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2.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theme/theme3.xml" ContentType="application/vnd.openxmlformats-officedocument.theme+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theme/theme4.xml" ContentType="application/vnd.openxmlformats-officedocument.theme+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comments/comment1.xml" ContentType="application/vnd.openxmlformats-officedocument.presentationml.comments+xml"/>
  <Override PartName="/ppt/notesSlides/notesSlide4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slides/slide470.xml" ContentType="application/vnd.openxmlformats-officedocument.presentationml.slide+xml"/>
  <Override PartName="/ppt/slides/slide120.xml" ContentType="application/vnd.openxmlformats-officedocument.presentationml.slide+xml"/>
  <Override PartName="/ppt/slides/slide83.xml" ContentType="application/vnd.openxmlformats-officedocument.presentationml.slide+xml"/>
  <Override PartName="/ppt/slides/slide190.xml" ContentType="application/vnd.openxmlformats-officedocument.presentationml.slide+xml"/>
  <Override PartName="/ppt/slides/slide200.xml" ContentType="application/vnd.openxmlformats-officedocument.presentationml.slide+xml"/>
  <Override PartName="/ppt/slides/slide270.xml" ContentType="application/vnd.openxmlformats-officedocument.presentationml.slide+xml"/>
  <Override PartName="/ppt/slides/slide310.xml" ContentType="application/vnd.openxmlformats-officedocument.presentationml.slide+xml"/>
  <Override PartName="/ppt/slides/slide170.xml" ContentType="application/vnd.openxmlformats-officedocument.presentationml.slide+xml"/>
  <Override PartName="/ppt/slides/slide510.xml" ContentType="application/vnd.openxmlformats-officedocument.presentationml.slide+xml"/>
  <Override PartName="/ppt/slides/slide530.xml" ContentType="application/vnd.openxmlformats-officedocument.presentationml.slide+xml"/>
  <Override PartName="/ppt/slides/slide480.xml" ContentType="application/vnd.openxmlformats-officedocument.presentationml.slide+xml"/>
  <Override PartName="/ppt/slides/slide460.xml" ContentType="application/vnd.openxmlformats-officedocument.presentationml.slide+xml"/>
  <Override PartName="/ppt/slides/slide600.xml" ContentType="application/vnd.openxmlformats-officedocument.presentationml.slide+xml"/>
  <Override PartName="/ppt/notesSlides/notesSlide440.xml" ContentType="application/vnd.openxmlformats-officedocument.presentationml.notesSlide+xml"/>
  <Override PartName="/ppt/slideLayouts/slideLayout190.xml" ContentType="application/vnd.openxmlformats-officedocument.presentationml.slideLayout+xml"/>
  <Override PartName="/ppt/notesSlides/notesSlide110.xml" ContentType="application/vnd.openxmlformats-officedocument.presentationml.notesSlide+xml"/>
  <Override PartName="/ppt/slideLayouts/slideLayout120.xml" ContentType="application/vnd.openxmlformats-officedocument.presentationml.slideLayout+xml"/>
  <Override PartName="/ppt/notesSlides/notesSlide76.xml" ContentType="application/vnd.openxmlformats-officedocument.presentationml.notesSlide+xml"/>
  <Override PartName="/ppt/notesSlides/notesSlide180.xml" ContentType="application/vnd.openxmlformats-officedocument.presentationml.notesSlide+xml"/>
  <Override PartName="/ppt/notesSlides/notesSlide190.xml" ContentType="application/vnd.openxmlformats-officedocument.presentationml.notesSlide+xml"/>
  <Override PartName="/ppt/notesSlides/notesSlide260.xml" ContentType="application/vnd.openxmlformats-officedocument.presentationml.notesSlide+xml"/>
  <Override PartName="/ppt/slideLayouts/slideLayout124.xml" ContentType="application/vnd.openxmlformats-officedocument.presentationml.slideLayout+xml"/>
  <Override PartName="/ppt/notesSlides/notesSlide270.xml" ContentType="application/vnd.openxmlformats-officedocument.presentationml.notesSlide+xml"/>
  <Override PartName="/ppt/slideLayouts/slideLayout121.xml" ContentType="application/vnd.openxmlformats-officedocument.presentationml.slideLayout+xml"/>
  <Override PartName="/ppt/notesSlides/notesSlide170.xml" ContentType="application/vnd.openxmlformats-officedocument.presentationml.notesSlide+xml"/>
  <Override PartName="/ppt/slideLayouts/slideLayout123.xml" ContentType="application/vnd.openxmlformats-officedocument.presentationml.slideLayout+xml"/>
  <Override PartName="/ppt/notesSlides/notesSlide480.xml" ContentType="application/vnd.openxmlformats-officedocument.presentationml.notesSlide+xml"/>
  <Override PartName="/ppt/notesSlides/notesSlide510.xml" ContentType="application/vnd.openxmlformats-officedocument.presentationml.notesSlide+xml"/>
  <Override PartName="/ppt/slideLayouts/slideLayout970.xml" ContentType="application/vnd.openxmlformats-officedocument.presentationml.slideLayout+xml"/>
  <Override PartName="/ppt/slides/slide490.xml" ContentType="application/vnd.openxmlformats-officedocument.presentationml.slide+xml"/>
  <Override PartName="/ppt/notesSlides/notesSlide410.xml" ContentType="application/vnd.openxmlformats-officedocument.presentationml.notesSlide+xml"/>
  <Override PartName="/ppt/slides/slide610.xml" ContentType="application/vnd.openxmlformats-officedocument.presentationml.slide+xml"/>
  <Override PartName="/ppt/charts/chart11.xml" ContentType="application/vnd.openxmlformats-officedocument.drawingml.chart+xml"/>
  <Override PartName="/ppt/notesSlides/notesSlide400.xml" ContentType="application/vnd.openxmlformats-officedocument.presentationml.notesSlide+xml"/>
  <Override PartName="/ppt/slideLayouts/slideLayout122.xml" ContentType="application/vnd.openxmlformats-officedocument.presentationml.slideLayout+xml"/>
  <Override PartName="/ppt/slides/slide450.xml" ContentType="application/vnd.openxmlformats-officedocument.presentationml.slide+xml"/>
  <Override PartName="/ppt/notesSlides/notesSlide500.xml" ContentType="application/vnd.openxmlformats-officedocument.presentationml.notesSlide+xml"/>
  <Override PartName="/ppt/slides/slide4700.xml" ContentType="application/vnd.openxmlformats-officedocument.presentationml.slide+xml"/>
  <Override PartName="/ppt/slides/slide400.xml" ContentType="application/vnd.openxmlformats-officedocument.presentationml.slide+xml"/>
  <Override PartName="/ppt/notesMasters/notesMaster14.xml" ContentType="application/vnd.openxmlformats-officedocument.presentationml.notesMaster+xml"/>
  <Override PartName="/ppt/slideMasters/slideMaster14.xml" ContentType="application/vnd.openxmlformats-officedocument.presentationml.slideMaster+xml"/>
  <Override PartName="/ppt/notesMasters/notesMaster10.xml" ContentType="application/vnd.openxmlformats-officedocument.presentationml.notesMaster+xml"/>
  <Override PartName="/ppt/slideMasters/slideMaster10.xml" ContentType="application/vnd.openxmlformats-officedocument.presentationml.slideMaster+xml"/>
  <Override PartName="/ppt/notesMasters/notesMaster11.xml" ContentType="application/vnd.openxmlformats-officedocument.presentationml.notesMaster+xml"/>
  <Override PartName="/ppt/slideMasters/slideMaster11.xml" ContentType="application/vnd.openxmlformats-officedocument.presentationml.slideMaster+xml"/>
  <Override PartName="/ppt/notesMasters/notesMaster13.xml" ContentType="application/vnd.openxmlformats-officedocument.presentationml.notesMaster+xml"/>
  <Override PartName="/ppt/slideMasters/slideMaster13.xml" ContentType="application/vnd.openxmlformats-officedocument.presentationml.slideMaster+xml"/>
  <Override PartName="/ppt/notesMasters/notesMaster15.xml" ContentType="application/vnd.openxmlformats-officedocument.presentationml.notesMaster+xml"/>
  <Override PartName="/ppt/slideMasters/slideMaster50.xml" ContentType="application/vnd.openxmlformats-officedocument.presentationml.slideMaster+xml"/>
  <Override PartName="/ppt/charts/chart10.xml" ContentType="application/vnd.openxmlformats-officedocument.drawingml.chart+xml"/>
  <Override PartName="/ppt/notesSlides/notesSlide420.xml" ContentType="application/vnd.openxmlformats-officedocument.presentationml.notesSlide+xml"/>
  <Override PartName="/ppt/slides/slide430.xml" ContentType="application/vnd.openxmlformats-officedocument.presentationml.slide+xml"/>
  <Override PartName="/ppt/notesSlides/notesSlide5100.xml" ContentType="application/vnd.openxmlformats-officedocument.presentationml.notesSlide+xml"/>
  <Override PartName="/ppt/slides/slide500.xml" ContentType="application/vnd.openxmlformats-officedocument.presentationml.slide+xml"/>
  <Override PartName="/ppt/charts/colors11.xml" ContentType="application/vnd.ms-office.chartcolorstyle+xml"/>
  <Override PartName="/ppt/charts/style11.xml" ContentType="application/vnd.ms-office.chartstyle+xml"/>
  <Override PartName="/ppt/notesMasters/notesMaster12.xml" ContentType="application/vnd.openxmlformats-officedocument.presentationml.notesMaster+xml"/>
  <Override PartName="/ppt/slideMasters/slideMaster12.xml" ContentType="application/vnd.openxmlformats-officedocument.presentationml.slideMaster+xml"/>
  <Override PartName="/ppt/notesSlides/notesSlide390.xml" ContentType="application/vnd.openxmlformats-officedocument.presentationml.notesSlide+xml"/>
  <Override PartName="/ppt/comments/comment10.xml" ContentType="application/vnd.openxmlformats-officedocument.presentationml.comments+xml"/>
  <Override PartName="/ppt/notesSlides/notesSlide411.xml" ContentType="application/vnd.openxmlformats-officedocument.presentationml.notesSlide+xml"/>
  <Override PartName="/ppt/slideLayouts/slideLayout281.xml" ContentType="application/vnd.openxmlformats-officedocument.presentationml.slideLayout+xml"/>
  <Override PartName="/ppt/notesSlides/notesSlide350.xml" ContentType="application/vnd.openxmlformats-officedocument.presentationml.notesSlide+xml"/>
  <Override PartName="/ppt/theme/theme50.xml" ContentType="application/vnd.openxmlformats-officedocument.theme+xml"/>
  <Override PartName="/ppt/slideLayouts/slideLayout870.xml" ContentType="application/vnd.openxmlformats-officedocument.presentationml.slideLayout+xml"/>
  <Override PartName="/ppt/slideLayouts/slideLayout134.xml" ContentType="application/vnd.openxmlformats-officedocument.presentationml.slideLayout+xml"/>
  <Override PartName="/ppt/slideLayouts/slideLayout184.xml" ContentType="application/vnd.openxmlformats-officedocument.presentationml.slideLayout+xml"/>
  <Override PartName="/ppt/slideLayouts/slideLayout314.xml" ContentType="application/vnd.openxmlformats-officedocument.presentationml.slideLayout+xml"/>
  <Override PartName="/ppt/slideLayouts/slideLayout218.xml" ContentType="application/vnd.openxmlformats-officedocument.presentationml.slideLayout+xml"/>
  <Override PartName="/ppt/slideLayouts/slideLayout711.xml" ContentType="application/vnd.openxmlformats-officedocument.presentationml.slideLayout+xml"/>
  <Override PartName="/ppt/slideLayouts/slideLayout174.xml" ContentType="application/vnd.openxmlformats-officedocument.presentationml.slideLayout+xml"/>
  <Override PartName="/ppt/slideLayouts/slideLayout219.xml" ContentType="application/vnd.openxmlformats-officedocument.presentationml.slideLayout+xml"/>
  <Override PartName="/ppt/slideLayouts/slideLayout164.xml" ContentType="application/vnd.openxmlformats-officedocument.presentationml.slideLayout+xml"/>
  <Override PartName="/ppt/slideLayouts/slideLayout204.xml" ContentType="application/vnd.openxmlformats-officedocument.presentationml.slideLayout+xml"/>
  <Override PartName="/ppt/slideLayouts/slideLayout118.xml" ContentType="application/vnd.openxmlformats-officedocument.presentationml.slideLayout+xml"/>
  <Override PartName="/ppt/slideLayouts/slideLayout611.xml" ContentType="application/vnd.openxmlformats-officedocument.presentationml.slideLayout+xml"/>
  <Override PartName="/ppt/slideLayouts/slideLayout119.xml" ContentType="application/vnd.openxmlformats-officedocument.presentationml.slideLayout+xml"/>
  <Override PartName="/ppt/theme/theme14.xml" ContentType="application/vnd.openxmlformats-officedocument.theme+xml"/>
  <Override PartName="/ppt/slideLayouts/slideLayout512.xml" ContentType="application/vnd.openxmlformats-officedocument.presentationml.slideLayout+xml"/>
  <Override PartName="/ppt/slideLayouts/slideLayout154.xml" ContentType="application/vnd.openxmlformats-officedocument.presentationml.slideLayout+xml"/>
  <Override PartName="/ppt/slideLayouts/slideLayout234.xml" ContentType="application/vnd.openxmlformats-officedocument.presentationml.slideLayout+xml"/>
  <Override PartName="/ppt/slideLayouts/slideLayout1040.xml" ContentType="application/vnd.openxmlformats-officedocument.presentationml.slideLayout+xml"/>
  <Override PartName="/ppt/slideLayouts/slideLayout410.xml" ContentType="application/vnd.openxmlformats-officedocument.presentationml.slideLayout+xml"/>
  <Override PartName="/ppt/slideLayouts/slideLayout940.xml" ContentType="application/vnd.openxmlformats-officedocument.presentationml.slideLayout+xml"/>
  <Override PartName="/ppt/slideLayouts/slideLayout144.xml" ContentType="application/vnd.openxmlformats-officedocument.presentationml.slideLayout+xml"/>
  <Override PartName="/ppt/slideLayouts/slideLayout224.xml" ContentType="application/vnd.openxmlformats-officedocument.presentationml.slideLayout+xml"/>
  <Override PartName="/ppt/theme/theme30.xml" ContentType="application/vnd.openxmlformats-officedocument.theme+xml"/>
  <Override PartName="/ppt/slideLayouts/slideLayout800.xml" ContentType="application/vnd.openxmlformats-officedocument.presentationml.slideLayout+xml"/>
  <Override PartName="/ppt/slideLayouts/slideLayout130.xml" ContentType="application/vnd.openxmlformats-officedocument.presentationml.slideLayout+xml"/>
  <Override PartName="/ppt/slideLayouts/slideLayout180.xml" ContentType="application/vnd.openxmlformats-officedocument.presentationml.slideLayout+xml"/>
  <Override PartName="/ppt/slideLayouts/slideLayout310.xml" ContentType="application/vnd.openxmlformats-officedocument.presentationml.slideLayout+xml"/>
  <Override PartName="/ppt/slideLayouts/slideLayout210.xml" ContentType="application/vnd.openxmlformats-officedocument.presentationml.slideLayout+xml"/>
  <Override PartName="/ppt/slideLayouts/slideLayout700.xml" ContentType="application/vnd.openxmlformats-officedocument.presentationml.slideLayout+xml"/>
  <Override PartName="/ppt/slideLayouts/slideLayout170.xml" ContentType="application/vnd.openxmlformats-officedocument.presentationml.slideLayout+xml"/>
  <Override PartName="/ppt/slideLayouts/slideLayout211.xml" ContentType="application/vnd.openxmlformats-officedocument.presentationml.slideLayout+xml"/>
  <Override PartName="/ppt/slideLayouts/slideLayout160.xml" ContentType="application/vnd.openxmlformats-officedocument.presentationml.slideLayout+xml"/>
  <Override PartName="/ppt/slideLayouts/slideLayout200.xml" ContentType="application/vnd.openxmlformats-officedocument.presentationml.slideLayout+xml"/>
  <Override PartName="/ppt/slideLayouts/slideLayout1100.xml" ContentType="application/vnd.openxmlformats-officedocument.presentationml.slideLayout+xml"/>
  <Override PartName="/ppt/slideLayouts/slideLayout600.xml" ContentType="application/vnd.openxmlformats-officedocument.presentationml.slideLayout+xml"/>
  <Override PartName="/ppt/slideLayouts/slideLayout1110.xml" ContentType="application/vnd.openxmlformats-officedocument.presentationml.slideLayout+xml"/>
  <Override PartName="/ppt/theme/theme10.xml" ContentType="application/vnd.openxmlformats-officedocument.theme+xml"/>
  <Override PartName="/ppt/slideLayouts/slideLayout500.xml" ContentType="application/vnd.openxmlformats-officedocument.presentationml.slideLayout+xml"/>
  <Override PartName="/ppt/slideLayouts/slideLayout150.xml" ContentType="application/vnd.openxmlformats-officedocument.presentationml.slideLayout+xml"/>
  <Override PartName="/ppt/slideLayouts/slideLayout230.xml" ContentType="application/vnd.openxmlformats-officedocument.presentationml.slideLayout+xml"/>
  <Override PartName="/ppt/slideLayouts/slideLayout1000.xml" ContentType="application/vnd.openxmlformats-officedocument.presentationml.slideLayout+xml"/>
  <Override PartName="/ppt/slideLayouts/slideLayout1900.xml" ContentType="application/vnd.openxmlformats-officedocument.presentationml.slideLayout+xml"/>
  <Override PartName="/ppt/slideLayouts/slideLayout470.xml" ContentType="application/vnd.openxmlformats-officedocument.presentationml.slideLayout+xml"/>
  <Override PartName="/ppt/slideLayouts/slideLayout900.xml" ContentType="application/vnd.openxmlformats-officedocument.presentationml.slideLayout+xml"/>
  <Override PartName="/ppt/slideLayouts/slideLayout140.xml" ContentType="application/vnd.openxmlformats-officedocument.presentationml.slideLayout+xml"/>
  <Override PartName="/ppt/slideLayouts/slideLayout220.xml" ContentType="application/vnd.openxmlformats-officedocument.presentationml.slideLayout+xml"/>
  <Override PartName="/ppt/theme/theme31.xml" ContentType="application/vnd.openxmlformats-officedocument.theme+xml"/>
  <Override PartName="/ppt/slideLayouts/slideLayout810.xml" ContentType="application/vnd.openxmlformats-officedocument.presentationml.slideLayout+xml"/>
  <Override PartName="/ppt/slideLayouts/slideLayout131.xml" ContentType="application/vnd.openxmlformats-officedocument.presentationml.slideLayout+xml"/>
  <Override PartName="/ppt/slideLayouts/slideLayout181.xml" ContentType="application/vnd.openxmlformats-officedocument.presentationml.slideLayout+xml"/>
  <Override PartName="/ppt/slideLayouts/slideLayout312.xml" ContentType="application/vnd.openxmlformats-officedocument.presentationml.slideLayout+xml"/>
  <Override PartName="/ppt/slideLayouts/slideLayout212.xml" ContentType="application/vnd.openxmlformats-officedocument.presentationml.slideLayout+xml"/>
  <Override PartName="/ppt/slideLayouts/slideLayout710.xml" ContentType="application/vnd.openxmlformats-officedocument.presentationml.slideLayout+xml"/>
  <Override PartName="/ppt/slideLayouts/slideLayout171.xml" ContentType="application/vnd.openxmlformats-officedocument.presentationml.slideLayout+xml"/>
  <Override PartName="/ppt/slideLayouts/slideLayout213.xml" ContentType="application/vnd.openxmlformats-officedocument.presentationml.slideLayout+xml"/>
  <Override PartName="/ppt/slideLayouts/slideLayout161.xml" ContentType="application/vnd.openxmlformats-officedocument.presentationml.slideLayout+xml"/>
  <Override PartName="/ppt/slideLayouts/slideLayout201.xml" ContentType="application/vnd.openxmlformats-officedocument.presentationml.slideLayout+xml"/>
  <Override PartName="/ppt/slideLayouts/slideLayout1120.xml" ContentType="application/vnd.openxmlformats-officedocument.presentationml.slideLayout+xml"/>
  <Override PartName="/ppt/slideLayouts/slideLayout610.xml" ContentType="application/vnd.openxmlformats-officedocument.presentationml.slideLayout+xml"/>
  <Override PartName="/ppt/slideLayouts/slideLayout1130.xml" ContentType="application/vnd.openxmlformats-officedocument.presentationml.slideLayout+xml"/>
  <Override PartName="/ppt/theme/theme11.xml" ContentType="application/vnd.openxmlformats-officedocument.theme+xml"/>
  <Override PartName="/ppt/slideLayouts/slideLayout510.xml" ContentType="application/vnd.openxmlformats-officedocument.presentationml.slideLayout+xml"/>
  <Override PartName="/ppt/slideLayouts/slideLayout151.xml" ContentType="application/vnd.openxmlformats-officedocument.presentationml.slideLayout+xml"/>
  <Override PartName="/ppt/slideLayouts/slideLayout231.xml" ContentType="application/vnd.openxmlformats-officedocument.presentationml.slideLayout+xml"/>
  <Override PartName="/ppt/slideLayouts/slideLayout1010.xml" ContentType="application/vnd.openxmlformats-officedocument.presentationml.slideLayout+xml"/>
  <Override PartName="/ppt/slideLayouts/slideLayout191.xml" ContentType="application/vnd.openxmlformats-officedocument.presentationml.slideLayout+xml"/>
  <Override PartName="/ppt/slideLayouts/slideLayout480.xml" ContentType="application/vnd.openxmlformats-officedocument.presentationml.slideLayout+xml"/>
  <Override PartName="/ppt/slideLayouts/slideLayout910.xml" ContentType="application/vnd.openxmlformats-officedocument.presentationml.slideLayout+xml"/>
  <Override PartName="/ppt/slideLayouts/slideLayout141.xml" ContentType="application/vnd.openxmlformats-officedocument.presentationml.slideLayout+xml"/>
  <Override PartName="/ppt/slideLayouts/slideLayout221.xml" ContentType="application/vnd.openxmlformats-officedocument.presentationml.slideLayout+xml"/>
  <Override PartName="/ppt/theme/theme33.xml" ContentType="application/vnd.openxmlformats-officedocument.theme+xml"/>
  <Override PartName="/ppt/slideLayouts/slideLayout830.xml" ContentType="application/vnd.openxmlformats-officedocument.presentationml.slideLayout+xml"/>
  <Override PartName="/ppt/slideLayouts/slideLayout133.xml" ContentType="application/vnd.openxmlformats-officedocument.presentationml.slideLayout+xml"/>
  <Override PartName="/ppt/slideLayouts/slideLayout183.xml" ContentType="application/vnd.openxmlformats-officedocument.presentationml.slideLayout+xml"/>
  <Override PartName="/ppt/slideLayouts/slideLayout313.xml" ContentType="application/vnd.openxmlformats-officedocument.presentationml.slideLayout+xml"/>
  <Override PartName="/ppt/slideLayouts/slideLayout216.xml" ContentType="application/vnd.openxmlformats-officedocument.presentationml.slideLayout+xml"/>
  <Override PartName="/ppt/slideLayouts/slideLayout730.xml" ContentType="application/vnd.openxmlformats-officedocument.presentationml.slideLayout+xml"/>
  <Override PartName="/ppt/slideLayouts/slideLayout173.xml" ContentType="application/vnd.openxmlformats-officedocument.presentationml.slideLayout+xml"/>
  <Override PartName="/ppt/slideLayouts/slideLayout217.xml" ContentType="application/vnd.openxmlformats-officedocument.presentationml.slideLayout+xml"/>
  <Override PartName="/ppt/slideLayouts/slideLayout163.xml" ContentType="application/vnd.openxmlformats-officedocument.presentationml.slideLayout+xml"/>
  <Override PartName="/ppt/slideLayouts/slideLayout203.xml" ContentType="application/vnd.openxmlformats-officedocument.presentationml.slideLayout+xml"/>
  <Override PartName="/ppt/slideLayouts/slideLayout116.xml" ContentType="application/vnd.openxmlformats-officedocument.presentationml.slideLayout+xml"/>
  <Override PartName="/ppt/slideLayouts/slideLayout630.xml" ContentType="application/vnd.openxmlformats-officedocument.presentationml.slideLayout+xml"/>
  <Override PartName="/ppt/slideLayouts/slideLayout117.xml" ContentType="application/vnd.openxmlformats-officedocument.presentationml.slideLayout+xml"/>
  <Override PartName="/ppt/theme/theme13.xml" ContentType="application/vnd.openxmlformats-officedocument.theme+xml"/>
  <Override PartName="/ppt/slideLayouts/slideLayout511.xml" ContentType="application/vnd.openxmlformats-officedocument.presentationml.slideLayout+xml"/>
  <Override PartName="/ppt/slideLayouts/slideLayout153.xml" ContentType="application/vnd.openxmlformats-officedocument.presentationml.slideLayout+xml"/>
  <Override PartName="/ppt/slideLayouts/slideLayout233.xml" ContentType="application/vnd.openxmlformats-officedocument.presentationml.slideLayout+xml"/>
  <Override PartName="/ppt/slideLayouts/slideLayout1030.xml" ContentType="application/vnd.openxmlformats-officedocument.presentationml.slideLayout+xml"/>
  <Override PartName="/ppt/slideLayouts/slideLayout193.xml" ContentType="application/vnd.openxmlformats-officedocument.presentationml.slideLayout+xml"/>
  <Override PartName="/ppt/slideLayouts/slideLayout481.xml" ContentType="application/vnd.openxmlformats-officedocument.presentationml.slideLayout+xml"/>
  <Override PartName="/ppt/slideLayouts/slideLayout930.xml" ContentType="application/vnd.openxmlformats-officedocument.presentationml.slideLayout+xml"/>
  <Override PartName="/ppt/slideLayouts/slideLayout143.xml" ContentType="application/vnd.openxmlformats-officedocument.presentationml.slideLayout+xml"/>
  <Override PartName="/ppt/slideLayouts/slideLayout223.xml" ContentType="application/vnd.openxmlformats-officedocument.presentationml.slideLayout+xml"/>
  <Override PartName="/ppt/theme/theme60.xml" ContentType="application/vnd.openxmlformats-officedocument.theme+xml"/>
  <Override PartName="/ppt/slideLayouts/slideLayout950.xml" ContentType="application/vnd.openxmlformats-officedocument.presentationml.slideLayout+xml"/>
  <Override PartName="/ppt/slideLayouts/slideLayout1001.xml" ContentType="application/vnd.openxmlformats-officedocument.presentationml.slideLayout+xml"/>
  <Override PartName="/ppt/slideLayouts/slideLayout1050.xml" ContentType="application/vnd.openxmlformats-officedocument.presentationml.slideLayout+xml"/>
  <Override PartName="/ppt/slideLayouts/slideLayout1131.xml" ContentType="application/vnd.openxmlformats-officedocument.presentationml.slideLayout+xml"/>
  <Override PartName="/ppt/slideLayouts/slideLayout901.xml" ContentType="application/vnd.openxmlformats-officedocument.presentationml.slideLayout+xml"/>
  <Override PartName="/ppt/slideLayouts/slideLayout1080.xml" ContentType="application/vnd.openxmlformats-officedocument.presentationml.slideLayout+xml"/>
  <Override PartName="/ppt/slideLayouts/slideLayout941.xml" ContentType="application/vnd.openxmlformats-officedocument.presentationml.slideLayout+xml"/>
  <Override PartName="/ppt/slideLayouts/slideLayout990.xml" ContentType="application/vnd.openxmlformats-officedocument.presentationml.slideLayout+xml"/>
  <Override PartName="/ppt/slideLayouts/slideLayout1041.xml" ContentType="application/vnd.openxmlformats-officedocument.presentationml.slideLayout+xml"/>
  <Override PartName="/ppt/slideLayouts/slideLayout1121.xml" ContentType="application/vnd.openxmlformats-officedocument.presentationml.slideLayout+xml"/>
  <Override PartName="/ppt/slideLayouts/slideLayout890.xml" ContentType="application/vnd.openxmlformats-officedocument.presentationml.slideLayout+xml"/>
  <Override PartName="/ppt/slideLayouts/slideLayout1031.xml" ContentType="application/vnd.openxmlformats-officedocument.presentationml.slideLayout+xml"/>
  <Override PartName="/ppt/slideLayouts/slideLayout1070.xml" ContentType="application/vnd.openxmlformats-officedocument.presentationml.slideLayout+xml"/>
  <Override PartName="/ppt/theme/theme51.xml" ContentType="application/vnd.openxmlformats-officedocument.theme+xml"/>
  <Override PartName="/ppt/slideLayouts/slideLayout880.xml" ContentType="application/vnd.openxmlformats-officedocument.presentationml.slideLayout+xml"/>
  <Override PartName="/ppt/slideLayouts/slideLayout931.xml" ContentType="application/vnd.openxmlformats-officedocument.presentationml.slideLayout+xml"/>
  <Override PartName="/ppt/slideLayouts/slideLayout980.xml" ContentType="application/vnd.openxmlformats-officedocument.presentationml.slideLayout+xml"/>
  <Override PartName="/ppt/slideLayouts/slideLayout1111.xml" ContentType="application/vnd.openxmlformats-officedocument.presentationml.slideLayout+xml"/>
  <Override PartName="/ppt/slideLayouts/slideLayout921.xml" ContentType="application/vnd.openxmlformats-officedocument.presentationml.slideLayout+xml"/>
  <Override PartName="/ppt/slideLayouts/slideLayout1021.xml" ContentType="application/vnd.openxmlformats-officedocument.presentationml.slideLayout+xml"/>
  <Override PartName="/ppt/slideLayouts/slideLayout1101.xml" ContentType="application/vnd.openxmlformats-officedocument.presentationml.slideLayout+xml"/>
  <Override PartName="/ppt/slideLayouts/slideLayout1151.xml" ContentType="application/vnd.openxmlformats-officedocument.presentationml.slideLayout+xml"/>
  <Override PartName="/ppt/slideLayouts/slideLayout1060.xml" ContentType="application/vnd.openxmlformats-officedocument.presentationml.slideLayout+xml"/>
  <Override PartName="/ppt/slideLayouts/slideLayout911.xml" ContentType="application/vnd.openxmlformats-officedocument.presentationml.slideLayout+xml"/>
  <Override PartName="/ppt/slideLayouts/slideLayout960.xml" ContentType="application/vnd.openxmlformats-officedocument.presentationml.slideLayout+xml"/>
  <Override PartName="/ppt/slideLayouts/slideLayout1011.xml" ContentType="application/vnd.openxmlformats-officedocument.presentationml.slideLayout+xml"/>
  <Override PartName="/ppt/slideLayouts/slideLayout1090.xml" ContentType="application/vnd.openxmlformats-officedocument.presentationml.slideLayout+xml"/>
  <Override PartName="/ppt/slideLayouts/slideLayout1141.xml" ContentType="application/vnd.openxmlformats-officedocument.presentationml.slideLayout+xml"/>
  <Override PartName="/ppt/charts/colors10.xml" ContentType="application/vnd.ms-office.chartcolorstyle+xml"/>
  <Override PartName="/ppt/charts/style10.xml" ContentType="application/vnd.ms-office.chartstyle+xml"/>
  <Override PartName="/ppt/slideLayouts/slideLayout280.xml" ContentType="application/vnd.openxmlformats-officedocument.presentationml.slideLayout+xml"/>
  <Override PartName="/ppt/notesSlides/notesSlide370.xml" ContentType="application/vnd.openxmlformats-officedocument.presentationml.notesSlide+xml"/>
  <Override PartName="/ppt/notesSlides/notesSlide430.xml" ContentType="application/vnd.openxmlformats-officedocument.presentationml.notesSlide+xml"/>
  <Override PartName="/ppt/theme/theme32.xml" ContentType="application/vnd.openxmlformats-officedocument.theme+xml"/>
  <Override PartName="/ppt/slideLayouts/slideLayout820.xml" ContentType="application/vnd.openxmlformats-officedocument.presentationml.slideLayout+xml"/>
  <Override PartName="/ppt/slideLayouts/slideLayout132.xml" ContentType="application/vnd.openxmlformats-officedocument.presentationml.slideLayout+xml"/>
  <Override PartName="/ppt/slideLayouts/slideLayout182.xml" ContentType="application/vnd.openxmlformats-officedocument.presentationml.slideLayout+xml"/>
  <Override PartName="/ppt/slideLayouts/slideLayout311.xml" ContentType="application/vnd.openxmlformats-officedocument.presentationml.slideLayout+xml"/>
  <Override PartName="/ppt/slideLayouts/slideLayout214.xml" ContentType="application/vnd.openxmlformats-officedocument.presentationml.slideLayout+xml"/>
  <Override PartName="/ppt/slideLayouts/slideLayout720.xml" ContentType="application/vnd.openxmlformats-officedocument.presentationml.slideLayout+xml"/>
  <Override PartName="/ppt/slideLayouts/slideLayout172.xml" ContentType="application/vnd.openxmlformats-officedocument.presentationml.slideLayout+xml"/>
  <Override PartName="/ppt/slideLayouts/slideLayout215.xml" ContentType="application/vnd.openxmlformats-officedocument.presentationml.slideLayout+xml"/>
  <Override PartName="/ppt/slideLayouts/slideLayout162.xml" ContentType="application/vnd.openxmlformats-officedocument.presentationml.slideLayout+xml"/>
  <Override PartName="/ppt/slideLayouts/slideLayout202.xml" ContentType="application/vnd.openxmlformats-officedocument.presentationml.slideLayout+xml"/>
  <Override PartName="/ppt/slideLayouts/slideLayout1140.xml" ContentType="application/vnd.openxmlformats-officedocument.presentationml.slideLayout+xml"/>
  <Override PartName="/ppt/slideLayouts/slideLayout620.xml" ContentType="application/vnd.openxmlformats-officedocument.presentationml.slideLayout+xml"/>
  <Override PartName="/ppt/slideLayouts/slideLayout1150.xml" ContentType="application/vnd.openxmlformats-officedocument.presentationml.slideLayout+xml"/>
  <Override PartName="/ppt/theme/theme12.xml" ContentType="application/vnd.openxmlformats-officedocument.theme+xml"/>
  <Override PartName="/ppt/slideLayouts/slideLayout501.xml" ContentType="application/vnd.openxmlformats-officedocument.presentationml.slideLayout+xml"/>
  <Override PartName="/ppt/slideLayouts/slideLayout152.xml" ContentType="application/vnd.openxmlformats-officedocument.presentationml.slideLayout+xml"/>
  <Override PartName="/ppt/slideLayouts/slideLayout232.xml" ContentType="application/vnd.openxmlformats-officedocument.presentationml.slideLayout+xml"/>
  <Override PartName="/ppt/slideLayouts/slideLayout1020.xml" ContentType="application/vnd.openxmlformats-officedocument.presentationml.slideLayout+xml"/>
  <Override PartName="/ppt/slideLayouts/slideLayout192.xml" ContentType="application/vnd.openxmlformats-officedocument.presentationml.slideLayout+xml"/>
  <Override PartName="/ppt/slideLayouts/slideLayout471.xml" ContentType="application/vnd.openxmlformats-officedocument.presentationml.slideLayout+xml"/>
  <Override PartName="/ppt/slideLayouts/slideLayout920.xml" ContentType="application/vnd.openxmlformats-officedocument.presentationml.slideLayout+xml"/>
  <Override PartName="/ppt/slideLayouts/slideLayout142.xml" ContentType="application/vnd.openxmlformats-officedocument.presentationml.slideLayout+xml"/>
  <Override PartName="/ppt/slideLayouts/slideLayout222.xml" ContentType="application/vnd.openxmlformats-officedocument.presentationml.slideLayout+xml"/>
  <Override PartName="/ppt/slideMasters/slideMaster21.xml" ContentType="application/vnd.openxmlformats-officedocument.presentationml.slideMaster+xml"/>
  <Override PartName="/ppt/slideMasters/slideMaster20.xml" ContentType="application/vnd.openxmlformats-officedocument.presentationml.slideMaster+xml"/>
  <Override PartName="/ppt/slideLayouts/slideLayout3130.xml" ContentType="application/vnd.openxmlformats-officedocument.presentationml.slideLayout+xml"/>
  <Override PartName="/ppt/slideLayouts/slideLayout361.xml" ContentType="application/vnd.openxmlformats-officedocument.presentationml.slideLayout+xml"/>
  <Override PartName="/ppt/slideLayouts/slideLayout411.xml" ContentType="application/vnd.openxmlformats-officedocument.presentationml.slideLayout+xml"/>
  <Override PartName="/ppt/slideLayouts/slideLayout261.xml" ContentType="application/vnd.openxmlformats-officedocument.presentationml.slideLayout+xml"/>
  <Override PartName="/ppt/slideLayouts/slideLayout441.xml" ContentType="application/vnd.openxmlformats-officedocument.presentationml.slideLayout+xml"/>
  <Override PartName="/ppt/slideLayouts/slideLayout301.xml" ContentType="application/vnd.openxmlformats-officedocument.presentationml.slideLayout+xml"/>
  <Override PartName="/ppt/slideLayouts/slideLayout351.xml" ContentType="application/vnd.openxmlformats-officedocument.presentationml.slideLayout+xml"/>
  <Override PartName="/ppt/slideLayouts/slideLayout401.xml" ContentType="application/vnd.openxmlformats-officedocument.presentationml.slideLayout+xml"/>
  <Override PartName="/ppt/slideLayouts/slideLayout251.xml" ContentType="application/vnd.openxmlformats-officedocument.presentationml.slideLayout+xml"/>
  <Override PartName="/ppt/slideLayouts/slideLayout391.xml" ContentType="application/vnd.openxmlformats-officedocument.presentationml.slideLayout+xml"/>
  <Override PartName="/ppt/slideLayouts/slideLayout431.xml" ContentType="application/vnd.openxmlformats-officedocument.presentationml.slideLayout+xml"/>
  <Override PartName="/ppt/slideLayouts/slideLayout241.xml" ContentType="application/vnd.openxmlformats-officedocument.presentationml.slideLayout+xml"/>
  <Override PartName="/ppt/slideLayouts/slideLayout291.xml" ContentType="application/vnd.openxmlformats-officedocument.presentationml.slideLayout+xml"/>
  <Override PartName="/ppt/slideLayouts/slideLayout341.xml" ContentType="application/vnd.openxmlformats-officedocument.presentationml.slideLayout+xml"/>
  <Override PartName="/ppt/theme/theme21.xml" ContentType="application/vnd.openxmlformats-officedocument.theme+xml"/>
  <Override PartName="/ppt/slideLayouts/slideLayout381.xml" ContentType="application/vnd.openxmlformats-officedocument.presentationml.slideLayout+xml"/>
  <Override PartName="/ppt/slideLayouts/slideLayout461.xml" ContentType="application/vnd.openxmlformats-officedocument.presentationml.slideLayout+xml"/>
  <Override PartName="/ppt/slideLayouts/slideLayout331.xml" ContentType="application/vnd.openxmlformats-officedocument.presentationml.slideLayout+xml"/>
  <Override PartName="/ppt/slideLayouts/slideLayout421.xml" ContentType="application/vnd.openxmlformats-officedocument.presentationml.slideLayout+xml"/>
  <Override PartName="/ppt/slideLayouts/slideLayout271.xml" ContentType="application/vnd.openxmlformats-officedocument.presentationml.slideLayout+xml"/>
  <Override PartName="/ppt/slideLayouts/slideLayout321.xml" ContentType="application/vnd.openxmlformats-officedocument.presentationml.slideLayout+xml"/>
  <Override PartName="/ppt/slideLayouts/slideLayout371.xml" ContentType="application/vnd.openxmlformats-officedocument.presentationml.slideLayout+xml"/>
  <Override PartName="/ppt/slideLayouts/slideLayout451.xml" ContentType="application/vnd.openxmlformats-officedocument.presentationml.slideLayout+xml"/>
  <Override PartName="/ppt/slideLayouts/slideLayout3110.xml" ContentType="application/vnd.openxmlformats-officedocument.presentationml.slideLayout+xml"/>
  <Override PartName="/ppt/slideLayouts/slideLayout360.xml" ContentType="application/vnd.openxmlformats-officedocument.presentationml.slideLayout+xml"/>
  <Override PartName="/ppt/slideLayouts/slideLayout4100.xml" ContentType="application/vnd.openxmlformats-officedocument.presentationml.slideLayout+xml"/>
  <Override PartName="/ppt/slideLayouts/slideLayout260.xml" ContentType="application/vnd.openxmlformats-officedocument.presentationml.slideLayout+xml"/>
  <Override PartName="/ppt/slideLayouts/slideLayout440.xml" ContentType="application/vnd.openxmlformats-officedocument.presentationml.slideLayout+xml"/>
  <Override PartName="/ppt/slideLayouts/slideLayout300.xml" ContentType="application/vnd.openxmlformats-officedocument.presentationml.slideLayout+xml"/>
  <Override PartName="/ppt/slideLayouts/slideLayout350.xml" ContentType="application/vnd.openxmlformats-officedocument.presentationml.slideLayout+xml"/>
  <Override PartName="/ppt/slideLayouts/slideLayout400.xml" ContentType="application/vnd.openxmlformats-officedocument.presentationml.slideLayout+xml"/>
  <Override PartName="/ppt/slideLayouts/slideLayout250.xml" ContentType="application/vnd.openxmlformats-officedocument.presentationml.slideLayout+xml"/>
  <Override PartName="/ppt/slideLayouts/slideLayout390.xml" ContentType="application/vnd.openxmlformats-officedocument.presentationml.slideLayout+xml"/>
  <Override PartName="/ppt/slideLayouts/slideLayout430.xml" ContentType="application/vnd.openxmlformats-officedocument.presentationml.slideLayout+xml"/>
  <Override PartName="/ppt/slideLayouts/slideLayout240.xml" ContentType="application/vnd.openxmlformats-officedocument.presentationml.slideLayout+xml"/>
  <Override PartName="/ppt/slideLayouts/slideLayout290.xml" ContentType="application/vnd.openxmlformats-officedocument.presentationml.slideLayout+xml"/>
  <Override PartName="/ppt/slideLayouts/slideLayout340.xml" ContentType="application/vnd.openxmlformats-officedocument.presentationml.slideLayout+xml"/>
  <Override PartName="/ppt/theme/theme20.xml" ContentType="application/vnd.openxmlformats-officedocument.theme+xml"/>
  <Override PartName="/ppt/slideLayouts/slideLayout380.xml" ContentType="application/vnd.openxmlformats-officedocument.presentationml.slideLayout+xml"/>
  <Override PartName="/ppt/slideLayouts/slideLayout460.xml" ContentType="application/vnd.openxmlformats-officedocument.presentationml.slideLayout+xml"/>
  <Override PartName="/ppt/slideLayouts/slideLayout330.xml" ContentType="application/vnd.openxmlformats-officedocument.presentationml.slideLayout+xml"/>
  <Override PartName="/ppt/slideLayouts/slideLayout420.xml" ContentType="application/vnd.openxmlformats-officedocument.presentationml.slideLayout+xml"/>
  <Override PartName="/ppt/slideLayouts/slideLayout270.xml" ContentType="application/vnd.openxmlformats-officedocument.presentationml.slideLayout+xml"/>
  <Override PartName="/ppt/slideLayouts/slideLayout320.xml" ContentType="application/vnd.openxmlformats-officedocument.presentationml.slideLayout+xml"/>
  <Override PartName="/ppt/slideLayouts/slideLayout370.xml" ContentType="application/vnd.openxmlformats-officedocument.presentationml.slideLayout+xml"/>
  <Override PartName="/ppt/slideLayouts/slideLayout450.xml" ContentType="application/vnd.openxmlformats-officedocument.presentationml.slideLayout+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119" r:id="rId5"/>
    <p:sldMasterId id="2147484147" r:id="rId6"/>
    <p:sldMasterId id="2147484171" r:id="rId7"/>
    <p:sldMasterId id="2147484190" r:id="rId8"/>
    <p:sldMasterId id="2147484214" r:id="rId9"/>
  </p:sldMasterIdLst>
  <p:notesMasterIdLst>
    <p:notesMasterId r:id="rId68"/>
  </p:notesMasterIdLst>
  <p:handoutMasterIdLst>
    <p:handoutMasterId r:id="rId69"/>
  </p:handoutMasterIdLst>
  <p:sldIdLst>
    <p:sldId id="578" r:id="rId10"/>
    <p:sldId id="3031" r:id="rId11"/>
    <p:sldId id="3030" r:id="rId12"/>
    <p:sldId id="636" r:id="rId13"/>
    <p:sldId id="587" r:id="rId14"/>
    <p:sldId id="489" r:id="rId15"/>
    <p:sldId id="634" r:id="rId16"/>
    <p:sldId id="386" r:id="rId17"/>
    <p:sldId id="388" r:id="rId18"/>
    <p:sldId id="387" r:id="rId19"/>
    <p:sldId id="849" r:id="rId20"/>
    <p:sldId id="3143" r:id="rId21"/>
    <p:sldId id="3216" r:id="rId22"/>
    <p:sldId id="3220" r:id="rId23"/>
    <p:sldId id="8400" r:id="rId24"/>
    <p:sldId id="649" r:id="rId25"/>
    <p:sldId id="4410" r:id="rId26"/>
    <p:sldId id="4411" r:id="rId27"/>
    <p:sldId id="4895" r:id="rId28"/>
    <p:sldId id="3140" r:id="rId29"/>
    <p:sldId id="4880" r:id="rId30"/>
    <p:sldId id="4894" r:id="rId31"/>
    <p:sldId id="3004" r:id="rId32"/>
    <p:sldId id="732" r:id="rId33"/>
    <p:sldId id="3142" r:id="rId34"/>
    <p:sldId id="693" r:id="rId35"/>
    <p:sldId id="3001" r:id="rId36"/>
    <p:sldId id="3003" r:id="rId37"/>
    <p:sldId id="2993" r:id="rId38"/>
    <p:sldId id="2994" r:id="rId39"/>
    <p:sldId id="3036" r:id="rId40"/>
    <p:sldId id="3034" r:id="rId41"/>
    <p:sldId id="592" r:id="rId42"/>
    <p:sldId id="428" r:id="rId43"/>
    <p:sldId id="643" r:id="rId44"/>
    <p:sldId id="583" r:id="rId45"/>
    <p:sldId id="642" r:id="rId46"/>
    <p:sldId id="438" r:id="rId47"/>
    <p:sldId id="439" r:id="rId48"/>
    <p:sldId id="2780" r:id="rId49"/>
    <p:sldId id="2997" r:id="rId50"/>
    <p:sldId id="2790" r:id="rId51"/>
    <p:sldId id="589" r:id="rId52"/>
    <p:sldId id="590" r:id="rId53"/>
    <p:sldId id="426" r:id="rId54"/>
    <p:sldId id="427" r:id="rId55"/>
    <p:sldId id="631" r:id="rId56"/>
    <p:sldId id="8399" r:id="rId57"/>
    <p:sldId id="2663" r:id="rId58"/>
    <p:sldId id="430" r:id="rId59"/>
    <p:sldId id="3188" r:id="rId60"/>
    <p:sldId id="435" r:id="rId61"/>
    <p:sldId id="8363" r:id="rId62"/>
    <p:sldId id="600" r:id="rId63"/>
    <p:sldId id="601" r:id="rId64"/>
    <p:sldId id="602" r:id="rId65"/>
    <p:sldId id="603" r:id="rId66"/>
    <p:sldId id="604" r:id="rId6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77975DE-FB4E-45EA-B86C-EA23F53992BC}">
          <p14:sldIdLst>
            <p14:sldId id="578"/>
            <p14:sldId id="3031"/>
            <p14:sldId id="3030"/>
            <p14:sldId id="636"/>
          </p14:sldIdLst>
        </p14:section>
        <p14:section name="Threat Environment" id="{E7074B69-4D4C-4519-98AE-91B195B49BB2}">
          <p14:sldIdLst>
            <p14:sldId id="587"/>
            <p14:sldId id="489"/>
          </p14:sldIdLst>
        </p14:section>
        <p14:section name="Mission Evolution and Trajectory" id="{385B64E2-E766-4A70-B16C-C041047223EC}">
          <p14:sldIdLst>
            <p14:sldId id="634"/>
            <p14:sldId id="386"/>
            <p14:sldId id="388"/>
            <p14:sldId id="387"/>
          </p14:sldIdLst>
        </p14:section>
        <p14:section name="Threats and SOC" id="{3EAF1B0C-0F4C-463C-90C6-6B6D76D6BC79}">
          <p14:sldIdLst>
            <p14:sldId id="849"/>
            <p14:sldId id="3143"/>
            <p14:sldId id="3216"/>
            <p14:sldId id="3220"/>
            <p14:sldId id="8400"/>
            <p14:sldId id="649"/>
          </p14:sldIdLst>
        </p14:section>
        <p14:section name="Intelligent Security Graph" id="{44AE3EA8-7B00-415D-9DAB-3C1F29A38045}">
          <p14:sldIdLst>
            <p14:sldId id="4410"/>
            <p14:sldId id="4411"/>
          </p14:sldIdLst>
        </p14:section>
        <p14:section name="SIEM &amp; Integration" id="{3AA6E6CD-2762-4EB6-B480-E7713CFC8539}">
          <p14:sldIdLst>
            <p14:sldId id="4895"/>
            <p14:sldId id="3140"/>
            <p14:sldId id="4880"/>
            <p14:sldId id="4894"/>
          </p14:sldIdLst>
        </p14:section>
        <p14:section name="Dark Markets" id="{971B9449-2D1A-4A10-98A5-C447C10DC270}">
          <p14:sldIdLst>
            <p14:sldId id="3004"/>
            <p14:sldId id="732"/>
            <p14:sldId id="3142"/>
            <p14:sldId id="693"/>
          </p14:sldIdLst>
        </p14:section>
        <p14:section name="Machine Learning" id="{EEB4B85C-F633-4576-9F7E-B0C86185570F}">
          <p14:sldIdLst>
            <p14:sldId id="3001"/>
            <p14:sldId id="3003"/>
            <p14:sldId id="2993"/>
            <p14:sldId id="2994"/>
            <p14:sldId id="3036"/>
            <p14:sldId id="3034"/>
          </p14:sldIdLst>
        </p14:section>
        <p14:section name="Detection and Response" id="{7B042BF5-771B-46E8-9118-A5F0733D3FBC}">
          <p14:sldIdLst>
            <p14:sldId id="592"/>
          </p14:sldIdLst>
        </p14:section>
        <p14:section name="Operations Success Criteria" id="{EA0860C9-0DB1-4933-B1C8-A38E2AF15E5F}">
          <p14:sldIdLst>
            <p14:sldId id="428"/>
          </p14:sldIdLst>
        </p14:section>
        <p14:section name="Microsoft Approach" id="{A1EAE639-9D8C-403B-9C52-4D29399BDAA1}">
          <p14:sldIdLst>
            <p14:sldId id="643"/>
          </p14:sldIdLst>
        </p14:section>
        <p14:section name="Summary and Close" id="{BB442E0D-F2F4-4A01-A81E-5B4227D544B2}">
          <p14:sldIdLst>
            <p14:sldId id="583"/>
            <p14:sldId id="642"/>
            <p14:sldId id="438"/>
          </p14:sldIdLst>
        </p14:section>
        <p14:section name="References" id="{6B52F8D3-BD85-4A3E-8452-AEEC39A37F94}">
          <p14:sldIdLst>
            <p14:sldId id="439"/>
            <p14:sldId id="2780"/>
            <p14:sldId id="2997"/>
            <p14:sldId id="2790"/>
            <p14:sldId id="589"/>
            <p14:sldId id="590"/>
          </p14:sldIdLst>
        </p14:section>
        <p14:section name="OODA Loop" id="{E2F247BF-CCFE-4B6D-9F81-52C4659D718E}">
          <p14:sldIdLst>
            <p14:sldId id="426"/>
            <p14:sldId id="427"/>
          </p14:sldIdLst>
        </p14:section>
        <p14:section name="Product Integration" id="{02CB1C36-3A85-43CF-9B08-32731030D400}">
          <p14:sldIdLst>
            <p14:sldId id="631"/>
            <p14:sldId id="8399"/>
            <p14:sldId id="2663"/>
          </p14:sldIdLst>
        </p14:section>
        <p14:section name="Community Effect" id="{68F558E9-CFEE-4AFD-AA4D-F70A80E4E434}">
          <p14:sldIdLst>
            <p14:sldId id="430"/>
          </p14:sldIdLst>
        </p14:section>
        <p14:section name="UEBA" id="{B77059FD-F35B-4F77-A3D3-86998A18F56D}">
          <p14:sldIdLst>
            <p14:sldId id="3188"/>
          </p14:sldIdLst>
        </p14:section>
        <p14:section name="Incident Response and Recovery" id="{3F3A4126-A25D-4AA6-BF12-0F831114DD8F}">
          <p14:sldIdLst>
            <p14:sldId id="435"/>
          </p14:sldIdLst>
        </p14:section>
        <p14:section name="Kill Chain" id="{48B024DE-FADE-40F3-847E-E6B685CC4C66}">
          <p14:sldIdLst>
            <p14:sldId id="8363"/>
          </p14:sldIdLst>
        </p14:section>
        <p14:section name="Screenshots - ATP Integration" id="{1040B99E-1094-4ADC-BAD8-D540A707DD22}">
          <p14:sldIdLst>
            <p14:sldId id="600"/>
            <p14:sldId id="601"/>
            <p14:sldId id="602"/>
            <p14:sldId id="603"/>
            <p14:sldId id="604"/>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risten Paff" initials="KP" lastIdx="2" clrIdx="0">
    <p:extLst>
      <p:ext uri="{19B8F6BF-5375-455C-9EA6-DF929625EA0E}">
        <p15:presenceInfo xmlns:p15="http://schemas.microsoft.com/office/powerpoint/2012/main" userId="S-1-5-21-2752073015-33732069-2227763266-1001" providerId="AD"/>
      </p:ext>
    </p:extLst>
  </p:cmAuthor>
  <p:cmAuthor id="2" name="Kelly Miller" initials="KM" lastIdx="1" clrIdx="1">
    <p:extLst>
      <p:ext uri="{19B8F6BF-5375-455C-9EA6-DF929625EA0E}">
        <p15:presenceInfo xmlns:p15="http://schemas.microsoft.com/office/powerpoint/2012/main" userId="S-1-12-1-4193105446-1122979786-2352535212-2686092986" providerId="AD"/>
      </p:ext>
    </p:extLst>
  </p:cmAuthor>
  <p:cmAuthor id="3" name="Carrie Pogorelc" initials="CP" lastIdx="17" clrIdx="2">
    <p:extLst>
      <p:ext uri="{19B8F6BF-5375-455C-9EA6-DF929625EA0E}">
        <p15:presenceInfo xmlns:p15="http://schemas.microsoft.com/office/powerpoint/2012/main" userId="S-1-5-21-3498805899-2376028649-3634713762-1001" providerId="AD"/>
      </p:ext>
    </p:extLst>
  </p:cmAuthor>
  <p:cmAuthor id="4" name="Liz Tesch" initials="LT" lastIdx="3" clrIdx="3">
    <p:extLst>
      <p:ext uri="{19B8F6BF-5375-455C-9EA6-DF929625EA0E}">
        <p15:presenceInfo xmlns:p15="http://schemas.microsoft.com/office/powerpoint/2012/main" userId="S::litesch@microsoft.com::d29afa07-964c-4a50-b97a-62ee131566e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F7F7F"/>
    <a:srgbClr val="0078D4"/>
    <a:srgbClr val="EAEAEA"/>
    <a:srgbClr val="008100"/>
    <a:srgbClr val="077D07"/>
    <a:srgbClr val="014F01"/>
    <a:srgbClr val="000000"/>
    <a:srgbClr val="535353"/>
    <a:srgbClr val="00204F"/>
    <a:srgbClr val="F5F5F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4E7CA55-5AF0-42F4-B85A-AF45EFEF4516}" v="1574" dt="2019-04-10T12:32:51.18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278" autoAdjust="0"/>
    <p:restoredTop sz="59946" autoAdjust="0"/>
  </p:normalViewPr>
  <p:slideViewPr>
    <p:cSldViewPr snapToGrid="0">
      <p:cViewPr>
        <p:scale>
          <a:sx n="50" d="100"/>
          <a:sy n="50" d="100"/>
        </p:scale>
        <p:origin x="639" y="198"/>
      </p:cViewPr>
      <p:guideLst/>
    </p:cSldViewPr>
  </p:slideViewPr>
  <p:notesTextViewPr>
    <p:cViewPr>
      <p:scale>
        <a:sx n="125" d="100"/>
        <a:sy n="125" d="100"/>
      </p:scale>
      <p:origin x="0" y="-324"/>
    </p:cViewPr>
  </p:notesText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7.xml"/><Relationship Id="rId21" Type="http://schemas.openxmlformats.org/officeDocument/2006/relationships/slide" Target="slides/slide12.xml"/><Relationship Id="rId42" Type="http://schemas.openxmlformats.org/officeDocument/2006/relationships/slide" Target="slides/slide33.xml"/><Relationship Id="rId47" Type="http://schemas.openxmlformats.org/officeDocument/2006/relationships/slide" Target="slides/slide38.xml"/><Relationship Id="rId63" Type="http://schemas.openxmlformats.org/officeDocument/2006/relationships/slide" Target="slides/slide54.xml"/><Relationship Id="rId68"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7.xml"/><Relationship Id="rId29" Type="http://schemas.openxmlformats.org/officeDocument/2006/relationships/slide" Target="slides/slide20.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slide" Target="slides/slide28.xml"/><Relationship Id="rId40" Type="http://schemas.openxmlformats.org/officeDocument/2006/relationships/slide" Target="slides/slide31.xml"/><Relationship Id="rId45" Type="http://schemas.openxmlformats.org/officeDocument/2006/relationships/slide" Target="slides/slide36.xml"/><Relationship Id="rId53" Type="http://schemas.openxmlformats.org/officeDocument/2006/relationships/slide" Target="slides/slide44.xml"/><Relationship Id="rId58" Type="http://schemas.openxmlformats.org/officeDocument/2006/relationships/slide" Target="slides/slide49.xml"/><Relationship Id="rId66" Type="http://schemas.openxmlformats.org/officeDocument/2006/relationships/slide" Target="slides/slide57.xml"/><Relationship Id="rId74" Type="http://schemas.openxmlformats.org/officeDocument/2006/relationships/tableStyles" Target="tableStyles.xml"/><Relationship Id="rId5" Type="http://schemas.openxmlformats.org/officeDocument/2006/relationships/slideMaster" Target="slideMasters/slideMaster1.xml"/><Relationship Id="rId61" Type="http://schemas.openxmlformats.org/officeDocument/2006/relationships/slide" Target="slides/slide52.xml"/><Relationship Id="rId19" Type="http://schemas.openxmlformats.org/officeDocument/2006/relationships/slide" Target="slides/slide10.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slide" Target="slides/slide34.xml"/><Relationship Id="rId48" Type="http://schemas.openxmlformats.org/officeDocument/2006/relationships/slide" Target="slides/slide39.xml"/><Relationship Id="rId56" Type="http://schemas.openxmlformats.org/officeDocument/2006/relationships/slide" Target="slides/slide47.xml"/><Relationship Id="rId64" Type="http://schemas.openxmlformats.org/officeDocument/2006/relationships/slide" Target="slides/slide55.xml"/><Relationship Id="rId69" Type="http://schemas.openxmlformats.org/officeDocument/2006/relationships/handoutMaster" Target="handoutMasters/handoutMaster1.xml"/><Relationship Id="rId8" Type="http://schemas.openxmlformats.org/officeDocument/2006/relationships/slideMaster" Target="slideMasters/slideMaster4.xml"/><Relationship Id="rId51" Type="http://schemas.openxmlformats.org/officeDocument/2006/relationships/slide" Target="slides/slide42.xml"/><Relationship Id="rId72"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slide" Target="slides/slide37.xml"/><Relationship Id="rId59" Type="http://schemas.openxmlformats.org/officeDocument/2006/relationships/slide" Target="slides/slide50.xml"/><Relationship Id="rId67" Type="http://schemas.openxmlformats.org/officeDocument/2006/relationships/slide" Target="slides/slide58.xml"/><Relationship Id="rId20" Type="http://schemas.openxmlformats.org/officeDocument/2006/relationships/slide" Target="slides/slide11.xml"/><Relationship Id="rId41" Type="http://schemas.openxmlformats.org/officeDocument/2006/relationships/slide" Target="slides/slide32.xml"/><Relationship Id="rId54" Type="http://schemas.openxmlformats.org/officeDocument/2006/relationships/slide" Target="slides/slide45.xml"/><Relationship Id="rId62" Type="http://schemas.openxmlformats.org/officeDocument/2006/relationships/slide" Target="slides/slide53.xml"/><Relationship Id="rId70" Type="http://schemas.openxmlformats.org/officeDocument/2006/relationships/commentAuthors" Target="commentAuthors.xml"/><Relationship Id="rId75"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Master" Target="slideMasters/slideMaster2.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slide" Target="slides/slide40.xml"/><Relationship Id="rId57" Type="http://schemas.openxmlformats.org/officeDocument/2006/relationships/slide" Target="slides/slide48.xml"/><Relationship Id="rId10" Type="http://schemas.openxmlformats.org/officeDocument/2006/relationships/slide" Target="slides/slide1.xml"/><Relationship Id="rId31" Type="http://schemas.openxmlformats.org/officeDocument/2006/relationships/slide" Target="slides/slide22.xml"/><Relationship Id="rId44" Type="http://schemas.openxmlformats.org/officeDocument/2006/relationships/slide" Target="slides/slide35.xml"/><Relationship Id="rId52" Type="http://schemas.openxmlformats.org/officeDocument/2006/relationships/slide" Target="slides/slide43.xml"/><Relationship Id="rId60" Type="http://schemas.openxmlformats.org/officeDocument/2006/relationships/slide" Target="slides/slide51.xml"/><Relationship Id="rId65" Type="http://schemas.openxmlformats.org/officeDocument/2006/relationships/slide" Target="slides/slide56.xml"/><Relationship Id="rId73" Type="http://schemas.openxmlformats.org/officeDocument/2006/relationships/theme" Target="theme/theme1.xml"/><Relationship Id="rId4" Type="http://schemas.openxmlformats.org/officeDocument/2006/relationships/customXml" Target="../customXml/item4.xml"/><Relationship Id="rId9" Type="http://schemas.openxmlformats.org/officeDocument/2006/relationships/slideMaster" Target="slideMasters/slideMaster5.xml"/><Relationship Id="rId13" Type="http://schemas.openxmlformats.org/officeDocument/2006/relationships/slide" Target="slides/slide4.xml"/><Relationship Id="rId18" Type="http://schemas.openxmlformats.org/officeDocument/2006/relationships/slide" Target="slides/slide9.xml"/><Relationship Id="rId39" Type="http://schemas.openxmlformats.org/officeDocument/2006/relationships/slide" Target="slides/slide30.xml"/><Relationship Id="rId34" Type="http://schemas.openxmlformats.org/officeDocument/2006/relationships/slide" Target="slides/slide25.xml"/><Relationship Id="rId50" Type="http://schemas.openxmlformats.org/officeDocument/2006/relationships/slide" Target="slides/slide41.xml"/><Relationship Id="rId55" Type="http://schemas.openxmlformats.org/officeDocument/2006/relationships/slide" Target="slides/slide46.xml"/><Relationship Id="rId76" Type="http://schemas.microsoft.com/office/2015/10/relationships/revisionInfo" Target="revisionInfo.xml"/><Relationship Id="rId7" Type="http://schemas.openxmlformats.org/officeDocument/2006/relationships/slideMaster" Target="slideMasters/slideMaster3.xml"/><Relationship Id="rId71"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rk Simos" userId="c67dffaa-54a4-4aef-b866-523fd9eef58d" providerId="ADAL" clId="{B4E7CA55-5AF0-42F4-B85A-AF45EFEF4516}"/>
    <pc:docChg chg="undo redo custSel addSld delSld modSld sldOrd modSection">
      <pc:chgData name="Mark Simos" userId="c67dffaa-54a4-4aef-b866-523fd9eef58d" providerId="ADAL" clId="{B4E7CA55-5AF0-42F4-B85A-AF45EFEF4516}" dt="2019-04-10T12:35:38.386" v="18440" actId="20577"/>
      <pc:docMkLst>
        <pc:docMk/>
      </pc:docMkLst>
      <pc:sldChg chg="modNotesTx">
        <pc:chgData name="Mark Simos" userId="c67dffaa-54a4-4aef-b866-523fd9eef58d" providerId="ADAL" clId="{B4E7CA55-5AF0-42F4-B85A-AF45EFEF4516}" dt="2019-04-01T10:07:31.163" v="15018" actId="313"/>
        <pc:sldMkLst>
          <pc:docMk/>
          <pc:sldMk cId="3121314919" sldId="430"/>
        </pc:sldMkLst>
      </pc:sldChg>
      <pc:sldChg chg="addSp delSp modSp add del modTransition addAnim delAnim modAnim">
        <pc:chgData name="Mark Simos" userId="c67dffaa-54a4-4aef-b866-523fd9eef58d" providerId="ADAL" clId="{B4E7CA55-5AF0-42F4-B85A-AF45EFEF4516}" dt="2019-03-12T21:11:33.716" v="4542" actId="2696"/>
        <pc:sldMkLst>
          <pc:docMk/>
          <pc:sldMk cId="3023252011" sldId="547"/>
        </pc:sldMkLst>
        <pc:spChg chg="del mod">
          <ac:chgData name="Mark Simos" userId="c67dffaa-54a4-4aef-b866-523fd9eef58d" providerId="ADAL" clId="{B4E7CA55-5AF0-42F4-B85A-AF45EFEF4516}" dt="2019-03-12T02:05:46.190" v="3261" actId="478"/>
          <ac:spMkLst>
            <pc:docMk/>
            <pc:sldMk cId="3023252011" sldId="547"/>
            <ac:spMk id="2" creationId="{4603A50C-4C52-4C32-8E8C-E11F7835E901}"/>
          </ac:spMkLst>
        </pc:spChg>
        <pc:spChg chg="del mod">
          <ac:chgData name="Mark Simos" userId="c67dffaa-54a4-4aef-b866-523fd9eef58d" providerId="ADAL" clId="{B4E7CA55-5AF0-42F4-B85A-AF45EFEF4516}" dt="2019-03-12T02:05:46.190" v="3261" actId="478"/>
          <ac:spMkLst>
            <pc:docMk/>
            <pc:sldMk cId="3023252011" sldId="547"/>
            <ac:spMk id="3" creationId="{6EB21355-E7EA-4DFF-A972-4C25E6D25D36}"/>
          </ac:spMkLst>
        </pc:spChg>
        <pc:spChg chg="add del mod ord">
          <ac:chgData name="Mark Simos" userId="c67dffaa-54a4-4aef-b866-523fd9eef58d" providerId="ADAL" clId="{B4E7CA55-5AF0-42F4-B85A-AF45EFEF4516}" dt="2019-03-12T15:09:13.589" v="3345" actId="478"/>
          <ac:spMkLst>
            <pc:docMk/>
            <pc:sldMk cId="3023252011" sldId="547"/>
            <ac:spMk id="4" creationId="{B5FBE533-F2A0-4945-A553-096FF940A534}"/>
          </ac:spMkLst>
        </pc:spChg>
        <pc:spChg chg="del mod">
          <ac:chgData name="Mark Simos" userId="c67dffaa-54a4-4aef-b866-523fd9eef58d" providerId="ADAL" clId="{B4E7CA55-5AF0-42F4-B85A-AF45EFEF4516}" dt="2019-03-12T02:05:46.190" v="3261" actId="478"/>
          <ac:spMkLst>
            <pc:docMk/>
            <pc:sldMk cId="3023252011" sldId="547"/>
            <ac:spMk id="5" creationId="{389CA32A-7455-4D8A-B590-996CC39938C2}"/>
          </ac:spMkLst>
        </pc:spChg>
        <pc:spChg chg="del mod">
          <ac:chgData name="Mark Simos" userId="c67dffaa-54a4-4aef-b866-523fd9eef58d" providerId="ADAL" clId="{B4E7CA55-5AF0-42F4-B85A-AF45EFEF4516}" dt="2019-03-12T02:05:46.190" v="3261" actId="478"/>
          <ac:spMkLst>
            <pc:docMk/>
            <pc:sldMk cId="3023252011" sldId="547"/>
            <ac:spMk id="6" creationId="{C3E28256-72B6-4C7D-A882-4B6E06CEF75B}"/>
          </ac:spMkLst>
        </pc:spChg>
        <pc:spChg chg="del mod">
          <ac:chgData name="Mark Simos" userId="c67dffaa-54a4-4aef-b866-523fd9eef58d" providerId="ADAL" clId="{B4E7CA55-5AF0-42F4-B85A-AF45EFEF4516}" dt="2019-03-12T02:05:46.190" v="3261" actId="478"/>
          <ac:spMkLst>
            <pc:docMk/>
            <pc:sldMk cId="3023252011" sldId="547"/>
            <ac:spMk id="7" creationId="{22052130-587D-48B6-A425-5B1F8826F145}"/>
          </ac:spMkLst>
        </pc:spChg>
        <pc:spChg chg="del">
          <ac:chgData name="Mark Simos" userId="c67dffaa-54a4-4aef-b866-523fd9eef58d" providerId="ADAL" clId="{B4E7CA55-5AF0-42F4-B85A-AF45EFEF4516}" dt="2019-03-12T01:53:55.907" v="2954" actId="478"/>
          <ac:spMkLst>
            <pc:docMk/>
            <pc:sldMk cId="3023252011" sldId="547"/>
            <ac:spMk id="10" creationId="{24668278-C813-42AF-8278-20D8731C66E4}"/>
          </ac:spMkLst>
        </pc:spChg>
        <pc:spChg chg="del mod">
          <ac:chgData name="Mark Simos" userId="c67dffaa-54a4-4aef-b866-523fd9eef58d" providerId="ADAL" clId="{B4E7CA55-5AF0-42F4-B85A-AF45EFEF4516}" dt="2019-03-12T02:05:46.190" v="3261" actId="478"/>
          <ac:spMkLst>
            <pc:docMk/>
            <pc:sldMk cId="3023252011" sldId="547"/>
            <ac:spMk id="12" creationId="{FC815F31-0CD7-4ED8-8966-CDE642794938}"/>
          </ac:spMkLst>
        </pc:spChg>
        <pc:spChg chg="del mod">
          <ac:chgData name="Mark Simos" userId="c67dffaa-54a4-4aef-b866-523fd9eef58d" providerId="ADAL" clId="{B4E7CA55-5AF0-42F4-B85A-AF45EFEF4516}" dt="2019-03-12T02:05:46.190" v="3261" actId="478"/>
          <ac:spMkLst>
            <pc:docMk/>
            <pc:sldMk cId="3023252011" sldId="547"/>
            <ac:spMk id="14" creationId="{027FA0A7-8725-4DBF-A950-50554E597A05}"/>
          </ac:spMkLst>
        </pc:spChg>
        <pc:spChg chg="mod">
          <ac:chgData name="Mark Simos" userId="c67dffaa-54a4-4aef-b866-523fd9eef58d" providerId="ADAL" clId="{B4E7CA55-5AF0-42F4-B85A-AF45EFEF4516}" dt="2019-03-12T02:05:16.819" v="3257" actId="14100"/>
          <ac:spMkLst>
            <pc:docMk/>
            <pc:sldMk cId="3023252011" sldId="547"/>
            <ac:spMk id="21" creationId="{EFBDE2B6-C422-4EA3-AC98-CADBA9794C4D}"/>
          </ac:spMkLst>
        </pc:spChg>
        <pc:spChg chg="mod">
          <ac:chgData name="Mark Simos" userId="c67dffaa-54a4-4aef-b866-523fd9eef58d" providerId="ADAL" clId="{B4E7CA55-5AF0-42F4-B85A-AF45EFEF4516}" dt="2019-03-12T02:00:29.784" v="3245" actId="20577"/>
          <ac:spMkLst>
            <pc:docMk/>
            <pc:sldMk cId="3023252011" sldId="547"/>
            <ac:spMk id="23" creationId="{9B02CA58-2251-4EB2-BA0C-106669434581}"/>
          </ac:spMkLst>
        </pc:spChg>
        <pc:spChg chg="del mod">
          <ac:chgData name="Mark Simos" userId="c67dffaa-54a4-4aef-b866-523fd9eef58d" providerId="ADAL" clId="{B4E7CA55-5AF0-42F4-B85A-AF45EFEF4516}" dt="2019-03-12T02:05:46.190" v="3261" actId="478"/>
          <ac:spMkLst>
            <pc:docMk/>
            <pc:sldMk cId="3023252011" sldId="547"/>
            <ac:spMk id="25" creationId="{92FD66F7-0968-402D-853B-AF7FA6328A4B}"/>
          </ac:spMkLst>
        </pc:spChg>
        <pc:spChg chg="del mod">
          <ac:chgData name="Mark Simos" userId="c67dffaa-54a4-4aef-b866-523fd9eef58d" providerId="ADAL" clId="{B4E7CA55-5AF0-42F4-B85A-AF45EFEF4516}" dt="2019-03-12T02:05:46.190" v="3261" actId="478"/>
          <ac:spMkLst>
            <pc:docMk/>
            <pc:sldMk cId="3023252011" sldId="547"/>
            <ac:spMk id="26" creationId="{5BAC8171-D954-4D26-95EF-118A402CC93D}"/>
          </ac:spMkLst>
        </pc:spChg>
        <pc:spChg chg="del mod">
          <ac:chgData name="Mark Simos" userId="c67dffaa-54a4-4aef-b866-523fd9eef58d" providerId="ADAL" clId="{B4E7CA55-5AF0-42F4-B85A-AF45EFEF4516}" dt="2019-03-12T02:05:46.190" v="3261" actId="478"/>
          <ac:spMkLst>
            <pc:docMk/>
            <pc:sldMk cId="3023252011" sldId="547"/>
            <ac:spMk id="28" creationId="{22710172-2BF8-4DF2-8858-32169CD5EECC}"/>
          </ac:spMkLst>
        </pc:spChg>
        <pc:spChg chg="add del mod">
          <ac:chgData name="Mark Simos" userId="c67dffaa-54a4-4aef-b866-523fd9eef58d" providerId="ADAL" clId="{B4E7CA55-5AF0-42F4-B85A-AF45EFEF4516}" dt="2019-03-12T15:09:56.499" v="3377" actId="14100"/>
          <ac:spMkLst>
            <pc:docMk/>
            <pc:sldMk cId="3023252011" sldId="547"/>
            <ac:spMk id="28" creationId="{4401AF52-96EA-4CF1-BCD9-5D2C895DB12C}"/>
          </ac:spMkLst>
        </pc:spChg>
        <pc:spChg chg="add mod">
          <ac:chgData name="Mark Simos" userId="c67dffaa-54a4-4aef-b866-523fd9eef58d" providerId="ADAL" clId="{B4E7CA55-5AF0-42F4-B85A-AF45EFEF4516}" dt="2019-03-12T15:09:29.376" v="3373" actId="113"/>
          <ac:spMkLst>
            <pc:docMk/>
            <pc:sldMk cId="3023252011" sldId="547"/>
            <ac:spMk id="29" creationId="{38E215B7-3F31-46E4-878D-546D777604FE}"/>
          </ac:spMkLst>
        </pc:spChg>
        <pc:spChg chg="del mod">
          <ac:chgData name="Mark Simos" userId="c67dffaa-54a4-4aef-b866-523fd9eef58d" providerId="ADAL" clId="{B4E7CA55-5AF0-42F4-B85A-AF45EFEF4516}" dt="2019-03-12T02:05:46.190" v="3261" actId="478"/>
          <ac:spMkLst>
            <pc:docMk/>
            <pc:sldMk cId="3023252011" sldId="547"/>
            <ac:spMk id="29" creationId="{EB613D71-001A-4F6F-999C-0D0638F7A0DC}"/>
          </ac:spMkLst>
        </pc:spChg>
        <pc:spChg chg="del mod">
          <ac:chgData name="Mark Simos" userId="c67dffaa-54a4-4aef-b866-523fd9eef58d" providerId="ADAL" clId="{B4E7CA55-5AF0-42F4-B85A-AF45EFEF4516}" dt="2019-03-12T02:05:46.190" v="3261" actId="478"/>
          <ac:spMkLst>
            <pc:docMk/>
            <pc:sldMk cId="3023252011" sldId="547"/>
            <ac:spMk id="30" creationId="{46F67F85-94A4-4ACD-8EB6-A450E06CC354}"/>
          </ac:spMkLst>
        </pc:spChg>
        <pc:spChg chg="add mod ord">
          <ac:chgData name="Mark Simos" userId="c67dffaa-54a4-4aef-b866-523fd9eef58d" providerId="ADAL" clId="{B4E7CA55-5AF0-42F4-B85A-AF45EFEF4516}" dt="2019-03-12T15:08:45.644" v="3321" actId="1076"/>
          <ac:spMkLst>
            <pc:docMk/>
            <pc:sldMk cId="3023252011" sldId="547"/>
            <ac:spMk id="54" creationId="{AC0C841B-24A2-4C65-8120-61E562440C30}"/>
          </ac:spMkLst>
        </pc:spChg>
        <pc:spChg chg="add del mod ord">
          <ac:chgData name="Mark Simos" userId="c67dffaa-54a4-4aef-b866-523fd9eef58d" providerId="ADAL" clId="{B4E7CA55-5AF0-42F4-B85A-AF45EFEF4516}" dt="2019-03-12T15:06:35.246" v="3295" actId="478"/>
          <ac:spMkLst>
            <pc:docMk/>
            <pc:sldMk cId="3023252011" sldId="547"/>
            <ac:spMk id="56" creationId="{6EA20FFD-0844-4D7A-88C6-3002C3262001}"/>
          </ac:spMkLst>
        </pc:spChg>
        <pc:spChg chg="del mod">
          <ac:chgData name="Mark Simos" userId="c67dffaa-54a4-4aef-b866-523fd9eef58d" providerId="ADAL" clId="{B4E7CA55-5AF0-42F4-B85A-AF45EFEF4516}" dt="2019-03-12T02:05:46.190" v="3261" actId="478"/>
          <ac:spMkLst>
            <pc:docMk/>
            <pc:sldMk cId="3023252011" sldId="547"/>
            <ac:spMk id="57" creationId="{A6F7AF01-94B7-4D0E-ABD0-C3C576C0F14A}"/>
          </ac:spMkLst>
        </pc:spChg>
        <pc:spChg chg="add mod ord">
          <ac:chgData name="Mark Simos" userId="c67dffaa-54a4-4aef-b866-523fd9eef58d" providerId="ADAL" clId="{B4E7CA55-5AF0-42F4-B85A-AF45EFEF4516}" dt="2019-03-12T15:06:19.617" v="3292" actId="166"/>
          <ac:spMkLst>
            <pc:docMk/>
            <pc:sldMk cId="3023252011" sldId="547"/>
            <ac:spMk id="58" creationId="{768D528E-DA31-4BB8-B3C9-18AFC656E344}"/>
          </ac:spMkLst>
        </pc:spChg>
        <pc:spChg chg="add mod ord">
          <ac:chgData name="Mark Simos" userId="c67dffaa-54a4-4aef-b866-523fd9eef58d" providerId="ADAL" clId="{B4E7CA55-5AF0-42F4-B85A-AF45EFEF4516}" dt="2019-03-12T15:22:45.462" v="3473"/>
          <ac:spMkLst>
            <pc:docMk/>
            <pc:sldMk cId="3023252011" sldId="547"/>
            <ac:spMk id="59" creationId="{C452A0DD-F080-47A7-9367-945C0AFD2E79}"/>
          </ac:spMkLst>
        </pc:spChg>
        <pc:spChg chg="del">
          <ac:chgData name="Mark Simos" userId="c67dffaa-54a4-4aef-b866-523fd9eef58d" providerId="ADAL" clId="{B4E7CA55-5AF0-42F4-B85A-AF45EFEF4516}" dt="2019-03-12T01:53:55.907" v="2954" actId="478"/>
          <ac:spMkLst>
            <pc:docMk/>
            <pc:sldMk cId="3023252011" sldId="547"/>
            <ac:spMk id="73" creationId="{F157F65D-388C-4311-A2B9-7196656E9EF5}"/>
          </ac:spMkLst>
        </pc:spChg>
        <pc:spChg chg="del mod">
          <ac:chgData name="Mark Simos" userId="c67dffaa-54a4-4aef-b866-523fd9eef58d" providerId="ADAL" clId="{B4E7CA55-5AF0-42F4-B85A-AF45EFEF4516}" dt="2019-03-12T02:05:46.190" v="3261" actId="478"/>
          <ac:spMkLst>
            <pc:docMk/>
            <pc:sldMk cId="3023252011" sldId="547"/>
            <ac:spMk id="74" creationId="{C8928D8B-F307-4E1A-9DA8-D84245C4FB33}"/>
          </ac:spMkLst>
        </pc:spChg>
        <pc:spChg chg="del mod">
          <ac:chgData name="Mark Simos" userId="c67dffaa-54a4-4aef-b866-523fd9eef58d" providerId="ADAL" clId="{B4E7CA55-5AF0-42F4-B85A-AF45EFEF4516}" dt="2019-03-12T02:05:46.190" v="3261" actId="478"/>
          <ac:spMkLst>
            <pc:docMk/>
            <pc:sldMk cId="3023252011" sldId="547"/>
            <ac:spMk id="76" creationId="{DA7725CB-3CE1-4F4D-8457-092BCDE32A10}"/>
          </ac:spMkLst>
        </pc:spChg>
        <pc:spChg chg="del mod">
          <ac:chgData name="Mark Simos" userId="c67dffaa-54a4-4aef-b866-523fd9eef58d" providerId="ADAL" clId="{B4E7CA55-5AF0-42F4-B85A-AF45EFEF4516}" dt="2019-03-12T02:05:46.190" v="3261" actId="478"/>
          <ac:spMkLst>
            <pc:docMk/>
            <pc:sldMk cId="3023252011" sldId="547"/>
            <ac:spMk id="77" creationId="{BD92CEB0-13DD-42E7-9EF7-DDF62D915CAC}"/>
          </ac:spMkLst>
        </pc:spChg>
        <pc:spChg chg="del">
          <ac:chgData name="Mark Simos" userId="c67dffaa-54a4-4aef-b866-523fd9eef58d" providerId="ADAL" clId="{B4E7CA55-5AF0-42F4-B85A-AF45EFEF4516}" dt="2019-03-12T01:53:46.433" v="2953" actId="478"/>
          <ac:spMkLst>
            <pc:docMk/>
            <pc:sldMk cId="3023252011" sldId="547"/>
            <ac:spMk id="78" creationId="{46AD2C9E-715F-49C8-98C0-DD6CCDDE22F6}"/>
          </ac:spMkLst>
        </pc:spChg>
        <pc:spChg chg="del">
          <ac:chgData name="Mark Simos" userId="c67dffaa-54a4-4aef-b866-523fd9eef58d" providerId="ADAL" clId="{B4E7CA55-5AF0-42F4-B85A-AF45EFEF4516}" dt="2019-03-12T01:53:55.907" v="2954" actId="478"/>
          <ac:spMkLst>
            <pc:docMk/>
            <pc:sldMk cId="3023252011" sldId="547"/>
            <ac:spMk id="79" creationId="{3390B288-0537-43C9-94B8-8C94B8F63BA6}"/>
          </ac:spMkLst>
        </pc:spChg>
        <pc:spChg chg="del mod">
          <ac:chgData name="Mark Simos" userId="c67dffaa-54a4-4aef-b866-523fd9eef58d" providerId="ADAL" clId="{B4E7CA55-5AF0-42F4-B85A-AF45EFEF4516}" dt="2019-03-12T02:05:46.190" v="3261" actId="478"/>
          <ac:spMkLst>
            <pc:docMk/>
            <pc:sldMk cId="3023252011" sldId="547"/>
            <ac:spMk id="80" creationId="{6EDB13EF-94F1-413E-B8D4-F9263FAF2C1A}"/>
          </ac:spMkLst>
        </pc:spChg>
        <pc:spChg chg="del mod">
          <ac:chgData name="Mark Simos" userId="c67dffaa-54a4-4aef-b866-523fd9eef58d" providerId="ADAL" clId="{B4E7CA55-5AF0-42F4-B85A-AF45EFEF4516}" dt="2019-03-12T02:05:46.190" v="3261" actId="478"/>
          <ac:spMkLst>
            <pc:docMk/>
            <pc:sldMk cId="3023252011" sldId="547"/>
            <ac:spMk id="81" creationId="{DF8B9334-D5B6-4E5A-ACEB-E24D94CE3672}"/>
          </ac:spMkLst>
        </pc:spChg>
        <pc:spChg chg="del">
          <ac:chgData name="Mark Simos" userId="c67dffaa-54a4-4aef-b866-523fd9eef58d" providerId="ADAL" clId="{B4E7CA55-5AF0-42F4-B85A-AF45EFEF4516}" dt="2019-03-12T01:53:46.433" v="2953" actId="478"/>
          <ac:spMkLst>
            <pc:docMk/>
            <pc:sldMk cId="3023252011" sldId="547"/>
            <ac:spMk id="83" creationId="{AB14B915-1AE5-491B-8693-F367698DB876}"/>
          </ac:spMkLst>
        </pc:spChg>
        <pc:spChg chg="del mod">
          <ac:chgData name="Mark Simos" userId="c67dffaa-54a4-4aef-b866-523fd9eef58d" providerId="ADAL" clId="{B4E7CA55-5AF0-42F4-B85A-AF45EFEF4516}" dt="2019-03-12T02:05:46.190" v="3261" actId="478"/>
          <ac:spMkLst>
            <pc:docMk/>
            <pc:sldMk cId="3023252011" sldId="547"/>
            <ac:spMk id="85" creationId="{9BDBC534-2E6D-4919-88C8-9E2C392CCE04}"/>
          </ac:spMkLst>
        </pc:spChg>
        <pc:spChg chg="del mod">
          <ac:chgData name="Mark Simos" userId="c67dffaa-54a4-4aef-b866-523fd9eef58d" providerId="ADAL" clId="{B4E7CA55-5AF0-42F4-B85A-AF45EFEF4516}" dt="2019-03-12T02:05:46.190" v="3261" actId="478"/>
          <ac:spMkLst>
            <pc:docMk/>
            <pc:sldMk cId="3023252011" sldId="547"/>
            <ac:spMk id="86" creationId="{1E1417A7-ED0F-445C-B36E-350670CB020F}"/>
          </ac:spMkLst>
        </pc:spChg>
        <pc:spChg chg="del mod">
          <ac:chgData name="Mark Simos" userId="c67dffaa-54a4-4aef-b866-523fd9eef58d" providerId="ADAL" clId="{B4E7CA55-5AF0-42F4-B85A-AF45EFEF4516}" dt="2019-03-12T02:05:46.190" v="3261" actId="478"/>
          <ac:spMkLst>
            <pc:docMk/>
            <pc:sldMk cId="3023252011" sldId="547"/>
            <ac:spMk id="87" creationId="{E6454CB8-A81C-4502-82B2-E5419362D790}"/>
          </ac:spMkLst>
        </pc:spChg>
        <pc:spChg chg="del mod">
          <ac:chgData name="Mark Simos" userId="c67dffaa-54a4-4aef-b866-523fd9eef58d" providerId="ADAL" clId="{B4E7CA55-5AF0-42F4-B85A-AF45EFEF4516}" dt="2019-03-12T02:05:46.190" v="3261" actId="478"/>
          <ac:spMkLst>
            <pc:docMk/>
            <pc:sldMk cId="3023252011" sldId="547"/>
            <ac:spMk id="88" creationId="{90FF4005-1579-4DDB-903A-7AF4FF37B2F5}"/>
          </ac:spMkLst>
        </pc:spChg>
        <pc:spChg chg="del">
          <ac:chgData name="Mark Simos" userId="c67dffaa-54a4-4aef-b866-523fd9eef58d" providerId="ADAL" clId="{B4E7CA55-5AF0-42F4-B85A-AF45EFEF4516}" dt="2019-03-12T01:53:46.433" v="2953" actId="478"/>
          <ac:spMkLst>
            <pc:docMk/>
            <pc:sldMk cId="3023252011" sldId="547"/>
            <ac:spMk id="89" creationId="{67E66FA4-0256-40BA-BFF1-975F2013765B}"/>
          </ac:spMkLst>
        </pc:spChg>
        <pc:picChg chg="del mod">
          <ac:chgData name="Mark Simos" userId="c67dffaa-54a4-4aef-b866-523fd9eef58d" providerId="ADAL" clId="{B4E7CA55-5AF0-42F4-B85A-AF45EFEF4516}" dt="2019-03-12T02:05:46.190" v="3261" actId="478"/>
          <ac:picMkLst>
            <pc:docMk/>
            <pc:sldMk cId="3023252011" sldId="547"/>
            <ac:picMk id="16" creationId="{329DC836-6878-4D18-AE81-90CAD327AFC9}"/>
          </ac:picMkLst>
        </pc:picChg>
        <pc:picChg chg="del mod">
          <ac:chgData name="Mark Simos" userId="c67dffaa-54a4-4aef-b866-523fd9eef58d" providerId="ADAL" clId="{B4E7CA55-5AF0-42F4-B85A-AF45EFEF4516}" dt="2019-03-12T02:05:46.190" v="3261" actId="478"/>
          <ac:picMkLst>
            <pc:docMk/>
            <pc:sldMk cId="3023252011" sldId="547"/>
            <ac:picMk id="18" creationId="{24F158D3-7FA3-424C-842D-AEA88273723B}"/>
          </ac:picMkLst>
        </pc:picChg>
        <pc:picChg chg="del mod">
          <ac:chgData name="Mark Simos" userId="c67dffaa-54a4-4aef-b866-523fd9eef58d" providerId="ADAL" clId="{B4E7CA55-5AF0-42F4-B85A-AF45EFEF4516}" dt="2019-03-12T02:05:46.190" v="3261" actId="478"/>
          <ac:picMkLst>
            <pc:docMk/>
            <pc:sldMk cId="3023252011" sldId="547"/>
            <ac:picMk id="75" creationId="{1F42B98C-6FDA-4FE0-8901-C97B78571434}"/>
          </ac:picMkLst>
        </pc:picChg>
      </pc:sldChg>
      <pc:sldChg chg="addSp delSp modSp modAnim">
        <pc:chgData name="Mark Simos" userId="c67dffaa-54a4-4aef-b866-523fd9eef58d" providerId="ADAL" clId="{B4E7CA55-5AF0-42F4-B85A-AF45EFEF4516}" dt="2019-04-01T13:27:31.311" v="16908" actId="478"/>
        <pc:sldMkLst>
          <pc:docMk/>
          <pc:sldMk cId="3430428660" sldId="578"/>
        </pc:sldMkLst>
        <pc:spChg chg="add del mod">
          <ac:chgData name="Mark Simos" userId="c67dffaa-54a4-4aef-b866-523fd9eef58d" providerId="ADAL" clId="{B4E7CA55-5AF0-42F4-B85A-AF45EFEF4516}" dt="2019-04-01T13:27:31.311" v="16908" actId="478"/>
          <ac:spMkLst>
            <pc:docMk/>
            <pc:sldMk cId="3430428660" sldId="578"/>
            <ac:spMk id="2" creationId="{73E2B868-B3D3-4835-A280-D2E01F8533F8}"/>
          </ac:spMkLst>
        </pc:spChg>
        <pc:grpChg chg="add del">
          <ac:chgData name="Mark Simos" userId="c67dffaa-54a4-4aef-b866-523fd9eef58d" providerId="ADAL" clId="{B4E7CA55-5AF0-42F4-B85A-AF45EFEF4516}" dt="2019-03-13T14:01:58.109" v="4767"/>
          <ac:grpSpMkLst>
            <pc:docMk/>
            <pc:sldMk cId="3430428660" sldId="578"/>
            <ac:grpSpMk id="8" creationId="{6051EB05-32CD-4BD9-AEDC-4C660FB83A1E}"/>
          </ac:grpSpMkLst>
        </pc:grpChg>
      </pc:sldChg>
      <pc:sldChg chg="modSp modNotesTx">
        <pc:chgData name="Mark Simos" userId="c67dffaa-54a4-4aef-b866-523fd9eef58d" providerId="ADAL" clId="{B4E7CA55-5AF0-42F4-B85A-AF45EFEF4516}" dt="2019-04-01T10:06:53.799" v="15005" actId="313"/>
        <pc:sldMkLst>
          <pc:docMk/>
          <pc:sldMk cId="824590910" sldId="583"/>
        </pc:sldMkLst>
        <pc:spChg chg="mod">
          <ac:chgData name="Mark Simos" userId="c67dffaa-54a4-4aef-b866-523fd9eef58d" providerId="ADAL" clId="{B4E7CA55-5AF0-42F4-B85A-AF45EFEF4516}" dt="2019-04-01T10:06:42.165" v="14996" actId="313"/>
          <ac:spMkLst>
            <pc:docMk/>
            <pc:sldMk cId="824590910" sldId="583"/>
            <ac:spMk id="6" creationId="{00000000-0000-0000-0000-000000000000}"/>
          </ac:spMkLst>
        </pc:spChg>
      </pc:sldChg>
      <pc:sldChg chg="modNotes">
        <pc:chgData name="Mark Simos" userId="c67dffaa-54a4-4aef-b866-523fd9eef58d" providerId="ADAL" clId="{B4E7CA55-5AF0-42F4-B85A-AF45EFEF4516}" dt="2019-03-12T15:22:45.462" v="3473"/>
        <pc:sldMkLst>
          <pc:docMk/>
          <pc:sldMk cId="3306443679" sldId="589"/>
        </pc:sldMkLst>
      </pc:sldChg>
      <pc:sldChg chg="modSp del">
        <pc:chgData name="Mark Simos" userId="c67dffaa-54a4-4aef-b866-523fd9eef58d" providerId="ADAL" clId="{B4E7CA55-5AF0-42F4-B85A-AF45EFEF4516}" dt="2019-04-01T08:50:11.786" v="11983" actId="2696"/>
        <pc:sldMkLst>
          <pc:docMk/>
          <pc:sldMk cId="301656915" sldId="596"/>
        </pc:sldMkLst>
        <pc:spChg chg="mod">
          <ac:chgData name="Mark Simos" userId="c67dffaa-54a4-4aef-b866-523fd9eef58d" providerId="ADAL" clId="{B4E7CA55-5AF0-42F4-B85A-AF45EFEF4516}" dt="2019-03-13T01:53:49.411" v="4645" actId="20577"/>
          <ac:spMkLst>
            <pc:docMk/>
            <pc:sldMk cId="301656915" sldId="596"/>
            <ac:spMk id="528" creationId="{00000000-0000-0000-0000-000000000000}"/>
          </ac:spMkLst>
        </pc:spChg>
      </pc:sldChg>
      <pc:sldChg chg="add modNotesTx">
        <pc:chgData name="Mark Simos" userId="c67dffaa-54a4-4aef-b866-523fd9eef58d" providerId="ADAL" clId="{B4E7CA55-5AF0-42F4-B85A-AF45EFEF4516}" dt="2019-04-01T10:07:36.110" v="15021" actId="313"/>
        <pc:sldMkLst>
          <pc:docMk/>
          <pc:sldMk cId="1943497701" sldId="600"/>
        </pc:sldMkLst>
      </pc:sldChg>
      <pc:sldChg chg="add modNotesTx">
        <pc:chgData name="Mark Simos" userId="c67dffaa-54a4-4aef-b866-523fd9eef58d" providerId="ADAL" clId="{B4E7CA55-5AF0-42F4-B85A-AF45EFEF4516}" dt="2019-04-01T10:07:37.729" v="15022" actId="313"/>
        <pc:sldMkLst>
          <pc:docMk/>
          <pc:sldMk cId="3108366572" sldId="601"/>
        </pc:sldMkLst>
      </pc:sldChg>
      <pc:sldChg chg="add">
        <pc:chgData name="Mark Simos" userId="c67dffaa-54a4-4aef-b866-523fd9eef58d" providerId="ADAL" clId="{B4E7CA55-5AF0-42F4-B85A-AF45EFEF4516}" dt="2019-03-12T00:52:24.781" v="2019"/>
        <pc:sldMkLst>
          <pc:docMk/>
          <pc:sldMk cId="1072656733" sldId="602"/>
        </pc:sldMkLst>
      </pc:sldChg>
      <pc:sldChg chg="add">
        <pc:chgData name="Mark Simos" userId="c67dffaa-54a4-4aef-b866-523fd9eef58d" providerId="ADAL" clId="{B4E7CA55-5AF0-42F4-B85A-AF45EFEF4516}" dt="2019-03-12T00:52:24.781" v="2019"/>
        <pc:sldMkLst>
          <pc:docMk/>
          <pc:sldMk cId="3606479008" sldId="603"/>
        </pc:sldMkLst>
      </pc:sldChg>
      <pc:sldChg chg="addSp delSp add addAnim delAnim">
        <pc:chgData name="Mark Simos" userId="c67dffaa-54a4-4aef-b866-523fd9eef58d" providerId="ADAL" clId="{B4E7CA55-5AF0-42F4-B85A-AF45EFEF4516}" dt="2019-03-12T00:53:34.407" v="2024" actId="478"/>
        <pc:sldMkLst>
          <pc:docMk/>
          <pc:sldMk cId="789700438" sldId="604"/>
        </pc:sldMkLst>
        <pc:grpChg chg="add del">
          <ac:chgData name="Mark Simos" userId="c67dffaa-54a4-4aef-b866-523fd9eef58d" providerId="ADAL" clId="{B4E7CA55-5AF0-42F4-B85A-AF45EFEF4516}" dt="2019-03-12T00:53:34.407" v="2024" actId="478"/>
          <ac:grpSpMkLst>
            <pc:docMk/>
            <pc:sldMk cId="789700438" sldId="604"/>
            <ac:grpSpMk id="5" creationId="{122681F2-0FDD-43F3-B9B8-0560B9412966}"/>
          </ac:grpSpMkLst>
        </pc:grpChg>
      </pc:sldChg>
      <pc:sldChg chg="modSp del modTransition modNotesTx">
        <pc:chgData name="Mark Simos" userId="c67dffaa-54a4-4aef-b866-523fd9eef58d" providerId="ADAL" clId="{B4E7CA55-5AF0-42F4-B85A-AF45EFEF4516}" dt="2019-04-01T09:27:39.039" v="13615" actId="2696"/>
        <pc:sldMkLst>
          <pc:docMk/>
          <pc:sldMk cId="1410750785" sldId="605"/>
        </pc:sldMkLst>
        <pc:spChg chg="mod">
          <ac:chgData name="Mark Simos" userId="c67dffaa-54a4-4aef-b866-523fd9eef58d" providerId="ADAL" clId="{B4E7CA55-5AF0-42F4-B85A-AF45EFEF4516}" dt="2019-04-01T09:11:50.369" v="13400" actId="20577"/>
          <ac:spMkLst>
            <pc:docMk/>
            <pc:sldMk cId="1410750785" sldId="605"/>
            <ac:spMk id="202" creationId="{A2361A24-5D65-4BC1-87E9-B7B346040F21}"/>
          </ac:spMkLst>
        </pc:spChg>
      </pc:sldChg>
      <pc:sldChg chg="addSp delSp modSp del">
        <pc:chgData name="Mark Simos" userId="c67dffaa-54a4-4aef-b866-523fd9eef58d" providerId="ADAL" clId="{B4E7CA55-5AF0-42F4-B85A-AF45EFEF4516}" dt="2019-03-13T21:18:41.756" v="5325" actId="2696"/>
        <pc:sldMkLst>
          <pc:docMk/>
          <pc:sldMk cId="2051579502" sldId="622"/>
        </pc:sldMkLst>
        <pc:spChg chg="mod">
          <ac:chgData name="Mark Simos" userId="c67dffaa-54a4-4aef-b866-523fd9eef58d" providerId="ADAL" clId="{B4E7CA55-5AF0-42F4-B85A-AF45EFEF4516}" dt="2019-03-12T21:21:47.265" v="4629" actId="1038"/>
          <ac:spMkLst>
            <pc:docMk/>
            <pc:sldMk cId="2051579502" sldId="622"/>
            <ac:spMk id="11" creationId="{D87BFF71-BC07-40F5-99D8-E644D0FE2B4E}"/>
          </ac:spMkLst>
        </pc:spChg>
        <pc:spChg chg="add del mod">
          <ac:chgData name="Mark Simos" userId="c67dffaa-54a4-4aef-b866-523fd9eef58d" providerId="ADAL" clId="{B4E7CA55-5AF0-42F4-B85A-AF45EFEF4516}" dt="2019-03-12T21:21:37.038" v="4624" actId="478"/>
          <ac:spMkLst>
            <pc:docMk/>
            <pc:sldMk cId="2051579502" sldId="622"/>
            <ac:spMk id="13" creationId="{E714946C-F1FC-41B2-952D-CC7412A93E9A}"/>
          </ac:spMkLst>
        </pc:spChg>
        <pc:spChg chg="mod">
          <ac:chgData name="Mark Simos" userId="c67dffaa-54a4-4aef-b866-523fd9eef58d" providerId="ADAL" clId="{B4E7CA55-5AF0-42F4-B85A-AF45EFEF4516}" dt="2019-03-12T21:21:35.641" v="4623" actId="1076"/>
          <ac:spMkLst>
            <pc:docMk/>
            <pc:sldMk cId="2051579502" sldId="622"/>
            <ac:spMk id="18" creationId="{99E93506-AFBF-4C9D-8A86-609A2D46AF78}"/>
          </ac:spMkLst>
        </pc:spChg>
        <pc:graphicFrameChg chg="mod">
          <ac:chgData name="Mark Simos" userId="c67dffaa-54a4-4aef-b866-523fd9eef58d" providerId="ADAL" clId="{B4E7CA55-5AF0-42F4-B85A-AF45EFEF4516}" dt="2019-03-12T21:21:47.265" v="4629" actId="1038"/>
          <ac:graphicFrameMkLst>
            <pc:docMk/>
            <pc:sldMk cId="2051579502" sldId="622"/>
            <ac:graphicFrameMk id="6" creationId="{5FABB5E5-DDE4-40F9-9DB2-6499BC728349}"/>
          </ac:graphicFrameMkLst>
        </pc:graphicFrameChg>
        <pc:graphicFrameChg chg="del">
          <ac:chgData name="Mark Simos" userId="c67dffaa-54a4-4aef-b866-523fd9eef58d" providerId="ADAL" clId="{B4E7CA55-5AF0-42F4-B85A-AF45EFEF4516}" dt="2019-03-12T21:18:41.124" v="4598" actId="478"/>
          <ac:graphicFrameMkLst>
            <pc:docMk/>
            <pc:sldMk cId="2051579502" sldId="622"/>
            <ac:graphicFrameMk id="9" creationId="{EED1B2AE-9529-4CE4-AECF-78CA372F9ED7}"/>
          </ac:graphicFrameMkLst>
        </pc:graphicFrameChg>
        <pc:graphicFrameChg chg="del">
          <ac:chgData name="Mark Simos" userId="c67dffaa-54a4-4aef-b866-523fd9eef58d" providerId="ADAL" clId="{B4E7CA55-5AF0-42F4-B85A-AF45EFEF4516}" dt="2019-03-12T21:17:26.801" v="4551" actId="478"/>
          <ac:graphicFrameMkLst>
            <pc:docMk/>
            <pc:sldMk cId="2051579502" sldId="622"/>
            <ac:graphicFrameMk id="10" creationId="{0FFE8E40-F20D-4730-B7E5-3EFB23255B0F}"/>
          </ac:graphicFrameMkLst>
        </pc:graphicFrameChg>
        <pc:graphicFrameChg chg="add del mod modGraphic">
          <ac:chgData name="Mark Simos" userId="c67dffaa-54a4-4aef-b866-523fd9eef58d" providerId="ADAL" clId="{B4E7CA55-5AF0-42F4-B85A-AF45EFEF4516}" dt="2019-03-12T21:21:28.608" v="4622" actId="554"/>
          <ac:graphicFrameMkLst>
            <pc:docMk/>
            <pc:sldMk cId="2051579502" sldId="622"/>
            <ac:graphicFrameMk id="12" creationId="{EE3309EF-4D6C-49AD-90C8-9E1CF05CBE96}"/>
          </ac:graphicFrameMkLst>
        </pc:graphicFrameChg>
        <pc:graphicFrameChg chg="add mod modGraphic">
          <ac:chgData name="Mark Simos" userId="c67dffaa-54a4-4aef-b866-523fd9eef58d" providerId="ADAL" clId="{B4E7CA55-5AF0-42F4-B85A-AF45EFEF4516}" dt="2019-03-12T21:21:28.608" v="4622" actId="554"/>
          <ac:graphicFrameMkLst>
            <pc:docMk/>
            <pc:sldMk cId="2051579502" sldId="622"/>
            <ac:graphicFrameMk id="19" creationId="{CBCD1920-37CD-45A3-92E6-3B13D1B99150}"/>
          </ac:graphicFrameMkLst>
        </pc:graphicFrameChg>
      </pc:sldChg>
      <pc:sldChg chg="del modTransition">
        <pc:chgData name="Mark Simos" userId="c67dffaa-54a4-4aef-b866-523fd9eef58d" providerId="ADAL" clId="{B4E7CA55-5AF0-42F4-B85A-AF45EFEF4516}" dt="2019-03-12T21:11:33.593" v="4541" actId="2696"/>
        <pc:sldMkLst>
          <pc:docMk/>
          <pc:sldMk cId="1055902823" sldId="625"/>
        </pc:sldMkLst>
      </pc:sldChg>
      <pc:sldChg chg="modSp modNotesTx">
        <pc:chgData name="Mark Simos" userId="c67dffaa-54a4-4aef-b866-523fd9eef58d" providerId="ADAL" clId="{B4E7CA55-5AF0-42F4-B85A-AF45EFEF4516}" dt="2019-04-01T10:07:15.109" v="15013" actId="313"/>
        <pc:sldMkLst>
          <pc:docMk/>
          <pc:sldMk cId="1719965005" sldId="631"/>
        </pc:sldMkLst>
        <pc:spChg chg="mod">
          <ac:chgData name="Mark Simos" userId="c67dffaa-54a4-4aef-b866-523fd9eef58d" providerId="ADAL" clId="{B4E7CA55-5AF0-42F4-B85A-AF45EFEF4516}" dt="2019-04-01T09:06:43.726" v="12885"/>
          <ac:spMkLst>
            <pc:docMk/>
            <pc:sldMk cId="1719965005" sldId="631"/>
            <ac:spMk id="2" creationId="{D536EE87-E15D-4779-A96F-A81D421E88A0}"/>
          </ac:spMkLst>
        </pc:spChg>
        <pc:spChg chg="mod">
          <ac:chgData name="Mark Simos" userId="c67dffaa-54a4-4aef-b866-523fd9eef58d" providerId="ADAL" clId="{B4E7CA55-5AF0-42F4-B85A-AF45EFEF4516}" dt="2019-04-01T09:09:57.964" v="13291" actId="1036"/>
          <ac:spMkLst>
            <pc:docMk/>
            <pc:sldMk cId="1719965005" sldId="631"/>
            <ac:spMk id="8" creationId="{2F716957-BAFE-4686-8E81-EAD3B2CF35FD}"/>
          </ac:spMkLst>
        </pc:spChg>
        <pc:spChg chg="mod">
          <ac:chgData name="Mark Simos" userId="c67dffaa-54a4-4aef-b866-523fd9eef58d" providerId="ADAL" clId="{B4E7CA55-5AF0-42F4-B85A-AF45EFEF4516}" dt="2019-04-01T10:07:15.109" v="15013" actId="313"/>
          <ac:spMkLst>
            <pc:docMk/>
            <pc:sldMk cId="1719965005" sldId="631"/>
            <ac:spMk id="20" creationId="{7F8A6DF8-7591-45A4-9D03-001EC1923A45}"/>
          </ac:spMkLst>
        </pc:spChg>
      </pc:sldChg>
      <pc:sldChg chg="modSp modNotesTx">
        <pc:chgData name="Mark Simos" userId="c67dffaa-54a4-4aef-b866-523fd9eef58d" providerId="ADAL" clId="{B4E7CA55-5AF0-42F4-B85A-AF45EFEF4516}" dt="2019-04-01T10:07:40.208" v="15024" actId="313"/>
        <pc:sldMkLst>
          <pc:docMk/>
          <pc:sldMk cId="331085724" sldId="634"/>
        </pc:sldMkLst>
        <pc:spChg chg="mod">
          <ac:chgData name="Mark Simos" userId="c67dffaa-54a4-4aef-b866-523fd9eef58d" providerId="ADAL" clId="{B4E7CA55-5AF0-42F4-B85A-AF45EFEF4516}" dt="2019-03-12T00:58:13.931" v="2350" actId="20577"/>
          <ac:spMkLst>
            <pc:docMk/>
            <pc:sldMk cId="331085724" sldId="634"/>
            <ac:spMk id="2" creationId="{0917FA3D-B470-4FCA-A55D-1D4300DCE46D}"/>
          </ac:spMkLst>
        </pc:spChg>
      </pc:sldChg>
      <pc:sldChg chg="addSp delSp modSp">
        <pc:chgData name="Mark Simos" userId="c67dffaa-54a4-4aef-b866-523fd9eef58d" providerId="ADAL" clId="{B4E7CA55-5AF0-42F4-B85A-AF45EFEF4516}" dt="2019-04-01T09:03:37.955" v="12567" actId="20577"/>
        <pc:sldMkLst>
          <pc:docMk/>
          <pc:sldMk cId="1829221104" sldId="636"/>
        </pc:sldMkLst>
        <pc:spChg chg="mod">
          <ac:chgData name="Mark Simos" userId="c67dffaa-54a4-4aef-b866-523fd9eef58d" providerId="ADAL" clId="{B4E7CA55-5AF0-42F4-B85A-AF45EFEF4516}" dt="2019-03-13T13:59:28.310" v="4739" actId="1036"/>
          <ac:spMkLst>
            <pc:docMk/>
            <pc:sldMk cId="1829221104" sldId="636"/>
            <ac:spMk id="70" creationId="{49E0D4E5-B3F9-4B41-B896-145BD7CA0594}"/>
          </ac:spMkLst>
        </pc:spChg>
        <pc:spChg chg="mod">
          <ac:chgData name="Mark Simos" userId="c67dffaa-54a4-4aef-b866-523fd9eef58d" providerId="ADAL" clId="{B4E7CA55-5AF0-42F4-B85A-AF45EFEF4516}" dt="2019-03-13T13:59:28.310" v="4739" actId="1036"/>
          <ac:spMkLst>
            <pc:docMk/>
            <pc:sldMk cId="1829221104" sldId="636"/>
            <ac:spMk id="81" creationId="{1B039DF1-3D40-4B61-834D-D0CC4A5DF538}"/>
          </ac:spMkLst>
        </pc:spChg>
        <pc:spChg chg="mod">
          <ac:chgData name="Mark Simos" userId="c67dffaa-54a4-4aef-b866-523fd9eef58d" providerId="ADAL" clId="{B4E7CA55-5AF0-42F4-B85A-AF45EFEF4516}" dt="2019-03-13T13:59:28.310" v="4739" actId="1036"/>
          <ac:spMkLst>
            <pc:docMk/>
            <pc:sldMk cId="1829221104" sldId="636"/>
            <ac:spMk id="90" creationId="{782BA7BA-3076-4B7E-AC4F-1044B18C1F60}"/>
          </ac:spMkLst>
        </pc:spChg>
        <pc:spChg chg="mod">
          <ac:chgData name="Mark Simos" userId="c67dffaa-54a4-4aef-b866-523fd9eef58d" providerId="ADAL" clId="{B4E7CA55-5AF0-42F4-B85A-AF45EFEF4516}" dt="2019-03-13T13:59:28.310" v="4739" actId="1036"/>
          <ac:spMkLst>
            <pc:docMk/>
            <pc:sldMk cId="1829221104" sldId="636"/>
            <ac:spMk id="91" creationId="{F1EDD0B1-8BA3-4245-A155-C88F75A20057}"/>
          </ac:spMkLst>
        </pc:spChg>
        <pc:spChg chg="mod">
          <ac:chgData name="Mark Simos" userId="c67dffaa-54a4-4aef-b866-523fd9eef58d" providerId="ADAL" clId="{B4E7CA55-5AF0-42F4-B85A-AF45EFEF4516}" dt="2019-04-01T09:03:37.955" v="12567" actId="20577"/>
          <ac:spMkLst>
            <pc:docMk/>
            <pc:sldMk cId="1829221104" sldId="636"/>
            <ac:spMk id="92" creationId="{96C7A1F4-6048-4CE5-8E35-E932D97EBEAB}"/>
          </ac:spMkLst>
        </pc:spChg>
        <pc:spChg chg="mod">
          <ac:chgData name="Mark Simos" userId="c67dffaa-54a4-4aef-b866-523fd9eef58d" providerId="ADAL" clId="{B4E7CA55-5AF0-42F4-B85A-AF45EFEF4516}" dt="2019-03-13T13:57:57.408" v="4710"/>
          <ac:spMkLst>
            <pc:docMk/>
            <pc:sldMk cId="1829221104" sldId="636"/>
            <ac:spMk id="93" creationId="{94DE9EE4-9598-4E74-86C0-24ED3AADC56B}"/>
          </ac:spMkLst>
        </pc:spChg>
        <pc:spChg chg="mod">
          <ac:chgData name="Mark Simos" userId="c67dffaa-54a4-4aef-b866-523fd9eef58d" providerId="ADAL" clId="{B4E7CA55-5AF0-42F4-B85A-AF45EFEF4516}" dt="2019-03-13T21:19:52.632" v="5346" actId="1035"/>
          <ac:spMkLst>
            <pc:docMk/>
            <pc:sldMk cId="1829221104" sldId="636"/>
            <ac:spMk id="94" creationId="{CB1EE20D-96DA-4BFA-8C9F-5DCF3962A2AF}"/>
          </ac:spMkLst>
        </pc:spChg>
        <pc:spChg chg="del">
          <ac:chgData name="Mark Simos" userId="c67dffaa-54a4-4aef-b866-523fd9eef58d" providerId="ADAL" clId="{B4E7CA55-5AF0-42F4-B85A-AF45EFEF4516}" dt="2019-03-13T21:19:10.935" v="5326" actId="478"/>
          <ac:spMkLst>
            <pc:docMk/>
            <pc:sldMk cId="1829221104" sldId="636"/>
            <ac:spMk id="244" creationId="{AEE0E363-C2FC-46DA-A54A-99EFCC88C6D1}"/>
          </ac:spMkLst>
        </pc:spChg>
        <pc:spChg chg="mod">
          <ac:chgData name="Mark Simos" userId="c67dffaa-54a4-4aef-b866-523fd9eef58d" providerId="ADAL" clId="{B4E7CA55-5AF0-42F4-B85A-AF45EFEF4516}" dt="2019-03-13T21:20:03.986" v="5347" actId="1076"/>
          <ac:spMkLst>
            <pc:docMk/>
            <pc:sldMk cId="1829221104" sldId="636"/>
            <ac:spMk id="317" creationId="{96CF9277-B7E4-4DEB-AC00-22BC89FA0B0B}"/>
          </ac:spMkLst>
        </pc:spChg>
        <pc:graphicFrameChg chg="mod">
          <ac:chgData name="Mark Simos" userId="c67dffaa-54a4-4aef-b866-523fd9eef58d" providerId="ADAL" clId="{B4E7CA55-5AF0-42F4-B85A-AF45EFEF4516}" dt="2019-03-13T13:59:00.074" v="4727" actId="1037"/>
          <ac:graphicFrameMkLst>
            <pc:docMk/>
            <pc:sldMk cId="1829221104" sldId="636"/>
            <ac:graphicFrameMk id="3" creationId="{CD0F0E15-472B-4488-8448-58AFAAD6572B}"/>
          </ac:graphicFrameMkLst>
        </pc:graphicFrameChg>
        <pc:graphicFrameChg chg="del mod">
          <ac:chgData name="Mark Simos" userId="c67dffaa-54a4-4aef-b866-523fd9eef58d" providerId="ADAL" clId="{B4E7CA55-5AF0-42F4-B85A-AF45EFEF4516}" dt="2019-04-01T09:01:29.639" v="12541" actId="478"/>
          <ac:graphicFrameMkLst>
            <pc:docMk/>
            <pc:sldMk cId="1829221104" sldId="636"/>
            <ac:graphicFrameMk id="11" creationId="{2C260BF6-6DB4-47BA-8089-09F9DD58A90A}"/>
          </ac:graphicFrameMkLst>
        </pc:graphicFrameChg>
        <pc:graphicFrameChg chg="add mod modGraphic">
          <ac:chgData name="Mark Simos" userId="c67dffaa-54a4-4aef-b866-523fd9eef58d" providerId="ADAL" clId="{B4E7CA55-5AF0-42F4-B85A-AF45EFEF4516}" dt="2019-03-13T13:58:32.458" v="4716" actId="1076"/>
          <ac:graphicFrameMkLst>
            <pc:docMk/>
            <pc:sldMk cId="1829221104" sldId="636"/>
            <ac:graphicFrameMk id="15" creationId="{EF502BB0-F065-47BD-8AED-7F9390B01811}"/>
          </ac:graphicFrameMkLst>
        </pc:graphicFrameChg>
        <pc:graphicFrameChg chg="mod modGraphic">
          <ac:chgData name="Mark Simos" userId="c67dffaa-54a4-4aef-b866-523fd9eef58d" providerId="ADAL" clId="{B4E7CA55-5AF0-42F4-B85A-AF45EFEF4516}" dt="2019-04-01T09:03:18.605" v="12561" actId="14861"/>
          <ac:graphicFrameMkLst>
            <pc:docMk/>
            <pc:sldMk cId="1829221104" sldId="636"/>
            <ac:graphicFrameMk id="17" creationId="{AB99FBB7-C3F6-42DD-8F41-568DF3985023}"/>
          </ac:graphicFrameMkLst>
        </pc:graphicFrameChg>
        <pc:graphicFrameChg chg="add mod modGraphic">
          <ac:chgData name="Mark Simos" userId="c67dffaa-54a4-4aef-b866-523fd9eef58d" providerId="ADAL" clId="{B4E7CA55-5AF0-42F4-B85A-AF45EFEF4516}" dt="2019-04-01T09:03:00.141" v="12554" actId="14861"/>
          <ac:graphicFrameMkLst>
            <pc:docMk/>
            <pc:sldMk cId="1829221104" sldId="636"/>
            <ac:graphicFrameMk id="18" creationId="{7747FC2C-362D-47F7-A70E-788C305603CB}"/>
          </ac:graphicFrameMkLst>
        </pc:graphicFrameChg>
        <pc:graphicFrameChg chg="add del mod">
          <ac:chgData name="Mark Simos" userId="c67dffaa-54a4-4aef-b866-523fd9eef58d" providerId="ADAL" clId="{B4E7CA55-5AF0-42F4-B85A-AF45EFEF4516}" dt="2019-03-13T01:54:29.687" v="4646" actId="478"/>
          <ac:graphicFrameMkLst>
            <pc:docMk/>
            <pc:sldMk cId="1829221104" sldId="636"/>
            <ac:graphicFrameMk id="60" creationId="{2498027A-7B58-4810-9057-D2EBB4DEABAC}"/>
          </ac:graphicFrameMkLst>
        </pc:graphicFrameChg>
        <pc:graphicFrameChg chg="add del mod">
          <ac:chgData name="Mark Simos" userId="c67dffaa-54a4-4aef-b866-523fd9eef58d" providerId="ADAL" clId="{B4E7CA55-5AF0-42F4-B85A-AF45EFEF4516}" dt="2019-03-13T13:57:14.948" v="4689" actId="478"/>
          <ac:graphicFrameMkLst>
            <pc:docMk/>
            <pc:sldMk cId="1829221104" sldId="636"/>
            <ac:graphicFrameMk id="61" creationId="{58FDA865-157D-4723-AAFC-A1A8C5209002}"/>
          </ac:graphicFrameMkLst>
        </pc:graphicFrameChg>
        <pc:graphicFrameChg chg="del">
          <ac:chgData name="Mark Simos" userId="c67dffaa-54a4-4aef-b866-523fd9eef58d" providerId="ADAL" clId="{B4E7CA55-5AF0-42F4-B85A-AF45EFEF4516}" dt="2019-03-13T21:19:10.935" v="5326" actId="478"/>
          <ac:graphicFrameMkLst>
            <pc:docMk/>
            <pc:sldMk cId="1829221104" sldId="636"/>
            <ac:graphicFrameMk id="235" creationId="{C0604AC7-ED59-47FB-A029-9D4BD1C13C8B}"/>
          </ac:graphicFrameMkLst>
        </pc:graphicFrameChg>
        <pc:graphicFrameChg chg="mod">
          <ac:chgData name="Mark Simos" userId="c67dffaa-54a4-4aef-b866-523fd9eef58d" providerId="ADAL" clId="{B4E7CA55-5AF0-42F4-B85A-AF45EFEF4516}" dt="2019-03-13T21:19:52.632" v="5346" actId="1035"/>
          <ac:graphicFrameMkLst>
            <pc:docMk/>
            <pc:sldMk cId="1829221104" sldId="636"/>
            <ac:graphicFrameMk id="237" creationId="{2BA65C24-E76B-4D71-A6B5-7AADD563C64D}"/>
          </ac:graphicFrameMkLst>
        </pc:graphicFrameChg>
        <pc:graphicFrameChg chg="mod">
          <ac:chgData name="Mark Simos" userId="c67dffaa-54a4-4aef-b866-523fd9eef58d" providerId="ADAL" clId="{B4E7CA55-5AF0-42F4-B85A-AF45EFEF4516}" dt="2019-03-13T21:20:08.443" v="5348" actId="1076"/>
          <ac:graphicFrameMkLst>
            <pc:docMk/>
            <pc:sldMk cId="1829221104" sldId="636"/>
            <ac:graphicFrameMk id="267" creationId="{C86DBBCD-8EFD-446C-871E-C8E20F99E0E3}"/>
          </ac:graphicFrameMkLst>
        </pc:graphicFrameChg>
        <pc:graphicFrameChg chg="del">
          <ac:chgData name="Mark Simos" userId="c67dffaa-54a4-4aef-b866-523fd9eef58d" providerId="ADAL" clId="{B4E7CA55-5AF0-42F4-B85A-AF45EFEF4516}" dt="2019-03-12T21:23:31.637" v="4635" actId="478"/>
          <ac:graphicFrameMkLst>
            <pc:docMk/>
            <pc:sldMk cId="1829221104" sldId="636"/>
            <ac:graphicFrameMk id="268" creationId="{0444A268-9606-422D-91D7-894DD59F06A8}"/>
          </ac:graphicFrameMkLst>
        </pc:graphicFrameChg>
        <pc:cxnChg chg="mod">
          <ac:chgData name="Mark Simos" userId="c67dffaa-54a4-4aef-b866-523fd9eef58d" providerId="ADAL" clId="{B4E7CA55-5AF0-42F4-B85A-AF45EFEF4516}" dt="2019-03-13T21:20:38.852" v="5352" actId="14100"/>
          <ac:cxnSpMkLst>
            <pc:docMk/>
            <pc:sldMk cId="1829221104" sldId="636"/>
            <ac:cxnSpMk id="67" creationId="{9890F4BB-F030-4C81-B2B9-97A7DAE6EB9C}"/>
          </ac:cxnSpMkLst>
        </pc:cxnChg>
        <pc:cxnChg chg="mod">
          <ac:chgData name="Mark Simos" userId="c67dffaa-54a4-4aef-b866-523fd9eef58d" providerId="ADAL" clId="{B4E7CA55-5AF0-42F4-B85A-AF45EFEF4516}" dt="2019-03-13T21:20:28.822" v="5350" actId="14100"/>
          <ac:cxnSpMkLst>
            <pc:docMk/>
            <pc:sldMk cId="1829221104" sldId="636"/>
            <ac:cxnSpMk id="97" creationId="{2E63D600-C79C-4780-8890-304C9F6B7959}"/>
          </ac:cxnSpMkLst>
        </pc:cxnChg>
        <pc:cxnChg chg="mod">
          <ac:chgData name="Mark Simos" userId="c67dffaa-54a4-4aef-b866-523fd9eef58d" providerId="ADAL" clId="{B4E7CA55-5AF0-42F4-B85A-AF45EFEF4516}" dt="2019-03-13T21:20:50.943" v="5353" actId="14100"/>
          <ac:cxnSpMkLst>
            <pc:docMk/>
            <pc:sldMk cId="1829221104" sldId="636"/>
            <ac:cxnSpMk id="102" creationId="{26DF4359-F672-4DD7-AC14-F404C1349DC0}"/>
          </ac:cxnSpMkLst>
        </pc:cxnChg>
        <pc:cxnChg chg="mod">
          <ac:chgData name="Mark Simos" userId="c67dffaa-54a4-4aef-b866-523fd9eef58d" providerId="ADAL" clId="{B4E7CA55-5AF0-42F4-B85A-AF45EFEF4516}" dt="2019-03-13T13:58:37.251" v="4717" actId="14100"/>
          <ac:cxnSpMkLst>
            <pc:docMk/>
            <pc:sldMk cId="1829221104" sldId="636"/>
            <ac:cxnSpMk id="175" creationId="{5150E98C-CC63-4CB9-9EFC-3B3CEEB98629}"/>
          </ac:cxnSpMkLst>
        </pc:cxnChg>
        <pc:cxnChg chg="mod">
          <ac:chgData name="Mark Simos" userId="c67dffaa-54a4-4aef-b866-523fd9eef58d" providerId="ADAL" clId="{B4E7CA55-5AF0-42F4-B85A-AF45EFEF4516}" dt="2019-03-13T13:59:00.074" v="4727" actId="1037"/>
          <ac:cxnSpMkLst>
            <pc:docMk/>
            <pc:sldMk cId="1829221104" sldId="636"/>
            <ac:cxnSpMk id="190" creationId="{770B9224-86EE-4A33-AC66-65959B3CA80B}"/>
          </ac:cxnSpMkLst>
        </pc:cxnChg>
        <pc:cxnChg chg="mod">
          <ac:chgData name="Mark Simos" userId="c67dffaa-54a4-4aef-b866-523fd9eef58d" providerId="ADAL" clId="{B4E7CA55-5AF0-42F4-B85A-AF45EFEF4516}" dt="2019-03-13T21:20:56.681" v="5354" actId="14100"/>
          <ac:cxnSpMkLst>
            <pc:docMk/>
            <pc:sldMk cId="1829221104" sldId="636"/>
            <ac:cxnSpMk id="296" creationId="{25DEBCB9-11E6-43F8-9DB6-7353BC07B582}"/>
          </ac:cxnSpMkLst>
        </pc:cxnChg>
        <pc:cxnChg chg="del mod">
          <ac:chgData name="Mark Simos" userId="c67dffaa-54a4-4aef-b866-523fd9eef58d" providerId="ADAL" clId="{B4E7CA55-5AF0-42F4-B85A-AF45EFEF4516}" dt="2019-03-13T21:19:29.631" v="5327" actId="478"/>
          <ac:cxnSpMkLst>
            <pc:docMk/>
            <pc:sldMk cId="1829221104" sldId="636"/>
            <ac:cxnSpMk id="321" creationId="{0A0DB07D-D8D9-4B90-BE62-D0437A7534F5}"/>
          </ac:cxnSpMkLst>
        </pc:cxnChg>
      </pc:sldChg>
      <pc:sldChg chg="modSp">
        <pc:chgData name="Mark Simos" userId="c67dffaa-54a4-4aef-b866-523fd9eef58d" providerId="ADAL" clId="{B4E7CA55-5AF0-42F4-B85A-AF45EFEF4516}" dt="2019-04-01T10:06:39.312" v="14995" actId="313"/>
        <pc:sldMkLst>
          <pc:docMk/>
          <pc:sldMk cId="2276105619" sldId="643"/>
        </pc:sldMkLst>
        <pc:spChg chg="mod">
          <ac:chgData name="Mark Simos" userId="c67dffaa-54a4-4aef-b866-523fd9eef58d" providerId="ADAL" clId="{B4E7CA55-5AF0-42F4-B85A-AF45EFEF4516}" dt="2019-04-01T10:06:35.582" v="14993" actId="313"/>
          <ac:spMkLst>
            <pc:docMk/>
            <pc:sldMk cId="2276105619" sldId="643"/>
            <ac:spMk id="244" creationId="{F6D0F4EB-0068-4A94-80C0-104794060EAD}"/>
          </ac:spMkLst>
        </pc:spChg>
        <pc:spChg chg="mod">
          <ac:chgData name="Mark Simos" userId="c67dffaa-54a4-4aef-b866-523fd9eef58d" providerId="ADAL" clId="{B4E7CA55-5AF0-42F4-B85A-AF45EFEF4516}" dt="2019-04-01T10:06:36.928" v="14994" actId="313"/>
          <ac:spMkLst>
            <pc:docMk/>
            <pc:sldMk cId="2276105619" sldId="643"/>
            <ac:spMk id="245" creationId="{601F19E9-2114-46C7-9C48-815508485AFF}"/>
          </ac:spMkLst>
        </pc:spChg>
        <pc:spChg chg="mod">
          <ac:chgData name="Mark Simos" userId="c67dffaa-54a4-4aef-b866-523fd9eef58d" providerId="ADAL" clId="{B4E7CA55-5AF0-42F4-B85A-AF45EFEF4516}" dt="2019-04-01T10:06:39.312" v="14995" actId="313"/>
          <ac:spMkLst>
            <pc:docMk/>
            <pc:sldMk cId="2276105619" sldId="643"/>
            <ac:spMk id="247" creationId="{F9F89902-6D9F-43F1-BAB4-A2CF3DE4B717}"/>
          </ac:spMkLst>
        </pc:spChg>
      </pc:sldChg>
      <pc:sldChg chg="modSp add del modNotesTx">
        <pc:chgData name="Mark Simos" userId="c67dffaa-54a4-4aef-b866-523fd9eef58d" providerId="ADAL" clId="{B4E7CA55-5AF0-42F4-B85A-AF45EFEF4516}" dt="2019-04-10T12:18:35.412" v="17917" actId="20577"/>
        <pc:sldMkLst>
          <pc:docMk/>
          <pc:sldMk cId="1701559917" sldId="649"/>
        </pc:sldMkLst>
        <pc:spChg chg="mod">
          <ac:chgData name="Mark Simos" userId="c67dffaa-54a4-4aef-b866-523fd9eef58d" providerId="ADAL" clId="{B4E7CA55-5AF0-42F4-B85A-AF45EFEF4516}" dt="2019-04-08T16:50:41.372" v="17107" actId="20577"/>
          <ac:spMkLst>
            <pc:docMk/>
            <pc:sldMk cId="1701559917" sldId="649"/>
            <ac:spMk id="19" creationId="{F7D1C0FB-FE54-438C-9632-C1ECF229C165}"/>
          </ac:spMkLst>
        </pc:spChg>
        <pc:spChg chg="mod">
          <ac:chgData name="Mark Simos" userId="c67dffaa-54a4-4aef-b866-523fd9eef58d" providerId="ADAL" clId="{B4E7CA55-5AF0-42F4-B85A-AF45EFEF4516}" dt="2019-03-12T01:11:07.544" v="2458" actId="1076"/>
          <ac:spMkLst>
            <pc:docMk/>
            <pc:sldMk cId="1701559917" sldId="649"/>
            <ac:spMk id="24" creationId="{1F6C4AC4-37F6-4D80-B653-466ABF1E86A7}"/>
          </ac:spMkLst>
        </pc:spChg>
        <pc:spChg chg="mod">
          <ac:chgData name="Mark Simos" userId="c67dffaa-54a4-4aef-b866-523fd9eef58d" providerId="ADAL" clId="{B4E7CA55-5AF0-42F4-B85A-AF45EFEF4516}" dt="2019-04-08T16:51:38.154" v="17148" actId="6549"/>
          <ac:spMkLst>
            <pc:docMk/>
            <pc:sldMk cId="1701559917" sldId="649"/>
            <ac:spMk id="41" creationId="{E22D15F2-983D-4D50-91D4-43A0987F2B62}"/>
          </ac:spMkLst>
        </pc:spChg>
        <pc:spChg chg="mod">
          <ac:chgData name="Mark Simos" userId="c67dffaa-54a4-4aef-b866-523fd9eef58d" providerId="ADAL" clId="{B4E7CA55-5AF0-42F4-B85A-AF45EFEF4516}" dt="2019-04-08T12:23:52.425" v="16967" actId="20577"/>
          <ac:spMkLst>
            <pc:docMk/>
            <pc:sldMk cId="1701559917" sldId="649"/>
            <ac:spMk id="50" creationId="{FE663DC4-1E22-4F22-8AA0-82F32E37A662}"/>
          </ac:spMkLst>
        </pc:spChg>
      </pc:sldChg>
      <pc:sldChg chg="modNotesTx">
        <pc:chgData name="Mark Simos" userId="c67dffaa-54a4-4aef-b866-523fd9eef58d" providerId="ADAL" clId="{B4E7CA55-5AF0-42F4-B85A-AF45EFEF4516}" dt="2019-04-01T09:54:36.529" v="14012" actId="20577"/>
        <pc:sldMkLst>
          <pc:docMk/>
          <pc:sldMk cId="1925154943" sldId="849"/>
        </pc:sldMkLst>
      </pc:sldChg>
      <pc:sldChg chg="add">
        <pc:chgData name="Mark Simos" userId="c67dffaa-54a4-4aef-b866-523fd9eef58d" providerId="ADAL" clId="{B4E7CA55-5AF0-42F4-B85A-AF45EFEF4516}" dt="2019-04-01T09:27:34.597" v="13614"/>
        <pc:sldMkLst>
          <pc:docMk/>
          <pc:sldMk cId="3562192595" sldId="2663"/>
        </pc:sldMkLst>
      </pc:sldChg>
      <pc:sldChg chg="modSp">
        <pc:chgData name="Mark Simos" userId="c67dffaa-54a4-4aef-b866-523fd9eef58d" providerId="ADAL" clId="{B4E7CA55-5AF0-42F4-B85A-AF45EFEF4516}" dt="2019-04-01T10:06:56.693" v="15006" actId="313"/>
        <pc:sldMkLst>
          <pc:docMk/>
          <pc:sldMk cId="3719914662" sldId="2780"/>
        </pc:sldMkLst>
        <pc:spChg chg="mod">
          <ac:chgData name="Mark Simos" userId="c67dffaa-54a4-4aef-b866-523fd9eef58d" providerId="ADAL" clId="{B4E7CA55-5AF0-42F4-B85A-AF45EFEF4516}" dt="2019-04-01T10:06:56.693" v="15006" actId="313"/>
          <ac:spMkLst>
            <pc:docMk/>
            <pc:sldMk cId="3719914662" sldId="2780"/>
            <ac:spMk id="2" creationId="{BB4333BF-BB6F-402D-AE15-2FE242E1BF0A}"/>
          </ac:spMkLst>
        </pc:spChg>
      </pc:sldChg>
      <pc:sldChg chg="addSp delSp modSp modNotesTx">
        <pc:chgData name="Mark Simos" userId="c67dffaa-54a4-4aef-b866-523fd9eef58d" providerId="ADAL" clId="{B4E7CA55-5AF0-42F4-B85A-AF45EFEF4516}" dt="2019-04-01T10:07:12.376" v="15012" actId="313"/>
        <pc:sldMkLst>
          <pc:docMk/>
          <pc:sldMk cId="2480417488" sldId="2790"/>
        </pc:sldMkLst>
        <pc:spChg chg="del">
          <ac:chgData name="Mark Simos" userId="c67dffaa-54a4-4aef-b866-523fd9eef58d" providerId="ADAL" clId="{B4E7CA55-5AF0-42F4-B85A-AF45EFEF4516}" dt="2019-03-12T17:13:03.299" v="4196" actId="478"/>
          <ac:spMkLst>
            <pc:docMk/>
            <pc:sldMk cId="2480417488" sldId="2790"/>
            <ac:spMk id="11" creationId="{6D5A3232-7F2D-46ED-8C82-BF7A9D46C38B}"/>
          </ac:spMkLst>
        </pc:spChg>
        <pc:spChg chg="del">
          <ac:chgData name="Mark Simos" userId="c67dffaa-54a4-4aef-b866-523fd9eef58d" providerId="ADAL" clId="{B4E7CA55-5AF0-42F4-B85A-AF45EFEF4516}" dt="2019-03-12T17:13:03.299" v="4196" actId="478"/>
          <ac:spMkLst>
            <pc:docMk/>
            <pc:sldMk cId="2480417488" sldId="2790"/>
            <ac:spMk id="14" creationId="{B502811E-8B98-4B54-A2E6-F18DCAD31C7A}"/>
          </ac:spMkLst>
        </pc:spChg>
        <pc:spChg chg="del">
          <ac:chgData name="Mark Simos" userId="c67dffaa-54a4-4aef-b866-523fd9eef58d" providerId="ADAL" clId="{B4E7CA55-5AF0-42F4-B85A-AF45EFEF4516}" dt="2019-03-12T17:13:03.299" v="4196" actId="478"/>
          <ac:spMkLst>
            <pc:docMk/>
            <pc:sldMk cId="2480417488" sldId="2790"/>
            <ac:spMk id="16" creationId="{43FC34BC-F941-4950-8D08-91E9B1A87610}"/>
          </ac:spMkLst>
        </pc:spChg>
        <pc:spChg chg="del">
          <ac:chgData name="Mark Simos" userId="c67dffaa-54a4-4aef-b866-523fd9eef58d" providerId="ADAL" clId="{B4E7CA55-5AF0-42F4-B85A-AF45EFEF4516}" dt="2019-03-12T17:13:03.299" v="4196" actId="478"/>
          <ac:spMkLst>
            <pc:docMk/>
            <pc:sldMk cId="2480417488" sldId="2790"/>
            <ac:spMk id="29" creationId="{D2020000-3AE0-46DB-BFB6-28AE2836D2A1}"/>
          </ac:spMkLst>
        </pc:spChg>
        <pc:spChg chg="del">
          <ac:chgData name="Mark Simos" userId="c67dffaa-54a4-4aef-b866-523fd9eef58d" providerId="ADAL" clId="{B4E7CA55-5AF0-42F4-B85A-AF45EFEF4516}" dt="2019-03-12T17:13:03.299" v="4196" actId="478"/>
          <ac:spMkLst>
            <pc:docMk/>
            <pc:sldMk cId="2480417488" sldId="2790"/>
            <ac:spMk id="43" creationId="{2191215E-3CE0-4784-AFC2-9A50F6E3D8DA}"/>
          </ac:spMkLst>
        </pc:spChg>
        <pc:spChg chg="del">
          <ac:chgData name="Mark Simos" userId="c67dffaa-54a4-4aef-b866-523fd9eef58d" providerId="ADAL" clId="{B4E7CA55-5AF0-42F4-B85A-AF45EFEF4516}" dt="2019-03-12T17:13:03.299" v="4196" actId="478"/>
          <ac:spMkLst>
            <pc:docMk/>
            <pc:sldMk cId="2480417488" sldId="2790"/>
            <ac:spMk id="85" creationId="{787D9F16-E77E-469E-A4B1-C97BE5AE5B5C}"/>
          </ac:spMkLst>
        </pc:spChg>
        <pc:spChg chg="del">
          <ac:chgData name="Mark Simos" userId="c67dffaa-54a4-4aef-b866-523fd9eef58d" providerId="ADAL" clId="{B4E7CA55-5AF0-42F4-B85A-AF45EFEF4516}" dt="2019-03-12T17:13:03.299" v="4196" actId="478"/>
          <ac:spMkLst>
            <pc:docMk/>
            <pc:sldMk cId="2480417488" sldId="2790"/>
            <ac:spMk id="87" creationId="{F5935FB9-47A5-4A3E-83C1-D47D32D1680B}"/>
          </ac:spMkLst>
        </pc:spChg>
        <pc:spChg chg="del">
          <ac:chgData name="Mark Simos" userId="c67dffaa-54a4-4aef-b866-523fd9eef58d" providerId="ADAL" clId="{B4E7CA55-5AF0-42F4-B85A-AF45EFEF4516}" dt="2019-03-12T17:13:03.299" v="4196" actId="478"/>
          <ac:spMkLst>
            <pc:docMk/>
            <pc:sldMk cId="2480417488" sldId="2790"/>
            <ac:spMk id="92" creationId="{C7C11BC6-090A-4DFF-A6E6-F0F888E7DCDE}"/>
          </ac:spMkLst>
        </pc:spChg>
        <pc:spChg chg="del">
          <ac:chgData name="Mark Simos" userId="c67dffaa-54a4-4aef-b866-523fd9eef58d" providerId="ADAL" clId="{B4E7CA55-5AF0-42F4-B85A-AF45EFEF4516}" dt="2019-03-12T17:13:03.299" v="4196" actId="478"/>
          <ac:spMkLst>
            <pc:docMk/>
            <pc:sldMk cId="2480417488" sldId="2790"/>
            <ac:spMk id="97" creationId="{3E4B678D-9BB9-445E-AEED-FE1F10067B9A}"/>
          </ac:spMkLst>
        </pc:spChg>
        <pc:spChg chg="del">
          <ac:chgData name="Mark Simos" userId="c67dffaa-54a4-4aef-b866-523fd9eef58d" providerId="ADAL" clId="{B4E7CA55-5AF0-42F4-B85A-AF45EFEF4516}" dt="2019-03-12T17:13:03.299" v="4196" actId="478"/>
          <ac:spMkLst>
            <pc:docMk/>
            <pc:sldMk cId="2480417488" sldId="2790"/>
            <ac:spMk id="116" creationId="{22B9AE6C-27F6-4AFE-9162-A0514AAD05F0}"/>
          </ac:spMkLst>
        </pc:spChg>
        <pc:spChg chg="del">
          <ac:chgData name="Mark Simos" userId="c67dffaa-54a4-4aef-b866-523fd9eef58d" providerId="ADAL" clId="{B4E7CA55-5AF0-42F4-B85A-AF45EFEF4516}" dt="2019-03-12T17:13:03.299" v="4196" actId="478"/>
          <ac:spMkLst>
            <pc:docMk/>
            <pc:sldMk cId="2480417488" sldId="2790"/>
            <ac:spMk id="152" creationId="{E9A1C1E5-5EB0-4F4F-B33A-2FD16A538B73}"/>
          </ac:spMkLst>
        </pc:spChg>
        <pc:spChg chg="del">
          <ac:chgData name="Mark Simos" userId="c67dffaa-54a4-4aef-b866-523fd9eef58d" providerId="ADAL" clId="{B4E7CA55-5AF0-42F4-B85A-AF45EFEF4516}" dt="2019-03-12T17:13:03.299" v="4196" actId="478"/>
          <ac:spMkLst>
            <pc:docMk/>
            <pc:sldMk cId="2480417488" sldId="2790"/>
            <ac:spMk id="158" creationId="{E197F278-EE34-468A-9944-31493F39C648}"/>
          </ac:spMkLst>
        </pc:spChg>
        <pc:spChg chg="del">
          <ac:chgData name="Mark Simos" userId="c67dffaa-54a4-4aef-b866-523fd9eef58d" providerId="ADAL" clId="{B4E7CA55-5AF0-42F4-B85A-AF45EFEF4516}" dt="2019-03-12T17:13:03.299" v="4196" actId="478"/>
          <ac:spMkLst>
            <pc:docMk/>
            <pc:sldMk cId="2480417488" sldId="2790"/>
            <ac:spMk id="174" creationId="{FB99E1F1-C069-41B5-AF60-3AF92FB3DE66}"/>
          </ac:spMkLst>
        </pc:spChg>
        <pc:spChg chg="del">
          <ac:chgData name="Mark Simos" userId="c67dffaa-54a4-4aef-b866-523fd9eef58d" providerId="ADAL" clId="{B4E7CA55-5AF0-42F4-B85A-AF45EFEF4516}" dt="2019-03-12T17:13:03.299" v="4196" actId="478"/>
          <ac:spMkLst>
            <pc:docMk/>
            <pc:sldMk cId="2480417488" sldId="2790"/>
            <ac:spMk id="264" creationId="{51E6FFD1-9711-4B01-BA9F-47D97A6ECFF8}"/>
          </ac:spMkLst>
        </pc:spChg>
        <pc:spChg chg="del">
          <ac:chgData name="Mark Simos" userId="c67dffaa-54a4-4aef-b866-523fd9eef58d" providerId="ADAL" clId="{B4E7CA55-5AF0-42F4-B85A-AF45EFEF4516}" dt="2019-03-12T17:13:03.299" v="4196" actId="478"/>
          <ac:spMkLst>
            <pc:docMk/>
            <pc:sldMk cId="2480417488" sldId="2790"/>
            <ac:spMk id="365" creationId="{DC5F2479-200F-49C1-9644-BB640F0C70EF}"/>
          </ac:spMkLst>
        </pc:spChg>
        <pc:spChg chg="del">
          <ac:chgData name="Mark Simos" userId="c67dffaa-54a4-4aef-b866-523fd9eef58d" providerId="ADAL" clId="{B4E7CA55-5AF0-42F4-B85A-AF45EFEF4516}" dt="2019-03-12T17:13:03.299" v="4196" actId="478"/>
          <ac:spMkLst>
            <pc:docMk/>
            <pc:sldMk cId="2480417488" sldId="2790"/>
            <ac:spMk id="390" creationId="{C4DDC3F1-8B51-460F-A4AA-74184895ADCD}"/>
          </ac:spMkLst>
        </pc:spChg>
        <pc:spChg chg="del">
          <ac:chgData name="Mark Simos" userId="c67dffaa-54a4-4aef-b866-523fd9eef58d" providerId="ADAL" clId="{B4E7CA55-5AF0-42F4-B85A-AF45EFEF4516}" dt="2019-03-12T17:13:03.299" v="4196" actId="478"/>
          <ac:spMkLst>
            <pc:docMk/>
            <pc:sldMk cId="2480417488" sldId="2790"/>
            <ac:spMk id="392" creationId="{463EA259-6009-4C93-9158-007EB9CC6612}"/>
          </ac:spMkLst>
        </pc:spChg>
        <pc:spChg chg="del">
          <ac:chgData name="Mark Simos" userId="c67dffaa-54a4-4aef-b866-523fd9eef58d" providerId="ADAL" clId="{B4E7CA55-5AF0-42F4-B85A-AF45EFEF4516}" dt="2019-03-12T17:13:03.299" v="4196" actId="478"/>
          <ac:spMkLst>
            <pc:docMk/>
            <pc:sldMk cId="2480417488" sldId="2790"/>
            <ac:spMk id="394" creationId="{3E92F583-F400-4B87-A257-E0D0357919B1}"/>
          </ac:spMkLst>
        </pc:spChg>
        <pc:spChg chg="del">
          <ac:chgData name="Mark Simos" userId="c67dffaa-54a4-4aef-b866-523fd9eef58d" providerId="ADAL" clId="{B4E7CA55-5AF0-42F4-B85A-AF45EFEF4516}" dt="2019-03-12T17:13:03.299" v="4196" actId="478"/>
          <ac:spMkLst>
            <pc:docMk/>
            <pc:sldMk cId="2480417488" sldId="2790"/>
            <ac:spMk id="395" creationId="{17C1F6CF-E499-44BF-8FD8-CCCBC1846237}"/>
          </ac:spMkLst>
        </pc:spChg>
        <pc:spChg chg="del">
          <ac:chgData name="Mark Simos" userId="c67dffaa-54a4-4aef-b866-523fd9eef58d" providerId="ADAL" clId="{B4E7CA55-5AF0-42F4-B85A-AF45EFEF4516}" dt="2019-03-12T17:13:03.299" v="4196" actId="478"/>
          <ac:spMkLst>
            <pc:docMk/>
            <pc:sldMk cId="2480417488" sldId="2790"/>
            <ac:spMk id="396" creationId="{232F512B-4073-48D9-888F-D4C61A9BEAB4}"/>
          </ac:spMkLst>
        </pc:spChg>
        <pc:spChg chg="del">
          <ac:chgData name="Mark Simos" userId="c67dffaa-54a4-4aef-b866-523fd9eef58d" providerId="ADAL" clId="{B4E7CA55-5AF0-42F4-B85A-AF45EFEF4516}" dt="2019-03-12T17:13:03.299" v="4196" actId="478"/>
          <ac:spMkLst>
            <pc:docMk/>
            <pc:sldMk cId="2480417488" sldId="2790"/>
            <ac:spMk id="408" creationId="{8C4E18A5-B800-44B1-B107-2F0CC16AD7A4}"/>
          </ac:spMkLst>
        </pc:spChg>
        <pc:spChg chg="del">
          <ac:chgData name="Mark Simos" userId="c67dffaa-54a4-4aef-b866-523fd9eef58d" providerId="ADAL" clId="{B4E7CA55-5AF0-42F4-B85A-AF45EFEF4516}" dt="2019-03-12T17:13:03.299" v="4196" actId="478"/>
          <ac:spMkLst>
            <pc:docMk/>
            <pc:sldMk cId="2480417488" sldId="2790"/>
            <ac:spMk id="415" creationId="{DA0E1A56-6BCA-4D48-A3D8-5864518B1100}"/>
          </ac:spMkLst>
        </pc:spChg>
        <pc:spChg chg="del">
          <ac:chgData name="Mark Simos" userId="c67dffaa-54a4-4aef-b866-523fd9eef58d" providerId="ADAL" clId="{B4E7CA55-5AF0-42F4-B85A-AF45EFEF4516}" dt="2019-03-12T17:13:03.299" v="4196" actId="478"/>
          <ac:spMkLst>
            <pc:docMk/>
            <pc:sldMk cId="2480417488" sldId="2790"/>
            <ac:spMk id="417" creationId="{0D191FAB-41E4-4F33-A585-0EAAB6AEC018}"/>
          </ac:spMkLst>
        </pc:spChg>
        <pc:spChg chg="del">
          <ac:chgData name="Mark Simos" userId="c67dffaa-54a4-4aef-b866-523fd9eef58d" providerId="ADAL" clId="{B4E7CA55-5AF0-42F4-B85A-AF45EFEF4516}" dt="2019-03-12T17:13:03.299" v="4196" actId="478"/>
          <ac:spMkLst>
            <pc:docMk/>
            <pc:sldMk cId="2480417488" sldId="2790"/>
            <ac:spMk id="419" creationId="{5EB95F04-038D-4A6A-819C-FD0B49733238}"/>
          </ac:spMkLst>
        </pc:spChg>
        <pc:spChg chg="del">
          <ac:chgData name="Mark Simos" userId="c67dffaa-54a4-4aef-b866-523fd9eef58d" providerId="ADAL" clId="{B4E7CA55-5AF0-42F4-B85A-AF45EFEF4516}" dt="2019-03-12T17:13:03.299" v="4196" actId="478"/>
          <ac:spMkLst>
            <pc:docMk/>
            <pc:sldMk cId="2480417488" sldId="2790"/>
            <ac:spMk id="420" creationId="{1B6FAF7A-D9DA-47AB-BDE1-4EFFC2A16B0B}"/>
          </ac:spMkLst>
        </pc:spChg>
        <pc:spChg chg="del">
          <ac:chgData name="Mark Simos" userId="c67dffaa-54a4-4aef-b866-523fd9eef58d" providerId="ADAL" clId="{B4E7CA55-5AF0-42F4-B85A-AF45EFEF4516}" dt="2019-03-12T17:13:03.299" v="4196" actId="478"/>
          <ac:spMkLst>
            <pc:docMk/>
            <pc:sldMk cId="2480417488" sldId="2790"/>
            <ac:spMk id="480" creationId="{E2FE455C-513A-4DC1-9436-A1EF0DAD7F67}"/>
          </ac:spMkLst>
        </pc:spChg>
        <pc:spChg chg="del">
          <ac:chgData name="Mark Simos" userId="c67dffaa-54a4-4aef-b866-523fd9eef58d" providerId="ADAL" clId="{B4E7CA55-5AF0-42F4-B85A-AF45EFEF4516}" dt="2019-03-12T17:13:03.299" v="4196" actId="478"/>
          <ac:spMkLst>
            <pc:docMk/>
            <pc:sldMk cId="2480417488" sldId="2790"/>
            <ac:spMk id="481" creationId="{6E350EBE-1B22-470C-A925-AF2B0E091590}"/>
          </ac:spMkLst>
        </pc:spChg>
        <pc:spChg chg="del">
          <ac:chgData name="Mark Simos" userId="c67dffaa-54a4-4aef-b866-523fd9eef58d" providerId="ADAL" clId="{B4E7CA55-5AF0-42F4-B85A-AF45EFEF4516}" dt="2019-03-12T17:13:03.299" v="4196" actId="478"/>
          <ac:spMkLst>
            <pc:docMk/>
            <pc:sldMk cId="2480417488" sldId="2790"/>
            <ac:spMk id="495" creationId="{BC60A750-F658-478B-982A-4265AA6A2925}"/>
          </ac:spMkLst>
        </pc:spChg>
        <pc:spChg chg="del">
          <ac:chgData name="Mark Simos" userId="c67dffaa-54a4-4aef-b866-523fd9eef58d" providerId="ADAL" clId="{B4E7CA55-5AF0-42F4-B85A-AF45EFEF4516}" dt="2019-03-12T17:13:03.299" v="4196" actId="478"/>
          <ac:spMkLst>
            <pc:docMk/>
            <pc:sldMk cId="2480417488" sldId="2790"/>
            <ac:spMk id="497" creationId="{BB16238B-7335-4D04-860C-07354E2DA1EB}"/>
          </ac:spMkLst>
        </pc:spChg>
        <pc:spChg chg="del">
          <ac:chgData name="Mark Simos" userId="c67dffaa-54a4-4aef-b866-523fd9eef58d" providerId="ADAL" clId="{B4E7CA55-5AF0-42F4-B85A-AF45EFEF4516}" dt="2019-03-12T17:13:03.299" v="4196" actId="478"/>
          <ac:spMkLst>
            <pc:docMk/>
            <pc:sldMk cId="2480417488" sldId="2790"/>
            <ac:spMk id="498" creationId="{E3D1DD13-DA11-48BB-9944-947005032328}"/>
          </ac:spMkLst>
        </pc:spChg>
        <pc:spChg chg="del">
          <ac:chgData name="Mark Simos" userId="c67dffaa-54a4-4aef-b866-523fd9eef58d" providerId="ADAL" clId="{B4E7CA55-5AF0-42F4-B85A-AF45EFEF4516}" dt="2019-03-12T17:13:03.299" v="4196" actId="478"/>
          <ac:spMkLst>
            <pc:docMk/>
            <pc:sldMk cId="2480417488" sldId="2790"/>
            <ac:spMk id="499" creationId="{A443010F-368B-4AD3-83FC-AC7917F07956}"/>
          </ac:spMkLst>
        </pc:spChg>
        <pc:spChg chg="del">
          <ac:chgData name="Mark Simos" userId="c67dffaa-54a4-4aef-b866-523fd9eef58d" providerId="ADAL" clId="{B4E7CA55-5AF0-42F4-B85A-AF45EFEF4516}" dt="2019-03-12T17:13:03.299" v="4196" actId="478"/>
          <ac:spMkLst>
            <pc:docMk/>
            <pc:sldMk cId="2480417488" sldId="2790"/>
            <ac:spMk id="500" creationId="{41545B28-3909-43CD-9BD5-D41FE204B710}"/>
          </ac:spMkLst>
        </pc:spChg>
        <pc:spChg chg="del">
          <ac:chgData name="Mark Simos" userId="c67dffaa-54a4-4aef-b866-523fd9eef58d" providerId="ADAL" clId="{B4E7CA55-5AF0-42F4-B85A-AF45EFEF4516}" dt="2019-03-12T17:13:03.299" v="4196" actId="478"/>
          <ac:spMkLst>
            <pc:docMk/>
            <pc:sldMk cId="2480417488" sldId="2790"/>
            <ac:spMk id="509" creationId="{763F8F1F-DD93-463D-A3D7-CEFE1007A229}"/>
          </ac:spMkLst>
        </pc:spChg>
        <pc:spChg chg="del">
          <ac:chgData name="Mark Simos" userId="c67dffaa-54a4-4aef-b866-523fd9eef58d" providerId="ADAL" clId="{B4E7CA55-5AF0-42F4-B85A-AF45EFEF4516}" dt="2019-03-12T17:13:03.299" v="4196" actId="478"/>
          <ac:spMkLst>
            <pc:docMk/>
            <pc:sldMk cId="2480417488" sldId="2790"/>
            <ac:spMk id="510" creationId="{6ECCD49E-51AE-4DD3-AE0C-3543F282C7EB}"/>
          </ac:spMkLst>
        </pc:spChg>
        <pc:spChg chg="del">
          <ac:chgData name="Mark Simos" userId="c67dffaa-54a4-4aef-b866-523fd9eef58d" providerId="ADAL" clId="{B4E7CA55-5AF0-42F4-B85A-AF45EFEF4516}" dt="2019-03-12T17:13:03.299" v="4196" actId="478"/>
          <ac:spMkLst>
            <pc:docMk/>
            <pc:sldMk cId="2480417488" sldId="2790"/>
            <ac:spMk id="561" creationId="{CECADA6B-6F4D-4C04-B176-D9B01338770C}"/>
          </ac:spMkLst>
        </pc:spChg>
        <pc:spChg chg="del">
          <ac:chgData name="Mark Simos" userId="c67dffaa-54a4-4aef-b866-523fd9eef58d" providerId="ADAL" clId="{B4E7CA55-5AF0-42F4-B85A-AF45EFEF4516}" dt="2019-03-12T17:13:03.299" v="4196" actId="478"/>
          <ac:spMkLst>
            <pc:docMk/>
            <pc:sldMk cId="2480417488" sldId="2790"/>
            <ac:spMk id="562" creationId="{54630357-784F-40AC-A0AB-995EBF460BA8}"/>
          </ac:spMkLst>
        </pc:spChg>
        <pc:spChg chg="del">
          <ac:chgData name="Mark Simos" userId="c67dffaa-54a4-4aef-b866-523fd9eef58d" providerId="ADAL" clId="{B4E7CA55-5AF0-42F4-B85A-AF45EFEF4516}" dt="2019-03-12T17:13:03.299" v="4196" actId="478"/>
          <ac:spMkLst>
            <pc:docMk/>
            <pc:sldMk cId="2480417488" sldId="2790"/>
            <ac:spMk id="570" creationId="{A91C18CA-8C4F-4D3E-9285-363EFC4E9F07}"/>
          </ac:spMkLst>
        </pc:spChg>
        <pc:spChg chg="del">
          <ac:chgData name="Mark Simos" userId="c67dffaa-54a4-4aef-b866-523fd9eef58d" providerId="ADAL" clId="{B4E7CA55-5AF0-42F4-B85A-AF45EFEF4516}" dt="2019-03-12T17:13:03.299" v="4196" actId="478"/>
          <ac:spMkLst>
            <pc:docMk/>
            <pc:sldMk cId="2480417488" sldId="2790"/>
            <ac:spMk id="575" creationId="{20CEB19A-55EE-424D-B0DB-D664A591C27E}"/>
          </ac:spMkLst>
        </pc:spChg>
        <pc:spChg chg="del">
          <ac:chgData name="Mark Simos" userId="c67dffaa-54a4-4aef-b866-523fd9eef58d" providerId="ADAL" clId="{B4E7CA55-5AF0-42F4-B85A-AF45EFEF4516}" dt="2019-03-12T17:13:03.299" v="4196" actId="478"/>
          <ac:spMkLst>
            <pc:docMk/>
            <pc:sldMk cId="2480417488" sldId="2790"/>
            <ac:spMk id="599" creationId="{40B4C77D-397F-42D5-B6B4-BF3347FC5BEF}"/>
          </ac:spMkLst>
        </pc:spChg>
        <pc:spChg chg="del">
          <ac:chgData name="Mark Simos" userId="c67dffaa-54a4-4aef-b866-523fd9eef58d" providerId="ADAL" clId="{B4E7CA55-5AF0-42F4-B85A-AF45EFEF4516}" dt="2019-03-12T17:13:03.299" v="4196" actId="478"/>
          <ac:spMkLst>
            <pc:docMk/>
            <pc:sldMk cId="2480417488" sldId="2790"/>
            <ac:spMk id="605" creationId="{FFD19AD5-46B0-4C41-928B-A66A4D5912AD}"/>
          </ac:spMkLst>
        </pc:spChg>
        <pc:spChg chg="del">
          <ac:chgData name="Mark Simos" userId="c67dffaa-54a4-4aef-b866-523fd9eef58d" providerId="ADAL" clId="{B4E7CA55-5AF0-42F4-B85A-AF45EFEF4516}" dt="2019-03-12T17:13:03.299" v="4196" actId="478"/>
          <ac:spMkLst>
            <pc:docMk/>
            <pc:sldMk cId="2480417488" sldId="2790"/>
            <ac:spMk id="606" creationId="{81DABEDA-3853-49F9-A385-DFDC4183D6CB}"/>
          </ac:spMkLst>
        </pc:spChg>
        <pc:spChg chg="del">
          <ac:chgData name="Mark Simos" userId="c67dffaa-54a4-4aef-b866-523fd9eef58d" providerId="ADAL" clId="{B4E7CA55-5AF0-42F4-B85A-AF45EFEF4516}" dt="2019-03-12T17:13:03.299" v="4196" actId="478"/>
          <ac:spMkLst>
            <pc:docMk/>
            <pc:sldMk cId="2480417488" sldId="2790"/>
            <ac:spMk id="609" creationId="{5DDCE182-8101-4D57-AF92-321612D69778}"/>
          </ac:spMkLst>
        </pc:spChg>
        <pc:spChg chg="del">
          <ac:chgData name="Mark Simos" userId="c67dffaa-54a4-4aef-b866-523fd9eef58d" providerId="ADAL" clId="{B4E7CA55-5AF0-42F4-B85A-AF45EFEF4516}" dt="2019-03-12T17:13:03.299" v="4196" actId="478"/>
          <ac:spMkLst>
            <pc:docMk/>
            <pc:sldMk cId="2480417488" sldId="2790"/>
            <ac:spMk id="610" creationId="{CA692FC8-B1B1-407E-9EFE-83FF46D9C96B}"/>
          </ac:spMkLst>
        </pc:spChg>
        <pc:spChg chg="del">
          <ac:chgData name="Mark Simos" userId="c67dffaa-54a4-4aef-b866-523fd9eef58d" providerId="ADAL" clId="{B4E7CA55-5AF0-42F4-B85A-AF45EFEF4516}" dt="2019-03-12T17:13:03.299" v="4196" actId="478"/>
          <ac:spMkLst>
            <pc:docMk/>
            <pc:sldMk cId="2480417488" sldId="2790"/>
            <ac:spMk id="611" creationId="{7D1BFC5B-D8A1-42DC-A8F7-7ADA57C57181}"/>
          </ac:spMkLst>
        </pc:spChg>
        <pc:spChg chg="del">
          <ac:chgData name="Mark Simos" userId="c67dffaa-54a4-4aef-b866-523fd9eef58d" providerId="ADAL" clId="{B4E7CA55-5AF0-42F4-B85A-AF45EFEF4516}" dt="2019-03-12T17:13:03.299" v="4196" actId="478"/>
          <ac:spMkLst>
            <pc:docMk/>
            <pc:sldMk cId="2480417488" sldId="2790"/>
            <ac:spMk id="634" creationId="{EED52A29-2437-468C-A560-5A945304A71D}"/>
          </ac:spMkLst>
        </pc:spChg>
        <pc:spChg chg="del">
          <ac:chgData name="Mark Simos" userId="c67dffaa-54a4-4aef-b866-523fd9eef58d" providerId="ADAL" clId="{B4E7CA55-5AF0-42F4-B85A-AF45EFEF4516}" dt="2019-03-12T17:13:03.299" v="4196" actId="478"/>
          <ac:spMkLst>
            <pc:docMk/>
            <pc:sldMk cId="2480417488" sldId="2790"/>
            <ac:spMk id="670" creationId="{3F9A5FCD-3F3E-4607-8A82-9932FA88B85C}"/>
          </ac:spMkLst>
        </pc:spChg>
        <pc:spChg chg="del">
          <ac:chgData name="Mark Simos" userId="c67dffaa-54a4-4aef-b866-523fd9eef58d" providerId="ADAL" clId="{B4E7CA55-5AF0-42F4-B85A-AF45EFEF4516}" dt="2019-03-12T17:13:03.299" v="4196" actId="478"/>
          <ac:spMkLst>
            <pc:docMk/>
            <pc:sldMk cId="2480417488" sldId="2790"/>
            <ac:spMk id="671" creationId="{77377F1E-B771-4359-B9B2-CDF5F5917969}"/>
          </ac:spMkLst>
        </pc:spChg>
        <pc:spChg chg="del">
          <ac:chgData name="Mark Simos" userId="c67dffaa-54a4-4aef-b866-523fd9eef58d" providerId="ADAL" clId="{B4E7CA55-5AF0-42F4-B85A-AF45EFEF4516}" dt="2019-03-12T17:13:03.299" v="4196" actId="478"/>
          <ac:spMkLst>
            <pc:docMk/>
            <pc:sldMk cId="2480417488" sldId="2790"/>
            <ac:spMk id="674" creationId="{BAEFD1F7-2704-46E2-81EB-AFE24783923B}"/>
          </ac:spMkLst>
        </pc:spChg>
        <pc:spChg chg="del">
          <ac:chgData name="Mark Simos" userId="c67dffaa-54a4-4aef-b866-523fd9eef58d" providerId="ADAL" clId="{B4E7CA55-5AF0-42F4-B85A-AF45EFEF4516}" dt="2019-03-12T17:13:03.299" v="4196" actId="478"/>
          <ac:spMkLst>
            <pc:docMk/>
            <pc:sldMk cId="2480417488" sldId="2790"/>
            <ac:spMk id="681" creationId="{0075DBEB-EDED-417C-9310-4813C54AAD45}"/>
          </ac:spMkLst>
        </pc:spChg>
        <pc:spChg chg="del">
          <ac:chgData name="Mark Simos" userId="c67dffaa-54a4-4aef-b866-523fd9eef58d" providerId="ADAL" clId="{B4E7CA55-5AF0-42F4-B85A-AF45EFEF4516}" dt="2019-03-12T17:13:03.299" v="4196" actId="478"/>
          <ac:spMkLst>
            <pc:docMk/>
            <pc:sldMk cId="2480417488" sldId="2790"/>
            <ac:spMk id="682" creationId="{BB09F283-872E-4A4D-AC31-5A3CBB146330}"/>
          </ac:spMkLst>
        </pc:spChg>
        <pc:spChg chg="del">
          <ac:chgData name="Mark Simos" userId="c67dffaa-54a4-4aef-b866-523fd9eef58d" providerId="ADAL" clId="{B4E7CA55-5AF0-42F4-B85A-AF45EFEF4516}" dt="2019-03-12T17:13:03.299" v="4196" actId="478"/>
          <ac:spMkLst>
            <pc:docMk/>
            <pc:sldMk cId="2480417488" sldId="2790"/>
            <ac:spMk id="699" creationId="{3D1449A1-1414-4DC5-AD7F-9661A545517F}"/>
          </ac:spMkLst>
        </pc:spChg>
        <pc:spChg chg="del">
          <ac:chgData name="Mark Simos" userId="c67dffaa-54a4-4aef-b866-523fd9eef58d" providerId="ADAL" clId="{B4E7CA55-5AF0-42F4-B85A-AF45EFEF4516}" dt="2019-03-12T17:13:03.299" v="4196" actId="478"/>
          <ac:spMkLst>
            <pc:docMk/>
            <pc:sldMk cId="2480417488" sldId="2790"/>
            <ac:spMk id="700" creationId="{1929FD48-4CEA-4294-B742-6191576E5BE8}"/>
          </ac:spMkLst>
        </pc:spChg>
        <pc:spChg chg="add">
          <ac:chgData name="Mark Simos" userId="c67dffaa-54a4-4aef-b866-523fd9eef58d" providerId="ADAL" clId="{B4E7CA55-5AF0-42F4-B85A-AF45EFEF4516}" dt="2019-03-12T17:13:11.275" v="4197"/>
          <ac:spMkLst>
            <pc:docMk/>
            <pc:sldMk cId="2480417488" sldId="2790"/>
            <ac:spMk id="708" creationId="{D2A4E711-BAC4-4542-AF74-2F17ABD4D176}"/>
          </ac:spMkLst>
        </pc:spChg>
        <pc:spChg chg="del">
          <ac:chgData name="Mark Simos" userId="c67dffaa-54a4-4aef-b866-523fd9eef58d" providerId="ADAL" clId="{B4E7CA55-5AF0-42F4-B85A-AF45EFEF4516}" dt="2019-03-12T17:13:03.299" v="4196" actId="478"/>
          <ac:spMkLst>
            <pc:docMk/>
            <pc:sldMk cId="2480417488" sldId="2790"/>
            <ac:spMk id="711" creationId="{5948D4A9-E316-41CE-B2D5-2C9900CA46DD}"/>
          </ac:spMkLst>
        </pc:spChg>
        <pc:spChg chg="add">
          <ac:chgData name="Mark Simos" userId="c67dffaa-54a4-4aef-b866-523fd9eef58d" providerId="ADAL" clId="{B4E7CA55-5AF0-42F4-B85A-AF45EFEF4516}" dt="2019-03-12T17:13:11.275" v="4197"/>
          <ac:spMkLst>
            <pc:docMk/>
            <pc:sldMk cId="2480417488" sldId="2790"/>
            <ac:spMk id="724" creationId="{7E725CDB-0A8A-4A38-B9E9-C79CAEB2B48D}"/>
          </ac:spMkLst>
        </pc:spChg>
        <pc:spChg chg="del">
          <ac:chgData name="Mark Simos" userId="c67dffaa-54a4-4aef-b866-523fd9eef58d" providerId="ADAL" clId="{B4E7CA55-5AF0-42F4-B85A-AF45EFEF4516}" dt="2019-03-12T17:13:03.299" v="4196" actId="478"/>
          <ac:spMkLst>
            <pc:docMk/>
            <pc:sldMk cId="2480417488" sldId="2790"/>
            <ac:spMk id="734" creationId="{D99ED82C-3F1B-4841-B3CC-3B5DF8285ABA}"/>
          </ac:spMkLst>
        </pc:spChg>
        <pc:spChg chg="add">
          <ac:chgData name="Mark Simos" userId="c67dffaa-54a4-4aef-b866-523fd9eef58d" providerId="ADAL" clId="{B4E7CA55-5AF0-42F4-B85A-AF45EFEF4516}" dt="2019-03-12T17:13:11.275" v="4197"/>
          <ac:spMkLst>
            <pc:docMk/>
            <pc:sldMk cId="2480417488" sldId="2790"/>
            <ac:spMk id="735" creationId="{F0A190F8-1D07-457E-B2B9-1CE561D564F0}"/>
          </ac:spMkLst>
        </pc:spChg>
        <pc:spChg chg="del">
          <ac:chgData name="Mark Simos" userId="c67dffaa-54a4-4aef-b866-523fd9eef58d" providerId="ADAL" clId="{B4E7CA55-5AF0-42F4-B85A-AF45EFEF4516}" dt="2019-03-12T17:13:03.299" v="4196" actId="478"/>
          <ac:spMkLst>
            <pc:docMk/>
            <pc:sldMk cId="2480417488" sldId="2790"/>
            <ac:spMk id="746" creationId="{E2B41574-1E2C-46C8-B9C2-53FBBA8DB4E8}"/>
          </ac:spMkLst>
        </pc:spChg>
        <pc:spChg chg="del">
          <ac:chgData name="Mark Simos" userId="c67dffaa-54a4-4aef-b866-523fd9eef58d" providerId="ADAL" clId="{B4E7CA55-5AF0-42F4-B85A-AF45EFEF4516}" dt="2019-03-12T17:13:03.299" v="4196" actId="478"/>
          <ac:spMkLst>
            <pc:docMk/>
            <pc:sldMk cId="2480417488" sldId="2790"/>
            <ac:spMk id="751" creationId="{1E16E833-314E-46E5-B92E-94FDE111C82E}"/>
          </ac:spMkLst>
        </pc:spChg>
        <pc:spChg chg="del">
          <ac:chgData name="Mark Simos" userId="c67dffaa-54a4-4aef-b866-523fd9eef58d" providerId="ADAL" clId="{B4E7CA55-5AF0-42F4-B85A-AF45EFEF4516}" dt="2019-03-12T17:13:03.299" v="4196" actId="478"/>
          <ac:spMkLst>
            <pc:docMk/>
            <pc:sldMk cId="2480417488" sldId="2790"/>
            <ac:spMk id="752" creationId="{4005E6AA-5A4E-4347-9BE1-24C83B4AA1B3}"/>
          </ac:spMkLst>
        </pc:spChg>
        <pc:spChg chg="add">
          <ac:chgData name="Mark Simos" userId="c67dffaa-54a4-4aef-b866-523fd9eef58d" providerId="ADAL" clId="{B4E7CA55-5AF0-42F4-B85A-AF45EFEF4516}" dt="2019-03-12T17:13:11.275" v="4197"/>
          <ac:spMkLst>
            <pc:docMk/>
            <pc:sldMk cId="2480417488" sldId="2790"/>
            <ac:spMk id="769" creationId="{B3056EBB-C236-49A6-94B2-02D1CF295D80}"/>
          </ac:spMkLst>
        </pc:spChg>
        <pc:spChg chg="del">
          <ac:chgData name="Mark Simos" userId="c67dffaa-54a4-4aef-b866-523fd9eef58d" providerId="ADAL" clId="{B4E7CA55-5AF0-42F4-B85A-AF45EFEF4516}" dt="2019-03-12T17:13:03.299" v="4196" actId="478"/>
          <ac:spMkLst>
            <pc:docMk/>
            <pc:sldMk cId="2480417488" sldId="2790"/>
            <ac:spMk id="770" creationId="{4AF87437-7A04-4DED-8CC1-8D26AE2B37F1}"/>
          </ac:spMkLst>
        </pc:spChg>
        <pc:spChg chg="add">
          <ac:chgData name="Mark Simos" userId="c67dffaa-54a4-4aef-b866-523fd9eef58d" providerId="ADAL" clId="{B4E7CA55-5AF0-42F4-B85A-AF45EFEF4516}" dt="2019-03-12T17:13:11.275" v="4197"/>
          <ac:spMkLst>
            <pc:docMk/>
            <pc:sldMk cId="2480417488" sldId="2790"/>
            <ac:spMk id="784" creationId="{ABD5454D-5964-4B60-970B-3DEC14D31E3A}"/>
          </ac:spMkLst>
        </pc:spChg>
        <pc:spChg chg="add">
          <ac:chgData name="Mark Simos" userId="c67dffaa-54a4-4aef-b866-523fd9eef58d" providerId="ADAL" clId="{B4E7CA55-5AF0-42F4-B85A-AF45EFEF4516}" dt="2019-03-12T17:13:11.275" v="4197"/>
          <ac:spMkLst>
            <pc:docMk/>
            <pc:sldMk cId="2480417488" sldId="2790"/>
            <ac:spMk id="818" creationId="{8A786374-6D71-415F-BC77-E59CBB556C63}"/>
          </ac:spMkLst>
        </pc:spChg>
        <pc:spChg chg="add">
          <ac:chgData name="Mark Simos" userId="c67dffaa-54a4-4aef-b866-523fd9eef58d" providerId="ADAL" clId="{B4E7CA55-5AF0-42F4-B85A-AF45EFEF4516}" dt="2019-03-12T17:13:11.275" v="4197"/>
          <ac:spMkLst>
            <pc:docMk/>
            <pc:sldMk cId="2480417488" sldId="2790"/>
            <ac:spMk id="823" creationId="{1999E190-2111-4A65-9B33-7C29A302C9EF}"/>
          </ac:spMkLst>
        </pc:spChg>
        <pc:spChg chg="add">
          <ac:chgData name="Mark Simos" userId="c67dffaa-54a4-4aef-b866-523fd9eef58d" providerId="ADAL" clId="{B4E7CA55-5AF0-42F4-B85A-AF45EFEF4516}" dt="2019-03-12T17:13:11.275" v="4197"/>
          <ac:spMkLst>
            <pc:docMk/>
            <pc:sldMk cId="2480417488" sldId="2790"/>
            <ac:spMk id="825" creationId="{7695A5E4-9EAC-4C06-BFAA-E419B6B287BB}"/>
          </ac:spMkLst>
        </pc:spChg>
        <pc:spChg chg="add">
          <ac:chgData name="Mark Simos" userId="c67dffaa-54a4-4aef-b866-523fd9eef58d" providerId="ADAL" clId="{B4E7CA55-5AF0-42F4-B85A-AF45EFEF4516}" dt="2019-03-12T17:13:11.275" v="4197"/>
          <ac:spMkLst>
            <pc:docMk/>
            <pc:sldMk cId="2480417488" sldId="2790"/>
            <ac:spMk id="867" creationId="{0768A2FB-EF0A-43D5-93F5-E14148701988}"/>
          </ac:spMkLst>
        </pc:spChg>
        <pc:spChg chg="add">
          <ac:chgData name="Mark Simos" userId="c67dffaa-54a4-4aef-b866-523fd9eef58d" providerId="ADAL" clId="{B4E7CA55-5AF0-42F4-B85A-AF45EFEF4516}" dt="2019-03-12T17:13:11.275" v="4197"/>
          <ac:spMkLst>
            <pc:docMk/>
            <pc:sldMk cId="2480417488" sldId="2790"/>
            <ac:spMk id="879" creationId="{69A6796B-1ABE-4DC5-BB34-AD71D07997C6}"/>
          </ac:spMkLst>
        </pc:spChg>
        <pc:spChg chg="add">
          <ac:chgData name="Mark Simos" userId="c67dffaa-54a4-4aef-b866-523fd9eef58d" providerId="ADAL" clId="{B4E7CA55-5AF0-42F4-B85A-AF45EFEF4516}" dt="2019-03-12T17:13:11.275" v="4197"/>
          <ac:spMkLst>
            <pc:docMk/>
            <pc:sldMk cId="2480417488" sldId="2790"/>
            <ac:spMk id="880" creationId="{B651B5FD-CD1A-431F-9410-9B9F307118E4}"/>
          </ac:spMkLst>
        </pc:spChg>
        <pc:spChg chg="add">
          <ac:chgData name="Mark Simos" userId="c67dffaa-54a4-4aef-b866-523fd9eef58d" providerId="ADAL" clId="{B4E7CA55-5AF0-42F4-B85A-AF45EFEF4516}" dt="2019-03-12T17:13:11.275" v="4197"/>
          <ac:spMkLst>
            <pc:docMk/>
            <pc:sldMk cId="2480417488" sldId="2790"/>
            <ac:spMk id="881" creationId="{ED24E506-B00D-4E7C-9DD4-1D8C709B06B9}"/>
          </ac:spMkLst>
        </pc:spChg>
        <pc:spChg chg="add">
          <ac:chgData name="Mark Simos" userId="c67dffaa-54a4-4aef-b866-523fd9eef58d" providerId="ADAL" clId="{B4E7CA55-5AF0-42F4-B85A-AF45EFEF4516}" dt="2019-03-12T17:13:11.275" v="4197"/>
          <ac:spMkLst>
            <pc:docMk/>
            <pc:sldMk cId="2480417488" sldId="2790"/>
            <ac:spMk id="882" creationId="{4198C4D9-0BE1-4A86-847E-2332A0315B98}"/>
          </ac:spMkLst>
        </pc:spChg>
        <pc:spChg chg="add">
          <ac:chgData name="Mark Simos" userId="c67dffaa-54a4-4aef-b866-523fd9eef58d" providerId="ADAL" clId="{B4E7CA55-5AF0-42F4-B85A-AF45EFEF4516}" dt="2019-03-12T17:13:11.275" v="4197"/>
          <ac:spMkLst>
            <pc:docMk/>
            <pc:sldMk cId="2480417488" sldId="2790"/>
            <ac:spMk id="883" creationId="{1206A786-ABB5-4B84-B8AB-5D92DBAB8529}"/>
          </ac:spMkLst>
        </pc:spChg>
        <pc:spChg chg="add">
          <ac:chgData name="Mark Simos" userId="c67dffaa-54a4-4aef-b866-523fd9eef58d" providerId="ADAL" clId="{B4E7CA55-5AF0-42F4-B85A-AF45EFEF4516}" dt="2019-03-12T17:13:11.275" v="4197"/>
          <ac:spMkLst>
            <pc:docMk/>
            <pc:sldMk cId="2480417488" sldId="2790"/>
            <ac:spMk id="884" creationId="{EF5973D8-0DAE-4161-8A3F-980788979373}"/>
          </ac:spMkLst>
        </pc:spChg>
        <pc:spChg chg="add">
          <ac:chgData name="Mark Simos" userId="c67dffaa-54a4-4aef-b866-523fd9eef58d" providerId="ADAL" clId="{B4E7CA55-5AF0-42F4-B85A-AF45EFEF4516}" dt="2019-03-12T17:13:11.275" v="4197"/>
          <ac:spMkLst>
            <pc:docMk/>
            <pc:sldMk cId="2480417488" sldId="2790"/>
            <ac:spMk id="886" creationId="{E7AD91A4-F8D8-4186-908A-58E51E87D489}"/>
          </ac:spMkLst>
        </pc:spChg>
        <pc:spChg chg="add">
          <ac:chgData name="Mark Simos" userId="c67dffaa-54a4-4aef-b866-523fd9eef58d" providerId="ADAL" clId="{B4E7CA55-5AF0-42F4-B85A-AF45EFEF4516}" dt="2019-03-12T17:13:11.275" v="4197"/>
          <ac:spMkLst>
            <pc:docMk/>
            <pc:sldMk cId="2480417488" sldId="2790"/>
            <ac:spMk id="888" creationId="{C1E25D50-7DBC-4038-AC7C-34C096D8BEF3}"/>
          </ac:spMkLst>
        </pc:spChg>
        <pc:spChg chg="add">
          <ac:chgData name="Mark Simos" userId="c67dffaa-54a4-4aef-b866-523fd9eef58d" providerId="ADAL" clId="{B4E7CA55-5AF0-42F4-B85A-AF45EFEF4516}" dt="2019-03-12T17:13:11.275" v="4197"/>
          <ac:spMkLst>
            <pc:docMk/>
            <pc:sldMk cId="2480417488" sldId="2790"/>
            <ac:spMk id="889" creationId="{B535C39D-9588-4874-9978-C79D70A31E94}"/>
          </ac:spMkLst>
        </pc:spChg>
        <pc:spChg chg="add">
          <ac:chgData name="Mark Simos" userId="c67dffaa-54a4-4aef-b866-523fd9eef58d" providerId="ADAL" clId="{B4E7CA55-5AF0-42F4-B85A-AF45EFEF4516}" dt="2019-03-12T17:13:11.275" v="4197"/>
          <ac:spMkLst>
            <pc:docMk/>
            <pc:sldMk cId="2480417488" sldId="2790"/>
            <ac:spMk id="890" creationId="{619C2098-12E6-415E-9A01-BDC7A155B87C}"/>
          </ac:spMkLst>
        </pc:spChg>
        <pc:spChg chg="add">
          <ac:chgData name="Mark Simos" userId="c67dffaa-54a4-4aef-b866-523fd9eef58d" providerId="ADAL" clId="{B4E7CA55-5AF0-42F4-B85A-AF45EFEF4516}" dt="2019-03-12T17:13:11.275" v="4197"/>
          <ac:spMkLst>
            <pc:docMk/>
            <pc:sldMk cId="2480417488" sldId="2790"/>
            <ac:spMk id="891" creationId="{A81D4C93-FE6B-40AC-AA80-2FD350C66CD7}"/>
          </ac:spMkLst>
        </pc:spChg>
        <pc:spChg chg="add">
          <ac:chgData name="Mark Simos" userId="c67dffaa-54a4-4aef-b866-523fd9eef58d" providerId="ADAL" clId="{B4E7CA55-5AF0-42F4-B85A-AF45EFEF4516}" dt="2019-03-12T17:13:11.275" v="4197"/>
          <ac:spMkLst>
            <pc:docMk/>
            <pc:sldMk cId="2480417488" sldId="2790"/>
            <ac:spMk id="892" creationId="{6B2F1043-A673-47A9-9F69-44DD320EBBC5}"/>
          </ac:spMkLst>
        </pc:spChg>
        <pc:spChg chg="add">
          <ac:chgData name="Mark Simos" userId="c67dffaa-54a4-4aef-b866-523fd9eef58d" providerId="ADAL" clId="{B4E7CA55-5AF0-42F4-B85A-AF45EFEF4516}" dt="2019-03-12T17:13:11.275" v="4197"/>
          <ac:spMkLst>
            <pc:docMk/>
            <pc:sldMk cId="2480417488" sldId="2790"/>
            <ac:spMk id="893" creationId="{62BC719B-C118-46E9-B712-A1AA70E83C9F}"/>
          </ac:spMkLst>
        </pc:spChg>
        <pc:spChg chg="add">
          <ac:chgData name="Mark Simos" userId="c67dffaa-54a4-4aef-b866-523fd9eef58d" providerId="ADAL" clId="{B4E7CA55-5AF0-42F4-B85A-AF45EFEF4516}" dt="2019-03-12T17:13:11.275" v="4197"/>
          <ac:spMkLst>
            <pc:docMk/>
            <pc:sldMk cId="2480417488" sldId="2790"/>
            <ac:spMk id="894" creationId="{E99332E4-DFE5-4F26-9DA9-0AA0A06F2FE1}"/>
          </ac:spMkLst>
        </pc:spChg>
        <pc:spChg chg="add">
          <ac:chgData name="Mark Simos" userId="c67dffaa-54a4-4aef-b866-523fd9eef58d" providerId="ADAL" clId="{B4E7CA55-5AF0-42F4-B85A-AF45EFEF4516}" dt="2019-03-12T17:13:11.275" v="4197"/>
          <ac:spMkLst>
            <pc:docMk/>
            <pc:sldMk cId="2480417488" sldId="2790"/>
            <ac:spMk id="895" creationId="{2BC7A2BE-60B7-412C-A754-89D471228FD4}"/>
          </ac:spMkLst>
        </pc:spChg>
        <pc:spChg chg="add">
          <ac:chgData name="Mark Simos" userId="c67dffaa-54a4-4aef-b866-523fd9eef58d" providerId="ADAL" clId="{B4E7CA55-5AF0-42F4-B85A-AF45EFEF4516}" dt="2019-03-12T17:13:11.275" v="4197"/>
          <ac:spMkLst>
            <pc:docMk/>
            <pc:sldMk cId="2480417488" sldId="2790"/>
            <ac:spMk id="928" creationId="{85A338E6-1AC0-4737-B65C-95251E35925D}"/>
          </ac:spMkLst>
        </pc:spChg>
        <pc:spChg chg="add">
          <ac:chgData name="Mark Simos" userId="c67dffaa-54a4-4aef-b866-523fd9eef58d" providerId="ADAL" clId="{B4E7CA55-5AF0-42F4-B85A-AF45EFEF4516}" dt="2019-03-12T17:13:11.275" v="4197"/>
          <ac:spMkLst>
            <pc:docMk/>
            <pc:sldMk cId="2480417488" sldId="2790"/>
            <ac:spMk id="929" creationId="{6426824B-5C95-4CB4-B5D6-C880FF018F36}"/>
          </ac:spMkLst>
        </pc:spChg>
        <pc:spChg chg="add">
          <ac:chgData name="Mark Simos" userId="c67dffaa-54a4-4aef-b866-523fd9eef58d" providerId="ADAL" clId="{B4E7CA55-5AF0-42F4-B85A-AF45EFEF4516}" dt="2019-03-12T17:13:11.275" v="4197"/>
          <ac:spMkLst>
            <pc:docMk/>
            <pc:sldMk cId="2480417488" sldId="2790"/>
            <ac:spMk id="930" creationId="{87CC5EE9-EF81-47B5-BFD0-CFE67C683A9E}"/>
          </ac:spMkLst>
        </pc:spChg>
        <pc:spChg chg="add">
          <ac:chgData name="Mark Simos" userId="c67dffaa-54a4-4aef-b866-523fd9eef58d" providerId="ADAL" clId="{B4E7CA55-5AF0-42F4-B85A-AF45EFEF4516}" dt="2019-03-12T17:13:11.275" v="4197"/>
          <ac:spMkLst>
            <pc:docMk/>
            <pc:sldMk cId="2480417488" sldId="2790"/>
            <ac:spMk id="931" creationId="{54947EA6-CE1D-4E47-BC34-EAB10EC124CE}"/>
          </ac:spMkLst>
        </pc:spChg>
        <pc:spChg chg="add">
          <ac:chgData name="Mark Simos" userId="c67dffaa-54a4-4aef-b866-523fd9eef58d" providerId="ADAL" clId="{B4E7CA55-5AF0-42F4-B85A-AF45EFEF4516}" dt="2019-03-12T17:13:11.275" v="4197"/>
          <ac:spMkLst>
            <pc:docMk/>
            <pc:sldMk cId="2480417488" sldId="2790"/>
            <ac:spMk id="942" creationId="{34E9F111-9C21-4C00-BE78-8ADF738ACB0F}"/>
          </ac:spMkLst>
        </pc:spChg>
        <pc:spChg chg="add">
          <ac:chgData name="Mark Simos" userId="c67dffaa-54a4-4aef-b866-523fd9eef58d" providerId="ADAL" clId="{B4E7CA55-5AF0-42F4-B85A-AF45EFEF4516}" dt="2019-03-12T17:13:11.275" v="4197"/>
          <ac:spMkLst>
            <pc:docMk/>
            <pc:sldMk cId="2480417488" sldId="2790"/>
            <ac:spMk id="943" creationId="{BEE37971-8279-433C-B64B-DA4B44CFFCC8}"/>
          </ac:spMkLst>
        </pc:spChg>
        <pc:spChg chg="add">
          <ac:chgData name="Mark Simos" userId="c67dffaa-54a4-4aef-b866-523fd9eef58d" providerId="ADAL" clId="{B4E7CA55-5AF0-42F4-B85A-AF45EFEF4516}" dt="2019-03-12T17:13:11.275" v="4197"/>
          <ac:spMkLst>
            <pc:docMk/>
            <pc:sldMk cId="2480417488" sldId="2790"/>
            <ac:spMk id="959" creationId="{564A66FF-F0EF-44C4-93CA-CCBF7C898AD0}"/>
          </ac:spMkLst>
        </pc:spChg>
        <pc:spChg chg="add">
          <ac:chgData name="Mark Simos" userId="c67dffaa-54a4-4aef-b866-523fd9eef58d" providerId="ADAL" clId="{B4E7CA55-5AF0-42F4-B85A-AF45EFEF4516}" dt="2019-03-12T17:13:11.275" v="4197"/>
          <ac:spMkLst>
            <pc:docMk/>
            <pc:sldMk cId="2480417488" sldId="2790"/>
            <ac:spMk id="960" creationId="{9B71716D-A63E-45F3-BA87-5031FE96031A}"/>
          </ac:spMkLst>
        </pc:spChg>
        <pc:spChg chg="add">
          <ac:chgData name="Mark Simos" userId="c67dffaa-54a4-4aef-b866-523fd9eef58d" providerId="ADAL" clId="{B4E7CA55-5AF0-42F4-B85A-AF45EFEF4516}" dt="2019-03-12T17:13:11.275" v="4197"/>
          <ac:spMkLst>
            <pc:docMk/>
            <pc:sldMk cId="2480417488" sldId="2790"/>
            <ac:spMk id="962" creationId="{3B1AD419-3BE4-4DB0-B70F-D59D05CCE4C6}"/>
          </ac:spMkLst>
        </pc:spChg>
        <pc:spChg chg="add">
          <ac:chgData name="Mark Simos" userId="c67dffaa-54a4-4aef-b866-523fd9eef58d" providerId="ADAL" clId="{B4E7CA55-5AF0-42F4-B85A-AF45EFEF4516}" dt="2019-03-12T17:13:11.275" v="4197"/>
          <ac:spMkLst>
            <pc:docMk/>
            <pc:sldMk cId="2480417488" sldId="2790"/>
            <ac:spMk id="963" creationId="{3AE2AD16-1647-4CFA-8730-6D3514AC3DCF}"/>
          </ac:spMkLst>
        </pc:spChg>
        <pc:spChg chg="add">
          <ac:chgData name="Mark Simos" userId="c67dffaa-54a4-4aef-b866-523fd9eef58d" providerId="ADAL" clId="{B4E7CA55-5AF0-42F4-B85A-AF45EFEF4516}" dt="2019-03-12T17:13:11.275" v="4197"/>
          <ac:spMkLst>
            <pc:docMk/>
            <pc:sldMk cId="2480417488" sldId="2790"/>
            <ac:spMk id="964" creationId="{7C4C487C-2EF1-410D-BFC2-78B9500C1EDE}"/>
          </ac:spMkLst>
        </pc:spChg>
        <pc:spChg chg="add">
          <ac:chgData name="Mark Simos" userId="c67dffaa-54a4-4aef-b866-523fd9eef58d" providerId="ADAL" clId="{B4E7CA55-5AF0-42F4-B85A-AF45EFEF4516}" dt="2019-03-12T17:13:11.275" v="4197"/>
          <ac:spMkLst>
            <pc:docMk/>
            <pc:sldMk cId="2480417488" sldId="2790"/>
            <ac:spMk id="971" creationId="{4507BA53-8438-4221-8BD5-940A8B3D2B68}"/>
          </ac:spMkLst>
        </pc:spChg>
        <pc:spChg chg="add">
          <ac:chgData name="Mark Simos" userId="c67dffaa-54a4-4aef-b866-523fd9eef58d" providerId="ADAL" clId="{B4E7CA55-5AF0-42F4-B85A-AF45EFEF4516}" dt="2019-03-12T17:13:11.275" v="4197"/>
          <ac:spMkLst>
            <pc:docMk/>
            <pc:sldMk cId="2480417488" sldId="2790"/>
            <ac:spMk id="977" creationId="{DAC091DB-7EC5-4721-BC91-13E6A147CB8C}"/>
          </ac:spMkLst>
        </pc:spChg>
        <pc:spChg chg="add">
          <ac:chgData name="Mark Simos" userId="c67dffaa-54a4-4aef-b866-523fd9eef58d" providerId="ADAL" clId="{B4E7CA55-5AF0-42F4-B85A-AF45EFEF4516}" dt="2019-03-12T17:13:11.275" v="4197"/>
          <ac:spMkLst>
            <pc:docMk/>
            <pc:sldMk cId="2480417488" sldId="2790"/>
            <ac:spMk id="983" creationId="{702FA876-41C4-420B-A3EE-AB2D42F7469E}"/>
          </ac:spMkLst>
        </pc:spChg>
        <pc:spChg chg="add">
          <ac:chgData name="Mark Simos" userId="c67dffaa-54a4-4aef-b866-523fd9eef58d" providerId="ADAL" clId="{B4E7CA55-5AF0-42F4-B85A-AF45EFEF4516}" dt="2019-03-12T17:13:11.275" v="4197"/>
          <ac:spMkLst>
            <pc:docMk/>
            <pc:sldMk cId="2480417488" sldId="2790"/>
            <ac:spMk id="1023" creationId="{391DC90A-09AC-4E27-8167-8F1E9E55BF1B}"/>
          </ac:spMkLst>
        </pc:spChg>
        <pc:spChg chg="add">
          <ac:chgData name="Mark Simos" userId="c67dffaa-54a4-4aef-b866-523fd9eef58d" providerId="ADAL" clId="{B4E7CA55-5AF0-42F4-B85A-AF45EFEF4516}" dt="2019-03-12T17:13:11.275" v="4197"/>
          <ac:spMkLst>
            <pc:docMk/>
            <pc:sldMk cId="2480417488" sldId="2790"/>
            <ac:spMk id="1034" creationId="{40EAA363-2C4B-473B-9823-0C693C28A16F}"/>
          </ac:spMkLst>
        </pc:spChg>
        <pc:spChg chg="add">
          <ac:chgData name="Mark Simos" userId="c67dffaa-54a4-4aef-b866-523fd9eef58d" providerId="ADAL" clId="{B4E7CA55-5AF0-42F4-B85A-AF45EFEF4516}" dt="2019-03-12T17:13:11.275" v="4197"/>
          <ac:spMkLst>
            <pc:docMk/>
            <pc:sldMk cId="2480417488" sldId="2790"/>
            <ac:spMk id="1057" creationId="{0BF5F2C4-8F40-42DB-840E-C3924547A04D}"/>
          </ac:spMkLst>
        </pc:spChg>
        <pc:spChg chg="add">
          <ac:chgData name="Mark Simos" userId="c67dffaa-54a4-4aef-b866-523fd9eef58d" providerId="ADAL" clId="{B4E7CA55-5AF0-42F4-B85A-AF45EFEF4516}" dt="2019-03-12T17:13:11.275" v="4197"/>
          <ac:spMkLst>
            <pc:docMk/>
            <pc:sldMk cId="2480417488" sldId="2790"/>
            <ac:spMk id="1058" creationId="{EE394ED5-604D-4606-B84F-DB168DEB30EA}"/>
          </ac:spMkLst>
        </pc:spChg>
        <pc:spChg chg="add">
          <ac:chgData name="Mark Simos" userId="c67dffaa-54a4-4aef-b866-523fd9eef58d" providerId="ADAL" clId="{B4E7CA55-5AF0-42F4-B85A-AF45EFEF4516}" dt="2019-03-12T17:13:11.275" v="4197"/>
          <ac:spMkLst>
            <pc:docMk/>
            <pc:sldMk cId="2480417488" sldId="2790"/>
            <ac:spMk id="1059" creationId="{C59890D2-5EE7-4517-AEFA-A2E8578626B3}"/>
          </ac:spMkLst>
        </pc:spChg>
        <pc:spChg chg="add">
          <ac:chgData name="Mark Simos" userId="c67dffaa-54a4-4aef-b866-523fd9eef58d" providerId="ADAL" clId="{B4E7CA55-5AF0-42F4-B85A-AF45EFEF4516}" dt="2019-03-12T17:13:11.275" v="4197"/>
          <ac:spMkLst>
            <pc:docMk/>
            <pc:sldMk cId="2480417488" sldId="2790"/>
            <ac:spMk id="1060" creationId="{E955B9E7-0AF6-4D47-B793-E8E5AFFEF6F3}"/>
          </ac:spMkLst>
        </pc:spChg>
        <pc:spChg chg="add">
          <ac:chgData name="Mark Simos" userId="c67dffaa-54a4-4aef-b866-523fd9eef58d" providerId="ADAL" clId="{B4E7CA55-5AF0-42F4-B85A-AF45EFEF4516}" dt="2019-03-12T17:13:11.275" v="4197"/>
          <ac:spMkLst>
            <pc:docMk/>
            <pc:sldMk cId="2480417488" sldId="2790"/>
            <ac:spMk id="1065" creationId="{C9344906-DF67-485E-AF29-F526B0489EE0}"/>
          </ac:spMkLst>
        </pc:spChg>
        <pc:spChg chg="add">
          <ac:chgData name="Mark Simos" userId="c67dffaa-54a4-4aef-b866-523fd9eef58d" providerId="ADAL" clId="{B4E7CA55-5AF0-42F4-B85A-AF45EFEF4516}" dt="2019-03-12T17:13:11.275" v="4197"/>
          <ac:spMkLst>
            <pc:docMk/>
            <pc:sldMk cId="2480417488" sldId="2790"/>
            <ac:spMk id="1066" creationId="{67C6C1A0-D815-4A24-97D8-007356E17BB5}"/>
          </ac:spMkLst>
        </pc:spChg>
        <pc:spChg chg="add">
          <ac:chgData name="Mark Simos" userId="c67dffaa-54a4-4aef-b866-523fd9eef58d" providerId="ADAL" clId="{B4E7CA55-5AF0-42F4-B85A-AF45EFEF4516}" dt="2019-03-12T17:13:11.275" v="4197"/>
          <ac:spMkLst>
            <pc:docMk/>
            <pc:sldMk cId="2480417488" sldId="2790"/>
            <ac:spMk id="1067" creationId="{EE2E6B48-0853-4661-B72A-35A9639A81BD}"/>
          </ac:spMkLst>
        </pc:spChg>
        <pc:spChg chg="add">
          <ac:chgData name="Mark Simos" userId="c67dffaa-54a4-4aef-b866-523fd9eef58d" providerId="ADAL" clId="{B4E7CA55-5AF0-42F4-B85A-AF45EFEF4516}" dt="2019-03-12T17:13:11.275" v="4197"/>
          <ac:spMkLst>
            <pc:docMk/>
            <pc:sldMk cId="2480417488" sldId="2790"/>
            <ac:spMk id="1068" creationId="{A4C5563A-D963-4023-95C7-1E167B6FEED0}"/>
          </ac:spMkLst>
        </pc:spChg>
        <pc:spChg chg="add">
          <ac:chgData name="Mark Simos" userId="c67dffaa-54a4-4aef-b866-523fd9eef58d" providerId="ADAL" clId="{B4E7CA55-5AF0-42F4-B85A-AF45EFEF4516}" dt="2019-03-12T17:13:11.275" v="4197"/>
          <ac:spMkLst>
            <pc:docMk/>
            <pc:sldMk cId="2480417488" sldId="2790"/>
            <ac:spMk id="1069" creationId="{78E7CD2C-F121-426C-856A-9B6472F00EAB}"/>
          </ac:spMkLst>
        </pc:spChg>
        <pc:spChg chg="add">
          <ac:chgData name="Mark Simos" userId="c67dffaa-54a4-4aef-b866-523fd9eef58d" providerId="ADAL" clId="{B4E7CA55-5AF0-42F4-B85A-AF45EFEF4516}" dt="2019-03-12T17:13:11.275" v="4197"/>
          <ac:spMkLst>
            <pc:docMk/>
            <pc:sldMk cId="2480417488" sldId="2790"/>
            <ac:spMk id="1128" creationId="{4872A8B5-EC93-4950-A4C0-AB46F4B39C7B}"/>
          </ac:spMkLst>
        </pc:spChg>
        <pc:spChg chg="add">
          <ac:chgData name="Mark Simos" userId="c67dffaa-54a4-4aef-b866-523fd9eef58d" providerId="ADAL" clId="{B4E7CA55-5AF0-42F4-B85A-AF45EFEF4516}" dt="2019-03-12T17:13:11.275" v="4197"/>
          <ac:spMkLst>
            <pc:docMk/>
            <pc:sldMk cId="2480417488" sldId="2790"/>
            <ac:spMk id="1166" creationId="{7F624A18-9C3F-4169-BD71-259A20CD4FFF}"/>
          </ac:spMkLst>
        </pc:spChg>
        <pc:spChg chg="mod">
          <ac:chgData name="Mark Simos" userId="c67dffaa-54a4-4aef-b866-523fd9eef58d" providerId="ADAL" clId="{B4E7CA55-5AF0-42F4-B85A-AF45EFEF4516}" dt="2019-04-01T10:07:05.427" v="15009" actId="313"/>
          <ac:spMkLst>
            <pc:docMk/>
            <pc:sldMk cId="2480417488" sldId="2790"/>
            <ac:spMk id="1247" creationId="{BB885FF7-FB3F-48A2-9D49-E53D7B79F111}"/>
          </ac:spMkLst>
        </pc:spChg>
        <pc:spChg chg="add">
          <ac:chgData name="Mark Simos" userId="c67dffaa-54a4-4aef-b866-523fd9eef58d" providerId="ADAL" clId="{B4E7CA55-5AF0-42F4-B85A-AF45EFEF4516}" dt="2019-03-12T17:13:11.275" v="4197"/>
          <ac:spMkLst>
            <pc:docMk/>
            <pc:sldMk cId="2480417488" sldId="2790"/>
            <ac:spMk id="1280" creationId="{535E2262-19C2-44D5-86CC-5C0A2367AD83}"/>
          </ac:spMkLst>
        </pc:spChg>
        <pc:spChg chg="add">
          <ac:chgData name="Mark Simos" userId="c67dffaa-54a4-4aef-b866-523fd9eef58d" providerId="ADAL" clId="{B4E7CA55-5AF0-42F4-B85A-AF45EFEF4516}" dt="2019-03-12T17:13:11.275" v="4197"/>
          <ac:spMkLst>
            <pc:docMk/>
            <pc:sldMk cId="2480417488" sldId="2790"/>
            <ac:spMk id="1281" creationId="{B8EC5061-CCEB-4ADD-90C4-286EA13EC914}"/>
          </ac:spMkLst>
        </pc:spChg>
        <pc:spChg chg="add">
          <ac:chgData name="Mark Simos" userId="c67dffaa-54a4-4aef-b866-523fd9eef58d" providerId="ADAL" clId="{B4E7CA55-5AF0-42F4-B85A-AF45EFEF4516}" dt="2019-03-12T17:13:11.275" v="4197"/>
          <ac:spMkLst>
            <pc:docMk/>
            <pc:sldMk cId="2480417488" sldId="2790"/>
            <ac:spMk id="1282" creationId="{D3990851-AC7B-49FF-8770-C73A07D466C6}"/>
          </ac:spMkLst>
        </pc:spChg>
        <pc:spChg chg="add">
          <ac:chgData name="Mark Simos" userId="c67dffaa-54a4-4aef-b866-523fd9eef58d" providerId="ADAL" clId="{B4E7CA55-5AF0-42F4-B85A-AF45EFEF4516}" dt="2019-03-12T17:13:11.275" v="4197"/>
          <ac:spMkLst>
            <pc:docMk/>
            <pc:sldMk cId="2480417488" sldId="2790"/>
            <ac:spMk id="1283" creationId="{6B3BA11C-3D5A-4733-8ADE-43CDBABA879E}"/>
          </ac:spMkLst>
        </pc:spChg>
        <pc:spChg chg="mod">
          <ac:chgData name="Mark Simos" userId="c67dffaa-54a4-4aef-b866-523fd9eef58d" providerId="ADAL" clId="{B4E7CA55-5AF0-42F4-B85A-AF45EFEF4516}" dt="2019-04-01T10:07:07.663" v="15010" actId="313"/>
          <ac:spMkLst>
            <pc:docMk/>
            <pc:sldMk cId="2480417488" sldId="2790"/>
            <ac:spMk id="1289" creationId="{8030DE28-F341-4C4E-8B4E-81693A412599}"/>
          </ac:spMkLst>
        </pc:spChg>
        <pc:spChg chg="add">
          <ac:chgData name="Mark Simos" userId="c67dffaa-54a4-4aef-b866-523fd9eef58d" providerId="ADAL" clId="{B4E7CA55-5AF0-42F4-B85A-AF45EFEF4516}" dt="2019-03-12T17:13:11.275" v="4197"/>
          <ac:spMkLst>
            <pc:docMk/>
            <pc:sldMk cId="2480417488" sldId="2790"/>
            <ac:spMk id="1326" creationId="{B359F5B2-DD41-41E6-A758-053135254A14}"/>
          </ac:spMkLst>
        </pc:spChg>
        <pc:spChg chg="add">
          <ac:chgData name="Mark Simos" userId="c67dffaa-54a4-4aef-b866-523fd9eef58d" providerId="ADAL" clId="{B4E7CA55-5AF0-42F4-B85A-AF45EFEF4516}" dt="2019-03-12T17:13:11.275" v="4197"/>
          <ac:spMkLst>
            <pc:docMk/>
            <pc:sldMk cId="2480417488" sldId="2790"/>
            <ac:spMk id="1327" creationId="{252E73D5-D47F-45BF-AF58-A60B75F5095C}"/>
          </ac:spMkLst>
        </pc:spChg>
        <pc:spChg chg="add">
          <ac:chgData name="Mark Simos" userId="c67dffaa-54a4-4aef-b866-523fd9eef58d" providerId="ADAL" clId="{B4E7CA55-5AF0-42F4-B85A-AF45EFEF4516}" dt="2019-03-12T17:13:11.275" v="4197"/>
          <ac:spMkLst>
            <pc:docMk/>
            <pc:sldMk cId="2480417488" sldId="2790"/>
            <ac:spMk id="1328" creationId="{10E8D03A-00D3-41D9-97E5-7D73F955AC4D}"/>
          </ac:spMkLst>
        </pc:spChg>
        <pc:spChg chg="add">
          <ac:chgData name="Mark Simos" userId="c67dffaa-54a4-4aef-b866-523fd9eef58d" providerId="ADAL" clId="{B4E7CA55-5AF0-42F4-B85A-AF45EFEF4516}" dt="2019-03-12T17:13:11.275" v="4197"/>
          <ac:spMkLst>
            <pc:docMk/>
            <pc:sldMk cId="2480417488" sldId="2790"/>
            <ac:spMk id="1329" creationId="{D71567CB-61CB-4270-8CE7-D4BCAAA09A71}"/>
          </ac:spMkLst>
        </pc:spChg>
        <pc:spChg chg="add">
          <ac:chgData name="Mark Simos" userId="c67dffaa-54a4-4aef-b866-523fd9eef58d" providerId="ADAL" clId="{B4E7CA55-5AF0-42F4-B85A-AF45EFEF4516}" dt="2019-03-12T17:13:11.275" v="4197"/>
          <ac:spMkLst>
            <pc:docMk/>
            <pc:sldMk cId="2480417488" sldId="2790"/>
            <ac:spMk id="1330" creationId="{AD9857C7-D7CA-431E-B2EA-F8D8D3345391}"/>
          </ac:spMkLst>
        </pc:spChg>
        <pc:grpChg chg="del">
          <ac:chgData name="Mark Simos" userId="c67dffaa-54a4-4aef-b866-523fd9eef58d" providerId="ADAL" clId="{B4E7CA55-5AF0-42F4-B85A-AF45EFEF4516}" dt="2019-03-12T17:13:03.299" v="4196" actId="478"/>
          <ac:grpSpMkLst>
            <pc:docMk/>
            <pc:sldMk cId="2480417488" sldId="2790"/>
            <ac:grpSpMk id="2" creationId="{CF9CE92E-161D-4366-A754-11556B414F24}"/>
          </ac:grpSpMkLst>
        </pc:grpChg>
        <pc:grpChg chg="del">
          <ac:chgData name="Mark Simos" userId="c67dffaa-54a4-4aef-b866-523fd9eef58d" providerId="ADAL" clId="{B4E7CA55-5AF0-42F4-B85A-AF45EFEF4516}" dt="2019-03-12T17:13:03.299" v="4196" actId="478"/>
          <ac:grpSpMkLst>
            <pc:docMk/>
            <pc:sldMk cId="2480417488" sldId="2790"/>
            <ac:grpSpMk id="5" creationId="{AAA8201C-436A-4215-BBE5-1705CFD68B11}"/>
          </ac:grpSpMkLst>
        </pc:grpChg>
        <pc:grpChg chg="del">
          <ac:chgData name="Mark Simos" userId="c67dffaa-54a4-4aef-b866-523fd9eef58d" providerId="ADAL" clId="{B4E7CA55-5AF0-42F4-B85A-AF45EFEF4516}" dt="2019-03-12T17:13:03.299" v="4196" actId="478"/>
          <ac:grpSpMkLst>
            <pc:docMk/>
            <pc:sldMk cId="2480417488" sldId="2790"/>
            <ac:grpSpMk id="6" creationId="{EF9C0FF6-3C16-47E6-89A6-147205FE0E0F}"/>
          </ac:grpSpMkLst>
        </pc:grpChg>
        <pc:grpChg chg="del">
          <ac:chgData name="Mark Simos" userId="c67dffaa-54a4-4aef-b866-523fd9eef58d" providerId="ADAL" clId="{B4E7CA55-5AF0-42F4-B85A-AF45EFEF4516}" dt="2019-03-12T17:13:03.299" v="4196" actId="478"/>
          <ac:grpSpMkLst>
            <pc:docMk/>
            <pc:sldMk cId="2480417488" sldId="2790"/>
            <ac:grpSpMk id="10" creationId="{F7160ACE-7B4C-45EB-9A58-FF0126B35852}"/>
          </ac:grpSpMkLst>
        </pc:grpChg>
        <pc:grpChg chg="del">
          <ac:chgData name="Mark Simos" userId="c67dffaa-54a4-4aef-b866-523fd9eef58d" providerId="ADAL" clId="{B4E7CA55-5AF0-42F4-B85A-AF45EFEF4516}" dt="2019-03-12T17:13:03.299" v="4196" actId="478"/>
          <ac:grpSpMkLst>
            <pc:docMk/>
            <pc:sldMk cId="2480417488" sldId="2790"/>
            <ac:grpSpMk id="15" creationId="{EFD24189-C621-438B-9B19-2FB6362EE70A}"/>
          </ac:grpSpMkLst>
        </pc:grpChg>
        <pc:grpChg chg="del">
          <ac:chgData name="Mark Simos" userId="c67dffaa-54a4-4aef-b866-523fd9eef58d" providerId="ADAL" clId="{B4E7CA55-5AF0-42F4-B85A-AF45EFEF4516}" dt="2019-03-12T17:13:03.299" v="4196" actId="478"/>
          <ac:grpSpMkLst>
            <pc:docMk/>
            <pc:sldMk cId="2480417488" sldId="2790"/>
            <ac:grpSpMk id="18" creationId="{1D433F51-BDAD-417E-978F-384EA8745069}"/>
          </ac:grpSpMkLst>
        </pc:grpChg>
        <pc:grpChg chg="del">
          <ac:chgData name="Mark Simos" userId="c67dffaa-54a4-4aef-b866-523fd9eef58d" providerId="ADAL" clId="{B4E7CA55-5AF0-42F4-B85A-AF45EFEF4516}" dt="2019-03-12T17:13:03.299" v="4196" actId="478"/>
          <ac:grpSpMkLst>
            <pc:docMk/>
            <pc:sldMk cId="2480417488" sldId="2790"/>
            <ac:grpSpMk id="20" creationId="{B5F3E33E-AC8B-42B3-A25B-1E67BE69C1B6}"/>
          </ac:grpSpMkLst>
        </pc:grpChg>
        <pc:grpChg chg="del">
          <ac:chgData name="Mark Simos" userId="c67dffaa-54a4-4aef-b866-523fd9eef58d" providerId="ADAL" clId="{B4E7CA55-5AF0-42F4-B85A-AF45EFEF4516}" dt="2019-03-12T17:13:03.299" v="4196" actId="478"/>
          <ac:grpSpMkLst>
            <pc:docMk/>
            <pc:sldMk cId="2480417488" sldId="2790"/>
            <ac:grpSpMk id="23" creationId="{806966EE-7DC9-42B7-AC98-DDA2D2A68725}"/>
          </ac:grpSpMkLst>
        </pc:grpChg>
        <pc:grpChg chg="del">
          <ac:chgData name="Mark Simos" userId="c67dffaa-54a4-4aef-b866-523fd9eef58d" providerId="ADAL" clId="{B4E7CA55-5AF0-42F4-B85A-AF45EFEF4516}" dt="2019-03-12T17:13:03.299" v="4196" actId="478"/>
          <ac:grpSpMkLst>
            <pc:docMk/>
            <pc:sldMk cId="2480417488" sldId="2790"/>
            <ac:grpSpMk id="24" creationId="{20A24230-FAAD-4142-93D9-29BD7408BC32}"/>
          </ac:grpSpMkLst>
        </pc:grpChg>
        <pc:grpChg chg="del">
          <ac:chgData name="Mark Simos" userId="c67dffaa-54a4-4aef-b866-523fd9eef58d" providerId="ADAL" clId="{B4E7CA55-5AF0-42F4-B85A-AF45EFEF4516}" dt="2019-03-12T17:13:03.299" v="4196" actId="478"/>
          <ac:grpSpMkLst>
            <pc:docMk/>
            <pc:sldMk cId="2480417488" sldId="2790"/>
            <ac:grpSpMk id="25" creationId="{1D2B6E65-2C6E-47A4-86EA-BE343E742049}"/>
          </ac:grpSpMkLst>
        </pc:grpChg>
        <pc:grpChg chg="del">
          <ac:chgData name="Mark Simos" userId="c67dffaa-54a4-4aef-b866-523fd9eef58d" providerId="ADAL" clId="{B4E7CA55-5AF0-42F4-B85A-AF45EFEF4516}" dt="2019-03-12T17:13:03.299" v="4196" actId="478"/>
          <ac:grpSpMkLst>
            <pc:docMk/>
            <pc:sldMk cId="2480417488" sldId="2790"/>
            <ac:grpSpMk id="26" creationId="{D81733F3-308A-4011-83CC-E11DDFC07AA1}"/>
          </ac:grpSpMkLst>
        </pc:grpChg>
        <pc:grpChg chg="del">
          <ac:chgData name="Mark Simos" userId="c67dffaa-54a4-4aef-b866-523fd9eef58d" providerId="ADAL" clId="{B4E7CA55-5AF0-42F4-B85A-AF45EFEF4516}" dt="2019-03-12T17:13:03.299" v="4196" actId="478"/>
          <ac:grpSpMkLst>
            <pc:docMk/>
            <pc:sldMk cId="2480417488" sldId="2790"/>
            <ac:grpSpMk id="28" creationId="{51FD5745-565C-4C3E-A103-ADE410A5BA3F}"/>
          </ac:grpSpMkLst>
        </pc:grpChg>
        <pc:grpChg chg="del">
          <ac:chgData name="Mark Simos" userId="c67dffaa-54a4-4aef-b866-523fd9eef58d" providerId="ADAL" clId="{B4E7CA55-5AF0-42F4-B85A-AF45EFEF4516}" dt="2019-03-12T17:13:03.299" v="4196" actId="478"/>
          <ac:grpSpMkLst>
            <pc:docMk/>
            <pc:sldMk cId="2480417488" sldId="2790"/>
            <ac:grpSpMk id="30" creationId="{E07C47F9-ACEC-4D51-A8A2-A450AC7DFD0D}"/>
          </ac:grpSpMkLst>
        </pc:grpChg>
        <pc:grpChg chg="del">
          <ac:chgData name="Mark Simos" userId="c67dffaa-54a4-4aef-b866-523fd9eef58d" providerId="ADAL" clId="{B4E7CA55-5AF0-42F4-B85A-AF45EFEF4516}" dt="2019-03-12T17:13:03.299" v="4196" actId="478"/>
          <ac:grpSpMkLst>
            <pc:docMk/>
            <pc:sldMk cId="2480417488" sldId="2790"/>
            <ac:grpSpMk id="31" creationId="{37EB6364-F148-420D-97C3-AE6E4D78B812}"/>
          </ac:grpSpMkLst>
        </pc:grpChg>
        <pc:grpChg chg="del">
          <ac:chgData name="Mark Simos" userId="c67dffaa-54a4-4aef-b866-523fd9eef58d" providerId="ADAL" clId="{B4E7CA55-5AF0-42F4-B85A-AF45EFEF4516}" dt="2019-03-12T17:13:03.299" v="4196" actId="478"/>
          <ac:grpSpMkLst>
            <pc:docMk/>
            <pc:sldMk cId="2480417488" sldId="2790"/>
            <ac:grpSpMk id="33" creationId="{52D17B2D-D338-4AF2-A159-8494DEDAF906}"/>
          </ac:grpSpMkLst>
        </pc:grpChg>
        <pc:grpChg chg="del">
          <ac:chgData name="Mark Simos" userId="c67dffaa-54a4-4aef-b866-523fd9eef58d" providerId="ADAL" clId="{B4E7CA55-5AF0-42F4-B85A-AF45EFEF4516}" dt="2019-03-12T17:13:03.299" v="4196" actId="478"/>
          <ac:grpSpMkLst>
            <pc:docMk/>
            <pc:sldMk cId="2480417488" sldId="2790"/>
            <ac:grpSpMk id="34" creationId="{33D41D94-29D2-46A4-8851-2584B1691A60}"/>
          </ac:grpSpMkLst>
        </pc:grpChg>
        <pc:grpChg chg="del">
          <ac:chgData name="Mark Simos" userId="c67dffaa-54a4-4aef-b866-523fd9eef58d" providerId="ADAL" clId="{B4E7CA55-5AF0-42F4-B85A-AF45EFEF4516}" dt="2019-03-12T17:13:03.299" v="4196" actId="478"/>
          <ac:grpSpMkLst>
            <pc:docMk/>
            <pc:sldMk cId="2480417488" sldId="2790"/>
            <ac:grpSpMk id="36" creationId="{F2AE5143-3F7D-48E1-97B1-C4610099C350}"/>
          </ac:grpSpMkLst>
        </pc:grpChg>
        <pc:grpChg chg="del">
          <ac:chgData name="Mark Simos" userId="c67dffaa-54a4-4aef-b866-523fd9eef58d" providerId="ADAL" clId="{B4E7CA55-5AF0-42F4-B85A-AF45EFEF4516}" dt="2019-03-12T17:13:03.299" v="4196" actId="478"/>
          <ac:grpSpMkLst>
            <pc:docMk/>
            <pc:sldMk cId="2480417488" sldId="2790"/>
            <ac:grpSpMk id="37" creationId="{94DEB955-D431-494F-B055-E02E3AAD9A9E}"/>
          </ac:grpSpMkLst>
        </pc:grpChg>
        <pc:grpChg chg="del">
          <ac:chgData name="Mark Simos" userId="c67dffaa-54a4-4aef-b866-523fd9eef58d" providerId="ADAL" clId="{B4E7CA55-5AF0-42F4-B85A-AF45EFEF4516}" dt="2019-03-12T17:13:03.299" v="4196" actId="478"/>
          <ac:grpSpMkLst>
            <pc:docMk/>
            <pc:sldMk cId="2480417488" sldId="2790"/>
            <ac:grpSpMk id="38" creationId="{4C8A5727-BDAF-4873-A73A-D0E5BB1BBD0E}"/>
          </ac:grpSpMkLst>
        </pc:grpChg>
        <pc:grpChg chg="del">
          <ac:chgData name="Mark Simos" userId="c67dffaa-54a4-4aef-b866-523fd9eef58d" providerId="ADAL" clId="{B4E7CA55-5AF0-42F4-B85A-AF45EFEF4516}" dt="2019-03-12T17:13:03.299" v="4196" actId="478"/>
          <ac:grpSpMkLst>
            <pc:docMk/>
            <pc:sldMk cId="2480417488" sldId="2790"/>
            <ac:grpSpMk id="42" creationId="{8C2495AC-5789-4EEE-9A8C-143E6B5C1712}"/>
          </ac:grpSpMkLst>
        </pc:grpChg>
        <pc:grpChg chg="del">
          <ac:chgData name="Mark Simos" userId="c67dffaa-54a4-4aef-b866-523fd9eef58d" providerId="ADAL" clId="{B4E7CA55-5AF0-42F4-B85A-AF45EFEF4516}" dt="2019-03-12T17:13:03.299" v="4196" actId="478"/>
          <ac:grpSpMkLst>
            <pc:docMk/>
            <pc:sldMk cId="2480417488" sldId="2790"/>
            <ac:grpSpMk id="47" creationId="{B632D708-60C7-444A-8E4B-28D8AB043A81}"/>
          </ac:grpSpMkLst>
        </pc:grpChg>
        <pc:grpChg chg="del">
          <ac:chgData name="Mark Simos" userId="c67dffaa-54a4-4aef-b866-523fd9eef58d" providerId="ADAL" clId="{B4E7CA55-5AF0-42F4-B85A-AF45EFEF4516}" dt="2019-03-12T17:13:03.299" v="4196" actId="478"/>
          <ac:grpSpMkLst>
            <pc:docMk/>
            <pc:sldMk cId="2480417488" sldId="2790"/>
            <ac:grpSpMk id="48" creationId="{BFC65816-92B6-45F8-8B56-B9FE7300B40A}"/>
          </ac:grpSpMkLst>
        </pc:grpChg>
        <pc:grpChg chg="del">
          <ac:chgData name="Mark Simos" userId="c67dffaa-54a4-4aef-b866-523fd9eef58d" providerId="ADAL" clId="{B4E7CA55-5AF0-42F4-B85A-AF45EFEF4516}" dt="2019-03-12T17:13:03.299" v="4196" actId="478"/>
          <ac:grpSpMkLst>
            <pc:docMk/>
            <pc:sldMk cId="2480417488" sldId="2790"/>
            <ac:grpSpMk id="55" creationId="{089A708A-3B38-45E4-AB39-901738503841}"/>
          </ac:grpSpMkLst>
        </pc:grpChg>
        <pc:grpChg chg="del">
          <ac:chgData name="Mark Simos" userId="c67dffaa-54a4-4aef-b866-523fd9eef58d" providerId="ADAL" clId="{B4E7CA55-5AF0-42F4-B85A-AF45EFEF4516}" dt="2019-03-12T17:13:03.299" v="4196" actId="478"/>
          <ac:grpSpMkLst>
            <pc:docMk/>
            <pc:sldMk cId="2480417488" sldId="2790"/>
            <ac:grpSpMk id="63" creationId="{5829E5BE-F51B-45D3-8643-8A7E1443DF78}"/>
          </ac:grpSpMkLst>
        </pc:grpChg>
        <pc:grpChg chg="del">
          <ac:chgData name="Mark Simos" userId="c67dffaa-54a4-4aef-b866-523fd9eef58d" providerId="ADAL" clId="{B4E7CA55-5AF0-42F4-B85A-AF45EFEF4516}" dt="2019-03-12T17:13:03.299" v="4196" actId="478"/>
          <ac:grpSpMkLst>
            <pc:docMk/>
            <pc:sldMk cId="2480417488" sldId="2790"/>
            <ac:grpSpMk id="70" creationId="{EF9351D5-8C9E-4BBB-97CC-59AE145EB32D}"/>
          </ac:grpSpMkLst>
        </pc:grpChg>
        <pc:grpChg chg="del">
          <ac:chgData name="Mark Simos" userId="c67dffaa-54a4-4aef-b866-523fd9eef58d" providerId="ADAL" clId="{B4E7CA55-5AF0-42F4-B85A-AF45EFEF4516}" dt="2019-03-12T17:13:03.299" v="4196" actId="478"/>
          <ac:grpSpMkLst>
            <pc:docMk/>
            <pc:sldMk cId="2480417488" sldId="2790"/>
            <ac:grpSpMk id="83" creationId="{2CEFB2BD-32EA-48CA-BA15-6450C54C6687}"/>
          </ac:grpSpMkLst>
        </pc:grpChg>
        <pc:grpChg chg="del">
          <ac:chgData name="Mark Simos" userId="c67dffaa-54a4-4aef-b866-523fd9eef58d" providerId="ADAL" clId="{B4E7CA55-5AF0-42F4-B85A-AF45EFEF4516}" dt="2019-03-12T17:13:03.299" v="4196" actId="478"/>
          <ac:grpSpMkLst>
            <pc:docMk/>
            <pc:sldMk cId="2480417488" sldId="2790"/>
            <ac:grpSpMk id="84" creationId="{049AC098-F6B7-4B7B-853E-A6E94F5108FC}"/>
          </ac:grpSpMkLst>
        </pc:grpChg>
        <pc:grpChg chg="del">
          <ac:chgData name="Mark Simos" userId="c67dffaa-54a4-4aef-b866-523fd9eef58d" providerId="ADAL" clId="{B4E7CA55-5AF0-42F4-B85A-AF45EFEF4516}" dt="2019-03-12T17:13:03.299" v="4196" actId="478"/>
          <ac:grpSpMkLst>
            <pc:docMk/>
            <pc:sldMk cId="2480417488" sldId="2790"/>
            <ac:grpSpMk id="86" creationId="{F22C07A1-3806-4AA1-AE0E-49B154EA897B}"/>
          </ac:grpSpMkLst>
        </pc:grpChg>
        <pc:grpChg chg="del">
          <ac:chgData name="Mark Simos" userId="c67dffaa-54a4-4aef-b866-523fd9eef58d" providerId="ADAL" clId="{B4E7CA55-5AF0-42F4-B85A-AF45EFEF4516}" dt="2019-03-12T17:13:03.299" v="4196" actId="478"/>
          <ac:grpSpMkLst>
            <pc:docMk/>
            <pc:sldMk cId="2480417488" sldId="2790"/>
            <ac:grpSpMk id="124" creationId="{00E2A40B-3AE1-4087-99D4-5ECB5C4C27C2}"/>
          </ac:grpSpMkLst>
        </pc:grpChg>
        <pc:grpChg chg="del">
          <ac:chgData name="Mark Simos" userId="c67dffaa-54a4-4aef-b866-523fd9eef58d" providerId="ADAL" clId="{B4E7CA55-5AF0-42F4-B85A-AF45EFEF4516}" dt="2019-03-12T17:13:03.299" v="4196" actId="478"/>
          <ac:grpSpMkLst>
            <pc:docMk/>
            <pc:sldMk cId="2480417488" sldId="2790"/>
            <ac:grpSpMk id="153" creationId="{D2A4DE7F-EF4F-4F7E-801D-650E1FEB6053}"/>
          </ac:grpSpMkLst>
        </pc:grpChg>
        <pc:grpChg chg="del">
          <ac:chgData name="Mark Simos" userId="c67dffaa-54a4-4aef-b866-523fd9eef58d" providerId="ADAL" clId="{B4E7CA55-5AF0-42F4-B85A-AF45EFEF4516}" dt="2019-03-12T17:13:03.299" v="4196" actId="478"/>
          <ac:grpSpMkLst>
            <pc:docMk/>
            <pc:sldMk cId="2480417488" sldId="2790"/>
            <ac:grpSpMk id="156" creationId="{15D69BF0-DFD4-4269-B7FF-0549ABD862F3}"/>
          </ac:grpSpMkLst>
        </pc:grpChg>
        <pc:grpChg chg="del">
          <ac:chgData name="Mark Simos" userId="c67dffaa-54a4-4aef-b866-523fd9eef58d" providerId="ADAL" clId="{B4E7CA55-5AF0-42F4-B85A-AF45EFEF4516}" dt="2019-03-12T17:13:03.299" v="4196" actId="478"/>
          <ac:grpSpMkLst>
            <pc:docMk/>
            <pc:sldMk cId="2480417488" sldId="2790"/>
            <ac:grpSpMk id="168" creationId="{888871D0-EAEC-4D6B-A41A-9BB17DCE7729}"/>
          </ac:grpSpMkLst>
        </pc:grpChg>
        <pc:grpChg chg="del">
          <ac:chgData name="Mark Simos" userId="c67dffaa-54a4-4aef-b866-523fd9eef58d" providerId="ADAL" clId="{B4E7CA55-5AF0-42F4-B85A-AF45EFEF4516}" dt="2019-03-12T17:13:03.299" v="4196" actId="478"/>
          <ac:grpSpMkLst>
            <pc:docMk/>
            <pc:sldMk cId="2480417488" sldId="2790"/>
            <ac:grpSpMk id="206" creationId="{8D6212BF-48DF-4188-85D0-21D89B778766}"/>
          </ac:grpSpMkLst>
        </pc:grpChg>
        <pc:grpChg chg="del">
          <ac:chgData name="Mark Simos" userId="c67dffaa-54a4-4aef-b866-523fd9eef58d" providerId="ADAL" clId="{B4E7CA55-5AF0-42F4-B85A-AF45EFEF4516}" dt="2019-03-12T17:13:03.299" v="4196" actId="478"/>
          <ac:grpSpMkLst>
            <pc:docMk/>
            <pc:sldMk cId="2480417488" sldId="2790"/>
            <ac:grpSpMk id="377" creationId="{3DC9AED3-2E71-4895-AC21-1264D153E87D}"/>
          </ac:grpSpMkLst>
        </pc:grpChg>
        <pc:grpChg chg="del">
          <ac:chgData name="Mark Simos" userId="c67dffaa-54a4-4aef-b866-523fd9eef58d" providerId="ADAL" clId="{B4E7CA55-5AF0-42F4-B85A-AF45EFEF4516}" dt="2019-03-12T17:13:03.299" v="4196" actId="478"/>
          <ac:grpSpMkLst>
            <pc:docMk/>
            <pc:sldMk cId="2480417488" sldId="2790"/>
            <ac:grpSpMk id="461" creationId="{325B9E10-4B03-43F0-BBB3-2EA2A45A8643}"/>
          </ac:grpSpMkLst>
        </pc:grpChg>
        <pc:grpChg chg="del">
          <ac:chgData name="Mark Simos" userId="c67dffaa-54a4-4aef-b866-523fd9eef58d" providerId="ADAL" clId="{B4E7CA55-5AF0-42F4-B85A-AF45EFEF4516}" dt="2019-03-12T17:13:03.299" v="4196" actId="478"/>
          <ac:grpSpMkLst>
            <pc:docMk/>
            <pc:sldMk cId="2480417488" sldId="2790"/>
            <ac:grpSpMk id="469" creationId="{455D9C41-65A3-473E-B529-C6FE2BDA939F}"/>
          </ac:grpSpMkLst>
        </pc:grpChg>
        <pc:grpChg chg="del">
          <ac:chgData name="Mark Simos" userId="c67dffaa-54a4-4aef-b866-523fd9eef58d" providerId="ADAL" clId="{B4E7CA55-5AF0-42F4-B85A-AF45EFEF4516}" dt="2019-03-12T17:13:03.299" v="4196" actId="478"/>
          <ac:grpSpMkLst>
            <pc:docMk/>
            <pc:sldMk cId="2480417488" sldId="2790"/>
            <ac:grpSpMk id="475" creationId="{3C899EE9-AC8B-45F7-BC88-2451A6A1FDBF}"/>
          </ac:grpSpMkLst>
        </pc:grpChg>
        <pc:grpChg chg="del">
          <ac:chgData name="Mark Simos" userId="c67dffaa-54a4-4aef-b866-523fd9eef58d" providerId="ADAL" clId="{B4E7CA55-5AF0-42F4-B85A-AF45EFEF4516}" dt="2019-03-12T17:13:03.299" v="4196" actId="478"/>
          <ac:grpSpMkLst>
            <pc:docMk/>
            <pc:sldMk cId="2480417488" sldId="2790"/>
            <ac:grpSpMk id="503" creationId="{9953DD19-D337-49AF-8105-9148F0304682}"/>
          </ac:grpSpMkLst>
        </pc:grpChg>
        <pc:grpChg chg="del">
          <ac:chgData name="Mark Simos" userId="c67dffaa-54a4-4aef-b866-523fd9eef58d" providerId="ADAL" clId="{B4E7CA55-5AF0-42F4-B85A-AF45EFEF4516}" dt="2019-03-12T17:13:03.299" v="4196" actId="478"/>
          <ac:grpSpMkLst>
            <pc:docMk/>
            <pc:sldMk cId="2480417488" sldId="2790"/>
            <ac:grpSpMk id="528" creationId="{AC0227BF-53E4-48AC-8EBF-3190FEE508DC}"/>
          </ac:grpSpMkLst>
        </pc:grpChg>
        <pc:grpChg chg="del">
          <ac:chgData name="Mark Simos" userId="c67dffaa-54a4-4aef-b866-523fd9eef58d" providerId="ADAL" clId="{B4E7CA55-5AF0-42F4-B85A-AF45EFEF4516}" dt="2019-03-12T17:13:03.299" v="4196" actId="478"/>
          <ac:grpSpMkLst>
            <pc:docMk/>
            <pc:sldMk cId="2480417488" sldId="2790"/>
            <ac:grpSpMk id="536" creationId="{07A89111-815C-4E3E-B908-29E81FD27153}"/>
          </ac:grpSpMkLst>
        </pc:grpChg>
        <pc:grpChg chg="del">
          <ac:chgData name="Mark Simos" userId="c67dffaa-54a4-4aef-b866-523fd9eef58d" providerId="ADAL" clId="{B4E7CA55-5AF0-42F4-B85A-AF45EFEF4516}" dt="2019-03-12T17:13:03.299" v="4196" actId="478"/>
          <ac:grpSpMkLst>
            <pc:docMk/>
            <pc:sldMk cId="2480417488" sldId="2790"/>
            <ac:grpSpMk id="544" creationId="{A4B4D013-E0B8-4D3F-BEC4-E3264884F8CC}"/>
          </ac:grpSpMkLst>
        </pc:grpChg>
        <pc:grpChg chg="del">
          <ac:chgData name="Mark Simos" userId="c67dffaa-54a4-4aef-b866-523fd9eef58d" providerId="ADAL" clId="{B4E7CA55-5AF0-42F4-B85A-AF45EFEF4516}" dt="2019-03-12T17:13:03.299" v="4196" actId="478"/>
          <ac:grpSpMkLst>
            <pc:docMk/>
            <pc:sldMk cId="2480417488" sldId="2790"/>
            <ac:grpSpMk id="566" creationId="{7B9BE697-26B5-41AB-8E29-5C6F7B140006}"/>
          </ac:grpSpMkLst>
        </pc:grpChg>
        <pc:grpChg chg="add">
          <ac:chgData name="Mark Simos" userId="c67dffaa-54a4-4aef-b866-523fd9eef58d" providerId="ADAL" clId="{B4E7CA55-5AF0-42F4-B85A-AF45EFEF4516}" dt="2019-03-12T17:13:11.275" v="4197"/>
          <ac:grpSpMkLst>
            <pc:docMk/>
            <pc:sldMk cId="2480417488" sldId="2790"/>
            <ac:grpSpMk id="615" creationId="{744A52C1-6B14-40B7-8AA6-571CB072F13E}"/>
          </ac:grpSpMkLst>
        </pc:grpChg>
        <pc:grpChg chg="del">
          <ac:chgData name="Mark Simos" userId="c67dffaa-54a4-4aef-b866-523fd9eef58d" providerId="ADAL" clId="{B4E7CA55-5AF0-42F4-B85A-AF45EFEF4516}" dt="2019-03-12T17:13:03.299" v="4196" actId="478"/>
          <ac:grpSpMkLst>
            <pc:docMk/>
            <pc:sldMk cId="2480417488" sldId="2790"/>
            <ac:grpSpMk id="631" creationId="{C39DC576-9AAC-43F9-9B25-FC0D1EF9B677}"/>
          </ac:grpSpMkLst>
        </pc:grpChg>
        <pc:grpChg chg="del">
          <ac:chgData name="Mark Simos" userId="c67dffaa-54a4-4aef-b866-523fd9eef58d" providerId="ADAL" clId="{B4E7CA55-5AF0-42F4-B85A-AF45EFEF4516}" dt="2019-03-12T17:13:03.299" v="4196" actId="478"/>
          <ac:grpSpMkLst>
            <pc:docMk/>
            <pc:sldMk cId="2480417488" sldId="2790"/>
            <ac:grpSpMk id="650" creationId="{2D817036-31AF-4512-A3D7-9D591DD3FA6C}"/>
          </ac:grpSpMkLst>
        </pc:grpChg>
        <pc:grpChg chg="del">
          <ac:chgData name="Mark Simos" userId="c67dffaa-54a4-4aef-b866-523fd9eef58d" providerId="ADAL" clId="{B4E7CA55-5AF0-42F4-B85A-AF45EFEF4516}" dt="2019-03-12T17:13:03.299" v="4196" actId="478"/>
          <ac:grpSpMkLst>
            <pc:docMk/>
            <pc:sldMk cId="2480417488" sldId="2790"/>
            <ac:grpSpMk id="717" creationId="{30D2ACFA-C2F4-4D0E-8607-4F84B9903B4F}"/>
          </ac:grpSpMkLst>
        </pc:grpChg>
        <pc:grpChg chg="add">
          <ac:chgData name="Mark Simos" userId="c67dffaa-54a4-4aef-b866-523fd9eef58d" providerId="ADAL" clId="{B4E7CA55-5AF0-42F4-B85A-AF45EFEF4516}" dt="2019-03-12T17:13:11.275" v="4197"/>
          <ac:grpSpMkLst>
            <pc:docMk/>
            <pc:sldMk cId="2480417488" sldId="2790"/>
            <ac:grpSpMk id="799" creationId="{49270A43-4D43-46DE-AC5B-C1FAC7B14382}"/>
          </ac:grpSpMkLst>
        </pc:grpChg>
        <pc:grpChg chg="add">
          <ac:chgData name="Mark Simos" userId="c67dffaa-54a4-4aef-b866-523fd9eef58d" providerId="ADAL" clId="{B4E7CA55-5AF0-42F4-B85A-AF45EFEF4516}" dt="2019-03-12T17:13:11.275" v="4197"/>
          <ac:grpSpMkLst>
            <pc:docMk/>
            <pc:sldMk cId="2480417488" sldId="2790"/>
            <ac:grpSpMk id="815" creationId="{2C0CF97E-F62C-4C0D-A064-5B974A9B578B}"/>
          </ac:grpSpMkLst>
        </pc:grpChg>
        <pc:grpChg chg="add">
          <ac:chgData name="Mark Simos" userId="c67dffaa-54a4-4aef-b866-523fd9eef58d" providerId="ADAL" clId="{B4E7CA55-5AF0-42F4-B85A-AF45EFEF4516}" dt="2019-03-12T17:13:11.275" v="4197"/>
          <ac:grpSpMkLst>
            <pc:docMk/>
            <pc:sldMk cId="2480417488" sldId="2790"/>
            <ac:grpSpMk id="826" creationId="{2C0ADF80-22FC-4B24-91EB-EC7B277DF17A}"/>
          </ac:grpSpMkLst>
        </pc:grpChg>
        <pc:grpChg chg="add">
          <ac:chgData name="Mark Simos" userId="c67dffaa-54a4-4aef-b866-523fd9eef58d" providerId="ADAL" clId="{B4E7CA55-5AF0-42F4-B85A-AF45EFEF4516}" dt="2019-03-12T17:13:11.275" v="4197"/>
          <ac:grpSpMkLst>
            <pc:docMk/>
            <pc:sldMk cId="2480417488" sldId="2790"/>
            <ac:grpSpMk id="833" creationId="{70EE3BCF-44BB-41AF-A8AC-B526A1226B79}"/>
          </ac:grpSpMkLst>
        </pc:grpChg>
        <pc:grpChg chg="add">
          <ac:chgData name="Mark Simos" userId="c67dffaa-54a4-4aef-b866-523fd9eef58d" providerId="ADAL" clId="{B4E7CA55-5AF0-42F4-B85A-AF45EFEF4516}" dt="2019-03-12T17:13:11.275" v="4197"/>
          <ac:grpSpMkLst>
            <pc:docMk/>
            <pc:sldMk cId="2480417488" sldId="2790"/>
            <ac:grpSpMk id="841" creationId="{2E1DB070-C917-4729-ACD6-DAD2EE392A01}"/>
          </ac:grpSpMkLst>
        </pc:grpChg>
        <pc:grpChg chg="add">
          <ac:chgData name="Mark Simos" userId="c67dffaa-54a4-4aef-b866-523fd9eef58d" providerId="ADAL" clId="{B4E7CA55-5AF0-42F4-B85A-AF45EFEF4516}" dt="2019-03-12T17:13:11.275" v="4197"/>
          <ac:grpSpMkLst>
            <pc:docMk/>
            <pc:sldMk cId="2480417488" sldId="2790"/>
            <ac:grpSpMk id="850" creationId="{6660F53C-87E5-4DAA-B8FF-B5FE7622B130}"/>
          </ac:grpSpMkLst>
        </pc:grpChg>
        <pc:grpChg chg="add">
          <ac:chgData name="Mark Simos" userId="c67dffaa-54a4-4aef-b866-523fd9eef58d" providerId="ADAL" clId="{B4E7CA55-5AF0-42F4-B85A-AF45EFEF4516}" dt="2019-03-12T17:13:11.275" v="4197"/>
          <ac:grpSpMkLst>
            <pc:docMk/>
            <pc:sldMk cId="2480417488" sldId="2790"/>
            <ac:grpSpMk id="868" creationId="{36C90815-6553-449B-90AB-3D8EC7AC5D93}"/>
          </ac:grpSpMkLst>
        </pc:grpChg>
        <pc:grpChg chg="add">
          <ac:chgData name="Mark Simos" userId="c67dffaa-54a4-4aef-b866-523fd9eef58d" providerId="ADAL" clId="{B4E7CA55-5AF0-42F4-B85A-AF45EFEF4516}" dt="2019-03-12T17:13:11.275" v="4197"/>
          <ac:grpSpMkLst>
            <pc:docMk/>
            <pc:sldMk cId="2480417488" sldId="2790"/>
            <ac:grpSpMk id="896" creationId="{F0935C77-6E49-4763-BB68-DF75021DE79F}"/>
          </ac:grpSpMkLst>
        </pc:grpChg>
        <pc:grpChg chg="add">
          <ac:chgData name="Mark Simos" userId="c67dffaa-54a4-4aef-b866-523fd9eef58d" providerId="ADAL" clId="{B4E7CA55-5AF0-42F4-B85A-AF45EFEF4516}" dt="2019-03-12T17:13:11.275" v="4197"/>
          <ac:grpSpMkLst>
            <pc:docMk/>
            <pc:sldMk cId="2480417488" sldId="2790"/>
            <ac:grpSpMk id="910" creationId="{8ACE55F3-73C7-47AA-AC62-1ED962B59D29}"/>
          </ac:grpSpMkLst>
        </pc:grpChg>
        <pc:grpChg chg="add">
          <ac:chgData name="Mark Simos" userId="c67dffaa-54a4-4aef-b866-523fd9eef58d" providerId="ADAL" clId="{B4E7CA55-5AF0-42F4-B85A-AF45EFEF4516}" dt="2019-03-12T17:13:11.275" v="4197"/>
          <ac:grpSpMkLst>
            <pc:docMk/>
            <pc:sldMk cId="2480417488" sldId="2790"/>
            <ac:grpSpMk id="919" creationId="{DC630B73-1737-44AB-97F7-634CF25BD624}"/>
          </ac:grpSpMkLst>
        </pc:grpChg>
        <pc:grpChg chg="add">
          <ac:chgData name="Mark Simos" userId="c67dffaa-54a4-4aef-b866-523fd9eef58d" providerId="ADAL" clId="{B4E7CA55-5AF0-42F4-B85A-AF45EFEF4516}" dt="2019-03-12T17:13:11.275" v="4197"/>
          <ac:grpSpMkLst>
            <pc:docMk/>
            <pc:sldMk cId="2480417488" sldId="2790"/>
            <ac:grpSpMk id="933" creationId="{5B8BC3EB-D69A-4CFF-A5E1-E9DC588F9F2F}"/>
          </ac:grpSpMkLst>
        </pc:grpChg>
        <pc:grpChg chg="add">
          <ac:chgData name="Mark Simos" userId="c67dffaa-54a4-4aef-b866-523fd9eef58d" providerId="ADAL" clId="{B4E7CA55-5AF0-42F4-B85A-AF45EFEF4516}" dt="2019-03-12T17:13:11.275" v="4197"/>
          <ac:grpSpMkLst>
            <pc:docMk/>
            <pc:sldMk cId="2480417488" sldId="2790"/>
            <ac:grpSpMk id="945" creationId="{FE1CB094-2F03-44E2-8E0E-B076616A1164}"/>
          </ac:grpSpMkLst>
        </pc:grpChg>
        <pc:grpChg chg="add">
          <ac:chgData name="Mark Simos" userId="c67dffaa-54a4-4aef-b866-523fd9eef58d" providerId="ADAL" clId="{B4E7CA55-5AF0-42F4-B85A-AF45EFEF4516}" dt="2019-03-12T17:13:11.275" v="4197"/>
          <ac:grpSpMkLst>
            <pc:docMk/>
            <pc:sldMk cId="2480417488" sldId="2790"/>
            <ac:grpSpMk id="950" creationId="{75F1962E-6F51-4581-8E11-8E7E062B0A22}"/>
          </ac:grpSpMkLst>
        </pc:grpChg>
        <pc:grpChg chg="add">
          <ac:chgData name="Mark Simos" userId="c67dffaa-54a4-4aef-b866-523fd9eef58d" providerId="ADAL" clId="{B4E7CA55-5AF0-42F4-B85A-AF45EFEF4516}" dt="2019-03-12T17:13:11.275" v="4197"/>
          <ac:grpSpMkLst>
            <pc:docMk/>
            <pc:sldMk cId="2480417488" sldId="2790"/>
            <ac:grpSpMk id="966" creationId="{F775E5B5-E108-44B0-9EAC-43DE98D5A4EA}"/>
          </ac:grpSpMkLst>
        </pc:grpChg>
        <pc:grpChg chg="add">
          <ac:chgData name="Mark Simos" userId="c67dffaa-54a4-4aef-b866-523fd9eef58d" providerId="ADAL" clId="{B4E7CA55-5AF0-42F4-B85A-AF45EFEF4516}" dt="2019-03-12T17:13:11.275" v="4197"/>
          <ac:grpSpMkLst>
            <pc:docMk/>
            <pc:sldMk cId="2480417488" sldId="2790"/>
            <ac:grpSpMk id="973" creationId="{AF62869F-68C0-473F-8BA1-DF860E43F4A8}"/>
          </ac:grpSpMkLst>
        </pc:grpChg>
        <pc:grpChg chg="add">
          <ac:chgData name="Mark Simos" userId="c67dffaa-54a4-4aef-b866-523fd9eef58d" providerId="ADAL" clId="{B4E7CA55-5AF0-42F4-B85A-AF45EFEF4516}" dt="2019-03-12T17:13:11.275" v="4197"/>
          <ac:grpSpMkLst>
            <pc:docMk/>
            <pc:sldMk cId="2480417488" sldId="2790"/>
            <ac:grpSpMk id="988" creationId="{09D2522B-4AEE-4ED6-9B2E-B27011511BEC}"/>
          </ac:grpSpMkLst>
        </pc:grpChg>
        <pc:grpChg chg="add">
          <ac:chgData name="Mark Simos" userId="c67dffaa-54a4-4aef-b866-523fd9eef58d" providerId="ADAL" clId="{B4E7CA55-5AF0-42F4-B85A-AF45EFEF4516}" dt="2019-03-12T17:13:11.275" v="4197"/>
          <ac:grpSpMkLst>
            <pc:docMk/>
            <pc:sldMk cId="2480417488" sldId="2790"/>
            <ac:grpSpMk id="997" creationId="{5C93A6E4-629C-4AA9-A70A-11C0718F3540}"/>
          </ac:grpSpMkLst>
        </pc:grpChg>
        <pc:grpChg chg="add">
          <ac:chgData name="Mark Simos" userId="c67dffaa-54a4-4aef-b866-523fd9eef58d" providerId="ADAL" clId="{B4E7CA55-5AF0-42F4-B85A-AF45EFEF4516}" dt="2019-03-12T17:13:11.275" v="4197"/>
          <ac:grpSpMkLst>
            <pc:docMk/>
            <pc:sldMk cId="2480417488" sldId="2790"/>
            <ac:grpSpMk id="1006" creationId="{AAD97E6F-FA6E-420B-BACB-2C38A042F7DB}"/>
          </ac:grpSpMkLst>
        </pc:grpChg>
        <pc:grpChg chg="add">
          <ac:chgData name="Mark Simos" userId="c67dffaa-54a4-4aef-b866-523fd9eef58d" providerId="ADAL" clId="{B4E7CA55-5AF0-42F4-B85A-AF45EFEF4516}" dt="2019-03-12T17:13:11.275" v="4197"/>
          <ac:grpSpMkLst>
            <pc:docMk/>
            <pc:sldMk cId="2480417488" sldId="2790"/>
            <ac:grpSpMk id="1014" creationId="{8F4DE311-4ABB-457F-9BB1-D1500B874D24}"/>
          </ac:grpSpMkLst>
        </pc:grpChg>
        <pc:grpChg chg="add">
          <ac:chgData name="Mark Simos" userId="c67dffaa-54a4-4aef-b866-523fd9eef58d" providerId="ADAL" clId="{B4E7CA55-5AF0-42F4-B85A-AF45EFEF4516}" dt="2019-03-12T17:13:11.275" v="4197"/>
          <ac:grpSpMkLst>
            <pc:docMk/>
            <pc:sldMk cId="2480417488" sldId="2790"/>
            <ac:grpSpMk id="1024" creationId="{F8D6BD17-5087-414A-845E-AC83FB0FDD1D}"/>
          </ac:grpSpMkLst>
        </pc:grpChg>
        <pc:grpChg chg="add">
          <ac:chgData name="Mark Simos" userId="c67dffaa-54a4-4aef-b866-523fd9eef58d" providerId="ADAL" clId="{B4E7CA55-5AF0-42F4-B85A-AF45EFEF4516}" dt="2019-03-12T17:13:11.275" v="4197"/>
          <ac:grpSpMkLst>
            <pc:docMk/>
            <pc:sldMk cId="2480417488" sldId="2790"/>
            <ac:grpSpMk id="1030" creationId="{D1CE8BF9-1CC5-49B5-B941-95861B8D253B}"/>
          </ac:grpSpMkLst>
        </pc:grpChg>
        <pc:grpChg chg="add">
          <ac:chgData name="Mark Simos" userId="c67dffaa-54a4-4aef-b866-523fd9eef58d" providerId="ADAL" clId="{B4E7CA55-5AF0-42F4-B85A-AF45EFEF4516}" dt="2019-03-12T17:13:11.275" v="4197"/>
          <ac:grpSpMkLst>
            <pc:docMk/>
            <pc:sldMk cId="2480417488" sldId="2790"/>
            <ac:grpSpMk id="1035" creationId="{19BCC17B-57FC-4205-93D3-C9773F370D01}"/>
          </ac:grpSpMkLst>
        </pc:grpChg>
        <pc:grpChg chg="add">
          <ac:chgData name="Mark Simos" userId="c67dffaa-54a4-4aef-b866-523fd9eef58d" providerId="ADAL" clId="{B4E7CA55-5AF0-42F4-B85A-AF45EFEF4516}" dt="2019-03-12T17:13:11.275" v="4197"/>
          <ac:grpSpMkLst>
            <pc:docMk/>
            <pc:sldMk cId="2480417488" sldId="2790"/>
            <ac:grpSpMk id="1044" creationId="{82ABABC3-6FD1-4445-A8BA-87567EAA12A7}"/>
          </ac:grpSpMkLst>
        </pc:grpChg>
        <pc:grpChg chg="add">
          <ac:chgData name="Mark Simos" userId="c67dffaa-54a4-4aef-b866-523fd9eef58d" providerId="ADAL" clId="{B4E7CA55-5AF0-42F4-B85A-AF45EFEF4516}" dt="2019-03-12T17:13:11.275" v="4197"/>
          <ac:grpSpMkLst>
            <pc:docMk/>
            <pc:sldMk cId="2480417488" sldId="2790"/>
            <ac:grpSpMk id="1048" creationId="{583882BA-15E6-4A77-9E4A-8D08E657F0A1}"/>
          </ac:grpSpMkLst>
        </pc:grpChg>
        <pc:grpChg chg="add">
          <ac:chgData name="Mark Simos" userId="c67dffaa-54a4-4aef-b866-523fd9eef58d" providerId="ADAL" clId="{B4E7CA55-5AF0-42F4-B85A-AF45EFEF4516}" dt="2019-03-12T17:13:11.275" v="4197"/>
          <ac:grpSpMkLst>
            <pc:docMk/>
            <pc:sldMk cId="2480417488" sldId="2790"/>
            <ac:grpSpMk id="1062" creationId="{F4A0D4D6-E990-46F9-8EC8-449A8DF61F69}"/>
          </ac:grpSpMkLst>
        </pc:grpChg>
        <pc:grpChg chg="add">
          <ac:chgData name="Mark Simos" userId="c67dffaa-54a4-4aef-b866-523fd9eef58d" providerId="ADAL" clId="{B4E7CA55-5AF0-42F4-B85A-AF45EFEF4516}" dt="2019-03-12T17:13:11.275" v="4197"/>
          <ac:grpSpMkLst>
            <pc:docMk/>
            <pc:sldMk cId="2480417488" sldId="2790"/>
            <ac:grpSpMk id="1070" creationId="{0B411428-EB83-4859-8582-4B58D95D028D}"/>
          </ac:grpSpMkLst>
        </pc:grpChg>
        <pc:grpChg chg="add">
          <ac:chgData name="Mark Simos" userId="c67dffaa-54a4-4aef-b866-523fd9eef58d" providerId="ADAL" clId="{B4E7CA55-5AF0-42F4-B85A-AF45EFEF4516}" dt="2019-03-12T17:13:11.275" v="4197"/>
          <ac:grpSpMkLst>
            <pc:docMk/>
            <pc:sldMk cId="2480417488" sldId="2790"/>
            <ac:grpSpMk id="1088" creationId="{DB04D542-10D1-4554-94F1-E6F9296B8580}"/>
          </ac:grpSpMkLst>
        </pc:grpChg>
        <pc:grpChg chg="add">
          <ac:chgData name="Mark Simos" userId="c67dffaa-54a4-4aef-b866-523fd9eef58d" providerId="ADAL" clId="{B4E7CA55-5AF0-42F4-B85A-AF45EFEF4516}" dt="2019-03-12T17:13:11.275" v="4197"/>
          <ac:grpSpMkLst>
            <pc:docMk/>
            <pc:sldMk cId="2480417488" sldId="2790"/>
            <ac:grpSpMk id="1091" creationId="{D6827D95-21F7-4E7B-88E9-AD5950B6DB4A}"/>
          </ac:grpSpMkLst>
        </pc:grpChg>
        <pc:grpChg chg="add">
          <ac:chgData name="Mark Simos" userId="c67dffaa-54a4-4aef-b866-523fd9eef58d" providerId="ADAL" clId="{B4E7CA55-5AF0-42F4-B85A-AF45EFEF4516}" dt="2019-03-12T17:13:11.275" v="4197"/>
          <ac:grpSpMkLst>
            <pc:docMk/>
            <pc:sldMk cId="2480417488" sldId="2790"/>
            <ac:grpSpMk id="1095" creationId="{25327450-2D02-466E-ACC8-F5F491C67E0C}"/>
          </ac:grpSpMkLst>
        </pc:grpChg>
        <pc:grpChg chg="add">
          <ac:chgData name="Mark Simos" userId="c67dffaa-54a4-4aef-b866-523fd9eef58d" providerId="ADAL" clId="{B4E7CA55-5AF0-42F4-B85A-AF45EFEF4516}" dt="2019-03-12T17:13:11.275" v="4197"/>
          <ac:grpSpMkLst>
            <pc:docMk/>
            <pc:sldMk cId="2480417488" sldId="2790"/>
            <ac:grpSpMk id="1098" creationId="{3865F3C2-5990-449C-B896-A70037F9E9DC}"/>
          </ac:grpSpMkLst>
        </pc:grpChg>
        <pc:grpChg chg="add">
          <ac:chgData name="Mark Simos" userId="c67dffaa-54a4-4aef-b866-523fd9eef58d" providerId="ADAL" clId="{B4E7CA55-5AF0-42F4-B85A-AF45EFEF4516}" dt="2019-03-12T17:13:11.275" v="4197"/>
          <ac:grpSpMkLst>
            <pc:docMk/>
            <pc:sldMk cId="2480417488" sldId="2790"/>
            <ac:grpSpMk id="1130" creationId="{BD9FE1D0-76F2-41E1-B79A-12F48E05FFA8}"/>
          </ac:grpSpMkLst>
        </pc:grpChg>
        <pc:grpChg chg="add">
          <ac:chgData name="Mark Simos" userId="c67dffaa-54a4-4aef-b866-523fd9eef58d" providerId="ADAL" clId="{B4E7CA55-5AF0-42F4-B85A-AF45EFEF4516}" dt="2019-03-12T17:13:11.275" v="4197"/>
          <ac:grpSpMkLst>
            <pc:docMk/>
            <pc:sldMk cId="2480417488" sldId="2790"/>
            <ac:grpSpMk id="1157" creationId="{1B37DD8E-CC55-4914-A2CA-A72FF6875A67}"/>
          </ac:grpSpMkLst>
        </pc:grpChg>
        <pc:grpChg chg="add">
          <ac:chgData name="Mark Simos" userId="c67dffaa-54a4-4aef-b866-523fd9eef58d" providerId="ADAL" clId="{B4E7CA55-5AF0-42F4-B85A-AF45EFEF4516}" dt="2019-03-12T17:13:11.275" v="4197"/>
          <ac:grpSpMkLst>
            <pc:docMk/>
            <pc:sldMk cId="2480417488" sldId="2790"/>
            <ac:grpSpMk id="1167" creationId="{615F1D26-674D-4C00-91B5-4B4BE6F8EA54}"/>
          </ac:grpSpMkLst>
        </pc:grpChg>
        <pc:grpChg chg="add">
          <ac:chgData name="Mark Simos" userId="c67dffaa-54a4-4aef-b866-523fd9eef58d" providerId="ADAL" clId="{B4E7CA55-5AF0-42F4-B85A-AF45EFEF4516}" dt="2019-03-12T17:13:11.275" v="4197"/>
          <ac:grpSpMkLst>
            <pc:docMk/>
            <pc:sldMk cId="2480417488" sldId="2790"/>
            <ac:grpSpMk id="1175" creationId="{A3351AA2-6DF0-4338-A91F-7D8FB44A8EED}"/>
          </ac:grpSpMkLst>
        </pc:grpChg>
        <pc:grpChg chg="add">
          <ac:chgData name="Mark Simos" userId="c67dffaa-54a4-4aef-b866-523fd9eef58d" providerId="ADAL" clId="{B4E7CA55-5AF0-42F4-B85A-AF45EFEF4516}" dt="2019-03-12T17:13:11.275" v="4197"/>
          <ac:grpSpMkLst>
            <pc:docMk/>
            <pc:sldMk cId="2480417488" sldId="2790"/>
            <ac:grpSpMk id="1179" creationId="{6FD943B4-A8FC-4BBA-8711-D4D4C6EFBDB0}"/>
          </ac:grpSpMkLst>
        </pc:grpChg>
        <pc:grpChg chg="add">
          <ac:chgData name="Mark Simos" userId="c67dffaa-54a4-4aef-b866-523fd9eef58d" providerId="ADAL" clId="{B4E7CA55-5AF0-42F4-B85A-AF45EFEF4516}" dt="2019-03-12T17:13:11.275" v="4197"/>
          <ac:grpSpMkLst>
            <pc:docMk/>
            <pc:sldMk cId="2480417488" sldId="2790"/>
            <ac:grpSpMk id="1186" creationId="{AD07CD00-A103-4B38-88A5-E6F765F31CBD}"/>
          </ac:grpSpMkLst>
        </pc:grpChg>
        <pc:grpChg chg="add">
          <ac:chgData name="Mark Simos" userId="c67dffaa-54a4-4aef-b866-523fd9eef58d" providerId="ADAL" clId="{B4E7CA55-5AF0-42F4-B85A-AF45EFEF4516}" dt="2019-03-12T17:13:11.275" v="4197"/>
          <ac:grpSpMkLst>
            <pc:docMk/>
            <pc:sldMk cId="2480417488" sldId="2790"/>
            <ac:grpSpMk id="1249" creationId="{0C03B7AE-78C5-49D5-82D5-AE84A5069E96}"/>
          </ac:grpSpMkLst>
        </pc:grpChg>
        <pc:grpChg chg="add">
          <ac:chgData name="Mark Simos" userId="c67dffaa-54a4-4aef-b866-523fd9eef58d" providerId="ADAL" clId="{B4E7CA55-5AF0-42F4-B85A-AF45EFEF4516}" dt="2019-03-12T17:13:11.275" v="4197"/>
          <ac:grpSpMkLst>
            <pc:docMk/>
            <pc:sldMk cId="2480417488" sldId="2790"/>
            <ac:grpSpMk id="1271" creationId="{2E86948D-9467-4A1C-8671-006E719E1864}"/>
          </ac:grpSpMkLst>
        </pc:grpChg>
        <pc:grpChg chg="add">
          <ac:chgData name="Mark Simos" userId="c67dffaa-54a4-4aef-b866-523fd9eef58d" providerId="ADAL" clId="{B4E7CA55-5AF0-42F4-B85A-AF45EFEF4516}" dt="2019-03-12T17:13:11.275" v="4197"/>
          <ac:grpSpMkLst>
            <pc:docMk/>
            <pc:sldMk cId="2480417488" sldId="2790"/>
            <ac:grpSpMk id="1274" creationId="{D2F1E697-E1FF-4C76-8226-FA951BEBE16A}"/>
          </ac:grpSpMkLst>
        </pc:grpChg>
        <pc:grpChg chg="add">
          <ac:chgData name="Mark Simos" userId="c67dffaa-54a4-4aef-b866-523fd9eef58d" providerId="ADAL" clId="{B4E7CA55-5AF0-42F4-B85A-AF45EFEF4516}" dt="2019-03-12T17:13:11.275" v="4197"/>
          <ac:grpSpMkLst>
            <pc:docMk/>
            <pc:sldMk cId="2480417488" sldId="2790"/>
            <ac:grpSpMk id="1285" creationId="{0305C04E-5814-4565-A822-219B50680CFF}"/>
          </ac:grpSpMkLst>
        </pc:grpChg>
        <pc:grpChg chg="add">
          <ac:chgData name="Mark Simos" userId="c67dffaa-54a4-4aef-b866-523fd9eef58d" providerId="ADAL" clId="{B4E7CA55-5AF0-42F4-B85A-AF45EFEF4516}" dt="2019-03-12T17:13:11.275" v="4197"/>
          <ac:grpSpMkLst>
            <pc:docMk/>
            <pc:sldMk cId="2480417488" sldId="2790"/>
            <ac:grpSpMk id="1288" creationId="{97B37B51-464E-4F8A-9762-4D8CC8A1C894}"/>
          </ac:grpSpMkLst>
        </pc:grpChg>
        <pc:grpChg chg="add">
          <ac:chgData name="Mark Simos" userId="c67dffaa-54a4-4aef-b866-523fd9eef58d" providerId="ADAL" clId="{B4E7CA55-5AF0-42F4-B85A-AF45EFEF4516}" dt="2019-03-12T17:13:11.275" v="4197"/>
          <ac:grpSpMkLst>
            <pc:docMk/>
            <pc:sldMk cId="2480417488" sldId="2790"/>
            <ac:grpSpMk id="1291" creationId="{0903F91F-0ACA-49D4-A13A-4FB50BBD037E}"/>
          </ac:grpSpMkLst>
        </pc:grpChg>
        <pc:grpChg chg="add">
          <ac:chgData name="Mark Simos" userId="c67dffaa-54a4-4aef-b866-523fd9eef58d" providerId="ADAL" clId="{B4E7CA55-5AF0-42F4-B85A-AF45EFEF4516}" dt="2019-03-12T17:13:11.275" v="4197"/>
          <ac:grpSpMkLst>
            <pc:docMk/>
            <pc:sldMk cId="2480417488" sldId="2790"/>
            <ac:grpSpMk id="1296" creationId="{B1B7499F-2582-4DC1-9442-B8915103D73A}"/>
          </ac:grpSpMkLst>
        </pc:grpChg>
        <pc:grpChg chg="add">
          <ac:chgData name="Mark Simos" userId="c67dffaa-54a4-4aef-b866-523fd9eef58d" providerId="ADAL" clId="{B4E7CA55-5AF0-42F4-B85A-AF45EFEF4516}" dt="2019-03-12T17:13:11.275" v="4197"/>
          <ac:grpSpMkLst>
            <pc:docMk/>
            <pc:sldMk cId="2480417488" sldId="2790"/>
            <ac:grpSpMk id="1300" creationId="{1F917105-5AA0-478F-B759-41660DCFB07B}"/>
          </ac:grpSpMkLst>
        </pc:grpChg>
        <pc:grpChg chg="add">
          <ac:chgData name="Mark Simos" userId="c67dffaa-54a4-4aef-b866-523fd9eef58d" providerId="ADAL" clId="{B4E7CA55-5AF0-42F4-B85A-AF45EFEF4516}" dt="2019-03-12T17:13:11.275" v="4197"/>
          <ac:grpSpMkLst>
            <pc:docMk/>
            <pc:sldMk cId="2480417488" sldId="2790"/>
            <ac:grpSpMk id="1304" creationId="{22208719-36B2-41F7-A28C-C76475DBD3A6}"/>
          </ac:grpSpMkLst>
        </pc:grpChg>
        <pc:grpChg chg="add">
          <ac:chgData name="Mark Simos" userId="c67dffaa-54a4-4aef-b866-523fd9eef58d" providerId="ADAL" clId="{B4E7CA55-5AF0-42F4-B85A-AF45EFEF4516}" dt="2019-03-12T17:13:11.275" v="4197"/>
          <ac:grpSpMkLst>
            <pc:docMk/>
            <pc:sldMk cId="2480417488" sldId="2790"/>
            <ac:grpSpMk id="1314" creationId="{C0F5BFEB-16D4-48DB-91F4-737391295529}"/>
          </ac:grpSpMkLst>
        </pc:grpChg>
        <pc:grpChg chg="add">
          <ac:chgData name="Mark Simos" userId="c67dffaa-54a4-4aef-b866-523fd9eef58d" providerId="ADAL" clId="{B4E7CA55-5AF0-42F4-B85A-AF45EFEF4516}" dt="2019-03-12T17:13:11.275" v="4197"/>
          <ac:grpSpMkLst>
            <pc:docMk/>
            <pc:sldMk cId="2480417488" sldId="2790"/>
            <ac:grpSpMk id="1318" creationId="{6513DF78-ED35-401D-8860-157BE1B7F909}"/>
          </ac:grpSpMkLst>
        </pc:grpChg>
        <pc:picChg chg="del">
          <ac:chgData name="Mark Simos" userId="c67dffaa-54a4-4aef-b866-523fd9eef58d" providerId="ADAL" clId="{B4E7CA55-5AF0-42F4-B85A-AF45EFEF4516}" dt="2019-03-12T17:13:03.299" v="4196" actId="478"/>
          <ac:picMkLst>
            <pc:docMk/>
            <pc:sldMk cId="2480417488" sldId="2790"/>
            <ac:picMk id="137" creationId="{929BA507-8B5F-4AA7-A450-057145620696}"/>
          </ac:picMkLst>
        </pc:picChg>
        <pc:picChg chg="del">
          <ac:chgData name="Mark Simos" userId="c67dffaa-54a4-4aef-b866-523fd9eef58d" providerId="ADAL" clId="{B4E7CA55-5AF0-42F4-B85A-AF45EFEF4516}" dt="2019-03-12T17:13:03.299" v="4196" actId="478"/>
          <ac:picMkLst>
            <pc:docMk/>
            <pc:sldMk cId="2480417488" sldId="2790"/>
            <ac:picMk id="458" creationId="{FD46B378-1E6A-4F89-BCCD-3DEE2EDF89DF}"/>
          </ac:picMkLst>
        </pc:picChg>
        <pc:picChg chg="del">
          <ac:chgData name="Mark Simos" userId="c67dffaa-54a4-4aef-b866-523fd9eef58d" providerId="ADAL" clId="{B4E7CA55-5AF0-42F4-B85A-AF45EFEF4516}" dt="2019-03-12T17:13:03.299" v="4196" actId="478"/>
          <ac:picMkLst>
            <pc:docMk/>
            <pc:sldMk cId="2480417488" sldId="2790"/>
            <ac:picMk id="459" creationId="{5A4582E1-1AEB-42AD-BFCA-3791D334651E}"/>
          </ac:picMkLst>
        </pc:picChg>
        <pc:picChg chg="del">
          <ac:chgData name="Mark Simos" userId="c67dffaa-54a4-4aef-b866-523fd9eef58d" providerId="ADAL" clId="{B4E7CA55-5AF0-42F4-B85A-AF45EFEF4516}" dt="2019-03-12T17:13:03.299" v="4196" actId="478"/>
          <ac:picMkLst>
            <pc:docMk/>
            <pc:sldMk cId="2480417488" sldId="2790"/>
            <ac:picMk id="552" creationId="{733376D1-A1C3-41C8-B2EB-BC20A0B94676}"/>
          </ac:picMkLst>
        </pc:picChg>
        <pc:picChg chg="del">
          <ac:chgData name="Mark Simos" userId="c67dffaa-54a4-4aef-b866-523fd9eef58d" providerId="ADAL" clId="{B4E7CA55-5AF0-42F4-B85A-AF45EFEF4516}" dt="2019-03-12T17:13:03.299" v="4196" actId="478"/>
          <ac:picMkLst>
            <pc:docMk/>
            <pc:sldMk cId="2480417488" sldId="2790"/>
            <ac:picMk id="607" creationId="{B357B54B-824E-4012-A8CD-4F858D8A0189}"/>
          </ac:picMkLst>
        </pc:picChg>
        <pc:picChg chg="del">
          <ac:chgData name="Mark Simos" userId="c67dffaa-54a4-4aef-b866-523fd9eef58d" providerId="ADAL" clId="{B4E7CA55-5AF0-42F4-B85A-AF45EFEF4516}" dt="2019-03-12T17:13:03.299" v="4196" actId="478"/>
          <ac:picMkLst>
            <pc:docMk/>
            <pc:sldMk cId="2480417488" sldId="2790"/>
            <ac:picMk id="616" creationId="{AD81CF5A-A9BA-449A-BBA3-9A6A6DF45C49}"/>
          </ac:picMkLst>
        </pc:picChg>
        <pc:picChg chg="del">
          <ac:chgData name="Mark Simos" userId="c67dffaa-54a4-4aef-b866-523fd9eef58d" providerId="ADAL" clId="{B4E7CA55-5AF0-42F4-B85A-AF45EFEF4516}" dt="2019-03-12T17:13:03.299" v="4196" actId="478"/>
          <ac:picMkLst>
            <pc:docMk/>
            <pc:sldMk cId="2480417488" sldId="2790"/>
            <ac:picMk id="720" creationId="{02873225-8690-4D5F-AFE8-8FBBD7EFA8E1}"/>
          </ac:picMkLst>
        </pc:picChg>
        <pc:picChg chg="add">
          <ac:chgData name="Mark Simos" userId="c67dffaa-54a4-4aef-b866-523fd9eef58d" providerId="ADAL" clId="{B4E7CA55-5AF0-42F4-B85A-AF45EFEF4516}" dt="2019-03-12T17:13:11.275" v="4197"/>
          <ac:picMkLst>
            <pc:docMk/>
            <pc:sldMk cId="2480417488" sldId="2790"/>
            <ac:picMk id="932" creationId="{814A1447-59EC-4AC2-8D5A-CDDEF684660E}"/>
          </ac:picMkLst>
        </pc:picChg>
        <pc:picChg chg="add">
          <ac:chgData name="Mark Simos" userId="c67dffaa-54a4-4aef-b866-523fd9eef58d" providerId="ADAL" clId="{B4E7CA55-5AF0-42F4-B85A-AF45EFEF4516}" dt="2019-03-12T17:13:11.275" v="4197"/>
          <ac:picMkLst>
            <pc:docMk/>
            <pc:sldMk cId="2480417488" sldId="2790"/>
            <ac:picMk id="944" creationId="{FE0BC2C2-692B-489A-8DD2-5307BBC518A4}"/>
          </ac:picMkLst>
        </pc:picChg>
        <pc:picChg chg="add">
          <ac:chgData name="Mark Simos" userId="c67dffaa-54a4-4aef-b866-523fd9eef58d" providerId="ADAL" clId="{B4E7CA55-5AF0-42F4-B85A-AF45EFEF4516}" dt="2019-03-12T17:13:11.275" v="4197"/>
          <ac:picMkLst>
            <pc:docMk/>
            <pc:sldMk cId="2480417488" sldId="2790"/>
            <ac:picMk id="949" creationId="{76BDD598-C545-4D72-A56F-08CD022EADF6}"/>
          </ac:picMkLst>
        </pc:picChg>
        <pc:picChg chg="add">
          <ac:chgData name="Mark Simos" userId="c67dffaa-54a4-4aef-b866-523fd9eef58d" providerId="ADAL" clId="{B4E7CA55-5AF0-42F4-B85A-AF45EFEF4516}" dt="2019-03-12T17:13:11.275" v="4197"/>
          <ac:picMkLst>
            <pc:docMk/>
            <pc:sldMk cId="2480417488" sldId="2790"/>
            <ac:picMk id="965" creationId="{B29377E5-8086-466A-9C8A-A6C2348F6C73}"/>
          </ac:picMkLst>
        </pc:picChg>
        <pc:picChg chg="add">
          <ac:chgData name="Mark Simos" userId="c67dffaa-54a4-4aef-b866-523fd9eef58d" providerId="ADAL" clId="{B4E7CA55-5AF0-42F4-B85A-AF45EFEF4516}" dt="2019-03-12T17:13:11.275" v="4197"/>
          <ac:picMkLst>
            <pc:docMk/>
            <pc:sldMk cId="2480417488" sldId="2790"/>
            <ac:picMk id="986" creationId="{0D730064-F570-403D-8A98-7B980375C304}"/>
          </ac:picMkLst>
        </pc:picChg>
        <pc:picChg chg="add">
          <ac:chgData name="Mark Simos" userId="c67dffaa-54a4-4aef-b866-523fd9eef58d" providerId="ADAL" clId="{B4E7CA55-5AF0-42F4-B85A-AF45EFEF4516}" dt="2019-03-12T17:13:11.275" v="4197"/>
          <ac:picMkLst>
            <pc:docMk/>
            <pc:sldMk cId="2480417488" sldId="2790"/>
            <ac:picMk id="987" creationId="{C3792775-EAE7-483C-8B0A-A8FD1A8319D7}"/>
          </ac:picMkLst>
        </pc:picChg>
        <pc:picChg chg="add">
          <ac:chgData name="Mark Simos" userId="c67dffaa-54a4-4aef-b866-523fd9eef58d" providerId="ADAL" clId="{B4E7CA55-5AF0-42F4-B85A-AF45EFEF4516}" dt="2019-03-12T17:13:11.275" v="4197"/>
          <ac:picMkLst>
            <pc:docMk/>
            <pc:sldMk cId="2480417488" sldId="2790"/>
            <ac:picMk id="1094" creationId="{F31992C1-1152-4032-834A-8F0CD3403500}"/>
          </ac:picMkLst>
        </pc:picChg>
        <pc:cxnChg chg="del mod">
          <ac:chgData name="Mark Simos" userId="c67dffaa-54a4-4aef-b866-523fd9eef58d" providerId="ADAL" clId="{B4E7CA55-5AF0-42F4-B85A-AF45EFEF4516}" dt="2019-03-12T17:13:03.299" v="4196" actId="478"/>
          <ac:cxnSpMkLst>
            <pc:docMk/>
            <pc:sldMk cId="2480417488" sldId="2790"/>
            <ac:cxnSpMk id="4" creationId="{F1B49E56-0C89-42D1-BA16-F98FB3CFF099}"/>
          </ac:cxnSpMkLst>
        </pc:cxnChg>
        <pc:cxnChg chg="del mod">
          <ac:chgData name="Mark Simos" userId="c67dffaa-54a4-4aef-b866-523fd9eef58d" providerId="ADAL" clId="{B4E7CA55-5AF0-42F4-B85A-AF45EFEF4516}" dt="2019-03-12T17:13:03.299" v="4196" actId="478"/>
          <ac:cxnSpMkLst>
            <pc:docMk/>
            <pc:sldMk cId="2480417488" sldId="2790"/>
            <ac:cxnSpMk id="9" creationId="{A2F782D0-7358-48F8-938D-A164A2BEB08D}"/>
          </ac:cxnSpMkLst>
        </pc:cxnChg>
        <pc:cxnChg chg="del mod">
          <ac:chgData name="Mark Simos" userId="c67dffaa-54a4-4aef-b866-523fd9eef58d" providerId="ADAL" clId="{B4E7CA55-5AF0-42F4-B85A-AF45EFEF4516}" dt="2019-03-12T17:13:03.299" v="4196" actId="478"/>
          <ac:cxnSpMkLst>
            <pc:docMk/>
            <pc:sldMk cId="2480417488" sldId="2790"/>
            <ac:cxnSpMk id="22" creationId="{C55BE7C5-C1B1-4448-AAC9-2C854664B595}"/>
          </ac:cxnSpMkLst>
        </pc:cxnChg>
        <pc:cxnChg chg="mod">
          <ac:chgData name="Mark Simos" userId="c67dffaa-54a4-4aef-b866-523fd9eef58d" providerId="ADAL" clId="{B4E7CA55-5AF0-42F4-B85A-AF45EFEF4516}" dt="2019-03-12T17:13:03.299" v="4196" actId="478"/>
          <ac:cxnSpMkLst>
            <pc:docMk/>
            <pc:sldMk cId="2480417488" sldId="2790"/>
            <ac:cxnSpMk id="32" creationId="{22C488D5-7EE3-4F9B-8406-E4212EC4F3D9}"/>
          </ac:cxnSpMkLst>
        </pc:cxnChg>
        <pc:cxnChg chg="del mod">
          <ac:chgData name="Mark Simos" userId="c67dffaa-54a4-4aef-b866-523fd9eef58d" providerId="ADAL" clId="{B4E7CA55-5AF0-42F4-B85A-AF45EFEF4516}" dt="2019-03-12T17:13:03.299" v="4196" actId="478"/>
          <ac:cxnSpMkLst>
            <pc:docMk/>
            <pc:sldMk cId="2480417488" sldId="2790"/>
            <ac:cxnSpMk id="35" creationId="{4B151B1C-8727-499D-AA3F-92C3D3CFF5D8}"/>
          </ac:cxnSpMkLst>
        </pc:cxnChg>
        <pc:cxnChg chg="del">
          <ac:chgData name="Mark Simos" userId="c67dffaa-54a4-4aef-b866-523fd9eef58d" providerId="ADAL" clId="{B4E7CA55-5AF0-42F4-B85A-AF45EFEF4516}" dt="2019-03-12T17:13:03.299" v="4196" actId="478"/>
          <ac:cxnSpMkLst>
            <pc:docMk/>
            <pc:sldMk cId="2480417488" sldId="2790"/>
            <ac:cxnSpMk id="93" creationId="{1A740571-9366-437D-B37B-8614158BCB0B}"/>
          </ac:cxnSpMkLst>
        </pc:cxnChg>
        <pc:cxnChg chg="del">
          <ac:chgData name="Mark Simos" userId="c67dffaa-54a4-4aef-b866-523fd9eef58d" providerId="ADAL" clId="{B4E7CA55-5AF0-42F4-B85A-AF45EFEF4516}" dt="2019-03-12T17:13:03.299" v="4196" actId="478"/>
          <ac:cxnSpMkLst>
            <pc:docMk/>
            <pc:sldMk cId="2480417488" sldId="2790"/>
            <ac:cxnSpMk id="164" creationId="{59115950-DFE3-48FF-B273-78A18FF91FFF}"/>
          </ac:cxnSpMkLst>
        </pc:cxnChg>
        <pc:cxnChg chg="del">
          <ac:chgData name="Mark Simos" userId="c67dffaa-54a4-4aef-b866-523fd9eef58d" providerId="ADAL" clId="{B4E7CA55-5AF0-42F4-B85A-AF45EFEF4516}" dt="2019-03-12T17:13:03.299" v="4196" actId="478"/>
          <ac:cxnSpMkLst>
            <pc:docMk/>
            <pc:sldMk cId="2480417488" sldId="2790"/>
            <ac:cxnSpMk id="193" creationId="{599ADECA-CEBB-49C8-9AB5-EA37ECAFE2BC}"/>
          </ac:cxnSpMkLst>
        </pc:cxnChg>
        <pc:cxnChg chg="del mod">
          <ac:chgData name="Mark Simos" userId="c67dffaa-54a4-4aef-b866-523fd9eef58d" providerId="ADAL" clId="{B4E7CA55-5AF0-42F4-B85A-AF45EFEF4516}" dt="2019-03-12T17:13:03.299" v="4196" actId="478"/>
          <ac:cxnSpMkLst>
            <pc:docMk/>
            <pc:sldMk cId="2480417488" sldId="2790"/>
            <ac:cxnSpMk id="221" creationId="{62A1844A-DE90-4548-814B-20C887C8D326}"/>
          </ac:cxnSpMkLst>
        </pc:cxnChg>
        <pc:cxnChg chg="del">
          <ac:chgData name="Mark Simos" userId="c67dffaa-54a4-4aef-b866-523fd9eef58d" providerId="ADAL" clId="{B4E7CA55-5AF0-42F4-B85A-AF45EFEF4516}" dt="2019-03-12T17:13:03.299" v="4196" actId="478"/>
          <ac:cxnSpMkLst>
            <pc:docMk/>
            <pc:sldMk cId="2480417488" sldId="2790"/>
            <ac:cxnSpMk id="225" creationId="{A8AEF3C6-E6D8-4E36-9B08-DF580005DEDC}"/>
          </ac:cxnSpMkLst>
        </pc:cxnChg>
        <pc:cxnChg chg="del">
          <ac:chgData name="Mark Simos" userId="c67dffaa-54a4-4aef-b866-523fd9eef58d" providerId="ADAL" clId="{B4E7CA55-5AF0-42F4-B85A-AF45EFEF4516}" dt="2019-03-12T17:13:03.299" v="4196" actId="478"/>
          <ac:cxnSpMkLst>
            <pc:docMk/>
            <pc:sldMk cId="2480417488" sldId="2790"/>
            <ac:cxnSpMk id="226" creationId="{C5F795F0-981D-49A3-8544-55AF5C2319F3}"/>
          </ac:cxnSpMkLst>
        </pc:cxnChg>
        <pc:cxnChg chg="del">
          <ac:chgData name="Mark Simos" userId="c67dffaa-54a4-4aef-b866-523fd9eef58d" providerId="ADAL" clId="{B4E7CA55-5AF0-42F4-B85A-AF45EFEF4516}" dt="2019-03-12T17:13:03.299" v="4196" actId="478"/>
          <ac:cxnSpMkLst>
            <pc:docMk/>
            <pc:sldMk cId="2480417488" sldId="2790"/>
            <ac:cxnSpMk id="227" creationId="{74BBB275-8609-4418-87E8-1CDA392D9E23}"/>
          </ac:cxnSpMkLst>
        </pc:cxnChg>
        <pc:cxnChg chg="del mod">
          <ac:chgData name="Mark Simos" userId="c67dffaa-54a4-4aef-b866-523fd9eef58d" providerId="ADAL" clId="{B4E7CA55-5AF0-42F4-B85A-AF45EFEF4516}" dt="2019-03-12T17:13:03.299" v="4196" actId="478"/>
          <ac:cxnSpMkLst>
            <pc:docMk/>
            <pc:sldMk cId="2480417488" sldId="2790"/>
            <ac:cxnSpMk id="311" creationId="{1894E009-10C6-491B-98D8-5BDCEEB11732}"/>
          </ac:cxnSpMkLst>
        </pc:cxnChg>
        <pc:cxnChg chg="del">
          <ac:chgData name="Mark Simos" userId="c67dffaa-54a4-4aef-b866-523fd9eef58d" providerId="ADAL" clId="{B4E7CA55-5AF0-42F4-B85A-AF45EFEF4516}" dt="2019-03-12T17:13:03.299" v="4196" actId="478"/>
          <ac:cxnSpMkLst>
            <pc:docMk/>
            <pc:sldMk cId="2480417488" sldId="2790"/>
            <ac:cxnSpMk id="416" creationId="{1FB27A8A-986B-4EE1-A675-365750CE6C35}"/>
          </ac:cxnSpMkLst>
        </pc:cxnChg>
        <pc:cxnChg chg="del">
          <ac:chgData name="Mark Simos" userId="c67dffaa-54a4-4aef-b866-523fd9eef58d" providerId="ADAL" clId="{B4E7CA55-5AF0-42F4-B85A-AF45EFEF4516}" dt="2019-03-12T17:13:03.299" v="4196" actId="478"/>
          <ac:cxnSpMkLst>
            <pc:docMk/>
            <pc:sldMk cId="2480417488" sldId="2790"/>
            <ac:cxnSpMk id="418" creationId="{783A7AE9-61E5-4373-ABC1-5A4C811792EC}"/>
          </ac:cxnSpMkLst>
        </pc:cxnChg>
        <pc:cxnChg chg="del">
          <ac:chgData name="Mark Simos" userId="c67dffaa-54a4-4aef-b866-523fd9eef58d" providerId="ADAL" clId="{B4E7CA55-5AF0-42F4-B85A-AF45EFEF4516}" dt="2019-03-12T17:13:03.299" v="4196" actId="478"/>
          <ac:cxnSpMkLst>
            <pc:docMk/>
            <pc:sldMk cId="2480417488" sldId="2790"/>
            <ac:cxnSpMk id="488" creationId="{B0951EAC-74DE-4B85-8F72-62AD86F469EE}"/>
          </ac:cxnSpMkLst>
        </pc:cxnChg>
        <pc:cxnChg chg="del">
          <ac:chgData name="Mark Simos" userId="c67dffaa-54a4-4aef-b866-523fd9eef58d" providerId="ADAL" clId="{B4E7CA55-5AF0-42F4-B85A-AF45EFEF4516}" dt="2019-03-12T17:13:03.299" v="4196" actId="478"/>
          <ac:cxnSpMkLst>
            <pc:docMk/>
            <pc:sldMk cId="2480417488" sldId="2790"/>
            <ac:cxnSpMk id="554" creationId="{607C20CD-E699-4687-837C-621A23DE9CE1}"/>
          </ac:cxnSpMkLst>
        </pc:cxnChg>
        <pc:cxnChg chg="del">
          <ac:chgData name="Mark Simos" userId="c67dffaa-54a4-4aef-b866-523fd9eef58d" providerId="ADAL" clId="{B4E7CA55-5AF0-42F4-B85A-AF45EFEF4516}" dt="2019-03-12T17:13:03.299" v="4196" actId="478"/>
          <ac:cxnSpMkLst>
            <pc:docMk/>
            <pc:sldMk cId="2480417488" sldId="2790"/>
            <ac:cxnSpMk id="555" creationId="{84CF4A6C-1699-4DBE-B12C-DCFE9D492D2B}"/>
          </ac:cxnSpMkLst>
        </pc:cxnChg>
        <pc:cxnChg chg="del">
          <ac:chgData name="Mark Simos" userId="c67dffaa-54a4-4aef-b866-523fd9eef58d" providerId="ADAL" clId="{B4E7CA55-5AF0-42F4-B85A-AF45EFEF4516}" dt="2019-03-12T17:13:03.299" v="4196" actId="478"/>
          <ac:cxnSpMkLst>
            <pc:docMk/>
            <pc:sldMk cId="2480417488" sldId="2790"/>
            <ac:cxnSpMk id="569" creationId="{8A563C88-AB14-4F39-9751-2A6BEBC40488}"/>
          </ac:cxnSpMkLst>
        </pc:cxnChg>
        <pc:cxnChg chg="mod">
          <ac:chgData name="Mark Simos" userId="c67dffaa-54a4-4aef-b866-523fd9eef58d" providerId="ADAL" clId="{B4E7CA55-5AF0-42F4-B85A-AF45EFEF4516}" dt="2019-03-12T17:13:03.299" v="4196" actId="478"/>
          <ac:cxnSpMkLst>
            <pc:docMk/>
            <pc:sldMk cId="2480417488" sldId="2790"/>
            <ac:cxnSpMk id="590" creationId="{44B26F37-650F-4AA9-9454-1D01F4F637BE}"/>
          </ac:cxnSpMkLst>
        </pc:cxnChg>
        <pc:cxnChg chg="mod">
          <ac:chgData name="Mark Simos" userId="c67dffaa-54a4-4aef-b866-523fd9eef58d" providerId="ADAL" clId="{B4E7CA55-5AF0-42F4-B85A-AF45EFEF4516}" dt="2019-03-12T17:13:03.299" v="4196" actId="478"/>
          <ac:cxnSpMkLst>
            <pc:docMk/>
            <pc:sldMk cId="2480417488" sldId="2790"/>
            <ac:cxnSpMk id="592" creationId="{ADFD752E-C104-4410-9C42-F912CD28B309}"/>
          </ac:cxnSpMkLst>
        </pc:cxnChg>
        <pc:cxnChg chg="mod">
          <ac:chgData name="Mark Simos" userId="c67dffaa-54a4-4aef-b866-523fd9eef58d" providerId="ADAL" clId="{B4E7CA55-5AF0-42F4-B85A-AF45EFEF4516}" dt="2019-03-12T17:13:03.299" v="4196" actId="478"/>
          <ac:cxnSpMkLst>
            <pc:docMk/>
            <pc:sldMk cId="2480417488" sldId="2790"/>
            <ac:cxnSpMk id="594" creationId="{0D1A9295-5F23-4B98-B725-333B220AB45B}"/>
          </ac:cxnSpMkLst>
        </pc:cxnChg>
        <pc:cxnChg chg="mod">
          <ac:chgData name="Mark Simos" userId="c67dffaa-54a4-4aef-b866-523fd9eef58d" providerId="ADAL" clId="{B4E7CA55-5AF0-42F4-B85A-AF45EFEF4516}" dt="2019-03-12T17:13:03.299" v="4196" actId="478"/>
          <ac:cxnSpMkLst>
            <pc:docMk/>
            <pc:sldMk cId="2480417488" sldId="2790"/>
            <ac:cxnSpMk id="596" creationId="{0ED24C08-A9F0-43B8-9A30-174D0338121D}"/>
          </ac:cxnSpMkLst>
        </pc:cxnChg>
        <pc:cxnChg chg="mod">
          <ac:chgData name="Mark Simos" userId="c67dffaa-54a4-4aef-b866-523fd9eef58d" providerId="ADAL" clId="{B4E7CA55-5AF0-42F4-B85A-AF45EFEF4516}" dt="2019-03-12T17:13:03.299" v="4196" actId="478"/>
          <ac:cxnSpMkLst>
            <pc:docMk/>
            <pc:sldMk cId="2480417488" sldId="2790"/>
            <ac:cxnSpMk id="598" creationId="{2A13BA1E-85C5-4524-AF79-758E5BFF1F31}"/>
          </ac:cxnSpMkLst>
        </pc:cxnChg>
        <pc:cxnChg chg="del">
          <ac:chgData name="Mark Simos" userId="c67dffaa-54a4-4aef-b866-523fd9eef58d" providerId="ADAL" clId="{B4E7CA55-5AF0-42F4-B85A-AF45EFEF4516}" dt="2019-03-12T17:13:03.299" v="4196" actId="478"/>
          <ac:cxnSpMkLst>
            <pc:docMk/>
            <pc:sldMk cId="2480417488" sldId="2790"/>
            <ac:cxnSpMk id="612" creationId="{C4D5DBA3-7806-4858-A0EF-EBC3CA3218B5}"/>
          </ac:cxnSpMkLst>
        </pc:cxnChg>
        <pc:cxnChg chg="mod">
          <ac:chgData name="Mark Simos" userId="c67dffaa-54a4-4aef-b866-523fd9eef58d" providerId="ADAL" clId="{B4E7CA55-5AF0-42F4-B85A-AF45EFEF4516}" dt="2019-03-12T17:13:03.299" v="4196" actId="478"/>
          <ac:cxnSpMkLst>
            <pc:docMk/>
            <pc:sldMk cId="2480417488" sldId="2790"/>
            <ac:cxnSpMk id="614" creationId="{7320BF02-57DE-4645-BA82-251D347294D9}"/>
          </ac:cxnSpMkLst>
        </pc:cxnChg>
        <pc:cxnChg chg="mod">
          <ac:chgData name="Mark Simos" userId="c67dffaa-54a4-4aef-b866-523fd9eef58d" providerId="ADAL" clId="{B4E7CA55-5AF0-42F4-B85A-AF45EFEF4516}" dt="2019-03-12T17:13:03.299" v="4196" actId="478"/>
          <ac:cxnSpMkLst>
            <pc:docMk/>
            <pc:sldMk cId="2480417488" sldId="2790"/>
            <ac:cxnSpMk id="617" creationId="{DF0411BC-7BCC-4413-98AA-2FC35D64F42C}"/>
          </ac:cxnSpMkLst>
        </pc:cxnChg>
        <pc:cxnChg chg="mod">
          <ac:chgData name="Mark Simos" userId="c67dffaa-54a4-4aef-b866-523fd9eef58d" providerId="ADAL" clId="{B4E7CA55-5AF0-42F4-B85A-AF45EFEF4516}" dt="2019-03-12T17:13:03.299" v="4196" actId="478"/>
          <ac:cxnSpMkLst>
            <pc:docMk/>
            <pc:sldMk cId="2480417488" sldId="2790"/>
            <ac:cxnSpMk id="626" creationId="{7E514E20-CC16-44E8-ABC0-A3A0BD2673AA}"/>
          </ac:cxnSpMkLst>
        </pc:cxnChg>
        <pc:cxnChg chg="del mod">
          <ac:chgData name="Mark Simos" userId="c67dffaa-54a4-4aef-b866-523fd9eef58d" providerId="ADAL" clId="{B4E7CA55-5AF0-42F4-B85A-AF45EFEF4516}" dt="2019-03-12T17:13:03.299" v="4196" actId="478"/>
          <ac:cxnSpMkLst>
            <pc:docMk/>
            <pc:sldMk cId="2480417488" sldId="2790"/>
            <ac:cxnSpMk id="673" creationId="{495B3EE6-BD9D-4BC2-9EFF-F32E825D55D8}"/>
          </ac:cxnSpMkLst>
        </pc:cxnChg>
        <pc:cxnChg chg="del">
          <ac:chgData name="Mark Simos" userId="c67dffaa-54a4-4aef-b866-523fd9eef58d" providerId="ADAL" clId="{B4E7CA55-5AF0-42F4-B85A-AF45EFEF4516}" dt="2019-03-12T17:13:03.299" v="4196" actId="478"/>
          <ac:cxnSpMkLst>
            <pc:docMk/>
            <pc:sldMk cId="2480417488" sldId="2790"/>
            <ac:cxnSpMk id="675" creationId="{CF5768F6-9899-448C-A1B0-E4E2263451E0}"/>
          </ac:cxnSpMkLst>
        </pc:cxnChg>
        <pc:cxnChg chg="del">
          <ac:chgData name="Mark Simos" userId="c67dffaa-54a4-4aef-b866-523fd9eef58d" providerId="ADAL" clId="{B4E7CA55-5AF0-42F4-B85A-AF45EFEF4516}" dt="2019-03-12T17:13:03.299" v="4196" actId="478"/>
          <ac:cxnSpMkLst>
            <pc:docMk/>
            <pc:sldMk cId="2480417488" sldId="2790"/>
            <ac:cxnSpMk id="676" creationId="{680E6FA9-3206-4542-A2B4-2FCB73449C18}"/>
          </ac:cxnSpMkLst>
        </pc:cxnChg>
        <pc:cxnChg chg="del">
          <ac:chgData name="Mark Simos" userId="c67dffaa-54a4-4aef-b866-523fd9eef58d" providerId="ADAL" clId="{B4E7CA55-5AF0-42F4-B85A-AF45EFEF4516}" dt="2019-03-12T17:13:03.299" v="4196" actId="478"/>
          <ac:cxnSpMkLst>
            <pc:docMk/>
            <pc:sldMk cId="2480417488" sldId="2790"/>
            <ac:cxnSpMk id="688" creationId="{0C1DDADB-F120-4241-9A1D-72AD83D5E073}"/>
          </ac:cxnSpMkLst>
        </pc:cxnChg>
        <pc:cxnChg chg="del">
          <ac:chgData name="Mark Simos" userId="c67dffaa-54a4-4aef-b866-523fd9eef58d" providerId="ADAL" clId="{B4E7CA55-5AF0-42F4-B85A-AF45EFEF4516}" dt="2019-03-12T17:13:03.299" v="4196" actId="478"/>
          <ac:cxnSpMkLst>
            <pc:docMk/>
            <pc:sldMk cId="2480417488" sldId="2790"/>
            <ac:cxnSpMk id="690" creationId="{592E8FA1-2490-4ADA-A701-CA34E0B4C0C5}"/>
          </ac:cxnSpMkLst>
        </pc:cxnChg>
        <pc:cxnChg chg="del">
          <ac:chgData name="Mark Simos" userId="c67dffaa-54a4-4aef-b866-523fd9eef58d" providerId="ADAL" clId="{B4E7CA55-5AF0-42F4-B85A-AF45EFEF4516}" dt="2019-03-12T17:13:03.299" v="4196" actId="478"/>
          <ac:cxnSpMkLst>
            <pc:docMk/>
            <pc:sldMk cId="2480417488" sldId="2790"/>
            <ac:cxnSpMk id="705" creationId="{1E09EBC7-3EAB-45C7-952B-C119852F91FC}"/>
          </ac:cxnSpMkLst>
        </pc:cxnChg>
        <pc:cxnChg chg="mod">
          <ac:chgData name="Mark Simos" userId="c67dffaa-54a4-4aef-b866-523fd9eef58d" providerId="ADAL" clId="{B4E7CA55-5AF0-42F4-B85A-AF45EFEF4516}" dt="2019-03-12T17:13:03.299" v="4196" actId="478"/>
          <ac:cxnSpMkLst>
            <pc:docMk/>
            <pc:sldMk cId="2480417488" sldId="2790"/>
            <ac:cxnSpMk id="709" creationId="{E9568F12-BDB6-4786-9FDF-9011B5792C49}"/>
          </ac:cxnSpMkLst>
        </pc:cxnChg>
        <pc:cxnChg chg="del mod">
          <ac:chgData name="Mark Simos" userId="c67dffaa-54a4-4aef-b866-523fd9eef58d" providerId="ADAL" clId="{B4E7CA55-5AF0-42F4-B85A-AF45EFEF4516}" dt="2019-03-12T17:13:03.299" v="4196" actId="478"/>
          <ac:cxnSpMkLst>
            <pc:docMk/>
            <pc:sldMk cId="2480417488" sldId="2790"/>
            <ac:cxnSpMk id="716" creationId="{E12BD4FB-8723-470D-88E2-153C996E7359}"/>
          </ac:cxnSpMkLst>
        </pc:cxnChg>
        <pc:cxnChg chg="del">
          <ac:chgData name="Mark Simos" userId="c67dffaa-54a4-4aef-b866-523fd9eef58d" providerId="ADAL" clId="{B4E7CA55-5AF0-42F4-B85A-AF45EFEF4516}" dt="2019-03-12T17:13:03.299" v="4196" actId="478"/>
          <ac:cxnSpMkLst>
            <pc:docMk/>
            <pc:sldMk cId="2480417488" sldId="2790"/>
            <ac:cxnSpMk id="729" creationId="{709024E8-D411-4EC3-83A4-48F66AAFAE7C}"/>
          </ac:cxnSpMkLst>
        </pc:cxnChg>
        <pc:cxnChg chg="del mod">
          <ac:chgData name="Mark Simos" userId="c67dffaa-54a4-4aef-b866-523fd9eef58d" providerId="ADAL" clId="{B4E7CA55-5AF0-42F4-B85A-AF45EFEF4516}" dt="2019-03-12T17:13:03.299" v="4196" actId="478"/>
          <ac:cxnSpMkLst>
            <pc:docMk/>
            <pc:sldMk cId="2480417488" sldId="2790"/>
            <ac:cxnSpMk id="733" creationId="{D5A8D2D0-54F0-4A7F-8639-B35A00D88B6C}"/>
          </ac:cxnSpMkLst>
        </pc:cxnChg>
        <pc:cxnChg chg="del">
          <ac:chgData name="Mark Simos" userId="c67dffaa-54a4-4aef-b866-523fd9eef58d" providerId="ADAL" clId="{B4E7CA55-5AF0-42F4-B85A-AF45EFEF4516}" dt="2019-03-12T17:13:03.299" v="4196" actId="478"/>
          <ac:cxnSpMkLst>
            <pc:docMk/>
            <pc:sldMk cId="2480417488" sldId="2790"/>
            <ac:cxnSpMk id="737" creationId="{DB4A91C4-0E01-4485-B7FB-F9EE6A07EA0B}"/>
          </ac:cxnSpMkLst>
        </pc:cxnChg>
        <pc:cxnChg chg="del mod">
          <ac:chgData name="Mark Simos" userId="c67dffaa-54a4-4aef-b866-523fd9eef58d" providerId="ADAL" clId="{B4E7CA55-5AF0-42F4-B85A-AF45EFEF4516}" dt="2019-03-12T17:13:03.299" v="4196" actId="478"/>
          <ac:cxnSpMkLst>
            <pc:docMk/>
            <pc:sldMk cId="2480417488" sldId="2790"/>
            <ac:cxnSpMk id="749" creationId="{1BD36714-AEC1-4C14-9E12-3A09CE1F98E5}"/>
          </ac:cxnSpMkLst>
        </pc:cxnChg>
        <pc:cxnChg chg="del">
          <ac:chgData name="Mark Simos" userId="c67dffaa-54a4-4aef-b866-523fd9eef58d" providerId="ADAL" clId="{B4E7CA55-5AF0-42F4-B85A-AF45EFEF4516}" dt="2019-03-12T17:13:03.299" v="4196" actId="478"/>
          <ac:cxnSpMkLst>
            <pc:docMk/>
            <pc:sldMk cId="2480417488" sldId="2790"/>
            <ac:cxnSpMk id="760" creationId="{CF1E4630-3514-4744-B2DB-12A95FFD3A44}"/>
          </ac:cxnSpMkLst>
        </pc:cxnChg>
        <pc:cxnChg chg="del">
          <ac:chgData name="Mark Simos" userId="c67dffaa-54a4-4aef-b866-523fd9eef58d" providerId="ADAL" clId="{B4E7CA55-5AF0-42F4-B85A-AF45EFEF4516}" dt="2019-03-12T17:13:03.299" v="4196" actId="478"/>
          <ac:cxnSpMkLst>
            <pc:docMk/>
            <pc:sldMk cId="2480417488" sldId="2790"/>
            <ac:cxnSpMk id="761" creationId="{44FB6335-1BF3-47EB-A30C-96C8D71E92A1}"/>
          </ac:cxnSpMkLst>
        </pc:cxnChg>
        <pc:cxnChg chg="del">
          <ac:chgData name="Mark Simos" userId="c67dffaa-54a4-4aef-b866-523fd9eef58d" providerId="ADAL" clId="{B4E7CA55-5AF0-42F4-B85A-AF45EFEF4516}" dt="2019-03-12T17:13:03.299" v="4196" actId="478"/>
          <ac:cxnSpMkLst>
            <pc:docMk/>
            <pc:sldMk cId="2480417488" sldId="2790"/>
            <ac:cxnSpMk id="762" creationId="{B6FBB8A0-0F1D-478B-96E0-6F59B6E70D3E}"/>
          </ac:cxnSpMkLst>
        </pc:cxnChg>
        <pc:cxnChg chg="del">
          <ac:chgData name="Mark Simos" userId="c67dffaa-54a4-4aef-b866-523fd9eef58d" providerId="ADAL" clId="{B4E7CA55-5AF0-42F4-B85A-AF45EFEF4516}" dt="2019-03-12T17:13:03.299" v="4196" actId="478"/>
          <ac:cxnSpMkLst>
            <pc:docMk/>
            <pc:sldMk cId="2480417488" sldId="2790"/>
            <ac:cxnSpMk id="764" creationId="{438F0C2B-657D-48FE-A066-BAF21259A1A6}"/>
          </ac:cxnSpMkLst>
        </pc:cxnChg>
        <pc:cxnChg chg="del mod">
          <ac:chgData name="Mark Simos" userId="c67dffaa-54a4-4aef-b866-523fd9eef58d" providerId="ADAL" clId="{B4E7CA55-5AF0-42F4-B85A-AF45EFEF4516}" dt="2019-03-12T17:13:03.299" v="4196" actId="478"/>
          <ac:cxnSpMkLst>
            <pc:docMk/>
            <pc:sldMk cId="2480417488" sldId="2790"/>
            <ac:cxnSpMk id="798" creationId="{31BE68C4-93B9-488F-B589-38E7C83CC91B}"/>
          </ac:cxnSpMkLst>
        </pc:cxnChg>
        <pc:cxnChg chg="add">
          <ac:chgData name="Mark Simos" userId="c67dffaa-54a4-4aef-b866-523fd9eef58d" providerId="ADAL" clId="{B4E7CA55-5AF0-42F4-B85A-AF45EFEF4516}" dt="2019-03-12T17:13:11.275" v="4197"/>
          <ac:cxnSpMkLst>
            <pc:docMk/>
            <pc:sldMk cId="2480417488" sldId="2790"/>
            <ac:cxnSpMk id="819" creationId="{82327BC2-4591-4822-921E-CDA9C0F9723D}"/>
          </ac:cxnSpMkLst>
        </pc:cxnChg>
        <pc:cxnChg chg="add">
          <ac:chgData name="Mark Simos" userId="c67dffaa-54a4-4aef-b866-523fd9eef58d" providerId="ADAL" clId="{B4E7CA55-5AF0-42F4-B85A-AF45EFEF4516}" dt="2019-03-12T17:13:11.275" v="4197"/>
          <ac:cxnSpMkLst>
            <pc:docMk/>
            <pc:sldMk cId="2480417488" sldId="2790"/>
            <ac:cxnSpMk id="820" creationId="{637F5007-5162-4ACB-975B-4F629CDFBAE5}"/>
          </ac:cxnSpMkLst>
        </pc:cxnChg>
        <pc:cxnChg chg="add">
          <ac:chgData name="Mark Simos" userId="c67dffaa-54a4-4aef-b866-523fd9eef58d" providerId="ADAL" clId="{B4E7CA55-5AF0-42F4-B85A-AF45EFEF4516}" dt="2019-03-12T17:13:11.275" v="4197"/>
          <ac:cxnSpMkLst>
            <pc:docMk/>
            <pc:sldMk cId="2480417488" sldId="2790"/>
            <ac:cxnSpMk id="821" creationId="{B8FCAF3F-6681-44B2-850C-C358E8DD72A6}"/>
          </ac:cxnSpMkLst>
        </pc:cxnChg>
        <pc:cxnChg chg="add">
          <ac:chgData name="Mark Simos" userId="c67dffaa-54a4-4aef-b866-523fd9eef58d" providerId="ADAL" clId="{B4E7CA55-5AF0-42F4-B85A-AF45EFEF4516}" dt="2019-03-12T17:13:11.275" v="4197"/>
          <ac:cxnSpMkLst>
            <pc:docMk/>
            <pc:sldMk cId="2480417488" sldId="2790"/>
            <ac:cxnSpMk id="822" creationId="{EB2D3D89-AAE0-4FEB-821A-035ED5C4184E}"/>
          </ac:cxnSpMkLst>
        </pc:cxnChg>
        <pc:cxnChg chg="add">
          <ac:chgData name="Mark Simos" userId="c67dffaa-54a4-4aef-b866-523fd9eef58d" providerId="ADAL" clId="{B4E7CA55-5AF0-42F4-B85A-AF45EFEF4516}" dt="2019-03-12T17:13:11.275" v="4197"/>
          <ac:cxnSpMkLst>
            <pc:docMk/>
            <pc:sldMk cId="2480417488" sldId="2790"/>
            <ac:cxnSpMk id="824" creationId="{CC943925-370C-4693-818F-4FD1BC9D6EC3}"/>
          </ac:cxnSpMkLst>
        </pc:cxnChg>
        <pc:cxnChg chg="add">
          <ac:chgData name="Mark Simos" userId="c67dffaa-54a4-4aef-b866-523fd9eef58d" providerId="ADAL" clId="{B4E7CA55-5AF0-42F4-B85A-AF45EFEF4516}" dt="2019-03-12T17:13:11.275" v="4197"/>
          <ac:cxnSpMkLst>
            <pc:docMk/>
            <pc:sldMk cId="2480417488" sldId="2790"/>
            <ac:cxnSpMk id="863" creationId="{9165D0E2-2168-44F2-9947-201ED923CE7C}"/>
          </ac:cxnSpMkLst>
        </pc:cxnChg>
        <pc:cxnChg chg="add">
          <ac:chgData name="Mark Simos" userId="c67dffaa-54a4-4aef-b866-523fd9eef58d" providerId="ADAL" clId="{B4E7CA55-5AF0-42F4-B85A-AF45EFEF4516}" dt="2019-03-12T17:13:11.275" v="4197"/>
          <ac:cxnSpMkLst>
            <pc:docMk/>
            <pc:sldMk cId="2480417488" sldId="2790"/>
            <ac:cxnSpMk id="864" creationId="{69694A34-368F-424E-A8D1-E47F93DF58DE}"/>
          </ac:cxnSpMkLst>
        </pc:cxnChg>
        <pc:cxnChg chg="add">
          <ac:chgData name="Mark Simos" userId="c67dffaa-54a4-4aef-b866-523fd9eef58d" providerId="ADAL" clId="{B4E7CA55-5AF0-42F4-B85A-AF45EFEF4516}" dt="2019-03-12T17:13:11.275" v="4197"/>
          <ac:cxnSpMkLst>
            <pc:docMk/>
            <pc:sldMk cId="2480417488" sldId="2790"/>
            <ac:cxnSpMk id="865" creationId="{91A00F36-7142-4DA5-AA96-F079546EB6FC}"/>
          </ac:cxnSpMkLst>
        </pc:cxnChg>
        <pc:cxnChg chg="add">
          <ac:chgData name="Mark Simos" userId="c67dffaa-54a4-4aef-b866-523fd9eef58d" providerId="ADAL" clId="{B4E7CA55-5AF0-42F4-B85A-AF45EFEF4516}" dt="2019-03-12T17:13:11.275" v="4197"/>
          <ac:cxnSpMkLst>
            <pc:docMk/>
            <pc:sldMk cId="2480417488" sldId="2790"/>
            <ac:cxnSpMk id="866" creationId="{12357EAC-75ED-43B6-B299-FF65D1533410}"/>
          </ac:cxnSpMkLst>
        </pc:cxnChg>
        <pc:cxnChg chg="add">
          <ac:chgData name="Mark Simos" userId="c67dffaa-54a4-4aef-b866-523fd9eef58d" providerId="ADAL" clId="{B4E7CA55-5AF0-42F4-B85A-AF45EFEF4516}" dt="2019-03-12T17:13:11.275" v="4197"/>
          <ac:cxnSpMkLst>
            <pc:docMk/>
            <pc:sldMk cId="2480417488" sldId="2790"/>
            <ac:cxnSpMk id="885" creationId="{967691CE-6FAC-4297-A107-6800960D5956}"/>
          </ac:cxnSpMkLst>
        </pc:cxnChg>
        <pc:cxnChg chg="add">
          <ac:chgData name="Mark Simos" userId="c67dffaa-54a4-4aef-b866-523fd9eef58d" providerId="ADAL" clId="{B4E7CA55-5AF0-42F4-B85A-AF45EFEF4516}" dt="2019-03-12T17:13:11.275" v="4197"/>
          <ac:cxnSpMkLst>
            <pc:docMk/>
            <pc:sldMk cId="2480417488" sldId="2790"/>
            <ac:cxnSpMk id="887" creationId="{98A81D18-38DD-455D-A293-5867446BAEB4}"/>
          </ac:cxnSpMkLst>
        </pc:cxnChg>
        <pc:cxnChg chg="add">
          <ac:chgData name="Mark Simos" userId="c67dffaa-54a4-4aef-b866-523fd9eef58d" providerId="ADAL" clId="{B4E7CA55-5AF0-42F4-B85A-AF45EFEF4516}" dt="2019-03-12T17:13:11.275" v="4197"/>
          <ac:cxnSpMkLst>
            <pc:docMk/>
            <pc:sldMk cId="2480417488" sldId="2790"/>
            <ac:cxnSpMk id="908" creationId="{0F5C970A-4685-4617-A2D5-F5AA3FF1A33F}"/>
          </ac:cxnSpMkLst>
        </pc:cxnChg>
        <pc:cxnChg chg="add">
          <ac:chgData name="Mark Simos" userId="c67dffaa-54a4-4aef-b866-523fd9eef58d" providerId="ADAL" clId="{B4E7CA55-5AF0-42F4-B85A-AF45EFEF4516}" dt="2019-03-12T17:13:11.275" v="4197"/>
          <ac:cxnSpMkLst>
            <pc:docMk/>
            <pc:sldMk cId="2480417488" sldId="2790"/>
            <ac:cxnSpMk id="909" creationId="{60A287E7-8EEE-4DEB-BE89-2B614FE4301F}"/>
          </ac:cxnSpMkLst>
        </pc:cxnChg>
        <pc:cxnChg chg="add">
          <ac:chgData name="Mark Simos" userId="c67dffaa-54a4-4aef-b866-523fd9eef58d" providerId="ADAL" clId="{B4E7CA55-5AF0-42F4-B85A-AF45EFEF4516}" dt="2019-03-12T17:13:11.275" v="4197"/>
          <ac:cxnSpMkLst>
            <pc:docMk/>
            <pc:sldMk cId="2480417488" sldId="2790"/>
            <ac:cxnSpMk id="957" creationId="{34C2053D-5489-4B11-B916-62F23EE40985}"/>
          </ac:cxnSpMkLst>
        </pc:cxnChg>
        <pc:cxnChg chg="add">
          <ac:chgData name="Mark Simos" userId="c67dffaa-54a4-4aef-b866-523fd9eef58d" providerId="ADAL" clId="{B4E7CA55-5AF0-42F4-B85A-AF45EFEF4516}" dt="2019-03-12T17:13:11.275" v="4197"/>
          <ac:cxnSpMkLst>
            <pc:docMk/>
            <pc:sldMk cId="2480417488" sldId="2790"/>
            <ac:cxnSpMk id="958" creationId="{6580A57C-C2D6-4904-9D7F-1ECDA74C3522}"/>
          </ac:cxnSpMkLst>
        </pc:cxnChg>
        <pc:cxnChg chg="add">
          <ac:chgData name="Mark Simos" userId="c67dffaa-54a4-4aef-b866-523fd9eef58d" providerId="ADAL" clId="{B4E7CA55-5AF0-42F4-B85A-AF45EFEF4516}" dt="2019-03-12T17:13:11.275" v="4197"/>
          <ac:cxnSpMkLst>
            <pc:docMk/>
            <pc:sldMk cId="2480417488" sldId="2790"/>
            <ac:cxnSpMk id="961" creationId="{53BAFB70-29D1-45C2-A1D6-67ABEC7267E6}"/>
          </ac:cxnSpMkLst>
        </pc:cxnChg>
        <pc:cxnChg chg="add">
          <ac:chgData name="Mark Simos" userId="c67dffaa-54a4-4aef-b866-523fd9eef58d" providerId="ADAL" clId="{B4E7CA55-5AF0-42F4-B85A-AF45EFEF4516}" dt="2019-03-12T17:13:11.275" v="4197"/>
          <ac:cxnSpMkLst>
            <pc:docMk/>
            <pc:sldMk cId="2480417488" sldId="2790"/>
            <ac:cxnSpMk id="970" creationId="{D091FD6B-A68B-40E2-AAA5-C6F0BBFEADA5}"/>
          </ac:cxnSpMkLst>
        </pc:cxnChg>
        <pc:cxnChg chg="add">
          <ac:chgData name="Mark Simos" userId="c67dffaa-54a4-4aef-b866-523fd9eef58d" providerId="ADAL" clId="{B4E7CA55-5AF0-42F4-B85A-AF45EFEF4516}" dt="2019-03-12T17:13:11.275" v="4197"/>
          <ac:cxnSpMkLst>
            <pc:docMk/>
            <pc:sldMk cId="2480417488" sldId="2790"/>
            <ac:cxnSpMk id="972" creationId="{30E09E70-4FC3-4B9E-B57E-D9E1263AB923}"/>
          </ac:cxnSpMkLst>
        </pc:cxnChg>
        <pc:cxnChg chg="add">
          <ac:chgData name="Mark Simos" userId="c67dffaa-54a4-4aef-b866-523fd9eef58d" providerId="ADAL" clId="{B4E7CA55-5AF0-42F4-B85A-AF45EFEF4516}" dt="2019-03-12T17:13:11.275" v="4197"/>
          <ac:cxnSpMkLst>
            <pc:docMk/>
            <pc:sldMk cId="2480417488" sldId="2790"/>
            <ac:cxnSpMk id="978" creationId="{E1FF7DF2-F2B0-4054-BE72-CEB5B543543D}"/>
          </ac:cxnSpMkLst>
        </pc:cxnChg>
        <pc:cxnChg chg="add">
          <ac:chgData name="Mark Simos" userId="c67dffaa-54a4-4aef-b866-523fd9eef58d" providerId="ADAL" clId="{B4E7CA55-5AF0-42F4-B85A-AF45EFEF4516}" dt="2019-03-12T17:13:11.275" v="4197"/>
          <ac:cxnSpMkLst>
            <pc:docMk/>
            <pc:sldMk cId="2480417488" sldId="2790"/>
            <ac:cxnSpMk id="979" creationId="{F2656E82-C404-484D-8A04-334BB753BA9D}"/>
          </ac:cxnSpMkLst>
        </pc:cxnChg>
        <pc:cxnChg chg="add">
          <ac:chgData name="Mark Simos" userId="c67dffaa-54a4-4aef-b866-523fd9eef58d" providerId="ADAL" clId="{B4E7CA55-5AF0-42F4-B85A-AF45EFEF4516}" dt="2019-03-12T17:13:11.275" v="4197"/>
          <ac:cxnSpMkLst>
            <pc:docMk/>
            <pc:sldMk cId="2480417488" sldId="2790"/>
            <ac:cxnSpMk id="980" creationId="{AC0D6A33-9945-4866-89A7-0C96FFEDB579}"/>
          </ac:cxnSpMkLst>
        </pc:cxnChg>
        <pc:cxnChg chg="add">
          <ac:chgData name="Mark Simos" userId="c67dffaa-54a4-4aef-b866-523fd9eef58d" providerId="ADAL" clId="{B4E7CA55-5AF0-42F4-B85A-AF45EFEF4516}" dt="2019-03-12T17:13:11.275" v="4197"/>
          <ac:cxnSpMkLst>
            <pc:docMk/>
            <pc:sldMk cId="2480417488" sldId="2790"/>
            <ac:cxnSpMk id="981" creationId="{C2ECE785-991F-466A-9F7E-10E0738002FB}"/>
          </ac:cxnSpMkLst>
        </pc:cxnChg>
        <pc:cxnChg chg="add">
          <ac:chgData name="Mark Simos" userId="c67dffaa-54a4-4aef-b866-523fd9eef58d" providerId="ADAL" clId="{B4E7CA55-5AF0-42F4-B85A-AF45EFEF4516}" dt="2019-03-12T17:13:11.275" v="4197"/>
          <ac:cxnSpMkLst>
            <pc:docMk/>
            <pc:sldMk cId="2480417488" sldId="2790"/>
            <ac:cxnSpMk id="982" creationId="{E8B09243-9E94-4D64-8038-2BCABE79E407}"/>
          </ac:cxnSpMkLst>
        </pc:cxnChg>
        <pc:cxnChg chg="add">
          <ac:chgData name="Mark Simos" userId="c67dffaa-54a4-4aef-b866-523fd9eef58d" providerId="ADAL" clId="{B4E7CA55-5AF0-42F4-B85A-AF45EFEF4516}" dt="2019-03-12T17:13:11.275" v="4197"/>
          <ac:cxnSpMkLst>
            <pc:docMk/>
            <pc:sldMk cId="2480417488" sldId="2790"/>
            <ac:cxnSpMk id="984" creationId="{7B124D0F-9E88-4CE7-8941-13F04D14C455}"/>
          </ac:cxnSpMkLst>
        </pc:cxnChg>
        <pc:cxnChg chg="add">
          <ac:chgData name="Mark Simos" userId="c67dffaa-54a4-4aef-b866-523fd9eef58d" providerId="ADAL" clId="{B4E7CA55-5AF0-42F4-B85A-AF45EFEF4516}" dt="2019-03-12T17:13:11.275" v="4197"/>
          <ac:cxnSpMkLst>
            <pc:docMk/>
            <pc:sldMk cId="2480417488" sldId="2790"/>
            <ac:cxnSpMk id="985" creationId="{EB72A6DA-DDFC-429B-BEFD-263D8984BFFE}"/>
          </ac:cxnSpMkLst>
        </pc:cxnChg>
        <pc:cxnChg chg="add">
          <ac:chgData name="Mark Simos" userId="c67dffaa-54a4-4aef-b866-523fd9eef58d" providerId="ADAL" clId="{B4E7CA55-5AF0-42F4-B85A-AF45EFEF4516}" dt="2019-03-12T17:13:11.275" v="4197"/>
          <ac:cxnSpMkLst>
            <pc:docMk/>
            <pc:sldMk cId="2480417488" sldId="2790"/>
            <ac:cxnSpMk id="1040" creationId="{265C6742-9343-4F5B-AB37-4D23987EE757}"/>
          </ac:cxnSpMkLst>
        </pc:cxnChg>
        <pc:cxnChg chg="add">
          <ac:chgData name="Mark Simos" userId="c67dffaa-54a4-4aef-b866-523fd9eef58d" providerId="ADAL" clId="{B4E7CA55-5AF0-42F4-B85A-AF45EFEF4516}" dt="2019-03-12T17:13:11.275" v="4197"/>
          <ac:cxnSpMkLst>
            <pc:docMk/>
            <pc:sldMk cId="2480417488" sldId="2790"/>
            <ac:cxnSpMk id="1041" creationId="{3CDBC9EF-C063-43D7-A2A0-83D060FC00DA}"/>
          </ac:cxnSpMkLst>
        </pc:cxnChg>
        <pc:cxnChg chg="add">
          <ac:chgData name="Mark Simos" userId="c67dffaa-54a4-4aef-b866-523fd9eef58d" providerId="ADAL" clId="{B4E7CA55-5AF0-42F4-B85A-AF45EFEF4516}" dt="2019-03-12T17:13:11.275" v="4197"/>
          <ac:cxnSpMkLst>
            <pc:docMk/>
            <pc:sldMk cId="2480417488" sldId="2790"/>
            <ac:cxnSpMk id="1042" creationId="{02DF8643-230F-4FC5-AFC9-B28A27498B1E}"/>
          </ac:cxnSpMkLst>
        </pc:cxnChg>
        <pc:cxnChg chg="add">
          <ac:chgData name="Mark Simos" userId="c67dffaa-54a4-4aef-b866-523fd9eef58d" providerId="ADAL" clId="{B4E7CA55-5AF0-42F4-B85A-AF45EFEF4516}" dt="2019-03-12T17:13:11.275" v="4197"/>
          <ac:cxnSpMkLst>
            <pc:docMk/>
            <pc:sldMk cId="2480417488" sldId="2790"/>
            <ac:cxnSpMk id="1043" creationId="{2E395389-5244-4551-8C4C-62C419D306B0}"/>
          </ac:cxnSpMkLst>
        </pc:cxnChg>
        <pc:cxnChg chg="add">
          <ac:chgData name="Mark Simos" userId="c67dffaa-54a4-4aef-b866-523fd9eef58d" providerId="ADAL" clId="{B4E7CA55-5AF0-42F4-B85A-AF45EFEF4516}" dt="2019-03-12T17:13:11.275" v="4197"/>
          <ac:cxnSpMkLst>
            <pc:docMk/>
            <pc:sldMk cId="2480417488" sldId="2790"/>
            <ac:cxnSpMk id="1047" creationId="{09CDCF6C-B7F8-4F9D-8E4D-F1979AA9729B}"/>
          </ac:cxnSpMkLst>
        </pc:cxnChg>
        <pc:cxnChg chg="add">
          <ac:chgData name="Mark Simos" userId="c67dffaa-54a4-4aef-b866-523fd9eef58d" providerId="ADAL" clId="{B4E7CA55-5AF0-42F4-B85A-AF45EFEF4516}" dt="2019-03-12T17:13:11.275" v="4197"/>
          <ac:cxnSpMkLst>
            <pc:docMk/>
            <pc:sldMk cId="2480417488" sldId="2790"/>
            <ac:cxnSpMk id="1055" creationId="{92CC9275-E064-4330-AC41-E8641A3AEC32}"/>
          </ac:cxnSpMkLst>
        </pc:cxnChg>
        <pc:cxnChg chg="add">
          <ac:chgData name="Mark Simos" userId="c67dffaa-54a4-4aef-b866-523fd9eef58d" providerId="ADAL" clId="{B4E7CA55-5AF0-42F4-B85A-AF45EFEF4516}" dt="2019-03-12T17:13:11.275" v="4197"/>
          <ac:cxnSpMkLst>
            <pc:docMk/>
            <pc:sldMk cId="2480417488" sldId="2790"/>
            <ac:cxnSpMk id="1056" creationId="{24B351AC-B725-4412-8AAA-4D0C24B4A005}"/>
          </ac:cxnSpMkLst>
        </pc:cxnChg>
        <pc:cxnChg chg="add">
          <ac:chgData name="Mark Simos" userId="c67dffaa-54a4-4aef-b866-523fd9eef58d" providerId="ADAL" clId="{B4E7CA55-5AF0-42F4-B85A-AF45EFEF4516}" dt="2019-03-12T17:13:11.275" v="4197"/>
          <ac:cxnSpMkLst>
            <pc:docMk/>
            <pc:sldMk cId="2480417488" sldId="2790"/>
            <ac:cxnSpMk id="1061" creationId="{5EA06A21-9B6E-4DA4-935E-4D10C001E11B}"/>
          </ac:cxnSpMkLst>
        </pc:cxnChg>
        <pc:cxnChg chg="add">
          <ac:chgData name="Mark Simos" userId="c67dffaa-54a4-4aef-b866-523fd9eef58d" providerId="ADAL" clId="{B4E7CA55-5AF0-42F4-B85A-AF45EFEF4516}" dt="2019-03-12T17:13:11.275" v="4197"/>
          <ac:cxnSpMkLst>
            <pc:docMk/>
            <pc:sldMk cId="2480417488" sldId="2790"/>
            <ac:cxnSpMk id="1129" creationId="{4AB129E2-4DC8-4D1C-95F6-EE5707B0B697}"/>
          </ac:cxnSpMkLst>
        </pc:cxnChg>
        <pc:cxnChg chg="add">
          <ac:chgData name="Mark Simos" userId="c67dffaa-54a4-4aef-b866-523fd9eef58d" providerId="ADAL" clId="{B4E7CA55-5AF0-42F4-B85A-AF45EFEF4516}" dt="2019-03-12T17:13:11.275" v="4197"/>
          <ac:cxnSpMkLst>
            <pc:docMk/>
            <pc:sldMk cId="2480417488" sldId="2790"/>
            <ac:cxnSpMk id="1284" creationId="{770D3580-E8B9-4496-A6C6-DF2A7B89CB8D}"/>
          </ac:cxnSpMkLst>
        </pc:cxnChg>
        <pc:cxnChg chg="add">
          <ac:chgData name="Mark Simos" userId="c67dffaa-54a4-4aef-b866-523fd9eef58d" providerId="ADAL" clId="{B4E7CA55-5AF0-42F4-B85A-AF45EFEF4516}" dt="2019-03-12T17:13:11.275" v="4197"/>
          <ac:cxnSpMkLst>
            <pc:docMk/>
            <pc:sldMk cId="2480417488" sldId="2790"/>
            <ac:cxnSpMk id="1299" creationId="{7D09A701-7B04-4A7B-966A-B4D5ADC959C7}"/>
          </ac:cxnSpMkLst>
        </pc:cxnChg>
        <pc:cxnChg chg="add">
          <ac:chgData name="Mark Simos" userId="c67dffaa-54a4-4aef-b866-523fd9eef58d" providerId="ADAL" clId="{B4E7CA55-5AF0-42F4-B85A-AF45EFEF4516}" dt="2019-03-12T17:13:11.275" v="4197"/>
          <ac:cxnSpMkLst>
            <pc:docMk/>
            <pc:sldMk cId="2480417488" sldId="2790"/>
            <ac:cxnSpMk id="1303" creationId="{D33A08F0-B2B6-48C8-B8BA-9681ADCD9F4A}"/>
          </ac:cxnSpMkLst>
        </pc:cxnChg>
        <pc:cxnChg chg="add">
          <ac:chgData name="Mark Simos" userId="c67dffaa-54a4-4aef-b866-523fd9eef58d" providerId="ADAL" clId="{B4E7CA55-5AF0-42F4-B85A-AF45EFEF4516}" dt="2019-03-12T17:13:11.275" v="4197"/>
          <ac:cxnSpMkLst>
            <pc:docMk/>
            <pc:sldMk cId="2480417488" sldId="2790"/>
            <ac:cxnSpMk id="1317" creationId="{2AFA8E84-04AF-4ED4-85BB-3950560469B1}"/>
          </ac:cxnSpMkLst>
        </pc:cxnChg>
      </pc:sldChg>
      <pc:sldChg chg="del">
        <pc:chgData name="Mark Simos" userId="c67dffaa-54a4-4aef-b866-523fd9eef58d" providerId="ADAL" clId="{B4E7CA55-5AF0-42F4-B85A-AF45EFEF4516}" dt="2019-04-01T08:48:53.972" v="11977" actId="2696"/>
        <pc:sldMkLst>
          <pc:docMk/>
          <pc:sldMk cId="380314785" sldId="2990"/>
        </pc:sldMkLst>
      </pc:sldChg>
      <pc:sldChg chg="modSp">
        <pc:chgData name="Mark Simos" userId="c67dffaa-54a4-4aef-b866-523fd9eef58d" providerId="ADAL" clId="{B4E7CA55-5AF0-42F4-B85A-AF45EFEF4516}" dt="2019-04-01T10:06:59.764" v="15008" actId="313"/>
        <pc:sldMkLst>
          <pc:docMk/>
          <pc:sldMk cId="1429444387" sldId="2997"/>
        </pc:sldMkLst>
        <pc:spChg chg="mod">
          <ac:chgData name="Mark Simos" userId="c67dffaa-54a4-4aef-b866-523fd9eef58d" providerId="ADAL" clId="{B4E7CA55-5AF0-42F4-B85A-AF45EFEF4516}" dt="2019-04-01T10:06:59.764" v="15008" actId="313"/>
          <ac:spMkLst>
            <pc:docMk/>
            <pc:sldMk cId="1429444387" sldId="2997"/>
            <ac:spMk id="2" creationId="{20E89707-D9B4-481A-B22E-3C318462420F}"/>
          </ac:spMkLst>
        </pc:spChg>
      </pc:sldChg>
      <pc:sldChg chg="modSp modNotesTx">
        <pc:chgData name="Mark Simos" userId="c67dffaa-54a4-4aef-b866-523fd9eef58d" providerId="ADAL" clId="{B4E7CA55-5AF0-42F4-B85A-AF45EFEF4516}" dt="2019-04-01T10:06:32.232" v="14992" actId="313"/>
        <pc:sldMkLst>
          <pc:docMk/>
          <pc:sldMk cId="3432841699" sldId="3034"/>
        </pc:sldMkLst>
        <pc:spChg chg="mod">
          <ac:chgData name="Mark Simos" userId="c67dffaa-54a4-4aef-b866-523fd9eef58d" providerId="ADAL" clId="{B4E7CA55-5AF0-42F4-B85A-AF45EFEF4516}" dt="2019-04-01T10:06:30.833" v="14991" actId="313"/>
          <ac:spMkLst>
            <pc:docMk/>
            <pc:sldMk cId="3432841699" sldId="3034"/>
            <ac:spMk id="27" creationId="{19A6F4B4-81C2-42F7-A181-40DE64EA0F0F}"/>
          </ac:spMkLst>
        </pc:spChg>
      </pc:sldChg>
      <pc:sldChg chg="modSp modNotesTx">
        <pc:chgData name="Mark Simos" userId="c67dffaa-54a4-4aef-b866-523fd9eef58d" providerId="ADAL" clId="{B4E7CA55-5AF0-42F4-B85A-AF45EFEF4516}" dt="2019-04-01T10:06:26.100" v="14990" actId="313"/>
        <pc:sldMkLst>
          <pc:docMk/>
          <pc:sldMk cId="2696861569" sldId="3036"/>
        </pc:sldMkLst>
        <pc:spChg chg="mod">
          <ac:chgData name="Mark Simos" userId="c67dffaa-54a4-4aef-b866-523fd9eef58d" providerId="ADAL" clId="{B4E7CA55-5AF0-42F4-B85A-AF45EFEF4516}" dt="2019-04-01T10:06:14.908" v="14987" actId="313"/>
          <ac:spMkLst>
            <pc:docMk/>
            <pc:sldMk cId="2696861569" sldId="3036"/>
            <ac:spMk id="2" creationId="{340C9E14-FB64-403A-9E89-41049054735F}"/>
          </ac:spMkLst>
        </pc:spChg>
      </pc:sldChg>
      <pc:sldChg chg="addSp delSp modSp modTransition modAnim modNotesTx">
        <pc:chgData name="Mark Simos" userId="c67dffaa-54a4-4aef-b866-523fd9eef58d" providerId="ADAL" clId="{B4E7CA55-5AF0-42F4-B85A-AF45EFEF4516}" dt="2019-04-01T12:59:16.542" v="16813" actId="313"/>
        <pc:sldMkLst>
          <pc:docMk/>
          <pc:sldMk cId="2467983940" sldId="3140"/>
        </pc:sldMkLst>
        <pc:spChg chg="mod">
          <ac:chgData name="Mark Simos" userId="c67dffaa-54a4-4aef-b866-523fd9eef58d" providerId="ADAL" clId="{B4E7CA55-5AF0-42F4-B85A-AF45EFEF4516}" dt="2019-03-13T14:24:20.185" v="5108" actId="207"/>
          <ac:spMkLst>
            <pc:docMk/>
            <pc:sldMk cId="2467983940" sldId="3140"/>
            <ac:spMk id="13" creationId="{ECDC6265-05CC-4792-8C9A-18111B3C439C}"/>
          </ac:spMkLst>
        </pc:spChg>
        <pc:spChg chg="mod">
          <ac:chgData name="Mark Simos" userId="c67dffaa-54a4-4aef-b866-523fd9eef58d" providerId="ADAL" clId="{B4E7CA55-5AF0-42F4-B85A-AF45EFEF4516}" dt="2019-03-13T14:23:42.209" v="5105" actId="207"/>
          <ac:spMkLst>
            <pc:docMk/>
            <pc:sldMk cId="2467983940" sldId="3140"/>
            <ac:spMk id="17" creationId="{1884AB12-8DC9-43CD-8AEA-F90EDA357E96}"/>
          </ac:spMkLst>
        </pc:spChg>
        <pc:spChg chg="mod">
          <ac:chgData name="Mark Simos" userId="c67dffaa-54a4-4aef-b866-523fd9eef58d" providerId="ADAL" clId="{B4E7CA55-5AF0-42F4-B85A-AF45EFEF4516}" dt="2019-03-13T14:24:00.621" v="5106" actId="207"/>
          <ac:spMkLst>
            <pc:docMk/>
            <pc:sldMk cId="2467983940" sldId="3140"/>
            <ac:spMk id="21" creationId="{AC77FDB8-35CB-4300-9FC3-BDA9398BA368}"/>
          </ac:spMkLst>
        </pc:spChg>
        <pc:spChg chg="mod">
          <ac:chgData name="Mark Simos" userId="c67dffaa-54a4-4aef-b866-523fd9eef58d" providerId="ADAL" clId="{B4E7CA55-5AF0-42F4-B85A-AF45EFEF4516}" dt="2019-03-13T14:24:50.057" v="5111" actId="2085"/>
          <ac:spMkLst>
            <pc:docMk/>
            <pc:sldMk cId="2467983940" sldId="3140"/>
            <ac:spMk id="45" creationId="{40D50D07-A945-47B5-94B5-4F86F0EAB139}"/>
          </ac:spMkLst>
        </pc:spChg>
        <pc:spChg chg="mod">
          <ac:chgData name="Mark Simos" userId="c67dffaa-54a4-4aef-b866-523fd9eef58d" providerId="ADAL" clId="{B4E7CA55-5AF0-42F4-B85A-AF45EFEF4516}" dt="2019-03-28T10:19:41.561" v="7907" actId="20577"/>
          <ac:spMkLst>
            <pc:docMk/>
            <pc:sldMk cId="2467983940" sldId="3140"/>
            <ac:spMk id="52" creationId="{0B87D131-5A1E-4C10-9600-B828899CFE7F}"/>
          </ac:spMkLst>
        </pc:spChg>
        <pc:spChg chg="mod">
          <ac:chgData name="Mark Simos" userId="c67dffaa-54a4-4aef-b866-523fd9eef58d" providerId="ADAL" clId="{B4E7CA55-5AF0-42F4-B85A-AF45EFEF4516}" dt="2019-03-12T01:27:37.591" v="2828"/>
          <ac:spMkLst>
            <pc:docMk/>
            <pc:sldMk cId="2467983940" sldId="3140"/>
            <ac:spMk id="53" creationId="{37F4EAD4-419A-4806-95E7-5758EBE974EF}"/>
          </ac:spMkLst>
        </pc:spChg>
        <pc:spChg chg="mod">
          <ac:chgData name="Mark Simos" userId="c67dffaa-54a4-4aef-b866-523fd9eef58d" providerId="ADAL" clId="{B4E7CA55-5AF0-42F4-B85A-AF45EFEF4516}" dt="2019-03-13T16:04:46.403" v="5312" actId="14100"/>
          <ac:spMkLst>
            <pc:docMk/>
            <pc:sldMk cId="2467983940" sldId="3140"/>
            <ac:spMk id="81" creationId="{78F4A913-9997-4A10-9AE3-5E439ADBAF3D}"/>
          </ac:spMkLst>
        </pc:spChg>
        <pc:spChg chg="mod">
          <ac:chgData name="Mark Simos" userId="c67dffaa-54a4-4aef-b866-523fd9eef58d" providerId="ADAL" clId="{B4E7CA55-5AF0-42F4-B85A-AF45EFEF4516}" dt="2019-03-13T14:23:31.635" v="5103" actId="207"/>
          <ac:spMkLst>
            <pc:docMk/>
            <pc:sldMk cId="2467983940" sldId="3140"/>
            <ac:spMk id="83" creationId="{FB778A57-6CCA-4778-A834-03566D7EFAA3}"/>
          </ac:spMkLst>
        </pc:spChg>
        <pc:spChg chg="mod">
          <ac:chgData name="Mark Simos" userId="c67dffaa-54a4-4aef-b866-523fd9eef58d" providerId="ADAL" clId="{B4E7CA55-5AF0-42F4-B85A-AF45EFEF4516}" dt="2019-03-13T14:22:18.112" v="5094" actId="207"/>
          <ac:spMkLst>
            <pc:docMk/>
            <pc:sldMk cId="2467983940" sldId="3140"/>
            <ac:spMk id="85" creationId="{99F58FD6-1F8E-4127-BBDA-935FFB1893A2}"/>
          </ac:spMkLst>
        </pc:spChg>
        <pc:spChg chg="mod ord">
          <ac:chgData name="Mark Simos" userId="c67dffaa-54a4-4aef-b866-523fd9eef58d" providerId="ADAL" clId="{B4E7CA55-5AF0-42F4-B85A-AF45EFEF4516}" dt="2019-03-13T14:22:47.720" v="5098" actId="207"/>
          <ac:spMkLst>
            <pc:docMk/>
            <pc:sldMk cId="2467983940" sldId="3140"/>
            <ac:spMk id="86" creationId="{0B72EE0A-3ECE-4268-92B1-354AC80AEA14}"/>
          </ac:spMkLst>
        </pc:spChg>
        <pc:spChg chg="mod">
          <ac:chgData name="Mark Simos" userId="c67dffaa-54a4-4aef-b866-523fd9eef58d" providerId="ADAL" clId="{B4E7CA55-5AF0-42F4-B85A-AF45EFEF4516}" dt="2019-03-12T01:27:44.485" v="2830"/>
          <ac:spMkLst>
            <pc:docMk/>
            <pc:sldMk cId="2467983940" sldId="3140"/>
            <ac:spMk id="87" creationId="{16350147-6421-465B-85FE-0EC6856522EC}"/>
          </ac:spMkLst>
        </pc:spChg>
        <pc:spChg chg="mod">
          <ac:chgData name="Mark Simos" userId="c67dffaa-54a4-4aef-b866-523fd9eef58d" providerId="ADAL" clId="{B4E7CA55-5AF0-42F4-B85A-AF45EFEF4516}" dt="2019-04-01T10:05:47.864" v="14980" actId="20577"/>
          <ac:spMkLst>
            <pc:docMk/>
            <pc:sldMk cId="2467983940" sldId="3140"/>
            <ac:spMk id="88" creationId="{70BB61EB-987C-4C59-88BF-53C38D45E342}"/>
          </ac:spMkLst>
        </pc:spChg>
        <pc:spChg chg="mod">
          <ac:chgData name="Mark Simos" userId="c67dffaa-54a4-4aef-b866-523fd9eef58d" providerId="ADAL" clId="{B4E7CA55-5AF0-42F4-B85A-AF45EFEF4516}" dt="2019-03-12T01:27:50.370" v="2839"/>
          <ac:spMkLst>
            <pc:docMk/>
            <pc:sldMk cId="2467983940" sldId="3140"/>
            <ac:spMk id="89" creationId="{E31B8E2D-53AA-490D-B567-4BC52DB81388}"/>
          </ac:spMkLst>
        </pc:spChg>
        <pc:spChg chg="mod">
          <ac:chgData name="Mark Simos" userId="c67dffaa-54a4-4aef-b866-523fd9eef58d" providerId="ADAL" clId="{B4E7CA55-5AF0-42F4-B85A-AF45EFEF4516}" dt="2019-03-13T14:24:06.828" v="5107" actId="207"/>
          <ac:spMkLst>
            <pc:docMk/>
            <pc:sldMk cId="2467983940" sldId="3140"/>
            <ac:spMk id="107" creationId="{EFEECCA2-6EF3-413C-BFEF-242AD4AAC318}"/>
          </ac:spMkLst>
        </pc:spChg>
        <pc:spChg chg="mod">
          <ac:chgData name="Mark Simos" userId="c67dffaa-54a4-4aef-b866-523fd9eef58d" providerId="ADAL" clId="{B4E7CA55-5AF0-42F4-B85A-AF45EFEF4516}" dt="2019-03-13T16:03:45.757" v="5307" actId="1076"/>
          <ac:spMkLst>
            <pc:docMk/>
            <pc:sldMk cId="2467983940" sldId="3140"/>
            <ac:spMk id="123" creationId="{661674DE-2D47-4B04-9734-03BA4570A156}"/>
          </ac:spMkLst>
        </pc:spChg>
        <pc:spChg chg="mod topLvl">
          <ac:chgData name="Mark Simos" userId="c67dffaa-54a4-4aef-b866-523fd9eef58d" providerId="ADAL" clId="{B4E7CA55-5AF0-42F4-B85A-AF45EFEF4516}" dt="2019-03-13T16:03:53.301" v="5308" actId="14100"/>
          <ac:spMkLst>
            <pc:docMk/>
            <pc:sldMk cId="2467983940" sldId="3140"/>
            <ac:spMk id="129" creationId="{B648956A-216D-417D-BA6F-A8EDF9523AE3}"/>
          </ac:spMkLst>
        </pc:spChg>
        <pc:spChg chg="mod">
          <ac:chgData name="Mark Simos" userId="c67dffaa-54a4-4aef-b866-523fd9eef58d" providerId="ADAL" clId="{B4E7CA55-5AF0-42F4-B85A-AF45EFEF4516}" dt="2019-03-13T14:23:37.922" v="5104" actId="207"/>
          <ac:spMkLst>
            <pc:docMk/>
            <pc:sldMk cId="2467983940" sldId="3140"/>
            <ac:spMk id="131" creationId="{512F03B3-CB14-4E1C-89E8-A229662A2550}"/>
          </ac:spMkLst>
        </pc:spChg>
        <pc:spChg chg="mod">
          <ac:chgData name="Mark Simos" userId="c67dffaa-54a4-4aef-b866-523fd9eef58d" providerId="ADAL" clId="{B4E7CA55-5AF0-42F4-B85A-AF45EFEF4516}" dt="2019-03-13T16:03:45.757" v="5307" actId="1076"/>
          <ac:spMkLst>
            <pc:docMk/>
            <pc:sldMk cId="2467983940" sldId="3140"/>
            <ac:spMk id="134" creationId="{614B4BBB-E8D3-4CE6-9553-96AA0829B864}"/>
          </ac:spMkLst>
        </pc:spChg>
        <pc:spChg chg="mod">
          <ac:chgData name="Mark Simos" userId="c67dffaa-54a4-4aef-b866-523fd9eef58d" providerId="ADAL" clId="{B4E7CA55-5AF0-42F4-B85A-AF45EFEF4516}" dt="2019-03-13T14:23:09.282" v="5100" actId="207"/>
          <ac:spMkLst>
            <pc:docMk/>
            <pc:sldMk cId="2467983940" sldId="3140"/>
            <ac:spMk id="198" creationId="{D4F62837-C79E-4582-90F9-5F30B73FBD5B}"/>
          </ac:spMkLst>
        </pc:spChg>
        <pc:spChg chg="mod">
          <ac:chgData name="Mark Simos" userId="c67dffaa-54a4-4aef-b866-523fd9eef58d" providerId="ADAL" clId="{B4E7CA55-5AF0-42F4-B85A-AF45EFEF4516}" dt="2019-03-13T14:23:09.282" v="5100" actId="207"/>
          <ac:spMkLst>
            <pc:docMk/>
            <pc:sldMk cId="2467983940" sldId="3140"/>
            <ac:spMk id="199" creationId="{5B02A00F-9822-4B5A-A077-0324C7084677}"/>
          </ac:spMkLst>
        </pc:spChg>
        <pc:spChg chg="mod">
          <ac:chgData name="Mark Simos" userId="c67dffaa-54a4-4aef-b866-523fd9eef58d" providerId="ADAL" clId="{B4E7CA55-5AF0-42F4-B85A-AF45EFEF4516}" dt="2019-03-13T14:25:39.539" v="5135" actId="207"/>
          <ac:spMkLst>
            <pc:docMk/>
            <pc:sldMk cId="2467983940" sldId="3140"/>
            <ac:spMk id="200" creationId="{5D2EC1D1-1A28-4BF3-A233-5E80C55F670F}"/>
          </ac:spMkLst>
        </pc:spChg>
        <pc:spChg chg="mod">
          <ac:chgData name="Mark Simos" userId="c67dffaa-54a4-4aef-b866-523fd9eef58d" providerId="ADAL" clId="{B4E7CA55-5AF0-42F4-B85A-AF45EFEF4516}" dt="2019-03-13T14:23:09.282" v="5100" actId="207"/>
          <ac:spMkLst>
            <pc:docMk/>
            <pc:sldMk cId="2467983940" sldId="3140"/>
            <ac:spMk id="205" creationId="{95BBCD1D-AAF6-4ACC-98B3-7F90E4EAFD5A}"/>
          </ac:spMkLst>
        </pc:spChg>
        <pc:grpChg chg="mod">
          <ac:chgData name="Mark Simos" userId="c67dffaa-54a4-4aef-b866-523fd9eef58d" providerId="ADAL" clId="{B4E7CA55-5AF0-42F4-B85A-AF45EFEF4516}" dt="2019-03-13T14:22:22.600" v="5095" actId="207"/>
          <ac:grpSpMkLst>
            <pc:docMk/>
            <pc:sldMk cId="2467983940" sldId="3140"/>
            <ac:grpSpMk id="7" creationId="{E88EAFC5-23D9-4EBA-8611-1718F056F4B4}"/>
          </ac:grpSpMkLst>
        </pc:grpChg>
        <pc:grpChg chg="add del mod">
          <ac:chgData name="Mark Simos" userId="c67dffaa-54a4-4aef-b866-523fd9eef58d" providerId="ADAL" clId="{B4E7CA55-5AF0-42F4-B85A-AF45EFEF4516}" dt="2019-03-13T14:45:00.869" v="5270" actId="165"/>
          <ac:grpSpMkLst>
            <pc:docMk/>
            <pc:sldMk cId="2467983940" sldId="3140"/>
            <ac:grpSpMk id="8" creationId="{65ECD05C-E887-4643-8376-9191D72D6E36}"/>
          </ac:grpSpMkLst>
        </pc:grpChg>
        <pc:grpChg chg="mod">
          <ac:chgData name="Mark Simos" userId="c67dffaa-54a4-4aef-b866-523fd9eef58d" providerId="ADAL" clId="{B4E7CA55-5AF0-42F4-B85A-AF45EFEF4516}" dt="2019-03-13T14:25:00.408" v="5133" actId="207"/>
          <ac:grpSpMkLst>
            <pc:docMk/>
            <pc:sldMk cId="2467983940" sldId="3140"/>
            <ac:grpSpMk id="10" creationId="{D5D10A2D-54F9-4F90-9F8E-EDA3213DA72A}"/>
          </ac:grpSpMkLst>
        </pc:grpChg>
        <pc:grpChg chg="mod">
          <ac:chgData name="Mark Simos" userId="c67dffaa-54a4-4aef-b866-523fd9eef58d" providerId="ADAL" clId="{B4E7CA55-5AF0-42F4-B85A-AF45EFEF4516}" dt="2019-03-13T14:26:46.152" v="5145" actId="14100"/>
          <ac:grpSpMkLst>
            <pc:docMk/>
            <pc:sldMk cId="2467983940" sldId="3140"/>
            <ac:grpSpMk id="16" creationId="{8E943B38-C700-4071-88B6-2DF5E63AA1C0}"/>
          </ac:grpSpMkLst>
        </pc:grpChg>
        <pc:grpChg chg="mod">
          <ac:chgData name="Mark Simos" userId="c67dffaa-54a4-4aef-b866-523fd9eef58d" providerId="ADAL" clId="{B4E7CA55-5AF0-42F4-B85A-AF45EFEF4516}" dt="2019-03-13T14:26:42.639" v="5144" actId="14100"/>
          <ac:grpSpMkLst>
            <pc:docMk/>
            <pc:sldMk cId="2467983940" sldId="3140"/>
            <ac:grpSpMk id="130" creationId="{10CFA04E-FE5B-4875-BA2D-E6F68280A00A}"/>
          </ac:grpSpMkLst>
        </pc:grpChg>
        <pc:grpChg chg="mod">
          <ac:chgData name="Mark Simos" userId="c67dffaa-54a4-4aef-b866-523fd9eef58d" providerId="ADAL" clId="{B4E7CA55-5AF0-42F4-B85A-AF45EFEF4516}" dt="2019-03-13T14:24:57.215" v="5132" actId="1036"/>
          <ac:grpSpMkLst>
            <pc:docMk/>
            <pc:sldMk cId="2467983940" sldId="3140"/>
            <ac:grpSpMk id="135" creationId="{EE69FEBF-32D5-46CF-87DA-B25D387DDC42}"/>
          </ac:grpSpMkLst>
        </pc:grpChg>
        <pc:grpChg chg="add del mod">
          <ac:chgData name="Mark Simos" userId="c67dffaa-54a4-4aef-b866-523fd9eef58d" providerId="ADAL" clId="{B4E7CA55-5AF0-42F4-B85A-AF45EFEF4516}" dt="2019-03-13T14:26:20.628" v="5137" actId="478"/>
          <ac:grpSpMkLst>
            <pc:docMk/>
            <pc:sldMk cId="2467983940" sldId="3140"/>
            <ac:grpSpMk id="143" creationId="{32A0871F-4923-478F-B021-B6FFF5CE5FAD}"/>
          </ac:grpSpMkLst>
        </pc:grpChg>
        <pc:grpChg chg="mod">
          <ac:chgData name="Mark Simos" userId="c67dffaa-54a4-4aef-b866-523fd9eef58d" providerId="ADAL" clId="{B4E7CA55-5AF0-42F4-B85A-AF45EFEF4516}" dt="2019-03-13T14:25:05.955" v="5134" actId="571"/>
          <ac:grpSpMkLst>
            <pc:docMk/>
            <pc:sldMk cId="2467983940" sldId="3140"/>
            <ac:grpSpMk id="148" creationId="{E7E139AB-F4EC-4D61-B679-4BA123720789}"/>
          </ac:grpSpMkLst>
        </pc:grpChg>
        <pc:grpChg chg="add mod ord">
          <ac:chgData name="Mark Simos" userId="c67dffaa-54a4-4aef-b866-523fd9eef58d" providerId="ADAL" clId="{B4E7CA55-5AF0-42F4-B85A-AF45EFEF4516}" dt="2019-03-13T16:05:26.494" v="5323" actId="1038"/>
          <ac:grpSpMkLst>
            <pc:docMk/>
            <pc:sldMk cId="2467983940" sldId="3140"/>
            <ac:grpSpMk id="149" creationId="{79570190-388F-4486-BCC5-BB0EC621CE06}"/>
          </ac:grpSpMkLst>
        </pc:grpChg>
        <pc:grpChg chg="mod">
          <ac:chgData name="Mark Simos" userId="c67dffaa-54a4-4aef-b866-523fd9eef58d" providerId="ADAL" clId="{B4E7CA55-5AF0-42F4-B85A-AF45EFEF4516}" dt="2019-03-13T14:25:05.955" v="5134" actId="571"/>
          <ac:grpSpMkLst>
            <pc:docMk/>
            <pc:sldMk cId="2467983940" sldId="3140"/>
            <ac:grpSpMk id="149" creationId="{9DC0ECC6-8D27-4F61-9461-360118FEBB43}"/>
          </ac:grpSpMkLst>
        </pc:grpChg>
        <pc:grpChg chg="mod">
          <ac:chgData name="Mark Simos" userId="c67dffaa-54a4-4aef-b866-523fd9eef58d" providerId="ADAL" clId="{B4E7CA55-5AF0-42F4-B85A-AF45EFEF4516}" dt="2019-03-13T14:25:05.955" v="5134" actId="571"/>
          <ac:grpSpMkLst>
            <pc:docMk/>
            <pc:sldMk cId="2467983940" sldId="3140"/>
            <ac:grpSpMk id="162" creationId="{57F10E1A-0255-44C3-A537-0C206D3A2997}"/>
          </ac:grpSpMkLst>
        </pc:grpChg>
        <pc:grpChg chg="mod">
          <ac:chgData name="Mark Simos" userId="c67dffaa-54a4-4aef-b866-523fd9eef58d" providerId="ADAL" clId="{B4E7CA55-5AF0-42F4-B85A-AF45EFEF4516}" dt="2019-03-13T14:23:31.635" v="5103" actId="207"/>
          <ac:grpSpMkLst>
            <pc:docMk/>
            <pc:sldMk cId="2467983940" sldId="3140"/>
            <ac:grpSpMk id="207" creationId="{814CCD8E-5429-471D-93FB-06A08F315239}"/>
          </ac:grpSpMkLst>
        </pc:grpChg>
        <pc:grpChg chg="del">
          <ac:chgData name="Mark Simos" userId="c67dffaa-54a4-4aef-b866-523fd9eef58d" providerId="ADAL" clId="{B4E7CA55-5AF0-42F4-B85A-AF45EFEF4516}" dt="2019-03-13T14:47:08.853" v="5280" actId="478"/>
          <ac:grpSpMkLst>
            <pc:docMk/>
            <pc:sldMk cId="2467983940" sldId="3140"/>
            <ac:grpSpMk id="216" creationId="{D730E6E4-9AD8-4409-93A8-2D7A6D607287}"/>
          </ac:grpSpMkLst>
        </pc:grpChg>
        <pc:picChg chg="add del mod topLvl">
          <ac:chgData name="Mark Simos" userId="c67dffaa-54a4-4aef-b866-523fd9eef58d" providerId="ADAL" clId="{B4E7CA55-5AF0-42F4-B85A-AF45EFEF4516}" dt="2019-03-13T14:45:27.205" v="5271" actId="478"/>
          <ac:picMkLst>
            <pc:docMk/>
            <pc:sldMk cId="2467983940" sldId="3140"/>
            <ac:picMk id="142" creationId="{F0C468DA-7F85-4A87-9197-3D6ED91CDCDE}"/>
          </ac:picMkLst>
        </pc:picChg>
        <pc:picChg chg="add mod">
          <ac:chgData name="Mark Simos" userId="c67dffaa-54a4-4aef-b866-523fd9eef58d" providerId="ADAL" clId="{B4E7CA55-5AF0-42F4-B85A-AF45EFEF4516}" dt="2019-03-13T16:04:06.080" v="5309" actId="1076"/>
          <ac:picMkLst>
            <pc:docMk/>
            <pc:sldMk cId="2467983940" sldId="3140"/>
            <ac:picMk id="148" creationId="{1FED6423-8467-4414-B9F8-7E70A8119B2D}"/>
          </ac:picMkLst>
        </pc:picChg>
        <pc:cxnChg chg="mod">
          <ac:chgData name="Mark Simos" userId="c67dffaa-54a4-4aef-b866-523fd9eef58d" providerId="ADAL" clId="{B4E7CA55-5AF0-42F4-B85A-AF45EFEF4516}" dt="2019-03-13T16:04:56.473" v="5314" actId="14100"/>
          <ac:cxnSpMkLst>
            <pc:docMk/>
            <pc:sldMk cId="2467983940" sldId="3140"/>
            <ac:cxnSpMk id="104" creationId="{5036316D-EF0F-4CB1-8D24-5C7D31DF2371}"/>
          </ac:cxnSpMkLst>
        </pc:cxnChg>
        <pc:cxnChg chg="mod">
          <ac:chgData name="Mark Simos" userId="c67dffaa-54a4-4aef-b866-523fd9eef58d" providerId="ADAL" clId="{B4E7CA55-5AF0-42F4-B85A-AF45EFEF4516}" dt="2019-03-13T16:04:51.567" v="5313" actId="14100"/>
          <ac:cxnSpMkLst>
            <pc:docMk/>
            <pc:sldMk cId="2467983940" sldId="3140"/>
            <ac:cxnSpMk id="106" creationId="{BA1274F4-22C3-4534-87B0-CB5181212790}"/>
          </ac:cxnSpMkLst>
        </pc:cxnChg>
        <pc:cxnChg chg="mod">
          <ac:chgData name="Mark Simos" userId="c67dffaa-54a4-4aef-b866-523fd9eef58d" providerId="ADAL" clId="{B4E7CA55-5AF0-42F4-B85A-AF45EFEF4516}" dt="2019-03-13T14:26:52.457" v="5146" actId="14100"/>
          <ac:cxnSpMkLst>
            <pc:docMk/>
            <pc:sldMk cId="2467983940" sldId="3140"/>
            <ac:cxnSpMk id="111" creationId="{DC4A0BB7-8074-40DA-A554-24E00E98B018}"/>
          </ac:cxnSpMkLst>
        </pc:cxnChg>
      </pc:sldChg>
      <pc:sldChg chg="modNotesTx">
        <pc:chgData name="Mark Simos" userId="c67dffaa-54a4-4aef-b866-523fd9eef58d" providerId="ADAL" clId="{B4E7CA55-5AF0-42F4-B85A-AF45EFEF4516}" dt="2019-04-01T09:59:50.283" v="14501" actId="20577"/>
        <pc:sldMkLst>
          <pc:docMk/>
          <pc:sldMk cId="1166622133" sldId="3143"/>
        </pc:sldMkLst>
      </pc:sldChg>
      <pc:sldChg chg="modTransition">
        <pc:chgData name="Mark Simos" userId="c67dffaa-54a4-4aef-b866-523fd9eef58d" providerId="ADAL" clId="{B4E7CA55-5AF0-42F4-B85A-AF45EFEF4516}" dt="2019-03-12T21:24:43.261" v="4636"/>
        <pc:sldMkLst>
          <pc:docMk/>
          <pc:sldMk cId="1651532334" sldId="3188"/>
        </pc:sldMkLst>
      </pc:sldChg>
      <pc:sldChg chg="modSp modNotesTx">
        <pc:chgData name="Mark Simos" userId="c67dffaa-54a4-4aef-b866-523fd9eef58d" providerId="ADAL" clId="{B4E7CA55-5AF0-42F4-B85A-AF45EFEF4516}" dt="2019-04-10T12:05:27.610" v="17295" actId="20577"/>
        <pc:sldMkLst>
          <pc:docMk/>
          <pc:sldMk cId="2783722012" sldId="3216"/>
        </pc:sldMkLst>
        <pc:spChg chg="mod">
          <ac:chgData name="Mark Simos" userId="c67dffaa-54a4-4aef-b866-523fd9eef58d" providerId="ADAL" clId="{B4E7CA55-5AF0-42F4-B85A-AF45EFEF4516}" dt="2019-03-12T00:59:50.975" v="2388" actId="20577"/>
          <ac:spMkLst>
            <pc:docMk/>
            <pc:sldMk cId="2783722012" sldId="3216"/>
            <ac:spMk id="2" creationId="{68687020-FA48-4EAE-AD42-24CB921DBF1B}"/>
          </ac:spMkLst>
        </pc:spChg>
        <pc:spChg chg="mod">
          <ac:chgData name="Mark Simos" userId="c67dffaa-54a4-4aef-b866-523fd9eef58d" providerId="ADAL" clId="{B4E7CA55-5AF0-42F4-B85A-AF45EFEF4516}" dt="2019-04-01T10:04:57.870" v="14947" actId="20577"/>
          <ac:spMkLst>
            <pc:docMk/>
            <pc:sldMk cId="2783722012" sldId="3216"/>
            <ac:spMk id="23" creationId="{39FC9931-62A3-45BC-9007-F91F596A4483}"/>
          </ac:spMkLst>
        </pc:spChg>
        <pc:spChg chg="mod">
          <ac:chgData name="Mark Simos" userId="c67dffaa-54a4-4aef-b866-523fd9eef58d" providerId="ADAL" clId="{B4E7CA55-5AF0-42F4-B85A-AF45EFEF4516}" dt="2019-03-12T02:12:34.585" v="3271" actId="20577"/>
          <ac:spMkLst>
            <pc:docMk/>
            <pc:sldMk cId="2783722012" sldId="3216"/>
            <ac:spMk id="56" creationId="{B9065481-A7CB-4946-B1CF-E8A0FED696F0}"/>
          </ac:spMkLst>
        </pc:spChg>
      </pc:sldChg>
      <pc:sldChg chg="addSp delSp modSp modAnim modNotesTx">
        <pc:chgData name="Mark Simos" userId="c67dffaa-54a4-4aef-b866-523fd9eef58d" providerId="ADAL" clId="{B4E7CA55-5AF0-42F4-B85A-AF45EFEF4516}" dt="2019-04-10T12:07:14.601" v="17406" actId="20577"/>
        <pc:sldMkLst>
          <pc:docMk/>
          <pc:sldMk cId="994498102" sldId="3220"/>
        </pc:sldMkLst>
        <pc:spChg chg="mod">
          <ac:chgData name="Mark Simos" userId="c67dffaa-54a4-4aef-b866-523fd9eef58d" providerId="ADAL" clId="{B4E7CA55-5AF0-42F4-B85A-AF45EFEF4516}" dt="2019-03-12T01:00:22.649" v="2393" actId="6549"/>
          <ac:spMkLst>
            <pc:docMk/>
            <pc:sldMk cId="994498102" sldId="3220"/>
            <ac:spMk id="2" creationId="{68687020-FA48-4EAE-AD42-24CB921DBF1B}"/>
          </ac:spMkLst>
        </pc:spChg>
        <pc:spChg chg="add del mod">
          <ac:chgData name="Mark Simos" userId="c67dffaa-54a4-4aef-b866-523fd9eef58d" providerId="ADAL" clId="{B4E7CA55-5AF0-42F4-B85A-AF45EFEF4516}" dt="2019-03-11T15:43:37.824" v="1577" actId="478"/>
          <ac:spMkLst>
            <pc:docMk/>
            <pc:sldMk cId="994498102" sldId="3220"/>
            <ac:spMk id="4" creationId="{5A3679C5-1E40-468F-8B99-42F63E45C7F3}"/>
          </ac:spMkLst>
        </pc:spChg>
        <pc:spChg chg="mod">
          <ac:chgData name="Mark Simos" userId="c67dffaa-54a4-4aef-b866-523fd9eef58d" providerId="ADAL" clId="{B4E7CA55-5AF0-42F4-B85A-AF45EFEF4516}" dt="2019-04-01T10:05:19.720" v="14949" actId="313"/>
          <ac:spMkLst>
            <pc:docMk/>
            <pc:sldMk cId="994498102" sldId="3220"/>
            <ac:spMk id="47" creationId="{EF5438C3-6894-4F3A-8AA4-184CAF870863}"/>
          </ac:spMkLst>
        </pc:spChg>
        <pc:spChg chg="mod">
          <ac:chgData name="Mark Simos" userId="c67dffaa-54a4-4aef-b866-523fd9eef58d" providerId="ADAL" clId="{B4E7CA55-5AF0-42F4-B85A-AF45EFEF4516}" dt="2019-03-11T15:50:33.156" v="1841" actId="20577"/>
          <ac:spMkLst>
            <pc:docMk/>
            <pc:sldMk cId="994498102" sldId="3220"/>
            <ac:spMk id="62" creationId="{7AC90DBB-1A18-4E6D-88F5-5CD7FE2057D0}"/>
          </ac:spMkLst>
        </pc:spChg>
        <pc:spChg chg="mod">
          <ac:chgData name="Mark Simos" userId="c67dffaa-54a4-4aef-b866-523fd9eef58d" providerId="ADAL" clId="{B4E7CA55-5AF0-42F4-B85A-AF45EFEF4516}" dt="2019-03-11T15:50:50.018" v="1842" actId="1038"/>
          <ac:spMkLst>
            <pc:docMk/>
            <pc:sldMk cId="994498102" sldId="3220"/>
            <ac:spMk id="74" creationId="{985411C3-016C-4AF1-AE88-2870FFD06124}"/>
          </ac:spMkLst>
        </pc:spChg>
        <pc:spChg chg="mod">
          <ac:chgData name="Mark Simos" userId="c67dffaa-54a4-4aef-b866-523fd9eef58d" providerId="ADAL" clId="{B4E7CA55-5AF0-42F4-B85A-AF45EFEF4516}" dt="2019-03-11T15:49:04.489" v="1747" actId="20577"/>
          <ac:spMkLst>
            <pc:docMk/>
            <pc:sldMk cId="994498102" sldId="3220"/>
            <ac:spMk id="79" creationId="{EB06877A-E9C2-4411-BE60-1699DC64D9E4}"/>
          </ac:spMkLst>
        </pc:spChg>
      </pc:sldChg>
      <pc:sldChg chg="addSp delSp modSp del modTransition modAnim modNotesTx">
        <pc:chgData name="Mark Simos" userId="c67dffaa-54a4-4aef-b866-523fd9eef58d" providerId="ADAL" clId="{B4E7CA55-5AF0-42F4-B85A-AF45EFEF4516}" dt="2019-04-08T18:05:52.112" v="17152" actId="2696"/>
        <pc:sldMkLst>
          <pc:docMk/>
          <pc:sldMk cId="337941008" sldId="3228"/>
        </pc:sldMkLst>
        <pc:spChg chg="mod">
          <ac:chgData name="Mark Simos" userId="c67dffaa-54a4-4aef-b866-523fd9eef58d" providerId="ADAL" clId="{B4E7CA55-5AF0-42F4-B85A-AF45EFEF4516}" dt="2019-04-08T15:04:32.290" v="16973" actId="20577"/>
          <ac:spMkLst>
            <pc:docMk/>
            <pc:sldMk cId="337941008" sldId="3228"/>
            <ac:spMk id="7" creationId="{A8F0944D-60AB-40C8-BCA1-F40CBE651D1B}"/>
          </ac:spMkLst>
        </pc:spChg>
        <pc:spChg chg="mod">
          <ac:chgData name="Mark Simos" userId="c67dffaa-54a4-4aef-b866-523fd9eef58d" providerId="ADAL" clId="{B4E7CA55-5AF0-42F4-B85A-AF45EFEF4516}" dt="2019-04-08T15:04:38.341" v="16975"/>
          <ac:spMkLst>
            <pc:docMk/>
            <pc:sldMk cId="337941008" sldId="3228"/>
            <ac:spMk id="63" creationId="{7740258F-0D68-4A0F-8753-7D0B7CD8F49D}"/>
          </ac:spMkLst>
        </pc:spChg>
        <pc:spChg chg="add del">
          <ac:chgData name="Mark Simos" userId="c67dffaa-54a4-4aef-b866-523fd9eef58d" providerId="ADAL" clId="{B4E7CA55-5AF0-42F4-B85A-AF45EFEF4516}" dt="2019-04-08T18:05:37.802" v="17150"/>
          <ac:spMkLst>
            <pc:docMk/>
            <pc:sldMk cId="337941008" sldId="3228"/>
            <ac:spMk id="68" creationId="{45D14304-F47C-459D-8408-479A056C23EF}"/>
          </ac:spMkLst>
        </pc:spChg>
      </pc:sldChg>
      <pc:sldChg chg="add del">
        <pc:chgData name="Mark Simos" userId="c67dffaa-54a4-4aef-b866-523fd9eef58d" providerId="ADAL" clId="{B4E7CA55-5AF0-42F4-B85A-AF45EFEF4516}" dt="2019-03-12T17:13:29.561" v="4198" actId="2696"/>
        <pc:sldMkLst>
          <pc:docMk/>
          <pc:sldMk cId="958065209" sldId="4403"/>
        </pc:sldMkLst>
      </pc:sldChg>
      <pc:sldChg chg="modSp">
        <pc:chgData name="Mark Simos" userId="c67dffaa-54a4-4aef-b866-523fd9eef58d" providerId="ADAL" clId="{B4E7CA55-5AF0-42F4-B85A-AF45EFEF4516}" dt="2019-04-01T10:05:31.731" v="14953" actId="313"/>
        <pc:sldMkLst>
          <pc:docMk/>
          <pc:sldMk cId="1459234265" sldId="4411"/>
        </pc:sldMkLst>
        <pc:spChg chg="mod">
          <ac:chgData name="Mark Simos" userId="c67dffaa-54a4-4aef-b866-523fd9eef58d" providerId="ADAL" clId="{B4E7CA55-5AF0-42F4-B85A-AF45EFEF4516}" dt="2019-03-12T15:22:47.900" v="3474"/>
          <ac:spMkLst>
            <pc:docMk/>
            <pc:sldMk cId="1459234265" sldId="4411"/>
            <ac:spMk id="17" creationId="{00000000-0000-0000-0000-000000000000}"/>
          </ac:spMkLst>
        </pc:spChg>
        <pc:spChg chg="mod">
          <ac:chgData name="Mark Simos" userId="c67dffaa-54a4-4aef-b866-523fd9eef58d" providerId="ADAL" clId="{B4E7CA55-5AF0-42F4-B85A-AF45EFEF4516}" dt="2019-03-13T22:06:38.868" v="5374" actId="20577"/>
          <ac:spMkLst>
            <pc:docMk/>
            <pc:sldMk cId="1459234265" sldId="4411"/>
            <ac:spMk id="106" creationId="{656E2361-D396-4D17-B989-95DD3072364B}"/>
          </ac:spMkLst>
        </pc:spChg>
        <pc:spChg chg="mod">
          <ac:chgData name="Mark Simos" userId="c67dffaa-54a4-4aef-b866-523fd9eef58d" providerId="ADAL" clId="{B4E7CA55-5AF0-42F4-B85A-AF45EFEF4516}" dt="2019-04-01T10:05:31.731" v="14953" actId="313"/>
          <ac:spMkLst>
            <pc:docMk/>
            <pc:sldMk cId="1459234265" sldId="4411"/>
            <ac:spMk id="109" creationId="{4332D231-2920-4B6D-94B4-BCC666DB63F0}"/>
          </ac:spMkLst>
        </pc:spChg>
        <pc:spChg chg="mod">
          <ac:chgData name="Mark Simos" userId="c67dffaa-54a4-4aef-b866-523fd9eef58d" providerId="ADAL" clId="{B4E7CA55-5AF0-42F4-B85A-AF45EFEF4516}" dt="2019-03-12T15:22:45.462" v="3473"/>
          <ac:spMkLst>
            <pc:docMk/>
            <pc:sldMk cId="1459234265" sldId="4411"/>
            <ac:spMk id="154" creationId="{0CC25DD4-17E9-450F-87EA-D232A9DE3D35}"/>
          </ac:spMkLst>
        </pc:spChg>
        <pc:spChg chg="mod">
          <ac:chgData name="Mark Simos" userId="c67dffaa-54a4-4aef-b866-523fd9eef58d" providerId="ADAL" clId="{B4E7CA55-5AF0-42F4-B85A-AF45EFEF4516}" dt="2019-04-01T10:05:28.083" v="14952" actId="313"/>
          <ac:spMkLst>
            <pc:docMk/>
            <pc:sldMk cId="1459234265" sldId="4411"/>
            <ac:spMk id="196" creationId="{99E1D15A-4DA0-4F6C-8C00-7BF4E05C68FD}"/>
          </ac:spMkLst>
        </pc:spChg>
        <pc:grpChg chg="mod">
          <ac:chgData name="Mark Simos" userId="c67dffaa-54a4-4aef-b866-523fd9eef58d" providerId="ADAL" clId="{B4E7CA55-5AF0-42F4-B85A-AF45EFEF4516}" dt="2019-03-12T15:22:47.900" v="3474"/>
          <ac:grpSpMkLst>
            <pc:docMk/>
            <pc:sldMk cId="1459234265" sldId="4411"/>
            <ac:grpSpMk id="13" creationId="{5CA6DBB6-0E6D-436D-BDC1-28E78A2E8A70}"/>
          </ac:grpSpMkLst>
        </pc:grpChg>
      </pc:sldChg>
      <pc:sldChg chg="addSp delSp modSp add del ord addAnim delAnim modAnim">
        <pc:chgData name="Mark Simos" userId="c67dffaa-54a4-4aef-b866-523fd9eef58d" providerId="ADAL" clId="{B4E7CA55-5AF0-42F4-B85A-AF45EFEF4516}" dt="2019-03-12T17:27:28.565" v="4439" actId="2696"/>
        <pc:sldMkLst>
          <pc:docMk/>
          <pc:sldMk cId="1205268880" sldId="4412"/>
        </pc:sldMkLst>
        <pc:spChg chg="mod">
          <ac:chgData name="Mark Simos" userId="c67dffaa-54a4-4aef-b866-523fd9eef58d" providerId="ADAL" clId="{B4E7CA55-5AF0-42F4-B85A-AF45EFEF4516}" dt="2019-03-12T15:36:47.313" v="3580" actId="20577"/>
          <ac:spMkLst>
            <pc:docMk/>
            <pc:sldMk cId="1205268880" sldId="4412"/>
            <ac:spMk id="2" creationId="{F436DCBA-1836-493D-B4D9-8C638FCE9CE2}"/>
          </ac:spMkLst>
        </pc:spChg>
        <pc:spChg chg="add del">
          <ac:chgData name="Mark Simos" userId="c67dffaa-54a4-4aef-b866-523fd9eef58d" providerId="ADAL" clId="{B4E7CA55-5AF0-42F4-B85A-AF45EFEF4516}" dt="2019-03-12T15:19:59.627" v="3444" actId="478"/>
          <ac:spMkLst>
            <pc:docMk/>
            <pc:sldMk cId="1205268880" sldId="4412"/>
            <ac:spMk id="3" creationId="{36EE529F-FFB0-4E73-8C2F-D6F0863A7DCE}"/>
          </ac:spMkLst>
        </pc:spChg>
        <pc:spChg chg="add del">
          <ac:chgData name="Mark Simos" userId="c67dffaa-54a4-4aef-b866-523fd9eef58d" providerId="ADAL" clId="{B4E7CA55-5AF0-42F4-B85A-AF45EFEF4516}" dt="2019-03-12T15:19:25.305" v="3437" actId="478"/>
          <ac:spMkLst>
            <pc:docMk/>
            <pc:sldMk cId="1205268880" sldId="4412"/>
            <ac:spMk id="4" creationId="{0DA91BE3-929C-4A7F-99A6-52C0FF26CAC6}"/>
          </ac:spMkLst>
        </pc:spChg>
        <pc:spChg chg="add del">
          <ac:chgData name="Mark Simos" userId="c67dffaa-54a4-4aef-b866-523fd9eef58d" providerId="ADAL" clId="{B4E7CA55-5AF0-42F4-B85A-AF45EFEF4516}" dt="2019-03-12T15:19:34.457" v="3438" actId="478"/>
          <ac:spMkLst>
            <pc:docMk/>
            <pc:sldMk cId="1205268880" sldId="4412"/>
            <ac:spMk id="5" creationId="{A5D16F43-F56F-46A2-9536-75626E2A5D5E}"/>
          </ac:spMkLst>
        </pc:spChg>
        <pc:spChg chg="add mod ord">
          <ac:chgData name="Mark Simos" userId="c67dffaa-54a4-4aef-b866-523fd9eef58d" providerId="ADAL" clId="{B4E7CA55-5AF0-42F4-B85A-AF45EFEF4516}" dt="2019-03-12T16:58:30.534" v="3985" actId="554"/>
          <ac:spMkLst>
            <pc:docMk/>
            <pc:sldMk cId="1205268880" sldId="4412"/>
            <ac:spMk id="6" creationId="{C4060822-8D8C-4279-895D-8AA3607B6FD8}"/>
          </ac:spMkLst>
        </pc:spChg>
        <pc:spChg chg="add del mod ord">
          <ac:chgData name="Mark Simos" userId="c67dffaa-54a4-4aef-b866-523fd9eef58d" providerId="ADAL" clId="{B4E7CA55-5AF0-42F4-B85A-AF45EFEF4516}" dt="2019-03-12T15:24:21.170" v="3486" actId="478"/>
          <ac:spMkLst>
            <pc:docMk/>
            <pc:sldMk cId="1205268880" sldId="4412"/>
            <ac:spMk id="7" creationId="{C11FA493-6E5E-41CC-9AC2-781EB492FA82}"/>
          </ac:spMkLst>
        </pc:spChg>
        <pc:spChg chg="add del mod ord">
          <ac:chgData name="Mark Simos" userId="c67dffaa-54a4-4aef-b866-523fd9eef58d" providerId="ADAL" clId="{B4E7CA55-5AF0-42F4-B85A-AF45EFEF4516}" dt="2019-03-12T15:24:16.474" v="3485" actId="478"/>
          <ac:spMkLst>
            <pc:docMk/>
            <pc:sldMk cId="1205268880" sldId="4412"/>
            <ac:spMk id="8" creationId="{74977383-0217-46AD-9919-766EE9AEC846}"/>
          </ac:spMkLst>
        </pc:spChg>
        <pc:spChg chg="add mod ord">
          <ac:chgData name="Mark Simos" userId="c67dffaa-54a4-4aef-b866-523fd9eef58d" providerId="ADAL" clId="{B4E7CA55-5AF0-42F4-B85A-AF45EFEF4516}" dt="2019-03-12T15:51:54.733" v="3594"/>
          <ac:spMkLst>
            <pc:docMk/>
            <pc:sldMk cId="1205268880" sldId="4412"/>
            <ac:spMk id="9" creationId="{A8067B1C-26E8-46AC-A8E1-586D3495FAC5}"/>
          </ac:spMkLst>
        </pc:spChg>
        <pc:spChg chg="add del mod ord">
          <ac:chgData name="Mark Simos" userId="c67dffaa-54a4-4aef-b866-523fd9eef58d" providerId="ADAL" clId="{B4E7CA55-5AF0-42F4-B85A-AF45EFEF4516}" dt="2019-03-12T15:24:16.474" v="3485" actId="478"/>
          <ac:spMkLst>
            <pc:docMk/>
            <pc:sldMk cId="1205268880" sldId="4412"/>
            <ac:spMk id="10" creationId="{2F955E22-3D75-4DE7-BFB6-8FC1A5C13C4E}"/>
          </ac:spMkLst>
        </pc:spChg>
        <pc:spChg chg="add del">
          <ac:chgData name="Mark Simos" userId="c67dffaa-54a4-4aef-b866-523fd9eef58d" providerId="ADAL" clId="{B4E7CA55-5AF0-42F4-B85A-AF45EFEF4516}" dt="2019-03-12T15:19:12.511" v="3434" actId="478"/>
          <ac:spMkLst>
            <pc:docMk/>
            <pc:sldMk cId="1205268880" sldId="4412"/>
            <ac:spMk id="11" creationId="{96D72D61-E4F9-4140-9B7B-D23E45E751F8}"/>
          </ac:spMkLst>
        </pc:spChg>
        <pc:spChg chg="add del">
          <ac:chgData name="Mark Simos" userId="c67dffaa-54a4-4aef-b866-523fd9eef58d" providerId="ADAL" clId="{B4E7CA55-5AF0-42F4-B85A-AF45EFEF4516}" dt="2019-03-12T16:44:34.185" v="3677" actId="478"/>
          <ac:spMkLst>
            <pc:docMk/>
            <pc:sldMk cId="1205268880" sldId="4412"/>
            <ac:spMk id="12" creationId="{32B04845-C48D-45AC-A821-68F16A114C9A}"/>
          </ac:spMkLst>
        </pc:spChg>
        <pc:spChg chg="add mod ord">
          <ac:chgData name="Mark Simos" userId="c67dffaa-54a4-4aef-b866-523fd9eef58d" providerId="ADAL" clId="{B4E7CA55-5AF0-42F4-B85A-AF45EFEF4516}" dt="2019-03-12T16:58:30.534" v="3985" actId="554"/>
          <ac:spMkLst>
            <pc:docMk/>
            <pc:sldMk cId="1205268880" sldId="4412"/>
            <ac:spMk id="13" creationId="{148C13A5-1501-4EFC-8F07-1A2EF079589F}"/>
          </ac:spMkLst>
        </pc:spChg>
        <pc:spChg chg="add del mod">
          <ac:chgData name="Mark Simos" userId="c67dffaa-54a4-4aef-b866-523fd9eef58d" providerId="ADAL" clId="{B4E7CA55-5AF0-42F4-B85A-AF45EFEF4516}" dt="2019-03-12T16:53:10.728" v="3766" actId="478"/>
          <ac:spMkLst>
            <pc:docMk/>
            <pc:sldMk cId="1205268880" sldId="4412"/>
            <ac:spMk id="14" creationId="{88245ECD-9363-4B5A-A8D5-E33BBD9FF3EC}"/>
          </ac:spMkLst>
        </pc:spChg>
        <pc:spChg chg="add del mod">
          <ac:chgData name="Mark Simos" userId="c67dffaa-54a4-4aef-b866-523fd9eef58d" providerId="ADAL" clId="{B4E7CA55-5AF0-42F4-B85A-AF45EFEF4516}" dt="2019-03-12T16:53:10.728" v="3766" actId="478"/>
          <ac:spMkLst>
            <pc:docMk/>
            <pc:sldMk cId="1205268880" sldId="4412"/>
            <ac:spMk id="15" creationId="{BE1360E9-8065-4910-9E22-8B04FBE0F1A3}"/>
          </ac:spMkLst>
        </pc:spChg>
        <pc:spChg chg="add del mod">
          <ac:chgData name="Mark Simos" userId="c67dffaa-54a4-4aef-b866-523fd9eef58d" providerId="ADAL" clId="{B4E7CA55-5AF0-42F4-B85A-AF45EFEF4516}" dt="2019-03-12T16:53:10.728" v="3766" actId="478"/>
          <ac:spMkLst>
            <pc:docMk/>
            <pc:sldMk cId="1205268880" sldId="4412"/>
            <ac:spMk id="16" creationId="{982B5803-3BCC-4C26-80B9-E69269739BCA}"/>
          </ac:spMkLst>
        </pc:spChg>
        <pc:spChg chg="add del mod">
          <ac:chgData name="Mark Simos" userId="c67dffaa-54a4-4aef-b866-523fd9eef58d" providerId="ADAL" clId="{B4E7CA55-5AF0-42F4-B85A-AF45EFEF4516}" dt="2019-03-12T16:53:15.231" v="3767" actId="478"/>
          <ac:spMkLst>
            <pc:docMk/>
            <pc:sldMk cId="1205268880" sldId="4412"/>
            <ac:spMk id="17" creationId="{72B6EA2B-71EE-4FDB-B342-17D28DB632E8}"/>
          </ac:spMkLst>
        </pc:spChg>
        <pc:spChg chg="add del mod">
          <ac:chgData name="Mark Simos" userId="c67dffaa-54a4-4aef-b866-523fd9eef58d" providerId="ADAL" clId="{B4E7CA55-5AF0-42F4-B85A-AF45EFEF4516}" dt="2019-03-12T16:53:15.231" v="3767" actId="478"/>
          <ac:spMkLst>
            <pc:docMk/>
            <pc:sldMk cId="1205268880" sldId="4412"/>
            <ac:spMk id="18" creationId="{D6A42CFD-93EE-40B9-A2D3-E1CB3F2E6355}"/>
          </ac:spMkLst>
        </pc:spChg>
        <pc:spChg chg="add del mod">
          <ac:chgData name="Mark Simos" userId="c67dffaa-54a4-4aef-b866-523fd9eef58d" providerId="ADAL" clId="{B4E7CA55-5AF0-42F4-B85A-AF45EFEF4516}" dt="2019-03-12T16:53:15.231" v="3767" actId="478"/>
          <ac:spMkLst>
            <pc:docMk/>
            <pc:sldMk cId="1205268880" sldId="4412"/>
            <ac:spMk id="19" creationId="{800453AF-0489-47AD-BCB4-A5767CF83DCE}"/>
          </ac:spMkLst>
        </pc:spChg>
        <pc:spChg chg="add del mod">
          <ac:chgData name="Mark Simos" userId="c67dffaa-54a4-4aef-b866-523fd9eef58d" providerId="ADAL" clId="{B4E7CA55-5AF0-42F4-B85A-AF45EFEF4516}" dt="2019-03-12T16:53:15.231" v="3767" actId="478"/>
          <ac:spMkLst>
            <pc:docMk/>
            <pc:sldMk cId="1205268880" sldId="4412"/>
            <ac:spMk id="20" creationId="{4B7E5245-D533-4D39-AB5A-2633936AAE62}"/>
          </ac:spMkLst>
        </pc:spChg>
        <pc:spChg chg="add del">
          <ac:chgData name="Mark Simos" userId="c67dffaa-54a4-4aef-b866-523fd9eef58d" providerId="ADAL" clId="{B4E7CA55-5AF0-42F4-B85A-AF45EFEF4516}" dt="2019-03-12T15:20:25.402" v="3448"/>
          <ac:spMkLst>
            <pc:docMk/>
            <pc:sldMk cId="1205268880" sldId="4412"/>
            <ac:spMk id="21" creationId="{83616760-E83B-4D2F-888A-BC149F22BACA}"/>
          </ac:spMkLst>
        </pc:spChg>
        <pc:spChg chg="add del">
          <ac:chgData name="Mark Simos" userId="c67dffaa-54a4-4aef-b866-523fd9eef58d" providerId="ADAL" clId="{B4E7CA55-5AF0-42F4-B85A-AF45EFEF4516}" dt="2019-03-12T15:20:25.402" v="3448"/>
          <ac:spMkLst>
            <pc:docMk/>
            <pc:sldMk cId="1205268880" sldId="4412"/>
            <ac:spMk id="22" creationId="{06C063FA-3403-4F1F-BB72-84E71B04221C}"/>
          </ac:spMkLst>
        </pc:spChg>
        <pc:spChg chg="add del mod">
          <ac:chgData name="Mark Simos" userId="c67dffaa-54a4-4aef-b866-523fd9eef58d" providerId="ADAL" clId="{B4E7CA55-5AF0-42F4-B85A-AF45EFEF4516}" dt="2019-03-12T15:20:52.340" v="3455" actId="478"/>
          <ac:spMkLst>
            <pc:docMk/>
            <pc:sldMk cId="1205268880" sldId="4412"/>
            <ac:spMk id="23" creationId="{0886272A-7422-4984-9087-F8C074B31D0D}"/>
          </ac:spMkLst>
        </pc:spChg>
        <pc:spChg chg="add mod">
          <ac:chgData name="Mark Simos" userId="c67dffaa-54a4-4aef-b866-523fd9eef58d" providerId="ADAL" clId="{B4E7CA55-5AF0-42F4-B85A-AF45EFEF4516}" dt="2019-03-12T15:34:46.881" v="3540" actId="1076"/>
          <ac:spMkLst>
            <pc:docMk/>
            <pc:sldMk cId="1205268880" sldId="4412"/>
            <ac:spMk id="24" creationId="{485A73E4-F3CE-4AE9-B273-486B63BA588C}"/>
          </ac:spMkLst>
        </pc:spChg>
        <pc:spChg chg="add del mod">
          <ac:chgData name="Mark Simos" userId="c67dffaa-54a4-4aef-b866-523fd9eef58d" providerId="ADAL" clId="{B4E7CA55-5AF0-42F4-B85A-AF45EFEF4516}" dt="2019-03-12T15:24:16.474" v="3485" actId="478"/>
          <ac:spMkLst>
            <pc:docMk/>
            <pc:sldMk cId="1205268880" sldId="4412"/>
            <ac:spMk id="25" creationId="{C3B76179-85D2-4F01-A0DF-3BD0ED0D92C0}"/>
          </ac:spMkLst>
        </pc:spChg>
        <pc:spChg chg="add del mod">
          <ac:chgData name="Mark Simos" userId="c67dffaa-54a4-4aef-b866-523fd9eef58d" providerId="ADAL" clId="{B4E7CA55-5AF0-42F4-B85A-AF45EFEF4516}" dt="2019-03-12T15:32:50.114" v="3525" actId="478"/>
          <ac:spMkLst>
            <pc:docMk/>
            <pc:sldMk cId="1205268880" sldId="4412"/>
            <ac:spMk id="26" creationId="{12EE68D4-A2F0-40C9-A086-D4F36B9031AA}"/>
          </ac:spMkLst>
        </pc:spChg>
        <pc:spChg chg="add del mod">
          <ac:chgData name="Mark Simos" userId="c67dffaa-54a4-4aef-b866-523fd9eef58d" providerId="ADAL" clId="{B4E7CA55-5AF0-42F4-B85A-AF45EFEF4516}" dt="2019-03-12T15:32:50.114" v="3525" actId="478"/>
          <ac:spMkLst>
            <pc:docMk/>
            <pc:sldMk cId="1205268880" sldId="4412"/>
            <ac:spMk id="27" creationId="{5B168413-963E-49FF-9A68-467C9C33A7A6}"/>
          </ac:spMkLst>
        </pc:spChg>
        <pc:spChg chg="add del mod">
          <ac:chgData name="Mark Simos" userId="c67dffaa-54a4-4aef-b866-523fd9eef58d" providerId="ADAL" clId="{B4E7CA55-5AF0-42F4-B85A-AF45EFEF4516}" dt="2019-03-12T15:32:50.114" v="3525" actId="478"/>
          <ac:spMkLst>
            <pc:docMk/>
            <pc:sldMk cId="1205268880" sldId="4412"/>
            <ac:spMk id="28" creationId="{3B0200DA-CB1B-4269-80E5-3518F6ABDA19}"/>
          </ac:spMkLst>
        </pc:spChg>
        <pc:spChg chg="add del mod">
          <ac:chgData name="Mark Simos" userId="c67dffaa-54a4-4aef-b866-523fd9eef58d" providerId="ADAL" clId="{B4E7CA55-5AF0-42F4-B85A-AF45EFEF4516}" dt="2019-03-12T15:57:43.068" v="3621" actId="478"/>
          <ac:spMkLst>
            <pc:docMk/>
            <pc:sldMk cId="1205268880" sldId="4412"/>
            <ac:spMk id="29" creationId="{A93A0CE0-10C0-47A0-8B83-A6CE8108B649}"/>
          </ac:spMkLst>
        </pc:spChg>
        <pc:spChg chg="add mod ord">
          <ac:chgData name="Mark Simos" userId="c67dffaa-54a4-4aef-b866-523fd9eef58d" providerId="ADAL" clId="{B4E7CA55-5AF0-42F4-B85A-AF45EFEF4516}" dt="2019-03-12T17:21:32.315" v="4344" actId="404"/>
          <ac:spMkLst>
            <pc:docMk/>
            <pc:sldMk cId="1205268880" sldId="4412"/>
            <ac:spMk id="30" creationId="{11801FCB-ABDE-40B9-B4FD-1C2857F0D1D0}"/>
          </ac:spMkLst>
        </pc:spChg>
        <pc:spChg chg="add mod ord">
          <ac:chgData name="Mark Simos" userId="c67dffaa-54a4-4aef-b866-523fd9eef58d" providerId="ADAL" clId="{B4E7CA55-5AF0-42F4-B85A-AF45EFEF4516}" dt="2019-03-12T17:16:01.370" v="4236" actId="6549"/>
          <ac:spMkLst>
            <pc:docMk/>
            <pc:sldMk cId="1205268880" sldId="4412"/>
            <ac:spMk id="31" creationId="{9D24C470-0C54-4418-94AF-5A1ABFE24933}"/>
          </ac:spMkLst>
        </pc:spChg>
        <pc:spChg chg="add mod ord">
          <ac:chgData name="Mark Simos" userId="c67dffaa-54a4-4aef-b866-523fd9eef58d" providerId="ADAL" clId="{B4E7CA55-5AF0-42F4-B85A-AF45EFEF4516}" dt="2019-03-12T17:16:16.401" v="4237" actId="20577"/>
          <ac:spMkLst>
            <pc:docMk/>
            <pc:sldMk cId="1205268880" sldId="4412"/>
            <ac:spMk id="32" creationId="{66DBCA94-00CD-4C01-A13B-B925E2C4DD20}"/>
          </ac:spMkLst>
        </pc:spChg>
        <pc:spChg chg="add del mod">
          <ac:chgData name="Mark Simos" userId="c67dffaa-54a4-4aef-b866-523fd9eef58d" providerId="ADAL" clId="{B4E7CA55-5AF0-42F4-B85A-AF45EFEF4516}" dt="2019-03-12T15:52:21.612" v="3611" actId="478"/>
          <ac:spMkLst>
            <pc:docMk/>
            <pc:sldMk cId="1205268880" sldId="4412"/>
            <ac:spMk id="33" creationId="{707FED64-C63C-40AB-983D-D15FCD7517B3}"/>
          </ac:spMkLst>
        </pc:spChg>
        <pc:spChg chg="add mod">
          <ac:chgData name="Mark Simos" userId="c67dffaa-54a4-4aef-b866-523fd9eef58d" providerId="ADAL" clId="{B4E7CA55-5AF0-42F4-B85A-AF45EFEF4516}" dt="2019-03-12T15:37:02.599" v="3582" actId="571"/>
          <ac:spMkLst>
            <pc:docMk/>
            <pc:sldMk cId="1205268880" sldId="4412"/>
            <ac:spMk id="34" creationId="{3F35F5BC-5677-466B-8AAC-EB2FFCA23ACB}"/>
          </ac:spMkLst>
        </pc:spChg>
        <pc:spChg chg="add mod">
          <ac:chgData name="Mark Simos" userId="c67dffaa-54a4-4aef-b866-523fd9eef58d" providerId="ADAL" clId="{B4E7CA55-5AF0-42F4-B85A-AF45EFEF4516}" dt="2019-03-12T15:37:02.599" v="3582" actId="571"/>
          <ac:spMkLst>
            <pc:docMk/>
            <pc:sldMk cId="1205268880" sldId="4412"/>
            <ac:spMk id="35" creationId="{9F125340-20A8-4673-B7A1-2957227A84DE}"/>
          </ac:spMkLst>
        </pc:spChg>
        <pc:spChg chg="add mod ord">
          <ac:chgData name="Mark Simos" userId="c67dffaa-54a4-4aef-b866-523fd9eef58d" providerId="ADAL" clId="{B4E7CA55-5AF0-42F4-B85A-AF45EFEF4516}" dt="2019-03-12T16:51:41.339" v="3749"/>
          <ac:spMkLst>
            <pc:docMk/>
            <pc:sldMk cId="1205268880" sldId="4412"/>
            <ac:spMk id="36" creationId="{06C3CC7B-FEDF-4D89-AE3B-0B12BACB8BCF}"/>
          </ac:spMkLst>
        </pc:spChg>
        <pc:spChg chg="add mod">
          <ac:chgData name="Mark Simos" userId="c67dffaa-54a4-4aef-b866-523fd9eef58d" providerId="ADAL" clId="{B4E7CA55-5AF0-42F4-B85A-AF45EFEF4516}" dt="2019-03-12T17:15:08.582" v="4205" actId="20577"/>
          <ac:spMkLst>
            <pc:docMk/>
            <pc:sldMk cId="1205268880" sldId="4412"/>
            <ac:spMk id="37" creationId="{9923DB39-FD97-4AC6-BED5-07FE704A3A47}"/>
          </ac:spMkLst>
        </pc:spChg>
        <pc:spChg chg="add mod">
          <ac:chgData name="Mark Simos" userId="c67dffaa-54a4-4aef-b866-523fd9eef58d" providerId="ADAL" clId="{B4E7CA55-5AF0-42F4-B85A-AF45EFEF4516}" dt="2019-03-12T16:41:23.597" v="3660" actId="1076"/>
          <ac:spMkLst>
            <pc:docMk/>
            <pc:sldMk cId="1205268880" sldId="4412"/>
            <ac:spMk id="38" creationId="{32B7E591-6428-4D0C-A640-ECB3737FF7CA}"/>
          </ac:spMkLst>
        </pc:spChg>
        <pc:spChg chg="add del mod">
          <ac:chgData name="Mark Simos" userId="c67dffaa-54a4-4aef-b866-523fd9eef58d" providerId="ADAL" clId="{B4E7CA55-5AF0-42F4-B85A-AF45EFEF4516}" dt="2019-03-12T16:43:00.684" v="3670" actId="478"/>
          <ac:spMkLst>
            <pc:docMk/>
            <pc:sldMk cId="1205268880" sldId="4412"/>
            <ac:spMk id="39" creationId="{B1D57D38-30F8-46BE-86D6-E42F582FF75D}"/>
          </ac:spMkLst>
        </pc:spChg>
        <pc:spChg chg="add mod">
          <ac:chgData name="Mark Simos" userId="c67dffaa-54a4-4aef-b866-523fd9eef58d" providerId="ADAL" clId="{B4E7CA55-5AF0-42F4-B85A-AF45EFEF4516}" dt="2019-03-12T16:41:31.337" v="3662" actId="1076"/>
          <ac:spMkLst>
            <pc:docMk/>
            <pc:sldMk cId="1205268880" sldId="4412"/>
            <ac:spMk id="40" creationId="{6DABA120-82B1-4A33-83F4-8E333C6D2481}"/>
          </ac:spMkLst>
        </pc:spChg>
        <pc:spChg chg="del mod topLvl">
          <ac:chgData name="Mark Simos" userId="c67dffaa-54a4-4aef-b866-523fd9eef58d" providerId="ADAL" clId="{B4E7CA55-5AF0-42F4-B85A-AF45EFEF4516}" dt="2019-03-12T16:43:30.846" v="3672" actId="478"/>
          <ac:spMkLst>
            <pc:docMk/>
            <pc:sldMk cId="1205268880" sldId="4412"/>
            <ac:spMk id="43" creationId="{7D5D2E43-7016-4761-990D-852DA99DB000}"/>
          </ac:spMkLst>
        </pc:spChg>
        <pc:spChg chg="del topLvl">
          <ac:chgData name="Mark Simos" userId="c67dffaa-54a4-4aef-b866-523fd9eef58d" providerId="ADAL" clId="{B4E7CA55-5AF0-42F4-B85A-AF45EFEF4516}" dt="2019-03-12T16:42:44.783" v="3667" actId="478"/>
          <ac:spMkLst>
            <pc:docMk/>
            <pc:sldMk cId="1205268880" sldId="4412"/>
            <ac:spMk id="44" creationId="{C010A20B-50BF-42BB-8EC3-954AA1FD7CAE}"/>
          </ac:spMkLst>
        </pc:spChg>
        <pc:spChg chg="del mod topLvl">
          <ac:chgData name="Mark Simos" userId="c67dffaa-54a4-4aef-b866-523fd9eef58d" providerId="ADAL" clId="{B4E7CA55-5AF0-42F4-B85A-AF45EFEF4516}" dt="2019-03-12T16:43:30.846" v="3672" actId="478"/>
          <ac:spMkLst>
            <pc:docMk/>
            <pc:sldMk cId="1205268880" sldId="4412"/>
            <ac:spMk id="46" creationId="{FC73BDD6-2533-4B98-B385-0AB893DFD098}"/>
          </ac:spMkLst>
        </pc:spChg>
        <pc:spChg chg="del topLvl">
          <ac:chgData name="Mark Simos" userId="c67dffaa-54a4-4aef-b866-523fd9eef58d" providerId="ADAL" clId="{B4E7CA55-5AF0-42F4-B85A-AF45EFEF4516}" dt="2019-03-12T16:42:48.594" v="3668" actId="478"/>
          <ac:spMkLst>
            <pc:docMk/>
            <pc:sldMk cId="1205268880" sldId="4412"/>
            <ac:spMk id="47" creationId="{38FB97C6-F2E6-456B-B73F-87D5FFF553D5}"/>
          </ac:spMkLst>
        </pc:spChg>
        <pc:spChg chg="add mod">
          <ac:chgData name="Mark Simos" userId="c67dffaa-54a4-4aef-b866-523fd9eef58d" providerId="ADAL" clId="{B4E7CA55-5AF0-42F4-B85A-AF45EFEF4516}" dt="2019-03-12T16:53:21.636" v="3768" actId="1076"/>
          <ac:spMkLst>
            <pc:docMk/>
            <pc:sldMk cId="1205268880" sldId="4412"/>
            <ac:spMk id="69" creationId="{DE0870F3-F1F6-45A2-BF0C-A7D939341788}"/>
          </ac:spMkLst>
        </pc:spChg>
        <pc:spChg chg="add del mod ord">
          <ac:chgData name="Mark Simos" userId="c67dffaa-54a4-4aef-b866-523fd9eef58d" providerId="ADAL" clId="{B4E7CA55-5AF0-42F4-B85A-AF45EFEF4516}" dt="2019-03-12T17:20:10.356" v="4292" actId="1076"/>
          <ac:spMkLst>
            <pc:docMk/>
            <pc:sldMk cId="1205268880" sldId="4412"/>
            <ac:spMk id="88" creationId="{0875C138-9256-4AAE-B4D6-BEF32BF1D63A}"/>
          </ac:spMkLst>
        </pc:spChg>
        <pc:spChg chg="add mod">
          <ac:chgData name="Mark Simos" userId="c67dffaa-54a4-4aef-b866-523fd9eef58d" providerId="ADAL" clId="{B4E7CA55-5AF0-42F4-B85A-AF45EFEF4516}" dt="2019-03-12T17:12:13.560" v="4194" actId="113"/>
          <ac:spMkLst>
            <pc:docMk/>
            <pc:sldMk cId="1205268880" sldId="4412"/>
            <ac:spMk id="89" creationId="{24978EDF-5C5B-4D8D-AD46-160E5E366C51}"/>
          </ac:spMkLst>
        </pc:spChg>
        <pc:spChg chg="add del mod">
          <ac:chgData name="Mark Simos" userId="c67dffaa-54a4-4aef-b866-523fd9eef58d" providerId="ADAL" clId="{B4E7CA55-5AF0-42F4-B85A-AF45EFEF4516}" dt="2019-03-12T16:58:06.557" v="3980" actId="478"/>
          <ac:spMkLst>
            <pc:docMk/>
            <pc:sldMk cId="1205268880" sldId="4412"/>
            <ac:spMk id="90" creationId="{67A74111-5297-4335-824A-A9722DE71F35}"/>
          </ac:spMkLst>
        </pc:spChg>
        <pc:spChg chg="add mod ord">
          <ac:chgData name="Mark Simos" userId="c67dffaa-54a4-4aef-b866-523fd9eef58d" providerId="ADAL" clId="{B4E7CA55-5AF0-42F4-B85A-AF45EFEF4516}" dt="2019-03-12T17:17:38.118" v="4288" actId="1076"/>
          <ac:spMkLst>
            <pc:docMk/>
            <pc:sldMk cId="1205268880" sldId="4412"/>
            <ac:spMk id="91" creationId="{887A40FC-3DF2-4CAF-AB87-122162052D86}"/>
          </ac:spMkLst>
        </pc:spChg>
        <pc:spChg chg="add del">
          <ac:chgData name="Mark Simos" userId="c67dffaa-54a4-4aef-b866-523fd9eef58d" providerId="ADAL" clId="{B4E7CA55-5AF0-42F4-B85A-AF45EFEF4516}" dt="2019-03-12T16:57:58.929" v="3978"/>
          <ac:spMkLst>
            <pc:docMk/>
            <pc:sldMk cId="1205268880" sldId="4412"/>
            <ac:spMk id="92" creationId="{3A50D076-2C88-4717-8ACD-1BFDFB18AC9F}"/>
          </ac:spMkLst>
        </pc:spChg>
        <pc:spChg chg="add mod">
          <ac:chgData name="Mark Simos" userId="c67dffaa-54a4-4aef-b866-523fd9eef58d" providerId="ADAL" clId="{B4E7CA55-5AF0-42F4-B85A-AF45EFEF4516}" dt="2019-03-12T17:22:39.694" v="4360" actId="6549"/>
          <ac:spMkLst>
            <pc:docMk/>
            <pc:sldMk cId="1205268880" sldId="4412"/>
            <ac:spMk id="93" creationId="{9B4AD25C-C37D-4536-B18B-7DE41127128B}"/>
          </ac:spMkLst>
        </pc:spChg>
        <pc:spChg chg="add mod">
          <ac:chgData name="Mark Simos" userId="c67dffaa-54a4-4aef-b866-523fd9eef58d" providerId="ADAL" clId="{B4E7CA55-5AF0-42F4-B85A-AF45EFEF4516}" dt="2019-03-12T17:15:22.923" v="4208" actId="6549"/>
          <ac:spMkLst>
            <pc:docMk/>
            <pc:sldMk cId="1205268880" sldId="4412"/>
            <ac:spMk id="97" creationId="{C1304FBE-A267-490A-9101-EEF5D232E958}"/>
          </ac:spMkLst>
        </pc:spChg>
        <pc:spChg chg="add del mod">
          <ac:chgData name="Mark Simos" userId="c67dffaa-54a4-4aef-b866-523fd9eef58d" providerId="ADAL" clId="{B4E7CA55-5AF0-42F4-B85A-AF45EFEF4516}" dt="2019-03-12T17:07:17.234" v="4163" actId="478"/>
          <ac:spMkLst>
            <pc:docMk/>
            <pc:sldMk cId="1205268880" sldId="4412"/>
            <ac:spMk id="101" creationId="{8CADBB47-7F7F-4212-8B45-07AA2A54D9C5}"/>
          </ac:spMkLst>
        </pc:spChg>
        <pc:spChg chg="add mod">
          <ac:chgData name="Mark Simos" userId="c67dffaa-54a4-4aef-b866-523fd9eef58d" providerId="ADAL" clId="{B4E7CA55-5AF0-42F4-B85A-AF45EFEF4516}" dt="2019-03-12T17:02:53.912" v="4050" actId="571"/>
          <ac:spMkLst>
            <pc:docMk/>
            <pc:sldMk cId="1205268880" sldId="4412"/>
            <ac:spMk id="102" creationId="{C02C9D79-164D-4F34-BF4A-E48AF3E36421}"/>
          </ac:spMkLst>
        </pc:spChg>
        <pc:spChg chg="add mod">
          <ac:chgData name="Mark Simos" userId="c67dffaa-54a4-4aef-b866-523fd9eef58d" providerId="ADAL" clId="{B4E7CA55-5AF0-42F4-B85A-AF45EFEF4516}" dt="2019-03-12T17:15:17.586" v="4206" actId="164"/>
          <ac:spMkLst>
            <pc:docMk/>
            <pc:sldMk cId="1205268880" sldId="4412"/>
            <ac:spMk id="103" creationId="{8B14A427-B175-43C3-9904-0D34A0E6DCB5}"/>
          </ac:spMkLst>
        </pc:spChg>
        <pc:spChg chg="add mod">
          <ac:chgData name="Mark Simos" userId="c67dffaa-54a4-4aef-b866-523fd9eef58d" providerId="ADAL" clId="{B4E7CA55-5AF0-42F4-B85A-AF45EFEF4516}" dt="2019-03-12T17:15:17.586" v="4206" actId="164"/>
          <ac:spMkLst>
            <pc:docMk/>
            <pc:sldMk cId="1205268880" sldId="4412"/>
            <ac:spMk id="104" creationId="{14CB62E2-DD5F-4CB0-8BD8-31134AF6DA62}"/>
          </ac:spMkLst>
        </pc:spChg>
        <pc:spChg chg="add mod">
          <ac:chgData name="Mark Simos" userId="c67dffaa-54a4-4aef-b866-523fd9eef58d" providerId="ADAL" clId="{B4E7CA55-5AF0-42F4-B85A-AF45EFEF4516}" dt="2019-03-12T17:15:17.586" v="4206" actId="164"/>
          <ac:spMkLst>
            <pc:docMk/>
            <pc:sldMk cId="1205268880" sldId="4412"/>
            <ac:spMk id="105" creationId="{5B96D5EB-C5E1-4704-8DF6-F37C8A53D906}"/>
          </ac:spMkLst>
        </pc:spChg>
        <pc:grpChg chg="add del mod">
          <ac:chgData name="Mark Simos" userId="c67dffaa-54a4-4aef-b866-523fd9eef58d" providerId="ADAL" clId="{B4E7CA55-5AF0-42F4-B85A-AF45EFEF4516}" dt="2019-03-12T16:42:56.006" v="3669" actId="478"/>
          <ac:grpSpMkLst>
            <pc:docMk/>
            <pc:sldMk cId="1205268880" sldId="4412"/>
            <ac:grpSpMk id="41" creationId="{CE8CAC0E-9744-4678-B774-D95A2BE5AEE3}"/>
          </ac:grpSpMkLst>
        </pc:grpChg>
        <pc:grpChg chg="add del mod">
          <ac:chgData name="Mark Simos" userId="c67dffaa-54a4-4aef-b866-523fd9eef58d" providerId="ADAL" clId="{B4E7CA55-5AF0-42F4-B85A-AF45EFEF4516}" dt="2019-03-12T16:42:44.783" v="3667" actId="478"/>
          <ac:grpSpMkLst>
            <pc:docMk/>
            <pc:sldMk cId="1205268880" sldId="4412"/>
            <ac:grpSpMk id="42" creationId="{233BBD1B-D2F5-49A1-AAB4-32BC34F798D6}"/>
          </ac:grpSpMkLst>
        </pc:grpChg>
        <pc:grpChg chg="add del mod">
          <ac:chgData name="Mark Simos" userId="c67dffaa-54a4-4aef-b866-523fd9eef58d" providerId="ADAL" clId="{B4E7CA55-5AF0-42F4-B85A-AF45EFEF4516}" dt="2019-03-12T16:42:48.594" v="3668" actId="478"/>
          <ac:grpSpMkLst>
            <pc:docMk/>
            <pc:sldMk cId="1205268880" sldId="4412"/>
            <ac:grpSpMk id="45" creationId="{82D7FEEE-EE5A-4240-8AF2-98BD69E43100}"/>
          </ac:grpSpMkLst>
        </pc:grpChg>
        <pc:grpChg chg="add del mod">
          <ac:chgData name="Mark Simos" userId="c67dffaa-54a4-4aef-b866-523fd9eef58d" providerId="ADAL" clId="{B4E7CA55-5AF0-42F4-B85A-AF45EFEF4516}" dt="2019-03-12T16:50:56.103" v="3699" actId="478"/>
          <ac:grpSpMkLst>
            <pc:docMk/>
            <pc:sldMk cId="1205268880" sldId="4412"/>
            <ac:grpSpMk id="48" creationId="{224D24C8-66BE-4D07-A1A8-0C37677701D7}"/>
          </ac:grpSpMkLst>
        </pc:grpChg>
        <pc:grpChg chg="add del mod">
          <ac:chgData name="Mark Simos" userId="c67dffaa-54a4-4aef-b866-523fd9eef58d" providerId="ADAL" clId="{B4E7CA55-5AF0-42F4-B85A-AF45EFEF4516}" dt="2019-03-12T16:34:35.727" v="3658" actId="478"/>
          <ac:grpSpMkLst>
            <pc:docMk/>
            <pc:sldMk cId="1205268880" sldId="4412"/>
            <ac:grpSpMk id="51" creationId="{25B511C8-7960-4969-87AA-A3F1A4967D20}"/>
          </ac:grpSpMkLst>
        </pc:grpChg>
        <pc:grpChg chg="add mod ord">
          <ac:chgData name="Mark Simos" userId="c67dffaa-54a4-4aef-b866-523fd9eef58d" providerId="ADAL" clId="{B4E7CA55-5AF0-42F4-B85A-AF45EFEF4516}" dt="2019-03-12T17:11:17.784" v="4192" actId="166"/>
          <ac:grpSpMkLst>
            <pc:docMk/>
            <pc:sldMk cId="1205268880" sldId="4412"/>
            <ac:grpSpMk id="54" creationId="{3519569C-8D4E-494B-B691-CB3B757D577D}"/>
          </ac:grpSpMkLst>
        </pc:grpChg>
        <pc:grpChg chg="add del mod">
          <ac:chgData name="Mark Simos" userId="c67dffaa-54a4-4aef-b866-523fd9eef58d" providerId="ADAL" clId="{B4E7CA55-5AF0-42F4-B85A-AF45EFEF4516}" dt="2019-03-12T16:50:56.103" v="3699" actId="478"/>
          <ac:grpSpMkLst>
            <pc:docMk/>
            <pc:sldMk cId="1205268880" sldId="4412"/>
            <ac:grpSpMk id="57" creationId="{8DA8D2CB-6EAB-4A3D-86A0-92DEDF4E8ABC}"/>
          </ac:grpSpMkLst>
        </pc:grpChg>
        <pc:grpChg chg="add mod ord">
          <ac:chgData name="Mark Simos" userId="c67dffaa-54a4-4aef-b866-523fd9eef58d" providerId="ADAL" clId="{B4E7CA55-5AF0-42F4-B85A-AF45EFEF4516}" dt="2019-03-12T17:11:17.784" v="4192" actId="166"/>
          <ac:grpSpMkLst>
            <pc:docMk/>
            <pc:sldMk cId="1205268880" sldId="4412"/>
            <ac:grpSpMk id="60" creationId="{390A1DDA-4455-405D-9851-1E4167A926CA}"/>
          </ac:grpSpMkLst>
        </pc:grpChg>
        <pc:grpChg chg="add mod ord">
          <ac:chgData name="Mark Simos" userId="c67dffaa-54a4-4aef-b866-523fd9eef58d" providerId="ADAL" clId="{B4E7CA55-5AF0-42F4-B85A-AF45EFEF4516}" dt="2019-03-12T17:11:17.784" v="4192" actId="166"/>
          <ac:grpSpMkLst>
            <pc:docMk/>
            <pc:sldMk cId="1205268880" sldId="4412"/>
            <ac:grpSpMk id="63" creationId="{1F94C473-14F0-4D87-AC4A-828F73E1CEEE}"/>
          </ac:grpSpMkLst>
        </pc:grpChg>
        <pc:grpChg chg="add mod ord">
          <ac:chgData name="Mark Simos" userId="c67dffaa-54a4-4aef-b866-523fd9eef58d" providerId="ADAL" clId="{B4E7CA55-5AF0-42F4-B85A-AF45EFEF4516}" dt="2019-03-12T17:11:17.784" v="4192" actId="166"/>
          <ac:grpSpMkLst>
            <pc:docMk/>
            <pc:sldMk cId="1205268880" sldId="4412"/>
            <ac:grpSpMk id="66" creationId="{5A5A5840-B3B2-461F-BF8C-147B3D95F19D}"/>
          </ac:grpSpMkLst>
        </pc:grpChg>
        <pc:grpChg chg="add mod">
          <ac:chgData name="Mark Simos" userId="c67dffaa-54a4-4aef-b866-523fd9eef58d" providerId="ADAL" clId="{B4E7CA55-5AF0-42F4-B85A-AF45EFEF4516}" dt="2019-03-12T16:53:21.636" v="3768" actId="1076"/>
          <ac:grpSpMkLst>
            <pc:docMk/>
            <pc:sldMk cId="1205268880" sldId="4412"/>
            <ac:grpSpMk id="70" creationId="{A614DE98-4011-47F4-BC02-21014FD0066E}"/>
          </ac:grpSpMkLst>
        </pc:grpChg>
        <pc:grpChg chg="add mod">
          <ac:chgData name="Mark Simos" userId="c67dffaa-54a4-4aef-b866-523fd9eef58d" providerId="ADAL" clId="{B4E7CA55-5AF0-42F4-B85A-AF45EFEF4516}" dt="2019-03-12T16:53:21.636" v="3768" actId="1076"/>
          <ac:grpSpMkLst>
            <pc:docMk/>
            <pc:sldMk cId="1205268880" sldId="4412"/>
            <ac:grpSpMk id="73" creationId="{43DB7528-D571-4660-A8C3-A54C7959875E}"/>
          </ac:grpSpMkLst>
        </pc:grpChg>
        <pc:grpChg chg="add mod">
          <ac:chgData name="Mark Simos" userId="c67dffaa-54a4-4aef-b866-523fd9eef58d" providerId="ADAL" clId="{B4E7CA55-5AF0-42F4-B85A-AF45EFEF4516}" dt="2019-03-12T16:53:21.636" v="3768" actId="1076"/>
          <ac:grpSpMkLst>
            <pc:docMk/>
            <pc:sldMk cId="1205268880" sldId="4412"/>
            <ac:grpSpMk id="76" creationId="{F769905E-5D16-41AF-B8C4-3E36A6CABD5B}"/>
          </ac:grpSpMkLst>
        </pc:grpChg>
        <pc:grpChg chg="add mod">
          <ac:chgData name="Mark Simos" userId="c67dffaa-54a4-4aef-b866-523fd9eef58d" providerId="ADAL" clId="{B4E7CA55-5AF0-42F4-B85A-AF45EFEF4516}" dt="2019-03-12T16:43:59.924" v="3676" actId="1076"/>
          <ac:grpSpMkLst>
            <pc:docMk/>
            <pc:sldMk cId="1205268880" sldId="4412"/>
            <ac:grpSpMk id="79" creationId="{792659F2-24C3-424A-B272-724883D6E63F}"/>
          </ac:grpSpMkLst>
        </pc:grpChg>
        <pc:grpChg chg="add mod">
          <ac:chgData name="Mark Simos" userId="c67dffaa-54a4-4aef-b866-523fd9eef58d" providerId="ADAL" clId="{B4E7CA55-5AF0-42F4-B85A-AF45EFEF4516}" dt="2019-03-12T16:43:59.924" v="3676" actId="1076"/>
          <ac:grpSpMkLst>
            <pc:docMk/>
            <pc:sldMk cId="1205268880" sldId="4412"/>
            <ac:grpSpMk id="82" creationId="{0B0BD45E-9F0C-40BB-BEC1-F82D9659F7D4}"/>
          </ac:grpSpMkLst>
        </pc:grpChg>
        <pc:grpChg chg="add mod">
          <ac:chgData name="Mark Simos" userId="c67dffaa-54a4-4aef-b866-523fd9eef58d" providerId="ADAL" clId="{B4E7CA55-5AF0-42F4-B85A-AF45EFEF4516}" dt="2019-03-12T16:43:59.924" v="3676" actId="1076"/>
          <ac:grpSpMkLst>
            <pc:docMk/>
            <pc:sldMk cId="1205268880" sldId="4412"/>
            <ac:grpSpMk id="85" creationId="{CC0A657D-27BB-45C0-AFCC-8403E3A678C2}"/>
          </ac:grpSpMkLst>
        </pc:grpChg>
        <pc:grpChg chg="add mod">
          <ac:chgData name="Mark Simos" userId="c67dffaa-54a4-4aef-b866-523fd9eef58d" providerId="ADAL" clId="{B4E7CA55-5AF0-42F4-B85A-AF45EFEF4516}" dt="2019-03-12T17:00:31.743" v="4026" actId="1076"/>
          <ac:grpSpMkLst>
            <pc:docMk/>
            <pc:sldMk cId="1205268880" sldId="4412"/>
            <ac:grpSpMk id="94" creationId="{64721CEE-7C53-48D5-BB76-85149F48C5F2}"/>
          </ac:grpSpMkLst>
        </pc:grpChg>
        <pc:grpChg chg="add mod">
          <ac:chgData name="Mark Simos" userId="c67dffaa-54a4-4aef-b866-523fd9eef58d" providerId="ADAL" clId="{B4E7CA55-5AF0-42F4-B85A-AF45EFEF4516}" dt="2019-03-12T17:00:39.388" v="4028" actId="1076"/>
          <ac:grpSpMkLst>
            <pc:docMk/>
            <pc:sldMk cId="1205268880" sldId="4412"/>
            <ac:grpSpMk id="98" creationId="{888F2F5B-3CDE-43DC-9D3A-EE71E6C0DF30}"/>
          </ac:grpSpMkLst>
        </pc:grpChg>
        <pc:grpChg chg="add mod">
          <ac:chgData name="Mark Simos" userId="c67dffaa-54a4-4aef-b866-523fd9eef58d" providerId="ADAL" clId="{B4E7CA55-5AF0-42F4-B85A-AF45EFEF4516}" dt="2019-03-12T17:15:31.997" v="4211" actId="1076"/>
          <ac:grpSpMkLst>
            <pc:docMk/>
            <pc:sldMk cId="1205268880" sldId="4412"/>
            <ac:grpSpMk id="106" creationId="{C1EEB8F8-DC2D-4CBB-84BB-1A0FC4C61BB7}"/>
          </ac:grpSpMkLst>
        </pc:grpChg>
        <pc:grpChg chg="add mod">
          <ac:chgData name="Mark Simos" userId="c67dffaa-54a4-4aef-b866-523fd9eef58d" providerId="ADAL" clId="{B4E7CA55-5AF0-42F4-B85A-AF45EFEF4516}" dt="2019-03-12T17:15:59.846" v="4235" actId="1076"/>
          <ac:grpSpMkLst>
            <pc:docMk/>
            <pc:sldMk cId="1205268880" sldId="4412"/>
            <ac:grpSpMk id="107" creationId="{241631DD-8A4B-4222-A241-A9DE112870A3}"/>
          </ac:grpSpMkLst>
        </pc:grpChg>
        <pc:grpChg chg="add del">
          <ac:chgData name="Mark Simos" userId="c67dffaa-54a4-4aef-b866-523fd9eef58d" providerId="ADAL" clId="{B4E7CA55-5AF0-42F4-B85A-AF45EFEF4516}" dt="2019-03-12T17:22:29.575" v="4358"/>
          <ac:grpSpMkLst>
            <pc:docMk/>
            <pc:sldMk cId="1205268880" sldId="4412"/>
            <ac:grpSpMk id="111" creationId="{822E38A7-AC34-49BD-B16D-B0E3D2F20839}"/>
          </ac:grpSpMkLst>
        </pc:grpChg>
      </pc:sldChg>
      <pc:sldChg chg="add del">
        <pc:chgData name="Mark Simos" userId="c67dffaa-54a4-4aef-b866-523fd9eef58d" providerId="ADAL" clId="{B4E7CA55-5AF0-42F4-B85A-AF45EFEF4516}" dt="2019-03-12T02:06:56.333" v="3262" actId="2696"/>
        <pc:sldMkLst>
          <pc:docMk/>
          <pc:sldMk cId="2868482242" sldId="4412"/>
        </pc:sldMkLst>
      </pc:sldChg>
      <pc:sldChg chg="addSp delSp modSp add del ord delAnim modAnim">
        <pc:chgData name="Mark Simos" userId="c67dffaa-54a4-4aef-b866-523fd9eef58d" providerId="ADAL" clId="{B4E7CA55-5AF0-42F4-B85A-AF45EFEF4516}" dt="2019-03-13T14:18:00.221" v="5062" actId="2696"/>
        <pc:sldMkLst>
          <pc:docMk/>
          <pc:sldMk cId="3513512935" sldId="4413"/>
        </pc:sldMkLst>
        <pc:spChg chg="mod">
          <ac:chgData name="Mark Simos" userId="c67dffaa-54a4-4aef-b866-523fd9eef58d" providerId="ADAL" clId="{B4E7CA55-5AF0-42F4-B85A-AF45EFEF4516}" dt="2019-03-12T17:24:36.364" v="4406" actId="14100"/>
          <ac:spMkLst>
            <pc:docMk/>
            <pc:sldMk cId="3513512935" sldId="4413"/>
            <ac:spMk id="9" creationId="{A8067B1C-26E8-46AC-A8E1-586D3495FAC5}"/>
          </ac:spMkLst>
        </pc:spChg>
        <pc:spChg chg="mod">
          <ac:chgData name="Mark Simos" userId="c67dffaa-54a4-4aef-b866-523fd9eef58d" providerId="ADAL" clId="{B4E7CA55-5AF0-42F4-B85A-AF45EFEF4516}" dt="2019-03-13T14:17:17.655" v="5060" actId="20577"/>
          <ac:spMkLst>
            <pc:docMk/>
            <pc:sldMk cId="3513512935" sldId="4413"/>
            <ac:spMk id="13" creationId="{148C13A5-1501-4EFC-8F07-1A2EF079589F}"/>
          </ac:spMkLst>
        </pc:spChg>
        <pc:spChg chg="mod">
          <ac:chgData name="Mark Simos" userId="c67dffaa-54a4-4aef-b866-523fd9eef58d" providerId="ADAL" clId="{B4E7CA55-5AF0-42F4-B85A-AF45EFEF4516}" dt="2019-03-12T17:24:36.364" v="4406" actId="14100"/>
          <ac:spMkLst>
            <pc:docMk/>
            <pc:sldMk cId="3513512935" sldId="4413"/>
            <ac:spMk id="24" creationId="{485A73E4-F3CE-4AE9-B273-486B63BA588C}"/>
          </ac:spMkLst>
        </pc:spChg>
        <pc:spChg chg="del">
          <ac:chgData name="Mark Simos" userId="c67dffaa-54a4-4aef-b866-523fd9eef58d" providerId="ADAL" clId="{B4E7CA55-5AF0-42F4-B85A-AF45EFEF4516}" dt="2019-03-12T17:23:58.079" v="4401" actId="478"/>
          <ac:spMkLst>
            <pc:docMk/>
            <pc:sldMk cId="3513512935" sldId="4413"/>
            <ac:spMk id="30" creationId="{11801FCB-ABDE-40B9-B4FD-1C2857F0D1D0}"/>
          </ac:spMkLst>
        </pc:spChg>
        <pc:spChg chg="del">
          <ac:chgData name="Mark Simos" userId="c67dffaa-54a4-4aef-b866-523fd9eef58d" providerId="ADAL" clId="{B4E7CA55-5AF0-42F4-B85A-AF45EFEF4516}" dt="2019-03-12T17:23:58.079" v="4401" actId="478"/>
          <ac:spMkLst>
            <pc:docMk/>
            <pc:sldMk cId="3513512935" sldId="4413"/>
            <ac:spMk id="31" creationId="{9D24C470-0C54-4418-94AF-5A1ABFE24933}"/>
          </ac:spMkLst>
        </pc:spChg>
        <pc:spChg chg="mod">
          <ac:chgData name="Mark Simos" userId="c67dffaa-54a4-4aef-b866-523fd9eef58d" providerId="ADAL" clId="{B4E7CA55-5AF0-42F4-B85A-AF45EFEF4516}" dt="2019-03-12T17:27:18.503" v="4438" actId="14100"/>
          <ac:spMkLst>
            <pc:docMk/>
            <pc:sldMk cId="3513512935" sldId="4413"/>
            <ac:spMk id="32" creationId="{66DBCA94-00CD-4C01-A13B-B925E2C4DD20}"/>
          </ac:spMkLst>
        </pc:spChg>
        <pc:spChg chg="mod">
          <ac:chgData name="Mark Simos" userId="c67dffaa-54a4-4aef-b866-523fd9eef58d" providerId="ADAL" clId="{B4E7CA55-5AF0-42F4-B85A-AF45EFEF4516}" dt="2019-03-12T17:29:50.301" v="4518" actId="14100"/>
          <ac:spMkLst>
            <pc:docMk/>
            <pc:sldMk cId="3513512935" sldId="4413"/>
            <ac:spMk id="36" creationId="{06C3CC7B-FEDF-4D89-AE3B-0B12BACB8BCF}"/>
          </ac:spMkLst>
        </pc:spChg>
        <pc:spChg chg="mod">
          <ac:chgData name="Mark Simos" userId="c67dffaa-54a4-4aef-b866-523fd9eef58d" providerId="ADAL" clId="{B4E7CA55-5AF0-42F4-B85A-AF45EFEF4516}" dt="2019-03-12T17:24:36.364" v="4406" actId="14100"/>
          <ac:spMkLst>
            <pc:docMk/>
            <pc:sldMk cId="3513512935" sldId="4413"/>
            <ac:spMk id="37" creationId="{9923DB39-FD97-4AC6-BED5-07FE704A3A47}"/>
          </ac:spMkLst>
        </pc:spChg>
        <pc:spChg chg="del">
          <ac:chgData name="Mark Simos" userId="c67dffaa-54a4-4aef-b866-523fd9eef58d" providerId="ADAL" clId="{B4E7CA55-5AF0-42F4-B85A-AF45EFEF4516}" dt="2019-03-12T21:10:35.281" v="4539" actId="478"/>
          <ac:spMkLst>
            <pc:docMk/>
            <pc:sldMk cId="3513512935" sldId="4413"/>
            <ac:spMk id="69" creationId="{DE0870F3-F1F6-45A2-BF0C-A7D939341788}"/>
          </ac:spMkLst>
        </pc:spChg>
        <pc:spChg chg="mod">
          <ac:chgData name="Mark Simos" userId="c67dffaa-54a4-4aef-b866-523fd9eef58d" providerId="ADAL" clId="{B4E7CA55-5AF0-42F4-B85A-AF45EFEF4516}" dt="2019-03-12T17:26:43.317" v="4432" actId="1076"/>
          <ac:spMkLst>
            <pc:docMk/>
            <pc:sldMk cId="3513512935" sldId="4413"/>
            <ac:spMk id="88" creationId="{0875C138-9256-4AAE-B4D6-BEF32BF1D63A}"/>
          </ac:spMkLst>
        </pc:spChg>
        <pc:spChg chg="del mod">
          <ac:chgData name="Mark Simos" userId="c67dffaa-54a4-4aef-b866-523fd9eef58d" providerId="ADAL" clId="{B4E7CA55-5AF0-42F4-B85A-AF45EFEF4516}" dt="2019-03-13T14:10:14.759" v="4983" actId="478"/>
          <ac:spMkLst>
            <pc:docMk/>
            <pc:sldMk cId="3513512935" sldId="4413"/>
            <ac:spMk id="89" creationId="{24978EDF-5C5B-4D8D-AD46-160E5E366C51}"/>
          </ac:spMkLst>
        </pc:spChg>
        <pc:spChg chg="del">
          <ac:chgData name="Mark Simos" userId="c67dffaa-54a4-4aef-b866-523fd9eef58d" providerId="ADAL" clId="{B4E7CA55-5AF0-42F4-B85A-AF45EFEF4516}" dt="2019-03-12T17:24:45.156" v="4408" actId="478"/>
          <ac:spMkLst>
            <pc:docMk/>
            <pc:sldMk cId="3513512935" sldId="4413"/>
            <ac:spMk id="91" creationId="{887A40FC-3DF2-4CAF-AB87-122162052D86}"/>
          </ac:spMkLst>
        </pc:spChg>
        <pc:spChg chg="mod">
          <ac:chgData name="Mark Simos" userId="c67dffaa-54a4-4aef-b866-523fd9eef58d" providerId="ADAL" clId="{B4E7CA55-5AF0-42F4-B85A-AF45EFEF4516}" dt="2019-03-12T17:29:26.270" v="4517" actId="20577"/>
          <ac:spMkLst>
            <pc:docMk/>
            <pc:sldMk cId="3513512935" sldId="4413"/>
            <ac:spMk id="93" creationId="{9B4AD25C-C37D-4536-B18B-7DE41127128B}"/>
          </ac:spMkLst>
        </pc:spChg>
        <pc:spChg chg="mod">
          <ac:chgData name="Mark Simos" userId="c67dffaa-54a4-4aef-b866-523fd9eef58d" providerId="ADAL" clId="{B4E7CA55-5AF0-42F4-B85A-AF45EFEF4516}" dt="2019-03-12T17:24:36.364" v="4406" actId="14100"/>
          <ac:spMkLst>
            <pc:docMk/>
            <pc:sldMk cId="3513512935" sldId="4413"/>
            <ac:spMk id="97" creationId="{C1304FBE-A267-490A-9101-EEF5D232E958}"/>
          </ac:spMkLst>
        </pc:spChg>
        <pc:spChg chg="add mod">
          <ac:chgData name="Mark Simos" userId="c67dffaa-54a4-4aef-b866-523fd9eef58d" providerId="ADAL" clId="{B4E7CA55-5AF0-42F4-B85A-AF45EFEF4516}" dt="2019-03-12T17:27:09.448" v="4435" actId="1076"/>
          <ac:spMkLst>
            <pc:docMk/>
            <pc:sldMk cId="3513512935" sldId="4413"/>
            <ac:spMk id="116" creationId="{2DF48E46-C311-4E86-BABF-6D0738E37D8D}"/>
          </ac:spMkLst>
        </pc:spChg>
        <pc:spChg chg="mod topLvl">
          <ac:chgData name="Mark Simos" userId="c67dffaa-54a4-4aef-b866-523fd9eef58d" providerId="ADAL" clId="{B4E7CA55-5AF0-42F4-B85A-AF45EFEF4516}" dt="2019-03-13T14:10:07.443" v="4980" actId="165"/>
          <ac:spMkLst>
            <pc:docMk/>
            <pc:sldMk cId="3513512935" sldId="4413"/>
            <ac:spMk id="122" creationId="{5E8ACD31-2D93-4969-B489-5BCCDF14859B}"/>
          </ac:spMkLst>
        </pc:spChg>
        <pc:spChg chg="mod topLvl">
          <ac:chgData name="Mark Simos" userId="c67dffaa-54a4-4aef-b866-523fd9eef58d" providerId="ADAL" clId="{B4E7CA55-5AF0-42F4-B85A-AF45EFEF4516}" dt="2019-03-13T14:10:06.944" v="4979" actId="165"/>
          <ac:spMkLst>
            <pc:docMk/>
            <pc:sldMk cId="3513512935" sldId="4413"/>
            <ac:spMk id="123" creationId="{742791BB-C418-40E7-BE61-43CE09965640}"/>
          </ac:spMkLst>
        </pc:spChg>
        <pc:spChg chg="mod topLvl">
          <ac:chgData name="Mark Simos" userId="c67dffaa-54a4-4aef-b866-523fd9eef58d" providerId="ADAL" clId="{B4E7CA55-5AF0-42F4-B85A-AF45EFEF4516}" dt="2019-03-13T14:10:06.944" v="4979" actId="165"/>
          <ac:spMkLst>
            <pc:docMk/>
            <pc:sldMk cId="3513512935" sldId="4413"/>
            <ac:spMk id="124" creationId="{1899A146-F361-4648-9101-F74D3B4862A5}"/>
          </ac:spMkLst>
        </pc:spChg>
        <pc:spChg chg="mod topLvl">
          <ac:chgData name="Mark Simos" userId="c67dffaa-54a4-4aef-b866-523fd9eef58d" providerId="ADAL" clId="{B4E7CA55-5AF0-42F4-B85A-AF45EFEF4516}" dt="2019-03-13T14:10:06.944" v="4979" actId="165"/>
          <ac:spMkLst>
            <pc:docMk/>
            <pc:sldMk cId="3513512935" sldId="4413"/>
            <ac:spMk id="125" creationId="{27061B14-92DE-4AB9-A53D-4A87FEDC8DFE}"/>
          </ac:spMkLst>
        </pc:spChg>
        <pc:spChg chg="mod topLvl">
          <ac:chgData name="Mark Simos" userId="c67dffaa-54a4-4aef-b866-523fd9eef58d" providerId="ADAL" clId="{B4E7CA55-5AF0-42F4-B85A-AF45EFEF4516}" dt="2019-03-13T14:10:06.944" v="4979" actId="165"/>
          <ac:spMkLst>
            <pc:docMk/>
            <pc:sldMk cId="3513512935" sldId="4413"/>
            <ac:spMk id="126" creationId="{9888546F-31EB-4BEC-B24B-CFDF965868FA}"/>
          </ac:spMkLst>
        </pc:spChg>
        <pc:spChg chg="mod topLvl">
          <ac:chgData name="Mark Simos" userId="c67dffaa-54a4-4aef-b866-523fd9eef58d" providerId="ADAL" clId="{B4E7CA55-5AF0-42F4-B85A-AF45EFEF4516}" dt="2019-03-13T14:10:06.944" v="4979" actId="165"/>
          <ac:spMkLst>
            <pc:docMk/>
            <pc:sldMk cId="3513512935" sldId="4413"/>
            <ac:spMk id="127" creationId="{7803EEAD-0458-44FF-B523-8A95E480C631}"/>
          </ac:spMkLst>
        </pc:spChg>
        <pc:spChg chg="mod topLvl">
          <ac:chgData name="Mark Simos" userId="c67dffaa-54a4-4aef-b866-523fd9eef58d" providerId="ADAL" clId="{B4E7CA55-5AF0-42F4-B85A-AF45EFEF4516}" dt="2019-03-13T14:10:06.944" v="4979" actId="165"/>
          <ac:spMkLst>
            <pc:docMk/>
            <pc:sldMk cId="3513512935" sldId="4413"/>
            <ac:spMk id="128" creationId="{59ED7C80-BE79-4FD8-8842-A6140DC2F1A3}"/>
          </ac:spMkLst>
        </pc:spChg>
        <pc:spChg chg="add mod">
          <ac:chgData name="Mark Simos" userId="c67dffaa-54a4-4aef-b866-523fd9eef58d" providerId="ADAL" clId="{B4E7CA55-5AF0-42F4-B85A-AF45EFEF4516}" dt="2019-03-13T14:10:21.395" v="4985" actId="1076"/>
          <ac:spMkLst>
            <pc:docMk/>
            <pc:sldMk cId="3513512935" sldId="4413"/>
            <ac:spMk id="135" creationId="{AA3BAF3D-7A00-4E75-9435-F9CA806238BA}"/>
          </ac:spMkLst>
        </pc:spChg>
        <pc:spChg chg="mod topLvl">
          <ac:chgData name="Mark Simos" userId="c67dffaa-54a4-4aef-b866-523fd9eef58d" providerId="ADAL" clId="{B4E7CA55-5AF0-42F4-B85A-AF45EFEF4516}" dt="2019-03-13T14:14:02.485" v="5020" actId="164"/>
          <ac:spMkLst>
            <pc:docMk/>
            <pc:sldMk cId="3513512935" sldId="4413"/>
            <ac:spMk id="138" creationId="{17BAC30F-B3EF-46E4-92C1-ABE0B3E0F4B7}"/>
          </ac:spMkLst>
        </pc:spChg>
        <pc:spChg chg="add del mod topLvl">
          <ac:chgData name="Mark Simos" userId="c67dffaa-54a4-4aef-b866-523fd9eef58d" providerId="ADAL" clId="{B4E7CA55-5AF0-42F4-B85A-AF45EFEF4516}" dt="2019-03-13T14:14:02.485" v="5020" actId="164"/>
          <ac:spMkLst>
            <pc:docMk/>
            <pc:sldMk cId="3513512935" sldId="4413"/>
            <ac:spMk id="139" creationId="{2A21065C-2D41-4C2B-ADBB-982A934DD19F}"/>
          </ac:spMkLst>
        </pc:spChg>
        <pc:spChg chg="mod topLvl">
          <ac:chgData name="Mark Simos" userId="c67dffaa-54a4-4aef-b866-523fd9eef58d" providerId="ADAL" clId="{B4E7CA55-5AF0-42F4-B85A-AF45EFEF4516}" dt="2019-03-13T14:14:02.485" v="5020" actId="164"/>
          <ac:spMkLst>
            <pc:docMk/>
            <pc:sldMk cId="3513512935" sldId="4413"/>
            <ac:spMk id="140" creationId="{AEAA2D3D-D7E5-4E4B-B9A1-F50FEBEFCA04}"/>
          </ac:spMkLst>
        </pc:spChg>
        <pc:spChg chg="mod topLvl">
          <ac:chgData name="Mark Simos" userId="c67dffaa-54a4-4aef-b866-523fd9eef58d" providerId="ADAL" clId="{B4E7CA55-5AF0-42F4-B85A-AF45EFEF4516}" dt="2019-03-13T14:14:02.485" v="5020" actId="164"/>
          <ac:spMkLst>
            <pc:docMk/>
            <pc:sldMk cId="3513512935" sldId="4413"/>
            <ac:spMk id="141" creationId="{BD262376-CC89-4231-8790-E444FA5F1952}"/>
          </ac:spMkLst>
        </pc:spChg>
        <pc:spChg chg="mod topLvl">
          <ac:chgData name="Mark Simos" userId="c67dffaa-54a4-4aef-b866-523fd9eef58d" providerId="ADAL" clId="{B4E7CA55-5AF0-42F4-B85A-AF45EFEF4516}" dt="2019-03-13T14:14:02.485" v="5020" actId="164"/>
          <ac:spMkLst>
            <pc:docMk/>
            <pc:sldMk cId="3513512935" sldId="4413"/>
            <ac:spMk id="142" creationId="{532979C9-FB4B-40D5-A2CC-111CE2681A9E}"/>
          </ac:spMkLst>
        </pc:spChg>
        <pc:spChg chg="mod topLvl">
          <ac:chgData name="Mark Simos" userId="c67dffaa-54a4-4aef-b866-523fd9eef58d" providerId="ADAL" clId="{B4E7CA55-5AF0-42F4-B85A-AF45EFEF4516}" dt="2019-03-13T14:14:02.485" v="5020" actId="164"/>
          <ac:spMkLst>
            <pc:docMk/>
            <pc:sldMk cId="3513512935" sldId="4413"/>
            <ac:spMk id="143" creationId="{44ECB24A-4BD7-4A30-9A51-5789FF203A3F}"/>
          </ac:spMkLst>
        </pc:spChg>
        <pc:spChg chg="del mod topLvl">
          <ac:chgData name="Mark Simos" userId="c67dffaa-54a4-4aef-b866-523fd9eef58d" providerId="ADAL" clId="{B4E7CA55-5AF0-42F4-B85A-AF45EFEF4516}" dt="2019-03-13T14:11:53.074" v="5005" actId="478"/>
          <ac:spMkLst>
            <pc:docMk/>
            <pc:sldMk cId="3513512935" sldId="4413"/>
            <ac:spMk id="144" creationId="{F6A90F4D-100F-4766-9EDA-C297606D92D4}"/>
          </ac:spMkLst>
        </pc:spChg>
        <pc:spChg chg="del mod topLvl">
          <ac:chgData name="Mark Simos" userId="c67dffaa-54a4-4aef-b866-523fd9eef58d" providerId="ADAL" clId="{B4E7CA55-5AF0-42F4-B85A-AF45EFEF4516}" dt="2019-03-13T14:11:41.205" v="5000" actId="478"/>
          <ac:spMkLst>
            <pc:docMk/>
            <pc:sldMk cId="3513512935" sldId="4413"/>
            <ac:spMk id="146" creationId="{1ACFE846-BBEE-4CE7-A8C3-1F9563AD064D}"/>
          </ac:spMkLst>
        </pc:spChg>
        <pc:spChg chg="del mod topLvl">
          <ac:chgData name="Mark Simos" userId="c67dffaa-54a4-4aef-b866-523fd9eef58d" providerId="ADAL" clId="{B4E7CA55-5AF0-42F4-B85A-AF45EFEF4516}" dt="2019-03-13T14:11:49.997" v="5002" actId="478"/>
          <ac:spMkLst>
            <pc:docMk/>
            <pc:sldMk cId="3513512935" sldId="4413"/>
            <ac:spMk id="147" creationId="{DB1E5222-5734-4E2C-9E01-03DDEEB2144C}"/>
          </ac:spMkLst>
        </pc:spChg>
        <pc:spChg chg="del mod topLvl">
          <ac:chgData name="Mark Simos" userId="c67dffaa-54a4-4aef-b866-523fd9eef58d" providerId="ADAL" clId="{B4E7CA55-5AF0-42F4-B85A-AF45EFEF4516}" dt="2019-03-13T14:11:51.948" v="5004" actId="478"/>
          <ac:spMkLst>
            <pc:docMk/>
            <pc:sldMk cId="3513512935" sldId="4413"/>
            <ac:spMk id="148" creationId="{4D98DD80-AB71-4094-A541-B3285D100B97}"/>
          </ac:spMkLst>
        </pc:spChg>
        <pc:spChg chg="del mod topLvl">
          <ac:chgData name="Mark Simos" userId="c67dffaa-54a4-4aef-b866-523fd9eef58d" providerId="ADAL" clId="{B4E7CA55-5AF0-42F4-B85A-AF45EFEF4516}" dt="2019-03-13T14:11:48.526" v="5001" actId="478"/>
          <ac:spMkLst>
            <pc:docMk/>
            <pc:sldMk cId="3513512935" sldId="4413"/>
            <ac:spMk id="149" creationId="{578F1869-E738-48B9-BACC-1131D438EB95}"/>
          </ac:spMkLst>
        </pc:spChg>
        <pc:spChg chg="del mod topLvl">
          <ac:chgData name="Mark Simos" userId="c67dffaa-54a4-4aef-b866-523fd9eef58d" providerId="ADAL" clId="{B4E7CA55-5AF0-42F4-B85A-AF45EFEF4516}" dt="2019-03-13T14:11:50.963" v="5003" actId="478"/>
          <ac:spMkLst>
            <pc:docMk/>
            <pc:sldMk cId="3513512935" sldId="4413"/>
            <ac:spMk id="150" creationId="{904B8E2B-613C-4A40-95AA-CDAE50C10E04}"/>
          </ac:spMkLst>
        </pc:spChg>
        <pc:spChg chg="del mod topLvl">
          <ac:chgData name="Mark Simos" userId="c67dffaa-54a4-4aef-b866-523fd9eef58d" providerId="ADAL" clId="{B4E7CA55-5AF0-42F4-B85A-AF45EFEF4516}" dt="2019-03-13T14:15:04.753" v="5032" actId="478"/>
          <ac:spMkLst>
            <pc:docMk/>
            <pc:sldMk cId="3513512935" sldId="4413"/>
            <ac:spMk id="153" creationId="{1716C372-1129-436D-9EA1-1160E16C14DF}"/>
          </ac:spMkLst>
        </pc:spChg>
        <pc:spChg chg="del mod topLvl">
          <ac:chgData name="Mark Simos" userId="c67dffaa-54a4-4aef-b866-523fd9eef58d" providerId="ADAL" clId="{B4E7CA55-5AF0-42F4-B85A-AF45EFEF4516}" dt="2019-03-13T14:14:59.680" v="5028" actId="478"/>
          <ac:spMkLst>
            <pc:docMk/>
            <pc:sldMk cId="3513512935" sldId="4413"/>
            <ac:spMk id="154" creationId="{478A1590-2EB1-4B0E-BFAC-DB2609F87517}"/>
          </ac:spMkLst>
        </pc:spChg>
        <pc:spChg chg="del mod topLvl">
          <ac:chgData name="Mark Simos" userId="c67dffaa-54a4-4aef-b866-523fd9eef58d" providerId="ADAL" clId="{B4E7CA55-5AF0-42F4-B85A-AF45EFEF4516}" dt="2019-03-13T14:15:05.585" v="5033" actId="478"/>
          <ac:spMkLst>
            <pc:docMk/>
            <pc:sldMk cId="3513512935" sldId="4413"/>
            <ac:spMk id="155" creationId="{45D2D956-886B-435C-A831-286DBB53D84F}"/>
          </ac:spMkLst>
        </pc:spChg>
        <pc:spChg chg="del mod topLvl">
          <ac:chgData name="Mark Simos" userId="c67dffaa-54a4-4aef-b866-523fd9eef58d" providerId="ADAL" clId="{B4E7CA55-5AF0-42F4-B85A-AF45EFEF4516}" dt="2019-03-13T14:15:01.407" v="5029" actId="478"/>
          <ac:spMkLst>
            <pc:docMk/>
            <pc:sldMk cId="3513512935" sldId="4413"/>
            <ac:spMk id="156" creationId="{53F54E45-FA96-42D2-AE1A-47316E4DD531}"/>
          </ac:spMkLst>
        </pc:spChg>
        <pc:spChg chg="del mod topLvl">
          <ac:chgData name="Mark Simos" userId="c67dffaa-54a4-4aef-b866-523fd9eef58d" providerId="ADAL" clId="{B4E7CA55-5AF0-42F4-B85A-AF45EFEF4516}" dt="2019-03-13T14:15:03.072" v="5030" actId="478"/>
          <ac:spMkLst>
            <pc:docMk/>
            <pc:sldMk cId="3513512935" sldId="4413"/>
            <ac:spMk id="157" creationId="{17F44400-EBC5-43AA-8098-F765323BCBB0}"/>
          </ac:spMkLst>
        </pc:spChg>
        <pc:spChg chg="del mod topLvl">
          <ac:chgData name="Mark Simos" userId="c67dffaa-54a4-4aef-b866-523fd9eef58d" providerId="ADAL" clId="{B4E7CA55-5AF0-42F4-B85A-AF45EFEF4516}" dt="2019-03-13T14:15:03.970" v="5031" actId="478"/>
          <ac:spMkLst>
            <pc:docMk/>
            <pc:sldMk cId="3513512935" sldId="4413"/>
            <ac:spMk id="158" creationId="{AB28E10B-1E83-4D71-AE30-DFD92D8EF2D0}"/>
          </ac:spMkLst>
        </pc:spChg>
        <pc:spChg chg="mod topLvl">
          <ac:chgData name="Mark Simos" userId="c67dffaa-54a4-4aef-b866-523fd9eef58d" providerId="ADAL" clId="{B4E7CA55-5AF0-42F4-B85A-AF45EFEF4516}" dt="2019-03-13T14:15:18.072" v="5034" actId="164"/>
          <ac:spMkLst>
            <pc:docMk/>
            <pc:sldMk cId="3513512935" sldId="4413"/>
            <ac:spMk id="159" creationId="{B72C70DB-C64E-4423-8917-99F94D21970E}"/>
          </ac:spMkLst>
        </pc:spChg>
        <pc:grpChg chg="add mod">
          <ac:chgData name="Mark Simos" userId="c67dffaa-54a4-4aef-b866-523fd9eef58d" providerId="ADAL" clId="{B4E7CA55-5AF0-42F4-B85A-AF45EFEF4516}" dt="2019-03-13T14:14:15.832" v="5022" actId="1076"/>
          <ac:grpSpMkLst>
            <pc:docMk/>
            <pc:sldMk cId="3513512935" sldId="4413"/>
            <ac:grpSpMk id="3" creationId="{2719AC5A-1C46-43A2-8590-27B93E602C4A}"/>
          </ac:grpSpMkLst>
        </pc:grpChg>
        <pc:grpChg chg="add mod">
          <ac:chgData name="Mark Simos" userId="c67dffaa-54a4-4aef-b866-523fd9eef58d" providerId="ADAL" clId="{B4E7CA55-5AF0-42F4-B85A-AF45EFEF4516}" dt="2019-03-13T14:15:55.478" v="5038" actId="1076"/>
          <ac:grpSpMkLst>
            <pc:docMk/>
            <pc:sldMk cId="3513512935" sldId="4413"/>
            <ac:grpSpMk id="4" creationId="{9A096329-59DC-4A27-BBA2-51E483AB67DF}"/>
          </ac:grpSpMkLst>
        </pc:grpChg>
        <pc:grpChg chg="mod">
          <ac:chgData name="Mark Simos" userId="c67dffaa-54a4-4aef-b866-523fd9eef58d" providerId="ADAL" clId="{B4E7CA55-5AF0-42F4-B85A-AF45EFEF4516}" dt="2019-03-12T17:27:16.298" v="4437" actId="1076"/>
          <ac:grpSpMkLst>
            <pc:docMk/>
            <pc:sldMk cId="3513512935" sldId="4413"/>
            <ac:grpSpMk id="54" creationId="{3519569C-8D4E-494B-B691-CB3B757D577D}"/>
          </ac:grpSpMkLst>
        </pc:grpChg>
        <pc:grpChg chg="add mod">
          <ac:chgData name="Mark Simos" userId="c67dffaa-54a4-4aef-b866-523fd9eef58d" providerId="ADAL" clId="{B4E7CA55-5AF0-42F4-B85A-AF45EFEF4516}" dt="2019-03-13T14:07:03.790" v="4953" actId="14861"/>
          <ac:grpSpMkLst>
            <pc:docMk/>
            <pc:sldMk cId="3513512935" sldId="4413"/>
            <ac:grpSpMk id="59" creationId="{06645ADE-F8A4-415C-BCB2-16964097143B}"/>
          </ac:grpSpMkLst>
        </pc:grpChg>
        <pc:grpChg chg="mod">
          <ac:chgData name="Mark Simos" userId="c67dffaa-54a4-4aef-b866-523fd9eef58d" providerId="ADAL" clId="{B4E7CA55-5AF0-42F4-B85A-AF45EFEF4516}" dt="2019-03-12T17:26:53.474" v="4433" actId="1076"/>
          <ac:grpSpMkLst>
            <pc:docMk/>
            <pc:sldMk cId="3513512935" sldId="4413"/>
            <ac:grpSpMk id="60" creationId="{390A1DDA-4455-405D-9851-1E4167A926CA}"/>
          </ac:grpSpMkLst>
        </pc:grpChg>
        <pc:grpChg chg="mod">
          <ac:chgData name="Mark Simos" userId="c67dffaa-54a4-4aef-b866-523fd9eef58d" providerId="ADAL" clId="{B4E7CA55-5AF0-42F4-B85A-AF45EFEF4516}" dt="2019-03-12T17:26:53.474" v="4433" actId="1076"/>
          <ac:grpSpMkLst>
            <pc:docMk/>
            <pc:sldMk cId="3513512935" sldId="4413"/>
            <ac:grpSpMk id="63" creationId="{1F94C473-14F0-4D87-AC4A-828F73E1CEEE}"/>
          </ac:grpSpMkLst>
        </pc:grpChg>
        <pc:grpChg chg="mod">
          <ac:chgData name="Mark Simos" userId="c67dffaa-54a4-4aef-b866-523fd9eef58d" providerId="ADAL" clId="{B4E7CA55-5AF0-42F4-B85A-AF45EFEF4516}" dt="2019-03-12T17:26:53.474" v="4433" actId="1076"/>
          <ac:grpSpMkLst>
            <pc:docMk/>
            <pc:sldMk cId="3513512935" sldId="4413"/>
            <ac:grpSpMk id="66" creationId="{5A5A5840-B3B2-461F-BF8C-147B3D95F19D}"/>
          </ac:grpSpMkLst>
        </pc:grpChg>
        <pc:grpChg chg="del">
          <ac:chgData name="Mark Simos" userId="c67dffaa-54a4-4aef-b866-523fd9eef58d" providerId="ADAL" clId="{B4E7CA55-5AF0-42F4-B85A-AF45EFEF4516}" dt="2019-03-12T21:10:35.281" v="4539" actId="478"/>
          <ac:grpSpMkLst>
            <pc:docMk/>
            <pc:sldMk cId="3513512935" sldId="4413"/>
            <ac:grpSpMk id="70" creationId="{A614DE98-4011-47F4-BC02-21014FD0066E}"/>
          </ac:grpSpMkLst>
        </pc:grpChg>
        <pc:grpChg chg="del">
          <ac:chgData name="Mark Simos" userId="c67dffaa-54a4-4aef-b866-523fd9eef58d" providerId="ADAL" clId="{B4E7CA55-5AF0-42F4-B85A-AF45EFEF4516}" dt="2019-03-12T21:10:35.281" v="4539" actId="478"/>
          <ac:grpSpMkLst>
            <pc:docMk/>
            <pc:sldMk cId="3513512935" sldId="4413"/>
            <ac:grpSpMk id="73" creationId="{43DB7528-D571-4660-A8C3-A54C7959875E}"/>
          </ac:grpSpMkLst>
        </pc:grpChg>
        <pc:grpChg chg="del">
          <ac:chgData name="Mark Simos" userId="c67dffaa-54a4-4aef-b866-523fd9eef58d" providerId="ADAL" clId="{B4E7CA55-5AF0-42F4-B85A-AF45EFEF4516}" dt="2019-03-12T21:10:35.281" v="4539" actId="478"/>
          <ac:grpSpMkLst>
            <pc:docMk/>
            <pc:sldMk cId="3513512935" sldId="4413"/>
            <ac:grpSpMk id="76" creationId="{F769905E-5D16-41AF-B8C4-3E36A6CABD5B}"/>
          </ac:grpSpMkLst>
        </pc:grpChg>
        <pc:grpChg chg="add mod ord">
          <ac:chgData name="Mark Simos" userId="c67dffaa-54a4-4aef-b866-523fd9eef58d" providerId="ADAL" clId="{B4E7CA55-5AF0-42F4-B85A-AF45EFEF4516}" dt="2019-03-12T17:27:09.448" v="4435" actId="1076"/>
          <ac:grpSpMkLst>
            <pc:docMk/>
            <pc:sldMk cId="3513512935" sldId="4413"/>
            <ac:grpSpMk id="90" creationId="{5C3F0AD3-90DF-4930-BE38-453931EB6B0E}"/>
          </ac:grpSpMkLst>
        </pc:grpChg>
        <pc:grpChg chg="mod">
          <ac:chgData name="Mark Simos" userId="c67dffaa-54a4-4aef-b866-523fd9eef58d" providerId="ADAL" clId="{B4E7CA55-5AF0-42F4-B85A-AF45EFEF4516}" dt="2019-03-12T17:26:53.474" v="4433" actId="1076"/>
          <ac:grpSpMkLst>
            <pc:docMk/>
            <pc:sldMk cId="3513512935" sldId="4413"/>
            <ac:grpSpMk id="94" creationId="{64721CEE-7C53-48D5-BB76-85149F48C5F2}"/>
          </ac:grpSpMkLst>
        </pc:grpChg>
        <pc:grpChg chg="mod">
          <ac:chgData name="Mark Simos" userId="c67dffaa-54a4-4aef-b866-523fd9eef58d" providerId="ADAL" clId="{B4E7CA55-5AF0-42F4-B85A-AF45EFEF4516}" dt="2019-03-12T17:28:22.023" v="4448" actId="1076"/>
          <ac:grpSpMkLst>
            <pc:docMk/>
            <pc:sldMk cId="3513512935" sldId="4413"/>
            <ac:grpSpMk id="106" creationId="{C1EEB8F8-DC2D-4CBB-84BB-1A0FC4C61BB7}"/>
          </ac:grpSpMkLst>
        </pc:grpChg>
        <pc:grpChg chg="del mod">
          <ac:chgData name="Mark Simos" userId="c67dffaa-54a4-4aef-b866-523fd9eef58d" providerId="ADAL" clId="{B4E7CA55-5AF0-42F4-B85A-AF45EFEF4516}" dt="2019-03-12T17:29:19.794" v="4496" actId="478"/>
          <ac:grpSpMkLst>
            <pc:docMk/>
            <pc:sldMk cId="3513512935" sldId="4413"/>
            <ac:grpSpMk id="107" creationId="{241631DD-8A4B-4222-A241-A9DE112870A3}"/>
          </ac:grpSpMkLst>
        </pc:grpChg>
        <pc:grpChg chg="add del mod ord">
          <ac:chgData name="Mark Simos" userId="c67dffaa-54a4-4aef-b866-523fd9eef58d" providerId="ADAL" clId="{B4E7CA55-5AF0-42F4-B85A-AF45EFEF4516}" dt="2019-03-13T14:15:27.161" v="5037" actId="1076"/>
          <ac:grpSpMkLst>
            <pc:docMk/>
            <pc:sldMk cId="3513512935" sldId="4413"/>
            <ac:grpSpMk id="110" creationId="{A39DB9A7-B7DD-4B97-B1D7-B6EF7C8039C3}"/>
          </ac:grpSpMkLst>
        </pc:grpChg>
        <pc:grpChg chg="add mod">
          <ac:chgData name="Mark Simos" userId="c67dffaa-54a4-4aef-b866-523fd9eef58d" providerId="ADAL" clId="{B4E7CA55-5AF0-42F4-B85A-AF45EFEF4516}" dt="2019-03-12T17:29:17.904" v="4495" actId="1076"/>
          <ac:grpSpMkLst>
            <pc:docMk/>
            <pc:sldMk cId="3513512935" sldId="4413"/>
            <ac:grpSpMk id="117" creationId="{98EB4B1D-A1FC-419C-8EB9-8C9502CFFD25}"/>
          </ac:grpSpMkLst>
        </pc:grpChg>
        <pc:grpChg chg="add del mod topLvl">
          <ac:chgData name="Mark Simos" userId="c67dffaa-54a4-4aef-b866-523fd9eef58d" providerId="ADAL" clId="{B4E7CA55-5AF0-42F4-B85A-AF45EFEF4516}" dt="2019-03-13T14:10:07.443" v="4980" actId="165"/>
          <ac:grpSpMkLst>
            <pc:docMk/>
            <pc:sldMk cId="3513512935" sldId="4413"/>
            <ac:grpSpMk id="121" creationId="{C95263B3-9344-42FA-857D-4D020ED10FC9}"/>
          </ac:grpSpMkLst>
        </pc:grpChg>
        <pc:grpChg chg="mod topLvl">
          <ac:chgData name="Mark Simos" userId="c67dffaa-54a4-4aef-b866-523fd9eef58d" providerId="ADAL" clId="{B4E7CA55-5AF0-42F4-B85A-AF45EFEF4516}" dt="2019-03-13T14:10:06.944" v="4979" actId="165"/>
          <ac:grpSpMkLst>
            <pc:docMk/>
            <pc:sldMk cId="3513512935" sldId="4413"/>
            <ac:grpSpMk id="129" creationId="{8D94FC89-DD8B-4206-9A19-C733D25D640B}"/>
          </ac:grpSpMkLst>
        </pc:grpChg>
        <pc:grpChg chg="add del mod">
          <ac:chgData name="Mark Simos" userId="c67dffaa-54a4-4aef-b866-523fd9eef58d" providerId="ADAL" clId="{B4E7CA55-5AF0-42F4-B85A-AF45EFEF4516}" dt="2019-03-13T14:11:25.212" v="4997" actId="165"/>
          <ac:grpSpMkLst>
            <pc:docMk/>
            <pc:sldMk cId="3513512935" sldId="4413"/>
            <ac:grpSpMk id="136" creationId="{0820CB63-3251-4700-93B4-68FA111C02D2}"/>
          </ac:grpSpMkLst>
        </pc:grpChg>
        <pc:grpChg chg="del mod topLvl">
          <ac:chgData name="Mark Simos" userId="c67dffaa-54a4-4aef-b866-523fd9eef58d" providerId="ADAL" clId="{B4E7CA55-5AF0-42F4-B85A-AF45EFEF4516}" dt="2019-03-13T14:11:30.515" v="4998" actId="165"/>
          <ac:grpSpMkLst>
            <pc:docMk/>
            <pc:sldMk cId="3513512935" sldId="4413"/>
            <ac:grpSpMk id="137" creationId="{36DF212D-7A81-4BA2-9D17-9364E64F3257}"/>
          </ac:grpSpMkLst>
        </pc:grpChg>
        <pc:grpChg chg="del mod topLvl">
          <ac:chgData name="Mark Simos" userId="c67dffaa-54a4-4aef-b866-523fd9eef58d" providerId="ADAL" clId="{B4E7CA55-5AF0-42F4-B85A-AF45EFEF4516}" dt="2019-03-13T14:11:35.193" v="4999" actId="165"/>
          <ac:grpSpMkLst>
            <pc:docMk/>
            <pc:sldMk cId="3513512935" sldId="4413"/>
            <ac:grpSpMk id="145" creationId="{F629BD19-49D4-44BF-937B-CAE11A360A81}"/>
          </ac:grpSpMkLst>
        </pc:grpChg>
        <pc:grpChg chg="add del mod">
          <ac:chgData name="Mark Simos" userId="c67dffaa-54a4-4aef-b866-523fd9eef58d" providerId="ADAL" clId="{B4E7CA55-5AF0-42F4-B85A-AF45EFEF4516}" dt="2019-03-13T14:14:53.667" v="5026" actId="165"/>
          <ac:grpSpMkLst>
            <pc:docMk/>
            <pc:sldMk cId="3513512935" sldId="4413"/>
            <ac:grpSpMk id="151" creationId="{58BCB1EF-F516-45D6-9A07-D89CC53D68A3}"/>
          </ac:grpSpMkLst>
        </pc:grpChg>
        <pc:grpChg chg="del mod topLvl">
          <ac:chgData name="Mark Simos" userId="c67dffaa-54a4-4aef-b866-523fd9eef58d" providerId="ADAL" clId="{B4E7CA55-5AF0-42F4-B85A-AF45EFEF4516}" dt="2019-03-13T14:14:57.259" v="5027" actId="165"/>
          <ac:grpSpMkLst>
            <pc:docMk/>
            <pc:sldMk cId="3513512935" sldId="4413"/>
            <ac:grpSpMk id="152" creationId="{0DC8183A-2B52-47A5-A773-A5B5E61BFA45}"/>
          </ac:grpSpMkLst>
        </pc:grpChg>
        <pc:grpChg chg="mod topLvl">
          <ac:chgData name="Mark Simos" userId="c67dffaa-54a4-4aef-b866-523fd9eef58d" providerId="ADAL" clId="{B4E7CA55-5AF0-42F4-B85A-AF45EFEF4516}" dt="2019-03-13T14:15:18.072" v="5034" actId="164"/>
          <ac:grpSpMkLst>
            <pc:docMk/>
            <pc:sldMk cId="3513512935" sldId="4413"/>
            <ac:grpSpMk id="160" creationId="{6BA1EB30-DD20-4A82-9E87-547D4AEFBACE}"/>
          </ac:grpSpMkLst>
        </pc:grpChg>
        <pc:picChg chg="mod">
          <ac:chgData name="Mark Simos" userId="c67dffaa-54a4-4aef-b866-523fd9eef58d" providerId="ADAL" clId="{B4E7CA55-5AF0-42F4-B85A-AF45EFEF4516}" dt="2019-03-12T17:29:06.569" v="4491" actId="1076"/>
          <ac:picMkLst>
            <pc:docMk/>
            <pc:sldMk cId="3513512935" sldId="4413"/>
            <ac:picMk id="102" creationId="{028B9164-2DB6-44C9-935F-5C1E286314C7}"/>
          </ac:picMkLst>
        </pc:picChg>
        <pc:picChg chg="mod">
          <ac:chgData name="Mark Simos" userId="c67dffaa-54a4-4aef-b866-523fd9eef58d" providerId="ADAL" clId="{B4E7CA55-5AF0-42F4-B85A-AF45EFEF4516}" dt="2019-03-12T17:28:44.828" v="4487" actId="1037"/>
          <ac:picMkLst>
            <pc:docMk/>
            <pc:sldMk cId="3513512935" sldId="4413"/>
            <ac:picMk id="111" creationId="{E69B63D8-2A8C-4962-8816-BBB7BC7EECA4}"/>
          </ac:picMkLst>
        </pc:picChg>
        <pc:picChg chg="mod">
          <ac:chgData name="Mark Simos" userId="c67dffaa-54a4-4aef-b866-523fd9eef58d" providerId="ADAL" clId="{B4E7CA55-5AF0-42F4-B85A-AF45EFEF4516}" dt="2019-03-12T17:29:10.611" v="4493" actId="1076"/>
          <ac:picMkLst>
            <pc:docMk/>
            <pc:sldMk cId="3513512935" sldId="4413"/>
            <ac:picMk id="112" creationId="{84F01738-6489-4024-8EEE-A0D3AE0F0326}"/>
          </ac:picMkLst>
        </pc:picChg>
        <pc:picChg chg="mod">
          <ac:chgData name="Mark Simos" userId="c67dffaa-54a4-4aef-b866-523fd9eef58d" providerId="ADAL" clId="{B4E7CA55-5AF0-42F4-B85A-AF45EFEF4516}" dt="2019-03-12T17:28:38.984" v="4461" actId="1037"/>
          <ac:picMkLst>
            <pc:docMk/>
            <pc:sldMk cId="3513512935" sldId="4413"/>
            <ac:picMk id="113" creationId="{F7519A24-1275-44F3-9F64-BF59E88CF30D}"/>
          </ac:picMkLst>
        </pc:picChg>
        <pc:picChg chg="mod">
          <ac:chgData name="Mark Simos" userId="c67dffaa-54a4-4aef-b866-523fd9eef58d" providerId="ADAL" clId="{B4E7CA55-5AF0-42F4-B85A-AF45EFEF4516}" dt="2019-03-12T17:28:56.773" v="4490" actId="1076"/>
          <ac:picMkLst>
            <pc:docMk/>
            <pc:sldMk cId="3513512935" sldId="4413"/>
            <ac:picMk id="114" creationId="{C5B91A89-341E-4E30-8849-8EA8B1153D4D}"/>
          </ac:picMkLst>
        </pc:picChg>
        <pc:picChg chg="mod">
          <ac:chgData name="Mark Simos" userId="c67dffaa-54a4-4aef-b866-523fd9eef58d" providerId="ADAL" clId="{B4E7CA55-5AF0-42F4-B85A-AF45EFEF4516}" dt="2019-03-12T17:29:08.575" v="4492" actId="1076"/>
          <ac:picMkLst>
            <pc:docMk/>
            <pc:sldMk cId="3513512935" sldId="4413"/>
            <ac:picMk id="115" creationId="{0C38F0DD-1F9C-4D0A-87D0-F994EDAFCB15}"/>
          </ac:picMkLst>
        </pc:picChg>
      </pc:sldChg>
      <pc:sldChg chg="delSp modSp add del modTransition">
        <pc:chgData name="Mark Simos" userId="c67dffaa-54a4-4aef-b866-523fd9eef58d" providerId="ADAL" clId="{B4E7CA55-5AF0-42F4-B85A-AF45EFEF4516}" dt="2019-03-12T21:11:33.531" v="4540" actId="2696"/>
        <pc:sldMkLst>
          <pc:docMk/>
          <pc:sldMk cId="2728070202" sldId="4414"/>
        </pc:sldMkLst>
        <pc:spChg chg="mod">
          <ac:chgData name="Mark Simos" userId="c67dffaa-54a4-4aef-b866-523fd9eef58d" providerId="ADAL" clId="{B4E7CA55-5AF0-42F4-B85A-AF45EFEF4516}" dt="2019-03-12T17:30:57.735" v="4536" actId="1076"/>
          <ac:spMkLst>
            <pc:docMk/>
            <pc:sldMk cId="2728070202" sldId="4414"/>
            <ac:spMk id="6" creationId="{C4060822-8D8C-4279-895D-8AA3607B6FD8}"/>
          </ac:spMkLst>
        </pc:spChg>
        <pc:spChg chg="mod">
          <ac:chgData name="Mark Simos" userId="c67dffaa-54a4-4aef-b866-523fd9eef58d" providerId="ADAL" clId="{B4E7CA55-5AF0-42F4-B85A-AF45EFEF4516}" dt="2019-03-12T17:30:57.735" v="4536" actId="1076"/>
          <ac:spMkLst>
            <pc:docMk/>
            <pc:sldMk cId="2728070202" sldId="4414"/>
            <ac:spMk id="9" creationId="{A8067B1C-26E8-46AC-A8E1-586D3495FAC5}"/>
          </ac:spMkLst>
        </pc:spChg>
        <pc:spChg chg="mod">
          <ac:chgData name="Mark Simos" userId="c67dffaa-54a4-4aef-b866-523fd9eef58d" providerId="ADAL" clId="{B4E7CA55-5AF0-42F4-B85A-AF45EFEF4516}" dt="2019-03-12T17:30:57.735" v="4536" actId="1076"/>
          <ac:spMkLst>
            <pc:docMk/>
            <pc:sldMk cId="2728070202" sldId="4414"/>
            <ac:spMk id="13" creationId="{148C13A5-1501-4EFC-8F07-1A2EF079589F}"/>
          </ac:spMkLst>
        </pc:spChg>
        <pc:spChg chg="mod">
          <ac:chgData name="Mark Simos" userId="c67dffaa-54a4-4aef-b866-523fd9eef58d" providerId="ADAL" clId="{B4E7CA55-5AF0-42F4-B85A-AF45EFEF4516}" dt="2019-03-12T17:30:57.735" v="4536" actId="1076"/>
          <ac:spMkLst>
            <pc:docMk/>
            <pc:sldMk cId="2728070202" sldId="4414"/>
            <ac:spMk id="24" creationId="{485A73E4-F3CE-4AE9-B273-486B63BA588C}"/>
          </ac:spMkLst>
        </pc:spChg>
        <pc:spChg chg="mod">
          <ac:chgData name="Mark Simos" userId="c67dffaa-54a4-4aef-b866-523fd9eef58d" providerId="ADAL" clId="{B4E7CA55-5AF0-42F4-B85A-AF45EFEF4516}" dt="2019-03-12T17:30:57.735" v="4536" actId="1076"/>
          <ac:spMkLst>
            <pc:docMk/>
            <pc:sldMk cId="2728070202" sldId="4414"/>
            <ac:spMk id="32" creationId="{66DBCA94-00CD-4C01-A13B-B925E2C4DD20}"/>
          </ac:spMkLst>
        </pc:spChg>
        <pc:spChg chg="mod">
          <ac:chgData name="Mark Simos" userId="c67dffaa-54a4-4aef-b866-523fd9eef58d" providerId="ADAL" clId="{B4E7CA55-5AF0-42F4-B85A-AF45EFEF4516}" dt="2019-03-12T17:30:57.735" v="4536" actId="1076"/>
          <ac:spMkLst>
            <pc:docMk/>
            <pc:sldMk cId="2728070202" sldId="4414"/>
            <ac:spMk id="36" creationId="{06C3CC7B-FEDF-4D89-AE3B-0B12BACB8BCF}"/>
          </ac:spMkLst>
        </pc:spChg>
        <pc:spChg chg="del">
          <ac:chgData name="Mark Simos" userId="c67dffaa-54a4-4aef-b866-523fd9eef58d" providerId="ADAL" clId="{B4E7CA55-5AF0-42F4-B85A-AF45EFEF4516}" dt="2019-03-12T17:30:15.926" v="4522" actId="478"/>
          <ac:spMkLst>
            <pc:docMk/>
            <pc:sldMk cId="2728070202" sldId="4414"/>
            <ac:spMk id="37" creationId="{9923DB39-FD97-4AC6-BED5-07FE704A3A47}"/>
          </ac:spMkLst>
        </pc:spChg>
        <pc:spChg chg="mod">
          <ac:chgData name="Mark Simos" userId="c67dffaa-54a4-4aef-b866-523fd9eef58d" providerId="ADAL" clId="{B4E7CA55-5AF0-42F4-B85A-AF45EFEF4516}" dt="2019-03-12T17:30:57.735" v="4536" actId="1076"/>
          <ac:spMkLst>
            <pc:docMk/>
            <pc:sldMk cId="2728070202" sldId="4414"/>
            <ac:spMk id="88" creationId="{0875C138-9256-4AAE-B4D6-BEF32BF1D63A}"/>
          </ac:spMkLst>
        </pc:spChg>
        <pc:spChg chg="mod">
          <ac:chgData name="Mark Simos" userId="c67dffaa-54a4-4aef-b866-523fd9eef58d" providerId="ADAL" clId="{B4E7CA55-5AF0-42F4-B85A-AF45EFEF4516}" dt="2019-03-12T17:31:10.501" v="4537" actId="1076"/>
          <ac:spMkLst>
            <pc:docMk/>
            <pc:sldMk cId="2728070202" sldId="4414"/>
            <ac:spMk id="89" creationId="{24978EDF-5C5B-4D8D-AD46-160E5E366C51}"/>
          </ac:spMkLst>
        </pc:spChg>
        <pc:spChg chg="mod">
          <ac:chgData name="Mark Simos" userId="c67dffaa-54a4-4aef-b866-523fd9eef58d" providerId="ADAL" clId="{B4E7CA55-5AF0-42F4-B85A-AF45EFEF4516}" dt="2019-03-12T17:30:57.735" v="4536" actId="1076"/>
          <ac:spMkLst>
            <pc:docMk/>
            <pc:sldMk cId="2728070202" sldId="4414"/>
            <ac:spMk id="93" creationId="{9B4AD25C-C37D-4536-B18B-7DE41127128B}"/>
          </ac:spMkLst>
        </pc:spChg>
        <pc:spChg chg="mod">
          <ac:chgData name="Mark Simos" userId="c67dffaa-54a4-4aef-b866-523fd9eef58d" providerId="ADAL" clId="{B4E7CA55-5AF0-42F4-B85A-AF45EFEF4516}" dt="2019-03-12T17:30:57.735" v="4536" actId="1076"/>
          <ac:spMkLst>
            <pc:docMk/>
            <pc:sldMk cId="2728070202" sldId="4414"/>
            <ac:spMk id="97" creationId="{C1304FBE-A267-490A-9101-EEF5D232E958}"/>
          </ac:spMkLst>
        </pc:spChg>
        <pc:spChg chg="mod">
          <ac:chgData name="Mark Simos" userId="c67dffaa-54a4-4aef-b866-523fd9eef58d" providerId="ADAL" clId="{B4E7CA55-5AF0-42F4-B85A-AF45EFEF4516}" dt="2019-03-12T17:30:57.735" v="4536" actId="1076"/>
          <ac:spMkLst>
            <pc:docMk/>
            <pc:sldMk cId="2728070202" sldId="4414"/>
            <ac:spMk id="116" creationId="{2DF48E46-C311-4E86-BABF-6D0738E37D8D}"/>
          </ac:spMkLst>
        </pc:spChg>
        <pc:grpChg chg="mod">
          <ac:chgData name="Mark Simos" userId="c67dffaa-54a4-4aef-b866-523fd9eef58d" providerId="ADAL" clId="{B4E7CA55-5AF0-42F4-B85A-AF45EFEF4516}" dt="2019-03-12T17:30:57.735" v="4536" actId="1076"/>
          <ac:grpSpMkLst>
            <pc:docMk/>
            <pc:sldMk cId="2728070202" sldId="4414"/>
            <ac:grpSpMk id="54" creationId="{3519569C-8D4E-494B-B691-CB3B757D577D}"/>
          </ac:grpSpMkLst>
        </pc:grpChg>
        <pc:grpChg chg="mod">
          <ac:chgData name="Mark Simos" userId="c67dffaa-54a4-4aef-b866-523fd9eef58d" providerId="ADAL" clId="{B4E7CA55-5AF0-42F4-B85A-AF45EFEF4516}" dt="2019-03-12T17:30:57.735" v="4536" actId="1076"/>
          <ac:grpSpMkLst>
            <pc:docMk/>
            <pc:sldMk cId="2728070202" sldId="4414"/>
            <ac:grpSpMk id="60" creationId="{390A1DDA-4455-405D-9851-1E4167A926CA}"/>
          </ac:grpSpMkLst>
        </pc:grpChg>
        <pc:grpChg chg="mod">
          <ac:chgData name="Mark Simos" userId="c67dffaa-54a4-4aef-b866-523fd9eef58d" providerId="ADAL" clId="{B4E7CA55-5AF0-42F4-B85A-AF45EFEF4516}" dt="2019-03-12T17:30:57.735" v="4536" actId="1076"/>
          <ac:grpSpMkLst>
            <pc:docMk/>
            <pc:sldMk cId="2728070202" sldId="4414"/>
            <ac:grpSpMk id="63" creationId="{1F94C473-14F0-4D87-AC4A-828F73E1CEEE}"/>
          </ac:grpSpMkLst>
        </pc:grpChg>
        <pc:grpChg chg="mod">
          <ac:chgData name="Mark Simos" userId="c67dffaa-54a4-4aef-b866-523fd9eef58d" providerId="ADAL" clId="{B4E7CA55-5AF0-42F4-B85A-AF45EFEF4516}" dt="2019-03-12T17:30:57.735" v="4536" actId="1076"/>
          <ac:grpSpMkLst>
            <pc:docMk/>
            <pc:sldMk cId="2728070202" sldId="4414"/>
            <ac:grpSpMk id="66" creationId="{5A5A5840-B3B2-461F-BF8C-147B3D95F19D}"/>
          </ac:grpSpMkLst>
        </pc:grpChg>
        <pc:grpChg chg="mod">
          <ac:chgData name="Mark Simos" userId="c67dffaa-54a4-4aef-b866-523fd9eef58d" providerId="ADAL" clId="{B4E7CA55-5AF0-42F4-B85A-AF45EFEF4516}" dt="2019-03-12T17:30:57.735" v="4536" actId="1076"/>
          <ac:grpSpMkLst>
            <pc:docMk/>
            <pc:sldMk cId="2728070202" sldId="4414"/>
            <ac:grpSpMk id="79" creationId="{792659F2-24C3-424A-B272-724883D6E63F}"/>
          </ac:grpSpMkLst>
        </pc:grpChg>
        <pc:grpChg chg="del">
          <ac:chgData name="Mark Simos" userId="c67dffaa-54a4-4aef-b866-523fd9eef58d" providerId="ADAL" clId="{B4E7CA55-5AF0-42F4-B85A-AF45EFEF4516}" dt="2019-03-12T17:30:15.926" v="4522" actId="478"/>
          <ac:grpSpMkLst>
            <pc:docMk/>
            <pc:sldMk cId="2728070202" sldId="4414"/>
            <ac:grpSpMk id="82" creationId="{0B0BD45E-9F0C-40BB-BEC1-F82D9659F7D4}"/>
          </ac:grpSpMkLst>
        </pc:grpChg>
        <pc:grpChg chg="mod">
          <ac:chgData name="Mark Simos" userId="c67dffaa-54a4-4aef-b866-523fd9eef58d" providerId="ADAL" clId="{B4E7CA55-5AF0-42F4-B85A-AF45EFEF4516}" dt="2019-03-12T17:30:57.735" v="4536" actId="1076"/>
          <ac:grpSpMkLst>
            <pc:docMk/>
            <pc:sldMk cId="2728070202" sldId="4414"/>
            <ac:grpSpMk id="85" creationId="{CC0A657D-27BB-45C0-AFCC-8403E3A678C2}"/>
          </ac:grpSpMkLst>
        </pc:grpChg>
        <pc:grpChg chg="mod">
          <ac:chgData name="Mark Simos" userId="c67dffaa-54a4-4aef-b866-523fd9eef58d" providerId="ADAL" clId="{B4E7CA55-5AF0-42F4-B85A-AF45EFEF4516}" dt="2019-03-12T17:30:57.735" v="4536" actId="1076"/>
          <ac:grpSpMkLst>
            <pc:docMk/>
            <pc:sldMk cId="2728070202" sldId="4414"/>
            <ac:grpSpMk id="90" creationId="{5C3F0AD3-90DF-4930-BE38-453931EB6B0E}"/>
          </ac:grpSpMkLst>
        </pc:grpChg>
        <pc:grpChg chg="mod">
          <ac:chgData name="Mark Simos" userId="c67dffaa-54a4-4aef-b866-523fd9eef58d" providerId="ADAL" clId="{B4E7CA55-5AF0-42F4-B85A-AF45EFEF4516}" dt="2019-03-12T17:30:57.735" v="4536" actId="1076"/>
          <ac:grpSpMkLst>
            <pc:docMk/>
            <pc:sldMk cId="2728070202" sldId="4414"/>
            <ac:grpSpMk id="94" creationId="{64721CEE-7C53-48D5-BB76-85149F48C5F2}"/>
          </ac:grpSpMkLst>
        </pc:grpChg>
        <pc:grpChg chg="mod">
          <ac:chgData name="Mark Simos" userId="c67dffaa-54a4-4aef-b866-523fd9eef58d" providerId="ADAL" clId="{B4E7CA55-5AF0-42F4-B85A-AF45EFEF4516}" dt="2019-03-12T17:30:57.735" v="4536" actId="1076"/>
          <ac:grpSpMkLst>
            <pc:docMk/>
            <pc:sldMk cId="2728070202" sldId="4414"/>
            <ac:grpSpMk id="98" creationId="{888F2F5B-3CDE-43DC-9D3A-EE71E6C0DF30}"/>
          </ac:grpSpMkLst>
        </pc:grpChg>
        <pc:grpChg chg="mod">
          <ac:chgData name="Mark Simos" userId="c67dffaa-54a4-4aef-b866-523fd9eef58d" providerId="ADAL" clId="{B4E7CA55-5AF0-42F4-B85A-AF45EFEF4516}" dt="2019-03-12T17:30:57.735" v="4536" actId="1076"/>
          <ac:grpSpMkLst>
            <pc:docMk/>
            <pc:sldMk cId="2728070202" sldId="4414"/>
            <ac:grpSpMk id="106" creationId="{C1EEB8F8-DC2D-4CBB-84BB-1A0FC4C61BB7}"/>
          </ac:grpSpMkLst>
        </pc:grpChg>
        <pc:grpChg chg="mod">
          <ac:chgData name="Mark Simos" userId="c67dffaa-54a4-4aef-b866-523fd9eef58d" providerId="ADAL" clId="{B4E7CA55-5AF0-42F4-B85A-AF45EFEF4516}" dt="2019-03-12T17:30:57.735" v="4536" actId="1076"/>
          <ac:grpSpMkLst>
            <pc:docMk/>
            <pc:sldMk cId="2728070202" sldId="4414"/>
            <ac:grpSpMk id="117" creationId="{98EB4B1D-A1FC-419C-8EB9-8C9502CFFD25}"/>
          </ac:grpSpMkLst>
        </pc:grpChg>
      </pc:sldChg>
      <pc:sldChg chg="addSp delSp modSp add del ord modTransition delAnim modAnim modNotesTx">
        <pc:chgData name="Mark Simos" userId="c67dffaa-54a4-4aef-b866-523fd9eef58d" providerId="ADAL" clId="{B4E7CA55-5AF0-42F4-B85A-AF45EFEF4516}" dt="2019-04-10T12:35:38.386" v="18440" actId="20577"/>
        <pc:sldMkLst>
          <pc:docMk/>
          <pc:sldMk cId="1491207106" sldId="4880"/>
        </pc:sldMkLst>
        <pc:spChg chg="add mod">
          <ac:chgData name="Mark Simos" userId="c67dffaa-54a4-4aef-b866-523fd9eef58d" providerId="ADAL" clId="{B4E7CA55-5AF0-42F4-B85A-AF45EFEF4516}" dt="2019-03-13T14:44:16.449" v="5264" actId="1076"/>
          <ac:spMkLst>
            <pc:docMk/>
            <pc:sldMk cId="1491207106" sldId="4880"/>
            <ac:spMk id="2" creationId="{52C710FE-4581-4544-8A2F-5F6CEB53C88A}"/>
          </ac:spMkLst>
        </pc:spChg>
        <pc:spChg chg="del">
          <ac:chgData name="Mark Simos" userId="c67dffaa-54a4-4aef-b866-523fd9eef58d" providerId="ADAL" clId="{B4E7CA55-5AF0-42F4-B85A-AF45EFEF4516}" dt="2019-03-13T14:34:30.246" v="5173" actId="478"/>
          <ac:spMkLst>
            <pc:docMk/>
            <pc:sldMk cId="1491207106" sldId="4880"/>
            <ac:spMk id="2" creationId="{EE3E89BE-0010-44F8-94F0-DAB472D94623}"/>
          </ac:spMkLst>
        </pc:spChg>
        <pc:spChg chg="mod">
          <ac:chgData name="Mark Simos" userId="c67dffaa-54a4-4aef-b866-523fd9eef58d" providerId="ADAL" clId="{B4E7CA55-5AF0-42F4-B85A-AF45EFEF4516}" dt="2019-03-13T14:49:12.192" v="5287" actId="164"/>
          <ac:spMkLst>
            <pc:docMk/>
            <pc:sldMk cId="1491207106" sldId="4880"/>
            <ac:spMk id="32" creationId="{2437AC31-8712-462D-B473-B4A9DA413EC4}"/>
          </ac:spMkLst>
        </pc:spChg>
        <pc:spChg chg="mod">
          <ac:chgData name="Mark Simos" userId="c67dffaa-54a4-4aef-b866-523fd9eef58d" providerId="ADAL" clId="{B4E7CA55-5AF0-42F4-B85A-AF45EFEF4516}" dt="2019-04-10T12:30:04.505" v="18097" actId="1076"/>
          <ac:spMkLst>
            <pc:docMk/>
            <pc:sldMk cId="1491207106" sldId="4880"/>
            <ac:spMk id="40" creationId="{A4F33E76-9554-4812-A615-21117C916727}"/>
          </ac:spMkLst>
        </pc:spChg>
        <pc:spChg chg="mod">
          <ac:chgData name="Mark Simos" userId="c67dffaa-54a4-4aef-b866-523fd9eef58d" providerId="ADAL" clId="{B4E7CA55-5AF0-42F4-B85A-AF45EFEF4516}" dt="2019-04-10T12:31:41.143" v="18104" actId="14100"/>
          <ac:spMkLst>
            <pc:docMk/>
            <pc:sldMk cId="1491207106" sldId="4880"/>
            <ac:spMk id="49" creationId="{E3740BE8-39C4-4821-9C28-B1BC7D28B01F}"/>
          </ac:spMkLst>
        </pc:spChg>
        <pc:spChg chg="mod">
          <ac:chgData name="Mark Simos" userId="c67dffaa-54a4-4aef-b866-523fd9eef58d" providerId="ADAL" clId="{B4E7CA55-5AF0-42F4-B85A-AF45EFEF4516}" dt="2019-03-13T14:49:12.192" v="5287" actId="164"/>
          <ac:spMkLst>
            <pc:docMk/>
            <pc:sldMk cId="1491207106" sldId="4880"/>
            <ac:spMk id="67" creationId="{ED28E830-30B1-4AA8-B42E-1C1DBCE15299}"/>
          </ac:spMkLst>
        </pc:spChg>
        <pc:spChg chg="mod">
          <ac:chgData name="Mark Simos" userId="c67dffaa-54a4-4aef-b866-523fd9eef58d" providerId="ADAL" clId="{B4E7CA55-5AF0-42F4-B85A-AF45EFEF4516}" dt="2019-03-13T14:49:12.192" v="5287" actId="164"/>
          <ac:spMkLst>
            <pc:docMk/>
            <pc:sldMk cId="1491207106" sldId="4880"/>
            <ac:spMk id="70" creationId="{5AFF16F1-32A1-48A6-8AB1-5C44A250D5A0}"/>
          </ac:spMkLst>
        </pc:spChg>
        <pc:spChg chg="mod">
          <ac:chgData name="Mark Simos" userId="c67dffaa-54a4-4aef-b866-523fd9eef58d" providerId="ADAL" clId="{B4E7CA55-5AF0-42F4-B85A-AF45EFEF4516}" dt="2019-03-13T14:49:12.192" v="5287" actId="164"/>
          <ac:spMkLst>
            <pc:docMk/>
            <pc:sldMk cId="1491207106" sldId="4880"/>
            <ac:spMk id="73" creationId="{E3AD6A29-3ACA-4854-A6C3-25CB088B558E}"/>
          </ac:spMkLst>
        </pc:spChg>
        <pc:spChg chg="mod">
          <ac:chgData name="Mark Simos" userId="c67dffaa-54a4-4aef-b866-523fd9eef58d" providerId="ADAL" clId="{B4E7CA55-5AF0-42F4-B85A-AF45EFEF4516}" dt="2019-03-13T14:48:15.201" v="5282" actId="164"/>
          <ac:spMkLst>
            <pc:docMk/>
            <pc:sldMk cId="1491207106" sldId="4880"/>
            <ac:spMk id="74" creationId="{B60D9615-3CB9-4FA6-939C-573B376C472B}"/>
          </ac:spMkLst>
        </pc:spChg>
        <pc:spChg chg="mod">
          <ac:chgData name="Mark Simos" userId="c67dffaa-54a4-4aef-b866-523fd9eef58d" providerId="ADAL" clId="{B4E7CA55-5AF0-42F4-B85A-AF45EFEF4516}" dt="2019-03-13T14:49:12.192" v="5287" actId="164"/>
          <ac:spMkLst>
            <pc:docMk/>
            <pc:sldMk cId="1491207106" sldId="4880"/>
            <ac:spMk id="75" creationId="{073EF57F-BC24-4A57-BC93-58D808D1C2CD}"/>
          </ac:spMkLst>
        </pc:spChg>
        <pc:spChg chg="add mod ord">
          <ac:chgData name="Mark Simos" userId="c67dffaa-54a4-4aef-b866-523fd9eef58d" providerId="ADAL" clId="{B4E7CA55-5AF0-42F4-B85A-AF45EFEF4516}" dt="2019-04-10T12:30:01.875" v="18096" actId="1076"/>
          <ac:spMkLst>
            <pc:docMk/>
            <pc:sldMk cId="1491207106" sldId="4880"/>
            <ac:spMk id="92" creationId="{76DFB816-9B83-46FE-BD78-FCDCC1853F64}"/>
          </ac:spMkLst>
        </pc:spChg>
        <pc:spChg chg="del mod topLvl">
          <ac:chgData name="Mark Simos" userId="c67dffaa-54a4-4aef-b866-523fd9eef58d" providerId="ADAL" clId="{B4E7CA55-5AF0-42F4-B85A-AF45EFEF4516}" dt="2019-03-13T14:43:54.236" v="5256" actId="478"/>
          <ac:spMkLst>
            <pc:docMk/>
            <pc:sldMk cId="1491207106" sldId="4880"/>
            <ac:spMk id="95" creationId="{05092F42-6B50-4D5F-AF9B-9A9008784D10}"/>
          </ac:spMkLst>
        </pc:spChg>
        <pc:spChg chg="del topLvl">
          <ac:chgData name="Mark Simos" userId="c67dffaa-54a4-4aef-b866-523fd9eef58d" providerId="ADAL" clId="{B4E7CA55-5AF0-42F4-B85A-AF45EFEF4516}" dt="2019-03-13T14:34:36.805" v="5174" actId="478"/>
          <ac:spMkLst>
            <pc:docMk/>
            <pc:sldMk cId="1491207106" sldId="4880"/>
            <ac:spMk id="96" creationId="{6B41D49D-1375-47A1-A20E-6795D0B9C889}"/>
          </ac:spMkLst>
        </pc:spChg>
        <pc:spChg chg="mod topLvl">
          <ac:chgData name="Mark Simos" userId="c67dffaa-54a4-4aef-b866-523fd9eef58d" providerId="ADAL" clId="{B4E7CA55-5AF0-42F4-B85A-AF45EFEF4516}" dt="2019-03-13T14:37:29.307" v="5228" actId="164"/>
          <ac:spMkLst>
            <pc:docMk/>
            <pc:sldMk cId="1491207106" sldId="4880"/>
            <ac:spMk id="130" creationId="{4A67DB91-3DF5-4A5E-935D-EE7B575BE31C}"/>
          </ac:spMkLst>
        </pc:spChg>
        <pc:spChg chg="mod topLvl">
          <ac:chgData name="Mark Simos" userId="c67dffaa-54a4-4aef-b866-523fd9eef58d" providerId="ADAL" clId="{B4E7CA55-5AF0-42F4-B85A-AF45EFEF4516}" dt="2019-03-13T14:37:29.307" v="5228" actId="164"/>
          <ac:spMkLst>
            <pc:docMk/>
            <pc:sldMk cId="1491207106" sldId="4880"/>
            <ac:spMk id="131" creationId="{57453B5B-0D8D-4322-87E7-FE3BA5527CD2}"/>
          </ac:spMkLst>
        </pc:spChg>
        <pc:spChg chg="mod topLvl">
          <ac:chgData name="Mark Simos" userId="c67dffaa-54a4-4aef-b866-523fd9eef58d" providerId="ADAL" clId="{B4E7CA55-5AF0-42F4-B85A-AF45EFEF4516}" dt="2019-03-13T14:37:29.307" v="5228" actId="164"/>
          <ac:spMkLst>
            <pc:docMk/>
            <pc:sldMk cId="1491207106" sldId="4880"/>
            <ac:spMk id="132" creationId="{8D67A791-F55D-4ECC-90CA-99FDD8298CA8}"/>
          </ac:spMkLst>
        </pc:spChg>
        <pc:spChg chg="mod topLvl">
          <ac:chgData name="Mark Simos" userId="c67dffaa-54a4-4aef-b866-523fd9eef58d" providerId="ADAL" clId="{B4E7CA55-5AF0-42F4-B85A-AF45EFEF4516}" dt="2019-03-13T14:37:29.307" v="5228" actId="164"/>
          <ac:spMkLst>
            <pc:docMk/>
            <pc:sldMk cId="1491207106" sldId="4880"/>
            <ac:spMk id="133" creationId="{8186237D-ACAC-4908-BFEE-4B4786E817FA}"/>
          </ac:spMkLst>
        </pc:spChg>
        <pc:spChg chg="mod topLvl">
          <ac:chgData name="Mark Simos" userId="c67dffaa-54a4-4aef-b866-523fd9eef58d" providerId="ADAL" clId="{B4E7CA55-5AF0-42F4-B85A-AF45EFEF4516}" dt="2019-03-13T14:37:29.307" v="5228" actId="164"/>
          <ac:spMkLst>
            <pc:docMk/>
            <pc:sldMk cId="1491207106" sldId="4880"/>
            <ac:spMk id="134" creationId="{2ACCB450-7A26-437B-AB2C-6C861FE70596}"/>
          </ac:spMkLst>
        </pc:spChg>
        <pc:spChg chg="mod">
          <ac:chgData name="Mark Simos" userId="c67dffaa-54a4-4aef-b866-523fd9eef58d" providerId="ADAL" clId="{B4E7CA55-5AF0-42F4-B85A-AF45EFEF4516}" dt="2019-03-13T14:32:25.472" v="5169" actId="179"/>
          <ac:spMkLst>
            <pc:docMk/>
            <pc:sldMk cId="1491207106" sldId="4880"/>
            <ac:spMk id="136" creationId="{47E351E5-12CA-48C4-96A0-1982B8BC9FA8}"/>
          </ac:spMkLst>
        </pc:spChg>
        <pc:spChg chg="add mod">
          <ac:chgData name="Mark Simos" userId="c67dffaa-54a4-4aef-b866-523fd9eef58d" providerId="ADAL" clId="{B4E7CA55-5AF0-42F4-B85A-AF45EFEF4516}" dt="2019-03-13T14:37:29.307" v="5228" actId="164"/>
          <ac:spMkLst>
            <pc:docMk/>
            <pc:sldMk cId="1491207106" sldId="4880"/>
            <ac:spMk id="138" creationId="{B22D826C-81D8-472F-92B4-F581A8795D18}"/>
          </ac:spMkLst>
        </pc:spChg>
        <pc:spChg chg="mod">
          <ac:chgData name="Mark Simos" userId="c67dffaa-54a4-4aef-b866-523fd9eef58d" providerId="ADAL" clId="{B4E7CA55-5AF0-42F4-B85A-AF45EFEF4516}" dt="2019-04-10T12:29:14.080" v="18081" actId="1076"/>
          <ac:spMkLst>
            <pc:docMk/>
            <pc:sldMk cId="1491207106" sldId="4880"/>
            <ac:spMk id="151" creationId="{086A81F4-4FE4-4222-A383-7B9D916B5DB5}"/>
          </ac:spMkLst>
        </pc:spChg>
        <pc:spChg chg="mod">
          <ac:chgData name="Mark Simos" userId="c67dffaa-54a4-4aef-b866-523fd9eef58d" providerId="ADAL" clId="{B4E7CA55-5AF0-42F4-B85A-AF45EFEF4516}" dt="2019-04-10T12:29:01.048" v="18080" actId="1076"/>
          <ac:spMkLst>
            <pc:docMk/>
            <pc:sldMk cId="1491207106" sldId="4880"/>
            <ac:spMk id="152" creationId="{A520D346-2AC8-4789-AD4E-4587FF3FE106}"/>
          </ac:spMkLst>
        </pc:spChg>
        <pc:spChg chg="mod">
          <ac:chgData name="Mark Simos" userId="c67dffaa-54a4-4aef-b866-523fd9eef58d" providerId="ADAL" clId="{B4E7CA55-5AF0-42F4-B85A-AF45EFEF4516}" dt="2019-04-10T12:29:14.080" v="18081" actId="1076"/>
          <ac:spMkLst>
            <pc:docMk/>
            <pc:sldMk cId="1491207106" sldId="4880"/>
            <ac:spMk id="154" creationId="{9DC2D5AC-61E8-4FBA-A234-75F40BABCF79}"/>
          </ac:spMkLst>
        </pc:spChg>
        <pc:spChg chg="mod">
          <ac:chgData name="Mark Simos" userId="c67dffaa-54a4-4aef-b866-523fd9eef58d" providerId="ADAL" clId="{B4E7CA55-5AF0-42F4-B85A-AF45EFEF4516}" dt="2019-04-10T12:29:14.080" v="18081" actId="1076"/>
          <ac:spMkLst>
            <pc:docMk/>
            <pc:sldMk cId="1491207106" sldId="4880"/>
            <ac:spMk id="155" creationId="{7B16B463-85EB-4C68-8248-7553A60BE86E}"/>
          </ac:spMkLst>
        </pc:spChg>
        <pc:spChg chg="mod">
          <ac:chgData name="Mark Simos" userId="c67dffaa-54a4-4aef-b866-523fd9eef58d" providerId="ADAL" clId="{B4E7CA55-5AF0-42F4-B85A-AF45EFEF4516}" dt="2019-04-10T12:29:01.048" v="18080" actId="1076"/>
          <ac:spMkLst>
            <pc:docMk/>
            <pc:sldMk cId="1491207106" sldId="4880"/>
            <ac:spMk id="156" creationId="{F62D2B80-E945-448E-A570-AE6961A5E613}"/>
          </ac:spMkLst>
        </pc:spChg>
        <pc:grpChg chg="add mod ord">
          <ac:chgData name="Mark Simos" userId="c67dffaa-54a4-4aef-b866-523fd9eef58d" providerId="ADAL" clId="{B4E7CA55-5AF0-42F4-B85A-AF45EFEF4516}" dt="2019-03-13T14:48:25.929" v="5283" actId="167"/>
          <ac:grpSpMkLst>
            <pc:docMk/>
            <pc:sldMk cId="1491207106" sldId="4880"/>
            <ac:grpSpMk id="3" creationId="{A520833A-545F-475A-B058-0CE7B8C2468B}"/>
          </ac:grpSpMkLst>
        </pc:grpChg>
        <pc:grpChg chg="add mod">
          <ac:chgData name="Mark Simos" userId="c67dffaa-54a4-4aef-b866-523fd9eef58d" providerId="ADAL" clId="{B4E7CA55-5AF0-42F4-B85A-AF45EFEF4516}" dt="2019-03-13T14:49:12.192" v="5287" actId="164"/>
          <ac:grpSpMkLst>
            <pc:docMk/>
            <pc:sldMk cId="1491207106" sldId="4880"/>
            <ac:grpSpMk id="4" creationId="{A57D7D95-7562-4D77-8A3A-C0B6E9C33A83}"/>
          </ac:grpSpMkLst>
        </pc:grpChg>
        <pc:grpChg chg="add mod">
          <ac:chgData name="Mark Simos" userId="c67dffaa-54a4-4aef-b866-523fd9eef58d" providerId="ADAL" clId="{B4E7CA55-5AF0-42F4-B85A-AF45EFEF4516}" dt="2019-03-13T14:48:15.201" v="5282" actId="164"/>
          <ac:grpSpMkLst>
            <pc:docMk/>
            <pc:sldMk cId="1491207106" sldId="4880"/>
            <ac:grpSpMk id="19" creationId="{328DD601-61BC-4BC1-A453-90B3B6158F1A}"/>
          </ac:grpSpMkLst>
        </pc:grpChg>
        <pc:grpChg chg="add del">
          <ac:chgData name="Mark Simos" userId="c67dffaa-54a4-4aef-b866-523fd9eef58d" providerId="ADAL" clId="{B4E7CA55-5AF0-42F4-B85A-AF45EFEF4516}" dt="2019-04-10T12:23:20.547" v="17977"/>
          <ac:grpSpMkLst>
            <pc:docMk/>
            <pc:sldMk cId="1491207106" sldId="4880"/>
            <ac:grpSpMk id="94" creationId="{2014ECC1-9115-4F00-9374-913BE4A230A6}"/>
          </ac:grpSpMkLst>
        </pc:grpChg>
        <pc:grpChg chg="add del">
          <ac:chgData name="Mark Simos" userId="c67dffaa-54a4-4aef-b866-523fd9eef58d" providerId="ADAL" clId="{B4E7CA55-5AF0-42F4-B85A-AF45EFEF4516}" dt="2019-03-13T14:43:54.236" v="5256" actId="478"/>
          <ac:grpSpMkLst>
            <pc:docMk/>
            <pc:sldMk cId="1491207106" sldId="4880"/>
            <ac:grpSpMk id="94" creationId="{A3721B99-E419-4403-9E79-E54CAB7B9585}"/>
          </ac:grpSpMkLst>
        </pc:grpChg>
        <pc:grpChg chg="add del mod">
          <ac:chgData name="Mark Simos" userId="c67dffaa-54a4-4aef-b866-523fd9eef58d" providerId="ADAL" clId="{B4E7CA55-5AF0-42F4-B85A-AF45EFEF4516}" dt="2019-03-13T14:34:36.805" v="5174" actId="478"/>
          <ac:grpSpMkLst>
            <pc:docMk/>
            <pc:sldMk cId="1491207106" sldId="4880"/>
            <ac:grpSpMk id="94" creationId="{D8401471-BD4B-4F70-9111-9895D4947636}"/>
          </ac:grpSpMkLst>
        </pc:grpChg>
        <pc:grpChg chg="del mod topLvl">
          <ac:chgData name="Mark Simos" userId="c67dffaa-54a4-4aef-b866-523fd9eef58d" providerId="ADAL" clId="{B4E7CA55-5AF0-42F4-B85A-AF45EFEF4516}" dt="2019-03-13T14:37:24.380" v="5227" actId="165"/>
          <ac:grpSpMkLst>
            <pc:docMk/>
            <pc:sldMk cId="1491207106" sldId="4880"/>
            <ac:grpSpMk id="95" creationId="{7157A2A5-D238-4F3A-9331-B18176D9EF5E}"/>
          </ac:grpSpMkLst>
        </pc:grpChg>
        <pc:grpChg chg="mod">
          <ac:chgData name="Mark Simos" userId="c67dffaa-54a4-4aef-b866-523fd9eef58d" providerId="ADAL" clId="{B4E7CA55-5AF0-42F4-B85A-AF45EFEF4516}" dt="2019-03-13T14:49:12.192" v="5287" actId="164"/>
          <ac:grpSpMkLst>
            <pc:docMk/>
            <pc:sldMk cId="1491207106" sldId="4880"/>
            <ac:grpSpMk id="97" creationId="{64082A2D-2865-4AFA-976F-0880F589DBBD}"/>
          </ac:grpSpMkLst>
        </pc:grpChg>
        <pc:grpChg chg="mod">
          <ac:chgData name="Mark Simos" userId="c67dffaa-54a4-4aef-b866-523fd9eef58d" providerId="ADAL" clId="{B4E7CA55-5AF0-42F4-B85A-AF45EFEF4516}" dt="2019-03-13T14:49:12.192" v="5287" actId="164"/>
          <ac:grpSpMkLst>
            <pc:docMk/>
            <pc:sldMk cId="1491207106" sldId="4880"/>
            <ac:grpSpMk id="104" creationId="{864BB254-1701-47E8-A694-ADFFC37530E3}"/>
          </ac:grpSpMkLst>
        </pc:grpChg>
        <pc:grpChg chg="add del mod ord">
          <ac:chgData name="Mark Simos" userId="c67dffaa-54a4-4aef-b866-523fd9eef58d" providerId="ADAL" clId="{B4E7CA55-5AF0-42F4-B85A-AF45EFEF4516}" dt="2019-03-13T14:43:06.242" v="5249" actId="478"/>
          <ac:grpSpMkLst>
            <pc:docMk/>
            <pc:sldMk cId="1491207106" sldId="4880"/>
            <ac:grpSpMk id="135" creationId="{3EC6C509-E165-4EAF-9648-558660A57A65}"/>
          </ac:grpSpMkLst>
        </pc:grpChg>
        <pc:grpChg chg="add mod">
          <ac:chgData name="Mark Simos" userId="c67dffaa-54a4-4aef-b866-523fd9eef58d" providerId="ADAL" clId="{B4E7CA55-5AF0-42F4-B85A-AF45EFEF4516}" dt="2019-03-13T14:36:48.493" v="5222" actId="571"/>
          <ac:grpSpMkLst>
            <pc:docMk/>
            <pc:sldMk cId="1491207106" sldId="4880"/>
            <ac:grpSpMk id="139" creationId="{B7A294E4-1F2E-4DAE-B8F0-1CD131721C74}"/>
          </ac:grpSpMkLst>
        </pc:grpChg>
        <pc:grpChg chg="add mod">
          <ac:chgData name="Mark Simos" userId="c67dffaa-54a4-4aef-b866-523fd9eef58d" providerId="ADAL" clId="{B4E7CA55-5AF0-42F4-B85A-AF45EFEF4516}" dt="2019-04-10T12:30:08.640" v="18098" actId="1076"/>
          <ac:grpSpMkLst>
            <pc:docMk/>
            <pc:sldMk cId="1491207106" sldId="4880"/>
            <ac:grpSpMk id="147" creationId="{108A9D76-72E8-4E73-A491-9A32ECA97CA5}"/>
          </ac:grpSpMkLst>
        </pc:grpChg>
        <pc:picChg chg="mod">
          <ac:chgData name="Mark Simos" userId="c67dffaa-54a4-4aef-b866-523fd9eef58d" providerId="ADAL" clId="{B4E7CA55-5AF0-42F4-B85A-AF45EFEF4516}" dt="2019-04-10T12:30:08.640" v="18098" actId="1076"/>
          <ac:picMkLst>
            <pc:docMk/>
            <pc:sldMk cId="1491207106" sldId="4880"/>
            <ac:picMk id="50" creationId="{29FF4B98-A974-4110-89F5-0609F8EC102F}"/>
          </ac:picMkLst>
        </pc:picChg>
        <pc:picChg chg="mod">
          <ac:chgData name="Mark Simos" userId="c67dffaa-54a4-4aef-b866-523fd9eef58d" providerId="ADAL" clId="{B4E7CA55-5AF0-42F4-B85A-AF45EFEF4516}" dt="2019-03-13T14:49:12.192" v="5287" actId="164"/>
          <ac:picMkLst>
            <pc:docMk/>
            <pc:sldMk cId="1491207106" sldId="4880"/>
            <ac:picMk id="93" creationId="{B3FA14E9-0C39-49D4-95EB-2F2DFF37A447}"/>
          </ac:picMkLst>
        </pc:picChg>
        <pc:picChg chg="del mod topLvl">
          <ac:chgData name="Mark Simos" userId="c67dffaa-54a4-4aef-b866-523fd9eef58d" providerId="ADAL" clId="{B4E7CA55-5AF0-42F4-B85A-AF45EFEF4516}" dt="2019-03-13T14:45:34.236" v="5274" actId="478"/>
          <ac:picMkLst>
            <pc:docMk/>
            <pc:sldMk cId="1491207106" sldId="4880"/>
            <ac:picMk id="96" creationId="{99603CF7-917F-408E-A056-9E2405E6720F}"/>
          </ac:picMkLst>
        </pc:picChg>
        <pc:picChg chg="add mod">
          <ac:chgData name="Mark Simos" userId="c67dffaa-54a4-4aef-b866-523fd9eef58d" providerId="ADAL" clId="{B4E7CA55-5AF0-42F4-B85A-AF45EFEF4516}" dt="2019-03-13T14:45:39.135" v="5276" actId="1076"/>
          <ac:picMkLst>
            <pc:docMk/>
            <pc:sldMk cId="1491207106" sldId="4880"/>
            <ac:picMk id="121" creationId="{8B36AE04-834F-40BD-A1CE-680DE58F56D3}"/>
          </ac:picMkLst>
        </pc:picChg>
        <pc:picChg chg="mod">
          <ac:chgData name="Mark Simos" userId="c67dffaa-54a4-4aef-b866-523fd9eef58d" providerId="ADAL" clId="{B4E7CA55-5AF0-42F4-B85A-AF45EFEF4516}" dt="2019-03-13T14:32:29.762" v="5170" actId="1076"/>
          <ac:picMkLst>
            <pc:docMk/>
            <pc:sldMk cId="1491207106" sldId="4880"/>
            <ac:picMk id="137" creationId="{651DFA35-8CE5-4692-BBC5-72F3B059D780}"/>
          </ac:picMkLst>
        </pc:picChg>
        <pc:cxnChg chg="del mod">
          <ac:chgData name="Mark Simos" userId="c67dffaa-54a4-4aef-b866-523fd9eef58d" providerId="ADAL" clId="{B4E7CA55-5AF0-42F4-B85A-AF45EFEF4516}" dt="2019-03-13T14:36:29.096" v="5216" actId="478"/>
          <ac:cxnSpMkLst>
            <pc:docMk/>
            <pc:sldMk cId="1491207106" sldId="4880"/>
            <ac:cxnSpMk id="121" creationId="{95D643F8-8F3C-4A8F-AEDE-CF45B7EFCE3B}"/>
          </ac:cxnSpMkLst>
        </pc:cxnChg>
        <pc:cxnChg chg="del mod">
          <ac:chgData name="Mark Simos" userId="c67dffaa-54a4-4aef-b866-523fd9eef58d" providerId="ADAL" clId="{B4E7CA55-5AF0-42F4-B85A-AF45EFEF4516}" dt="2019-03-13T14:36:03.102" v="5208" actId="478"/>
          <ac:cxnSpMkLst>
            <pc:docMk/>
            <pc:sldMk cId="1491207106" sldId="4880"/>
            <ac:cxnSpMk id="122" creationId="{4793FDC1-EB37-42EE-934C-67B864E9E3A9}"/>
          </ac:cxnSpMkLst>
        </pc:cxnChg>
        <pc:cxnChg chg="del mod">
          <ac:chgData name="Mark Simos" userId="c67dffaa-54a4-4aef-b866-523fd9eef58d" providerId="ADAL" clId="{B4E7CA55-5AF0-42F4-B85A-AF45EFEF4516}" dt="2019-03-13T14:36:00.968" v="5207" actId="478"/>
          <ac:cxnSpMkLst>
            <pc:docMk/>
            <pc:sldMk cId="1491207106" sldId="4880"/>
            <ac:cxnSpMk id="123" creationId="{65D0729B-41D4-4351-A662-8A4F42EFEC8B}"/>
          </ac:cxnSpMkLst>
        </pc:cxnChg>
        <pc:cxnChg chg="mod topLvl">
          <ac:chgData name="Mark Simos" userId="c67dffaa-54a4-4aef-b866-523fd9eef58d" providerId="ADAL" clId="{B4E7CA55-5AF0-42F4-B85A-AF45EFEF4516}" dt="2019-03-13T14:37:29.307" v="5228" actId="164"/>
          <ac:cxnSpMkLst>
            <pc:docMk/>
            <pc:sldMk cId="1491207106" sldId="4880"/>
            <ac:cxnSpMk id="124" creationId="{5A2DF07F-33CB-41CC-B45B-B9A13B024A09}"/>
          </ac:cxnSpMkLst>
        </pc:cxnChg>
        <pc:cxnChg chg="mod topLvl">
          <ac:chgData name="Mark Simos" userId="c67dffaa-54a4-4aef-b866-523fd9eef58d" providerId="ADAL" clId="{B4E7CA55-5AF0-42F4-B85A-AF45EFEF4516}" dt="2019-03-13T14:37:29.307" v="5228" actId="164"/>
          <ac:cxnSpMkLst>
            <pc:docMk/>
            <pc:sldMk cId="1491207106" sldId="4880"/>
            <ac:cxnSpMk id="125" creationId="{A94432F2-5E2B-4205-BCE7-F159FBDB559E}"/>
          </ac:cxnSpMkLst>
        </pc:cxnChg>
        <pc:cxnChg chg="mod topLvl">
          <ac:chgData name="Mark Simos" userId="c67dffaa-54a4-4aef-b866-523fd9eef58d" providerId="ADAL" clId="{B4E7CA55-5AF0-42F4-B85A-AF45EFEF4516}" dt="2019-03-13T14:37:29.307" v="5228" actId="164"/>
          <ac:cxnSpMkLst>
            <pc:docMk/>
            <pc:sldMk cId="1491207106" sldId="4880"/>
            <ac:cxnSpMk id="126" creationId="{05B03E92-9600-41C0-A55C-264634CA5B20}"/>
          </ac:cxnSpMkLst>
        </pc:cxnChg>
        <pc:cxnChg chg="mod topLvl">
          <ac:chgData name="Mark Simos" userId="c67dffaa-54a4-4aef-b866-523fd9eef58d" providerId="ADAL" clId="{B4E7CA55-5AF0-42F4-B85A-AF45EFEF4516}" dt="2019-03-13T14:37:29.307" v="5228" actId="164"/>
          <ac:cxnSpMkLst>
            <pc:docMk/>
            <pc:sldMk cId="1491207106" sldId="4880"/>
            <ac:cxnSpMk id="127" creationId="{327CBD2C-884B-46AB-BBAF-8E6A05200C05}"/>
          </ac:cxnSpMkLst>
        </pc:cxnChg>
        <pc:cxnChg chg="mod topLvl">
          <ac:chgData name="Mark Simos" userId="c67dffaa-54a4-4aef-b866-523fd9eef58d" providerId="ADAL" clId="{B4E7CA55-5AF0-42F4-B85A-AF45EFEF4516}" dt="2019-03-13T14:37:29.307" v="5228" actId="164"/>
          <ac:cxnSpMkLst>
            <pc:docMk/>
            <pc:sldMk cId="1491207106" sldId="4880"/>
            <ac:cxnSpMk id="128" creationId="{B5BB33B0-6DA3-491F-BCB8-5D310A7024BD}"/>
          </ac:cxnSpMkLst>
        </pc:cxnChg>
        <pc:cxnChg chg="del mod">
          <ac:chgData name="Mark Simos" userId="c67dffaa-54a4-4aef-b866-523fd9eef58d" providerId="ADAL" clId="{B4E7CA55-5AF0-42F4-B85A-AF45EFEF4516}" dt="2019-03-13T14:35:57.895" v="5206" actId="478"/>
          <ac:cxnSpMkLst>
            <pc:docMk/>
            <pc:sldMk cId="1491207106" sldId="4880"/>
            <ac:cxnSpMk id="129" creationId="{4B675DB3-8BB7-43D1-BEDD-2AB088A427FA}"/>
          </ac:cxnSpMkLst>
        </pc:cxnChg>
        <pc:cxnChg chg="mod">
          <ac:chgData name="Mark Simos" userId="c67dffaa-54a4-4aef-b866-523fd9eef58d" providerId="ADAL" clId="{B4E7CA55-5AF0-42F4-B85A-AF45EFEF4516}" dt="2019-04-10T12:29:01.048" v="18080" actId="1076"/>
          <ac:cxnSpMkLst>
            <pc:docMk/>
            <pc:sldMk cId="1491207106" sldId="4880"/>
            <ac:cxnSpMk id="148" creationId="{7A8EDBE9-588D-426C-81B3-16AA6AEB0581}"/>
          </ac:cxnSpMkLst>
        </pc:cxnChg>
        <pc:cxnChg chg="mod">
          <ac:chgData name="Mark Simos" userId="c67dffaa-54a4-4aef-b866-523fd9eef58d" providerId="ADAL" clId="{B4E7CA55-5AF0-42F4-B85A-AF45EFEF4516}" dt="2019-04-10T12:29:14.080" v="18081" actId="1076"/>
          <ac:cxnSpMkLst>
            <pc:docMk/>
            <pc:sldMk cId="1491207106" sldId="4880"/>
            <ac:cxnSpMk id="162" creationId="{AE13B8EE-04D0-457B-8873-3614470E1881}"/>
          </ac:cxnSpMkLst>
        </pc:cxnChg>
        <pc:cxnChg chg="mod">
          <ac:chgData name="Mark Simos" userId="c67dffaa-54a4-4aef-b866-523fd9eef58d" providerId="ADAL" clId="{B4E7CA55-5AF0-42F4-B85A-AF45EFEF4516}" dt="2019-04-10T12:29:17.547" v="18082" actId="1076"/>
          <ac:cxnSpMkLst>
            <pc:docMk/>
            <pc:sldMk cId="1491207106" sldId="4880"/>
            <ac:cxnSpMk id="163" creationId="{D3CD9828-B267-4A12-9CDB-48A154995C52}"/>
          </ac:cxnSpMkLst>
        </pc:cxnChg>
        <pc:cxnChg chg="mod">
          <ac:chgData name="Mark Simos" userId="c67dffaa-54a4-4aef-b866-523fd9eef58d" providerId="ADAL" clId="{B4E7CA55-5AF0-42F4-B85A-AF45EFEF4516}" dt="2019-04-10T12:29:01.048" v="18080" actId="1076"/>
          <ac:cxnSpMkLst>
            <pc:docMk/>
            <pc:sldMk cId="1491207106" sldId="4880"/>
            <ac:cxnSpMk id="164" creationId="{67B79685-D7AD-4D85-BF85-6D95BD63C692}"/>
          </ac:cxnSpMkLst>
        </pc:cxnChg>
      </pc:sldChg>
      <pc:sldChg chg="modSp add del modAnim modNotesTx">
        <pc:chgData name="Mark Simos" userId="c67dffaa-54a4-4aef-b866-523fd9eef58d" providerId="ADAL" clId="{B4E7CA55-5AF0-42F4-B85A-AF45EFEF4516}" dt="2019-04-01T13:27:08.196" v="16907" actId="20577"/>
        <pc:sldMkLst>
          <pc:docMk/>
          <pc:sldMk cId="2607335818" sldId="4894"/>
        </pc:sldMkLst>
        <pc:spChg chg="mod">
          <ac:chgData name="Mark Simos" userId="c67dffaa-54a4-4aef-b866-523fd9eef58d" providerId="ADAL" clId="{B4E7CA55-5AF0-42F4-B85A-AF45EFEF4516}" dt="2019-03-28T11:07:56.175" v="11234" actId="20577"/>
          <ac:spMkLst>
            <pc:docMk/>
            <pc:sldMk cId="2607335818" sldId="4894"/>
            <ac:spMk id="122" creationId="{5414CA39-C365-4D07-8713-0272F667630B}"/>
          </ac:spMkLst>
        </pc:spChg>
      </pc:sldChg>
      <pc:sldChg chg="add del">
        <pc:chgData name="Mark Simos" userId="c67dffaa-54a4-4aef-b866-523fd9eef58d" providerId="ADAL" clId="{B4E7CA55-5AF0-42F4-B85A-AF45EFEF4516}" dt="2019-03-13T14:06:48.244" v="4952"/>
        <pc:sldMkLst>
          <pc:docMk/>
          <pc:sldMk cId="1846925637" sldId="4895"/>
        </pc:sldMkLst>
      </pc:sldChg>
      <pc:sldChg chg="add del">
        <pc:chgData name="Mark Simos" userId="c67dffaa-54a4-4aef-b866-523fd9eef58d" providerId="ADAL" clId="{B4E7CA55-5AF0-42F4-B85A-AF45EFEF4516}" dt="2019-03-13T14:06:42.526" v="4950"/>
        <pc:sldMkLst>
          <pc:docMk/>
          <pc:sldMk cId="2753184454" sldId="4895"/>
        </pc:sldMkLst>
      </pc:sldChg>
      <pc:sldChg chg="addSp modSp add modAnim modNotesTx">
        <pc:chgData name="Mark Simos" userId="c67dffaa-54a4-4aef-b866-523fd9eef58d" providerId="ADAL" clId="{B4E7CA55-5AF0-42F4-B85A-AF45EFEF4516}" dt="2019-04-01T12:56:16.653" v="16809" actId="20577"/>
        <pc:sldMkLst>
          <pc:docMk/>
          <pc:sldMk cId="3250691532" sldId="4895"/>
        </pc:sldMkLst>
        <pc:spChg chg="mod">
          <ac:chgData name="Mark Simos" userId="c67dffaa-54a4-4aef-b866-523fd9eef58d" providerId="ADAL" clId="{B4E7CA55-5AF0-42F4-B85A-AF45EFEF4516}" dt="2019-03-28T09:48:42.980" v="5401" actId="14100"/>
          <ac:spMkLst>
            <pc:docMk/>
            <pc:sldMk cId="3250691532" sldId="4895"/>
            <ac:spMk id="9" creationId="{A8067B1C-26E8-46AC-A8E1-586D3495FAC5}"/>
          </ac:spMkLst>
        </pc:spChg>
        <pc:spChg chg="mod">
          <ac:chgData name="Mark Simos" userId="c67dffaa-54a4-4aef-b866-523fd9eef58d" providerId="ADAL" clId="{B4E7CA55-5AF0-42F4-B85A-AF45EFEF4516}" dt="2019-03-13T14:21:39.087" v="5092" actId="179"/>
          <ac:spMkLst>
            <pc:docMk/>
            <pc:sldMk cId="3250691532" sldId="4895"/>
            <ac:spMk id="13" creationId="{148C13A5-1501-4EFC-8F07-1A2EF079589F}"/>
          </ac:spMkLst>
        </pc:spChg>
        <pc:spChg chg="mod">
          <ac:chgData name="Mark Simos" userId="c67dffaa-54a4-4aef-b866-523fd9eef58d" providerId="ADAL" clId="{B4E7CA55-5AF0-42F4-B85A-AF45EFEF4516}" dt="2019-03-28T09:48:42.980" v="5401" actId="14100"/>
          <ac:spMkLst>
            <pc:docMk/>
            <pc:sldMk cId="3250691532" sldId="4895"/>
            <ac:spMk id="24" creationId="{485A73E4-F3CE-4AE9-B273-486B63BA588C}"/>
          </ac:spMkLst>
        </pc:spChg>
        <pc:spChg chg="mod">
          <ac:chgData name="Mark Simos" userId="c67dffaa-54a4-4aef-b866-523fd9eef58d" providerId="ADAL" clId="{B4E7CA55-5AF0-42F4-B85A-AF45EFEF4516}" dt="2019-03-28T09:48:42.980" v="5401" actId="14100"/>
          <ac:spMkLst>
            <pc:docMk/>
            <pc:sldMk cId="3250691532" sldId="4895"/>
            <ac:spMk id="37" creationId="{9923DB39-FD97-4AC6-BED5-07FE704A3A47}"/>
          </ac:spMkLst>
        </pc:spChg>
        <pc:spChg chg="mod">
          <ac:chgData name="Mark Simos" userId="c67dffaa-54a4-4aef-b866-523fd9eef58d" providerId="ADAL" clId="{B4E7CA55-5AF0-42F4-B85A-AF45EFEF4516}" dt="2019-04-01T10:05:34.593" v="14954" actId="313"/>
          <ac:spMkLst>
            <pc:docMk/>
            <pc:sldMk cId="3250691532" sldId="4895"/>
            <ac:spMk id="89" creationId="{24978EDF-5C5B-4D8D-AD46-160E5E366C51}"/>
          </ac:spMkLst>
        </pc:spChg>
        <pc:spChg chg="mod">
          <ac:chgData name="Mark Simos" userId="c67dffaa-54a4-4aef-b866-523fd9eef58d" providerId="ADAL" clId="{B4E7CA55-5AF0-42F4-B85A-AF45EFEF4516}" dt="2019-03-13T14:39:58.568" v="5236" actId="164"/>
          <ac:spMkLst>
            <pc:docMk/>
            <pc:sldMk cId="3250691532" sldId="4895"/>
            <ac:spMk id="97" creationId="{C1304FBE-A267-490A-9101-EEF5D232E958}"/>
          </ac:spMkLst>
        </pc:spChg>
        <pc:grpChg chg="add mod">
          <ac:chgData name="Mark Simos" userId="c67dffaa-54a4-4aef-b866-523fd9eef58d" providerId="ADAL" clId="{B4E7CA55-5AF0-42F4-B85A-AF45EFEF4516}" dt="2019-03-28T09:48:42.980" v="5401" actId="14100"/>
          <ac:grpSpMkLst>
            <pc:docMk/>
            <pc:sldMk cId="3250691532" sldId="4895"/>
            <ac:grpSpMk id="3" creationId="{D16FCFF3-1DEA-403A-9A0B-4A76C334B424}"/>
          </ac:grpSpMkLst>
        </pc:grpChg>
        <pc:grpChg chg="ord">
          <ac:chgData name="Mark Simos" userId="c67dffaa-54a4-4aef-b866-523fd9eef58d" providerId="ADAL" clId="{B4E7CA55-5AF0-42F4-B85A-AF45EFEF4516}" dt="2019-03-13T14:41:40.465" v="5246" actId="166"/>
          <ac:grpSpMkLst>
            <pc:docMk/>
            <pc:sldMk cId="3250691532" sldId="4895"/>
            <ac:grpSpMk id="98" creationId="{888F2F5B-3CDE-43DC-9D3A-EE71E6C0DF30}"/>
          </ac:grpSpMkLst>
        </pc:grpChg>
        <pc:grpChg chg="mod">
          <ac:chgData name="Mark Simos" userId="c67dffaa-54a4-4aef-b866-523fd9eef58d" providerId="ADAL" clId="{B4E7CA55-5AF0-42F4-B85A-AF45EFEF4516}" dt="2019-03-13T14:39:58.568" v="5236" actId="164"/>
          <ac:grpSpMkLst>
            <pc:docMk/>
            <pc:sldMk cId="3250691532" sldId="4895"/>
            <ac:grpSpMk id="106" creationId="{C1EEB8F8-DC2D-4CBB-84BB-1A0FC4C61BB7}"/>
          </ac:grpSpMkLst>
        </pc:grpChg>
        <pc:picChg chg="add mod">
          <ac:chgData name="Mark Simos" userId="c67dffaa-54a4-4aef-b866-523fd9eef58d" providerId="ADAL" clId="{B4E7CA55-5AF0-42F4-B85A-AF45EFEF4516}" dt="2019-03-13T14:21:43.378" v="5093" actId="1076"/>
          <ac:picMkLst>
            <pc:docMk/>
            <pc:sldMk cId="3250691532" sldId="4895"/>
            <ac:picMk id="59" creationId="{65F21B6D-0E3B-45B8-A351-E055CBB11C7E}"/>
          </ac:picMkLst>
        </pc:picChg>
      </pc:sldChg>
      <pc:sldChg chg="modSp add del addAnim delAnim modAnim">
        <pc:chgData name="Mark Simos" userId="c67dffaa-54a4-4aef-b866-523fd9eef58d" providerId="ADAL" clId="{B4E7CA55-5AF0-42F4-B85A-AF45EFEF4516}" dt="2019-04-01T08:48:53.915" v="11975" actId="2696"/>
        <pc:sldMkLst>
          <pc:docMk/>
          <pc:sldMk cId="3528361915" sldId="8362"/>
        </pc:sldMkLst>
        <pc:spChg chg="mod">
          <ac:chgData name="Mark Simos" userId="c67dffaa-54a4-4aef-b866-523fd9eef58d" providerId="ADAL" clId="{B4E7CA55-5AF0-42F4-B85A-AF45EFEF4516}" dt="2019-04-01T08:48:40.579" v="11971"/>
          <ac:spMkLst>
            <pc:docMk/>
            <pc:sldMk cId="3528361915" sldId="8362"/>
            <ac:spMk id="184" creationId="{550B4B0B-833F-42DB-BE57-965481FF5010}"/>
          </ac:spMkLst>
        </pc:spChg>
      </pc:sldChg>
      <pc:sldChg chg="add del">
        <pc:chgData name="Mark Simos" userId="c67dffaa-54a4-4aef-b866-523fd9eef58d" providerId="ADAL" clId="{B4E7CA55-5AF0-42F4-B85A-AF45EFEF4516}" dt="2019-04-01T08:48:45.796" v="11973"/>
        <pc:sldMkLst>
          <pc:docMk/>
          <pc:sldMk cId="1305719088" sldId="8363"/>
        </pc:sldMkLst>
      </pc:sldChg>
      <pc:sldChg chg="modSp add ord modNotesTx">
        <pc:chgData name="Mark Simos" userId="c67dffaa-54a4-4aef-b866-523fd9eef58d" providerId="ADAL" clId="{B4E7CA55-5AF0-42F4-B85A-AF45EFEF4516}" dt="2019-04-01T10:07:34.617" v="15020" actId="313"/>
        <pc:sldMkLst>
          <pc:docMk/>
          <pc:sldMk cId="2690932952" sldId="8363"/>
        </pc:sldMkLst>
        <pc:spChg chg="mod">
          <ac:chgData name="Mark Simos" userId="c67dffaa-54a4-4aef-b866-523fd9eef58d" providerId="ADAL" clId="{B4E7CA55-5AF0-42F4-B85A-AF45EFEF4516}" dt="2019-04-01T08:49:27.996" v="11981" actId="6549"/>
          <ac:spMkLst>
            <pc:docMk/>
            <pc:sldMk cId="2690932952" sldId="8363"/>
            <ac:spMk id="7" creationId="{743E6D9E-C5C9-47C8-B363-38EBF4982497}"/>
          </ac:spMkLst>
        </pc:spChg>
        <pc:spChg chg="mod">
          <ac:chgData name="Mark Simos" userId="c67dffaa-54a4-4aef-b866-523fd9eef58d" providerId="ADAL" clId="{B4E7CA55-5AF0-42F4-B85A-AF45EFEF4516}" dt="2019-04-01T10:07:33.176" v="15019" actId="313"/>
          <ac:spMkLst>
            <pc:docMk/>
            <pc:sldMk cId="2690932952" sldId="8363"/>
            <ac:spMk id="209" creationId="{F15A21A1-00B0-4E1C-9CEA-4A8D22DF909E}"/>
          </ac:spMkLst>
        </pc:spChg>
      </pc:sldChg>
      <pc:sldChg chg="modSp add modNotesTx">
        <pc:chgData name="Mark Simos" userId="c67dffaa-54a4-4aef-b866-523fd9eef58d" providerId="ADAL" clId="{B4E7CA55-5AF0-42F4-B85A-AF45EFEF4516}" dt="2019-04-01T10:07:28.549" v="15017" actId="313"/>
        <pc:sldMkLst>
          <pc:docMk/>
          <pc:sldMk cId="256472615" sldId="8399"/>
        </pc:sldMkLst>
        <pc:spChg chg="mod">
          <ac:chgData name="Mark Simos" userId="c67dffaa-54a4-4aef-b866-523fd9eef58d" providerId="ADAL" clId="{B4E7CA55-5AF0-42F4-B85A-AF45EFEF4516}" dt="2019-04-01T09:06:28.499" v="12838" actId="20577"/>
          <ac:spMkLst>
            <pc:docMk/>
            <pc:sldMk cId="256472615" sldId="8399"/>
            <ac:spMk id="7" creationId="{743E6D9E-C5C9-47C8-B363-38EBF4982497}"/>
          </ac:spMkLst>
        </pc:spChg>
        <pc:spChg chg="mod">
          <ac:chgData name="Mark Simos" userId="c67dffaa-54a4-4aef-b866-523fd9eef58d" providerId="ADAL" clId="{B4E7CA55-5AF0-42F4-B85A-AF45EFEF4516}" dt="2019-04-01T10:07:24.511" v="15015" actId="313"/>
          <ac:spMkLst>
            <pc:docMk/>
            <pc:sldMk cId="256472615" sldId="8399"/>
            <ac:spMk id="216" creationId="{5A396C5F-5722-4F08-8C01-24D395829D16}"/>
          </ac:spMkLst>
        </pc:spChg>
        <pc:spChg chg="mod">
          <ac:chgData name="Mark Simos" userId="c67dffaa-54a4-4aef-b866-523fd9eef58d" providerId="ADAL" clId="{B4E7CA55-5AF0-42F4-B85A-AF45EFEF4516}" dt="2019-04-01T10:07:17.762" v="15014" actId="313"/>
          <ac:spMkLst>
            <pc:docMk/>
            <pc:sldMk cId="256472615" sldId="8399"/>
            <ac:spMk id="401" creationId="{CD72E7EE-123A-4E66-B7C8-40B7D534E466}"/>
          </ac:spMkLst>
        </pc:spChg>
      </pc:sldChg>
      <pc:sldChg chg="add modNotesTx">
        <pc:chgData name="Mark Simos" userId="c67dffaa-54a4-4aef-b866-523fd9eef58d" providerId="ADAL" clId="{B4E7CA55-5AF0-42F4-B85A-AF45EFEF4516}" dt="2019-04-10T12:11:12.395" v="17705" actId="14"/>
        <pc:sldMkLst>
          <pc:docMk/>
          <pc:sldMk cId="3344144028" sldId="8400"/>
        </pc:sldMkLst>
      </pc:sldChg>
      <pc:sldChg chg="addSp delSp modSp add del modAnim">
        <pc:chgData name="Mark Simos" userId="c67dffaa-54a4-4aef-b866-523fd9eef58d" providerId="ADAL" clId="{B4E7CA55-5AF0-42F4-B85A-AF45EFEF4516}" dt="2019-04-10T12:32:08.296" v="18105" actId="2696"/>
        <pc:sldMkLst>
          <pc:docMk/>
          <pc:sldMk cId="2860653317" sldId="8401"/>
        </pc:sldMkLst>
        <pc:spChg chg="del mod topLvl">
          <ac:chgData name="Mark Simos" userId="c67dffaa-54a4-4aef-b866-523fd9eef58d" providerId="ADAL" clId="{B4E7CA55-5AF0-42F4-B85A-AF45EFEF4516}" dt="2019-04-10T12:23:43.860" v="17984" actId="478"/>
          <ac:spMkLst>
            <pc:docMk/>
            <pc:sldMk cId="2860653317" sldId="8401"/>
            <ac:spMk id="6" creationId="{072960E9-5264-4E4B-9BF6-5A3A04F0D567}"/>
          </ac:spMkLst>
        </pc:spChg>
        <pc:spChg chg="mod topLvl">
          <ac:chgData name="Mark Simos" userId="c67dffaa-54a4-4aef-b866-523fd9eef58d" providerId="ADAL" clId="{B4E7CA55-5AF0-42F4-B85A-AF45EFEF4516}" dt="2019-04-10T12:28:39.283" v="18075" actId="693"/>
          <ac:spMkLst>
            <pc:docMk/>
            <pc:sldMk cId="2860653317" sldId="8401"/>
            <ac:spMk id="16" creationId="{CE75CC48-20B5-4692-9AFF-DA6F934DB4A2}"/>
          </ac:spMkLst>
        </pc:spChg>
        <pc:spChg chg="mod topLvl">
          <ac:chgData name="Mark Simos" userId="c67dffaa-54a4-4aef-b866-523fd9eef58d" providerId="ADAL" clId="{B4E7CA55-5AF0-42F4-B85A-AF45EFEF4516}" dt="2019-04-10T12:28:39.283" v="18075" actId="693"/>
          <ac:spMkLst>
            <pc:docMk/>
            <pc:sldMk cId="2860653317" sldId="8401"/>
            <ac:spMk id="17" creationId="{9B194C01-8254-4A80-ADAD-8EFF4BA56F5E}"/>
          </ac:spMkLst>
        </pc:spChg>
        <pc:spChg chg="mod topLvl">
          <ac:chgData name="Mark Simos" userId="c67dffaa-54a4-4aef-b866-523fd9eef58d" providerId="ADAL" clId="{B4E7CA55-5AF0-42F4-B85A-AF45EFEF4516}" dt="2019-04-10T12:28:39.283" v="18075" actId="693"/>
          <ac:spMkLst>
            <pc:docMk/>
            <pc:sldMk cId="2860653317" sldId="8401"/>
            <ac:spMk id="18" creationId="{23E3B15B-195C-435A-9531-29AC160AE3F8}"/>
          </ac:spMkLst>
        </pc:spChg>
        <pc:spChg chg="mod topLvl">
          <ac:chgData name="Mark Simos" userId="c67dffaa-54a4-4aef-b866-523fd9eef58d" providerId="ADAL" clId="{B4E7CA55-5AF0-42F4-B85A-AF45EFEF4516}" dt="2019-04-10T12:28:39.283" v="18075" actId="693"/>
          <ac:spMkLst>
            <pc:docMk/>
            <pc:sldMk cId="2860653317" sldId="8401"/>
            <ac:spMk id="19" creationId="{1E853D97-8A60-45B4-AD2B-26F25B33E576}"/>
          </ac:spMkLst>
        </pc:spChg>
        <pc:spChg chg="mod topLvl">
          <ac:chgData name="Mark Simos" userId="c67dffaa-54a4-4aef-b866-523fd9eef58d" providerId="ADAL" clId="{B4E7CA55-5AF0-42F4-B85A-AF45EFEF4516}" dt="2019-04-10T12:28:39.283" v="18075" actId="693"/>
          <ac:spMkLst>
            <pc:docMk/>
            <pc:sldMk cId="2860653317" sldId="8401"/>
            <ac:spMk id="20" creationId="{E7656E29-0C3A-4CE9-952A-D68AE34DFD6A}"/>
          </ac:spMkLst>
        </pc:spChg>
        <pc:spChg chg="add mod">
          <ac:chgData name="Mark Simos" userId="c67dffaa-54a4-4aef-b866-523fd9eef58d" providerId="ADAL" clId="{B4E7CA55-5AF0-42F4-B85A-AF45EFEF4516}" dt="2019-04-10T12:28:39.283" v="18075" actId="693"/>
          <ac:spMkLst>
            <pc:docMk/>
            <pc:sldMk cId="2860653317" sldId="8401"/>
            <ac:spMk id="21" creationId="{AC8B1709-2418-487A-9085-9293D33DC1C6}"/>
          </ac:spMkLst>
        </pc:spChg>
        <pc:spChg chg="add mod">
          <ac:chgData name="Mark Simos" userId="c67dffaa-54a4-4aef-b866-523fd9eef58d" providerId="ADAL" clId="{B4E7CA55-5AF0-42F4-B85A-AF45EFEF4516}" dt="2019-04-10T12:28:39.283" v="18075" actId="693"/>
          <ac:spMkLst>
            <pc:docMk/>
            <pc:sldMk cId="2860653317" sldId="8401"/>
            <ac:spMk id="22" creationId="{39C0B2B4-8180-46E5-837B-0B7ED6A41882}"/>
          </ac:spMkLst>
        </pc:spChg>
        <pc:spChg chg="add mod">
          <ac:chgData name="Mark Simos" userId="c67dffaa-54a4-4aef-b866-523fd9eef58d" providerId="ADAL" clId="{B4E7CA55-5AF0-42F4-B85A-AF45EFEF4516}" dt="2019-04-10T12:28:39.283" v="18075" actId="693"/>
          <ac:spMkLst>
            <pc:docMk/>
            <pc:sldMk cId="2860653317" sldId="8401"/>
            <ac:spMk id="23" creationId="{ADAA3D34-E8BF-4DAD-84D2-A4796D19C691}"/>
          </ac:spMkLst>
        </pc:spChg>
        <pc:spChg chg="add mod">
          <ac:chgData name="Mark Simos" userId="c67dffaa-54a4-4aef-b866-523fd9eef58d" providerId="ADAL" clId="{B4E7CA55-5AF0-42F4-B85A-AF45EFEF4516}" dt="2019-04-10T12:28:39.283" v="18075" actId="693"/>
          <ac:spMkLst>
            <pc:docMk/>
            <pc:sldMk cId="2860653317" sldId="8401"/>
            <ac:spMk id="24" creationId="{C55202F3-A5E0-4E73-AF03-90624464769F}"/>
          </ac:spMkLst>
        </pc:spChg>
        <pc:grpChg chg="add del mod">
          <ac:chgData name="Mark Simos" userId="c67dffaa-54a4-4aef-b866-523fd9eef58d" providerId="ADAL" clId="{B4E7CA55-5AF0-42F4-B85A-AF45EFEF4516}" dt="2019-04-10T12:23:39.099" v="17983" actId="165"/>
          <ac:grpSpMkLst>
            <pc:docMk/>
            <pc:sldMk cId="2860653317" sldId="8401"/>
            <ac:grpSpMk id="4" creationId="{EDDBBA1B-4705-4A16-8877-CBCC8BCB6DEF}"/>
          </ac:grpSpMkLst>
        </pc:grpChg>
        <pc:grpChg chg="del mod topLvl">
          <ac:chgData name="Mark Simos" userId="c67dffaa-54a4-4aef-b866-523fd9eef58d" providerId="ADAL" clId="{B4E7CA55-5AF0-42F4-B85A-AF45EFEF4516}" dt="2019-04-10T12:23:47.344" v="17985" actId="165"/>
          <ac:grpSpMkLst>
            <pc:docMk/>
            <pc:sldMk cId="2860653317" sldId="8401"/>
            <ac:grpSpMk id="5" creationId="{03E9704E-A431-436B-9A5D-7DFD4C09A90D}"/>
          </ac:grpSpMkLst>
        </pc:grpChg>
        <pc:grpChg chg="add mod">
          <ac:chgData name="Mark Simos" userId="c67dffaa-54a4-4aef-b866-523fd9eef58d" providerId="ADAL" clId="{B4E7CA55-5AF0-42F4-B85A-AF45EFEF4516}" dt="2019-04-10T12:28:26.514" v="18074" actId="14100"/>
          <ac:grpSpMkLst>
            <pc:docMk/>
            <pc:sldMk cId="2860653317" sldId="8401"/>
            <ac:grpSpMk id="50" creationId="{77F364E4-1744-4003-B64A-1CC2D4EEA1E4}"/>
          </ac:grpSpMkLst>
        </pc:grpChg>
        <pc:cxnChg chg="mod topLvl">
          <ac:chgData name="Mark Simos" userId="c67dffaa-54a4-4aef-b866-523fd9eef58d" providerId="ADAL" clId="{B4E7CA55-5AF0-42F4-B85A-AF45EFEF4516}" dt="2019-04-10T12:25:02.453" v="18018" actId="1076"/>
          <ac:cxnSpMkLst>
            <pc:docMk/>
            <pc:sldMk cId="2860653317" sldId="8401"/>
            <ac:cxnSpMk id="7" creationId="{A0E794DE-0910-4CDA-9A75-B483F6780C90}"/>
          </ac:cxnSpMkLst>
        </pc:cxnChg>
        <pc:cxnChg chg="mod topLvl">
          <ac:chgData name="Mark Simos" userId="c67dffaa-54a4-4aef-b866-523fd9eef58d" providerId="ADAL" clId="{B4E7CA55-5AF0-42F4-B85A-AF45EFEF4516}" dt="2019-04-10T12:25:02.453" v="18018" actId="1076"/>
          <ac:cxnSpMkLst>
            <pc:docMk/>
            <pc:sldMk cId="2860653317" sldId="8401"/>
            <ac:cxnSpMk id="8" creationId="{941F22E3-199E-45B5-8F9E-EB571DCB7E4C}"/>
          </ac:cxnSpMkLst>
        </pc:cxnChg>
        <pc:cxnChg chg="mod topLvl">
          <ac:chgData name="Mark Simos" userId="c67dffaa-54a4-4aef-b866-523fd9eef58d" providerId="ADAL" clId="{B4E7CA55-5AF0-42F4-B85A-AF45EFEF4516}" dt="2019-04-10T12:25:02.453" v="18018" actId="1076"/>
          <ac:cxnSpMkLst>
            <pc:docMk/>
            <pc:sldMk cId="2860653317" sldId="8401"/>
            <ac:cxnSpMk id="9" creationId="{1F5128BB-AEF4-4FF9-B48F-1C074D494B10}"/>
          </ac:cxnSpMkLst>
        </pc:cxnChg>
        <pc:cxnChg chg="mod topLvl">
          <ac:chgData name="Mark Simos" userId="c67dffaa-54a4-4aef-b866-523fd9eef58d" providerId="ADAL" clId="{B4E7CA55-5AF0-42F4-B85A-AF45EFEF4516}" dt="2019-04-10T12:25:02.453" v="18018" actId="1076"/>
          <ac:cxnSpMkLst>
            <pc:docMk/>
            <pc:sldMk cId="2860653317" sldId="8401"/>
            <ac:cxnSpMk id="10" creationId="{779C4BB5-B266-49CA-881D-46BE528E9D4A}"/>
          </ac:cxnSpMkLst>
        </pc:cxnChg>
        <pc:cxnChg chg="mod topLvl">
          <ac:chgData name="Mark Simos" userId="c67dffaa-54a4-4aef-b866-523fd9eef58d" providerId="ADAL" clId="{B4E7CA55-5AF0-42F4-B85A-AF45EFEF4516}" dt="2019-04-10T12:28:39.283" v="18075" actId="693"/>
          <ac:cxnSpMkLst>
            <pc:docMk/>
            <pc:sldMk cId="2860653317" sldId="8401"/>
            <ac:cxnSpMk id="11" creationId="{C91920FD-88E0-429C-8AA9-5BC8C3A2A283}"/>
          </ac:cxnSpMkLst>
        </pc:cxnChg>
        <pc:cxnChg chg="mod topLvl">
          <ac:chgData name="Mark Simos" userId="c67dffaa-54a4-4aef-b866-523fd9eef58d" providerId="ADAL" clId="{B4E7CA55-5AF0-42F4-B85A-AF45EFEF4516}" dt="2019-04-10T12:25:02.453" v="18018" actId="1076"/>
          <ac:cxnSpMkLst>
            <pc:docMk/>
            <pc:sldMk cId="2860653317" sldId="8401"/>
            <ac:cxnSpMk id="12" creationId="{53EBC30E-1D85-40B9-ADEE-51D2DC3E0094}"/>
          </ac:cxnSpMkLst>
        </pc:cxnChg>
        <pc:cxnChg chg="mod topLvl">
          <ac:chgData name="Mark Simos" userId="c67dffaa-54a4-4aef-b866-523fd9eef58d" providerId="ADAL" clId="{B4E7CA55-5AF0-42F4-B85A-AF45EFEF4516}" dt="2019-04-10T12:25:02.453" v="18018" actId="1076"/>
          <ac:cxnSpMkLst>
            <pc:docMk/>
            <pc:sldMk cId="2860653317" sldId="8401"/>
            <ac:cxnSpMk id="13" creationId="{25AA1F74-A1A5-4833-87D5-ECA76CEFE650}"/>
          </ac:cxnSpMkLst>
        </pc:cxnChg>
        <pc:cxnChg chg="mod topLvl">
          <ac:chgData name="Mark Simos" userId="c67dffaa-54a4-4aef-b866-523fd9eef58d" providerId="ADAL" clId="{B4E7CA55-5AF0-42F4-B85A-AF45EFEF4516}" dt="2019-04-10T12:25:02.453" v="18018" actId="1076"/>
          <ac:cxnSpMkLst>
            <pc:docMk/>
            <pc:sldMk cId="2860653317" sldId="8401"/>
            <ac:cxnSpMk id="14" creationId="{5E8D8E8F-08A0-4D50-96D0-8EDE32328D8B}"/>
          </ac:cxnSpMkLst>
        </pc:cxnChg>
        <pc:cxnChg chg="mod topLvl">
          <ac:chgData name="Mark Simos" userId="c67dffaa-54a4-4aef-b866-523fd9eef58d" providerId="ADAL" clId="{B4E7CA55-5AF0-42F4-B85A-AF45EFEF4516}" dt="2019-04-10T12:25:02.453" v="18018" actId="1076"/>
          <ac:cxnSpMkLst>
            <pc:docMk/>
            <pc:sldMk cId="2860653317" sldId="8401"/>
            <ac:cxnSpMk id="15" creationId="{D870AE2A-3B8F-4C7D-9EE0-3ED5189D0DFF}"/>
          </ac:cxnSpMkLst>
        </pc:cxnChg>
        <pc:cxnChg chg="add del mod">
          <ac:chgData name="Mark Simos" userId="c67dffaa-54a4-4aef-b866-523fd9eef58d" providerId="ADAL" clId="{B4E7CA55-5AF0-42F4-B85A-AF45EFEF4516}" dt="2019-04-10T12:26:51.611" v="18038" actId="478"/>
          <ac:cxnSpMkLst>
            <pc:docMk/>
            <pc:sldMk cId="2860653317" sldId="8401"/>
            <ac:cxnSpMk id="26" creationId="{50D4D392-E8E0-4972-88E2-19F38D63770C}"/>
          </ac:cxnSpMkLst>
        </pc:cxnChg>
        <pc:cxnChg chg="add mod">
          <ac:chgData name="Mark Simos" userId="c67dffaa-54a4-4aef-b866-523fd9eef58d" providerId="ADAL" clId="{B4E7CA55-5AF0-42F4-B85A-AF45EFEF4516}" dt="2019-04-10T12:28:39.283" v="18075" actId="693"/>
          <ac:cxnSpMkLst>
            <pc:docMk/>
            <pc:sldMk cId="2860653317" sldId="8401"/>
            <ac:cxnSpMk id="32" creationId="{D1C7B21F-C014-4598-9805-8DE568B22B78}"/>
          </ac:cxnSpMkLst>
        </pc:cxnChg>
        <pc:cxnChg chg="add mod">
          <ac:chgData name="Mark Simos" userId="c67dffaa-54a4-4aef-b866-523fd9eef58d" providerId="ADAL" clId="{B4E7CA55-5AF0-42F4-B85A-AF45EFEF4516}" dt="2019-04-10T12:28:39.283" v="18075" actId="693"/>
          <ac:cxnSpMkLst>
            <pc:docMk/>
            <pc:sldMk cId="2860653317" sldId="8401"/>
            <ac:cxnSpMk id="33" creationId="{0B2A9170-A13F-4388-96C6-E9D13C9D991B}"/>
          </ac:cxnSpMkLst>
        </pc:cxnChg>
        <pc:cxnChg chg="add mod">
          <ac:chgData name="Mark Simos" userId="c67dffaa-54a4-4aef-b866-523fd9eef58d" providerId="ADAL" clId="{B4E7CA55-5AF0-42F4-B85A-AF45EFEF4516}" dt="2019-04-10T12:28:39.283" v="18075" actId="693"/>
          <ac:cxnSpMkLst>
            <pc:docMk/>
            <pc:sldMk cId="2860653317" sldId="8401"/>
            <ac:cxnSpMk id="36" creationId="{04557B9F-2B29-40C5-B66F-EC1C2DF58A1F}"/>
          </ac:cxnSpMkLst>
        </pc:cxnChg>
        <pc:cxnChg chg="add mod">
          <ac:chgData name="Mark Simos" userId="c67dffaa-54a4-4aef-b866-523fd9eef58d" providerId="ADAL" clId="{B4E7CA55-5AF0-42F4-B85A-AF45EFEF4516}" dt="2019-04-10T12:28:39.283" v="18075" actId="693"/>
          <ac:cxnSpMkLst>
            <pc:docMk/>
            <pc:sldMk cId="2860653317" sldId="8401"/>
            <ac:cxnSpMk id="39" creationId="{6162396E-478B-4913-863F-D5F34EDA8352}"/>
          </ac:cxnSpMkLst>
        </pc:cxnChg>
        <pc:cxnChg chg="add mod">
          <ac:chgData name="Mark Simos" userId="c67dffaa-54a4-4aef-b866-523fd9eef58d" providerId="ADAL" clId="{B4E7CA55-5AF0-42F4-B85A-AF45EFEF4516}" dt="2019-04-10T12:28:39.283" v="18075" actId="693"/>
          <ac:cxnSpMkLst>
            <pc:docMk/>
            <pc:sldMk cId="2860653317" sldId="8401"/>
            <ac:cxnSpMk id="42" creationId="{B1A853D7-8B33-44FB-9CA4-05D8F8441DBD}"/>
          </ac:cxnSpMkLst>
        </pc:cxnChg>
        <pc:cxnChg chg="add mod">
          <ac:chgData name="Mark Simos" userId="c67dffaa-54a4-4aef-b866-523fd9eef58d" providerId="ADAL" clId="{B4E7CA55-5AF0-42F4-B85A-AF45EFEF4516}" dt="2019-04-10T12:28:39.283" v="18075" actId="693"/>
          <ac:cxnSpMkLst>
            <pc:docMk/>
            <pc:sldMk cId="2860653317" sldId="8401"/>
            <ac:cxnSpMk id="43" creationId="{E07FCD36-D5D2-4364-A2AE-A8A0AD1D0B19}"/>
          </ac:cxnSpMkLst>
        </pc:cxnChg>
        <pc:cxnChg chg="add mod">
          <ac:chgData name="Mark Simos" userId="c67dffaa-54a4-4aef-b866-523fd9eef58d" providerId="ADAL" clId="{B4E7CA55-5AF0-42F4-B85A-AF45EFEF4516}" dt="2019-04-10T12:28:39.283" v="18075" actId="693"/>
          <ac:cxnSpMkLst>
            <pc:docMk/>
            <pc:sldMk cId="2860653317" sldId="8401"/>
            <ac:cxnSpMk id="46" creationId="{31154DC9-1243-4C64-853C-BF909999493F}"/>
          </ac:cxnSpMkLst>
        </pc:cxnChg>
      </pc:sldChg>
      <pc:sldMasterChg chg="delSldLayout">
        <pc:chgData name="Mark Simos" userId="c67dffaa-54a4-4aef-b866-523fd9eef58d" providerId="ADAL" clId="{B4E7CA55-5AF0-42F4-B85A-AF45EFEF4516}" dt="2019-04-01T08:48:53.922" v="11976" actId="2696"/>
        <pc:sldMasterMkLst>
          <pc:docMk/>
          <pc:sldMasterMk cId="1625992212" sldId="2147484119"/>
        </pc:sldMasterMkLst>
        <pc:sldLayoutChg chg="del">
          <pc:chgData name="Mark Simos" userId="c67dffaa-54a4-4aef-b866-523fd9eef58d" providerId="ADAL" clId="{B4E7CA55-5AF0-42F4-B85A-AF45EFEF4516}" dt="2019-04-01T08:48:53.922" v="11976" actId="2696"/>
          <pc:sldLayoutMkLst>
            <pc:docMk/>
            <pc:sldMasterMk cId="1625992212" sldId="2147484119"/>
            <pc:sldLayoutMk cId="1754425330" sldId="2147484213"/>
          </pc:sldLayoutMkLst>
        </pc:sldLayoutChg>
      </pc:sldMaster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file:///C:\Users\mas\AppData\Local\Microsoft\Windows\INetCache\Content.Outlook\XJT0JFBH\MSRC%20VEX%20Trends%20-%20customer%20ready.xlsx" TargetMode="External"/><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oleObject" Target="file:///C:\Users\mas\AppData\Local\Microsoft\Windows\INetCache\Content.Outlook\XJT0JFBH\MSRC%20VEX%20Trends%20-%20customer%20ready.xlsx" TargetMode="External"/><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oleObject" Target="file:///C:\Users\mas\AppData\Local\Microsoft\Windows\INetCache\Content.Outlook\XJT0JFBH\MSRC%20VEX%20Trends%20-%20customer%20ready.xlsx" TargetMode="External"/><Relationship Id="rId2" Type="http://schemas.microsoft.com/office/2011/relationships/chartColorStyle" Target="colors11.xml"/><Relationship Id="rId1" Type="http://schemas.microsoft.com/office/2011/relationships/chartStyle" Target="style1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[MSRC VEX Trends - customer ready.xlsx]R&amp;E Exp CVE!PivotTable1</c:name>
    <c:fmtId val="56"/>
  </c:pivotSource>
  <c:chart>
    <c:title>
      <c:tx>
        <c:rich>
          <a:bodyPr rot="0" spcFirstLastPara="1" vertOverflow="ellipsis" vert="horz" wrap="square" anchor="ctr" anchorCtr="1"/>
          <a:lstStyle/>
          <a:p>
            <a:pPr>
              <a:defRPr sz="1800" b="1" i="0" u="none" strike="noStrike" kern="1200" baseline="0">
                <a:gradFill>
                  <a:gsLst>
                    <a:gs pos="1250">
                      <a:schemeClr val="tx2"/>
                    </a:gs>
                    <a:gs pos="99000">
                      <a:schemeClr val="tx2"/>
                    </a:gs>
                  </a:gsLst>
                  <a:lin ang="5400000" scaled="0"/>
                </a:gradFill>
                <a:latin typeface="+mn-lt"/>
                <a:ea typeface="+mn-ea"/>
                <a:cs typeface="+mn-cs"/>
              </a:defRPr>
            </a:pPr>
            <a:r>
              <a:rPr lang="en-US">
                <a:latin typeface="+mj-lt"/>
              </a:rPr>
              <a:t>% of Remote Code Execution (RCE) and Elevation of Privilege </a:t>
            </a:r>
            <a:br>
              <a:rPr lang="en-US">
                <a:latin typeface="+mj-lt"/>
              </a:rPr>
            </a:br>
            <a:r>
              <a:rPr lang="en-US">
                <a:latin typeface="+mj-lt"/>
              </a:rPr>
              <a:t>(EOP)</a:t>
            </a:r>
            <a:r>
              <a:rPr lang="en-US" baseline="0">
                <a:latin typeface="+mj-lt"/>
              </a:rPr>
              <a:t> </a:t>
            </a:r>
            <a:r>
              <a:rPr lang="en-US">
                <a:latin typeface="+mj-lt"/>
              </a:rPr>
              <a:t>CVEs exploited within 30 days of patch</a:t>
            </a:r>
          </a:p>
        </c:rich>
      </c:tx>
      <c:overlay val="0"/>
      <c:spPr>
        <a:noFill/>
        <a:ln>
          <a:noFill/>
        </a:ln>
        <a:effectLst/>
      </c:spPr>
      <c:txPr>
        <a:bodyPr rot="0" spcFirstLastPara="1" vertOverflow="ellipsis" vert="horz" wrap="square" anchor="ctr" anchorCtr="1"/>
        <a:lstStyle/>
        <a:p>
          <a:pPr>
            <a:defRPr sz="1800" b="1" i="0" u="none" strike="noStrike" kern="1200" baseline="0">
              <a:gradFill>
                <a:gsLst>
                  <a:gs pos="1250">
                    <a:schemeClr val="tx2"/>
                  </a:gs>
                  <a:gs pos="99000">
                    <a:schemeClr val="tx2"/>
                  </a:gs>
                </a:gsLst>
                <a:lin ang="5400000" scaled="0"/>
              </a:gradFill>
              <a:latin typeface="+mn-lt"/>
              <a:ea typeface="+mn-ea"/>
              <a:cs typeface="+mn-cs"/>
            </a:defRPr>
          </a:pPr>
          <a:endParaRPr lang="en-US"/>
        </a:p>
      </c:txPr>
    </c:title>
    <c:autoTitleDeleted val="0"/>
    <c:pivotFmts>
      <c:pivotFmt>
        <c:idx val="0"/>
      </c:pivotFmt>
      <c:pivotFmt>
        <c:idx val="1"/>
      </c:pivotFmt>
      <c:pivotFmt>
        <c:idx val="2"/>
        <c:dLbl>
          <c:idx val="0"/>
          <c:dLblPos val="t"/>
          <c:showLegendKey val="0"/>
          <c:showVal val="1"/>
          <c:showCatName val="0"/>
          <c:showSerName val="0"/>
          <c:showPercent val="0"/>
          <c:showBubbleSize val="0"/>
          <c:extLst>
            <c:ext xmlns:c15="http://schemas.microsoft.com/office/drawing/2012/chart" uri="{CE6537A1-D6FC-4f65-9D91-7224C49458BB}"/>
          </c:extLst>
        </c:dLbl>
      </c:pivotFmt>
      <c:pivotFmt>
        <c:idx val="3"/>
        <c:spPr>
          <a:solidFill>
            <a:schemeClr val="accent2"/>
          </a:solidFill>
          <a:ln w="9525" cap="flat" cmpd="sng" algn="ctr">
            <a:solidFill>
              <a:schemeClr val="lt1">
                <a:alpha val="50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4"/>
      </c:pivotFmt>
      <c:pivotFmt>
        <c:idx val="5"/>
      </c:pivotFmt>
      <c:pivotFmt>
        <c:idx val="6"/>
      </c:pivotFmt>
      <c:pivotFmt>
        <c:idx val="7"/>
        <c:spPr>
          <a:solidFill>
            <a:schemeClr val="accent1"/>
          </a:solidFill>
          <a:ln w="9525" cap="flat" cmpd="sng" algn="ctr">
            <a:solidFill>
              <a:schemeClr val="lt1">
                <a:alpha val="50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8"/>
        <c:spPr>
          <a:solidFill>
            <a:schemeClr val="accent2"/>
          </a:solidFill>
          <a:ln w="9525" cap="flat" cmpd="sng" algn="ctr">
            <a:solidFill>
              <a:schemeClr val="lt1">
                <a:alpha val="50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9"/>
        <c:spPr>
          <a:solidFill>
            <a:schemeClr val="accent1"/>
          </a:solidFill>
          <a:ln w="9525" cap="flat" cmpd="sng" algn="ctr">
            <a:solidFill>
              <a:schemeClr val="lt1">
                <a:alpha val="50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10"/>
        <c:spPr>
          <a:solidFill>
            <a:schemeClr val="accent2"/>
          </a:solidFill>
          <a:ln w="9525" cap="flat" cmpd="sng" algn="ctr">
            <a:solidFill>
              <a:schemeClr val="lt1">
                <a:alpha val="50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11"/>
        <c:spPr>
          <a:solidFill>
            <a:schemeClr val="accent1"/>
          </a:solidFill>
          <a:ln w="9525" cap="flat" cmpd="sng" algn="ctr">
            <a:solidFill>
              <a:schemeClr val="lt1">
                <a:alpha val="50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col"/>
        <c:grouping val="percentStacked"/>
        <c:varyColors val="0"/>
        <c:ser>
          <c:idx val="0"/>
          <c:order val="0"/>
          <c:tx>
            <c:strRef>
              <c:f>'R&amp;E Exp CVE'!$B$7:$B$8</c:f>
              <c:strCache>
                <c:ptCount val="1"/>
                <c:pt idx="0">
                  <c:v>Exploited within 30 days of patch</c:v>
                </c:pt>
              </c:strCache>
            </c:strRef>
          </c:tx>
          <c:spPr>
            <a:solidFill>
              <a:schemeClr val="accent2"/>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anchor="ctr" anchorCtr="1"/>
              <a:lstStyle/>
              <a:p>
                <a:pPr>
                  <a:defRPr sz="900" b="1" i="0" u="none" strike="noStrike" kern="1200" baseline="0">
                    <a:gradFill>
                      <a:gsLst>
                        <a:gs pos="1250">
                          <a:schemeClr val="bg1"/>
                        </a:gs>
                        <a:gs pos="99000">
                          <a:schemeClr val="bg1"/>
                        </a:gs>
                      </a:gsLst>
                    </a:gra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'R&amp;E Exp CVE'!$A$9:$A$20</c:f>
              <c:strCache>
                <c:ptCount val="11"/>
                <c:pt idx="0">
                  <c:v>2006</c:v>
                </c:pt>
                <c:pt idx="1">
                  <c:v>2007</c:v>
                </c:pt>
                <c:pt idx="2">
                  <c:v>2008</c:v>
                </c:pt>
                <c:pt idx="3">
                  <c:v>2009</c:v>
                </c:pt>
                <c:pt idx="4">
                  <c:v>2010</c:v>
                </c:pt>
                <c:pt idx="5">
                  <c:v>2011</c:v>
                </c:pt>
                <c:pt idx="6">
                  <c:v>2012</c:v>
                </c:pt>
                <c:pt idx="7">
                  <c:v>2013</c:v>
                </c:pt>
                <c:pt idx="8">
                  <c:v>2014</c:v>
                </c:pt>
                <c:pt idx="9">
                  <c:v>2015</c:v>
                </c:pt>
                <c:pt idx="10">
                  <c:v>2016</c:v>
                </c:pt>
              </c:strCache>
            </c:strRef>
          </c:cat>
          <c:val>
            <c:numRef>
              <c:f>'R&amp;E Exp CVE'!$B$9:$B$20</c:f>
              <c:numCache>
                <c:formatCode>General</c:formatCode>
                <c:ptCount val="11"/>
                <c:pt idx="0">
                  <c:v>24</c:v>
                </c:pt>
                <c:pt idx="1">
                  <c:v>17</c:v>
                </c:pt>
                <c:pt idx="2">
                  <c:v>19</c:v>
                </c:pt>
                <c:pt idx="3">
                  <c:v>25</c:v>
                </c:pt>
                <c:pt idx="4">
                  <c:v>61</c:v>
                </c:pt>
                <c:pt idx="5">
                  <c:v>43</c:v>
                </c:pt>
                <c:pt idx="6">
                  <c:v>25</c:v>
                </c:pt>
                <c:pt idx="7">
                  <c:v>21</c:v>
                </c:pt>
                <c:pt idx="8">
                  <c:v>18</c:v>
                </c:pt>
                <c:pt idx="9">
                  <c:v>20</c:v>
                </c:pt>
                <c:pt idx="10">
                  <c:v>11</c:v>
                </c:pt>
              </c:numCache>
            </c:numRef>
          </c:val>
          <c:extLst>
            <c:ext xmlns:c16="http://schemas.microsoft.com/office/drawing/2014/chart" uri="{C3380CC4-5D6E-409C-BE32-E72D297353CC}">
              <c16:uniqueId val="{00000000-682E-4387-AD32-DF31B29EE5C7}"/>
            </c:ext>
          </c:extLst>
        </c:ser>
        <c:ser>
          <c:idx val="1"/>
          <c:order val="1"/>
          <c:tx>
            <c:strRef>
              <c:f>'R&amp;E Exp CVE'!$C$7:$C$8</c:f>
              <c:strCache>
                <c:ptCount val="1"/>
                <c:pt idx="0">
                  <c:v>Not known to be exploited</c:v>
                </c:pt>
              </c:strCache>
            </c:strRef>
          </c:tx>
          <c:spPr>
            <a:solidFill>
              <a:schemeClr val="accent1"/>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anchor="ctr" anchorCtr="1"/>
              <a:lstStyle/>
              <a:p>
                <a:pPr>
                  <a:defRPr sz="900" b="1" i="0" u="none" strike="noStrike" kern="1200" baseline="0">
                    <a:gradFill>
                      <a:gsLst>
                        <a:gs pos="1250">
                          <a:schemeClr val="bg1"/>
                        </a:gs>
                        <a:gs pos="100000">
                          <a:schemeClr val="bg1"/>
                        </a:gs>
                      </a:gsLst>
                    </a:gra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'R&amp;E Exp CVE'!$A$9:$A$20</c:f>
              <c:strCache>
                <c:ptCount val="11"/>
                <c:pt idx="0">
                  <c:v>2006</c:v>
                </c:pt>
                <c:pt idx="1">
                  <c:v>2007</c:v>
                </c:pt>
                <c:pt idx="2">
                  <c:v>2008</c:v>
                </c:pt>
                <c:pt idx="3">
                  <c:v>2009</c:v>
                </c:pt>
                <c:pt idx="4">
                  <c:v>2010</c:v>
                </c:pt>
                <c:pt idx="5">
                  <c:v>2011</c:v>
                </c:pt>
                <c:pt idx="6">
                  <c:v>2012</c:v>
                </c:pt>
                <c:pt idx="7">
                  <c:v>2013</c:v>
                </c:pt>
                <c:pt idx="8">
                  <c:v>2014</c:v>
                </c:pt>
                <c:pt idx="9">
                  <c:v>2015</c:v>
                </c:pt>
                <c:pt idx="10">
                  <c:v>2016</c:v>
                </c:pt>
              </c:strCache>
            </c:strRef>
          </c:cat>
          <c:val>
            <c:numRef>
              <c:f>'R&amp;E Exp CVE'!$C$9:$C$20</c:f>
              <c:numCache>
                <c:formatCode>General</c:formatCode>
                <c:ptCount val="11"/>
                <c:pt idx="0">
                  <c:v>94</c:v>
                </c:pt>
                <c:pt idx="1">
                  <c:v>89</c:v>
                </c:pt>
                <c:pt idx="2">
                  <c:v>113</c:v>
                </c:pt>
                <c:pt idx="3">
                  <c:v>130</c:v>
                </c:pt>
                <c:pt idx="4">
                  <c:v>157</c:v>
                </c:pt>
                <c:pt idx="5">
                  <c:v>156</c:v>
                </c:pt>
                <c:pt idx="6">
                  <c:v>116</c:v>
                </c:pt>
                <c:pt idx="7">
                  <c:v>266</c:v>
                </c:pt>
                <c:pt idx="8">
                  <c:v>282</c:v>
                </c:pt>
                <c:pt idx="9">
                  <c:v>396</c:v>
                </c:pt>
                <c:pt idx="10">
                  <c:v>331</c:v>
                </c:pt>
              </c:numCache>
            </c:numRef>
          </c:val>
          <c:extLst>
            <c:ext xmlns:c16="http://schemas.microsoft.com/office/drawing/2014/chart" uri="{C3380CC4-5D6E-409C-BE32-E72D297353CC}">
              <c16:uniqueId val="{00000001-682E-4387-AD32-DF31B29EE5C7}"/>
            </c:ext>
          </c:extLst>
        </c:ser>
        <c:dLbls>
          <c:dLblPos val="ctr"/>
          <c:showLegendKey val="0"/>
          <c:showVal val="1"/>
          <c:showCatName val="0"/>
          <c:showSerName val="0"/>
          <c:showPercent val="0"/>
          <c:showBubbleSize val="0"/>
        </c:dLbls>
        <c:gapWidth val="150"/>
        <c:overlap val="100"/>
        <c:serLines>
          <c:spPr>
            <a:ln w="9525">
              <a:solidFill>
                <a:schemeClr val="dk1">
                  <a:lumMod val="50000"/>
                  <a:lumOff val="50000"/>
                </a:schemeClr>
              </a:solidFill>
              <a:round/>
            </a:ln>
            <a:effectLst/>
          </c:spPr>
        </c:serLines>
        <c:axId val="-1138775360"/>
        <c:axId val="-1138770464"/>
      </c:barChart>
      <c:catAx>
        <c:axId val="-1138775360"/>
        <c:scaling>
          <c:orientation val="minMax"/>
        </c:scaling>
        <c:delete val="0"/>
        <c:axPos val="b"/>
        <c:title>
          <c:tx>
            <c:rich>
              <a:bodyPr rot="0" spcFirstLastPara="1" vertOverflow="ellipsis" vert="horz" wrap="square" anchor="ctr" anchorCtr="1"/>
              <a:lstStyle/>
              <a:p>
                <a:pPr>
                  <a:defRPr sz="900" b="1" i="0" u="none" strike="noStrike" kern="1200" baseline="0">
                    <a:gradFill>
                      <a:gsLst>
                        <a:gs pos="1250">
                          <a:schemeClr val="tx2"/>
                        </a:gs>
                        <a:gs pos="99000">
                          <a:schemeClr val="tx2"/>
                        </a:gs>
                      </a:gsLst>
                      <a:lin ang="5400000" scaled="0"/>
                    </a:gradFill>
                    <a:latin typeface="+mn-lt"/>
                    <a:ea typeface="+mn-ea"/>
                    <a:cs typeface="+mn-cs"/>
                  </a:defRPr>
                </a:pPr>
                <a:r>
                  <a:rPr lang="en-US"/>
                  <a:t>Patch Year</a:t>
                </a:r>
              </a:p>
            </c:rich>
          </c:tx>
          <c:overlay val="0"/>
          <c:spPr>
            <a:noFill/>
            <a:ln>
              <a:noFill/>
            </a:ln>
            <a:effectLst/>
          </c:spPr>
          <c:txPr>
            <a:bodyPr rot="0" spcFirstLastPara="1" vertOverflow="ellipsis" vert="horz" wrap="square" anchor="ctr" anchorCtr="1"/>
            <a:lstStyle/>
            <a:p>
              <a:pPr>
                <a:defRPr sz="900" b="1" i="0" u="none" strike="noStrike" kern="1200" baseline="0">
                  <a:gradFill>
                    <a:gsLst>
                      <a:gs pos="1250">
                        <a:schemeClr val="tx2"/>
                      </a:gs>
                      <a:gs pos="99000">
                        <a:schemeClr val="tx2"/>
                      </a:gs>
                    </a:gsLst>
                    <a:lin ang="5400000" scaled="0"/>
                  </a:gradFill>
                  <a:latin typeface="+mn-lt"/>
                  <a:ea typeface="+mn-ea"/>
                  <a:cs typeface="+mn-cs"/>
                </a:defRPr>
              </a:pPr>
              <a:endParaRPr lang="en-US"/>
            </a:p>
          </c:txPr>
        </c:title>
        <c:numFmt formatCode="General" sourceLinked="1"/>
        <c:majorTickMark val="none"/>
        <c:minorTickMark val="none"/>
        <c:tickLblPos val="nextTo"/>
        <c:spPr>
          <a:noFill/>
          <a:ln w="19050" cap="flat" cmpd="sng" algn="ctr">
            <a:solidFill>
              <a:schemeClr val="dk1">
                <a:lumMod val="75000"/>
                <a:lumOff val="25000"/>
              </a:schemeClr>
            </a:solidFill>
            <a:round/>
          </a:ln>
          <a:effectLst/>
        </c:spPr>
        <c:txPr>
          <a:bodyPr rot="-60000000" spcFirstLastPara="1" vertOverflow="ellipsis" vert="horz" wrap="square" anchor="ctr" anchorCtr="1"/>
          <a:lstStyle/>
          <a:p>
            <a:pPr>
              <a:defRPr sz="900" b="0" i="0" u="none" strike="noStrike" kern="1200" cap="all" baseline="0">
                <a:gradFill>
                  <a:gsLst>
                    <a:gs pos="1250">
                      <a:schemeClr val="tx2"/>
                    </a:gs>
                    <a:gs pos="99000">
                      <a:schemeClr val="tx2"/>
                    </a:gs>
                  </a:gsLst>
                  <a:lin ang="5400000" scaled="0"/>
                </a:gradFill>
                <a:latin typeface="+mn-lt"/>
                <a:ea typeface="+mn-ea"/>
                <a:cs typeface="+mn-cs"/>
              </a:defRPr>
            </a:pPr>
            <a:endParaRPr lang="en-US"/>
          </a:p>
        </c:txPr>
        <c:crossAx val="-1138770464"/>
        <c:crosses val="autoZero"/>
        <c:auto val="1"/>
        <c:lblAlgn val="ctr"/>
        <c:lblOffset val="100"/>
        <c:noMultiLvlLbl val="0"/>
      </c:catAx>
      <c:valAx>
        <c:axId val="-1138770464"/>
        <c:scaling>
          <c:orientation val="minMax"/>
        </c:scaling>
        <c:delete val="0"/>
        <c:axPos val="l"/>
        <c:majorGridlines>
          <c:spPr>
            <a:ln w="9525" cap="flat" cmpd="sng" algn="ctr">
              <a:gradFill>
                <a:gsLst>
                  <a:gs pos="100000">
                    <a:schemeClr val="dk1">
                      <a:lumMod val="95000"/>
                      <a:lumOff val="5000"/>
                      <a:alpha val="42000"/>
                    </a:schemeClr>
                  </a:gs>
                  <a:gs pos="0">
                    <a:schemeClr val="lt1">
                      <a:lumMod val="75000"/>
                      <a:alpha val="36000"/>
                    </a:schemeClr>
                  </a:gs>
                </a:gsLst>
                <a:lin ang="5400000" scaled="0"/>
              </a:gradFill>
              <a:round/>
            </a:ln>
            <a:effectLst/>
          </c:spPr>
        </c:majorGridlines>
        <c:numFmt formatCode="0%"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gradFill>
                  <a:gsLst>
                    <a:gs pos="1250">
                      <a:schemeClr val="tx2"/>
                    </a:gs>
                    <a:gs pos="99000">
                      <a:schemeClr val="tx2"/>
                    </a:gs>
                  </a:gsLst>
                  <a:lin ang="5400000" scaled="0"/>
                </a:gradFill>
                <a:latin typeface="+mn-lt"/>
                <a:ea typeface="+mn-ea"/>
                <a:cs typeface="+mn-cs"/>
              </a:defRPr>
            </a:pPr>
            <a:endParaRPr lang="en-US"/>
          </a:p>
        </c:txPr>
        <c:crossAx val="-1138775360"/>
        <c:crosses val="autoZero"/>
        <c:crossBetween val="between"/>
        <c:majorUnit val="5.000000000000001E-2"/>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gradFill>
                <a:gsLst>
                  <a:gs pos="1250">
                    <a:schemeClr val="tx2"/>
                  </a:gs>
                  <a:gs pos="99000">
                    <a:schemeClr val="tx2"/>
                  </a:gs>
                </a:gsLst>
                <a:lin ang="5400000" scaled="0"/>
              </a:gradFill>
              <a:latin typeface="+mn-lt"/>
              <a:ea typeface="+mn-ea"/>
              <a:cs typeface="+mn-cs"/>
            </a:defRPr>
          </a:pPr>
          <a:endParaRPr lang="en-US"/>
        </a:p>
      </c:txPr>
    </c:legend>
    <c:plotVisOnly val="1"/>
    <c:dispBlanksAs val="gap"/>
    <c:showDLblsOverMax val="0"/>
  </c:chart>
  <c:spPr>
    <a:noFill/>
    <a:ln w="9525" cap="flat" cmpd="sng" algn="ctr">
      <a:noFill/>
      <a:round/>
    </a:ln>
    <a:effectLst/>
  </c:spPr>
  <c:txPr>
    <a:bodyPr/>
    <a:lstStyle/>
    <a:p>
      <a:pPr>
        <a:defRPr>
          <a:gradFill>
            <a:gsLst>
              <a:gs pos="1250">
                <a:schemeClr val="tx2"/>
              </a:gs>
              <a:gs pos="99000">
                <a:schemeClr val="tx2"/>
              </a:gs>
            </a:gsLst>
            <a:lin ang="5400000" scaled="0"/>
          </a:gradFill>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pivotOptions>
    </c:ext>
  </c:extLst>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[MSRC VEX Trends - customer ready.xlsx]R&amp;E Exp CVE!PivotTable1</c:name>
    <c:fmtId val="56"/>
  </c:pivotSource>
  <c:chart>
    <c:title>
      <c:tx>
        <c:rich>
          <a:bodyPr rot="0" spcFirstLastPara="1" vertOverflow="ellipsis" vert="horz" wrap="square" anchor="ctr" anchorCtr="1"/>
          <a:lstStyle/>
          <a:p>
            <a:pPr>
              <a:defRPr sz="1800" b="1" i="0" u="none" strike="noStrike" kern="1200" baseline="0">
                <a:gradFill>
                  <a:gsLst>
                    <a:gs pos="1250">
                      <a:schemeClr val="tx2"/>
                    </a:gs>
                    <a:gs pos="99000">
                      <a:schemeClr val="tx2"/>
                    </a:gs>
                  </a:gsLst>
                  <a:lin ang="5400000" scaled="0"/>
                </a:gradFill>
                <a:latin typeface="+mn-lt"/>
                <a:ea typeface="+mn-ea"/>
                <a:cs typeface="+mn-cs"/>
              </a:defRPr>
            </a:pPr>
            <a:r>
              <a:rPr lang="en-US">
                <a:latin typeface="+mj-lt"/>
              </a:rPr>
              <a:t>% of Remote Code Execution (RCE) and Elevation of Privilege </a:t>
            </a:r>
            <a:br>
              <a:rPr lang="en-US">
                <a:latin typeface="+mj-lt"/>
              </a:rPr>
            </a:br>
            <a:r>
              <a:rPr lang="en-US">
                <a:latin typeface="+mj-lt"/>
              </a:rPr>
              <a:t>(EOP)</a:t>
            </a:r>
            <a:r>
              <a:rPr lang="en-US" baseline="0">
                <a:latin typeface="+mj-lt"/>
              </a:rPr>
              <a:t> </a:t>
            </a:r>
            <a:r>
              <a:rPr lang="en-US">
                <a:latin typeface="+mj-lt"/>
              </a:rPr>
              <a:t>CVEs exploited within 30 days of patch</a:t>
            </a:r>
          </a:p>
        </c:rich>
      </c:tx>
      <c:overlay val="0"/>
      <c:spPr>
        <a:noFill/>
        <a:ln>
          <a:noFill/>
        </a:ln>
        <a:effectLst/>
      </c:spPr>
      <c:txPr>
        <a:bodyPr rot="0" spcFirstLastPara="1" vertOverflow="ellipsis" vert="horz" wrap="square" anchor="ctr" anchorCtr="1"/>
        <a:lstStyle/>
        <a:p>
          <a:pPr>
            <a:defRPr sz="1800" b="1" i="0" u="none" strike="noStrike" kern="1200" baseline="0">
              <a:gradFill>
                <a:gsLst>
                  <a:gs pos="1250">
                    <a:schemeClr val="tx2"/>
                  </a:gs>
                  <a:gs pos="99000">
                    <a:schemeClr val="tx2"/>
                  </a:gs>
                </a:gsLst>
                <a:lin ang="5400000" scaled="0"/>
              </a:gradFill>
              <a:latin typeface="+mn-lt"/>
              <a:ea typeface="+mn-ea"/>
              <a:cs typeface="+mn-cs"/>
            </a:defRPr>
          </a:pPr>
          <a:endParaRPr lang="en-US"/>
        </a:p>
      </c:txPr>
    </c:title>
    <c:autoTitleDeleted val="0"/>
    <c:pivotFmts>
      <c:pivotFmt>
        <c:idx val="0"/>
      </c:pivotFmt>
      <c:pivotFmt>
        <c:idx val="1"/>
      </c:pivotFmt>
      <c:pivotFmt>
        <c:idx val="2"/>
        <c:dLbl>
          <c:idx val="0"/>
          <c:dLblPos val="t"/>
          <c:showLegendKey val="0"/>
          <c:showVal val="1"/>
          <c:showCatName val="0"/>
          <c:showSerName val="0"/>
          <c:showPercent val="0"/>
          <c:showBubbleSize val="0"/>
          <c:extLst>
            <c:ext xmlns:c15="http://schemas.microsoft.com/office/drawing/2012/chart" uri="{CE6537A1-D6FC-4f65-9D91-7224C49458BB}"/>
          </c:extLst>
        </c:dLbl>
      </c:pivotFmt>
      <c:pivotFmt>
        <c:idx val="3"/>
        <c:spPr>
          <a:solidFill>
            <a:schemeClr val="accent2"/>
          </a:solidFill>
          <a:ln w="9525" cap="flat" cmpd="sng" algn="ctr">
            <a:solidFill>
              <a:schemeClr val="lt1">
                <a:alpha val="50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4"/>
      </c:pivotFmt>
      <c:pivotFmt>
        <c:idx val="5"/>
      </c:pivotFmt>
      <c:pivotFmt>
        <c:idx val="6"/>
      </c:pivotFmt>
      <c:pivotFmt>
        <c:idx val="7"/>
        <c:spPr>
          <a:solidFill>
            <a:schemeClr val="accent1"/>
          </a:solidFill>
          <a:ln w="9525" cap="flat" cmpd="sng" algn="ctr">
            <a:solidFill>
              <a:schemeClr val="lt1">
                <a:alpha val="50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8"/>
        <c:spPr>
          <a:solidFill>
            <a:schemeClr val="accent2"/>
          </a:solidFill>
          <a:ln w="9525" cap="flat" cmpd="sng" algn="ctr">
            <a:solidFill>
              <a:schemeClr val="lt1">
                <a:alpha val="50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9"/>
        <c:spPr>
          <a:solidFill>
            <a:schemeClr val="accent1"/>
          </a:solidFill>
          <a:ln w="9525" cap="flat" cmpd="sng" algn="ctr">
            <a:solidFill>
              <a:schemeClr val="lt1">
                <a:alpha val="50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10"/>
        <c:spPr>
          <a:solidFill>
            <a:schemeClr val="accent2"/>
          </a:solidFill>
          <a:ln w="9525" cap="flat" cmpd="sng" algn="ctr">
            <a:solidFill>
              <a:schemeClr val="lt1">
                <a:alpha val="50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11"/>
        <c:spPr>
          <a:solidFill>
            <a:schemeClr val="accent1"/>
          </a:solidFill>
          <a:ln w="9525" cap="flat" cmpd="sng" algn="ctr">
            <a:solidFill>
              <a:schemeClr val="lt1">
                <a:alpha val="50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col"/>
        <c:grouping val="percentStacked"/>
        <c:varyColors val="0"/>
        <c:ser>
          <c:idx val="0"/>
          <c:order val="0"/>
          <c:tx>
            <c:strRef>
              <c:f>'R&amp;E Exp CVE'!$B$7:$B$8</c:f>
              <c:strCache>
                <c:ptCount val="1"/>
                <c:pt idx="0">
                  <c:v>Exploited within 30 days of patch</c:v>
                </c:pt>
              </c:strCache>
            </c:strRef>
          </c:tx>
          <c:spPr>
            <a:solidFill>
              <a:schemeClr val="accent2"/>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anchor="ctr" anchorCtr="1"/>
              <a:lstStyle/>
              <a:p>
                <a:pPr>
                  <a:defRPr sz="900" b="1" i="0" u="none" strike="noStrike" kern="1200" baseline="0">
                    <a:gradFill>
                      <a:gsLst>
                        <a:gs pos="1250">
                          <a:schemeClr val="bg1"/>
                        </a:gs>
                        <a:gs pos="99000">
                          <a:schemeClr val="bg1"/>
                        </a:gs>
                      </a:gsLst>
                    </a:gra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'R&amp;E Exp CVE'!$A$9:$A$20</c:f>
              <c:strCache>
                <c:ptCount val="11"/>
                <c:pt idx="0">
                  <c:v>2006</c:v>
                </c:pt>
                <c:pt idx="1">
                  <c:v>2007</c:v>
                </c:pt>
                <c:pt idx="2">
                  <c:v>2008</c:v>
                </c:pt>
                <c:pt idx="3">
                  <c:v>2009</c:v>
                </c:pt>
                <c:pt idx="4">
                  <c:v>2010</c:v>
                </c:pt>
                <c:pt idx="5">
                  <c:v>2011</c:v>
                </c:pt>
                <c:pt idx="6">
                  <c:v>2012</c:v>
                </c:pt>
                <c:pt idx="7">
                  <c:v>2013</c:v>
                </c:pt>
                <c:pt idx="8">
                  <c:v>2014</c:v>
                </c:pt>
                <c:pt idx="9">
                  <c:v>2015</c:v>
                </c:pt>
                <c:pt idx="10">
                  <c:v>2016</c:v>
                </c:pt>
              </c:strCache>
            </c:strRef>
          </c:cat>
          <c:val>
            <c:numRef>
              <c:f>'R&amp;E Exp CVE'!$B$9:$B$20</c:f>
              <c:numCache>
                <c:formatCode>General</c:formatCode>
                <c:ptCount val="11"/>
                <c:pt idx="0">
                  <c:v>24</c:v>
                </c:pt>
                <c:pt idx="1">
                  <c:v>17</c:v>
                </c:pt>
                <c:pt idx="2">
                  <c:v>19</c:v>
                </c:pt>
                <c:pt idx="3">
                  <c:v>25</c:v>
                </c:pt>
                <c:pt idx="4">
                  <c:v>61</c:v>
                </c:pt>
                <c:pt idx="5">
                  <c:v>43</c:v>
                </c:pt>
                <c:pt idx="6">
                  <c:v>25</c:v>
                </c:pt>
                <c:pt idx="7">
                  <c:v>21</c:v>
                </c:pt>
                <c:pt idx="8">
                  <c:v>18</c:v>
                </c:pt>
                <c:pt idx="9">
                  <c:v>20</c:v>
                </c:pt>
                <c:pt idx="10">
                  <c:v>11</c:v>
                </c:pt>
              </c:numCache>
            </c:numRef>
          </c:val>
          <c:extLst>
            <c:ext xmlns:c16="http://schemas.microsoft.com/office/drawing/2014/chart" uri="{C3380CC4-5D6E-409C-BE32-E72D297353CC}">
              <c16:uniqueId val="{00000000-682E-4387-AD32-DF31B29EE5C7}"/>
            </c:ext>
          </c:extLst>
        </c:ser>
        <c:ser>
          <c:idx val="1"/>
          <c:order val="1"/>
          <c:tx>
            <c:strRef>
              <c:f>'R&amp;E Exp CVE'!$C$7:$C$8</c:f>
              <c:strCache>
                <c:ptCount val="1"/>
                <c:pt idx="0">
                  <c:v>Not known to be exploited</c:v>
                </c:pt>
              </c:strCache>
            </c:strRef>
          </c:tx>
          <c:spPr>
            <a:solidFill>
              <a:schemeClr val="accent1"/>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anchor="ctr" anchorCtr="1"/>
              <a:lstStyle/>
              <a:p>
                <a:pPr>
                  <a:defRPr sz="900" b="1" i="0" u="none" strike="noStrike" kern="1200" baseline="0">
                    <a:gradFill>
                      <a:gsLst>
                        <a:gs pos="1250">
                          <a:schemeClr val="bg1"/>
                        </a:gs>
                        <a:gs pos="100000">
                          <a:schemeClr val="bg1"/>
                        </a:gs>
                      </a:gsLst>
                    </a:gra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'R&amp;E Exp CVE'!$A$9:$A$20</c:f>
              <c:strCache>
                <c:ptCount val="11"/>
                <c:pt idx="0">
                  <c:v>2006</c:v>
                </c:pt>
                <c:pt idx="1">
                  <c:v>2007</c:v>
                </c:pt>
                <c:pt idx="2">
                  <c:v>2008</c:v>
                </c:pt>
                <c:pt idx="3">
                  <c:v>2009</c:v>
                </c:pt>
                <c:pt idx="4">
                  <c:v>2010</c:v>
                </c:pt>
                <c:pt idx="5">
                  <c:v>2011</c:v>
                </c:pt>
                <c:pt idx="6">
                  <c:v>2012</c:v>
                </c:pt>
                <c:pt idx="7">
                  <c:v>2013</c:v>
                </c:pt>
                <c:pt idx="8">
                  <c:v>2014</c:v>
                </c:pt>
                <c:pt idx="9">
                  <c:v>2015</c:v>
                </c:pt>
                <c:pt idx="10">
                  <c:v>2016</c:v>
                </c:pt>
              </c:strCache>
            </c:strRef>
          </c:cat>
          <c:val>
            <c:numRef>
              <c:f>'R&amp;E Exp CVE'!$C$9:$C$20</c:f>
              <c:numCache>
                <c:formatCode>General</c:formatCode>
                <c:ptCount val="11"/>
                <c:pt idx="0">
                  <c:v>94</c:v>
                </c:pt>
                <c:pt idx="1">
                  <c:v>89</c:v>
                </c:pt>
                <c:pt idx="2">
                  <c:v>113</c:v>
                </c:pt>
                <c:pt idx="3">
                  <c:v>130</c:v>
                </c:pt>
                <c:pt idx="4">
                  <c:v>157</c:v>
                </c:pt>
                <c:pt idx="5">
                  <c:v>156</c:v>
                </c:pt>
                <c:pt idx="6">
                  <c:v>116</c:v>
                </c:pt>
                <c:pt idx="7">
                  <c:v>266</c:v>
                </c:pt>
                <c:pt idx="8">
                  <c:v>282</c:v>
                </c:pt>
                <c:pt idx="9">
                  <c:v>396</c:v>
                </c:pt>
                <c:pt idx="10">
                  <c:v>331</c:v>
                </c:pt>
              </c:numCache>
            </c:numRef>
          </c:val>
          <c:extLst>
            <c:ext xmlns:c16="http://schemas.microsoft.com/office/drawing/2014/chart" uri="{C3380CC4-5D6E-409C-BE32-E72D297353CC}">
              <c16:uniqueId val="{00000001-682E-4387-AD32-DF31B29EE5C7}"/>
            </c:ext>
          </c:extLst>
        </c:ser>
        <c:dLbls>
          <c:dLblPos val="ctr"/>
          <c:showLegendKey val="0"/>
          <c:showVal val="1"/>
          <c:showCatName val="0"/>
          <c:showSerName val="0"/>
          <c:showPercent val="0"/>
          <c:showBubbleSize val="0"/>
        </c:dLbls>
        <c:gapWidth val="150"/>
        <c:overlap val="100"/>
        <c:serLines>
          <c:spPr>
            <a:ln w="9525">
              <a:solidFill>
                <a:schemeClr val="dk1">
                  <a:lumMod val="50000"/>
                  <a:lumOff val="50000"/>
                </a:schemeClr>
              </a:solidFill>
              <a:round/>
            </a:ln>
            <a:effectLst/>
          </c:spPr>
        </c:serLines>
        <c:axId val="-1138775360"/>
        <c:axId val="-1138770464"/>
      </c:barChart>
      <c:catAx>
        <c:axId val="-1138775360"/>
        <c:scaling>
          <c:orientation val="minMax"/>
        </c:scaling>
        <c:delete val="0"/>
        <c:axPos val="b"/>
        <c:title>
          <c:tx>
            <c:rich>
              <a:bodyPr rot="0" spcFirstLastPara="1" vertOverflow="ellipsis" vert="horz" wrap="square" anchor="ctr" anchorCtr="1"/>
              <a:lstStyle/>
              <a:p>
                <a:pPr>
                  <a:defRPr sz="900" b="1" i="0" u="none" strike="noStrike" kern="1200" baseline="0">
                    <a:gradFill>
                      <a:gsLst>
                        <a:gs pos="1250">
                          <a:schemeClr val="tx2"/>
                        </a:gs>
                        <a:gs pos="99000">
                          <a:schemeClr val="tx2"/>
                        </a:gs>
                      </a:gsLst>
                      <a:lin ang="5400000" scaled="0"/>
                    </a:gradFill>
                    <a:latin typeface="+mn-lt"/>
                    <a:ea typeface="+mn-ea"/>
                    <a:cs typeface="+mn-cs"/>
                  </a:defRPr>
                </a:pPr>
                <a:r>
                  <a:rPr lang="en-US"/>
                  <a:t>Patch Year</a:t>
                </a:r>
              </a:p>
            </c:rich>
          </c:tx>
          <c:overlay val="0"/>
          <c:spPr>
            <a:noFill/>
            <a:ln>
              <a:noFill/>
            </a:ln>
            <a:effectLst/>
          </c:spPr>
          <c:txPr>
            <a:bodyPr rot="0" spcFirstLastPara="1" vertOverflow="ellipsis" vert="horz" wrap="square" anchor="ctr" anchorCtr="1"/>
            <a:lstStyle/>
            <a:p>
              <a:pPr>
                <a:defRPr sz="900" b="1" i="0" u="none" strike="noStrike" kern="1200" baseline="0">
                  <a:gradFill>
                    <a:gsLst>
                      <a:gs pos="1250">
                        <a:schemeClr val="tx2"/>
                      </a:gs>
                      <a:gs pos="99000">
                        <a:schemeClr val="tx2"/>
                      </a:gs>
                    </a:gsLst>
                    <a:lin ang="5400000" scaled="0"/>
                  </a:gradFill>
                  <a:latin typeface="+mn-lt"/>
                  <a:ea typeface="+mn-ea"/>
                  <a:cs typeface="+mn-cs"/>
                </a:defRPr>
              </a:pPr>
              <a:endParaRPr lang="en-US"/>
            </a:p>
          </c:txPr>
        </c:title>
        <c:numFmt formatCode="General" sourceLinked="1"/>
        <c:majorTickMark val="none"/>
        <c:minorTickMark val="none"/>
        <c:tickLblPos val="nextTo"/>
        <c:spPr>
          <a:noFill/>
          <a:ln w="19050" cap="flat" cmpd="sng" algn="ctr">
            <a:solidFill>
              <a:schemeClr val="dk1">
                <a:lumMod val="75000"/>
                <a:lumOff val="25000"/>
              </a:schemeClr>
            </a:solidFill>
            <a:round/>
          </a:ln>
          <a:effectLst/>
        </c:spPr>
        <c:txPr>
          <a:bodyPr rot="-60000000" spcFirstLastPara="1" vertOverflow="ellipsis" vert="horz" wrap="square" anchor="ctr" anchorCtr="1"/>
          <a:lstStyle/>
          <a:p>
            <a:pPr>
              <a:defRPr sz="900" b="0" i="0" u="none" strike="noStrike" kern="1200" cap="all" baseline="0">
                <a:gradFill>
                  <a:gsLst>
                    <a:gs pos="1250">
                      <a:schemeClr val="tx2"/>
                    </a:gs>
                    <a:gs pos="99000">
                      <a:schemeClr val="tx2"/>
                    </a:gs>
                  </a:gsLst>
                  <a:lin ang="5400000" scaled="0"/>
                </a:gradFill>
                <a:latin typeface="+mn-lt"/>
                <a:ea typeface="+mn-ea"/>
                <a:cs typeface="+mn-cs"/>
              </a:defRPr>
            </a:pPr>
            <a:endParaRPr lang="en-US"/>
          </a:p>
        </c:txPr>
        <c:crossAx val="-1138770464"/>
        <c:crosses val="autoZero"/>
        <c:auto val="1"/>
        <c:lblAlgn val="ctr"/>
        <c:lblOffset val="100"/>
        <c:noMultiLvlLbl val="0"/>
      </c:catAx>
      <c:valAx>
        <c:axId val="-1138770464"/>
        <c:scaling>
          <c:orientation val="minMax"/>
        </c:scaling>
        <c:delete val="0"/>
        <c:axPos val="l"/>
        <c:majorGridlines>
          <c:spPr>
            <a:ln w="9525" cap="flat" cmpd="sng" algn="ctr">
              <a:gradFill>
                <a:gsLst>
                  <a:gs pos="100000">
                    <a:schemeClr val="dk1">
                      <a:lumMod val="95000"/>
                      <a:lumOff val="5000"/>
                      <a:alpha val="42000"/>
                    </a:schemeClr>
                  </a:gs>
                  <a:gs pos="0">
                    <a:schemeClr val="lt1">
                      <a:lumMod val="75000"/>
                      <a:alpha val="36000"/>
                    </a:schemeClr>
                  </a:gs>
                </a:gsLst>
                <a:lin ang="5400000" scaled="0"/>
              </a:gradFill>
              <a:round/>
            </a:ln>
            <a:effectLst/>
          </c:spPr>
        </c:majorGridlines>
        <c:numFmt formatCode="0%"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gradFill>
                  <a:gsLst>
                    <a:gs pos="1250">
                      <a:schemeClr val="tx2"/>
                    </a:gs>
                    <a:gs pos="99000">
                      <a:schemeClr val="tx2"/>
                    </a:gs>
                  </a:gsLst>
                  <a:lin ang="5400000" scaled="0"/>
                </a:gradFill>
                <a:latin typeface="+mn-lt"/>
                <a:ea typeface="+mn-ea"/>
                <a:cs typeface="+mn-cs"/>
              </a:defRPr>
            </a:pPr>
            <a:endParaRPr lang="en-US"/>
          </a:p>
        </c:txPr>
        <c:crossAx val="-1138775360"/>
        <c:crosses val="autoZero"/>
        <c:crossBetween val="between"/>
        <c:majorUnit val="5.000000000000001E-2"/>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gradFill>
                <a:gsLst>
                  <a:gs pos="1250">
                    <a:schemeClr val="tx2"/>
                  </a:gs>
                  <a:gs pos="99000">
                    <a:schemeClr val="tx2"/>
                  </a:gs>
                </a:gsLst>
                <a:lin ang="5400000" scaled="0"/>
              </a:gradFill>
              <a:latin typeface="+mn-lt"/>
              <a:ea typeface="+mn-ea"/>
              <a:cs typeface="+mn-cs"/>
            </a:defRPr>
          </a:pPr>
          <a:endParaRPr lang="en-US"/>
        </a:p>
      </c:txPr>
    </c:legend>
    <c:plotVisOnly val="1"/>
    <c:dispBlanksAs val="gap"/>
    <c:showDLblsOverMax val="0"/>
  </c:chart>
  <c:spPr>
    <a:noFill/>
    <a:ln w="9525" cap="flat" cmpd="sng" algn="ctr">
      <a:noFill/>
      <a:round/>
    </a:ln>
    <a:effectLst/>
  </c:spPr>
  <c:txPr>
    <a:bodyPr/>
    <a:lstStyle/>
    <a:p>
      <a:pPr>
        <a:defRPr>
          <a:gradFill>
            <a:gsLst>
              <a:gs pos="1250">
                <a:schemeClr val="tx2"/>
              </a:gs>
              <a:gs pos="99000">
                <a:schemeClr val="tx2"/>
              </a:gs>
            </a:gsLst>
            <a:lin ang="5400000" scaled="0"/>
          </a:gradFill>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pivotOptions>
    </c:ext>
  </c:extLst>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[MSRC VEX Trends - customer ready.xlsx]R&amp;E Exp CVE!PivotTable1</c:name>
    <c:fmtId val="56"/>
  </c:pivotSource>
  <c:chart>
    <c:title>
      <c:tx>
        <c:rich>
          <a:bodyPr rot="0" spcFirstLastPara="1" vertOverflow="ellipsis" vert="horz" wrap="square" anchor="ctr" anchorCtr="1"/>
          <a:lstStyle/>
          <a:p>
            <a:pPr>
              <a:defRPr sz="1800" b="1" i="0" u="none" strike="noStrike" kern="1200" baseline="0">
                <a:gradFill>
                  <a:gsLst>
                    <a:gs pos="1250">
                      <a:schemeClr val="tx2"/>
                    </a:gs>
                    <a:gs pos="99000">
                      <a:schemeClr val="tx2"/>
                    </a:gs>
                  </a:gsLst>
                  <a:lin ang="5400000" scaled="0"/>
                </a:gradFill>
                <a:latin typeface="+mn-lt"/>
                <a:ea typeface="+mn-ea"/>
                <a:cs typeface="+mn-cs"/>
              </a:defRPr>
            </a:pPr>
            <a:r>
              <a:rPr lang="en-US">
                <a:latin typeface="+mj-lt"/>
              </a:rPr>
              <a:t>% of Remote Code Execution (RCE) and Elevation of Privilege </a:t>
            </a:r>
            <a:br>
              <a:rPr lang="en-US">
                <a:latin typeface="+mj-lt"/>
              </a:rPr>
            </a:br>
            <a:r>
              <a:rPr lang="en-US">
                <a:latin typeface="+mj-lt"/>
              </a:rPr>
              <a:t>(EOP)</a:t>
            </a:r>
            <a:r>
              <a:rPr lang="en-US" baseline="0">
                <a:latin typeface="+mj-lt"/>
              </a:rPr>
              <a:t> </a:t>
            </a:r>
            <a:r>
              <a:rPr lang="en-US">
                <a:latin typeface="+mj-lt"/>
              </a:rPr>
              <a:t>CVEs exploited within 30 days of patch</a:t>
            </a:r>
          </a:p>
        </c:rich>
      </c:tx>
      <c:overlay val="0"/>
      <c:spPr>
        <a:noFill/>
        <a:ln>
          <a:noFill/>
        </a:ln>
        <a:effectLst/>
      </c:spPr>
      <c:txPr>
        <a:bodyPr rot="0" spcFirstLastPara="1" vertOverflow="ellipsis" vert="horz" wrap="square" anchor="ctr" anchorCtr="1"/>
        <a:lstStyle/>
        <a:p>
          <a:pPr>
            <a:defRPr sz="1800" b="1" i="0" u="none" strike="noStrike" kern="1200" baseline="0">
              <a:gradFill>
                <a:gsLst>
                  <a:gs pos="1250">
                    <a:schemeClr val="tx2"/>
                  </a:gs>
                  <a:gs pos="99000">
                    <a:schemeClr val="tx2"/>
                  </a:gs>
                </a:gsLst>
                <a:lin ang="5400000" scaled="0"/>
              </a:gradFill>
              <a:latin typeface="+mn-lt"/>
              <a:ea typeface="+mn-ea"/>
              <a:cs typeface="+mn-cs"/>
            </a:defRPr>
          </a:pPr>
          <a:endParaRPr lang="en-US"/>
        </a:p>
      </c:txPr>
    </c:title>
    <c:autoTitleDeleted val="0"/>
    <c:pivotFmts>
      <c:pivotFmt>
        <c:idx val="0"/>
      </c:pivotFmt>
      <c:pivotFmt>
        <c:idx val="1"/>
      </c:pivotFmt>
      <c:pivotFmt>
        <c:idx val="2"/>
        <c:dLbl>
          <c:idx val="0"/>
          <c:dLblPos val="t"/>
          <c:showLegendKey val="0"/>
          <c:showVal val="1"/>
          <c:showCatName val="0"/>
          <c:showSerName val="0"/>
          <c:showPercent val="0"/>
          <c:showBubbleSize val="0"/>
          <c:extLst>
            <c:ext xmlns:c15="http://schemas.microsoft.com/office/drawing/2012/chart" uri="{CE6537A1-D6FC-4f65-9D91-7224C49458BB}"/>
          </c:extLst>
        </c:dLbl>
      </c:pivotFmt>
      <c:pivotFmt>
        <c:idx val="3"/>
        <c:spPr>
          <a:solidFill>
            <a:schemeClr val="accent2"/>
          </a:solidFill>
          <a:ln w="9525" cap="flat" cmpd="sng" algn="ctr">
            <a:solidFill>
              <a:schemeClr val="lt1">
                <a:alpha val="50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4"/>
      </c:pivotFmt>
      <c:pivotFmt>
        <c:idx val="5"/>
      </c:pivotFmt>
      <c:pivotFmt>
        <c:idx val="6"/>
      </c:pivotFmt>
      <c:pivotFmt>
        <c:idx val="7"/>
        <c:spPr>
          <a:solidFill>
            <a:schemeClr val="accent1"/>
          </a:solidFill>
          <a:ln w="9525" cap="flat" cmpd="sng" algn="ctr">
            <a:solidFill>
              <a:schemeClr val="lt1">
                <a:alpha val="50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8"/>
        <c:spPr>
          <a:solidFill>
            <a:schemeClr val="accent2"/>
          </a:solidFill>
          <a:ln w="9525" cap="flat" cmpd="sng" algn="ctr">
            <a:solidFill>
              <a:schemeClr val="lt1">
                <a:alpha val="50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9"/>
        <c:spPr>
          <a:solidFill>
            <a:schemeClr val="accent1"/>
          </a:solidFill>
          <a:ln w="9525" cap="flat" cmpd="sng" algn="ctr">
            <a:solidFill>
              <a:schemeClr val="lt1">
                <a:alpha val="50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10"/>
        <c:spPr>
          <a:solidFill>
            <a:schemeClr val="accent2"/>
          </a:solidFill>
          <a:ln w="9525" cap="flat" cmpd="sng" algn="ctr">
            <a:solidFill>
              <a:schemeClr val="lt1">
                <a:alpha val="50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11"/>
        <c:spPr>
          <a:solidFill>
            <a:schemeClr val="accent1"/>
          </a:solidFill>
          <a:ln w="9525" cap="flat" cmpd="sng" algn="ctr">
            <a:solidFill>
              <a:schemeClr val="lt1">
                <a:alpha val="50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col"/>
        <c:grouping val="percentStacked"/>
        <c:varyColors val="0"/>
        <c:ser>
          <c:idx val="0"/>
          <c:order val="0"/>
          <c:tx>
            <c:strRef>
              <c:f>'R&amp;E Exp CVE'!$B$7:$B$8</c:f>
              <c:strCache>
                <c:ptCount val="1"/>
                <c:pt idx="0">
                  <c:v>Exploited within 30 days of patch</c:v>
                </c:pt>
              </c:strCache>
            </c:strRef>
          </c:tx>
          <c:spPr>
            <a:solidFill>
              <a:schemeClr val="accent2"/>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anchor="ctr" anchorCtr="1"/>
              <a:lstStyle/>
              <a:p>
                <a:pPr>
                  <a:defRPr sz="900" b="1" i="0" u="none" strike="noStrike" kern="1200" baseline="0">
                    <a:gradFill>
                      <a:gsLst>
                        <a:gs pos="1250">
                          <a:schemeClr val="bg1"/>
                        </a:gs>
                        <a:gs pos="99000">
                          <a:schemeClr val="bg1"/>
                        </a:gs>
                      </a:gsLst>
                    </a:gra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'R&amp;E Exp CVE'!$A$9:$A$20</c:f>
              <c:strCache>
                <c:ptCount val="11"/>
                <c:pt idx="0">
                  <c:v>2006</c:v>
                </c:pt>
                <c:pt idx="1">
                  <c:v>2007</c:v>
                </c:pt>
                <c:pt idx="2">
                  <c:v>2008</c:v>
                </c:pt>
                <c:pt idx="3">
                  <c:v>2009</c:v>
                </c:pt>
                <c:pt idx="4">
                  <c:v>2010</c:v>
                </c:pt>
                <c:pt idx="5">
                  <c:v>2011</c:v>
                </c:pt>
                <c:pt idx="6">
                  <c:v>2012</c:v>
                </c:pt>
                <c:pt idx="7">
                  <c:v>2013</c:v>
                </c:pt>
                <c:pt idx="8">
                  <c:v>2014</c:v>
                </c:pt>
                <c:pt idx="9">
                  <c:v>2015</c:v>
                </c:pt>
                <c:pt idx="10">
                  <c:v>2016</c:v>
                </c:pt>
              </c:strCache>
            </c:strRef>
          </c:cat>
          <c:val>
            <c:numRef>
              <c:f>'R&amp;E Exp CVE'!$B$9:$B$20</c:f>
              <c:numCache>
                <c:formatCode>General</c:formatCode>
                <c:ptCount val="11"/>
                <c:pt idx="0">
                  <c:v>24</c:v>
                </c:pt>
                <c:pt idx="1">
                  <c:v>17</c:v>
                </c:pt>
                <c:pt idx="2">
                  <c:v>19</c:v>
                </c:pt>
                <c:pt idx="3">
                  <c:v>25</c:v>
                </c:pt>
                <c:pt idx="4">
                  <c:v>61</c:v>
                </c:pt>
                <c:pt idx="5">
                  <c:v>43</c:v>
                </c:pt>
                <c:pt idx="6">
                  <c:v>25</c:v>
                </c:pt>
                <c:pt idx="7">
                  <c:v>21</c:v>
                </c:pt>
                <c:pt idx="8">
                  <c:v>18</c:v>
                </c:pt>
                <c:pt idx="9">
                  <c:v>20</c:v>
                </c:pt>
                <c:pt idx="10">
                  <c:v>11</c:v>
                </c:pt>
              </c:numCache>
            </c:numRef>
          </c:val>
          <c:extLst>
            <c:ext xmlns:c16="http://schemas.microsoft.com/office/drawing/2014/chart" uri="{C3380CC4-5D6E-409C-BE32-E72D297353CC}">
              <c16:uniqueId val="{00000000-682E-4387-AD32-DF31B29EE5C7}"/>
            </c:ext>
          </c:extLst>
        </c:ser>
        <c:ser>
          <c:idx val="1"/>
          <c:order val="1"/>
          <c:tx>
            <c:strRef>
              <c:f>'R&amp;E Exp CVE'!$C$7:$C$8</c:f>
              <c:strCache>
                <c:ptCount val="1"/>
                <c:pt idx="0">
                  <c:v>Not known to be exploited</c:v>
                </c:pt>
              </c:strCache>
            </c:strRef>
          </c:tx>
          <c:spPr>
            <a:solidFill>
              <a:schemeClr val="accent1"/>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anchor="ctr" anchorCtr="1"/>
              <a:lstStyle/>
              <a:p>
                <a:pPr>
                  <a:defRPr sz="900" b="1" i="0" u="none" strike="noStrike" kern="1200" baseline="0">
                    <a:gradFill>
                      <a:gsLst>
                        <a:gs pos="1250">
                          <a:schemeClr val="bg1"/>
                        </a:gs>
                        <a:gs pos="100000">
                          <a:schemeClr val="bg1"/>
                        </a:gs>
                      </a:gsLst>
                    </a:gra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'R&amp;E Exp CVE'!$A$9:$A$20</c:f>
              <c:strCache>
                <c:ptCount val="11"/>
                <c:pt idx="0">
                  <c:v>2006</c:v>
                </c:pt>
                <c:pt idx="1">
                  <c:v>2007</c:v>
                </c:pt>
                <c:pt idx="2">
                  <c:v>2008</c:v>
                </c:pt>
                <c:pt idx="3">
                  <c:v>2009</c:v>
                </c:pt>
                <c:pt idx="4">
                  <c:v>2010</c:v>
                </c:pt>
                <c:pt idx="5">
                  <c:v>2011</c:v>
                </c:pt>
                <c:pt idx="6">
                  <c:v>2012</c:v>
                </c:pt>
                <c:pt idx="7">
                  <c:v>2013</c:v>
                </c:pt>
                <c:pt idx="8">
                  <c:v>2014</c:v>
                </c:pt>
                <c:pt idx="9">
                  <c:v>2015</c:v>
                </c:pt>
                <c:pt idx="10">
                  <c:v>2016</c:v>
                </c:pt>
              </c:strCache>
            </c:strRef>
          </c:cat>
          <c:val>
            <c:numRef>
              <c:f>'R&amp;E Exp CVE'!$C$9:$C$20</c:f>
              <c:numCache>
                <c:formatCode>General</c:formatCode>
                <c:ptCount val="11"/>
                <c:pt idx="0">
                  <c:v>94</c:v>
                </c:pt>
                <c:pt idx="1">
                  <c:v>89</c:v>
                </c:pt>
                <c:pt idx="2">
                  <c:v>113</c:v>
                </c:pt>
                <c:pt idx="3">
                  <c:v>130</c:v>
                </c:pt>
                <c:pt idx="4">
                  <c:v>157</c:v>
                </c:pt>
                <c:pt idx="5">
                  <c:v>156</c:v>
                </c:pt>
                <c:pt idx="6">
                  <c:v>116</c:v>
                </c:pt>
                <c:pt idx="7">
                  <c:v>266</c:v>
                </c:pt>
                <c:pt idx="8">
                  <c:v>282</c:v>
                </c:pt>
                <c:pt idx="9">
                  <c:v>396</c:v>
                </c:pt>
                <c:pt idx="10">
                  <c:v>331</c:v>
                </c:pt>
              </c:numCache>
            </c:numRef>
          </c:val>
          <c:extLst>
            <c:ext xmlns:c16="http://schemas.microsoft.com/office/drawing/2014/chart" uri="{C3380CC4-5D6E-409C-BE32-E72D297353CC}">
              <c16:uniqueId val="{00000001-682E-4387-AD32-DF31B29EE5C7}"/>
            </c:ext>
          </c:extLst>
        </c:ser>
        <c:dLbls>
          <c:dLblPos val="ctr"/>
          <c:showLegendKey val="0"/>
          <c:showVal val="1"/>
          <c:showCatName val="0"/>
          <c:showSerName val="0"/>
          <c:showPercent val="0"/>
          <c:showBubbleSize val="0"/>
        </c:dLbls>
        <c:gapWidth val="150"/>
        <c:overlap val="100"/>
        <c:serLines>
          <c:spPr>
            <a:ln w="9525">
              <a:solidFill>
                <a:schemeClr val="dk1">
                  <a:lumMod val="50000"/>
                  <a:lumOff val="50000"/>
                </a:schemeClr>
              </a:solidFill>
              <a:round/>
            </a:ln>
            <a:effectLst/>
          </c:spPr>
        </c:serLines>
        <c:axId val="-1138775360"/>
        <c:axId val="-1138770464"/>
      </c:barChart>
      <c:catAx>
        <c:axId val="-1138775360"/>
        <c:scaling>
          <c:orientation val="minMax"/>
        </c:scaling>
        <c:delete val="0"/>
        <c:axPos val="b"/>
        <c:title>
          <c:tx>
            <c:rich>
              <a:bodyPr rot="0" spcFirstLastPara="1" vertOverflow="ellipsis" vert="horz" wrap="square" anchor="ctr" anchorCtr="1"/>
              <a:lstStyle/>
              <a:p>
                <a:pPr>
                  <a:defRPr sz="900" b="1" i="0" u="none" strike="noStrike" kern="1200" baseline="0">
                    <a:gradFill>
                      <a:gsLst>
                        <a:gs pos="1250">
                          <a:schemeClr val="tx2"/>
                        </a:gs>
                        <a:gs pos="99000">
                          <a:schemeClr val="tx2"/>
                        </a:gs>
                      </a:gsLst>
                      <a:lin ang="5400000" scaled="0"/>
                    </a:gradFill>
                    <a:latin typeface="+mn-lt"/>
                    <a:ea typeface="+mn-ea"/>
                    <a:cs typeface="+mn-cs"/>
                  </a:defRPr>
                </a:pPr>
                <a:r>
                  <a:rPr lang="en-US"/>
                  <a:t>Patch Year</a:t>
                </a:r>
              </a:p>
            </c:rich>
          </c:tx>
          <c:overlay val="0"/>
          <c:spPr>
            <a:noFill/>
            <a:ln>
              <a:noFill/>
            </a:ln>
            <a:effectLst/>
          </c:spPr>
          <c:txPr>
            <a:bodyPr rot="0" spcFirstLastPara="1" vertOverflow="ellipsis" vert="horz" wrap="square" anchor="ctr" anchorCtr="1"/>
            <a:lstStyle/>
            <a:p>
              <a:pPr>
                <a:defRPr sz="900" b="1" i="0" u="none" strike="noStrike" kern="1200" baseline="0">
                  <a:gradFill>
                    <a:gsLst>
                      <a:gs pos="1250">
                        <a:schemeClr val="tx2"/>
                      </a:gs>
                      <a:gs pos="99000">
                        <a:schemeClr val="tx2"/>
                      </a:gs>
                    </a:gsLst>
                    <a:lin ang="5400000" scaled="0"/>
                  </a:gradFill>
                  <a:latin typeface="+mn-lt"/>
                  <a:ea typeface="+mn-ea"/>
                  <a:cs typeface="+mn-cs"/>
                </a:defRPr>
              </a:pPr>
              <a:endParaRPr lang="en-US"/>
            </a:p>
          </c:txPr>
        </c:title>
        <c:numFmt formatCode="General" sourceLinked="1"/>
        <c:majorTickMark val="none"/>
        <c:minorTickMark val="none"/>
        <c:tickLblPos val="nextTo"/>
        <c:spPr>
          <a:noFill/>
          <a:ln w="19050" cap="flat" cmpd="sng" algn="ctr">
            <a:solidFill>
              <a:schemeClr val="dk1">
                <a:lumMod val="75000"/>
                <a:lumOff val="25000"/>
              </a:schemeClr>
            </a:solidFill>
            <a:round/>
          </a:ln>
          <a:effectLst/>
        </c:spPr>
        <c:txPr>
          <a:bodyPr rot="-60000000" spcFirstLastPara="1" vertOverflow="ellipsis" vert="horz" wrap="square" anchor="ctr" anchorCtr="1"/>
          <a:lstStyle/>
          <a:p>
            <a:pPr>
              <a:defRPr sz="900" b="0" i="0" u="none" strike="noStrike" kern="1200" cap="all" baseline="0">
                <a:gradFill>
                  <a:gsLst>
                    <a:gs pos="1250">
                      <a:schemeClr val="tx2"/>
                    </a:gs>
                    <a:gs pos="99000">
                      <a:schemeClr val="tx2"/>
                    </a:gs>
                  </a:gsLst>
                  <a:lin ang="5400000" scaled="0"/>
                </a:gradFill>
                <a:latin typeface="+mn-lt"/>
                <a:ea typeface="+mn-ea"/>
                <a:cs typeface="+mn-cs"/>
              </a:defRPr>
            </a:pPr>
            <a:endParaRPr lang="en-US"/>
          </a:p>
        </c:txPr>
        <c:crossAx val="-1138770464"/>
        <c:crosses val="autoZero"/>
        <c:auto val="1"/>
        <c:lblAlgn val="ctr"/>
        <c:lblOffset val="100"/>
        <c:noMultiLvlLbl val="0"/>
      </c:catAx>
      <c:valAx>
        <c:axId val="-1138770464"/>
        <c:scaling>
          <c:orientation val="minMax"/>
        </c:scaling>
        <c:delete val="0"/>
        <c:axPos val="l"/>
        <c:majorGridlines>
          <c:spPr>
            <a:ln w="9525" cap="flat" cmpd="sng" algn="ctr">
              <a:gradFill>
                <a:gsLst>
                  <a:gs pos="100000">
                    <a:schemeClr val="dk1">
                      <a:lumMod val="95000"/>
                      <a:lumOff val="5000"/>
                      <a:alpha val="42000"/>
                    </a:schemeClr>
                  </a:gs>
                  <a:gs pos="0">
                    <a:schemeClr val="lt1">
                      <a:lumMod val="75000"/>
                      <a:alpha val="36000"/>
                    </a:schemeClr>
                  </a:gs>
                </a:gsLst>
                <a:lin ang="5400000" scaled="0"/>
              </a:gradFill>
              <a:round/>
            </a:ln>
            <a:effectLst/>
          </c:spPr>
        </c:majorGridlines>
        <c:numFmt formatCode="0%"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gradFill>
                  <a:gsLst>
                    <a:gs pos="1250">
                      <a:schemeClr val="tx2"/>
                    </a:gs>
                    <a:gs pos="99000">
                      <a:schemeClr val="tx2"/>
                    </a:gs>
                  </a:gsLst>
                  <a:lin ang="5400000" scaled="0"/>
                </a:gradFill>
                <a:latin typeface="+mn-lt"/>
                <a:ea typeface="+mn-ea"/>
                <a:cs typeface="+mn-cs"/>
              </a:defRPr>
            </a:pPr>
            <a:endParaRPr lang="en-US"/>
          </a:p>
        </c:txPr>
        <c:crossAx val="-1138775360"/>
        <c:crosses val="autoZero"/>
        <c:crossBetween val="between"/>
        <c:majorUnit val="5.000000000000001E-2"/>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gradFill>
                <a:gsLst>
                  <a:gs pos="1250">
                    <a:schemeClr val="tx2"/>
                  </a:gs>
                  <a:gs pos="99000">
                    <a:schemeClr val="tx2"/>
                  </a:gs>
                </a:gsLst>
                <a:lin ang="5400000" scaled="0"/>
              </a:gradFill>
              <a:latin typeface="+mn-lt"/>
              <a:ea typeface="+mn-ea"/>
              <a:cs typeface="+mn-cs"/>
            </a:defRPr>
          </a:pPr>
          <a:endParaRPr lang="en-US"/>
        </a:p>
      </c:txPr>
    </c:legend>
    <c:plotVisOnly val="1"/>
    <c:dispBlanksAs val="gap"/>
    <c:showDLblsOverMax val="0"/>
  </c:chart>
  <c:spPr>
    <a:noFill/>
    <a:ln w="9525" cap="flat" cmpd="sng" algn="ctr">
      <a:noFill/>
      <a:round/>
    </a:ln>
    <a:effectLst/>
  </c:spPr>
  <c:txPr>
    <a:bodyPr/>
    <a:lstStyle/>
    <a:p>
      <a:pPr>
        <a:defRPr>
          <a:gradFill>
            <a:gsLst>
              <a:gs pos="1250">
                <a:schemeClr val="tx2"/>
              </a:gs>
              <a:gs pos="99000">
                <a:schemeClr val="tx2"/>
              </a:gs>
            </a:gsLst>
            <a:lin ang="5400000" scaled="0"/>
          </a:gradFill>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pivotOptions>
    </c:ext>
  </c:extLst>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00">
  <cs:axisTitle>
    <cs:lnRef idx="0"/>
    <cs:fillRef idx="0"/>
    <cs:effectRef idx="0"/>
    <cs:fontRef idx="minor">
      <a:schemeClr val="dk1">
        <a:lumMod val="75000"/>
        <a:lumOff val="25000"/>
      </a:schemeClr>
    </cs:fontRef>
    <cs:defRPr sz="900"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900" kern="1200"/>
  </cs:chartArea>
  <cs:dataLabel>
    <cs:lnRef idx="0"/>
    <cs:fillRef idx="0"/>
    <cs:effectRef idx="0"/>
    <cs:fontRef idx="minor">
      <a:schemeClr val="lt1"/>
    </cs:fontRef>
    <cs:defRPr sz="900"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90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
  <cs:dataPoint3D>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900"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18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900" kern="1200"/>
  </cs:valueAxis>
  <cs:wall>
    <cs:lnRef idx="0"/>
    <cs:fillRef idx="0"/>
    <cs:effectRef idx="0"/>
    <cs:fontRef idx="minor">
      <a:schemeClr val="dk1"/>
    </cs:fontRef>
  </cs:wall>
</cs:chartStyle>
</file>

<file path=ppt/charts/style10.xml><?xml version="1.0" encoding="utf-8"?>
<cs:chartStyle xmlns:cs="http://schemas.microsoft.com/office/drawing/2012/chartStyle" xmlns:a="http://schemas.openxmlformats.org/drawingml/2006/main" id="300">
  <cs:axisTitle>
    <cs:lnRef idx="0"/>
    <cs:fillRef idx="0"/>
    <cs:effectRef idx="0"/>
    <cs:fontRef idx="minor">
      <a:schemeClr val="dk1">
        <a:lumMod val="75000"/>
        <a:lumOff val="25000"/>
      </a:schemeClr>
    </cs:fontRef>
    <cs:defRPr sz="900"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900" kern="1200"/>
  </cs:chartArea>
  <cs:dataLabel>
    <cs:lnRef idx="0"/>
    <cs:fillRef idx="0"/>
    <cs:effectRef idx="0"/>
    <cs:fontRef idx="minor">
      <a:schemeClr val="lt1"/>
    </cs:fontRef>
    <cs:defRPr sz="900"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90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
  <cs:dataPoint3D>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900"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18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900" kern="1200"/>
  </cs:valueAxis>
  <cs:wall>
    <cs:lnRef idx="0"/>
    <cs:fillRef idx="0"/>
    <cs:effectRef idx="0"/>
    <cs:fontRef idx="minor">
      <a:schemeClr val="dk1"/>
    </cs:fontRef>
  </cs:wall>
</cs:chartStyle>
</file>

<file path=ppt/charts/style11.xml><?xml version="1.0" encoding="utf-8"?>
<cs:chartStyle xmlns:cs="http://schemas.microsoft.com/office/drawing/2012/chartStyle" xmlns:a="http://schemas.openxmlformats.org/drawingml/2006/main" id="300">
  <cs:axisTitle>
    <cs:lnRef idx="0"/>
    <cs:fillRef idx="0"/>
    <cs:effectRef idx="0"/>
    <cs:fontRef idx="minor">
      <a:schemeClr val="dk1">
        <a:lumMod val="75000"/>
        <a:lumOff val="25000"/>
      </a:schemeClr>
    </cs:fontRef>
    <cs:defRPr sz="900"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900" kern="1200"/>
  </cs:chartArea>
  <cs:dataLabel>
    <cs:lnRef idx="0"/>
    <cs:fillRef idx="0"/>
    <cs:effectRef idx="0"/>
    <cs:fontRef idx="minor">
      <a:schemeClr val="lt1"/>
    </cs:fontRef>
    <cs:defRPr sz="900"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90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
  <cs:dataPoint3D>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900"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18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900" kern="1200"/>
  </cs:valueAxis>
  <cs:wall>
    <cs:lnRef idx="0"/>
    <cs:fillRef idx="0"/>
    <cs:effectRef idx="0"/>
    <cs:fontRef idx="minor">
      <a:schemeClr val="dk1"/>
    </cs:fontRef>
  </cs:wall>
</cs:chartStyle>
</file>

<file path=ppt/comments/comment1.xml><?xml version="1.0" encoding="utf-8"?>
<p:cmLst xmlns:a="http://schemas.openxmlformats.org/drawingml/2006/main" xmlns:r="http://schemas.openxmlformats.org/officeDocument/2006/relationships" xmlns:p="http://schemas.openxmlformats.org/presentationml/2006/main">
  <p:cm authorId="4" dt="2018-12-31T03:08:58.778" idx="3">
    <p:pos x="10" y="10"/>
    <p:text>I would use all the same bullet styles thoughout. Also should Platform Mitigations be italicized where other similar headings are not?
</p:text>
    <p:extLst>
      <p:ext uri="{C676402C-5697-4E1C-873F-D02D1690AC5C}">
        <p15:threadingInfo xmlns:p15="http://schemas.microsoft.com/office/powerpoint/2012/main" timeZoneBias="0"/>
      </p:ext>
    </p:extLst>
  </p:cm>
</p:cmLst>
</file>

<file path=ppt/comments/comment10.xml><?xml version="1.0" encoding="utf-8"?>
<p:cmLst xmlns:a="http://schemas.openxmlformats.org/drawingml/2006/main" xmlns:r="http://schemas.openxmlformats.org/officeDocument/2006/relationships" xmlns:p="http://schemas.openxmlformats.org/presentationml/2006/main">
  <p:cm authorId="4" dt="2018-12-31T03:08:58.778" idx="3">
    <p:pos x="10" y="10"/>
    <p:text>I would use all the same bullet styles thoughout. Also should Platform Mitigations be italicized where other similar headings are not?
</p:text>
    <p:extLst>
      <p:ext uri="{C676402C-5697-4E1C-873F-D02D1690AC5C}">
        <p15:threadingInfo xmlns:p15="http://schemas.microsoft.com/office/powerpoint/2012/main" timeZoneBias="0"/>
      </p:ext>
    </p:extLst>
  </p:cm>
</p:cmLst>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B96C6A4-0F16-4708-848F-C40C175E3868}" type="doc">
      <dgm:prSet loTypeId="urn:microsoft.com/office/officeart/2005/8/layout/chevron1" loCatId="process" qsTypeId="urn:microsoft.com/office/officeart/2005/8/quickstyle/simple1" qsCatId="simple" csTypeId="urn:microsoft.com/office/officeart/2005/8/colors/accent3_2" csCatId="accent3" phldr="1"/>
      <dgm:spPr/>
    </dgm:pt>
    <dgm:pt modelId="{6B035CE4-E4A6-4AFA-9FC6-3CEA01478631}">
      <dgm:prSet phldrT="[Text]" custT="1"/>
      <dgm:spPr>
        <a:solidFill>
          <a:schemeClr val="bg1"/>
        </a:solidFill>
        <a:ln w="38100">
          <a:solidFill>
            <a:schemeClr val="accent1"/>
          </a:solidFill>
        </a:ln>
      </dgm:spPr>
      <dgm:t>
        <a:bodyPr/>
        <a:lstStyle/>
        <a:p>
          <a:r>
            <a:rPr lang="en-US" sz="1600" b="0">
              <a:gradFill>
                <a:gsLst>
                  <a:gs pos="0">
                    <a:schemeClr val="accent1"/>
                  </a:gs>
                  <a:gs pos="100000">
                    <a:schemeClr val="accent1"/>
                  </a:gs>
                </a:gsLst>
                <a:lin ang="5400000" scaled="1"/>
              </a:gradFill>
            </a:rPr>
            <a:t>PROTECT</a:t>
          </a:r>
        </a:p>
      </dgm:t>
    </dgm:pt>
    <dgm:pt modelId="{4AE88085-9685-455D-837A-5F0387C1990E}" type="parTrans" cxnId="{54A004A1-9455-4310-B378-0262DBE1E38B}">
      <dgm:prSet/>
      <dgm:spPr/>
      <dgm:t>
        <a:bodyPr/>
        <a:lstStyle/>
        <a:p>
          <a:endParaRPr lang="en-US" sz="1600" b="1"/>
        </a:p>
      </dgm:t>
    </dgm:pt>
    <dgm:pt modelId="{618A3753-D29E-44CB-8880-40458370E41D}" type="sibTrans" cxnId="{54A004A1-9455-4310-B378-0262DBE1E38B}">
      <dgm:prSet/>
      <dgm:spPr/>
      <dgm:t>
        <a:bodyPr/>
        <a:lstStyle/>
        <a:p>
          <a:endParaRPr lang="en-US" sz="1600" b="1"/>
        </a:p>
      </dgm:t>
    </dgm:pt>
    <dgm:pt modelId="{1815B59E-C107-4300-823E-ED65C901040D}">
      <dgm:prSet phldrT="[Text]" custT="1"/>
      <dgm:spPr>
        <a:solidFill>
          <a:srgbClr val="0078D4"/>
        </a:solidFill>
        <a:ln w="38100" cap="flat" cmpd="sng" algn="ctr">
          <a:solidFill>
            <a:srgbClr val="0078D4"/>
          </a:solidFill>
          <a:prstDash val="solid"/>
        </a:ln>
        <a:effectLst/>
      </dgm:spPr>
      <dgm:t>
        <a:bodyPr spcFirstLastPara="0" vert="horz" wrap="square" lIns="64008" tIns="21336" rIns="21336" bIns="21336" numCol="1" spcCol="1270" anchor="ctr" anchorCtr="0"/>
        <a:lstStyle/>
        <a:p>
          <a:pPr marL="0" lvl="0" indent="0" algn="ctr" defTabSz="711200">
            <a:lnSpc>
              <a:spcPct val="90000"/>
            </a:lnSpc>
            <a:spcBef>
              <a:spcPct val="0"/>
            </a:spcBef>
            <a:spcAft>
              <a:spcPct val="35000"/>
            </a:spcAft>
            <a:buNone/>
          </a:pPr>
          <a:r>
            <a:rPr lang="en-US" sz="1600" b="1" kern="1200">
              <a:solidFill>
                <a:srgbClr val="FFFFFF"/>
              </a:solidFill>
              <a:latin typeface="Segoe UI"/>
              <a:ea typeface="+mn-ea"/>
              <a:cs typeface="+mn-cs"/>
            </a:rPr>
            <a:t>RESPOND</a:t>
          </a:r>
        </a:p>
      </dgm:t>
    </dgm:pt>
    <dgm:pt modelId="{2CE1AEC4-47FE-4620-B6EB-12D7C989C512}" type="parTrans" cxnId="{BA4431A8-5F64-432B-9156-B581FA4F77E0}">
      <dgm:prSet/>
      <dgm:spPr/>
      <dgm:t>
        <a:bodyPr/>
        <a:lstStyle/>
        <a:p>
          <a:endParaRPr lang="en-US" sz="1600" b="1"/>
        </a:p>
      </dgm:t>
    </dgm:pt>
    <dgm:pt modelId="{58A8828E-D671-4B45-898F-EE31C56FE81F}" type="sibTrans" cxnId="{BA4431A8-5F64-432B-9156-B581FA4F77E0}">
      <dgm:prSet/>
      <dgm:spPr/>
      <dgm:t>
        <a:bodyPr/>
        <a:lstStyle/>
        <a:p>
          <a:endParaRPr lang="en-US" sz="1600" b="1"/>
        </a:p>
      </dgm:t>
    </dgm:pt>
    <dgm:pt modelId="{E57673E3-7E6C-4525-BECA-456FEE7CFEDF}">
      <dgm:prSet phldrT="[Text]" custT="1"/>
      <dgm:spPr>
        <a:solidFill>
          <a:srgbClr val="0078D4"/>
        </a:solidFill>
        <a:ln w="38100" cap="flat" cmpd="sng" algn="ctr">
          <a:solidFill>
            <a:srgbClr val="0078D4"/>
          </a:solidFill>
          <a:prstDash val="solid"/>
        </a:ln>
        <a:effectLst/>
      </dgm:spPr>
      <dgm:t>
        <a:bodyPr spcFirstLastPara="0" vert="horz" wrap="square" lIns="64008" tIns="21336" rIns="21336" bIns="21336" numCol="1" spcCol="1270" anchor="ctr" anchorCtr="0"/>
        <a:lstStyle/>
        <a:p>
          <a:pPr marL="0" lvl="0" indent="0" algn="ctr" defTabSz="711200">
            <a:lnSpc>
              <a:spcPct val="90000"/>
            </a:lnSpc>
            <a:spcBef>
              <a:spcPct val="0"/>
            </a:spcBef>
            <a:spcAft>
              <a:spcPct val="35000"/>
            </a:spcAft>
            <a:buNone/>
          </a:pPr>
          <a:r>
            <a:rPr lang="en-US" sz="1600" b="1" kern="1200">
              <a:solidFill>
                <a:srgbClr val="FFFFFF"/>
              </a:solidFill>
              <a:latin typeface="Segoe UI"/>
              <a:ea typeface="+mn-ea"/>
              <a:cs typeface="+mn-cs"/>
            </a:rPr>
            <a:t>RECOVER</a:t>
          </a:r>
        </a:p>
      </dgm:t>
    </dgm:pt>
    <dgm:pt modelId="{B3337CF2-D06F-4C0D-AA06-66BB81398837}" type="parTrans" cxnId="{6B0A849C-B1A5-4A9C-841D-2EE0ED4BAD77}">
      <dgm:prSet/>
      <dgm:spPr/>
      <dgm:t>
        <a:bodyPr/>
        <a:lstStyle/>
        <a:p>
          <a:endParaRPr lang="en-US" sz="1600" b="1"/>
        </a:p>
      </dgm:t>
    </dgm:pt>
    <dgm:pt modelId="{E8C0F4B0-005C-402F-BCE1-207A4E887533}" type="sibTrans" cxnId="{6B0A849C-B1A5-4A9C-841D-2EE0ED4BAD77}">
      <dgm:prSet/>
      <dgm:spPr/>
      <dgm:t>
        <a:bodyPr/>
        <a:lstStyle/>
        <a:p>
          <a:endParaRPr lang="en-US" sz="1600" b="1"/>
        </a:p>
      </dgm:t>
    </dgm:pt>
    <dgm:pt modelId="{4464A602-2468-4A87-A1EE-265813215102}">
      <dgm:prSet custT="1"/>
      <dgm:spPr>
        <a:solidFill>
          <a:srgbClr val="0078D4"/>
        </a:solidFill>
        <a:ln w="38100" cap="flat" cmpd="sng" algn="ctr">
          <a:solidFill>
            <a:srgbClr val="0078D4"/>
          </a:solidFill>
          <a:prstDash val="solid"/>
        </a:ln>
        <a:effectLst/>
      </dgm:spPr>
      <dgm:t>
        <a:bodyPr spcFirstLastPara="0" vert="horz" wrap="square" lIns="64008" tIns="21336" rIns="21336" bIns="21336" numCol="1" spcCol="1270" anchor="ctr" anchorCtr="0"/>
        <a:lstStyle/>
        <a:p>
          <a:pPr marL="0" lvl="0" indent="0" algn="ctr" defTabSz="711200">
            <a:lnSpc>
              <a:spcPct val="90000"/>
            </a:lnSpc>
            <a:spcBef>
              <a:spcPct val="0"/>
            </a:spcBef>
            <a:spcAft>
              <a:spcPct val="35000"/>
            </a:spcAft>
            <a:buNone/>
          </a:pPr>
          <a:r>
            <a:rPr lang="en-US" sz="1600" b="1" kern="1200">
              <a:solidFill>
                <a:srgbClr val="FFFFFF"/>
              </a:solidFill>
              <a:latin typeface="Segoe UI"/>
              <a:ea typeface="+mn-ea"/>
              <a:cs typeface="+mn-cs"/>
            </a:rPr>
            <a:t>DETECT</a:t>
          </a:r>
        </a:p>
      </dgm:t>
    </dgm:pt>
    <dgm:pt modelId="{AA355EC9-A582-45FB-AE4A-4AF0A27A1C13}" type="parTrans" cxnId="{768A023E-C9E4-4EBB-AF5B-AA089517C9B0}">
      <dgm:prSet/>
      <dgm:spPr/>
      <dgm:t>
        <a:bodyPr/>
        <a:lstStyle/>
        <a:p>
          <a:endParaRPr lang="en-US" sz="1600"/>
        </a:p>
      </dgm:t>
    </dgm:pt>
    <dgm:pt modelId="{F5E5C733-1A22-4350-98E2-EA07D7212956}" type="sibTrans" cxnId="{768A023E-C9E4-4EBB-AF5B-AA089517C9B0}">
      <dgm:prSet/>
      <dgm:spPr/>
      <dgm:t>
        <a:bodyPr/>
        <a:lstStyle/>
        <a:p>
          <a:endParaRPr lang="en-US" sz="1600"/>
        </a:p>
      </dgm:t>
    </dgm:pt>
    <dgm:pt modelId="{F6A5222C-091E-49E7-BC87-D329D8DFF7B7}">
      <dgm:prSet custT="1"/>
      <dgm:spPr>
        <a:solidFill>
          <a:srgbClr val="FFFFFF"/>
        </a:solidFill>
        <a:ln w="38100" cap="flat" cmpd="sng" algn="ctr">
          <a:solidFill>
            <a:srgbClr val="0078D4"/>
          </a:solidFill>
          <a:prstDash val="solid"/>
        </a:ln>
        <a:effectLst/>
      </dgm:spPr>
      <dgm:t>
        <a:bodyPr spcFirstLastPara="0" vert="horz" wrap="square" lIns="64008" tIns="21336" rIns="21336" bIns="21336" numCol="1" spcCol="1270" anchor="ctr" anchorCtr="0"/>
        <a:lstStyle/>
        <a:p>
          <a:pPr marL="0" lvl="0" indent="0" algn="ctr" defTabSz="711200">
            <a:lnSpc>
              <a:spcPct val="90000"/>
            </a:lnSpc>
            <a:spcBef>
              <a:spcPct val="0"/>
            </a:spcBef>
            <a:spcAft>
              <a:spcPct val="35000"/>
            </a:spcAft>
            <a:buNone/>
          </a:pPr>
          <a:r>
            <a:rPr lang="en-US" sz="1600" b="0" kern="1200">
              <a:gradFill>
                <a:gsLst>
                  <a:gs pos="0">
                    <a:srgbClr val="0078D4"/>
                  </a:gs>
                  <a:gs pos="100000">
                    <a:srgbClr val="0078D4"/>
                  </a:gs>
                </a:gsLst>
                <a:lin ang="5400000" scaled="1"/>
              </a:gradFill>
              <a:latin typeface="Segoe UI"/>
              <a:ea typeface="+mn-ea"/>
              <a:cs typeface="+mn-cs"/>
            </a:rPr>
            <a:t>IDENTIFY</a:t>
          </a:r>
        </a:p>
      </dgm:t>
    </dgm:pt>
    <dgm:pt modelId="{70B4C00C-110B-4C17-BA66-5B972684DC38}" type="parTrans" cxnId="{96A3EB9F-492E-4D3C-B892-0638A822F25F}">
      <dgm:prSet/>
      <dgm:spPr/>
      <dgm:t>
        <a:bodyPr/>
        <a:lstStyle/>
        <a:p>
          <a:endParaRPr lang="en-US"/>
        </a:p>
      </dgm:t>
    </dgm:pt>
    <dgm:pt modelId="{90A9A944-A8F3-4857-A2C7-88A61240960B}" type="sibTrans" cxnId="{96A3EB9F-492E-4D3C-B892-0638A822F25F}">
      <dgm:prSet/>
      <dgm:spPr/>
      <dgm:t>
        <a:bodyPr/>
        <a:lstStyle/>
        <a:p>
          <a:endParaRPr lang="en-US"/>
        </a:p>
      </dgm:t>
    </dgm:pt>
    <dgm:pt modelId="{5D6413FB-4F3B-4918-8FA8-A78028D918CE}" type="pres">
      <dgm:prSet presAssocID="{4B96C6A4-0F16-4708-848F-C40C175E3868}" presName="Name0" presStyleCnt="0">
        <dgm:presLayoutVars>
          <dgm:dir/>
          <dgm:animLvl val="lvl"/>
          <dgm:resizeHandles val="exact"/>
        </dgm:presLayoutVars>
      </dgm:prSet>
      <dgm:spPr/>
    </dgm:pt>
    <dgm:pt modelId="{BB727621-79CE-4F46-8968-E22BD0AA579D}" type="pres">
      <dgm:prSet presAssocID="{F6A5222C-091E-49E7-BC87-D329D8DFF7B7}" presName="parTxOnly" presStyleLbl="node1" presStyleIdx="0" presStyleCnt="5">
        <dgm:presLayoutVars>
          <dgm:chMax val="0"/>
          <dgm:chPref val="0"/>
          <dgm:bulletEnabled val="1"/>
        </dgm:presLayoutVars>
      </dgm:prSet>
      <dgm:spPr>
        <a:xfrm>
          <a:off x="2655" y="0"/>
          <a:ext cx="2363204" cy="438347"/>
        </a:xfrm>
        <a:prstGeom prst="chevron">
          <a:avLst/>
        </a:prstGeom>
      </dgm:spPr>
    </dgm:pt>
    <dgm:pt modelId="{48C802ED-12FC-4EE9-891A-78E607D9A6E3}" type="pres">
      <dgm:prSet presAssocID="{90A9A944-A8F3-4857-A2C7-88A61240960B}" presName="parTxOnlySpace" presStyleCnt="0"/>
      <dgm:spPr/>
    </dgm:pt>
    <dgm:pt modelId="{2F1C99CB-C1B7-49C3-A891-E5AC75421E2C}" type="pres">
      <dgm:prSet presAssocID="{6B035CE4-E4A6-4AFA-9FC6-3CEA01478631}" presName="parTxOnly" presStyleLbl="node1" presStyleIdx="1" presStyleCnt="5" custLinFactNeighborY="-96786">
        <dgm:presLayoutVars>
          <dgm:chMax val="0"/>
          <dgm:chPref val="0"/>
          <dgm:bulletEnabled val="1"/>
        </dgm:presLayoutVars>
      </dgm:prSet>
      <dgm:spPr/>
    </dgm:pt>
    <dgm:pt modelId="{4E46E23B-697D-4878-8766-13C4D5CB20D5}" type="pres">
      <dgm:prSet presAssocID="{618A3753-D29E-44CB-8880-40458370E41D}" presName="parTxOnlySpace" presStyleCnt="0"/>
      <dgm:spPr/>
    </dgm:pt>
    <dgm:pt modelId="{59BCD3AC-4B6C-49FC-9014-851DD0A8277D}" type="pres">
      <dgm:prSet presAssocID="{4464A602-2468-4A87-A1EE-265813215102}" presName="parTxOnly" presStyleLbl="node1" presStyleIdx="2" presStyleCnt="5" custLinFactNeighborY="47769">
        <dgm:presLayoutVars>
          <dgm:chMax val="0"/>
          <dgm:chPref val="0"/>
          <dgm:bulletEnabled val="1"/>
        </dgm:presLayoutVars>
      </dgm:prSet>
      <dgm:spPr>
        <a:xfrm>
          <a:off x="4256423" y="0"/>
          <a:ext cx="2363204" cy="438347"/>
        </a:xfrm>
        <a:prstGeom prst="chevron">
          <a:avLst/>
        </a:prstGeom>
      </dgm:spPr>
    </dgm:pt>
    <dgm:pt modelId="{A5728250-8B77-4EE5-ACE7-1C50CFB97AA6}" type="pres">
      <dgm:prSet presAssocID="{F5E5C733-1A22-4350-98E2-EA07D7212956}" presName="parTxOnlySpace" presStyleCnt="0"/>
      <dgm:spPr/>
    </dgm:pt>
    <dgm:pt modelId="{87C30A0D-9059-465B-B0EA-50311CEC4042}" type="pres">
      <dgm:prSet presAssocID="{1815B59E-C107-4300-823E-ED65C901040D}" presName="parTxOnly" presStyleLbl="node1" presStyleIdx="3" presStyleCnt="5" custLinFactNeighborY="-96786">
        <dgm:presLayoutVars>
          <dgm:chMax val="0"/>
          <dgm:chPref val="0"/>
          <dgm:bulletEnabled val="1"/>
        </dgm:presLayoutVars>
      </dgm:prSet>
      <dgm:spPr>
        <a:xfrm>
          <a:off x="6383307" y="0"/>
          <a:ext cx="2363204" cy="438347"/>
        </a:xfrm>
        <a:prstGeom prst="chevron">
          <a:avLst/>
        </a:prstGeom>
      </dgm:spPr>
    </dgm:pt>
    <dgm:pt modelId="{D199D938-6282-4F1B-9B5B-3075622C42E0}" type="pres">
      <dgm:prSet presAssocID="{58A8828E-D671-4B45-898F-EE31C56FE81F}" presName="parTxOnlySpace" presStyleCnt="0"/>
      <dgm:spPr/>
    </dgm:pt>
    <dgm:pt modelId="{B63B05C8-FE96-496B-9FB2-5043EB48F844}" type="pres">
      <dgm:prSet presAssocID="{E57673E3-7E6C-4525-BECA-456FEE7CFEDF}" presName="parTxOnly" presStyleLbl="node1" presStyleIdx="4" presStyleCnt="5" custLinFactNeighborY="-96786">
        <dgm:presLayoutVars>
          <dgm:chMax val="0"/>
          <dgm:chPref val="0"/>
          <dgm:bulletEnabled val="1"/>
        </dgm:presLayoutVars>
      </dgm:prSet>
      <dgm:spPr>
        <a:xfrm>
          <a:off x="8510191" y="0"/>
          <a:ext cx="2363204" cy="438347"/>
        </a:xfrm>
        <a:prstGeom prst="chevron">
          <a:avLst/>
        </a:prstGeom>
      </dgm:spPr>
    </dgm:pt>
  </dgm:ptLst>
  <dgm:cxnLst>
    <dgm:cxn modelId="{768A023E-C9E4-4EBB-AF5B-AA089517C9B0}" srcId="{4B96C6A4-0F16-4708-848F-C40C175E3868}" destId="{4464A602-2468-4A87-A1EE-265813215102}" srcOrd="2" destOrd="0" parTransId="{AA355EC9-A582-45FB-AE4A-4AF0A27A1C13}" sibTransId="{F5E5C733-1A22-4350-98E2-EA07D7212956}"/>
    <dgm:cxn modelId="{7B6DD03E-0877-405D-9B8B-6D266B96FB82}" type="presOf" srcId="{4B96C6A4-0F16-4708-848F-C40C175E3868}" destId="{5D6413FB-4F3B-4918-8FA8-A78028D918CE}" srcOrd="0" destOrd="0" presId="urn:microsoft.com/office/officeart/2005/8/layout/chevron1"/>
    <dgm:cxn modelId="{2FB97966-95E9-42D7-A447-DE721F4CDA34}" type="presOf" srcId="{6B035CE4-E4A6-4AFA-9FC6-3CEA01478631}" destId="{2F1C99CB-C1B7-49C3-A891-E5AC75421E2C}" srcOrd="0" destOrd="0" presId="urn:microsoft.com/office/officeart/2005/8/layout/chevron1"/>
    <dgm:cxn modelId="{EEEE569A-B24B-4918-9F22-855FB8396C5C}" type="presOf" srcId="{4464A602-2468-4A87-A1EE-265813215102}" destId="{59BCD3AC-4B6C-49FC-9014-851DD0A8277D}" srcOrd="0" destOrd="0" presId="urn:microsoft.com/office/officeart/2005/8/layout/chevron1"/>
    <dgm:cxn modelId="{6B0A849C-B1A5-4A9C-841D-2EE0ED4BAD77}" srcId="{4B96C6A4-0F16-4708-848F-C40C175E3868}" destId="{E57673E3-7E6C-4525-BECA-456FEE7CFEDF}" srcOrd="4" destOrd="0" parTransId="{B3337CF2-D06F-4C0D-AA06-66BB81398837}" sibTransId="{E8C0F4B0-005C-402F-BCE1-207A4E887533}"/>
    <dgm:cxn modelId="{96A3EB9F-492E-4D3C-B892-0638A822F25F}" srcId="{4B96C6A4-0F16-4708-848F-C40C175E3868}" destId="{F6A5222C-091E-49E7-BC87-D329D8DFF7B7}" srcOrd="0" destOrd="0" parTransId="{70B4C00C-110B-4C17-BA66-5B972684DC38}" sibTransId="{90A9A944-A8F3-4857-A2C7-88A61240960B}"/>
    <dgm:cxn modelId="{54A004A1-9455-4310-B378-0262DBE1E38B}" srcId="{4B96C6A4-0F16-4708-848F-C40C175E3868}" destId="{6B035CE4-E4A6-4AFA-9FC6-3CEA01478631}" srcOrd="1" destOrd="0" parTransId="{4AE88085-9685-455D-837A-5F0387C1990E}" sibTransId="{618A3753-D29E-44CB-8880-40458370E41D}"/>
    <dgm:cxn modelId="{426316A7-5D5A-4647-8E6F-BBDB423CB1B2}" type="presOf" srcId="{F6A5222C-091E-49E7-BC87-D329D8DFF7B7}" destId="{BB727621-79CE-4F46-8968-E22BD0AA579D}" srcOrd="0" destOrd="0" presId="urn:microsoft.com/office/officeart/2005/8/layout/chevron1"/>
    <dgm:cxn modelId="{BA4431A8-5F64-432B-9156-B581FA4F77E0}" srcId="{4B96C6A4-0F16-4708-848F-C40C175E3868}" destId="{1815B59E-C107-4300-823E-ED65C901040D}" srcOrd="3" destOrd="0" parTransId="{2CE1AEC4-47FE-4620-B6EB-12D7C989C512}" sibTransId="{58A8828E-D671-4B45-898F-EE31C56FE81F}"/>
    <dgm:cxn modelId="{BA085EC1-5F68-4D46-8A39-93B8E2D97A65}" type="presOf" srcId="{E57673E3-7E6C-4525-BECA-456FEE7CFEDF}" destId="{B63B05C8-FE96-496B-9FB2-5043EB48F844}" srcOrd="0" destOrd="0" presId="urn:microsoft.com/office/officeart/2005/8/layout/chevron1"/>
    <dgm:cxn modelId="{1DAE65ED-C0CF-4071-B578-D4F0534960E3}" type="presOf" srcId="{1815B59E-C107-4300-823E-ED65C901040D}" destId="{87C30A0D-9059-465B-B0EA-50311CEC4042}" srcOrd="0" destOrd="0" presId="urn:microsoft.com/office/officeart/2005/8/layout/chevron1"/>
    <dgm:cxn modelId="{A43DCAEB-4436-45CF-A728-BB1128F8A8E8}" type="presParOf" srcId="{5D6413FB-4F3B-4918-8FA8-A78028D918CE}" destId="{BB727621-79CE-4F46-8968-E22BD0AA579D}" srcOrd="0" destOrd="0" presId="urn:microsoft.com/office/officeart/2005/8/layout/chevron1"/>
    <dgm:cxn modelId="{F327D095-EC93-4287-91F9-DDD6E42BB3EF}" type="presParOf" srcId="{5D6413FB-4F3B-4918-8FA8-A78028D918CE}" destId="{48C802ED-12FC-4EE9-891A-78E607D9A6E3}" srcOrd="1" destOrd="0" presId="urn:microsoft.com/office/officeart/2005/8/layout/chevron1"/>
    <dgm:cxn modelId="{F37AD14E-323A-44A8-86C2-FD1A47FCFEE2}" type="presParOf" srcId="{5D6413FB-4F3B-4918-8FA8-A78028D918CE}" destId="{2F1C99CB-C1B7-49C3-A891-E5AC75421E2C}" srcOrd="2" destOrd="0" presId="urn:microsoft.com/office/officeart/2005/8/layout/chevron1"/>
    <dgm:cxn modelId="{F501B370-3E45-4E1F-9560-96C1B5B59328}" type="presParOf" srcId="{5D6413FB-4F3B-4918-8FA8-A78028D918CE}" destId="{4E46E23B-697D-4878-8766-13C4D5CB20D5}" srcOrd="3" destOrd="0" presId="urn:microsoft.com/office/officeart/2005/8/layout/chevron1"/>
    <dgm:cxn modelId="{2DEFBF15-F7EE-4E4E-B105-E7C81AC0CEB5}" type="presParOf" srcId="{5D6413FB-4F3B-4918-8FA8-A78028D918CE}" destId="{59BCD3AC-4B6C-49FC-9014-851DD0A8277D}" srcOrd="4" destOrd="0" presId="urn:microsoft.com/office/officeart/2005/8/layout/chevron1"/>
    <dgm:cxn modelId="{0E0AD6A4-B74B-4ECE-AC53-6B9F5AC1ACC5}" type="presParOf" srcId="{5D6413FB-4F3B-4918-8FA8-A78028D918CE}" destId="{A5728250-8B77-4EE5-ACE7-1C50CFB97AA6}" srcOrd="5" destOrd="0" presId="urn:microsoft.com/office/officeart/2005/8/layout/chevron1"/>
    <dgm:cxn modelId="{87D2982D-CDDE-4A6F-9410-34C612EC49EA}" type="presParOf" srcId="{5D6413FB-4F3B-4918-8FA8-A78028D918CE}" destId="{87C30A0D-9059-465B-B0EA-50311CEC4042}" srcOrd="6" destOrd="0" presId="urn:microsoft.com/office/officeart/2005/8/layout/chevron1"/>
    <dgm:cxn modelId="{C2F9207B-EC51-4381-96C5-A6BB55F8E0B8}" type="presParOf" srcId="{5D6413FB-4F3B-4918-8FA8-A78028D918CE}" destId="{D199D938-6282-4F1B-9B5B-3075622C42E0}" srcOrd="7" destOrd="0" presId="urn:microsoft.com/office/officeart/2005/8/layout/chevron1"/>
    <dgm:cxn modelId="{78E53507-A42F-4AAA-837C-376DD11D6740}" type="presParOf" srcId="{5D6413FB-4F3B-4918-8FA8-A78028D918CE}" destId="{B63B05C8-FE96-496B-9FB2-5043EB48F844}" srcOrd="8" destOrd="0" presId="urn:microsoft.com/office/officeart/2005/8/layout/chevron1"/>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2770EF4-7BB0-45D3-B0ED-6FF44AA0BDD8}" type="doc">
      <dgm:prSet loTypeId="urn:microsoft.com/office/officeart/2005/8/layout/pyramid3" loCatId="pyramid" qsTypeId="urn:microsoft.com/office/officeart/2005/8/quickstyle/simple1" qsCatId="simple" csTypeId="urn:microsoft.com/office/officeart/2005/8/colors/accent1_2" csCatId="accent1" phldr="1"/>
      <dgm:spPr/>
    </dgm:pt>
    <dgm:pt modelId="{B42976F2-E0E0-4D7C-BE31-A08D731F9AD9}">
      <dgm:prSet phldrT="[Text]" custT="1"/>
      <dgm:spPr>
        <a:ln>
          <a:noFill/>
        </a:ln>
      </dgm:spPr>
      <dgm:t>
        <a:bodyPr lIns="91440"/>
        <a:lstStyle/>
        <a:p>
          <a:r>
            <a:rPr lang="en-US" sz="1400">
              <a:gradFill>
                <a:gsLst>
                  <a:gs pos="26000">
                    <a:schemeClr val="bg1"/>
                  </a:gs>
                  <a:gs pos="85000">
                    <a:schemeClr val="bg1"/>
                  </a:gs>
                </a:gsLst>
                <a:lin ang="5400000" scaled="1"/>
              </a:gradFill>
              <a:latin typeface="Segoe UI Semibold" panose="020B0702040204020203" pitchFamily="34" charset="0"/>
              <a:cs typeface="Segoe UI Semibold" panose="020B0702040204020203" pitchFamily="34" charset="0"/>
            </a:rPr>
            <a:t>Local ML models, behavior-based detection algorithms, generics, heuristics</a:t>
          </a:r>
        </a:p>
      </dgm:t>
    </dgm:pt>
    <dgm:pt modelId="{96540ABA-6A04-4032-A9E4-2E29B4CD9167}" type="parTrans" cxnId="{DA610275-79C5-4139-A97C-EF5EA70BF99A}">
      <dgm:prSet/>
      <dgm:spPr/>
      <dgm:t>
        <a:bodyPr/>
        <a:lstStyle/>
        <a:p>
          <a:endParaRPr lang="en-US" sz="1400">
            <a:solidFill>
              <a:schemeClr val="bg1"/>
            </a:solidFill>
          </a:endParaRPr>
        </a:p>
      </dgm:t>
    </dgm:pt>
    <dgm:pt modelId="{1B6D571C-702B-43E2-A7C4-DC9A350E00CA}" type="sibTrans" cxnId="{DA610275-79C5-4139-A97C-EF5EA70BF99A}">
      <dgm:prSet/>
      <dgm:spPr/>
      <dgm:t>
        <a:bodyPr/>
        <a:lstStyle/>
        <a:p>
          <a:endParaRPr lang="en-US" sz="1400">
            <a:solidFill>
              <a:schemeClr val="bg1"/>
            </a:solidFill>
          </a:endParaRPr>
        </a:p>
      </dgm:t>
    </dgm:pt>
    <dgm:pt modelId="{59461C4A-6615-4ED9-B857-D7166A6E0334}">
      <dgm:prSet phldrT="[Text]" custT="1"/>
      <dgm:spPr/>
      <dgm:t>
        <a:bodyPr/>
        <a:lstStyle/>
        <a:p>
          <a:r>
            <a:rPr lang="en-US" sz="1400">
              <a:gradFill>
                <a:gsLst>
                  <a:gs pos="26000">
                    <a:schemeClr val="bg1"/>
                  </a:gs>
                  <a:gs pos="85000">
                    <a:schemeClr val="bg1"/>
                  </a:gs>
                </a:gsLst>
                <a:lin ang="5400000" scaled="1"/>
              </a:gradFill>
              <a:latin typeface="Segoe UI Semibold" panose="020B0702040204020203" pitchFamily="34" charset="0"/>
              <a:cs typeface="Segoe UI Semibold" panose="020B0702040204020203" pitchFamily="34" charset="0"/>
            </a:rPr>
            <a:t>Metadata-based ML models</a:t>
          </a:r>
        </a:p>
      </dgm:t>
    </dgm:pt>
    <dgm:pt modelId="{6E71734A-67FE-48B0-B64E-7AFCBC75F531}" type="parTrans" cxnId="{FC96CA7A-00D2-4DEF-B823-4F01676F6F7B}">
      <dgm:prSet/>
      <dgm:spPr/>
      <dgm:t>
        <a:bodyPr/>
        <a:lstStyle/>
        <a:p>
          <a:endParaRPr lang="en-US" sz="1400">
            <a:solidFill>
              <a:schemeClr val="bg1"/>
            </a:solidFill>
          </a:endParaRPr>
        </a:p>
      </dgm:t>
    </dgm:pt>
    <dgm:pt modelId="{471B259A-A00E-45A0-B9CF-23DE99371C74}" type="sibTrans" cxnId="{FC96CA7A-00D2-4DEF-B823-4F01676F6F7B}">
      <dgm:prSet/>
      <dgm:spPr/>
      <dgm:t>
        <a:bodyPr/>
        <a:lstStyle/>
        <a:p>
          <a:endParaRPr lang="en-US" sz="1400">
            <a:solidFill>
              <a:schemeClr val="bg1"/>
            </a:solidFill>
          </a:endParaRPr>
        </a:p>
      </dgm:t>
    </dgm:pt>
    <dgm:pt modelId="{6489D92A-7224-49D1-ADED-6E773922A6DC}">
      <dgm:prSet phldrT="[Text]" custT="1"/>
      <dgm:spPr/>
      <dgm:t>
        <a:bodyPr/>
        <a:lstStyle/>
        <a:p>
          <a:r>
            <a:rPr lang="en-US" sz="1400">
              <a:gradFill>
                <a:gsLst>
                  <a:gs pos="26000">
                    <a:schemeClr val="bg1"/>
                  </a:gs>
                  <a:gs pos="85000">
                    <a:schemeClr val="bg1"/>
                  </a:gs>
                </a:gsLst>
                <a:lin ang="5400000" scaled="1"/>
              </a:gradFill>
              <a:latin typeface="Segoe UI Semibold" panose="020B0702040204020203" pitchFamily="34" charset="0"/>
              <a:cs typeface="Segoe UI Semibold" panose="020B0702040204020203" pitchFamily="34" charset="0"/>
            </a:rPr>
            <a:t>Sample analysis-based </a:t>
          </a:r>
          <a:br>
            <a:rPr lang="en-US" sz="1400">
              <a:gradFill>
                <a:gsLst>
                  <a:gs pos="26000">
                    <a:schemeClr val="bg1"/>
                  </a:gs>
                  <a:gs pos="85000">
                    <a:schemeClr val="bg1"/>
                  </a:gs>
                </a:gsLst>
                <a:lin ang="5400000" scaled="1"/>
              </a:gradFill>
              <a:latin typeface="Segoe UI Semibold" panose="020B0702040204020203" pitchFamily="34" charset="0"/>
              <a:cs typeface="Segoe UI Semibold" panose="020B0702040204020203" pitchFamily="34" charset="0"/>
            </a:rPr>
          </a:br>
          <a:r>
            <a:rPr lang="en-US" sz="1400">
              <a:gradFill>
                <a:gsLst>
                  <a:gs pos="26000">
                    <a:schemeClr val="bg1"/>
                  </a:gs>
                  <a:gs pos="85000">
                    <a:schemeClr val="bg1"/>
                  </a:gs>
                </a:gsLst>
                <a:lin ang="5400000" scaled="1"/>
              </a:gradFill>
              <a:latin typeface="Segoe UI Semibold" panose="020B0702040204020203" pitchFamily="34" charset="0"/>
              <a:cs typeface="Segoe UI Semibold" panose="020B0702040204020203" pitchFamily="34" charset="0"/>
            </a:rPr>
            <a:t>ML models</a:t>
          </a:r>
        </a:p>
      </dgm:t>
    </dgm:pt>
    <dgm:pt modelId="{87CACF99-C6B5-4927-B4CE-2F16050C97F9}" type="parTrans" cxnId="{AA0A06E7-3A92-4118-A3EB-FA420BDDE7F1}">
      <dgm:prSet/>
      <dgm:spPr/>
      <dgm:t>
        <a:bodyPr/>
        <a:lstStyle/>
        <a:p>
          <a:endParaRPr lang="en-US" sz="1400">
            <a:solidFill>
              <a:schemeClr val="bg1"/>
            </a:solidFill>
          </a:endParaRPr>
        </a:p>
      </dgm:t>
    </dgm:pt>
    <dgm:pt modelId="{C2B0FE6C-2BC0-411E-9590-CDE2E4F17284}" type="sibTrans" cxnId="{AA0A06E7-3A92-4118-A3EB-FA420BDDE7F1}">
      <dgm:prSet/>
      <dgm:spPr/>
      <dgm:t>
        <a:bodyPr/>
        <a:lstStyle/>
        <a:p>
          <a:endParaRPr lang="en-US" sz="1400">
            <a:solidFill>
              <a:schemeClr val="bg1"/>
            </a:solidFill>
          </a:endParaRPr>
        </a:p>
      </dgm:t>
    </dgm:pt>
    <dgm:pt modelId="{73CBF3C4-1105-4E79-A371-61BB7702E90C}">
      <dgm:prSet phldrT="[Text]" custT="1"/>
      <dgm:spPr/>
      <dgm:t>
        <a:bodyPr/>
        <a:lstStyle/>
        <a:p>
          <a:r>
            <a:rPr lang="en-US" sz="1400">
              <a:gradFill>
                <a:gsLst>
                  <a:gs pos="26000">
                    <a:schemeClr val="bg1"/>
                  </a:gs>
                  <a:gs pos="85000">
                    <a:schemeClr val="bg1"/>
                  </a:gs>
                </a:gsLst>
                <a:lin ang="5400000" scaled="1"/>
              </a:gradFill>
              <a:latin typeface="Segoe UI Semibold" panose="020B0702040204020203" pitchFamily="34" charset="0"/>
              <a:cs typeface="Segoe UI Semibold" panose="020B0702040204020203" pitchFamily="34" charset="0"/>
            </a:rPr>
            <a:t>Detonation-based </a:t>
          </a:r>
          <a:br>
            <a:rPr lang="en-US" sz="1400">
              <a:gradFill>
                <a:gsLst>
                  <a:gs pos="26000">
                    <a:schemeClr val="bg1"/>
                  </a:gs>
                  <a:gs pos="85000">
                    <a:schemeClr val="bg1"/>
                  </a:gs>
                </a:gsLst>
                <a:lin ang="5400000" scaled="1"/>
              </a:gradFill>
              <a:latin typeface="Segoe UI Semibold" panose="020B0702040204020203" pitchFamily="34" charset="0"/>
              <a:cs typeface="Segoe UI Semibold" panose="020B0702040204020203" pitchFamily="34" charset="0"/>
            </a:rPr>
          </a:br>
          <a:r>
            <a:rPr lang="en-US" sz="1400">
              <a:gradFill>
                <a:gsLst>
                  <a:gs pos="26000">
                    <a:schemeClr val="bg1"/>
                  </a:gs>
                  <a:gs pos="85000">
                    <a:schemeClr val="bg1"/>
                  </a:gs>
                </a:gsLst>
                <a:lin ang="5400000" scaled="1"/>
              </a:gradFill>
              <a:latin typeface="Segoe UI Semibold" panose="020B0702040204020203" pitchFamily="34" charset="0"/>
              <a:cs typeface="Segoe UI Semibold" panose="020B0702040204020203" pitchFamily="34" charset="0"/>
            </a:rPr>
            <a:t>ML models</a:t>
          </a:r>
        </a:p>
      </dgm:t>
    </dgm:pt>
    <dgm:pt modelId="{3DF85EC9-BF80-4DF5-A803-8D937D160EA2}" type="parTrans" cxnId="{2316AE1F-7292-442B-8075-61C9DA5F38BA}">
      <dgm:prSet/>
      <dgm:spPr/>
      <dgm:t>
        <a:bodyPr/>
        <a:lstStyle/>
        <a:p>
          <a:endParaRPr lang="en-US" sz="1400"/>
        </a:p>
      </dgm:t>
    </dgm:pt>
    <dgm:pt modelId="{0A135064-6223-4EB3-B99E-F87560C89EA5}" type="sibTrans" cxnId="{2316AE1F-7292-442B-8075-61C9DA5F38BA}">
      <dgm:prSet/>
      <dgm:spPr/>
      <dgm:t>
        <a:bodyPr/>
        <a:lstStyle/>
        <a:p>
          <a:endParaRPr lang="en-US" sz="1400"/>
        </a:p>
      </dgm:t>
    </dgm:pt>
    <dgm:pt modelId="{F7A4943A-548F-41C5-8A32-BEA6B9776D9B}">
      <dgm:prSet phldrT="[Text]" custT="1"/>
      <dgm:spPr/>
      <dgm:t>
        <a:bodyPr/>
        <a:lstStyle/>
        <a:p>
          <a:r>
            <a:rPr lang="en-US" sz="1400"/>
            <a:t> </a:t>
          </a:r>
        </a:p>
      </dgm:t>
    </dgm:pt>
    <dgm:pt modelId="{3149E871-EA42-478E-BBBD-279B5EBD4AB4}" type="parTrans" cxnId="{C2966966-3255-4B8E-BAB6-D69CC0DF44BF}">
      <dgm:prSet/>
      <dgm:spPr/>
      <dgm:t>
        <a:bodyPr/>
        <a:lstStyle/>
        <a:p>
          <a:endParaRPr lang="en-US" sz="1400"/>
        </a:p>
      </dgm:t>
    </dgm:pt>
    <dgm:pt modelId="{48AEDF17-E02F-4CBF-883A-248268FFF15C}" type="sibTrans" cxnId="{C2966966-3255-4B8E-BAB6-D69CC0DF44BF}">
      <dgm:prSet/>
      <dgm:spPr/>
      <dgm:t>
        <a:bodyPr/>
        <a:lstStyle/>
        <a:p>
          <a:endParaRPr lang="en-US" sz="1400"/>
        </a:p>
      </dgm:t>
    </dgm:pt>
    <dgm:pt modelId="{5E005AEF-3978-4F38-A7AD-C7BAACCE5DA8}" type="pres">
      <dgm:prSet presAssocID="{22770EF4-7BB0-45D3-B0ED-6FF44AA0BDD8}" presName="Name0" presStyleCnt="0">
        <dgm:presLayoutVars>
          <dgm:dir/>
          <dgm:animLvl val="lvl"/>
          <dgm:resizeHandles val="exact"/>
        </dgm:presLayoutVars>
      </dgm:prSet>
      <dgm:spPr/>
    </dgm:pt>
    <dgm:pt modelId="{F53F33BD-C819-430D-AC01-E8C667D778F0}" type="pres">
      <dgm:prSet presAssocID="{B42976F2-E0E0-4D7C-BE31-A08D731F9AD9}" presName="Name8" presStyleCnt="0"/>
      <dgm:spPr/>
    </dgm:pt>
    <dgm:pt modelId="{DEEDE27E-46F9-4640-A6C1-B3A991CBE9B6}" type="pres">
      <dgm:prSet presAssocID="{B42976F2-E0E0-4D7C-BE31-A08D731F9AD9}" presName="level" presStyleLbl="node1" presStyleIdx="0" presStyleCnt="5">
        <dgm:presLayoutVars>
          <dgm:chMax val="1"/>
          <dgm:bulletEnabled val="1"/>
        </dgm:presLayoutVars>
      </dgm:prSet>
      <dgm:spPr/>
    </dgm:pt>
    <dgm:pt modelId="{A5EB338C-0468-447D-9575-9495E61A089E}" type="pres">
      <dgm:prSet presAssocID="{B42976F2-E0E0-4D7C-BE31-A08D731F9AD9}" presName="levelTx" presStyleLbl="revTx" presStyleIdx="0" presStyleCnt="0">
        <dgm:presLayoutVars>
          <dgm:chMax val="1"/>
          <dgm:bulletEnabled val="1"/>
        </dgm:presLayoutVars>
      </dgm:prSet>
      <dgm:spPr/>
    </dgm:pt>
    <dgm:pt modelId="{6C008DDB-7B17-418E-83BE-0D7F590252D4}" type="pres">
      <dgm:prSet presAssocID="{59461C4A-6615-4ED9-B857-D7166A6E0334}" presName="Name8" presStyleCnt="0"/>
      <dgm:spPr/>
    </dgm:pt>
    <dgm:pt modelId="{3E5CECD2-343B-459E-9913-D977128EFA9D}" type="pres">
      <dgm:prSet presAssocID="{59461C4A-6615-4ED9-B857-D7166A6E0334}" presName="level" presStyleLbl="node1" presStyleIdx="1" presStyleCnt="5">
        <dgm:presLayoutVars>
          <dgm:chMax val="1"/>
          <dgm:bulletEnabled val="1"/>
        </dgm:presLayoutVars>
      </dgm:prSet>
      <dgm:spPr/>
    </dgm:pt>
    <dgm:pt modelId="{E9C45B7B-FE61-4D40-B500-00F9E230F6B9}" type="pres">
      <dgm:prSet presAssocID="{59461C4A-6615-4ED9-B857-D7166A6E0334}" presName="levelTx" presStyleLbl="revTx" presStyleIdx="0" presStyleCnt="0">
        <dgm:presLayoutVars>
          <dgm:chMax val="1"/>
          <dgm:bulletEnabled val="1"/>
        </dgm:presLayoutVars>
      </dgm:prSet>
      <dgm:spPr/>
    </dgm:pt>
    <dgm:pt modelId="{2FB3B98E-D207-44C9-88B1-39C5F484B2F9}" type="pres">
      <dgm:prSet presAssocID="{6489D92A-7224-49D1-ADED-6E773922A6DC}" presName="Name8" presStyleCnt="0"/>
      <dgm:spPr/>
    </dgm:pt>
    <dgm:pt modelId="{68A18726-077E-458E-BBA0-3A046B67BC2E}" type="pres">
      <dgm:prSet presAssocID="{6489D92A-7224-49D1-ADED-6E773922A6DC}" presName="level" presStyleLbl="node1" presStyleIdx="2" presStyleCnt="5">
        <dgm:presLayoutVars>
          <dgm:chMax val="1"/>
          <dgm:bulletEnabled val="1"/>
        </dgm:presLayoutVars>
      </dgm:prSet>
      <dgm:spPr/>
    </dgm:pt>
    <dgm:pt modelId="{1A07643C-7113-4D4F-A723-5BFCE61EE8B3}" type="pres">
      <dgm:prSet presAssocID="{6489D92A-7224-49D1-ADED-6E773922A6DC}" presName="levelTx" presStyleLbl="revTx" presStyleIdx="0" presStyleCnt="0">
        <dgm:presLayoutVars>
          <dgm:chMax val="1"/>
          <dgm:bulletEnabled val="1"/>
        </dgm:presLayoutVars>
      </dgm:prSet>
      <dgm:spPr/>
    </dgm:pt>
    <dgm:pt modelId="{2FDEB206-D1C8-44F3-95D4-8DB7CC171A3A}" type="pres">
      <dgm:prSet presAssocID="{73CBF3C4-1105-4E79-A371-61BB7702E90C}" presName="Name8" presStyleCnt="0"/>
      <dgm:spPr/>
    </dgm:pt>
    <dgm:pt modelId="{8BB9ADB9-169A-465E-A20A-BB85A5AB7372}" type="pres">
      <dgm:prSet presAssocID="{73CBF3C4-1105-4E79-A371-61BB7702E90C}" presName="level" presStyleLbl="node1" presStyleIdx="3" presStyleCnt="5">
        <dgm:presLayoutVars>
          <dgm:chMax val="1"/>
          <dgm:bulletEnabled val="1"/>
        </dgm:presLayoutVars>
      </dgm:prSet>
      <dgm:spPr/>
    </dgm:pt>
    <dgm:pt modelId="{1764F0D2-8E61-4B14-95FF-E7B2A23E2449}" type="pres">
      <dgm:prSet presAssocID="{73CBF3C4-1105-4E79-A371-61BB7702E90C}" presName="levelTx" presStyleLbl="revTx" presStyleIdx="0" presStyleCnt="0">
        <dgm:presLayoutVars>
          <dgm:chMax val="1"/>
          <dgm:bulletEnabled val="1"/>
        </dgm:presLayoutVars>
      </dgm:prSet>
      <dgm:spPr/>
    </dgm:pt>
    <dgm:pt modelId="{8BA02C04-A19E-4FDD-B507-423793D0FDA7}" type="pres">
      <dgm:prSet presAssocID="{F7A4943A-548F-41C5-8A32-BEA6B9776D9B}" presName="Name8" presStyleCnt="0"/>
      <dgm:spPr/>
    </dgm:pt>
    <dgm:pt modelId="{C0E25938-0068-4358-83B3-8C39E6053893}" type="pres">
      <dgm:prSet presAssocID="{F7A4943A-548F-41C5-8A32-BEA6B9776D9B}" presName="level" presStyleLbl="node1" presStyleIdx="4" presStyleCnt="5">
        <dgm:presLayoutVars>
          <dgm:chMax val="1"/>
          <dgm:bulletEnabled val="1"/>
        </dgm:presLayoutVars>
      </dgm:prSet>
      <dgm:spPr/>
    </dgm:pt>
    <dgm:pt modelId="{BBA46D60-8A3B-4B15-AB22-C0107FE636B4}" type="pres">
      <dgm:prSet presAssocID="{F7A4943A-548F-41C5-8A32-BEA6B9776D9B}" presName="levelTx" presStyleLbl="revTx" presStyleIdx="0" presStyleCnt="0">
        <dgm:presLayoutVars>
          <dgm:chMax val="1"/>
          <dgm:bulletEnabled val="1"/>
        </dgm:presLayoutVars>
      </dgm:prSet>
      <dgm:spPr/>
    </dgm:pt>
  </dgm:ptLst>
  <dgm:cxnLst>
    <dgm:cxn modelId="{2316AE1F-7292-442B-8075-61C9DA5F38BA}" srcId="{22770EF4-7BB0-45D3-B0ED-6FF44AA0BDD8}" destId="{73CBF3C4-1105-4E79-A371-61BB7702E90C}" srcOrd="3" destOrd="0" parTransId="{3DF85EC9-BF80-4DF5-A803-8D937D160EA2}" sibTransId="{0A135064-6223-4EB3-B99E-F87560C89EA5}"/>
    <dgm:cxn modelId="{96BB1223-2A4E-4927-9C6A-D6BFBF85A503}" type="presOf" srcId="{22770EF4-7BB0-45D3-B0ED-6FF44AA0BDD8}" destId="{5E005AEF-3978-4F38-A7AD-C7BAACCE5DA8}" srcOrd="0" destOrd="0" presId="urn:microsoft.com/office/officeart/2005/8/layout/pyramid3"/>
    <dgm:cxn modelId="{D9A8AA35-8B05-435A-87E7-670B37DAEE1E}" type="presOf" srcId="{B42976F2-E0E0-4D7C-BE31-A08D731F9AD9}" destId="{A5EB338C-0468-447D-9575-9495E61A089E}" srcOrd="1" destOrd="0" presId="urn:microsoft.com/office/officeart/2005/8/layout/pyramid3"/>
    <dgm:cxn modelId="{114EFD3E-6F50-4D8D-802E-12AF5495DB2A}" type="presOf" srcId="{F7A4943A-548F-41C5-8A32-BEA6B9776D9B}" destId="{BBA46D60-8A3B-4B15-AB22-C0107FE636B4}" srcOrd="1" destOrd="0" presId="urn:microsoft.com/office/officeart/2005/8/layout/pyramid3"/>
    <dgm:cxn modelId="{12AE1061-3027-43DA-93C0-AF71290622A1}" type="presOf" srcId="{6489D92A-7224-49D1-ADED-6E773922A6DC}" destId="{68A18726-077E-458E-BBA0-3A046B67BC2E}" srcOrd="0" destOrd="0" presId="urn:microsoft.com/office/officeart/2005/8/layout/pyramid3"/>
    <dgm:cxn modelId="{6FA88243-3CCD-487F-A20D-16016DD30F30}" type="presOf" srcId="{6489D92A-7224-49D1-ADED-6E773922A6DC}" destId="{1A07643C-7113-4D4F-A723-5BFCE61EE8B3}" srcOrd="1" destOrd="0" presId="urn:microsoft.com/office/officeart/2005/8/layout/pyramid3"/>
    <dgm:cxn modelId="{C2966966-3255-4B8E-BAB6-D69CC0DF44BF}" srcId="{22770EF4-7BB0-45D3-B0ED-6FF44AA0BDD8}" destId="{F7A4943A-548F-41C5-8A32-BEA6B9776D9B}" srcOrd="4" destOrd="0" parTransId="{3149E871-EA42-478E-BBBD-279B5EBD4AB4}" sibTransId="{48AEDF17-E02F-4CBF-883A-248268FFF15C}"/>
    <dgm:cxn modelId="{03EC0A47-1AAE-4AE3-835B-4AE2A1ACFAD1}" type="presOf" srcId="{B42976F2-E0E0-4D7C-BE31-A08D731F9AD9}" destId="{DEEDE27E-46F9-4640-A6C1-B3A991CBE9B6}" srcOrd="0" destOrd="0" presId="urn:microsoft.com/office/officeart/2005/8/layout/pyramid3"/>
    <dgm:cxn modelId="{B5C9B249-5CF7-4C8E-911F-E153595ABBDB}" type="presOf" srcId="{59461C4A-6615-4ED9-B857-D7166A6E0334}" destId="{E9C45B7B-FE61-4D40-B500-00F9E230F6B9}" srcOrd="1" destOrd="0" presId="urn:microsoft.com/office/officeart/2005/8/layout/pyramid3"/>
    <dgm:cxn modelId="{5633B26C-30C1-48DF-8241-6F4079471002}" type="presOf" srcId="{73CBF3C4-1105-4E79-A371-61BB7702E90C}" destId="{8BB9ADB9-169A-465E-A20A-BB85A5AB7372}" srcOrd="0" destOrd="0" presId="urn:microsoft.com/office/officeart/2005/8/layout/pyramid3"/>
    <dgm:cxn modelId="{DA610275-79C5-4139-A97C-EF5EA70BF99A}" srcId="{22770EF4-7BB0-45D3-B0ED-6FF44AA0BDD8}" destId="{B42976F2-E0E0-4D7C-BE31-A08D731F9AD9}" srcOrd="0" destOrd="0" parTransId="{96540ABA-6A04-4032-A9E4-2E29B4CD9167}" sibTransId="{1B6D571C-702B-43E2-A7C4-DC9A350E00CA}"/>
    <dgm:cxn modelId="{FC96CA7A-00D2-4DEF-B823-4F01676F6F7B}" srcId="{22770EF4-7BB0-45D3-B0ED-6FF44AA0BDD8}" destId="{59461C4A-6615-4ED9-B857-D7166A6E0334}" srcOrd="1" destOrd="0" parTransId="{6E71734A-67FE-48B0-B64E-7AFCBC75F531}" sibTransId="{471B259A-A00E-45A0-B9CF-23DE99371C74}"/>
    <dgm:cxn modelId="{BB461E7F-9992-46BF-A367-AC0CCB19A185}" type="presOf" srcId="{59461C4A-6615-4ED9-B857-D7166A6E0334}" destId="{3E5CECD2-343B-459E-9913-D977128EFA9D}" srcOrd="0" destOrd="0" presId="urn:microsoft.com/office/officeart/2005/8/layout/pyramid3"/>
    <dgm:cxn modelId="{1E781783-7A65-403D-9E61-E4A538A6BF59}" type="presOf" srcId="{73CBF3C4-1105-4E79-A371-61BB7702E90C}" destId="{1764F0D2-8E61-4B14-95FF-E7B2A23E2449}" srcOrd="1" destOrd="0" presId="urn:microsoft.com/office/officeart/2005/8/layout/pyramid3"/>
    <dgm:cxn modelId="{AA0A06E7-3A92-4118-A3EB-FA420BDDE7F1}" srcId="{22770EF4-7BB0-45D3-B0ED-6FF44AA0BDD8}" destId="{6489D92A-7224-49D1-ADED-6E773922A6DC}" srcOrd="2" destOrd="0" parTransId="{87CACF99-C6B5-4927-B4CE-2F16050C97F9}" sibTransId="{C2B0FE6C-2BC0-411E-9590-CDE2E4F17284}"/>
    <dgm:cxn modelId="{5775CDF8-8C8E-4454-9757-9245723F8DC4}" type="presOf" srcId="{F7A4943A-548F-41C5-8A32-BEA6B9776D9B}" destId="{C0E25938-0068-4358-83B3-8C39E6053893}" srcOrd="0" destOrd="0" presId="urn:microsoft.com/office/officeart/2005/8/layout/pyramid3"/>
    <dgm:cxn modelId="{716C7386-26E8-4BF9-837A-626F99084CBD}" type="presParOf" srcId="{5E005AEF-3978-4F38-A7AD-C7BAACCE5DA8}" destId="{F53F33BD-C819-430D-AC01-E8C667D778F0}" srcOrd="0" destOrd="0" presId="urn:microsoft.com/office/officeart/2005/8/layout/pyramid3"/>
    <dgm:cxn modelId="{853BCC77-8D58-40CB-930E-D127747FBA15}" type="presParOf" srcId="{F53F33BD-C819-430D-AC01-E8C667D778F0}" destId="{DEEDE27E-46F9-4640-A6C1-B3A991CBE9B6}" srcOrd="0" destOrd="0" presId="urn:microsoft.com/office/officeart/2005/8/layout/pyramid3"/>
    <dgm:cxn modelId="{4784CCCE-5382-4803-A281-1D642AC94581}" type="presParOf" srcId="{F53F33BD-C819-430D-AC01-E8C667D778F0}" destId="{A5EB338C-0468-447D-9575-9495E61A089E}" srcOrd="1" destOrd="0" presId="urn:microsoft.com/office/officeart/2005/8/layout/pyramid3"/>
    <dgm:cxn modelId="{31BE15D2-1A20-47D0-B177-769D554024F2}" type="presParOf" srcId="{5E005AEF-3978-4F38-A7AD-C7BAACCE5DA8}" destId="{6C008DDB-7B17-418E-83BE-0D7F590252D4}" srcOrd="1" destOrd="0" presId="urn:microsoft.com/office/officeart/2005/8/layout/pyramid3"/>
    <dgm:cxn modelId="{6248BC30-B1DE-4842-A2D4-0F2BB96FFAE8}" type="presParOf" srcId="{6C008DDB-7B17-418E-83BE-0D7F590252D4}" destId="{3E5CECD2-343B-459E-9913-D977128EFA9D}" srcOrd="0" destOrd="0" presId="urn:microsoft.com/office/officeart/2005/8/layout/pyramid3"/>
    <dgm:cxn modelId="{789A406F-18DE-4EF3-AF58-7BEDB57C3BA8}" type="presParOf" srcId="{6C008DDB-7B17-418E-83BE-0D7F590252D4}" destId="{E9C45B7B-FE61-4D40-B500-00F9E230F6B9}" srcOrd="1" destOrd="0" presId="urn:microsoft.com/office/officeart/2005/8/layout/pyramid3"/>
    <dgm:cxn modelId="{E13C4DA6-5EC8-47D4-9AC6-7B05273C1189}" type="presParOf" srcId="{5E005AEF-3978-4F38-A7AD-C7BAACCE5DA8}" destId="{2FB3B98E-D207-44C9-88B1-39C5F484B2F9}" srcOrd="2" destOrd="0" presId="urn:microsoft.com/office/officeart/2005/8/layout/pyramid3"/>
    <dgm:cxn modelId="{63DCAA11-14A5-4C8D-8825-526360008874}" type="presParOf" srcId="{2FB3B98E-D207-44C9-88B1-39C5F484B2F9}" destId="{68A18726-077E-458E-BBA0-3A046B67BC2E}" srcOrd="0" destOrd="0" presId="urn:microsoft.com/office/officeart/2005/8/layout/pyramid3"/>
    <dgm:cxn modelId="{371E71D1-B167-42B6-91B1-06D1F5AF5933}" type="presParOf" srcId="{2FB3B98E-D207-44C9-88B1-39C5F484B2F9}" destId="{1A07643C-7113-4D4F-A723-5BFCE61EE8B3}" srcOrd="1" destOrd="0" presId="urn:microsoft.com/office/officeart/2005/8/layout/pyramid3"/>
    <dgm:cxn modelId="{0B3455D9-DC7B-4A4F-A5CE-4CD69A1AB00B}" type="presParOf" srcId="{5E005AEF-3978-4F38-A7AD-C7BAACCE5DA8}" destId="{2FDEB206-D1C8-44F3-95D4-8DB7CC171A3A}" srcOrd="3" destOrd="0" presId="urn:microsoft.com/office/officeart/2005/8/layout/pyramid3"/>
    <dgm:cxn modelId="{60C7B280-43D5-49C4-A2E9-DD3D7F00B20A}" type="presParOf" srcId="{2FDEB206-D1C8-44F3-95D4-8DB7CC171A3A}" destId="{8BB9ADB9-169A-465E-A20A-BB85A5AB7372}" srcOrd="0" destOrd="0" presId="urn:microsoft.com/office/officeart/2005/8/layout/pyramid3"/>
    <dgm:cxn modelId="{740BC0D6-0B43-471A-868A-B8EC5E0C8DF8}" type="presParOf" srcId="{2FDEB206-D1C8-44F3-95D4-8DB7CC171A3A}" destId="{1764F0D2-8E61-4B14-95FF-E7B2A23E2449}" srcOrd="1" destOrd="0" presId="urn:microsoft.com/office/officeart/2005/8/layout/pyramid3"/>
    <dgm:cxn modelId="{061E160F-9954-4D65-93B9-8382B7E6860D}" type="presParOf" srcId="{5E005AEF-3978-4F38-A7AD-C7BAACCE5DA8}" destId="{8BA02C04-A19E-4FDD-B507-423793D0FDA7}" srcOrd="4" destOrd="0" presId="urn:microsoft.com/office/officeart/2005/8/layout/pyramid3"/>
    <dgm:cxn modelId="{289812EF-7FD6-4CCA-B7C6-52ED080258B8}" type="presParOf" srcId="{8BA02C04-A19E-4FDD-B507-423793D0FDA7}" destId="{C0E25938-0068-4358-83B3-8C39E6053893}" srcOrd="0" destOrd="0" presId="urn:microsoft.com/office/officeart/2005/8/layout/pyramid3"/>
    <dgm:cxn modelId="{DB568132-E09B-40D9-840B-9D4F37E662C3}" type="presParOf" srcId="{8BA02C04-A19E-4FDD-B507-423793D0FDA7}" destId="{BBA46D60-8A3B-4B15-AB22-C0107FE636B4}" srcOrd="1" destOrd="0" presId="urn:microsoft.com/office/officeart/2005/8/layout/pyramid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2770EF4-7BB0-45D3-B0ED-6FF44AA0BDD8}" type="doc">
      <dgm:prSet loTypeId="urn:microsoft.com/office/officeart/2005/8/layout/pyramid3" loCatId="pyramid" qsTypeId="urn:microsoft.com/office/officeart/2005/8/quickstyle/simple1" qsCatId="simple" csTypeId="urn:microsoft.com/office/officeart/2005/8/colors/accent1_2" csCatId="accent1" phldr="1"/>
      <dgm:spPr/>
    </dgm:pt>
    <dgm:pt modelId="{B42976F2-E0E0-4D7C-BE31-A08D731F9AD9}">
      <dgm:prSet phldrT="[Text]" custT="1"/>
      <dgm:spPr>
        <a:ln>
          <a:noFill/>
        </a:ln>
      </dgm:spPr>
      <dgm:t>
        <a:bodyPr lIns="91440"/>
        <a:lstStyle/>
        <a:p>
          <a:r>
            <a:rPr lang="en-US" sz="1400">
              <a:gradFill>
                <a:gsLst>
                  <a:gs pos="26000">
                    <a:schemeClr val="bg1"/>
                  </a:gs>
                  <a:gs pos="85000">
                    <a:schemeClr val="bg1"/>
                  </a:gs>
                </a:gsLst>
                <a:lin ang="5400000" scaled="1"/>
              </a:gradFill>
              <a:latin typeface="Segoe UI Semibold" panose="020B0702040204020203" pitchFamily="34" charset="0"/>
              <a:cs typeface="Segoe UI Semibold" panose="020B0702040204020203" pitchFamily="34" charset="0"/>
            </a:rPr>
            <a:t>Local ML models, behavior-based detection algorithms, generics, heuristics</a:t>
          </a:r>
        </a:p>
      </dgm:t>
    </dgm:pt>
    <dgm:pt modelId="{96540ABA-6A04-4032-A9E4-2E29B4CD9167}" type="parTrans" cxnId="{DA610275-79C5-4139-A97C-EF5EA70BF99A}">
      <dgm:prSet/>
      <dgm:spPr/>
      <dgm:t>
        <a:bodyPr/>
        <a:lstStyle/>
        <a:p>
          <a:endParaRPr lang="en-US" sz="1400">
            <a:solidFill>
              <a:schemeClr val="bg1"/>
            </a:solidFill>
          </a:endParaRPr>
        </a:p>
      </dgm:t>
    </dgm:pt>
    <dgm:pt modelId="{1B6D571C-702B-43E2-A7C4-DC9A350E00CA}" type="sibTrans" cxnId="{DA610275-79C5-4139-A97C-EF5EA70BF99A}">
      <dgm:prSet/>
      <dgm:spPr/>
      <dgm:t>
        <a:bodyPr/>
        <a:lstStyle/>
        <a:p>
          <a:endParaRPr lang="en-US" sz="1400">
            <a:solidFill>
              <a:schemeClr val="bg1"/>
            </a:solidFill>
          </a:endParaRPr>
        </a:p>
      </dgm:t>
    </dgm:pt>
    <dgm:pt modelId="{59461C4A-6615-4ED9-B857-D7166A6E0334}">
      <dgm:prSet phldrT="[Text]" custT="1"/>
      <dgm:spPr/>
      <dgm:t>
        <a:bodyPr/>
        <a:lstStyle/>
        <a:p>
          <a:r>
            <a:rPr lang="en-US" sz="1400">
              <a:gradFill>
                <a:gsLst>
                  <a:gs pos="26000">
                    <a:schemeClr val="bg1"/>
                  </a:gs>
                  <a:gs pos="85000">
                    <a:schemeClr val="bg1"/>
                  </a:gs>
                </a:gsLst>
                <a:lin ang="5400000" scaled="1"/>
              </a:gradFill>
              <a:latin typeface="Segoe UI Semibold" panose="020B0702040204020203" pitchFamily="34" charset="0"/>
              <a:cs typeface="Segoe UI Semibold" panose="020B0702040204020203" pitchFamily="34" charset="0"/>
            </a:rPr>
            <a:t>Metadata-based ML models</a:t>
          </a:r>
        </a:p>
      </dgm:t>
    </dgm:pt>
    <dgm:pt modelId="{6E71734A-67FE-48B0-B64E-7AFCBC75F531}" type="parTrans" cxnId="{FC96CA7A-00D2-4DEF-B823-4F01676F6F7B}">
      <dgm:prSet/>
      <dgm:spPr/>
      <dgm:t>
        <a:bodyPr/>
        <a:lstStyle/>
        <a:p>
          <a:endParaRPr lang="en-US" sz="1400">
            <a:solidFill>
              <a:schemeClr val="bg1"/>
            </a:solidFill>
          </a:endParaRPr>
        </a:p>
      </dgm:t>
    </dgm:pt>
    <dgm:pt modelId="{471B259A-A00E-45A0-B9CF-23DE99371C74}" type="sibTrans" cxnId="{FC96CA7A-00D2-4DEF-B823-4F01676F6F7B}">
      <dgm:prSet/>
      <dgm:spPr/>
      <dgm:t>
        <a:bodyPr/>
        <a:lstStyle/>
        <a:p>
          <a:endParaRPr lang="en-US" sz="1400">
            <a:solidFill>
              <a:schemeClr val="bg1"/>
            </a:solidFill>
          </a:endParaRPr>
        </a:p>
      </dgm:t>
    </dgm:pt>
    <dgm:pt modelId="{6489D92A-7224-49D1-ADED-6E773922A6DC}">
      <dgm:prSet phldrT="[Text]" custT="1"/>
      <dgm:spPr/>
      <dgm:t>
        <a:bodyPr/>
        <a:lstStyle/>
        <a:p>
          <a:r>
            <a:rPr lang="en-US" sz="1400">
              <a:gradFill>
                <a:gsLst>
                  <a:gs pos="26000">
                    <a:schemeClr val="bg1"/>
                  </a:gs>
                  <a:gs pos="85000">
                    <a:schemeClr val="bg1"/>
                  </a:gs>
                </a:gsLst>
                <a:lin ang="5400000" scaled="1"/>
              </a:gradFill>
              <a:latin typeface="Segoe UI Semibold" panose="020B0702040204020203" pitchFamily="34" charset="0"/>
              <a:cs typeface="Segoe UI Semibold" panose="020B0702040204020203" pitchFamily="34" charset="0"/>
            </a:rPr>
            <a:t>Sample analysis-based </a:t>
          </a:r>
          <a:br>
            <a:rPr lang="en-US" sz="1400">
              <a:gradFill>
                <a:gsLst>
                  <a:gs pos="26000">
                    <a:schemeClr val="bg1"/>
                  </a:gs>
                  <a:gs pos="85000">
                    <a:schemeClr val="bg1"/>
                  </a:gs>
                </a:gsLst>
                <a:lin ang="5400000" scaled="1"/>
              </a:gradFill>
              <a:latin typeface="Segoe UI Semibold" panose="020B0702040204020203" pitchFamily="34" charset="0"/>
              <a:cs typeface="Segoe UI Semibold" panose="020B0702040204020203" pitchFamily="34" charset="0"/>
            </a:rPr>
          </a:br>
          <a:r>
            <a:rPr lang="en-US" sz="1400">
              <a:gradFill>
                <a:gsLst>
                  <a:gs pos="26000">
                    <a:schemeClr val="bg1"/>
                  </a:gs>
                  <a:gs pos="85000">
                    <a:schemeClr val="bg1"/>
                  </a:gs>
                </a:gsLst>
                <a:lin ang="5400000" scaled="1"/>
              </a:gradFill>
              <a:latin typeface="Segoe UI Semibold" panose="020B0702040204020203" pitchFamily="34" charset="0"/>
              <a:cs typeface="Segoe UI Semibold" panose="020B0702040204020203" pitchFamily="34" charset="0"/>
            </a:rPr>
            <a:t>ML models</a:t>
          </a:r>
        </a:p>
      </dgm:t>
    </dgm:pt>
    <dgm:pt modelId="{87CACF99-C6B5-4927-B4CE-2F16050C97F9}" type="parTrans" cxnId="{AA0A06E7-3A92-4118-A3EB-FA420BDDE7F1}">
      <dgm:prSet/>
      <dgm:spPr/>
      <dgm:t>
        <a:bodyPr/>
        <a:lstStyle/>
        <a:p>
          <a:endParaRPr lang="en-US" sz="1400">
            <a:solidFill>
              <a:schemeClr val="bg1"/>
            </a:solidFill>
          </a:endParaRPr>
        </a:p>
      </dgm:t>
    </dgm:pt>
    <dgm:pt modelId="{C2B0FE6C-2BC0-411E-9590-CDE2E4F17284}" type="sibTrans" cxnId="{AA0A06E7-3A92-4118-A3EB-FA420BDDE7F1}">
      <dgm:prSet/>
      <dgm:spPr/>
      <dgm:t>
        <a:bodyPr/>
        <a:lstStyle/>
        <a:p>
          <a:endParaRPr lang="en-US" sz="1400">
            <a:solidFill>
              <a:schemeClr val="bg1"/>
            </a:solidFill>
          </a:endParaRPr>
        </a:p>
      </dgm:t>
    </dgm:pt>
    <dgm:pt modelId="{73CBF3C4-1105-4E79-A371-61BB7702E90C}">
      <dgm:prSet phldrT="[Text]" custT="1"/>
      <dgm:spPr/>
      <dgm:t>
        <a:bodyPr/>
        <a:lstStyle/>
        <a:p>
          <a:r>
            <a:rPr lang="en-US" sz="1400">
              <a:gradFill>
                <a:gsLst>
                  <a:gs pos="26000">
                    <a:schemeClr val="bg1"/>
                  </a:gs>
                  <a:gs pos="85000">
                    <a:schemeClr val="bg1"/>
                  </a:gs>
                </a:gsLst>
                <a:lin ang="5400000" scaled="1"/>
              </a:gradFill>
              <a:latin typeface="Segoe UI Semibold" panose="020B0702040204020203" pitchFamily="34" charset="0"/>
              <a:cs typeface="Segoe UI Semibold" panose="020B0702040204020203" pitchFamily="34" charset="0"/>
            </a:rPr>
            <a:t>Detonation-based </a:t>
          </a:r>
          <a:br>
            <a:rPr lang="en-US" sz="1400">
              <a:gradFill>
                <a:gsLst>
                  <a:gs pos="26000">
                    <a:schemeClr val="bg1"/>
                  </a:gs>
                  <a:gs pos="85000">
                    <a:schemeClr val="bg1"/>
                  </a:gs>
                </a:gsLst>
                <a:lin ang="5400000" scaled="1"/>
              </a:gradFill>
              <a:latin typeface="Segoe UI Semibold" panose="020B0702040204020203" pitchFamily="34" charset="0"/>
              <a:cs typeface="Segoe UI Semibold" panose="020B0702040204020203" pitchFamily="34" charset="0"/>
            </a:rPr>
          </a:br>
          <a:r>
            <a:rPr lang="en-US" sz="1400">
              <a:gradFill>
                <a:gsLst>
                  <a:gs pos="26000">
                    <a:schemeClr val="bg1"/>
                  </a:gs>
                  <a:gs pos="85000">
                    <a:schemeClr val="bg1"/>
                  </a:gs>
                </a:gsLst>
                <a:lin ang="5400000" scaled="1"/>
              </a:gradFill>
              <a:latin typeface="Segoe UI Semibold" panose="020B0702040204020203" pitchFamily="34" charset="0"/>
              <a:cs typeface="Segoe UI Semibold" panose="020B0702040204020203" pitchFamily="34" charset="0"/>
            </a:rPr>
            <a:t>ML models</a:t>
          </a:r>
        </a:p>
      </dgm:t>
    </dgm:pt>
    <dgm:pt modelId="{3DF85EC9-BF80-4DF5-A803-8D937D160EA2}" type="parTrans" cxnId="{2316AE1F-7292-442B-8075-61C9DA5F38BA}">
      <dgm:prSet/>
      <dgm:spPr/>
      <dgm:t>
        <a:bodyPr/>
        <a:lstStyle/>
        <a:p>
          <a:endParaRPr lang="en-US" sz="1400"/>
        </a:p>
      </dgm:t>
    </dgm:pt>
    <dgm:pt modelId="{0A135064-6223-4EB3-B99E-F87560C89EA5}" type="sibTrans" cxnId="{2316AE1F-7292-442B-8075-61C9DA5F38BA}">
      <dgm:prSet/>
      <dgm:spPr/>
      <dgm:t>
        <a:bodyPr/>
        <a:lstStyle/>
        <a:p>
          <a:endParaRPr lang="en-US" sz="1400"/>
        </a:p>
      </dgm:t>
    </dgm:pt>
    <dgm:pt modelId="{F7A4943A-548F-41C5-8A32-BEA6B9776D9B}">
      <dgm:prSet phldrT="[Text]" custT="1"/>
      <dgm:spPr/>
      <dgm:t>
        <a:bodyPr/>
        <a:lstStyle/>
        <a:p>
          <a:r>
            <a:rPr lang="en-US" sz="1400"/>
            <a:t> </a:t>
          </a:r>
        </a:p>
      </dgm:t>
    </dgm:pt>
    <dgm:pt modelId="{3149E871-EA42-478E-BBBD-279B5EBD4AB4}" type="parTrans" cxnId="{C2966966-3255-4B8E-BAB6-D69CC0DF44BF}">
      <dgm:prSet/>
      <dgm:spPr/>
      <dgm:t>
        <a:bodyPr/>
        <a:lstStyle/>
        <a:p>
          <a:endParaRPr lang="en-US" sz="1400"/>
        </a:p>
      </dgm:t>
    </dgm:pt>
    <dgm:pt modelId="{48AEDF17-E02F-4CBF-883A-248268FFF15C}" type="sibTrans" cxnId="{C2966966-3255-4B8E-BAB6-D69CC0DF44BF}">
      <dgm:prSet/>
      <dgm:spPr/>
      <dgm:t>
        <a:bodyPr/>
        <a:lstStyle/>
        <a:p>
          <a:endParaRPr lang="en-US" sz="1400"/>
        </a:p>
      </dgm:t>
    </dgm:pt>
    <dgm:pt modelId="{5E005AEF-3978-4F38-A7AD-C7BAACCE5DA8}" type="pres">
      <dgm:prSet presAssocID="{22770EF4-7BB0-45D3-B0ED-6FF44AA0BDD8}" presName="Name0" presStyleCnt="0">
        <dgm:presLayoutVars>
          <dgm:dir/>
          <dgm:animLvl val="lvl"/>
          <dgm:resizeHandles val="exact"/>
        </dgm:presLayoutVars>
      </dgm:prSet>
      <dgm:spPr/>
    </dgm:pt>
    <dgm:pt modelId="{F53F33BD-C819-430D-AC01-E8C667D778F0}" type="pres">
      <dgm:prSet presAssocID="{B42976F2-E0E0-4D7C-BE31-A08D731F9AD9}" presName="Name8" presStyleCnt="0"/>
      <dgm:spPr/>
    </dgm:pt>
    <dgm:pt modelId="{DEEDE27E-46F9-4640-A6C1-B3A991CBE9B6}" type="pres">
      <dgm:prSet presAssocID="{B42976F2-E0E0-4D7C-BE31-A08D731F9AD9}" presName="level" presStyleLbl="node1" presStyleIdx="0" presStyleCnt="5">
        <dgm:presLayoutVars>
          <dgm:chMax val="1"/>
          <dgm:bulletEnabled val="1"/>
        </dgm:presLayoutVars>
      </dgm:prSet>
      <dgm:spPr/>
    </dgm:pt>
    <dgm:pt modelId="{A5EB338C-0468-447D-9575-9495E61A089E}" type="pres">
      <dgm:prSet presAssocID="{B42976F2-E0E0-4D7C-BE31-A08D731F9AD9}" presName="levelTx" presStyleLbl="revTx" presStyleIdx="0" presStyleCnt="0">
        <dgm:presLayoutVars>
          <dgm:chMax val="1"/>
          <dgm:bulletEnabled val="1"/>
        </dgm:presLayoutVars>
      </dgm:prSet>
      <dgm:spPr/>
    </dgm:pt>
    <dgm:pt modelId="{6C008DDB-7B17-418E-83BE-0D7F590252D4}" type="pres">
      <dgm:prSet presAssocID="{59461C4A-6615-4ED9-B857-D7166A6E0334}" presName="Name8" presStyleCnt="0"/>
      <dgm:spPr/>
    </dgm:pt>
    <dgm:pt modelId="{3E5CECD2-343B-459E-9913-D977128EFA9D}" type="pres">
      <dgm:prSet presAssocID="{59461C4A-6615-4ED9-B857-D7166A6E0334}" presName="level" presStyleLbl="node1" presStyleIdx="1" presStyleCnt="5">
        <dgm:presLayoutVars>
          <dgm:chMax val="1"/>
          <dgm:bulletEnabled val="1"/>
        </dgm:presLayoutVars>
      </dgm:prSet>
      <dgm:spPr/>
    </dgm:pt>
    <dgm:pt modelId="{E9C45B7B-FE61-4D40-B500-00F9E230F6B9}" type="pres">
      <dgm:prSet presAssocID="{59461C4A-6615-4ED9-B857-D7166A6E0334}" presName="levelTx" presStyleLbl="revTx" presStyleIdx="0" presStyleCnt="0">
        <dgm:presLayoutVars>
          <dgm:chMax val="1"/>
          <dgm:bulletEnabled val="1"/>
        </dgm:presLayoutVars>
      </dgm:prSet>
      <dgm:spPr/>
    </dgm:pt>
    <dgm:pt modelId="{2FB3B98E-D207-44C9-88B1-39C5F484B2F9}" type="pres">
      <dgm:prSet presAssocID="{6489D92A-7224-49D1-ADED-6E773922A6DC}" presName="Name8" presStyleCnt="0"/>
      <dgm:spPr/>
    </dgm:pt>
    <dgm:pt modelId="{68A18726-077E-458E-BBA0-3A046B67BC2E}" type="pres">
      <dgm:prSet presAssocID="{6489D92A-7224-49D1-ADED-6E773922A6DC}" presName="level" presStyleLbl="node1" presStyleIdx="2" presStyleCnt="5">
        <dgm:presLayoutVars>
          <dgm:chMax val="1"/>
          <dgm:bulletEnabled val="1"/>
        </dgm:presLayoutVars>
      </dgm:prSet>
      <dgm:spPr/>
    </dgm:pt>
    <dgm:pt modelId="{1A07643C-7113-4D4F-A723-5BFCE61EE8B3}" type="pres">
      <dgm:prSet presAssocID="{6489D92A-7224-49D1-ADED-6E773922A6DC}" presName="levelTx" presStyleLbl="revTx" presStyleIdx="0" presStyleCnt="0">
        <dgm:presLayoutVars>
          <dgm:chMax val="1"/>
          <dgm:bulletEnabled val="1"/>
        </dgm:presLayoutVars>
      </dgm:prSet>
      <dgm:spPr/>
    </dgm:pt>
    <dgm:pt modelId="{2FDEB206-D1C8-44F3-95D4-8DB7CC171A3A}" type="pres">
      <dgm:prSet presAssocID="{73CBF3C4-1105-4E79-A371-61BB7702E90C}" presName="Name8" presStyleCnt="0"/>
      <dgm:spPr/>
    </dgm:pt>
    <dgm:pt modelId="{8BB9ADB9-169A-465E-A20A-BB85A5AB7372}" type="pres">
      <dgm:prSet presAssocID="{73CBF3C4-1105-4E79-A371-61BB7702E90C}" presName="level" presStyleLbl="node1" presStyleIdx="3" presStyleCnt="5">
        <dgm:presLayoutVars>
          <dgm:chMax val="1"/>
          <dgm:bulletEnabled val="1"/>
        </dgm:presLayoutVars>
      </dgm:prSet>
      <dgm:spPr/>
    </dgm:pt>
    <dgm:pt modelId="{1764F0D2-8E61-4B14-95FF-E7B2A23E2449}" type="pres">
      <dgm:prSet presAssocID="{73CBF3C4-1105-4E79-A371-61BB7702E90C}" presName="levelTx" presStyleLbl="revTx" presStyleIdx="0" presStyleCnt="0">
        <dgm:presLayoutVars>
          <dgm:chMax val="1"/>
          <dgm:bulletEnabled val="1"/>
        </dgm:presLayoutVars>
      </dgm:prSet>
      <dgm:spPr/>
    </dgm:pt>
    <dgm:pt modelId="{8BA02C04-A19E-4FDD-B507-423793D0FDA7}" type="pres">
      <dgm:prSet presAssocID="{F7A4943A-548F-41C5-8A32-BEA6B9776D9B}" presName="Name8" presStyleCnt="0"/>
      <dgm:spPr/>
    </dgm:pt>
    <dgm:pt modelId="{C0E25938-0068-4358-83B3-8C39E6053893}" type="pres">
      <dgm:prSet presAssocID="{F7A4943A-548F-41C5-8A32-BEA6B9776D9B}" presName="level" presStyleLbl="node1" presStyleIdx="4" presStyleCnt="5">
        <dgm:presLayoutVars>
          <dgm:chMax val="1"/>
          <dgm:bulletEnabled val="1"/>
        </dgm:presLayoutVars>
      </dgm:prSet>
      <dgm:spPr/>
    </dgm:pt>
    <dgm:pt modelId="{BBA46D60-8A3B-4B15-AB22-C0107FE636B4}" type="pres">
      <dgm:prSet presAssocID="{F7A4943A-548F-41C5-8A32-BEA6B9776D9B}" presName="levelTx" presStyleLbl="revTx" presStyleIdx="0" presStyleCnt="0">
        <dgm:presLayoutVars>
          <dgm:chMax val="1"/>
          <dgm:bulletEnabled val="1"/>
        </dgm:presLayoutVars>
      </dgm:prSet>
      <dgm:spPr/>
    </dgm:pt>
  </dgm:ptLst>
  <dgm:cxnLst>
    <dgm:cxn modelId="{2316AE1F-7292-442B-8075-61C9DA5F38BA}" srcId="{22770EF4-7BB0-45D3-B0ED-6FF44AA0BDD8}" destId="{73CBF3C4-1105-4E79-A371-61BB7702E90C}" srcOrd="3" destOrd="0" parTransId="{3DF85EC9-BF80-4DF5-A803-8D937D160EA2}" sibTransId="{0A135064-6223-4EB3-B99E-F87560C89EA5}"/>
    <dgm:cxn modelId="{96BB1223-2A4E-4927-9C6A-D6BFBF85A503}" type="presOf" srcId="{22770EF4-7BB0-45D3-B0ED-6FF44AA0BDD8}" destId="{5E005AEF-3978-4F38-A7AD-C7BAACCE5DA8}" srcOrd="0" destOrd="0" presId="urn:microsoft.com/office/officeart/2005/8/layout/pyramid3"/>
    <dgm:cxn modelId="{D9A8AA35-8B05-435A-87E7-670B37DAEE1E}" type="presOf" srcId="{B42976F2-E0E0-4D7C-BE31-A08D731F9AD9}" destId="{A5EB338C-0468-447D-9575-9495E61A089E}" srcOrd="1" destOrd="0" presId="urn:microsoft.com/office/officeart/2005/8/layout/pyramid3"/>
    <dgm:cxn modelId="{114EFD3E-6F50-4D8D-802E-12AF5495DB2A}" type="presOf" srcId="{F7A4943A-548F-41C5-8A32-BEA6B9776D9B}" destId="{BBA46D60-8A3B-4B15-AB22-C0107FE636B4}" srcOrd="1" destOrd="0" presId="urn:microsoft.com/office/officeart/2005/8/layout/pyramid3"/>
    <dgm:cxn modelId="{12AE1061-3027-43DA-93C0-AF71290622A1}" type="presOf" srcId="{6489D92A-7224-49D1-ADED-6E773922A6DC}" destId="{68A18726-077E-458E-BBA0-3A046B67BC2E}" srcOrd="0" destOrd="0" presId="urn:microsoft.com/office/officeart/2005/8/layout/pyramid3"/>
    <dgm:cxn modelId="{6FA88243-3CCD-487F-A20D-16016DD30F30}" type="presOf" srcId="{6489D92A-7224-49D1-ADED-6E773922A6DC}" destId="{1A07643C-7113-4D4F-A723-5BFCE61EE8B3}" srcOrd="1" destOrd="0" presId="urn:microsoft.com/office/officeart/2005/8/layout/pyramid3"/>
    <dgm:cxn modelId="{C2966966-3255-4B8E-BAB6-D69CC0DF44BF}" srcId="{22770EF4-7BB0-45D3-B0ED-6FF44AA0BDD8}" destId="{F7A4943A-548F-41C5-8A32-BEA6B9776D9B}" srcOrd="4" destOrd="0" parTransId="{3149E871-EA42-478E-BBBD-279B5EBD4AB4}" sibTransId="{48AEDF17-E02F-4CBF-883A-248268FFF15C}"/>
    <dgm:cxn modelId="{03EC0A47-1AAE-4AE3-835B-4AE2A1ACFAD1}" type="presOf" srcId="{B42976F2-E0E0-4D7C-BE31-A08D731F9AD9}" destId="{DEEDE27E-46F9-4640-A6C1-B3A991CBE9B6}" srcOrd="0" destOrd="0" presId="urn:microsoft.com/office/officeart/2005/8/layout/pyramid3"/>
    <dgm:cxn modelId="{B5C9B249-5CF7-4C8E-911F-E153595ABBDB}" type="presOf" srcId="{59461C4A-6615-4ED9-B857-D7166A6E0334}" destId="{E9C45B7B-FE61-4D40-B500-00F9E230F6B9}" srcOrd="1" destOrd="0" presId="urn:microsoft.com/office/officeart/2005/8/layout/pyramid3"/>
    <dgm:cxn modelId="{5633B26C-30C1-48DF-8241-6F4079471002}" type="presOf" srcId="{73CBF3C4-1105-4E79-A371-61BB7702E90C}" destId="{8BB9ADB9-169A-465E-A20A-BB85A5AB7372}" srcOrd="0" destOrd="0" presId="urn:microsoft.com/office/officeart/2005/8/layout/pyramid3"/>
    <dgm:cxn modelId="{DA610275-79C5-4139-A97C-EF5EA70BF99A}" srcId="{22770EF4-7BB0-45D3-B0ED-6FF44AA0BDD8}" destId="{B42976F2-E0E0-4D7C-BE31-A08D731F9AD9}" srcOrd="0" destOrd="0" parTransId="{96540ABA-6A04-4032-A9E4-2E29B4CD9167}" sibTransId="{1B6D571C-702B-43E2-A7C4-DC9A350E00CA}"/>
    <dgm:cxn modelId="{FC96CA7A-00D2-4DEF-B823-4F01676F6F7B}" srcId="{22770EF4-7BB0-45D3-B0ED-6FF44AA0BDD8}" destId="{59461C4A-6615-4ED9-B857-D7166A6E0334}" srcOrd="1" destOrd="0" parTransId="{6E71734A-67FE-48B0-B64E-7AFCBC75F531}" sibTransId="{471B259A-A00E-45A0-B9CF-23DE99371C74}"/>
    <dgm:cxn modelId="{BB461E7F-9992-46BF-A367-AC0CCB19A185}" type="presOf" srcId="{59461C4A-6615-4ED9-B857-D7166A6E0334}" destId="{3E5CECD2-343B-459E-9913-D977128EFA9D}" srcOrd="0" destOrd="0" presId="urn:microsoft.com/office/officeart/2005/8/layout/pyramid3"/>
    <dgm:cxn modelId="{1E781783-7A65-403D-9E61-E4A538A6BF59}" type="presOf" srcId="{73CBF3C4-1105-4E79-A371-61BB7702E90C}" destId="{1764F0D2-8E61-4B14-95FF-E7B2A23E2449}" srcOrd="1" destOrd="0" presId="urn:microsoft.com/office/officeart/2005/8/layout/pyramid3"/>
    <dgm:cxn modelId="{AA0A06E7-3A92-4118-A3EB-FA420BDDE7F1}" srcId="{22770EF4-7BB0-45D3-B0ED-6FF44AA0BDD8}" destId="{6489D92A-7224-49D1-ADED-6E773922A6DC}" srcOrd="2" destOrd="0" parTransId="{87CACF99-C6B5-4927-B4CE-2F16050C97F9}" sibTransId="{C2B0FE6C-2BC0-411E-9590-CDE2E4F17284}"/>
    <dgm:cxn modelId="{5775CDF8-8C8E-4454-9757-9245723F8DC4}" type="presOf" srcId="{F7A4943A-548F-41C5-8A32-BEA6B9776D9B}" destId="{C0E25938-0068-4358-83B3-8C39E6053893}" srcOrd="0" destOrd="0" presId="urn:microsoft.com/office/officeart/2005/8/layout/pyramid3"/>
    <dgm:cxn modelId="{716C7386-26E8-4BF9-837A-626F99084CBD}" type="presParOf" srcId="{5E005AEF-3978-4F38-A7AD-C7BAACCE5DA8}" destId="{F53F33BD-C819-430D-AC01-E8C667D778F0}" srcOrd="0" destOrd="0" presId="urn:microsoft.com/office/officeart/2005/8/layout/pyramid3"/>
    <dgm:cxn modelId="{853BCC77-8D58-40CB-930E-D127747FBA15}" type="presParOf" srcId="{F53F33BD-C819-430D-AC01-E8C667D778F0}" destId="{DEEDE27E-46F9-4640-A6C1-B3A991CBE9B6}" srcOrd="0" destOrd="0" presId="urn:microsoft.com/office/officeart/2005/8/layout/pyramid3"/>
    <dgm:cxn modelId="{4784CCCE-5382-4803-A281-1D642AC94581}" type="presParOf" srcId="{F53F33BD-C819-430D-AC01-E8C667D778F0}" destId="{A5EB338C-0468-447D-9575-9495E61A089E}" srcOrd="1" destOrd="0" presId="urn:microsoft.com/office/officeart/2005/8/layout/pyramid3"/>
    <dgm:cxn modelId="{31BE15D2-1A20-47D0-B177-769D554024F2}" type="presParOf" srcId="{5E005AEF-3978-4F38-A7AD-C7BAACCE5DA8}" destId="{6C008DDB-7B17-418E-83BE-0D7F590252D4}" srcOrd="1" destOrd="0" presId="urn:microsoft.com/office/officeart/2005/8/layout/pyramid3"/>
    <dgm:cxn modelId="{6248BC30-B1DE-4842-A2D4-0F2BB96FFAE8}" type="presParOf" srcId="{6C008DDB-7B17-418E-83BE-0D7F590252D4}" destId="{3E5CECD2-343B-459E-9913-D977128EFA9D}" srcOrd="0" destOrd="0" presId="urn:microsoft.com/office/officeart/2005/8/layout/pyramid3"/>
    <dgm:cxn modelId="{789A406F-18DE-4EF3-AF58-7BEDB57C3BA8}" type="presParOf" srcId="{6C008DDB-7B17-418E-83BE-0D7F590252D4}" destId="{E9C45B7B-FE61-4D40-B500-00F9E230F6B9}" srcOrd="1" destOrd="0" presId="urn:microsoft.com/office/officeart/2005/8/layout/pyramid3"/>
    <dgm:cxn modelId="{E13C4DA6-5EC8-47D4-9AC6-7B05273C1189}" type="presParOf" srcId="{5E005AEF-3978-4F38-A7AD-C7BAACCE5DA8}" destId="{2FB3B98E-D207-44C9-88B1-39C5F484B2F9}" srcOrd="2" destOrd="0" presId="urn:microsoft.com/office/officeart/2005/8/layout/pyramid3"/>
    <dgm:cxn modelId="{63DCAA11-14A5-4C8D-8825-526360008874}" type="presParOf" srcId="{2FB3B98E-D207-44C9-88B1-39C5F484B2F9}" destId="{68A18726-077E-458E-BBA0-3A046B67BC2E}" srcOrd="0" destOrd="0" presId="urn:microsoft.com/office/officeart/2005/8/layout/pyramid3"/>
    <dgm:cxn modelId="{371E71D1-B167-42B6-91B1-06D1F5AF5933}" type="presParOf" srcId="{2FB3B98E-D207-44C9-88B1-39C5F484B2F9}" destId="{1A07643C-7113-4D4F-A723-5BFCE61EE8B3}" srcOrd="1" destOrd="0" presId="urn:microsoft.com/office/officeart/2005/8/layout/pyramid3"/>
    <dgm:cxn modelId="{0B3455D9-DC7B-4A4F-A5CE-4CD69A1AB00B}" type="presParOf" srcId="{5E005AEF-3978-4F38-A7AD-C7BAACCE5DA8}" destId="{2FDEB206-D1C8-44F3-95D4-8DB7CC171A3A}" srcOrd="3" destOrd="0" presId="urn:microsoft.com/office/officeart/2005/8/layout/pyramid3"/>
    <dgm:cxn modelId="{60C7B280-43D5-49C4-A2E9-DD3D7F00B20A}" type="presParOf" srcId="{2FDEB206-D1C8-44F3-95D4-8DB7CC171A3A}" destId="{8BB9ADB9-169A-465E-A20A-BB85A5AB7372}" srcOrd="0" destOrd="0" presId="urn:microsoft.com/office/officeart/2005/8/layout/pyramid3"/>
    <dgm:cxn modelId="{740BC0D6-0B43-471A-868A-B8EC5E0C8DF8}" type="presParOf" srcId="{2FDEB206-D1C8-44F3-95D4-8DB7CC171A3A}" destId="{1764F0D2-8E61-4B14-95FF-E7B2A23E2449}" srcOrd="1" destOrd="0" presId="urn:microsoft.com/office/officeart/2005/8/layout/pyramid3"/>
    <dgm:cxn modelId="{061E160F-9954-4D65-93B9-8382B7E6860D}" type="presParOf" srcId="{5E005AEF-3978-4F38-A7AD-C7BAACCE5DA8}" destId="{8BA02C04-A19E-4FDD-B507-423793D0FDA7}" srcOrd="4" destOrd="0" presId="urn:microsoft.com/office/officeart/2005/8/layout/pyramid3"/>
    <dgm:cxn modelId="{289812EF-7FD6-4CCA-B7C6-52ED080258B8}" type="presParOf" srcId="{8BA02C04-A19E-4FDD-B507-423793D0FDA7}" destId="{C0E25938-0068-4358-83B3-8C39E6053893}" srcOrd="0" destOrd="0" presId="urn:microsoft.com/office/officeart/2005/8/layout/pyramid3"/>
    <dgm:cxn modelId="{DB568132-E09B-40D9-840B-9D4F37E662C3}" type="presParOf" srcId="{8BA02C04-A19E-4FDD-B507-423793D0FDA7}" destId="{BBA46D60-8A3B-4B15-AB22-C0107FE636B4}" srcOrd="1" destOrd="0" presId="urn:microsoft.com/office/officeart/2005/8/layout/pyramid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B96C6A4-0F16-4708-848F-C40C175E3868}" type="doc">
      <dgm:prSet loTypeId="urn:microsoft.com/office/officeart/2005/8/layout/chevron1" loCatId="process" qsTypeId="urn:microsoft.com/office/officeart/2005/8/quickstyle/simple1" qsCatId="simple" csTypeId="urn:microsoft.com/office/officeart/2005/8/colors/accent3_2" csCatId="accent3" phldr="1"/>
      <dgm:spPr/>
    </dgm:pt>
    <dgm:pt modelId="{6B035CE4-E4A6-4AFA-9FC6-3CEA01478631}">
      <dgm:prSet phldrT="[Text]" custT="1"/>
      <dgm:spPr>
        <a:solidFill>
          <a:schemeClr val="bg1"/>
        </a:solidFill>
        <a:ln w="38100">
          <a:solidFill>
            <a:schemeClr val="accent1"/>
          </a:solidFill>
        </a:ln>
      </dgm:spPr>
      <dgm:t>
        <a:bodyPr/>
        <a:lstStyle/>
        <a:p>
          <a:r>
            <a:rPr lang="en-US" sz="1800" b="1">
              <a:gradFill>
                <a:gsLst>
                  <a:gs pos="0">
                    <a:schemeClr val="accent1"/>
                  </a:gs>
                  <a:gs pos="100000">
                    <a:schemeClr val="accent1"/>
                  </a:gs>
                </a:gsLst>
                <a:lin ang="5400000" scaled="1"/>
              </a:gradFill>
            </a:rPr>
            <a:t>DETECT</a:t>
          </a:r>
        </a:p>
      </dgm:t>
    </dgm:pt>
    <dgm:pt modelId="{4AE88085-9685-455D-837A-5F0387C1990E}" type="parTrans" cxnId="{54A004A1-9455-4310-B378-0262DBE1E38B}">
      <dgm:prSet/>
      <dgm:spPr/>
      <dgm:t>
        <a:bodyPr/>
        <a:lstStyle/>
        <a:p>
          <a:endParaRPr lang="en-US" sz="1100" b="1"/>
        </a:p>
      </dgm:t>
    </dgm:pt>
    <dgm:pt modelId="{618A3753-D29E-44CB-8880-40458370E41D}" type="sibTrans" cxnId="{54A004A1-9455-4310-B378-0262DBE1E38B}">
      <dgm:prSet/>
      <dgm:spPr/>
      <dgm:t>
        <a:bodyPr/>
        <a:lstStyle/>
        <a:p>
          <a:endParaRPr lang="en-US" sz="1100" b="1"/>
        </a:p>
      </dgm:t>
    </dgm:pt>
    <dgm:pt modelId="{1815B59E-C107-4300-823E-ED65C901040D}">
      <dgm:prSet phldrT="[Text]" custT="1"/>
      <dgm:spPr>
        <a:solidFill>
          <a:srgbClr val="FFFFFF"/>
        </a:solidFill>
        <a:ln w="38100" cap="flat" cmpd="sng" algn="ctr">
          <a:solidFill>
            <a:srgbClr val="0078D4"/>
          </a:solidFill>
          <a:prstDash val="solid"/>
        </a:ln>
        <a:effectLst/>
      </dgm:spPr>
      <dgm:t>
        <a:bodyPr spcFirstLastPara="0" vert="horz" wrap="square" lIns="96012" tIns="32004" rIns="32004" bIns="32004" numCol="1" spcCol="1270" anchor="ctr" anchorCtr="0"/>
        <a:lstStyle/>
        <a:p>
          <a:pPr marL="0" lvl="0" indent="0" algn="ctr" defTabSz="1066800">
            <a:lnSpc>
              <a:spcPct val="90000"/>
            </a:lnSpc>
            <a:spcBef>
              <a:spcPct val="0"/>
            </a:spcBef>
            <a:spcAft>
              <a:spcPct val="35000"/>
            </a:spcAft>
            <a:buNone/>
          </a:pPr>
          <a:r>
            <a:rPr lang="en-US" sz="1800" b="1" kern="1200">
              <a:gradFill>
                <a:gsLst>
                  <a:gs pos="0">
                    <a:schemeClr val="accent1"/>
                  </a:gs>
                  <a:gs pos="100000">
                    <a:schemeClr val="accent1"/>
                  </a:gs>
                </a:gsLst>
                <a:lin ang="5400000" scaled="1"/>
              </a:gradFill>
              <a:latin typeface="Segoe UI"/>
              <a:ea typeface="+mn-ea"/>
              <a:cs typeface="+mn-cs"/>
            </a:rPr>
            <a:t>RESPOND</a:t>
          </a:r>
        </a:p>
      </dgm:t>
    </dgm:pt>
    <dgm:pt modelId="{2CE1AEC4-47FE-4620-B6EB-12D7C989C512}" type="parTrans" cxnId="{BA4431A8-5F64-432B-9156-B581FA4F77E0}">
      <dgm:prSet/>
      <dgm:spPr/>
      <dgm:t>
        <a:bodyPr/>
        <a:lstStyle/>
        <a:p>
          <a:endParaRPr lang="en-US" sz="1100" b="1"/>
        </a:p>
      </dgm:t>
    </dgm:pt>
    <dgm:pt modelId="{58A8828E-D671-4B45-898F-EE31C56FE81F}" type="sibTrans" cxnId="{BA4431A8-5F64-432B-9156-B581FA4F77E0}">
      <dgm:prSet/>
      <dgm:spPr/>
      <dgm:t>
        <a:bodyPr/>
        <a:lstStyle/>
        <a:p>
          <a:endParaRPr lang="en-US" sz="1100" b="1"/>
        </a:p>
      </dgm:t>
    </dgm:pt>
    <dgm:pt modelId="{E57673E3-7E6C-4525-BECA-456FEE7CFEDF}">
      <dgm:prSet phldrT="[Text]" custT="1"/>
      <dgm:spPr>
        <a:solidFill>
          <a:srgbClr val="FFFFFF"/>
        </a:solidFill>
        <a:ln w="38100" cap="flat" cmpd="sng" algn="ctr">
          <a:solidFill>
            <a:srgbClr val="0078D4"/>
          </a:solidFill>
          <a:prstDash val="solid"/>
        </a:ln>
        <a:effectLst/>
      </dgm:spPr>
      <dgm:t>
        <a:bodyPr spcFirstLastPara="0" vert="horz" wrap="square" lIns="96012" tIns="32004" rIns="32004" bIns="32004" numCol="1" spcCol="1270" anchor="ctr" anchorCtr="0"/>
        <a:lstStyle/>
        <a:p>
          <a:pPr marL="0" lvl="0" indent="0" algn="ctr" defTabSz="1066800">
            <a:lnSpc>
              <a:spcPct val="90000"/>
            </a:lnSpc>
            <a:spcBef>
              <a:spcPct val="0"/>
            </a:spcBef>
            <a:spcAft>
              <a:spcPct val="35000"/>
            </a:spcAft>
            <a:buNone/>
          </a:pPr>
          <a:r>
            <a:rPr lang="en-US" sz="1800" b="1" kern="1200">
              <a:gradFill>
                <a:gsLst>
                  <a:gs pos="0">
                    <a:schemeClr val="accent1"/>
                  </a:gs>
                  <a:gs pos="100000">
                    <a:schemeClr val="accent1"/>
                  </a:gs>
                </a:gsLst>
                <a:lin ang="5400000" scaled="1"/>
              </a:gradFill>
              <a:latin typeface="Segoe UI"/>
              <a:ea typeface="+mn-ea"/>
              <a:cs typeface="+mn-cs"/>
            </a:rPr>
            <a:t>RECOVER</a:t>
          </a:r>
        </a:p>
      </dgm:t>
    </dgm:pt>
    <dgm:pt modelId="{B3337CF2-D06F-4C0D-AA06-66BB81398837}" type="parTrans" cxnId="{6B0A849C-B1A5-4A9C-841D-2EE0ED4BAD77}">
      <dgm:prSet/>
      <dgm:spPr/>
      <dgm:t>
        <a:bodyPr/>
        <a:lstStyle/>
        <a:p>
          <a:endParaRPr lang="en-US" sz="1100" b="1"/>
        </a:p>
      </dgm:t>
    </dgm:pt>
    <dgm:pt modelId="{E8C0F4B0-005C-402F-BCE1-207A4E887533}" type="sibTrans" cxnId="{6B0A849C-B1A5-4A9C-841D-2EE0ED4BAD77}">
      <dgm:prSet/>
      <dgm:spPr/>
      <dgm:t>
        <a:bodyPr/>
        <a:lstStyle/>
        <a:p>
          <a:endParaRPr lang="en-US" sz="1100" b="1"/>
        </a:p>
      </dgm:t>
    </dgm:pt>
    <dgm:pt modelId="{5D6413FB-4F3B-4918-8FA8-A78028D918CE}" type="pres">
      <dgm:prSet presAssocID="{4B96C6A4-0F16-4708-848F-C40C175E3868}" presName="Name0" presStyleCnt="0">
        <dgm:presLayoutVars>
          <dgm:dir/>
          <dgm:animLvl val="lvl"/>
          <dgm:resizeHandles val="exact"/>
        </dgm:presLayoutVars>
      </dgm:prSet>
      <dgm:spPr/>
    </dgm:pt>
    <dgm:pt modelId="{2F1C99CB-C1B7-49C3-A891-E5AC75421E2C}" type="pres">
      <dgm:prSet presAssocID="{6B035CE4-E4A6-4AFA-9FC6-3CEA01478631}" presName="parTxOnly" presStyleLbl="node1" presStyleIdx="0" presStyleCnt="3">
        <dgm:presLayoutVars>
          <dgm:chMax val="0"/>
          <dgm:chPref val="0"/>
          <dgm:bulletEnabled val="1"/>
        </dgm:presLayoutVars>
      </dgm:prSet>
      <dgm:spPr/>
    </dgm:pt>
    <dgm:pt modelId="{4E46E23B-697D-4878-8766-13C4D5CB20D5}" type="pres">
      <dgm:prSet presAssocID="{618A3753-D29E-44CB-8880-40458370E41D}" presName="parTxOnlySpace" presStyleCnt="0"/>
      <dgm:spPr/>
    </dgm:pt>
    <dgm:pt modelId="{87C30A0D-9059-465B-B0EA-50311CEC4042}" type="pres">
      <dgm:prSet presAssocID="{1815B59E-C107-4300-823E-ED65C901040D}" presName="parTxOnly" presStyleLbl="node1" presStyleIdx="1" presStyleCnt="3">
        <dgm:presLayoutVars>
          <dgm:chMax val="0"/>
          <dgm:chPref val="0"/>
          <dgm:bulletEnabled val="1"/>
        </dgm:presLayoutVars>
      </dgm:prSet>
      <dgm:spPr>
        <a:xfrm>
          <a:off x="3497011" y="0"/>
          <a:ext cx="3882027" cy="678299"/>
        </a:xfrm>
        <a:prstGeom prst="chevron">
          <a:avLst/>
        </a:prstGeom>
      </dgm:spPr>
    </dgm:pt>
    <dgm:pt modelId="{D199D938-6282-4F1B-9B5B-3075622C42E0}" type="pres">
      <dgm:prSet presAssocID="{58A8828E-D671-4B45-898F-EE31C56FE81F}" presName="parTxOnlySpace" presStyleCnt="0"/>
      <dgm:spPr/>
    </dgm:pt>
    <dgm:pt modelId="{B63B05C8-FE96-496B-9FB2-5043EB48F844}" type="pres">
      <dgm:prSet presAssocID="{E57673E3-7E6C-4525-BECA-456FEE7CFEDF}" presName="parTxOnly" presStyleLbl="node1" presStyleIdx="2" presStyleCnt="3">
        <dgm:presLayoutVars>
          <dgm:chMax val="0"/>
          <dgm:chPref val="0"/>
          <dgm:bulletEnabled val="1"/>
        </dgm:presLayoutVars>
      </dgm:prSet>
      <dgm:spPr>
        <a:xfrm>
          <a:off x="6990836" y="0"/>
          <a:ext cx="3882027" cy="678299"/>
        </a:xfrm>
        <a:prstGeom prst="chevron">
          <a:avLst/>
        </a:prstGeom>
      </dgm:spPr>
    </dgm:pt>
  </dgm:ptLst>
  <dgm:cxnLst>
    <dgm:cxn modelId="{7B6DD03E-0877-405D-9B8B-6D266B96FB82}" type="presOf" srcId="{4B96C6A4-0F16-4708-848F-C40C175E3868}" destId="{5D6413FB-4F3B-4918-8FA8-A78028D918CE}" srcOrd="0" destOrd="0" presId="urn:microsoft.com/office/officeart/2005/8/layout/chevron1"/>
    <dgm:cxn modelId="{2FB97966-95E9-42D7-A447-DE721F4CDA34}" type="presOf" srcId="{6B035CE4-E4A6-4AFA-9FC6-3CEA01478631}" destId="{2F1C99CB-C1B7-49C3-A891-E5AC75421E2C}" srcOrd="0" destOrd="0" presId="urn:microsoft.com/office/officeart/2005/8/layout/chevron1"/>
    <dgm:cxn modelId="{6B0A849C-B1A5-4A9C-841D-2EE0ED4BAD77}" srcId="{4B96C6A4-0F16-4708-848F-C40C175E3868}" destId="{E57673E3-7E6C-4525-BECA-456FEE7CFEDF}" srcOrd="2" destOrd="0" parTransId="{B3337CF2-D06F-4C0D-AA06-66BB81398837}" sibTransId="{E8C0F4B0-005C-402F-BCE1-207A4E887533}"/>
    <dgm:cxn modelId="{54A004A1-9455-4310-B378-0262DBE1E38B}" srcId="{4B96C6A4-0F16-4708-848F-C40C175E3868}" destId="{6B035CE4-E4A6-4AFA-9FC6-3CEA01478631}" srcOrd="0" destOrd="0" parTransId="{4AE88085-9685-455D-837A-5F0387C1990E}" sibTransId="{618A3753-D29E-44CB-8880-40458370E41D}"/>
    <dgm:cxn modelId="{BA4431A8-5F64-432B-9156-B581FA4F77E0}" srcId="{4B96C6A4-0F16-4708-848F-C40C175E3868}" destId="{1815B59E-C107-4300-823E-ED65C901040D}" srcOrd="1" destOrd="0" parTransId="{2CE1AEC4-47FE-4620-B6EB-12D7C989C512}" sibTransId="{58A8828E-D671-4B45-898F-EE31C56FE81F}"/>
    <dgm:cxn modelId="{BA085EC1-5F68-4D46-8A39-93B8E2D97A65}" type="presOf" srcId="{E57673E3-7E6C-4525-BECA-456FEE7CFEDF}" destId="{B63B05C8-FE96-496B-9FB2-5043EB48F844}" srcOrd="0" destOrd="0" presId="urn:microsoft.com/office/officeart/2005/8/layout/chevron1"/>
    <dgm:cxn modelId="{1DAE65ED-C0CF-4071-B578-D4F0534960E3}" type="presOf" srcId="{1815B59E-C107-4300-823E-ED65C901040D}" destId="{87C30A0D-9059-465B-B0EA-50311CEC4042}" srcOrd="0" destOrd="0" presId="urn:microsoft.com/office/officeart/2005/8/layout/chevron1"/>
    <dgm:cxn modelId="{F37AD14E-323A-44A8-86C2-FD1A47FCFEE2}" type="presParOf" srcId="{5D6413FB-4F3B-4918-8FA8-A78028D918CE}" destId="{2F1C99CB-C1B7-49C3-A891-E5AC75421E2C}" srcOrd="0" destOrd="0" presId="urn:microsoft.com/office/officeart/2005/8/layout/chevron1"/>
    <dgm:cxn modelId="{F501B370-3E45-4E1F-9560-96C1B5B59328}" type="presParOf" srcId="{5D6413FB-4F3B-4918-8FA8-A78028D918CE}" destId="{4E46E23B-697D-4878-8766-13C4D5CB20D5}" srcOrd="1" destOrd="0" presId="urn:microsoft.com/office/officeart/2005/8/layout/chevron1"/>
    <dgm:cxn modelId="{87D2982D-CDDE-4A6F-9410-34C612EC49EA}" type="presParOf" srcId="{5D6413FB-4F3B-4918-8FA8-A78028D918CE}" destId="{87C30A0D-9059-465B-B0EA-50311CEC4042}" srcOrd="2" destOrd="0" presId="urn:microsoft.com/office/officeart/2005/8/layout/chevron1"/>
    <dgm:cxn modelId="{C2F9207B-EC51-4381-96C5-A6BB55F8E0B8}" type="presParOf" srcId="{5D6413FB-4F3B-4918-8FA8-A78028D918CE}" destId="{D199D938-6282-4F1B-9B5B-3075622C42E0}" srcOrd="3" destOrd="0" presId="urn:microsoft.com/office/officeart/2005/8/layout/chevron1"/>
    <dgm:cxn modelId="{78E53507-A42F-4AAA-837C-376DD11D6740}" type="presParOf" srcId="{5D6413FB-4F3B-4918-8FA8-A78028D918CE}" destId="{B63B05C8-FE96-496B-9FB2-5043EB48F844}" srcOrd="4" destOrd="0" presId="urn:microsoft.com/office/officeart/2005/8/layout/chevron1"/>
  </dgm:cxnLst>
  <dgm:bg>
    <a:noFill/>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B96C6A4-0F16-4708-848F-C40C175E3868}" type="doc">
      <dgm:prSet loTypeId="urn:microsoft.com/office/officeart/2005/8/layout/chevron1" loCatId="process" qsTypeId="urn:microsoft.com/office/officeart/2005/8/quickstyle/simple1" qsCatId="simple" csTypeId="urn:microsoft.com/office/officeart/2005/8/colors/accent3_2" csCatId="accent3" phldr="1"/>
      <dgm:spPr/>
    </dgm:pt>
    <dgm:pt modelId="{6B035CE4-E4A6-4AFA-9FC6-3CEA01478631}">
      <dgm:prSet phldrT="[Text]" custT="1"/>
      <dgm:spPr>
        <a:solidFill>
          <a:schemeClr val="bg1"/>
        </a:solidFill>
        <a:ln w="38100">
          <a:solidFill>
            <a:schemeClr val="accent1"/>
          </a:solidFill>
        </a:ln>
      </dgm:spPr>
      <dgm:t>
        <a:bodyPr/>
        <a:lstStyle/>
        <a:p>
          <a:r>
            <a:rPr lang="en-US" sz="1600" b="1">
              <a:gradFill>
                <a:gsLst>
                  <a:gs pos="0">
                    <a:schemeClr val="accent1"/>
                  </a:gs>
                  <a:gs pos="100000">
                    <a:schemeClr val="accent1"/>
                  </a:gs>
                </a:gsLst>
                <a:lin ang="5400000" scaled="1"/>
              </a:gradFill>
            </a:rPr>
            <a:t>PROTECT</a:t>
          </a:r>
        </a:p>
      </dgm:t>
    </dgm:pt>
    <dgm:pt modelId="{4AE88085-9685-455D-837A-5F0387C1990E}" type="parTrans" cxnId="{54A004A1-9455-4310-B378-0262DBE1E38B}">
      <dgm:prSet/>
      <dgm:spPr/>
      <dgm:t>
        <a:bodyPr/>
        <a:lstStyle/>
        <a:p>
          <a:endParaRPr lang="en-US" sz="1600" b="1"/>
        </a:p>
      </dgm:t>
    </dgm:pt>
    <dgm:pt modelId="{618A3753-D29E-44CB-8880-40458370E41D}" type="sibTrans" cxnId="{54A004A1-9455-4310-B378-0262DBE1E38B}">
      <dgm:prSet/>
      <dgm:spPr/>
      <dgm:t>
        <a:bodyPr/>
        <a:lstStyle/>
        <a:p>
          <a:endParaRPr lang="en-US" sz="1600" b="1"/>
        </a:p>
      </dgm:t>
    </dgm:pt>
    <dgm:pt modelId="{1815B59E-C107-4300-823E-ED65C901040D}">
      <dgm:prSet phldrT="[Text]" custT="1"/>
      <dgm:spPr>
        <a:solidFill>
          <a:srgbClr val="FFFFFF"/>
        </a:solidFill>
        <a:ln w="38100" cap="flat" cmpd="sng" algn="ctr">
          <a:solidFill>
            <a:srgbClr val="0078D4"/>
          </a:solidFill>
          <a:prstDash val="solid"/>
        </a:ln>
        <a:effectLst/>
      </dgm:spPr>
      <dgm:t>
        <a:bodyPr spcFirstLastPara="0" vert="horz" wrap="square" lIns="96012" tIns="32004" rIns="32004" bIns="32004" numCol="1" spcCol="1270" anchor="ctr" anchorCtr="0"/>
        <a:lstStyle/>
        <a:p>
          <a:pPr marL="0" lvl="0" indent="0" algn="ctr" defTabSz="1066800">
            <a:lnSpc>
              <a:spcPct val="90000"/>
            </a:lnSpc>
            <a:spcBef>
              <a:spcPct val="0"/>
            </a:spcBef>
            <a:spcAft>
              <a:spcPct val="35000"/>
            </a:spcAft>
            <a:buNone/>
          </a:pPr>
          <a:r>
            <a:rPr lang="en-US" sz="1600" b="1" kern="1200">
              <a:gradFill>
                <a:gsLst>
                  <a:gs pos="0">
                    <a:schemeClr val="accent1"/>
                  </a:gs>
                  <a:gs pos="100000">
                    <a:schemeClr val="accent1"/>
                  </a:gs>
                </a:gsLst>
                <a:lin ang="5400000" scaled="1"/>
              </a:gradFill>
              <a:latin typeface="Segoe UI"/>
              <a:ea typeface="+mn-ea"/>
              <a:cs typeface="+mn-cs"/>
            </a:rPr>
            <a:t>RESPOND</a:t>
          </a:r>
        </a:p>
      </dgm:t>
    </dgm:pt>
    <dgm:pt modelId="{2CE1AEC4-47FE-4620-B6EB-12D7C989C512}" type="parTrans" cxnId="{BA4431A8-5F64-432B-9156-B581FA4F77E0}">
      <dgm:prSet/>
      <dgm:spPr/>
      <dgm:t>
        <a:bodyPr/>
        <a:lstStyle/>
        <a:p>
          <a:endParaRPr lang="en-US" sz="1600" b="1"/>
        </a:p>
      </dgm:t>
    </dgm:pt>
    <dgm:pt modelId="{58A8828E-D671-4B45-898F-EE31C56FE81F}" type="sibTrans" cxnId="{BA4431A8-5F64-432B-9156-B581FA4F77E0}">
      <dgm:prSet/>
      <dgm:spPr/>
      <dgm:t>
        <a:bodyPr/>
        <a:lstStyle/>
        <a:p>
          <a:endParaRPr lang="en-US" sz="1600" b="1"/>
        </a:p>
      </dgm:t>
    </dgm:pt>
    <dgm:pt modelId="{E57673E3-7E6C-4525-BECA-456FEE7CFEDF}">
      <dgm:prSet phldrT="[Text]" custT="1"/>
      <dgm:spPr>
        <a:solidFill>
          <a:srgbClr val="FFFFFF"/>
        </a:solidFill>
        <a:ln w="38100" cap="flat" cmpd="sng" algn="ctr">
          <a:solidFill>
            <a:srgbClr val="0078D4"/>
          </a:solidFill>
          <a:prstDash val="solid"/>
        </a:ln>
        <a:effectLst/>
      </dgm:spPr>
      <dgm:t>
        <a:bodyPr spcFirstLastPara="0" vert="horz" wrap="square" lIns="96012" tIns="32004" rIns="32004" bIns="32004" numCol="1" spcCol="1270" anchor="ctr" anchorCtr="0"/>
        <a:lstStyle/>
        <a:p>
          <a:pPr marL="0" lvl="0" indent="0" algn="ctr" defTabSz="1066800">
            <a:lnSpc>
              <a:spcPct val="90000"/>
            </a:lnSpc>
            <a:spcBef>
              <a:spcPct val="0"/>
            </a:spcBef>
            <a:spcAft>
              <a:spcPct val="35000"/>
            </a:spcAft>
            <a:buNone/>
          </a:pPr>
          <a:r>
            <a:rPr lang="en-US" sz="1600" b="1" kern="1200">
              <a:gradFill>
                <a:gsLst>
                  <a:gs pos="0">
                    <a:schemeClr val="accent1"/>
                  </a:gs>
                  <a:gs pos="100000">
                    <a:schemeClr val="accent1"/>
                  </a:gs>
                </a:gsLst>
                <a:lin ang="5400000" scaled="1"/>
              </a:gradFill>
              <a:latin typeface="Segoe UI"/>
              <a:ea typeface="+mn-ea"/>
              <a:cs typeface="+mn-cs"/>
            </a:rPr>
            <a:t>RECOVER</a:t>
          </a:r>
        </a:p>
      </dgm:t>
    </dgm:pt>
    <dgm:pt modelId="{B3337CF2-D06F-4C0D-AA06-66BB81398837}" type="parTrans" cxnId="{6B0A849C-B1A5-4A9C-841D-2EE0ED4BAD77}">
      <dgm:prSet/>
      <dgm:spPr/>
      <dgm:t>
        <a:bodyPr/>
        <a:lstStyle/>
        <a:p>
          <a:endParaRPr lang="en-US" sz="1600" b="1"/>
        </a:p>
      </dgm:t>
    </dgm:pt>
    <dgm:pt modelId="{E8C0F4B0-005C-402F-BCE1-207A4E887533}" type="sibTrans" cxnId="{6B0A849C-B1A5-4A9C-841D-2EE0ED4BAD77}">
      <dgm:prSet/>
      <dgm:spPr/>
      <dgm:t>
        <a:bodyPr/>
        <a:lstStyle/>
        <a:p>
          <a:endParaRPr lang="en-US" sz="1600" b="1"/>
        </a:p>
      </dgm:t>
    </dgm:pt>
    <dgm:pt modelId="{4464A602-2468-4A87-A1EE-265813215102}">
      <dgm:prSet custT="1"/>
      <dgm:spPr>
        <a:solidFill>
          <a:srgbClr val="FFFFFF"/>
        </a:solidFill>
        <a:ln w="38100" cap="flat" cmpd="sng" algn="ctr">
          <a:solidFill>
            <a:srgbClr val="0078D4"/>
          </a:solidFill>
          <a:prstDash val="solid"/>
        </a:ln>
        <a:effectLst/>
      </dgm:spPr>
      <dgm:t>
        <a:bodyPr spcFirstLastPara="0" vert="horz" wrap="square" lIns="96012" tIns="32004" rIns="32004" bIns="32004" numCol="1" spcCol="1270" anchor="ctr" anchorCtr="0"/>
        <a:lstStyle/>
        <a:p>
          <a:pPr marL="0" lvl="0" indent="0" algn="ctr" defTabSz="1066800">
            <a:lnSpc>
              <a:spcPct val="90000"/>
            </a:lnSpc>
            <a:spcBef>
              <a:spcPct val="0"/>
            </a:spcBef>
            <a:spcAft>
              <a:spcPct val="35000"/>
            </a:spcAft>
            <a:buNone/>
          </a:pPr>
          <a:r>
            <a:rPr lang="en-US" sz="1600" b="1" kern="1200">
              <a:gradFill>
                <a:gsLst>
                  <a:gs pos="0">
                    <a:srgbClr val="0078D4"/>
                  </a:gs>
                  <a:gs pos="100000">
                    <a:srgbClr val="0078D4"/>
                  </a:gs>
                </a:gsLst>
                <a:lin ang="5400000" scaled="1"/>
              </a:gradFill>
              <a:latin typeface="Segoe UI"/>
              <a:ea typeface="+mn-ea"/>
              <a:cs typeface="+mn-cs"/>
            </a:rPr>
            <a:t>DETECT</a:t>
          </a:r>
        </a:p>
      </dgm:t>
    </dgm:pt>
    <dgm:pt modelId="{AA355EC9-A582-45FB-AE4A-4AF0A27A1C13}" type="parTrans" cxnId="{768A023E-C9E4-4EBB-AF5B-AA089517C9B0}">
      <dgm:prSet/>
      <dgm:spPr/>
      <dgm:t>
        <a:bodyPr/>
        <a:lstStyle/>
        <a:p>
          <a:endParaRPr lang="en-US" sz="1600"/>
        </a:p>
      </dgm:t>
    </dgm:pt>
    <dgm:pt modelId="{F5E5C733-1A22-4350-98E2-EA07D7212956}" type="sibTrans" cxnId="{768A023E-C9E4-4EBB-AF5B-AA089517C9B0}">
      <dgm:prSet/>
      <dgm:spPr/>
      <dgm:t>
        <a:bodyPr/>
        <a:lstStyle/>
        <a:p>
          <a:endParaRPr lang="en-US" sz="1600"/>
        </a:p>
      </dgm:t>
    </dgm:pt>
    <dgm:pt modelId="{5D6413FB-4F3B-4918-8FA8-A78028D918CE}" type="pres">
      <dgm:prSet presAssocID="{4B96C6A4-0F16-4708-848F-C40C175E3868}" presName="Name0" presStyleCnt="0">
        <dgm:presLayoutVars>
          <dgm:dir/>
          <dgm:animLvl val="lvl"/>
          <dgm:resizeHandles val="exact"/>
        </dgm:presLayoutVars>
      </dgm:prSet>
      <dgm:spPr/>
    </dgm:pt>
    <dgm:pt modelId="{2F1C99CB-C1B7-49C3-A891-E5AC75421E2C}" type="pres">
      <dgm:prSet presAssocID="{6B035CE4-E4A6-4AFA-9FC6-3CEA01478631}" presName="parTxOnly" presStyleLbl="node1" presStyleIdx="0" presStyleCnt="4" custLinFactNeighborY="-96786">
        <dgm:presLayoutVars>
          <dgm:chMax val="0"/>
          <dgm:chPref val="0"/>
          <dgm:bulletEnabled val="1"/>
        </dgm:presLayoutVars>
      </dgm:prSet>
      <dgm:spPr/>
    </dgm:pt>
    <dgm:pt modelId="{4E46E23B-697D-4878-8766-13C4D5CB20D5}" type="pres">
      <dgm:prSet presAssocID="{618A3753-D29E-44CB-8880-40458370E41D}" presName="parTxOnlySpace" presStyleCnt="0"/>
      <dgm:spPr/>
    </dgm:pt>
    <dgm:pt modelId="{59BCD3AC-4B6C-49FC-9014-851DD0A8277D}" type="pres">
      <dgm:prSet presAssocID="{4464A602-2468-4A87-A1EE-265813215102}" presName="parTxOnly" presStyleLbl="node1" presStyleIdx="1" presStyleCnt="4" custLinFactNeighborY="47769">
        <dgm:presLayoutVars>
          <dgm:chMax val="0"/>
          <dgm:chPref val="0"/>
          <dgm:bulletEnabled val="1"/>
        </dgm:presLayoutVars>
      </dgm:prSet>
      <dgm:spPr>
        <a:xfrm>
          <a:off x="2648116" y="0"/>
          <a:ext cx="2936746" cy="599222"/>
        </a:xfrm>
        <a:prstGeom prst="chevron">
          <a:avLst/>
        </a:prstGeom>
      </dgm:spPr>
    </dgm:pt>
    <dgm:pt modelId="{A5728250-8B77-4EE5-ACE7-1C50CFB97AA6}" type="pres">
      <dgm:prSet presAssocID="{F5E5C733-1A22-4350-98E2-EA07D7212956}" presName="parTxOnlySpace" presStyleCnt="0"/>
      <dgm:spPr/>
    </dgm:pt>
    <dgm:pt modelId="{87C30A0D-9059-465B-B0EA-50311CEC4042}" type="pres">
      <dgm:prSet presAssocID="{1815B59E-C107-4300-823E-ED65C901040D}" presName="parTxOnly" presStyleLbl="node1" presStyleIdx="2" presStyleCnt="4" custLinFactNeighborY="-96786">
        <dgm:presLayoutVars>
          <dgm:chMax val="0"/>
          <dgm:chPref val="0"/>
          <dgm:bulletEnabled val="1"/>
        </dgm:presLayoutVars>
      </dgm:prSet>
      <dgm:spPr>
        <a:xfrm>
          <a:off x="3497011" y="0"/>
          <a:ext cx="3882027" cy="678299"/>
        </a:xfrm>
        <a:prstGeom prst="chevron">
          <a:avLst/>
        </a:prstGeom>
      </dgm:spPr>
    </dgm:pt>
    <dgm:pt modelId="{D199D938-6282-4F1B-9B5B-3075622C42E0}" type="pres">
      <dgm:prSet presAssocID="{58A8828E-D671-4B45-898F-EE31C56FE81F}" presName="parTxOnlySpace" presStyleCnt="0"/>
      <dgm:spPr/>
    </dgm:pt>
    <dgm:pt modelId="{B63B05C8-FE96-496B-9FB2-5043EB48F844}" type="pres">
      <dgm:prSet presAssocID="{E57673E3-7E6C-4525-BECA-456FEE7CFEDF}" presName="parTxOnly" presStyleLbl="node1" presStyleIdx="3" presStyleCnt="4" custLinFactNeighborY="-96786">
        <dgm:presLayoutVars>
          <dgm:chMax val="0"/>
          <dgm:chPref val="0"/>
          <dgm:bulletEnabled val="1"/>
        </dgm:presLayoutVars>
      </dgm:prSet>
      <dgm:spPr>
        <a:xfrm>
          <a:off x="6990836" y="0"/>
          <a:ext cx="3882027" cy="678299"/>
        </a:xfrm>
        <a:prstGeom prst="chevron">
          <a:avLst/>
        </a:prstGeom>
      </dgm:spPr>
    </dgm:pt>
  </dgm:ptLst>
  <dgm:cxnLst>
    <dgm:cxn modelId="{768A023E-C9E4-4EBB-AF5B-AA089517C9B0}" srcId="{4B96C6A4-0F16-4708-848F-C40C175E3868}" destId="{4464A602-2468-4A87-A1EE-265813215102}" srcOrd="1" destOrd="0" parTransId="{AA355EC9-A582-45FB-AE4A-4AF0A27A1C13}" sibTransId="{F5E5C733-1A22-4350-98E2-EA07D7212956}"/>
    <dgm:cxn modelId="{7B6DD03E-0877-405D-9B8B-6D266B96FB82}" type="presOf" srcId="{4B96C6A4-0F16-4708-848F-C40C175E3868}" destId="{5D6413FB-4F3B-4918-8FA8-A78028D918CE}" srcOrd="0" destOrd="0" presId="urn:microsoft.com/office/officeart/2005/8/layout/chevron1"/>
    <dgm:cxn modelId="{2FB97966-95E9-42D7-A447-DE721F4CDA34}" type="presOf" srcId="{6B035CE4-E4A6-4AFA-9FC6-3CEA01478631}" destId="{2F1C99CB-C1B7-49C3-A891-E5AC75421E2C}" srcOrd="0" destOrd="0" presId="urn:microsoft.com/office/officeart/2005/8/layout/chevron1"/>
    <dgm:cxn modelId="{EEEE569A-B24B-4918-9F22-855FB8396C5C}" type="presOf" srcId="{4464A602-2468-4A87-A1EE-265813215102}" destId="{59BCD3AC-4B6C-49FC-9014-851DD0A8277D}" srcOrd="0" destOrd="0" presId="urn:microsoft.com/office/officeart/2005/8/layout/chevron1"/>
    <dgm:cxn modelId="{6B0A849C-B1A5-4A9C-841D-2EE0ED4BAD77}" srcId="{4B96C6A4-0F16-4708-848F-C40C175E3868}" destId="{E57673E3-7E6C-4525-BECA-456FEE7CFEDF}" srcOrd="3" destOrd="0" parTransId="{B3337CF2-D06F-4C0D-AA06-66BB81398837}" sibTransId="{E8C0F4B0-005C-402F-BCE1-207A4E887533}"/>
    <dgm:cxn modelId="{54A004A1-9455-4310-B378-0262DBE1E38B}" srcId="{4B96C6A4-0F16-4708-848F-C40C175E3868}" destId="{6B035CE4-E4A6-4AFA-9FC6-3CEA01478631}" srcOrd="0" destOrd="0" parTransId="{4AE88085-9685-455D-837A-5F0387C1990E}" sibTransId="{618A3753-D29E-44CB-8880-40458370E41D}"/>
    <dgm:cxn modelId="{BA4431A8-5F64-432B-9156-B581FA4F77E0}" srcId="{4B96C6A4-0F16-4708-848F-C40C175E3868}" destId="{1815B59E-C107-4300-823E-ED65C901040D}" srcOrd="2" destOrd="0" parTransId="{2CE1AEC4-47FE-4620-B6EB-12D7C989C512}" sibTransId="{58A8828E-D671-4B45-898F-EE31C56FE81F}"/>
    <dgm:cxn modelId="{BA085EC1-5F68-4D46-8A39-93B8E2D97A65}" type="presOf" srcId="{E57673E3-7E6C-4525-BECA-456FEE7CFEDF}" destId="{B63B05C8-FE96-496B-9FB2-5043EB48F844}" srcOrd="0" destOrd="0" presId="urn:microsoft.com/office/officeart/2005/8/layout/chevron1"/>
    <dgm:cxn modelId="{1DAE65ED-C0CF-4071-B578-D4F0534960E3}" type="presOf" srcId="{1815B59E-C107-4300-823E-ED65C901040D}" destId="{87C30A0D-9059-465B-B0EA-50311CEC4042}" srcOrd="0" destOrd="0" presId="urn:microsoft.com/office/officeart/2005/8/layout/chevron1"/>
    <dgm:cxn modelId="{F37AD14E-323A-44A8-86C2-FD1A47FCFEE2}" type="presParOf" srcId="{5D6413FB-4F3B-4918-8FA8-A78028D918CE}" destId="{2F1C99CB-C1B7-49C3-A891-E5AC75421E2C}" srcOrd="0" destOrd="0" presId="urn:microsoft.com/office/officeart/2005/8/layout/chevron1"/>
    <dgm:cxn modelId="{F501B370-3E45-4E1F-9560-96C1B5B59328}" type="presParOf" srcId="{5D6413FB-4F3B-4918-8FA8-A78028D918CE}" destId="{4E46E23B-697D-4878-8766-13C4D5CB20D5}" srcOrd="1" destOrd="0" presId="urn:microsoft.com/office/officeart/2005/8/layout/chevron1"/>
    <dgm:cxn modelId="{2DEFBF15-F7EE-4E4E-B105-E7C81AC0CEB5}" type="presParOf" srcId="{5D6413FB-4F3B-4918-8FA8-A78028D918CE}" destId="{59BCD3AC-4B6C-49FC-9014-851DD0A8277D}" srcOrd="2" destOrd="0" presId="urn:microsoft.com/office/officeart/2005/8/layout/chevron1"/>
    <dgm:cxn modelId="{0E0AD6A4-B74B-4ECE-AC53-6B9F5AC1ACC5}" type="presParOf" srcId="{5D6413FB-4F3B-4918-8FA8-A78028D918CE}" destId="{A5728250-8B77-4EE5-ACE7-1C50CFB97AA6}" srcOrd="3" destOrd="0" presId="urn:microsoft.com/office/officeart/2005/8/layout/chevron1"/>
    <dgm:cxn modelId="{87D2982D-CDDE-4A6F-9410-34C612EC49EA}" type="presParOf" srcId="{5D6413FB-4F3B-4918-8FA8-A78028D918CE}" destId="{87C30A0D-9059-465B-B0EA-50311CEC4042}" srcOrd="4" destOrd="0" presId="urn:microsoft.com/office/officeart/2005/8/layout/chevron1"/>
    <dgm:cxn modelId="{C2F9207B-EC51-4381-96C5-A6BB55F8E0B8}" type="presParOf" srcId="{5D6413FB-4F3B-4918-8FA8-A78028D918CE}" destId="{D199D938-6282-4F1B-9B5B-3075622C42E0}" srcOrd="5" destOrd="0" presId="urn:microsoft.com/office/officeart/2005/8/layout/chevron1"/>
    <dgm:cxn modelId="{78E53507-A42F-4AAA-837C-376DD11D6740}" type="presParOf" srcId="{5D6413FB-4F3B-4918-8FA8-A78028D918CE}" destId="{B63B05C8-FE96-496B-9FB2-5043EB48F844}" srcOrd="6" destOrd="0" presId="urn:microsoft.com/office/officeart/2005/8/layout/chevron1"/>
  </dgm:cxnLst>
  <dgm:bg>
    <a:noFill/>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727621-79CE-4F46-8968-E22BD0AA579D}">
      <dsp:nvSpPr>
        <dsp:cNvPr id="0" name=""/>
        <dsp:cNvSpPr/>
      </dsp:nvSpPr>
      <dsp:spPr>
        <a:xfrm>
          <a:off x="2655" y="0"/>
          <a:ext cx="2363204" cy="438347"/>
        </a:xfrm>
        <a:prstGeom prst="chevron">
          <a:avLst/>
        </a:prstGeom>
        <a:solidFill>
          <a:srgbClr val="FFFFFF"/>
        </a:solidFill>
        <a:ln w="38100" cap="flat" cmpd="sng" algn="ctr">
          <a:solidFill>
            <a:srgbClr val="0078D4"/>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b="0" kern="1200">
              <a:gradFill>
                <a:gsLst>
                  <a:gs pos="0">
                    <a:srgbClr val="0078D4"/>
                  </a:gs>
                  <a:gs pos="100000">
                    <a:srgbClr val="0078D4"/>
                  </a:gs>
                </a:gsLst>
                <a:lin ang="5400000" scaled="1"/>
              </a:gradFill>
              <a:latin typeface="Segoe UI"/>
              <a:ea typeface="+mn-ea"/>
              <a:cs typeface="+mn-cs"/>
            </a:rPr>
            <a:t>IDENTIFY</a:t>
          </a:r>
        </a:p>
      </dsp:txBody>
      <dsp:txXfrm>
        <a:off x="221829" y="0"/>
        <a:ext cx="1924857" cy="438347"/>
      </dsp:txXfrm>
    </dsp:sp>
    <dsp:sp modelId="{2F1C99CB-C1B7-49C3-A891-E5AC75421E2C}">
      <dsp:nvSpPr>
        <dsp:cNvPr id="0" name=""/>
        <dsp:cNvSpPr/>
      </dsp:nvSpPr>
      <dsp:spPr>
        <a:xfrm>
          <a:off x="2129539" y="0"/>
          <a:ext cx="2363204" cy="438347"/>
        </a:xfrm>
        <a:prstGeom prst="chevron">
          <a:avLst/>
        </a:prstGeom>
        <a:solidFill>
          <a:schemeClr val="bg1"/>
        </a:solidFill>
        <a:ln w="38100" cap="flat" cmpd="sng" algn="ctr">
          <a:solidFill>
            <a:schemeClr val="accent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b="0" kern="1200">
              <a:gradFill>
                <a:gsLst>
                  <a:gs pos="0">
                    <a:schemeClr val="accent1"/>
                  </a:gs>
                  <a:gs pos="100000">
                    <a:schemeClr val="accent1"/>
                  </a:gs>
                </a:gsLst>
                <a:lin ang="5400000" scaled="1"/>
              </a:gradFill>
            </a:rPr>
            <a:t>PROTECT</a:t>
          </a:r>
        </a:p>
      </dsp:txBody>
      <dsp:txXfrm>
        <a:off x="2348713" y="0"/>
        <a:ext cx="1924857" cy="438347"/>
      </dsp:txXfrm>
    </dsp:sp>
    <dsp:sp modelId="{59BCD3AC-4B6C-49FC-9014-851DD0A8277D}">
      <dsp:nvSpPr>
        <dsp:cNvPr id="0" name=""/>
        <dsp:cNvSpPr/>
      </dsp:nvSpPr>
      <dsp:spPr>
        <a:xfrm>
          <a:off x="4256423" y="0"/>
          <a:ext cx="2363204" cy="438347"/>
        </a:xfrm>
        <a:prstGeom prst="chevron">
          <a:avLst/>
        </a:prstGeom>
        <a:solidFill>
          <a:srgbClr val="0078D4"/>
        </a:solidFill>
        <a:ln w="38100" cap="flat" cmpd="sng" algn="ctr">
          <a:solidFill>
            <a:srgbClr val="0078D4"/>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b="1" kern="1200">
              <a:solidFill>
                <a:srgbClr val="FFFFFF"/>
              </a:solidFill>
              <a:latin typeface="Segoe UI"/>
              <a:ea typeface="+mn-ea"/>
              <a:cs typeface="+mn-cs"/>
            </a:rPr>
            <a:t>DETECT</a:t>
          </a:r>
        </a:p>
      </dsp:txBody>
      <dsp:txXfrm>
        <a:off x="4475597" y="0"/>
        <a:ext cx="1924857" cy="438347"/>
      </dsp:txXfrm>
    </dsp:sp>
    <dsp:sp modelId="{87C30A0D-9059-465B-B0EA-50311CEC4042}">
      <dsp:nvSpPr>
        <dsp:cNvPr id="0" name=""/>
        <dsp:cNvSpPr/>
      </dsp:nvSpPr>
      <dsp:spPr>
        <a:xfrm>
          <a:off x="6383307" y="0"/>
          <a:ext cx="2363204" cy="438347"/>
        </a:xfrm>
        <a:prstGeom prst="chevron">
          <a:avLst/>
        </a:prstGeom>
        <a:solidFill>
          <a:srgbClr val="0078D4"/>
        </a:solidFill>
        <a:ln w="38100" cap="flat" cmpd="sng" algn="ctr">
          <a:solidFill>
            <a:srgbClr val="0078D4"/>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b="1" kern="1200">
              <a:solidFill>
                <a:srgbClr val="FFFFFF"/>
              </a:solidFill>
              <a:latin typeface="Segoe UI"/>
              <a:ea typeface="+mn-ea"/>
              <a:cs typeface="+mn-cs"/>
            </a:rPr>
            <a:t>RESPOND</a:t>
          </a:r>
        </a:p>
      </dsp:txBody>
      <dsp:txXfrm>
        <a:off x="6602481" y="0"/>
        <a:ext cx="1924857" cy="438347"/>
      </dsp:txXfrm>
    </dsp:sp>
    <dsp:sp modelId="{B63B05C8-FE96-496B-9FB2-5043EB48F844}">
      <dsp:nvSpPr>
        <dsp:cNvPr id="0" name=""/>
        <dsp:cNvSpPr/>
      </dsp:nvSpPr>
      <dsp:spPr>
        <a:xfrm>
          <a:off x="8510191" y="0"/>
          <a:ext cx="2363204" cy="438347"/>
        </a:xfrm>
        <a:prstGeom prst="chevron">
          <a:avLst/>
        </a:prstGeom>
        <a:solidFill>
          <a:srgbClr val="0078D4"/>
        </a:solidFill>
        <a:ln w="38100" cap="flat" cmpd="sng" algn="ctr">
          <a:solidFill>
            <a:srgbClr val="0078D4"/>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b="1" kern="1200">
              <a:solidFill>
                <a:srgbClr val="FFFFFF"/>
              </a:solidFill>
              <a:latin typeface="Segoe UI"/>
              <a:ea typeface="+mn-ea"/>
              <a:cs typeface="+mn-cs"/>
            </a:rPr>
            <a:t>RECOVER</a:t>
          </a:r>
        </a:p>
      </dsp:txBody>
      <dsp:txXfrm>
        <a:off x="8729365" y="0"/>
        <a:ext cx="1924857" cy="43834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EDE27E-46F9-4640-A6C1-B3A991CBE9B6}">
      <dsp:nvSpPr>
        <dsp:cNvPr id="0" name=""/>
        <dsp:cNvSpPr/>
      </dsp:nvSpPr>
      <dsp:spPr>
        <a:xfrm rot="10800000">
          <a:off x="0" y="0"/>
          <a:ext cx="5587737" cy="1070596"/>
        </a:xfrm>
        <a:prstGeom prst="trapezoid">
          <a:avLst>
            <a:gd name="adj" fmla="val 52193"/>
          </a:avLst>
        </a:prstGeom>
        <a:solidFill>
          <a:schemeClr val="accent1">
            <a:hueOff val="0"/>
            <a:satOff val="0"/>
            <a:lumOff val="0"/>
            <a:alphaOff val="0"/>
          </a:schemeClr>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a:gradFill>
                <a:gsLst>
                  <a:gs pos="26000">
                    <a:schemeClr val="bg1"/>
                  </a:gs>
                  <a:gs pos="85000">
                    <a:schemeClr val="bg1"/>
                  </a:gs>
                </a:gsLst>
                <a:lin ang="5400000" scaled="1"/>
              </a:gradFill>
              <a:latin typeface="Segoe UI Semibold" panose="020B0702040204020203" pitchFamily="34" charset="0"/>
              <a:cs typeface="Segoe UI Semibold" panose="020B0702040204020203" pitchFamily="34" charset="0"/>
            </a:rPr>
            <a:t>Local ML models, behavior-based detection algorithms, generics, heuristics</a:t>
          </a:r>
        </a:p>
      </dsp:txBody>
      <dsp:txXfrm rot="-10800000">
        <a:off x="977853" y="0"/>
        <a:ext cx="3632029" cy="1070596"/>
      </dsp:txXfrm>
    </dsp:sp>
    <dsp:sp modelId="{3E5CECD2-343B-459E-9913-D977128EFA9D}">
      <dsp:nvSpPr>
        <dsp:cNvPr id="0" name=""/>
        <dsp:cNvSpPr/>
      </dsp:nvSpPr>
      <dsp:spPr>
        <a:xfrm rot="10800000">
          <a:off x="558773" y="1070596"/>
          <a:ext cx="4470189" cy="1070596"/>
        </a:xfrm>
        <a:prstGeom prst="trapezoid">
          <a:avLst>
            <a:gd name="adj" fmla="val 52193"/>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a:gradFill>
                <a:gsLst>
                  <a:gs pos="26000">
                    <a:schemeClr val="bg1"/>
                  </a:gs>
                  <a:gs pos="85000">
                    <a:schemeClr val="bg1"/>
                  </a:gs>
                </a:gsLst>
                <a:lin ang="5400000" scaled="1"/>
              </a:gradFill>
              <a:latin typeface="Segoe UI Semibold" panose="020B0702040204020203" pitchFamily="34" charset="0"/>
              <a:cs typeface="Segoe UI Semibold" panose="020B0702040204020203" pitchFamily="34" charset="0"/>
            </a:rPr>
            <a:t>Metadata-based ML models</a:t>
          </a:r>
        </a:p>
      </dsp:txBody>
      <dsp:txXfrm rot="-10800000">
        <a:off x="1341056" y="1070596"/>
        <a:ext cx="2905623" cy="1070596"/>
      </dsp:txXfrm>
    </dsp:sp>
    <dsp:sp modelId="{68A18726-077E-458E-BBA0-3A046B67BC2E}">
      <dsp:nvSpPr>
        <dsp:cNvPr id="0" name=""/>
        <dsp:cNvSpPr/>
      </dsp:nvSpPr>
      <dsp:spPr>
        <a:xfrm rot="10800000">
          <a:off x="1117547" y="2141192"/>
          <a:ext cx="3352642" cy="1070596"/>
        </a:xfrm>
        <a:prstGeom prst="trapezoid">
          <a:avLst>
            <a:gd name="adj" fmla="val 52193"/>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a:gradFill>
                <a:gsLst>
                  <a:gs pos="26000">
                    <a:schemeClr val="bg1"/>
                  </a:gs>
                  <a:gs pos="85000">
                    <a:schemeClr val="bg1"/>
                  </a:gs>
                </a:gsLst>
                <a:lin ang="5400000" scaled="1"/>
              </a:gradFill>
              <a:latin typeface="Segoe UI Semibold" panose="020B0702040204020203" pitchFamily="34" charset="0"/>
              <a:cs typeface="Segoe UI Semibold" panose="020B0702040204020203" pitchFamily="34" charset="0"/>
            </a:rPr>
            <a:t>Sample analysis-based </a:t>
          </a:r>
          <a:br>
            <a:rPr lang="en-US" sz="1400" kern="1200">
              <a:gradFill>
                <a:gsLst>
                  <a:gs pos="26000">
                    <a:schemeClr val="bg1"/>
                  </a:gs>
                  <a:gs pos="85000">
                    <a:schemeClr val="bg1"/>
                  </a:gs>
                </a:gsLst>
                <a:lin ang="5400000" scaled="1"/>
              </a:gradFill>
              <a:latin typeface="Segoe UI Semibold" panose="020B0702040204020203" pitchFamily="34" charset="0"/>
              <a:cs typeface="Segoe UI Semibold" panose="020B0702040204020203" pitchFamily="34" charset="0"/>
            </a:rPr>
          </a:br>
          <a:r>
            <a:rPr lang="en-US" sz="1400" kern="1200">
              <a:gradFill>
                <a:gsLst>
                  <a:gs pos="26000">
                    <a:schemeClr val="bg1"/>
                  </a:gs>
                  <a:gs pos="85000">
                    <a:schemeClr val="bg1"/>
                  </a:gs>
                </a:gsLst>
                <a:lin ang="5400000" scaled="1"/>
              </a:gradFill>
              <a:latin typeface="Segoe UI Semibold" panose="020B0702040204020203" pitchFamily="34" charset="0"/>
              <a:cs typeface="Segoe UI Semibold" panose="020B0702040204020203" pitchFamily="34" charset="0"/>
            </a:rPr>
            <a:t>ML models</a:t>
          </a:r>
        </a:p>
      </dsp:txBody>
      <dsp:txXfrm rot="-10800000">
        <a:off x="1704259" y="2141192"/>
        <a:ext cx="2179217" cy="1070596"/>
      </dsp:txXfrm>
    </dsp:sp>
    <dsp:sp modelId="{8BB9ADB9-169A-465E-A20A-BB85A5AB7372}">
      <dsp:nvSpPr>
        <dsp:cNvPr id="0" name=""/>
        <dsp:cNvSpPr/>
      </dsp:nvSpPr>
      <dsp:spPr>
        <a:xfrm rot="10800000">
          <a:off x="1676321" y="3211788"/>
          <a:ext cx="2235094" cy="1070596"/>
        </a:xfrm>
        <a:prstGeom prst="trapezoid">
          <a:avLst>
            <a:gd name="adj" fmla="val 52193"/>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a:gradFill>
                <a:gsLst>
                  <a:gs pos="26000">
                    <a:schemeClr val="bg1"/>
                  </a:gs>
                  <a:gs pos="85000">
                    <a:schemeClr val="bg1"/>
                  </a:gs>
                </a:gsLst>
                <a:lin ang="5400000" scaled="1"/>
              </a:gradFill>
              <a:latin typeface="Segoe UI Semibold" panose="020B0702040204020203" pitchFamily="34" charset="0"/>
              <a:cs typeface="Segoe UI Semibold" panose="020B0702040204020203" pitchFamily="34" charset="0"/>
            </a:rPr>
            <a:t>Detonation-based </a:t>
          </a:r>
          <a:br>
            <a:rPr lang="en-US" sz="1400" kern="1200">
              <a:gradFill>
                <a:gsLst>
                  <a:gs pos="26000">
                    <a:schemeClr val="bg1"/>
                  </a:gs>
                  <a:gs pos="85000">
                    <a:schemeClr val="bg1"/>
                  </a:gs>
                </a:gsLst>
                <a:lin ang="5400000" scaled="1"/>
              </a:gradFill>
              <a:latin typeface="Segoe UI Semibold" panose="020B0702040204020203" pitchFamily="34" charset="0"/>
              <a:cs typeface="Segoe UI Semibold" panose="020B0702040204020203" pitchFamily="34" charset="0"/>
            </a:rPr>
          </a:br>
          <a:r>
            <a:rPr lang="en-US" sz="1400" kern="1200">
              <a:gradFill>
                <a:gsLst>
                  <a:gs pos="26000">
                    <a:schemeClr val="bg1"/>
                  </a:gs>
                  <a:gs pos="85000">
                    <a:schemeClr val="bg1"/>
                  </a:gs>
                </a:gsLst>
                <a:lin ang="5400000" scaled="1"/>
              </a:gradFill>
              <a:latin typeface="Segoe UI Semibold" panose="020B0702040204020203" pitchFamily="34" charset="0"/>
              <a:cs typeface="Segoe UI Semibold" panose="020B0702040204020203" pitchFamily="34" charset="0"/>
            </a:rPr>
            <a:t>ML models</a:t>
          </a:r>
        </a:p>
      </dsp:txBody>
      <dsp:txXfrm rot="-10800000">
        <a:off x="2067462" y="3211788"/>
        <a:ext cx="1452811" cy="1070596"/>
      </dsp:txXfrm>
    </dsp:sp>
    <dsp:sp modelId="{C0E25938-0068-4358-83B3-8C39E6053893}">
      <dsp:nvSpPr>
        <dsp:cNvPr id="0" name=""/>
        <dsp:cNvSpPr/>
      </dsp:nvSpPr>
      <dsp:spPr>
        <a:xfrm rot="10800000">
          <a:off x="2235094" y="4282384"/>
          <a:ext cx="1117547" cy="1070596"/>
        </a:xfrm>
        <a:prstGeom prst="trapezoid">
          <a:avLst>
            <a:gd name="adj" fmla="val 52193"/>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a:t> </a:t>
          </a:r>
        </a:p>
      </dsp:txBody>
      <dsp:txXfrm rot="-10800000">
        <a:off x="2235094" y="4282384"/>
        <a:ext cx="1117547" cy="107059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EDE27E-46F9-4640-A6C1-B3A991CBE9B6}">
      <dsp:nvSpPr>
        <dsp:cNvPr id="0" name=""/>
        <dsp:cNvSpPr/>
      </dsp:nvSpPr>
      <dsp:spPr>
        <a:xfrm rot="10800000">
          <a:off x="0" y="0"/>
          <a:ext cx="5587737" cy="1070596"/>
        </a:xfrm>
        <a:prstGeom prst="trapezoid">
          <a:avLst>
            <a:gd name="adj" fmla="val 52193"/>
          </a:avLst>
        </a:prstGeom>
        <a:solidFill>
          <a:schemeClr val="accent1">
            <a:hueOff val="0"/>
            <a:satOff val="0"/>
            <a:lumOff val="0"/>
            <a:alphaOff val="0"/>
          </a:schemeClr>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a:gradFill>
                <a:gsLst>
                  <a:gs pos="26000">
                    <a:schemeClr val="bg1"/>
                  </a:gs>
                  <a:gs pos="85000">
                    <a:schemeClr val="bg1"/>
                  </a:gs>
                </a:gsLst>
                <a:lin ang="5400000" scaled="1"/>
              </a:gradFill>
              <a:latin typeface="Segoe UI Semibold" panose="020B0702040204020203" pitchFamily="34" charset="0"/>
              <a:cs typeface="Segoe UI Semibold" panose="020B0702040204020203" pitchFamily="34" charset="0"/>
            </a:rPr>
            <a:t>Local ML models, behavior-based detection algorithms, generics, heuristics</a:t>
          </a:r>
        </a:p>
      </dsp:txBody>
      <dsp:txXfrm rot="-10800000">
        <a:off x="977853" y="0"/>
        <a:ext cx="3632029" cy="1070596"/>
      </dsp:txXfrm>
    </dsp:sp>
    <dsp:sp modelId="{3E5CECD2-343B-459E-9913-D977128EFA9D}">
      <dsp:nvSpPr>
        <dsp:cNvPr id="0" name=""/>
        <dsp:cNvSpPr/>
      </dsp:nvSpPr>
      <dsp:spPr>
        <a:xfrm rot="10800000">
          <a:off x="558773" y="1070596"/>
          <a:ext cx="4470189" cy="1070596"/>
        </a:xfrm>
        <a:prstGeom prst="trapezoid">
          <a:avLst>
            <a:gd name="adj" fmla="val 52193"/>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a:gradFill>
                <a:gsLst>
                  <a:gs pos="26000">
                    <a:schemeClr val="bg1"/>
                  </a:gs>
                  <a:gs pos="85000">
                    <a:schemeClr val="bg1"/>
                  </a:gs>
                </a:gsLst>
                <a:lin ang="5400000" scaled="1"/>
              </a:gradFill>
              <a:latin typeface="Segoe UI Semibold" panose="020B0702040204020203" pitchFamily="34" charset="0"/>
              <a:cs typeface="Segoe UI Semibold" panose="020B0702040204020203" pitchFamily="34" charset="0"/>
            </a:rPr>
            <a:t>Metadata-based ML models</a:t>
          </a:r>
        </a:p>
      </dsp:txBody>
      <dsp:txXfrm rot="-10800000">
        <a:off x="1341056" y="1070596"/>
        <a:ext cx="2905623" cy="1070596"/>
      </dsp:txXfrm>
    </dsp:sp>
    <dsp:sp modelId="{68A18726-077E-458E-BBA0-3A046B67BC2E}">
      <dsp:nvSpPr>
        <dsp:cNvPr id="0" name=""/>
        <dsp:cNvSpPr/>
      </dsp:nvSpPr>
      <dsp:spPr>
        <a:xfrm rot="10800000">
          <a:off x="1117547" y="2141192"/>
          <a:ext cx="3352642" cy="1070596"/>
        </a:xfrm>
        <a:prstGeom prst="trapezoid">
          <a:avLst>
            <a:gd name="adj" fmla="val 52193"/>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a:gradFill>
                <a:gsLst>
                  <a:gs pos="26000">
                    <a:schemeClr val="bg1"/>
                  </a:gs>
                  <a:gs pos="85000">
                    <a:schemeClr val="bg1"/>
                  </a:gs>
                </a:gsLst>
                <a:lin ang="5400000" scaled="1"/>
              </a:gradFill>
              <a:latin typeface="Segoe UI Semibold" panose="020B0702040204020203" pitchFamily="34" charset="0"/>
              <a:cs typeface="Segoe UI Semibold" panose="020B0702040204020203" pitchFamily="34" charset="0"/>
            </a:rPr>
            <a:t>Sample analysis-based </a:t>
          </a:r>
          <a:br>
            <a:rPr lang="en-US" sz="1400" kern="1200">
              <a:gradFill>
                <a:gsLst>
                  <a:gs pos="26000">
                    <a:schemeClr val="bg1"/>
                  </a:gs>
                  <a:gs pos="85000">
                    <a:schemeClr val="bg1"/>
                  </a:gs>
                </a:gsLst>
                <a:lin ang="5400000" scaled="1"/>
              </a:gradFill>
              <a:latin typeface="Segoe UI Semibold" panose="020B0702040204020203" pitchFamily="34" charset="0"/>
              <a:cs typeface="Segoe UI Semibold" panose="020B0702040204020203" pitchFamily="34" charset="0"/>
            </a:rPr>
          </a:br>
          <a:r>
            <a:rPr lang="en-US" sz="1400" kern="1200">
              <a:gradFill>
                <a:gsLst>
                  <a:gs pos="26000">
                    <a:schemeClr val="bg1"/>
                  </a:gs>
                  <a:gs pos="85000">
                    <a:schemeClr val="bg1"/>
                  </a:gs>
                </a:gsLst>
                <a:lin ang="5400000" scaled="1"/>
              </a:gradFill>
              <a:latin typeface="Segoe UI Semibold" panose="020B0702040204020203" pitchFamily="34" charset="0"/>
              <a:cs typeface="Segoe UI Semibold" panose="020B0702040204020203" pitchFamily="34" charset="0"/>
            </a:rPr>
            <a:t>ML models</a:t>
          </a:r>
        </a:p>
      </dsp:txBody>
      <dsp:txXfrm rot="-10800000">
        <a:off x="1704259" y="2141192"/>
        <a:ext cx="2179217" cy="1070596"/>
      </dsp:txXfrm>
    </dsp:sp>
    <dsp:sp modelId="{8BB9ADB9-169A-465E-A20A-BB85A5AB7372}">
      <dsp:nvSpPr>
        <dsp:cNvPr id="0" name=""/>
        <dsp:cNvSpPr/>
      </dsp:nvSpPr>
      <dsp:spPr>
        <a:xfrm rot="10800000">
          <a:off x="1676321" y="3211788"/>
          <a:ext cx="2235094" cy="1070596"/>
        </a:xfrm>
        <a:prstGeom prst="trapezoid">
          <a:avLst>
            <a:gd name="adj" fmla="val 52193"/>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a:gradFill>
                <a:gsLst>
                  <a:gs pos="26000">
                    <a:schemeClr val="bg1"/>
                  </a:gs>
                  <a:gs pos="85000">
                    <a:schemeClr val="bg1"/>
                  </a:gs>
                </a:gsLst>
                <a:lin ang="5400000" scaled="1"/>
              </a:gradFill>
              <a:latin typeface="Segoe UI Semibold" panose="020B0702040204020203" pitchFamily="34" charset="0"/>
              <a:cs typeface="Segoe UI Semibold" panose="020B0702040204020203" pitchFamily="34" charset="0"/>
            </a:rPr>
            <a:t>Detonation-based </a:t>
          </a:r>
          <a:br>
            <a:rPr lang="en-US" sz="1400" kern="1200">
              <a:gradFill>
                <a:gsLst>
                  <a:gs pos="26000">
                    <a:schemeClr val="bg1"/>
                  </a:gs>
                  <a:gs pos="85000">
                    <a:schemeClr val="bg1"/>
                  </a:gs>
                </a:gsLst>
                <a:lin ang="5400000" scaled="1"/>
              </a:gradFill>
              <a:latin typeface="Segoe UI Semibold" panose="020B0702040204020203" pitchFamily="34" charset="0"/>
              <a:cs typeface="Segoe UI Semibold" panose="020B0702040204020203" pitchFamily="34" charset="0"/>
            </a:rPr>
          </a:br>
          <a:r>
            <a:rPr lang="en-US" sz="1400" kern="1200">
              <a:gradFill>
                <a:gsLst>
                  <a:gs pos="26000">
                    <a:schemeClr val="bg1"/>
                  </a:gs>
                  <a:gs pos="85000">
                    <a:schemeClr val="bg1"/>
                  </a:gs>
                </a:gsLst>
                <a:lin ang="5400000" scaled="1"/>
              </a:gradFill>
              <a:latin typeface="Segoe UI Semibold" panose="020B0702040204020203" pitchFamily="34" charset="0"/>
              <a:cs typeface="Segoe UI Semibold" panose="020B0702040204020203" pitchFamily="34" charset="0"/>
            </a:rPr>
            <a:t>ML models</a:t>
          </a:r>
        </a:p>
      </dsp:txBody>
      <dsp:txXfrm rot="-10800000">
        <a:off x="2067462" y="3211788"/>
        <a:ext cx="1452811" cy="1070596"/>
      </dsp:txXfrm>
    </dsp:sp>
    <dsp:sp modelId="{C0E25938-0068-4358-83B3-8C39E6053893}">
      <dsp:nvSpPr>
        <dsp:cNvPr id="0" name=""/>
        <dsp:cNvSpPr/>
      </dsp:nvSpPr>
      <dsp:spPr>
        <a:xfrm rot="10800000">
          <a:off x="2235094" y="4282384"/>
          <a:ext cx="1117547" cy="1070596"/>
        </a:xfrm>
        <a:prstGeom prst="trapezoid">
          <a:avLst>
            <a:gd name="adj" fmla="val 52193"/>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a:t> </a:t>
          </a:r>
        </a:p>
      </dsp:txBody>
      <dsp:txXfrm rot="-10800000">
        <a:off x="2235094" y="4282384"/>
        <a:ext cx="1117547" cy="107059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1C99CB-C1B7-49C3-A891-E5AC75421E2C}">
      <dsp:nvSpPr>
        <dsp:cNvPr id="0" name=""/>
        <dsp:cNvSpPr/>
      </dsp:nvSpPr>
      <dsp:spPr>
        <a:xfrm>
          <a:off x="3186" y="0"/>
          <a:ext cx="3882027" cy="678299"/>
        </a:xfrm>
        <a:prstGeom prst="chevron">
          <a:avLst/>
        </a:prstGeom>
        <a:solidFill>
          <a:schemeClr val="bg1"/>
        </a:solidFill>
        <a:ln w="38100" cap="flat" cmpd="sng" algn="ctr">
          <a:solidFill>
            <a:schemeClr val="accent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800100">
            <a:lnSpc>
              <a:spcPct val="90000"/>
            </a:lnSpc>
            <a:spcBef>
              <a:spcPct val="0"/>
            </a:spcBef>
            <a:spcAft>
              <a:spcPct val="35000"/>
            </a:spcAft>
            <a:buNone/>
          </a:pPr>
          <a:r>
            <a:rPr lang="en-US" sz="1800" b="1" kern="1200">
              <a:gradFill>
                <a:gsLst>
                  <a:gs pos="0">
                    <a:schemeClr val="accent1"/>
                  </a:gs>
                  <a:gs pos="100000">
                    <a:schemeClr val="accent1"/>
                  </a:gs>
                </a:gsLst>
                <a:lin ang="5400000" scaled="1"/>
              </a:gradFill>
            </a:rPr>
            <a:t>DETECT</a:t>
          </a:r>
        </a:p>
      </dsp:txBody>
      <dsp:txXfrm>
        <a:off x="342336" y="0"/>
        <a:ext cx="3203728" cy="678299"/>
      </dsp:txXfrm>
    </dsp:sp>
    <dsp:sp modelId="{87C30A0D-9059-465B-B0EA-50311CEC4042}">
      <dsp:nvSpPr>
        <dsp:cNvPr id="0" name=""/>
        <dsp:cNvSpPr/>
      </dsp:nvSpPr>
      <dsp:spPr>
        <a:xfrm>
          <a:off x="3497011" y="0"/>
          <a:ext cx="3882027" cy="678299"/>
        </a:xfrm>
        <a:prstGeom prst="chevron">
          <a:avLst/>
        </a:prstGeom>
        <a:solidFill>
          <a:srgbClr val="FFFFFF"/>
        </a:solidFill>
        <a:ln w="38100" cap="flat" cmpd="sng" algn="ctr">
          <a:solidFill>
            <a:srgbClr val="0078D4"/>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marL="0" lvl="0" indent="0" algn="ctr" defTabSz="1066800">
            <a:lnSpc>
              <a:spcPct val="90000"/>
            </a:lnSpc>
            <a:spcBef>
              <a:spcPct val="0"/>
            </a:spcBef>
            <a:spcAft>
              <a:spcPct val="35000"/>
            </a:spcAft>
            <a:buNone/>
          </a:pPr>
          <a:r>
            <a:rPr lang="en-US" sz="1800" b="1" kern="1200">
              <a:gradFill>
                <a:gsLst>
                  <a:gs pos="0">
                    <a:schemeClr val="accent1"/>
                  </a:gs>
                  <a:gs pos="100000">
                    <a:schemeClr val="accent1"/>
                  </a:gs>
                </a:gsLst>
                <a:lin ang="5400000" scaled="1"/>
              </a:gradFill>
              <a:latin typeface="Segoe UI"/>
              <a:ea typeface="+mn-ea"/>
              <a:cs typeface="+mn-cs"/>
            </a:rPr>
            <a:t>RESPOND</a:t>
          </a:r>
        </a:p>
      </dsp:txBody>
      <dsp:txXfrm>
        <a:off x="3836161" y="0"/>
        <a:ext cx="3203728" cy="678299"/>
      </dsp:txXfrm>
    </dsp:sp>
    <dsp:sp modelId="{B63B05C8-FE96-496B-9FB2-5043EB48F844}">
      <dsp:nvSpPr>
        <dsp:cNvPr id="0" name=""/>
        <dsp:cNvSpPr/>
      </dsp:nvSpPr>
      <dsp:spPr>
        <a:xfrm>
          <a:off x="6990836" y="0"/>
          <a:ext cx="3882027" cy="678299"/>
        </a:xfrm>
        <a:prstGeom prst="chevron">
          <a:avLst/>
        </a:prstGeom>
        <a:solidFill>
          <a:srgbClr val="FFFFFF"/>
        </a:solidFill>
        <a:ln w="38100" cap="flat" cmpd="sng" algn="ctr">
          <a:solidFill>
            <a:srgbClr val="0078D4"/>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marL="0" lvl="0" indent="0" algn="ctr" defTabSz="1066800">
            <a:lnSpc>
              <a:spcPct val="90000"/>
            </a:lnSpc>
            <a:spcBef>
              <a:spcPct val="0"/>
            </a:spcBef>
            <a:spcAft>
              <a:spcPct val="35000"/>
            </a:spcAft>
            <a:buNone/>
          </a:pPr>
          <a:r>
            <a:rPr lang="en-US" sz="1800" b="1" kern="1200">
              <a:gradFill>
                <a:gsLst>
                  <a:gs pos="0">
                    <a:schemeClr val="accent1"/>
                  </a:gs>
                  <a:gs pos="100000">
                    <a:schemeClr val="accent1"/>
                  </a:gs>
                </a:gsLst>
                <a:lin ang="5400000" scaled="1"/>
              </a:gradFill>
              <a:latin typeface="Segoe UI"/>
              <a:ea typeface="+mn-ea"/>
              <a:cs typeface="+mn-cs"/>
            </a:rPr>
            <a:t>RECOVER</a:t>
          </a:r>
        </a:p>
      </dsp:txBody>
      <dsp:txXfrm>
        <a:off x="7329986" y="0"/>
        <a:ext cx="3203728" cy="67829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1C99CB-C1B7-49C3-A891-E5AC75421E2C}">
      <dsp:nvSpPr>
        <dsp:cNvPr id="0" name=""/>
        <dsp:cNvSpPr/>
      </dsp:nvSpPr>
      <dsp:spPr>
        <a:xfrm>
          <a:off x="5045" y="0"/>
          <a:ext cx="2936746" cy="438347"/>
        </a:xfrm>
        <a:prstGeom prst="chevron">
          <a:avLst/>
        </a:prstGeom>
        <a:solidFill>
          <a:schemeClr val="bg1"/>
        </a:solidFill>
        <a:ln w="38100" cap="flat" cmpd="sng" algn="ctr">
          <a:solidFill>
            <a:schemeClr val="accent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b="1" kern="1200">
              <a:gradFill>
                <a:gsLst>
                  <a:gs pos="0">
                    <a:schemeClr val="accent1"/>
                  </a:gs>
                  <a:gs pos="100000">
                    <a:schemeClr val="accent1"/>
                  </a:gs>
                </a:gsLst>
                <a:lin ang="5400000" scaled="1"/>
              </a:gradFill>
            </a:rPr>
            <a:t>PROTECT</a:t>
          </a:r>
        </a:p>
      </dsp:txBody>
      <dsp:txXfrm>
        <a:off x="224219" y="0"/>
        <a:ext cx="2498399" cy="438347"/>
      </dsp:txXfrm>
    </dsp:sp>
    <dsp:sp modelId="{59BCD3AC-4B6C-49FC-9014-851DD0A8277D}">
      <dsp:nvSpPr>
        <dsp:cNvPr id="0" name=""/>
        <dsp:cNvSpPr/>
      </dsp:nvSpPr>
      <dsp:spPr>
        <a:xfrm>
          <a:off x="2648116" y="0"/>
          <a:ext cx="2936746" cy="438347"/>
        </a:xfrm>
        <a:prstGeom prst="chevron">
          <a:avLst/>
        </a:prstGeom>
        <a:solidFill>
          <a:srgbClr val="FFFFFF"/>
        </a:solidFill>
        <a:ln w="38100" cap="flat" cmpd="sng" algn="ctr">
          <a:solidFill>
            <a:srgbClr val="0078D4"/>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marL="0" lvl="0" indent="0" algn="ctr" defTabSz="1066800">
            <a:lnSpc>
              <a:spcPct val="90000"/>
            </a:lnSpc>
            <a:spcBef>
              <a:spcPct val="0"/>
            </a:spcBef>
            <a:spcAft>
              <a:spcPct val="35000"/>
            </a:spcAft>
            <a:buNone/>
          </a:pPr>
          <a:r>
            <a:rPr lang="en-US" sz="1600" b="1" kern="1200">
              <a:gradFill>
                <a:gsLst>
                  <a:gs pos="0">
                    <a:srgbClr val="0078D4"/>
                  </a:gs>
                  <a:gs pos="100000">
                    <a:srgbClr val="0078D4"/>
                  </a:gs>
                </a:gsLst>
                <a:lin ang="5400000" scaled="1"/>
              </a:gradFill>
              <a:latin typeface="Segoe UI"/>
              <a:ea typeface="+mn-ea"/>
              <a:cs typeface="+mn-cs"/>
            </a:rPr>
            <a:t>DETECT</a:t>
          </a:r>
        </a:p>
      </dsp:txBody>
      <dsp:txXfrm>
        <a:off x="2867290" y="0"/>
        <a:ext cx="2498399" cy="438347"/>
      </dsp:txXfrm>
    </dsp:sp>
    <dsp:sp modelId="{87C30A0D-9059-465B-B0EA-50311CEC4042}">
      <dsp:nvSpPr>
        <dsp:cNvPr id="0" name=""/>
        <dsp:cNvSpPr/>
      </dsp:nvSpPr>
      <dsp:spPr>
        <a:xfrm>
          <a:off x="5291188" y="0"/>
          <a:ext cx="2936746" cy="438347"/>
        </a:xfrm>
        <a:prstGeom prst="chevron">
          <a:avLst/>
        </a:prstGeom>
        <a:solidFill>
          <a:srgbClr val="FFFFFF"/>
        </a:solidFill>
        <a:ln w="38100" cap="flat" cmpd="sng" algn="ctr">
          <a:solidFill>
            <a:srgbClr val="0078D4"/>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marL="0" lvl="0" indent="0" algn="ctr" defTabSz="1066800">
            <a:lnSpc>
              <a:spcPct val="90000"/>
            </a:lnSpc>
            <a:spcBef>
              <a:spcPct val="0"/>
            </a:spcBef>
            <a:spcAft>
              <a:spcPct val="35000"/>
            </a:spcAft>
            <a:buNone/>
          </a:pPr>
          <a:r>
            <a:rPr lang="en-US" sz="1600" b="1" kern="1200">
              <a:gradFill>
                <a:gsLst>
                  <a:gs pos="0">
                    <a:schemeClr val="accent1"/>
                  </a:gs>
                  <a:gs pos="100000">
                    <a:schemeClr val="accent1"/>
                  </a:gs>
                </a:gsLst>
                <a:lin ang="5400000" scaled="1"/>
              </a:gradFill>
              <a:latin typeface="Segoe UI"/>
              <a:ea typeface="+mn-ea"/>
              <a:cs typeface="+mn-cs"/>
            </a:rPr>
            <a:t>RESPOND</a:t>
          </a:r>
        </a:p>
      </dsp:txBody>
      <dsp:txXfrm>
        <a:off x="5510362" y="0"/>
        <a:ext cx="2498399" cy="438347"/>
      </dsp:txXfrm>
    </dsp:sp>
    <dsp:sp modelId="{B63B05C8-FE96-496B-9FB2-5043EB48F844}">
      <dsp:nvSpPr>
        <dsp:cNvPr id="0" name=""/>
        <dsp:cNvSpPr/>
      </dsp:nvSpPr>
      <dsp:spPr>
        <a:xfrm>
          <a:off x="7934259" y="0"/>
          <a:ext cx="2936746" cy="438347"/>
        </a:xfrm>
        <a:prstGeom prst="chevron">
          <a:avLst/>
        </a:prstGeom>
        <a:solidFill>
          <a:srgbClr val="FFFFFF"/>
        </a:solidFill>
        <a:ln w="38100" cap="flat" cmpd="sng" algn="ctr">
          <a:solidFill>
            <a:srgbClr val="0078D4"/>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marL="0" lvl="0" indent="0" algn="ctr" defTabSz="1066800">
            <a:lnSpc>
              <a:spcPct val="90000"/>
            </a:lnSpc>
            <a:spcBef>
              <a:spcPct val="0"/>
            </a:spcBef>
            <a:spcAft>
              <a:spcPct val="35000"/>
            </a:spcAft>
            <a:buNone/>
          </a:pPr>
          <a:r>
            <a:rPr lang="en-US" sz="1600" b="1" kern="1200">
              <a:gradFill>
                <a:gsLst>
                  <a:gs pos="0">
                    <a:schemeClr val="accent1"/>
                  </a:gs>
                  <a:gs pos="100000">
                    <a:schemeClr val="accent1"/>
                  </a:gs>
                </a:gsLst>
                <a:lin ang="5400000" scaled="1"/>
              </a:gradFill>
              <a:latin typeface="Segoe UI"/>
              <a:ea typeface="+mn-ea"/>
              <a:cs typeface="+mn-cs"/>
            </a:rPr>
            <a:t>RECOVER</a:t>
          </a:r>
        </a:p>
      </dsp:txBody>
      <dsp:txXfrm>
        <a:off x="8153433" y="0"/>
        <a:ext cx="2498399" cy="438347"/>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pyramid3">
  <dgm:title val=""/>
  <dgm:desc val=""/>
  <dgm:catLst>
    <dgm:cat type="pyramid" pri="2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T"/>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T"/>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rev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t"/>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pyramid3">
  <dgm:title val=""/>
  <dgm:desc val=""/>
  <dgm:catLst>
    <dgm:cat type="pyramid" pri="2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T"/>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T"/>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rev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t"/>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74AD6FE-157C-4E93-B606-476A81DAF32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A99F71AE-7055-4EBA-9249-0415E6FE5B3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51D429D-2EC6-4B55-970E-2C561A55E842}" type="datetimeFigureOut">
              <a:rPr lang="en-US" smtClean="0"/>
              <a:t>4/10/2019</a:t>
            </a:fld>
            <a:endParaRPr lang="en-US"/>
          </a:p>
        </p:txBody>
      </p:sp>
      <p:sp>
        <p:nvSpPr>
          <p:cNvPr id="4" name="Footer Placeholder 3">
            <a:extLst>
              <a:ext uri="{FF2B5EF4-FFF2-40B4-BE49-F238E27FC236}">
                <a16:creationId xmlns:a16="http://schemas.microsoft.com/office/drawing/2014/main" id="{CE93786D-B80C-4714-AAC7-0CA8C09D506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5811D179-BEB5-40A1-9A7D-F1B999E571F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0D7D06F-066D-4D4E-9CA9-F45844A80321}" type="slidenum">
              <a:rPr lang="en-US" smtClean="0"/>
              <a:t>‹#›</a:t>
            </a:fld>
            <a:endParaRPr lang="en-US"/>
          </a:p>
        </p:txBody>
      </p:sp>
    </p:spTree>
    <p:extLst>
      <p:ext uri="{BB962C8B-B14F-4D97-AF65-F5344CB8AC3E}">
        <p14:creationId xmlns:p14="http://schemas.microsoft.com/office/powerpoint/2010/main" val="302759149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_rels/notesMaster10.xml.rels><?xml version="1.0" encoding="UTF-8" standalone="yes"?>
<Relationships xmlns="http://schemas.openxmlformats.org/package/2006/relationships"><Relationship Id="rId1" Type="http://schemas.openxmlformats.org/officeDocument/2006/relationships/theme" Target="../theme/theme30.xml"/></Relationships>
</file>

<file path=ppt/notesMasters/_rels/notesMaster11.xml.rels><?xml version="1.0" encoding="UTF-8" standalone="yes"?>
<Relationships xmlns="http://schemas.openxmlformats.org/package/2006/relationships"><Relationship Id="rId1" Type="http://schemas.openxmlformats.org/officeDocument/2006/relationships/theme" Target="../theme/theme31.xml"/></Relationships>
</file>

<file path=ppt/notesMasters/_rels/notesMaster12.xml.rels><?xml version="1.0" encoding="UTF-8" standalone="yes"?>
<Relationships xmlns="http://schemas.openxmlformats.org/package/2006/relationships"><Relationship Id="rId1" Type="http://schemas.openxmlformats.org/officeDocument/2006/relationships/theme" Target="../theme/theme32.xml"/></Relationships>
</file>

<file path=ppt/notesMasters/_rels/notesMaster13.xml.rels><?xml version="1.0" encoding="UTF-8" standalone="yes"?>
<Relationships xmlns="http://schemas.openxmlformats.org/package/2006/relationships"><Relationship Id="rId1" Type="http://schemas.openxmlformats.org/officeDocument/2006/relationships/theme" Target="../theme/theme33.xml"/></Relationships>
</file>

<file path=ppt/notesMasters/_rels/notesMaster14.xml.rels><?xml version="1.0" encoding="UTF-8" standalone="yes"?>
<Relationships xmlns="http://schemas.openxmlformats.org/package/2006/relationships"><Relationship Id="rId1" Type="http://schemas.openxmlformats.org/officeDocument/2006/relationships/theme" Target="../theme/theme50.xml"/></Relationships>
</file>

<file path=ppt/notesMasters/_rels/notesMaster15.xml.rels><?xml version="1.0" encoding="UTF-8" standalone="yes"?>
<Relationships xmlns="http://schemas.openxmlformats.org/package/2006/relationships"><Relationship Id="rId1" Type="http://schemas.openxmlformats.org/officeDocument/2006/relationships/theme" Target="../theme/theme6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734F65F-F790-44DC-89AD-2636D4E6C886}" type="datetimeFigureOut">
              <a:rPr lang="en-US" smtClean="0"/>
              <a:t>4/10/2019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1828D7B-2F82-4E8B-AB08-BDCA710BFF13}" type="slidenum">
              <a:rPr lang="en-US" smtClean="0"/>
              <a:t>‹#›</a:t>
            </a:fld>
            <a:endParaRPr lang="en-US"/>
          </a:p>
        </p:txBody>
      </p:sp>
    </p:spTree>
    <p:extLst>
      <p:ext uri="{BB962C8B-B14F-4D97-AF65-F5344CB8AC3E}">
        <p14:creationId xmlns:p14="http://schemas.microsoft.com/office/powerpoint/2010/main" val="2418757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Masters/notesMaster10.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734F65F-F790-44DC-89AD-2636D4E6C886}" type="datetimeFigureOut">
              <a:rPr lang="en-US" smtClean="0"/>
              <a:t>7/14/2018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1828D7B-2F82-4E8B-AB08-BDCA710BFF13}" type="slidenum">
              <a:rPr lang="en-US" smtClean="0"/>
              <a:t>‹#›</a:t>
            </a:fld>
            <a:endParaRPr lang="en-US"/>
          </a:p>
        </p:txBody>
      </p:sp>
    </p:spTree>
    <p:extLst>
      <p:ext uri="{BB962C8B-B14F-4D97-AF65-F5344CB8AC3E}">
        <p14:creationId xmlns:p14="http://schemas.microsoft.com/office/powerpoint/2010/main" val="2418757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Masters/notesMaster1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734F65F-F790-44DC-89AD-2636D4E6C886}" type="datetimeFigureOut">
              <a:rPr lang="en-US" smtClean="0"/>
              <a:t>8/23/2018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1828D7B-2F82-4E8B-AB08-BDCA710BFF13}" type="slidenum">
              <a:rPr lang="en-US" smtClean="0"/>
              <a:t>‹#›</a:t>
            </a:fld>
            <a:endParaRPr lang="en-US"/>
          </a:p>
        </p:txBody>
      </p:sp>
    </p:spTree>
    <p:extLst>
      <p:ext uri="{BB962C8B-B14F-4D97-AF65-F5344CB8AC3E}">
        <p14:creationId xmlns:p14="http://schemas.microsoft.com/office/powerpoint/2010/main" val="2418757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Masters/notesMaster12.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734F65F-F790-44DC-89AD-2636D4E6C886}" type="datetimeFigureOut">
              <a:rPr lang="en-US" smtClean="0"/>
              <a:t>12/31/2018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1828D7B-2F82-4E8B-AB08-BDCA710BFF13}" type="slidenum">
              <a:rPr lang="en-US" smtClean="0"/>
              <a:t>‹#›</a:t>
            </a:fld>
            <a:endParaRPr lang="en-US"/>
          </a:p>
        </p:txBody>
      </p:sp>
    </p:spTree>
    <p:extLst>
      <p:ext uri="{BB962C8B-B14F-4D97-AF65-F5344CB8AC3E}">
        <p14:creationId xmlns:p14="http://schemas.microsoft.com/office/powerpoint/2010/main" val="2418757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Masters/notesMaster13.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734F65F-F790-44DC-89AD-2636D4E6C886}" type="datetimeFigureOut">
              <a:rPr lang="en-US" smtClean="0"/>
              <a:t>3/12/2019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1828D7B-2F82-4E8B-AB08-BDCA710BFF13}" type="slidenum">
              <a:rPr lang="en-US" smtClean="0"/>
              <a:t>‹#›</a:t>
            </a:fld>
            <a:endParaRPr lang="en-US"/>
          </a:p>
        </p:txBody>
      </p:sp>
    </p:spTree>
    <p:extLst>
      <p:ext uri="{BB962C8B-B14F-4D97-AF65-F5344CB8AC3E}">
        <p14:creationId xmlns:p14="http://schemas.microsoft.com/office/powerpoint/2010/main" val="2418757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Masters/notesMaster14.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734F65F-F790-44DC-89AD-2636D4E6C886}" type="datetimeFigureOut">
              <a:rPr lang="en-US" smtClean="0"/>
              <a:t>3/13/2019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1828D7B-2F82-4E8B-AB08-BDCA710BFF13}" type="slidenum">
              <a:rPr lang="en-US" smtClean="0"/>
              <a:t>‹#›</a:t>
            </a:fld>
            <a:endParaRPr lang="en-US"/>
          </a:p>
        </p:txBody>
      </p:sp>
    </p:spTree>
    <p:extLst>
      <p:ext uri="{BB962C8B-B14F-4D97-AF65-F5344CB8AC3E}">
        <p14:creationId xmlns:p14="http://schemas.microsoft.com/office/powerpoint/2010/main" val="2418757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Masters/notesMaster15.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734F65F-F790-44DC-89AD-2636D4E6C886}" type="datetimeFigureOut">
              <a:rPr lang="en-US" smtClean="0"/>
              <a:t>4/8/2019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1828D7B-2F82-4E8B-AB08-BDCA710BFF13}" type="slidenum">
              <a:rPr lang="en-US" smtClean="0"/>
              <a:t>‹#›</a:t>
            </a:fld>
            <a:endParaRPr lang="en-US"/>
          </a:p>
        </p:txBody>
      </p:sp>
    </p:spTree>
    <p:extLst>
      <p:ext uri="{BB962C8B-B14F-4D97-AF65-F5344CB8AC3E}">
        <p14:creationId xmlns:p14="http://schemas.microsoft.com/office/powerpoint/2010/main" val="2418757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0.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3.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0.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0.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0.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4.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0.xml.rels><?xml version="1.0" encoding="UTF-8" standalone="yes"?>
<Relationships xmlns="http://schemas.openxmlformats.org/package/2006/relationships"><Relationship Id="rId2" Type="http://schemas.openxmlformats.org/officeDocument/2006/relationships/slide" Target="../slides/slide310.xml"/><Relationship Id="rId1" Type="http://schemas.openxmlformats.org/officeDocument/2006/relationships/notesMaster" Target="../notesMasters/notesMaster1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aka.ms/ProtectingML" TargetMode="External"/><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aka.ms/ProtectingML" TargetMode="External"/><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s://cloudblogs.microsoft.com/microsoftsecure/2018/03/13/invisible-resource-thieves-the-increasing-threat-of-cryptocurrency-miners/" TargetMode="External"/><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0.xml.rels><?xml version="1.0" encoding="UTF-8" standalone="yes"?>
<Relationships xmlns="http://schemas.openxmlformats.org/package/2006/relationships"><Relationship Id="rId3" Type="http://schemas.openxmlformats.org/officeDocument/2006/relationships/hyperlink" Target="https://aka.ms/MCRA" TargetMode="External"/><Relationship Id="rId2" Type="http://schemas.openxmlformats.org/officeDocument/2006/relationships/slide" Target="../slides/slide400.xml"/><Relationship Id="rId1" Type="http://schemas.openxmlformats.org/officeDocument/2006/relationships/notesMaster" Target="../notesMasters/notesMaster12.xml"/><Relationship Id="rId6" Type="http://schemas.openxmlformats.org/officeDocument/2006/relationships/hyperlink" Target="https://aka.ms/markslist" TargetMode="External"/><Relationship Id="rId5" Type="http://schemas.openxmlformats.org/officeDocument/2006/relationships/hyperlink" Target="https://azure.microsoft.com/en-us/blog/introducing-microsoft-azure-sphere-secure-and-power-the-intelligent-edge/" TargetMode="External"/><Relationship Id="rId4" Type="http://schemas.openxmlformats.org/officeDocument/2006/relationships/hyperlink" Target="https://blogs.microsoft.com/iot/2018/04/04/microsoft-will-invest-5-billion-in-iot-heres-why/" TargetMode="Externa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0.xml.rels><?xml version="1.0" encoding="UTF-8" standalone="yes"?>
<Relationships xmlns="http://schemas.openxmlformats.org/package/2006/relationships"><Relationship Id="rId2" Type="http://schemas.openxmlformats.org/officeDocument/2006/relationships/slide" Target="../slides/slide430.xml"/><Relationship Id="rId1" Type="http://schemas.openxmlformats.org/officeDocument/2006/relationships/notesMaster" Target="../notesMasters/notesMaster10.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0.xml.rels><?xml version="1.0" encoding="UTF-8" standalone="yes"?>
<Relationships xmlns="http://schemas.openxmlformats.org/package/2006/relationships"><Relationship Id="rId2" Type="http://schemas.openxmlformats.org/officeDocument/2006/relationships/slide" Target="../slides/slide450.xml"/><Relationship Id="rId1" Type="http://schemas.openxmlformats.org/officeDocument/2006/relationships/notesMaster" Target="../notesMasters/notesMaster12.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3" Type="http://schemas.openxmlformats.org/officeDocument/2006/relationships/hyperlink" Target="https://aka.ms/MCRA" TargetMode="External"/><Relationship Id="rId2" Type="http://schemas.openxmlformats.org/officeDocument/2006/relationships/slide" Target="../slides/slide42.xml"/><Relationship Id="rId1" Type="http://schemas.openxmlformats.org/officeDocument/2006/relationships/notesMaster" Target="../notesMasters/notesMaster1.xml"/><Relationship Id="rId6" Type="http://schemas.openxmlformats.org/officeDocument/2006/relationships/hyperlink" Target="https://aka.ms/markslist" TargetMode="External"/><Relationship Id="rId5" Type="http://schemas.openxmlformats.org/officeDocument/2006/relationships/hyperlink" Target="https://azure.microsoft.com/en-us/blog/introducing-microsoft-azure-sphere-secure-and-power-the-intelligent-edge/" TargetMode="External"/><Relationship Id="rId4" Type="http://schemas.openxmlformats.org/officeDocument/2006/relationships/hyperlink" Target="https://blogs.microsoft.com/iot/2018/04/04/microsoft-will-invest-5-billion-in-iot-heres-why/" TargetMode="External"/></Relationships>
</file>

<file path=ppt/notesSlides/_rels/notesSlide400.xml.rels><?xml version="1.0" encoding="UTF-8" standalone="yes"?>
<Relationships xmlns="http://schemas.openxmlformats.org/package/2006/relationships"><Relationship Id="rId2" Type="http://schemas.openxmlformats.org/officeDocument/2006/relationships/slide" Target="../slides/slide460.xml"/><Relationship Id="rId1" Type="http://schemas.openxmlformats.org/officeDocument/2006/relationships/notesMaster" Target="../notesMasters/notesMaster12.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0.xml.rels><?xml version="1.0" encoding="UTF-8" standalone="yes"?>
<Relationships xmlns="http://schemas.openxmlformats.org/package/2006/relationships"><Relationship Id="rId2" Type="http://schemas.openxmlformats.org/officeDocument/2006/relationships/slide" Target="../slides/slide480.xml"/><Relationship Id="rId1" Type="http://schemas.openxmlformats.org/officeDocument/2006/relationships/notesMaster" Target="../notesMasters/notesMaster10.xml"/></Relationships>
</file>

<file path=ppt/notesSlides/_rels/notesSlide411.xml.rels><?xml version="1.0" encoding="UTF-8" standalone="yes"?>
<Relationships xmlns="http://schemas.openxmlformats.org/package/2006/relationships"><Relationship Id="rId2" Type="http://schemas.openxmlformats.org/officeDocument/2006/relationships/slide" Target="../slides/slide4700.xml"/><Relationship Id="rId1" Type="http://schemas.openxmlformats.org/officeDocument/2006/relationships/notesMaster" Target="../notesMasters/notesMaster12.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0.xml.rels><?xml version="1.0" encoding="UTF-8" standalone="yes"?>
<Relationships xmlns="http://schemas.openxmlformats.org/package/2006/relationships"><Relationship Id="rId2" Type="http://schemas.openxmlformats.org/officeDocument/2006/relationships/slide" Target="../slides/slide490.xml"/><Relationship Id="rId1" Type="http://schemas.openxmlformats.org/officeDocument/2006/relationships/notesMaster" Target="../notesMasters/notesMaster10.xml"/></Relationships>
</file>

<file path=ppt/notesSlides/_rels/notesSlide43.xml.rels><?xml version="1.0" encoding="UTF-8" standalone="yes"?>
<Relationships xmlns="http://schemas.openxmlformats.org/package/2006/relationships"><Relationship Id="rId3" Type="http://schemas.openxmlformats.org/officeDocument/2006/relationships/hyperlink" Target="https://www.youtube.com/watch?v=bDJb8WOJYdA" TargetMode="External"/><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0.xml.rels><?xml version="1.0" encoding="UTF-8" standalone="yes"?>
<Relationships xmlns="http://schemas.openxmlformats.org/package/2006/relationships"><Relationship Id="rId2" Type="http://schemas.openxmlformats.org/officeDocument/2006/relationships/slide" Target="../slides/slide500.xml"/><Relationship Id="rId1" Type="http://schemas.openxmlformats.org/officeDocument/2006/relationships/notesMaster" Target="../notesMasters/notesMaster10.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0.xml.rels><?xml version="1.0" encoding="UTF-8" standalone="yes"?>
<Relationships xmlns="http://schemas.openxmlformats.org/package/2006/relationships"><Relationship Id="rId2" Type="http://schemas.openxmlformats.org/officeDocument/2006/relationships/slide" Target="../slides/slide470.xml"/><Relationship Id="rId1" Type="http://schemas.openxmlformats.org/officeDocument/2006/relationships/notesMaster" Target="../notesMasters/notesMaster14.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0.xml.rels><?xml version="1.0" encoding="UTF-8" standalone="yes"?>
<Relationships xmlns="http://schemas.openxmlformats.org/package/2006/relationships"><Relationship Id="rId2" Type="http://schemas.openxmlformats.org/officeDocument/2006/relationships/slide" Target="../slides/slide510.xml"/><Relationship Id="rId1" Type="http://schemas.openxmlformats.org/officeDocument/2006/relationships/notesMaster" Target="../notesMasters/notesMaster14.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00.xml.rels><?xml version="1.0" encoding="UTF-8" standalone="yes"?>
<Relationships xmlns="http://schemas.openxmlformats.org/package/2006/relationships"><Relationship Id="rId2" Type="http://schemas.openxmlformats.org/officeDocument/2006/relationships/slide" Target="../slides/slide600.xml"/><Relationship Id="rId1" Type="http://schemas.openxmlformats.org/officeDocument/2006/relationships/notesMaster" Target="../notesMasters/notesMaster12.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0.xml.rels><?xml version="1.0" encoding="UTF-8" standalone="yes"?>
<Relationships xmlns="http://schemas.openxmlformats.org/package/2006/relationships"><Relationship Id="rId2" Type="http://schemas.openxmlformats.org/officeDocument/2006/relationships/slide" Target="../slides/slide530.xml"/><Relationship Id="rId1" Type="http://schemas.openxmlformats.org/officeDocument/2006/relationships/notesMaster" Target="../notesMasters/notesMaster15.xml"/></Relationships>
</file>

<file path=ppt/notesSlides/_rels/notesSlide5100.xml.rels><?xml version="1.0" encoding="UTF-8" standalone="yes"?>
<Relationships xmlns="http://schemas.openxmlformats.org/package/2006/relationships"><Relationship Id="rId2" Type="http://schemas.openxmlformats.org/officeDocument/2006/relationships/slide" Target="../slides/slide610.xml"/><Relationship Id="rId1" Type="http://schemas.openxmlformats.org/officeDocument/2006/relationships/notesMaster" Target="../notesMasters/notesMaster10.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0.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fld id="{B1828D7B-2F82-4E8B-AB08-BDCA710BFF13}" type="slidenum">
              <a:rPr lang="en-US" smtClean="0"/>
              <a:t>1</a:t>
            </a:fld>
            <a:endParaRPr lang="en-US"/>
          </a:p>
        </p:txBody>
      </p:sp>
      <p:sp>
        <p:nvSpPr>
          <p:cNvPr id="5" name="Footer Placeholder 4">
            <a:extLst>
              <a:ext uri="{FF2B5EF4-FFF2-40B4-BE49-F238E27FC236}">
                <a16:creationId xmlns:a16="http://schemas.microsoft.com/office/drawing/2014/main" id="{1B4094A0-20CF-44CB-B3EB-2FC4D4491751}"/>
              </a:ext>
            </a:extLst>
          </p:cNvPr>
          <p:cNvSpPr>
            <a:spLocks noGrp="1"/>
          </p:cNvSpPr>
          <p:nvPr>
            <p:ph type="body" idx="1"/>
          </p:nvPr>
        </p:nvSpPr>
        <p:spPr/>
        <p:txBody>
          <a:bodyPr/>
          <a:lstStyle/>
          <a:p>
            <a:pPr defTabSz="932267" eaLnBrk="0" hangingPunct="0"/>
            <a:r>
              <a:rPr lang="en-US" sz="1100">
                <a:gradFill>
                  <a:gsLst>
                    <a:gs pos="0">
                      <a:schemeClr val="bg1"/>
                    </a:gs>
                    <a:gs pos="100000">
                      <a:schemeClr val="bg1"/>
                    </a:gs>
                  </a:gsLst>
                  <a:lin ang="5400000" scaled="0"/>
                </a:gradFill>
                <a:cs typeface="Segoe UI" pitchFamily="34" charset="0"/>
              </a:rPr>
              <a:t>© Copyright Microsoft Corporation. All rights reserved. Microsoft, Windows, and other product names are or may be registered trademarks and/or trademarks in the U.S. and/or other countries.</a:t>
            </a:r>
            <a:br>
              <a:rPr lang="en-US" sz="1100">
                <a:gradFill>
                  <a:gsLst>
                    <a:gs pos="0">
                      <a:schemeClr val="bg1"/>
                    </a:gs>
                    <a:gs pos="100000">
                      <a:schemeClr val="bg1"/>
                    </a:gs>
                  </a:gsLst>
                  <a:lin ang="5400000" scaled="0"/>
                </a:gradFill>
                <a:cs typeface="Segoe UI" pitchFamily="34" charset="0"/>
              </a:rPr>
            </a:br>
            <a:br>
              <a:rPr lang="en-US" sz="1100">
                <a:gradFill>
                  <a:gsLst>
                    <a:gs pos="0">
                      <a:schemeClr val="bg1"/>
                    </a:gs>
                    <a:gs pos="100000">
                      <a:schemeClr val="bg1"/>
                    </a:gs>
                  </a:gsLst>
                  <a:lin ang="5400000" scaled="0"/>
                </a:gradFill>
                <a:cs typeface="Segoe UI" pitchFamily="34" charset="0"/>
              </a:rPr>
            </a:br>
            <a:r>
              <a:rPr lang="en-US" sz="1100">
                <a:gradFill>
                  <a:gsLst>
                    <a:gs pos="0">
                      <a:schemeClr val="bg1"/>
                    </a:gs>
                    <a:gs pos="100000">
                      <a:schemeClr val="bg1"/>
                    </a:gs>
                  </a:gsLst>
                  <a:lin ang="5400000" scaled="0"/>
                </a:gradFill>
                <a:cs typeface="Segoe UI" pitchFamily="34" charset="0"/>
              </a:rPr>
              <a:t>The information herein is for informational purposes only and represents the current view of Microsoft Corporation as of the date of this presentation. </a:t>
            </a:r>
            <a:br>
              <a:rPr lang="en-US" sz="1100">
                <a:gradFill>
                  <a:gsLst>
                    <a:gs pos="0">
                      <a:schemeClr val="bg1"/>
                    </a:gs>
                    <a:gs pos="100000">
                      <a:schemeClr val="bg1"/>
                    </a:gs>
                  </a:gsLst>
                  <a:lin ang="5400000" scaled="0"/>
                </a:gradFill>
                <a:cs typeface="Segoe UI" pitchFamily="34" charset="0"/>
              </a:rPr>
            </a:br>
            <a:br>
              <a:rPr lang="en-US" sz="1100">
                <a:gradFill>
                  <a:gsLst>
                    <a:gs pos="0">
                      <a:schemeClr val="bg1"/>
                    </a:gs>
                    <a:gs pos="100000">
                      <a:schemeClr val="bg1"/>
                    </a:gs>
                  </a:gsLst>
                  <a:lin ang="5400000" scaled="0"/>
                </a:gradFill>
                <a:cs typeface="Segoe UI" pitchFamily="34" charset="0"/>
              </a:rPr>
            </a:br>
            <a:r>
              <a:rPr lang="en-US" sz="1100">
                <a:gradFill>
                  <a:gsLst>
                    <a:gs pos="0">
                      <a:schemeClr val="bg1"/>
                    </a:gs>
                    <a:gs pos="100000">
                      <a:schemeClr val="bg1"/>
                    </a:gs>
                  </a:gsLst>
                  <a:lin ang="5400000" scaled="0"/>
                </a:gradFill>
                <a:cs typeface="Segoe UI" pitchFamily="34" charset="0"/>
              </a:rPr>
              <a:t>MICROSOFT MAKES NO WARRANTIES, EXPRESS, IMPLIED OR STATUTORY, AS TO THE INFORMATION IN THIS PRESENTATION.</a:t>
            </a:r>
          </a:p>
        </p:txBody>
      </p:sp>
    </p:spTree>
    <p:extLst>
      <p:ext uri="{BB962C8B-B14F-4D97-AF65-F5344CB8AC3E}">
        <p14:creationId xmlns:p14="http://schemas.microsoft.com/office/powerpoint/2010/main" val="35702598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a:t>Key</a:t>
            </a:r>
            <a:r>
              <a:rPr lang="en-US" sz="1200" b="1" baseline="0"/>
              <a:t> Takeaway:</a:t>
            </a:r>
            <a:r>
              <a:rPr lang="en-US" sz="1200" baseline="0"/>
              <a:t> This includes pulling context from various cloud sources including Microsoft’s Intelligent Security Graph (via Microsoft’s threat detection toolsets)</a:t>
            </a:r>
            <a:endParaRPr lang="en-US"/>
          </a:p>
        </p:txBody>
      </p:sp>
      <p:sp>
        <p:nvSpPr>
          <p:cNvPr id="4" name="Slide Number Placeholder 3"/>
          <p:cNvSpPr>
            <a:spLocks noGrp="1"/>
          </p:cNvSpPr>
          <p:nvPr>
            <p:ph type="sldNum" sz="quarter" idx="10"/>
          </p:nvPr>
        </p:nvSpPr>
        <p:spPr/>
        <p:txBody>
          <a:bodyPr/>
          <a:lstStyle/>
          <a:p>
            <a:fld id="{4571C8BB-DCBB-45E8-BB5E-AD3B4FAE9BC2}" type="slidenum">
              <a:rPr lang="en-US" smtClean="0"/>
              <a:t>10</a:t>
            </a:fld>
            <a:endParaRPr lang="en-US"/>
          </a:p>
        </p:txBody>
      </p:sp>
    </p:spTree>
    <p:extLst>
      <p:ext uri="{BB962C8B-B14F-4D97-AF65-F5344CB8AC3E}">
        <p14:creationId xmlns:p14="http://schemas.microsoft.com/office/powerpoint/2010/main" val="23955524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1" dirty="0"/>
              <a:t>Key Takeaway: </a:t>
            </a:r>
            <a:r>
              <a:rPr lang="en-US" sz="1100" b="0" dirty="0"/>
              <a:t>Attacker methods have been increasing in variety recently (along with attacker’s overall investment and returns)</a:t>
            </a:r>
          </a:p>
          <a:p>
            <a:endParaRPr lang="en-US" sz="1100" dirty="0"/>
          </a:p>
          <a:p>
            <a:r>
              <a:rPr lang="en-US" sz="1100" b="1" dirty="0"/>
              <a:t>Mass Distribution Malware - </a:t>
            </a:r>
            <a:r>
              <a:rPr lang="en-US" sz="1100" dirty="0"/>
              <a:t>Mass distribution malware has been with us for several decades</a:t>
            </a:r>
          </a:p>
          <a:p>
            <a:endParaRPr lang="en-US" sz="1100" dirty="0"/>
          </a:p>
          <a:p>
            <a:r>
              <a:rPr lang="en-US" sz="1100" b="1" dirty="0"/>
              <a:t>CLICK 1</a:t>
            </a:r>
          </a:p>
          <a:p>
            <a:endParaRPr lang="en-US" sz="1100" dirty="0"/>
          </a:p>
          <a:p>
            <a:r>
              <a:rPr lang="en-US" sz="1100" b="1" dirty="0"/>
              <a:t>Tailored/Targeted Malware - </a:t>
            </a:r>
            <a:r>
              <a:rPr lang="en-US" sz="1100" dirty="0"/>
              <a:t>This evolved into malware targeted at individual organization, which has matured into a mainstream attack method</a:t>
            </a:r>
          </a:p>
          <a:p>
            <a:endParaRPr lang="en-US" sz="11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dirty="0"/>
              <a:t>CLICK 2</a:t>
            </a:r>
          </a:p>
          <a:p>
            <a:endParaRPr lang="en-US" sz="1100" dirty="0"/>
          </a:p>
          <a:p>
            <a:r>
              <a:rPr lang="en-US" sz="1100" b="1" dirty="0"/>
              <a:t>‘File-Less’ Malware - </a:t>
            </a:r>
            <a:r>
              <a:rPr lang="en-US" sz="1100" dirty="0"/>
              <a:t>The past few years saw increased investment into evading file based detection using PowerShell to load attack code directly into memory and other similar methods</a:t>
            </a:r>
          </a:p>
          <a:p>
            <a:endParaRPr lang="en-US" sz="11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dirty="0"/>
              <a:t>CLICK 3</a:t>
            </a:r>
          </a:p>
          <a:p>
            <a:endParaRPr lang="en-US" sz="1100" dirty="0"/>
          </a:p>
          <a:p>
            <a:r>
              <a:rPr lang="en-US" sz="1100" b="1" dirty="0"/>
              <a:t>Malware-Less Attacks - </a:t>
            </a:r>
            <a:r>
              <a:rPr lang="en-US" sz="1100" dirty="0"/>
              <a:t>Recently, we have seen the rise of “live off the land” attack campaigns that involve no malware. These frequently target online software as a service (such as Office 365) and involve methods like social engineering, credential theft, and native platform capabilities like document download, forged emails, delegation/forwarding rules, and PowerShell scripts. </a:t>
            </a:r>
          </a:p>
          <a:p>
            <a:endParaRPr lang="en-US" sz="110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07B7AE6-B881-4C3E-866E-29B0F2F384F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58511699"/>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1"/>
              <a:t>Key Takeaway: </a:t>
            </a:r>
            <a:r>
              <a:rPr lang="en-US" sz="1100" b="0"/>
              <a:t>Attacker methods have been expanding recently (along with attacker investment and returns)</a:t>
            </a:r>
          </a:p>
          <a:p>
            <a:endParaRPr lang="en-US" sz="1100"/>
          </a:p>
          <a:p>
            <a:r>
              <a:rPr lang="en-US" sz="1100" b="1"/>
              <a:t>Mass Distribution Malware - </a:t>
            </a:r>
            <a:r>
              <a:rPr lang="en-US" sz="1100"/>
              <a:t>Mass distribution malware has been with us for several decades</a:t>
            </a:r>
          </a:p>
          <a:p>
            <a:endParaRPr lang="en-US" sz="1100"/>
          </a:p>
          <a:p>
            <a:r>
              <a:rPr lang="en-US" sz="1100" b="1"/>
              <a:t>CLICK 1</a:t>
            </a:r>
          </a:p>
          <a:p>
            <a:endParaRPr lang="en-US" sz="1100"/>
          </a:p>
          <a:p>
            <a:r>
              <a:rPr lang="en-US" sz="1100" b="1"/>
              <a:t>Tailored/Targeted Malware - </a:t>
            </a:r>
            <a:r>
              <a:rPr lang="en-US" sz="1100"/>
              <a:t>This evolved into malware targeted at individual organization, which has matured into a mainstream attack method</a:t>
            </a:r>
          </a:p>
          <a:p>
            <a:endParaRPr lang="en-US" sz="1100"/>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a:t>CLICK 2</a:t>
            </a:r>
          </a:p>
          <a:p>
            <a:endParaRPr lang="en-US" sz="1100"/>
          </a:p>
          <a:p>
            <a:r>
              <a:rPr lang="en-US" sz="1100" b="1"/>
              <a:t>‘File-Less’ Malware - </a:t>
            </a:r>
            <a:r>
              <a:rPr lang="en-US" sz="1100"/>
              <a:t>The past few years saw increased investment into evading file based detection using PowerShell to load attack code directly into memory and other similar methods</a:t>
            </a:r>
          </a:p>
          <a:p>
            <a:endParaRPr lang="en-US" sz="1100"/>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a:t>CLICK 3</a:t>
            </a:r>
          </a:p>
          <a:p>
            <a:endParaRPr lang="en-US" sz="1100"/>
          </a:p>
          <a:p>
            <a:r>
              <a:rPr lang="en-US" sz="1100" b="1"/>
              <a:t>Malware-Less Attacks - </a:t>
            </a:r>
            <a:r>
              <a:rPr lang="en-US" sz="1100"/>
              <a:t>Recently, we have seen the rise of attack campaigns that involve no malware. These frequently target online software as a service (such as Office 365) and involve methods like social engineering, credential theft, and native platform capabilities like document download, forged emails, delegation/forwarding rules, and PowerShell scripts. </a:t>
            </a:r>
          </a:p>
          <a:p>
            <a:endParaRPr lang="en-US" sz="110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07B7AE6-B881-4C3E-866E-29B0F2F384F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585116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1" dirty="0"/>
              <a:t>Key Takeaway: </a:t>
            </a:r>
            <a:r>
              <a:rPr lang="en-US" sz="1100" b="0" dirty="0"/>
              <a:t>Microsoft’s Corporate IT SOC used to operate a traditional SOC model similar to what we see in most organizations and faced the same set of natural challenges with the model.</a:t>
            </a:r>
          </a:p>
          <a:p>
            <a:endParaRPr lang="en-US" sz="1100"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dirty="0">
                <a:gradFill>
                  <a:gsLst>
                    <a:gs pos="2917">
                      <a:schemeClr val="tx1"/>
                    </a:gs>
                    <a:gs pos="30000">
                      <a:schemeClr val="tx1"/>
                    </a:gs>
                  </a:gsLst>
                  <a:lin ang="5400000" scaled="0"/>
                </a:gradFill>
                <a:highlight>
                  <a:srgbClr val="FFFF00"/>
                </a:highlight>
              </a:rPr>
              <a:t>Note: </a:t>
            </a:r>
            <a:r>
              <a:rPr lang="en-US" sz="1100" dirty="0">
                <a:gradFill>
                  <a:gsLst>
                    <a:gs pos="2917">
                      <a:schemeClr val="tx1"/>
                    </a:gs>
                    <a:gs pos="30000">
                      <a:schemeClr val="tx1"/>
                    </a:gs>
                  </a:gsLst>
                  <a:lin ang="5400000" scaled="0"/>
                </a:gradFill>
                <a:highlight>
                  <a:srgbClr val="FFFF00"/>
                </a:highlight>
              </a:rPr>
              <a:t>At Microsoft, multiple teams work shoulder to shoulder in our CDOC facility to enable collaboration and rapid intelligence sharing between teams protecting our other environment such as Azure and Office 365</a:t>
            </a:r>
            <a:r>
              <a:rPr lang="en-US" sz="1100" b="0" dirty="0">
                <a:gradFill>
                  <a:gsLst>
                    <a:gs pos="2917">
                      <a:schemeClr val="tx1"/>
                    </a:gs>
                    <a:gs pos="30000">
                      <a:schemeClr val="tx1"/>
                    </a:gs>
                  </a:gsLst>
                  <a:lin ang="5400000" scaled="0"/>
                </a:gradFill>
                <a:highlight>
                  <a:srgbClr val="FFFF00"/>
                </a:highlight>
              </a:rPr>
              <a:t>. The </a:t>
            </a:r>
            <a:r>
              <a:rPr lang="en-US" sz="1100" dirty="0">
                <a:gradFill>
                  <a:gsLst>
                    <a:gs pos="2917">
                      <a:schemeClr val="tx1"/>
                    </a:gs>
                    <a:gs pos="30000">
                      <a:schemeClr val="tx1"/>
                    </a:gs>
                  </a:gsLst>
                  <a:lin ang="5400000" scaled="0"/>
                </a:gradFill>
                <a:highlight>
                  <a:srgbClr val="FFFF00"/>
                </a:highlight>
              </a:rPr>
              <a:t>SOC referenced here is the Microsoft IT Corporate SOC as it has a similar profile as most of our customer’s organizations. </a:t>
            </a:r>
            <a:r>
              <a:rPr lang="en-US" sz="1100" b="0" dirty="0">
                <a:highlight>
                  <a:srgbClr val="FFFF00"/>
                </a:highlight>
              </a:rPr>
              <a:t>For more information on this SOC, see https://aka.ms/ITSOC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dirty="0">
              <a:gradFill>
                <a:gsLst>
                  <a:gs pos="2917">
                    <a:schemeClr val="tx1"/>
                  </a:gs>
                  <a:gs pos="30000">
                    <a:schemeClr val="tx1"/>
                  </a:gs>
                </a:gsLst>
                <a:lin ang="5400000" scaled="0"/>
              </a:gradFill>
              <a:highlight>
                <a:srgbClr val="FFFF00"/>
              </a:highligh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gradFill>
                  <a:gsLst>
                    <a:gs pos="2917">
                      <a:schemeClr val="tx1"/>
                    </a:gs>
                    <a:gs pos="30000">
                      <a:schemeClr val="tx1"/>
                    </a:gs>
                  </a:gsLst>
                  <a:lin ang="5400000" scaled="0"/>
                </a:gradFill>
                <a:highlight>
                  <a:srgbClr val="FFFF00"/>
                </a:highlight>
              </a:rPr>
              <a:t>This SOC protects a cross platform environment with a significant population of Windows, Linux, and Macs running Microsoft and non-Microsoft software</a:t>
            </a:r>
          </a:p>
          <a:p>
            <a:endParaRPr lang="en-US" sz="1100" dirty="0"/>
          </a:p>
          <a:p>
            <a:r>
              <a:rPr lang="en-US" sz="1100" b="1" dirty="0"/>
              <a:t>CLICK 1</a:t>
            </a:r>
          </a:p>
          <a:p>
            <a:endParaRPr lang="en-US" sz="1100" dirty="0"/>
          </a:p>
          <a:p>
            <a:r>
              <a:rPr lang="en-US" sz="1100" dirty="0"/>
              <a:t>The challenges we experienced with this classic SIEM model closely resemble those reported by our </a:t>
            </a:r>
            <a:r>
              <a:rPr lang="en-US" sz="1100" b="0" dirty="0"/>
              <a:t>customers running in this model:</a:t>
            </a:r>
          </a:p>
          <a:p>
            <a:endParaRPr lang="en-US" sz="1100" b="0" dirty="0"/>
          </a:p>
          <a:p>
            <a:pPr marL="171450" indent="-171450">
              <a:buFont typeface="Arial" panose="020B0604020202020204" pitchFamily="34" charset="0"/>
              <a:buChar char="•"/>
            </a:pPr>
            <a:r>
              <a:rPr lang="en-US" sz="1100" b="1" dirty="0"/>
              <a:t>Event Volume </a:t>
            </a:r>
            <a:r>
              <a:rPr lang="en-US" sz="1100" b="0" dirty="0"/>
              <a:t>- High volume and growth (on the scale of 20 billion events a day currently) exceeded the capacity of the on premises SIEM to handle it. </a:t>
            </a:r>
            <a:endParaRPr lang="en-US" sz="1100" dirty="0"/>
          </a:p>
          <a:p>
            <a:pPr marL="171450" indent="-171450">
              <a:buFont typeface="Arial" panose="020B0604020202020204" pitchFamily="34" charset="0"/>
              <a:buChar char="•"/>
            </a:pPr>
            <a:r>
              <a:rPr lang="en-US" sz="1100" b="1" dirty="0"/>
              <a:t>Analyst Overload </a:t>
            </a:r>
            <a:r>
              <a:rPr lang="en-US" sz="1100" dirty="0"/>
              <a:t>– The static rulesets generated excessive amount of false positives alerts that led to alert fatigue</a:t>
            </a:r>
          </a:p>
          <a:p>
            <a:pPr marL="171450" indent="-171450">
              <a:buFont typeface="Arial" panose="020B0604020202020204" pitchFamily="34" charset="0"/>
              <a:buChar char="•"/>
            </a:pPr>
            <a:r>
              <a:rPr lang="en-US" sz="1100" b="1" dirty="0"/>
              <a:t>Poor Investigation workflow </a:t>
            </a:r>
            <a:r>
              <a:rPr lang="en-US" sz="1100" dirty="0"/>
              <a:t>– Investigation of events using the SIEM was clunky and required manual queries and manual switching to different tools</a:t>
            </a:r>
          </a:p>
          <a:p>
            <a:endParaRPr lang="en-US" sz="110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07B7AE6-B881-4C3E-866E-29B0F2F384F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233757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sz="1200" b="1" dirty="0">
                <a:effectLst/>
                <a:latin typeface="Calibri" panose="020F0502020204030204" pitchFamily="34" charset="0"/>
                <a:ea typeface="Malgun Gothic" panose="020B0503020000020004" pitchFamily="34" charset="-127"/>
              </a:rPr>
              <a:t>Key Takeaway: </a:t>
            </a:r>
            <a:r>
              <a:rPr lang="en-US" sz="1200" dirty="0">
                <a:effectLst/>
                <a:latin typeface="Calibri" panose="020F0502020204030204" pitchFamily="34" charset="0"/>
                <a:ea typeface="Malgun Gothic" panose="020B0503020000020004" pitchFamily="34" charset="-127"/>
              </a:rPr>
              <a:t>Microsoft increased SOC responsiveness and remediation speed by (1) incorporating specialized host/email/identity tools and (2) shifting log analytics to the cloud from the SIEM</a:t>
            </a:r>
          </a:p>
          <a:p>
            <a:pPr marL="0" marR="0">
              <a:spcBef>
                <a:spcPts val="0"/>
              </a:spcBef>
              <a:spcAft>
                <a:spcPts val="0"/>
              </a:spcAft>
            </a:pPr>
            <a:endParaRPr lang="en-US" sz="1200" dirty="0">
              <a:effectLst/>
              <a:latin typeface="Calibri" panose="020F0502020204030204" pitchFamily="34" charset="0"/>
              <a:ea typeface="Malgun Gothic" panose="020B0503020000020004" pitchFamily="34" charset="-127"/>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effectLst/>
                <a:latin typeface="Calibri" panose="020F0502020204030204" pitchFamily="34" charset="0"/>
                <a:ea typeface="Malgun Gothic" panose="020B0503020000020004" pitchFamily="34" charset="-127"/>
              </a:rPr>
              <a:t>Context of this SOC - </a:t>
            </a:r>
            <a:r>
              <a:rPr lang="en-US" sz="1200" dirty="0">
                <a:effectLst/>
                <a:latin typeface="Calibri" panose="020F0502020204030204" pitchFamily="34" charset="0"/>
                <a:ea typeface="Malgun Gothic" panose="020B0503020000020004" pitchFamily="34" charset="-127"/>
              </a:rPr>
              <a:t>Our Corporate IT SOC goals are focused on responsiveness (Time to Acknowledge alerts - TTA) and rapid containment (Time to Remediation - TTR). While our various security operations teams always consider existing vendors like Microsoft (to limit vendor sprawl), the SOC mission always comes first and these organizations have rejected Microsoft solutions and use custom or 3</a:t>
            </a:r>
            <a:r>
              <a:rPr lang="en-US" sz="1200" baseline="30000" dirty="0">
                <a:effectLst/>
                <a:latin typeface="Calibri" panose="020F0502020204030204" pitchFamily="34" charset="0"/>
                <a:ea typeface="Malgun Gothic" panose="020B0503020000020004" pitchFamily="34" charset="-127"/>
              </a:rPr>
              <a:t>rd</a:t>
            </a:r>
            <a:r>
              <a:rPr lang="en-US" sz="1200" dirty="0">
                <a:effectLst/>
                <a:latin typeface="Calibri" panose="020F0502020204030204" pitchFamily="34" charset="0"/>
                <a:ea typeface="Malgun Gothic" panose="020B0503020000020004" pitchFamily="34" charset="-127"/>
              </a:rPr>
              <a:t> party capabilities when appropriate. (as an example, this SOC couldn’t use Microsoft Advanced Threat Analytics (ATA) because it didn’t scale to our enterprise – a common challenge we see we see with 3</a:t>
            </a:r>
            <a:r>
              <a:rPr lang="en-US" sz="1200" baseline="30000" dirty="0">
                <a:effectLst/>
                <a:latin typeface="Calibri" panose="020F0502020204030204" pitchFamily="34" charset="0"/>
                <a:ea typeface="Malgun Gothic" panose="020B0503020000020004" pitchFamily="34" charset="-127"/>
              </a:rPr>
              <a:t>rd</a:t>
            </a:r>
            <a:r>
              <a:rPr lang="en-US" sz="1200" dirty="0">
                <a:effectLst/>
                <a:latin typeface="Calibri" panose="020F0502020204030204" pitchFamily="34" charset="0"/>
                <a:ea typeface="Malgun Gothic" panose="020B0503020000020004" pitchFamily="34" charset="-127"/>
              </a:rPr>
              <a:t> party tools as well)</a:t>
            </a:r>
          </a:p>
          <a:p>
            <a:pPr marL="0" marR="0">
              <a:spcBef>
                <a:spcPts val="0"/>
              </a:spcBef>
              <a:spcAft>
                <a:spcPts val="0"/>
              </a:spcAft>
            </a:pPr>
            <a:endParaRPr lang="en-US" sz="1200" dirty="0">
              <a:effectLst/>
              <a:latin typeface="Calibri" panose="020F0502020204030204" pitchFamily="34" charset="0"/>
              <a:ea typeface="Malgun Gothic" panose="020B0503020000020004" pitchFamily="34" charset="-127"/>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Calibri" panose="020F0502020204030204" pitchFamily="34" charset="0"/>
                <a:ea typeface="Malgun Gothic" panose="020B0503020000020004" pitchFamily="34" charset="-127"/>
              </a:rPr>
              <a:t>To address the SIEM scalability challenges discussed in the previous slide, we introduced cloud data lake and machine learning technology to more efficiently store and analyze events. For the moment, our legacy SIEM is still currently acting as a centralized alert queue. (Current as of March 2019)</a:t>
            </a:r>
          </a:p>
          <a:p>
            <a:pPr marL="0" marR="0">
              <a:spcBef>
                <a:spcPts val="0"/>
              </a:spcBef>
              <a:spcAft>
                <a:spcPts val="0"/>
              </a:spcAft>
            </a:pPr>
            <a:endParaRPr lang="en-US" sz="1200" dirty="0">
              <a:effectLst/>
              <a:latin typeface="Calibri" panose="020F0502020204030204" pitchFamily="34" charset="0"/>
              <a:ea typeface="Malgun Gothic" panose="020B0503020000020004" pitchFamily="34" charset="-127"/>
            </a:endParaRPr>
          </a:p>
          <a:p>
            <a:pPr marL="0" marR="0">
              <a:spcBef>
                <a:spcPts val="0"/>
              </a:spcBef>
              <a:spcAft>
                <a:spcPts val="0"/>
              </a:spcAft>
            </a:pPr>
            <a:r>
              <a:rPr lang="en-US" sz="1200" b="1" dirty="0">
                <a:effectLst/>
                <a:latin typeface="Calibri" panose="020F0502020204030204" pitchFamily="34" charset="0"/>
                <a:ea typeface="Malgun Gothic" panose="020B0503020000020004" pitchFamily="34" charset="-127"/>
              </a:rPr>
              <a:t>CLICK 1</a:t>
            </a:r>
            <a:endParaRPr lang="en-US" sz="1200" dirty="0">
              <a:effectLst/>
              <a:latin typeface="Calibri" panose="020F0502020204030204" pitchFamily="34" charset="0"/>
              <a:ea typeface="Malgun Gothic" panose="020B0503020000020004" pitchFamily="34" charset="-127"/>
            </a:endParaRPr>
          </a:p>
          <a:p>
            <a:pPr marL="0" marR="0">
              <a:spcBef>
                <a:spcPts val="0"/>
              </a:spcBef>
              <a:spcAft>
                <a:spcPts val="0"/>
              </a:spcAft>
            </a:pPr>
            <a:endParaRPr lang="en-US" sz="1200" dirty="0">
              <a:effectLst/>
              <a:latin typeface="Calibri" panose="020F0502020204030204" pitchFamily="34" charset="0"/>
              <a:ea typeface="Malgun Gothic" panose="020B0503020000020004" pitchFamily="34" charset="-127"/>
            </a:endParaRPr>
          </a:p>
          <a:p>
            <a:pPr marL="0" marR="0">
              <a:spcBef>
                <a:spcPts val="0"/>
              </a:spcBef>
              <a:spcAft>
                <a:spcPts val="0"/>
              </a:spcAft>
            </a:pPr>
            <a:r>
              <a:rPr lang="en-US" sz="1200" dirty="0">
                <a:effectLst/>
                <a:latin typeface="Calibri" panose="020F0502020204030204" pitchFamily="34" charset="0"/>
                <a:ea typeface="Malgun Gothic" panose="020B0503020000020004" pitchFamily="34" charset="-127"/>
              </a:rPr>
              <a:t>The second major change from the classic model was the introduction of specialized tools:</a:t>
            </a:r>
          </a:p>
          <a:p>
            <a:pPr marL="0" marR="0">
              <a:spcBef>
                <a:spcPts val="0"/>
              </a:spcBef>
              <a:spcAft>
                <a:spcPts val="0"/>
              </a:spcAft>
            </a:pPr>
            <a:endParaRPr lang="en-US" sz="1200" dirty="0">
              <a:effectLst/>
              <a:latin typeface="Calibri" panose="020F0502020204030204" pitchFamily="34" charset="0"/>
              <a:ea typeface="Malgun Gothic" panose="020B0503020000020004" pitchFamily="34" charset="-127"/>
            </a:endParaRPr>
          </a:p>
          <a:p>
            <a:pPr marL="0" marR="0">
              <a:spcBef>
                <a:spcPts val="0"/>
              </a:spcBef>
              <a:spcAft>
                <a:spcPts val="0"/>
              </a:spcAft>
            </a:pPr>
            <a:r>
              <a:rPr lang="en-US" sz="1200" b="1" dirty="0">
                <a:effectLst/>
                <a:latin typeface="Calibri" panose="020F0502020204030204" pitchFamily="34" charset="0"/>
                <a:ea typeface="Malgun Gothic" panose="020B0503020000020004" pitchFamily="34" charset="-127"/>
              </a:rPr>
              <a:t>ENDPOINT - </a:t>
            </a:r>
            <a:r>
              <a:rPr lang="en-US" sz="1200" dirty="0">
                <a:effectLst/>
                <a:latin typeface="Calibri" panose="020F0502020204030204" pitchFamily="34" charset="0"/>
                <a:ea typeface="Malgun Gothic" panose="020B0503020000020004" pitchFamily="34" charset="-127"/>
              </a:rPr>
              <a:t>The most impactful change was adding Microsoft Defender ATP’s EDR capability as a high-quality alert source. This tool also quickly became the primary investigation tool for alerts from almost any source. This is the “console that never closes” on our analyst’s desktop during their shift, which isn’t surprising because they contributed significantly to the product design:</a:t>
            </a:r>
          </a:p>
          <a:p>
            <a:pPr marL="342900" marR="0" lvl="0" indent="-342900">
              <a:spcBef>
                <a:spcPts val="0"/>
              </a:spcBef>
              <a:spcAft>
                <a:spcPts val="0"/>
              </a:spcAft>
              <a:buSzPts val="1000"/>
              <a:buFont typeface="Symbol" panose="05050102010706020507" pitchFamily="18" charset="2"/>
              <a:buChar char=""/>
              <a:tabLst>
                <a:tab pos="457200" algn="l"/>
              </a:tabLst>
            </a:pPr>
            <a:r>
              <a:rPr lang="en-US" sz="1200" dirty="0">
                <a:effectLst/>
                <a:latin typeface="Calibri" panose="020F0502020204030204" pitchFamily="34" charset="0"/>
                <a:ea typeface="Times New Roman" panose="02020603050405020304" pitchFamily="18" charset="0"/>
              </a:rPr>
              <a:t>The product group spent about 18-24 months shadowing our SOC analysts to understand how they thought as they investigated incidents, what technical information they needed to investigate, and what their ideal workflows would be. </a:t>
            </a:r>
            <a:endParaRPr lang="en-US" sz="1200" dirty="0">
              <a:effectLst/>
              <a:latin typeface="Calibri" panose="020F0502020204030204" pitchFamily="34" charset="0"/>
              <a:ea typeface="Malgun Gothic" panose="020B0503020000020004" pitchFamily="34" charset="-127"/>
            </a:endParaRPr>
          </a:p>
          <a:p>
            <a:pPr marL="342900" marR="0" lvl="0" indent="-342900">
              <a:spcBef>
                <a:spcPts val="0"/>
              </a:spcBef>
              <a:spcAft>
                <a:spcPts val="0"/>
              </a:spcAft>
              <a:buSzPts val="1000"/>
              <a:buFont typeface="Symbol" panose="05050102010706020507" pitchFamily="18" charset="2"/>
              <a:buChar char=""/>
              <a:tabLst>
                <a:tab pos="457200" algn="l"/>
              </a:tabLst>
            </a:pPr>
            <a:r>
              <a:rPr lang="en-US" sz="1200" dirty="0">
                <a:effectLst/>
                <a:latin typeface="Calibri" panose="020F0502020204030204" pitchFamily="34" charset="0"/>
                <a:ea typeface="Times New Roman" panose="02020603050405020304" pitchFamily="18" charset="0"/>
              </a:rPr>
              <a:t>Additionally, this product group worked closely with Microsoft’s incident response team to integrate learnings and technology used on these customer investigations. </a:t>
            </a:r>
          </a:p>
          <a:p>
            <a:pPr marL="342900" marR="0" lvl="0" indent="-342900">
              <a:spcBef>
                <a:spcPts val="0"/>
              </a:spcBef>
              <a:spcAft>
                <a:spcPts val="0"/>
              </a:spcAft>
              <a:buSzPts val="1000"/>
              <a:buFont typeface="Symbol" panose="05050102010706020507" pitchFamily="18" charset="2"/>
              <a:buChar char=""/>
              <a:tabLst>
                <a:tab pos="457200" algn="l"/>
              </a:tabLst>
            </a:pPr>
            <a:endParaRPr lang="en-US" sz="1200" dirty="0">
              <a:effectLst/>
              <a:latin typeface="Calibri" panose="020F0502020204030204" pitchFamily="34" charset="0"/>
              <a:ea typeface="Malgun Gothic" panose="020B0503020000020004" pitchFamily="34" charset="-127"/>
            </a:endParaRPr>
          </a:p>
          <a:p>
            <a:pPr marL="0" marR="0">
              <a:spcBef>
                <a:spcPts val="0"/>
              </a:spcBef>
              <a:spcAft>
                <a:spcPts val="0"/>
              </a:spcAft>
            </a:pPr>
            <a:r>
              <a:rPr lang="en-US" sz="1200" b="1" dirty="0">
                <a:effectLst/>
                <a:latin typeface="Calibri" panose="020F0502020204030204" pitchFamily="34" charset="0"/>
                <a:ea typeface="Malgun Gothic" panose="020B0503020000020004" pitchFamily="34" charset="-127"/>
              </a:rPr>
              <a:t>IDENTITY - </a:t>
            </a:r>
            <a:r>
              <a:rPr lang="en-US" sz="1200" dirty="0">
                <a:effectLst/>
                <a:latin typeface="Calibri" panose="020F0502020204030204" pitchFamily="34" charset="0"/>
                <a:ea typeface="Malgun Gothic" panose="020B0503020000020004" pitchFamily="34" charset="-127"/>
              </a:rPr>
              <a:t>The next primary alert source for our SOC main feeds are the identity analytics that include</a:t>
            </a:r>
          </a:p>
          <a:p>
            <a:pPr marL="342900" marR="0" lvl="0" indent="-342900">
              <a:spcBef>
                <a:spcPts val="0"/>
              </a:spcBef>
              <a:spcAft>
                <a:spcPts val="0"/>
              </a:spcAft>
              <a:buSzPts val="1000"/>
              <a:buFont typeface="Symbol" panose="05050102010706020507" pitchFamily="18" charset="2"/>
              <a:buChar char=""/>
              <a:tabLst>
                <a:tab pos="457200" algn="l"/>
              </a:tabLst>
            </a:pPr>
            <a:r>
              <a:rPr lang="en-US" sz="1200" b="1" dirty="0">
                <a:effectLst/>
                <a:latin typeface="Calibri" panose="020F0502020204030204" pitchFamily="34" charset="0"/>
                <a:ea typeface="Times New Roman" panose="02020603050405020304" pitchFamily="18" charset="0"/>
              </a:rPr>
              <a:t>Azure AD Identity Protection </a:t>
            </a:r>
            <a:r>
              <a:rPr lang="en-US" sz="1200" dirty="0">
                <a:effectLst/>
                <a:latin typeface="Calibri" panose="020F0502020204030204" pitchFamily="34" charset="0"/>
                <a:ea typeface="Times New Roman" panose="02020603050405020304" pitchFamily="18" charset="0"/>
              </a:rPr>
              <a:t>– Analytics built into Azure AD that provide behavior analytics (UEBA), Leaked Credential Detection, and many other security analytics</a:t>
            </a:r>
            <a:endParaRPr lang="en-US" sz="1200" dirty="0">
              <a:effectLst/>
              <a:latin typeface="Calibri" panose="020F0502020204030204" pitchFamily="34" charset="0"/>
              <a:ea typeface="Malgun Gothic" panose="020B0503020000020004" pitchFamily="34" charset="-127"/>
            </a:endParaRPr>
          </a:p>
          <a:p>
            <a:pPr marL="342900" marR="0" lvl="0" indent="-342900">
              <a:spcBef>
                <a:spcPts val="0"/>
              </a:spcBef>
              <a:spcAft>
                <a:spcPts val="0"/>
              </a:spcAft>
              <a:buSzPts val="1000"/>
              <a:buFont typeface="Symbol" panose="05050102010706020507" pitchFamily="18" charset="2"/>
              <a:buChar char=""/>
              <a:tabLst>
                <a:tab pos="457200" algn="l"/>
              </a:tabLst>
            </a:pPr>
            <a:r>
              <a:rPr lang="en-US" sz="1200" b="1" dirty="0">
                <a:effectLst/>
                <a:latin typeface="Calibri" panose="020F0502020204030204" pitchFamily="34" charset="0"/>
                <a:ea typeface="Times New Roman" panose="02020603050405020304" pitchFamily="18" charset="0"/>
              </a:rPr>
              <a:t>Azure Advanced Threat Protection (ATP) </a:t>
            </a:r>
            <a:r>
              <a:rPr lang="en-US" sz="1200" dirty="0">
                <a:effectLst/>
                <a:latin typeface="Calibri" panose="020F0502020204030204" pitchFamily="34" charset="0"/>
                <a:ea typeface="Times New Roman" panose="02020603050405020304" pitchFamily="18" charset="0"/>
              </a:rPr>
              <a:t>– On-Premises Active Directory analytics including UEBA and direct threat detection of many attacks like pass-the-hash/ticket/</a:t>
            </a:r>
            <a:r>
              <a:rPr lang="en-US" sz="1200" dirty="0" err="1">
                <a:effectLst/>
                <a:latin typeface="Calibri" panose="020F0502020204030204" pitchFamily="34" charset="0"/>
                <a:ea typeface="Times New Roman" panose="02020603050405020304" pitchFamily="18" charset="0"/>
              </a:rPr>
              <a:t>etc</a:t>
            </a:r>
            <a:r>
              <a:rPr lang="en-US" sz="1200" dirty="0">
                <a:effectLst/>
                <a:latin typeface="Calibri" panose="020F0502020204030204" pitchFamily="34" charset="0"/>
                <a:ea typeface="Times New Roman" panose="02020603050405020304" pitchFamily="18" charset="0"/>
              </a:rPr>
              <a:t>, golden ticket, skeleton key, and many more</a:t>
            </a:r>
            <a:endParaRPr lang="en-US" sz="1200" dirty="0">
              <a:effectLst/>
              <a:latin typeface="Calibri" panose="020F0502020204030204" pitchFamily="34" charset="0"/>
              <a:ea typeface="Malgun Gothic" panose="020B0503020000020004" pitchFamily="34" charset="-127"/>
            </a:endParaRPr>
          </a:p>
          <a:p>
            <a:pPr marL="0" marR="0">
              <a:spcBef>
                <a:spcPts val="0"/>
              </a:spcBef>
              <a:spcAft>
                <a:spcPts val="0"/>
              </a:spcAft>
            </a:pPr>
            <a:r>
              <a:rPr lang="en-US" sz="1200" dirty="0">
                <a:effectLst/>
                <a:latin typeface="Calibri" panose="020F0502020204030204" pitchFamily="34" charset="0"/>
                <a:ea typeface="Malgun Gothic" panose="020B0503020000020004" pitchFamily="34" charset="-127"/>
              </a:rPr>
              <a:t>Note that we piloted, but did not ultimately adopt a 3</a:t>
            </a:r>
            <a:r>
              <a:rPr lang="en-US" sz="1200" baseline="30000" dirty="0">
                <a:effectLst/>
                <a:latin typeface="Calibri" panose="020F0502020204030204" pitchFamily="34" charset="0"/>
                <a:ea typeface="Malgun Gothic" panose="020B0503020000020004" pitchFamily="34" charset="-127"/>
              </a:rPr>
              <a:t>rd</a:t>
            </a:r>
            <a:r>
              <a:rPr lang="en-US" sz="1200" dirty="0">
                <a:effectLst/>
                <a:latin typeface="Calibri" panose="020F0502020204030204" pitchFamily="34" charset="0"/>
                <a:ea typeface="Malgun Gothic" panose="020B0503020000020004" pitchFamily="34" charset="-127"/>
              </a:rPr>
              <a:t> party UEBA tool that was not able to scale to the needs of our environment </a:t>
            </a:r>
          </a:p>
          <a:p>
            <a:pPr marL="0" marR="0">
              <a:spcBef>
                <a:spcPts val="0"/>
              </a:spcBef>
              <a:spcAft>
                <a:spcPts val="0"/>
              </a:spcAft>
            </a:pPr>
            <a:endParaRPr lang="en-US" sz="1200" dirty="0">
              <a:effectLst/>
              <a:latin typeface="Calibri" panose="020F0502020204030204" pitchFamily="34" charset="0"/>
              <a:ea typeface="Malgun Gothic" panose="020B0503020000020004" pitchFamily="34" charset="-127"/>
            </a:endParaRPr>
          </a:p>
          <a:p>
            <a:pPr marL="0" marR="0">
              <a:spcBef>
                <a:spcPts val="0"/>
              </a:spcBef>
              <a:spcAft>
                <a:spcPts val="0"/>
              </a:spcAft>
            </a:pPr>
            <a:r>
              <a:rPr lang="en-US" sz="1200" b="1" dirty="0">
                <a:effectLst/>
                <a:latin typeface="Calibri" panose="020F0502020204030204" pitchFamily="34" charset="0"/>
                <a:ea typeface="Malgun Gothic" panose="020B0503020000020004" pitchFamily="34" charset="-127"/>
              </a:rPr>
              <a:t>SaaS and AZURE ASSETS - </a:t>
            </a:r>
            <a:r>
              <a:rPr lang="en-US" sz="1200" dirty="0">
                <a:effectLst/>
                <a:latin typeface="Calibri" panose="020F0502020204030204" pitchFamily="34" charset="0"/>
                <a:ea typeface="Malgun Gothic" panose="020B0503020000020004" pitchFamily="34" charset="-127"/>
              </a:rPr>
              <a:t>Additionally, our SOC monitors corporate assets in Office 365 and Azure. This is an emerging space that is evolving quickly, but several technologies have proven indispensable for investigations and high-quality alerts. </a:t>
            </a:r>
          </a:p>
          <a:p>
            <a:pPr marL="342900" marR="0" lvl="0" indent="-342900">
              <a:spcBef>
                <a:spcPts val="0"/>
              </a:spcBef>
              <a:spcAft>
                <a:spcPts val="0"/>
              </a:spcAft>
              <a:buSzPts val="1000"/>
              <a:buFont typeface="Symbol" panose="05050102010706020507" pitchFamily="18" charset="2"/>
              <a:buChar char=""/>
              <a:tabLst>
                <a:tab pos="457200" algn="l"/>
              </a:tabLst>
            </a:pPr>
            <a:r>
              <a:rPr lang="en-US" sz="1200" b="1" dirty="0">
                <a:effectLst/>
                <a:latin typeface="Calibri" panose="020F0502020204030204" pitchFamily="34" charset="0"/>
                <a:ea typeface="Times New Roman" panose="02020603050405020304" pitchFamily="18" charset="0"/>
              </a:rPr>
              <a:t>Office 365 ATP </a:t>
            </a:r>
            <a:r>
              <a:rPr lang="en-US" sz="1200" dirty="0">
                <a:effectLst/>
                <a:latin typeface="Calibri" panose="020F0502020204030204" pitchFamily="34" charset="0"/>
                <a:ea typeface="Times New Roman" panose="02020603050405020304" pitchFamily="18" charset="0"/>
              </a:rPr>
              <a:t>– The threat explorer is critical at speeding up investigations and remediation. </a:t>
            </a:r>
            <a:endParaRPr lang="en-US" sz="1200" dirty="0">
              <a:effectLst/>
              <a:latin typeface="Calibri" panose="020F0502020204030204" pitchFamily="34" charset="0"/>
              <a:ea typeface="Malgun Gothic" panose="020B0503020000020004" pitchFamily="34" charset="-127"/>
            </a:endParaRPr>
          </a:p>
          <a:p>
            <a:pPr marL="342900" marR="0" lvl="0" indent="-342900">
              <a:spcBef>
                <a:spcPts val="0"/>
              </a:spcBef>
              <a:spcAft>
                <a:spcPts val="0"/>
              </a:spcAft>
              <a:buSzPts val="1000"/>
              <a:buFont typeface="Symbol" panose="05050102010706020507" pitchFamily="18" charset="2"/>
              <a:buChar char=""/>
              <a:tabLst>
                <a:tab pos="457200" algn="l"/>
              </a:tabLst>
            </a:pPr>
            <a:r>
              <a:rPr lang="en-US" sz="1200" b="1" dirty="0">
                <a:effectLst/>
                <a:latin typeface="Calibri" panose="020F0502020204030204" pitchFamily="34" charset="0"/>
                <a:ea typeface="Times New Roman" panose="02020603050405020304" pitchFamily="18" charset="0"/>
              </a:rPr>
              <a:t>Cloud App Security </a:t>
            </a:r>
            <a:r>
              <a:rPr lang="en-US" sz="1200" dirty="0">
                <a:effectLst/>
                <a:latin typeface="Calibri" panose="020F0502020204030204" pitchFamily="34" charset="0"/>
                <a:ea typeface="Times New Roman" panose="02020603050405020304" pitchFamily="18" charset="0"/>
              </a:rPr>
              <a:t>analytics and investigation capabilities for Office 365 and 3</a:t>
            </a:r>
            <a:r>
              <a:rPr lang="en-US" sz="1200" baseline="30000" dirty="0">
                <a:effectLst/>
                <a:latin typeface="Calibri" panose="020F0502020204030204" pitchFamily="34" charset="0"/>
                <a:ea typeface="Times New Roman" panose="02020603050405020304" pitchFamily="18" charset="0"/>
              </a:rPr>
              <a:t>rd</a:t>
            </a:r>
            <a:r>
              <a:rPr lang="en-US" sz="1200" dirty="0">
                <a:effectLst/>
                <a:latin typeface="Calibri" panose="020F0502020204030204" pitchFamily="34" charset="0"/>
                <a:ea typeface="Times New Roman" panose="02020603050405020304" pitchFamily="18" charset="0"/>
              </a:rPr>
              <a:t> party SaaS services</a:t>
            </a:r>
            <a:endParaRPr lang="en-US" sz="1200" dirty="0">
              <a:effectLst/>
              <a:latin typeface="Calibri" panose="020F0502020204030204" pitchFamily="34" charset="0"/>
              <a:ea typeface="Malgun Gothic" panose="020B0503020000020004" pitchFamily="34" charset="-127"/>
            </a:endParaRPr>
          </a:p>
          <a:p>
            <a:pPr marL="342900" marR="0" lvl="0" indent="-342900">
              <a:spcBef>
                <a:spcPts val="0"/>
              </a:spcBef>
              <a:spcAft>
                <a:spcPts val="0"/>
              </a:spcAft>
              <a:buSzPts val="1000"/>
              <a:buFont typeface="Symbol" panose="05050102010706020507" pitchFamily="18" charset="2"/>
              <a:buChar char=""/>
              <a:tabLst>
                <a:tab pos="457200" algn="l"/>
              </a:tabLst>
            </a:pPr>
            <a:r>
              <a:rPr lang="en-US" sz="1200" b="1" dirty="0">
                <a:effectLst/>
                <a:latin typeface="Calibri" panose="020F0502020204030204" pitchFamily="34" charset="0"/>
                <a:ea typeface="Times New Roman" panose="02020603050405020304" pitchFamily="18" charset="0"/>
              </a:rPr>
              <a:t>Azure Security Center </a:t>
            </a:r>
            <a:r>
              <a:rPr lang="en-US" sz="1200" dirty="0">
                <a:effectLst/>
                <a:latin typeface="Calibri" panose="020F0502020204030204" pitchFamily="34" charset="0"/>
                <a:ea typeface="Times New Roman" panose="02020603050405020304" pitchFamily="18" charset="0"/>
              </a:rPr>
              <a:t>is a mainstay of alerts, investigations, and remediation for workloads on the Azure platform. </a:t>
            </a:r>
          </a:p>
          <a:p>
            <a:pPr marL="342900" marR="0" lvl="0" indent="-342900">
              <a:spcBef>
                <a:spcPts val="0"/>
              </a:spcBef>
              <a:spcAft>
                <a:spcPts val="0"/>
              </a:spcAft>
              <a:buSzPts val="1000"/>
              <a:buFont typeface="Symbol" panose="05050102010706020507" pitchFamily="18" charset="2"/>
              <a:buChar char=""/>
              <a:tabLst>
                <a:tab pos="457200" algn="l"/>
              </a:tabLst>
            </a:pPr>
            <a:endParaRPr lang="en-US" sz="1200" dirty="0">
              <a:effectLst/>
              <a:latin typeface="Calibri" panose="020F0502020204030204" pitchFamily="34" charset="0"/>
              <a:ea typeface="Malgun Gothic" panose="020B0503020000020004" pitchFamily="34" charset="-127"/>
            </a:endParaRPr>
          </a:p>
          <a:p>
            <a:pPr marL="342900" marR="0" lvl="0" indent="-342900">
              <a:spcBef>
                <a:spcPts val="0"/>
              </a:spcBef>
              <a:spcAft>
                <a:spcPts val="0"/>
              </a:spcAft>
              <a:buSzPts val="1000"/>
              <a:buFont typeface="Symbol" panose="05050102010706020507" pitchFamily="18" charset="2"/>
              <a:buChar char=""/>
              <a:tabLst>
                <a:tab pos="457200" algn="l"/>
              </a:tabLst>
            </a:pPr>
            <a:endParaRPr lang="en-US" sz="1200" dirty="0">
              <a:effectLst/>
              <a:latin typeface="Calibri" panose="020F0502020204030204" pitchFamily="34" charset="0"/>
              <a:ea typeface="Malgun Gothic" panose="020B0503020000020004" pitchFamily="34" charset="-127"/>
            </a:endParaRPr>
          </a:p>
          <a:p>
            <a:pPr marL="0" marR="0">
              <a:spcBef>
                <a:spcPts val="0"/>
              </a:spcBef>
              <a:spcAft>
                <a:spcPts val="0"/>
              </a:spcAft>
            </a:pPr>
            <a:r>
              <a:rPr lang="en-US" sz="1200" b="1" dirty="0">
                <a:effectLst/>
                <a:latin typeface="Calibri" panose="020F0502020204030204" pitchFamily="34" charset="0"/>
                <a:ea typeface="Malgun Gothic" panose="020B0503020000020004" pitchFamily="34" charset="-127"/>
              </a:rPr>
              <a:t>Additional Notes</a:t>
            </a:r>
            <a:endParaRPr lang="en-US" sz="1200" dirty="0">
              <a:effectLst/>
              <a:latin typeface="Calibri" panose="020F0502020204030204" pitchFamily="34" charset="0"/>
              <a:ea typeface="Malgun Gothic" panose="020B0503020000020004" pitchFamily="34" charset="-127"/>
            </a:endParaRPr>
          </a:p>
          <a:p>
            <a:pPr marL="342900" marR="0" lvl="0" indent="-342900" algn="l" defTabSz="914400" rtl="0" eaLnBrk="1" fontAlgn="auto" latinLnBrk="0" hangingPunct="1">
              <a:lnSpc>
                <a:spcPct val="100000"/>
              </a:lnSpc>
              <a:spcBef>
                <a:spcPts val="0"/>
              </a:spcBef>
              <a:spcAft>
                <a:spcPts val="0"/>
              </a:spcAft>
              <a:buClrTx/>
              <a:buSzPts val="1000"/>
              <a:buFont typeface="Symbol" panose="05050102010706020507" pitchFamily="18" charset="2"/>
              <a:buChar char=""/>
              <a:tabLst>
                <a:tab pos="457200" algn="l"/>
              </a:tabLst>
              <a:defRPr/>
            </a:pPr>
            <a:r>
              <a:rPr lang="en-US" sz="1200" dirty="0">
                <a:effectLst/>
                <a:latin typeface="Calibri" panose="020F0502020204030204" pitchFamily="34" charset="0"/>
                <a:ea typeface="Times New Roman" panose="02020603050405020304" pitchFamily="18" charset="0"/>
              </a:rPr>
              <a:t>Alert quality is a top priority - we require 90%+ true positive in order to get a feed into the SOC main channel (though some exceptions are made for piloting new capabilities). This is a critical factor in optimizing responsiveness by ensuring that analysts aren’t wasting time on false positives. </a:t>
            </a:r>
            <a:endParaRPr lang="en-US" sz="1200" dirty="0">
              <a:effectLst/>
              <a:latin typeface="Calibri" panose="020F0502020204030204" pitchFamily="34" charset="0"/>
              <a:ea typeface="Malgun Gothic" panose="020B0503020000020004" pitchFamily="34" charset="-127"/>
            </a:endParaRPr>
          </a:p>
          <a:p>
            <a:pPr marL="342900" marR="0" lvl="0" indent="-342900">
              <a:spcBef>
                <a:spcPts val="0"/>
              </a:spcBef>
              <a:spcAft>
                <a:spcPts val="0"/>
              </a:spcAft>
              <a:buSzPts val="1000"/>
              <a:buFont typeface="Symbol" panose="05050102010706020507" pitchFamily="18" charset="2"/>
              <a:buChar char=""/>
              <a:tabLst>
                <a:tab pos="457200" algn="l"/>
              </a:tabLst>
            </a:pPr>
            <a:r>
              <a:rPr lang="en-US" sz="1200" dirty="0">
                <a:effectLst/>
                <a:latin typeface="Calibri" panose="020F0502020204030204" pitchFamily="34" charset="0"/>
                <a:ea typeface="Times New Roman" panose="02020603050405020304" pitchFamily="18" charset="0"/>
              </a:rPr>
              <a:t>The Data Lake and Log Analytics capabilities were composed of several generations of technical solutions. These have now standardized on Azure Monitor (formerly called Azure Log Analytics and Operations Management Suite (OMS)) now that these are available in market.</a:t>
            </a:r>
            <a:endParaRPr lang="en-US" sz="1200" dirty="0">
              <a:effectLst/>
              <a:latin typeface="Calibri" panose="020F0502020204030204" pitchFamily="34" charset="0"/>
              <a:ea typeface="Malgun Gothic" panose="020B0503020000020004" pitchFamily="34" charset="-127"/>
            </a:endParaRPr>
          </a:p>
          <a:p>
            <a:pPr marL="342900" marR="0" lvl="0" indent="-342900">
              <a:spcBef>
                <a:spcPts val="0"/>
              </a:spcBef>
              <a:spcAft>
                <a:spcPts val="0"/>
              </a:spcAft>
              <a:buSzPts val="1000"/>
              <a:buFont typeface="Symbol" panose="05050102010706020507" pitchFamily="18" charset="2"/>
              <a:buChar char=""/>
              <a:tabLst>
                <a:tab pos="457200" algn="l"/>
              </a:tabLst>
            </a:pPr>
            <a:r>
              <a:rPr lang="en-US" sz="1200" dirty="0">
                <a:effectLst/>
                <a:latin typeface="Calibri" panose="020F0502020204030204" pitchFamily="34" charset="0"/>
                <a:ea typeface="Times New Roman" panose="02020603050405020304" pitchFamily="18" charset="0"/>
              </a:rPr>
              <a:t>Even before adding the Automated Remediation capabilities (technology originally from Hexadite), We found that Defender ATP’s EDR solution increased SOC efficiency to the point where Tier 2 analysts can start doing more proactive hunting (typically by sifting through lower priority alerts in Defender ATP console). </a:t>
            </a:r>
            <a:endParaRPr lang="en-US" sz="1200" dirty="0">
              <a:effectLst/>
              <a:latin typeface="Calibri" panose="020F0502020204030204" pitchFamily="34" charset="0"/>
              <a:ea typeface="Malgun Gothic" panose="020B0503020000020004" pitchFamily="34" charset="-127"/>
            </a:endParaRPr>
          </a:p>
          <a:p>
            <a:pPr marL="342900" marR="0" lvl="0" indent="-342900">
              <a:spcBef>
                <a:spcPts val="0"/>
              </a:spcBef>
              <a:spcAft>
                <a:spcPts val="0"/>
              </a:spcAft>
              <a:buSzPts val="1000"/>
              <a:buFont typeface="Symbol" panose="05050102010706020507" pitchFamily="18" charset="2"/>
              <a:buChar char=""/>
              <a:tabLst>
                <a:tab pos="457200" algn="l"/>
              </a:tabLst>
            </a:pPr>
            <a:r>
              <a:rPr lang="en-US" sz="1200" dirty="0">
                <a:effectLst/>
                <a:latin typeface="Calibri" panose="020F0502020204030204" pitchFamily="34" charset="0"/>
                <a:ea typeface="Times New Roman" panose="02020603050405020304" pitchFamily="18" charset="0"/>
              </a:rPr>
              <a:t>The SOC has a close collaboration relationship with the Network Operations Center (NOC) and other availability operations functions, but their missions are sufficiently different that we did not merge these two functions. </a:t>
            </a:r>
            <a:endParaRPr lang="en-US" sz="1200" dirty="0">
              <a:effectLst/>
              <a:latin typeface="Calibri" panose="020F0502020204030204" pitchFamily="34" charset="0"/>
              <a:ea typeface="Malgun Gothic" panose="020B0503020000020004" pitchFamily="34" charset="-127"/>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07B7AE6-B881-4C3E-866E-29B0F2F384F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768927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sz="1200" b="1" dirty="0">
                <a:effectLst/>
                <a:latin typeface="Calibri" panose="020F0502020204030204" pitchFamily="34" charset="0"/>
                <a:ea typeface="Malgun Gothic" panose="020B0503020000020004" pitchFamily="34" charset="-127"/>
              </a:rPr>
              <a:t>Key Takeaway: </a:t>
            </a:r>
            <a:r>
              <a:rPr lang="en-US" sz="1200" b="0" dirty="0">
                <a:effectLst/>
                <a:latin typeface="Calibri" panose="020F0502020204030204" pitchFamily="34" charset="0"/>
                <a:ea typeface="Malgun Gothic" panose="020B0503020000020004" pitchFamily="34" charset="-127"/>
              </a:rPr>
              <a:t>We are focusing our tool architecture to optimize operations with both breadth (unified view) and depth (specialized tooling) capabilities</a:t>
            </a:r>
          </a:p>
          <a:p>
            <a:pPr marL="0" marR="0">
              <a:spcBef>
                <a:spcPts val="0"/>
              </a:spcBef>
              <a:spcAft>
                <a:spcPts val="0"/>
              </a:spcAft>
            </a:pPr>
            <a:endParaRPr lang="en-US" sz="1200" b="1" dirty="0">
              <a:effectLst/>
              <a:latin typeface="Calibri" panose="020F0502020204030204" pitchFamily="34" charset="0"/>
              <a:ea typeface="Malgun Gothic" panose="020B0503020000020004" pitchFamily="34" charset="-127"/>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Calibri" panose="020F0502020204030204" pitchFamily="34" charset="0"/>
                <a:ea typeface="Malgun Gothic" panose="020B0503020000020004" pitchFamily="34" charset="-127"/>
              </a:rPr>
              <a:t>Now that the Microsoft cloud native SIEM is available, we are operating this technology in production as a pilot to accelerate transition to this technology. </a:t>
            </a:r>
            <a:r>
              <a:rPr lang="en-US" sz="1200" b="0" i="1" dirty="0">
                <a:effectLst/>
                <a:latin typeface="Calibri" panose="020F0502020204030204" pitchFamily="34" charset="0"/>
                <a:ea typeface="Malgun Gothic" panose="020B0503020000020004" pitchFamily="34" charset="-127"/>
              </a:rPr>
              <a:t>(Slide/notes last updated March 2019)</a:t>
            </a:r>
            <a:endParaRPr lang="en-US" sz="1200" dirty="0">
              <a:effectLst/>
              <a:latin typeface="Calibri" panose="020F0502020204030204" pitchFamily="34" charset="0"/>
              <a:ea typeface="Malgun Gothic" panose="020B0503020000020004" pitchFamily="34" charset="-127"/>
            </a:endParaRPr>
          </a:p>
          <a:p>
            <a:pPr marL="0" marR="0">
              <a:spcBef>
                <a:spcPts val="0"/>
              </a:spcBef>
              <a:spcAft>
                <a:spcPts val="0"/>
              </a:spcAft>
            </a:pPr>
            <a:endParaRPr lang="en-US" sz="1200" dirty="0">
              <a:effectLst/>
              <a:latin typeface="Calibri" panose="020F0502020204030204" pitchFamily="34" charset="0"/>
              <a:ea typeface="Malgun Gothic" panose="020B0503020000020004" pitchFamily="34" charset="-127"/>
            </a:endParaRPr>
          </a:p>
          <a:p>
            <a:pPr marL="0" indent="0" algn="l" defTabSz="932472" fontAlgn="base">
              <a:spcBef>
                <a:spcPct val="0"/>
              </a:spcBef>
              <a:spcAft>
                <a:spcPct val="0"/>
              </a:spcAft>
              <a:buFont typeface="Arial" panose="020B0604020202020204" pitchFamily="34" charset="0"/>
              <a:buNone/>
            </a:pPr>
            <a:r>
              <a:rPr lang="en-US" sz="1200" dirty="0">
                <a:solidFill>
                  <a:schemeClr val="tx1"/>
                </a:solidFill>
                <a:ea typeface="Segoe UI" pitchFamily="34" charset="0"/>
                <a:cs typeface="Segoe UI" pitchFamily="34" charset="0"/>
              </a:rPr>
              <a:t>This is a bit simpler for us as most of the SOC’s log analytics are already using the Azure Monitor technology that powers Azure Sentinel (technology which was formerly known as Azure Log Analytics and Operations Management Suite (OMS)). </a:t>
            </a:r>
          </a:p>
          <a:p>
            <a:pPr marL="0" indent="0" algn="l" defTabSz="932472" fontAlgn="base">
              <a:spcBef>
                <a:spcPct val="0"/>
              </a:spcBef>
              <a:spcAft>
                <a:spcPct val="0"/>
              </a:spcAft>
              <a:buFont typeface="Arial" panose="020B0604020202020204" pitchFamily="34" charset="0"/>
              <a:buNone/>
            </a:pPr>
            <a:endParaRPr lang="en-US" sz="1200" dirty="0">
              <a:solidFill>
                <a:schemeClr val="tx1"/>
              </a:solidFill>
              <a:ea typeface="Segoe UI" pitchFamily="34" charset="0"/>
              <a:cs typeface="Segoe UI" pitchFamily="34" charset="0"/>
            </a:endParaRPr>
          </a:p>
          <a:p>
            <a:pPr marL="0" indent="0" algn="l" defTabSz="932472" fontAlgn="base">
              <a:spcBef>
                <a:spcPct val="0"/>
              </a:spcBef>
              <a:spcAft>
                <a:spcPct val="0"/>
              </a:spcAft>
              <a:buFont typeface="Arial" panose="020B0604020202020204" pitchFamily="34" charset="0"/>
              <a:buNone/>
            </a:pPr>
            <a:r>
              <a:rPr lang="en-US" sz="1200" dirty="0">
                <a:solidFill>
                  <a:schemeClr val="tx1"/>
                </a:solidFill>
                <a:ea typeface="Segoe UI" pitchFamily="34" charset="0"/>
                <a:cs typeface="Segoe UI" pitchFamily="34" charset="0"/>
              </a:rPr>
              <a:t>Our SOC analysts have also been contributing heavily to the Azure Sentinel community (queries, dashboards, etc.) to share knowledge with our customers. </a:t>
            </a:r>
          </a:p>
          <a:p>
            <a:pPr marL="0" marR="0">
              <a:spcBef>
                <a:spcPts val="0"/>
              </a:spcBef>
              <a:spcAft>
                <a:spcPts val="0"/>
              </a:spcAft>
            </a:pPr>
            <a:endParaRPr lang="en-US" sz="1200" dirty="0">
              <a:effectLst/>
              <a:latin typeface="Calibri" panose="020F0502020204030204" pitchFamily="34" charset="0"/>
              <a:ea typeface="Malgun Gothic" panose="020B0503020000020004" pitchFamily="34" charset="-127"/>
            </a:endParaRPr>
          </a:p>
          <a:p>
            <a:pPr marL="0" marR="0">
              <a:spcBef>
                <a:spcPts val="0"/>
              </a:spcBef>
              <a:spcAft>
                <a:spcPts val="0"/>
              </a:spcAft>
            </a:pPr>
            <a:endParaRPr lang="en-US" sz="1200" dirty="0">
              <a:effectLst/>
              <a:latin typeface="Calibri" panose="020F0502020204030204" pitchFamily="34" charset="0"/>
              <a:ea typeface="Malgun Gothic" panose="020B0503020000020004" pitchFamily="34" charset="-127"/>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07B7AE6-B881-4C3E-866E-29B0F2F384F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477702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b="1" dirty="0">
                <a:effectLst/>
                <a:latin typeface="Calibri" panose="020F0502020204030204" pitchFamily="34" charset="0"/>
                <a:ea typeface="Malgun Gothic" panose="020B0503020000020004" pitchFamily="34" charset="-127"/>
              </a:rPr>
              <a:t>Key Takeaway: </a:t>
            </a:r>
            <a:r>
              <a:rPr lang="en-US" sz="900" dirty="0">
                <a:effectLst/>
                <a:latin typeface="Calibri" panose="020F0502020204030204" pitchFamily="34" charset="0"/>
                <a:ea typeface="Malgun Gothic" panose="020B0503020000020004" pitchFamily="34" charset="-127"/>
              </a:rPr>
              <a:t>This is how we organize analyst activities in the Corporate IT SOC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900" dirty="0">
              <a:effectLst/>
              <a:latin typeface="Calibri" panose="020F0502020204030204" pitchFamily="34" charset="0"/>
              <a:ea typeface="Malgun Gothic" panose="020B0503020000020004" pitchFamily="34" charset="-127"/>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effectLst/>
                <a:latin typeface="Calibri" panose="020F0502020204030204" pitchFamily="34" charset="0"/>
                <a:ea typeface="Malgun Gothic" panose="020B0503020000020004" pitchFamily="34" charset="-127"/>
              </a:rPr>
              <a:t>We identify activities as “Hot” paths for reactive activities (responding to alerts with Tiers of analysts) and “Cold” paths for proactive activities like hunting and query/process tuning.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900" dirty="0">
              <a:effectLst/>
              <a:latin typeface="Calibri" panose="020F0502020204030204" pitchFamily="34" charset="0"/>
              <a:ea typeface="Malgun Gothic" panose="020B0503020000020004" pitchFamily="34" charset="-127"/>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b="1" dirty="0">
                <a:effectLst/>
                <a:latin typeface="Calibri" panose="020F0502020204030204" pitchFamily="34" charset="0"/>
                <a:ea typeface="Malgun Gothic" panose="020B0503020000020004" pitchFamily="34" charset="-127"/>
              </a:rPr>
              <a:t>CLICK 1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900" dirty="0">
              <a:effectLst/>
              <a:latin typeface="Calibri" panose="020F0502020204030204" pitchFamily="34" charset="0"/>
              <a:ea typeface="Malgun Gothic" panose="020B0503020000020004" pitchFamily="34" charset="-127"/>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b="1" dirty="0">
                <a:effectLst/>
                <a:latin typeface="Calibri" panose="020F0502020204030204" pitchFamily="34" charset="0"/>
                <a:ea typeface="Malgun Gothic" panose="020B0503020000020004" pitchFamily="34" charset="-127"/>
              </a:rPr>
              <a:t>AUTOMATION</a:t>
            </a:r>
            <a:r>
              <a:rPr lang="en-US" sz="900" dirty="0">
                <a:effectLst/>
                <a:latin typeface="Calibri" panose="020F0502020204030204" pitchFamily="34" charset="0"/>
                <a:ea typeface="Malgun Gothic" panose="020B0503020000020004" pitchFamily="34" charset="-127"/>
              </a:rPr>
              <a:t> – We have deployed automated investigation and remediation technologies as part of the Microsoft threat protection technologies and other tooling. We are actively working to transition more and more of the Tier 1 workload to automation.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900" dirty="0">
              <a:effectLst/>
              <a:latin typeface="Calibri" panose="020F0502020204030204" pitchFamily="34" charset="0"/>
              <a:ea typeface="Malgun Gothic" panose="020B0503020000020004" pitchFamily="34" charset="-127"/>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b="1" dirty="0">
                <a:effectLst/>
                <a:latin typeface="Calibri" panose="020F0502020204030204" pitchFamily="34" charset="0"/>
                <a:ea typeface="Malgun Gothic" panose="020B0503020000020004" pitchFamily="34" charset="-127"/>
              </a:rPr>
              <a:t>CLICK 2</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900" b="1" dirty="0">
              <a:effectLst/>
              <a:latin typeface="Calibri" panose="020F0502020204030204" pitchFamily="34" charset="0"/>
              <a:ea typeface="Malgun Gothic" panose="020B0503020000020004" pitchFamily="34" charset="-127"/>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b="0" dirty="0">
                <a:effectLst/>
                <a:latin typeface="Calibri" panose="020F0502020204030204" pitchFamily="34" charset="0"/>
                <a:ea typeface="Malgun Gothic" panose="020B0503020000020004" pitchFamily="34" charset="-127"/>
              </a:rPr>
              <a:t>The average volume of alerts is as follows:</a:t>
            </a:r>
          </a:p>
          <a:p>
            <a:pPr marL="177800" indent="-177800" defTabSz="932472" fontAlgn="base">
              <a:spcBef>
                <a:spcPct val="0"/>
              </a:spcBef>
              <a:spcAft>
                <a:spcPct val="0"/>
              </a:spcAft>
              <a:buFont typeface="Arial" panose="020B0604020202020204" pitchFamily="34" charset="0"/>
              <a:buChar char="•"/>
              <a:defRPr/>
            </a:pPr>
            <a:r>
              <a:rPr lang="en-US" sz="900" b="1" kern="1200" dirty="0">
                <a:gradFill>
                  <a:gsLst>
                    <a:gs pos="0">
                      <a:schemeClr val="accent5">
                        <a:lumMod val="50000"/>
                      </a:schemeClr>
                    </a:gs>
                    <a:gs pos="100000">
                      <a:schemeClr val="accent5">
                        <a:lumMod val="50000"/>
                      </a:schemeClr>
                    </a:gs>
                  </a:gsLst>
                  <a:lin ang="5400000" scaled="1"/>
                </a:gradFill>
                <a:latin typeface="+mn-lt"/>
                <a:ea typeface="+mn-ea"/>
                <a:cs typeface="Segoe UI" pitchFamily="34" charset="0"/>
              </a:rPr>
              <a:t>Alerts from MTP tools (~65%) – </a:t>
            </a:r>
            <a:r>
              <a:rPr lang="en-US" sz="900" kern="1200" dirty="0">
                <a:gradFill>
                  <a:gsLst>
                    <a:gs pos="0">
                      <a:schemeClr val="accent5">
                        <a:lumMod val="50000"/>
                      </a:schemeClr>
                    </a:gs>
                    <a:gs pos="100000">
                      <a:schemeClr val="accent5">
                        <a:lumMod val="50000"/>
                      </a:schemeClr>
                    </a:gs>
                  </a:gsLst>
                  <a:lin ang="5400000" scaled="1"/>
                </a:gradFill>
                <a:latin typeface="+mn-lt"/>
                <a:ea typeface="+mn-ea"/>
                <a:cs typeface="Segoe UI" pitchFamily="34" charset="0"/>
              </a:rPr>
              <a:t>This includes Microsoft Defender Advanced Threat Protection (ATP) Antivirus and Endpoint Detection and Response (EDR), Office 365 ATP, Azure ATP, Azure Security Center, and Microsoft Cloud App Security</a:t>
            </a:r>
          </a:p>
          <a:p>
            <a:pPr marL="177800" indent="-177800" defTabSz="932472" fontAlgn="base">
              <a:spcBef>
                <a:spcPct val="0"/>
              </a:spcBef>
              <a:spcAft>
                <a:spcPct val="0"/>
              </a:spcAft>
              <a:buFont typeface="Arial" panose="020B0604020202020204" pitchFamily="34" charset="0"/>
              <a:buChar char="•"/>
              <a:defRPr/>
            </a:pPr>
            <a:r>
              <a:rPr lang="en-US" sz="900" b="1" kern="1200" dirty="0">
                <a:gradFill>
                  <a:gsLst>
                    <a:gs pos="0">
                      <a:schemeClr val="accent5">
                        <a:lumMod val="50000"/>
                      </a:schemeClr>
                    </a:gs>
                    <a:gs pos="100000">
                      <a:schemeClr val="accent5">
                        <a:lumMod val="50000"/>
                      </a:schemeClr>
                    </a:gs>
                  </a:gsLst>
                  <a:lin ang="5400000" scaled="1"/>
                </a:gradFill>
                <a:latin typeface="+mn-lt"/>
                <a:ea typeface="+mn-ea"/>
                <a:cs typeface="Segoe UI" pitchFamily="34" charset="0"/>
              </a:rPr>
              <a:t>User Reporting (~10%) – </a:t>
            </a:r>
            <a:r>
              <a:rPr lang="en-US" sz="900" b="0" kern="1200" dirty="0">
                <a:gradFill>
                  <a:gsLst>
                    <a:gs pos="0">
                      <a:schemeClr val="accent5">
                        <a:lumMod val="50000"/>
                      </a:schemeClr>
                    </a:gs>
                    <a:gs pos="100000">
                      <a:schemeClr val="accent5">
                        <a:lumMod val="50000"/>
                      </a:schemeClr>
                    </a:gs>
                  </a:gsLst>
                  <a:lin ang="5400000" scaled="1"/>
                </a:gradFill>
                <a:latin typeface="+mn-lt"/>
                <a:ea typeface="+mn-ea"/>
                <a:cs typeface="Segoe UI" pitchFamily="34" charset="0"/>
              </a:rPr>
              <a:t>User reporting of phishing emails </a:t>
            </a:r>
            <a:r>
              <a:rPr lang="en-US" sz="900" b="0" dirty="0">
                <a:effectLst/>
                <a:latin typeface="Calibri" panose="020F0502020204030204" pitchFamily="34" charset="0"/>
                <a:ea typeface="Times New Roman" panose="02020603050405020304" pitchFamily="18" charset="0"/>
              </a:rPr>
              <a:t>also generates </a:t>
            </a:r>
            <a:r>
              <a:rPr lang="en-US" sz="900" dirty="0">
                <a:effectLst/>
                <a:latin typeface="Calibri" panose="020F0502020204030204" pitchFamily="34" charset="0"/>
                <a:ea typeface="Times New Roman" panose="02020603050405020304" pitchFamily="18" charset="0"/>
              </a:rPr>
              <a:t>tickets that are investigated by analysts. </a:t>
            </a:r>
            <a:endParaRPr lang="en-US" sz="900" kern="1200" dirty="0">
              <a:gradFill>
                <a:gsLst>
                  <a:gs pos="0">
                    <a:schemeClr val="accent5">
                      <a:lumMod val="50000"/>
                    </a:schemeClr>
                  </a:gs>
                  <a:gs pos="100000">
                    <a:schemeClr val="accent5">
                      <a:lumMod val="50000"/>
                    </a:schemeClr>
                  </a:gs>
                </a:gsLst>
                <a:lin ang="5400000" scaled="1"/>
              </a:gradFill>
              <a:latin typeface="+mn-lt"/>
              <a:ea typeface="+mn-ea"/>
              <a:cs typeface="Segoe UI" pitchFamily="34" charset="0"/>
            </a:endParaRPr>
          </a:p>
          <a:p>
            <a:pPr marL="177800" indent="-177800" defTabSz="932472" fontAlgn="base">
              <a:spcBef>
                <a:spcPct val="0"/>
              </a:spcBef>
              <a:spcAft>
                <a:spcPct val="0"/>
              </a:spcAft>
              <a:buFont typeface="Arial" panose="020B0604020202020204" pitchFamily="34" charset="0"/>
              <a:buChar char="•"/>
              <a:defRPr/>
            </a:pPr>
            <a:r>
              <a:rPr lang="en-US" sz="900" b="1" kern="1200" dirty="0">
                <a:gradFill>
                  <a:gsLst>
                    <a:gs pos="0">
                      <a:schemeClr val="accent5">
                        <a:lumMod val="50000"/>
                      </a:schemeClr>
                    </a:gs>
                    <a:gs pos="100000">
                      <a:schemeClr val="accent5">
                        <a:lumMod val="50000"/>
                      </a:schemeClr>
                    </a:gs>
                  </a:gsLst>
                  <a:lin ang="5400000" scaled="1"/>
                </a:gradFill>
                <a:latin typeface="+mn-lt"/>
                <a:ea typeface="+mn-ea"/>
                <a:cs typeface="Segoe UI" pitchFamily="34" charset="0"/>
              </a:rPr>
              <a:t>Log/Event/Other (~25%) – </a:t>
            </a:r>
            <a:r>
              <a:rPr lang="en-US" sz="900" kern="1200" dirty="0">
                <a:gradFill>
                  <a:gsLst>
                    <a:gs pos="0">
                      <a:schemeClr val="accent5">
                        <a:lumMod val="50000"/>
                      </a:schemeClr>
                    </a:gs>
                    <a:gs pos="100000">
                      <a:schemeClr val="accent5">
                        <a:lumMod val="50000"/>
                      </a:schemeClr>
                    </a:gs>
                  </a:gsLst>
                  <a:lin ang="5400000" scaled="1"/>
                </a:gradFill>
                <a:latin typeface="+mn-lt"/>
                <a:ea typeface="+mn-ea"/>
                <a:cs typeface="Segoe UI" pitchFamily="34" charset="0"/>
              </a:rPr>
              <a:t>This includes event based log detections and other 3</a:t>
            </a:r>
            <a:r>
              <a:rPr lang="en-US" sz="900" kern="1200" baseline="30000" dirty="0">
                <a:gradFill>
                  <a:gsLst>
                    <a:gs pos="0">
                      <a:schemeClr val="accent5">
                        <a:lumMod val="50000"/>
                      </a:schemeClr>
                    </a:gs>
                    <a:gs pos="100000">
                      <a:schemeClr val="accent5">
                        <a:lumMod val="50000"/>
                      </a:schemeClr>
                    </a:gs>
                  </a:gsLst>
                  <a:lin ang="5400000" scaled="1"/>
                </a:gradFill>
                <a:latin typeface="+mn-lt"/>
                <a:ea typeface="+mn-ea"/>
                <a:cs typeface="Segoe UI" pitchFamily="34" charset="0"/>
              </a:rPr>
              <a:t>rd</a:t>
            </a:r>
            <a:r>
              <a:rPr lang="en-US" sz="900" kern="1200" dirty="0">
                <a:gradFill>
                  <a:gsLst>
                    <a:gs pos="0">
                      <a:schemeClr val="accent5">
                        <a:lumMod val="50000"/>
                      </a:schemeClr>
                    </a:gs>
                    <a:gs pos="100000">
                      <a:schemeClr val="accent5">
                        <a:lumMod val="50000"/>
                      </a:schemeClr>
                    </a:gs>
                  </a:gsLst>
                  <a:lin ang="5400000" scaled="1"/>
                </a:gradFill>
                <a:latin typeface="+mn-lt"/>
                <a:ea typeface="+mn-ea"/>
                <a:cs typeface="Segoe UI" pitchFamily="34" charset="0"/>
              </a:rPr>
              <a:t> party tools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900" b="1" dirty="0">
              <a:effectLst/>
              <a:latin typeface="Calibri" panose="020F0502020204030204" pitchFamily="34" charset="0"/>
              <a:ea typeface="Malgun Gothic" panose="020B0503020000020004" pitchFamily="34" charset="-127"/>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b="1" dirty="0">
                <a:effectLst/>
                <a:latin typeface="Calibri" panose="020F0502020204030204" pitchFamily="34" charset="0"/>
                <a:ea typeface="Malgun Gothic" panose="020B0503020000020004" pitchFamily="34" charset="-127"/>
              </a:rPr>
              <a:t>TIER 1 </a:t>
            </a:r>
            <a:r>
              <a:rPr lang="en-US" sz="900" b="0" dirty="0">
                <a:effectLst/>
                <a:latin typeface="Calibri" panose="020F0502020204030204" pitchFamily="34" charset="0"/>
                <a:ea typeface="Malgun Gothic" panose="020B0503020000020004" pitchFamily="34" charset="-127"/>
              </a:rPr>
              <a:t>– Tier 1 analysts are focused on high speed remediation and are the primary path for alerts that require an analyst to respond. We enforce a quality standard of 90% true positive for any alerts that require an analyst to respond. </a:t>
            </a:r>
            <a:endParaRPr lang="en-US" sz="900" dirty="0">
              <a:effectLst/>
              <a:latin typeface="Calibri" panose="020F0502020204030204" pitchFamily="34" charset="0"/>
              <a:ea typeface="Malgun Gothic" panose="020B0503020000020004" pitchFamily="34" charset="-127"/>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900"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b="0" dirty="0"/>
              <a:t>One of the most powerful time saving technologies that has improved our time to remediation is the integration of Office 365 Threat Explorer (part of Office 365 ATP) with Defender ATP EDR, Azure ATP, and Office 365 Exchange Online. This integration enables analysts to rapidly discover and clean up attacker phishing emails, malware, and compromised accounts before they can do significant damage.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900" dirty="0">
              <a:effectLst/>
              <a:latin typeface="Calibri" panose="020F0502020204030204" pitchFamily="34" charset="0"/>
              <a:ea typeface="Malgun Gothic" panose="020B0503020000020004" pitchFamily="34" charset="-127"/>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b="1" dirty="0">
                <a:effectLst/>
                <a:latin typeface="Calibri" panose="020F0502020204030204" pitchFamily="34" charset="0"/>
                <a:ea typeface="Malgun Gothic" panose="020B0503020000020004" pitchFamily="34" charset="-127"/>
              </a:rPr>
              <a:t>CLICK 3</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900" dirty="0">
              <a:effectLst/>
              <a:latin typeface="Calibri" panose="020F0502020204030204" pitchFamily="34" charset="0"/>
              <a:ea typeface="Malgun Gothic" panose="020B0503020000020004" pitchFamily="34" charset="-127"/>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b="1" dirty="0">
                <a:effectLst/>
                <a:latin typeface="Calibri" panose="020F0502020204030204" pitchFamily="34" charset="0"/>
                <a:ea typeface="Malgun Gothic" panose="020B0503020000020004" pitchFamily="34" charset="-127"/>
              </a:rPr>
              <a:t>TIER 2 – </a:t>
            </a:r>
            <a:r>
              <a:rPr lang="en-US" sz="900" b="0" dirty="0">
                <a:effectLst/>
                <a:latin typeface="Calibri" panose="020F0502020204030204" pitchFamily="34" charset="0"/>
                <a:ea typeface="Malgun Gothic" panose="020B0503020000020004" pitchFamily="34" charset="-127"/>
              </a:rPr>
              <a:t>Tier 2 analysts are an escalation point for Tier 1 issues and also keep an eye on the alert queue monitored by Tier 1 analysts. Tier 2 also directly monitors special case alerts related to business critical assets and ongoing attack campaigns they are monitoring.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900" dirty="0">
              <a:effectLst/>
              <a:latin typeface="Calibri" panose="020F0502020204030204" pitchFamily="34" charset="0"/>
              <a:ea typeface="Malgun Gothic" panose="020B0503020000020004" pitchFamily="34" charset="-127"/>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b="1" dirty="0">
                <a:effectLst/>
                <a:latin typeface="Calibri" panose="020F0502020204030204" pitchFamily="34" charset="0"/>
                <a:ea typeface="Malgun Gothic" panose="020B0503020000020004" pitchFamily="34" charset="-127"/>
              </a:rPr>
              <a:t>CLICK 4</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900" b="1" dirty="0">
              <a:effectLst/>
              <a:latin typeface="Calibri" panose="020F0502020204030204" pitchFamily="34" charset="0"/>
              <a:ea typeface="Malgun Gothic" panose="020B0503020000020004" pitchFamily="34" charset="-127"/>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b="1" dirty="0">
                <a:effectLst/>
                <a:latin typeface="Calibri" panose="020F0502020204030204" pitchFamily="34" charset="0"/>
                <a:ea typeface="Malgun Gothic" panose="020B0503020000020004" pitchFamily="34" charset="-127"/>
              </a:rPr>
              <a:t>TIER 3 – </a:t>
            </a:r>
            <a:r>
              <a:rPr lang="en-US" sz="900" b="0" dirty="0">
                <a:effectLst/>
                <a:latin typeface="Calibri" panose="020F0502020204030204" pitchFamily="34" charset="0"/>
                <a:ea typeface="Malgun Gothic" panose="020B0503020000020004" pitchFamily="34" charset="-127"/>
              </a:rPr>
              <a:t>Tier 3 analysts help with escalations from Tier 2, but their primary function is proactively hunting for adversaries and tuning the system.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structure of Tier 3 has changed over time, but has recently gravitated to four different functions:</a:t>
            </a:r>
          </a:p>
          <a:p>
            <a:pPr marL="171450" lvl="0" indent="-171450">
              <a:buFont typeface="Arial" panose="020B0604020202020204" pitchFamily="34" charset="0"/>
              <a:buChar char="•"/>
            </a:pPr>
            <a:r>
              <a:rPr lang="en-US" sz="1200" b="1" kern="1200" dirty="0">
                <a:solidFill>
                  <a:schemeClr val="tx1"/>
                </a:solidFill>
                <a:effectLst/>
                <a:latin typeface="+mn-lt"/>
                <a:ea typeface="+mn-ea"/>
                <a:cs typeface="+mn-cs"/>
              </a:rPr>
              <a:t>Major Incident Engineering </a:t>
            </a:r>
            <a:r>
              <a:rPr lang="en-US" sz="1200" kern="1200" dirty="0">
                <a:solidFill>
                  <a:schemeClr val="tx1"/>
                </a:solidFill>
                <a:effectLst/>
                <a:latin typeface="+mn-lt"/>
                <a:ea typeface="+mn-ea"/>
                <a:cs typeface="+mn-cs"/>
              </a:rPr>
              <a:t>– handles escalation of incidents from tier two. These virtual teams are created as needed to support the duration of the incident and often include both reactive investigation to alerts as well as proactive hunting for additional adversary presence. </a:t>
            </a:r>
          </a:p>
          <a:p>
            <a:pPr marL="171450" lvl="0" indent="-171450">
              <a:buFont typeface="Arial" panose="020B0604020202020204" pitchFamily="34" charset="0"/>
              <a:buChar char="•"/>
            </a:pPr>
            <a:r>
              <a:rPr lang="en-US" sz="1200" b="1" kern="1200" dirty="0">
                <a:solidFill>
                  <a:schemeClr val="tx1"/>
                </a:solidFill>
                <a:effectLst/>
                <a:latin typeface="+mn-lt"/>
                <a:ea typeface="+mn-ea"/>
                <a:cs typeface="+mn-cs"/>
              </a:rPr>
              <a:t>External adversary research and threat analysis</a:t>
            </a:r>
            <a:r>
              <a:rPr lang="en-US" sz="1200" kern="1200" dirty="0">
                <a:solidFill>
                  <a:schemeClr val="tx1"/>
                </a:solidFill>
                <a:effectLst/>
                <a:latin typeface="+mn-lt"/>
                <a:ea typeface="+mn-ea"/>
                <a:cs typeface="+mn-cs"/>
              </a:rPr>
              <a:t> - This team is focused on hunting for adversaries using existing tools and data sources as well as signals from various external intelligence sources. The team is focused on both hunting for undiscovered adversaries as well as creating and refining alerts and automation</a:t>
            </a:r>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b="1" kern="1200" dirty="0">
                <a:solidFill>
                  <a:schemeClr val="tx1"/>
                </a:solidFill>
                <a:effectLst/>
                <a:latin typeface="+mn-lt"/>
                <a:ea typeface="+mn-ea"/>
                <a:cs typeface="+mn-cs"/>
              </a:rPr>
              <a:t>Purple teaming</a:t>
            </a:r>
            <a:r>
              <a:rPr lang="en-US" sz="120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operations</a:t>
            </a:r>
            <a:r>
              <a:rPr lang="en-US" sz="1200" kern="1200" dirty="0">
                <a:solidFill>
                  <a:schemeClr val="tx1"/>
                </a:solidFill>
                <a:effectLst/>
                <a:latin typeface="+mn-lt"/>
                <a:ea typeface="+mn-ea"/>
                <a:cs typeface="+mn-cs"/>
              </a:rPr>
              <a:t>– his is temporary duty assignment where Tier 3 analysts (blue team) are paired with our in-house attack team members (red team) as they perform authorized attacks. We found this purple (</a:t>
            </a:r>
            <a:r>
              <a:rPr lang="en-US" sz="1200" kern="1200" dirty="0" err="1">
                <a:solidFill>
                  <a:schemeClr val="tx1"/>
                </a:solidFill>
                <a:effectLst/>
                <a:latin typeface="+mn-lt"/>
                <a:ea typeface="+mn-ea"/>
                <a:cs typeface="+mn-cs"/>
              </a:rPr>
              <a:t>red+blue</a:t>
            </a:r>
            <a:r>
              <a:rPr lang="en-US" sz="1200" kern="1200" dirty="0">
                <a:solidFill>
                  <a:schemeClr val="tx1"/>
                </a:solidFill>
                <a:effectLst/>
                <a:latin typeface="+mn-lt"/>
                <a:ea typeface="+mn-ea"/>
                <a:cs typeface="+mn-cs"/>
              </a:rPr>
              <a:t>) activity results in high value learnings by both teams, strengthening our overall security posture and resilience. </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This team is also responsible for the critical task of coordinating with red team to </a:t>
            </a:r>
            <a:r>
              <a:rPr lang="en-US" sz="1200" b="1" i="1" kern="1200" dirty="0">
                <a:solidFill>
                  <a:schemeClr val="tx1"/>
                </a:solidFill>
                <a:effectLst/>
                <a:latin typeface="+mn-lt"/>
                <a:ea typeface="+mn-ea"/>
                <a:cs typeface="+mn-cs"/>
              </a:rPr>
              <a:t>deconflict</a:t>
            </a:r>
            <a:r>
              <a:rPr lang="en-US" sz="1200" kern="1200" dirty="0">
                <a:solidFill>
                  <a:schemeClr val="tx1"/>
                </a:solidFill>
                <a:effectLst/>
                <a:latin typeface="+mn-lt"/>
                <a:ea typeface="+mn-ea"/>
                <a:cs typeface="+mn-cs"/>
              </a:rPr>
              <a:t> whether a detection is an authorized red team or a live attacker. At customer organizations, we have seen failure to deconflict red team activity result in our DART team flying onsite to respond to a false alarm (an avoidable, expensive, and embarrassing mistake).  </a:t>
            </a:r>
          </a:p>
          <a:p>
            <a:pPr marL="171450" lvl="0" indent="-171450">
              <a:buFont typeface="Arial" panose="020B0604020202020204" pitchFamily="34" charset="0"/>
              <a:buChar char="•"/>
            </a:pPr>
            <a:r>
              <a:rPr lang="en-US" sz="1200" b="1" kern="1200" dirty="0">
                <a:solidFill>
                  <a:schemeClr val="tx1"/>
                </a:solidFill>
                <a:effectLst/>
                <a:latin typeface="+mn-lt"/>
                <a:ea typeface="+mn-ea"/>
                <a:cs typeface="+mn-cs"/>
              </a:rPr>
              <a:t>Future Operations</a:t>
            </a:r>
            <a:r>
              <a:rPr lang="en-US" sz="1200" kern="1200" dirty="0">
                <a:solidFill>
                  <a:schemeClr val="tx1"/>
                </a:solidFill>
                <a:effectLst/>
                <a:latin typeface="+mn-lt"/>
                <a:ea typeface="+mn-ea"/>
                <a:cs typeface="+mn-cs"/>
              </a:rPr>
              <a:t> – This team is focused on future proofing our technology and processes by building and testing new capabilities.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900" b="1" dirty="0">
              <a:effectLst/>
              <a:latin typeface="Calibri" panose="020F0502020204030204" pitchFamily="34" charset="0"/>
              <a:ea typeface="Malgun Gothic" panose="020B0503020000020004" pitchFamily="34" charset="-127"/>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effectLst/>
                <a:latin typeface="Calibri" panose="020F0502020204030204" pitchFamily="34" charset="0"/>
                <a:ea typeface="Malgun Gothic" panose="020B0503020000020004" pitchFamily="34" charset="-127"/>
              </a:rPr>
              <a:t>Most hunting is performed in Tier 3, but Tier 2 analysts do also perform proactive hunting in our model. </a:t>
            </a:r>
            <a:endParaRPr lang="en-US" sz="900" b="1" dirty="0">
              <a:effectLst/>
              <a:latin typeface="Calibri" panose="020F0502020204030204" pitchFamily="34" charset="0"/>
              <a:ea typeface="Malgun Gothic" panose="020B0503020000020004" pitchFamily="34" charset="-127"/>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900" b="1" dirty="0">
              <a:effectLst/>
              <a:latin typeface="Calibri" panose="020F0502020204030204" pitchFamily="34" charset="0"/>
              <a:ea typeface="Malgun Gothic" panose="020B0503020000020004" pitchFamily="34" charset="-127"/>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b="1" dirty="0">
                <a:effectLst/>
                <a:latin typeface="Calibri" panose="020F0502020204030204" pitchFamily="34" charset="0"/>
                <a:ea typeface="Malgun Gothic" panose="020B0503020000020004" pitchFamily="34" charset="-127"/>
              </a:rPr>
              <a:t>STORY – </a:t>
            </a:r>
            <a:r>
              <a:rPr lang="en-US" sz="900" b="0" dirty="0">
                <a:effectLst/>
                <a:latin typeface="Calibri" panose="020F0502020204030204" pitchFamily="34" charset="0"/>
                <a:ea typeface="Malgun Gothic" panose="020B0503020000020004" pitchFamily="34" charset="-127"/>
              </a:rPr>
              <a:t>to give you an idea of how this works, let’s follow a common incident lifecycle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900" b="1" dirty="0">
              <a:effectLst/>
              <a:latin typeface="Calibri" panose="020F0502020204030204" pitchFamily="34" charset="0"/>
              <a:ea typeface="Malgun Gothic" panose="020B0503020000020004" pitchFamily="34" charset="-127"/>
            </a:endParaRP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sz="900" b="1" i="0" dirty="0">
                <a:sym typeface="Wingdings" panose="05000000000000000000" pitchFamily="2" charset="2"/>
              </a:rPr>
              <a:t>T</a:t>
            </a:r>
            <a:r>
              <a:rPr lang="en-US" sz="900" b="1" i="0" dirty="0"/>
              <a:t>ier 1 </a:t>
            </a:r>
            <a:r>
              <a:rPr lang="en-US" sz="900" b="0" i="0" dirty="0"/>
              <a:t>analyst claims a malware alert from the queue and investigates with D-ATP’s EDR</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sz="900" b="0" i="0" dirty="0"/>
              <a:t>While most </a:t>
            </a:r>
            <a:r>
              <a:rPr lang="en-US" sz="900" b="1" i="0" dirty="0"/>
              <a:t>Tier 1 </a:t>
            </a:r>
            <a:r>
              <a:rPr lang="en-US" sz="900" b="0" i="0" dirty="0"/>
              <a:t>cases are rapidly remediated and close, this time the analyst observes that malware may require more involved/advanced remediation (e.g. device isolation and cleanup). </a:t>
            </a:r>
            <a:r>
              <a:rPr lang="en-US" sz="900" b="1" i="0" dirty="0">
                <a:sym typeface="Wingdings" panose="05000000000000000000" pitchFamily="2" charset="2"/>
              </a:rPr>
              <a:t>Tier 1</a:t>
            </a:r>
            <a:r>
              <a:rPr lang="en-US" sz="900" b="0" i="0" dirty="0">
                <a:sym typeface="Wingdings" panose="05000000000000000000" pitchFamily="2" charset="2"/>
              </a:rPr>
              <a:t> escalates case to </a:t>
            </a:r>
            <a:r>
              <a:rPr lang="en-US" sz="900" b="1" i="0" dirty="0">
                <a:sym typeface="Wingdings" panose="05000000000000000000" pitchFamily="2" charset="2"/>
              </a:rPr>
              <a:t>Tier 2 </a:t>
            </a:r>
            <a:r>
              <a:rPr lang="en-US" sz="900" b="0" i="0" dirty="0">
                <a:sym typeface="Wingdings" panose="05000000000000000000" pitchFamily="2" charset="2"/>
              </a:rPr>
              <a:t>analyst (who takes lead for investigation while </a:t>
            </a:r>
            <a:r>
              <a:rPr lang="en-US" sz="900" b="1" i="0" dirty="0">
                <a:sym typeface="Wingdings" panose="05000000000000000000" pitchFamily="2" charset="2"/>
              </a:rPr>
              <a:t>Tier 1 </a:t>
            </a:r>
            <a:r>
              <a:rPr lang="en-US" sz="900" b="0" i="0" dirty="0">
                <a:sym typeface="Wingdings" panose="05000000000000000000" pitchFamily="2" charset="2"/>
              </a:rPr>
              <a:t>has option to stay involved)</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sz="900" b="1" i="0" dirty="0"/>
              <a:t>Tier 2 </a:t>
            </a:r>
            <a:r>
              <a:rPr lang="en-US" sz="900" b="0" i="0" dirty="0"/>
              <a:t>verifies investigation and proceeds with remediation, closes case. </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sz="900" b="0" i="0" dirty="0"/>
              <a:t>Later, </a:t>
            </a:r>
            <a:r>
              <a:rPr lang="en-US" sz="900" b="1" i="0" dirty="0"/>
              <a:t>Tier 3</a:t>
            </a:r>
            <a:r>
              <a:rPr lang="en-US" sz="900" b="0" i="0" dirty="0"/>
              <a:t> may notice this case while reviewing closed incidents to scan for commonalities or anomalies worth digging into:</a:t>
            </a:r>
          </a:p>
          <a:p>
            <a:pPr marL="685800" marR="0" lvl="1"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b="0" i="0" dirty="0"/>
              <a:t>Detections that may be eligible for auto-remediation</a:t>
            </a:r>
          </a:p>
          <a:p>
            <a:pPr marL="685800" marR="0" lvl="1"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b="0" i="0" dirty="0"/>
              <a:t>Multiple similar incidents that may have a common root cause</a:t>
            </a:r>
          </a:p>
          <a:p>
            <a:pPr marL="685800" marR="0" lvl="1"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b="0" i="0" dirty="0"/>
              <a:t>Other potential process/tool/alert improvements</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900" b="0" i="0" dirty="0"/>
              <a:t>In one case, Tier 3 reviewed the case and found that the user had fallen for a tech scam. This detection was then flagged as a potentially higher priority alert because the scammers had managed to get admin level access on the endpoint (which can create a higher risk exposure). </a:t>
            </a:r>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980B8BE9-712D-4CC0-98F9-07C407A9962D}" type="slidenum">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15</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585031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1" dirty="0"/>
              <a:t>Key Takeaway: </a:t>
            </a:r>
            <a:r>
              <a:rPr lang="en-US" sz="1100" b="0" dirty="0"/>
              <a:t>This is an operating model that we have found works well in our own SOC and at our customers. </a:t>
            </a:r>
          </a:p>
          <a:p>
            <a:endParaRPr lang="en-US" sz="1100" dirty="0"/>
          </a:p>
          <a:p>
            <a:r>
              <a:rPr lang="en-US" sz="1100" dirty="0"/>
              <a:t>Our Corporate IT SOC is focused on tracking on mean time to acknowledge and remediate incidents. This metric drives an end to end view of incidents and aligns SOC to mitigating business risks spanning both operational downtime and intellectual property loss. The less time an attacker has in the environment, the less opportunity they have to cause either type of damage. </a:t>
            </a:r>
          </a:p>
          <a:p>
            <a:endParaRPr lang="en-US" sz="1100" dirty="0"/>
          </a:p>
          <a:p>
            <a:r>
              <a:rPr lang="en-US" sz="1100" dirty="0"/>
              <a:t>We are very careful not to blindly enforce these metrics, we treat variations as a learning opportunity as this makes our SOC more effective (and recognizes that attacker trends outside the SOC’s control have a significant influence on our SOC workload). </a:t>
            </a:r>
          </a:p>
          <a:p>
            <a:endParaRPr lang="en-US" sz="1100" dirty="0"/>
          </a:p>
          <a:p>
            <a:r>
              <a:rPr lang="en-US" sz="1100" b="1" dirty="0"/>
              <a:t>CLICK 1</a:t>
            </a:r>
          </a:p>
          <a:p>
            <a:endParaRPr lang="en-US" sz="1100" dirty="0"/>
          </a:p>
          <a:p>
            <a:r>
              <a:rPr lang="en-US" sz="1100" dirty="0"/>
              <a:t>SOC analysts in this model often stay involved with an incident they take until it is remediated. This lowers the risk of losing context in the transfer of ownership of an incident. As needed, incidents may be escalated to involve personnel in higher tiers or other teams to draw upon their experience, tools, and access to specialized data. </a:t>
            </a:r>
          </a:p>
          <a:p>
            <a:pPr marL="171450" indent="-171450">
              <a:buFont typeface="Arial" panose="020B0604020202020204" pitchFamily="34" charset="0"/>
              <a:buChar char="•"/>
            </a:pPr>
            <a:r>
              <a:rPr lang="en-US" sz="1100" i="1" dirty="0"/>
              <a:t>MSSP outsourcing </a:t>
            </a:r>
            <a:r>
              <a:rPr lang="en-US" sz="1100" dirty="0"/>
              <a:t>– Microsoft’s SOC no longer outsources analyst tasks, but we recognize that some organizations may outsource lower tiers (or all tiers) of analysts depending on various factors</a:t>
            </a:r>
          </a:p>
          <a:p>
            <a:pPr marL="171450" indent="-171450">
              <a:buFont typeface="Arial" panose="020B0604020202020204" pitchFamily="34" charset="0"/>
              <a:buChar char="•"/>
            </a:pPr>
            <a:r>
              <a:rPr lang="en-US" sz="1100" i="1" dirty="0"/>
              <a:t>Automation</a:t>
            </a:r>
            <a:r>
              <a:rPr lang="en-US" sz="1100" dirty="0"/>
              <a:t> – The automation of investigation and remediation technologies offers the potential of dramatically reducing the time that analysts spend on incidents. While early usage is promising, we don’t yet have long term operational data to share on this. </a:t>
            </a:r>
          </a:p>
          <a:p>
            <a:endParaRPr lang="en-US" sz="11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dirty="0"/>
              <a:t>CLICK 2</a:t>
            </a:r>
          </a:p>
          <a:p>
            <a:endParaRPr lang="en-US" sz="1100" dirty="0"/>
          </a:p>
          <a:p>
            <a:r>
              <a:rPr lang="en-US" sz="1100" dirty="0"/>
              <a:t>The Incident Management team will bring business stakeholders and/or legal, privacy, and compliance experts into incidents as needed. This team will assess the impact of the breach and coordinate among the needed stakeholders in leadership, legal, communications, risk management, and any other internal or external stakeholders. </a:t>
            </a:r>
          </a:p>
          <a:p>
            <a:endParaRPr lang="en-US" sz="11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dirty="0"/>
              <a:t>CLICK 3</a:t>
            </a:r>
          </a:p>
          <a:p>
            <a:endParaRPr lang="en-US" sz="1100" dirty="0"/>
          </a:p>
          <a:p>
            <a:r>
              <a:rPr lang="en-US" sz="1100" dirty="0"/>
              <a:t>We have several different threat intelligence teams at Microsoft who inform all parts of the security organization and business stakeholders (in our case there are several teams). The intelligence they compile and process is used to inform non-technical stakeholders in leadership as well as technical support of hunting operations, incident investigations, and protections to mitigate against known threats. </a:t>
            </a:r>
          </a:p>
          <a:p>
            <a:endParaRPr lang="en-US" sz="110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07B7AE6-B881-4C3E-866E-29B0F2F384F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876707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1"/>
              <a:t>Key Takeaway: </a:t>
            </a:r>
            <a:r>
              <a:rPr lang="en-US" sz="1100" b="0"/>
              <a:t>Microsoft’s Intelligent Security graph is a series of interconnected systems that enhance Microsoft’s security capabilities with data, machine learnings, and human insights.</a:t>
            </a:r>
          </a:p>
          <a:p>
            <a:endParaRPr lang="en-US" sz="1100" b="1"/>
          </a:p>
          <a:p>
            <a:r>
              <a:rPr lang="en-US" sz="1100" b="0"/>
              <a:t>We have learned that successful use of threat intelligence requires a </a:t>
            </a:r>
            <a:r>
              <a:rPr lang="en-US" sz="1100" b="1"/>
              <a:t>large diverse set of data </a:t>
            </a:r>
            <a:r>
              <a:rPr lang="en-US" sz="1100" b="0"/>
              <a:t>and extensive </a:t>
            </a:r>
            <a:r>
              <a:rPr lang="en-US" sz="1100" b="1"/>
              <a:t>integration </a:t>
            </a:r>
            <a:r>
              <a:rPr lang="en-US" sz="1100" b="0"/>
              <a:t>into your processes and tools. Microsoft has invested in both of these so that our customers can take advantage of it. At current, Microsoft processes </a:t>
            </a:r>
            <a:r>
              <a:rPr lang="en-US" sz="1200" b="0" i="0" u="none" strike="noStrike" kern="1200">
                <a:solidFill>
                  <a:schemeClr val="tx1"/>
                </a:solidFill>
                <a:effectLst/>
                <a:latin typeface="+mn-lt"/>
                <a:ea typeface="+mn-ea"/>
                <a:cs typeface="+mn-cs"/>
              </a:rPr>
              <a:t>over </a:t>
            </a:r>
            <a:r>
              <a:rPr lang="en-US" sz="1200" b="1" i="0" u="none" strike="noStrike" kern="1200">
                <a:solidFill>
                  <a:schemeClr val="tx1"/>
                </a:solidFill>
                <a:effectLst/>
                <a:latin typeface="+mn-lt"/>
                <a:ea typeface="+mn-ea"/>
                <a:cs typeface="+mn-cs"/>
              </a:rPr>
              <a:t>6.5 Trillion signals </a:t>
            </a:r>
            <a:r>
              <a:rPr lang="en-US" sz="1200" b="0" i="0" u="none" strike="noStrike" kern="1200">
                <a:solidFill>
                  <a:schemeClr val="tx1"/>
                </a:solidFill>
                <a:effectLst/>
                <a:latin typeface="+mn-lt"/>
                <a:ea typeface="+mn-ea"/>
                <a:cs typeface="+mn-cs"/>
              </a:rPr>
              <a:t>each day</a:t>
            </a:r>
            <a:r>
              <a:rPr lang="en-US" sz="1200" b="0" i="0" kern="1200">
                <a:solidFill>
                  <a:schemeClr val="tx1"/>
                </a:solidFill>
                <a:effectLst/>
                <a:latin typeface="+mn-lt"/>
                <a:ea typeface="+mn-ea"/>
                <a:cs typeface="+mn-cs"/>
              </a:rPr>
              <a:t>​</a:t>
            </a:r>
            <a:r>
              <a:rPr lang="en-US" sz="1100" b="0"/>
              <a:t>  </a:t>
            </a:r>
          </a:p>
          <a:p>
            <a:endParaRPr lang="en-US" sz="1100" b="1"/>
          </a:p>
          <a:p>
            <a:r>
              <a:rPr lang="en-US" sz="1100"/>
              <a:t>Microsoft has an unparalleled view into cybersecurity activity:</a:t>
            </a:r>
          </a:p>
          <a:p>
            <a:pPr marL="228600" indent="-228600">
              <a:buAutoNum type="arabicPeriod"/>
            </a:pPr>
            <a:r>
              <a:rPr lang="en-US" sz="1100"/>
              <a:t>We have to deal with most adversary groups on the planet as our cloud customers “bring their adversaries with them” to the cloud when they start using our services</a:t>
            </a:r>
          </a:p>
          <a:p>
            <a:pPr marL="228600" indent="-228600">
              <a:buAutoNum type="arabicPeriod"/>
            </a:pPr>
            <a:r>
              <a:rPr lang="en-US" sz="1100"/>
              <a:t>We have high fidelity threat data by virtue of the businesses we are in (as well as external threat feeds from various partners and suppliers)</a:t>
            </a:r>
          </a:p>
          <a:p>
            <a:pPr marL="171450" indent="-171450">
              <a:buFont typeface="Arial" panose="020B0604020202020204" pitchFamily="34" charset="0"/>
              <a:buChar char="•"/>
            </a:pPr>
            <a:r>
              <a:rPr lang="en-US" sz="1100" b="1" baseline="0"/>
              <a:t>Antimalware </a:t>
            </a:r>
            <a:r>
              <a:rPr lang="en-US" sz="1100" baseline="0"/>
              <a:t>– We are the largest antimalware vendor in the world</a:t>
            </a:r>
          </a:p>
          <a:p>
            <a:pPr marL="171450" indent="-171450">
              <a:buFont typeface="Arial" panose="020B0604020202020204" pitchFamily="34" charset="0"/>
              <a:buChar char="•"/>
            </a:pPr>
            <a:r>
              <a:rPr lang="en-US" sz="1100" b="1" baseline="0"/>
              <a:t>Email – </a:t>
            </a:r>
            <a:r>
              <a:rPr lang="en-US" sz="1100" b="0" baseline="0"/>
              <a:t>We are the largest enterprise email provider and second largest consumer email provider in the world. We analyze 400 Billion emails a month</a:t>
            </a:r>
          </a:p>
          <a:p>
            <a:pPr marL="171450" indent="-171450">
              <a:buFont typeface="Arial" panose="020B0604020202020204" pitchFamily="34" charset="0"/>
              <a:buChar char="•"/>
            </a:pPr>
            <a:r>
              <a:rPr lang="en-US" sz="1100" b="1" baseline="0"/>
              <a:t>Identity – </a:t>
            </a:r>
            <a:r>
              <a:rPr lang="en-US" sz="1100" b="0" baseline="0"/>
              <a:t>We service 450 Billion user authentications per month</a:t>
            </a:r>
          </a:p>
          <a:p>
            <a:pPr marL="171450" indent="-171450">
              <a:buFont typeface="Arial" panose="020B0604020202020204" pitchFamily="34" charset="0"/>
              <a:buChar char="•"/>
            </a:pPr>
            <a:r>
              <a:rPr lang="en-US" sz="1100" b="1" baseline="0"/>
              <a:t>Host </a:t>
            </a:r>
            <a:r>
              <a:rPr lang="en-US" sz="1100" baseline="0"/>
              <a:t>– We update 1.2 Billion PCs a month with Windows Update </a:t>
            </a:r>
          </a:p>
          <a:p>
            <a:pPr marL="171450" indent="-171450">
              <a:buFont typeface="Arial" panose="020B0604020202020204" pitchFamily="34" charset="0"/>
              <a:buChar char="•"/>
            </a:pPr>
            <a:r>
              <a:rPr lang="en-US" sz="1100" b="1" baseline="0"/>
              <a:t>Web</a:t>
            </a:r>
            <a:r>
              <a:rPr lang="en-US" sz="1100" baseline="0"/>
              <a:t> – We have web crawlers that have indexed 2.5 trillion URLs and scan 18+ billion webpages a month(supporting our search engine business– Bing)</a:t>
            </a:r>
          </a:p>
          <a:p>
            <a:endParaRPr lang="en-US" sz="1100"/>
          </a:p>
          <a:p>
            <a:r>
              <a:rPr lang="en-US" sz="1100" b="1" u="sng"/>
              <a:t>Additional Commentary</a:t>
            </a:r>
          </a:p>
          <a:p>
            <a:pPr marL="171450" indent="-171450">
              <a:buFont typeface="Arial" panose="020B0604020202020204" pitchFamily="34" charset="0"/>
              <a:buChar char="•"/>
            </a:pPr>
            <a:r>
              <a:rPr lang="en-US" sz="1100"/>
              <a:t>Direct access to the graph/data itself is not available at this time. Currently the only way to access the graph is through the products that are powered by it (summarized in the next slide)</a:t>
            </a:r>
          </a:p>
          <a:p>
            <a:pPr marL="171450" indent="-171450">
              <a:buFont typeface="Arial" panose="020B0604020202020204" pitchFamily="34" charset="0"/>
              <a:buChar char="•"/>
            </a:pPr>
            <a:endParaRPr lang="en-US" sz="110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1735D0F-15CB-5241-8DA7-9EC6F9751AD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426103722"/>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1" dirty="0"/>
              <a:t>Key Takeaway: </a:t>
            </a:r>
            <a:r>
              <a:rPr lang="en-US" sz="1100" b="0" dirty="0"/>
              <a:t>Microsoft’s Intelligent Security graph is a series of interconnected systems that enhance Microsoft’s security capabilities with data, machine learnings, and human insights.</a:t>
            </a:r>
          </a:p>
          <a:p>
            <a:endParaRPr lang="en-US" sz="1100" b="1" dirty="0"/>
          </a:p>
          <a:p>
            <a:r>
              <a:rPr lang="en-US" sz="1100" b="0" dirty="0"/>
              <a:t>We have learned that successful use of threat intelligence requires a </a:t>
            </a:r>
            <a:r>
              <a:rPr lang="en-US" sz="1100" b="1" dirty="0"/>
              <a:t>large diverse set of data </a:t>
            </a:r>
            <a:r>
              <a:rPr lang="en-US" sz="1100" b="0" dirty="0"/>
              <a:t>and extensive </a:t>
            </a:r>
            <a:r>
              <a:rPr lang="en-US" sz="1100" b="1" dirty="0"/>
              <a:t>integration </a:t>
            </a:r>
            <a:r>
              <a:rPr lang="en-US" sz="1100" b="0" dirty="0"/>
              <a:t>into your processes and tools. Microsoft has invested in both of these so that our customers can take advantage of it. At current, Microsoft processes </a:t>
            </a:r>
            <a:r>
              <a:rPr lang="en-US" sz="1200" b="0" i="0" u="none" strike="noStrike" kern="1200" dirty="0">
                <a:solidFill>
                  <a:schemeClr val="tx1"/>
                </a:solidFill>
                <a:effectLst/>
                <a:latin typeface="+mn-lt"/>
                <a:ea typeface="+mn-ea"/>
                <a:cs typeface="+mn-cs"/>
              </a:rPr>
              <a:t>over </a:t>
            </a:r>
            <a:r>
              <a:rPr lang="en-US" sz="1200" b="1" i="0" u="none" strike="noStrike" kern="1200" dirty="0">
                <a:solidFill>
                  <a:schemeClr val="tx1"/>
                </a:solidFill>
                <a:effectLst/>
                <a:latin typeface="+mn-lt"/>
                <a:ea typeface="+mn-ea"/>
                <a:cs typeface="+mn-cs"/>
              </a:rPr>
              <a:t>6.5 Trillion signals </a:t>
            </a:r>
            <a:r>
              <a:rPr lang="en-US" sz="1200" b="0" i="0" u="none" strike="noStrike" kern="1200" dirty="0">
                <a:solidFill>
                  <a:schemeClr val="tx1"/>
                </a:solidFill>
                <a:effectLst/>
                <a:latin typeface="+mn-lt"/>
                <a:ea typeface="+mn-ea"/>
                <a:cs typeface="+mn-cs"/>
              </a:rPr>
              <a:t>each day</a:t>
            </a:r>
            <a:r>
              <a:rPr lang="en-US" sz="1200" b="0" i="0" kern="1200" dirty="0">
                <a:solidFill>
                  <a:schemeClr val="tx1"/>
                </a:solidFill>
                <a:effectLst/>
                <a:latin typeface="+mn-lt"/>
                <a:ea typeface="+mn-ea"/>
                <a:cs typeface="+mn-cs"/>
              </a:rPr>
              <a:t>​</a:t>
            </a:r>
            <a:r>
              <a:rPr lang="en-US" sz="1100" b="0" dirty="0"/>
              <a:t>  </a:t>
            </a:r>
          </a:p>
          <a:p>
            <a:endParaRPr lang="en-US" sz="1100" b="1" dirty="0"/>
          </a:p>
          <a:p>
            <a:r>
              <a:rPr lang="en-US" sz="1100" dirty="0"/>
              <a:t>Microsoft has an unparalleled view into cybersecurity activity:</a:t>
            </a:r>
          </a:p>
          <a:p>
            <a:pPr marL="228600" indent="-228600">
              <a:buAutoNum type="arabicPeriod"/>
            </a:pPr>
            <a:r>
              <a:rPr lang="en-US" sz="1100" dirty="0"/>
              <a:t>We have to deal with most adversary groups on the planet as our cloud customers “bring their adversaries with them” to the cloud when they start using our services</a:t>
            </a:r>
          </a:p>
          <a:p>
            <a:pPr marL="228600" indent="-228600">
              <a:buAutoNum type="arabicPeriod"/>
            </a:pPr>
            <a:r>
              <a:rPr lang="en-US" sz="1100" dirty="0"/>
              <a:t>We have high fidelity threat data by virtue of the businesses we are in (as well as external threat feeds from various partners and suppliers)</a:t>
            </a:r>
          </a:p>
          <a:p>
            <a:pPr marL="171450" indent="-171450">
              <a:buFont typeface="Arial" panose="020B0604020202020204" pitchFamily="34" charset="0"/>
              <a:buChar char="•"/>
            </a:pPr>
            <a:r>
              <a:rPr lang="en-US" sz="1100" b="1" baseline="0" dirty="0"/>
              <a:t>Antimalware </a:t>
            </a:r>
            <a:r>
              <a:rPr lang="en-US" sz="1100" baseline="0" dirty="0"/>
              <a:t>– We are the largest antimalware vendor in the world</a:t>
            </a:r>
          </a:p>
          <a:p>
            <a:pPr marL="171450" indent="-171450">
              <a:buFont typeface="Arial" panose="020B0604020202020204" pitchFamily="34" charset="0"/>
              <a:buChar char="•"/>
            </a:pPr>
            <a:r>
              <a:rPr lang="en-US" sz="1100" b="1" baseline="0" dirty="0"/>
              <a:t>Email – </a:t>
            </a:r>
            <a:r>
              <a:rPr lang="en-US" sz="1100" b="0" baseline="0" dirty="0"/>
              <a:t>We are the largest enterprise email provider and second largest consumer email provider in the world. We analyze 400 Billion emails a month</a:t>
            </a:r>
          </a:p>
          <a:p>
            <a:pPr marL="171450" indent="-171450">
              <a:buFont typeface="Arial" panose="020B0604020202020204" pitchFamily="34" charset="0"/>
              <a:buChar char="•"/>
            </a:pPr>
            <a:r>
              <a:rPr lang="en-US" sz="1100" b="1" baseline="0" dirty="0"/>
              <a:t>Identity – </a:t>
            </a:r>
            <a:r>
              <a:rPr lang="en-US" sz="1100" b="0" baseline="0" dirty="0"/>
              <a:t>We service 450 Billion user authentications per month</a:t>
            </a:r>
          </a:p>
          <a:p>
            <a:pPr marL="171450" indent="-171450">
              <a:buFont typeface="Arial" panose="020B0604020202020204" pitchFamily="34" charset="0"/>
              <a:buChar char="•"/>
            </a:pPr>
            <a:r>
              <a:rPr lang="en-US" sz="1100" b="1" baseline="0" dirty="0"/>
              <a:t>Host </a:t>
            </a:r>
            <a:r>
              <a:rPr lang="en-US" sz="1100" baseline="0" dirty="0"/>
              <a:t>– We update 1.2 Billion PCs a month with Windows Update </a:t>
            </a:r>
          </a:p>
          <a:p>
            <a:pPr marL="171450" indent="-171450">
              <a:buFont typeface="Arial" panose="020B0604020202020204" pitchFamily="34" charset="0"/>
              <a:buChar char="•"/>
            </a:pPr>
            <a:r>
              <a:rPr lang="en-US" sz="1100" b="1" baseline="0" dirty="0"/>
              <a:t>Web</a:t>
            </a:r>
            <a:r>
              <a:rPr lang="en-US" sz="1100" baseline="0" dirty="0"/>
              <a:t> – We have web crawlers that have indexed 2.5 trillion URLs and scan 18+ billion webpages a month(supporting our search engine business– Bing)</a:t>
            </a:r>
          </a:p>
          <a:p>
            <a:endParaRPr lang="en-US" sz="1100" dirty="0"/>
          </a:p>
          <a:p>
            <a:r>
              <a:rPr lang="en-US" sz="1100" b="1" u="sng" dirty="0"/>
              <a:t>Additional Commentary</a:t>
            </a:r>
          </a:p>
          <a:p>
            <a:pPr marL="171450" indent="-171450">
              <a:buFont typeface="Arial" panose="020B0604020202020204" pitchFamily="34" charset="0"/>
              <a:buChar char="•"/>
            </a:pPr>
            <a:r>
              <a:rPr lang="en-US" sz="1100" dirty="0"/>
              <a:t>Direct access to the graph/data itself is not available at this time. Currently the only way to access the graph is through the products that are powered by it (summarized in the next slide)</a:t>
            </a:r>
          </a:p>
          <a:p>
            <a:pPr marL="171450" indent="-171450">
              <a:buFont typeface="Arial" panose="020B0604020202020204" pitchFamily="34" charset="0"/>
              <a:buChar char="•"/>
            </a:pPr>
            <a:endParaRPr lang="en-US" sz="110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1735D0F-15CB-5241-8DA7-9EC6F9751AD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4261037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1" dirty="0"/>
              <a:t>Key Takeaway: </a:t>
            </a:r>
            <a:r>
              <a:rPr lang="en-US" sz="1100" b="0" dirty="0"/>
              <a:t>To be successful with threat intelligence, you must have a </a:t>
            </a:r>
            <a:r>
              <a:rPr lang="en-US" sz="1100" b="1" dirty="0"/>
              <a:t>large diverse set of data </a:t>
            </a:r>
            <a:r>
              <a:rPr lang="en-US" sz="1100" b="0" dirty="0"/>
              <a:t>and you have to </a:t>
            </a:r>
            <a:r>
              <a:rPr lang="en-US" sz="1100" b="1" dirty="0"/>
              <a:t>apply it to your processes and tools</a:t>
            </a:r>
            <a:r>
              <a:rPr lang="en-US" sz="1100" b="0" dirty="0"/>
              <a:t>. Microsoft does both.</a:t>
            </a:r>
          </a:p>
          <a:p>
            <a:endParaRPr lang="en-US" sz="1100" baseline="0" dirty="0"/>
          </a:p>
          <a:p>
            <a:r>
              <a:rPr lang="en-US" sz="1100" baseline="0" dirty="0"/>
              <a:t>The data that we collect from the various sources passes through a strict privacy/compliance boundary to ensure that data is only being used in ways that our customers have agreed to. Microsoft takes this responsibility very seriously. </a:t>
            </a:r>
          </a:p>
          <a:p>
            <a:endParaRPr lang="en-US" sz="110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baseline="0" dirty="0"/>
              <a:t>The data sources include the product noted earlier, specialized security sources, insights from dark markets (criminal forums), and learnings from incident response engagements where we help customers investigations and remediate incidents (on any given week, we are typically engaged onsite at several customers and engaged remotely with dozens more) </a:t>
            </a:r>
          </a:p>
          <a:p>
            <a:endParaRPr lang="en-US" sz="1100" baseline="0" dirty="0"/>
          </a:p>
          <a:p>
            <a:r>
              <a:rPr lang="en-US" sz="1100" b="1" baseline="0" dirty="0"/>
              <a:t>CLICK 1</a:t>
            </a:r>
          </a:p>
          <a:p>
            <a:endParaRPr lang="en-US" sz="1100" b="1" baseline="0" dirty="0"/>
          </a:p>
          <a:p>
            <a:r>
              <a:rPr lang="en-US" sz="1100" b="1" baseline="0" dirty="0"/>
              <a:t>Data Collection and Analysis - </a:t>
            </a:r>
            <a:r>
              <a:rPr lang="en-US" sz="1100" b="0" baseline="0" dirty="0"/>
              <a:t>The data then goes through a collection and analysis phase to normalize it, apply various analytics (listed) to identify relevant security insights and findings, and publish to an internal API</a:t>
            </a:r>
          </a:p>
          <a:p>
            <a:endParaRPr lang="en-US" sz="1100" b="1" dirty="0"/>
          </a:p>
          <a:p>
            <a:r>
              <a:rPr lang="en-US" sz="1100" b="1" dirty="0"/>
              <a:t>CLICK 2</a:t>
            </a:r>
          </a:p>
          <a:p>
            <a:endParaRPr lang="en-US" sz="1100" b="1" dirty="0"/>
          </a:p>
          <a:p>
            <a:r>
              <a:rPr lang="en-US" sz="1100" b="1" dirty="0"/>
              <a:t>Products </a:t>
            </a:r>
            <a:r>
              <a:rPr lang="en-US" sz="1100" b="0" dirty="0"/>
              <a:t>- Each</a:t>
            </a:r>
            <a:r>
              <a:rPr lang="en-US" sz="1100" b="0" baseline="0" dirty="0"/>
              <a:t> of the products then access the data to provide findings, context, insight, etc. relative to that capability and then automatically feed new detections and insights back into the graph to enrich other product findings. To give you an idea of how powerful this is, consider a situation where an attack comes in over a personal Gmail account (where we wouldn’t have direct visibility). Once is detected on a host and analyzed for indicators of attack/compromise (IOA/IOC), that same attack could then be immediately detected on our email systems.  </a:t>
            </a:r>
          </a:p>
          <a:p>
            <a:endParaRPr lang="en-US" sz="1100" b="1"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100" b="1" baseline="0" dirty="0"/>
              <a:t>CLICK 3</a:t>
            </a:r>
          </a:p>
          <a:p>
            <a:endParaRPr lang="en-US" sz="1100" b="1" dirty="0"/>
          </a:p>
          <a:p>
            <a:r>
              <a:rPr lang="en-US" sz="1100" b="1" dirty="0"/>
              <a:t>Hunters </a:t>
            </a:r>
            <a:r>
              <a:rPr lang="en-US" sz="1100" b="0" dirty="0"/>
              <a:t>– Additionally, human </a:t>
            </a:r>
            <a:r>
              <a:rPr lang="en-US" sz="1100" b="0" baseline="0" dirty="0"/>
              <a:t>teams are constantly working with the graph to hunt for adversaries in various environments (Azure, Office 365, Microsoft IT, Windows ATP Customers, etc.) as well as creating, tuning, and validating new analytics to improve the detection overall. </a:t>
            </a:r>
          </a:p>
          <a:p>
            <a:endParaRPr lang="en-US" sz="1100" b="0" baseline="0" dirty="0"/>
          </a:p>
          <a:p>
            <a:r>
              <a:rPr lang="en-US" sz="1100" b="1" i="0" u="sng" baseline="0" dirty="0"/>
              <a:t>Additional Information</a:t>
            </a:r>
          </a:p>
          <a:p>
            <a:pPr marL="171450" indent="-171450">
              <a:buFont typeface="Arial" panose="020B0604020202020204" pitchFamily="34" charset="0"/>
              <a:buChar char="•"/>
            </a:pPr>
            <a:r>
              <a:rPr lang="en-US" sz="1100" b="0" baseline="0" dirty="0"/>
              <a:t>Microsoft has over 4 Trillion files in our malware sample zoo</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0" baseline="0" dirty="0"/>
              <a:t>Microsoft collects </a:t>
            </a:r>
            <a:r>
              <a:rPr lang="en-US" sz="1200" kern="1200" dirty="0">
                <a:solidFill>
                  <a:schemeClr val="tx1"/>
                </a:solidFill>
                <a:effectLst/>
                <a:latin typeface="+mn-lt"/>
                <a:ea typeface="+mn-ea"/>
                <a:cs typeface="+mn-cs"/>
              </a:rPr>
              <a:t>over 8 million indicators of compromise each day</a:t>
            </a:r>
            <a:endParaRPr lang="en-US" sz="1100" b="0" baseline="0" dirty="0"/>
          </a:p>
          <a:p>
            <a:pPr marL="171450" indent="-171450">
              <a:buFont typeface="Arial" panose="020B0604020202020204" pitchFamily="34" charset="0"/>
              <a:buChar char="•"/>
            </a:pPr>
            <a:r>
              <a:rPr lang="en-US" sz="1100" b="0" baseline="0" dirty="0"/>
              <a:t>We also use external threat feeds to enrich and validate our findings</a:t>
            </a:r>
          </a:p>
          <a:p>
            <a:pPr marL="171450" indent="-171450">
              <a:buFont typeface="Arial" panose="020B0604020202020204" pitchFamily="34" charset="0"/>
              <a:buChar char="•"/>
            </a:pPr>
            <a:r>
              <a:rPr lang="en-US" sz="1100" b="0" baseline="0" dirty="0"/>
              <a:t>We directly include intelligence from onsite investigations into attacks into the graph (</a:t>
            </a:r>
            <a:r>
              <a:rPr lang="en-US" sz="1200" kern="1200" dirty="0">
                <a:solidFill>
                  <a:schemeClr val="tx1"/>
                </a:solidFill>
                <a:effectLst/>
                <a:latin typeface="+mn-lt"/>
                <a:ea typeface="+mn-ea"/>
                <a:cs typeface="+mn-cs"/>
              </a:rPr>
              <a:t>when approved by the customer)</a:t>
            </a:r>
            <a:endParaRPr lang="en-US" sz="1100" b="0" baseline="0" dirty="0"/>
          </a:p>
          <a:p>
            <a:pPr marL="171450" indent="-171450">
              <a:buFont typeface="Arial" panose="020B0604020202020204" pitchFamily="34" charset="0"/>
              <a:buChar char="•"/>
            </a:pPr>
            <a:endParaRPr lang="en-US" sz="1100" b="0" baseline="0" dirty="0"/>
          </a:p>
          <a:p>
            <a:endParaRPr lang="en-US" sz="1100" b="1"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A98F9C3-D859-47DA-A01B-B71096340230}"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57124945"/>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Key Takeaway: </a:t>
            </a:r>
            <a:r>
              <a:rPr lang="en-US"/>
              <a:t>The Graph Security API (currently in beta) acts as a backplane or “Bus” for security operations centers</a:t>
            </a:r>
          </a:p>
          <a:p>
            <a:endParaRPr lang="en-US"/>
          </a:p>
          <a:p>
            <a:r>
              <a:rPr lang="en-US" sz="1200" kern="1200">
                <a:solidFill>
                  <a:schemeClr val="tx1"/>
                </a:solidFill>
                <a:effectLst/>
                <a:latin typeface="+mn-lt"/>
                <a:ea typeface="+mn-ea"/>
                <a:cs typeface="+mn-cs"/>
              </a:rPr>
              <a:t>This approach replaces the typical “mesh” integration approach which is much more difficult to set up and maintain as capabilities change. </a:t>
            </a:r>
          </a:p>
          <a:p>
            <a:endParaRPr lang="en-US" sz="1200" kern="1200">
              <a:solidFill>
                <a:schemeClr val="tx1"/>
              </a:solidFill>
              <a:effectLst/>
              <a:latin typeface="+mn-lt"/>
              <a:ea typeface="+mn-ea"/>
              <a:cs typeface="+mn-cs"/>
            </a:endParaRPr>
          </a:p>
          <a:p>
            <a:r>
              <a:rPr lang="en-US"/>
              <a:t>The Graph Security API increases SOC effectiveness and efficiency by</a:t>
            </a:r>
          </a:p>
          <a:p>
            <a:pPr marL="171450" lvl="0" indent="-171450">
              <a:buFont typeface="Arial" panose="020B0604020202020204" pitchFamily="34" charset="0"/>
              <a:buChar char="•"/>
            </a:pPr>
            <a:r>
              <a:rPr lang="en-US" sz="1200" kern="1200">
                <a:solidFill>
                  <a:schemeClr val="tx1"/>
                </a:solidFill>
                <a:effectLst/>
                <a:latin typeface="+mn-lt"/>
                <a:ea typeface="+mn-ea"/>
                <a:cs typeface="+mn-cs"/>
              </a:rPr>
              <a:t>Consolidating and standardizing alerts for easier correlation</a:t>
            </a:r>
          </a:p>
          <a:p>
            <a:pPr marL="171450" lvl="0" indent="-171450">
              <a:buFont typeface="Arial" panose="020B0604020202020204" pitchFamily="34" charset="0"/>
              <a:buChar char="•"/>
            </a:pPr>
            <a:r>
              <a:rPr lang="en-US" sz="1200" kern="1200">
                <a:solidFill>
                  <a:schemeClr val="tx1"/>
                </a:solidFill>
                <a:effectLst/>
                <a:latin typeface="+mn-lt"/>
                <a:ea typeface="+mn-ea"/>
                <a:cs typeface="+mn-cs"/>
              </a:rPr>
              <a:t>Bringing together contextual data to inform investigations</a:t>
            </a:r>
          </a:p>
          <a:p>
            <a:pPr marL="171450" lvl="0" indent="-171450">
              <a:buFont typeface="Arial" panose="020B0604020202020204" pitchFamily="34" charset="0"/>
              <a:buChar char="•"/>
            </a:pPr>
            <a:r>
              <a:rPr lang="en-US" sz="1200" kern="1200">
                <a:solidFill>
                  <a:schemeClr val="tx1"/>
                </a:solidFill>
                <a:effectLst/>
                <a:latin typeface="+mn-lt"/>
                <a:ea typeface="+mn-ea"/>
                <a:cs typeface="+mn-cs"/>
              </a:rPr>
              <a:t>Enabling automation for greater security operations efficiency</a:t>
            </a:r>
          </a:p>
          <a:p>
            <a:endParaRPr lang="en-US"/>
          </a:p>
          <a:p>
            <a:r>
              <a:rPr lang="en-US" i="1"/>
              <a:t>Let’s take a look at how this works</a:t>
            </a:r>
          </a:p>
          <a:p>
            <a:endParaRPr lang="en-US"/>
          </a:p>
          <a:p>
            <a:r>
              <a:rPr lang="en-US"/>
              <a:t>Microsoft Azure Security Center and Azure AD Identity protection are already enabled along with partner solutions from Palo Alto Networks, </a:t>
            </a:r>
            <a:r>
              <a:rPr lang="en-US" err="1"/>
              <a:t>Anomali</a:t>
            </a:r>
            <a:r>
              <a:rPr lang="en-US"/>
              <a:t>, and PWC. </a:t>
            </a:r>
          </a:p>
          <a:p>
            <a:endParaRPr lang="en-US"/>
          </a:p>
          <a:p>
            <a:r>
              <a:rPr lang="en-US" b="1"/>
              <a:t>CLICK 1</a:t>
            </a:r>
          </a:p>
          <a:p>
            <a:r>
              <a:rPr lang="en-US"/>
              <a:t>Additional SOC tools can be enabled by supporting this API (either directly by vendor or implementing a small amount of code – </a:t>
            </a:r>
            <a:r>
              <a:rPr lang="en-US" b="1" i="1"/>
              <a:t>TERMINOLOGY?</a:t>
            </a:r>
            <a:r>
              <a:rPr lang="en-US"/>
              <a:t>)</a:t>
            </a:r>
          </a:p>
          <a:p>
            <a:endParaRPr lang="en-US"/>
          </a:p>
          <a:p>
            <a:r>
              <a:rPr lang="en-US" b="1"/>
              <a:t>CLICK 2</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Analyst investigations are enabled with rapidly and consistently getting</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a:t>Alerts across all systems</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a:t>Enrichment of alerts with additional security context for users, hosts, file, Apps, and documents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r>
              <a:rPr lang="en-US" b="1"/>
              <a:t>CLICK 3</a:t>
            </a:r>
          </a:p>
          <a:p>
            <a:endParaRPr lang="en-US" b="1"/>
          </a:p>
          <a:p>
            <a:r>
              <a:rPr lang="en-US"/>
              <a:t>Additionally the Microsoft Graph API (separately) can further enable investigations and impact analysis by providing business context and insights into assets from the collective knowledge about accounts, systems, and documents in Microsoft systems like Office 35. </a:t>
            </a:r>
          </a:p>
          <a:p>
            <a:endParaRPr lang="en-US"/>
          </a:p>
          <a:p>
            <a:r>
              <a:rPr lang="en-US" b="1"/>
              <a:t>CLICK 4</a:t>
            </a:r>
          </a:p>
          <a:p>
            <a:endParaRPr lang="en-US" b="1"/>
          </a:p>
          <a:p>
            <a:r>
              <a:rPr lang="en-US"/>
              <a:t>The Graph API can also enable automation by enabling you to initiate actions on connected systems such as </a:t>
            </a:r>
          </a:p>
          <a:p>
            <a:pPr marL="171450" indent="-171450">
              <a:buFont typeface="Arial" panose="020B0604020202020204" pitchFamily="34" charset="0"/>
              <a:buChar char="•"/>
            </a:pPr>
            <a:r>
              <a:rPr lang="en-US"/>
              <a:t>Isolating a server with Azure security center</a:t>
            </a:r>
          </a:p>
          <a:p>
            <a:pPr marL="171450" indent="-171450">
              <a:buFont typeface="Arial" panose="020B0604020202020204" pitchFamily="34" charset="0"/>
              <a:buChar char="•"/>
            </a:pPr>
            <a:r>
              <a:rPr lang="en-US"/>
              <a:t>Blocking a C2 IP address in a </a:t>
            </a:r>
            <a:r>
              <a:rPr lang="en-US" err="1"/>
              <a:t>palo</a:t>
            </a:r>
            <a:r>
              <a:rPr lang="en-US"/>
              <a:t> alto firewall</a:t>
            </a:r>
          </a:p>
          <a:p>
            <a:pPr marL="171450" indent="-171450">
              <a:buFont typeface="Arial" panose="020B0604020202020204" pitchFamily="34" charset="0"/>
              <a:buChar char="•"/>
            </a:pPr>
            <a:r>
              <a:rPr lang="en-US"/>
              <a:t>Resetting a passcode on a device using Intune</a:t>
            </a:r>
          </a:p>
          <a:p>
            <a:pPr marL="171450" indent="-171450">
              <a:buFont typeface="Arial" panose="020B0604020202020204" pitchFamily="34" charset="0"/>
              <a:buChar char="•"/>
            </a:pPr>
            <a:r>
              <a:rPr lang="en-US"/>
              <a:t>Revoking access to a file for certain users using Azure Information Protection</a:t>
            </a:r>
          </a:p>
          <a:p>
            <a:endParaRPr lang="en-US"/>
          </a:p>
          <a:p>
            <a:r>
              <a:rPr lang="en-US" sz="1200" b="1" kern="1200">
                <a:solidFill>
                  <a:schemeClr val="tx1"/>
                </a:solidFill>
                <a:effectLst/>
                <a:latin typeface="+mn-lt"/>
                <a:ea typeface="+mn-ea"/>
                <a:cs typeface="+mn-cs"/>
              </a:rPr>
              <a:t>Additional Notes:</a:t>
            </a:r>
          </a:p>
          <a:p>
            <a:pPr marL="171450" indent="-171450">
              <a:buFont typeface="Arial" panose="020B0604020202020204" pitchFamily="34" charset="0"/>
              <a:buChar char="•"/>
            </a:pPr>
            <a:r>
              <a:rPr lang="en-US" sz="1200" kern="1200">
                <a:solidFill>
                  <a:schemeClr val="tx1"/>
                </a:solidFill>
                <a:effectLst/>
                <a:latin typeface="+mn-lt"/>
                <a:ea typeface="+mn-ea"/>
                <a:cs typeface="+mn-cs"/>
              </a:rPr>
              <a:t>Like the Microsoft Graph API, the Graph Security API is free of charge and leverages Azure Active Directory authentication for access. </a:t>
            </a:r>
          </a:p>
          <a:p>
            <a:pPr marL="171450" indent="-171450">
              <a:buFont typeface="Arial" panose="020B0604020202020204" pitchFamily="34" charset="0"/>
              <a:buChar char="•"/>
            </a:pPr>
            <a:r>
              <a:rPr lang="en-US" sz="1200" kern="1200">
                <a:solidFill>
                  <a:schemeClr val="tx1"/>
                </a:solidFill>
                <a:effectLst/>
                <a:latin typeface="+mn-lt"/>
                <a:ea typeface="+mn-ea"/>
                <a:cs typeface="+mn-cs"/>
              </a:rPr>
              <a:t>Microsoft does not collect your security information from the graph. Microsoft only maintains a limited level of API usage logging so that we can troubleshoot issues (Log queries + arguments + response time – </a:t>
            </a:r>
            <a:r>
              <a:rPr lang="en-US" sz="1200" b="1" kern="1200">
                <a:solidFill>
                  <a:schemeClr val="tx1"/>
                </a:solidFill>
                <a:effectLst/>
                <a:latin typeface="+mn-lt"/>
                <a:ea typeface="+mn-ea"/>
                <a:cs typeface="+mn-cs"/>
              </a:rPr>
              <a:t>NEED TO VERIFY DETAILS</a:t>
            </a:r>
            <a:r>
              <a:rPr lang="en-US" sz="1200" kern="1200">
                <a:solidFill>
                  <a:schemeClr val="tx1"/>
                </a:solidFill>
                <a:effectLst/>
                <a:latin typeface="+mn-lt"/>
                <a:ea typeface="+mn-ea"/>
                <a:cs typeface="+mn-cs"/>
              </a:rPr>
              <a:t>)</a:t>
            </a:r>
          </a:p>
          <a:p>
            <a:pPr marL="171450" indent="-171450">
              <a:buFont typeface="Arial" panose="020B0604020202020204" pitchFamily="34" charset="0"/>
              <a:buChar char="•"/>
            </a:pPr>
            <a:r>
              <a:rPr lang="en-US" sz="1200" kern="1200">
                <a:solidFill>
                  <a:schemeClr val="tx1"/>
                </a:solidFill>
                <a:effectLst/>
                <a:latin typeface="+mn-lt"/>
                <a:ea typeface="+mn-ea"/>
                <a:cs typeface="+mn-cs"/>
              </a:rPr>
              <a:t>Accessing intelligence from the trillions of signals in Microsoft's intelligent security graph requires the use of Microsoft’s security capabilities like windows defender ATP, azure security Center, office 365 ATP, etc.</a:t>
            </a:r>
          </a:p>
          <a:p>
            <a:endParaRPr lang="en-US"/>
          </a:p>
          <a:p>
            <a:endParaRPr lang="en-US"/>
          </a:p>
        </p:txBody>
      </p:sp>
      <p:sp>
        <p:nvSpPr>
          <p:cNvPr id="4" name="Slide Number Placeholder 3"/>
          <p:cNvSpPr>
            <a:spLocks noGrp="1"/>
          </p:cNvSpPr>
          <p:nvPr>
            <p:ph type="sldNum" sz="quarter" idx="10"/>
          </p:nvPr>
        </p:nvSpPr>
        <p:spPr/>
        <p:txBody>
          <a:bodyPr/>
          <a:lstStyle/>
          <a:p>
            <a:fld id="{B1828D7B-2F82-4E8B-AB08-BDCA710BFF13}" type="slidenum">
              <a:rPr lang="en-US" smtClean="0"/>
              <a:t>19</a:t>
            </a:fld>
            <a:endParaRPr lang="en-US"/>
          </a:p>
        </p:txBody>
      </p:sp>
    </p:spTree>
    <p:extLst>
      <p:ext uri="{BB962C8B-B14F-4D97-AF65-F5344CB8AC3E}">
        <p14:creationId xmlns:p14="http://schemas.microsoft.com/office/powerpoint/2010/main" val="1759305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a:t>Key Takeaway: </a:t>
            </a:r>
            <a:r>
              <a:rPr lang="en-US" dirty="0"/>
              <a:t>Enterprise organizations frequently use Security Information and Event Management (SIEM) solutions for security operations visibility</a:t>
            </a:r>
          </a:p>
          <a:p>
            <a:endParaRPr lang="en-US" dirty="0"/>
          </a:p>
          <a:p>
            <a:r>
              <a:rPr lang="en-US" dirty="0"/>
              <a:t>These SIEM solutions are typically populated with data from existing security tools and various security related logs</a:t>
            </a:r>
          </a:p>
          <a:p>
            <a:endParaRPr lang="en-US" dirty="0"/>
          </a:p>
          <a:p>
            <a:r>
              <a:rPr lang="en-US" b="1" dirty="0"/>
              <a:t>CLICK 1</a:t>
            </a:r>
          </a:p>
          <a:p>
            <a:endParaRPr lang="en-US" dirty="0"/>
          </a:p>
          <a:p>
            <a:r>
              <a:rPr lang="en-US" dirty="0"/>
              <a:t>Organizations adopting Microsoft cloud capabilities and security tools frequently need to integrate alerts and event log data from these solutions</a:t>
            </a:r>
          </a:p>
          <a:p>
            <a:endParaRPr lang="en-US" dirty="0"/>
          </a:p>
          <a:p>
            <a:r>
              <a:rPr lang="en-US" b="1" dirty="0"/>
              <a:t>CLICK 2</a:t>
            </a:r>
          </a:p>
          <a:p>
            <a:endParaRPr lang="en-US" dirty="0"/>
          </a:p>
          <a:p>
            <a:r>
              <a:rPr lang="en-US" dirty="0"/>
              <a:t>Microsoft provides the Graph Security API to integrate security alerts from these solutions, which is often the most efficient way to get immediate security value for organizations (particularly for Microsoft security tools). </a:t>
            </a:r>
          </a:p>
          <a:p>
            <a:endParaRPr lang="en-US" dirty="0"/>
          </a:p>
          <a:p>
            <a:r>
              <a:rPr lang="en-US" dirty="0"/>
              <a:t>https://docs.microsoft.com/en-us/graph/security-concept-overview</a:t>
            </a:r>
          </a:p>
          <a:p>
            <a:endParaRPr lang="en-US" dirty="0"/>
          </a:p>
          <a:p>
            <a:r>
              <a:rPr lang="en-US" b="1" dirty="0"/>
              <a:t>CLICK 3</a:t>
            </a:r>
          </a:p>
          <a:p>
            <a:endParaRPr lang="en-US" dirty="0"/>
          </a:p>
          <a:p>
            <a:r>
              <a:rPr lang="en-US" dirty="0"/>
              <a:t>Microsoft also provides access to logs from the various Microsoft technologies to enable increased data fidelity. Note that this raw event data often requires applying security expertise to generate high quality alerts (low false positive rate) and/or to use during an investigation. </a:t>
            </a:r>
          </a:p>
          <a:p>
            <a:endParaRPr lang="en-US" dirty="0"/>
          </a:p>
          <a:p>
            <a:r>
              <a:rPr lang="en-US" b="1" dirty="0"/>
              <a:t>CLICK 4</a:t>
            </a:r>
          </a:p>
          <a:p>
            <a:endParaRPr lang="en-US" dirty="0"/>
          </a:p>
          <a:p>
            <a:r>
              <a:rPr lang="en-US" dirty="0"/>
              <a:t>Microsoft has also built a SIEM solution called Azure Sentinel using native Azure capabilities for log analytics, machine learning, orchestration, and more. Azure Sentinel includes many built in connectors including Microsoft and 3</a:t>
            </a:r>
            <a:r>
              <a:rPr lang="en-US" baseline="30000" dirty="0"/>
              <a:t>rd</a:t>
            </a:r>
            <a:r>
              <a:rPr lang="en-US" dirty="0"/>
              <a:t> party sources. This solution is designed to overcome many of the challenges of legacy SIEM approaches by simplifying the application of advanced security techniques like machine learning (ML) and user/entity behavior analytics (UEBA) and simplifying maintenance challenges by providing the SIEM with scalable native cloud components (so you don’t have to manage/scale infrastructure to get value out of SIEM). </a:t>
            </a:r>
          </a:p>
          <a:p>
            <a:endParaRPr lang="en-US" dirty="0"/>
          </a:p>
          <a:p>
            <a:endParaRPr lang="en-US" dirty="0"/>
          </a:p>
        </p:txBody>
      </p:sp>
      <p:sp>
        <p:nvSpPr>
          <p:cNvPr id="4" name="Slide Number Placeholder 3"/>
          <p:cNvSpPr>
            <a:spLocks noGrp="1"/>
          </p:cNvSpPr>
          <p:nvPr>
            <p:ph type="sldNum" sz="quarter" idx="5"/>
          </p:nvPr>
        </p:nvSpPr>
        <p:spPr/>
        <p:txBody>
          <a:bodyPr/>
          <a:lstStyle/>
          <a:p>
            <a:fld id="{B1828D7B-2F82-4E8B-AB08-BDCA710BFF13}" type="slidenum">
              <a:rPr lang="en-US" smtClean="0"/>
              <a:t>19</a:t>
            </a:fld>
            <a:endParaRPr lang="en-US"/>
          </a:p>
        </p:txBody>
      </p:sp>
    </p:spTree>
    <p:extLst>
      <p:ext uri="{BB962C8B-B14F-4D97-AF65-F5344CB8AC3E}">
        <p14:creationId xmlns:p14="http://schemas.microsoft.com/office/powerpoint/2010/main" val="1540207572"/>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Key Takeaway: </a:t>
            </a:r>
            <a:r>
              <a:rPr lang="en-US" b="0"/>
              <a:t>The threats your organization likely faces comes from an interconnected ecosystem, not any single attacker or attack group. </a:t>
            </a:r>
          </a:p>
          <a:p>
            <a:endParaRPr lang="en-US" b="1"/>
          </a:p>
          <a:p>
            <a:pPr marL="0" marR="0" lvl="0" indent="0" algn="l" defTabSz="914400" rtl="0" eaLnBrk="1" fontAlgn="auto" latinLnBrk="0" hangingPunct="1">
              <a:lnSpc>
                <a:spcPct val="100000"/>
              </a:lnSpc>
              <a:spcBef>
                <a:spcPts val="0"/>
              </a:spcBef>
              <a:spcAft>
                <a:spcPts val="0"/>
              </a:spcAft>
              <a:buClrTx/>
              <a:buSzTx/>
              <a:buFontTx/>
              <a:buNone/>
              <a:tabLst/>
              <a:defRPr/>
            </a:pPr>
            <a:r>
              <a:rPr lang="en-US" b="0"/>
              <a:t>Behind most attackers is a supply chain of </a:t>
            </a:r>
            <a:r>
              <a:rPr kumimoji="0" lang="en-US" sz="1200" b="0" i="0" u="none" strike="noStrike" kern="1200" cap="none" spc="0" normalizeH="0" baseline="0" noProof="0">
                <a:ln>
                  <a:noFill/>
                </a:ln>
                <a:gradFill>
                  <a:gsLst>
                    <a:gs pos="1250">
                      <a:schemeClr val="tx1"/>
                    </a:gs>
                    <a:gs pos="100000">
                      <a:schemeClr val="tx1"/>
                    </a:gs>
                  </a:gsLst>
                  <a:lin ang="5400000" scaled="0"/>
                </a:gradFill>
                <a:effectLst/>
                <a:uLnTx/>
                <a:uFillTx/>
                <a:latin typeface="+mn-lt"/>
              </a:rPr>
              <a:t>criminal (black market) and non-criminal (grey market) </a:t>
            </a:r>
            <a:r>
              <a:rPr lang="en-US" b="0"/>
              <a:t>services and tools</a:t>
            </a:r>
            <a:endParaRPr kumimoji="0" lang="en-US" sz="1200" b="0" i="0" u="none" strike="noStrike" kern="1200" cap="none" spc="0" normalizeH="0" baseline="0" noProof="0">
              <a:ln>
                <a:noFill/>
              </a:ln>
              <a:gradFill>
                <a:gsLst>
                  <a:gs pos="1250">
                    <a:schemeClr val="tx1"/>
                  </a:gs>
                  <a:gs pos="100000">
                    <a:schemeClr val="tx1"/>
                  </a:gs>
                </a:gsLst>
                <a:lin ang="5400000" scaled="0"/>
              </a:gradFill>
              <a:effectLst/>
              <a:uLnTx/>
              <a:uFillTx/>
              <a:latin typeface="+mn-lt"/>
            </a:endParaRPr>
          </a:p>
          <a:p>
            <a:endParaRPr lang="en-US" b="1"/>
          </a:p>
          <a:p>
            <a:r>
              <a:rPr lang="en-US" b="1"/>
              <a:t>CLICK 1</a:t>
            </a:r>
          </a:p>
          <a:p>
            <a:endParaRPr lang="en-US" b="1"/>
          </a:p>
          <a:p>
            <a:r>
              <a:rPr lang="en-US" b="0"/>
              <a:t>This ecosystem consists of an array of both criminal and non-criminal offerings: </a:t>
            </a:r>
          </a:p>
          <a:p>
            <a:pPr marL="171450" indent="-171450">
              <a:buFont typeface="Arial" panose="020B0604020202020204" pitchFamily="34" charset="0"/>
              <a:buChar char="•"/>
            </a:pPr>
            <a:r>
              <a:rPr lang="en-US" b="1"/>
              <a:t>Criminal </a:t>
            </a:r>
            <a:r>
              <a:rPr lang="en-US" b="0"/>
              <a:t>services are offered by criminals with solely illegal use cases. </a:t>
            </a:r>
          </a:p>
          <a:p>
            <a:pPr marL="171450" indent="-171450">
              <a:buFont typeface="Arial" panose="020B0604020202020204" pitchFamily="34" charset="0"/>
              <a:buChar char="•"/>
            </a:pPr>
            <a:r>
              <a:rPr lang="en-US" b="1"/>
              <a:t>Non-criminal </a:t>
            </a:r>
            <a:r>
              <a:rPr lang="en-US" b="0"/>
              <a:t>services offered by gray hat markets could be used for legitimate or criminal purposes (hence “gray” nature of market)</a:t>
            </a:r>
          </a:p>
          <a:p>
            <a:endParaRPr lang="en-US" b="0"/>
          </a:p>
          <a:p>
            <a:r>
              <a:rPr lang="en-US" b="0"/>
              <a:t>The supply chain allows for more efficiencies and specialization for the attackers, but this specialization also brings a kind of fragility. Defenders who focus on choke points (e.g. commonly used tools and methods) can use this supply chain against them with better detection and blocking. </a:t>
            </a:r>
          </a:p>
          <a:p>
            <a:endParaRPr lang="en-US" b="0"/>
          </a:p>
          <a:p>
            <a:r>
              <a:rPr lang="en-US" b="0"/>
              <a:t>For example, username/password pairs are sold in multi-million account blocks, making “account checkers” an essential attacker tool to find the 1-2% valid passwords in the bunch. Detecting these account checkers can give you an early heads up on reconnaissance that could indicate an impending attack.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CDD00BE-E982-480C-A073-CE614B204ABC}"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809241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defTabSz="914367">
              <a:lnSpc>
                <a:spcPct val="90000"/>
              </a:lnSpc>
              <a:spcBef>
                <a:spcPct val="20000"/>
              </a:spcBef>
              <a:buSzPct val="90000"/>
            </a:pPr>
            <a:r>
              <a:rPr lang="en-US" sz="1100" b="1"/>
              <a:t>Key Takeaway: </a:t>
            </a:r>
            <a:r>
              <a:rPr lang="en-US" sz="1100"/>
              <a:t>This is the Threat Protection module of a full day workshop designed for both your organization and Microsoft to learn where Microsoft can help you achieve your cybersecurity goals. </a:t>
            </a:r>
          </a:p>
          <a:p>
            <a:pPr lvl="0" defTabSz="914367">
              <a:lnSpc>
                <a:spcPct val="90000"/>
              </a:lnSpc>
              <a:spcBef>
                <a:spcPct val="20000"/>
              </a:spcBef>
              <a:buSzPct val="90000"/>
            </a:pPr>
            <a:endParaRPr lang="en-US" sz="1100"/>
          </a:p>
          <a:p>
            <a:pPr marL="0" marR="0" lvl="0" indent="0" algn="l" defTabSz="914367" rtl="0" eaLnBrk="1" fontAlgn="auto" latinLnBrk="0" hangingPunct="1">
              <a:lnSpc>
                <a:spcPct val="90000"/>
              </a:lnSpc>
              <a:spcBef>
                <a:spcPct val="20000"/>
              </a:spcBef>
              <a:spcAft>
                <a:spcPts val="0"/>
              </a:spcAft>
              <a:buClrTx/>
              <a:buSzPct val="90000"/>
              <a:buFontTx/>
              <a:buNone/>
              <a:tabLst/>
              <a:defRPr/>
            </a:pPr>
            <a:r>
              <a:rPr lang="en-US" sz="1100"/>
              <a:t>This module will focus the trends, challenges, and recommended strategy for threat protection (including how Microsoft’s capabilities and guidance map into that strategy)</a:t>
            </a:r>
          </a:p>
          <a:p>
            <a:pPr lvl="0" defTabSz="914367">
              <a:lnSpc>
                <a:spcPct val="90000"/>
              </a:lnSpc>
              <a:spcBef>
                <a:spcPct val="20000"/>
              </a:spcBef>
              <a:buSzPct val="90000"/>
            </a:pPr>
            <a:endParaRPr lang="en-US" sz="1100"/>
          </a:p>
          <a:p>
            <a:pPr lvl="0" defTabSz="914367">
              <a:lnSpc>
                <a:spcPct val="90000"/>
              </a:lnSpc>
              <a:spcBef>
                <a:spcPct val="20000"/>
              </a:spcBef>
              <a:buSzPct val="90000"/>
            </a:pPr>
            <a:endParaRPr lang="en-US" sz="110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828D7B-2F82-4E8B-AB08-BDCA710BFF13}"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7802415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Key Takeaway: </a:t>
            </a:r>
            <a:r>
              <a:rPr lang="en-US" dirty="0"/>
              <a:t>The Microsoft Graph Security API provides a kind of backplane or “Bus” for security operations tools</a:t>
            </a:r>
          </a:p>
          <a:p>
            <a:endParaRPr lang="en-US" dirty="0"/>
          </a:p>
          <a:p>
            <a:r>
              <a:rPr lang="en-US" sz="1200" kern="1200" dirty="0">
                <a:solidFill>
                  <a:schemeClr val="tx1"/>
                </a:solidFill>
                <a:effectLst/>
                <a:latin typeface="+mn-lt"/>
                <a:ea typeface="+mn-ea"/>
                <a:cs typeface="+mn-cs"/>
              </a:rPr>
              <a:t>This approach replaces the typical “mesh” integration approach of directly connecting security tools with each other, which is challenging to set up and maintain. </a:t>
            </a:r>
          </a:p>
          <a:p>
            <a:endParaRPr lang="en-US" sz="1200" kern="1200" dirty="0">
              <a:solidFill>
                <a:schemeClr val="tx1"/>
              </a:solidFill>
              <a:effectLst/>
              <a:latin typeface="+mn-lt"/>
              <a:ea typeface="+mn-ea"/>
              <a:cs typeface="+mn-cs"/>
            </a:endParaRPr>
          </a:p>
          <a:p>
            <a:r>
              <a:rPr lang="en-US" dirty="0"/>
              <a:t>The Graph Security API increases SOC effectiveness and efficiency by</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Consolidating and standardizing alerts for easier correlation</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Bringing together contextual data to inform investigations</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Enabling automation for greater security operations efficiency</a:t>
            </a:r>
          </a:p>
          <a:p>
            <a:endParaRPr lang="en-US" dirty="0"/>
          </a:p>
          <a:p>
            <a:r>
              <a:rPr lang="en-US" dirty="0"/>
              <a:t>Microsoft has built providers built for Microsoft capabilities and several partner solutions from Palo Alto Networks, Symantec, </a:t>
            </a:r>
            <a:r>
              <a:rPr lang="en-US" dirty="0" err="1"/>
              <a:t>Anomali</a:t>
            </a:r>
            <a:r>
              <a:rPr lang="en-US" dirty="0"/>
              <a:t>, Lookout, and others Many tools already consume this data including popular SIEMS (https://docs.microsoft.com/en-us/graph/security-siemintegration) and tools like FireEye and Bay Dynamics (https://www.microsoft.com/en-us/security/partnerships/graph-security-api).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Analyst investigations are enabled by calling the API and rapidly getting</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Alerts across all systems</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Enrichment of alerts with additional security context for users, hosts, file, Apps, and documents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i="1" dirty="0"/>
              <a:t>Let’s take a look at how this works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CLICK 1</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Requests to the Microsoft Graph Security API are federated to all applicable security providers. The results are aggregated and returned to the requesting application in a common schema.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Additionally the Microsoft Graph API (separately) can further enable investigations and impact analysis by providing business context and insights into assets from the collective knowledge about accounts, systems, and documents in Microsoft systems like Office 35.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b="1" dirty="0"/>
              <a:t>CLICK 2</a:t>
            </a:r>
          </a:p>
          <a:p>
            <a:endParaRPr lang="en-US" b="1" dirty="0"/>
          </a:p>
          <a:p>
            <a:r>
              <a:rPr lang="en-US" dirty="0"/>
              <a:t>The Graph API can also enable automation by enabling you to initiate actions on connected systems such as </a:t>
            </a:r>
          </a:p>
          <a:p>
            <a:pPr marL="171450" indent="-171450">
              <a:buFont typeface="Arial" panose="020B0604020202020204" pitchFamily="34" charset="0"/>
              <a:buChar char="•"/>
            </a:pPr>
            <a:r>
              <a:rPr lang="en-US" dirty="0"/>
              <a:t>Isolating a server with Azure security center</a:t>
            </a:r>
          </a:p>
          <a:p>
            <a:pPr marL="171450" indent="-171450">
              <a:buFont typeface="Arial" panose="020B0604020202020204" pitchFamily="34" charset="0"/>
              <a:buChar char="•"/>
            </a:pPr>
            <a:r>
              <a:rPr lang="en-US" dirty="0"/>
              <a:t>Blocking a C2 IP address in a Palo Alto firewall</a:t>
            </a:r>
          </a:p>
          <a:p>
            <a:pPr marL="171450" indent="-171450">
              <a:buFont typeface="Arial" panose="020B0604020202020204" pitchFamily="34" charset="0"/>
              <a:buChar char="•"/>
            </a:pPr>
            <a:r>
              <a:rPr lang="en-US" dirty="0"/>
              <a:t>Initiating a passcode reset on a device using Intune</a:t>
            </a:r>
          </a:p>
          <a:p>
            <a:pPr marL="171450" indent="-171450">
              <a:buFont typeface="Arial" panose="020B0604020202020204" pitchFamily="34" charset="0"/>
              <a:buChar char="•"/>
            </a:pPr>
            <a:r>
              <a:rPr lang="en-US" dirty="0"/>
              <a:t>Revoking access to a file for certain users using Azure Information Protection</a:t>
            </a:r>
          </a:p>
          <a:p>
            <a:endParaRPr lang="en-US" dirty="0"/>
          </a:p>
          <a:p>
            <a:r>
              <a:rPr lang="en-US" sz="1200" b="1" kern="1200" dirty="0">
                <a:solidFill>
                  <a:schemeClr val="tx1"/>
                </a:solidFill>
                <a:effectLst/>
                <a:latin typeface="+mn-lt"/>
                <a:ea typeface="+mn-ea"/>
                <a:cs typeface="+mn-cs"/>
              </a:rPr>
              <a:t>Additional Notes:</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Like the Microsoft Graph API, the Graph Security API is free of charge and leverages Azure Active Directory authentication for access. </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Microsoft does not collect your security information from the graph. Microsoft only maintains a limited level of API usage logging to troubleshoot issues </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Accessing intelligence from the trillions of signals in Microsoft's intelligent security graph (similar name, but different capability) requires the use of Microsoft’s security capabilities like Microsoft Defender ATP, Azure Security Center, Office 365 ATP, etc.</a:t>
            </a:r>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828D7B-2F82-4E8B-AB08-BDCA710BFF1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59305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Key Takeaway: </a:t>
            </a:r>
            <a:r>
              <a:rPr lang="en-US" dirty="0"/>
              <a:t>Azure Sentinel is a </a:t>
            </a:r>
            <a:r>
              <a:rPr kumimoji="0" lang="en-US" sz="1200" b="0" i="0" u="none" strike="noStrike" kern="0" cap="none" spc="0" normalizeH="0" baseline="0" noProof="0" dirty="0">
                <a:ln>
                  <a:noFill/>
                </a:ln>
                <a:solidFill>
                  <a:srgbClr val="0078D3"/>
                </a:solidFill>
                <a:effectLst/>
                <a:uLnTx/>
                <a:uFillTx/>
                <a:latin typeface="Segoe UI"/>
                <a:ea typeface="+mn-ea"/>
                <a:cs typeface="+mn-cs"/>
              </a:rPr>
              <a:t>Cloud-native SIEM solution for your enterprise that includes </a:t>
            </a:r>
            <a:r>
              <a:rPr lang="en-US" sz="1200" b="0" i="0" u="none" strike="noStrike" kern="1200" dirty="0">
                <a:solidFill>
                  <a:schemeClr val="tx1"/>
                </a:solidFill>
                <a:effectLst/>
                <a:latin typeface="+mn-lt"/>
                <a:ea typeface="+mn-ea"/>
                <a:cs typeface="+mn-cs"/>
              </a:rPr>
              <a:t>Security Orchestration, Automation and Response (SOAR)</a:t>
            </a:r>
            <a:endParaRPr kumimoji="0" lang="en-US" sz="1200" b="0" i="0" u="none" strike="noStrike" kern="0" cap="none" spc="0" normalizeH="0" baseline="0" noProof="0" dirty="0">
              <a:ln>
                <a:noFill/>
              </a:ln>
              <a:solidFill>
                <a:srgbClr val="0078D3"/>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0078D3"/>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78D3"/>
                </a:solidFill>
                <a:effectLst/>
                <a:uLnTx/>
                <a:uFillTx/>
                <a:latin typeface="Segoe UI"/>
                <a:ea typeface="+mn-ea"/>
                <a:cs typeface="+mn-cs"/>
              </a:rPr>
              <a:t>Like legacy SIEMs, Azure Sentinel can collect, store, and analyze data from any source. Because it is built on native cloud services, Azure Sentinel can store and analyze immense amounts of logs without requiring on-premises infrastructure like servers, storage and networking. Additionally, the cloud architecture allows Azure Sentinel to reason over millions of records within seconds.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0078D3"/>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78D3"/>
                </a:solidFill>
                <a:effectLst/>
                <a:uLnTx/>
                <a:uFillTx/>
                <a:latin typeface="Segoe UI"/>
                <a:ea typeface="+mn-ea"/>
                <a:cs typeface="+mn-cs"/>
              </a:rPr>
              <a:t>CLICK 1</a:t>
            </a:r>
            <a:endParaRPr kumimoji="0" lang="en-US" sz="1100" b="1" i="0" u="none" strike="noStrike" kern="0" cap="none" spc="0" normalizeH="0" baseline="0" noProof="0" dirty="0">
              <a:ln>
                <a:noFill/>
              </a:ln>
              <a:solidFill>
                <a:sysClr val="windowText" lastClr="00000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Azure Sentinel taps into Microsoft’s threat intelligence system (called the Intelligent Security Graph) that processes 6.5 trillion signals per day from a diverse set of sources (endpoint, web, network, malware, and more).  Azure sentinel integrates geo location and IP reputation feeds to enrich your alerts and investigations. </a:t>
            </a:r>
          </a:p>
          <a:p>
            <a:endParaRPr lang="en-US" dirty="0"/>
          </a:p>
          <a:p>
            <a:r>
              <a:rPr lang="en-US" b="1" dirty="0"/>
              <a:t>CLICK 2</a:t>
            </a:r>
          </a:p>
          <a:p>
            <a:endParaRPr lang="en-US" dirty="0"/>
          </a:p>
          <a:p>
            <a:r>
              <a:rPr lang="en-US" b="1" dirty="0"/>
              <a:t>Analyze and Detect Threats - </a:t>
            </a:r>
            <a:r>
              <a:rPr lang="en-US" dirty="0"/>
              <a:t>Azure Sentinel simplifies the use of advanced analytics technology like machine learning and behavior analytics to enable analysts to rapidly identify and investigate anomalies. </a:t>
            </a:r>
          </a:p>
          <a:p>
            <a:pPr lvl="1"/>
            <a:r>
              <a:rPr lang="en-US" dirty="0"/>
              <a:t>As an example, the machine learning in azure sentinel can quickly identify a spike in events on a particular Saturday (relative to other Saturdays) and then automatically generate a query to return the logs during that timeframe so the analyst can begin investigating whether it is an active attack or a benign event. </a:t>
            </a:r>
          </a:p>
          <a:p>
            <a:endParaRPr lang="en-US" dirty="0"/>
          </a:p>
          <a:p>
            <a:r>
              <a:rPr lang="en-US" b="1" dirty="0"/>
              <a:t>Investigate and Hunt Suspicious activities - </a:t>
            </a:r>
            <a:r>
              <a:rPr lang="en-US" dirty="0"/>
              <a:t>Azure sentinel includes an interactive visualization of attacks so you can quickly and intuitively navigate the related elements of an attack to understand its scope, dive deep, and pivot without typing a query. </a:t>
            </a:r>
          </a:p>
          <a:p>
            <a:endParaRPr lang="en-US" dirty="0"/>
          </a:p>
          <a:p>
            <a:r>
              <a:rPr lang="en-US" dirty="0"/>
              <a:t>Azure Sentinel also supports </a:t>
            </a:r>
            <a:r>
              <a:rPr lang="en-US" dirty="0" err="1"/>
              <a:t>Jupyter</a:t>
            </a:r>
            <a:r>
              <a:rPr lang="en-US" dirty="0"/>
              <a:t> notebooks via Azure notebooks to enable your team to consume operations playbooks and methodology from the community as well as create and update your own.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CLICK 3</a:t>
            </a:r>
          </a:p>
          <a:p>
            <a:endParaRPr lang="en-US" dirty="0"/>
          </a:p>
          <a:p>
            <a:r>
              <a:rPr lang="en-US" dirty="0"/>
              <a:t>Additionally, Azure Sentinel automates and orchestrates response across tools in your enterprise like ServiceNow, Slack/Teams/Email, and Security tools like Palo Alto Firewalls. </a:t>
            </a:r>
          </a:p>
          <a:p>
            <a:endParaRPr lang="en-US" dirty="0"/>
          </a:p>
          <a:p>
            <a:r>
              <a:rPr lang="en-US" dirty="0"/>
              <a:t>Azure Sentinel is built with a connection to the community on GitHub and allows you to leverage resources from the community including detections, dashboards, functions, notebooks, playbooks, hunting queries and more. You can also contribute your own learnings to the community for other teams to use. </a:t>
            </a:r>
          </a:p>
          <a:p>
            <a:endParaRPr lang="en-US" dirty="0"/>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623781D-01B7-4438-A979-A25524D4D3D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378217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sz="1200" b="1" dirty="0">
                <a:effectLst/>
                <a:latin typeface="Calibri" panose="020F0502020204030204" pitchFamily="34" charset="0"/>
                <a:ea typeface="Malgun Gothic" panose="020B0503020000020004" pitchFamily="34" charset="-127"/>
              </a:rPr>
              <a:t>Key Takeaway: </a:t>
            </a:r>
            <a:r>
              <a:rPr lang="en-US" sz="1200" dirty="0">
                <a:effectLst/>
                <a:latin typeface="Calibri" panose="020F0502020204030204" pitchFamily="34" charset="0"/>
                <a:ea typeface="Malgun Gothic" panose="020B0503020000020004" pitchFamily="34" charset="-127"/>
              </a:rPr>
              <a:t>This diagram shows how Microsoft capabilities fit together to provide both breadth and depth of visibility for security operations centers (SOCs)</a:t>
            </a:r>
          </a:p>
          <a:p>
            <a:pPr marL="0" marR="0">
              <a:spcBef>
                <a:spcPts val="0"/>
              </a:spcBef>
              <a:spcAft>
                <a:spcPts val="0"/>
              </a:spcAft>
            </a:pPr>
            <a:endParaRPr lang="en-US" sz="1200" dirty="0">
              <a:effectLst/>
              <a:latin typeface="Calibri" panose="020F0502020204030204" pitchFamily="34" charset="0"/>
              <a:ea typeface="Malgun Gothic" panose="020B0503020000020004" pitchFamily="34" charset="-127"/>
            </a:endParaRPr>
          </a:p>
          <a:p>
            <a:pPr marL="0" marR="0">
              <a:spcBef>
                <a:spcPts val="0"/>
              </a:spcBef>
              <a:spcAft>
                <a:spcPts val="0"/>
              </a:spcAft>
            </a:pPr>
            <a:r>
              <a:rPr lang="en-US" sz="1200" dirty="0">
                <a:effectLst/>
                <a:latin typeface="Calibri" panose="020F0502020204030204" pitchFamily="34" charset="0"/>
                <a:ea typeface="Malgun Gothic" panose="020B0503020000020004" pitchFamily="34" charset="-127"/>
              </a:rPr>
              <a:t>Microsoft has invested along two dimensions of visibility to enable rapid response in the SOC:</a:t>
            </a:r>
          </a:p>
          <a:p>
            <a:pPr marL="228600" marR="0" indent="-228600">
              <a:spcBef>
                <a:spcPts val="0"/>
              </a:spcBef>
              <a:spcAft>
                <a:spcPts val="0"/>
              </a:spcAft>
              <a:buFont typeface="+mj-lt"/>
              <a:buAutoNum type="arabicPeriod"/>
            </a:pPr>
            <a:r>
              <a:rPr lang="en-US" sz="1200" b="1" dirty="0">
                <a:effectLst/>
                <a:latin typeface="Calibri" panose="020F0502020204030204" pitchFamily="34" charset="0"/>
                <a:ea typeface="Malgun Gothic" panose="020B0503020000020004" pitchFamily="34" charset="-127"/>
              </a:rPr>
              <a:t>Breadth </a:t>
            </a:r>
            <a:r>
              <a:rPr lang="en-US" sz="1200" dirty="0">
                <a:effectLst/>
                <a:latin typeface="Calibri" panose="020F0502020204030204" pitchFamily="34" charset="0"/>
                <a:ea typeface="Malgun Gothic" panose="020B0503020000020004" pitchFamily="34" charset="-127"/>
              </a:rPr>
              <a:t>– a cloud native SIEM+SOAR capability, </a:t>
            </a:r>
            <a:r>
              <a:rPr lang="en-US" sz="1200" b="1" dirty="0">
                <a:effectLst/>
                <a:latin typeface="Calibri" panose="020F0502020204030204" pitchFamily="34" charset="0"/>
                <a:ea typeface="Malgun Gothic" panose="020B0503020000020004" pitchFamily="34" charset="-127"/>
              </a:rPr>
              <a:t>Azure Sentinel</a:t>
            </a:r>
            <a:r>
              <a:rPr lang="en-US" sz="1200" dirty="0">
                <a:effectLst/>
                <a:latin typeface="Calibri" panose="020F0502020204030204" pitchFamily="34" charset="0"/>
                <a:ea typeface="Malgun Gothic" panose="020B0503020000020004" pitchFamily="34" charset="-127"/>
              </a:rPr>
              <a:t>, to enable visibility, analytics, automation, and orchestration across all enterprise resources</a:t>
            </a:r>
            <a:endParaRPr lang="en-US" sz="1200" b="1" i="1" dirty="0">
              <a:effectLst/>
              <a:latin typeface="Calibri" panose="020F0502020204030204" pitchFamily="34" charset="0"/>
              <a:ea typeface="Malgun Gothic" panose="020B0503020000020004" pitchFamily="34" charset="-127"/>
            </a:endParaRPr>
          </a:p>
          <a:p>
            <a:pPr marL="228600" marR="0" indent="-228600">
              <a:spcBef>
                <a:spcPts val="0"/>
              </a:spcBef>
              <a:spcAft>
                <a:spcPts val="0"/>
              </a:spcAft>
              <a:buFont typeface="+mj-lt"/>
              <a:buAutoNum type="arabicPeriod"/>
            </a:pPr>
            <a:r>
              <a:rPr lang="en-US" sz="1200" b="1" dirty="0">
                <a:effectLst/>
                <a:latin typeface="Calibri" panose="020F0502020204030204" pitchFamily="34" charset="0"/>
                <a:ea typeface="Malgun Gothic" panose="020B0503020000020004" pitchFamily="34" charset="-127"/>
              </a:rPr>
              <a:t>Depth </a:t>
            </a:r>
            <a:r>
              <a:rPr lang="en-US" sz="1200" dirty="0">
                <a:effectLst/>
                <a:latin typeface="Calibri" panose="020F0502020204030204" pitchFamily="34" charset="0"/>
                <a:ea typeface="Malgun Gothic" panose="020B0503020000020004" pitchFamily="34" charset="-127"/>
              </a:rPr>
              <a:t>– specialized capabilities built to provide high quality alerts and smooth investigation workflow for popular attack targets like endpoints, email, identity, and more. </a:t>
            </a:r>
          </a:p>
          <a:p>
            <a:pPr marL="0" marR="0">
              <a:spcBef>
                <a:spcPts val="0"/>
              </a:spcBef>
              <a:spcAft>
                <a:spcPts val="0"/>
              </a:spcAft>
            </a:pPr>
            <a:endParaRPr lang="en-US" sz="1200" dirty="0">
              <a:effectLst/>
              <a:latin typeface="Calibri" panose="020F0502020204030204" pitchFamily="34" charset="0"/>
              <a:ea typeface="Malgun Gothic" panose="020B0503020000020004" pitchFamily="34" charset="-127"/>
            </a:endParaRPr>
          </a:p>
          <a:p>
            <a:pPr marL="0" marR="0">
              <a:spcBef>
                <a:spcPts val="0"/>
              </a:spcBef>
              <a:spcAft>
                <a:spcPts val="0"/>
              </a:spcAft>
            </a:pPr>
            <a:r>
              <a:rPr lang="en-US" sz="1200" dirty="0">
                <a:effectLst/>
                <a:latin typeface="Calibri" panose="020F0502020204030204" pitchFamily="34" charset="0"/>
                <a:ea typeface="Malgun Gothic" panose="020B0503020000020004" pitchFamily="34" charset="-127"/>
              </a:rPr>
              <a:t>All of these capabilities are designed to work well together as well as to individually work well with existing security capabilities in SOCs.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07B7AE6-B881-4C3E-866E-29B0F2F384F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4777020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Key Takeaway: </a:t>
            </a:r>
            <a:r>
              <a:rPr lang="en-US" b="0"/>
              <a:t>The threats your organization likely faces comes from an interconnected ecosystem, not any single attacker or attack group. </a:t>
            </a:r>
          </a:p>
          <a:p>
            <a:endParaRPr lang="en-US" b="1"/>
          </a:p>
          <a:p>
            <a:pPr marL="0" marR="0" lvl="0" indent="0" algn="l" defTabSz="914400" rtl="0" eaLnBrk="1" fontAlgn="auto" latinLnBrk="0" hangingPunct="1">
              <a:lnSpc>
                <a:spcPct val="100000"/>
              </a:lnSpc>
              <a:spcBef>
                <a:spcPts val="0"/>
              </a:spcBef>
              <a:spcAft>
                <a:spcPts val="0"/>
              </a:spcAft>
              <a:buClrTx/>
              <a:buSzTx/>
              <a:buFontTx/>
              <a:buNone/>
              <a:tabLst/>
              <a:defRPr/>
            </a:pPr>
            <a:r>
              <a:rPr lang="en-US" b="0"/>
              <a:t>Behind most attackers is a supply chain of </a:t>
            </a:r>
            <a:r>
              <a:rPr kumimoji="0" lang="en-US" sz="1200" b="0" i="0" u="none" strike="noStrike" kern="1200" cap="none" spc="0" normalizeH="0" baseline="0" noProof="0">
                <a:ln>
                  <a:noFill/>
                </a:ln>
                <a:gradFill>
                  <a:gsLst>
                    <a:gs pos="1250">
                      <a:schemeClr val="tx1"/>
                    </a:gs>
                    <a:gs pos="100000">
                      <a:schemeClr val="tx1"/>
                    </a:gs>
                  </a:gsLst>
                  <a:lin ang="5400000" scaled="0"/>
                </a:gradFill>
                <a:effectLst/>
                <a:uLnTx/>
                <a:uFillTx/>
                <a:latin typeface="+mn-lt"/>
              </a:rPr>
              <a:t>criminal (black market) and non-criminal (grey market) </a:t>
            </a:r>
            <a:r>
              <a:rPr lang="en-US" b="0"/>
              <a:t>services and tools</a:t>
            </a:r>
            <a:endParaRPr kumimoji="0" lang="en-US" sz="1200" b="0" i="0" u="none" strike="noStrike" kern="1200" cap="none" spc="0" normalizeH="0" baseline="0" noProof="0">
              <a:ln>
                <a:noFill/>
              </a:ln>
              <a:gradFill>
                <a:gsLst>
                  <a:gs pos="1250">
                    <a:schemeClr val="tx1"/>
                  </a:gs>
                  <a:gs pos="100000">
                    <a:schemeClr val="tx1"/>
                  </a:gs>
                </a:gsLst>
                <a:lin ang="5400000" scaled="0"/>
              </a:gradFill>
              <a:effectLst/>
              <a:uLnTx/>
              <a:uFillTx/>
              <a:latin typeface="+mn-lt"/>
            </a:endParaRPr>
          </a:p>
          <a:p>
            <a:endParaRPr lang="en-US" b="1"/>
          </a:p>
          <a:p>
            <a:r>
              <a:rPr lang="en-US" b="1"/>
              <a:t>CLICK 1</a:t>
            </a:r>
          </a:p>
          <a:p>
            <a:endParaRPr lang="en-US" b="1"/>
          </a:p>
          <a:p>
            <a:r>
              <a:rPr lang="en-US" b="0"/>
              <a:t>This ecosystem consists of an array of both criminal and non-criminal offerings: </a:t>
            </a:r>
          </a:p>
          <a:p>
            <a:pPr marL="171450" indent="-171450">
              <a:buFont typeface="Arial" panose="020B0604020202020204" pitchFamily="34" charset="0"/>
              <a:buChar char="•"/>
            </a:pPr>
            <a:r>
              <a:rPr lang="en-US" b="1"/>
              <a:t>Criminal </a:t>
            </a:r>
            <a:r>
              <a:rPr lang="en-US" b="0"/>
              <a:t>services are offered by criminals with solely illegal use cases. </a:t>
            </a:r>
          </a:p>
          <a:p>
            <a:pPr marL="171450" indent="-171450">
              <a:buFont typeface="Arial" panose="020B0604020202020204" pitchFamily="34" charset="0"/>
              <a:buChar char="•"/>
            </a:pPr>
            <a:r>
              <a:rPr lang="en-US" b="1"/>
              <a:t>Non-criminal </a:t>
            </a:r>
            <a:r>
              <a:rPr lang="en-US" b="0"/>
              <a:t>services offered by gray hat markets could be used for legitimate or criminal purposes (hence “gray” nature of market)</a:t>
            </a:r>
          </a:p>
          <a:p>
            <a:endParaRPr lang="en-US" b="0"/>
          </a:p>
          <a:p>
            <a:r>
              <a:rPr lang="en-US" b="0"/>
              <a:t>The supply chain allows for more efficiencies and specialization for the attackers, but this specialization also brings a kind of fragility. Defenders who focus on choke points (e.g. commonly used tools and methods) can use this supply chain against them with better detection and blocking. </a:t>
            </a:r>
          </a:p>
          <a:p>
            <a:endParaRPr lang="en-US" b="0"/>
          </a:p>
          <a:p>
            <a:r>
              <a:rPr lang="en-US" b="0"/>
              <a:t>For example, username/password pairs are sold in multi-million account blocks, making “account checkers” an essential attacker tool to find the 1-2% valid passwords in the bunch. Detecting these account checkers can give you an early heads up on reconnaissance that could indicate an impending attack.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CDD00BE-E982-480C-A073-CE614B204ABC}"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8092411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a:t>Key Takeaway: </a:t>
            </a:r>
            <a:r>
              <a:rPr lang="en-US" b="0"/>
              <a:t>Dark Market Products </a:t>
            </a:r>
            <a:r>
              <a:rPr lang="en-US"/>
              <a:t>are notably inexpensive with a few exceptions (like zero days)</a:t>
            </a:r>
          </a:p>
          <a:p>
            <a:endParaRPr lang="en-US" b="0" i="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baseline="0" dirty="0"/>
              <a:t>This is a sampling of price ranges to give you a sense of what is traded and how much it costs. Like any other market, the prices vary because of supply, demand, and externalities like war/politics/etc. </a:t>
            </a:r>
          </a:p>
          <a:p>
            <a:endParaRPr lang="en-US" b="0" i="0" baseline="0" dirty="0"/>
          </a:p>
          <a:p>
            <a:r>
              <a:rPr lang="en-US" b="1" i="0" baseline="0" dirty="0"/>
              <a:t>0Day / Zero Day </a:t>
            </a:r>
            <a:r>
              <a:rPr lang="en-US" b="0" i="0" baseline="0" dirty="0"/>
              <a:t>Exploits are quite expensive, costing as much as $350,000 USD for higher value vulnerabilities. (Zero-Day vulnerabilities are unpatched and otherwise unknown vulnerabilities). The price varies by many factors including ease of exploitation, affected platforms, and exclusivity of use. </a:t>
            </a:r>
          </a:p>
          <a:p>
            <a:endParaRPr lang="en-US" b="0" i="0" baseline="0" dirty="0"/>
          </a:p>
          <a:p>
            <a:r>
              <a:rPr lang="en-US" b="1" i="0" baseline="0" dirty="0"/>
              <a:t>CLICK 1</a:t>
            </a:r>
          </a:p>
          <a:p>
            <a:endParaRPr lang="en-US" b="0" i="0" baseline="0" dirty="0"/>
          </a:p>
          <a:p>
            <a:r>
              <a:rPr lang="en-US" b="1" i="0" baseline="0" dirty="0"/>
              <a:t>RATs</a:t>
            </a:r>
            <a:r>
              <a:rPr lang="en-US" b="0" i="0" baseline="0" dirty="0"/>
              <a:t> range from free to premium pricing of about $2,000 USD</a:t>
            </a:r>
          </a:p>
          <a:p>
            <a:endParaRPr lang="en-US" b="0" i="0" baseline="0" dirty="0"/>
          </a:p>
          <a:p>
            <a:r>
              <a:rPr lang="en-US" b="1" i="0" baseline="0" dirty="0"/>
              <a:t>Loads</a:t>
            </a:r>
            <a:r>
              <a:rPr lang="en-US" b="0" i="0" baseline="0" dirty="0"/>
              <a:t> are compromised PCs or mobile devices that can be taken over by the buyer on a temporary or permanent basis and cost pennies up to a dollar for PCs and a few dollars for mobile devices. </a:t>
            </a:r>
          </a:p>
          <a:p>
            <a:endParaRPr lang="en-US" b="0" i="0" baseline="0" dirty="0"/>
          </a:p>
          <a:p>
            <a:r>
              <a:rPr lang="en-US" b="1" i="0" baseline="0" dirty="0"/>
              <a:t>CLICK 2</a:t>
            </a:r>
          </a:p>
          <a:p>
            <a:endParaRPr lang="en-US" b="0" i="0" baseline="0" dirty="0"/>
          </a:p>
          <a:p>
            <a:r>
              <a:rPr lang="en-US" b="1" i="0" baseline="0" dirty="0"/>
              <a:t>[Distributed] Denial of Service (DOS / DDoS) </a:t>
            </a:r>
            <a:r>
              <a:rPr lang="en-US" b="0" i="0" baseline="0" dirty="0"/>
              <a:t>attack services are focused on slowing or taking down target services or websites. There are many price variables, but average monthly rate is less than $1,000 USD</a:t>
            </a:r>
            <a:endParaRPr lang="en-US" b="1" i="0" baseline="0" dirty="0"/>
          </a:p>
          <a:p>
            <a:endParaRPr lang="en-US" b="1" i="0" baseline="0" dirty="0"/>
          </a:p>
          <a:p>
            <a:r>
              <a:rPr lang="en-US" b="1" i="0" baseline="0" dirty="0"/>
              <a:t>Proxy </a:t>
            </a:r>
            <a:r>
              <a:rPr lang="en-US" b="0" i="0" baseline="0" dirty="0"/>
              <a:t>services allow an attacker to route traffic through a local IP address range to defeat blocking of traffic from their country. </a:t>
            </a:r>
          </a:p>
          <a:p>
            <a:endParaRPr lang="en-US" b="1" i="0" baseline="0" dirty="0"/>
          </a:p>
          <a:p>
            <a:r>
              <a:rPr lang="en-US" b="1" i="0" baseline="0" dirty="0"/>
              <a:t>CLICK 3</a:t>
            </a:r>
          </a:p>
          <a:p>
            <a:endParaRPr lang="en-US" b="0" i="0" baseline="0" dirty="0"/>
          </a:p>
          <a:p>
            <a:r>
              <a:rPr lang="en-US" b="1" i="0" baseline="0" dirty="0"/>
              <a:t>Ransomware </a:t>
            </a:r>
            <a:r>
              <a:rPr lang="en-US" b="0" i="0" baseline="0" dirty="0"/>
              <a:t>is sold as a kit and is also offered in an affiliate model where the kit maker takes a percentage of the ransomware profit of the attack. </a:t>
            </a:r>
          </a:p>
          <a:p>
            <a:endParaRPr lang="en-US" b="0" i="0" baseline="0" dirty="0"/>
          </a:p>
          <a:p>
            <a:r>
              <a:rPr lang="en-US" b="1" i="0" baseline="0" dirty="0" err="1"/>
              <a:t>Spearphishing</a:t>
            </a:r>
            <a:r>
              <a:rPr lang="en-US" b="1" i="0" baseline="0" dirty="0"/>
              <a:t> </a:t>
            </a:r>
            <a:r>
              <a:rPr lang="en-US" b="0" i="0" baseline="0" dirty="0"/>
              <a:t>is usually priced by successful account takeover and costs between USD $100 and $1000</a:t>
            </a:r>
            <a:endParaRPr lang="en-US" b="0" i="0" baseline="0" dirty="0">
              <a:cs typeface="Calibri"/>
            </a:endParaRPr>
          </a:p>
          <a:p>
            <a:endParaRPr lang="en-US" b="0" i="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baseline="0" dirty="0"/>
              <a:t>Compromised accounts </a:t>
            </a:r>
            <a:r>
              <a:rPr lang="en-US" b="0" i="0" baseline="0" dirty="0"/>
              <a:t>usually come in bulk in very large blocks. Prices average around $1 USD per 1k accounts and quality varies significantly (from </a:t>
            </a:r>
            <a:r>
              <a:rPr lang="en-US" sz="1200" kern="1200" dirty="0">
                <a:solidFill>
                  <a:schemeClr val="tx1"/>
                </a:solidFill>
                <a:effectLst/>
                <a:latin typeface="+mn-lt"/>
                <a:ea typeface="+mn-ea"/>
                <a:cs typeface="+mn-cs"/>
              </a:rPr>
              <a:t>0.1% up to 20% </a:t>
            </a:r>
            <a:r>
              <a:rPr lang="en-US" b="0" i="0" baseline="0" dirty="0"/>
              <a:t>of the username/password pairs may be valid) </a:t>
            </a:r>
          </a:p>
          <a:p>
            <a:endParaRPr lang="en-US" b="0" i="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baseline="0" dirty="0"/>
              <a:t>This is a snapshot of average prices; the actual prices fluctuate up and down but you now have an idea of what can be bought/sold at what price. </a:t>
            </a:r>
          </a:p>
          <a:p>
            <a:endParaRPr lang="en-US" b="0" i="0" baseline="0" dirty="0"/>
          </a:p>
          <a:p>
            <a:r>
              <a:rPr lang="en-US" b="1" i="0" baseline="0" dirty="0"/>
              <a:t>Additional Information</a:t>
            </a:r>
          </a:p>
          <a:p>
            <a:pPr marL="171450" indent="-171450">
              <a:buFont typeface="Arial" panose="020B0604020202020204" pitchFamily="34" charset="0"/>
              <a:buChar char="•"/>
            </a:pPr>
            <a:r>
              <a:rPr lang="en-US" b="0" i="0" baseline="0" dirty="0"/>
              <a:t>This cheapness of resources make the attacker ROI equation quite favorable. </a:t>
            </a:r>
          </a:p>
          <a:p>
            <a:pPr marL="171450" indent="-171450">
              <a:buFont typeface="Arial" panose="020B0604020202020204" pitchFamily="34" charset="0"/>
              <a:buChar char="•"/>
            </a:pPr>
            <a:r>
              <a:rPr lang="en-US" b="0" i="0" baseline="0" dirty="0"/>
              <a:t>The cheapness is partially offset by the speculative nature of attacks (as not all pay off) and the risk of illegal activities (jails/fines/etc.), but it remains an incredibly lucrative opportunity space for criminals.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CDD00BE-E982-480C-A073-CE614B204ABC}"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099591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a:t>Key Takeaway: </a:t>
            </a:r>
            <a:r>
              <a:rPr lang="en-US" b="0"/>
              <a:t>These are strategic approaches we recommend based on what we have learned from studying the dark market data</a:t>
            </a:r>
            <a:endParaRPr lang="en-US" b="0" i="0" baseline="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CDD00BE-E982-480C-A073-CE614B204ABC}"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735402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r>
              <a:rPr lang="en-US" sz="1200" b="1"/>
              <a:t>Key takeaway: </a:t>
            </a:r>
            <a:r>
              <a:rPr lang="en-US" sz="1200" b="0"/>
              <a:t>We recommend that you (1) buy detection and response tools with “commodity” dark market intelligence already built and (2) focus further intelligence investments on unique aspects of your business and mission</a:t>
            </a:r>
          </a:p>
          <a:p>
            <a:endParaRPr lang="en-US" sz="1200" b="0"/>
          </a:p>
          <a:p>
            <a:r>
              <a:rPr lang="en-US">
                <a:solidFill>
                  <a:schemeClr val="tx1">
                    <a:lumMod val="50000"/>
                  </a:schemeClr>
                </a:solidFill>
              </a:rPr>
              <a:t>Security is a challenging partially because attackers have access to specialized tools and services via dark markets</a:t>
            </a:r>
          </a:p>
          <a:p>
            <a:endParaRPr lang="en-US">
              <a:solidFill>
                <a:schemeClr val="tx1">
                  <a:lumMod val="50000"/>
                </a:schemeClr>
              </a:solidFill>
            </a:endParaRPr>
          </a:p>
          <a:p>
            <a:r>
              <a:rPr lang="en-US" sz="1200" b="1"/>
              <a:t>CLICK 1</a:t>
            </a:r>
          </a:p>
          <a:p>
            <a:endParaRPr lang="en-US" sz="1200" b="0"/>
          </a:p>
          <a:p>
            <a:r>
              <a:rPr lang="en-US" sz="1200" b="0"/>
              <a:t>For this (and other reasons) Security has to be tightly focused on only the most effective activities with the highest security ROI</a:t>
            </a:r>
          </a:p>
          <a:p>
            <a:endParaRPr lang="en-US" sz="1200" b="0"/>
          </a:p>
          <a:p>
            <a:r>
              <a:rPr lang="en-US" sz="1200" b="0"/>
              <a:t>We recommend leveraging the investments Microsoft had already made into integrating actionable dark market intelligence into our products via the intelligent security graph rather than trying to do this yourself. </a:t>
            </a:r>
          </a:p>
          <a:p>
            <a:endParaRPr lang="en-US" sz="1200" b="0"/>
          </a:p>
          <a:p>
            <a:r>
              <a:rPr lang="en-US" sz="1200" b="0"/>
              <a:t>We also recommend that you focus any intelligence investments on what you need to manage the unique threats to your industry or your organization.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SMSG Readiness</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E77B2B4-D237-4BCC-95D9-1D4EDEE25D63}" type="datetime1">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4/10/2019</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34039737"/>
      </p:ext>
    </p:extLst>
  </p:cSld>
  <p:clrMapOvr>
    <a:masterClrMapping/>
  </p:clrMapOvr>
</p:notes>
</file>

<file path=ppt/notesSlides/notesSlide2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Key Takeaway: </a:t>
            </a:r>
            <a:r>
              <a:rPr lang="en-US" dirty="0"/>
              <a:t>Machine learning is a function of Artificial Intelligence (AI) that enables significant benefits for data analysis</a:t>
            </a:r>
          </a:p>
          <a:p>
            <a:endParaRPr lang="en-US" dirty="0"/>
          </a:p>
          <a:p>
            <a:r>
              <a:rPr lang="en-US" b="1" dirty="0"/>
              <a:t>CLICK 1 </a:t>
            </a:r>
          </a:p>
          <a:p>
            <a:endParaRPr lang="en-US" dirty="0"/>
          </a:p>
          <a:p>
            <a:r>
              <a:rPr lang="en-US" dirty="0"/>
              <a:t>Supervised ML can help scale human expertise across large datasets rapidly by having experts identify and tag patterns in a smaller subset and then apply the same logic over large datasets. </a:t>
            </a:r>
          </a:p>
          <a:p>
            <a:endParaRPr lang="en-US" dirty="0"/>
          </a:p>
          <a:p>
            <a:r>
              <a:rPr lang="en-US" dirty="0">
                <a:highlight>
                  <a:srgbClr val="FFFF00"/>
                </a:highlight>
                <a:latin typeface="Calibri" panose="020F0502020204030204" pitchFamily="34" charset="0"/>
                <a:ea typeface="Calibri" panose="020F0502020204030204" pitchFamily="34" charset="0"/>
              </a:rPr>
              <a:t>For example in our antivirus, </a:t>
            </a:r>
            <a:r>
              <a:rPr lang="en-US" sz="1200" dirty="0">
                <a:highlight>
                  <a:srgbClr val="FFFF00"/>
                </a:highlight>
              </a:rPr>
              <a:t>For every sample analyzed by a Microsoft expert, we protect, on average, against 4,500 other malicious samples through our next-gen technologies like machine learning, automation, and heuristics.</a:t>
            </a:r>
          </a:p>
          <a:p>
            <a:endParaRPr lang="en-US" dirty="0"/>
          </a:p>
          <a:p>
            <a:endParaRPr lang="en-US" dirty="0"/>
          </a:p>
          <a:p>
            <a:r>
              <a:rPr lang="en-US" b="1" dirty="0"/>
              <a:t>CLICK 2 </a:t>
            </a:r>
          </a:p>
          <a:p>
            <a:endParaRPr lang="en-US" b="1" dirty="0"/>
          </a:p>
          <a:p>
            <a:r>
              <a:rPr lang="en-US" dirty="0"/>
              <a:t>Unsupervised ML can help identify correlations and “clusters” of similar data that a human analyst might otherwise miss.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highlight>
                  <a:srgbClr val="FFFF00"/>
                </a:highlight>
              </a:rPr>
              <a:t>One example is using an algorithm to cluster files into similar clusters and allowing the algorithm to determine the best features to do the clustering. Human experts can then add labels into the clustered results which allows us to find similar malware files and clusters of completely unknown files.</a:t>
            </a:r>
          </a:p>
          <a:p>
            <a:endParaRPr lang="en-US" dirty="0"/>
          </a:p>
        </p:txBody>
      </p:sp>
      <p:sp>
        <p:nvSpPr>
          <p:cNvPr id="4" name="Slide Number Placeholder 3"/>
          <p:cNvSpPr>
            <a:spLocks noGrp="1"/>
          </p:cNvSpPr>
          <p:nvPr>
            <p:ph type="sldNum" sz="quarter" idx="5"/>
          </p:nvPr>
        </p:nvSpPr>
        <p:spPr/>
        <p:txBody>
          <a:bodyPr/>
          <a:lstStyle/>
          <a:p>
            <a:fld id="{B1828D7B-2F82-4E8B-AB08-BDCA710BFF13}" type="slidenum">
              <a:rPr lang="en-US" smtClean="0"/>
              <a:t>27</a:t>
            </a:fld>
            <a:endParaRPr lang="en-US"/>
          </a:p>
        </p:txBody>
      </p:sp>
    </p:spTree>
    <p:extLst>
      <p:ext uri="{BB962C8B-B14F-4D97-AF65-F5344CB8AC3E}">
        <p14:creationId xmlns:p14="http://schemas.microsoft.com/office/powerpoint/2010/main" val="121059285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a:t>Key Takeaway: </a:t>
            </a:r>
            <a:r>
              <a:rPr lang="en-US"/>
              <a:t>Machine learning is a function of Artificial Intelligence (AI) that enables significant benefits for data analysis</a:t>
            </a:r>
          </a:p>
          <a:p>
            <a:endParaRPr lang="en-US"/>
          </a:p>
          <a:p>
            <a:r>
              <a:rPr lang="en-US" b="1"/>
              <a:t>CLICK 1 </a:t>
            </a:r>
          </a:p>
          <a:p>
            <a:endParaRPr lang="en-US"/>
          </a:p>
          <a:p>
            <a:r>
              <a:rPr lang="en-US"/>
              <a:t>Supervised ML can help scale human expertise across large datasets rapidly by having experts identify and tag patterns in a smaller subset and then apply the same logic over large datasets. </a:t>
            </a:r>
          </a:p>
          <a:p>
            <a:endParaRPr lang="en-US"/>
          </a:p>
          <a:p>
            <a:r>
              <a:rPr lang="en-US">
                <a:highlight>
                  <a:srgbClr val="FFFF00"/>
                </a:highlight>
                <a:latin typeface="Calibri" panose="020F0502020204030204" pitchFamily="34" charset="0"/>
                <a:ea typeface="Calibri" panose="020F0502020204030204" pitchFamily="34" charset="0"/>
              </a:rPr>
              <a:t>For example in our antivirus, </a:t>
            </a:r>
            <a:r>
              <a:rPr lang="en-US" sz="1200">
                <a:highlight>
                  <a:srgbClr val="FFFF00"/>
                </a:highlight>
              </a:rPr>
              <a:t>For every sample analyzed by a Microsoft expert, we protect, on average, against 4,500 other malicious samples through our next-gen technologies like machine learning, automation, and heuristics.</a:t>
            </a:r>
          </a:p>
          <a:p>
            <a:endParaRPr lang="en-US"/>
          </a:p>
          <a:p>
            <a:endParaRPr lang="en-US"/>
          </a:p>
          <a:p>
            <a:r>
              <a:rPr lang="en-US" b="1"/>
              <a:t>CLICK 2 </a:t>
            </a:r>
          </a:p>
          <a:p>
            <a:endParaRPr lang="en-US" b="1"/>
          </a:p>
          <a:p>
            <a:r>
              <a:rPr lang="en-US"/>
              <a:t>Unsupervised ML can help identify correlations and “clusters” of similar data that a human analyst might otherwise miss. </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highlight>
                  <a:srgbClr val="FFFF00"/>
                </a:highlight>
              </a:rPr>
              <a:t>One example is using an algorithm to cluster files into similar clusters and allowing the algorithm to determine the best features to do the clustering. Human experts can then add labels into the clustered results which allows us to find similar malware files and clusters of completely unknown files.</a:t>
            </a:r>
          </a:p>
          <a:p>
            <a:endParaRPr lang="en-US"/>
          </a:p>
        </p:txBody>
      </p:sp>
      <p:sp>
        <p:nvSpPr>
          <p:cNvPr id="4" name="Slide Number Placeholder 3"/>
          <p:cNvSpPr>
            <a:spLocks noGrp="1"/>
          </p:cNvSpPr>
          <p:nvPr>
            <p:ph type="sldNum" sz="quarter" idx="5"/>
          </p:nvPr>
        </p:nvSpPr>
        <p:spPr/>
        <p:txBody>
          <a:bodyPr/>
          <a:lstStyle/>
          <a:p>
            <a:fld id="{B1828D7B-2F82-4E8B-AB08-BDCA710BFF13}" type="slidenum">
              <a:rPr lang="en-US" smtClean="0"/>
              <a:t>27</a:t>
            </a:fld>
            <a:endParaRPr lang="en-US"/>
          </a:p>
        </p:txBody>
      </p:sp>
    </p:spTree>
    <p:extLst>
      <p:ext uri="{BB962C8B-B14F-4D97-AF65-F5344CB8AC3E}">
        <p14:creationId xmlns:p14="http://schemas.microsoft.com/office/powerpoint/2010/main" val="1210592856"/>
      </p:ext>
    </p:extLst>
  </p:cSld>
  <p:clrMapOvr>
    <a:masterClrMapping/>
  </p:clrMapOvr>
</p:notes>
</file>

<file path=ppt/notesSlides/notesSlide2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1"/>
              <a:t>Key Takeaway: </a:t>
            </a:r>
            <a:r>
              <a:rPr lang="en-US" sz="1100"/>
              <a:t>Microsoft has been investing in a number of technologies to help organizations better detect and respond to threats. </a:t>
            </a:r>
          </a:p>
          <a:p>
            <a:endParaRPr lang="en-US" sz="1100"/>
          </a:p>
          <a:p>
            <a:r>
              <a:rPr lang="en-US" sz="1100"/>
              <a:t>Microsoft has been investing into providing detective controls to enable better and faster detection and investigation across the attack phases that could show up in an attack chain (kill chain). We won’t be going over all of the technology names, but they are included here for your reference</a:t>
            </a:r>
          </a:p>
          <a:p>
            <a:endParaRPr lang="en-US" sz="1100"/>
          </a:p>
          <a:p>
            <a:r>
              <a:rPr lang="en-US" sz="1100" b="1"/>
              <a:t>CLICK 1</a:t>
            </a:r>
          </a:p>
          <a:p>
            <a:endParaRPr lang="en-US" sz="1100" b="1"/>
          </a:p>
          <a:p>
            <a:r>
              <a:rPr lang="en-US" sz="1100"/>
              <a:t>Many of these capabilities include intelligence reports and malware analysis that appear based on the actual detected attacks to help provide the right context “just in time” for your decision making processes. </a:t>
            </a:r>
          </a:p>
          <a:p>
            <a:endParaRPr lang="en-US" sz="1100"/>
          </a:p>
          <a:p>
            <a:r>
              <a:rPr lang="en-US" sz="1100" b="1"/>
              <a:t>CLICK 2</a:t>
            </a:r>
          </a:p>
          <a:p>
            <a:endParaRPr lang="en-US" sz="1100"/>
          </a:p>
          <a:p>
            <a:r>
              <a:rPr lang="en-US" sz="1100"/>
              <a:t>Additionally, we provide professional services to help you respond to an active incident or to proactively hunt for hidden adversaries in your environment. </a:t>
            </a:r>
          </a:p>
        </p:txBody>
      </p:sp>
      <p:sp>
        <p:nvSpPr>
          <p:cNvPr id="4" name="Slide Number Placeholder 3"/>
          <p:cNvSpPr>
            <a:spLocks noGrp="1"/>
          </p:cNvSpPr>
          <p:nvPr>
            <p:ph type="sldNum" sz="quarter" idx="10"/>
          </p:nvPr>
        </p:nvSpPr>
        <p:spPr/>
        <p:txBody>
          <a:bodyPr/>
          <a:lstStyle/>
          <a:p>
            <a:pPr marL="0" marR="0" lvl="0" indent="0" algn="r" defTabSz="904159" rtl="0" eaLnBrk="1" fontAlgn="auto" latinLnBrk="0" hangingPunct="1">
              <a:lnSpc>
                <a:spcPct val="100000"/>
              </a:lnSpc>
              <a:spcBef>
                <a:spcPts val="0"/>
              </a:spcBef>
              <a:spcAft>
                <a:spcPts val="0"/>
              </a:spcAft>
              <a:buClrTx/>
              <a:buSzTx/>
              <a:buFontTx/>
              <a:buNone/>
              <a:tabLst/>
              <a:defRPr/>
            </a:pPr>
            <a:fld id="{D2728B51-A559-45FB-B519-69060B660A94}" type="slidenum">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pPr marL="0" marR="0" lvl="0" indent="0" algn="r" defTabSz="904159" rtl="0" eaLnBrk="1" fontAlgn="auto" latinLnBrk="0" hangingPunct="1">
                <a:lnSpc>
                  <a:spcPct val="100000"/>
                </a:lnSpc>
                <a:spcBef>
                  <a:spcPts val="0"/>
                </a:spcBef>
                <a:spcAft>
                  <a:spcPts val="0"/>
                </a:spcAft>
                <a:buClrTx/>
                <a:buSzTx/>
                <a:buFontTx/>
                <a:buNone/>
                <a:tabLst/>
                <a:defRPr/>
              </a:pPr>
              <a:t>31</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3663913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a:t>Key Takeaway: </a:t>
            </a:r>
            <a:r>
              <a:rPr lang="en-US" b="0"/>
              <a:t>Like all technologies, Machine </a:t>
            </a:r>
            <a:r>
              <a:rPr lang="en-US"/>
              <a:t>learning (ML) has potential risk and weaknesses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For security applications, this is mostly a concern of false positive (erroneous alert) or false negative (missed attack signal).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Machine learning can amplify human bias, this is particularly true in supervised ML where it relies on the initial judgement of human experts that is then scaled out across the larger datasets.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b="1"/>
              <a:t>CLICK 1</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indent="0">
              <a:buNone/>
            </a:pPr>
            <a:r>
              <a:rPr lang="en-US"/>
              <a:t>2 – Private/sensitive information often correlates strongly to one or more ‘public’ attributes, so machine learning can inadvertently expose what was thought to be private or masked data. </a:t>
            </a:r>
          </a:p>
          <a:p>
            <a:pPr marL="0" indent="0">
              <a:buNone/>
            </a:pPr>
            <a:endParaRPr lang="en-US"/>
          </a:p>
          <a:p>
            <a:pPr marL="0" indent="0">
              <a:buNone/>
            </a:pPr>
            <a:r>
              <a:rPr lang="en-US"/>
              <a:t>3 – If datasets are incomplete or ambiguous, machine learning may conflate different objects together. </a:t>
            </a:r>
          </a:p>
          <a:p>
            <a:pPr marL="0" indent="0">
              <a:buNone/>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4 – Of particular concern to security is deliberate abuse of ML systems. Microsoft has anticipated that attackers will attempt this and built in mitigation measures to our use of machine learning. For more information, see </a:t>
            </a:r>
            <a:r>
              <a:rPr lang="en-US" sz="1200" i="1">
                <a:ea typeface="Segoe UI" pitchFamily="34" charset="0"/>
                <a:cs typeface="Segoe UI" pitchFamily="34" charset="0"/>
                <a:hlinkClick r:id="rId3"/>
              </a:rPr>
              <a:t>https://aka.ms/ProtectingML</a:t>
            </a:r>
            <a:r>
              <a:rPr lang="en-US" sz="1200" i="1">
                <a:ea typeface="Segoe UI" pitchFamily="34" charset="0"/>
                <a:cs typeface="Segoe UI" pitchFamily="34" charset="0"/>
              </a:rPr>
              <a:t> </a:t>
            </a:r>
            <a:endParaRPr lang="en-US" sz="120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1BAF60-9B8F-47F1-8343-F9A0A073880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6391985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a:highlight>
                  <a:srgbClr val="FFFF00"/>
                </a:highlight>
              </a:rPr>
              <a:t>Key Takeaway: </a:t>
            </a:r>
            <a:r>
              <a:rPr lang="en-US" b="0">
                <a:highlight>
                  <a:srgbClr val="FFFF00"/>
                </a:highlight>
              </a:rPr>
              <a:t>Microsoft uses Machine </a:t>
            </a:r>
            <a:r>
              <a:rPr lang="en-US">
                <a:highlight>
                  <a:srgbClr val="FFFF00"/>
                </a:highlight>
              </a:rPr>
              <a:t>learning (ML) extensively to increase security detection</a:t>
            </a:r>
          </a:p>
          <a:p>
            <a:endParaRPr lang="en-US">
              <a:highlight>
                <a:srgbClr val="FFFF00"/>
              </a:highlight>
              <a:latin typeface="Calibri" panose="020F0502020204030204" pitchFamily="34" charset="0"/>
              <a:ea typeface="Calibri" panose="020F0502020204030204" pitchFamily="34" charset="0"/>
            </a:endParaRPr>
          </a:p>
          <a:p>
            <a:pPr marL="171450" indent="-171450">
              <a:buFont typeface="Arial" panose="020B0604020202020204" pitchFamily="34" charset="0"/>
              <a:buChar char="•"/>
            </a:pPr>
            <a:r>
              <a:rPr lang="en-US" b="1">
                <a:highlight>
                  <a:srgbClr val="FFFF00"/>
                </a:highlight>
              </a:rPr>
              <a:t>Defender ATP Antivirus </a:t>
            </a:r>
            <a:r>
              <a:rPr lang="en-US">
                <a:highlight>
                  <a:srgbClr val="FFFF00"/>
                </a:highlight>
              </a:rPr>
              <a:t>uses ML extensively, details in the next slide. </a:t>
            </a:r>
          </a:p>
          <a:p>
            <a:endParaRPr lang="en-US">
              <a:highlight>
                <a:srgbClr val="FFFF00"/>
              </a:highlight>
              <a:latin typeface="Calibri" panose="020F0502020204030204" pitchFamily="34" charset="0"/>
              <a:ea typeface="Calibri" panose="020F0502020204030204" pitchFamily="34" charset="0"/>
            </a:endParaRPr>
          </a:p>
          <a:p>
            <a:pPr marL="171450" indent="-171450">
              <a:buFont typeface="Arial" panose="020B0604020202020204" pitchFamily="34" charset="0"/>
              <a:buChar char="•"/>
            </a:pPr>
            <a:r>
              <a:rPr lang="en-US" b="1">
                <a:highlight>
                  <a:srgbClr val="FFFF00"/>
                </a:highlight>
                <a:latin typeface="Calibri" panose="020F0502020204030204" pitchFamily="34" charset="0"/>
                <a:ea typeface="Calibri" panose="020F0502020204030204" pitchFamily="34" charset="0"/>
              </a:rPr>
              <a:t>Application Whitelisting - </a:t>
            </a:r>
            <a:r>
              <a:rPr lang="en-US">
                <a:highlight>
                  <a:srgbClr val="FFFF00"/>
                </a:highlight>
                <a:latin typeface="Calibri" panose="020F0502020204030204" pitchFamily="34" charset="0"/>
                <a:ea typeface="Calibri" panose="020F0502020204030204" pitchFamily="34" charset="0"/>
              </a:rPr>
              <a:t>Azure Security Center uses machine learning to identify what the normal processes are for a server and recommends – </a:t>
            </a:r>
          </a:p>
          <a:p>
            <a:r>
              <a:rPr lang="en-US">
                <a:latin typeface="Calibri" panose="020F0502020204030204" pitchFamily="34" charset="0"/>
                <a:ea typeface="Calibri" panose="020F0502020204030204" pitchFamily="34" charset="0"/>
              </a:rPr>
              <a:t>https://docs.microsoft.com/en-us/azure/security-center/security-center-adaptive-application</a:t>
            </a:r>
          </a:p>
          <a:p>
            <a:endParaRPr lang="en-US">
              <a:highlight>
                <a:srgbClr val="FFFF00"/>
              </a:highlight>
              <a:latin typeface="Calibri" panose="020F0502020204030204" pitchFamily="34" charset="0"/>
              <a:ea typeface="Calibri" panose="020F0502020204030204" pitchFamily="34" charset="0"/>
            </a:endParaRPr>
          </a:p>
          <a:p>
            <a:pPr marL="457200" marR="0" lvl="1" indent="0" algn="l" defTabSz="914400" rtl="0" eaLnBrk="1" fontAlgn="auto" latinLnBrk="0" hangingPunct="1">
              <a:lnSpc>
                <a:spcPct val="100000"/>
              </a:lnSpc>
              <a:spcBef>
                <a:spcPts val="0"/>
              </a:spcBef>
              <a:spcAft>
                <a:spcPts val="0"/>
              </a:spcAft>
              <a:buClrTx/>
              <a:buSzTx/>
              <a:buFontTx/>
              <a:buNone/>
              <a:tabLst/>
              <a:defRPr/>
            </a:pPr>
            <a:r>
              <a:rPr lang="en-US">
                <a:highlight>
                  <a:srgbClr val="FFFF00"/>
                </a:highlight>
                <a:latin typeface="Calibri" panose="020F0502020204030204" pitchFamily="34" charset="0"/>
                <a:ea typeface="Calibri" panose="020F0502020204030204" pitchFamily="34" charset="0"/>
              </a:rPr>
              <a:t>Many VMs in the cloud have a dedicated purpose and thus should run a short, well-defined, and rarely modified list of applications. However, without the right protection on these VMs, anyone that gains unauthorized access to these VMs can could potentially run any applications to gain further access to the environment. Existing Application Whitelisting tools help to reduce a machine’s attack surface by allowing only authorized processes to run on the machine, but are hard to maintain such that critical authorized applications are able to run. This type of defense is not used frequently because of the management and maintenance overhead. Azure Security Center ML models identify stable VMs and the executables they routinely use. These are processed into recommendations of directories and file signatures to be allowed on the VMs. On top of that, we also cluster VMs into groups of similar recommendations, to allow for easier maintenance and manageability.</a:t>
            </a:r>
          </a:p>
          <a:p>
            <a:endParaRPr lang="en-US">
              <a:highlight>
                <a:srgbClr val="FFFF00"/>
              </a:highlight>
              <a:latin typeface="Calibri" panose="020F0502020204030204" pitchFamily="34" charset="0"/>
              <a:ea typeface="Calibri" panose="020F0502020204030204" pitchFamily="34" charset="0"/>
            </a:endParaRPr>
          </a:p>
          <a:p>
            <a:pPr marL="171450" indent="-171450">
              <a:buFont typeface="Arial" panose="020B0604020202020204" pitchFamily="34" charset="0"/>
              <a:buChar char="•"/>
            </a:pPr>
            <a:r>
              <a:rPr lang="en-US" b="1">
                <a:highlight>
                  <a:srgbClr val="FFFF00"/>
                </a:highlight>
                <a:latin typeface="Calibri" panose="020F0502020204030204" pitchFamily="34" charset="0"/>
                <a:ea typeface="Calibri" panose="020F0502020204030204" pitchFamily="34" charset="0"/>
              </a:rPr>
              <a:t>Threat Detection - </a:t>
            </a:r>
            <a:r>
              <a:rPr lang="en-US">
                <a:highlight>
                  <a:srgbClr val="FFFF00"/>
                </a:highlight>
                <a:latin typeface="Calibri" panose="020F0502020204030204" pitchFamily="34" charset="0"/>
                <a:ea typeface="Calibri" panose="020F0502020204030204" pitchFamily="34" charset="0"/>
              </a:rPr>
              <a:t>Azure Security Center</a:t>
            </a:r>
            <a:br>
              <a:rPr lang="en-US">
                <a:highlight>
                  <a:srgbClr val="FFFF00"/>
                </a:highlight>
                <a:latin typeface="Calibri" panose="020F0502020204030204" pitchFamily="34" charset="0"/>
                <a:ea typeface="Calibri" panose="020F0502020204030204" pitchFamily="34" charset="0"/>
              </a:rPr>
            </a:br>
            <a:r>
              <a:rPr lang="en-US">
                <a:latin typeface="Calibri" panose="020F0502020204030204" pitchFamily="34" charset="0"/>
                <a:ea typeface="Calibri" panose="020F0502020204030204" pitchFamily="34" charset="0"/>
              </a:rPr>
              <a:t>https://docs.microsoft.com/en-us/azure/security-center/security-center-ueba-mcas</a:t>
            </a:r>
            <a:r>
              <a:rPr lang="en-US">
                <a:highlight>
                  <a:srgbClr val="FFFF00"/>
                </a:highlight>
                <a:latin typeface="Calibri" panose="020F0502020204030204" pitchFamily="34" charset="0"/>
                <a:ea typeface="Calibri" panose="020F0502020204030204" pitchFamily="34" charset="0"/>
              </a:rPr>
              <a:t> </a:t>
            </a:r>
          </a:p>
          <a:p>
            <a:pPr marL="457200" marR="0">
              <a:spcBef>
                <a:spcPts val="0"/>
              </a:spcBef>
              <a:spcAft>
                <a:spcPts val="0"/>
              </a:spcAft>
            </a:pPr>
            <a:r>
              <a:rPr lang="en-US">
                <a:highlight>
                  <a:srgbClr val="FFFF00"/>
                </a:highlight>
                <a:latin typeface="Calibri" panose="020F0502020204030204" pitchFamily="34" charset="0"/>
                <a:ea typeface="Calibri" panose="020F0502020204030204" pitchFamily="34" charset="0"/>
              </a:rPr>
              <a:t> </a:t>
            </a:r>
          </a:p>
          <a:p>
            <a:pPr marL="457200" marR="0" algn="just">
              <a:spcBef>
                <a:spcPts val="0"/>
              </a:spcBef>
              <a:spcAft>
                <a:spcPts val="0"/>
              </a:spcAft>
            </a:pPr>
            <a:r>
              <a:rPr lang="en-US" b="1">
                <a:highlight>
                  <a:srgbClr val="FFFF00"/>
                </a:highlight>
                <a:latin typeface="Calibri" panose="020F0502020204030204" pitchFamily="34" charset="0"/>
                <a:ea typeface="Calibri" panose="020F0502020204030204" pitchFamily="34" charset="0"/>
              </a:rPr>
              <a:t>Malicious User Profiling - </a:t>
            </a:r>
            <a:r>
              <a:rPr lang="en-US">
                <a:highlight>
                  <a:srgbClr val="FFFF00"/>
                </a:highlight>
                <a:latin typeface="Calibri" panose="020F0502020204030204" pitchFamily="34" charset="0"/>
                <a:ea typeface="Calibri" panose="020F0502020204030204" pitchFamily="34" charset="0"/>
              </a:rPr>
              <a:t>Malicious activity is often hard to detect with manually generated rules, due to complex attack patterns, diversity of valid VMs activities, and the rapid improvement in attacking tools. Detecting malicious activity is even harder when each single execution in the activity cannot identify that the activity is malicious. To overcome these challenges, Azure Security Center uses ML to learn behavioral patterns of known malicious logins and execution sequences. These dynamically adapt to new attacks and hacking tools.  And allow us to detect attacks on your Azure resources.</a:t>
            </a:r>
          </a:p>
          <a:p>
            <a:pPr marL="457200" marR="0" algn="just">
              <a:spcBef>
                <a:spcPts val="0"/>
              </a:spcBef>
              <a:spcAft>
                <a:spcPts val="0"/>
              </a:spcAft>
            </a:pPr>
            <a:r>
              <a:rPr lang="en-US">
                <a:highlight>
                  <a:srgbClr val="FFFF00"/>
                </a:highlight>
                <a:latin typeface="Calibri" panose="020F0502020204030204" pitchFamily="34" charset="0"/>
                <a:ea typeface="Calibri" panose="020F0502020204030204" pitchFamily="34" charset="0"/>
              </a:rPr>
              <a:t> </a:t>
            </a:r>
          </a:p>
          <a:p>
            <a:pPr marL="457200" marR="0">
              <a:spcBef>
                <a:spcPts val="0"/>
              </a:spcBef>
              <a:spcAft>
                <a:spcPts val="0"/>
              </a:spcAft>
            </a:pPr>
            <a:r>
              <a:rPr lang="en-US" b="1">
                <a:latin typeface="Calibri" panose="020F0502020204030204" pitchFamily="34" charset="0"/>
                <a:ea typeface="Calibri" panose="020F0502020204030204" pitchFamily="34" charset="0"/>
              </a:rPr>
              <a:t>Compromised VMs - </a:t>
            </a:r>
            <a:r>
              <a:rPr lang="en-US">
                <a:latin typeface="Calibri" panose="020F0502020204030204" pitchFamily="34" charset="0"/>
                <a:ea typeface="Calibri" panose="020F0502020204030204" pitchFamily="34" charset="0"/>
              </a:rPr>
              <a:t> </a:t>
            </a:r>
            <a:r>
              <a:rPr lang="en-US">
                <a:highlight>
                  <a:srgbClr val="FFFF00"/>
                </a:highlight>
                <a:latin typeface="Calibri" panose="020F0502020204030204" pitchFamily="34" charset="0"/>
                <a:ea typeface="Calibri" panose="020F0502020204030204" pitchFamily="34" charset="0"/>
              </a:rPr>
              <a:t>We developed a package of ML detections that help customer identify that their VMs may be compromised. These detections include detection of behavior that is consistent with typical post-compromise activity like outgoing port scanning, outgoing Spam, outgoing DDoS, and more.</a:t>
            </a:r>
            <a:endParaRPr lang="en-US">
              <a:highlight>
                <a:srgbClr val="FFFF00"/>
              </a:highlight>
              <a:latin typeface="Calibri" panose="020F0502020204030204" pitchFamily="34" charset="0"/>
              <a:ea typeface="Calibri" panose="020F0502020204030204" pitchFamily="34" charset="0"/>
              <a:cs typeface="Calibri"/>
            </a:endParaRPr>
          </a:p>
          <a:p>
            <a:r>
              <a:rPr lang="en-US">
                <a:highlight>
                  <a:srgbClr val="FFFF00"/>
                </a:highlight>
                <a:latin typeface="Calibri" panose="020F0502020204030204" pitchFamily="34" charset="0"/>
                <a:ea typeface="Calibri" panose="020F0502020204030204" pitchFamily="34" charset="0"/>
              </a:rPr>
              <a:t> </a:t>
            </a:r>
          </a:p>
          <a:p>
            <a:endParaRPr lang="en-US"/>
          </a:p>
        </p:txBody>
      </p:sp>
      <p:sp>
        <p:nvSpPr>
          <p:cNvPr id="4" name="Slide Number Placeholder 3"/>
          <p:cNvSpPr>
            <a:spLocks noGrp="1"/>
          </p:cNvSpPr>
          <p:nvPr>
            <p:ph type="sldNum" sz="quarter" idx="10"/>
          </p:nvPr>
        </p:nvSpPr>
        <p:spPr/>
        <p:txBody>
          <a:bodyPr/>
          <a:lstStyle/>
          <a:p>
            <a:fld id="{B1828D7B-2F82-4E8B-AB08-BDCA710BFF13}" type="slidenum">
              <a:rPr lang="en-US" smtClean="0"/>
              <a:t>29</a:t>
            </a:fld>
            <a:endParaRPr lang="en-US"/>
          </a:p>
        </p:txBody>
      </p:sp>
    </p:spTree>
    <p:extLst>
      <p:ext uri="{BB962C8B-B14F-4D97-AF65-F5344CB8AC3E}">
        <p14:creationId xmlns:p14="http://schemas.microsoft.com/office/powerpoint/2010/main" val="13734964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a:t>Key Takeaway: </a:t>
            </a:r>
            <a:r>
              <a:rPr lang="en-US" sz="1200" b="0"/>
              <a:t>A</a:t>
            </a:r>
            <a:r>
              <a:rPr lang="en-US" sz="1200"/>
              <a:t>n effective security operations program should have visibility across the entire enterprise estate, be informed by the business priorities, and focus on rapid remediation of risk</a:t>
            </a:r>
            <a:endParaRPr lang="en-US"/>
          </a:p>
        </p:txBody>
      </p:sp>
      <p:sp>
        <p:nvSpPr>
          <p:cNvPr id="4" name="Slide Number Placeholder 3"/>
          <p:cNvSpPr>
            <a:spLocks noGrp="1"/>
          </p:cNvSpPr>
          <p:nvPr>
            <p:ph type="sldNum" sz="quarter" idx="5"/>
          </p:nvPr>
        </p:nvSpPr>
        <p:spPr/>
        <p:txBody>
          <a:bodyPr/>
          <a:lstStyle/>
          <a:p>
            <a:fld id="{B1828D7B-2F82-4E8B-AB08-BDCA710BFF13}" type="slidenum">
              <a:rPr lang="en-US" smtClean="0"/>
              <a:t>3</a:t>
            </a:fld>
            <a:endParaRPr lang="en-US"/>
          </a:p>
        </p:txBody>
      </p:sp>
    </p:spTree>
    <p:extLst>
      <p:ext uri="{BB962C8B-B14F-4D97-AF65-F5344CB8AC3E}">
        <p14:creationId xmlns:p14="http://schemas.microsoft.com/office/powerpoint/2010/main" val="283492679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highlight>
                  <a:srgbClr val="FFFF00"/>
                </a:highlight>
              </a:rPr>
              <a:t>Key Takeaway: </a:t>
            </a:r>
            <a:r>
              <a:rPr lang="en-US"/>
              <a:t>This is an example of a corporate IT application of Machine learning to security that dramatically increased the accuracy of the system to the point where it was useful</a:t>
            </a:r>
          </a:p>
        </p:txBody>
      </p:sp>
      <p:sp>
        <p:nvSpPr>
          <p:cNvPr id="4" name="Slide Number Placeholder 3"/>
          <p:cNvSpPr>
            <a:spLocks noGrp="1"/>
          </p:cNvSpPr>
          <p:nvPr>
            <p:ph type="sldNum" sz="quarter" idx="5"/>
          </p:nvPr>
        </p:nvSpPr>
        <p:spPr/>
        <p:txBody>
          <a:bodyPr/>
          <a:lstStyle/>
          <a:p>
            <a:fld id="{B1828D7B-2F82-4E8B-AB08-BDCA710BFF13}" type="slidenum">
              <a:rPr lang="en-US" smtClean="0"/>
              <a:t>30</a:t>
            </a:fld>
            <a:endParaRPr lang="en-US"/>
          </a:p>
        </p:txBody>
      </p:sp>
    </p:spTree>
    <p:extLst>
      <p:ext uri="{BB962C8B-B14F-4D97-AF65-F5344CB8AC3E}">
        <p14:creationId xmlns:p14="http://schemas.microsoft.com/office/powerpoint/2010/main" val="222774913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highlight>
                  <a:srgbClr val="FFFF00"/>
                </a:highlight>
              </a:rPr>
              <a:t>Key Takeaway: </a:t>
            </a:r>
            <a:r>
              <a:rPr lang="en-US" dirty="0"/>
              <a:t>This is an overview of how the antivirus capabilities in Microsoft Defender ATP works</a:t>
            </a:r>
          </a:p>
          <a:p>
            <a:endParaRPr lang="en-US" dirty="0"/>
          </a:p>
          <a:p>
            <a:r>
              <a:rPr lang="en-US" dirty="0"/>
              <a:t>Note that the multiple layers has dual benefits</a:t>
            </a:r>
          </a:p>
          <a:p>
            <a:pPr marL="228600" indent="-228600">
              <a:buAutoNum type="arabicPeriod"/>
            </a:pPr>
            <a:r>
              <a:rPr lang="en-US" dirty="0"/>
              <a:t>Optimize the speed and efficiency of detection </a:t>
            </a:r>
          </a:p>
          <a:p>
            <a:pPr marL="228600" indent="-228600">
              <a:buAutoNum type="arabicPeriod"/>
            </a:pPr>
            <a:r>
              <a:rPr lang="en-US" dirty="0"/>
              <a:t>Increase difficulty of attackers abusing the machine learning because they would have to attempt to tamper with multiple different defense techniques</a:t>
            </a:r>
            <a:br>
              <a:rPr lang="en-US" dirty="0"/>
            </a:br>
            <a:r>
              <a:rPr lang="en-US" dirty="0"/>
              <a:t> </a:t>
            </a:r>
            <a:r>
              <a:rPr lang="en-US" sz="1200" i="1" dirty="0">
                <a:ea typeface="Segoe UI" pitchFamily="34" charset="0"/>
                <a:cs typeface="Segoe UI" pitchFamily="34" charset="0"/>
                <a:hlinkClick r:id="rId3"/>
              </a:rPr>
              <a:t>https://aka.ms/ProtectingML</a:t>
            </a:r>
            <a:r>
              <a:rPr lang="en-US" sz="1200" i="1" dirty="0">
                <a:ea typeface="Segoe UI" pitchFamily="34" charset="0"/>
                <a:cs typeface="Segoe UI" pitchFamily="34" charset="0"/>
              </a:rPr>
              <a:t> </a:t>
            </a:r>
            <a:endParaRPr lang="en-US" dirty="0"/>
          </a:p>
        </p:txBody>
      </p:sp>
      <p:sp>
        <p:nvSpPr>
          <p:cNvPr id="4" name="Slide Number Placeholder 3"/>
          <p:cNvSpPr>
            <a:spLocks noGrp="1"/>
          </p:cNvSpPr>
          <p:nvPr>
            <p:ph type="sldNum" sz="quarter" idx="5"/>
          </p:nvPr>
        </p:nvSpPr>
        <p:spPr/>
        <p:txBody>
          <a:bodyPr/>
          <a:lstStyle/>
          <a:p>
            <a:fld id="{B1828D7B-2F82-4E8B-AB08-BDCA710BFF13}" type="slidenum">
              <a:rPr lang="en-US" smtClean="0"/>
              <a:t>31</a:t>
            </a:fld>
            <a:endParaRPr lang="en-US"/>
          </a:p>
        </p:txBody>
      </p:sp>
    </p:spTree>
    <p:extLst>
      <p:ext uri="{BB962C8B-B14F-4D97-AF65-F5344CB8AC3E}">
        <p14:creationId xmlns:p14="http://schemas.microsoft.com/office/powerpoint/2010/main" val="294788887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Key Takeaway: </a:t>
            </a:r>
            <a:r>
              <a:rPr lang="en-US" dirty="0"/>
              <a:t>This is an example of how cloud capabilities protected customers rapidly and automatically</a:t>
            </a:r>
          </a:p>
          <a:p>
            <a:endParaRPr lang="en-US" dirty="0"/>
          </a:p>
          <a:p>
            <a:r>
              <a:rPr lang="en-US" dirty="0"/>
              <a:t>How many people heard about this incident? (usually not many)</a:t>
            </a:r>
          </a:p>
          <a:p>
            <a:r>
              <a:rPr lang="en-US" dirty="0"/>
              <a:t>Good! The cloud did its job! </a:t>
            </a:r>
            <a:r>
              <a:rPr lang="en-US" dirty="0">
                <a:sym typeface="Wingdings" panose="05000000000000000000" pitchFamily="2" charset="2"/>
              </a:rPr>
              <a:t></a:t>
            </a:r>
            <a:endParaRPr lang="en-US" dirty="0"/>
          </a:p>
          <a:p>
            <a:endParaRPr lang="en-US" dirty="0"/>
          </a:p>
          <a:p>
            <a:r>
              <a:rPr lang="en-US" sz="1200" b="0" i="0" u="none" strike="noStrike" kern="1200" dirty="0">
                <a:solidFill>
                  <a:schemeClr val="tx1"/>
                </a:solidFill>
                <a:effectLst/>
                <a:latin typeface="+mn-lt"/>
                <a:ea typeface="+mn-ea"/>
                <a:cs typeface="+mn-cs"/>
              </a:rPr>
              <a:t>Just before noon on March 6 (PST), Microsoft Defender Antivirus blocked more than 80,000 instances of several sophisticated trojans that exhibited advanced cross-process injection techniques, persistence mechanisms, and evasion methods. </a:t>
            </a:r>
          </a:p>
          <a:p>
            <a:r>
              <a:rPr lang="en-US" sz="1200" b="0" i="0" u="none" strike="noStrike" kern="1200" dirty="0">
                <a:solidFill>
                  <a:schemeClr val="tx1"/>
                </a:solidFill>
                <a:effectLst/>
                <a:latin typeface="+mn-lt"/>
                <a:ea typeface="+mn-ea"/>
                <a:cs typeface="+mn-cs"/>
              </a:rPr>
              <a:t>Behavior-based signals coupled with cloud-powered machine learning models uncovered and blocked this new wave of infection attempts. The trojans, which are new variants of </a:t>
            </a:r>
            <a:r>
              <a:rPr lang="en-US" sz="1200" b="0" i="0" u="none" strike="noStrike" kern="1200" dirty="0" err="1">
                <a:solidFill>
                  <a:schemeClr val="tx1"/>
                </a:solidFill>
                <a:effectLst/>
                <a:latin typeface="+mn-lt"/>
                <a:ea typeface="+mn-ea"/>
                <a:cs typeface="+mn-cs"/>
              </a:rPr>
              <a:t>Dofoil</a:t>
            </a:r>
            <a:r>
              <a:rPr lang="en-US" sz="1200" b="0" i="0" u="none" strike="noStrike" kern="1200" dirty="0">
                <a:solidFill>
                  <a:schemeClr val="tx1"/>
                </a:solidFill>
                <a:effectLst/>
                <a:latin typeface="+mn-lt"/>
                <a:ea typeface="+mn-ea"/>
                <a:cs typeface="+mn-cs"/>
              </a:rPr>
              <a:t> (also known as Smoke Loader), carry a </a:t>
            </a:r>
            <a:r>
              <a:rPr lang="en-US" sz="1200" b="0" i="0" u="sng" kern="1200" dirty="0">
                <a:solidFill>
                  <a:schemeClr val="tx1"/>
                </a:solidFill>
                <a:effectLst/>
                <a:latin typeface="+mn-lt"/>
                <a:ea typeface="+mn-ea"/>
                <a:cs typeface="+mn-cs"/>
                <a:hlinkClick r:id="rId3"/>
              </a:rPr>
              <a:t>coin miner</a:t>
            </a:r>
            <a:r>
              <a:rPr lang="en-US" sz="1200" b="0" i="0" u="none" strike="noStrike" kern="1200" dirty="0">
                <a:solidFill>
                  <a:schemeClr val="tx1"/>
                </a:solidFill>
                <a:effectLst/>
                <a:latin typeface="+mn-lt"/>
                <a:ea typeface="+mn-ea"/>
                <a:cs typeface="+mn-cs"/>
              </a:rPr>
              <a:t> payload. </a:t>
            </a:r>
          </a:p>
          <a:p>
            <a:endParaRPr lang="en-US" dirty="0"/>
          </a:p>
          <a:p>
            <a:r>
              <a:rPr lang="en-US" b="1" dirty="0"/>
              <a:t>CLICK 1 </a:t>
            </a:r>
          </a:p>
          <a:p>
            <a:pPr>
              <a:buFont typeface="+mj-lt"/>
              <a:buNone/>
            </a:pPr>
            <a:endParaRPr lang="en-US" dirty="0">
              <a:solidFill>
                <a:srgbClr val="41424E"/>
              </a:solidFill>
              <a:highlight>
                <a:srgbClr val="FFFF00"/>
              </a:highlight>
              <a:latin typeface="Segoe UI" panose="020B0502040204020203" pitchFamily="34" charset="0"/>
            </a:endParaRPr>
          </a:p>
          <a:p>
            <a:pPr>
              <a:buFont typeface="+mj-lt"/>
              <a:buNone/>
            </a:pPr>
            <a:r>
              <a:rPr lang="en-US" dirty="0">
                <a:solidFill>
                  <a:srgbClr val="41424E"/>
                </a:solidFill>
                <a:highlight>
                  <a:srgbClr val="FFFF00"/>
                </a:highlight>
                <a:latin typeface="Segoe UI" panose="020B0502040204020203" pitchFamily="34" charset="0"/>
              </a:rPr>
              <a:t>Within milliseconds, multiple metadata-based machine learning models in the cloud started blocking these threats at first sight.</a:t>
            </a:r>
          </a:p>
          <a:p>
            <a:pPr>
              <a:buFont typeface="+mj-lt"/>
              <a:buAutoNum type="arabicPeriod"/>
            </a:pPr>
            <a:endParaRPr lang="en-US" dirty="0">
              <a:solidFill>
                <a:srgbClr val="41424E"/>
              </a:solidFill>
              <a:highlight>
                <a:srgbClr val="FFFF00"/>
              </a:highligh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b="1" dirty="0">
                <a:highlight>
                  <a:srgbClr val="FFFF00"/>
                </a:highlight>
              </a:rPr>
              <a:t>CLICK 2</a:t>
            </a:r>
          </a:p>
          <a:p>
            <a:pPr>
              <a:buFont typeface="+mj-lt"/>
              <a:buAutoNum type="arabicPeriod"/>
            </a:pPr>
            <a:endParaRPr lang="en-US" dirty="0">
              <a:solidFill>
                <a:srgbClr val="41424E"/>
              </a:solidFill>
              <a:highlight>
                <a:srgbClr val="FFFF00"/>
              </a:highlight>
              <a:latin typeface="Segoe UI" panose="020B0502040204020203" pitchFamily="34" charset="0"/>
            </a:endParaRPr>
          </a:p>
          <a:p>
            <a:pPr>
              <a:buFont typeface="+mj-lt"/>
              <a:buNone/>
            </a:pPr>
            <a:r>
              <a:rPr lang="en-US" dirty="0">
                <a:solidFill>
                  <a:srgbClr val="41424E"/>
                </a:solidFill>
                <a:highlight>
                  <a:srgbClr val="FFFF00"/>
                </a:highlight>
                <a:latin typeface="Segoe UI" panose="020B0502040204020203" pitchFamily="34" charset="0"/>
              </a:rPr>
              <a:t>Seconds later, our sample-based and detonation-based machine learning models also verified the malicious classification. Within minutes, detonation-based models chimed in and added additional confirmation.</a:t>
            </a:r>
          </a:p>
          <a:p>
            <a:pPr>
              <a:buFont typeface="+mj-lt"/>
              <a:buNone/>
            </a:pPr>
            <a:endParaRPr lang="en-US" dirty="0">
              <a:solidFill>
                <a:srgbClr val="41424E"/>
              </a:solidFill>
              <a:highlight>
                <a:srgbClr val="FFFF00"/>
              </a:highlight>
              <a:latin typeface="Segoe UI" panose="020B0502040204020203" pitchFamily="34" charset="0"/>
            </a:endParaRPr>
          </a:p>
          <a:p>
            <a:pPr>
              <a:buFont typeface="+mj-lt"/>
              <a:buNone/>
            </a:pPr>
            <a:r>
              <a:rPr lang="en-US" dirty="0">
                <a:solidFill>
                  <a:srgbClr val="41424E"/>
                </a:solidFill>
                <a:highlight>
                  <a:srgbClr val="FFFF00"/>
                </a:highlight>
                <a:latin typeface="Segoe UI" panose="020B0502040204020203" pitchFamily="34" charset="0"/>
              </a:rPr>
              <a:t>Within minutes, an anomaly detection alert notified us about a new potential outbreak.</a:t>
            </a:r>
          </a:p>
          <a:p>
            <a:pPr>
              <a:buFont typeface="+mj-lt"/>
              <a:buNone/>
            </a:pPr>
            <a:endParaRPr lang="en-US" dirty="0">
              <a:solidFill>
                <a:srgbClr val="41424E"/>
              </a:solidFill>
              <a:highlight>
                <a:srgbClr val="FFFF00"/>
              </a:highlight>
              <a:latin typeface="Segoe UI" panose="020B0502040204020203" pitchFamily="34" charset="0"/>
            </a:endParaRPr>
          </a:p>
          <a:p>
            <a:pPr>
              <a:buFont typeface="+mj-lt"/>
              <a:buNone/>
            </a:pPr>
            <a:r>
              <a:rPr lang="en-US" dirty="0">
                <a:solidFill>
                  <a:srgbClr val="41424E"/>
                </a:solidFill>
                <a:highlight>
                  <a:srgbClr val="FFFF00"/>
                </a:highlight>
                <a:latin typeface="Segoe UI" panose="020B0502040204020203" pitchFamily="34" charset="0"/>
              </a:rPr>
              <a:t>After analysis, our response team updated the classification name of this new surge of threats to the proper malware families. People affected by these infection attempts early in the campaign would have seen blocks under machine learning names like </a:t>
            </a:r>
            <a:r>
              <a:rPr lang="en-US" dirty="0" err="1">
                <a:solidFill>
                  <a:srgbClr val="41424E"/>
                </a:solidFill>
                <a:highlight>
                  <a:srgbClr val="FFFF00"/>
                </a:highlight>
                <a:latin typeface="Segoe UI" panose="020B0502040204020203" pitchFamily="34" charset="0"/>
              </a:rPr>
              <a:t>Fuery</a:t>
            </a:r>
            <a:r>
              <a:rPr lang="en-US" dirty="0">
                <a:solidFill>
                  <a:srgbClr val="41424E"/>
                </a:solidFill>
                <a:highlight>
                  <a:srgbClr val="FFFF00"/>
                </a:highlight>
                <a:latin typeface="Segoe UI" panose="020B0502040204020203" pitchFamily="34" charset="0"/>
              </a:rPr>
              <a:t>, </a:t>
            </a:r>
            <a:r>
              <a:rPr lang="en-US" dirty="0" err="1">
                <a:solidFill>
                  <a:srgbClr val="41424E"/>
                </a:solidFill>
                <a:highlight>
                  <a:srgbClr val="FFFF00"/>
                </a:highlight>
                <a:latin typeface="Segoe UI" panose="020B0502040204020203" pitchFamily="34" charset="0"/>
              </a:rPr>
              <a:t>Fuerboos</a:t>
            </a:r>
            <a:r>
              <a:rPr lang="en-US" dirty="0">
                <a:solidFill>
                  <a:srgbClr val="41424E"/>
                </a:solidFill>
                <a:highlight>
                  <a:srgbClr val="FFFF00"/>
                </a:highlight>
                <a:latin typeface="Segoe UI" panose="020B0502040204020203" pitchFamily="34" charset="0"/>
              </a:rPr>
              <a:t>, </a:t>
            </a:r>
            <a:r>
              <a:rPr lang="en-US" dirty="0" err="1">
                <a:solidFill>
                  <a:srgbClr val="41424E"/>
                </a:solidFill>
                <a:highlight>
                  <a:srgbClr val="FFFF00"/>
                </a:highlight>
                <a:latin typeface="Segoe UI" panose="020B0502040204020203" pitchFamily="34" charset="0"/>
              </a:rPr>
              <a:t>Cloxer</a:t>
            </a:r>
            <a:r>
              <a:rPr lang="en-US" dirty="0">
                <a:solidFill>
                  <a:srgbClr val="41424E"/>
                </a:solidFill>
                <a:highlight>
                  <a:srgbClr val="FFFF00"/>
                </a:highlight>
                <a:latin typeface="Segoe UI" panose="020B0502040204020203" pitchFamily="34" charset="0"/>
              </a:rPr>
              <a:t>, or </a:t>
            </a:r>
            <a:r>
              <a:rPr lang="en-US" dirty="0" err="1">
                <a:solidFill>
                  <a:srgbClr val="41424E"/>
                </a:solidFill>
                <a:highlight>
                  <a:srgbClr val="FFFF00"/>
                </a:highlight>
                <a:latin typeface="Segoe UI" panose="020B0502040204020203" pitchFamily="34" charset="0"/>
              </a:rPr>
              <a:t>Azden</a:t>
            </a:r>
            <a:r>
              <a:rPr lang="en-US" dirty="0">
                <a:solidFill>
                  <a:srgbClr val="41424E"/>
                </a:solidFill>
                <a:highlight>
                  <a:srgbClr val="FFFF00"/>
                </a:highlight>
                <a:latin typeface="Segoe UI" panose="020B0502040204020203" pitchFamily="34" charset="0"/>
              </a:rPr>
              <a:t>. Later blocks show as the proper family names, </a:t>
            </a:r>
            <a:r>
              <a:rPr lang="en-US" dirty="0" err="1">
                <a:solidFill>
                  <a:srgbClr val="41424E"/>
                </a:solidFill>
                <a:highlight>
                  <a:srgbClr val="FFFF00"/>
                </a:highlight>
                <a:latin typeface="Segoe UI" panose="020B0502040204020203" pitchFamily="34" charset="0"/>
              </a:rPr>
              <a:t>Dofoil</a:t>
            </a:r>
            <a:r>
              <a:rPr lang="en-US" dirty="0">
                <a:solidFill>
                  <a:srgbClr val="41424E"/>
                </a:solidFill>
                <a:highlight>
                  <a:srgbClr val="FFFF00"/>
                </a:highlight>
                <a:latin typeface="Segoe UI" panose="020B0502040204020203" pitchFamily="34" charset="0"/>
              </a:rPr>
              <a:t> or </a:t>
            </a:r>
            <a:r>
              <a:rPr lang="en-US" dirty="0" err="1">
                <a:solidFill>
                  <a:srgbClr val="41424E"/>
                </a:solidFill>
                <a:highlight>
                  <a:srgbClr val="FFFF00"/>
                </a:highlight>
                <a:latin typeface="Segoe UI" panose="020B0502040204020203" pitchFamily="34" charset="0"/>
              </a:rPr>
              <a:t>Coinminer</a:t>
            </a:r>
            <a:r>
              <a:rPr lang="en-US" dirty="0">
                <a:solidFill>
                  <a:srgbClr val="41424E"/>
                </a:solidFill>
                <a:highlight>
                  <a:srgbClr val="FFFF00"/>
                </a:highlight>
                <a:latin typeface="Segoe UI" panose="020B0502040204020203" pitchFamily="34" charset="0"/>
              </a:rPr>
              <a:t>.</a:t>
            </a:r>
            <a:endParaRPr lang="en-US" b="0" i="0" u="none" strike="noStrike" dirty="0">
              <a:solidFill>
                <a:srgbClr val="41424E"/>
              </a:solidFill>
              <a:effectLst/>
              <a:highlight>
                <a:srgbClr val="FFFF00"/>
              </a:highlight>
              <a:latin typeface="Segoe UI" panose="020B0502040204020203" pitchFamily="34" charset="0"/>
            </a:endParaRP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Within 12 hours, more than 400,000 instances were recorded, 73% of which were in Russia. Turkey accounted for 18% and Ukraine 4% of the global encounters.</a:t>
            </a:r>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828D7B-2F82-4E8B-AB08-BDCA710BFF1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6385785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1"/>
              <a:t>Key Takeaway: </a:t>
            </a:r>
            <a:r>
              <a:rPr lang="en-US" sz="1100"/>
              <a:t>Adversaries have to act differently than normal users at some point. </a:t>
            </a:r>
          </a:p>
          <a:p>
            <a:endParaRPr lang="en-US" sz="1100"/>
          </a:p>
          <a:p>
            <a:r>
              <a:rPr lang="en-US" sz="1100"/>
              <a:t>This forms the basis of attack detection. Adversaries can do a lot to mimic normal user behavior to avoid detection, but their objectives are different than standard users and they have to do something abnormal at some point</a:t>
            </a:r>
          </a:p>
        </p:txBody>
      </p:sp>
      <p:sp>
        <p:nvSpPr>
          <p:cNvPr id="4" name="Slide Number Placeholder 3"/>
          <p:cNvSpPr>
            <a:spLocks noGrp="1"/>
          </p:cNvSpPr>
          <p:nvPr>
            <p:ph type="sldNum" sz="quarter" idx="10"/>
          </p:nvPr>
        </p:nvSpPr>
        <p:spPr/>
        <p:txBody>
          <a:bodyPr/>
          <a:lstStyle/>
          <a:p>
            <a:fld id="{B1828D7B-2F82-4E8B-AB08-BDCA710BFF13}" type="slidenum">
              <a:rPr lang="en-US" smtClean="0"/>
              <a:t>33</a:t>
            </a:fld>
            <a:endParaRPr lang="en-US"/>
          </a:p>
        </p:txBody>
      </p:sp>
    </p:spTree>
    <p:extLst>
      <p:ext uri="{BB962C8B-B14F-4D97-AF65-F5344CB8AC3E}">
        <p14:creationId xmlns:p14="http://schemas.microsoft.com/office/powerpoint/2010/main" val="262263833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1"/>
              <a:t>Key</a:t>
            </a:r>
            <a:r>
              <a:rPr lang="en-US" sz="1100" b="1" baseline="0"/>
              <a:t> Takeaway: </a:t>
            </a:r>
            <a:r>
              <a:rPr lang="en-US" sz="1100" b="0" baseline="0"/>
              <a:t>To make </a:t>
            </a:r>
            <a:r>
              <a:rPr lang="en-US" sz="1100" b="0"/>
              <a:t>better decisions faster, S</a:t>
            </a:r>
            <a:r>
              <a:rPr lang="en-US" sz="1100" b="0" baseline="0"/>
              <a:t>ecurity operations should continually focus on m</a:t>
            </a:r>
            <a:r>
              <a:rPr lang="en-US" sz="1100" b="0"/>
              <a:t>aximizing visibility, reducing manual steps, and maximizing human impact.</a:t>
            </a:r>
          </a:p>
          <a:p>
            <a:endParaRPr lang="en-US" sz="1100" b="1"/>
          </a:p>
          <a:p>
            <a:r>
              <a:rPr lang="en-US" sz="1100" b="0"/>
              <a:t>Your</a:t>
            </a:r>
            <a:r>
              <a:rPr lang="en-US" sz="1100" b="0" baseline="0"/>
              <a:t> investigation process (in blue at the bottom) needs to….</a:t>
            </a:r>
            <a:endParaRPr lang="en-US" sz="1100" b="0"/>
          </a:p>
          <a:p>
            <a:endParaRPr lang="en-US" sz="1100" b="1"/>
          </a:p>
          <a:p>
            <a:r>
              <a:rPr lang="en-US" sz="1100" b="1"/>
              <a:t>CLICK 1</a:t>
            </a:r>
          </a:p>
          <a:p>
            <a:endParaRPr lang="en-US" sz="1100" b="1"/>
          </a:p>
          <a:p>
            <a:pPr marL="342835" lvl="1" indent="0">
              <a:buFont typeface="+mj-lt"/>
              <a:buNone/>
            </a:pPr>
            <a:r>
              <a:rPr lang="en-US" sz="1100" b="1"/>
              <a:t>1. Maximize Visibility</a:t>
            </a:r>
          </a:p>
          <a:p>
            <a:pPr marL="342835" lvl="1" indent="0">
              <a:buFont typeface="+mj-lt"/>
              <a:buNone/>
            </a:pPr>
            <a:r>
              <a:rPr lang="en-US" sz="1100" b="1"/>
              <a:t>Internal </a:t>
            </a:r>
            <a:r>
              <a:rPr lang="en-US" sz="1100" b="0"/>
              <a:t>- Minimize internal blind spots by </a:t>
            </a:r>
            <a:r>
              <a:rPr lang="en-US" sz="1100" b="0" baseline="0"/>
              <a:t>ensuring you have good coverage (as close to 100% as you can manage) as well as coverage of assets types (including identities, endpoints, email, cloud applications, on-premises datacenters, cloud datacenters, and data on cloud SaaS and PaaS applications)</a:t>
            </a:r>
          </a:p>
          <a:p>
            <a:pPr marL="342265" lvl="1" indent="0">
              <a:buFont typeface="+mj-lt"/>
              <a:buNone/>
            </a:pPr>
            <a:r>
              <a:rPr lang="en-US" b="1"/>
              <a:t>External</a:t>
            </a:r>
            <a:r>
              <a:rPr lang="en-US"/>
              <a:t> – Ensure you have a diversity of threat feeds from</a:t>
            </a:r>
            <a:r>
              <a:rPr lang="en-US" baseline="0"/>
              <a:t> external sources that gives you insight and context from the external environment of malware, email attacks, attack websites, compromised passwords/identities, etc. Maximize the freshness and fidelity (relevant details) of the external threat sources you use</a:t>
            </a:r>
            <a:endParaRPr lang="en-US" baseline="0">
              <a:cs typeface="Calibri"/>
            </a:endParaRPr>
          </a:p>
          <a:p>
            <a:pPr marL="342835" lvl="1" indent="0">
              <a:buFont typeface="+mj-lt"/>
              <a:buNone/>
            </a:pPr>
            <a:endParaRPr lang="en-US" sz="1100" baseline="0"/>
          </a:p>
          <a:p>
            <a:r>
              <a:rPr lang="en-US" sz="1100" b="1"/>
              <a:t>CLICK 2</a:t>
            </a:r>
          </a:p>
          <a:p>
            <a:pPr marL="342835" lvl="1" indent="0">
              <a:buFont typeface="+mj-lt"/>
              <a:buNone/>
            </a:pPr>
            <a:endParaRPr lang="en-US" sz="1100" baseline="0"/>
          </a:p>
          <a:p>
            <a:pPr marL="342835" lvl="1" indent="0">
              <a:buFont typeface="+mj-lt"/>
              <a:buNone/>
            </a:pPr>
            <a:r>
              <a:rPr lang="en-US" sz="1100" b="1"/>
              <a:t>2. Reduce manual steps (and errors)</a:t>
            </a:r>
          </a:p>
          <a:p>
            <a:pPr marL="342835" lvl="1" indent="0">
              <a:buFont typeface="+mj-lt"/>
              <a:buNone/>
            </a:pPr>
            <a:r>
              <a:rPr lang="en-US" sz="1100" b="0"/>
              <a:t>Automate and integrate as many manual processes as possible to remove unneeded human actions that lead to slowdowns and potential human errors. </a:t>
            </a:r>
          </a:p>
          <a:p>
            <a:pPr marL="342835" lvl="1" indent="0">
              <a:buFont typeface="+mj-lt"/>
              <a:buNone/>
            </a:pPr>
            <a:endParaRPr lang="en-US" sz="1100" b="1"/>
          </a:p>
          <a:p>
            <a:r>
              <a:rPr lang="en-US" sz="1100" b="1"/>
              <a:t>CLICK 3</a:t>
            </a:r>
          </a:p>
          <a:p>
            <a:pPr marL="342835" lvl="1" indent="0">
              <a:buFont typeface="+mj-lt"/>
              <a:buNone/>
            </a:pPr>
            <a:endParaRPr lang="en-US" sz="1100" b="1"/>
          </a:p>
          <a:p>
            <a:pPr marL="342835" lvl="1" indent="0">
              <a:buFont typeface="+mj-lt"/>
              <a:buNone/>
            </a:pPr>
            <a:r>
              <a:rPr lang="en-US" sz="1100" b="1"/>
              <a:t>3. Maximize human impact</a:t>
            </a:r>
          </a:p>
          <a:p>
            <a:pPr marL="342835" lvl="1" indent="0">
              <a:buFont typeface="+mj-lt"/>
              <a:buNone/>
            </a:pPr>
            <a:r>
              <a:rPr lang="en-US" sz="1100" b="0"/>
              <a:t>For the places in the process where it makes sense to have human interaction (difficult choices, new decisions, </a:t>
            </a:r>
            <a:r>
              <a:rPr lang="en-US" sz="1100" b="0" err="1"/>
              <a:t>etc</a:t>
            </a:r>
            <a:r>
              <a:rPr lang="en-US" sz="1100" b="0"/>
              <a:t>), you should ensure that your analysts have access to deep expertise and intelligence to make those decisions better. </a:t>
            </a:r>
          </a:p>
          <a:p>
            <a:pPr marL="342835" lvl="1" indent="0">
              <a:buFont typeface="+mj-lt"/>
              <a:buNone/>
            </a:pPr>
            <a:r>
              <a:rPr lang="en-US" sz="1100" b="0"/>
              <a:t>Additionally, you ensure learning is integrated throughout the process, up to and including consideration of when you would watch an attack unfold to learn its objective (long term value) vs. blocking it (short term value)</a:t>
            </a:r>
          </a:p>
          <a:p>
            <a:pPr marL="342835" lvl="1" indent="0">
              <a:buFont typeface="+mj-lt"/>
              <a:buNone/>
            </a:pPr>
            <a:endParaRPr lang="en-US" sz="1100" baseline="0"/>
          </a:p>
          <a:p>
            <a:r>
              <a:rPr lang="en-US" sz="1100" b="1" i="0" u="sng" baseline="0"/>
              <a:t>Additional Commentary</a:t>
            </a:r>
          </a:p>
          <a:p>
            <a:pPr marL="171450" indent="-171450">
              <a:buFont typeface="Arial" panose="020B0604020202020204" pitchFamily="34" charset="0"/>
              <a:buChar char="•"/>
            </a:pPr>
            <a:r>
              <a:rPr lang="en-US" sz="1100" i="0" baseline="0"/>
              <a:t>A common blind spot is to overly focus on network data without having visibility into data and identity patterns, leaving you susceptible to missing activities like credential theft attacks and data exfiltration. </a:t>
            </a:r>
          </a:p>
        </p:txBody>
      </p:sp>
      <p:sp>
        <p:nvSpPr>
          <p:cNvPr id="5" name="Date Placeholder 4"/>
          <p:cNvSpPr>
            <a:spLocks noGrp="1"/>
          </p:cNvSpPr>
          <p:nvPr>
            <p:ph type="dt"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E74353ED-ACB2-44BF-A903-985B0AF962B7}" type="datetime1">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4/10/2019</a:t>
            </a:fld>
            <a:endParaRPr kumimoji="0" lang="en-US" sz="1800" b="0" i="0" u="none" strike="noStrike" kern="0" cap="none" spc="0" normalizeH="0" baseline="0" noProof="0">
              <a:ln>
                <a:noFill/>
              </a:ln>
              <a:solidFill>
                <a:sysClr val="windowText" lastClr="000000"/>
              </a:solidFill>
              <a:effectLst/>
              <a:uLnTx/>
              <a:uFillTx/>
            </a:endParaRPr>
          </a:p>
        </p:txBody>
      </p:sp>
      <p:sp>
        <p:nvSpPr>
          <p:cNvPr id="6" name="Slide Number Placeholder 5"/>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29760067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1"/>
              <a:t>Key Takeaway: </a:t>
            </a:r>
            <a:r>
              <a:rPr lang="en-US" sz="1100"/>
              <a:t>Microsoft invests in a number of technologies to help organizations better detect and respond to threats. </a:t>
            </a:r>
          </a:p>
          <a:p>
            <a:endParaRPr lang="en-US" sz="1100"/>
          </a:p>
          <a:p>
            <a:r>
              <a:rPr lang="en-US" sz="1100"/>
              <a:t>Microsoft has built detective controls to enable better and faster detection and investigation across the attack phases that could show up in an attack chain (kill chain). We won’t be going over all of the technology names, but they are included here for your reference</a:t>
            </a:r>
          </a:p>
          <a:p>
            <a:endParaRPr lang="en-US" sz="1100"/>
          </a:p>
          <a:p>
            <a:r>
              <a:rPr lang="en-US" sz="1100" b="1"/>
              <a:t>CLICK 1</a:t>
            </a:r>
          </a:p>
          <a:p>
            <a:endParaRPr lang="en-US" sz="1100" b="1"/>
          </a:p>
          <a:p>
            <a:r>
              <a:rPr lang="en-US" sz="1100"/>
              <a:t>Many of these capabilities include intelligence reports and malware analysis that appear based on the actual detected attacks to help provide the right context “just in time” to speed the analyst investigation and remediation processes. </a:t>
            </a:r>
          </a:p>
          <a:p>
            <a:endParaRPr lang="en-US" sz="1100"/>
          </a:p>
          <a:p>
            <a:r>
              <a:rPr lang="en-US" sz="1100" b="1"/>
              <a:t>CLICK 2</a:t>
            </a:r>
          </a:p>
          <a:p>
            <a:endParaRPr lang="en-US" sz="1100"/>
          </a:p>
          <a:p>
            <a:r>
              <a:rPr lang="en-US" sz="1100"/>
              <a:t>Additionally, we provide professional services to help you respond to an active incident or to proactively hunt for hidden adversaries in your environment. </a:t>
            </a:r>
          </a:p>
        </p:txBody>
      </p:sp>
      <p:sp>
        <p:nvSpPr>
          <p:cNvPr id="4" name="Slide Number Placeholder 3"/>
          <p:cNvSpPr>
            <a:spLocks noGrp="1"/>
          </p:cNvSpPr>
          <p:nvPr>
            <p:ph type="sldNum" sz="quarter" idx="10"/>
          </p:nvPr>
        </p:nvSpPr>
        <p:spPr/>
        <p:txBody>
          <a:bodyPr/>
          <a:lstStyle/>
          <a:p>
            <a:pPr marL="0" marR="0" lvl="0" indent="0" algn="r" defTabSz="904159" rtl="0" eaLnBrk="1" fontAlgn="auto" latinLnBrk="0" hangingPunct="1">
              <a:lnSpc>
                <a:spcPct val="100000"/>
              </a:lnSpc>
              <a:spcBef>
                <a:spcPts val="0"/>
              </a:spcBef>
              <a:spcAft>
                <a:spcPts val="0"/>
              </a:spcAft>
              <a:buClrTx/>
              <a:buSzTx/>
              <a:buFontTx/>
              <a:buNone/>
              <a:tabLst/>
              <a:defRPr/>
            </a:pPr>
            <a:fld id="{D2728B51-A559-45FB-B519-69060B660A94}" type="slidenum">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pPr marL="0" marR="0" lvl="0" indent="0" algn="r" defTabSz="904159" rtl="0" eaLnBrk="1" fontAlgn="auto" latinLnBrk="0" hangingPunct="1">
                <a:lnSpc>
                  <a:spcPct val="100000"/>
                </a:lnSpc>
                <a:spcBef>
                  <a:spcPts val="0"/>
                </a:spcBef>
                <a:spcAft>
                  <a:spcPts val="0"/>
                </a:spcAft>
                <a:buClrTx/>
                <a:buSzTx/>
                <a:buFontTx/>
                <a:buNone/>
                <a:tabLst/>
                <a:defRPr/>
              </a:pPr>
              <a:t>35</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36639131"/>
      </p:ext>
    </p:extLst>
  </p:cSld>
  <p:clrMapOvr>
    <a:masterClrMapping/>
  </p:clrMapOvr>
</p:notes>
</file>

<file path=ppt/notesSlides/notesSlide3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kern="1200">
                <a:solidFill>
                  <a:schemeClr val="tx1"/>
                </a:solidFill>
                <a:effectLst/>
                <a:latin typeface="+mn-lt"/>
                <a:ea typeface="+mn-ea"/>
                <a:cs typeface="+mn-cs"/>
              </a:rPr>
              <a:t>STATIC SLIDE VERSION (No Animations)</a:t>
            </a:r>
            <a:endParaRPr lang="en-US" sz="1200" kern="1200">
              <a:solidFill>
                <a:schemeClr val="tx1"/>
              </a:solidFill>
              <a:effectLst/>
              <a:latin typeface="+mn-lt"/>
              <a:ea typeface="+mn-ea"/>
              <a:cs typeface="+mn-cs"/>
            </a:endParaRPr>
          </a:p>
          <a:p>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The Microsoft Cybersecurity Reference Architecture (</a:t>
            </a:r>
            <a:r>
              <a:rPr lang="en-US" sz="1200" u="sng" kern="1200">
                <a:solidFill>
                  <a:schemeClr val="tx1"/>
                </a:solidFill>
                <a:effectLst/>
                <a:latin typeface="+mn-lt"/>
                <a:ea typeface="+mn-ea"/>
                <a:cs typeface="+mn-cs"/>
                <a:hlinkClick r:id="rId3"/>
              </a:rPr>
              <a:t>https://aka.ms/MCRA</a:t>
            </a:r>
            <a:r>
              <a:rPr lang="en-US" sz="1200" kern="1200">
                <a:solidFill>
                  <a:schemeClr val="tx1"/>
                </a:solidFill>
                <a:effectLst/>
                <a:latin typeface="+mn-lt"/>
                <a:ea typeface="+mn-ea"/>
                <a:cs typeface="+mn-cs"/>
              </a:rPr>
              <a:t>) describes Microsoft’s cybersecurity capabilities and how they integrate with existing security architectures and capabilities. We recently updated this diagram and wanted to share a little bit about the changes and the document itself to help you better utilize it.</a:t>
            </a:r>
          </a:p>
          <a:p>
            <a:r>
              <a:rPr lang="en-US" sz="1200" kern="1200">
                <a:solidFill>
                  <a:schemeClr val="tx1"/>
                </a:solidFill>
                <a:effectLst/>
                <a:latin typeface="+mn-lt"/>
                <a:ea typeface="+mn-ea"/>
                <a:cs typeface="+mn-cs"/>
              </a:rPr>
              <a:t> </a:t>
            </a:r>
          </a:p>
          <a:p>
            <a:r>
              <a:rPr lang="en-US" sz="1200" kern="1200">
                <a:solidFill>
                  <a:schemeClr val="tx1"/>
                </a:solidFill>
                <a:effectLst/>
                <a:latin typeface="+mn-lt"/>
                <a:ea typeface="+mn-ea"/>
                <a:cs typeface="+mn-cs"/>
              </a:rPr>
              <a:t> </a:t>
            </a:r>
          </a:p>
          <a:p>
            <a:r>
              <a:rPr lang="en-US" sz="1200" b="1" u="sng" kern="1200">
                <a:solidFill>
                  <a:schemeClr val="tx1"/>
                </a:solidFill>
                <a:effectLst/>
                <a:latin typeface="+mn-lt"/>
                <a:ea typeface="+mn-ea"/>
                <a:cs typeface="+mn-cs"/>
              </a:rPr>
              <a:t>How to use it </a:t>
            </a:r>
            <a:endParaRPr lang="en-US" sz="1200" u="sng" kern="1200">
              <a:solidFill>
                <a:schemeClr val="tx1"/>
              </a:solidFill>
              <a:effectLst/>
              <a:latin typeface="+mn-lt"/>
              <a:ea typeface="+mn-ea"/>
              <a:cs typeface="+mn-cs"/>
            </a:endParaRPr>
          </a:p>
          <a:p>
            <a:r>
              <a:rPr lang="en-US" sz="1200" kern="1200">
                <a:solidFill>
                  <a:schemeClr val="tx1"/>
                </a:solidFill>
                <a:effectLst/>
                <a:latin typeface="+mn-lt"/>
                <a:ea typeface="+mn-ea"/>
                <a:cs typeface="+mn-cs"/>
              </a:rPr>
              <a:t>We have seen this document used for several purposes by our customers and internal teams (beyond a geeky wall decoration to shock and impress your cubicle neighbors :-)</a:t>
            </a:r>
          </a:p>
          <a:p>
            <a:pPr lvl="0" fontAlgn="ctr"/>
            <a:r>
              <a:rPr lang="en-US" sz="1200" b="1" kern="1200">
                <a:solidFill>
                  <a:schemeClr val="tx1"/>
                </a:solidFill>
                <a:effectLst/>
                <a:latin typeface="+mn-lt"/>
                <a:ea typeface="+mn-ea"/>
                <a:cs typeface="+mn-cs"/>
              </a:rPr>
              <a:t>Starting template for a security architecture - </a:t>
            </a:r>
            <a:r>
              <a:rPr lang="en-US" sz="1200" kern="1200">
                <a:solidFill>
                  <a:schemeClr val="tx1"/>
                </a:solidFill>
                <a:effectLst/>
                <a:latin typeface="+mn-lt"/>
                <a:ea typeface="+mn-ea"/>
                <a:cs typeface="+mn-cs"/>
              </a:rPr>
              <a:t>The</a:t>
            </a:r>
            <a:r>
              <a:rPr lang="en-US" sz="1200" b="1" kern="1200">
                <a:solidFill>
                  <a:schemeClr val="tx1"/>
                </a:solidFill>
                <a:effectLst/>
                <a:latin typeface="+mn-lt"/>
                <a:ea typeface="+mn-ea"/>
                <a:cs typeface="+mn-cs"/>
              </a:rPr>
              <a:t> </a:t>
            </a:r>
            <a:r>
              <a:rPr lang="en-US" sz="1200" kern="1200">
                <a:solidFill>
                  <a:schemeClr val="tx1"/>
                </a:solidFill>
                <a:effectLst/>
                <a:latin typeface="+mn-lt"/>
                <a:ea typeface="+mn-ea"/>
                <a:cs typeface="+mn-cs"/>
              </a:rPr>
              <a:t>most common use case we see is that organizations use the document to help define a target state for cybersecurity capabilities. Organizations find this architecture useful because it covers capabilities across the modern enterprise estate that now spans on-premise, mobile devices, many clouds, and IoT / Operational Technology. </a:t>
            </a:r>
          </a:p>
          <a:p>
            <a:pPr lvl="0" fontAlgn="ctr"/>
            <a:r>
              <a:rPr lang="en-US" sz="1200" b="1" kern="1200">
                <a:solidFill>
                  <a:schemeClr val="tx1"/>
                </a:solidFill>
                <a:effectLst/>
                <a:latin typeface="+mn-lt"/>
                <a:ea typeface="+mn-ea"/>
                <a:cs typeface="+mn-cs"/>
              </a:rPr>
              <a:t>Comparison reference for security capabilities - </a:t>
            </a:r>
            <a:r>
              <a:rPr lang="en-US" sz="1200" kern="1200">
                <a:solidFill>
                  <a:schemeClr val="tx1"/>
                </a:solidFill>
                <a:effectLst/>
                <a:latin typeface="+mn-lt"/>
                <a:ea typeface="+mn-ea"/>
                <a:cs typeface="+mn-cs"/>
              </a:rPr>
              <a:t>We know of several organizations that have marked up a printed copy with what capabilities they already own from various Microsoft license suites (many customers don't know they own quite a bit of this technology), which ones they already have in place (from Microsoft or partner/3rd party), and which ones are new and could fill a need. </a:t>
            </a:r>
          </a:p>
          <a:p>
            <a:pPr lvl="0" fontAlgn="ctr"/>
            <a:r>
              <a:rPr lang="en-US" sz="1200" b="1" kern="1200">
                <a:solidFill>
                  <a:schemeClr val="tx1"/>
                </a:solidFill>
                <a:effectLst/>
                <a:latin typeface="+mn-lt"/>
                <a:ea typeface="+mn-ea"/>
                <a:cs typeface="+mn-cs"/>
              </a:rPr>
              <a:t>Learn about Microsoft capabilities</a:t>
            </a:r>
            <a:r>
              <a:rPr lang="en-US" sz="1200" kern="1200">
                <a:solidFill>
                  <a:schemeClr val="tx1"/>
                </a:solidFill>
                <a:effectLst/>
                <a:latin typeface="+mn-lt"/>
                <a:ea typeface="+mn-ea"/>
                <a:cs typeface="+mn-cs"/>
              </a:rPr>
              <a:t> </a:t>
            </a:r>
            <a:r>
              <a:rPr lang="en-US" sz="1200" b="1" kern="1200">
                <a:solidFill>
                  <a:schemeClr val="tx1"/>
                </a:solidFill>
                <a:effectLst/>
                <a:latin typeface="+mn-lt"/>
                <a:ea typeface="+mn-ea"/>
                <a:cs typeface="+mn-cs"/>
              </a:rPr>
              <a:t>-</a:t>
            </a:r>
            <a:r>
              <a:rPr lang="en-US" sz="1200" kern="1200">
                <a:solidFill>
                  <a:schemeClr val="tx1"/>
                </a:solidFill>
                <a:effectLst/>
                <a:latin typeface="+mn-lt"/>
                <a:ea typeface="+mn-ea"/>
                <a:cs typeface="+mn-cs"/>
              </a:rPr>
              <a:t> In presentation mode, each capability has a "ScreenTip" with a short description of each capability + a link to documentation on that capability to learn more. </a:t>
            </a:r>
          </a:p>
          <a:p>
            <a:pPr lvl="0" fontAlgn="ctr"/>
            <a:r>
              <a:rPr lang="en-US" sz="1200" b="1" kern="1200">
                <a:solidFill>
                  <a:schemeClr val="tx1"/>
                </a:solidFill>
                <a:effectLst/>
                <a:latin typeface="+mn-lt"/>
                <a:ea typeface="+mn-ea"/>
                <a:cs typeface="+mn-cs"/>
              </a:rPr>
              <a:t>Learn about Microsoft's integration investments -</a:t>
            </a:r>
            <a:r>
              <a:rPr lang="en-US" sz="1200" kern="1200">
                <a:solidFill>
                  <a:schemeClr val="tx1"/>
                </a:solidFill>
                <a:effectLst/>
                <a:latin typeface="+mn-lt"/>
                <a:ea typeface="+mn-ea"/>
                <a:cs typeface="+mn-cs"/>
              </a:rPr>
              <a:t> The architecture includes visuals of key integration points with partner capabilities (e.g. SIEM/Log integration, Security Appliances in Azure, DLP integration, and more) and within our own product capabilities among (e.g. Advanced Threat Protection, Conditional Access, and more).</a:t>
            </a:r>
          </a:p>
          <a:p>
            <a:pPr lvl="0" fontAlgn="ctr"/>
            <a:r>
              <a:rPr lang="en-US" sz="1200" b="1" kern="1200">
                <a:solidFill>
                  <a:schemeClr val="tx1"/>
                </a:solidFill>
                <a:effectLst/>
                <a:latin typeface="+mn-lt"/>
                <a:ea typeface="+mn-ea"/>
                <a:cs typeface="+mn-cs"/>
              </a:rPr>
              <a:t>Learn about Cybersecurity</a:t>
            </a:r>
            <a:r>
              <a:rPr lang="en-US" sz="1200" kern="1200">
                <a:solidFill>
                  <a:schemeClr val="tx1"/>
                </a:solidFill>
                <a:effectLst/>
                <a:latin typeface="+mn-lt"/>
                <a:ea typeface="+mn-ea"/>
                <a:cs typeface="+mn-cs"/>
              </a:rPr>
              <a:t> - We have also heard reports of folks new to cybersecurity using this as a learning tool as they prepare for their first career or a career change. </a:t>
            </a:r>
          </a:p>
          <a:p>
            <a:r>
              <a:rPr lang="en-US" sz="1200" kern="1200">
                <a:solidFill>
                  <a:schemeClr val="tx1"/>
                </a:solidFill>
                <a:effectLst/>
                <a:latin typeface="+mn-lt"/>
                <a:ea typeface="+mn-ea"/>
                <a:cs typeface="+mn-cs"/>
              </a:rPr>
              <a:t>As you can see, Microsoft has been investing heavily in security for many years to secure our products and services as well as provide the capabilities our customers need to secure their assets. In many ways, this diagram reflects Microsoft massive ongoing investment into cyber security research and development, currently over $1 billion annually (not including acquisitions). </a:t>
            </a:r>
          </a:p>
          <a:p>
            <a:r>
              <a:rPr lang="en-US" sz="1200" b="1" kern="1200">
                <a:solidFill>
                  <a:schemeClr val="tx1"/>
                </a:solidFill>
                <a:effectLst/>
                <a:latin typeface="+mn-lt"/>
                <a:ea typeface="+mn-ea"/>
                <a:cs typeface="+mn-cs"/>
              </a:rPr>
              <a:t> </a:t>
            </a:r>
            <a:endParaRPr lang="en-US" sz="1200" kern="1200">
              <a:solidFill>
                <a:schemeClr val="tx1"/>
              </a:solidFill>
              <a:effectLst/>
              <a:latin typeface="+mn-lt"/>
              <a:ea typeface="+mn-ea"/>
              <a:cs typeface="+mn-cs"/>
            </a:endParaRPr>
          </a:p>
          <a:p>
            <a:r>
              <a:rPr lang="en-US" sz="1200" b="1" u="sng" kern="1200">
                <a:solidFill>
                  <a:schemeClr val="tx1"/>
                </a:solidFill>
                <a:effectLst/>
                <a:latin typeface="+mn-lt"/>
                <a:ea typeface="+mn-ea"/>
                <a:cs typeface="+mn-cs"/>
              </a:rPr>
              <a:t>What has changed and why</a:t>
            </a:r>
            <a:endParaRPr lang="en-US" sz="1200" u="sng" kern="1200">
              <a:solidFill>
                <a:schemeClr val="tx1"/>
              </a:solidFill>
              <a:effectLst/>
              <a:latin typeface="+mn-lt"/>
              <a:ea typeface="+mn-ea"/>
              <a:cs typeface="+mn-cs"/>
            </a:endParaRPr>
          </a:p>
          <a:p>
            <a:r>
              <a:rPr lang="en-US" sz="1200" kern="1200">
                <a:solidFill>
                  <a:schemeClr val="tx1"/>
                </a:solidFill>
                <a:effectLst/>
                <a:latin typeface="+mn-lt"/>
                <a:ea typeface="+mn-ea"/>
                <a:cs typeface="+mn-cs"/>
              </a:rPr>
              <a:t>We made quite a few changes in v2 and wanted to share a few highlights on what's changed as well as the underlying philosophy of how this document was built. </a:t>
            </a:r>
          </a:p>
          <a:p>
            <a:pPr lvl="0" fontAlgn="ctr"/>
            <a:r>
              <a:rPr lang="en-US" sz="1200" b="1" kern="1200">
                <a:solidFill>
                  <a:schemeClr val="tx1"/>
                </a:solidFill>
                <a:effectLst/>
                <a:latin typeface="+mn-lt"/>
                <a:ea typeface="+mn-ea"/>
                <a:cs typeface="+mn-cs"/>
              </a:rPr>
              <a:t>New visual style</a:t>
            </a:r>
            <a:r>
              <a:rPr lang="en-US" sz="1200" kern="1200">
                <a:solidFill>
                  <a:schemeClr val="tx1"/>
                </a:solidFill>
                <a:effectLst/>
                <a:latin typeface="+mn-lt"/>
                <a:ea typeface="+mn-ea"/>
                <a:cs typeface="+mn-cs"/>
              </a:rPr>
              <a:t> - The most obvious change for those familiar with the first version is the simplified visual style. While some may miss the "visual assault on the senses" effect from the bold colors in v1, we think this format works better for most people. </a:t>
            </a:r>
          </a:p>
          <a:p>
            <a:pPr lvl="0" fontAlgn="ctr"/>
            <a:r>
              <a:rPr lang="en-US" sz="1200" b="1" kern="1200">
                <a:solidFill>
                  <a:schemeClr val="tx1"/>
                </a:solidFill>
                <a:effectLst/>
                <a:latin typeface="+mn-lt"/>
                <a:ea typeface="+mn-ea"/>
                <a:cs typeface="+mn-cs"/>
              </a:rPr>
              <a:t>Interactivity instructions</a:t>
            </a:r>
            <a:r>
              <a:rPr lang="en-US" sz="1200" kern="1200">
                <a:solidFill>
                  <a:schemeClr val="tx1"/>
                </a:solidFill>
                <a:effectLst/>
                <a:latin typeface="+mn-lt"/>
                <a:ea typeface="+mn-ea"/>
                <a:cs typeface="+mn-cs"/>
              </a:rPr>
              <a:t> - Many people did not notice that each capability on the architecture has a quick description and link to more information, so we added instructions to call that out (and updated the descriptions themselves). </a:t>
            </a:r>
          </a:p>
          <a:p>
            <a:pPr lvl="0" fontAlgn="ctr"/>
            <a:r>
              <a:rPr lang="en-US" sz="1200" b="1" kern="1200">
                <a:solidFill>
                  <a:schemeClr val="tx1"/>
                </a:solidFill>
                <a:effectLst/>
                <a:latin typeface="+mn-lt"/>
                <a:ea typeface="+mn-ea"/>
                <a:cs typeface="+mn-cs"/>
              </a:rPr>
              <a:t>Complementary Content - </a:t>
            </a:r>
            <a:r>
              <a:rPr lang="en-US" sz="1200" kern="1200">
                <a:solidFill>
                  <a:schemeClr val="tx1"/>
                </a:solidFill>
                <a:effectLst/>
                <a:latin typeface="+mn-lt"/>
                <a:ea typeface="+mn-ea"/>
                <a:cs typeface="+mn-cs"/>
              </a:rPr>
              <a:t>Microsoft has invested in creating cybersecurity reference strategies (success criteria, recommended approaches, how our technology maps to them) as well as prescriptive guidance for addressing top customer challenges like Petya/WannaCrypt, Securing Privileged Access, and Securing Office 365. This content is now easier to find with links at the top of the document. </a:t>
            </a:r>
          </a:p>
          <a:p>
            <a:pPr lvl="0" fontAlgn="ctr"/>
            <a:r>
              <a:rPr lang="en-US" sz="1200" b="1" kern="1200">
                <a:solidFill>
                  <a:schemeClr val="tx1"/>
                </a:solidFill>
                <a:effectLst/>
                <a:latin typeface="+mn-lt"/>
                <a:ea typeface="+mn-ea"/>
                <a:cs typeface="+mn-cs"/>
              </a:rPr>
              <a:t>Added Section headers</a:t>
            </a:r>
            <a:r>
              <a:rPr lang="en-US" sz="1200" kern="1200">
                <a:solidFill>
                  <a:schemeClr val="tx1"/>
                </a:solidFill>
                <a:effectLst/>
                <a:latin typeface="+mn-lt"/>
                <a:ea typeface="+mn-ea"/>
                <a:cs typeface="+mn-cs"/>
              </a:rPr>
              <a:t> for each grouping of technology areas to make it easier to navigate, understand, and discuss as a focus area. </a:t>
            </a:r>
          </a:p>
          <a:p>
            <a:pPr lvl="0" fontAlgn="ctr"/>
            <a:r>
              <a:rPr lang="en-US" sz="1200" b="1" kern="1200">
                <a:solidFill>
                  <a:schemeClr val="tx1"/>
                </a:solidFill>
                <a:effectLst/>
                <a:latin typeface="+mn-lt"/>
                <a:ea typeface="+mn-ea"/>
                <a:cs typeface="+mn-cs"/>
              </a:rPr>
              <a:t>Added Foundational Elements - </a:t>
            </a:r>
            <a:r>
              <a:rPr lang="en-US" sz="1200" kern="1200">
                <a:solidFill>
                  <a:schemeClr val="tx1"/>
                </a:solidFill>
                <a:effectLst/>
                <a:latin typeface="+mn-lt"/>
                <a:ea typeface="+mn-ea"/>
                <a:cs typeface="+mn-cs"/>
              </a:rPr>
              <a:t>We added descriptions of some core foundational capabilities that are deeply integrated into how we secure our cloud services and build our cybersecurity capabilities that have been added to the bottom. These include</a:t>
            </a:r>
          </a:p>
          <a:p>
            <a:pPr lvl="1" fontAlgn="ctr"/>
            <a:r>
              <a:rPr lang="en-US" sz="1200" b="1" kern="1200">
                <a:solidFill>
                  <a:schemeClr val="tx1"/>
                </a:solidFill>
                <a:effectLst/>
                <a:latin typeface="+mn-lt"/>
                <a:ea typeface="+mn-ea"/>
                <a:cs typeface="+mn-cs"/>
              </a:rPr>
              <a:t>Trust Center</a:t>
            </a:r>
            <a:r>
              <a:rPr lang="en-US" sz="1200" kern="1200">
                <a:solidFill>
                  <a:schemeClr val="tx1"/>
                </a:solidFill>
                <a:effectLst/>
                <a:latin typeface="+mn-lt"/>
                <a:ea typeface="+mn-ea"/>
                <a:cs typeface="+mn-cs"/>
              </a:rPr>
              <a:t> - This is where describe how we secure our cloud and includes links to various compliance documents such as 3rd party auditor reports. </a:t>
            </a:r>
          </a:p>
          <a:p>
            <a:pPr lvl="1" fontAlgn="ctr"/>
            <a:r>
              <a:rPr lang="en-US" sz="1200" b="1" kern="1200">
                <a:solidFill>
                  <a:schemeClr val="tx1"/>
                </a:solidFill>
                <a:effectLst/>
                <a:latin typeface="+mn-lt"/>
                <a:ea typeface="+mn-ea"/>
                <a:cs typeface="+mn-cs"/>
              </a:rPr>
              <a:t>Compliance Manager </a:t>
            </a:r>
            <a:r>
              <a:rPr lang="en-US" sz="1200" kern="1200">
                <a:solidFill>
                  <a:schemeClr val="tx1"/>
                </a:solidFill>
                <a:effectLst/>
                <a:latin typeface="+mn-lt"/>
                <a:ea typeface="+mn-ea"/>
                <a:cs typeface="+mn-cs"/>
              </a:rPr>
              <a:t>is a powerful (new) capability to help you report on your compliance status for Azure, Office 365, and Dynamics 365 for General Data Protection Regulation (GDPR), NIST 800-53 and 800-171, ISO 27001 and 27018, and others. </a:t>
            </a:r>
          </a:p>
          <a:p>
            <a:pPr lvl="1" fontAlgn="ctr"/>
            <a:r>
              <a:rPr lang="en-US" sz="1200" b="1" kern="1200">
                <a:solidFill>
                  <a:schemeClr val="tx1"/>
                </a:solidFill>
                <a:effectLst/>
                <a:latin typeface="+mn-lt"/>
                <a:ea typeface="+mn-ea"/>
                <a:cs typeface="+mn-cs"/>
              </a:rPr>
              <a:t>Intelligent Security Graph</a:t>
            </a:r>
            <a:r>
              <a:rPr lang="en-US" sz="1200" kern="1200">
                <a:solidFill>
                  <a:schemeClr val="tx1"/>
                </a:solidFill>
                <a:effectLst/>
                <a:latin typeface="+mn-lt"/>
                <a:ea typeface="+mn-ea"/>
                <a:cs typeface="+mn-cs"/>
              </a:rPr>
              <a:t> is Microsoft threat intelligence system that we use to protect our cloud, our IT environment, and our customers. The graph is composed of trillions of signals, advanced analytics, and teams of experts hunting for malicious activities and is integrated into our threat detection and response capabilities. </a:t>
            </a:r>
          </a:p>
          <a:p>
            <a:pPr lvl="1" fontAlgn="ctr"/>
            <a:r>
              <a:rPr lang="en-US" sz="1200" b="1" kern="1200">
                <a:solidFill>
                  <a:schemeClr val="tx1"/>
                </a:solidFill>
                <a:effectLst/>
                <a:latin typeface="+mn-lt"/>
                <a:ea typeface="+mn-ea"/>
                <a:cs typeface="+mn-cs"/>
              </a:rPr>
              <a:t>Security Development Lifecycle (SDL)</a:t>
            </a:r>
            <a:r>
              <a:rPr lang="en-US" sz="1200" kern="1200">
                <a:solidFill>
                  <a:schemeClr val="tx1"/>
                </a:solidFill>
                <a:effectLst/>
                <a:latin typeface="+mn-lt"/>
                <a:ea typeface="+mn-ea"/>
                <a:cs typeface="+mn-cs"/>
              </a:rPr>
              <a:t> is foundational to how we develop software at Microsoft and has been published to help you secure your applications. Because of our early and deep commitment to secure development, we were able to quickly conform to ISO 27034 after it was released. </a:t>
            </a:r>
          </a:p>
          <a:p>
            <a:pPr lvl="0" fontAlgn="ctr"/>
            <a:r>
              <a:rPr lang="en-US" sz="1200" b="1" kern="1200">
                <a:solidFill>
                  <a:schemeClr val="tx1"/>
                </a:solidFill>
                <a:effectLst/>
                <a:latin typeface="+mn-lt"/>
                <a:ea typeface="+mn-ea"/>
                <a:cs typeface="+mn-cs"/>
              </a:rPr>
              <a:t>Moved Devices/Clients together</a:t>
            </a:r>
            <a:r>
              <a:rPr lang="en-US" sz="1200" kern="1200">
                <a:solidFill>
                  <a:schemeClr val="tx1"/>
                </a:solidFill>
                <a:effectLst/>
                <a:latin typeface="+mn-lt"/>
                <a:ea typeface="+mn-ea"/>
                <a:cs typeface="+mn-cs"/>
              </a:rPr>
              <a:t> - As device form factors and operating systems continue to expand and evolve, we are seeing security organizations view devices through the lens of trustworthiness/integrity vs. any other attribute. </a:t>
            </a:r>
          </a:p>
          <a:p>
            <a:pPr lvl="1" fontAlgn="ctr"/>
            <a:r>
              <a:rPr lang="en-US" sz="1200" kern="1200">
                <a:solidFill>
                  <a:schemeClr val="tx1"/>
                </a:solidFill>
                <a:effectLst/>
                <a:latin typeface="+mn-lt"/>
                <a:ea typeface="+mn-ea"/>
                <a:cs typeface="+mn-cs"/>
              </a:rPr>
              <a:t>We also re-organized the Windows 10 and Windows Defender ATP capabilities around outcomes vs. feature names for clarity. </a:t>
            </a:r>
          </a:p>
          <a:p>
            <a:pPr lvl="1" fontAlgn="ctr"/>
            <a:r>
              <a:rPr lang="en-US" sz="1200" kern="1200">
                <a:solidFill>
                  <a:schemeClr val="tx1"/>
                </a:solidFill>
                <a:effectLst/>
                <a:latin typeface="+mn-lt"/>
                <a:ea typeface="+mn-ea"/>
                <a:cs typeface="+mn-cs"/>
              </a:rPr>
              <a:t>We also reorganized windows security icons and text to reflect that Windows Defender ATP describes all the platform capabilities working together to prevent, detect, and (automatically) respond and recover to attacks. We also added icons to show the cross-platform support for Endpoint Detection and Response (EDR) capabilities that now extend across Windows 10, Windows 7/8.1, Windows Server, Mac OS, Linux, iOS, and Android platforms. </a:t>
            </a:r>
          </a:p>
          <a:p>
            <a:pPr lvl="1" fontAlgn="ctr"/>
            <a:r>
              <a:rPr lang="en-US" sz="1200" kern="1200">
                <a:solidFill>
                  <a:schemeClr val="tx1"/>
                </a:solidFill>
                <a:effectLst/>
                <a:latin typeface="+mn-lt"/>
                <a:ea typeface="+mn-ea"/>
                <a:cs typeface="+mn-cs"/>
              </a:rPr>
              <a:t>We also faded the intranet border around these devices because of the ongoing success of phishing, watering hole, and other techniques that have weakened the network boundary. </a:t>
            </a:r>
          </a:p>
          <a:p>
            <a:pPr lvl="0" fontAlgn="ctr"/>
            <a:r>
              <a:rPr lang="en-US" sz="1200" b="1" kern="1200">
                <a:solidFill>
                  <a:schemeClr val="tx1"/>
                </a:solidFill>
                <a:effectLst/>
                <a:latin typeface="+mn-lt"/>
                <a:ea typeface="+mn-ea"/>
                <a:cs typeface="+mn-cs"/>
              </a:rPr>
              <a:t>Updated SOC section - </a:t>
            </a:r>
            <a:r>
              <a:rPr lang="en-US" sz="1200" kern="1200">
                <a:solidFill>
                  <a:schemeClr val="tx1"/>
                </a:solidFill>
                <a:effectLst/>
                <a:latin typeface="+mn-lt"/>
                <a:ea typeface="+mn-ea"/>
                <a:cs typeface="+mn-cs"/>
              </a:rPr>
              <a:t>We moved several capabilities from their previous locations around the architecture into the Security Operations Center (SOC) as this is where they are primarily used. This move enabled us to show a clearer vision of a modern SOC that can monitor and protect the hybrid of everything estate. We also added the Graph Security API (in public preview) as this API is designed to help you integrate existing SOC components and Microsoft capabilities. </a:t>
            </a:r>
          </a:p>
          <a:p>
            <a:pPr lvl="0" fontAlgn="ctr"/>
            <a:r>
              <a:rPr lang="en-US" sz="1200" b="1" kern="1200">
                <a:solidFill>
                  <a:schemeClr val="tx1"/>
                </a:solidFill>
                <a:effectLst/>
                <a:latin typeface="+mn-lt"/>
                <a:ea typeface="+mn-ea"/>
                <a:cs typeface="+mn-cs"/>
              </a:rPr>
              <a:t>Simplified server/datacenter view - </a:t>
            </a:r>
            <a:r>
              <a:rPr lang="en-US" sz="1200" kern="1200">
                <a:solidFill>
                  <a:schemeClr val="tx1"/>
                </a:solidFill>
                <a:effectLst/>
                <a:latin typeface="+mn-lt"/>
                <a:ea typeface="+mn-ea"/>
                <a:cs typeface="+mn-cs"/>
              </a:rPr>
              <a:t>We simplified the datacenter section to recover the space being taken up by duplicate server icons. We retained the visual of extranets and intranets spanning on-premises datacenters and multiple cloud provider(s). Organizations see Infrastructure as a Service (IaaS) cloud providers as another datacenter for the intranet generation of applications, though they find Azure is much easier to manage and secure than physical datacenters. We also added Azure Stack capability that allows customers to securely operate Azure services in their datacenter.  </a:t>
            </a:r>
          </a:p>
          <a:p>
            <a:pPr lvl="0" fontAlgn="ctr"/>
            <a:r>
              <a:rPr lang="en-US" sz="1200" b="1" kern="1200">
                <a:solidFill>
                  <a:schemeClr val="tx1"/>
                </a:solidFill>
                <a:effectLst/>
                <a:latin typeface="+mn-lt"/>
                <a:ea typeface="+mn-ea"/>
                <a:cs typeface="+mn-cs"/>
              </a:rPr>
              <a:t>New IoT/OT section - </a:t>
            </a:r>
            <a:r>
              <a:rPr lang="en-US" sz="1200" kern="1200">
                <a:solidFill>
                  <a:schemeClr val="tx1"/>
                </a:solidFill>
                <a:effectLst/>
                <a:latin typeface="+mn-lt"/>
                <a:ea typeface="+mn-ea"/>
                <a:cs typeface="+mn-cs"/>
              </a:rPr>
              <a:t>IoT is on the rise on many enterprises due to digital transformation initiatives. While the attacks and defenses for this area are still evolving quickly, Microsoft continues to invest deeply to provide security for existing and new deployments of Internet of Things (IoT) and Operational Technology (OT). Microsoft has announced </a:t>
            </a:r>
            <a:r>
              <a:rPr lang="en-US" sz="1200" u="sng" kern="1200">
                <a:solidFill>
                  <a:schemeClr val="tx1"/>
                </a:solidFill>
                <a:effectLst/>
                <a:latin typeface="+mn-lt"/>
                <a:ea typeface="+mn-ea"/>
                <a:cs typeface="+mn-cs"/>
                <a:hlinkClick r:id="rId4"/>
              </a:rPr>
              <a:t>$5 billion of investment over the next four years for IoT</a:t>
            </a:r>
            <a:r>
              <a:rPr lang="en-US" sz="1200" kern="1200">
                <a:solidFill>
                  <a:schemeClr val="tx1"/>
                </a:solidFill>
                <a:effectLst/>
                <a:latin typeface="+mn-lt"/>
                <a:ea typeface="+mn-ea"/>
                <a:cs typeface="+mn-cs"/>
              </a:rPr>
              <a:t> and has also recently announced an end to end certification for a secure IoT platform from MCU to the cloud called </a:t>
            </a:r>
            <a:r>
              <a:rPr lang="en-US" sz="1200" u="sng" kern="1200">
                <a:solidFill>
                  <a:schemeClr val="tx1"/>
                </a:solidFill>
                <a:effectLst/>
                <a:latin typeface="+mn-lt"/>
                <a:ea typeface="+mn-ea"/>
                <a:cs typeface="+mn-cs"/>
                <a:hlinkClick r:id="rId5"/>
              </a:rPr>
              <a:t>Azure Sphere.</a:t>
            </a:r>
            <a:endParaRPr lang="en-US" sz="1200" kern="1200">
              <a:solidFill>
                <a:schemeClr val="tx1"/>
              </a:solidFill>
              <a:effectLst/>
              <a:latin typeface="+mn-lt"/>
              <a:ea typeface="+mn-ea"/>
              <a:cs typeface="+mn-cs"/>
            </a:endParaRPr>
          </a:p>
          <a:p>
            <a:pPr lvl="0" fontAlgn="ctr"/>
            <a:r>
              <a:rPr lang="en-US" sz="1200" b="1" kern="1200">
                <a:solidFill>
                  <a:schemeClr val="tx1"/>
                </a:solidFill>
                <a:effectLst/>
                <a:latin typeface="+mn-lt"/>
                <a:ea typeface="+mn-ea"/>
                <a:cs typeface="+mn-cs"/>
              </a:rPr>
              <a:t>Updated Azure Security Center</a:t>
            </a:r>
            <a:r>
              <a:rPr lang="en-US" sz="1200" kern="1200">
                <a:solidFill>
                  <a:schemeClr val="tx1"/>
                </a:solidFill>
                <a:effectLst/>
                <a:latin typeface="+mn-lt"/>
                <a:ea typeface="+mn-ea"/>
                <a:cs typeface="+mn-cs"/>
              </a:rPr>
              <a:t> - Azure Security Center grew to protect Windows and Linux operating system across Azure, on-premises datacenters, and other IaaS providers. Security Center has also added powerful new features like Just in Time access to VMs and applied machine learning to creating application whitelisting rules and North-South Network Security Group (NSG) network rules. </a:t>
            </a:r>
          </a:p>
          <a:p>
            <a:pPr lvl="0" fontAlgn="ctr"/>
            <a:r>
              <a:rPr lang="en-US" sz="1200" b="1" kern="1200">
                <a:solidFill>
                  <a:schemeClr val="tx1"/>
                </a:solidFill>
                <a:effectLst/>
                <a:latin typeface="+mn-lt"/>
                <a:ea typeface="+mn-ea"/>
                <a:cs typeface="+mn-cs"/>
              </a:rPr>
              <a:t>Added Azure capabilities</a:t>
            </a:r>
            <a:r>
              <a:rPr lang="en-US" sz="1200" kern="1200">
                <a:solidFill>
                  <a:schemeClr val="tx1"/>
                </a:solidFill>
                <a:effectLst/>
                <a:latin typeface="+mn-lt"/>
                <a:ea typeface="+mn-ea"/>
                <a:cs typeface="+mn-cs"/>
              </a:rPr>
              <a:t> including Azure Policy, Confidential Computing, and the new DDoS protection options. </a:t>
            </a:r>
          </a:p>
          <a:p>
            <a:pPr lvl="0" fontAlgn="ctr"/>
            <a:r>
              <a:rPr lang="en-US" sz="1200" b="1" kern="1200">
                <a:solidFill>
                  <a:schemeClr val="tx1"/>
                </a:solidFill>
                <a:effectLst/>
                <a:latin typeface="+mn-lt"/>
                <a:ea typeface="+mn-ea"/>
                <a:cs typeface="+mn-cs"/>
              </a:rPr>
              <a:t>Added Azure AD B2B and B2C</a:t>
            </a:r>
            <a:r>
              <a:rPr lang="en-US" sz="1200" kern="1200">
                <a:solidFill>
                  <a:schemeClr val="tx1"/>
                </a:solidFill>
                <a:effectLst/>
                <a:latin typeface="+mn-lt"/>
                <a:ea typeface="+mn-ea"/>
                <a:cs typeface="+mn-cs"/>
              </a:rPr>
              <a:t> - Many Security departments have found these capabilities useful in reducing risk by moving partner and customer accounts out of enterprise identity systems to leverage existing enterprise and consumer identity providers. </a:t>
            </a:r>
          </a:p>
          <a:p>
            <a:pPr lvl="0" fontAlgn="ctr"/>
            <a:r>
              <a:rPr lang="en-US" sz="1200" b="1" kern="1200">
                <a:solidFill>
                  <a:schemeClr val="tx1"/>
                </a:solidFill>
                <a:effectLst/>
                <a:latin typeface="+mn-lt"/>
                <a:ea typeface="+mn-ea"/>
                <a:cs typeface="+mn-cs"/>
              </a:rPr>
              <a:t>Added information protection</a:t>
            </a:r>
            <a:r>
              <a:rPr lang="en-US" sz="1200" kern="1200">
                <a:solidFill>
                  <a:schemeClr val="tx1"/>
                </a:solidFill>
                <a:effectLst/>
                <a:latin typeface="+mn-lt"/>
                <a:ea typeface="+mn-ea"/>
                <a:cs typeface="+mn-cs"/>
              </a:rPr>
              <a:t> capabilities for Office 365 as well as SQL Information Protection (preview). </a:t>
            </a:r>
          </a:p>
          <a:p>
            <a:pPr lvl="0" fontAlgn="ctr"/>
            <a:r>
              <a:rPr lang="en-US" sz="1200" b="1" kern="1200">
                <a:solidFill>
                  <a:schemeClr val="tx1"/>
                </a:solidFill>
                <a:effectLst/>
                <a:latin typeface="+mn-lt"/>
                <a:ea typeface="+mn-ea"/>
                <a:cs typeface="+mn-cs"/>
              </a:rPr>
              <a:t>Updated integration points</a:t>
            </a:r>
            <a:r>
              <a:rPr lang="en-US" sz="1200" kern="1200">
                <a:solidFill>
                  <a:schemeClr val="tx1"/>
                </a:solidFill>
                <a:effectLst/>
                <a:latin typeface="+mn-lt"/>
                <a:ea typeface="+mn-ea"/>
                <a:cs typeface="+mn-cs"/>
              </a:rPr>
              <a:t> - Microsoft invests heavily to integrate our capabilities together as well as to ensure use our technology with your existing security capabilities. This is a quick summary of some key integration points depicted in the reference architecture:</a:t>
            </a:r>
          </a:p>
          <a:p>
            <a:pPr lvl="1" fontAlgn="ctr"/>
            <a:r>
              <a:rPr lang="en-US" sz="1200" b="1" kern="1200">
                <a:solidFill>
                  <a:schemeClr val="tx1"/>
                </a:solidFill>
                <a:effectLst/>
                <a:latin typeface="+mn-lt"/>
                <a:ea typeface="+mn-ea"/>
                <a:cs typeface="+mn-cs"/>
              </a:rPr>
              <a:t>Conditional Access </a:t>
            </a:r>
            <a:r>
              <a:rPr lang="en-US" sz="1200" kern="1200">
                <a:solidFill>
                  <a:schemeClr val="tx1"/>
                </a:solidFill>
                <a:effectLst/>
                <a:latin typeface="+mn-lt"/>
                <a:ea typeface="+mn-ea"/>
                <a:cs typeface="+mn-cs"/>
              </a:rPr>
              <a:t>connecting info protection and threat protection with identity to ensure that authentications are coming from a secure/compliant device before accessing sensitive data. </a:t>
            </a:r>
          </a:p>
          <a:p>
            <a:pPr lvl="1" fontAlgn="ctr"/>
            <a:r>
              <a:rPr lang="en-US" sz="1200" b="1" kern="1200">
                <a:solidFill>
                  <a:schemeClr val="tx1"/>
                </a:solidFill>
                <a:effectLst/>
                <a:latin typeface="+mn-lt"/>
                <a:ea typeface="+mn-ea"/>
                <a:cs typeface="+mn-cs"/>
              </a:rPr>
              <a:t>Advanced Threat Protection </a:t>
            </a:r>
            <a:r>
              <a:rPr lang="en-US" sz="1200" kern="1200">
                <a:solidFill>
                  <a:schemeClr val="tx1"/>
                </a:solidFill>
                <a:effectLst/>
                <a:latin typeface="+mn-lt"/>
                <a:ea typeface="+mn-ea"/>
                <a:cs typeface="+mn-cs"/>
              </a:rPr>
              <a:t>integration across our SOC capabilities to streamline detection and response processes across Devices, Office 365, Azure, SaaS applications, and on Premises Active Directory.</a:t>
            </a:r>
            <a:r>
              <a:rPr lang="en-US" sz="1200" b="1" kern="1200">
                <a:solidFill>
                  <a:schemeClr val="tx1"/>
                </a:solidFill>
                <a:effectLst/>
                <a:latin typeface="+mn-lt"/>
                <a:ea typeface="+mn-ea"/>
                <a:cs typeface="+mn-cs"/>
              </a:rPr>
              <a:t> </a:t>
            </a:r>
            <a:endParaRPr lang="en-US" sz="1200" kern="1200">
              <a:solidFill>
                <a:schemeClr val="tx1"/>
              </a:solidFill>
              <a:effectLst/>
              <a:latin typeface="+mn-lt"/>
              <a:ea typeface="+mn-ea"/>
              <a:cs typeface="+mn-cs"/>
            </a:endParaRPr>
          </a:p>
          <a:p>
            <a:pPr lvl="1" fontAlgn="ctr"/>
            <a:r>
              <a:rPr lang="en-US" sz="1200" b="1" kern="1200">
                <a:solidFill>
                  <a:schemeClr val="tx1"/>
                </a:solidFill>
                <a:effectLst/>
                <a:latin typeface="+mn-lt"/>
                <a:ea typeface="+mn-ea"/>
                <a:cs typeface="+mn-cs"/>
              </a:rPr>
              <a:t>Azure Information Protection</a:t>
            </a:r>
            <a:r>
              <a:rPr lang="en-US" sz="1200" kern="1200">
                <a:solidFill>
                  <a:schemeClr val="tx1"/>
                </a:solidFill>
                <a:effectLst/>
                <a:latin typeface="+mn-lt"/>
                <a:ea typeface="+mn-ea"/>
                <a:cs typeface="+mn-cs"/>
              </a:rPr>
              <a:t> discovering and protecting data on SaaS applications via </a:t>
            </a:r>
            <a:r>
              <a:rPr lang="en-US" sz="1200" b="1" kern="1200">
                <a:solidFill>
                  <a:schemeClr val="tx1"/>
                </a:solidFill>
                <a:effectLst/>
                <a:latin typeface="+mn-lt"/>
                <a:ea typeface="+mn-ea"/>
                <a:cs typeface="+mn-cs"/>
              </a:rPr>
              <a:t>Cloud App Security</a:t>
            </a:r>
            <a:r>
              <a:rPr lang="en-US" sz="1200" kern="1200">
                <a:solidFill>
                  <a:schemeClr val="tx1"/>
                </a:solidFill>
                <a:effectLst/>
                <a:latin typeface="+mn-lt"/>
                <a:ea typeface="+mn-ea"/>
                <a:cs typeface="+mn-cs"/>
              </a:rPr>
              <a:t>. </a:t>
            </a:r>
          </a:p>
          <a:p>
            <a:pPr lvl="1" fontAlgn="ctr"/>
            <a:r>
              <a:rPr lang="en-US" sz="1200" b="1" kern="1200">
                <a:solidFill>
                  <a:schemeClr val="tx1"/>
                </a:solidFill>
                <a:effectLst/>
                <a:latin typeface="+mn-lt"/>
                <a:ea typeface="+mn-ea"/>
                <a:cs typeface="+mn-cs"/>
              </a:rPr>
              <a:t>Data Loss Protection (DLP) </a:t>
            </a:r>
            <a:r>
              <a:rPr lang="en-US" sz="1200" kern="1200">
                <a:solidFill>
                  <a:schemeClr val="tx1"/>
                </a:solidFill>
                <a:effectLst/>
                <a:latin typeface="+mn-lt"/>
                <a:ea typeface="+mn-ea"/>
                <a:cs typeface="+mn-cs"/>
              </a:rPr>
              <a:t>integration with</a:t>
            </a:r>
            <a:r>
              <a:rPr lang="en-US" sz="1200" b="1" kern="1200">
                <a:solidFill>
                  <a:schemeClr val="tx1"/>
                </a:solidFill>
                <a:effectLst/>
                <a:latin typeface="+mn-lt"/>
                <a:ea typeface="+mn-ea"/>
                <a:cs typeface="+mn-cs"/>
              </a:rPr>
              <a:t> Cloud App Security </a:t>
            </a:r>
            <a:r>
              <a:rPr lang="en-US" sz="1200" kern="1200">
                <a:solidFill>
                  <a:schemeClr val="tx1"/>
                </a:solidFill>
                <a:effectLst/>
                <a:latin typeface="+mn-lt"/>
                <a:ea typeface="+mn-ea"/>
                <a:cs typeface="+mn-cs"/>
              </a:rPr>
              <a:t>to leverage existing DLP engines and with</a:t>
            </a:r>
            <a:r>
              <a:rPr lang="en-US" sz="1200" b="1" kern="1200">
                <a:solidFill>
                  <a:schemeClr val="tx1"/>
                </a:solidFill>
                <a:effectLst/>
                <a:latin typeface="+mn-lt"/>
                <a:ea typeface="+mn-ea"/>
                <a:cs typeface="+mn-cs"/>
              </a:rPr>
              <a:t> Azure Information Protection </a:t>
            </a:r>
            <a:r>
              <a:rPr lang="en-US" sz="1200" kern="1200">
                <a:solidFill>
                  <a:schemeClr val="tx1"/>
                </a:solidFill>
                <a:effectLst/>
                <a:latin typeface="+mn-lt"/>
                <a:ea typeface="+mn-ea"/>
                <a:cs typeface="+mn-cs"/>
              </a:rPr>
              <a:t>to consume labels on sensitive data.</a:t>
            </a:r>
            <a:r>
              <a:rPr lang="en-US" sz="1200" b="1" kern="1200">
                <a:solidFill>
                  <a:schemeClr val="tx1"/>
                </a:solidFill>
                <a:effectLst/>
                <a:latin typeface="+mn-lt"/>
                <a:ea typeface="+mn-ea"/>
                <a:cs typeface="+mn-cs"/>
              </a:rPr>
              <a:t> </a:t>
            </a:r>
            <a:endParaRPr lang="en-US" sz="1200" kern="1200">
              <a:solidFill>
                <a:schemeClr val="tx1"/>
              </a:solidFill>
              <a:effectLst/>
              <a:latin typeface="+mn-lt"/>
              <a:ea typeface="+mn-ea"/>
              <a:cs typeface="+mn-cs"/>
            </a:endParaRPr>
          </a:p>
          <a:p>
            <a:pPr lvl="1" fontAlgn="ctr"/>
            <a:r>
              <a:rPr lang="en-US" sz="1200" b="1" kern="1200">
                <a:solidFill>
                  <a:schemeClr val="tx1"/>
                </a:solidFill>
                <a:effectLst/>
                <a:latin typeface="+mn-lt"/>
                <a:ea typeface="+mn-ea"/>
                <a:cs typeface="+mn-cs"/>
              </a:rPr>
              <a:t>Alert and Log Integration</a:t>
            </a:r>
            <a:r>
              <a:rPr lang="en-US" sz="1200" kern="1200">
                <a:solidFill>
                  <a:schemeClr val="tx1"/>
                </a:solidFill>
                <a:effectLst/>
                <a:latin typeface="+mn-lt"/>
                <a:ea typeface="+mn-ea"/>
                <a:cs typeface="+mn-cs"/>
              </a:rPr>
              <a:t> across Microsoft capabilities to help integrate with existing Security Information and Event Management (SIEM) solution investments. </a:t>
            </a:r>
          </a:p>
          <a:p>
            <a:r>
              <a:rPr lang="en-US" sz="1200" kern="1200">
                <a:solidFill>
                  <a:schemeClr val="tx1"/>
                </a:solidFill>
                <a:effectLst/>
                <a:latin typeface="+mn-lt"/>
                <a:ea typeface="+mn-ea"/>
                <a:cs typeface="+mn-cs"/>
              </a:rPr>
              <a:t> </a:t>
            </a:r>
          </a:p>
          <a:p>
            <a:r>
              <a:rPr lang="en-US" sz="1200" b="1" u="sng" kern="1200">
                <a:solidFill>
                  <a:schemeClr val="tx1"/>
                </a:solidFill>
                <a:effectLst/>
                <a:latin typeface="+mn-lt"/>
                <a:ea typeface="+mn-ea"/>
                <a:cs typeface="+mn-cs"/>
              </a:rPr>
              <a:t>Feedback</a:t>
            </a:r>
            <a:endParaRPr lang="en-US" sz="1200" u="sng" kern="1200">
              <a:solidFill>
                <a:schemeClr val="tx1"/>
              </a:solidFill>
              <a:effectLst/>
              <a:latin typeface="+mn-lt"/>
              <a:ea typeface="+mn-ea"/>
              <a:cs typeface="+mn-cs"/>
            </a:endParaRPr>
          </a:p>
          <a:p>
            <a:r>
              <a:rPr lang="en-US" sz="1200" kern="1200">
                <a:solidFill>
                  <a:schemeClr val="tx1"/>
                </a:solidFill>
                <a:effectLst/>
                <a:latin typeface="+mn-lt"/>
                <a:ea typeface="+mn-ea"/>
                <a:cs typeface="+mn-cs"/>
              </a:rPr>
              <a:t>We are always trying to improve everything we do at Microsoft and we need your feedback to do it! You can contact the primary author (Mark Simos) directly on LinkedIn (</a:t>
            </a:r>
            <a:r>
              <a:rPr lang="en-US" sz="1200" u="sng" kern="1200">
                <a:solidFill>
                  <a:schemeClr val="tx1"/>
                </a:solidFill>
                <a:effectLst/>
                <a:latin typeface="+mn-lt"/>
                <a:ea typeface="+mn-ea"/>
                <a:cs typeface="+mn-cs"/>
                <a:hlinkClick r:id="rId6"/>
              </a:rPr>
              <a:t>https://aka.ms/markslist</a:t>
            </a:r>
            <a:r>
              <a:rPr lang="en-US" sz="1200" kern="1200">
                <a:solidFill>
                  <a:schemeClr val="tx1"/>
                </a:solidFill>
                <a:effectLst/>
                <a:latin typeface="+mn-lt"/>
                <a:ea typeface="+mn-ea"/>
                <a:cs typeface="+mn-cs"/>
              </a:rPr>
              <a:t>) with any feedback on how to improve it or how you use it, how it helps you, or any other thoughts you have. </a:t>
            </a:r>
          </a:p>
          <a:p>
            <a:r>
              <a:rPr lang="en-US" sz="1200" kern="1200">
                <a:solidFill>
                  <a:schemeClr val="tx1"/>
                </a:solidFill>
                <a:effectLst/>
                <a:latin typeface="+mn-lt"/>
                <a:ea typeface="+mn-ea"/>
                <a:cs typeface="+mn-cs"/>
              </a:rPr>
              <a:t> </a:t>
            </a:r>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8980F55-CE2B-4E44-B628-FCCF0390BB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7618109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1" dirty="0"/>
              <a:t>Key Takeaway: </a:t>
            </a:r>
            <a:r>
              <a:rPr lang="en-US" sz="1100" b="0" dirty="0"/>
              <a:t>Microsoft has been investing in automating threat protection and integrating key techniques and technology</a:t>
            </a:r>
          </a:p>
          <a:p>
            <a:endParaRPr lang="en-US" sz="1100" b="1" dirty="0"/>
          </a:p>
          <a:p>
            <a:r>
              <a:rPr lang="en-US" sz="1100" b="0" dirty="0"/>
              <a:t>We won’t be going over each of these in detail, but can share a couple of key observations</a:t>
            </a:r>
          </a:p>
          <a:p>
            <a:pPr marL="171450" indent="-171450">
              <a:buFont typeface="Arial" panose="020B0604020202020204" pitchFamily="34" charset="0"/>
              <a:buChar char="•"/>
            </a:pPr>
            <a:r>
              <a:rPr lang="en-US" sz="1100" b="0" dirty="0"/>
              <a:t>Microsoft has been integrating security automation across our capabilities. We did not have room on the slide for all of our capabilities, particularly the large set of preventive controls. </a:t>
            </a:r>
          </a:p>
          <a:p>
            <a:pPr marL="171450" indent="-171450">
              <a:buFont typeface="Arial" panose="020B0604020202020204" pitchFamily="34" charset="0"/>
              <a:buChar char="•"/>
            </a:pPr>
            <a:r>
              <a:rPr lang="en-US" sz="1100" b="0" dirty="0"/>
              <a:t>Many of the same approaches and technologies can be used to both prevent and detect attacks.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1" dirty="0"/>
              <a:t>Cloud Offers powerful logging and analysis</a:t>
            </a:r>
            <a:r>
              <a:rPr lang="en-US" sz="1100" dirty="0"/>
              <a:t>– Combining logs from a </a:t>
            </a:r>
            <a:r>
              <a:rPr lang="en-US" sz="1100" b="0" dirty="0"/>
              <a:t>mature SaaS application like Office 365 with a CASB analysis capability like Cloud App Security creates a dramatically better capability “out of the box” to follow adversary operations and assess potential or actual business impact of an attack (down to the document level) vs the manual and inconsistent process of many on-premises organizations. </a:t>
            </a:r>
          </a:p>
          <a:p>
            <a:pPr marL="628650" lvl="1" indent="-171450">
              <a:buFont typeface="Arial" panose="020B0604020202020204" pitchFamily="34" charset="0"/>
              <a:buChar char="•"/>
            </a:pPr>
            <a:r>
              <a:rPr lang="en-US" sz="1100" b="1" dirty="0"/>
              <a:t>Attack Impact Analysis (bottom of respond column) – </a:t>
            </a:r>
            <a:r>
              <a:rPr lang="en-US" sz="1100" b="0" dirty="0"/>
              <a:t>for example, if an account is compromised for a period of time (</a:t>
            </a:r>
            <a:r>
              <a:rPr lang="en-US" sz="1100" b="0" dirty="0" err="1"/>
              <a:t>e.g</a:t>
            </a:r>
            <a:r>
              <a:rPr lang="en-US" sz="1100" b="0" dirty="0"/>
              <a:t> 10 days), you can review what documents were accessed and more easily assess the business impact of an attack</a:t>
            </a:r>
          </a:p>
          <a:p>
            <a:pPr marL="628650" lvl="1" indent="-171450">
              <a:buFont typeface="Arial" panose="020B0604020202020204" pitchFamily="34" charset="0"/>
              <a:buChar char="•"/>
            </a:pPr>
            <a:r>
              <a:rPr lang="en-US" sz="1100" b="1" dirty="0"/>
              <a:t>Observe adversary operation  (bottom of respond column) – </a:t>
            </a:r>
            <a:r>
              <a:rPr lang="en-US" sz="1100" b="0" dirty="0"/>
              <a:t>using the same Office 365 data and CAS analysis, we can more quickly determine the attacker’s ultimate objective by observing what documents they access or modify</a:t>
            </a:r>
          </a:p>
          <a:p>
            <a:endParaRPr lang="en-US" sz="1100" b="1" dirty="0"/>
          </a:p>
          <a:p>
            <a:r>
              <a:rPr lang="en-US" sz="1100" b="1" u="sng" dirty="0"/>
              <a:t>Additional Reference information </a:t>
            </a:r>
          </a:p>
          <a:p>
            <a:endParaRPr lang="en-US" sz="1100" b="1" dirty="0"/>
          </a:p>
          <a:p>
            <a:r>
              <a:rPr lang="en-US" sz="1100" b="1" dirty="0"/>
              <a:t>Prevent – File Behavior Analysis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dirty="0"/>
              <a:t>Office 365 ATP have the ability to block unsafe executables after analyzing them in a sandbox ‘detonation chamber’</a:t>
            </a:r>
          </a:p>
          <a:p>
            <a:pPr marL="171450" indent="-171450">
              <a:buFont typeface="Arial" panose="020B0604020202020204" pitchFamily="34" charset="0"/>
              <a:buChar char="•"/>
            </a:pPr>
            <a:r>
              <a:rPr lang="en-US" sz="1100" dirty="0"/>
              <a:t>Microsoft Defender AV performs file behavior analysis to blocks based on signatures (of various types including machine learning) as well as signals from Defender ATP where you identify files as malicious</a:t>
            </a:r>
          </a:p>
          <a:p>
            <a:pPr marL="171450" indent="-171450">
              <a:buFont typeface="Arial" panose="020B0604020202020204" pitchFamily="34" charset="0"/>
              <a:buChar char="•"/>
            </a:pPr>
            <a:endParaRPr lang="en-US" sz="1100" dirty="0"/>
          </a:p>
          <a:p>
            <a:r>
              <a:rPr lang="en-US" sz="1100" b="1" dirty="0"/>
              <a:t>Prevent – Malicious URLs and IP addresses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dirty="0"/>
              <a:t>Office 365 ATP blocks email from known bad senders, IPs, and URLs sourced from the intelligent security graph</a:t>
            </a:r>
          </a:p>
          <a:p>
            <a:pPr marL="171450" indent="-171450">
              <a:buFont typeface="Arial" panose="020B0604020202020204" pitchFamily="34" charset="0"/>
              <a:buChar char="•"/>
            </a:pPr>
            <a:r>
              <a:rPr lang="en-US" sz="1100" dirty="0"/>
              <a:t>Many familiar security capabilities from our partners in the Azure Marketplace include the ability to integrate external threat intelligence feeds</a:t>
            </a:r>
          </a:p>
          <a:p>
            <a:pPr marL="171450" indent="-171450">
              <a:buFont typeface="Arial" panose="020B0604020202020204" pitchFamily="34" charset="0"/>
              <a:buChar char="•"/>
            </a:pPr>
            <a:endParaRPr lang="en-US" sz="1100" dirty="0"/>
          </a:p>
          <a:p>
            <a:r>
              <a:rPr lang="en-US" sz="1100" b="1" dirty="0"/>
              <a:t>Prevent and Detect – OWASP Top Risks</a:t>
            </a:r>
          </a:p>
          <a:p>
            <a:pPr marL="171450" indent="-171450">
              <a:buFont typeface="Arial" panose="020B0604020202020204" pitchFamily="34" charset="0"/>
              <a:buChar char="•"/>
            </a:pPr>
            <a:r>
              <a:rPr lang="en-US" sz="1100" dirty="0"/>
              <a:t>Azure Web Application Firewall – prevents and detects attacks using the OWASP core rule sets</a:t>
            </a:r>
            <a:br>
              <a:rPr lang="en-US" sz="1100" dirty="0"/>
            </a:br>
            <a:r>
              <a:rPr lang="en-US" sz="1100" dirty="0"/>
              <a:t>https://docs.microsoft.com/en-us/azure/application-gateway/application-gateway-web-application-firewall-overview</a:t>
            </a:r>
          </a:p>
          <a:p>
            <a:pPr marL="171450" indent="-171450">
              <a:buFont typeface="Arial" panose="020B0604020202020204" pitchFamily="34" charset="0"/>
              <a:buChar char="•"/>
            </a:pPr>
            <a:r>
              <a:rPr lang="en-US" sz="1100" dirty="0"/>
              <a:t>Many familiar security capabilities from our partners in the Azure Marketplace include the ability to prevent or detect OWASP attacks using similar means</a:t>
            </a:r>
          </a:p>
          <a:p>
            <a:pPr marL="171450" indent="-171450">
              <a:buFont typeface="Arial" panose="020B0604020202020204" pitchFamily="34" charset="0"/>
              <a:buChar char="•"/>
            </a:pPr>
            <a:endParaRPr lang="en-US" sz="1100" dirty="0"/>
          </a:p>
          <a:p>
            <a:r>
              <a:rPr lang="en-US" sz="1100" b="1" dirty="0"/>
              <a:t>Prevent and detect – Anti-malware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dirty="0"/>
              <a:t>Office 365 ATP uses multiple antivirus engines to scan inbound email to prevent and detect known threats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dirty="0"/>
              <a:t>Microsoft Defender AV detects, blocks, and cleans up files based on signatures sourced from the intelligent security graph</a:t>
            </a:r>
          </a:p>
          <a:p>
            <a:pPr marL="171450" indent="-171450">
              <a:buFont typeface="Arial" panose="020B0604020202020204" pitchFamily="34" charset="0"/>
              <a:buChar char="•"/>
            </a:pPr>
            <a:endParaRPr lang="en-US" sz="1100" dirty="0"/>
          </a:p>
          <a:p>
            <a:r>
              <a:rPr lang="en-US" sz="1100" b="1" dirty="0"/>
              <a:t>Prevent and Detect - Machine Learning (ML)</a:t>
            </a:r>
          </a:p>
          <a:p>
            <a:pPr marL="171450" indent="-171450">
              <a:buFont typeface="Arial" panose="020B0604020202020204" pitchFamily="34" charset="0"/>
              <a:buChar char="•"/>
            </a:pPr>
            <a:r>
              <a:rPr lang="en-US" sz="1100" dirty="0"/>
              <a:t>Office 365 ATP uses ML to analyze inbound emails for suspicious patterns</a:t>
            </a:r>
          </a:p>
          <a:p>
            <a:pPr marL="171450" indent="-171450">
              <a:buFont typeface="Arial" panose="020B0604020202020204" pitchFamily="34" charset="0"/>
              <a:buChar char="•"/>
            </a:pPr>
            <a:r>
              <a:rPr lang="en-US" sz="1100" dirty="0"/>
              <a:t>Azure AD can block risky logons based on high/medium/low risk </a:t>
            </a:r>
            <a:r>
              <a:rPr lang="en-US" sz="1100" kern="1200" dirty="0">
                <a:effectLst/>
                <a:ea typeface="+mn-ea"/>
                <a:cs typeface="+mn-cs"/>
              </a:rPr>
              <a:t>scoring from Azure AD Identity Protection</a:t>
            </a:r>
            <a:br>
              <a:rPr lang="en-US" sz="1100" kern="1200" dirty="0">
                <a:effectLst/>
                <a:ea typeface="+mn-ea"/>
                <a:cs typeface="+mn-cs"/>
              </a:rPr>
            </a:br>
            <a:r>
              <a:rPr lang="en-US" sz="1100" kern="1200" dirty="0">
                <a:effectLst/>
                <a:ea typeface="+mn-ea"/>
                <a:cs typeface="+mn-cs"/>
              </a:rPr>
              <a:t>https://docs.microsoft.com/en-us/azure/active-directory/active-directory-conditional-access</a:t>
            </a:r>
          </a:p>
          <a:p>
            <a:endParaRPr lang="en-US" sz="1100" dirty="0"/>
          </a:p>
          <a:p>
            <a:r>
              <a:rPr lang="en-US" sz="1100" b="1" dirty="0"/>
              <a:t>Prevent – Quarantine shared sensitive data</a:t>
            </a:r>
          </a:p>
          <a:p>
            <a:pPr marL="171450" indent="-171450">
              <a:buFont typeface="Arial" panose="020B0604020202020204" pitchFamily="34" charset="0"/>
              <a:buChar char="•"/>
            </a:pPr>
            <a:r>
              <a:rPr lang="en-US" sz="1100" dirty="0"/>
              <a:t>Cloud App Security can quarantine access to sensitive files that are overshared (e.g. highly confidential information that is accessible by the public)</a:t>
            </a:r>
          </a:p>
          <a:p>
            <a:endParaRPr lang="en-US" sz="1100" dirty="0"/>
          </a:p>
          <a:p>
            <a:r>
              <a:rPr lang="en-US" sz="1100" b="1" dirty="0"/>
              <a:t>Detect – File Behavior Analysis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dirty="0"/>
              <a:t>Microsoft Defender ATP performs live file behavior analysis as files are executed on a system to alert security analysts</a:t>
            </a:r>
          </a:p>
          <a:p>
            <a:pPr marL="171450" indent="-171450">
              <a:buFont typeface="Arial" panose="020B0604020202020204" pitchFamily="34" charset="0"/>
              <a:buChar char="•"/>
            </a:pPr>
            <a:endParaRPr lang="en-US" sz="1100" dirty="0"/>
          </a:p>
          <a:p>
            <a:r>
              <a:rPr lang="en-US" sz="1100" b="1" dirty="0"/>
              <a:t>Detect – Malicious URLs and IP addresses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dirty="0"/>
              <a:t>Many capabilities across the Microsoft portfolio and our partners in the Azure Marketplace integrate malicious URLs and IP addresses into their threat detections</a:t>
            </a:r>
          </a:p>
          <a:p>
            <a:endParaRPr lang="en-US" sz="1100" b="1" dirty="0"/>
          </a:p>
          <a:p>
            <a:r>
              <a:rPr lang="en-US" sz="1100" b="1" dirty="0"/>
              <a:t>Detect - Machine Learning</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dirty="0"/>
              <a:t>Many capabilities across the Microsoft portfolio and our partners in the Azure Marketplace integrate machine learning into threat detections</a:t>
            </a:r>
          </a:p>
          <a:p>
            <a:pPr marL="171450" indent="-171450">
              <a:buFont typeface="Arial" panose="020B0604020202020204" pitchFamily="34" charset="0"/>
              <a:buChar char="•"/>
            </a:pPr>
            <a:endParaRPr lang="en-US" sz="1100" dirty="0"/>
          </a:p>
          <a:p>
            <a:r>
              <a:rPr lang="en-US" sz="1100" b="1" dirty="0"/>
              <a:t>Detect – User and Entity Behavior Analytics</a:t>
            </a:r>
          </a:p>
          <a:p>
            <a:r>
              <a:rPr lang="en-US" sz="1100" b="0" dirty="0"/>
              <a:t>Each of these capabilities has integrated anomaly detection based on the normal behavior of individual users</a:t>
            </a:r>
          </a:p>
          <a:p>
            <a:pPr marL="171450" indent="-171450">
              <a:buFont typeface="Arial" panose="020B0604020202020204" pitchFamily="34" charset="0"/>
              <a:buChar char="•"/>
            </a:pPr>
            <a:r>
              <a:rPr lang="en-US" sz="1100" dirty="0"/>
              <a:t>Azure AD (for Azure Active Directory Accounts)</a:t>
            </a:r>
          </a:p>
          <a:p>
            <a:pPr marL="171450" indent="-171450">
              <a:buFont typeface="Arial" panose="020B0604020202020204" pitchFamily="34" charset="0"/>
              <a:buChar char="•"/>
            </a:pPr>
            <a:r>
              <a:rPr lang="en-US" sz="1100" dirty="0"/>
              <a:t>Cloud App Security (for SaaS) usage</a:t>
            </a:r>
          </a:p>
          <a:p>
            <a:pPr marL="171450" indent="-171450">
              <a:buFont typeface="Arial" panose="020B0604020202020204" pitchFamily="34" charset="0"/>
              <a:buChar char="•"/>
            </a:pPr>
            <a:r>
              <a:rPr lang="en-US" sz="1100" dirty="0"/>
              <a:t>SQL Threat Detection (for SQL uses and admins)</a:t>
            </a:r>
          </a:p>
          <a:p>
            <a:pPr marL="171450" indent="-171450">
              <a:buFont typeface="Arial" panose="020B0604020202020204" pitchFamily="34" charset="0"/>
              <a:buChar char="•"/>
            </a:pPr>
            <a:r>
              <a:rPr lang="en-US" sz="1100" dirty="0"/>
              <a:t>Azure Advanced Threat Protection (ATP) (for Active Directory)</a:t>
            </a:r>
          </a:p>
          <a:p>
            <a:endParaRPr lang="en-US" sz="11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dirty="0"/>
              <a:t>Respond - File Behavior Analysis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dirty="0"/>
              <a:t>Microsoft Defender ATP allows you to send any files or URLs into </a:t>
            </a:r>
            <a:r>
              <a:rPr lang="en-US" sz="1100" dirty="0">
                <a:effectLst/>
              </a:rPr>
              <a:t>deep collection and analysis (“detonation”) during an investigation to identify if they are malicious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1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dirty="0"/>
              <a:t>Respond – Automated Response and Recovery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Microsoft Defender ATP includes automated investigation and remediation functionality (based on technology from the Hexadite acquisition). These workflows are based on the investigation methods of highly skilled analysts and can be configured to automatically remediate or to execute only after approval of your analysts. </a:t>
            </a:r>
            <a:br>
              <a:rPr lang="en-US" dirty="0">
                <a:cs typeface="Calibri"/>
              </a:rPr>
            </a:br>
            <a:r>
              <a:rPr lang="en-US" dirty="0">
                <a:effectLst/>
              </a:rPr>
              <a:t>https://docs.microsoft.com/en-us/windows/security/threat-protection/windows-defender-atp/windows-defender-advanced-threat-protection</a:t>
            </a:r>
            <a:endParaRPr lang="en-US" dirty="0">
              <a:cs typeface="Calibri"/>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1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dirty="0"/>
              <a:t>Respond - Attack Timeline Generation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0" dirty="0"/>
              <a:t>Azure Security Center automatically correlates multiple related alerts into a single security incident that analysts can rapidly understand and manage</a:t>
            </a:r>
            <a:br>
              <a:rPr lang="en-US" sz="1100" b="0" dirty="0"/>
            </a:br>
            <a:r>
              <a:rPr lang="en-US" sz="1100" b="0" dirty="0"/>
              <a:t>https://docs.microsoft.com/en-us/azure/security-center/security-center-incident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0" dirty="0"/>
              <a:t>ATA generates visual timelines for security incidents that analysts can navigate (and integrates with Microsoft Defender ATP [roadmap] and Office 365 ATP [roadmap])</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0" dirty="0"/>
              <a:t>Microsoft Defender ATP automatically creates a timeline (including file execution history) for you to investigate attacks (and directly integrates with Office 365 ATP [available now] and ATA [roadmap])</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0" dirty="0"/>
              <a:t>Office 365 ATP allows you to navigate back and forth with Microsoft Defender ATP attack timelines [available now] and ATA [Roadmap] </a:t>
            </a:r>
          </a:p>
          <a:p>
            <a:endParaRPr lang="en-US" sz="1100" b="1" dirty="0"/>
          </a:p>
          <a:p>
            <a:r>
              <a:rPr lang="en-US" sz="1100" b="1" dirty="0"/>
              <a:t>Respond - Event Correlation and Dynamic Queries</a:t>
            </a:r>
            <a:endParaRPr lang="en-US" sz="1100" b="1" baseline="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0" dirty="0"/>
              <a:t>Azure Security Center (former OMS capabilities) allows you to dynamically pivot through event data for both on-premises and cloud assets during an investigation (narrow or broaden search fields visually, add fields to query, etc.)</a:t>
            </a:r>
          </a:p>
          <a:p>
            <a:endParaRPr lang="en-US" sz="1100"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dirty="0"/>
              <a:t>Respond – Attack Impact analysis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dirty="0"/>
              <a:t>CAS allows investigators to rapidly determine the impact of a compromised account on cloud data/application assets using the log history on API managed services like Office 365</a:t>
            </a:r>
            <a:endParaRPr lang="en-US" sz="1100" baseline="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kern="0" dirty="0"/>
              <a:t>Recover – Isolate machine from network, remove malware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0" dirty="0"/>
              <a:t>Microsoft Defender ATP allows you to isolate computers from the network or remove malware during an investigation or recovery operation</a:t>
            </a:r>
            <a:endParaRPr lang="en-US" sz="1100" b="1" kern="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b="1" kern="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effectLst/>
                <a:uLnTx/>
                <a:uFillTx/>
                <a:ea typeface="+mn-ea"/>
                <a:cs typeface="+mn-cs"/>
              </a:rPr>
              <a:t>Recover – Block and Clean Email</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0" dirty="0"/>
              <a:t>Office 365 ATP allows you to block or clean malicious email from mailboxes. This cleanup happens automatically for signature updates using the ZAP feature</a:t>
            </a:r>
            <a:br>
              <a:rPr lang="en-US" sz="1100" b="0" dirty="0"/>
            </a:br>
            <a:r>
              <a:rPr lang="en-US" sz="1100" b="0" dirty="0"/>
              <a:t>https://channel9.msdn.com/Shows/Mechanics/Exchange-Online-Protection-updates-Zero-hour-Auto-Purge-ZAP-Safety-Tips-and-more</a:t>
            </a:r>
            <a:br>
              <a:rPr lang="en-US" sz="1100" b="0" dirty="0"/>
            </a:br>
            <a:endParaRPr lang="en-US" sz="1100" b="1" kern="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kern="0" dirty="0"/>
              <a:t>Recover – Self-Service password Reset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0" kern="0" dirty="0"/>
              <a:t>Azure Active Directory offers self-service password reset to help recover control of accounts</a:t>
            </a:r>
            <a:br>
              <a:rPr lang="en-US" sz="1100" b="0" kern="0" dirty="0"/>
            </a:br>
            <a:r>
              <a:rPr lang="en-US" sz="1100" b="0" kern="0" dirty="0"/>
              <a:t>https://docs.microsoft.com/en-us/azure/active-directory/active-directory-passwords-getting-started</a:t>
            </a:r>
            <a:br>
              <a:rPr lang="en-US" sz="1100" b="0" kern="0" dirty="0"/>
            </a:br>
            <a:r>
              <a:rPr lang="en-US" sz="1100" b="0" kern="0" dirty="0"/>
              <a:t>https://blogs.technet.microsoft.com/cbernier/2016/08/08/azure-ad-identity-protection/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kern="0" dirty="0"/>
              <a:t>Recover - Refine Detections and Preventions</a:t>
            </a:r>
          </a:p>
          <a:p>
            <a:pPr marL="171450" indent="-171450">
              <a:buFont typeface="Arial" panose="020B0604020202020204" pitchFamily="34" charset="0"/>
              <a:buChar char="•"/>
            </a:pPr>
            <a:r>
              <a:rPr lang="en-US" sz="1100" b="0" dirty="0"/>
              <a:t>Azure AD allows you to refine you conditional access rules to manage both security/detection needs and user productivity needs</a:t>
            </a:r>
          </a:p>
          <a:p>
            <a:pPr marL="171450" indent="-171450">
              <a:buFont typeface="Arial" panose="020B0604020202020204" pitchFamily="34" charset="0"/>
              <a:buChar char="•"/>
            </a:pPr>
            <a:r>
              <a:rPr lang="en-US" sz="1100" b="0" dirty="0"/>
              <a:t>ASC (former OMS capabilities) allows you to update queries and detections based on learnings from attacks targeting you</a:t>
            </a:r>
          </a:p>
          <a:p>
            <a:pPr marL="171450" indent="-171450">
              <a:buFont typeface="Arial" panose="020B0604020202020204" pitchFamily="34" charset="0"/>
              <a:buChar char="•"/>
            </a:pPr>
            <a:r>
              <a:rPr lang="en-US" sz="1100" b="0" dirty="0"/>
              <a:t>CAS allows you to tune your policy and detections to your organizations needs</a:t>
            </a:r>
          </a:p>
          <a:p>
            <a:pPr marL="171450" lvl="0" indent="-171450">
              <a:buFont typeface="Arial" panose="020B0604020202020204" pitchFamily="34" charset="0"/>
              <a:buChar char="•"/>
            </a:pPr>
            <a:r>
              <a:rPr lang="en-US" sz="1100" b="0" kern="1200" dirty="0">
                <a:effectLst/>
                <a:ea typeface="+mn-ea"/>
                <a:cs typeface="+mn-cs"/>
              </a:rPr>
              <a:t>Office 365 ATP allows you to adjust settings to meet both productivity and security needs (e.g. run attachments through detonation sandbox, but send email immediately with placeholder for attachment until the process is complete)</a:t>
            </a:r>
          </a:p>
          <a:p>
            <a:pPr marL="171450" lvl="0" indent="-171450">
              <a:buFont typeface="Arial" panose="020B0604020202020204" pitchFamily="34" charset="0"/>
              <a:buChar char="•"/>
            </a:pPr>
            <a:r>
              <a:rPr lang="en-US" sz="1100" b="0" kern="1200" dirty="0">
                <a:effectLst/>
                <a:ea typeface="+mn-ea"/>
                <a:cs typeface="+mn-cs"/>
              </a:rPr>
              <a:t>Office 365 Threat Intelligence’s Threat Explorer allows you to explore messages/campaigns/attacks against Microsoft, and then update the hosted connection filter policy to block IPs implicated in the campaign from sending to Microsoft. </a:t>
            </a:r>
            <a:br>
              <a:rPr lang="en-US" sz="1100" b="0" kern="1200" dirty="0">
                <a:effectLst/>
                <a:ea typeface="+mn-ea"/>
                <a:cs typeface="+mn-cs"/>
              </a:rPr>
            </a:br>
            <a:r>
              <a:rPr lang="en-US" sz="1100" b="0" kern="1200" dirty="0">
                <a:effectLst/>
                <a:ea typeface="+mn-ea"/>
                <a:cs typeface="+mn-cs"/>
              </a:rPr>
              <a:t>(Login to O365 as an Admin &gt; Security and Compliance Center &gt; Threat Management &gt;</a:t>
            </a:r>
            <a:r>
              <a:rPr lang="en-US" sz="1100" b="0" kern="1200" baseline="0" dirty="0">
                <a:effectLst/>
                <a:ea typeface="+mn-ea"/>
                <a:cs typeface="+mn-cs"/>
              </a:rPr>
              <a:t> </a:t>
            </a:r>
            <a:r>
              <a:rPr lang="en-US" sz="1100" b="0" kern="1200" dirty="0">
                <a:effectLst/>
                <a:ea typeface="+mn-ea"/>
                <a:cs typeface="+mn-cs"/>
              </a:rPr>
              <a:t>Threat Explorer)</a:t>
            </a:r>
          </a:p>
          <a:p>
            <a:pPr marL="171450" indent="-171450">
              <a:buFont typeface="Arial" panose="020B0604020202020204" pitchFamily="34" charset="0"/>
              <a:buChar char="•"/>
            </a:pPr>
            <a:r>
              <a:rPr lang="en-US" sz="1100" dirty="0"/>
              <a:t>Many familiar security capabilities from our partners in the Azure Marketplace include the ability to </a:t>
            </a:r>
            <a:r>
              <a:rPr lang="en-US" sz="1100" b="0" baseline="0" dirty="0"/>
              <a:t>customize detections</a:t>
            </a:r>
          </a:p>
          <a:p>
            <a:endParaRPr lang="en-US" sz="110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dirty="0"/>
              <a:t>Recover - </a:t>
            </a:r>
            <a:r>
              <a:rPr lang="en-US" sz="1100" b="1" kern="0" dirty="0"/>
              <a:t>Observe Adversary Operation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a:ln>
                  <a:noFill/>
                </a:ln>
                <a:effectLst/>
                <a:uLnTx/>
                <a:uFillTx/>
                <a:ea typeface="+mn-ea"/>
                <a:cs typeface="+mn-cs"/>
              </a:rPr>
              <a:t>CAS allows investigators to m</a:t>
            </a:r>
            <a:r>
              <a:rPr lang="en-US" sz="1100" dirty="0" err="1"/>
              <a:t>onitor</a:t>
            </a:r>
            <a:r>
              <a:rPr lang="en-US" sz="1100" dirty="0"/>
              <a:t> an ongoing attacker operation to</a:t>
            </a:r>
            <a:r>
              <a:rPr lang="en-US" sz="1100" baseline="0" dirty="0"/>
              <a:t> identify the attacker’s objective </a:t>
            </a:r>
            <a:r>
              <a:rPr kumimoji="0" lang="en-US" sz="1100" b="0" i="0" u="none" strike="noStrike" kern="1200" cap="none" spc="0" normalizeH="0" baseline="0" noProof="0" dirty="0">
                <a:ln>
                  <a:noFill/>
                </a:ln>
                <a:effectLst/>
                <a:uLnTx/>
                <a:uFillTx/>
              </a:rPr>
              <a:t>using the log history on API managed services like Office 365</a:t>
            </a:r>
            <a:endParaRPr lang="en-US" sz="1100" dirty="0"/>
          </a:p>
          <a:p>
            <a:endParaRPr lang="en-US" sz="1100"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1828D7B-2F82-4E8B-AB08-BDCA710BFF13}"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36</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46749170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1"/>
              <a:t>Key Takeaway: </a:t>
            </a:r>
            <a:r>
              <a:rPr lang="en-US" sz="1100" b="0"/>
              <a:t>We recommend a balanced and pragmatic approach focused on increasing the cost of attacks for cybercriminals </a:t>
            </a:r>
          </a:p>
          <a:p>
            <a:endParaRPr lang="en-US" sz="1100" b="0"/>
          </a:p>
          <a:p>
            <a:r>
              <a:rPr lang="en-US" sz="1100" b="0"/>
              <a:t>In summary, Microsoft is here to help you raise the cost of attacking your environment.</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828D7B-2F82-4E8B-AB08-BDCA710BFF13}"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30417369"/>
      </p:ext>
    </p:extLst>
  </p:cSld>
  <p:clrMapOvr>
    <a:masterClrMapping/>
  </p:clrMapOvr>
</p:notes>
</file>

<file path=ppt/notesSlides/notesSlide3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8980F55-CE2B-4E44-B628-FCCF0390BB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2629502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1828D7B-2F82-4E8B-AB08-BDCA710BFF13}" type="slidenum">
              <a:rPr lang="en-US" smtClean="0"/>
              <a:t>38</a:t>
            </a:fld>
            <a:endParaRPr lang="en-US"/>
          </a:p>
        </p:txBody>
      </p:sp>
    </p:spTree>
    <p:extLst>
      <p:ext uri="{BB962C8B-B14F-4D97-AF65-F5344CB8AC3E}">
        <p14:creationId xmlns:p14="http://schemas.microsoft.com/office/powerpoint/2010/main" val="143685950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1828D7B-2F82-4E8B-AB08-BDCA710BFF13}" type="slidenum">
              <a:rPr lang="en-US" smtClean="0"/>
              <a:t>39</a:t>
            </a:fld>
            <a:endParaRPr lang="en-US"/>
          </a:p>
        </p:txBody>
      </p:sp>
    </p:spTree>
    <p:extLst>
      <p:ext uri="{BB962C8B-B14F-4D97-AF65-F5344CB8AC3E}">
        <p14:creationId xmlns:p14="http://schemas.microsoft.com/office/powerpoint/2010/main" val="1574519909"/>
      </p:ext>
    </p:extLst>
  </p:cSld>
  <p:clrMapOvr>
    <a:masterClrMapping/>
  </p:clrMapOvr>
</p:notes>
</file>

<file path=ppt/notesSlides/notesSlide3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1"/>
              <a:t>Key Takeaway: </a:t>
            </a:r>
            <a:r>
              <a:rPr lang="en-US" sz="1100" b="0"/>
              <a:t>Over the last 15+ years, Microsoft </a:t>
            </a:r>
            <a:r>
              <a:rPr lang="en-US" sz="1100"/>
              <a:t>has been systematically reducing customer risk through platform security improvements. </a:t>
            </a:r>
          </a:p>
          <a:p>
            <a:endParaRPr lang="en-US" sz="1100"/>
          </a:p>
          <a:p>
            <a:r>
              <a:rPr lang="en-US" sz="1100"/>
              <a:t>The first priority we tackled was to reduce the number and severity of security vulnerabilities in our products, which we accomplished by creating a security development lifecycle (SDL). We have published our SDL openly (including many tools we use internally) and it became the basis of the ISO standard on secure software development. </a:t>
            </a:r>
          </a:p>
          <a:p>
            <a:endParaRPr lang="en-US" sz="1100" b="1"/>
          </a:p>
          <a:p>
            <a:r>
              <a:rPr lang="en-US" sz="1100" b="1"/>
              <a:t>CLICK 1</a:t>
            </a:r>
          </a:p>
          <a:p>
            <a:endParaRPr lang="en-US" sz="1100"/>
          </a:p>
          <a:p>
            <a:r>
              <a:rPr lang="en-US" sz="1100"/>
              <a:t>Another top priority is to reduce the amount of time that any vulnerability would be exposed. We pioneered automatic updates (known to many as “Patch Tuesday), created a dedicated security response center (MSRC) to rapidly respond to reported issues, rigorously test security updates prior to release, and have also adopted a bug bounty program to reduce the incentive of security researchers selling security vulnerabilities on the grey or black markets. </a:t>
            </a:r>
          </a:p>
          <a:p>
            <a:endParaRPr lang="en-US" sz="1100"/>
          </a:p>
          <a:p>
            <a:r>
              <a:rPr lang="en-US" sz="1100" b="1"/>
              <a:t>CLICK 2</a:t>
            </a:r>
          </a:p>
          <a:p>
            <a:endParaRPr lang="en-US" sz="1100"/>
          </a:p>
          <a:p>
            <a:r>
              <a:rPr lang="en-US" sz="1100"/>
              <a:t>We have also been continuing to work hard to reduce the opportunity of attackers to exploit vulnerabilities by investing in platform mitigations to eliminate entire classes of vulnerabilities, break exploit techniques, and architect the platform to contain damage and prevent malware persistence. </a:t>
            </a:r>
          </a:p>
          <a:p>
            <a:endParaRPr lang="en-US" sz="1100"/>
          </a:p>
          <a:p>
            <a:r>
              <a:rPr lang="en-US" sz="1100" b="1" u="sng"/>
              <a:t>Additional Commentary</a:t>
            </a:r>
          </a:p>
          <a:p>
            <a:endParaRPr lang="en-US" sz="1100"/>
          </a:p>
          <a:p>
            <a:r>
              <a:rPr lang="en-US" sz="1100" b="1"/>
              <a:t>Rigorous Testing - </a:t>
            </a:r>
            <a:r>
              <a:rPr lang="en-US" sz="1100"/>
              <a:t>From https://blogs.microsoft.com/microsoftsecure/2017/06/08/the-ciso-perspective-putting-lessons-from-wannacrypt-into-practice-to-avoid-future-threats/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a:t>“…the Windows team works hard to ensure that they consistently deliver high quality updates that can be trusted by hundreds of millions of users. They conduct thousands of manual and automated tests that cover the core Windows functionality, the most popular and critical applications used by our customers, and the APIs used by our broad ecosystem of Windows apps and developers. The team also reasons over the data, problem and usage reports received from hundreds of millions of devices and triages that real world usage information to proactively understand and fix application compatibility issues as quickly as possible. With all of this context in mind, I want to acknowledge that even more work is needed to make updates easier to deploy and we have teams across the company hard at work improving the experience.”</a:t>
            </a:r>
          </a:p>
          <a:p>
            <a:endParaRPr lang="en-US" sz="110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07B7AE6-B881-4C3E-866E-29B0F2F384F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662269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049"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b="1"/>
              <a:t>Key Takeaway: </a:t>
            </a:r>
            <a:r>
              <a:rPr lang="en-US"/>
              <a:t>This is the module layout. </a:t>
            </a:r>
          </a:p>
          <a:p>
            <a:pPr marL="0" marR="0" lvl="0" indent="0" algn="l" defTabSz="914049" rtl="0" eaLnBrk="1" fontAlgn="auto" latinLnBrk="0" hangingPunct="1">
              <a:lnSpc>
                <a:spcPct val="100000"/>
              </a:lnSpc>
              <a:spcBef>
                <a:spcPts val="1000"/>
              </a:spcBef>
              <a:spcAft>
                <a:spcPts val="0"/>
              </a:spcAft>
              <a:buClrTx/>
              <a:buSzTx/>
              <a:buFont typeface="Arial" panose="020B0604020202020204" pitchFamily="34" charset="0"/>
              <a:buNone/>
              <a:tabLst/>
              <a:defRPr/>
            </a:pPr>
            <a:endParaRPr lang="en-US"/>
          </a:p>
          <a:p>
            <a:pPr marL="0" marR="0" lvl="0" indent="0" algn="l" defTabSz="914049"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a:t>This slide uses the PowerPoint zoom feature, you can present it and click on each section to skip to it</a:t>
            </a:r>
          </a:p>
          <a:p>
            <a:pPr marL="0" lvl="0" indent="0" defTabSz="914049">
              <a:lnSpc>
                <a:spcPct val="100000"/>
              </a:lnSpc>
              <a:spcBef>
                <a:spcPts val="1000"/>
              </a:spcBef>
              <a:buFont typeface="Arial" panose="020B0604020202020204" pitchFamily="34" charset="0"/>
              <a:buNone/>
            </a:pPr>
            <a:endParaRPr lang="en-US"/>
          </a:p>
        </p:txBody>
      </p:sp>
      <p:sp>
        <p:nvSpPr>
          <p:cNvPr id="4" name="Footer Placeholder 3"/>
          <p:cNvSpPr>
            <a:spLocks noGrp="1"/>
          </p:cNvSpPr>
          <p:nvPr>
            <p:ph type="ftr" sz="quarter" idx="10"/>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4/10/2019</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406861486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kern="1200" dirty="0">
                <a:solidFill>
                  <a:schemeClr val="tx1"/>
                </a:solidFill>
                <a:effectLst/>
                <a:latin typeface="+mn-lt"/>
                <a:ea typeface="+mn-ea"/>
                <a:cs typeface="+mn-cs"/>
              </a:rPr>
              <a:t>STATIC SLIDE VERSION (No Animations)</a:t>
            </a: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Microsoft Cybersecurity Reference Architecture (</a:t>
            </a:r>
            <a:r>
              <a:rPr lang="en-US" sz="1200" u="sng" kern="1200" dirty="0">
                <a:solidFill>
                  <a:schemeClr val="tx1"/>
                </a:solidFill>
                <a:effectLst/>
                <a:latin typeface="+mn-lt"/>
                <a:ea typeface="+mn-ea"/>
                <a:cs typeface="+mn-cs"/>
                <a:hlinkClick r:id="rId3"/>
              </a:rPr>
              <a:t>https://aka.ms/MCRA</a:t>
            </a:r>
            <a:r>
              <a:rPr lang="en-US" sz="1200" kern="1200" dirty="0">
                <a:solidFill>
                  <a:schemeClr val="tx1"/>
                </a:solidFill>
                <a:effectLst/>
                <a:latin typeface="+mn-lt"/>
                <a:ea typeface="+mn-ea"/>
                <a:cs typeface="+mn-cs"/>
              </a:rPr>
              <a:t>) describes Microsoft’s cybersecurity capabilities and how they integrate with existing security architectures and capabilities. We recently updated this diagram and wanted to share a little bit about the changes and the document itself to help you better utilize it.</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 </a:t>
            </a:r>
          </a:p>
          <a:p>
            <a:r>
              <a:rPr lang="en-US" sz="1200" b="1" u="sng" kern="1200" dirty="0">
                <a:solidFill>
                  <a:schemeClr val="tx1"/>
                </a:solidFill>
                <a:effectLst/>
                <a:latin typeface="+mn-lt"/>
                <a:ea typeface="+mn-ea"/>
                <a:cs typeface="+mn-cs"/>
              </a:rPr>
              <a:t>How to use it </a:t>
            </a:r>
            <a:endParaRPr lang="en-US" sz="1200" u="sng"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have seen this document used for several purposes by our customers and internal teams (beyond a geeky wall decoration to shock and impress your cubicle neighbors :-)</a:t>
            </a:r>
          </a:p>
          <a:p>
            <a:pPr lvl="0" fontAlgn="ctr"/>
            <a:r>
              <a:rPr lang="en-US" sz="1200" b="1" kern="1200" dirty="0">
                <a:solidFill>
                  <a:schemeClr val="tx1"/>
                </a:solidFill>
                <a:effectLst/>
                <a:latin typeface="+mn-lt"/>
                <a:ea typeface="+mn-ea"/>
                <a:cs typeface="+mn-cs"/>
              </a:rPr>
              <a:t>Starting template for a security architecture - </a:t>
            </a:r>
            <a:r>
              <a:rPr lang="en-US" sz="1200" kern="1200" dirty="0">
                <a:solidFill>
                  <a:schemeClr val="tx1"/>
                </a:solidFill>
                <a:effectLst/>
                <a:latin typeface="+mn-lt"/>
                <a:ea typeface="+mn-ea"/>
                <a:cs typeface="+mn-cs"/>
              </a:rPr>
              <a:t>The</a:t>
            </a:r>
            <a:r>
              <a:rPr lang="en-US" sz="1200" b="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most common use case we see is that organizations use the document to help define a target state for cybersecurity capabilities. Organizations find this architecture useful because it covers capabilities across the modern enterprise estate that now spans on-premise, mobile devices, many clouds, and IoT / Operational Technology. </a:t>
            </a:r>
          </a:p>
          <a:p>
            <a:pPr lvl="0" fontAlgn="ctr"/>
            <a:r>
              <a:rPr lang="en-US" sz="1200" b="1" kern="1200" dirty="0">
                <a:solidFill>
                  <a:schemeClr val="tx1"/>
                </a:solidFill>
                <a:effectLst/>
                <a:latin typeface="+mn-lt"/>
                <a:ea typeface="+mn-ea"/>
                <a:cs typeface="+mn-cs"/>
              </a:rPr>
              <a:t>Comparison reference for security capabilities - </a:t>
            </a:r>
            <a:r>
              <a:rPr lang="en-US" sz="1200" kern="1200" dirty="0">
                <a:solidFill>
                  <a:schemeClr val="tx1"/>
                </a:solidFill>
                <a:effectLst/>
                <a:latin typeface="+mn-lt"/>
                <a:ea typeface="+mn-ea"/>
                <a:cs typeface="+mn-cs"/>
              </a:rPr>
              <a:t>We know of several organizations that have marked up a printed copy with what capabilities they already own from various Microsoft license suites (many customers don't know they own quite a bit of this technology), which ones they already have in place (from Microsoft or partner/3rd party), and which ones are new and could fill a need. </a:t>
            </a:r>
          </a:p>
          <a:p>
            <a:pPr lvl="0" fontAlgn="ctr"/>
            <a:r>
              <a:rPr lang="en-US" sz="1200" b="1" kern="1200" dirty="0">
                <a:solidFill>
                  <a:schemeClr val="tx1"/>
                </a:solidFill>
                <a:effectLst/>
                <a:latin typeface="+mn-lt"/>
                <a:ea typeface="+mn-ea"/>
                <a:cs typeface="+mn-cs"/>
              </a:rPr>
              <a:t>Learn about Microsoft capabilities</a:t>
            </a:r>
            <a:r>
              <a:rPr lang="en-US" sz="120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 In presentation mode, each capability has a "ScreenTip" with a short description of each capability + a link to documentation on that capability to learn more. </a:t>
            </a:r>
          </a:p>
          <a:p>
            <a:pPr lvl="0" fontAlgn="ctr"/>
            <a:r>
              <a:rPr lang="en-US" sz="1200" b="1" kern="1200" dirty="0">
                <a:solidFill>
                  <a:schemeClr val="tx1"/>
                </a:solidFill>
                <a:effectLst/>
                <a:latin typeface="+mn-lt"/>
                <a:ea typeface="+mn-ea"/>
                <a:cs typeface="+mn-cs"/>
              </a:rPr>
              <a:t>Learn about Microsoft's integration investments -</a:t>
            </a:r>
            <a:r>
              <a:rPr lang="en-US" sz="1200" kern="1200" dirty="0">
                <a:solidFill>
                  <a:schemeClr val="tx1"/>
                </a:solidFill>
                <a:effectLst/>
                <a:latin typeface="+mn-lt"/>
                <a:ea typeface="+mn-ea"/>
                <a:cs typeface="+mn-cs"/>
              </a:rPr>
              <a:t> The architecture includes visuals of key integration points with partner capabilities (e.g. SIEM/Log integration, Security Appliances in Azure, DLP integration, and more) and within our own product capabilities among (e.g. Advanced Threat Protection, Conditional Access, and more).</a:t>
            </a:r>
          </a:p>
          <a:p>
            <a:pPr lvl="0" fontAlgn="ctr"/>
            <a:r>
              <a:rPr lang="en-US" sz="1200" b="1" kern="1200" dirty="0">
                <a:solidFill>
                  <a:schemeClr val="tx1"/>
                </a:solidFill>
                <a:effectLst/>
                <a:latin typeface="+mn-lt"/>
                <a:ea typeface="+mn-ea"/>
                <a:cs typeface="+mn-cs"/>
              </a:rPr>
              <a:t>Learn about Cybersecurity</a:t>
            </a:r>
            <a:r>
              <a:rPr lang="en-US" sz="1200" kern="1200" dirty="0">
                <a:solidFill>
                  <a:schemeClr val="tx1"/>
                </a:solidFill>
                <a:effectLst/>
                <a:latin typeface="+mn-lt"/>
                <a:ea typeface="+mn-ea"/>
                <a:cs typeface="+mn-cs"/>
              </a:rPr>
              <a:t> - We have also heard reports of folks new to cybersecurity using this as a learning tool as they prepare for their first career or a career change. </a:t>
            </a:r>
          </a:p>
          <a:p>
            <a:r>
              <a:rPr lang="en-US" sz="1200" kern="1200" dirty="0">
                <a:solidFill>
                  <a:schemeClr val="tx1"/>
                </a:solidFill>
                <a:effectLst/>
                <a:latin typeface="+mn-lt"/>
                <a:ea typeface="+mn-ea"/>
                <a:cs typeface="+mn-cs"/>
              </a:rPr>
              <a:t>As you can see, Microsoft has been investing heavily in security for many years to secure our products and services as well as provide the capabilities our customers need to secure their assets. In many ways, this diagram reflects Microsoft massive ongoing investment into cyber security research and development, currently over $1 billion annually (not including acquisitions). </a:t>
            </a: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b="1" u="sng" kern="1200" dirty="0">
                <a:solidFill>
                  <a:schemeClr val="tx1"/>
                </a:solidFill>
                <a:effectLst/>
                <a:latin typeface="+mn-lt"/>
                <a:ea typeface="+mn-ea"/>
                <a:cs typeface="+mn-cs"/>
              </a:rPr>
              <a:t>What has changed and why</a:t>
            </a:r>
            <a:endParaRPr lang="en-US" sz="1200" u="sng"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evolves over time, so here are a few highlights on what's changed as well as the underlying philosophy of how this document was built. </a:t>
            </a:r>
          </a:p>
          <a:p>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u="sng" kern="1200" dirty="0">
                <a:solidFill>
                  <a:schemeClr val="tx1"/>
                </a:solidFill>
                <a:effectLst/>
                <a:latin typeface="+mn-lt"/>
                <a:ea typeface="+mn-ea"/>
                <a:cs typeface="+mn-cs"/>
              </a:rPr>
              <a:t>Version 3 (March 2019)</a:t>
            </a:r>
          </a:p>
          <a:p>
            <a:r>
              <a:rPr lang="en-US" sz="1200" b="1" kern="1200" dirty="0">
                <a:solidFill>
                  <a:schemeClr val="tx1"/>
                </a:solidFill>
                <a:effectLst/>
                <a:latin typeface="+mn-lt"/>
                <a:ea typeface="+mn-ea"/>
                <a:cs typeface="+mn-cs"/>
              </a:rPr>
              <a:t>Added Azure Sentinel</a:t>
            </a:r>
            <a:r>
              <a:rPr lang="en-US" sz="1200" kern="1200" dirty="0">
                <a:solidFill>
                  <a:schemeClr val="tx1"/>
                </a:solidFill>
                <a:effectLst/>
                <a:latin typeface="+mn-lt"/>
                <a:ea typeface="+mn-ea"/>
                <a:cs typeface="+mn-cs"/>
              </a:rPr>
              <a:t> – This is the cloud native SIEM + SOAR solution that Microsoft built into Azure</a:t>
            </a:r>
          </a:p>
          <a:p>
            <a:r>
              <a:rPr lang="en-US" sz="1200" b="1" kern="1200" dirty="0">
                <a:solidFill>
                  <a:schemeClr val="tx1"/>
                </a:solidFill>
                <a:effectLst/>
                <a:latin typeface="+mn-lt"/>
                <a:ea typeface="+mn-ea"/>
                <a:cs typeface="+mn-cs"/>
              </a:rPr>
              <a:t>Added Defender ATP to information protection – </a:t>
            </a:r>
            <a:r>
              <a:rPr lang="en-US" sz="1200" b="0" kern="1200" dirty="0">
                <a:solidFill>
                  <a:schemeClr val="tx1"/>
                </a:solidFill>
                <a:effectLst/>
                <a:latin typeface="+mn-lt"/>
                <a:ea typeface="+mn-ea"/>
                <a:cs typeface="+mn-cs"/>
              </a:rPr>
              <a:t>Now that this capability is integrated with both Azure Information Protection and Microsoft Cloud App Security, it becomes a very compelling replacement for a traditional host based DLP solution. </a:t>
            </a:r>
          </a:p>
          <a:p>
            <a:pPr lvl="0"/>
            <a:r>
              <a:rPr lang="en-US" sz="1200" b="1" kern="1200" dirty="0">
                <a:solidFill>
                  <a:schemeClr val="tx1"/>
                </a:solidFill>
                <a:effectLst/>
                <a:latin typeface="+mn-lt"/>
                <a:ea typeface="+mn-ea"/>
                <a:cs typeface="+mn-cs"/>
              </a:rPr>
              <a:t>Added Azure Firewall – </a:t>
            </a:r>
            <a:r>
              <a:rPr lang="en-US" sz="1200" b="0" kern="1200" dirty="0">
                <a:solidFill>
                  <a:schemeClr val="tx1"/>
                </a:solidFill>
                <a:effectLst/>
                <a:latin typeface="+mn-lt"/>
                <a:ea typeface="+mn-ea"/>
                <a:cs typeface="+mn-cs"/>
              </a:rPr>
              <a:t>This technology is maturing quickly and becoming a potential replacement for traditional NGFWs in Azure for some scenarios</a:t>
            </a:r>
          </a:p>
          <a:p>
            <a:pPr lvl="0"/>
            <a:r>
              <a:rPr lang="en-US" sz="1200" b="1" kern="1200" dirty="0">
                <a:solidFill>
                  <a:schemeClr val="tx1"/>
                </a:solidFill>
                <a:effectLst/>
                <a:latin typeface="+mn-lt"/>
                <a:ea typeface="+mn-ea"/>
                <a:cs typeface="+mn-cs"/>
              </a:rPr>
              <a:t>Added lines </a:t>
            </a:r>
            <a:r>
              <a:rPr lang="en-US" sz="1200" kern="1200" dirty="0">
                <a:solidFill>
                  <a:schemeClr val="tx1"/>
                </a:solidFill>
                <a:effectLst/>
                <a:latin typeface="+mn-lt"/>
                <a:ea typeface="+mn-ea"/>
                <a:cs typeface="+mn-cs"/>
              </a:rPr>
              <a:t>to the various capabilities that integrate with the classification labels in information protection. </a:t>
            </a:r>
          </a:p>
          <a:p>
            <a:endParaRPr lang="en-US" sz="1200" kern="1200" dirty="0">
              <a:solidFill>
                <a:schemeClr val="tx1"/>
              </a:solidFill>
              <a:effectLst/>
              <a:latin typeface="+mn-lt"/>
              <a:ea typeface="+mn-ea"/>
              <a:cs typeface="+mn-cs"/>
            </a:endParaRPr>
          </a:p>
          <a:p>
            <a:r>
              <a:rPr lang="en-US" sz="1200" b="1" u="sng" kern="1200" dirty="0">
                <a:solidFill>
                  <a:schemeClr val="tx1"/>
                </a:solidFill>
                <a:effectLst/>
                <a:latin typeface="+mn-lt"/>
                <a:ea typeface="+mn-ea"/>
                <a:cs typeface="+mn-cs"/>
              </a:rPr>
              <a:t>Version 2 (June 2018)</a:t>
            </a:r>
          </a:p>
          <a:p>
            <a:pPr lvl="0" fontAlgn="ctr"/>
            <a:r>
              <a:rPr lang="en-US" sz="1200" b="1" kern="1200" dirty="0">
                <a:solidFill>
                  <a:schemeClr val="tx1"/>
                </a:solidFill>
                <a:effectLst/>
                <a:latin typeface="+mn-lt"/>
                <a:ea typeface="+mn-ea"/>
                <a:cs typeface="+mn-cs"/>
              </a:rPr>
              <a:t>New visual style</a:t>
            </a:r>
            <a:r>
              <a:rPr lang="en-US" sz="1200" kern="1200" dirty="0">
                <a:solidFill>
                  <a:schemeClr val="tx1"/>
                </a:solidFill>
                <a:effectLst/>
                <a:latin typeface="+mn-lt"/>
                <a:ea typeface="+mn-ea"/>
                <a:cs typeface="+mn-cs"/>
              </a:rPr>
              <a:t> - The most obvious change for those familiar with the first version is the simplified visual style. While some may miss the "visual assault on the senses" effect from the bold colors in v1, we think this format works better for most people. </a:t>
            </a:r>
          </a:p>
          <a:p>
            <a:pPr lvl="0" fontAlgn="ctr"/>
            <a:r>
              <a:rPr lang="en-US" sz="1200" b="1" kern="1200" dirty="0">
                <a:solidFill>
                  <a:schemeClr val="tx1"/>
                </a:solidFill>
                <a:effectLst/>
                <a:latin typeface="+mn-lt"/>
                <a:ea typeface="+mn-ea"/>
                <a:cs typeface="+mn-cs"/>
              </a:rPr>
              <a:t>Interactivity instructions</a:t>
            </a:r>
            <a:r>
              <a:rPr lang="en-US" sz="1200" kern="1200" dirty="0">
                <a:solidFill>
                  <a:schemeClr val="tx1"/>
                </a:solidFill>
                <a:effectLst/>
                <a:latin typeface="+mn-lt"/>
                <a:ea typeface="+mn-ea"/>
                <a:cs typeface="+mn-cs"/>
              </a:rPr>
              <a:t> - Many people did not notice that each capability on the architecture has a quick description and link to more information, so we added instructions to call that out (and updated the descriptions themselves). </a:t>
            </a:r>
          </a:p>
          <a:p>
            <a:pPr lvl="0" fontAlgn="ctr"/>
            <a:r>
              <a:rPr lang="en-US" sz="1200" b="1" kern="1200" dirty="0">
                <a:solidFill>
                  <a:schemeClr val="tx1"/>
                </a:solidFill>
                <a:effectLst/>
                <a:latin typeface="+mn-lt"/>
                <a:ea typeface="+mn-ea"/>
                <a:cs typeface="+mn-cs"/>
              </a:rPr>
              <a:t>Complementary Content - </a:t>
            </a:r>
            <a:r>
              <a:rPr lang="en-US" sz="1200" kern="1200" dirty="0">
                <a:solidFill>
                  <a:schemeClr val="tx1"/>
                </a:solidFill>
                <a:effectLst/>
                <a:latin typeface="+mn-lt"/>
                <a:ea typeface="+mn-ea"/>
                <a:cs typeface="+mn-cs"/>
              </a:rPr>
              <a:t>Microsoft has invested in creating cybersecurity reference strategies (success criteria, recommended approaches, how our technology maps to them) as well as prescriptive guidance for addressing top customer challenges like Petya/WannaCrypt, Securing Privileged Access, and Securing Office 365. This content is now easier to find with links at the top of the document. </a:t>
            </a:r>
          </a:p>
          <a:p>
            <a:pPr lvl="0" fontAlgn="ctr"/>
            <a:r>
              <a:rPr lang="en-US" sz="1200" b="1" kern="1200" dirty="0">
                <a:solidFill>
                  <a:schemeClr val="tx1"/>
                </a:solidFill>
                <a:effectLst/>
                <a:latin typeface="+mn-lt"/>
                <a:ea typeface="+mn-ea"/>
                <a:cs typeface="+mn-cs"/>
              </a:rPr>
              <a:t>Added Section headers</a:t>
            </a:r>
            <a:r>
              <a:rPr lang="en-US" sz="1200" kern="1200" dirty="0">
                <a:solidFill>
                  <a:schemeClr val="tx1"/>
                </a:solidFill>
                <a:effectLst/>
                <a:latin typeface="+mn-lt"/>
                <a:ea typeface="+mn-ea"/>
                <a:cs typeface="+mn-cs"/>
              </a:rPr>
              <a:t> for each grouping of technology areas to make it easier to navigate, understand, and discuss as a focus area. </a:t>
            </a:r>
          </a:p>
          <a:p>
            <a:pPr lvl="0" fontAlgn="ctr"/>
            <a:r>
              <a:rPr lang="en-US" sz="1200" b="1" kern="1200" dirty="0">
                <a:solidFill>
                  <a:schemeClr val="tx1"/>
                </a:solidFill>
                <a:effectLst/>
                <a:latin typeface="+mn-lt"/>
                <a:ea typeface="+mn-ea"/>
                <a:cs typeface="+mn-cs"/>
              </a:rPr>
              <a:t>Added Foundational Elements - </a:t>
            </a:r>
            <a:r>
              <a:rPr lang="en-US" sz="1200" kern="1200" dirty="0">
                <a:solidFill>
                  <a:schemeClr val="tx1"/>
                </a:solidFill>
                <a:effectLst/>
                <a:latin typeface="+mn-lt"/>
                <a:ea typeface="+mn-ea"/>
                <a:cs typeface="+mn-cs"/>
              </a:rPr>
              <a:t>We added descriptions of some core foundational capabilities that are deeply integrated into how we secure our cloud services and build our cybersecurity capabilities that have been added to the bottom. These include</a:t>
            </a:r>
          </a:p>
          <a:p>
            <a:pPr lvl="1" fontAlgn="ctr"/>
            <a:r>
              <a:rPr lang="en-US" sz="1200" b="1" kern="1200" dirty="0">
                <a:solidFill>
                  <a:schemeClr val="tx1"/>
                </a:solidFill>
                <a:effectLst/>
                <a:latin typeface="+mn-lt"/>
                <a:ea typeface="+mn-ea"/>
                <a:cs typeface="+mn-cs"/>
              </a:rPr>
              <a:t>Trust Center</a:t>
            </a:r>
            <a:r>
              <a:rPr lang="en-US" sz="1200" kern="1200" dirty="0">
                <a:solidFill>
                  <a:schemeClr val="tx1"/>
                </a:solidFill>
                <a:effectLst/>
                <a:latin typeface="+mn-lt"/>
                <a:ea typeface="+mn-ea"/>
                <a:cs typeface="+mn-cs"/>
              </a:rPr>
              <a:t> - This is where describe how we secure our cloud and includes links to various compliance documents such as 3rd party auditor reports. </a:t>
            </a:r>
          </a:p>
          <a:p>
            <a:pPr lvl="1" fontAlgn="ctr"/>
            <a:r>
              <a:rPr lang="en-US" sz="1200" b="1" kern="1200" dirty="0">
                <a:solidFill>
                  <a:schemeClr val="tx1"/>
                </a:solidFill>
                <a:effectLst/>
                <a:latin typeface="+mn-lt"/>
                <a:ea typeface="+mn-ea"/>
                <a:cs typeface="+mn-cs"/>
              </a:rPr>
              <a:t>Compliance Manager </a:t>
            </a:r>
            <a:r>
              <a:rPr lang="en-US" sz="1200" kern="1200" dirty="0">
                <a:solidFill>
                  <a:schemeClr val="tx1"/>
                </a:solidFill>
                <a:effectLst/>
                <a:latin typeface="+mn-lt"/>
                <a:ea typeface="+mn-ea"/>
                <a:cs typeface="+mn-cs"/>
              </a:rPr>
              <a:t>is a powerful (new) capability to help you report on your compliance status for Azure, Office 365, and Dynamics 365 for General Data Protection Regulation (GDPR), NIST 800-53 and 800-171, ISO 27001 and 27018, and others. </a:t>
            </a:r>
          </a:p>
          <a:p>
            <a:pPr lvl="1" fontAlgn="ctr"/>
            <a:r>
              <a:rPr lang="en-US" sz="1200" b="1" kern="1200" dirty="0">
                <a:solidFill>
                  <a:schemeClr val="tx1"/>
                </a:solidFill>
                <a:effectLst/>
                <a:latin typeface="+mn-lt"/>
                <a:ea typeface="+mn-ea"/>
                <a:cs typeface="+mn-cs"/>
              </a:rPr>
              <a:t>Intelligent Security Graph</a:t>
            </a:r>
            <a:r>
              <a:rPr lang="en-US" sz="1200" kern="1200" dirty="0">
                <a:solidFill>
                  <a:schemeClr val="tx1"/>
                </a:solidFill>
                <a:effectLst/>
                <a:latin typeface="+mn-lt"/>
                <a:ea typeface="+mn-ea"/>
                <a:cs typeface="+mn-cs"/>
              </a:rPr>
              <a:t> is Microsoft threat intelligence system that we use to protect our cloud, our IT environment, and our customers. The graph is composed of trillions of signals, advanced analytics, and teams of experts hunting for malicious activities and is integrated into our threat detection and response capabilities. </a:t>
            </a:r>
          </a:p>
          <a:p>
            <a:pPr lvl="1" fontAlgn="ctr"/>
            <a:r>
              <a:rPr lang="en-US" sz="1200" b="1" kern="1200" dirty="0">
                <a:solidFill>
                  <a:schemeClr val="tx1"/>
                </a:solidFill>
                <a:effectLst/>
                <a:latin typeface="+mn-lt"/>
                <a:ea typeface="+mn-ea"/>
                <a:cs typeface="+mn-cs"/>
              </a:rPr>
              <a:t>Security Development Lifecycle (SDL)</a:t>
            </a:r>
            <a:r>
              <a:rPr lang="en-US" sz="1200" kern="1200" dirty="0">
                <a:solidFill>
                  <a:schemeClr val="tx1"/>
                </a:solidFill>
                <a:effectLst/>
                <a:latin typeface="+mn-lt"/>
                <a:ea typeface="+mn-ea"/>
                <a:cs typeface="+mn-cs"/>
              </a:rPr>
              <a:t> is foundational to how we develop software at Microsoft and has been published to help you secure your applications. Because of our early and deep commitment to secure development, we were able to quickly conform to ISO 27034 after it was released. </a:t>
            </a:r>
          </a:p>
          <a:p>
            <a:pPr lvl="0" fontAlgn="ctr"/>
            <a:r>
              <a:rPr lang="en-US" sz="1200" b="1" kern="1200" dirty="0">
                <a:solidFill>
                  <a:schemeClr val="tx1"/>
                </a:solidFill>
                <a:effectLst/>
                <a:latin typeface="+mn-lt"/>
                <a:ea typeface="+mn-ea"/>
                <a:cs typeface="+mn-cs"/>
              </a:rPr>
              <a:t>Moved Devices/Clients together</a:t>
            </a:r>
            <a:r>
              <a:rPr lang="en-US" sz="1200" kern="1200" dirty="0">
                <a:solidFill>
                  <a:schemeClr val="tx1"/>
                </a:solidFill>
                <a:effectLst/>
                <a:latin typeface="+mn-lt"/>
                <a:ea typeface="+mn-ea"/>
                <a:cs typeface="+mn-cs"/>
              </a:rPr>
              <a:t> - As device form factors and operating systems continue to expand and evolve, we are seeing security organizations view devices through the lens of trustworthiness/integrity vs. any other attribute. </a:t>
            </a:r>
          </a:p>
          <a:p>
            <a:pPr lvl="1" fontAlgn="ctr"/>
            <a:r>
              <a:rPr lang="en-US" sz="1200" kern="1200" dirty="0">
                <a:solidFill>
                  <a:schemeClr val="tx1"/>
                </a:solidFill>
                <a:effectLst/>
                <a:latin typeface="+mn-lt"/>
                <a:ea typeface="+mn-ea"/>
                <a:cs typeface="+mn-cs"/>
              </a:rPr>
              <a:t>We also re-organized the Windows 10 and Microsoft Defender ATP capabilities around outcomes vs. feature names for clarity. </a:t>
            </a:r>
          </a:p>
          <a:p>
            <a:pPr lvl="1" fontAlgn="ctr"/>
            <a:r>
              <a:rPr lang="en-US" sz="1200" kern="1200" dirty="0">
                <a:solidFill>
                  <a:schemeClr val="tx1"/>
                </a:solidFill>
                <a:effectLst/>
                <a:latin typeface="+mn-lt"/>
                <a:ea typeface="+mn-ea"/>
                <a:cs typeface="+mn-cs"/>
              </a:rPr>
              <a:t>We also reorganized windows security icons and text to reflect that Microsoft Defender ATP describes all the platform capabilities working together to prevent, detect, and (automatically) respond and recover to attacks. We also added icons to show the cross-platform support for Endpoint Detection and Response (EDR) capabilities that now extend across Windows 10, Windows 7/8.1, Windows Server, Mac OS, Linux, iOS, and Android platforms. </a:t>
            </a:r>
          </a:p>
          <a:p>
            <a:pPr lvl="1" fontAlgn="ctr"/>
            <a:r>
              <a:rPr lang="en-US" sz="1200" kern="1200" dirty="0">
                <a:solidFill>
                  <a:schemeClr val="tx1"/>
                </a:solidFill>
                <a:effectLst/>
                <a:latin typeface="+mn-lt"/>
                <a:ea typeface="+mn-ea"/>
                <a:cs typeface="+mn-cs"/>
              </a:rPr>
              <a:t>We also faded the intranet border around these devices because of the ongoing success of phishing, watering hole, and other techniques that have weakened the network boundary. </a:t>
            </a:r>
          </a:p>
          <a:p>
            <a:pPr lvl="0" fontAlgn="ctr"/>
            <a:r>
              <a:rPr lang="en-US" sz="1200" b="1" kern="1200" dirty="0">
                <a:solidFill>
                  <a:schemeClr val="tx1"/>
                </a:solidFill>
                <a:effectLst/>
                <a:latin typeface="+mn-lt"/>
                <a:ea typeface="+mn-ea"/>
                <a:cs typeface="+mn-cs"/>
              </a:rPr>
              <a:t>Updated SOC section - </a:t>
            </a:r>
            <a:r>
              <a:rPr lang="en-US" sz="1200" kern="1200" dirty="0">
                <a:solidFill>
                  <a:schemeClr val="tx1"/>
                </a:solidFill>
                <a:effectLst/>
                <a:latin typeface="+mn-lt"/>
                <a:ea typeface="+mn-ea"/>
                <a:cs typeface="+mn-cs"/>
              </a:rPr>
              <a:t>We moved several capabilities from their previous locations around the architecture into the Security Operations Center (SOC) as this is where they are primarily used. This move enabled us to show a clearer vision of a modern SOC that can monitor and protect the hybrid of everything estate. We also added the Graph Security API (in public preview) as this API is designed to help you integrate existing SOC components and Microsoft capabilities. </a:t>
            </a:r>
          </a:p>
          <a:p>
            <a:pPr lvl="0" fontAlgn="ctr"/>
            <a:r>
              <a:rPr lang="en-US" sz="1200" b="1" kern="1200" dirty="0">
                <a:solidFill>
                  <a:schemeClr val="tx1"/>
                </a:solidFill>
                <a:effectLst/>
                <a:latin typeface="+mn-lt"/>
                <a:ea typeface="+mn-ea"/>
                <a:cs typeface="+mn-cs"/>
              </a:rPr>
              <a:t>Simplified server/datacenter view - </a:t>
            </a:r>
            <a:r>
              <a:rPr lang="en-US" sz="1200" kern="1200" dirty="0">
                <a:solidFill>
                  <a:schemeClr val="tx1"/>
                </a:solidFill>
                <a:effectLst/>
                <a:latin typeface="+mn-lt"/>
                <a:ea typeface="+mn-ea"/>
                <a:cs typeface="+mn-cs"/>
              </a:rPr>
              <a:t>We simplified the datacenter section to recover the space being taken up by duplicate server icons. We retained the visual of extranets and intranets spanning on-premises datacenters and multiple cloud provider(s). Organizations see Infrastructure as a Service (IaaS) cloud providers as another datacenter for the intranet generation of applications, though they find Azure is much easier to manage and secure than physical datacenters. We also added Azure Stack capability that allows customers to securely operate Azure services in their datacenter.  </a:t>
            </a:r>
          </a:p>
          <a:p>
            <a:pPr lvl="0" fontAlgn="ctr"/>
            <a:r>
              <a:rPr lang="en-US" sz="1200" b="1" kern="1200" dirty="0">
                <a:solidFill>
                  <a:schemeClr val="tx1"/>
                </a:solidFill>
                <a:effectLst/>
                <a:latin typeface="+mn-lt"/>
                <a:ea typeface="+mn-ea"/>
                <a:cs typeface="+mn-cs"/>
              </a:rPr>
              <a:t>New IoT/OT section - </a:t>
            </a:r>
            <a:r>
              <a:rPr lang="en-US" sz="1200" kern="1200" dirty="0">
                <a:solidFill>
                  <a:schemeClr val="tx1"/>
                </a:solidFill>
                <a:effectLst/>
                <a:latin typeface="+mn-lt"/>
                <a:ea typeface="+mn-ea"/>
                <a:cs typeface="+mn-cs"/>
              </a:rPr>
              <a:t>IoT is on the rise on many enterprises due to digital transformation initiatives. While the attacks and defenses for this area are still evolving quickly, Microsoft continues to invest deeply to provide security for existing and new deployments of Internet of Things (IoT) and Operational Technology (OT). Microsoft has announced </a:t>
            </a:r>
            <a:r>
              <a:rPr lang="en-US" sz="1200" u="sng" kern="1200" dirty="0">
                <a:solidFill>
                  <a:schemeClr val="tx1"/>
                </a:solidFill>
                <a:effectLst/>
                <a:latin typeface="+mn-lt"/>
                <a:ea typeface="+mn-ea"/>
                <a:cs typeface="+mn-cs"/>
                <a:hlinkClick r:id="rId4"/>
              </a:rPr>
              <a:t>$5 billion of investment over the next four years for IoT</a:t>
            </a:r>
            <a:r>
              <a:rPr lang="en-US" sz="1200" kern="1200" dirty="0">
                <a:solidFill>
                  <a:schemeClr val="tx1"/>
                </a:solidFill>
                <a:effectLst/>
                <a:latin typeface="+mn-lt"/>
                <a:ea typeface="+mn-ea"/>
                <a:cs typeface="+mn-cs"/>
              </a:rPr>
              <a:t> and has also recently announced an end to end certification for a secure IoT platform from MCU to the cloud called </a:t>
            </a:r>
            <a:r>
              <a:rPr lang="en-US" sz="1200" u="sng" kern="1200" dirty="0">
                <a:solidFill>
                  <a:schemeClr val="tx1"/>
                </a:solidFill>
                <a:effectLst/>
                <a:latin typeface="+mn-lt"/>
                <a:ea typeface="+mn-ea"/>
                <a:cs typeface="+mn-cs"/>
                <a:hlinkClick r:id="rId5"/>
              </a:rPr>
              <a:t>Azure Sphere.</a:t>
            </a:r>
            <a:endParaRPr lang="en-US" sz="1200" kern="1200" dirty="0">
              <a:solidFill>
                <a:schemeClr val="tx1"/>
              </a:solidFill>
              <a:effectLst/>
              <a:latin typeface="+mn-lt"/>
              <a:ea typeface="+mn-ea"/>
              <a:cs typeface="+mn-cs"/>
            </a:endParaRPr>
          </a:p>
          <a:p>
            <a:pPr lvl="0" fontAlgn="ctr"/>
            <a:r>
              <a:rPr lang="en-US" sz="1200" b="1" kern="1200" dirty="0">
                <a:solidFill>
                  <a:schemeClr val="tx1"/>
                </a:solidFill>
                <a:effectLst/>
                <a:latin typeface="+mn-lt"/>
                <a:ea typeface="+mn-ea"/>
                <a:cs typeface="+mn-cs"/>
              </a:rPr>
              <a:t>Updated Azure Security Center</a:t>
            </a:r>
            <a:r>
              <a:rPr lang="en-US" sz="1200" kern="1200" dirty="0">
                <a:solidFill>
                  <a:schemeClr val="tx1"/>
                </a:solidFill>
                <a:effectLst/>
                <a:latin typeface="+mn-lt"/>
                <a:ea typeface="+mn-ea"/>
                <a:cs typeface="+mn-cs"/>
              </a:rPr>
              <a:t> - Azure Security Center grew to protect Windows and Linux operating system across Azure, on-premises datacenters, and other IaaS providers. Security Center has also added powerful new features like Just in Time access to VMs and applied machine learning to creating application whitelisting rules and North-South Network Security Group (NSG) network rules. </a:t>
            </a:r>
          </a:p>
          <a:p>
            <a:pPr lvl="0" fontAlgn="ctr"/>
            <a:r>
              <a:rPr lang="en-US" sz="1200" b="1" kern="1200" dirty="0">
                <a:solidFill>
                  <a:schemeClr val="tx1"/>
                </a:solidFill>
                <a:effectLst/>
                <a:latin typeface="+mn-lt"/>
                <a:ea typeface="+mn-ea"/>
                <a:cs typeface="+mn-cs"/>
              </a:rPr>
              <a:t>Added Azure capabilities</a:t>
            </a:r>
            <a:r>
              <a:rPr lang="en-US" sz="1200" kern="1200" dirty="0">
                <a:solidFill>
                  <a:schemeClr val="tx1"/>
                </a:solidFill>
                <a:effectLst/>
                <a:latin typeface="+mn-lt"/>
                <a:ea typeface="+mn-ea"/>
                <a:cs typeface="+mn-cs"/>
              </a:rPr>
              <a:t> including Azure Policy, Confidential Computing, and the new DDoS protection options. </a:t>
            </a:r>
          </a:p>
          <a:p>
            <a:pPr lvl="0" fontAlgn="ctr"/>
            <a:r>
              <a:rPr lang="en-US" sz="1200" b="1" kern="1200" dirty="0">
                <a:solidFill>
                  <a:schemeClr val="tx1"/>
                </a:solidFill>
                <a:effectLst/>
                <a:latin typeface="+mn-lt"/>
                <a:ea typeface="+mn-ea"/>
                <a:cs typeface="+mn-cs"/>
              </a:rPr>
              <a:t>Added Azure AD B2B and B2C</a:t>
            </a:r>
            <a:r>
              <a:rPr lang="en-US" sz="1200" kern="1200" dirty="0">
                <a:solidFill>
                  <a:schemeClr val="tx1"/>
                </a:solidFill>
                <a:effectLst/>
                <a:latin typeface="+mn-lt"/>
                <a:ea typeface="+mn-ea"/>
                <a:cs typeface="+mn-cs"/>
              </a:rPr>
              <a:t> - Many Security departments have found these capabilities useful in reducing risk by moving partner and customer accounts out of enterprise identity systems to leverage existing enterprise and consumer identity providers. </a:t>
            </a:r>
          </a:p>
          <a:p>
            <a:pPr lvl="0" fontAlgn="ctr"/>
            <a:r>
              <a:rPr lang="en-US" sz="1200" b="1" kern="1200" dirty="0">
                <a:solidFill>
                  <a:schemeClr val="tx1"/>
                </a:solidFill>
                <a:effectLst/>
                <a:latin typeface="+mn-lt"/>
                <a:ea typeface="+mn-ea"/>
                <a:cs typeface="+mn-cs"/>
              </a:rPr>
              <a:t>Added information protection</a:t>
            </a:r>
            <a:r>
              <a:rPr lang="en-US" sz="1200" kern="1200" dirty="0">
                <a:solidFill>
                  <a:schemeClr val="tx1"/>
                </a:solidFill>
                <a:effectLst/>
                <a:latin typeface="+mn-lt"/>
                <a:ea typeface="+mn-ea"/>
                <a:cs typeface="+mn-cs"/>
              </a:rPr>
              <a:t> capabilities for Office 365 as well as SQL Information Protection (preview). </a:t>
            </a:r>
          </a:p>
          <a:p>
            <a:pPr lvl="0" fontAlgn="ctr"/>
            <a:r>
              <a:rPr lang="en-US" sz="1200" b="1" kern="1200" dirty="0">
                <a:solidFill>
                  <a:schemeClr val="tx1"/>
                </a:solidFill>
                <a:effectLst/>
                <a:latin typeface="+mn-lt"/>
                <a:ea typeface="+mn-ea"/>
                <a:cs typeface="+mn-cs"/>
              </a:rPr>
              <a:t>Updated integration points</a:t>
            </a:r>
            <a:r>
              <a:rPr lang="en-US" sz="1200" kern="1200" dirty="0">
                <a:solidFill>
                  <a:schemeClr val="tx1"/>
                </a:solidFill>
                <a:effectLst/>
                <a:latin typeface="+mn-lt"/>
                <a:ea typeface="+mn-ea"/>
                <a:cs typeface="+mn-cs"/>
              </a:rPr>
              <a:t> - Microsoft invests heavily to integrate our capabilities together as well as to ensure use our technology with your existing security capabilities. This is a quick summary of some key integration points depicted in the reference architecture:</a:t>
            </a:r>
          </a:p>
          <a:p>
            <a:pPr lvl="1" fontAlgn="ctr"/>
            <a:r>
              <a:rPr lang="en-US" sz="1200" b="1" kern="1200" dirty="0">
                <a:solidFill>
                  <a:schemeClr val="tx1"/>
                </a:solidFill>
                <a:effectLst/>
                <a:latin typeface="+mn-lt"/>
                <a:ea typeface="+mn-ea"/>
                <a:cs typeface="+mn-cs"/>
              </a:rPr>
              <a:t>Conditional Access </a:t>
            </a:r>
            <a:r>
              <a:rPr lang="en-US" sz="1200" kern="1200" dirty="0">
                <a:solidFill>
                  <a:schemeClr val="tx1"/>
                </a:solidFill>
                <a:effectLst/>
                <a:latin typeface="+mn-lt"/>
                <a:ea typeface="+mn-ea"/>
                <a:cs typeface="+mn-cs"/>
              </a:rPr>
              <a:t>connecting info protection and threat protection with identity to ensure that authentications are coming from a secure/compliant device before accessing sensitive data. </a:t>
            </a:r>
          </a:p>
          <a:p>
            <a:pPr lvl="1" fontAlgn="ctr"/>
            <a:r>
              <a:rPr lang="en-US" sz="1200" b="1" kern="1200" dirty="0">
                <a:solidFill>
                  <a:schemeClr val="tx1"/>
                </a:solidFill>
                <a:effectLst/>
                <a:latin typeface="+mn-lt"/>
                <a:ea typeface="+mn-ea"/>
                <a:cs typeface="+mn-cs"/>
              </a:rPr>
              <a:t>Advanced Threat Protection </a:t>
            </a:r>
            <a:r>
              <a:rPr lang="en-US" sz="1200" kern="1200" dirty="0">
                <a:solidFill>
                  <a:schemeClr val="tx1"/>
                </a:solidFill>
                <a:effectLst/>
                <a:latin typeface="+mn-lt"/>
                <a:ea typeface="+mn-ea"/>
                <a:cs typeface="+mn-cs"/>
              </a:rPr>
              <a:t>integration across our SOC capabilities to streamline detection and response processes across Devices, Office 365, Azure, SaaS applications, and on Premises Active Directory.</a:t>
            </a:r>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pPr lvl="1" fontAlgn="ctr"/>
            <a:r>
              <a:rPr lang="en-US" sz="1200" b="1" kern="1200" dirty="0">
                <a:solidFill>
                  <a:schemeClr val="tx1"/>
                </a:solidFill>
                <a:effectLst/>
                <a:latin typeface="+mn-lt"/>
                <a:ea typeface="+mn-ea"/>
                <a:cs typeface="+mn-cs"/>
              </a:rPr>
              <a:t>Azure Information Protection</a:t>
            </a:r>
            <a:r>
              <a:rPr lang="en-US" sz="1200" kern="1200" dirty="0">
                <a:solidFill>
                  <a:schemeClr val="tx1"/>
                </a:solidFill>
                <a:effectLst/>
                <a:latin typeface="+mn-lt"/>
                <a:ea typeface="+mn-ea"/>
                <a:cs typeface="+mn-cs"/>
              </a:rPr>
              <a:t> discovering and protecting data on SaaS applications via </a:t>
            </a:r>
            <a:r>
              <a:rPr lang="en-US" sz="1200" b="1" kern="1200" dirty="0">
                <a:solidFill>
                  <a:schemeClr val="tx1"/>
                </a:solidFill>
                <a:effectLst/>
                <a:latin typeface="+mn-lt"/>
                <a:ea typeface="+mn-ea"/>
                <a:cs typeface="+mn-cs"/>
              </a:rPr>
              <a:t>Cloud App Security</a:t>
            </a:r>
            <a:r>
              <a:rPr lang="en-US" sz="1200" kern="1200" dirty="0">
                <a:solidFill>
                  <a:schemeClr val="tx1"/>
                </a:solidFill>
                <a:effectLst/>
                <a:latin typeface="+mn-lt"/>
                <a:ea typeface="+mn-ea"/>
                <a:cs typeface="+mn-cs"/>
              </a:rPr>
              <a:t>. </a:t>
            </a:r>
          </a:p>
          <a:p>
            <a:pPr lvl="1" fontAlgn="ctr"/>
            <a:r>
              <a:rPr lang="en-US" sz="1200" b="1" kern="1200" dirty="0">
                <a:solidFill>
                  <a:schemeClr val="tx1"/>
                </a:solidFill>
                <a:effectLst/>
                <a:latin typeface="+mn-lt"/>
                <a:ea typeface="+mn-ea"/>
                <a:cs typeface="+mn-cs"/>
              </a:rPr>
              <a:t>Data Loss Protection (DLP) </a:t>
            </a:r>
            <a:r>
              <a:rPr lang="en-US" sz="1200" kern="1200" dirty="0">
                <a:solidFill>
                  <a:schemeClr val="tx1"/>
                </a:solidFill>
                <a:effectLst/>
                <a:latin typeface="+mn-lt"/>
                <a:ea typeface="+mn-ea"/>
                <a:cs typeface="+mn-cs"/>
              </a:rPr>
              <a:t>integration with</a:t>
            </a:r>
            <a:r>
              <a:rPr lang="en-US" sz="1200" b="1" kern="1200" dirty="0">
                <a:solidFill>
                  <a:schemeClr val="tx1"/>
                </a:solidFill>
                <a:effectLst/>
                <a:latin typeface="+mn-lt"/>
                <a:ea typeface="+mn-ea"/>
                <a:cs typeface="+mn-cs"/>
              </a:rPr>
              <a:t> Cloud App Security </a:t>
            </a:r>
            <a:r>
              <a:rPr lang="en-US" sz="1200" kern="1200" dirty="0">
                <a:solidFill>
                  <a:schemeClr val="tx1"/>
                </a:solidFill>
                <a:effectLst/>
                <a:latin typeface="+mn-lt"/>
                <a:ea typeface="+mn-ea"/>
                <a:cs typeface="+mn-cs"/>
              </a:rPr>
              <a:t>to leverage existing DLP engines and with</a:t>
            </a:r>
            <a:r>
              <a:rPr lang="en-US" sz="1200" b="1" kern="1200" dirty="0">
                <a:solidFill>
                  <a:schemeClr val="tx1"/>
                </a:solidFill>
                <a:effectLst/>
                <a:latin typeface="+mn-lt"/>
                <a:ea typeface="+mn-ea"/>
                <a:cs typeface="+mn-cs"/>
              </a:rPr>
              <a:t> Azure Information Protection </a:t>
            </a:r>
            <a:r>
              <a:rPr lang="en-US" sz="1200" kern="1200" dirty="0">
                <a:solidFill>
                  <a:schemeClr val="tx1"/>
                </a:solidFill>
                <a:effectLst/>
                <a:latin typeface="+mn-lt"/>
                <a:ea typeface="+mn-ea"/>
                <a:cs typeface="+mn-cs"/>
              </a:rPr>
              <a:t>to consume labels on sensitive data.</a:t>
            </a:r>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pPr lvl="1" fontAlgn="ctr"/>
            <a:r>
              <a:rPr lang="en-US" sz="1200" b="1" kern="1200" dirty="0">
                <a:solidFill>
                  <a:schemeClr val="tx1"/>
                </a:solidFill>
                <a:effectLst/>
                <a:latin typeface="+mn-lt"/>
                <a:ea typeface="+mn-ea"/>
                <a:cs typeface="+mn-cs"/>
              </a:rPr>
              <a:t>Alert and Log Integration</a:t>
            </a:r>
            <a:r>
              <a:rPr lang="en-US" sz="1200" kern="1200" dirty="0">
                <a:solidFill>
                  <a:schemeClr val="tx1"/>
                </a:solidFill>
                <a:effectLst/>
                <a:latin typeface="+mn-lt"/>
                <a:ea typeface="+mn-ea"/>
                <a:cs typeface="+mn-cs"/>
              </a:rPr>
              <a:t> across Microsoft capabilities to help integrate with existing Security Information and Event Management (SIEM) solution investments. </a:t>
            </a:r>
          </a:p>
          <a:p>
            <a:r>
              <a:rPr lang="en-US" sz="1200" kern="1200" dirty="0">
                <a:solidFill>
                  <a:schemeClr val="tx1"/>
                </a:solidFill>
                <a:effectLst/>
                <a:latin typeface="+mn-lt"/>
                <a:ea typeface="+mn-ea"/>
                <a:cs typeface="+mn-cs"/>
              </a:rPr>
              <a:t> </a:t>
            </a:r>
          </a:p>
          <a:p>
            <a:r>
              <a:rPr lang="en-US" sz="1200" b="1" u="sng" kern="1200" dirty="0">
                <a:solidFill>
                  <a:schemeClr val="tx1"/>
                </a:solidFill>
                <a:effectLst/>
                <a:latin typeface="+mn-lt"/>
                <a:ea typeface="+mn-ea"/>
                <a:cs typeface="+mn-cs"/>
              </a:rPr>
              <a:t>Feedback</a:t>
            </a:r>
            <a:endParaRPr lang="en-US" sz="1200" u="sng"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are always trying to improve everything we do at Microsoft and we need your feedback to do it! You can contact the primary author (Mark Simos) directly on LinkedIn (</a:t>
            </a:r>
            <a:r>
              <a:rPr lang="en-US" sz="1200" u="sng" kern="1200" dirty="0">
                <a:solidFill>
                  <a:schemeClr val="tx1"/>
                </a:solidFill>
                <a:effectLst/>
                <a:latin typeface="+mn-lt"/>
                <a:ea typeface="+mn-ea"/>
                <a:cs typeface="+mn-cs"/>
                <a:hlinkClick r:id="rId6"/>
              </a:rPr>
              <a:t>https://aka.ms/markslist</a:t>
            </a:r>
            <a:r>
              <a:rPr lang="en-US" sz="1200" kern="1200" dirty="0">
                <a:solidFill>
                  <a:schemeClr val="tx1"/>
                </a:solidFill>
                <a:effectLst/>
                <a:latin typeface="+mn-lt"/>
                <a:ea typeface="+mn-ea"/>
                <a:cs typeface="+mn-cs"/>
              </a:rPr>
              <a:t>) with any feedback on how to improve it or how you use it, how it helps you, or any other thoughts you have. </a:t>
            </a:r>
          </a:p>
          <a:p>
            <a:r>
              <a:rPr lang="en-US" sz="1200" kern="1200" dirty="0">
                <a:solidFill>
                  <a:schemeClr val="tx1"/>
                </a:solidFill>
                <a:effectLst/>
                <a:latin typeface="+mn-lt"/>
                <a:ea typeface="+mn-ea"/>
                <a:cs typeface="+mn-cs"/>
              </a:rPr>
              <a:t>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8980F55-CE2B-4E44-B628-FCCF0390BB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76181094"/>
      </p:ext>
    </p:extLst>
  </p:cSld>
  <p:clrMapOvr>
    <a:masterClrMapping/>
  </p:clrMapOvr>
</p:notes>
</file>

<file path=ppt/notesSlides/notesSlide4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1"/>
              <a:t>Key Takeaway: </a:t>
            </a:r>
            <a:r>
              <a:rPr lang="en-US" sz="1100"/>
              <a:t>These numbers illustrate some of the progress we have made to increase the difficulty and cost of exploitation for attackers. </a:t>
            </a:r>
          </a:p>
          <a:p>
            <a:endParaRPr lang="en-US" sz="1100"/>
          </a:p>
          <a:p>
            <a:r>
              <a:rPr lang="en-US" sz="1100"/>
              <a:t>Many attackers reverse engineer the software updates we release to identify the vulnerability that was fixed so that they can exploit it quickly before organizations have a chance to deploy the updates. </a:t>
            </a:r>
          </a:p>
          <a:p>
            <a:endParaRPr lang="en-US" sz="1100"/>
          </a:p>
          <a:p>
            <a:r>
              <a:rPr lang="en-US" sz="1100"/>
              <a:t>This graph shows how our platform mitigations investments have resulted in an overall decrease in the successful exploitation of vulnerabilities. See the blog link for additional details. </a:t>
            </a:r>
          </a:p>
          <a:p>
            <a:endParaRPr lang="en-US" sz="1100"/>
          </a:p>
        </p:txBody>
      </p:sp>
      <p:sp>
        <p:nvSpPr>
          <p:cNvPr id="4" name="Slide Number Placeholder 3"/>
          <p:cNvSpPr>
            <a:spLocks noGrp="1"/>
          </p:cNvSpPr>
          <p:nvPr>
            <p:ph type="sldNum" sz="quarter" idx="10"/>
          </p:nvPr>
        </p:nvSpPr>
        <p:spPr/>
        <p:txBody>
          <a:bodyPr/>
          <a:lstStyle/>
          <a:p>
            <a:fld id="{B1828D7B-2F82-4E8B-AB08-BDCA710BFF13}" type="slidenum">
              <a:rPr lang="en-US" smtClean="0"/>
              <a:t>46</a:t>
            </a:fld>
            <a:endParaRPr lang="en-US"/>
          </a:p>
        </p:txBody>
      </p:sp>
    </p:spTree>
    <p:extLst>
      <p:ext uri="{BB962C8B-B14F-4D97-AF65-F5344CB8AC3E}">
        <p14:creationId xmlns:p14="http://schemas.microsoft.com/office/powerpoint/2010/main" val="390782201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1"/>
              <a:t>Key Takeaway: </a:t>
            </a:r>
            <a:r>
              <a:rPr lang="en-US" sz="1100" b="0"/>
              <a:t>Over the last 15+ years, Microsoft </a:t>
            </a:r>
            <a:r>
              <a:rPr lang="en-US" sz="1100"/>
              <a:t>has been systematically reducing customer risk through platform security improvements. </a:t>
            </a:r>
          </a:p>
          <a:p>
            <a:endParaRPr lang="en-US" sz="1100"/>
          </a:p>
          <a:p>
            <a:r>
              <a:rPr lang="en-US" sz="1100"/>
              <a:t>The first priority we tackled was to reduce the number and severity of security vulnerabilities in our products, which we accomplished by creating a security development lifecycle (SDL). We have published our SDL openly (including many tools we use internally) and it became the basis of the ISO standard on secure software development. </a:t>
            </a:r>
          </a:p>
          <a:p>
            <a:endParaRPr lang="en-US" sz="1100" b="1"/>
          </a:p>
          <a:p>
            <a:r>
              <a:rPr lang="en-US" sz="1100" b="1"/>
              <a:t>CLICK 1</a:t>
            </a:r>
          </a:p>
          <a:p>
            <a:endParaRPr lang="en-US" sz="1100"/>
          </a:p>
          <a:p>
            <a:r>
              <a:rPr lang="en-US" sz="1100"/>
              <a:t>Another top priority is to reduce the amount of time that any vulnerability would be exposed. We pioneered automatic updates (known to many as “Patch Tuesday), created a dedicated security response center (MSRC) to rapidly respond to reported issues, rigorously test security updates prior to release, and have also adopted a bug bounty program to reduce the incentive of security researchers selling security vulnerabilities on the grey or black markets. </a:t>
            </a:r>
          </a:p>
          <a:p>
            <a:endParaRPr lang="en-US" sz="1100"/>
          </a:p>
          <a:p>
            <a:r>
              <a:rPr lang="en-US" sz="1100" b="1"/>
              <a:t>CLICK 2</a:t>
            </a:r>
          </a:p>
          <a:p>
            <a:endParaRPr lang="en-US" sz="1100"/>
          </a:p>
          <a:p>
            <a:r>
              <a:rPr lang="en-US" sz="1100"/>
              <a:t>We have also been continuing to work hard to reduce the opportunity of attackers to exploit vulnerabilities by investing in platform mitigations to eliminate entire classes of vulnerabilities, break exploit techniques, and architect the platform to contain damage and prevent malware persistence. </a:t>
            </a:r>
          </a:p>
          <a:p>
            <a:endParaRPr lang="en-US" sz="1100"/>
          </a:p>
          <a:p>
            <a:r>
              <a:rPr lang="en-US" sz="1100" b="1" u="sng"/>
              <a:t>Additional Commentary</a:t>
            </a:r>
          </a:p>
          <a:p>
            <a:endParaRPr lang="en-US" sz="1100"/>
          </a:p>
          <a:p>
            <a:r>
              <a:rPr lang="en-US" sz="1100" b="1"/>
              <a:t>Rigorous Testing - </a:t>
            </a:r>
            <a:r>
              <a:rPr lang="en-US" sz="1100"/>
              <a:t>From https://blogs.microsoft.com/microsoftsecure/2017/06/08/the-ciso-perspective-putting-lessons-from-wannacrypt-into-practice-to-avoid-future-threats/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a:t>“…the Windows team works hard to ensure that they consistently deliver high quality updates that can be trusted by hundreds of millions of users. They conduct thousands of manual and automated tests that cover the core Windows functionality, the most popular and critical applications used by our customers, and the APIs used by our broad ecosystem of Windows apps and developers. The team also reasons over the data, problem and usage reports received from hundreds of millions of devices and triages that real world usage information to proactively understand and fix application compatibility issues as quickly as possible. With all of this context in mind, I want to acknowledge that even more work is needed to make updates easier to deploy and we have teams across the company hard at work improving the experience.”</a:t>
            </a:r>
          </a:p>
          <a:p>
            <a:endParaRPr lang="en-US" sz="110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07B7AE6-B881-4C3E-866E-29B0F2F384F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66226924"/>
      </p:ext>
    </p:extLst>
  </p:cSld>
  <p:clrMapOvr>
    <a:masterClrMapping/>
  </p:clrMapOvr>
</p:notes>
</file>

<file path=ppt/notesSlides/notesSlide4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1"/>
              <a:t>Key Takeaway: </a:t>
            </a:r>
            <a:r>
              <a:rPr lang="en-US" sz="1100" b="0"/>
              <a:t>Over the last 15+ years, Microsoft </a:t>
            </a:r>
            <a:r>
              <a:rPr lang="en-US" sz="1100"/>
              <a:t>has been systematically reducing customer risk through platform security improvements. </a:t>
            </a:r>
          </a:p>
          <a:p>
            <a:endParaRPr lang="en-US" sz="1100"/>
          </a:p>
          <a:p>
            <a:r>
              <a:rPr lang="en-US" sz="1100"/>
              <a:t>The first priority we tackled was to reduce the number and severity of security vulnerabilities in our products, which we accomplished by creating a security development lifecycle (SDL). We have published our SDL openly (including many tools we use internally) and it became the basis of the ISO standard on secure software development. </a:t>
            </a:r>
          </a:p>
          <a:p>
            <a:endParaRPr lang="en-US" sz="1100" b="1"/>
          </a:p>
          <a:p>
            <a:r>
              <a:rPr lang="en-US" sz="1100" b="1"/>
              <a:t>CLICK 1</a:t>
            </a:r>
          </a:p>
          <a:p>
            <a:endParaRPr lang="en-US" sz="1100"/>
          </a:p>
          <a:p>
            <a:r>
              <a:rPr lang="en-US" sz="1100"/>
              <a:t>Another top priority is to reduce the amount of time that any vulnerability would be exposed. We pioneered automatic updates (known to many as “Patch Tuesday), created a dedicated security response center (MSRC) to rapidly respond to reported issues, rigorously test security updates prior to release, and have also adopted a bug bounty program to reduce the incentive of security researchers selling security vulnerabilities on the grey or black markets. </a:t>
            </a:r>
          </a:p>
          <a:p>
            <a:endParaRPr lang="en-US" sz="1100"/>
          </a:p>
          <a:p>
            <a:r>
              <a:rPr lang="en-US" sz="1100" b="1"/>
              <a:t>CLICK 2</a:t>
            </a:r>
          </a:p>
          <a:p>
            <a:endParaRPr lang="en-US" sz="1100"/>
          </a:p>
          <a:p>
            <a:r>
              <a:rPr lang="en-US" sz="1100"/>
              <a:t>We have also been continuing to work hard to reduce the opportunity of attackers to exploit vulnerabilities by investing in platform mitigations to eliminate entire classes of vulnerabilities, break exploit techniques, and architect the platform to contain damage and prevent malware persistence. </a:t>
            </a:r>
          </a:p>
          <a:p>
            <a:endParaRPr lang="en-US" sz="1100"/>
          </a:p>
          <a:p>
            <a:r>
              <a:rPr lang="en-US" sz="1100" b="1" u="sng"/>
              <a:t>Additional Commentary</a:t>
            </a:r>
          </a:p>
          <a:p>
            <a:endParaRPr lang="en-US" sz="1100"/>
          </a:p>
          <a:p>
            <a:r>
              <a:rPr lang="en-US" sz="1100" b="1"/>
              <a:t>Rigorous Testing - </a:t>
            </a:r>
            <a:r>
              <a:rPr lang="en-US" sz="1100"/>
              <a:t>From https://blogs.microsoft.com/microsoftsecure/2017/06/08/the-ciso-perspective-putting-lessons-from-wannacrypt-into-practice-to-avoid-future-threats/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a:t>“…the Windows team works hard to ensure that they consistently deliver high quality updates that can be trusted by hundreds of millions of users. They conduct thousands of manual and automated tests that cover the core Windows functionality, the most popular and critical applications used by our customers, and the APIs used by our broad ecosystem of Windows apps and developers. The team also reasons over the data, problem and usage reports received from hundreds of millions of devices and triages that real world usage information to proactively understand and fix application compatibility issues as quickly as possible. With all of this context in mind, I want to acknowledge that even more work is needed to make updates easier to deploy and we have teams across the company hard at work improving the experience.”</a:t>
            </a:r>
          </a:p>
          <a:p>
            <a:endParaRPr lang="en-US" sz="110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07B7AE6-B881-4C3E-866E-29B0F2F384F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66226924"/>
      </p:ext>
    </p:extLst>
  </p:cSld>
  <p:clrMapOvr>
    <a:masterClrMapping/>
  </p:clrMapOvr>
</p:notes>
</file>

<file path=ppt/notesSlides/notesSlide4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1"/>
              <a:t>Key Takeaway: Key Takeaway: </a:t>
            </a:r>
            <a:r>
              <a:rPr lang="en-US" sz="1100"/>
              <a:t>Microsoft is committed to increase focus and invest resources and drive significant advancements in cybersecurity </a:t>
            </a:r>
          </a:p>
          <a:p>
            <a:endParaRPr lang="en-US" sz="1100"/>
          </a:p>
          <a:p>
            <a:r>
              <a:rPr lang="en-US" sz="1100"/>
              <a:t>We spend over $1 billion dollars a year into security research in development. </a:t>
            </a:r>
          </a:p>
          <a:p>
            <a:endParaRPr lang="en-US" sz="1100"/>
          </a:p>
          <a:p>
            <a:r>
              <a:rPr lang="en-US" sz="1100"/>
              <a:t>While many organizations are unaware of the progress we are making, we are starting to see some recognition of the results of our efforts as we progress on this journey. </a:t>
            </a:r>
          </a:p>
          <a:p>
            <a:endParaRPr lang="en-US" sz="1100"/>
          </a:p>
          <a:p>
            <a:r>
              <a:rPr lang="en-US" sz="1100"/>
              <a:t>2015 Article - https://www.nytimes.com/2015/11/18/technology/microsoft-once-infested-with-security-flaws-does-an-about-face.html</a:t>
            </a:r>
          </a:p>
          <a:p>
            <a:r>
              <a:rPr lang="en-US" sz="1100"/>
              <a:t>2016 Article - https://www.wsj.com/articles/microsoft-shores-up-its-cyberattack-defenses-1456709566</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a:t>2017 Article - https://www.cio.com/article/3168770/security/microsoft-unveils-a-bonanza-of-security-capabilities.html</a:t>
            </a:r>
          </a:p>
          <a:p>
            <a:endParaRPr lang="en-US" sz="1100"/>
          </a:p>
        </p:txBody>
      </p:sp>
      <p:sp>
        <p:nvSpPr>
          <p:cNvPr id="4" name="Slide Number Placeholder 3"/>
          <p:cNvSpPr>
            <a:spLocks noGrp="1"/>
          </p:cNvSpPr>
          <p:nvPr>
            <p:ph type="sldNum" sz="quarter" idx="10"/>
          </p:nvPr>
        </p:nvSpPr>
        <p:spPr/>
        <p:txBody>
          <a:bodyPr/>
          <a:lstStyle/>
          <a:p>
            <a:fld id="{B1828D7B-2F82-4E8B-AB08-BDCA710BFF13}" type="slidenum">
              <a:rPr lang="en-US" smtClean="0"/>
              <a:t>47</a:t>
            </a:fld>
            <a:endParaRPr lang="en-US"/>
          </a:p>
        </p:txBody>
      </p:sp>
    </p:spTree>
    <p:extLst>
      <p:ext uri="{BB962C8B-B14F-4D97-AF65-F5344CB8AC3E}">
        <p14:creationId xmlns:p14="http://schemas.microsoft.com/office/powerpoint/2010/main" val="196531185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1"/>
              <a:t>Key Takeaway: </a:t>
            </a:r>
            <a:r>
              <a:rPr lang="en-US" sz="1100"/>
              <a:t>These numbers illustrate some of the progress we have made to increase the difficulty and cost of exploitation for attackers. </a:t>
            </a:r>
          </a:p>
          <a:p>
            <a:endParaRPr lang="en-US" sz="1100"/>
          </a:p>
          <a:p>
            <a:r>
              <a:rPr lang="en-US" sz="1100"/>
              <a:t>Many attackers reverse engineer the software updates we release to identify the vulnerability that was fixed so that they can exploit it quickly before organizations have a chance to deploy the updates. </a:t>
            </a:r>
          </a:p>
          <a:p>
            <a:endParaRPr lang="en-US" sz="1100"/>
          </a:p>
          <a:p>
            <a:r>
              <a:rPr lang="en-US" sz="1100"/>
              <a:t>This graph shows how our platform mitigations investments have resulted in an overall decrease in the successful exploitation of vulnerabilities. See the blog link for additional details. </a:t>
            </a:r>
          </a:p>
          <a:p>
            <a:endParaRPr lang="en-US" sz="110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828D7B-2F82-4E8B-AB08-BDCA710BFF1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07822014"/>
      </p:ext>
    </p:extLst>
  </p:cSld>
  <p:clrMapOvr>
    <a:masterClrMapping/>
  </p:clrMapOvr>
</p:notes>
</file>

<file path=ppt/notesSlides/notesSlide4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1"/>
              <a:t>Key Takeaway: </a:t>
            </a:r>
            <a:r>
              <a:rPr lang="en-US" sz="1100"/>
              <a:t>These numbers illustrate some of the progress we have made to increase the difficulty and cost of exploitation for attackers. </a:t>
            </a:r>
          </a:p>
          <a:p>
            <a:endParaRPr lang="en-US" sz="1100"/>
          </a:p>
          <a:p>
            <a:r>
              <a:rPr lang="en-US" sz="1100"/>
              <a:t>Many attackers reverse engineer the software updates we release to identify the vulnerability that was fixed so that they can exploit it quickly before organizations have a chance to deploy the updates. </a:t>
            </a:r>
          </a:p>
          <a:p>
            <a:endParaRPr lang="en-US" sz="1100"/>
          </a:p>
          <a:p>
            <a:r>
              <a:rPr lang="en-US" sz="1100"/>
              <a:t>This graph shows how our platform mitigations investments have resulted in an overall decrease in the successful exploitation of vulnerabilities. See the blog link for additional details. </a:t>
            </a:r>
          </a:p>
          <a:p>
            <a:endParaRPr lang="en-US" sz="1100"/>
          </a:p>
        </p:txBody>
      </p:sp>
      <p:sp>
        <p:nvSpPr>
          <p:cNvPr id="4" name="Slide Number Placeholder 3"/>
          <p:cNvSpPr>
            <a:spLocks noGrp="1"/>
          </p:cNvSpPr>
          <p:nvPr>
            <p:ph type="sldNum" sz="quarter" idx="10"/>
          </p:nvPr>
        </p:nvSpPr>
        <p:spPr/>
        <p:txBody>
          <a:bodyPr/>
          <a:lstStyle/>
          <a:p>
            <a:fld id="{B1828D7B-2F82-4E8B-AB08-BDCA710BFF13}" type="slidenum">
              <a:rPr lang="en-US" smtClean="0"/>
              <a:t>49</a:t>
            </a:fld>
            <a:endParaRPr lang="en-US"/>
          </a:p>
        </p:txBody>
      </p:sp>
    </p:spTree>
    <p:extLst>
      <p:ext uri="{BB962C8B-B14F-4D97-AF65-F5344CB8AC3E}">
        <p14:creationId xmlns:p14="http://schemas.microsoft.com/office/powerpoint/2010/main" val="390782201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1"/>
              <a:t>Key</a:t>
            </a:r>
            <a:r>
              <a:rPr lang="en-US" sz="1100" b="1" baseline="0"/>
              <a:t> Takeaway:</a:t>
            </a:r>
            <a:r>
              <a:rPr lang="en-US" sz="1100" baseline="0"/>
              <a:t> Facing human cybercriminals instead of automated malware is more difficult  due to human adaptability, but it also offers opportunities for security experts as humans adversaries </a:t>
            </a:r>
            <a:r>
              <a:rPr lang="en-US" sz="1100"/>
              <a:t>o</a:t>
            </a:r>
            <a:r>
              <a:rPr lang="en-US" sz="1100" baseline="0"/>
              <a:t>perate at human speed, much slower than machines.</a:t>
            </a:r>
          </a:p>
          <a:p>
            <a:endParaRPr lang="en-US" sz="1100" baseline="0"/>
          </a:p>
          <a:p>
            <a:r>
              <a:rPr lang="en-US" sz="1100"/>
              <a:t>You are frequently managing a real time conflict with a human</a:t>
            </a:r>
            <a:r>
              <a:rPr lang="en-US" sz="1100" baseline="0"/>
              <a:t> </a:t>
            </a:r>
            <a:r>
              <a:rPr lang="en-US" sz="1100"/>
              <a:t>adversary that operates in “real” time</a:t>
            </a:r>
          </a:p>
          <a:p>
            <a:endParaRPr lang="en-US" sz="1100"/>
          </a:p>
          <a:p>
            <a:r>
              <a:rPr lang="en-US" sz="1100"/>
              <a:t>While its</a:t>
            </a:r>
            <a:r>
              <a:rPr lang="en-US" sz="1100" baseline="0"/>
              <a:t> more difficult to deal with the human adaptability of attack </a:t>
            </a:r>
            <a:r>
              <a:rPr lang="en-US" sz="1100"/>
              <a:t>operators vs. automate</a:t>
            </a:r>
            <a:r>
              <a:rPr lang="en-US" sz="1100" baseline="0"/>
              <a:t>d malware (such as worms and viruses), the one advantage you have is that they operate and decide at human speed, not computer speed. </a:t>
            </a:r>
          </a:p>
          <a:p>
            <a:endParaRPr lang="en-US" sz="1100" b="1" i="1"/>
          </a:p>
          <a:p>
            <a:r>
              <a:rPr lang="en-US" sz="1100" b="1" i="1"/>
              <a:t>Observe</a:t>
            </a:r>
            <a:r>
              <a:rPr lang="en-US" sz="1100" b="1" i="1" baseline="0"/>
              <a:t> </a:t>
            </a:r>
            <a:r>
              <a:rPr lang="en-US" sz="1100" baseline="0"/>
              <a:t>– The adversary first has to develop an understanding of your network through scans, reading documents, and other reconnaissance</a:t>
            </a:r>
            <a:endParaRPr lang="en-US" sz="1100"/>
          </a:p>
          <a:p>
            <a:endParaRPr lang="en-US" sz="1100" b="1"/>
          </a:p>
          <a:p>
            <a:r>
              <a:rPr lang="en-US" sz="1100" b="1"/>
              <a:t>CLICK 1</a:t>
            </a:r>
          </a:p>
          <a:p>
            <a:endParaRPr lang="en-US" sz="1100" b="1"/>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i="1"/>
              <a:t>Orient </a:t>
            </a:r>
            <a:r>
              <a:rPr lang="en-US" sz="1100" baseline="0"/>
              <a:t>– Next they have to understand their options of attack</a:t>
            </a:r>
            <a:endParaRPr lang="en-US" sz="110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b="1"/>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a:t>CLICK 2</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b="1"/>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i="1"/>
              <a:t>Decide </a:t>
            </a:r>
            <a:r>
              <a:rPr lang="en-US" sz="1100" baseline="0"/>
              <a:t>– The adversary has to select the best option among those discovered. </a:t>
            </a:r>
            <a:endParaRPr lang="en-US" sz="110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b="1"/>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a:t>CLICK 3</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b="1"/>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i="1"/>
              <a:t>Act  </a:t>
            </a:r>
            <a:r>
              <a:rPr lang="en-US" sz="1100" baseline="0"/>
              <a:t>– The adversary then has to act on that option and execute it</a:t>
            </a:r>
            <a:endParaRPr lang="en-US" sz="1100"/>
          </a:p>
          <a:p>
            <a:endParaRPr lang="en-US" sz="1100" b="1"/>
          </a:p>
          <a:p>
            <a:r>
              <a:rPr lang="en-US" sz="1100" b="0"/>
              <a:t>Each of these takes time and offers you the opportunity to disrupt the attackers</a:t>
            </a:r>
          </a:p>
          <a:p>
            <a:endParaRPr lang="en-US" sz="1100" b="1"/>
          </a:p>
          <a:p>
            <a:r>
              <a:rPr lang="en-US" sz="1100" b="1" u="sng"/>
              <a:t>Additional Information</a:t>
            </a:r>
          </a:p>
          <a:p>
            <a:pPr marL="171450" indent="-171450">
              <a:buFont typeface="Arial" panose="020B0604020202020204" pitchFamily="34" charset="0"/>
              <a:buChar char="•"/>
            </a:pPr>
            <a:r>
              <a:rPr lang="en-US" sz="1100" baseline="0"/>
              <a:t>In addition, these attack operators typically operating under a few conditions that would cause them to be cautious (and slow) in most scenarios </a:t>
            </a:r>
          </a:p>
          <a:p>
            <a:pPr marL="628650" lvl="1" indent="-171450">
              <a:buFont typeface="Arial" panose="020B0604020202020204" pitchFamily="34" charset="0"/>
              <a:buChar char="•"/>
            </a:pPr>
            <a:r>
              <a:rPr lang="en-US" sz="1100" b="1" baseline="0"/>
              <a:t>Limited familiarity </a:t>
            </a:r>
            <a:r>
              <a:rPr lang="en-US" sz="1100" baseline="0"/>
              <a:t>– attackers frequently operate in many target environments and may not be intimately familiar with all aspects of your culture and practices</a:t>
            </a:r>
          </a:p>
          <a:p>
            <a:pPr marL="628650" lvl="1" indent="-171450">
              <a:buFont typeface="Arial" panose="020B0604020202020204" pitchFamily="34" charset="0"/>
              <a:buChar char="•"/>
            </a:pPr>
            <a:r>
              <a:rPr lang="en-US" sz="1100" b="1" baseline="0"/>
              <a:t>Stealth motivation </a:t>
            </a:r>
            <a:r>
              <a:rPr lang="en-US" sz="1100" baseline="0"/>
              <a:t>- While they may have access to automated attack tools, most of them want to avoid detection and the additional cost/delay/risk that being found and evicted would bring on them. </a:t>
            </a:r>
            <a:endParaRPr lang="en-US" sz="1100" b="1"/>
          </a:p>
          <a:p>
            <a:pPr marL="171450" indent="-171450">
              <a:buFont typeface="Arial" panose="020B0604020202020204" pitchFamily="34" charset="0"/>
              <a:buChar char="•"/>
            </a:pPr>
            <a:r>
              <a:rPr lang="en-US" sz="1100" b="0"/>
              <a:t>These steps may</a:t>
            </a:r>
            <a:r>
              <a:rPr lang="en-US" sz="1100" b="0" baseline="0"/>
              <a:t> happen in a matter of seconds or may unfold over the course of days, months, and years</a:t>
            </a:r>
            <a:br>
              <a:rPr lang="en-US" sz="1100" b="0" i="0" baseline="0"/>
            </a:br>
            <a:r>
              <a:rPr lang="en-US" sz="1100" b="0" i="1"/>
              <a:t>See video</a:t>
            </a:r>
            <a:r>
              <a:rPr lang="en-US" sz="1100" b="0" i="1" baseline="0"/>
              <a:t> on NSA TAO operations - </a:t>
            </a:r>
            <a:r>
              <a:rPr lang="en-US" sz="1100" b="0" kern="1200">
                <a:effectLst/>
                <a:hlinkClick r:id="rId3"/>
              </a:rPr>
              <a:t>https://www.youtube.com/watch?v=bDJb8WOJYdA</a:t>
            </a:r>
            <a:endParaRPr lang="en-US" sz="1100" b="0" i="1" baseline="0"/>
          </a:p>
          <a:p>
            <a:endParaRPr lang="en-US" sz="1100" b="1"/>
          </a:p>
          <a:p>
            <a:endParaRPr lang="en-US" sz="1100" b="1"/>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1828D7B-2F82-4E8B-AB08-BDCA710BFF13}"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240422681"/>
      </p:ext>
    </p:extLst>
  </p:cSld>
  <p:clrMapOvr>
    <a:masterClrMapping/>
  </p:clrMapOvr>
</p:notes>
</file>

<file path=ppt/notesSlides/notesSlide4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1"/>
              <a:t>Key Takeaway: Key Takeaway: </a:t>
            </a:r>
            <a:r>
              <a:rPr lang="en-US" sz="1100"/>
              <a:t>Microsoft is committed to increase focus and invest resources and drive significant advancements in cybersecurity </a:t>
            </a:r>
          </a:p>
          <a:p>
            <a:endParaRPr lang="en-US" sz="1100"/>
          </a:p>
          <a:p>
            <a:r>
              <a:rPr lang="en-US" sz="1100"/>
              <a:t>We spend over $1 billion dollars a year into security research in development. </a:t>
            </a:r>
          </a:p>
          <a:p>
            <a:endParaRPr lang="en-US" sz="1100"/>
          </a:p>
          <a:p>
            <a:r>
              <a:rPr lang="en-US" sz="1100"/>
              <a:t>While many organizations are unaware of the progress we are making, we are starting to see some recognition of the results of our efforts as we progress on this journey. </a:t>
            </a:r>
          </a:p>
          <a:p>
            <a:endParaRPr lang="en-US" sz="1100"/>
          </a:p>
          <a:p>
            <a:r>
              <a:rPr lang="en-US" sz="1100"/>
              <a:t>2015 Article - https://www.nytimes.com/2015/11/18/technology/microsoft-once-infested-with-security-flaws-does-an-about-face.html</a:t>
            </a:r>
          </a:p>
          <a:p>
            <a:r>
              <a:rPr lang="en-US" sz="1100"/>
              <a:t>2016 Article - https://www.wsj.com/articles/microsoft-shores-up-its-cyberattack-defenses-1456709566</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a:t>2017 Article - https://www.cio.com/article/3168770/security/microsoft-unveils-a-bonanza-of-security-capabilities.html</a:t>
            </a:r>
          </a:p>
          <a:p>
            <a:endParaRPr lang="en-US" sz="1100"/>
          </a:p>
        </p:txBody>
      </p:sp>
      <p:sp>
        <p:nvSpPr>
          <p:cNvPr id="4" name="Slide Number Placeholder 3"/>
          <p:cNvSpPr>
            <a:spLocks noGrp="1"/>
          </p:cNvSpPr>
          <p:nvPr>
            <p:ph type="sldNum" sz="quarter" idx="10"/>
          </p:nvPr>
        </p:nvSpPr>
        <p:spPr/>
        <p:txBody>
          <a:bodyPr/>
          <a:lstStyle/>
          <a:p>
            <a:fld id="{B1828D7B-2F82-4E8B-AB08-BDCA710BFF13}" type="slidenum">
              <a:rPr lang="en-US" smtClean="0"/>
              <a:t>50</a:t>
            </a:fld>
            <a:endParaRPr lang="en-US"/>
          </a:p>
        </p:txBody>
      </p:sp>
    </p:spTree>
    <p:extLst>
      <p:ext uri="{BB962C8B-B14F-4D97-AF65-F5344CB8AC3E}">
        <p14:creationId xmlns:p14="http://schemas.microsoft.com/office/powerpoint/2010/main" val="196531185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1"/>
              <a:t>Key</a:t>
            </a:r>
            <a:r>
              <a:rPr lang="en-US" sz="1100" b="1" baseline="0"/>
              <a:t> Takeaway </a:t>
            </a:r>
            <a:r>
              <a:rPr lang="en-US" sz="1100" baseline="0"/>
              <a:t>– </a:t>
            </a:r>
            <a:r>
              <a:rPr lang="en-US" sz="1100"/>
              <a:t>Your</a:t>
            </a:r>
            <a:r>
              <a:rPr lang="en-US" sz="1100" baseline="0"/>
              <a:t> analysts need to make decisions better and faster to outmaneuver the adversary</a:t>
            </a:r>
            <a:endParaRPr lang="en-US" sz="1100"/>
          </a:p>
          <a:p>
            <a:endParaRPr lang="en-US" sz="1100"/>
          </a:p>
          <a:p>
            <a:pPr rtl="0" fontAlgn="ctr"/>
            <a:r>
              <a:rPr lang="en-US" sz="1100" kern="1200">
                <a:effectLst/>
                <a:latin typeface="+mn-lt"/>
                <a:ea typeface="+mn-ea"/>
                <a:cs typeface="+mn-cs"/>
              </a:rPr>
              <a:t>Getting inside attackers OODA loop will rapidly raise their cost to your environment. </a:t>
            </a:r>
          </a:p>
          <a:p>
            <a:pPr rtl="0" fontAlgn="ctr"/>
            <a:endParaRPr lang="en-US" sz="1100" kern="1200">
              <a:effectLst/>
              <a:latin typeface="+mn-lt"/>
              <a:ea typeface="+mn-ea"/>
              <a:cs typeface="+mn-cs"/>
            </a:endParaRPr>
          </a:p>
          <a:p>
            <a:r>
              <a:rPr lang="en-US" sz="1100" b="0"/>
              <a:t>Your OODA decision</a:t>
            </a:r>
            <a:r>
              <a:rPr lang="en-US" sz="1100" b="0" baseline="0"/>
              <a:t> cycle is your processes that are mapped to Detect/Respond/Recover in the NIST framework</a:t>
            </a:r>
          </a:p>
          <a:p>
            <a:endParaRPr lang="en-US" sz="1100" b="1"/>
          </a:p>
          <a:p>
            <a:r>
              <a:rPr lang="en-US" sz="1100" b="1"/>
              <a:t>CLICK 1</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kern="1200">
                <a:effectLst/>
                <a:latin typeface="+mn-lt"/>
                <a:ea typeface="+mn-ea"/>
                <a:cs typeface="+mn-cs"/>
              </a:rPr>
              <a:t>Your goal should be to move from an “After the fact” posture (</a:t>
            </a:r>
            <a:r>
              <a:rPr lang="en-US" sz="1100" b="0" baseline="0"/>
              <a:t>cleaning up an existing adversary operation after they have achieved their initial objective) </a:t>
            </a:r>
            <a:r>
              <a:rPr lang="en-US" sz="1100" kern="1200">
                <a:effectLst/>
                <a:latin typeface="+mn-lt"/>
                <a:ea typeface="+mn-ea"/>
                <a:cs typeface="+mn-cs"/>
              </a:rPr>
              <a:t>to a proactive posture where you are actively disrupting the attackers early in their attack process.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b="0" i="0"/>
          </a:p>
          <a:p>
            <a:pPr marL="0" marR="0" lvl="0" indent="0" defTabSz="914400" eaLnBrk="1" fontAlgn="auto" latinLnBrk="0" hangingPunct="1">
              <a:lnSpc>
                <a:spcPct val="100000"/>
              </a:lnSpc>
              <a:spcBef>
                <a:spcPts val="0"/>
              </a:spcBef>
              <a:spcAft>
                <a:spcPts val="0"/>
              </a:spcAft>
              <a:buClrTx/>
              <a:buSzTx/>
              <a:buFontTx/>
              <a:buNone/>
              <a:tabLst/>
              <a:defRPr/>
            </a:pPr>
            <a:r>
              <a:rPr kumimoji="0" lang="en-US" sz="1100" b="1" i="0" u="sng" strike="noStrike" kern="0" cap="none" spc="0" normalizeH="0" baseline="0" noProof="0">
                <a:ln>
                  <a:noFill/>
                </a:ln>
                <a:effectLst/>
                <a:uLnTx/>
                <a:uFillTx/>
              </a:rPr>
              <a:t>Additional commentary</a:t>
            </a: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0" cap="none" spc="0" normalizeH="0" baseline="0" noProof="0">
                <a:ln>
                  <a:noFill/>
                </a:ln>
                <a:effectLst/>
                <a:uLnTx/>
                <a:uFillTx/>
              </a:rPr>
              <a:t>Set realistic expectations for this goal, it will take a while to get fully proactive but we should always strive to make progress on it</a:t>
            </a: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kern="1200">
                <a:effectLst/>
                <a:latin typeface="+mn-lt"/>
                <a:ea typeface="+mn-ea"/>
                <a:cs typeface="+mn-cs"/>
              </a:rPr>
              <a:t>Attack speed and ability to disrupt will vary in several ways including</a:t>
            </a:r>
          </a:p>
          <a:p>
            <a:pPr marL="742950" marR="0" lvl="1"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1" i="0" u="none" strike="noStrike" kern="0" cap="none" spc="0" normalizeH="0" baseline="0" noProof="0">
                <a:ln>
                  <a:noFill/>
                </a:ln>
                <a:effectLst/>
                <a:uLnTx/>
                <a:uFillTx/>
              </a:rPr>
              <a:t>Kill Chain Stage - </a:t>
            </a:r>
            <a:r>
              <a:rPr kumimoji="0" lang="en-US" sz="1100" b="0" i="0" u="none" strike="noStrike" kern="0" cap="none" spc="0" normalizeH="0" baseline="0" noProof="0">
                <a:ln>
                  <a:noFill/>
                </a:ln>
                <a:effectLst/>
                <a:uLnTx/>
                <a:uFillTx/>
              </a:rPr>
              <a:t>Some stages are slower and have more opportunity for disruption (e.g. compromising hosts is highly automated, but its much more manual to explore an internal network, choose next internal host to compromise, etc.)</a:t>
            </a:r>
          </a:p>
          <a:p>
            <a:pPr marL="742950" marR="0" lvl="1"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1" kern="0"/>
              <a:t>Attack motivation </a:t>
            </a:r>
            <a:r>
              <a:rPr lang="en-US" sz="1100" kern="0"/>
              <a:t>- Maintaining invisibility also slows down attackers and makes them take more time</a:t>
            </a:r>
            <a:endParaRPr kumimoji="0" lang="en-US" sz="1100" b="0" i="0" u="none" strike="noStrike" kern="0" cap="none" spc="0" normalizeH="0" baseline="0" noProof="0">
              <a:ln>
                <a:noFill/>
              </a:ln>
              <a:effectLst/>
              <a:uLnTx/>
              <a:uFillTx/>
            </a:endParaRPr>
          </a:p>
          <a:p>
            <a:pPr marL="1200150" marR="0" lvl="2"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0" cap="none" spc="0" normalizeH="0" baseline="0" noProof="0">
                <a:ln>
                  <a:noFill/>
                </a:ln>
                <a:effectLst/>
                <a:uLnTx/>
                <a:uFillTx/>
              </a:rPr>
              <a:t>Long term espionage can happen slowly and we </a:t>
            </a:r>
            <a:r>
              <a:rPr lang="en-US" sz="1100" kern="0"/>
              <a:t>which is something we can use that slowness to our advantage</a:t>
            </a:r>
            <a:r>
              <a:rPr kumimoji="0" lang="en-US" sz="1100" b="0" i="0" u="none" strike="noStrike" kern="0" cap="none" spc="0" normalizeH="0" baseline="0" noProof="0">
                <a:ln>
                  <a:noFill/>
                </a:ln>
                <a:effectLst/>
                <a:uLnTx/>
                <a:uFillTx/>
              </a:rPr>
              <a:t>. </a:t>
            </a:r>
          </a:p>
          <a:p>
            <a:pPr marL="1200150" marR="0" lvl="2"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0" cap="none" spc="0" normalizeH="0" baseline="0" noProof="0">
                <a:ln>
                  <a:noFill/>
                </a:ln>
                <a:effectLst/>
                <a:uLnTx/>
                <a:uFillTx/>
              </a:rPr>
              <a:t>Ransomware and destructive attacks happen much quicker because they don’t require stealth to be successful</a:t>
            </a:r>
          </a:p>
          <a:p>
            <a:pPr marL="914400" marR="0" lvl="2" indent="0" defTabSz="91440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100" b="0" i="0" u="none" strike="noStrike" kern="0" cap="none" spc="0" normalizeH="0" baseline="0" noProof="0">
                <a:ln>
                  <a:noFill/>
                </a:ln>
                <a:effectLst/>
                <a:uLnTx/>
                <a:uFillTx/>
              </a:rPr>
              <a:t>This is analogous to the difference between a “smash and grab” grocery store robbery </a:t>
            </a:r>
            <a:r>
              <a:rPr lang="en-US" sz="1100" kern="0"/>
              <a:t>vs. a multi-year espionage campaign to steal specialized military technology/designs/etc.</a:t>
            </a:r>
            <a:endParaRPr kumimoji="0" lang="en-US" sz="1100" b="0" i="0" u="none" strike="noStrike" kern="0" cap="none" spc="0" normalizeH="0" baseline="0" noProof="0">
              <a:ln>
                <a:noFill/>
              </a:ln>
              <a:effectLst/>
              <a:uLnTx/>
              <a:uFillTx/>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b="0" i="0"/>
          </a:p>
        </p:txBody>
      </p:sp>
      <p:sp>
        <p:nvSpPr>
          <p:cNvPr id="4" name="Slide Number Placeholder 3"/>
          <p:cNvSpPr>
            <a:spLocks noGrp="1"/>
          </p:cNvSpPr>
          <p:nvPr>
            <p:ph type="sldNum" sz="quarter" idx="10"/>
          </p:nvPr>
        </p:nvSpPr>
        <p:spPr/>
        <p:txBody>
          <a:bodyPr/>
          <a:lstStyle/>
          <a:p>
            <a:fld id="{B1828D7B-2F82-4E8B-AB08-BDCA710BFF13}" type="slidenum">
              <a:rPr lang="en-US" smtClean="0"/>
              <a:t>46</a:t>
            </a:fld>
            <a:endParaRPr lang="en-US"/>
          </a:p>
        </p:txBody>
      </p:sp>
    </p:spTree>
    <p:extLst>
      <p:ext uri="{BB962C8B-B14F-4D97-AF65-F5344CB8AC3E}">
        <p14:creationId xmlns:p14="http://schemas.microsoft.com/office/powerpoint/2010/main" val="3290679817"/>
      </p:ext>
    </p:extLst>
  </p:cSld>
  <p:clrMapOvr>
    <a:masterClrMapping/>
  </p:clrMapOvr>
</p:notes>
</file>

<file path=ppt/notesSlides/notesSlide4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Key Takeaway: </a:t>
            </a:r>
            <a:r>
              <a:rPr lang="en-US" dirty="0"/>
              <a:t>This is how Advanced Threat Protection (ATP) technologies provide coverage for commonly seen kill chain elements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These technologies work together to enable analysts to detect threats across the kill chain and investigated across all three depth capabilities with the click of a mouse (see next slide for screenshots)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Email Protection </a:t>
            </a:r>
            <a:r>
              <a:rPr lang="en-US" dirty="0"/>
              <a:t>- Office 365 ATP provides advanced threat protection technologies and investigation capabilities for email and other collaboration activities in Office 365</a:t>
            </a:r>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b="1" dirty="0"/>
              <a:t>Scope </a:t>
            </a:r>
            <a:r>
              <a:rPr lang="en-US" dirty="0"/>
              <a:t>– Protections are applied to inbound and intra-organization email, to uploads of files to SharePoint, OneDrive, Teams, and to links found in Office documents</a:t>
            </a:r>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b="1" dirty="0"/>
              <a:t>Protections </a:t>
            </a:r>
            <a:r>
              <a:rPr lang="en-US" dirty="0"/>
              <a:t>– These include antimalware scanning, sandbox detonation of URLs and attachments, URL rewrites to protect against making URLs malicious after inbound email scan, and consideration of various other signals from the Microsoft intelligent security graph</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Endpoint Protection </a:t>
            </a:r>
            <a:r>
              <a:rPr lang="en-US" dirty="0"/>
              <a:t>– Windows Defender ATP provides host coverage with advanced endpoint detection and response (EDR) capabilities that provide deep visibility into advanced attacks, Realtime and historical threat hunting, Advanced detonation and analysis, automated response capabilities, and more. </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Identity Protection </a:t>
            </a:r>
            <a:r>
              <a:rPr lang="en-US" dirty="0"/>
              <a:t>– Azure ATP provides visibility into </a:t>
            </a:r>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dirty="0"/>
              <a:t>Common on-premises attack techniques like pass-the-hash/ticket/password, golden ticket, skeleton key and others</a:t>
            </a:r>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dirty="0"/>
              <a:t>Suspicious or anomalous user activities that may be attacker reconnaissance or account abuse</a:t>
            </a:r>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dirty="0"/>
              <a:t>Potential risk to sensitive accounts from lateral traversal techniques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marL="0" marR="0" lvl="0" indent="0" algn="r" defTabSz="966612" rtl="0" eaLnBrk="1" fontAlgn="auto" latinLnBrk="0" hangingPunct="1">
              <a:lnSpc>
                <a:spcPct val="100000"/>
              </a:lnSpc>
              <a:spcBef>
                <a:spcPts val="0"/>
              </a:spcBef>
              <a:spcAft>
                <a:spcPts val="0"/>
              </a:spcAft>
              <a:buClrTx/>
              <a:buSzTx/>
              <a:buFontTx/>
              <a:buNone/>
              <a:tabLst/>
              <a:defRPr/>
            </a:pPr>
            <a:fld id="{2BA1F2DA-1E1E-F545-A85F-205D185C36A1}" type="slidenum">
              <a:rPr kumimoji="0" lang="en-US" sz="19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66612" rtl="0" eaLnBrk="1" fontAlgn="auto" latinLnBrk="0" hangingPunct="1">
                <a:lnSpc>
                  <a:spcPct val="100000"/>
                </a:lnSpc>
                <a:spcBef>
                  <a:spcPts val="0"/>
                </a:spcBef>
                <a:spcAft>
                  <a:spcPts val="0"/>
                </a:spcAft>
                <a:buClrTx/>
                <a:buSzTx/>
                <a:buFontTx/>
                <a:buNone/>
                <a:tabLst/>
                <a:defRPr/>
              </a:pPr>
              <a:t>47</a:t>
            </a:fld>
            <a:endParaRPr kumimoji="0" lang="en-US" sz="19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423837690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7477"/>
            <a:ext cx="5486400" cy="3600450"/>
          </a:xfrm>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1100" b="1" dirty="0"/>
              <a:t>Key Takeaway: </a:t>
            </a:r>
            <a:r>
              <a:rPr lang="en-US" sz="1100" b="0" dirty="0"/>
              <a:t>Microsoft has invested into </a:t>
            </a:r>
            <a:r>
              <a:rPr lang="en-US" sz="1100" dirty="0"/>
              <a:t>simplifying (and speeding up) investigation of common attack scenarios </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1100"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sz="1100" dirty="0"/>
              <a:t>Microsoft has integrated the tool interfaces into a single experience to make it easier for analysts to quickly pivot among identity, email/collaboration, and hosts as they investigate and remediate threats. </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1100"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sz="1100" dirty="0"/>
              <a:t>Microsoft is also continuing to invest into further streamlining the analyst experience.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4/10/2019 5:02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3610257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66612" rtl="0" eaLnBrk="1" fontAlgn="auto" latinLnBrk="0" hangingPunct="1">
              <a:lnSpc>
                <a:spcPct val="100000"/>
              </a:lnSpc>
              <a:spcBef>
                <a:spcPts val="0"/>
              </a:spcBef>
              <a:spcAft>
                <a:spcPts val="0"/>
              </a:spcAft>
              <a:buClrTx/>
              <a:buSzTx/>
              <a:buFontTx/>
              <a:buNone/>
              <a:tabLst/>
              <a:defRPr/>
            </a:pPr>
            <a:fld id="{2BA1F2DA-1E1E-F545-A85F-205D185C36A1}" type="slidenum">
              <a:rPr kumimoji="0" lang="en-US" sz="19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66612" rtl="0" eaLnBrk="1" fontAlgn="auto" latinLnBrk="0" hangingPunct="1">
                <a:lnSpc>
                  <a:spcPct val="100000"/>
                </a:lnSpc>
                <a:spcBef>
                  <a:spcPts val="0"/>
                </a:spcBef>
                <a:spcAft>
                  <a:spcPts val="0"/>
                </a:spcAft>
                <a:buClrTx/>
                <a:buSzTx/>
                <a:buFontTx/>
                <a:buNone/>
                <a:tabLst/>
                <a:defRPr/>
              </a:pPr>
              <a:t>48</a:t>
            </a:fld>
            <a:endParaRPr kumimoji="0" lang="en-US" sz="19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3" name="Notes Placeholder 2">
            <a:extLst>
              <a:ext uri="{FF2B5EF4-FFF2-40B4-BE49-F238E27FC236}">
                <a16:creationId xmlns:a16="http://schemas.microsoft.com/office/drawing/2014/main" id="{A673F5AD-794D-4403-8D17-D894BB5A9A4B}"/>
              </a:ext>
            </a:extLst>
          </p:cNvPr>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1400" b="1" dirty="0"/>
              <a:t>Key Takeaway: </a:t>
            </a:r>
            <a:r>
              <a:rPr lang="en-US" sz="1400" b="0" dirty="0"/>
              <a:t>Microsoft has invested into integrating intelligence to automatically protect against </a:t>
            </a:r>
            <a:r>
              <a:rPr lang="en-US" sz="1400" dirty="0"/>
              <a:t>common attacks</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1400" dirty="0"/>
          </a:p>
          <a:p>
            <a:pPr marL="0" marR="0" lvl="0" indent="0" algn="l" defTabSz="932688" rtl="0" eaLnBrk="1" fontAlgn="auto" latinLnBrk="0" hangingPunct="1">
              <a:lnSpc>
                <a:spcPct val="100000"/>
              </a:lnSpc>
              <a:spcBef>
                <a:spcPts val="0"/>
              </a:spcBef>
              <a:spcAft>
                <a:spcPts val="0"/>
              </a:spcAft>
              <a:buClrTx/>
              <a:buSzTx/>
              <a:buFontTx/>
              <a:buNone/>
              <a:tabLst/>
              <a:defRPr/>
            </a:pPr>
            <a:r>
              <a:rPr lang="en-US" sz="1400" dirty="0">
                <a:solidFill>
                  <a:schemeClr val="bg1"/>
                </a:solidFill>
              </a:rPr>
              <a:t>Threat signals detected on one tool are automatically shared with other protection solutions, decreasing your organization’s risk</a:t>
            </a:r>
          </a:p>
          <a:p>
            <a:endParaRPr lang="en-US" sz="1400" dirty="0"/>
          </a:p>
          <a:p>
            <a:r>
              <a:rPr lang="en-US" sz="1400" dirty="0"/>
              <a:t>In this example case:</a:t>
            </a:r>
          </a:p>
          <a:p>
            <a:pPr marL="342900" marR="0" lvl="0" indent="-342900" algn="l" defTabSz="932688" rtl="0" eaLnBrk="1" fontAlgn="auto" latinLnBrk="0" hangingPunct="1">
              <a:lnSpc>
                <a:spcPct val="100000"/>
              </a:lnSpc>
              <a:spcBef>
                <a:spcPts val="0"/>
              </a:spcBef>
              <a:spcAft>
                <a:spcPts val="0"/>
              </a:spcAft>
              <a:buClrTx/>
              <a:buSzTx/>
              <a:buFont typeface="+mj-lt"/>
              <a:buAutoNum type="arabicPeriod"/>
              <a:tabLst/>
              <a:defRPr/>
            </a:pPr>
            <a:r>
              <a:rPr lang="en-US" sz="1400" dirty="0">
                <a:gradFill>
                  <a:gsLst>
                    <a:gs pos="0">
                      <a:schemeClr val="tx1"/>
                    </a:gs>
                    <a:gs pos="100000">
                      <a:schemeClr val="tx1"/>
                    </a:gs>
                  </a:gsLst>
                  <a:lin ang="5400000" scaled="1"/>
                </a:gradFill>
                <a:latin typeface="Segoe UI" panose="020B0502040204020203" pitchFamily="34" charset="0"/>
                <a:cs typeface="Segoe UI" panose="020B0502040204020203" pitchFamily="34" charset="0"/>
              </a:rPr>
              <a:t>Victim receives a malicious email on their personal email account (not protected by Office ATP) and opens the attachment.</a:t>
            </a:r>
          </a:p>
          <a:p>
            <a:pPr marL="342900" marR="0" lvl="0" indent="-342900" algn="l" defTabSz="932688" rtl="0" eaLnBrk="1" fontAlgn="auto" latinLnBrk="0" hangingPunct="1">
              <a:lnSpc>
                <a:spcPct val="100000"/>
              </a:lnSpc>
              <a:spcBef>
                <a:spcPts val="0"/>
              </a:spcBef>
              <a:spcAft>
                <a:spcPts val="0"/>
              </a:spcAft>
              <a:buClrTx/>
              <a:buSzTx/>
              <a:buFont typeface="+mj-lt"/>
              <a:buAutoNum type="arabicPeriod"/>
              <a:tabLst/>
              <a:defRPr/>
            </a:pPr>
            <a:r>
              <a:rPr lang="en-US" sz="1400" dirty="0">
                <a:gradFill>
                  <a:gsLst>
                    <a:gs pos="0">
                      <a:schemeClr val="tx1"/>
                    </a:gs>
                    <a:gs pos="100000">
                      <a:schemeClr val="tx1"/>
                    </a:gs>
                  </a:gsLst>
                  <a:lin ang="5400000" scaled="1"/>
                </a:gradFill>
                <a:latin typeface="Segoe UI" panose="020B0502040204020203" pitchFamily="34" charset="0"/>
                <a:cs typeface="Segoe UI" panose="020B0502040204020203" pitchFamily="34" charset="0"/>
              </a:rPr>
              <a:t>Once the attachment opens, the malware infects the machine. The user is unaware that any attack has taken place</a:t>
            </a:r>
          </a:p>
          <a:p>
            <a:pPr marL="342900" marR="0" lvl="0" indent="-342900" algn="l" defTabSz="932688" rtl="0" eaLnBrk="1" fontAlgn="auto" latinLnBrk="0" hangingPunct="1">
              <a:lnSpc>
                <a:spcPct val="100000"/>
              </a:lnSpc>
              <a:spcBef>
                <a:spcPts val="0"/>
              </a:spcBef>
              <a:spcAft>
                <a:spcPts val="0"/>
              </a:spcAft>
              <a:buClrTx/>
              <a:buSzTx/>
              <a:buFont typeface="+mj-lt"/>
              <a:buAutoNum type="arabicPeriod"/>
              <a:tabLst/>
              <a:defRPr/>
            </a:pPr>
            <a:r>
              <a:rPr lang="en-US" sz="1400" dirty="0">
                <a:gradFill>
                  <a:gsLst>
                    <a:gs pos="0">
                      <a:schemeClr val="tx1"/>
                    </a:gs>
                    <a:gs pos="100000">
                      <a:schemeClr val="tx1"/>
                    </a:gs>
                  </a:gsLst>
                  <a:lin ang="5400000" scaled="1"/>
                </a:gradFill>
                <a:latin typeface="Segoe UI" panose="020B0502040204020203" pitchFamily="34" charset="0"/>
                <a:cs typeface="Segoe UI" panose="020B0502040204020203" pitchFamily="34" charset="0"/>
              </a:rPr>
              <a:t>Microsoft Defender ATP detects it, raises an alert, and provides details about the threat to the Security team</a:t>
            </a:r>
          </a:p>
          <a:p>
            <a:pPr marL="342900" marR="0" lvl="0" indent="-342900" algn="l" defTabSz="932688" rtl="0" eaLnBrk="1" fontAlgn="auto" latinLnBrk="0" hangingPunct="1">
              <a:lnSpc>
                <a:spcPct val="100000"/>
              </a:lnSpc>
              <a:spcBef>
                <a:spcPts val="0"/>
              </a:spcBef>
              <a:spcAft>
                <a:spcPts val="0"/>
              </a:spcAft>
              <a:buClrTx/>
              <a:buSzTx/>
              <a:buFont typeface="+mj-lt"/>
              <a:buAutoNum type="arabicPeriod"/>
              <a:tabLst/>
              <a:defRPr/>
            </a:pPr>
            <a:r>
              <a:rPr lang="en-US" sz="1400" dirty="0">
                <a:gradFill>
                  <a:gsLst>
                    <a:gs pos="0">
                      <a:schemeClr val="tx1"/>
                    </a:gs>
                    <a:gs pos="100000">
                      <a:schemeClr val="tx1"/>
                    </a:gs>
                  </a:gsLst>
                  <a:lin ang="5400000" scaled="1"/>
                </a:gradFill>
                <a:latin typeface="Segoe UI" panose="020B0502040204020203" pitchFamily="34" charset="0"/>
                <a:cs typeface="Segoe UI" panose="020B0502040204020203" pitchFamily="34" charset="0"/>
              </a:rPr>
              <a:t>Microsoft Defender ATP shares this signal automatically with other Microsoft services via the Microsoft Intelligent Security Graph</a:t>
            </a:r>
          </a:p>
          <a:p>
            <a:pPr marL="342900" marR="0" lvl="0" indent="-342900" algn="l" defTabSz="932688" rtl="0" eaLnBrk="1" fontAlgn="auto" latinLnBrk="0" hangingPunct="1">
              <a:lnSpc>
                <a:spcPct val="100000"/>
              </a:lnSpc>
              <a:spcBef>
                <a:spcPts val="0"/>
              </a:spcBef>
              <a:spcAft>
                <a:spcPts val="0"/>
              </a:spcAft>
              <a:buClrTx/>
              <a:buSzTx/>
              <a:buFont typeface="+mj-lt"/>
              <a:buAutoNum type="arabicPeriod"/>
              <a:tabLst/>
              <a:defRPr/>
            </a:pPr>
            <a:r>
              <a:rPr lang="en-US" sz="1400" dirty="0">
                <a:gradFill>
                  <a:gsLst>
                    <a:gs pos="0">
                      <a:schemeClr val="tx1"/>
                    </a:gs>
                    <a:gs pos="100000">
                      <a:schemeClr val="tx1"/>
                    </a:gs>
                  </a:gsLst>
                  <a:lin ang="5400000" scaled="1"/>
                </a:gradFill>
                <a:latin typeface="Segoe UI" panose="020B0502040204020203" pitchFamily="34" charset="0"/>
                <a:cs typeface="Segoe UI" panose="020B0502040204020203" pitchFamily="34" charset="0"/>
              </a:rPr>
              <a:t>Office 365 ATP uses the detection to block this malicious attachment and remove the attachment from Office 365 mailboxes</a:t>
            </a:r>
          </a:p>
          <a:p>
            <a:pPr marL="342900" marR="0" lvl="0" indent="-342900" algn="l" defTabSz="932688" rtl="0" eaLnBrk="1" fontAlgn="auto" latinLnBrk="0" hangingPunct="1">
              <a:lnSpc>
                <a:spcPct val="100000"/>
              </a:lnSpc>
              <a:spcBef>
                <a:spcPts val="0"/>
              </a:spcBef>
              <a:spcAft>
                <a:spcPts val="0"/>
              </a:spcAft>
              <a:buClrTx/>
              <a:buSzTx/>
              <a:buFont typeface="+mj-lt"/>
              <a:buAutoNum type="arabicPeriod"/>
              <a:tabLst/>
              <a:defRPr/>
            </a:pPr>
            <a:r>
              <a:rPr lang="en-US" sz="1400" dirty="0">
                <a:gradFill>
                  <a:gsLst>
                    <a:gs pos="0">
                      <a:schemeClr val="tx1"/>
                    </a:gs>
                    <a:gs pos="100000">
                      <a:schemeClr val="tx1"/>
                    </a:gs>
                  </a:gsLst>
                  <a:lin ang="5400000" scaled="1"/>
                </a:gradFill>
                <a:latin typeface="Segoe UI" panose="020B0502040204020203" pitchFamily="34" charset="0"/>
                <a:cs typeface="Segoe UI" panose="020B0502040204020203" pitchFamily="34" charset="0"/>
              </a:rPr>
              <a:t>Microsoft Defender ATP automatically remediates the same threat from all other endpoints </a:t>
            </a:r>
          </a:p>
          <a:p>
            <a:endParaRPr lang="en-US" sz="1400" dirty="0"/>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1400" dirty="0"/>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1400" dirty="0"/>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1400"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sz="1400" dirty="0"/>
              <a:t>This capability </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1400" dirty="0"/>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1400" dirty="0"/>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1400" dirty="0"/>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1400"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sz="1400" b="0" dirty="0"/>
              <a:t>integration of specialty threat tools </a:t>
            </a:r>
            <a:r>
              <a:rPr lang="en-US" sz="1400" dirty="0"/>
              <a:t>to for investigations between the tools, greatly </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1400"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sz="1400" b="1" u="none" dirty="0"/>
              <a:t>Note: </a:t>
            </a:r>
            <a:r>
              <a:rPr lang="en-US" sz="1400" dirty="0"/>
              <a:t>In order to get the integration between Microsoft Defender ATP and Office 365 Threat Explorer to work, customers need to have Windows 10 Enterprise E5 (to get WDATP) and Office 365 E5 or Office 365 E3 with Threat Explorer. </a:t>
            </a:r>
          </a:p>
          <a:p>
            <a:pPr marL="0" marR="0" lvl="0" indent="0" algn="l" defTabSz="932688" rtl="0" eaLnBrk="1" fontAlgn="auto" latinLnBrk="0" hangingPunct="1">
              <a:lnSpc>
                <a:spcPct val="100000"/>
              </a:lnSpc>
              <a:spcBef>
                <a:spcPts val="0"/>
              </a:spcBef>
              <a:spcAft>
                <a:spcPts val="0"/>
              </a:spcAft>
              <a:buClrTx/>
              <a:buSzTx/>
              <a:buFontTx/>
              <a:buNone/>
              <a:tabLst/>
              <a:defRPr/>
            </a:pPr>
            <a:endParaRPr lang="en-US" sz="1400" dirty="0">
              <a:solidFill>
                <a:schemeClr val="bg1"/>
              </a:solidFill>
            </a:endParaRPr>
          </a:p>
        </p:txBody>
      </p:sp>
    </p:spTree>
    <p:extLst>
      <p:ext uri="{BB962C8B-B14F-4D97-AF65-F5344CB8AC3E}">
        <p14:creationId xmlns:p14="http://schemas.microsoft.com/office/powerpoint/2010/main" val="237518935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investigation graph in Office ATP an overall summary of the overall threats found, and the remediation actions taken to address each threat.  The investigation graph is a great tool for admins to have a quick, yet highly detailed overview of any investigations in the tenant.</a:t>
            </a:r>
          </a:p>
          <a:p>
            <a:pPr marL="0" marR="0" lvl="0" indent="0" algn="l" defTabSz="932688" rtl="0" eaLnBrk="1" fontAlgn="auto" latinLnBrk="0" hangingPunct="1">
              <a:lnSpc>
                <a:spcPct val="100000"/>
              </a:lnSpc>
              <a:spcBef>
                <a:spcPts val="0"/>
              </a:spcBef>
              <a:spcAft>
                <a:spcPts val="0"/>
              </a:spcAft>
              <a:buClrTx/>
              <a:buSzTx/>
              <a:buFontTx/>
              <a:buNone/>
              <a:tabLst/>
              <a:defRPr/>
            </a:pPr>
            <a:endParaRPr lang="en-US" dirty="0"/>
          </a:p>
          <a:p>
            <a:pPr marL="0" marR="0" lvl="0" indent="0" algn="l" defTabSz="932688" rtl="0" eaLnBrk="1" fontAlgn="auto" latinLnBrk="0" hangingPunct="1">
              <a:lnSpc>
                <a:spcPct val="100000"/>
              </a:lnSpc>
              <a:spcBef>
                <a:spcPts val="0"/>
              </a:spcBef>
              <a:spcAft>
                <a:spcPts val="0"/>
              </a:spcAft>
              <a:buClrTx/>
              <a:buSzTx/>
              <a:buFontTx/>
              <a:buNone/>
              <a:tabLst/>
              <a:defRPr/>
            </a:pPr>
            <a:r>
              <a:rPr lang="en-US" dirty="0"/>
              <a:t>This shows all the different entities – emails, users (and their activities), and devices that have been automatically investigated as part of the alert that was triggered. You see the event which triggers the investigation, each of the categories that was investigated (i.e. email, users, machines), and under each category, you see the results of the hunting aspect with a summary of how many components were investigated, and how many compromised or malicious components were found.  </a:t>
            </a:r>
          </a:p>
          <a:p>
            <a:pPr marL="0" indent="0">
              <a:buFontTx/>
              <a:buNone/>
            </a:pPr>
            <a:endParaRPr lang="en-US" dirty="0"/>
          </a:p>
          <a:p>
            <a:pPr marL="0" indent="0">
              <a:buFontTx/>
              <a:buNone/>
            </a:pPr>
            <a:r>
              <a:rPr lang="en-US" dirty="0"/>
              <a:t>Specifically, you will note that:</a:t>
            </a:r>
          </a:p>
          <a:p>
            <a:pPr marL="498732" lvl="1" indent="-285750">
              <a:buFont typeface="Arial" panose="020B0604020202020204" pitchFamily="34" charset="0"/>
              <a:buChar char="•"/>
            </a:pPr>
            <a:r>
              <a:rPr lang="en-US" dirty="0"/>
              <a:t>Several emails (23) that were identified as being relevant to this investigation (based on sender, IP, domain, URL and other email attributes) and a subset of them (6) were identified as being malicious, sent from an internal user in the organization which itself is a strong indicator of a compromised user.</a:t>
            </a:r>
          </a:p>
          <a:p>
            <a:pPr marL="498732" lvl="1" indent="-285750">
              <a:buFont typeface="Arial" panose="020B0604020202020204" pitchFamily="34" charset="0"/>
              <a:buChar char="•"/>
            </a:pPr>
            <a:r>
              <a:rPr lang="en-US" dirty="0"/>
              <a:t>A user pivot on this investigation also identifies anomalies for 1 user (</a:t>
            </a:r>
            <a:r>
              <a:rPr lang="en-US" dirty="0" err="1"/>
              <a:t>jeff</a:t>
            </a:r>
            <a:r>
              <a:rPr lang="en-US" dirty="0"/>
              <a:t>) with respect to a suspicious login and mass downloads of documents. You may have noted that this is the same user that Astrid had shown in the “pass the hash” attack scenario previously. With M365 threat protection, we are now able to correlate the vast signal base across Azure ATP, AAD and MCAS to help you efficiently and effectively investigate response.</a:t>
            </a:r>
          </a:p>
          <a:p>
            <a:pPr marL="498732" lvl="1" indent="-285750">
              <a:buFont typeface="Arial" panose="020B0604020202020204" pitchFamily="34" charset="0"/>
              <a:buChar char="•"/>
            </a:pPr>
            <a:r>
              <a:rPr lang="en-US" dirty="0"/>
              <a:t>As part of our AIR, you can see that we have also triggered an investigation with WDATP into the devices for the compromised user Jeff. WDATP in turn has auto investigated and remediated Jeff’s device with malware, plus found another instance of this malware that affected another user – even if it wasn’t originally received through corporate email.</a:t>
            </a:r>
          </a:p>
          <a:p>
            <a:pPr marL="498732" lvl="1" indent="-285750">
              <a:buFont typeface="Arial" panose="020B0604020202020204" pitchFamily="34" charset="0"/>
              <a:buChar char="•"/>
            </a:pPr>
            <a:r>
              <a:rPr lang="en-US" dirty="0"/>
              <a:t>Last but not the least, with the compromised user, user anomalies and compromised device threats identified in this investigation, Office 365 Threat Intelligence has also taken some auto remediations like blocking the URL, deleting any emails in mailboxes related to this URL, and triggered the AAD workflows for password reset and MFA for the compromised user. The ability to take automatic action or drive remediations with manual approval, based on policy, are core elements of AIR</a:t>
            </a:r>
          </a:p>
          <a:p>
            <a:pPr marL="498732" lvl="1" indent="-285750">
              <a:buFont typeface="Arial" panose="020B0604020202020204" pitchFamily="34" charset="0"/>
              <a:buChar char="•"/>
            </a:pPr>
            <a:r>
              <a:rPr lang="en-US" dirty="0"/>
              <a:t>In summary, what would take a SOC team multiple hours or even days of manual investigation is now complete within a matter of minutes. </a:t>
            </a:r>
          </a:p>
          <a:p>
            <a:pPr marL="212982" lvl="1" indent="0">
              <a:buFontTx/>
              <a:buNone/>
            </a:pPr>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4/10/2019 5:02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2619255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1" dirty="0"/>
              <a:t>Key Takeaway: </a:t>
            </a:r>
            <a:r>
              <a:rPr lang="en-US" sz="1100" dirty="0"/>
              <a:t>Microsoft has built capabilities to connect defenders together in a way that rapidly raises the cost of  attacks for cybercriminals</a:t>
            </a:r>
          </a:p>
          <a:p>
            <a:endParaRPr lang="en-US" sz="1100" dirty="0"/>
          </a:p>
          <a:p>
            <a:r>
              <a:rPr lang="en-US" sz="1100" b="1" dirty="0"/>
              <a:t>Basic Detection </a:t>
            </a:r>
            <a:r>
              <a:rPr lang="en-US" sz="1100" dirty="0"/>
              <a:t>- Organizations that are able to detect their incidents (vs. being notified by a government agency)</a:t>
            </a:r>
          </a:p>
          <a:p>
            <a:r>
              <a:rPr lang="en-US" sz="1100" b="1" dirty="0"/>
              <a:t>Learning Organization </a:t>
            </a:r>
            <a:r>
              <a:rPr lang="en-US" sz="1100" dirty="0"/>
              <a:t>– Able to adapt information from those attacks to detect additional attacker activity</a:t>
            </a:r>
          </a:p>
          <a:p>
            <a:r>
              <a:rPr lang="en-US" sz="1100" b="1" dirty="0"/>
              <a:t>Externally Aware </a:t>
            </a:r>
            <a:r>
              <a:rPr lang="en-US" sz="1100" dirty="0"/>
              <a:t>– Organizations that purchase and integrate external threat feeds to learn from attacks on other organization (though many times this data is stale and the costs/challenges to integrate these into processes are high)</a:t>
            </a:r>
          </a:p>
          <a:p>
            <a:r>
              <a:rPr lang="en-US" sz="1100" b="1" dirty="0"/>
              <a:t>Full Network Effect </a:t>
            </a:r>
            <a:r>
              <a:rPr lang="en-US" sz="1100" dirty="0"/>
              <a:t>– Refers to an organization that is connected to a fully interactive two-way system like the intelligent security graph. Detections and learnings from many organizations are automatically integrated and correlated into the intelligent security graph and then automatically shared with other organizations</a:t>
            </a:r>
          </a:p>
          <a:p>
            <a:endParaRPr lang="en-US" sz="1100" dirty="0"/>
          </a:p>
          <a:p>
            <a:endParaRPr lang="en-US" sz="1100" dirty="0"/>
          </a:p>
          <a:p>
            <a:r>
              <a:rPr lang="en-US" sz="1100" b="1" u="sng" dirty="0"/>
              <a:t>Additional Commentary</a:t>
            </a:r>
          </a:p>
          <a:p>
            <a:pPr marL="171450" indent="-171450">
              <a:buFont typeface="Arial" panose="020B0604020202020204" pitchFamily="34" charset="0"/>
              <a:buChar char="•"/>
            </a:pPr>
            <a:r>
              <a:rPr lang="en-US" sz="1100" dirty="0"/>
              <a:t>Note that you don’t have to do these in order, you can skip ahead and let the community do</a:t>
            </a:r>
            <a:r>
              <a:rPr lang="en-US" sz="1100" baseline="0" dirty="0"/>
              <a:t> the bulk of the work</a:t>
            </a:r>
          </a:p>
          <a:p>
            <a:pPr marL="171450" indent="-171450">
              <a:buFont typeface="Arial" panose="020B0604020202020204" pitchFamily="34" charset="0"/>
              <a:buChar char="•"/>
            </a:pPr>
            <a:r>
              <a:rPr lang="en-US" sz="1100" baseline="0" dirty="0"/>
              <a:t>No direct access to the graph is currently available, the graph is accessible to through the products and technologies it powers such as Azure Security Center, Microsoft Defender ATP, Office 365 ATP, Azure Active Directory, and many others. </a:t>
            </a:r>
          </a:p>
          <a:p>
            <a:endParaRPr lang="en-US" sz="1100" dirty="0"/>
          </a:p>
        </p:txBody>
      </p:sp>
      <p:sp>
        <p:nvSpPr>
          <p:cNvPr id="4" name="Slide Number Placeholder 3"/>
          <p:cNvSpPr>
            <a:spLocks noGrp="1"/>
          </p:cNvSpPr>
          <p:nvPr>
            <p:ph type="sldNum" sz="quarter" idx="10"/>
          </p:nvPr>
        </p:nvSpPr>
        <p:spPr/>
        <p:txBody>
          <a:bodyPr/>
          <a:lstStyle/>
          <a:p>
            <a:fld id="{B1828D7B-2F82-4E8B-AB08-BDCA710BFF13}" type="slidenum">
              <a:rPr lang="en-US" smtClean="0"/>
              <a:t>50</a:t>
            </a:fld>
            <a:endParaRPr lang="en-US"/>
          </a:p>
        </p:txBody>
      </p:sp>
    </p:spTree>
    <p:extLst>
      <p:ext uri="{BB962C8B-B14F-4D97-AF65-F5344CB8AC3E}">
        <p14:creationId xmlns:p14="http://schemas.microsoft.com/office/powerpoint/2010/main" val="1637443650"/>
      </p:ext>
    </p:extLst>
  </p:cSld>
  <p:clrMapOvr>
    <a:masterClrMapping/>
  </p:clrMapOvr>
</p:notes>
</file>

<file path=ppt/notesSlides/notesSlide4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Key Takeaway: </a:t>
            </a:r>
            <a:r>
              <a:rPr lang="en-US" dirty="0"/>
              <a:t>User and Entity Behavior Analytics increases the quality of detection by identifying anomalies from the behavior of individual identities</a:t>
            </a:r>
          </a:p>
          <a:p>
            <a:endParaRPr lang="en-US" dirty="0"/>
          </a:p>
          <a:p>
            <a:r>
              <a:rPr lang="en-US" dirty="0"/>
              <a:t>Trying to identify whether a logon is unusual is difficult across a large complex enterprise</a:t>
            </a:r>
          </a:p>
          <a:p>
            <a:endParaRPr lang="en-US" dirty="0"/>
          </a:p>
          <a:p>
            <a:r>
              <a:rPr lang="en-US" b="1" dirty="0"/>
              <a:t>CLICK 1</a:t>
            </a:r>
          </a:p>
          <a:p>
            <a:endParaRPr lang="en-US" dirty="0"/>
          </a:p>
          <a:p>
            <a:r>
              <a:rPr lang="en-US" dirty="0"/>
              <a:t>…but trying to identify whether that logon is unusual for that specific user is much easier</a:t>
            </a:r>
          </a:p>
        </p:txBody>
      </p:sp>
      <p:sp>
        <p:nvSpPr>
          <p:cNvPr id="4" name="Slide Number Placeholder 3"/>
          <p:cNvSpPr>
            <a:spLocks noGrp="1"/>
          </p:cNvSpPr>
          <p:nvPr>
            <p:ph type="sldNum" sz="quarter" idx="5"/>
          </p:nvPr>
        </p:nvSpPr>
        <p:spPr/>
        <p:txBody>
          <a:bodyPr/>
          <a:lstStyle/>
          <a:p>
            <a:fld id="{B1828D7B-2F82-4E8B-AB08-BDCA710BFF13}" type="slidenum">
              <a:rPr lang="en-US" smtClean="0"/>
              <a:t>51</a:t>
            </a:fld>
            <a:endParaRPr lang="en-US"/>
          </a:p>
        </p:txBody>
      </p:sp>
    </p:spTree>
    <p:extLst>
      <p:ext uri="{BB962C8B-B14F-4D97-AF65-F5344CB8AC3E}">
        <p14:creationId xmlns:p14="http://schemas.microsoft.com/office/powerpoint/2010/main" val="371977356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Key Takeaway: </a:t>
            </a:r>
            <a:r>
              <a:rPr lang="en-US"/>
              <a:t>User and Entity Behavior Analytics increases the quality of detection by identifying anomalies from the behavior of individual identities</a:t>
            </a:r>
          </a:p>
          <a:p>
            <a:endParaRPr lang="en-US"/>
          </a:p>
          <a:p>
            <a:r>
              <a:rPr lang="en-US"/>
              <a:t>Trying to identify whether a logon is unusual is difficult across a large complex enterprise</a:t>
            </a:r>
          </a:p>
          <a:p>
            <a:endParaRPr lang="en-US"/>
          </a:p>
          <a:p>
            <a:r>
              <a:rPr lang="en-US" b="1"/>
              <a:t>CLICK 1</a:t>
            </a:r>
          </a:p>
          <a:p>
            <a:endParaRPr lang="en-US"/>
          </a:p>
          <a:p>
            <a:r>
              <a:rPr lang="en-US"/>
              <a:t>…but trying to identify whether that logon is unusual for that specific user is much easier</a:t>
            </a:r>
          </a:p>
        </p:txBody>
      </p:sp>
      <p:sp>
        <p:nvSpPr>
          <p:cNvPr id="4" name="Slide Number Placeholder 3"/>
          <p:cNvSpPr>
            <a:spLocks noGrp="1"/>
          </p:cNvSpPr>
          <p:nvPr>
            <p:ph type="sldNum" sz="quarter" idx="5"/>
          </p:nvPr>
        </p:nvSpPr>
        <p:spPr/>
        <p:txBody>
          <a:bodyPr/>
          <a:lstStyle/>
          <a:p>
            <a:fld id="{B1828D7B-2F82-4E8B-AB08-BDCA710BFF13}" type="slidenum">
              <a:rPr lang="en-US" smtClean="0"/>
              <a:t>51</a:t>
            </a:fld>
            <a:endParaRPr lang="en-US"/>
          </a:p>
        </p:txBody>
      </p:sp>
    </p:spTree>
    <p:extLst>
      <p:ext uri="{BB962C8B-B14F-4D97-AF65-F5344CB8AC3E}">
        <p14:creationId xmlns:p14="http://schemas.microsoft.com/office/powerpoint/2010/main" val="37197735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B47283D0-CA22-497C-A970-8B2448C38CC6}"/>
              </a:ext>
            </a:extLst>
          </p:cNvPr>
          <p:cNvSpPr>
            <a:spLocks noGrp="1"/>
          </p:cNvSpPr>
          <p:nvPr>
            <p:ph type="body" idx="1"/>
          </p:nvPr>
        </p:nvSpPr>
        <p:spPr/>
        <p:txBody>
          <a:bodyPr/>
          <a:lstStyle/>
          <a:p>
            <a:r>
              <a:rPr lang="en-US" sz="1100" b="1"/>
              <a:t>Key Takeaway: </a:t>
            </a:r>
            <a:r>
              <a:rPr lang="en-US" sz="1100"/>
              <a:t>Microsoft is investing over the long term to combat cybersecurity threats</a:t>
            </a:r>
          </a:p>
          <a:p>
            <a:endParaRPr lang="en-US" sz="1100"/>
          </a:p>
          <a:p>
            <a:r>
              <a:rPr lang="en-US" sz="1100" i="0"/>
              <a:t>We started a significant and sustained initiative in 2015 that is comparable in scope to the Trustworthy computing initiative of the early 2000s that institutionalized automatic software updates, the security development lifecycle, and platform components like firewalls and antimalware</a:t>
            </a:r>
          </a:p>
          <a:p>
            <a:endParaRPr lang="en-US" sz="1100"/>
          </a:p>
          <a:p>
            <a:r>
              <a:rPr lang="en-US" sz="1100"/>
              <a:t>As the IT world transitioned from Mainframes and PCs into Datacenters and Mobile devices, we saw security threats move from hobbyists/enthusiasts into professionalization because of monetization of attacks. </a:t>
            </a:r>
          </a:p>
          <a:p>
            <a:endParaRPr lang="en-US" sz="1100"/>
          </a:p>
          <a:p>
            <a:r>
              <a:rPr lang="en-US" sz="1100" b="1"/>
              <a:t>* CLICK 1 *</a:t>
            </a:r>
          </a:p>
          <a:p>
            <a:endParaRPr lang="en-US" sz="1100"/>
          </a:p>
          <a:p>
            <a:r>
              <a:rPr lang="en-US" sz="1100"/>
              <a:t>We are now adding cloud and internet of things (IoT) into enterprise IT and have witnessed attacks evolve into a sophisticated illicit industry and become standard components of warfare and espionage. </a:t>
            </a:r>
          </a:p>
          <a:p>
            <a:endParaRPr lang="en-US" sz="1100"/>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a:t>* CLICK 2 *</a:t>
            </a:r>
          </a:p>
          <a:p>
            <a:endParaRPr lang="en-US" sz="1100"/>
          </a:p>
          <a:p>
            <a:r>
              <a:rPr lang="en-US" sz="1100"/>
              <a:t>Microsoft’s security philosophy has also evolved with the threat environment and the needs of our customers. We started out with a security controls philosophy similar industry best practices of the time (e.g. meeting common criteria), but a virus and worm epidemic in the early 2000s prompted us to permanently adopt platform security as a core tenet and launch a transformative security initiative on trustworthy computing. </a:t>
            </a:r>
          </a:p>
          <a:p>
            <a:endParaRPr lang="en-US" sz="1100"/>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kern="1200">
                <a:effectLst/>
                <a:latin typeface="+mn-lt"/>
                <a:ea typeface="+mn-ea"/>
                <a:cs typeface="+mn-cs"/>
              </a:rPr>
              <a:t>While this strategy has not resulted in the ideal state of zero security bugs we all wish was possible, it </a:t>
            </a:r>
            <a:r>
              <a:rPr lang="en-US" sz="1100"/>
              <a:t>has resulted in a number of significant </a:t>
            </a:r>
            <a:r>
              <a:rPr lang="en-US" sz="1100" i="0"/>
              <a:t>positive changes </a:t>
            </a:r>
            <a:r>
              <a:rPr lang="en-US" sz="1100"/>
              <a:t>that are continuing to benefit our customers and the industry today:</a:t>
            </a:r>
            <a:endParaRPr lang="en-US" sz="1100" i="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1" i="0" kern="1200">
                <a:effectLst/>
                <a:latin typeface="+mn-lt"/>
                <a:ea typeface="+mn-ea"/>
                <a:cs typeface="+mn-cs"/>
              </a:rPr>
              <a:t>Security Development Lifecycle </a:t>
            </a:r>
            <a:r>
              <a:rPr lang="en-US" sz="1100" i="0" kern="1200">
                <a:effectLst/>
                <a:latin typeface="+mn-lt"/>
                <a:ea typeface="+mn-ea"/>
                <a:cs typeface="+mn-cs"/>
              </a:rPr>
              <a:t>– We created and published our SDL methodology, which has been adopted by other industry leaders and standardized by ISO</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1" i="0" kern="1200">
                <a:effectLst/>
                <a:latin typeface="+mn-lt"/>
                <a:ea typeface="+mn-ea"/>
                <a:cs typeface="+mn-cs"/>
              </a:rPr>
              <a:t>Security Updates </a:t>
            </a:r>
            <a:r>
              <a:rPr lang="en-US" sz="1100" i="0" kern="1200">
                <a:effectLst/>
                <a:latin typeface="+mn-lt"/>
                <a:ea typeface="+mn-ea"/>
                <a:cs typeface="+mn-cs"/>
              </a:rPr>
              <a:t>– Microsoft pioneered massive scale mechanisms to rapidly update software on our platforms to address security issues quickly (vs ad hoc patches that had been industry standard)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1" i="0" kern="1200">
                <a:effectLst/>
                <a:latin typeface="+mn-lt"/>
                <a:ea typeface="+mn-ea"/>
                <a:cs typeface="+mn-cs"/>
              </a:rPr>
              <a:t>Platform resiliency </a:t>
            </a:r>
            <a:r>
              <a:rPr lang="en-US" sz="1100" i="0" kern="1200">
                <a:effectLst/>
                <a:latin typeface="+mn-lt"/>
                <a:ea typeface="+mn-ea"/>
                <a:cs typeface="+mn-cs"/>
              </a:rPr>
              <a:t>- Microsoft products have become much more resilient to attacks – an example is the </a:t>
            </a:r>
            <a:r>
              <a:rPr lang="en-US" sz="1100" i="0"/>
              <a:t>recent WannaCrypt attack where the exploit failed on windows 10 because of the investments we had made in the platform to mitigate exploitation techniques. </a:t>
            </a:r>
          </a:p>
          <a:p>
            <a:endParaRPr lang="en-US" sz="1100" i="0"/>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a:t>* CLICK 3 *</a:t>
            </a:r>
          </a:p>
          <a:p>
            <a:endParaRPr lang="en-US" sz="1100"/>
          </a:p>
          <a:p>
            <a:r>
              <a:rPr lang="en-US" sz="1100" kern="1200">
                <a:effectLst/>
                <a:latin typeface="+mn-lt"/>
                <a:ea typeface="+mn-ea"/>
                <a:cs typeface="+mn-cs"/>
              </a:rPr>
              <a:t>Recent years have seen both a rise in targeted and sophisticated attacks as security organizations are figuring out how to secure their digital estate and cloud assets. </a:t>
            </a:r>
          </a:p>
          <a:p>
            <a:endParaRPr lang="en-US" sz="1100" kern="1200">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kern="1200">
                <a:effectLst/>
                <a:latin typeface="+mn-lt"/>
                <a:ea typeface="+mn-ea"/>
                <a:cs typeface="+mn-cs"/>
              </a:rPr>
              <a:t>These simultaneous problems have proven challenging to solve with a fragmented security tools approach resulting from prioritizing “best of breed” capabilities over a holistic/integrated approach and business outcomes. This is impacting our customer’s ability to realize value from digital transformation and to protect existing business assets. </a:t>
            </a:r>
          </a:p>
          <a:p>
            <a:endParaRPr lang="en-US" sz="1100" kern="1200">
              <a:effectLst/>
              <a:latin typeface="+mn-lt"/>
              <a:ea typeface="+mn-ea"/>
              <a:cs typeface="+mn-cs"/>
            </a:endParaRPr>
          </a:p>
          <a:p>
            <a:r>
              <a:rPr lang="en-US" sz="1100" b="1" kern="1200">
                <a:effectLst/>
                <a:latin typeface="+mn-lt"/>
                <a:ea typeface="+mn-ea"/>
                <a:cs typeface="+mn-cs"/>
              </a:rPr>
              <a:t>* CLICK 4 *</a:t>
            </a:r>
          </a:p>
          <a:p>
            <a:endParaRPr lang="en-US" sz="1100" kern="1200">
              <a:effectLst/>
              <a:latin typeface="+mn-lt"/>
              <a:ea typeface="+mn-ea"/>
              <a:cs typeface="+mn-cs"/>
            </a:endParaRPr>
          </a:p>
          <a:p>
            <a:r>
              <a:rPr lang="en-US" sz="1100" kern="1200">
                <a:effectLst/>
                <a:latin typeface="+mn-lt"/>
                <a:ea typeface="+mn-ea"/>
                <a:cs typeface="+mn-cs"/>
              </a:rPr>
              <a:t>To help our customers manage these risks and safely embrace modern technology, we launched a cybersecurity initiative in 2015 to create an integrated security experience that will enable our customers to better manage and contain these risks. </a:t>
            </a:r>
          </a:p>
          <a:p>
            <a:endParaRPr lang="en-US" sz="1100" kern="1200">
              <a:effectLst/>
              <a:latin typeface="+mn-lt"/>
              <a:ea typeface="+mn-ea"/>
              <a:cs typeface="+mn-cs"/>
            </a:endParaRPr>
          </a:p>
          <a:p>
            <a:r>
              <a:rPr lang="en-US" sz="1100" kern="1200">
                <a:effectLst/>
                <a:latin typeface="+mn-lt"/>
                <a:ea typeface="+mn-ea"/>
                <a:cs typeface="+mn-cs"/>
              </a:rPr>
              <a:t>This has resulted in a broad and deep portfolio of cybersecurity capabilities aligned to key security strategies that we will be reviewing. </a:t>
            </a:r>
          </a:p>
        </p:txBody>
      </p:sp>
    </p:spTree>
    <p:extLst>
      <p:ext uri="{BB962C8B-B14F-4D97-AF65-F5344CB8AC3E}">
        <p14:creationId xmlns:p14="http://schemas.microsoft.com/office/powerpoint/2010/main" val="300371597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a:ln>
                  <a:noFill/>
                </a:ln>
                <a:effectLst/>
                <a:uLnTx/>
                <a:uFillTx/>
                <a:latin typeface="+mn-lt"/>
                <a:ea typeface="+mn-ea"/>
                <a:cs typeface="+mn-cs"/>
              </a:rPr>
              <a:t>Key Takeaway: </a:t>
            </a:r>
            <a:r>
              <a:rPr kumimoji="0" lang="en-US" sz="1100" b="0" i="0" u="none" strike="noStrike" kern="0" cap="none" spc="0" normalizeH="0" baseline="0" noProof="0">
                <a:ln>
                  <a:noFill/>
                </a:ln>
                <a:effectLst/>
                <a:uLnTx/>
                <a:uFillTx/>
                <a:latin typeface="+mn-lt"/>
                <a:ea typeface="+mn-ea"/>
                <a:cs typeface="+mn-cs"/>
              </a:rPr>
              <a:t>Microsoft offers several services to respond to security incidents, rapidly evict attackers and resume normal operations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a:ln>
                  <a:noFill/>
                </a:ln>
                <a:effectLst/>
                <a:uLnTx/>
                <a:uFillTx/>
                <a:latin typeface="+mn-lt"/>
                <a:ea typeface="+mn-ea"/>
                <a:cs typeface="+mn-cs"/>
              </a:rPr>
              <a:t>Incident Response </a:t>
            </a:r>
            <a:r>
              <a:rPr kumimoji="0" lang="en-US" sz="1100" b="0" i="0" u="none" strike="noStrike" kern="0" cap="none" spc="0" normalizeH="0" baseline="0" noProof="0">
                <a:ln>
                  <a:noFill/>
                </a:ln>
                <a:effectLst/>
                <a:uLnTx/>
                <a:uFillTx/>
                <a:latin typeface="+mn-lt"/>
                <a:ea typeface="+mn-ea"/>
                <a:cs typeface="+mn-cs"/>
              </a:rPr>
              <a:t>is already available to customers with Premier support (which includes most large and medium size customers). While there may not be enough funding on a contract to cover these services, the contract relationship needed to rapidly get access to phone and onsite support is included in the premier support contract.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a:t>CLICK 1</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effectLst/>
              <a:uLnTx/>
              <a:uFillTx/>
              <a:ea typeface="Segoe UI" pitchFamily="34" charset="0"/>
              <a:cs typeface="Segoe UI"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effectLst/>
                <a:uLnTx/>
                <a:uFillTx/>
                <a:ea typeface="Segoe UI" pitchFamily="34" charset="0"/>
                <a:cs typeface="Segoe UI" pitchFamily="34" charset="0"/>
              </a:rPr>
              <a:t>After an investigation by Microsoft (or a qualified investigation), Microsoft services can engage to help with compromise recovery</a:t>
            </a:r>
          </a:p>
          <a:p>
            <a:pPr marL="341313"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1" i="0" u="none" strike="noStrike" kern="0" cap="none" spc="0" normalizeH="0" baseline="0" noProof="0">
                <a:ln>
                  <a:noFill/>
                </a:ln>
                <a:effectLst/>
                <a:uLnTx/>
                <a:uFillTx/>
                <a:ea typeface="Segoe UI" pitchFamily="34" charset="0"/>
                <a:cs typeface="Segoe UI" pitchFamily="34" charset="0"/>
              </a:rPr>
              <a:t>Rapid Eviction </a:t>
            </a:r>
            <a:r>
              <a:rPr kumimoji="0" lang="en-US" sz="1100" b="0" i="0" u="none" strike="noStrike" kern="0" cap="none" spc="0" normalizeH="0" baseline="0" noProof="0">
                <a:ln>
                  <a:noFill/>
                </a:ln>
                <a:effectLst/>
                <a:uLnTx/>
                <a:uFillTx/>
                <a:ea typeface="Segoe UI" pitchFamily="34" charset="0"/>
                <a:cs typeface="Segoe UI" pitchFamily="34" charset="0"/>
              </a:rPr>
              <a:t>– Coordinated takeback event to eliminate attacker access</a:t>
            </a:r>
          </a:p>
          <a:p>
            <a:pPr marL="341313"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1" i="0" u="none" strike="noStrike" kern="0" cap="none" spc="0" normalizeH="0" baseline="0" noProof="0">
                <a:ln>
                  <a:noFill/>
                </a:ln>
                <a:effectLst/>
                <a:uLnTx/>
                <a:uFillTx/>
                <a:ea typeface="Segoe UI" pitchFamily="34" charset="0"/>
                <a:cs typeface="Segoe UI" pitchFamily="34" charset="0"/>
              </a:rPr>
              <a:t>Critical Hardening </a:t>
            </a:r>
            <a:r>
              <a:rPr kumimoji="0" lang="en-US" sz="1100" b="0" i="0" u="none" strike="noStrike" kern="0" cap="none" spc="0" normalizeH="0" baseline="0" noProof="0">
                <a:ln>
                  <a:noFill/>
                </a:ln>
                <a:effectLst/>
                <a:uLnTx/>
                <a:uFillTx/>
                <a:ea typeface="Segoe UI" pitchFamily="34" charset="0"/>
                <a:cs typeface="Segoe UI" pitchFamily="34" charset="0"/>
              </a:rPr>
              <a:t>– Deploy critical mitigations to block attack vectors and command/control channels, and commonly used attack vectors. </a:t>
            </a:r>
          </a:p>
          <a:p>
            <a:pPr marL="341313"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1" i="0" u="none" strike="noStrike" kern="0" cap="none" spc="0" normalizeH="0" baseline="0" noProof="0">
                <a:ln>
                  <a:noFill/>
                </a:ln>
                <a:effectLst/>
                <a:uLnTx/>
                <a:uFillTx/>
                <a:ea typeface="Segoe UI" pitchFamily="34" charset="0"/>
                <a:cs typeface="Segoe UI" pitchFamily="34" charset="0"/>
              </a:rPr>
              <a:t>Tactical Monitoring </a:t>
            </a:r>
            <a:r>
              <a:rPr kumimoji="0" lang="en-US" sz="1100" b="0" i="0" u="none" strike="noStrike" kern="0" cap="none" spc="0" normalizeH="0" baseline="0" noProof="0">
                <a:ln>
                  <a:noFill/>
                </a:ln>
                <a:effectLst/>
                <a:uLnTx/>
                <a:uFillTx/>
                <a:ea typeface="Segoe UI" pitchFamily="34" charset="0"/>
                <a:cs typeface="Segoe UI" pitchFamily="34" charset="0"/>
              </a:rPr>
              <a:t>– Rapidly deploy advanced detection tools to monitor attacker activity during and after</a:t>
            </a:r>
            <a:r>
              <a:rPr kumimoji="0" lang="en-US" sz="1100" b="0" i="0" u="none" strike="noStrike" kern="0" cap="none" spc="0" normalizeH="0" noProof="0">
                <a:ln>
                  <a:noFill/>
                </a:ln>
                <a:effectLst/>
                <a:uLnTx/>
                <a:uFillTx/>
                <a:ea typeface="Segoe UI" pitchFamily="34" charset="0"/>
                <a:cs typeface="Segoe UI" pitchFamily="34" charset="0"/>
              </a:rPr>
              <a:t> </a:t>
            </a:r>
            <a:r>
              <a:rPr kumimoji="0" lang="en-US" sz="1100" b="0" i="0" u="none" strike="noStrike" kern="0" cap="none" spc="0" normalizeH="0" baseline="0" noProof="0">
                <a:ln>
                  <a:noFill/>
                </a:ln>
                <a:effectLst/>
                <a:uLnTx/>
                <a:uFillTx/>
                <a:ea typeface="Segoe UI" pitchFamily="34" charset="0"/>
                <a:cs typeface="Segoe UI" pitchFamily="34" charset="0"/>
              </a:rPr>
              <a:t>eviction</a:t>
            </a:r>
          </a:p>
          <a:p>
            <a:r>
              <a:rPr lang="en-US" sz="1100"/>
              <a:t>This takes you to the state of having no known adversary and feeds learnings from the incident into your security and modernization strategies. </a:t>
            </a:r>
          </a:p>
          <a:p>
            <a:endParaRPr lang="en-US" sz="1100"/>
          </a:p>
          <a:p>
            <a:r>
              <a:rPr lang="en-US" sz="1100" b="1"/>
              <a:t>CLICK 2</a:t>
            </a:r>
          </a:p>
          <a:p>
            <a:endParaRPr lang="en-US" sz="1100"/>
          </a:p>
          <a:p>
            <a:r>
              <a:rPr lang="en-US" sz="1100"/>
              <a:t>Additionally, Microsoft can be engaged to proactively hunt for adversaries using tools and methods as we would use in an incident response, following the same recovery process in case an adversary is found</a:t>
            </a:r>
          </a:p>
          <a:p>
            <a:endParaRPr lang="en-US" sz="1100"/>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a:t>CLICK 3</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b="1"/>
          </a:p>
          <a:p>
            <a:r>
              <a:rPr lang="en-US" sz="1100"/>
              <a:t>Microsoft took the learnings we have made from these processes and collaborated with EY, Edelman, and Orrick to publish lessons learned and recommendations on the technical, operational, communications / public relations, and legal aspects of managing major incidents. https://aka.ms/IRRG</a:t>
            </a:r>
          </a:p>
          <a:p>
            <a:endParaRPr lang="en-US" sz="1100"/>
          </a:p>
          <a:p>
            <a:endParaRPr lang="en-US" sz="1100"/>
          </a:p>
          <a:p>
            <a:endParaRPr lang="en-US" sz="1100"/>
          </a:p>
        </p:txBody>
      </p:sp>
      <p:sp>
        <p:nvSpPr>
          <p:cNvPr id="4" name="Slide Number Placeholder 3"/>
          <p:cNvSpPr>
            <a:spLocks noGrp="1"/>
          </p:cNvSpPr>
          <p:nvPr>
            <p:ph type="sldNum" sz="quarter" idx="10"/>
          </p:nvPr>
        </p:nvSpPr>
        <p:spPr/>
        <p:txBody>
          <a:bodyPr/>
          <a:lstStyle/>
          <a:p>
            <a:fld id="{B1828D7B-2F82-4E8B-AB08-BDCA710BFF13}" type="slidenum">
              <a:rPr lang="en-US" smtClean="0"/>
              <a:t>52</a:t>
            </a:fld>
            <a:endParaRPr lang="en-US"/>
          </a:p>
        </p:txBody>
      </p:sp>
    </p:spTree>
    <p:extLst>
      <p:ext uri="{BB962C8B-B14F-4D97-AF65-F5344CB8AC3E}">
        <p14:creationId xmlns:p14="http://schemas.microsoft.com/office/powerpoint/2010/main" val="561724511"/>
      </p:ext>
    </p:extLst>
  </p:cSld>
  <p:clrMapOvr>
    <a:masterClrMapping/>
  </p:clrMapOvr>
</p:notes>
</file>

<file path=ppt/notesSlides/notesSlide5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B47283D0-CA22-497C-A970-8B2448C38CC6}"/>
              </a:ext>
            </a:extLst>
          </p:cNvPr>
          <p:cNvSpPr>
            <a:spLocks noGrp="1"/>
          </p:cNvSpPr>
          <p:nvPr>
            <p:ph type="body" idx="1"/>
          </p:nvPr>
        </p:nvSpPr>
        <p:spPr/>
        <p:txBody>
          <a:bodyPr/>
          <a:lstStyle/>
          <a:p>
            <a:r>
              <a:rPr lang="en-US" sz="1100" b="1"/>
              <a:t>Key Takeaway: </a:t>
            </a:r>
            <a:r>
              <a:rPr lang="en-US" sz="1100"/>
              <a:t>Microsoft is driving a major long term cybersecurity initiative.</a:t>
            </a:r>
          </a:p>
          <a:p>
            <a:endParaRPr lang="en-US" sz="1100"/>
          </a:p>
          <a:p>
            <a:r>
              <a:rPr lang="en-US" sz="1100" b="1" i="1"/>
              <a:t>Note: </a:t>
            </a:r>
            <a:r>
              <a:rPr lang="en-US" sz="1100" i="1"/>
              <a:t>This initiative is comparable in scope to the one we launched in 2002 that institutionalized automatic software updates, the security development lifecycle, and platform components like firewalls and antimalware</a:t>
            </a:r>
          </a:p>
          <a:p>
            <a:endParaRPr lang="en-US" sz="1100"/>
          </a:p>
          <a:p>
            <a:r>
              <a:rPr lang="en-US" sz="1100"/>
              <a:t>As the IT world transitioned from Mainframes and PCs into Datacenters and Mobile devices, we saw security threats move from hobbyist/enthusiast into professionalization because of monetization of attacks. </a:t>
            </a:r>
          </a:p>
          <a:p>
            <a:endParaRPr lang="en-US" sz="1100"/>
          </a:p>
          <a:p>
            <a:r>
              <a:rPr lang="en-US" sz="1100" b="1"/>
              <a:t>* CLICK 1 *</a:t>
            </a:r>
          </a:p>
          <a:p>
            <a:endParaRPr lang="en-US" sz="1100"/>
          </a:p>
          <a:p>
            <a:r>
              <a:rPr lang="en-US" sz="1100"/>
              <a:t>We are now adding cloud and internet of things (IoT) into enterprise IT and have witnessing attacks evolve into a sophisticated illicit industry and become standard components of warfare and politics. </a:t>
            </a:r>
          </a:p>
          <a:p>
            <a:endParaRPr lang="en-US" sz="1100"/>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a:t>* CLICK 2 *</a:t>
            </a:r>
          </a:p>
          <a:p>
            <a:endParaRPr lang="en-US" sz="1100"/>
          </a:p>
          <a:p>
            <a:r>
              <a:rPr lang="en-US" sz="1100"/>
              <a:t>Microsoft’s security philosophy has also evolved with the threat environment and the needs of our customers. We started out with a security controls philosophy similar industry best practices of the time (e.g. meeting common criteria), but a virus and worm epidemic in the early 2000s prompted us to permanently adopt platform security as a core tenet and launch a transformative security initiative on trustworthy computing. </a:t>
            </a:r>
          </a:p>
          <a:p>
            <a:endParaRPr lang="en-US" sz="1100"/>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kern="1200">
                <a:effectLst/>
                <a:latin typeface="+mn-lt"/>
                <a:ea typeface="+mn-ea"/>
                <a:cs typeface="+mn-cs"/>
              </a:rPr>
              <a:t>While this strategy has not resulted in the ideal state of zero security bugs we all wish was possible, it </a:t>
            </a:r>
            <a:r>
              <a:rPr lang="en-US" sz="1100"/>
              <a:t>has resulted in a number of significant </a:t>
            </a:r>
            <a:r>
              <a:rPr lang="en-US" sz="1100" i="0"/>
              <a:t>positive changes </a:t>
            </a:r>
            <a:r>
              <a:rPr lang="en-US" sz="1100"/>
              <a:t>that are continuing to benefit our customers and the industry today:</a:t>
            </a:r>
            <a:endParaRPr lang="en-US" sz="1100" i="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1" i="0" kern="1200">
                <a:effectLst/>
                <a:latin typeface="+mn-lt"/>
                <a:ea typeface="+mn-ea"/>
                <a:cs typeface="+mn-cs"/>
              </a:rPr>
              <a:t>Security Development Lifecycle </a:t>
            </a:r>
            <a:r>
              <a:rPr lang="en-US" sz="1100" i="0" kern="1200">
                <a:effectLst/>
                <a:latin typeface="+mn-lt"/>
                <a:ea typeface="+mn-ea"/>
                <a:cs typeface="+mn-cs"/>
              </a:rPr>
              <a:t>– We created and published our SDL methodology, which has been adopted by other industry leaders and standardized by ISO</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1" i="0" kern="1200">
                <a:effectLst/>
                <a:latin typeface="+mn-lt"/>
                <a:ea typeface="+mn-ea"/>
                <a:cs typeface="+mn-cs"/>
              </a:rPr>
              <a:t>Security Updates </a:t>
            </a:r>
            <a:r>
              <a:rPr lang="en-US" sz="1100" i="0" kern="1200">
                <a:effectLst/>
                <a:latin typeface="+mn-lt"/>
                <a:ea typeface="+mn-ea"/>
                <a:cs typeface="+mn-cs"/>
              </a:rPr>
              <a:t>– Microsoft pioneered massive scale mechanisms to rapidly update software on our platforms to address security issues quickly (vs ad hoc patches that had been industry standard)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1" i="0" kern="1200">
                <a:effectLst/>
                <a:latin typeface="+mn-lt"/>
                <a:ea typeface="+mn-ea"/>
                <a:cs typeface="+mn-cs"/>
              </a:rPr>
              <a:t>Platform resiliency </a:t>
            </a:r>
            <a:r>
              <a:rPr lang="en-US" sz="1100" i="0" kern="1200">
                <a:effectLst/>
                <a:latin typeface="+mn-lt"/>
                <a:ea typeface="+mn-ea"/>
                <a:cs typeface="+mn-cs"/>
              </a:rPr>
              <a:t>- Microsoft products have become much more resilient to attacks – an example is the </a:t>
            </a:r>
            <a:r>
              <a:rPr lang="en-US" sz="1100" i="0"/>
              <a:t>recent </a:t>
            </a:r>
            <a:r>
              <a:rPr lang="en-US" sz="1100" i="0" err="1"/>
              <a:t>wannacrypt</a:t>
            </a:r>
            <a:r>
              <a:rPr lang="en-US" sz="1100" i="0"/>
              <a:t> attack where the exploit failed on windows 10 because of the investments we had made in the platform to mitigate exploitation techniques. </a:t>
            </a:r>
          </a:p>
          <a:p>
            <a:endParaRPr lang="en-US" sz="1100" i="0"/>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a:t>* CLICK 3 *</a:t>
            </a:r>
          </a:p>
          <a:p>
            <a:endParaRPr lang="en-US" sz="1100"/>
          </a:p>
          <a:p>
            <a:r>
              <a:rPr lang="en-US" sz="1100" kern="1200">
                <a:effectLst/>
                <a:latin typeface="+mn-lt"/>
                <a:ea typeface="+mn-ea"/>
                <a:cs typeface="+mn-cs"/>
              </a:rPr>
              <a:t>Recent years have seen both a rise in targeted and sophisticated attacks as security organizations are figuring out how to secure their digital estate. </a:t>
            </a:r>
          </a:p>
          <a:p>
            <a:endParaRPr lang="en-US" sz="1100" kern="1200">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kern="1200">
                <a:effectLst/>
                <a:latin typeface="+mn-lt"/>
                <a:ea typeface="+mn-ea"/>
                <a:cs typeface="+mn-cs"/>
              </a:rPr>
              <a:t>These simultaneous problems have proven challenging for the “best of breed” security capabilities to solve. This is impacting our customer’s ability to realize value from digital transformation and to protect existing business assets. </a:t>
            </a:r>
          </a:p>
          <a:p>
            <a:endParaRPr lang="en-US" sz="1100" kern="1200">
              <a:effectLst/>
              <a:latin typeface="+mn-lt"/>
              <a:ea typeface="+mn-ea"/>
              <a:cs typeface="+mn-cs"/>
            </a:endParaRPr>
          </a:p>
          <a:p>
            <a:r>
              <a:rPr lang="en-US" sz="1100" b="1" kern="1200">
                <a:effectLst/>
                <a:latin typeface="+mn-lt"/>
                <a:ea typeface="+mn-ea"/>
                <a:cs typeface="+mn-cs"/>
              </a:rPr>
              <a:t>* CLICK 4 *</a:t>
            </a:r>
          </a:p>
          <a:p>
            <a:endParaRPr lang="en-US" sz="1100" kern="1200">
              <a:effectLst/>
              <a:latin typeface="+mn-lt"/>
              <a:ea typeface="+mn-ea"/>
              <a:cs typeface="+mn-cs"/>
            </a:endParaRPr>
          </a:p>
          <a:p>
            <a:r>
              <a:rPr lang="en-US" sz="1100" kern="1200">
                <a:effectLst/>
                <a:latin typeface="+mn-lt"/>
                <a:ea typeface="+mn-ea"/>
                <a:cs typeface="+mn-cs"/>
              </a:rPr>
              <a:t>To help our customers manage these risks and safely embrace modern technology, we launched a cybersecurity initiative in 2015 to create an integrated security experience that will enable our customers to better manage these risks. </a:t>
            </a:r>
          </a:p>
          <a:p>
            <a:endParaRPr lang="en-US" sz="1100" kern="1200">
              <a:effectLst/>
              <a:latin typeface="+mn-lt"/>
              <a:ea typeface="+mn-ea"/>
              <a:cs typeface="+mn-cs"/>
            </a:endParaRPr>
          </a:p>
          <a:p>
            <a:r>
              <a:rPr lang="en-US" sz="1100" kern="1200">
                <a:effectLst/>
                <a:latin typeface="+mn-lt"/>
                <a:ea typeface="+mn-ea"/>
                <a:cs typeface="+mn-cs"/>
              </a:rPr>
              <a:t>This has resulted in a broad and deep portfolio of cybersecurity capabilities aligned to key security strategies that we will be reviewing in this workshop. </a:t>
            </a:r>
          </a:p>
        </p:txBody>
      </p:sp>
    </p:spTree>
    <p:extLst>
      <p:ext uri="{BB962C8B-B14F-4D97-AF65-F5344CB8AC3E}">
        <p14:creationId xmlns:p14="http://schemas.microsoft.com/office/powerpoint/2010/main" val="300371597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66612" rtl="0" eaLnBrk="1" fontAlgn="auto" latinLnBrk="0" hangingPunct="1">
              <a:lnSpc>
                <a:spcPct val="100000"/>
              </a:lnSpc>
              <a:spcBef>
                <a:spcPts val="0"/>
              </a:spcBef>
              <a:spcAft>
                <a:spcPts val="0"/>
              </a:spcAft>
              <a:buClrTx/>
              <a:buSzTx/>
              <a:buFontTx/>
              <a:buNone/>
              <a:tabLst/>
              <a:defRPr/>
            </a:pPr>
            <a:fld id="{2BA1F2DA-1E1E-F545-A85F-205D185C36A1}" type="slidenum">
              <a:rPr kumimoji="0" lang="en-US" sz="19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66612" rtl="0" eaLnBrk="1" fontAlgn="auto" latinLnBrk="0" hangingPunct="1">
                <a:lnSpc>
                  <a:spcPct val="100000"/>
                </a:lnSpc>
                <a:spcBef>
                  <a:spcPts val="0"/>
                </a:spcBef>
                <a:spcAft>
                  <a:spcPts val="0"/>
                </a:spcAft>
                <a:buClrTx/>
                <a:buSzTx/>
                <a:buFontTx/>
                <a:buNone/>
                <a:tabLst/>
                <a:defRPr/>
              </a:pPr>
              <a:t>53</a:t>
            </a:fld>
            <a:endParaRPr kumimoji="0" lang="en-US" sz="19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3" name="Notes Placeholder 2">
            <a:extLst>
              <a:ext uri="{FF2B5EF4-FFF2-40B4-BE49-F238E27FC236}">
                <a16:creationId xmlns:a16="http://schemas.microsoft.com/office/drawing/2014/main" id="{7B4A5E9D-99A8-4976-9B06-FDE785DE0BFC}"/>
              </a:ext>
            </a:extLst>
          </p:cNvPr>
          <p:cNvSpPr>
            <a:spLocks noGrp="1"/>
          </p:cNvSpPr>
          <p:nvPr>
            <p:ph type="body" idx="1"/>
          </p:nvPr>
        </p:nvSpPr>
        <p:spPr/>
        <p:txBody>
          <a:bodyPr/>
          <a:lstStyle/>
          <a:p>
            <a:r>
              <a:rPr lang="en-US" sz="1200" b="1" dirty="0"/>
              <a:t>Key Takeaway: </a:t>
            </a:r>
            <a:r>
              <a:rPr lang="en-US" sz="1200" b="0" dirty="0"/>
              <a:t>Microsoft has invested into providing specialized tools for detection and investigation of common attack kills chains</a:t>
            </a:r>
          </a:p>
          <a:p>
            <a:endParaRPr lang="en-US" sz="1200" b="0" dirty="0"/>
          </a:p>
          <a:p>
            <a:r>
              <a:rPr lang="en-US" dirty="0"/>
              <a:t>Microsoft 365 provides integrated protection across the kill chain of common attacks:</a:t>
            </a:r>
          </a:p>
          <a:p>
            <a:endParaRPr lang="en-US" dirty="0"/>
          </a:p>
          <a:p>
            <a:r>
              <a:rPr lang="en-US" b="1" dirty="0"/>
              <a:t>Attackers typically get in through a few common ways: (Click)</a:t>
            </a:r>
          </a:p>
          <a:p>
            <a:pPr marL="285750" indent="-285750">
              <a:buFont typeface="Arial" panose="020B0604020202020204" pitchFamily="34" charset="0"/>
              <a:buChar char="•"/>
            </a:pPr>
            <a:r>
              <a:rPr lang="en-US" dirty="0"/>
              <a:t>A user browses to a website with malware (Click)</a:t>
            </a:r>
          </a:p>
          <a:p>
            <a:pPr marL="285750" indent="-285750">
              <a:buFont typeface="Arial" panose="020B0604020202020204" pitchFamily="34" charset="0"/>
              <a:buChar char="•"/>
            </a:pPr>
            <a:r>
              <a:rPr lang="en-US" dirty="0"/>
              <a:t>Or they click on a link in a phishing email that takes them to a malicious site or they open a malicious attachment (Click)</a:t>
            </a:r>
          </a:p>
          <a:p>
            <a:pPr marL="285750" indent="-285750">
              <a:buFont typeface="Arial" panose="020B0604020202020204" pitchFamily="34" charset="0"/>
              <a:buChar char="•"/>
            </a:pPr>
            <a:r>
              <a:rPr lang="en-US" dirty="0"/>
              <a:t>Any of these options can result in malware infecting a user’s device (Click)</a:t>
            </a:r>
          </a:p>
          <a:p>
            <a:pPr marL="285750" indent="-285750">
              <a:buFont typeface="Arial" panose="020B0604020202020204" pitchFamily="34" charset="0"/>
              <a:buChar char="•"/>
            </a:pPr>
            <a:r>
              <a:rPr lang="en-US" dirty="0"/>
              <a:t>From there, a bad actor can compromise a user account in a variety of ways (Click)</a:t>
            </a:r>
          </a:p>
          <a:p>
            <a:pPr marL="285750" marR="0" lvl="0" indent="-285750" algn="l" defTabSz="93268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Another common entry point is using stolen credentials or using a brute force attack to “guess” a password (Click)</a:t>
            </a:r>
          </a:p>
          <a:p>
            <a:pPr marL="285750" marR="0" lvl="0" indent="-285750" algn="l" defTabSz="93268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Once the attacker is in, they move laterally to another user with more access and conduct recon to learn more about your network (Click)</a:t>
            </a:r>
          </a:p>
          <a:p>
            <a:pPr marL="285750" marR="0" lvl="0" indent="-285750" algn="l" defTabSz="93268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Ultimately, they want to compromise your domain so they can remain in your network for as long as they want (Click)</a:t>
            </a:r>
          </a:p>
          <a:p>
            <a:pPr marL="285750" marR="0" lvl="0" indent="-285750" algn="l" defTabSz="93268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And exfiltrate data for financial gain</a:t>
            </a:r>
          </a:p>
          <a:p>
            <a:pPr marL="285750" marR="0" lvl="0" indent="-285750" algn="l" defTabSz="932688"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1" dirty="0"/>
          </a:p>
          <a:p>
            <a:pPr marL="0" marR="0" lvl="0" indent="0" algn="l" defTabSz="932688"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dirty="0"/>
              <a:t>Microsoft 365 provides holistic protection: </a:t>
            </a:r>
            <a:r>
              <a:rPr lang="en-US" dirty="0"/>
              <a:t>(Click)</a:t>
            </a:r>
            <a:endParaRPr lang="en-US" b="1" dirty="0"/>
          </a:p>
          <a:p>
            <a:pPr marL="285750" indent="-285750">
              <a:buFont typeface="Arial" panose="020B0604020202020204" pitchFamily="34" charset="0"/>
              <a:buChar char="•"/>
            </a:pPr>
            <a:r>
              <a:rPr lang="en-US" dirty="0"/>
              <a:t>Office ATP protects your office files and emails (Click)</a:t>
            </a:r>
          </a:p>
          <a:p>
            <a:pPr marL="285750" indent="-285750">
              <a:buFont typeface="Arial" panose="020B0604020202020204" pitchFamily="34" charset="0"/>
              <a:buChar char="•"/>
            </a:pPr>
            <a:r>
              <a:rPr lang="en-US" dirty="0"/>
              <a:t>Microsoft Defender ATP protects your endpoints (Click)</a:t>
            </a:r>
          </a:p>
          <a:p>
            <a:pPr marL="285750" indent="-285750">
              <a:buFont typeface="Arial" panose="020B0604020202020204" pitchFamily="34" charset="0"/>
              <a:buChar char="•"/>
            </a:pPr>
            <a:r>
              <a:rPr lang="en-US" dirty="0"/>
              <a:t>Azure AD protects identity and access (Click)</a:t>
            </a:r>
          </a:p>
          <a:p>
            <a:pPr marL="285750" indent="-285750">
              <a:buFont typeface="Arial" panose="020B0604020202020204" pitchFamily="34" charset="0"/>
              <a:buChar char="•"/>
            </a:pPr>
            <a:r>
              <a:rPr lang="en-US" dirty="0"/>
              <a:t>Azure ATP provides forensic investigation tools (Click)</a:t>
            </a:r>
          </a:p>
          <a:p>
            <a:pPr marL="285750" indent="-285750">
              <a:buFont typeface="Arial" panose="020B0604020202020204" pitchFamily="34" charset="0"/>
              <a:buChar char="•"/>
            </a:pPr>
            <a:r>
              <a:rPr lang="en-US" dirty="0"/>
              <a:t>And MCAS extends protection and access controls to cloud apps</a:t>
            </a:r>
          </a:p>
          <a:p>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These technologies work together to enable analysts to detect threats across the kill chain and rapidly investigate and remediate them. </a:t>
            </a:r>
          </a:p>
        </p:txBody>
      </p:sp>
    </p:spTree>
    <p:extLst>
      <p:ext uri="{BB962C8B-B14F-4D97-AF65-F5344CB8AC3E}">
        <p14:creationId xmlns:p14="http://schemas.microsoft.com/office/powerpoint/2010/main" val="850725042"/>
      </p:ext>
    </p:extLst>
  </p:cSld>
  <p:clrMapOvr>
    <a:masterClrMapping/>
  </p:clrMapOvr>
</p:notes>
</file>

<file path=ppt/notesSlides/notesSlide5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66612" rtl="0" eaLnBrk="1" fontAlgn="auto" latinLnBrk="0" hangingPunct="1">
              <a:lnSpc>
                <a:spcPct val="100000"/>
              </a:lnSpc>
              <a:spcBef>
                <a:spcPts val="0"/>
              </a:spcBef>
              <a:spcAft>
                <a:spcPts val="0"/>
              </a:spcAft>
              <a:buClrTx/>
              <a:buSzTx/>
              <a:buFontTx/>
              <a:buNone/>
              <a:tabLst/>
              <a:defRPr/>
            </a:pPr>
            <a:fld id="{2BA1F2DA-1E1E-F545-A85F-205D185C36A1}" type="slidenum">
              <a:rPr kumimoji="0" lang="en-US" sz="19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66612" rtl="0" eaLnBrk="1" fontAlgn="auto" latinLnBrk="0" hangingPunct="1">
                <a:lnSpc>
                  <a:spcPct val="100000"/>
                </a:lnSpc>
                <a:spcBef>
                  <a:spcPts val="0"/>
                </a:spcBef>
                <a:spcAft>
                  <a:spcPts val="0"/>
                </a:spcAft>
                <a:buClrTx/>
                <a:buSzTx/>
                <a:buFontTx/>
                <a:buNone/>
                <a:tabLst/>
                <a:defRPr/>
              </a:pPr>
              <a:t>53</a:t>
            </a:fld>
            <a:endParaRPr kumimoji="0" lang="en-US" sz="19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3" name="Notes Placeholder 2">
            <a:extLst>
              <a:ext uri="{FF2B5EF4-FFF2-40B4-BE49-F238E27FC236}">
                <a16:creationId xmlns:a16="http://schemas.microsoft.com/office/drawing/2014/main" id="{7B4A5E9D-99A8-4976-9B06-FDE785DE0BFC}"/>
              </a:ext>
            </a:extLst>
          </p:cNvPr>
          <p:cNvSpPr>
            <a:spLocks noGrp="1"/>
          </p:cNvSpPr>
          <p:nvPr>
            <p:ph type="body" idx="1"/>
          </p:nvPr>
        </p:nvSpPr>
        <p:spPr/>
        <p:txBody>
          <a:bodyPr/>
          <a:lstStyle/>
          <a:p>
            <a:r>
              <a:rPr lang="en-US" sz="1200" b="1" dirty="0"/>
              <a:t>Key Takeaway: </a:t>
            </a:r>
            <a:r>
              <a:rPr lang="en-US" sz="1200" b="0" dirty="0"/>
              <a:t>Microsoft has invested into providing specialized tools for detection and investigation of common attack kills chains</a:t>
            </a:r>
          </a:p>
          <a:p>
            <a:endParaRPr lang="en-US" sz="1200" b="0" dirty="0"/>
          </a:p>
          <a:p>
            <a:r>
              <a:rPr lang="en-US" dirty="0"/>
              <a:t>Microsoft 365 provides integrated protection across the kill chain of common attacks:</a:t>
            </a:r>
          </a:p>
          <a:p>
            <a:endParaRPr lang="en-US" dirty="0"/>
          </a:p>
          <a:p>
            <a:r>
              <a:rPr lang="en-US" b="1" dirty="0"/>
              <a:t>Attackers typically get in through a few common ways: (Click)</a:t>
            </a:r>
          </a:p>
          <a:p>
            <a:pPr marL="285750" indent="-285750">
              <a:buFont typeface="Arial" panose="020B0604020202020204" pitchFamily="34" charset="0"/>
              <a:buChar char="•"/>
            </a:pPr>
            <a:r>
              <a:rPr lang="en-US" dirty="0"/>
              <a:t>A user browses to a website with malware (Click)</a:t>
            </a:r>
          </a:p>
          <a:p>
            <a:pPr marL="285750" indent="-285750">
              <a:buFont typeface="Arial" panose="020B0604020202020204" pitchFamily="34" charset="0"/>
              <a:buChar char="•"/>
            </a:pPr>
            <a:r>
              <a:rPr lang="en-US" dirty="0"/>
              <a:t>Or they click on a link in a phishing email that takes them to a malicious site or they open a malicious attachment (Click)</a:t>
            </a:r>
          </a:p>
          <a:p>
            <a:pPr marL="285750" indent="-285750">
              <a:buFont typeface="Arial" panose="020B0604020202020204" pitchFamily="34" charset="0"/>
              <a:buChar char="•"/>
            </a:pPr>
            <a:r>
              <a:rPr lang="en-US" dirty="0"/>
              <a:t>Any of these options can result in malware infecting a user’s device (Click)</a:t>
            </a:r>
          </a:p>
          <a:p>
            <a:pPr marL="285750" indent="-285750">
              <a:buFont typeface="Arial" panose="020B0604020202020204" pitchFamily="34" charset="0"/>
              <a:buChar char="•"/>
            </a:pPr>
            <a:r>
              <a:rPr lang="en-US" dirty="0"/>
              <a:t>From there, a bad actor can compromise a user account in a variety of ways (Click)</a:t>
            </a:r>
          </a:p>
          <a:p>
            <a:pPr marL="285750" marR="0" lvl="0" indent="-285750" algn="l" defTabSz="93268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Another common entry point is using stolen credentials or using a brute force attack to “guess” a password (Click)</a:t>
            </a:r>
          </a:p>
          <a:p>
            <a:pPr marL="285750" marR="0" lvl="0" indent="-285750" algn="l" defTabSz="93268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Once the attacker is in, they move laterally to another user with more access and conduct recon to learn more about your network (Click)</a:t>
            </a:r>
          </a:p>
          <a:p>
            <a:pPr marL="285750" marR="0" lvl="0" indent="-285750" algn="l" defTabSz="93268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Ultimately, they want to compromise your domain so they can remain in your network for as long as they want (Click)</a:t>
            </a:r>
          </a:p>
          <a:p>
            <a:pPr marL="285750" marR="0" lvl="0" indent="-285750" algn="l" defTabSz="93268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And exfiltrate data for financial gain</a:t>
            </a:r>
          </a:p>
          <a:p>
            <a:pPr marL="285750" marR="0" lvl="0" indent="-285750" algn="l" defTabSz="932688"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1" dirty="0"/>
          </a:p>
          <a:p>
            <a:pPr marL="0" marR="0" lvl="0" indent="0" algn="l" defTabSz="932688"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dirty="0"/>
              <a:t>Microsoft 365 provides holistic protection: </a:t>
            </a:r>
            <a:r>
              <a:rPr lang="en-US" dirty="0"/>
              <a:t>(Click)</a:t>
            </a:r>
            <a:endParaRPr lang="en-US" b="1" dirty="0"/>
          </a:p>
          <a:p>
            <a:pPr marL="285750" indent="-285750">
              <a:buFont typeface="Arial" panose="020B0604020202020204" pitchFamily="34" charset="0"/>
              <a:buChar char="•"/>
            </a:pPr>
            <a:r>
              <a:rPr lang="en-US" dirty="0"/>
              <a:t>Office ATP protects your office files and emails (Click)</a:t>
            </a:r>
          </a:p>
          <a:p>
            <a:pPr marL="285750" indent="-285750">
              <a:buFont typeface="Arial" panose="020B0604020202020204" pitchFamily="34" charset="0"/>
              <a:buChar char="•"/>
            </a:pPr>
            <a:r>
              <a:rPr lang="en-US" dirty="0"/>
              <a:t>Microsoft Defender ATP protects your endpoints (Click)</a:t>
            </a:r>
          </a:p>
          <a:p>
            <a:pPr marL="285750" indent="-285750">
              <a:buFont typeface="Arial" panose="020B0604020202020204" pitchFamily="34" charset="0"/>
              <a:buChar char="•"/>
            </a:pPr>
            <a:r>
              <a:rPr lang="en-US" dirty="0"/>
              <a:t>Azure AD protects identity and access (Click)</a:t>
            </a:r>
          </a:p>
          <a:p>
            <a:pPr marL="285750" indent="-285750">
              <a:buFont typeface="Arial" panose="020B0604020202020204" pitchFamily="34" charset="0"/>
              <a:buChar char="•"/>
            </a:pPr>
            <a:r>
              <a:rPr lang="en-US" dirty="0"/>
              <a:t>Azure ATP provides forensic investigation tools (Click)</a:t>
            </a:r>
          </a:p>
          <a:p>
            <a:pPr marL="285750" indent="-285750">
              <a:buFont typeface="Arial" panose="020B0604020202020204" pitchFamily="34" charset="0"/>
              <a:buChar char="•"/>
            </a:pPr>
            <a:r>
              <a:rPr lang="en-US" dirty="0"/>
              <a:t>And MCAS extends protection and access controls to cloud apps</a:t>
            </a:r>
          </a:p>
          <a:p>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These technologies work together to enable analysts to detect threats across the kill chain and rapidly investigate and remediate them. </a:t>
            </a:r>
          </a:p>
        </p:txBody>
      </p:sp>
    </p:spTree>
    <p:extLst>
      <p:ext uri="{BB962C8B-B14F-4D97-AF65-F5344CB8AC3E}">
        <p14:creationId xmlns:p14="http://schemas.microsoft.com/office/powerpoint/2010/main" val="850725042"/>
      </p:ext>
    </p:extLst>
  </p:cSld>
  <p:clrMapOvr>
    <a:masterClrMapping/>
  </p:clrMapOvr>
</p:notes>
</file>

<file path=ppt/notesSlides/notesSlide5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B47283D0-CA22-497C-A970-8B2448C38CC6}"/>
              </a:ext>
            </a:extLst>
          </p:cNvPr>
          <p:cNvSpPr>
            <a:spLocks noGrp="1"/>
          </p:cNvSpPr>
          <p:nvPr>
            <p:ph type="body" idx="1"/>
          </p:nvPr>
        </p:nvSpPr>
        <p:spPr/>
        <p:txBody>
          <a:bodyPr/>
          <a:lstStyle/>
          <a:p>
            <a:r>
              <a:rPr lang="en-US" sz="1100" b="1"/>
              <a:t>Key Takeaway: </a:t>
            </a:r>
            <a:r>
              <a:rPr lang="en-US" sz="1100"/>
              <a:t>Microsoft is driving a major long term cybersecurity initiative.</a:t>
            </a:r>
          </a:p>
          <a:p>
            <a:endParaRPr lang="en-US" sz="1100"/>
          </a:p>
          <a:p>
            <a:r>
              <a:rPr lang="en-US" sz="1100" b="1" i="1"/>
              <a:t>Note: </a:t>
            </a:r>
            <a:r>
              <a:rPr lang="en-US" sz="1100" i="1"/>
              <a:t>This initiative is comparable in scope to the one we launched in 2002 that institutionalized automatic software updates, the security development lifecycle, and platform components like firewalls and antimalware</a:t>
            </a:r>
          </a:p>
          <a:p>
            <a:endParaRPr lang="en-US" sz="1100"/>
          </a:p>
          <a:p>
            <a:r>
              <a:rPr lang="en-US" sz="1100"/>
              <a:t>As the IT world transitioned from Mainframes and PCs into Datacenters and Mobile devices, we saw security threats move from hobbyist/enthusiast into professionalization because of monetization of attacks. </a:t>
            </a:r>
          </a:p>
          <a:p>
            <a:endParaRPr lang="en-US" sz="1100"/>
          </a:p>
          <a:p>
            <a:r>
              <a:rPr lang="en-US" sz="1100" b="1"/>
              <a:t>* CLICK 1 *</a:t>
            </a:r>
          </a:p>
          <a:p>
            <a:endParaRPr lang="en-US" sz="1100"/>
          </a:p>
          <a:p>
            <a:r>
              <a:rPr lang="en-US" sz="1100"/>
              <a:t>We are now adding cloud and internet of things (IoT) into enterprise IT and have witnessing attacks evolve into a sophisticated illicit industry and become standard components of warfare and politics. </a:t>
            </a:r>
          </a:p>
          <a:p>
            <a:endParaRPr lang="en-US" sz="1100"/>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a:t>* CLICK 2 *</a:t>
            </a:r>
          </a:p>
          <a:p>
            <a:endParaRPr lang="en-US" sz="1100"/>
          </a:p>
          <a:p>
            <a:r>
              <a:rPr lang="en-US" sz="1100"/>
              <a:t>Microsoft’s security philosophy has also evolved with the threat environment and the needs of our customers. We started out with a security controls philosophy similar industry best practices of the time (e.g. meeting common criteria), but a virus and worm epidemic in the early 2000s prompted us to permanently adopt platform security as a core tenet and launch a transformative security initiative on trustworthy computing. </a:t>
            </a:r>
          </a:p>
          <a:p>
            <a:endParaRPr lang="en-US" sz="1100"/>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kern="1200">
                <a:effectLst/>
                <a:latin typeface="+mn-lt"/>
                <a:ea typeface="+mn-ea"/>
                <a:cs typeface="+mn-cs"/>
              </a:rPr>
              <a:t>While this strategy has not resulted in the ideal state of zero security bugs we all wish was possible, it </a:t>
            </a:r>
            <a:r>
              <a:rPr lang="en-US" sz="1100"/>
              <a:t>has resulted in a number of significant </a:t>
            </a:r>
            <a:r>
              <a:rPr lang="en-US" sz="1100" i="0"/>
              <a:t>positive changes </a:t>
            </a:r>
            <a:r>
              <a:rPr lang="en-US" sz="1100"/>
              <a:t>that are continuing to benefit our customers and the industry today:</a:t>
            </a:r>
            <a:endParaRPr lang="en-US" sz="1100" i="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1" i="0" kern="1200">
                <a:effectLst/>
                <a:latin typeface="+mn-lt"/>
                <a:ea typeface="+mn-ea"/>
                <a:cs typeface="+mn-cs"/>
              </a:rPr>
              <a:t>Security Development Lifecycle </a:t>
            </a:r>
            <a:r>
              <a:rPr lang="en-US" sz="1100" i="0" kern="1200">
                <a:effectLst/>
                <a:latin typeface="+mn-lt"/>
                <a:ea typeface="+mn-ea"/>
                <a:cs typeface="+mn-cs"/>
              </a:rPr>
              <a:t>– We created and published our SDL methodology, which has been adopted by other industry leaders and standardized by ISO</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1" i="0" kern="1200">
                <a:effectLst/>
                <a:latin typeface="+mn-lt"/>
                <a:ea typeface="+mn-ea"/>
                <a:cs typeface="+mn-cs"/>
              </a:rPr>
              <a:t>Security Updates </a:t>
            </a:r>
            <a:r>
              <a:rPr lang="en-US" sz="1100" i="0" kern="1200">
                <a:effectLst/>
                <a:latin typeface="+mn-lt"/>
                <a:ea typeface="+mn-ea"/>
                <a:cs typeface="+mn-cs"/>
              </a:rPr>
              <a:t>– Microsoft pioneered massive scale mechanisms to rapidly update software on our platforms to address security issues quickly (vs ad hoc patches that had been industry standard)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1" i="0" kern="1200">
                <a:effectLst/>
                <a:latin typeface="+mn-lt"/>
                <a:ea typeface="+mn-ea"/>
                <a:cs typeface="+mn-cs"/>
              </a:rPr>
              <a:t>Platform resiliency </a:t>
            </a:r>
            <a:r>
              <a:rPr lang="en-US" sz="1100" i="0" kern="1200">
                <a:effectLst/>
                <a:latin typeface="+mn-lt"/>
                <a:ea typeface="+mn-ea"/>
                <a:cs typeface="+mn-cs"/>
              </a:rPr>
              <a:t>- Microsoft products have become much more resilient to attacks – an example is the </a:t>
            </a:r>
            <a:r>
              <a:rPr lang="en-US" sz="1100" i="0"/>
              <a:t>recent </a:t>
            </a:r>
            <a:r>
              <a:rPr lang="en-US" sz="1100" i="0" err="1"/>
              <a:t>wannacrypt</a:t>
            </a:r>
            <a:r>
              <a:rPr lang="en-US" sz="1100" i="0"/>
              <a:t> attack where the exploit failed on windows 10 because of the investments we had made in the platform to mitigate exploitation techniques. </a:t>
            </a:r>
          </a:p>
          <a:p>
            <a:endParaRPr lang="en-US" sz="1100" i="0"/>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a:t>* CLICK 3 *</a:t>
            </a:r>
          </a:p>
          <a:p>
            <a:endParaRPr lang="en-US" sz="1100"/>
          </a:p>
          <a:p>
            <a:r>
              <a:rPr lang="en-US" sz="1100" kern="1200">
                <a:effectLst/>
                <a:latin typeface="+mn-lt"/>
                <a:ea typeface="+mn-ea"/>
                <a:cs typeface="+mn-cs"/>
              </a:rPr>
              <a:t>Recent years have seen both a rise in targeted and sophisticated attacks as security organizations are figuring out how to secure their digital estate. </a:t>
            </a:r>
          </a:p>
          <a:p>
            <a:endParaRPr lang="en-US" sz="1100" kern="1200">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kern="1200">
                <a:effectLst/>
                <a:latin typeface="+mn-lt"/>
                <a:ea typeface="+mn-ea"/>
                <a:cs typeface="+mn-cs"/>
              </a:rPr>
              <a:t>These simultaneous problems have proven challenging for the “best of breed” security capabilities to solve. This is impacting our customer’s ability to realize value from digital transformation and to protect existing business assets. </a:t>
            </a:r>
          </a:p>
          <a:p>
            <a:endParaRPr lang="en-US" sz="1100" kern="1200">
              <a:effectLst/>
              <a:latin typeface="+mn-lt"/>
              <a:ea typeface="+mn-ea"/>
              <a:cs typeface="+mn-cs"/>
            </a:endParaRPr>
          </a:p>
          <a:p>
            <a:r>
              <a:rPr lang="en-US" sz="1100" b="1" kern="1200">
                <a:effectLst/>
                <a:latin typeface="+mn-lt"/>
                <a:ea typeface="+mn-ea"/>
                <a:cs typeface="+mn-cs"/>
              </a:rPr>
              <a:t>* CLICK 4 *</a:t>
            </a:r>
          </a:p>
          <a:p>
            <a:endParaRPr lang="en-US" sz="1100" kern="1200">
              <a:effectLst/>
              <a:latin typeface="+mn-lt"/>
              <a:ea typeface="+mn-ea"/>
              <a:cs typeface="+mn-cs"/>
            </a:endParaRPr>
          </a:p>
          <a:p>
            <a:r>
              <a:rPr lang="en-US" sz="1100" kern="1200">
                <a:effectLst/>
                <a:latin typeface="+mn-lt"/>
                <a:ea typeface="+mn-ea"/>
                <a:cs typeface="+mn-cs"/>
              </a:rPr>
              <a:t>To help our customers manage these risks and safely embrace modern technology, we launched a cybersecurity initiative in 2015 to create an integrated security experience that will enable our customers to better manage these risks. </a:t>
            </a:r>
          </a:p>
          <a:p>
            <a:endParaRPr lang="en-US" sz="1100" kern="1200">
              <a:effectLst/>
              <a:latin typeface="+mn-lt"/>
              <a:ea typeface="+mn-ea"/>
              <a:cs typeface="+mn-cs"/>
            </a:endParaRPr>
          </a:p>
          <a:p>
            <a:r>
              <a:rPr lang="en-US" sz="1100" kern="1200">
                <a:effectLst/>
                <a:latin typeface="+mn-lt"/>
                <a:ea typeface="+mn-ea"/>
                <a:cs typeface="+mn-cs"/>
              </a:rPr>
              <a:t>This has resulted in a broad and deep portfolio of cybersecurity capabilities aligned to key security strategies that we will be reviewing in this workshop. </a:t>
            </a:r>
          </a:p>
        </p:txBody>
      </p:sp>
    </p:spTree>
    <p:extLst>
      <p:ext uri="{BB962C8B-B14F-4D97-AF65-F5344CB8AC3E}">
        <p14:creationId xmlns:p14="http://schemas.microsoft.com/office/powerpoint/2010/main" val="300371597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kern="1200" dirty="0">
                <a:effectLst/>
                <a:latin typeface="+mn-lt"/>
                <a:ea typeface="+mn-ea"/>
                <a:cs typeface="+mn-cs"/>
              </a:rPr>
              <a:t>Through our integration to Office 365 ATP, we're able to tell you not only what the attachment was, but also show you the details of the email within the timeline. We've gone a step further and allow customers who have both Microsoft Defender ATP and Office ATP to click through on one of these Outlook related events and go directly into Office 365 ATP. </a:t>
            </a:r>
          </a:p>
          <a:p>
            <a:endParaRPr lang="en-US" sz="1100"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1A4C528-03DB-40B6-AD64-5178C3B5E2C3}"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4/10/2019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2710101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Clicking on the attachment, switching to the file context – we show SecOps how many times we have seen this file worldwide, how many times on an endpoint in their organization and through the integration how many times Office has seen this email in inboxes in their organization. </a:t>
            </a:r>
            <a:r>
              <a:rPr lang="en-US" sz="1100" kern="1200" dirty="0">
                <a:effectLst/>
                <a:latin typeface="+mn-lt"/>
                <a:ea typeface="+mn-ea"/>
                <a:cs typeface="+mn-cs"/>
              </a:rPr>
              <a:t>We've gone a step further and allow customers who have both Microsoft Defender ATP and Office ATP to click through on one of these Outlook related events and go directly into Office 365 ATP. </a:t>
            </a:r>
          </a:p>
          <a:p>
            <a:endParaRPr lang="en-US" sz="1100"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08682E0-06F4-466D-BAF0-FC71EA22C2C2}"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4/10/2019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5168063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err="1"/>
              <a:t>SecOps</a:t>
            </a:r>
            <a:r>
              <a:rPr lang="en-US" sz="1100"/>
              <a:t> will switch consoles, without losing context and they get directly directed to the email in Office Threat Explorer.</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A0114ECB-991F-421C-8D7F-BE2CDA27E70C}"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4/10/2019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1784952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a:t>When customers maintain their users in Azure AD, user details are being displayed right in the console too, plus the option to contact the user via Skype for Business. </a:t>
            </a:r>
          </a:p>
        </p:txBody>
      </p:sp>
      <p:sp>
        <p:nvSpPr>
          <p:cNvPr id="4" name="Slide Number Placeholder 3"/>
          <p:cNvSpPr>
            <a:spLocks noGrp="1"/>
          </p:cNvSpPr>
          <p:nvPr>
            <p:ph type="sldNum" sz="quarter" idx="10"/>
          </p:nvPr>
        </p:nvSpPr>
        <p:spPr/>
        <p:txBody>
          <a:bodyPr/>
          <a:lstStyle/>
          <a:p>
            <a:fld id="{6CF5408D-EAA3-4555-B966-29FF698E018E}" type="slidenum">
              <a:rPr lang="en-US" smtClean="0"/>
              <a:t>57</a:t>
            </a:fld>
            <a:endParaRPr lang="en-US"/>
          </a:p>
        </p:txBody>
      </p:sp>
    </p:spTree>
    <p:extLst>
      <p:ext uri="{BB962C8B-B14F-4D97-AF65-F5344CB8AC3E}">
        <p14:creationId xmlns:p14="http://schemas.microsoft.com/office/powerpoint/2010/main" val="272547122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a:t>On the Roadmap is also a similar integration with MS ATA (once a version of that product is available in Azure). Clicking on a user will open the user Console of MS ATA to get additional insights into user activities. </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A0114ECB-991F-421C-8D7F-BE2CDA27E70C}"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4/10/2019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76229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defRPr/>
            </a:pPr>
            <a:r>
              <a:rPr lang="en-US" sz="1100" b="1" dirty="0"/>
              <a:t>Key Takeaway: </a:t>
            </a:r>
            <a:r>
              <a:rPr lang="en-US" sz="1100" dirty="0"/>
              <a:t>The ever-changing threat environment is challenging, but there are ways to be more effective using the right blend of modern technology, strategy, and expertise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b="1" dirty="0"/>
          </a:p>
          <a:p>
            <a:r>
              <a:rPr lang="en-US" sz="1100" b="1" dirty="0"/>
              <a:t>Threats increasing in volume and sophistication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There are advanced attack groups out there, but attackers are not infinitely sophisticated. They do constantly evolve, but they tend to invest only as it make business sense to spend their time/money/resources. F</a:t>
            </a:r>
            <a:r>
              <a:rPr lang="en-US" sz="1100" b="0" dirty="0"/>
              <a:t>ocusing on the mission they are trying to accomplish and their ROI model will likely create the best opportunities to disrupt attackers. </a:t>
            </a:r>
          </a:p>
          <a:p>
            <a:endParaRPr lang="en-US" sz="1100" b="1" dirty="0"/>
          </a:p>
          <a:p>
            <a:r>
              <a:rPr lang="en-US" sz="1100" b="1" dirty="0"/>
              <a:t>CLICK 1</a:t>
            </a:r>
          </a:p>
          <a:p>
            <a:endParaRPr lang="en-US" sz="1100" b="1" dirty="0"/>
          </a:p>
          <a:p>
            <a:r>
              <a:rPr lang="en-US" sz="1100" b="1" dirty="0"/>
              <a:t>Can’t Stop All Attacks</a:t>
            </a:r>
          </a:p>
          <a:p>
            <a:r>
              <a:rPr lang="en-US" sz="1100" b="0" dirty="0"/>
              <a:t>A pure preventive strategy simply will not work with the volume of attacks and rate of evolution we see. At the same time, a pure detect and response strategy without meaningful investment into preventive controls can lock the bulk of your resources into repeatedly solving the same ‘problems’ vs. making meaningful progress. We recommend a pragmatic balance of resource investments into prevention, detection, and response with a focus on maximizing attacker cost increases per dollar of your security investment. </a:t>
            </a:r>
          </a:p>
          <a:p>
            <a:endParaRPr lang="en-US" sz="1100" b="1" dirty="0"/>
          </a:p>
          <a:p>
            <a:endParaRPr lang="en-US" sz="1100" b="1" dirty="0"/>
          </a:p>
          <a:p>
            <a:r>
              <a:rPr lang="en-US" sz="1100" b="1" dirty="0"/>
              <a:t>CLICK 2</a:t>
            </a:r>
          </a:p>
          <a:p>
            <a:endParaRPr lang="en-US" sz="1100" b="1" dirty="0"/>
          </a:p>
          <a:p>
            <a:r>
              <a:rPr lang="en-US" sz="1100" b="1" dirty="0"/>
              <a:t>Integration is required, but complex and costly</a:t>
            </a:r>
          </a:p>
          <a:p>
            <a:r>
              <a:rPr lang="en-US" sz="1100" b="0" dirty="0"/>
              <a:t>While the cybersecurity industry has developed many compelling individual “point solution” technologies and many potentially valuable threat feeds, organizations are currently suffering from the resultant integration challenges from this “Best of breed” approach. Organizations are forced to adopt the cost and inefficiency of integrating security tools with each other and with threat intelligence feeds. This slows down response times and limits defender effectiveness. </a:t>
            </a:r>
          </a:p>
          <a:p>
            <a:endParaRPr lang="en-US" sz="1100" b="1" dirty="0"/>
          </a:p>
          <a:p>
            <a:r>
              <a:rPr lang="en-US" sz="1100" b="1" dirty="0"/>
              <a:t>CLICK 3</a:t>
            </a:r>
          </a:p>
          <a:p>
            <a:endParaRPr lang="en-US" sz="1100" b="1" dirty="0"/>
          </a:p>
          <a:p>
            <a:pPr marL="0" indent="0">
              <a:spcAft>
                <a:spcPts val="1200"/>
              </a:spcAft>
              <a:buNone/>
            </a:pPr>
            <a:r>
              <a:rPr lang="en-US" sz="1100" b="1" dirty="0">
                <a:latin typeface="Segoe UI Semibold" panose="020B0702040204020203" pitchFamily="34" charset="0"/>
                <a:cs typeface="Segoe UI Semibold" panose="020B0702040204020203" pitchFamily="34" charset="0"/>
              </a:rPr>
              <a:t>Humans </a:t>
            </a:r>
            <a:r>
              <a:rPr lang="en-US" sz="1100" b="1" u="sng" dirty="0">
                <a:latin typeface="Segoe UI Semibold" panose="020B0702040204020203" pitchFamily="34" charset="0"/>
                <a:cs typeface="Segoe UI Semibold" panose="020B0702040204020203" pitchFamily="34" charset="0"/>
              </a:rPr>
              <a:t>and</a:t>
            </a:r>
            <a:r>
              <a:rPr lang="en-US" sz="1100" b="1" dirty="0">
                <a:latin typeface="Segoe UI Semibold" panose="020B0702040204020203" pitchFamily="34" charset="0"/>
                <a:cs typeface="Segoe UI Semibold" panose="020B0702040204020203" pitchFamily="34" charset="0"/>
              </a:rPr>
              <a:t> Automation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kern="1200" dirty="0">
                <a:solidFill>
                  <a:schemeClr val="tx1"/>
                </a:solidFill>
                <a:effectLst/>
                <a:latin typeface="+mn-lt"/>
                <a:ea typeface="+mn-ea"/>
                <a:cs typeface="+mn-cs"/>
              </a:rPr>
              <a:t>Automation has the power to take away repetitive tasks from people and ensure they are executed consistently, but ultimately we face human attack operators and need to have human judgement, adaptability, insight, and creativity in the process. </a:t>
            </a:r>
            <a:r>
              <a:rPr lang="en-US" sz="1100" kern="0" dirty="0"/>
              <a:t>Without this combination, you can’t sort out the signal (real detections) from the noise (false positives).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kern="0"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A98F9C3-D859-47DA-A01B-B71096340230}"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8996082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1" dirty="0"/>
              <a:t>Key</a:t>
            </a:r>
            <a:r>
              <a:rPr lang="en-US" sz="1100" b="1" baseline="0" dirty="0"/>
              <a:t> Takeaway </a:t>
            </a:r>
            <a:r>
              <a:rPr lang="en-US" sz="1100" baseline="0" dirty="0"/>
              <a:t>– Technology trends will continually improve the ability of y</a:t>
            </a:r>
            <a:r>
              <a:rPr lang="en-US" sz="1100" dirty="0"/>
              <a:t>our</a:t>
            </a:r>
            <a:r>
              <a:rPr lang="en-US" sz="1100" baseline="0" dirty="0"/>
              <a:t> analysts and incident responders to quickly detect and remediate incidents</a:t>
            </a:r>
            <a:endParaRPr lang="en-US" sz="1100" dirty="0"/>
          </a:p>
          <a:p>
            <a:endParaRPr lang="en-US" sz="1100" dirty="0"/>
          </a:p>
          <a:p>
            <a:pPr rtl="0" fontAlgn="ctr"/>
            <a:r>
              <a:rPr lang="en-US" sz="1100" kern="1200" dirty="0">
                <a:effectLst/>
                <a:latin typeface="+mn-lt"/>
                <a:ea typeface="+mn-ea"/>
                <a:cs typeface="+mn-cs"/>
              </a:rPr>
              <a:t>As we look at the trajectory of how SOCs will evolve, we see technology continually increasing speed and quality of decisions and actions (along each stage of an OODA ‘loop’ in the decision making process). OODA ‘loop’ was pioneered by USAF Colonel John Boyd. </a:t>
            </a:r>
          </a:p>
          <a:p>
            <a:endParaRPr lang="en-US" sz="1050" b="1" dirty="0">
              <a:latin typeface="+mn-lt"/>
            </a:endParaRPr>
          </a:p>
          <a:p>
            <a:r>
              <a:rPr lang="en-US" sz="1050" b="1" dirty="0">
                <a:latin typeface="+mn-lt"/>
              </a:rPr>
              <a:t>Observe</a:t>
            </a:r>
            <a:r>
              <a:rPr lang="en-US" sz="1050" dirty="0"/>
              <a:t> – SOCs are already tapping into the vast security intelligence in Microsoft’s intelligent security graph (and other intelligence sources), increasing their field of view dramatically within the organization and the external environment. We see no reason for this not to continue</a:t>
            </a:r>
          </a:p>
          <a:p>
            <a:pPr rtl="0" fontAlgn="ctr"/>
            <a:endParaRPr lang="en-US" sz="1100" kern="1200" dirty="0">
              <a:effectLst/>
              <a:latin typeface="+mn-lt"/>
              <a:ea typeface="+mn-ea"/>
              <a:cs typeface="+mn-cs"/>
            </a:endParaRPr>
          </a:p>
          <a:p>
            <a:pPr marL="0" marR="0" lvl="0" indent="0" algn="l" defTabSz="914400" rtl="0" eaLnBrk="1" fontAlgn="ctr" latinLnBrk="0" hangingPunct="1">
              <a:lnSpc>
                <a:spcPct val="100000"/>
              </a:lnSpc>
              <a:spcBef>
                <a:spcPts val="0"/>
              </a:spcBef>
              <a:spcAft>
                <a:spcPts val="0"/>
              </a:spcAft>
              <a:buClrTx/>
              <a:buSzTx/>
              <a:buFontTx/>
              <a:buNone/>
              <a:tabLst/>
              <a:defRPr/>
            </a:pPr>
            <a:r>
              <a:rPr lang="en-US" sz="1100" b="1" dirty="0"/>
              <a:t>CLICK 1</a:t>
            </a:r>
          </a:p>
          <a:p>
            <a:endParaRPr lang="en-US" sz="1100" b="1" dirty="0">
              <a:latin typeface="+mn-lt"/>
            </a:endParaRPr>
          </a:p>
          <a:p>
            <a:r>
              <a:rPr lang="en-US" sz="1100" b="1" dirty="0">
                <a:latin typeface="+mn-lt"/>
              </a:rPr>
              <a:t>Orient</a:t>
            </a:r>
            <a:r>
              <a:rPr lang="en-US" sz="1100" dirty="0"/>
              <a:t> – As these data sources become available to already overloaded SOCs, machine learning becomes critical to make sense of what is happening. Microsoft (and other security vendors) have adopted </a:t>
            </a:r>
            <a:r>
              <a:rPr lang="en-US" sz="1100" b="1" dirty="0"/>
              <a:t>machine learning (ML) </a:t>
            </a:r>
            <a:r>
              <a:rPr lang="en-US" sz="1100" dirty="0"/>
              <a:t>technology (a subset of artificial intelligence) to reason over massive datasets, quickly prioritize events, and correlate events into holistic incidents that can be investigated by SOCs. Additionally, </a:t>
            </a:r>
            <a:r>
              <a:rPr lang="en-US" sz="1100" b="1" dirty="0"/>
              <a:t>User and Entity Behavior Analysis </a:t>
            </a:r>
            <a:r>
              <a:rPr lang="en-US" sz="1100" dirty="0"/>
              <a:t>allows for rapidly identifying anomalies in the profile of individual identities vs. trying to do the same from the whole dataset. </a:t>
            </a:r>
          </a:p>
          <a:p>
            <a:endParaRPr lang="en-US" sz="1100" dirty="0"/>
          </a:p>
          <a:p>
            <a:pPr marL="0" marR="0" lvl="0" indent="0" algn="l" defTabSz="914400" rtl="0" eaLnBrk="1" fontAlgn="ctr" latinLnBrk="0" hangingPunct="1">
              <a:lnSpc>
                <a:spcPct val="100000"/>
              </a:lnSpc>
              <a:spcBef>
                <a:spcPts val="0"/>
              </a:spcBef>
              <a:spcAft>
                <a:spcPts val="0"/>
              </a:spcAft>
              <a:buClrTx/>
              <a:buSzTx/>
              <a:buFontTx/>
              <a:buNone/>
              <a:tabLst/>
              <a:defRPr/>
            </a:pPr>
            <a:r>
              <a:rPr lang="en-US" sz="1100" b="1" dirty="0"/>
              <a:t>CLICK 2</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b="1"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dirty="0">
                <a:latin typeface="+mn-lt"/>
              </a:rPr>
              <a:t>Decide</a:t>
            </a:r>
            <a:r>
              <a:rPr lang="en-US" sz="1100" dirty="0"/>
              <a:t> – Because attack volume and talent shortage are overloading SOC staff, analysts and incident responders need to reduce steps and effort to get to a good decision. </a:t>
            </a:r>
            <a:r>
              <a:rPr lang="en-US" sz="1100" dirty="0">
                <a:gradFill>
                  <a:gsLst>
                    <a:gs pos="1250">
                      <a:srgbClr val="002050"/>
                    </a:gs>
                    <a:gs pos="99000">
                      <a:srgbClr val="002050"/>
                    </a:gs>
                  </a:gsLst>
                  <a:lin ang="5400000" scaled="0"/>
                </a:gradFill>
                <a:latin typeface="Segoe UI Light"/>
              </a:rPr>
              <a:t>Microsoft has been integrating guidance for detected malware and attacker groups inline to investigation process of our tools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dirty="0">
                <a:gradFill>
                  <a:gsLst>
                    <a:gs pos="1250">
                      <a:srgbClr val="002050"/>
                    </a:gs>
                    <a:gs pos="99000">
                      <a:srgbClr val="002050"/>
                    </a:gs>
                  </a:gsLst>
                  <a:lin ang="5400000" scaled="0"/>
                </a:gradFill>
                <a:latin typeface="Segoe UI Light"/>
              </a:rPr>
              <a:t>Azure </a:t>
            </a:r>
            <a:r>
              <a:rPr lang="en-US" sz="1100" b="0" i="0" dirty="0">
                <a:gradFill>
                  <a:gsLst>
                    <a:gs pos="1250">
                      <a:srgbClr val="002050"/>
                    </a:gs>
                    <a:gs pos="99000">
                      <a:srgbClr val="002050"/>
                    </a:gs>
                  </a:gsLst>
                  <a:lin ang="5400000" scaled="0"/>
                </a:gradFill>
                <a:latin typeface="Segoe UI Light"/>
              </a:rPr>
              <a:t>Security Center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0" i="0" dirty="0">
                <a:gradFill>
                  <a:gsLst>
                    <a:gs pos="1250">
                      <a:srgbClr val="002050"/>
                    </a:gs>
                    <a:gs pos="99000">
                      <a:srgbClr val="002050"/>
                    </a:gs>
                  </a:gsLst>
                  <a:lin ang="5400000" scaled="0"/>
                </a:gradFill>
                <a:latin typeface="Segoe UI Light"/>
              </a:rPr>
              <a:t>EDR capabilities in Microsoft Defender ATP</a:t>
            </a:r>
            <a:endParaRPr lang="en-US" sz="1100" dirty="0">
              <a:gradFill>
                <a:gsLst>
                  <a:gs pos="1250">
                    <a:srgbClr val="002050"/>
                  </a:gs>
                  <a:gs pos="99000">
                    <a:srgbClr val="002050"/>
                  </a:gs>
                </a:gsLst>
                <a:lin ang="5400000" scaled="0"/>
              </a:gradFill>
              <a:latin typeface="Segoe UI Ligh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dirty="0">
              <a:gradFill>
                <a:gsLst>
                  <a:gs pos="1250">
                    <a:srgbClr val="002050"/>
                  </a:gs>
                  <a:gs pos="99000">
                    <a:srgbClr val="002050"/>
                  </a:gs>
                </a:gsLst>
                <a:lin ang="5400000" scaled="0"/>
              </a:gradFill>
              <a:latin typeface="Segoe UI Light"/>
            </a:endParaRPr>
          </a:p>
          <a:p>
            <a:pPr marL="0" marR="0" lvl="0" indent="0" algn="l" defTabSz="914400" rtl="0" eaLnBrk="1" fontAlgn="ctr" latinLnBrk="0" hangingPunct="1">
              <a:lnSpc>
                <a:spcPct val="100000"/>
              </a:lnSpc>
              <a:spcBef>
                <a:spcPts val="0"/>
              </a:spcBef>
              <a:spcAft>
                <a:spcPts val="0"/>
              </a:spcAft>
              <a:buClrTx/>
              <a:buSzTx/>
              <a:buFontTx/>
              <a:buNone/>
              <a:tabLst/>
              <a:defRPr/>
            </a:pPr>
            <a:r>
              <a:rPr lang="en-US" sz="1100" b="1" dirty="0"/>
              <a:t>CLICK 3</a:t>
            </a:r>
          </a:p>
          <a:p>
            <a:pPr marL="0" marR="0" lvl="0" indent="0" algn="l" defTabSz="914400" rtl="0" eaLnBrk="1" fontAlgn="ctr" latinLnBrk="0" hangingPunct="1">
              <a:lnSpc>
                <a:spcPct val="100000"/>
              </a:lnSpc>
              <a:spcBef>
                <a:spcPts val="0"/>
              </a:spcBef>
              <a:spcAft>
                <a:spcPts val="0"/>
              </a:spcAft>
              <a:buClrTx/>
              <a:buSzTx/>
              <a:buFontTx/>
              <a:buNone/>
              <a:tabLst/>
              <a:defRPr/>
            </a:pPr>
            <a:endParaRPr lang="en-US" sz="1100" b="1" dirty="0">
              <a:latin typeface="+mn-lt"/>
            </a:endParaRPr>
          </a:p>
          <a:p>
            <a:pPr marL="0" marR="0" lvl="0" indent="0" algn="l" defTabSz="914400" rtl="0" eaLnBrk="1" fontAlgn="ctr" latinLnBrk="0" hangingPunct="1">
              <a:lnSpc>
                <a:spcPct val="100000"/>
              </a:lnSpc>
              <a:spcBef>
                <a:spcPts val="0"/>
              </a:spcBef>
              <a:spcAft>
                <a:spcPts val="0"/>
              </a:spcAft>
              <a:buClrTx/>
              <a:buSzTx/>
              <a:buFontTx/>
              <a:buNone/>
              <a:tabLst/>
              <a:defRPr/>
            </a:pPr>
            <a:r>
              <a:rPr lang="en-US" sz="1100" b="1" dirty="0">
                <a:latin typeface="+mn-lt"/>
              </a:rPr>
              <a:t>Act</a:t>
            </a:r>
            <a:r>
              <a:rPr lang="en-US" sz="1100" dirty="0"/>
              <a:t> – Containing adversary access and limiting their damage comes from rapid and accurate response execution across many technologies and platforms, which orchestration and automation technology enables. Microsoft has and is continuing to invest in these technologies including</a:t>
            </a:r>
          </a:p>
          <a:p>
            <a:pPr marL="171450" marR="0" lvl="0" indent="-171450" algn="l" defTabSz="914400" rtl="0" eaLnBrk="1" fontAlgn="ctr" latinLnBrk="0" hangingPunct="1">
              <a:lnSpc>
                <a:spcPct val="100000"/>
              </a:lnSpc>
              <a:spcBef>
                <a:spcPts val="0"/>
              </a:spcBef>
              <a:spcAft>
                <a:spcPts val="0"/>
              </a:spcAft>
              <a:buClrTx/>
              <a:buSzTx/>
              <a:buFont typeface="Arial" panose="020B0604020202020204" pitchFamily="34" charset="0"/>
              <a:buChar char="•"/>
              <a:tabLst/>
              <a:defRPr/>
            </a:pPr>
            <a:r>
              <a:rPr lang="en-US" sz="1100" dirty="0">
                <a:gradFill>
                  <a:gsLst>
                    <a:gs pos="1250">
                      <a:srgbClr val="002050"/>
                    </a:gs>
                    <a:gs pos="99000">
                      <a:srgbClr val="002050"/>
                    </a:gs>
                  </a:gsLst>
                  <a:lin ang="5400000" scaled="0"/>
                </a:gradFill>
                <a:latin typeface="Segoe UI Light"/>
              </a:rPr>
              <a:t>Microsoft Defender ATP and Office 365 ATP automatically create and execute cleanup plans for the incidents</a:t>
            </a:r>
            <a:br>
              <a:rPr lang="en-US" sz="1100" dirty="0">
                <a:gradFill>
                  <a:gsLst>
                    <a:gs pos="1250">
                      <a:srgbClr val="002050"/>
                    </a:gs>
                    <a:gs pos="99000">
                      <a:srgbClr val="002050"/>
                    </a:gs>
                  </a:gsLst>
                  <a:lin ang="5400000" scaled="0"/>
                </a:gradFill>
                <a:latin typeface="Segoe UI Light"/>
              </a:rPr>
            </a:br>
            <a:r>
              <a:rPr lang="en-US" sz="1100" dirty="0">
                <a:gradFill>
                  <a:gsLst>
                    <a:gs pos="1250">
                      <a:srgbClr val="002050"/>
                    </a:gs>
                    <a:gs pos="99000">
                      <a:srgbClr val="002050"/>
                    </a:gs>
                  </a:gsLst>
                  <a:lin ang="5400000" scaled="0"/>
                </a:gradFill>
                <a:latin typeface="Segoe UI Light"/>
              </a:rPr>
              <a:t>https://docs.microsoft.com/en-us/windows/security/threat-protection/windows-defender-atp/automated-investigations-windows-defender-advanced-threat-protection</a:t>
            </a:r>
          </a:p>
          <a:p>
            <a:pPr marL="171450" marR="0" lvl="0" indent="-171450" algn="l" defTabSz="914400" rtl="0" eaLnBrk="1" fontAlgn="ctr" latinLnBrk="0" hangingPunct="1">
              <a:lnSpc>
                <a:spcPct val="100000"/>
              </a:lnSpc>
              <a:spcBef>
                <a:spcPts val="0"/>
              </a:spcBef>
              <a:spcAft>
                <a:spcPts val="0"/>
              </a:spcAft>
              <a:buClrTx/>
              <a:buSzTx/>
              <a:buFont typeface="Arial" panose="020B0604020202020204" pitchFamily="34" charset="0"/>
              <a:buChar char="•"/>
              <a:tabLst/>
              <a:defRPr/>
            </a:pPr>
            <a:r>
              <a:rPr lang="en-US" sz="1100" b="0" i="0" dirty="0">
                <a:gradFill>
                  <a:gsLst>
                    <a:gs pos="1250">
                      <a:srgbClr val="002050"/>
                    </a:gs>
                    <a:gs pos="99000">
                      <a:srgbClr val="002050"/>
                    </a:gs>
                  </a:gsLst>
                  <a:lin ang="5400000" scaled="0"/>
                </a:gradFill>
                <a:latin typeface="Segoe UI Light"/>
              </a:rPr>
              <a:t>Azure security center includes automation and orchestration technologies. </a:t>
            </a:r>
            <a:br>
              <a:rPr lang="en-US" sz="1100" b="0" i="0" dirty="0">
                <a:gradFill>
                  <a:gsLst>
                    <a:gs pos="1250">
                      <a:srgbClr val="002050"/>
                    </a:gs>
                    <a:gs pos="99000">
                      <a:srgbClr val="002050"/>
                    </a:gs>
                  </a:gsLst>
                  <a:lin ang="5400000" scaled="0"/>
                </a:gradFill>
                <a:latin typeface="Segoe UI Light"/>
              </a:rPr>
            </a:br>
            <a:r>
              <a:rPr lang="en-US" sz="1200" kern="1200" dirty="0">
                <a:solidFill>
                  <a:schemeClr val="tx1"/>
                </a:solidFill>
                <a:effectLst/>
                <a:latin typeface="+mn-lt"/>
                <a:ea typeface="+mn-ea"/>
                <a:cs typeface="+mn-cs"/>
              </a:rPr>
              <a:t>https://docs.microsoft.com/en-us/azure/security-center/security-center-playbooks  </a:t>
            </a:r>
          </a:p>
          <a:p>
            <a:r>
              <a:rPr lang="en-US" sz="1200" kern="1200" dirty="0">
                <a:solidFill>
                  <a:schemeClr val="tx1"/>
                </a:solidFill>
                <a:effectLst/>
                <a:latin typeface="+mn-lt"/>
                <a:ea typeface="+mn-ea"/>
                <a:cs typeface="+mn-cs"/>
              </a:rPr>
              <a:t>  </a:t>
            </a:r>
          </a:p>
          <a:p>
            <a:pPr marL="0" marR="0" lvl="0" indent="0" algn="l" defTabSz="914400" rtl="0" eaLnBrk="1" fontAlgn="ctr" latinLnBrk="0" hangingPunct="1">
              <a:lnSpc>
                <a:spcPct val="100000"/>
              </a:lnSpc>
              <a:spcBef>
                <a:spcPts val="0"/>
              </a:spcBef>
              <a:spcAft>
                <a:spcPts val="0"/>
              </a:spcAft>
              <a:buClrTx/>
              <a:buSzTx/>
              <a:buFontTx/>
              <a:buNone/>
              <a:tabLst/>
              <a:defRPr/>
            </a:pPr>
            <a:endParaRPr lang="en-US" sz="1100" dirty="0"/>
          </a:p>
          <a:p>
            <a:pPr marL="0" marR="0" lvl="0" indent="0" algn="l" defTabSz="914400" rtl="0" eaLnBrk="1" fontAlgn="ctr" latinLnBrk="0" hangingPunct="1">
              <a:lnSpc>
                <a:spcPct val="100000"/>
              </a:lnSpc>
              <a:spcBef>
                <a:spcPts val="0"/>
              </a:spcBef>
              <a:spcAft>
                <a:spcPts val="0"/>
              </a:spcAft>
              <a:buClrTx/>
              <a:buSzTx/>
              <a:buFontTx/>
              <a:buNone/>
              <a:tabLst/>
              <a:defRPr/>
            </a:pPr>
            <a:r>
              <a:rPr lang="en-US" sz="1100" b="1" dirty="0"/>
              <a:t>CLICK 4</a:t>
            </a:r>
          </a:p>
          <a:p>
            <a:pPr rtl="0" fontAlgn="ctr"/>
            <a:endParaRPr lang="en-US" sz="1100" kern="1200" dirty="0">
              <a:effectLst/>
              <a:latin typeface="+mn-lt"/>
              <a:ea typeface="+mn-ea"/>
              <a:cs typeface="+mn-cs"/>
            </a:endParaRPr>
          </a:p>
          <a:p>
            <a:pPr rtl="0" fontAlgn="ctr"/>
            <a:r>
              <a:rPr lang="en-US" sz="1100" kern="1200" dirty="0">
                <a:effectLst/>
                <a:latin typeface="+mn-lt"/>
                <a:ea typeface="+mn-ea"/>
                <a:cs typeface="+mn-cs"/>
              </a:rPr>
              <a:t>Further into the future, we expect all of these technologies to continue mature and be augmented by intelligent interactive assistants. We expect them to perform research and execution via natural interfaces much like the Cortana character in the video game Halo.</a:t>
            </a:r>
          </a:p>
          <a:p>
            <a:pPr rtl="0" fontAlgn="ctr"/>
            <a:r>
              <a:rPr lang="en-US" sz="1100" kern="1200" dirty="0">
                <a:effectLst/>
                <a:latin typeface="+mn-lt"/>
                <a:ea typeface="+mn-ea"/>
                <a:cs typeface="+mn-cs"/>
              </a:rPr>
              <a:t>We also expect that virtual and augmented reality like HoloLens will enable SOC personnel to easily visualize complex systems and attacks to allow humans to more quickly spot anomalies and collaborate on incidents. </a:t>
            </a:r>
          </a:p>
        </p:txBody>
      </p:sp>
      <p:sp>
        <p:nvSpPr>
          <p:cNvPr id="4" name="Slide Number Placeholder 3"/>
          <p:cNvSpPr>
            <a:spLocks noGrp="1"/>
          </p:cNvSpPr>
          <p:nvPr>
            <p:ph type="sldNum" sz="quarter" idx="10"/>
          </p:nvPr>
        </p:nvSpPr>
        <p:spPr/>
        <p:txBody>
          <a:bodyPr/>
          <a:lstStyle/>
          <a:p>
            <a:fld id="{B1828D7B-2F82-4E8B-AB08-BDCA710BFF13}" type="slidenum">
              <a:rPr lang="en-US" smtClean="0"/>
              <a:t>7</a:t>
            </a:fld>
            <a:endParaRPr lang="en-US"/>
          </a:p>
        </p:txBody>
      </p:sp>
    </p:spTree>
    <p:extLst>
      <p:ext uri="{BB962C8B-B14F-4D97-AF65-F5344CB8AC3E}">
        <p14:creationId xmlns:p14="http://schemas.microsoft.com/office/powerpoint/2010/main" val="317974331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1"/>
              <a:t>Key</a:t>
            </a:r>
            <a:r>
              <a:rPr lang="en-US" sz="1100" b="1" baseline="0"/>
              <a:t> Takeaway </a:t>
            </a:r>
            <a:r>
              <a:rPr lang="en-US" sz="1100" baseline="0"/>
              <a:t>– Technology trends will continually improve the ability of y</a:t>
            </a:r>
            <a:r>
              <a:rPr lang="en-US" sz="1100"/>
              <a:t>our</a:t>
            </a:r>
            <a:r>
              <a:rPr lang="en-US" sz="1100" baseline="0"/>
              <a:t> analysts and incident responders to quickly detect and remediate incidents</a:t>
            </a:r>
            <a:endParaRPr lang="en-US" sz="1100"/>
          </a:p>
          <a:p>
            <a:endParaRPr lang="en-US" sz="1100"/>
          </a:p>
          <a:p>
            <a:pPr rtl="0" fontAlgn="ctr"/>
            <a:r>
              <a:rPr lang="en-US" sz="1100" kern="1200">
                <a:effectLst/>
                <a:latin typeface="+mn-lt"/>
                <a:ea typeface="+mn-ea"/>
                <a:cs typeface="+mn-cs"/>
              </a:rPr>
              <a:t>As we look at the trajectory of how SOCs will evolve, we see technology continually increasing speed and quality of decisions and actions (along each stage of an OODA loop in the decision making process). </a:t>
            </a:r>
          </a:p>
          <a:p>
            <a:endParaRPr lang="en-US" sz="1050" b="1">
              <a:latin typeface="+mn-lt"/>
            </a:endParaRPr>
          </a:p>
          <a:p>
            <a:r>
              <a:rPr lang="en-US" sz="1050" b="1">
                <a:latin typeface="+mn-lt"/>
              </a:rPr>
              <a:t>Observe</a:t>
            </a:r>
            <a:r>
              <a:rPr lang="en-US" sz="1050"/>
              <a:t> – SOCs are already tapping into the vast security intelligence in the intelligent security graph, increasing their field of view dramatically within the organization and the external environment. We see no reason for this not to continue</a:t>
            </a:r>
          </a:p>
          <a:p>
            <a:pPr rtl="0" fontAlgn="ctr"/>
            <a:endParaRPr lang="en-US" sz="1100" kern="1200">
              <a:effectLst/>
              <a:latin typeface="+mn-lt"/>
              <a:ea typeface="+mn-ea"/>
              <a:cs typeface="+mn-cs"/>
            </a:endParaRPr>
          </a:p>
          <a:p>
            <a:pPr marL="0" marR="0" lvl="0" indent="0" algn="l" defTabSz="914400" rtl="0" eaLnBrk="1" fontAlgn="ctr" latinLnBrk="0" hangingPunct="1">
              <a:lnSpc>
                <a:spcPct val="100000"/>
              </a:lnSpc>
              <a:spcBef>
                <a:spcPts val="0"/>
              </a:spcBef>
              <a:spcAft>
                <a:spcPts val="0"/>
              </a:spcAft>
              <a:buClrTx/>
              <a:buSzTx/>
              <a:buFontTx/>
              <a:buNone/>
              <a:tabLst/>
              <a:defRPr/>
            </a:pPr>
            <a:r>
              <a:rPr lang="en-US" sz="1100" b="1"/>
              <a:t>CLICK 1</a:t>
            </a:r>
          </a:p>
          <a:p>
            <a:endParaRPr lang="en-US" sz="1100" b="1">
              <a:latin typeface="+mn-lt"/>
            </a:endParaRPr>
          </a:p>
          <a:p>
            <a:r>
              <a:rPr lang="en-US" sz="1100" b="1">
                <a:latin typeface="+mn-lt"/>
              </a:rPr>
              <a:t>Orient</a:t>
            </a:r>
            <a:r>
              <a:rPr lang="en-US" sz="1100"/>
              <a:t> – As new data sources become available to already overloaded SOCs, machine learning becomes critical to make sense of what is happening. Microsoft (and other security vendors) have adopted machine learning technology (a subset of artificial intelligence) to reason over massive datasets, quickly prioritize events, and correlate events into holistic incidents that can be investigated by SOCs. </a:t>
            </a:r>
          </a:p>
          <a:p>
            <a:endParaRPr lang="en-US" sz="1100"/>
          </a:p>
          <a:p>
            <a:pPr marL="0" marR="0" lvl="0" indent="0" algn="l" defTabSz="914400" rtl="0" eaLnBrk="1" fontAlgn="ctr" latinLnBrk="0" hangingPunct="1">
              <a:lnSpc>
                <a:spcPct val="100000"/>
              </a:lnSpc>
              <a:spcBef>
                <a:spcPts val="0"/>
              </a:spcBef>
              <a:spcAft>
                <a:spcPts val="0"/>
              </a:spcAft>
              <a:buClrTx/>
              <a:buSzTx/>
              <a:buFontTx/>
              <a:buNone/>
              <a:tabLst/>
              <a:defRPr/>
            </a:pPr>
            <a:r>
              <a:rPr lang="en-US" sz="1100" b="1"/>
              <a:t>CLICK 2</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b="1">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a:latin typeface="+mn-lt"/>
              </a:rPr>
              <a:t>Decide</a:t>
            </a:r>
            <a:r>
              <a:rPr lang="en-US" sz="1100"/>
              <a:t> – Because attack volume and talent shortage are overloading SOC staff, analysts and incident responders need to reduce steps and effort to get to a good decision. </a:t>
            </a:r>
            <a:r>
              <a:rPr lang="en-US" sz="1100">
                <a:gradFill>
                  <a:gsLst>
                    <a:gs pos="1250">
                      <a:srgbClr val="002050"/>
                    </a:gs>
                    <a:gs pos="99000">
                      <a:srgbClr val="002050"/>
                    </a:gs>
                  </a:gsLst>
                  <a:lin ang="5400000" scaled="0"/>
                </a:gradFill>
                <a:latin typeface="Segoe UI Light"/>
              </a:rPr>
              <a:t>Microsoft has been integrating guidance inline to investigation process of our tools like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a:gradFill>
                  <a:gsLst>
                    <a:gs pos="1250">
                      <a:srgbClr val="002050"/>
                    </a:gs>
                    <a:gs pos="99000">
                      <a:srgbClr val="002050"/>
                    </a:gs>
                  </a:gsLst>
                  <a:lin ang="5400000" scaled="0"/>
                </a:gradFill>
                <a:latin typeface="Segoe UI Light"/>
              </a:rPr>
              <a:t>Windows Defender ATP performs automatic investigation of incidents to quickly resolve low priority incidents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a:gradFill>
                  <a:gsLst>
                    <a:gs pos="1250">
                      <a:srgbClr val="002050"/>
                    </a:gs>
                    <a:gs pos="99000">
                      <a:srgbClr val="002050"/>
                    </a:gs>
                  </a:gsLst>
                  <a:lin ang="5400000" scaled="0"/>
                </a:gradFill>
                <a:latin typeface="Segoe UI Light"/>
              </a:rPr>
              <a:t>Azure </a:t>
            </a:r>
            <a:r>
              <a:rPr lang="en-US" sz="1100" b="0" i="0">
                <a:gradFill>
                  <a:gsLst>
                    <a:gs pos="1250">
                      <a:srgbClr val="002050"/>
                    </a:gs>
                    <a:gs pos="99000">
                      <a:srgbClr val="002050"/>
                    </a:gs>
                  </a:gsLst>
                  <a:lin ang="5400000" scaled="0"/>
                </a:gradFill>
                <a:latin typeface="Segoe UI Light"/>
              </a:rPr>
              <a:t>Security Center and the EDR capabilities in Windows Defender ATP </a:t>
            </a:r>
            <a:r>
              <a:rPr lang="en-US" sz="1100">
                <a:gradFill>
                  <a:gsLst>
                    <a:gs pos="1250">
                      <a:srgbClr val="002050"/>
                    </a:gs>
                    <a:gs pos="99000">
                      <a:srgbClr val="002050"/>
                    </a:gs>
                  </a:gsLst>
                  <a:lin ang="5400000" scaled="0"/>
                </a:gradFill>
                <a:latin typeface="Segoe UI Light"/>
              </a:rPr>
              <a:t>provides profiles of discovered malware and detected attacker groups.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a:gradFill>
                <a:gsLst>
                  <a:gs pos="1250">
                    <a:srgbClr val="002050"/>
                  </a:gs>
                  <a:gs pos="99000">
                    <a:srgbClr val="002050"/>
                  </a:gs>
                </a:gsLst>
                <a:lin ang="5400000" scaled="0"/>
              </a:gradFill>
              <a:latin typeface="Segoe UI Light"/>
            </a:endParaRPr>
          </a:p>
          <a:p>
            <a:pPr marL="0" marR="0" lvl="0" indent="0" algn="l" defTabSz="914400" rtl="0" eaLnBrk="1" fontAlgn="ctr" latinLnBrk="0" hangingPunct="1">
              <a:lnSpc>
                <a:spcPct val="100000"/>
              </a:lnSpc>
              <a:spcBef>
                <a:spcPts val="0"/>
              </a:spcBef>
              <a:spcAft>
                <a:spcPts val="0"/>
              </a:spcAft>
              <a:buClrTx/>
              <a:buSzTx/>
              <a:buFontTx/>
              <a:buNone/>
              <a:tabLst/>
              <a:defRPr/>
            </a:pPr>
            <a:r>
              <a:rPr lang="en-US" sz="1100" b="1"/>
              <a:t>CLICK 3</a:t>
            </a:r>
          </a:p>
          <a:p>
            <a:pPr marL="0" marR="0" lvl="0" indent="0" algn="l" defTabSz="914400" rtl="0" eaLnBrk="1" fontAlgn="ctr" latinLnBrk="0" hangingPunct="1">
              <a:lnSpc>
                <a:spcPct val="100000"/>
              </a:lnSpc>
              <a:spcBef>
                <a:spcPts val="0"/>
              </a:spcBef>
              <a:spcAft>
                <a:spcPts val="0"/>
              </a:spcAft>
              <a:buClrTx/>
              <a:buSzTx/>
              <a:buFontTx/>
              <a:buNone/>
              <a:tabLst/>
              <a:defRPr/>
            </a:pPr>
            <a:endParaRPr lang="en-US" sz="1100" b="1">
              <a:latin typeface="+mn-lt"/>
            </a:endParaRPr>
          </a:p>
          <a:p>
            <a:pPr marL="0" marR="0" lvl="0" indent="0" algn="l" defTabSz="914400" rtl="0" eaLnBrk="1" fontAlgn="ctr" latinLnBrk="0" hangingPunct="1">
              <a:lnSpc>
                <a:spcPct val="100000"/>
              </a:lnSpc>
              <a:spcBef>
                <a:spcPts val="0"/>
              </a:spcBef>
              <a:spcAft>
                <a:spcPts val="0"/>
              </a:spcAft>
              <a:buClrTx/>
              <a:buSzTx/>
              <a:buFontTx/>
              <a:buNone/>
              <a:tabLst/>
              <a:defRPr/>
            </a:pPr>
            <a:r>
              <a:rPr lang="en-US" sz="1100" b="1">
                <a:latin typeface="+mn-lt"/>
              </a:rPr>
              <a:t>Act</a:t>
            </a:r>
            <a:r>
              <a:rPr lang="en-US" sz="1100"/>
              <a:t> – Response requires rapid and accurate execution across many technologies and platforms, which orchestration and automation technology enables. Microsoft has and is continuing to invest in these technologies including</a:t>
            </a:r>
          </a:p>
          <a:p>
            <a:pPr marL="171450" marR="0" lvl="0" indent="-171450" algn="l" defTabSz="914400" rtl="0" eaLnBrk="1" fontAlgn="ctr" latinLnBrk="0" hangingPunct="1">
              <a:lnSpc>
                <a:spcPct val="100000"/>
              </a:lnSpc>
              <a:spcBef>
                <a:spcPts val="0"/>
              </a:spcBef>
              <a:spcAft>
                <a:spcPts val="0"/>
              </a:spcAft>
              <a:buClrTx/>
              <a:buSzTx/>
              <a:buFont typeface="Arial" panose="020B0604020202020204" pitchFamily="34" charset="0"/>
              <a:buChar char="•"/>
              <a:tabLst/>
              <a:defRPr/>
            </a:pPr>
            <a:r>
              <a:rPr lang="en-US" sz="1100">
                <a:gradFill>
                  <a:gsLst>
                    <a:gs pos="1250">
                      <a:srgbClr val="002050"/>
                    </a:gs>
                    <a:gs pos="99000">
                      <a:srgbClr val="002050"/>
                    </a:gs>
                  </a:gsLst>
                  <a:lin ang="5400000" scaled="0"/>
                </a:gradFill>
                <a:latin typeface="Segoe UI Light"/>
              </a:rPr>
              <a:t>Windows Defender ATP automatically creates and executes cleanup plans for the incidents</a:t>
            </a:r>
            <a:br>
              <a:rPr lang="en-US" sz="1100">
                <a:gradFill>
                  <a:gsLst>
                    <a:gs pos="1250">
                      <a:srgbClr val="002050"/>
                    </a:gs>
                    <a:gs pos="99000">
                      <a:srgbClr val="002050"/>
                    </a:gs>
                  </a:gsLst>
                  <a:lin ang="5400000" scaled="0"/>
                </a:gradFill>
                <a:latin typeface="Segoe UI Light"/>
              </a:rPr>
            </a:br>
            <a:r>
              <a:rPr lang="en-US" sz="1100">
                <a:gradFill>
                  <a:gsLst>
                    <a:gs pos="1250">
                      <a:srgbClr val="002050"/>
                    </a:gs>
                    <a:gs pos="99000">
                      <a:srgbClr val="002050"/>
                    </a:gs>
                  </a:gsLst>
                  <a:lin ang="5400000" scaled="0"/>
                </a:gradFill>
                <a:latin typeface="Segoe UI Light"/>
              </a:rPr>
              <a:t>https://docs.microsoft.com/en-us/windows/security/threat-protection/windows-defender-atp/automated-investigations-windows-defender-advanced-threat-protection</a:t>
            </a:r>
          </a:p>
          <a:p>
            <a:pPr marL="171450" marR="0" lvl="0" indent="-171450" algn="l" defTabSz="914400" rtl="0" eaLnBrk="1" fontAlgn="ctr" latinLnBrk="0" hangingPunct="1">
              <a:lnSpc>
                <a:spcPct val="100000"/>
              </a:lnSpc>
              <a:spcBef>
                <a:spcPts val="0"/>
              </a:spcBef>
              <a:spcAft>
                <a:spcPts val="0"/>
              </a:spcAft>
              <a:buClrTx/>
              <a:buSzTx/>
              <a:buFont typeface="Arial" panose="020B0604020202020204" pitchFamily="34" charset="0"/>
              <a:buChar char="•"/>
              <a:tabLst/>
              <a:defRPr/>
            </a:pPr>
            <a:r>
              <a:rPr lang="en-US" sz="1100" b="0" i="0">
                <a:gradFill>
                  <a:gsLst>
                    <a:gs pos="1250">
                      <a:srgbClr val="002050"/>
                    </a:gs>
                    <a:gs pos="99000">
                      <a:srgbClr val="002050"/>
                    </a:gs>
                  </a:gsLst>
                  <a:lin ang="5400000" scaled="0"/>
                </a:gradFill>
                <a:latin typeface="Segoe UI Light"/>
              </a:rPr>
              <a:t>Azure security center includes automation and orchestration technologies. </a:t>
            </a:r>
            <a:br>
              <a:rPr lang="en-US" sz="1100" b="0" i="0">
                <a:gradFill>
                  <a:gsLst>
                    <a:gs pos="1250">
                      <a:srgbClr val="002050"/>
                    </a:gs>
                    <a:gs pos="99000">
                      <a:srgbClr val="002050"/>
                    </a:gs>
                  </a:gsLst>
                  <a:lin ang="5400000" scaled="0"/>
                </a:gradFill>
                <a:latin typeface="Segoe UI Light"/>
              </a:rPr>
            </a:br>
            <a:r>
              <a:rPr lang="en-US" sz="1200" kern="1200">
                <a:solidFill>
                  <a:schemeClr val="tx1"/>
                </a:solidFill>
                <a:effectLst/>
                <a:latin typeface="+mn-lt"/>
                <a:ea typeface="+mn-ea"/>
                <a:cs typeface="+mn-cs"/>
              </a:rPr>
              <a:t>https://docs.microsoft.com/en-us/azure/security-center/security-center-playbooks  </a:t>
            </a:r>
          </a:p>
          <a:p>
            <a:r>
              <a:rPr lang="en-US" sz="1200" kern="1200">
                <a:solidFill>
                  <a:schemeClr val="tx1"/>
                </a:solidFill>
                <a:effectLst/>
                <a:latin typeface="+mn-lt"/>
                <a:ea typeface="+mn-ea"/>
                <a:cs typeface="+mn-cs"/>
              </a:rPr>
              <a:t> </a:t>
            </a:r>
          </a:p>
          <a:p>
            <a:r>
              <a:rPr lang="en-US" sz="1200" kern="1200">
                <a:solidFill>
                  <a:schemeClr val="tx1"/>
                </a:solidFill>
                <a:effectLst/>
                <a:latin typeface="+mn-lt"/>
                <a:ea typeface="+mn-ea"/>
                <a:cs typeface="+mn-cs"/>
              </a:rPr>
              <a:t> </a:t>
            </a:r>
          </a:p>
          <a:p>
            <a:pPr marL="171450" marR="0" lvl="0" indent="-171450" algn="l" defTabSz="914400" rtl="0" eaLnBrk="1" fontAlgn="ctr" latinLnBrk="0" hangingPunct="1">
              <a:lnSpc>
                <a:spcPct val="100000"/>
              </a:lnSpc>
              <a:spcBef>
                <a:spcPts val="0"/>
              </a:spcBef>
              <a:spcAft>
                <a:spcPts val="0"/>
              </a:spcAft>
              <a:buClrTx/>
              <a:buSzTx/>
              <a:buFont typeface="Arial" panose="020B0604020202020204" pitchFamily="34" charset="0"/>
              <a:buChar char="•"/>
              <a:tabLst/>
              <a:defRPr/>
            </a:pPr>
            <a:endParaRPr lang="en-US" sz="1100" b="1" i="1">
              <a:gradFill>
                <a:gsLst>
                  <a:gs pos="1250">
                    <a:srgbClr val="002050"/>
                  </a:gs>
                  <a:gs pos="99000">
                    <a:srgbClr val="002050"/>
                  </a:gs>
                </a:gsLst>
                <a:lin ang="5400000" scaled="0"/>
              </a:gradFill>
              <a:latin typeface="Segoe UI Light"/>
            </a:endParaRPr>
          </a:p>
          <a:p>
            <a:pPr marL="0" marR="0" lvl="0" indent="0" algn="l" defTabSz="914400" rtl="0" eaLnBrk="1" fontAlgn="ctr" latinLnBrk="0" hangingPunct="1">
              <a:lnSpc>
                <a:spcPct val="100000"/>
              </a:lnSpc>
              <a:spcBef>
                <a:spcPts val="0"/>
              </a:spcBef>
              <a:spcAft>
                <a:spcPts val="0"/>
              </a:spcAft>
              <a:buClrTx/>
              <a:buSzTx/>
              <a:buFontTx/>
              <a:buNone/>
              <a:tabLst/>
              <a:defRPr/>
            </a:pPr>
            <a:endParaRPr lang="en-US" sz="1100"/>
          </a:p>
          <a:p>
            <a:pPr marL="0" marR="0" lvl="0" indent="0" algn="l" defTabSz="914400" rtl="0" eaLnBrk="1" fontAlgn="ctr" latinLnBrk="0" hangingPunct="1">
              <a:lnSpc>
                <a:spcPct val="100000"/>
              </a:lnSpc>
              <a:spcBef>
                <a:spcPts val="0"/>
              </a:spcBef>
              <a:spcAft>
                <a:spcPts val="0"/>
              </a:spcAft>
              <a:buClrTx/>
              <a:buSzTx/>
              <a:buFontTx/>
              <a:buNone/>
              <a:tabLst/>
              <a:defRPr/>
            </a:pPr>
            <a:r>
              <a:rPr lang="en-US" sz="1100" b="1"/>
              <a:t>CLICK 4</a:t>
            </a:r>
          </a:p>
          <a:p>
            <a:pPr rtl="0" fontAlgn="ctr"/>
            <a:endParaRPr lang="en-US" sz="1100" kern="1200">
              <a:effectLst/>
              <a:latin typeface="+mn-lt"/>
              <a:ea typeface="+mn-ea"/>
              <a:cs typeface="+mn-cs"/>
            </a:endParaRPr>
          </a:p>
          <a:p>
            <a:pPr rtl="0" fontAlgn="ctr"/>
            <a:r>
              <a:rPr lang="en-US" sz="1100" kern="1200">
                <a:effectLst/>
                <a:latin typeface="+mn-lt"/>
                <a:ea typeface="+mn-ea"/>
                <a:cs typeface="+mn-cs"/>
              </a:rPr>
              <a:t>Further into the future, we expect all of these technologies to continue mature and be augmented by intelligent interactive assistants that can perform research and execution via natural interfaces much like the Cortana character in the video game Halo</a:t>
            </a:r>
          </a:p>
          <a:p>
            <a:pPr rtl="0" fontAlgn="ctr"/>
            <a:r>
              <a:rPr lang="en-US" sz="1100" kern="1200">
                <a:effectLst/>
                <a:latin typeface="+mn-lt"/>
                <a:ea typeface="+mn-ea"/>
                <a:cs typeface="+mn-cs"/>
              </a:rPr>
              <a:t>We also expect that virtual and augmented reality like HoloLens will enable SOC personnel to easily visualize complex systems and attacks to allow humans to more quickly spot anomalies and collaborate on incidents. </a:t>
            </a:r>
          </a:p>
        </p:txBody>
      </p:sp>
      <p:sp>
        <p:nvSpPr>
          <p:cNvPr id="4" name="Slide Number Placeholder 3"/>
          <p:cNvSpPr>
            <a:spLocks noGrp="1"/>
          </p:cNvSpPr>
          <p:nvPr>
            <p:ph type="sldNum" sz="quarter" idx="10"/>
          </p:nvPr>
        </p:nvSpPr>
        <p:spPr/>
        <p:txBody>
          <a:bodyPr/>
          <a:lstStyle/>
          <a:p>
            <a:fld id="{B1828D7B-2F82-4E8B-AB08-BDCA710BFF13}" type="slidenum">
              <a:rPr lang="en-US" smtClean="0"/>
              <a:t>8</a:t>
            </a:fld>
            <a:endParaRPr lang="en-US"/>
          </a:p>
        </p:txBody>
      </p:sp>
    </p:spTree>
    <p:extLst>
      <p:ext uri="{BB962C8B-B14F-4D97-AF65-F5344CB8AC3E}">
        <p14:creationId xmlns:p14="http://schemas.microsoft.com/office/powerpoint/2010/main" val="31797433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a:t>Key</a:t>
            </a:r>
            <a:r>
              <a:rPr lang="en-US" sz="1200" b="1" baseline="0"/>
              <a:t> Takeaway:</a:t>
            </a:r>
            <a:r>
              <a:rPr lang="en-US" sz="1200" baseline="0"/>
              <a:t> The concept of data gravity (analytics will gravitate to the largest ‘mass’ of data) will likely affect where SOCs and where they perform analytics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aseline="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baseline="0"/>
              <a:t>CLICK 1</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Because of the cost and latency of moving large amounts of data over networks, it is much more effective to leverage analytics that are close to the data vs. trying to move large sets of data to existing analytics.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Security data is growing to massive levels and more and more is generated where workloads are hosted at cloud providers like Microsoft, creating a ‘gravity’ that favors native security analytics in the cloud vs. backhauling data to traditional on premises SIEMs. </a:t>
            </a:r>
            <a:endParaRPr lang="en-US"/>
          </a:p>
        </p:txBody>
      </p:sp>
      <p:sp>
        <p:nvSpPr>
          <p:cNvPr id="4" name="Slide Number Placeholder 3"/>
          <p:cNvSpPr>
            <a:spLocks noGrp="1"/>
          </p:cNvSpPr>
          <p:nvPr>
            <p:ph type="sldNum" sz="quarter" idx="10"/>
          </p:nvPr>
        </p:nvSpPr>
        <p:spPr/>
        <p:txBody>
          <a:bodyPr/>
          <a:lstStyle/>
          <a:p>
            <a:fld id="{4571C8BB-DCBB-45E8-BB5E-AD3B4FAE9BC2}" type="slidenum">
              <a:rPr lang="en-US" smtClean="0"/>
              <a:t>8</a:t>
            </a:fld>
            <a:endParaRPr lang="en-US"/>
          </a:p>
        </p:txBody>
      </p:sp>
    </p:spTree>
    <p:extLst>
      <p:ext uri="{BB962C8B-B14F-4D97-AF65-F5344CB8AC3E}">
        <p14:creationId xmlns:p14="http://schemas.microsoft.com/office/powerpoint/2010/main" val="8972055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a:t>Key</a:t>
            </a:r>
            <a:r>
              <a:rPr lang="en-US" sz="1200" b="1" baseline="0"/>
              <a:t> Takeaway:</a:t>
            </a:r>
            <a:r>
              <a:rPr lang="en-US" sz="1200" baseline="0"/>
              <a:t> Most SOCs are dealing with multiple datasets in different location that can assist with alert generation, investigation, or hunting </a:t>
            </a:r>
          </a:p>
          <a:p>
            <a:endParaRPr lang="en-US" sz="1200" baseline="0"/>
          </a:p>
          <a:p>
            <a:r>
              <a:rPr lang="en-US" sz="1200" baseline="0"/>
              <a:t>Microsoft invested in providing the Graph Security API that enables organizations to connect these security capabilities as providers, enabling the SOC to rapidly query for context across them to increase speed and effectiveness of investigation. </a:t>
            </a:r>
          </a:p>
          <a:p>
            <a:endParaRPr lang="en-US" sz="1200" b="1" baseline="0"/>
          </a:p>
        </p:txBody>
      </p:sp>
      <p:sp>
        <p:nvSpPr>
          <p:cNvPr id="4" name="Slide Number Placeholder 3"/>
          <p:cNvSpPr>
            <a:spLocks noGrp="1"/>
          </p:cNvSpPr>
          <p:nvPr>
            <p:ph type="sldNum" sz="quarter" idx="10"/>
          </p:nvPr>
        </p:nvSpPr>
        <p:spPr/>
        <p:txBody>
          <a:bodyPr/>
          <a:lstStyle/>
          <a:p>
            <a:fld id="{4571C8BB-DCBB-45E8-BB5E-AD3B4FAE9BC2}" type="slidenum">
              <a:rPr lang="en-US" smtClean="0"/>
              <a:t>9</a:t>
            </a:fld>
            <a:endParaRPr lang="en-US"/>
          </a:p>
        </p:txBody>
      </p:sp>
    </p:spTree>
    <p:extLst>
      <p:ext uri="{BB962C8B-B14F-4D97-AF65-F5344CB8AC3E}">
        <p14:creationId xmlns:p14="http://schemas.microsoft.com/office/powerpoint/2010/main" val="177771396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29.jpeg"/><Relationship Id="rId1" Type="http://schemas.openxmlformats.org/officeDocument/2006/relationships/slideMaster" Target="../slideMasters/slideMaster5.xml"/><Relationship Id="rId4" Type="http://schemas.openxmlformats.org/officeDocument/2006/relationships/image" Target="../media/image31.jpg"/></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11.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29.jpeg"/><Relationship Id="rId1" Type="http://schemas.openxmlformats.org/officeDocument/2006/relationships/slideMaster" Target="../slideMasters/slideMaster50.xml"/><Relationship Id="rId4" Type="http://schemas.openxmlformats.org/officeDocument/2006/relationships/image" Target="../media/image31.jpg"/></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5.xml"/></Relationships>
</file>

<file path=ppt/slideLayouts/_rels/slideLayout1100.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emf"/><Relationship Id="rId1" Type="http://schemas.openxmlformats.org/officeDocument/2006/relationships/slideMaster" Target="../slideMasters/slideMaster10.xml"/></Relationships>
</file>

<file path=ppt/slideLayouts/_rels/slideLayout110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50.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5.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50.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0.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emf"/><Relationship Id="rId1" Type="http://schemas.openxmlformats.org/officeDocument/2006/relationships/slideMaster" Target="../slideMasters/slideMaster11.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0.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emf"/><Relationship Id="rId1" Type="http://schemas.openxmlformats.org/officeDocument/2006/relationships/slideMaster" Target="../slideMasters/slideMaster12.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emf"/><Relationship Id="rId1" Type="http://schemas.openxmlformats.org/officeDocument/2006/relationships/slideMaster" Target="../slideMasters/slideMaster13.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emf"/><Relationship Id="rId1" Type="http://schemas.openxmlformats.org/officeDocument/2006/relationships/slideMaster" Target="../slideMasters/slideMaster1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9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0.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1.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2.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3.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1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0.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20.xml"/></Relationships>
</file>

<file path=ppt/slideLayouts/_rels/slideLayout271.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2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2.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0.xml"/></Relationships>
</file>

<file path=ppt/slideLayouts/_rels/slideLayout31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2.xml"/></Relationships>
</file>

<file path=ppt/slideLayouts/_rels/slideLayout311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1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1.xml"/></Relationships>
</file>

<file path=ppt/slideLayouts/_rels/slideLayout31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3.xml"/></Relationships>
</file>

<file path=ppt/slideLayouts/_rels/slideLayout313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1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4.xml"/></Relationships>
</file>

<file path=ppt/slideLayouts/_rels/slideLayout410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0.xml.rels><?xml version="1.0" encoding="UTF-8" standalone="yes"?>
<Relationships xmlns="http://schemas.openxmlformats.org/package/2006/relationships"><Relationship Id="rId2" Type="http://schemas.openxmlformats.org/officeDocument/2006/relationships/image" Target="../media/image900.emf"/><Relationship Id="rId1" Type="http://schemas.openxmlformats.org/officeDocument/2006/relationships/slideMaster" Target="../slideMasters/slideMaster20.xml"/></Relationships>
</file>

<file path=ppt/slideLayouts/_rels/slideLayout441.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2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2.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0.xml"/></Relationships>
</file>

<file path=ppt/slideLayouts/_rels/slideLayout47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3.xml"/></Relationships>
</file>

<file path=ppt/slideLayouts/_rels/slideLayout48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1.xml"/></Relationships>
</file>

<file path=ppt/slideLayouts/_rels/slideLayout48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00.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5.jpeg"/><Relationship Id="rId1" Type="http://schemas.openxmlformats.org/officeDocument/2006/relationships/slideMaster" Target="../slideMasters/slideMaster10.xml"/></Relationships>
</file>

<file path=ppt/slideLayouts/_rels/slideLayout50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5.jpeg"/><Relationship Id="rId1" Type="http://schemas.openxmlformats.org/officeDocument/2006/relationships/slideMaster" Target="../slideMasters/slideMaster1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0.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5.jpeg"/><Relationship Id="rId1" Type="http://schemas.openxmlformats.org/officeDocument/2006/relationships/slideMaster" Target="../slideMasters/slideMaster11.xml"/></Relationships>
</file>

<file path=ppt/slideLayouts/_rels/slideLayout51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5.jpeg"/><Relationship Id="rId1" Type="http://schemas.openxmlformats.org/officeDocument/2006/relationships/slideMaster" Target="../slideMasters/slideMaster13.xml"/></Relationships>
</file>

<file path=ppt/slideLayouts/_rels/slideLayout51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5.jpeg"/><Relationship Id="rId1" Type="http://schemas.openxmlformats.org/officeDocument/2006/relationships/slideMaster" Target="../slideMasters/slideMaster1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0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6.jpg"/><Relationship Id="rId1" Type="http://schemas.openxmlformats.org/officeDocument/2006/relationships/slideMaster" Target="../slideMasters/slideMaster10.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3.xml"/></Relationships>
</file>

<file path=ppt/slideLayouts/_rels/slideLayout61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6.jpg"/><Relationship Id="rId1" Type="http://schemas.openxmlformats.org/officeDocument/2006/relationships/slideMaster" Target="../slideMasters/slideMaster11.xml"/></Relationships>
</file>

<file path=ppt/slideLayouts/_rels/slideLayout61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6.jpg"/><Relationship Id="rId1" Type="http://schemas.openxmlformats.org/officeDocument/2006/relationships/slideMaster" Target="../slideMasters/slideMaster1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6.jpg"/><Relationship Id="rId1" Type="http://schemas.openxmlformats.org/officeDocument/2006/relationships/slideMaster" Target="../slideMasters/slideMaster1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6.jpg"/><Relationship Id="rId1" Type="http://schemas.openxmlformats.org/officeDocument/2006/relationships/slideMaster" Target="../slideMasters/slideMaster1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4.tiff"/><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4.tiff"/><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00.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7.png"/><Relationship Id="rId1" Type="http://schemas.openxmlformats.org/officeDocument/2006/relationships/slideMaster" Target="../slideMasters/slideMaster10.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0.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7.png"/><Relationship Id="rId1" Type="http://schemas.openxmlformats.org/officeDocument/2006/relationships/slideMaster" Target="../slideMasters/slideMaster11.xml"/></Relationships>
</file>

<file path=ppt/slideLayouts/_rels/slideLayout71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7.png"/><Relationship Id="rId1" Type="http://schemas.openxmlformats.org/officeDocument/2006/relationships/slideMaster" Target="../slideMasters/slideMaster1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0.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7.png"/><Relationship Id="rId1" Type="http://schemas.openxmlformats.org/officeDocument/2006/relationships/slideMaster" Target="../slideMasters/slideMaster1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0.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7.png"/><Relationship Id="rId1" Type="http://schemas.openxmlformats.org/officeDocument/2006/relationships/slideMaster" Target="../slideMasters/slideMaster13.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slideMaster" Target="../slideMasters/slideMaster4.xml"/><Relationship Id="rId4" Type="http://schemas.openxmlformats.org/officeDocument/2006/relationships/image" Target="../media/image17.jp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jpg"/><Relationship Id="rId1" Type="http://schemas.openxmlformats.org/officeDocument/2006/relationships/slideMaster" Target="../slideMasters/slideMaster4.xml"/><Relationship Id="rId4" Type="http://schemas.openxmlformats.org/officeDocument/2006/relationships/image" Target="../media/image21.jpg"/></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5.xml"/></Relationships>
</file>

<file path=ppt/slideLayouts/_rels/slideLayout88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50.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5.xml"/></Relationships>
</file>

<file path=ppt/slideLayouts/_rels/slideLayout89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5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eg"/><Relationship Id="rId1" Type="http://schemas.openxmlformats.org/officeDocument/2006/relationships/slideMaster" Target="../slideMasters/slideMaster5.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0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eg"/><Relationship Id="rId1" Type="http://schemas.openxmlformats.org/officeDocument/2006/relationships/slideMaster" Target="../slideMasters/slideMaster50.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5.xml"/></Relationships>
</file>

<file path=ppt/slideLayouts/_rels/slideLayout980.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50.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5.xml"/></Relationships>
</file>

<file path=ppt/slideLayouts/_rels/slideLayout990.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50.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rgbClr val="0D0D0D"/>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582043" y="3962401"/>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MS logo white - EMF">
            <a:extLst>
              <a:ext uri="{FF2B5EF4-FFF2-40B4-BE49-F238E27FC236}">
                <a16:creationId xmlns:a16="http://schemas.microsoft.com/office/drawing/2014/main" id="{15F18C2F-44AE-47B2-AF66-6F44850A4565}"/>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5" y="2425542"/>
            <a:ext cx="4167887" cy="1107996"/>
          </a:xfrm>
        </p:spPr>
        <p:txBody>
          <a:bodyPr anchor="b" anchorCtr="0">
            <a:spAutoFit/>
          </a:bodyPr>
          <a:lstStyle>
            <a:lvl1pPr>
              <a:defRPr/>
            </a:lvl1pPr>
          </a:lstStyle>
          <a:p>
            <a:r>
              <a:rPr lang="en-US"/>
              <a:t>Event name or presentation title </a:t>
            </a:r>
          </a:p>
        </p:txBody>
      </p:sp>
      <p:pic>
        <p:nvPicPr>
          <p:cNvPr id="8" name="Picture 7" descr="A group of people looking at a computer&#10;&#10;Description generated with very high confidence">
            <a:extLst>
              <a:ext uri="{FF2B5EF4-FFF2-40B4-BE49-F238E27FC236}">
                <a16:creationId xmlns:a16="http://schemas.microsoft.com/office/drawing/2014/main" id="{5AA75CBB-8F34-43C9-991C-DAF5E5D2D167}"/>
              </a:ext>
            </a:extLst>
          </p:cNvPr>
          <p:cNvPicPr>
            <a:picLocks noChangeAspect="1"/>
          </p:cNvPicPr>
          <p:nvPr userDrawn="1"/>
        </p:nvPicPr>
        <p:blipFill rotWithShape="1">
          <a:blip r:embed="rId3"/>
          <a:srcRect l="14560" r="18791"/>
          <a:stretch/>
        </p:blipFill>
        <p:spPr bwMode="auto">
          <a:xfrm>
            <a:off x="5334000" y="0"/>
            <a:ext cx="6858000" cy="6858000"/>
          </a:xfrm>
          <a:prstGeom prst="rect">
            <a:avLst/>
          </a:prstGeom>
        </p:spPr>
      </p:pic>
    </p:spTree>
    <p:extLst>
      <p:ext uri="{BB962C8B-B14F-4D97-AF65-F5344CB8AC3E}">
        <p14:creationId xmlns:p14="http://schemas.microsoft.com/office/powerpoint/2010/main" val="3385115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4200" y="1435100"/>
            <a:ext cx="5212080" cy="1649683"/>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2" indent="0">
              <a:buFont typeface="Wingdings" panose="05000000000000000000" pitchFamily="2" charset="2"/>
              <a:buNone/>
              <a:defRPr sz="2000" b="0"/>
            </a:lvl2pPr>
            <a:lvl3pPr marL="450839" indent="0">
              <a:buFont typeface="Wingdings" panose="05000000000000000000" pitchFamily="2" charset="2"/>
              <a:buNone/>
              <a:tabLst/>
              <a:defRPr sz="1600" b="0"/>
            </a:lvl3pPr>
            <a:lvl4pPr marL="652446" indent="0">
              <a:buFont typeface="Wingdings" panose="05000000000000000000" pitchFamily="2" charset="2"/>
              <a:buNone/>
              <a:defRPr sz="1400" b="0"/>
            </a:lvl4pPr>
            <a:lvl5pPr marL="854053"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3"/>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2" indent="0">
              <a:buFont typeface="Wingdings" panose="05000000000000000000" pitchFamily="2" charset="2"/>
              <a:buNone/>
              <a:defRPr sz="2000" b="0"/>
            </a:lvl2pPr>
            <a:lvl3pPr marL="450839" indent="0">
              <a:buFont typeface="Wingdings" panose="05000000000000000000" pitchFamily="2" charset="2"/>
              <a:buNone/>
              <a:tabLst/>
              <a:defRPr sz="1600" b="0"/>
            </a:lvl3pPr>
            <a:lvl4pPr marL="652446" indent="0">
              <a:buFont typeface="Wingdings" panose="05000000000000000000" pitchFamily="2" charset="2"/>
              <a:buNone/>
              <a:defRPr sz="1400" b="0"/>
            </a:lvl4pPr>
            <a:lvl5pPr marL="854053"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2261587"/>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Case Study layout 2">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F8CAFF8F-01BE-41FC-B494-8BCA3AE4BE80}"/>
              </a:ext>
            </a:extLst>
          </p:cNvPr>
          <p:cNvSpPr>
            <a:spLocks noGrp="1"/>
          </p:cNvSpPr>
          <p:nvPr>
            <p:ph type="pic" sz="quarter" idx="16"/>
          </p:nvPr>
        </p:nvSpPr>
        <p:spPr>
          <a:xfrm>
            <a:off x="0" y="-312"/>
            <a:ext cx="12192000" cy="6858623"/>
          </a:xfrm>
        </p:spPr>
        <p:txBody>
          <a:bodyPr anchor="ctr">
            <a:noAutofit/>
          </a:bodyPr>
          <a:lstStyle>
            <a:lvl1pPr algn="ctr">
              <a:defRPr/>
            </a:lvl1pPr>
          </a:lstStyle>
          <a:p>
            <a:endParaRPr lang="en-US"/>
          </a:p>
        </p:txBody>
      </p:sp>
      <p:sp>
        <p:nvSpPr>
          <p:cNvPr id="9" name="Rectangle 8">
            <a:extLst>
              <a:ext uri="{FF2B5EF4-FFF2-40B4-BE49-F238E27FC236}">
                <a16:creationId xmlns:a16="http://schemas.microsoft.com/office/drawing/2014/main" id="{5B057122-3437-4E37-9273-8C56400E1283}"/>
              </a:ext>
            </a:extLst>
          </p:cNvPr>
          <p:cNvSpPr/>
          <p:nvPr userDrawn="1"/>
        </p:nvSpPr>
        <p:spPr bwMode="auto">
          <a:xfrm>
            <a:off x="572716" y="851724"/>
            <a:ext cx="5019979" cy="5020691"/>
          </a:xfrm>
          <a:prstGeom prst="rect">
            <a:avLst/>
          </a:prstGeom>
          <a:solidFill>
            <a:schemeClr val="bg1"/>
          </a:solidFill>
          <a:ln w="10795" cap="flat" cmpd="sng" algn="ctr">
            <a:noFill/>
            <a:prstDash val="solid"/>
          </a:ln>
          <a:effectLst>
            <a:outerShdw blurRad="254000" dist="50800" dir="2700000" sx="101000" sy="101000" algn="t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 name="Text Placeholder 3">
            <a:extLst>
              <a:ext uri="{FF2B5EF4-FFF2-40B4-BE49-F238E27FC236}">
                <a16:creationId xmlns:a16="http://schemas.microsoft.com/office/drawing/2014/main" id="{891C7C1A-2E3A-4B02-8646-C145DAC91C6F}"/>
              </a:ext>
            </a:extLst>
          </p:cNvPr>
          <p:cNvSpPr>
            <a:spLocks noGrp="1"/>
          </p:cNvSpPr>
          <p:nvPr>
            <p:ph type="body" sz="quarter" idx="11" hasCustomPrompt="1"/>
          </p:nvPr>
        </p:nvSpPr>
        <p:spPr>
          <a:xfrm>
            <a:off x="1057962" y="1286493"/>
            <a:ext cx="4365277" cy="3134007"/>
          </a:xfrm>
        </p:spPr>
        <p:txBody>
          <a:bodyPr wrap="square" lIns="0" tIns="0" rIns="0" bIns="0">
            <a:noAutofit/>
          </a:bodyPr>
          <a:lstStyle>
            <a:lvl1pPr marL="0" marR="0" indent="0" algn="l" defTabSz="914367" rtl="0" eaLnBrk="1" fontAlgn="auto" latinLnBrk="0" hangingPunct="1">
              <a:lnSpc>
                <a:spcPct val="120000"/>
              </a:lnSpc>
              <a:spcBef>
                <a:spcPts val="784"/>
              </a:spcBef>
              <a:spcAft>
                <a:spcPts val="0"/>
              </a:spcAft>
              <a:buClrTx/>
              <a:buSzPct val="90000"/>
              <a:buFont typeface="Wingdings" panose="05000000000000000000" pitchFamily="2" charset="2"/>
              <a:buNone/>
              <a:tabLst/>
              <a:defRPr lang="pt-BR" sz="1961" b="0" kern="1200" cap="none" spc="0" baseline="0" dirty="0">
                <a:ln w="3175">
                  <a:noFill/>
                </a:ln>
                <a:solidFill>
                  <a:srgbClr val="000000"/>
                </a:solidFill>
                <a:effectLst/>
                <a:latin typeface="+mj-lt"/>
                <a:ea typeface="+mn-ea"/>
                <a:cs typeface="Segoe UI Semilight" panose="020B0402040204020203" pitchFamily="34" charset="0"/>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Quote text Segoe UI 22pt</a:t>
            </a:r>
          </a:p>
        </p:txBody>
      </p:sp>
      <p:sp>
        <p:nvSpPr>
          <p:cNvPr id="5" name="Picture Placeholder 4">
            <a:extLst>
              <a:ext uri="{FF2B5EF4-FFF2-40B4-BE49-F238E27FC236}">
                <a16:creationId xmlns:a16="http://schemas.microsoft.com/office/drawing/2014/main" id="{BDA52F4C-2DE7-44FF-B24B-6D5FFD3A0191}"/>
              </a:ext>
            </a:extLst>
          </p:cNvPr>
          <p:cNvSpPr>
            <a:spLocks noGrp="1"/>
          </p:cNvSpPr>
          <p:nvPr>
            <p:ph type="pic" sz="quarter" idx="17" hasCustomPrompt="1"/>
          </p:nvPr>
        </p:nvSpPr>
        <p:spPr>
          <a:xfrm>
            <a:off x="4302708" y="4420499"/>
            <a:ext cx="1120531" cy="1120690"/>
          </a:xfrm>
        </p:spPr>
        <p:txBody>
          <a:bodyPr anchor="ctr">
            <a:noAutofit/>
          </a:bodyPr>
          <a:lstStyle>
            <a:lvl1pPr algn="ctr">
              <a:defRPr/>
            </a:lvl1pPr>
          </a:lstStyle>
          <a:p>
            <a:r>
              <a:rPr lang="en-US"/>
              <a:t>logo</a:t>
            </a:r>
          </a:p>
        </p:txBody>
      </p:sp>
      <p:sp>
        <p:nvSpPr>
          <p:cNvPr id="16" name="Rectangle 15">
            <a:extLst>
              <a:ext uri="{FF2B5EF4-FFF2-40B4-BE49-F238E27FC236}">
                <a16:creationId xmlns:a16="http://schemas.microsoft.com/office/drawing/2014/main" id="{798550A1-9117-4CB4-B2F5-EDAF38433393}"/>
              </a:ext>
            </a:extLst>
          </p:cNvPr>
          <p:cNvSpPr/>
          <p:nvPr userDrawn="1"/>
        </p:nvSpPr>
        <p:spPr>
          <a:xfrm>
            <a:off x="572716" y="955266"/>
            <a:ext cx="527970" cy="1418315"/>
          </a:xfrm>
          <a:prstGeom prst="rect">
            <a:avLst/>
          </a:prstGeom>
        </p:spPr>
        <p:txBody>
          <a:bodyPr wrap="square">
            <a:spAutoFit/>
          </a:bodyPr>
          <a:lstStyle/>
          <a:p>
            <a:r>
              <a:rPr lang="he-IL" sz="8627">
                <a:latin typeface="Arial" panose="020B0604020202020204" pitchFamily="34" charset="0"/>
                <a:cs typeface="Arial" panose="020B0604020202020204" pitchFamily="34" charset="0"/>
              </a:rPr>
              <a:t>‟</a:t>
            </a:r>
            <a:endParaRPr lang="en-US" sz="8627"/>
          </a:p>
        </p:txBody>
      </p:sp>
      <p:sp>
        <p:nvSpPr>
          <p:cNvPr id="19" name="Text Placeholder 3">
            <a:extLst>
              <a:ext uri="{FF2B5EF4-FFF2-40B4-BE49-F238E27FC236}">
                <a16:creationId xmlns:a16="http://schemas.microsoft.com/office/drawing/2014/main" id="{11A957BA-5D38-4BA1-8992-E7E2549CE94E}"/>
              </a:ext>
            </a:extLst>
          </p:cNvPr>
          <p:cNvSpPr>
            <a:spLocks noGrp="1"/>
          </p:cNvSpPr>
          <p:nvPr>
            <p:ph type="body" sz="quarter" idx="13" hasCustomPrompt="1"/>
          </p:nvPr>
        </p:nvSpPr>
        <p:spPr>
          <a:xfrm>
            <a:off x="1057962" y="4420500"/>
            <a:ext cx="3244746" cy="371001"/>
          </a:xfrm>
        </p:spPr>
        <p:txBody>
          <a:bodyPr wrap="square" lIns="0" tIns="0" rIns="0" bIns="0">
            <a:noAutofit/>
          </a:bodyPr>
          <a:lstStyle>
            <a:lvl1pPr marL="0" marR="0" indent="0" algn="l" defTabSz="914367" rtl="0" eaLnBrk="1" fontAlgn="auto" latinLnBrk="0" hangingPunct="1">
              <a:lnSpc>
                <a:spcPct val="120000"/>
              </a:lnSpc>
              <a:spcBef>
                <a:spcPts val="784"/>
              </a:spcBef>
              <a:spcAft>
                <a:spcPts val="0"/>
              </a:spcAft>
              <a:buClrTx/>
              <a:buSzPct val="90000"/>
              <a:buFont typeface="Wingdings" panose="05000000000000000000" pitchFamily="2" charset="2"/>
              <a:buNone/>
              <a:tabLst/>
              <a:defRPr kumimoji="0" lang="pt-BR" sz="1568" b="0" i="0" u="none" strike="noStrike" kern="1200" cap="none" spc="0" normalizeH="0" baseline="0" dirty="0" smtClean="0">
                <a:ln>
                  <a:noFill/>
                </a:ln>
                <a:solidFill>
                  <a:srgbClr val="0078D4"/>
                </a:solidFill>
                <a:effectLst/>
                <a:uLnTx/>
                <a:uFillTx/>
                <a:latin typeface="Segoe UI Semibold"/>
                <a:ea typeface="+mn-ea"/>
                <a:cs typeface="Segoe UI Semilight" panose="020B0402040204020203" pitchFamily="34" charset="0"/>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First Last</a:t>
            </a:r>
          </a:p>
        </p:txBody>
      </p:sp>
      <p:sp>
        <p:nvSpPr>
          <p:cNvPr id="21" name="Text Placeholder 3">
            <a:extLst>
              <a:ext uri="{FF2B5EF4-FFF2-40B4-BE49-F238E27FC236}">
                <a16:creationId xmlns:a16="http://schemas.microsoft.com/office/drawing/2014/main" id="{000FB50A-1AEB-4C04-82BE-15E893DFBEB0}"/>
              </a:ext>
            </a:extLst>
          </p:cNvPr>
          <p:cNvSpPr>
            <a:spLocks noGrp="1"/>
          </p:cNvSpPr>
          <p:nvPr>
            <p:ph type="body" sz="quarter" idx="15" hasCustomPrompt="1"/>
          </p:nvPr>
        </p:nvSpPr>
        <p:spPr>
          <a:xfrm>
            <a:off x="1057962" y="4847554"/>
            <a:ext cx="3244746" cy="693636"/>
          </a:xfrm>
        </p:spPr>
        <p:txBody>
          <a:bodyPr wrap="square" lIns="0" tIns="0" rIns="0" bIns="0">
            <a:noAutofit/>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lang="pt-BR" sz="1568" b="0" kern="1200" cap="none" spc="0" baseline="0" dirty="0">
                <a:ln w="3175">
                  <a:noFill/>
                </a:ln>
                <a:solidFill>
                  <a:srgbClr val="000000"/>
                </a:solidFill>
                <a:effectLst/>
                <a:latin typeface="+mn-lt"/>
                <a:ea typeface="+mn-ea"/>
                <a:cs typeface="Segoe UI Semilight" panose="020B0402040204020203" pitchFamily="34" charset="0"/>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Title, Group, Company</a:t>
            </a:r>
          </a:p>
        </p:txBody>
      </p:sp>
    </p:spTree>
    <p:extLst>
      <p:ext uri="{BB962C8B-B14F-4D97-AF65-F5344CB8AC3E}">
        <p14:creationId xmlns:p14="http://schemas.microsoft.com/office/powerpoint/2010/main" val="22033762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1" nodeType="withEffect">
                                  <p:stCondLst>
                                    <p:cond delay="500"/>
                                  </p:stCondLst>
                                  <p:childTnLst>
                                    <p:set>
                                      <p:cBhvr>
                                        <p:cTn id="6" dur="1" fill="hold">
                                          <p:stCondLst>
                                            <p:cond delay="0"/>
                                          </p:stCondLst>
                                        </p:cTn>
                                        <p:tgtEl>
                                          <p:spTgt spid="9"/>
                                        </p:tgtEl>
                                        <p:attrNameLst>
                                          <p:attrName>style.visibility</p:attrName>
                                        </p:attrNameLst>
                                      </p:cBhvr>
                                      <p:to>
                                        <p:strVal val="visible"/>
                                      </p:to>
                                    </p:set>
                                  </p:childTnLst>
                                </p:cTn>
                              </p:par>
                              <p:par>
                                <p:cTn id="7" presetID="6" presetClass="emph" presetSubtype="0" accel="100000" autoRev="1" fill="hold" grpId="0" nodeType="withEffect">
                                  <p:stCondLst>
                                    <p:cond delay="0"/>
                                  </p:stCondLst>
                                  <p:childTnLst>
                                    <p:animScale>
                                      <p:cBhvr>
                                        <p:cTn id="8" dur="500" fill="hold"/>
                                        <p:tgtEl>
                                          <p:spTgt spid="9"/>
                                        </p:tgtEl>
                                      </p:cBhvr>
                                      <p:by x="0" y="0"/>
                                    </p:animScale>
                                  </p:childTnLst>
                                </p:cTn>
                              </p:par>
                              <p:par>
                                <p:cTn id="9" presetID="42" presetClass="path" presetSubtype="0" decel="100000" fill="hold" grpId="2" nodeType="withEffect">
                                  <p:stCondLst>
                                    <p:cond delay="500"/>
                                  </p:stCondLst>
                                  <p:childTnLst>
                                    <p:animMotion origin="layout" path="M -2.70833E-6 0 L -0.21002 0.37338 " pathEditMode="relative" rAng="0" ptsTypes="AA">
                                      <p:cBhvr>
                                        <p:cTn id="10" dur="500" spd="-100000" fill="hold"/>
                                        <p:tgtEl>
                                          <p:spTgt spid="9"/>
                                        </p:tgtEl>
                                        <p:attrNameLst>
                                          <p:attrName>ppt_x</p:attrName>
                                          <p:attrName>ppt_y</p:attrName>
                                        </p:attrNameLst>
                                      </p:cBhvr>
                                      <p:rCtr x="-10508" y="1865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9" grpId="2" animBg="1"/>
    </p:bldLst>
  </p:timing>
  <p:extLst mod="1">
    <p:ext uri="{DCECCB84-F9BA-43D5-87BE-67443E8EF086}">
      <p15:sldGuideLst xmlns:p15="http://schemas.microsoft.com/office/powerpoint/2012/main"/>
    </p:ext>
  </p:extLst>
</p:sldLayout>
</file>

<file path=ppt/slideLayouts/slideLayout100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4200" y="1435100"/>
            <a:ext cx="5212080" cy="1649683"/>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2" indent="0">
              <a:buFont typeface="Wingdings" panose="05000000000000000000" pitchFamily="2" charset="2"/>
              <a:buNone/>
              <a:defRPr sz="2000" b="0"/>
            </a:lvl2pPr>
            <a:lvl3pPr marL="450839" indent="0">
              <a:buFont typeface="Wingdings" panose="05000000000000000000" pitchFamily="2" charset="2"/>
              <a:buNone/>
              <a:tabLst/>
              <a:defRPr sz="1600" b="0"/>
            </a:lvl3pPr>
            <a:lvl4pPr marL="652446" indent="0">
              <a:buFont typeface="Wingdings" panose="05000000000000000000" pitchFamily="2" charset="2"/>
              <a:buNone/>
              <a:defRPr sz="1400" b="0"/>
            </a:lvl4pPr>
            <a:lvl5pPr marL="854053"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3"/>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2" indent="0">
              <a:buFont typeface="Wingdings" panose="05000000000000000000" pitchFamily="2" charset="2"/>
              <a:buNone/>
              <a:defRPr sz="2000" b="0"/>
            </a:lvl2pPr>
            <a:lvl3pPr marL="450839" indent="0">
              <a:buFont typeface="Wingdings" panose="05000000000000000000" pitchFamily="2" charset="2"/>
              <a:buNone/>
              <a:tabLst/>
              <a:defRPr sz="1600" b="0"/>
            </a:lvl3pPr>
            <a:lvl4pPr marL="652446" indent="0">
              <a:buFont typeface="Wingdings" panose="05000000000000000000" pitchFamily="2" charset="2"/>
              <a:buNone/>
              <a:defRPr sz="1400" b="0"/>
            </a:lvl4pPr>
            <a:lvl5pPr marL="854053"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2261587"/>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001.xml><?xml version="1.0" encoding="utf-8"?>
<p:sldLayout xmlns:a="http://schemas.openxmlformats.org/drawingml/2006/main" xmlns:r="http://schemas.openxmlformats.org/officeDocument/2006/relationships" xmlns:p="http://schemas.openxmlformats.org/presentationml/2006/main" preserve="1" userDrawn="1">
  <p:cSld name="Case Study layout 2">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F8CAFF8F-01BE-41FC-B494-8BCA3AE4BE80}"/>
              </a:ext>
            </a:extLst>
          </p:cNvPr>
          <p:cNvSpPr>
            <a:spLocks noGrp="1"/>
          </p:cNvSpPr>
          <p:nvPr>
            <p:ph type="pic" sz="quarter" idx="16"/>
          </p:nvPr>
        </p:nvSpPr>
        <p:spPr>
          <a:xfrm>
            <a:off x="0" y="-312"/>
            <a:ext cx="12192000" cy="6858623"/>
          </a:xfrm>
        </p:spPr>
        <p:txBody>
          <a:bodyPr anchor="ctr">
            <a:noAutofit/>
          </a:bodyPr>
          <a:lstStyle>
            <a:lvl1pPr algn="ctr">
              <a:defRPr/>
            </a:lvl1pPr>
          </a:lstStyle>
          <a:p>
            <a:endParaRPr lang="en-US"/>
          </a:p>
        </p:txBody>
      </p:sp>
      <p:sp>
        <p:nvSpPr>
          <p:cNvPr id="9" name="Rectangle 8">
            <a:extLst>
              <a:ext uri="{FF2B5EF4-FFF2-40B4-BE49-F238E27FC236}">
                <a16:creationId xmlns:a16="http://schemas.microsoft.com/office/drawing/2014/main" id="{5B057122-3437-4E37-9273-8C56400E1283}"/>
              </a:ext>
            </a:extLst>
          </p:cNvPr>
          <p:cNvSpPr/>
          <p:nvPr userDrawn="1"/>
        </p:nvSpPr>
        <p:spPr bwMode="auto">
          <a:xfrm>
            <a:off x="572716" y="851724"/>
            <a:ext cx="5019979" cy="5020691"/>
          </a:xfrm>
          <a:prstGeom prst="rect">
            <a:avLst/>
          </a:prstGeom>
          <a:solidFill>
            <a:schemeClr val="bg1"/>
          </a:solidFill>
          <a:ln w="10795" cap="flat" cmpd="sng" algn="ctr">
            <a:noFill/>
            <a:prstDash val="solid"/>
          </a:ln>
          <a:effectLst>
            <a:outerShdw blurRad="254000" dist="50800" dir="2700000" sx="101000" sy="101000" algn="t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 name="Text Placeholder 3">
            <a:extLst>
              <a:ext uri="{FF2B5EF4-FFF2-40B4-BE49-F238E27FC236}">
                <a16:creationId xmlns:a16="http://schemas.microsoft.com/office/drawing/2014/main" id="{891C7C1A-2E3A-4B02-8646-C145DAC91C6F}"/>
              </a:ext>
            </a:extLst>
          </p:cNvPr>
          <p:cNvSpPr>
            <a:spLocks noGrp="1"/>
          </p:cNvSpPr>
          <p:nvPr>
            <p:ph type="body" sz="quarter" idx="11" hasCustomPrompt="1"/>
          </p:nvPr>
        </p:nvSpPr>
        <p:spPr>
          <a:xfrm>
            <a:off x="1057962" y="1286493"/>
            <a:ext cx="4365277" cy="3134007"/>
          </a:xfrm>
        </p:spPr>
        <p:txBody>
          <a:bodyPr wrap="square" lIns="0" tIns="0" rIns="0" bIns="0">
            <a:noAutofit/>
          </a:bodyPr>
          <a:lstStyle>
            <a:lvl1pPr marL="0" marR="0" indent="0" algn="l" defTabSz="914367" rtl="0" eaLnBrk="1" fontAlgn="auto" latinLnBrk="0" hangingPunct="1">
              <a:lnSpc>
                <a:spcPct val="120000"/>
              </a:lnSpc>
              <a:spcBef>
                <a:spcPts val="784"/>
              </a:spcBef>
              <a:spcAft>
                <a:spcPts val="0"/>
              </a:spcAft>
              <a:buClrTx/>
              <a:buSzPct val="90000"/>
              <a:buFont typeface="Wingdings" panose="05000000000000000000" pitchFamily="2" charset="2"/>
              <a:buNone/>
              <a:tabLst/>
              <a:defRPr lang="pt-BR" sz="1961" b="0" kern="1200" cap="none" spc="0" baseline="0" dirty="0">
                <a:ln w="3175">
                  <a:noFill/>
                </a:ln>
                <a:solidFill>
                  <a:srgbClr val="000000"/>
                </a:solidFill>
                <a:effectLst/>
                <a:latin typeface="+mj-lt"/>
                <a:ea typeface="+mn-ea"/>
                <a:cs typeface="Segoe UI Semilight" panose="020B0402040204020203" pitchFamily="34" charset="0"/>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Quote text Segoe UI 22pt</a:t>
            </a:r>
          </a:p>
        </p:txBody>
      </p:sp>
      <p:sp>
        <p:nvSpPr>
          <p:cNvPr id="5" name="Picture Placeholder 4">
            <a:extLst>
              <a:ext uri="{FF2B5EF4-FFF2-40B4-BE49-F238E27FC236}">
                <a16:creationId xmlns:a16="http://schemas.microsoft.com/office/drawing/2014/main" id="{BDA52F4C-2DE7-44FF-B24B-6D5FFD3A0191}"/>
              </a:ext>
            </a:extLst>
          </p:cNvPr>
          <p:cNvSpPr>
            <a:spLocks noGrp="1"/>
          </p:cNvSpPr>
          <p:nvPr>
            <p:ph type="pic" sz="quarter" idx="17" hasCustomPrompt="1"/>
          </p:nvPr>
        </p:nvSpPr>
        <p:spPr>
          <a:xfrm>
            <a:off x="4302708" y="4420499"/>
            <a:ext cx="1120531" cy="1120690"/>
          </a:xfrm>
        </p:spPr>
        <p:txBody>
          <a:bodyPr anchor="ctr">
            <a:noAutofit/>
          </a:bodyPr>
          <a:lstStyle>
            <a:lvl1pPr algn="ctr">
              <a:defRPr/>
            </a:lvl1pPr>
          </a:lstStyle>
          <a:p>
            <a:r>
              <a:rPr lang="en-US"/>
              <a:t>logo</a:t>
            </a:r>
          </a:p>
        </p:txBody>
      </p:sp>
      <p:sp>
        <p:nvSpPr>
          <p:cNvPr id="16" name="Rectangle 15">
            <a:extLst>
              <a:ext uri="{FF2B5EF4-FFF2-40B4-BE49-F238E27FC236}">
                <a16:creationId xmlns:a16="http://schemas.microsoft.com/office/drawing/2014/main" id="{798550A1-9117-4CB4-B2F5-EDAF38433393}"/>
              </a:ext>
            </a:extLst>
          </p:cNvPr>
          <p:cNvSpPr/>
          <p:nvPr userDrawn="1"/>
        </p:nvSpPr>
        <p:spPr>
          <a:xfrm>
            <a:off x="572716" y="955266"/>
            <a:ext cx="527970" cy="1418315"/>
          </a:xfrm>
          <a:prstGeom prst="rect">
            <a:avLst/>
          </a:prstGeom>
        </p:spPr>
        <p:txBody>
          <a:bodyPr wrap="square">
            <a:spAutoFit/>
          </a:bodyPr>
          <a:lstStyle/>
          <a:p>
            <a:r>
              <a:rPr lang="he-IL" sz="8627">
                <a:latin typeface="Arial" panose="020B0604020202020204" pitchFamily="34" charset="0"/>
                <a:cs typeface="Arial" panose="020B0604020202020204" pitchFamily="34" charset="0"/>
              </a:rPr>
              <a:t>‟</a:t>
            </a:r>
            <a:endParaRPr lang="en-US" sz="8627"/>
          </a:p>
        </p:txBody>
      </p:sp>
      <p:sp>
        <p:nvSpPr>
          <p:cNvPr id="19" name="Text Placeholder 3">
            <a:extLst>
              <a:ext uri="{FF2B5EF4-FFF2-40B4-BE49-F238E27FC236}">
                <a16:creationId xmlns:a16="http://schemas.microsoft.com/office/drawing/2014/main" id="{11A957BA-5D38-4BA1-8992-E7E2549CE94E}"/>
              </a:ext>
            </a:extLst>
          </p:cNvPr>
          <p:cNvSpPr>
            <a:spLocks noGrp="1"/>
          </p:cNvSpPr>
          <p:nvPr>
            <p:ph type="body" sz="quarter" idx="13" hasCustomPrompt="1"/>
          </p:nvPr>
        </p:nvSpPr>
        <p:spPr>
          <a:xfrm>
            <a:off x="1057962" y="4420500"/>
            <a:ext cx="3244746" cy="371001"/>
          </a:xfrm>
        </p:spPr>
        <p:txBody>
          <a:bodyPr wrap="square" lIns="0" tIns="0" rIns="0" bIns="0">
            <a:noAutofit/>
          </a:bodyPr>
          <a:lstStyle>
            <a:lvl1pPr marL="0" marR="0" indent="0" algn="l" defTabSz="914367" rtl="0" eaLnBrk="1" fontAlgn="auto" latinLnBrk="0" hangingPunct="1">
              <a:lnSpc>
                <a:spcPct val="120000"/>
              </a:lnSpc>
              <a:spcBef>
                <a:spcPts val="784"/>
              </a:spcBef>
              <a:spcAft>
                <a:spcPts val="0"/>
              </a:spcAft>
              <a:buClrTx/>
              <a:buSzPct val="90000"/>
              <a:buFont typeface="Wingdings" panose="05000000000000000000" pitchFamily="2" charset="2"/>
              <a:buNone/>
              <a:tabLst/>
              <a:defRPr kumimoji="0" lang="pt-BR" sz="1568" b="0" i="0" u="none" strike="noStrike" kern="1200" cap="none" spc="0" normalizeH="0" baseline="0" dirty="0" smtClean="0">
                <a:ln>
                  <a:noFill/>
                </a:ln>
                <a:solidFill>
                  <a:srgbClr val="0078D4"/>
                </a:solidFill>
                <a:effectLst/>
                <a:uLnTx/>
                <a:uFillTx/>
                <a:latin typeface="Segoe UI Semibold"/>
                <a:ea typeface="+mn-ea"/>
                <a:cs typeface="Segoe UI Semilight" panose="020B0402040204020203" pitchFamily="34" charset="0"/>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First Last</a:t>
            </a:r>
          </a:p>
        </p:txBody>
      </p:sp>
      <p:sp>
        <p:nvSpPr>
          <p:cNvPr id="21" name="Text Placeholder 3">
            <a:extLst>
              <a:ext uri="{FF2B5EF4-FFF2-40B4-BE49-F238E27FC236}">
                <a16:creationId xmlns:a16="http://schemas.microsoft.com/office/drawing/2014/main" id="{000FB50A-1AEB-4C04-82BE-15E893DFBEB0}"/>
              </a:ext>
            </a:extLst>
          </p:cNvPr>
          <p:cNvSpPr>
            <a:spLocks noGrp="1"/>
          </p:cNvSpPr>
          <p:nvPr>
            <p:ph type="body" sz="quarter" idx="15" hasCustomPrompt="1"/>
          </p:nvPr>
        </p:nvSpPr>
        <p:spPr>
          <a:xfrm>
            <a:off x="1057962" y="4847554"/>
            <a:ext cx="3244746" cy="693636"/>
          </a:xfrm>
        </p:spPr>
        <p:txBody>
          <a:bodyPr wrap="square" lIns="0" tIns="0" rIns="0" bIns="0">
            <a:noAutofit/>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lang="pt-BR" sz="1568" b="0" kern="1200" cap="none" spc="0" baseline="0" dirty="0">
                <a:ln w="3175">
                  <a:noFill/>
                </a:ln>
                <a:solidFill>
                  <a:srgbClr val="000000"/>
                </a:solidFill>
                <a:effectLst/>
                <a:latin typeface="+mn-lt"/>
                <a:ea typeface="+mn-ea"/>
                <a:cs typeface="Segoe UI Semilight" panose="020B0402040204020203" pitchFamily="34" charset="0"/>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Title, Group, Company</a:t>
            </a:r>
          </a:p>
        </p:txBody>
      </p:sp>
    </p:spTree>
    <p:extLst>
      <p:ext uri="{BB962C8B-B14F-4D97-AF65-F5344CB8AC3E}">
        <p14:creationId xmlns:p14="http://schemas.microsoft.com/office/powerpoint/2010/main" val="22033762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1" nodeType="withEffect">
                                  <p:stCondLst>
                                    <p:cond delay="500"/>
                                  </p:stCondLst>
                                  <p:childTnLst>
                                    <p:set>
                                      <p:cBhvr>
                                        <p:cTn id="6" dur="1" fill="hold">
                                          <p:stCondLst>
                                            <p:cond delay="0"/>
                                          </p:stCondLst>
                                        </p:cTn>
                                        <p:tgtEl>
                                          <p:spTgt spid="9"/>
                                        </p:tgtEl>
                                        <p:attrNameLst>
                                          <p:attrName>style.visibility</p:attrName>
                                        </p:attrNameLst>
                                      </p:cBhvr>
                                      <p:to>
                                        <p:strVal val="visible"/>
                                      </p:to>
                                    </p:set>
                                  </p:childTnLst>
                                </p:cTn>
                              </p:par>
                              <p:par>
                                <p:cTn id="7" presetID="6" presetClass="emph" presetSubtype="0" accel="100000" autoRev="1" fill="hold" grpId="0" nodeType="withEffect">
                                  <p:stCondLst>
                                    <p:cond delay="0"/>
                                  </p:stCondLst>
                                  <p:childTnLst>
                                    <p:animScale>
                                      <p:cBhvr>
                                        <p:cTn id="8" dur="500" fill="hold"/>
                                        <p:tgtEl>
                                          <p:spTgt spid="9"/>
                                        </p:tgtEl>
                                      </p:cBhvr>
                                      <p:by x="0" y="0"/>
                                    </p:animScale>
                                  </p:childTnLst>
                                </p:cTn>
                              </p:par>
                              <p:par>
                                <p:cTn id="9" presetID="42" presetClass="path" presetSubtype="0" decel="100000" fill="hold" grpId="2" nodeType="withEffect">
                                  <p:stCondLst>
                                    <p:cond delay="500"/>
                                  </p:stCondLst>
                                  <p:childTnLst>
                                    <p:animMotion origin="layout" path="M -2.70833E-6 0 L -0.21002 0.37338 " pathEditMode="relative" rAng="0" ptsTypes="AA">
                                      <p:cBhvr>
                                        <p:cTn id="10" dur="500" spd="-100000" fill="hold"/>
                                        <p:tgtEl>
                                          <p:spTgt spid="9"/>
                                        </p:tgtEl>
                                        <p:attrNameLst>
                                          <p:attrName>ppt_x</p:attrName>
                                          <p:attrName>ppt_y</p:attrName>
                                        </p:attrNameLst>
                                      </p:cBhvr>
                                      <p:rCtr x="-10508" y="1865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9" grpId="2" animBg="1"/>
    </p:bldLst>
  </p:timing>
  <p:extLst mod="1">
    <p:ext uri="{DCECCB84-F9BA-43D5-87BE-67443E8EF086}">
      <p15:sldGuideLst xmlns:p15="http://schemas.microsoft.com/office/powerpoint/2012/main"/>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4" y="2135537"/>
            <a:ext cx="3632388" cy="2583813"/>
          </a:xfrm>
          <a:blipFill>
            <a:blip r:embed="rId2" cstate="screen">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2" name="Picture Placeholder 10"/>
          <p:cNvSpPr>
            <a:spLocks noGrp="1"/>
          </p:cNvSpPr>
          <p:nvPr>
            <p:ph type="pic" sz="quarter" idx="15" hasCustomPrompt="1"/>
          </p:nvPr>
        </p:nvSpPr>
        <p:spPr>
          <a:xfrm>
            <a:off x="4281364" y="2135537"/>
            <a:ext cx="3623050" cy="2583813"/>
          </a:xfrm>
          <a:blipFill>
            <a:blip r:embed="rId3"/>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3" name="Picture Placeholder 10"/>
          <p:cNvSpPr>
            <a:spLocks noGrp="1"/>
          </p:cNvSpPr>
          <p:nvPr>
            <p:ph type="pic" sz="quarter" idx="16" hasCustomPrompt="1"/>
          </p:nvPr>
        </p:nvSpPr>
        <p:spPr>
          <a:xfrm>
            <a:off x="8126963" y="2135536"/>
            <a:ext cx="3634002" cy="2583814"/>
          </a:xfrm>
          <a:blipFill>
            <a:blip r:embed="rId4" cstate="print">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ext Placeholder 4"/>
          <p:cNvSpPr>
            <a:spLocks noGrp="1"/>
          </p:cNvSpPr>
          <p:nvPr>
            <p:ph type="body" sz="quarter" idx="11" hasCustomPrompt="1"/>
          </p:nvPr>
        </p:nvSpPr>
        <p:spPr>
          <a:xfrm>
            <a:off x="426424" y="4927922"/>
            <a:ext cx="3630521"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9" name="Text Placeholder 4"/>
          <p:cNvSpPr>
            <a:spLocks noGrp="1"/>
          </p:cNvSpPr>
          <p:nvPr>
            <p:ph type="body" sz="quarter" idx="12" hasCustomPrompt="1"/>
          </p:nvPr>
        </p:nvSpPr>
        <p:spPr>
          <a:xfrm>
            <a:off x="4281361" y="4927922"/>
            <a:ext cx="3623050"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0" name="Text Placeholder 4"/>
          <p:cNvSpPr>
            <a:spLocks noGrp="1"/>
          </p:cNvSpPr>
          <p:nvPr>
            <p:ph type="body" sz="quarter" idx="13" hasCustomPrompt="1"/>
          </p:nvPr>
        </p:nvSpPr>
        <p:spPr>
          <a:xfrm>
            <a:off x="8126963" y="4927922"/>
            <a:ext cx="3630521"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lvl1pPr>
          </a:lstStyle>
          <a:p>
            <a:r>
              <a:rPr lang="en-US"/>
              <a:t>Photo layout 2</a:t>
            </a:r>
          </a:p>
        </p:txBody>
      </p:sp>
    </p:spTree>
    <p:extLst>
      <p:ext uri="{BB962C8B-B14F-4D97-AF65-F5344CB8AC3E}">
        <p14:creationId xmlns:p14="http://schemas.microsoft.com/office/powerpoint/2010/main" val="434459039"/>
      </p:ext>
    </p:extLst>
  </p:cSld>
  <p:clrMapOvr>
    <a:masterClrMapping/>
  </p:clrMapOvr>
  <p:transition>
    <p:fade/>
  </p:transition>
</p:sldLayout>
</file>

<file path=ppt/slideLayouts/slideLayout101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4200" y="1435100"/>
            <a:ext cx="5212080" cy="1649683"/>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2" indent="0">
              <a:buFont typeface="Wingdings" panose="05000000000000000000" pitchFamily="2" charset="2"/>
              <a:buNone/>
              <a:defRPr sz="2000" b="0"/>
            </a:lvl2pPr>
            <a:lvl3pPr marL="450839" indent="0">
              <a:buFont typeface="Wingdings" panose="05000000000000000000" pitchFamily="2" charset="2"/>
              <a:buNone/>
              <a:tabLst/>
              <a:defRPr sz="1600" b="0"/>
            </a:lvl3pPr>
            <a:lvl4pPr marL="652446" indent="0">
              <a:buFont typeface="Wingdings" panose="05000000000000000000" pitchFamily="2" charset="2"/>
              <a:buNone/>
              <a:defRPr sz="1400" b="0"/>
            </a:lvl4pPr>
            <a:lvl5pPr marL="854053"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3"/>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2" indent="0">
              <a:buFont typeface="Wingdings" panose="05000000000000000000" pitchFamily="2" charset="2"/>
              <a:buNone/>
              <a:defRPr sz="2000" b="0"/>
            </a:lvl2pPr>
            <a:lvl3pPr marL="450839" indent="0">
              <a:buFont typeface="Wingdings" panose="05000000000000000000" pitchFamily="2" charset="2"/>
              <a:buNone/>
              <a:tabLst/>
              <a:defRPr sz="1600" b="0"/>
            </a:lvl3pPr>
            <a:lvl4pPr marL="652446" indent="0">
              <a:buFont typeface="Wingdings" panose="05000000000000000000" pitchFamily="2" charset="2"/>
              <a:buNone/>
              <a:defRPr sz="1400" b="0"/>
            </a:lvl4pPr>
            <a:lvl5pPr marL="854053"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2261587"/>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011.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4" y="2135537"/>
            <a:ext cx="3632388" cy="2583813"/>
          </a:xfrm>
          <a:blipFill>
            <a:blip r:embed="rId2" cstate="screen">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2" name="Picture Placeholder 10"/>
          <p:cNvSpPr>
            <a:spLocks noGrp="1"/>
          </p:cNvSpPr>
          <p:nvPr>
            <p:ph type="pic" sz="quarter" idx="15" hasCustomPrompt="1"/>
          </p:nvPr>
        </p:nvSpPr>
        <p:spPr>
          <a:xfrm>
            <a:off x="4281364" y="2135537"/>
            <a:ext cx="3623050" cy="2583813"/>
          </a:xfrm>
          <a:blipFill>
            <a:blip r:embed="rId3"/>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3" name="Picture Placeholder 10"/>
          <p:cNvSpPr>
            <a:spLocks noGrp="1"/>
          </p:cNvSpPr>
          <p:nvPr>
            <p:ph type="pic" sz="quarter" idx="16" hasCustomPrompt="1"/>
          </p:nvPr>
        </p:nvSpPr>
        <p:spPr>
          <a:xfrm>
            <a:off x="8126963" y="2135536"/>
            <a:ext cx="3634002" cy="2583814"/>
          </a:xfrm>
          <a:blipFill>
            <a:blip r:embed="rId4" cstate="print">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ext Placeholder 4"/>
          <p:cNvSpPr>
            <a:spLocks noGrp="1"/>
          </p:cNvSpPr>
          <p:nvPr>
            <p:ph type="body" sz="quarter" idx="11" hasCustomPrompt="1"/>
          </p:nvPr>
        </p:nvSpPr>
        <p:spPr>
          <a:xfrm>
            <a:off x="426424" y="4927922"/>
            <a:ext cx="3630521"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9" name="Text Placeholder 4"/>
          <p:cNvSpPr>
            <a:spLocks noGrp="1"/>
          </p:cNvSpPr>
          <p:nvPr>
            <p:ph type="body" sz="quarter" idx="12" hasCustomPrompt="1"/>
          </p:nvPr>
        </p:nvSpPr>
        <p:spPr>
          <a:xfrm>
            <a:off x="4281361" y="4927922"/>
            <a:ext cx="3623050"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0" name="Text Placeholder 4"/>
          <p:cNvSpPr>
            <a:spLocks noGrp="1"/>
          </p:cNvSpPr>
          <p:nvPr>
            <p:ph type="body" sz="quarter" idx="13" hasCustomPrompt="1"/>
          </p:nvPr>
        </p:nvSpPr>
        <p:spPr>
          <a:xfrm>
            <a:off x="8126963" y="4927922"/>
            <a:ext cx="3630521"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lvl1pPr>
          </a:lstStyle>
          <a:p>
            <a:r>
              <a:rPr lang="en-US"/>
              <a:t>Photo layout 2</a:t>
            </a:r>
          </a:p>
        </p:txBody>
      </p:sp>
    </p:spTree>
    <p:extLst>
      <p:ext uri="{BB962C8B-B14F-4D97-AF65-F5344CB8AC3E}">
        <p14:creationId xmlns:p14="http://schemas.microsoft.com/office/powerpoint/2010/main" val="434459039"/>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1" y="2145841"/>
            <a:ext cx="5780073" cy="3756460"/>
          </a:xfrm>
        </p:spPr>
        <p:txBody>
          <a:bodyPr anchor="ctr">
            <a:noAutofit/>
          </a:bodyPr>
          <a:lstStyle>
            <a:lvl1pPr algn="ctr">
              <a:defRPr sz="1961">
                <a:latin typeface="+mj-lt"/>
              </a:defRPr>
            </a:lvl1pPr>
          </a:lstStyle>
          <a:p>
            <a:r>
              <a:rPr lang="en-US"/>
              <a:t>Drop photo here</a:t>
            </a:r>
          </a:p>
        </p:txBody>
      </p:sp>
      <p:sp>
        <p:nvSpPr>
          <p:cNvPr id="4" name="Text Placeholder 3"/>
          <p:cNvSpPr>
            <a:spLocks noGrp="1"/>
          </p:cNvSpPr>
          <p:nvPr>
            <p:ph type="body" sz="quarter" idx="10" hasCustomPrompt="1"/>
          </p:nvPr>
        </p:nvSpPr>
        <p:spPr>
          <a:xfrm>
            <a:off x="426424" y="2145841"/>
            <a:ext cx="513817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Device layout</a:t>
            </a:r>
          </a:p>
        </p:txBody>
      </p:sp>
    </p:spTree>
    <p:extLst>
      <p:ext uri="{BB962C8B-B14F-4D97-AF65-F5344CB8AC3E}">
        <p14:creationId xmlns:p14="http://schemas.microsoft.com/office/powerpoint/2010/main" val="2359293040"/>
      </p:ext>
    </p:extLst>
  </p:cSld>
  <p:clrMapOvr>
    <a:masterClrMapping/>
  </p:clrMapOvr>
  <p:transition>
    <p:fade/>
  </p:transition>
</p:sldLayout>
</file>

<file path=ppt/slideLayouts/slideLayout102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4200" y="1435100"/>
            <a:ext cx="5212080" cy="1649683"/>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2" indent="0">
              <a:buFont typeface="Wingdings" panose="05000000000000000000" pitchFamily="2" charset="2"/>
              <a:buNone/>
              <a:defRPr sz="2000" b="0"/>
            </a:lvl2pPr>
            <a:lvl3pPr marL="450839" indent="0">
              <a:buFont typeface="Wingdings" panose="05000000000000000000" pitchFamily="2" charset="2"/>
              <a:buNone/>
              <a:tabLst/>
              <a:defRPr sz="1600" b="0"/>
            </a:lvl3pPr>
            <a:lvl4pPr marL="652446" indent="0">
              <a:buFont typeface="Wingdings" panose="05000000000000000000" pitchFamily="2" charset="2"/>
              <a:buNone/>
              <a:defRPr sz="1400" b="0"/>
            </a:lvl4pPr>
            <a:lvl5pPr marL="854053"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3"/>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2" indent="0">
              <a:buFont typeface="Wingdings" panose="05000000000000000000" pitchFamily="2" charset="2"/>
              <a:buNone/>
              <a:defRPr sz="2000" b="0"/>
            </a:lvl2pPr>
            <a:lvl3pPr marL="450839" indent="0">
              <a:buFont typeface="Wingdings" panose="05000000000000000000" pitchFamily="2" charset="2"/>
              <a:buNone/>
              <a:tabLst/>
              <a:defRPr sz="1600" b="0"/>
            </a:lvl3pPr>
            <a:lvl4pPr marL="652446" indent="0">
              <a:buFont typeface="Wingdings" panose="05000000000000000000" pitchFamily="2" charset="2"/>
              <a:buNone/>
              <a:defRPr sz="1400" b="0"/>
            </a:lvl4pPr>
            <a:lvl5pPr marL="854053"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2261587"/>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021.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1" y="2145841"/>
            <a:ext cx="5780073" cy="3756460"/>
          </a:xfrm>
        </p:spPr>
        <p:txBody>
          <a:bodyPr anchor="ctr">
            <a:noAutofit/>
          </a:bodyPr>
          <a:lstStyle>
            <a:lvl1pPr algn="ctr">
              <a:defRPr sz="1961">
                <a:latin typeface="+mj-lt"/>
              </a:defRPr>
            </a:lvl1pPr>
          </a:lstStyle>
          <a:p>
            <a:r>
              <a:rPr lang="en-US"/>
              <a:t>Drop photo here</a:t>
            </a:r>
          </a:p>
        </p:txBody>
      </p:sp>
      <p:sp>
        <p:nvSpPr>
          <p:cNvPr id="4" name="Text Placeholder 3"/>
          <p:cNvSpPr>
            <a:spLocks noGrp="1"/>
          </p:cNvSpPr>
          <p:nvPr>
            <p:ph type="body" sz="quarter" idx="10" hasCustomPrompt="1"/>
          </p:nvPr>
        </p:nvSpPr>
        <p:spPr>
          <a:xfrm>
            <a:off x="426424" y="2145841"/>
            <a:ext cx="513817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Device layout</a:t>
            </a:r>
          </a:p>
        </p:txBody>
      </p:sp>
    </p:spTree>
    <p:extLst>
      <p:ext uri="{BB962C8B-B14F-4D97-AF65-F5344CB8AC3E}">
        <p14:creationId xmlns:p14="http://schemas.microsoft.com/office/powerpoint/2010/main" val="2359293040"/>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26425" y="1599723"/>
            <a:ext cx="3632388"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897219"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6" name="Rectangle 5"/>
          <p:cNvSpPr/>
          <p:nvPr userDrawn="1"/>
        </p:nvSpPr>
        <p:spPr bwMode="auto">
          <a:xfrm>
            <a:off x="4281363" y="1599723"/>
            <a:ext cx="3623052"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26965" y="1599723"/>
            <a:ext cx="3635499"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746694"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8598490"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26425" y="4927922"/>
            <a:ext cx="3627659"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281362" y="4927922"/>
            <a:ext cx="3623051"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126963" y="4927922"/>
            <a:ext cx="3635502"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1896360384"/>
      </p:ext>
    </p:extLst>
  </p:cSld>
  <p:clrMapOvr>
    <a:masterClrMapping/>
  </p:clrMapOvr>
  <p:transition>
    <p:fade/>
  </p:transition>
</p:sldLayout>
</file>

<file path=ppt/slideLayouts/slideLayout103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4200" y="1435100"/>
            <a:ext cx="5212080" cy="1649683"/>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2" indent="0">
              <a:buFont typeface="Wingdings" panose="05000000000000000000" pitchFamily="2" charset="2"/>
              <a:buNone/>
              <a:defRPr sz="2000" b="0"/>
            </a:lvl2pPr>
            <a:lvl3pPr marL="450839" indent="0">
              <a:buFont typeface="Wingdings" panose="05000000000000000000" pitchFamily="2" charset="2"/>
              <a:buNone/>
              <a:tabLst/>
              <a:defRPr sz="1600" b="0"/>
            </a:lvl3pPr>
            <a:lvl4pPr marL="652446" indent="0">
              <a:buFont typeface="Wingdings" panose="05000000000000000000" pitchFamily="2" charset="2"/>
              <a:buNone/>
              <a:defRPr sz="1400" b="0"/>
            </a:lvl4pPr>
            <a:lvl5pPr marL="854053"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3"/>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2" indent="0">
              <a:buFont typeface="Wingdings" panose="05000000000000000000" pitchFamily="2" charset="2"/>
              <a:buNone/>
              <a:defRPr sz="2000" b="0"/>
            </a:lvl2pPr>
            <a:lvl3pPr marL="450839" indent="0">
              <a:buFont typeface="Wingdings" panose="05000000000000000000" pitchFamily="2" charset="2"/>
              <a:buNone/>
              <a:tabLst/>
              <a:defRPr sz="1600" b="0"/>
            </a:lvl3pPr>
            <a:lvl4pPr marL="652446" indent="0">
              <a:buFont typeface="Wingdings" panose="05000000000000000000" pitchFamily="2" charset="2"/>
              <a:buNone/>
              <a:defRPr sz="1400" b="0"/>
            </a:lvl4pPr>
            <a:lvl5pPr marL="854053"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2261587"/>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031.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26425" y="1599723"/>
            <a:ext cx="3632388"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897219"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6" name="Rectangle 5"/>
          <p:cNvSpPr/>
          <p:nvPr userDrawn="1"/>
        </p:nvSpPr>
        <p:spPr bwMode="auto">
          <a:xfrm>
            <a:off x="4281363" y="1599723"/>
            <a:ext cx="3623052"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26965" y="1599723"/>
            <a:ext cx="3635499"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746694"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8598490"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26425" y="4927922"/>
            <a:ext cx="3627659"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281362" y="4927922"/>
            <a:ext cx="3623051"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126963" y="4927922"/>
            <a:ext cx="3635502"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1896360384"/>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109046"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214840"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20633"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26426"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26424" y="435824"/>
            <a:ext cx="11336039" cy="744014"/>
          </a:xfrm>
        </p:spPr>
        <p:txBody>
          <a:bodyPr/>
          <a:lstStyle>
            <a:lvl1pPr>
              <a:defRPr/>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26426" y="4927922"/>
            <a:ext cx="2653417"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3"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0"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109046"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1105856244"/>
      </p:ext>
    </p:extLst>
  </p:cSld>
  <p:clrMapOvr>
    <a:masterClrMapping/>
  </p:clrMapOvr>
  <p:transition>
    <p:fade/>
  </p:transition>
</p:sldLayout>
</file>

<file path=ppt/slideLayouts/slideLayout104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4200" y="1435100"/>
            <a:ext cx="5212080" cy="1649683"/>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2" indent="0">
              <a:buFont typeface="Wingdings" panose="05000000000000000000" pitchFamily="2" charset="2"/>
              <a:buNone/>
              <a:defRPr sz="2000" b="0"/>
            </a:lvl2pPr>
            <a:lvl3pPr marL="450839" indent="0">
              <a:buFont typeface="Wingdings" panose="05000000000000000000" pitchFamily="2" charset="2"/>
              <a:buNone/>
              <a:tabLst/>
              <a:defRPr sz="1600" b="0"/>
            </a:lvl3pPr>
            <a:lvl4pPr marL="652446" indent="0">
              <a:buFont typeface="Wingdings" panose="05000000000000000000" pitchFamily="2" charset="2"/>
              <a:buNone/>
              <a:defRPr sz="1400" b="0"/>
            </a:lvl4pPr>
            <a:lvl5pPr marL="854053"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3"/>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2" indent="0">
              <a:buFont typeface="Wingdings" panose="05000000000000000000" pitchFamily="2" charset="2"/>
              <a:buNone/>
              <a:defRPr sz="2000" b="0"/>
            </a:lvl2pPr>
            <a:lvl3pPr marL="450839" indent="0">
              <a:buFont typeface="Wingdings" panose="05000000000000000000" pitchFamily="2" charset="2"/>
              <a:buNone/>
              <a:tabLst/>
              <a:defRPr sz="1600" b="0"/>
            </a:lvl3pPr>
            <a:lvl4pPr marL="652446" indent="0">
              <a:buFont typeface="Wingdings" panose="05000000000000000000" pitchFamily="2" charset="2"/>
              <a:buNone/>
              <a:defRPr sz="1400" b="0"/>
            </a:lvl4pPr>
            <a:lvl5pPr marL="854053"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2261587"/>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041.xml><?xml version="1.0" encoding="utf-8"?>
<p:sldLayout xmlns:a="http://schemas.openxmlformats.org/drawingml/2006/main" xmlns:r="http://schemas.openxmlformats.org/officeDocument/2006/relationships" xmlns:p="http://schemas.openxmlformats.org/presentationml/2006/main" preserve="1" userDrawn="1">
  <p:cSld name="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109046"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214840"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20633"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26426"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26424" y="435824"/>
            <a:ext cx="11336039" cy="744014"/>
          </a:xfrm>
        </p:spPr>
        <p:txBody>
          <a:bodyPr/>
          <a:lstStyle>
            <a:lvl1pPr>
              <a:defRPr/>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26426" y="4927922"/>
            <a:ext cx="2653417"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3"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0"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109046"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1105856244"/>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2135536"/>
            <a:ext cx="11336039" cy="4288197"/>
          </a:xfrm>
        </p:spPr>
        <p:txBody>
          <a:bodyPr bIns="1737360" anchor="ctr">
            <a:noAutofit/>
          </a:bodyPr>
          <a:lstStyle>
            <a:lvl1pPr algn="ctr">
              <a:defRPr sz="1961">
                <a:solidFill>
                  <a:srgbClr val="000000"/>
                </a:solidFill>
                <a:latin typeface="+mj-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Table layout</a:t>
            </a:r>
          </a:p>
        </p:txBody>
      </p:sp>
    </p:spTree>
    <p:extLst>
      <p:ext uri="{BB962C8B-B14F-4D97-AF65-F5344CB8AC3E}">
        <p14:creationId xmlns:p14="http://schemas.microsoft.com/office/powerpoint/2010/main" val="3914083038"/>
      </p:ext>
    </p:extLst>
  </p:cSld>
  <p:clrMapOvr>
    <a:masterClrMapping/>
  </p:clrMapOvr>
  <p:transition>
    <p:fade/>
  </p:transition>
</p:sldLayout>
</file>

<file path=ppt/slideLayouts/slideLayout1050.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2135536"/>
            <a:ext cx="11336039" cy="4288197"/>
          </a:xfrm>
        </p:spPr>
        <p:txBody>
          <a:bodyPr bIns="1737360" anchor="ctr">
            <a:noAutofit/>
          </a:bodyPr>
          <a:lstStyle>
            <a:lvl1pPr algn="ctr">
              <a:defRPr sz="1961">
                <a:solidFill>
                  <a:srgbClr val="000000"/>
                </a:solidFill>
                <a:latin typeface="+mj-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Table layout</a:t>
            </a:r>
          </a:p>
        </p:txBody>
      </p:sp>
    </p:spTree>
    <p:extLst>
      <p:ext uri="{BB962C8B-B14F-4D97-AF65-F5344CB8AC3E}">
        <p14:creationId xmlns:p14="http://schemas.microsoft.com/office/powerpoint/2010/main" val="3914083038"/>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266560515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60.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266560515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rgbClr val="0278D4"/>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2"/>
                </a:solidFill>
              </a:defRPr>
            </a:lvl1pPr>
          </a:lstStyle>
          <a:p>
            <a:pPr marL="0" lvl="0">
              <a:lnSpc>
                <a:spcPts val="5490"/>
              </a:lnSpc>
            </a:pPr>
            <a:r>
              <a:rPr lang="en-US"/>
              <a:t>Section title</a:t>
            </a:r>
          </a:p>
        </p:txBody>
      </p:sp>
    </p:spTree>
    <p:extLst>
      <p:ext uri="{BB962C8B-B14F-4D97-AF65-F5344CB8AC3E}">
        <p14:creationId xmlns:p14="http://schemas.microsoft.com/office/powerpoint/2010/main" val="19748503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70.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rgbClr val="0278D4"/>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2"/>
                </a:solidFill>
              </a:defRPr>
            </a:lvl1pPr>
          </a:lstStyle>
          <a:p>
            <a:pPr marL="0" lvl="0">
              <a:lnSpc>
                <a:spcPts val="5490"/>
              </a:lnSpc>
            </a:pPr>
            <a:r>
              <a:rPr lang="en-US"/>
              <a:t>Section title</a:t>
            </a:r>
          </a:p>
        </p:txBody>
      </p:sp>
    </p:spTree>
    <p:extLst>
      <p:ext uri="{BB962C8B-B14F-4D97-AF65-F5344CB8AC3E}">
        <p14:creationId xmlns:p14="http://schemas.microsoft.com/office/powerpoint/2010/main" val="19748503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21557025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80.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21557025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87124956"/>
      </p:ext>
    </p:extLst>
  </p:cSld>
  <p:clrMapOvr>
    <a:masterClrMapping/>
  </p:clrMapOvr>
  <p:transition>
    <p:fade/>
  </p:transition>
</p:sldLayout>
</file>

<file path=ppt/slideLayouts/slideLayout109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87124956"/>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4200" y="1437480"/>
            <a:ext cx="5212080" cy="1649683"/>
          </a:xfrm>
        </p:spPr>
        <p:txBody>
          <a:bodyPr wrap="square">
            <a:spAutoFit/>
          </a:bodyPr>
          <a:lstStyle>
            <a:lvl1pPr marL="231769" indent="-231769">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28" indent="-171446">
              <a:buFont typeface="Wingdings" panose="05000000000000000000" pitchFamily="2" charset="2"/>
              <a:buChar char=""/>
              <a:defRPr sz="2000" b="0"/>
            </a:lvl2pPr>
            <a:lvl3pPr marL="639747" indent="-188909">
              <a:buFont typeface="Wingdings" panose="05000000000000000000" pitchFamily="2" charset="2"/>
              <a:buChar char=""/>
              <a:tabLst/>
              <a:defRPr sz="1600" b="0"/>
            </a:lvl3pPr>
            <a:lvl4pPr marL="828654" indent="-176209">
              <a:buFont typeface="Wingdings" panose="05000000000000000000" pitchFamily="2" charset="2"/>
              <a:buChar char=""/>
              <a:defRPr sz="1400" b="0"/>
            </a:lvl4pPr>
            <a:lvl5pPr marL="1023913" indent="-169858">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5" y="1437480"/>
            <a:ext cx="5212080" cy="1649683"/>
          </a:xfrm>
        </p:spPr>
        <p:txBody>
          <a:bodyPr wrap="square">
            <a:spAutoFit/>
          </a:bodyPr>
          <a:lstStyle>
            <a:lvl1pPr marL="231769" indent="-231769">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28" indent="-171446">
              <a:buFont typeface="Wingdings" panose="05000000000000000000" pitchFamily="2" charset="2"/>
              <a:buChar char=""/>
              <a:defRPr sz="2000" b="0"/>
            </a:lvl2pPr>
            <a:lvl3pPr marL="639747" indent="-188909">
              <a:buFont typeface="Wingdings" panose="05000000000000000000" pitchFamily="2" charset="2"/>
              <a:buChar char=""/>
              <a:tabLst/>
              <a:defRPr sz="1600" b="0"/>
            </a:lvl3pPr>
            <a:lvl4pPr marL="828654" indent="-176209">
              <a:buFont typeface="Wingdings" panose="05000000000000000000" pitchFamily="2" charset="2"/>
              <a:buChar char=""/>
              <a:defRPr sz="1400" b="0"/>
            </a:lvl4pPr>
            <a:lvl5pPr marL="1023913" indent="-169858">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64655814"/>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26424" y="1829711"/>
            <a:ext cx="7477989" cy="1473396"/>
          </a:xfrm>
          <a:noFill/>
        </p:spPr>
        <p:txBody>
          <a:bodyPr lIns="0" tIns="0" rIns="0" bIns="0" anchor="t" anchorCtr="0"/>
          <a:lstStyle>
            <a:lvl1pPr>
              <a:lnSpc>
                <a:spcPct val="100000"/>
              </a:lnSpc>
              <a:spcAft>
                <a:spcPts val="1274"/>
              </a:spcAft>
              <a:defRPr sz="2549" spc="-147" baseline="0">
                <a:solidFill>
                  <a:schemeClr val="accent1"/>
                </a:soli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rgbClr val="000000"/>
                </a:solidFill>
                <a:cs typeface="Segoe UI" pitchFamily="34" charset="0"/>
              </a:rPr>
              <a:t>© Copyright Microsoft Corporation. All rights reserved. </a:t>
            </a:r>
          </a:p>
        </p:txBody>
      </p:sp>
      <p:pic>
        <p:nvPicPr>
          <p:cNvPr id="8" name="Picture 7">
            <a:extLst>
              <a:ext uri="{FF2B5EF4-FFF2-40B4-BE49-F238E27FC236}">
                <a16:creationId xmlns:a16="http://schemas.microsoft.com/office/drawing/2014/main" id="{944C8B45-9D01-4389-94BD-CBAF3D8B350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19349995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00.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rgbClr val="0D0D0D"/>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582043" y="3962401"/>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MS logo white - EMF">
            <a:extLst>
              <a:ext uri="{FF2B5EF4-FFF2-40B4-BE49-F238E27FC236}">
                <a16:creationId xmlns:a16="http://schemas.microsoft.com/office/drawing/2014/main" id="{15F18C2F-44AE-47B2-AF66-6F44850A4565}"/>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5" y="2425542"/>
            <a:ext cx="4167887" cy="1107996"/>
          </a:xfrm>
        </p:spPr>
        <p:txBody>
          <a:bodyPr anchor="b" anchorCtr="0">
            <a:spAutoFit/>
          </a:bodyPr>
          <a:lstStyle>
            <a:lvl1pPr>
              <a:defRPr/>
            </a:lvl1pPr>
          </a:lstStyle>
          <a:p>
            <a:r>
              <a:rPr lang="en-US"/>
              <a:t>Event name or presentation title </a:t>
            </a:r>
          </a:p>
        </p:txBody>
      </p:sp>
      <p:pic>
        <p:nvPicPr>
          <p:cNvPr id="8" name="Picture 7" descr="A group of people looking at a computer&#10;&#10;Description generated with very high confidence">
            <a:extLst>
              <a:ext uri="{FF2B5EF4-FFF2-40B4-BE49-F238E27FC236}">
                <a16:creationId xmlns:a16="http://schemas.microsoft.com/office/drawing/2014/main" id="{5AA75CBB-8F34-43C9-991C-DAF5E5D2D167}"/>
              </a:ext>
            </a:extLst>
          </p:cNvPr>
          <p:cNvPicPr>
            <a:picLocks noChangeAspect="1"/>
          </p:cNvPicPr>
          <p:nvPr userDrawn="1"/>
        </p:nvPicPr>
        <p:blipFill rotWithShape="1">
          <a:blip r:embed="rId3"/>
          <a:srcRect l="14560" r="18791"/>
          <a:stretch/>
        </p:blipFill>
        <p:spPr bwMode="auto">
          <a:xfrm>
            <a:off x="5334000" y="0"/>
            <a:ext cx="6858000" cy="6858000"/>
          </a:xfrm>
          <a:prstGeom prst="rect">
            <a:avLst/>
          </a:prstGeom>
        </p:spPr>
      </p:pic>
    </p:spTree>
    <p:extLst>
      <p:ext uri="{BB962C8B-B14F-4D97-AF65-F5344CB8AC3E}">
        <p14:creationId xmlns:p14="http://schemas.microsoft.com/office/powerpoint/2010/main" val="3385115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01.xml><?xml version="1.0" encoding="utf-8"?>
<p:sldLayout xmlns:a="http://schemas.openxmlformats.org/drawingml/2006/main" xmlns:r="http://schemas.openxmlformats.org/officeDocument/2006/relationships" xmlns:p="http://schemas.openxmlformats.org/presentationml/2006/main" preserve="1" userDrawn="1">
  <p:cSld name="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26424" y="1829711"/>
            <a:ext cx="7477989" cy="1473396"/>
          </a:xfrm>
          <a:noFill/>
        </p:spPr>
        <p:txBody>
          <a:bodyPr lIns="0" tIns="0" rIns="0" bIns="0" anchor="t" anchorCtr="0"/>
          <a:lstStyle>
            <a:lvl1pPr>
              <a:lnSpc>
                <a:spcPct val="100000"/>
              </a:lnSpc>
              <a:spcAft>
                <a:spcPts val="1274"/>
              </a:spcAft>
              <a:defRPr sz="2549" spc="-147" baseline="0">
                <a:solidFill>
                  <a:schemeClr val="accent1"/>
                </a:soli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rgbClr val="000000"/>
                </a:solidFill>
                <a:cs typeface="Segoe UI" pitchFamily="34" charset="0"/>
              </a:rPr>
              <a:t>© Copyright Microsoft Corporation. All rights reserved. </a:t>
            </a:r>
          </a:p>
        </p:txBody>
      </p:sp>
      <p:pic>
        <p:nvPicPr>
          <p:cNvPr id="8" name="Picture 7">
            <a:extLst>
              <a:ext uri="{FF2B5EF4-FFF2-40B4-BE49-F238E27FC236}">
                <a16:creationId xmlns:a16="http://schemas.microsoft.com/office/drawing/2014/main" id="{944C8B45-9D01-4389-94BD-CBAF3D8B350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19349995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hank you blue">
    <p:bg>
      <p:bgPr>
        <a:solidFill>
          <a:srgbClr val="0278D4"/>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4"/>
              </a:spcAft>
              <a:defRPr sz="2549" spc="-147" baseline="0">
                <a:solidFill>
                  <a:schemeClr val="bg2"/>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Tree>
    <p:extLst>
      <p:ext uri="{BB962C8B-B14F-4D97-AF65-F5344CB8AC3E}">
        <p14:creationId xmlns:p14="http://schemas.microsoft.com/office/powerpoint/2010/main" val="32522388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1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4200" y="1437480"/>
            <a:ext cx="5212080" cy="1649683"/>
          </a:xfrm>
        </p:spPr>
        <p:txBody>
          <a:bodyPr wrap="square">
            <a:spAutoFit/>
          </a:bodyPr>
          <a:lstStyle>
            <a:lvl1pPr marL="231769" indent="-231769">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28" indent="-171446">
              <a:buFont typeface="Wingdings" panose="05000000000000000000" pitchFamily="2" charset="2"/>
              <a:buChar char=""/>
              <a:defRPr sz="2000" b="0"/>
            </a:lvl2pPr>
            <a:lvl3pPr marL="639747" indent="-188909">
              <a:buFont typeface="Wingdings" panose="05000000000000000000" pitchFamily="2" charset="2"/>
              <a:buChar char=""/>
              <a:tabLst/>
              <a:defRPr sz="1600" b="0"/>
            </a:lvl3pPr>
            <a:lvl4pPr marL="828654" indent="-176209">
              <a:buFont typeface="Wingdings" panose="05000000000000000000" pitchFamily="2" charset="2"/>
              <a:buChar char=""/>
              <a:defRPr sz="1400" b="0"/>
            </a:lvl4pPr>
            <a:lvl5pPr marL="1023913" indent="-169858">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5" y="1437480"/>
            <a:ext cx="5212080" cy="1649683"/>
          </a:xfrm>
        </p:spPr>
        <p:txBody>
          <a:bodyPr wrap="square">
            <a:spAutoFit/>
          </a:bodyPr>
          <a:lstStyle>
            <a:lvl1pPr marL="231769" indent="-231769">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28" indent="-171446">
              <a:buFont typeface="Wingdings" panose="05000000000000000000" pitchFamily="2" charset="2"/>
              <a:buChar char=""/>
              <a:defRPr sz="2000" b="0"/>
            </a:lvl2pPr>
            <a:lvl3pPr marL="639747" indent="-188909">
              <a:buFont typeface="Wingdings" panose="05000000000000000000" pitchFamily="2" charset="2"/>
              <a:buChar char=""/>
              <a:tabLst/>
              <a:defRPr sz="1600" b="0"/>
            </a:lvl3pPr>
            <a:lvl4pPr marL="828654" indent="-176209">
              <a:buFont typeface="Wingdings" panose="05000000000000000000" pitchFamily="2" charset="2"/>
              <a:buChar char=""/>
              <a:defRPr sz="1400" b="0"/>
            </a:lvl4pPr>
            <a:lvl5pPr marL="1023913" indent="-169858">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64655814"/>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111.xml><?xml version="1.0" encoding="utf-8"?>
<p:sldLayout xmlns:a="http://schemas.openxmlformats.org/drawingml/2006/main" xmlns:r="http://schemas.openxmlformats.org/officeDocument/2006/relationships" xmlns:p="http://schemas.openxmlformats.org/presentationml/2006/main" preserve="1" userDrawn="1">
  <p:cSld name="Thank you blue">
    <p:bg>
      <p:bgPr>
        <a:solidFill>
          <a:srgbClr val="0278D4"/>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4"/>
              </a:spcAft>
              <a:defRPr sz="2549" spc="-147" baseline="0">
                <a:solidFill>
                  <a:schemeClr val="bg2"/>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Tree>
    <p:extLst>
      <p:ext uri="{BB962C8B-B14F-4D97-AF65-F5344CB8AC3E}">
        <p14:creationId xmlns:p14="http://schemas.microsoft.com/office/powerpoint/2010/main" val="32522388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7BAEBA-B067-4BF5-BCF0-9FA2C0DDC12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2036914"/>
      </p:ext>
    </p:extLst>
  </p:cSld>
  <p:clrMapOvr>
    <a:masterClrMapping/>
  </p:clrMapOvr>
</p:sldLayout>
</file>

<file path=ppt/slideLayouts/slideLayout1120.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rgbClr val="0D0D0D"/>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582043" y="3962401"/>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MS logo white - EMF">
            <a:extLst>
              <a:ext uri="{FF2B5EF4-FFF2-40B4-BE49-F238E27FC236}">
                <a16:creationId xmlns:a16="http://schemas.microsoft.com/office/drawing/2014/main" id="{15F18C2F-44AE-47B2-AF66-6F44850A4565}"/>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5" y="2425542"/>
            <a:ext cx="4167887" cy="1107996"/>
          </a:xfrm>
        </p:spPr>
        <p:txBody>
          <a:bodyPr anchor="b" anchorCtr="0">
            <a:spAutoFit/>
          </a:bodyPr>
          <a:lstStyle>
            <a:lvl1pPr>
              <a:defRPr/>
            </a:lvl1pPr>
          </a:lstStyle>
          <a:p>
            <a:r>
              <a:rPr lang="en-US"/>
              <a:t>Event name or presentation title </a:t>
            </a:r>
          </a:p>
        </p:txBody>
      </p:sp>
      <p:pic>
        <p:nvPicPr>
          <p:cNvPr id="8" name="Picture 7" descr="A group of people looking at a computer&#10;&#10;Description generated with very high confidence">
            <a:extLst>
              <a:ext uri="{FF2B5EF4-FFF2-40B4-BE49-F238E27FC236}">
                <a16:creationId xmlns:a16="http://schemas.microsoft.com/office/drawing/2014/main" id="{5AA75CBB-8F34-43C9-991C-DAF5E5D2D167}"/>
              </a:ext>
            </a:extLst>
          </p:cNvPr>
          <p:cNvPicPr>
            <a:picLocks noChangeAspect="1"/>
          </p:cNvPicPr>
          <p:nvPr userDrawn="1"/>
        </p:nvPicPr>
        <p:blipFill rotWithShape="1">
          <a:blip r:embed="rId3"/>
          <a:srcRect l="14560" r="18791"/>
          <a:stretch/>
        </p:blipFill>
        <p:spPr bwMode="auto">
          <a:xfrm>
            <a:off x="5334000" y="0"/>
            <a:ext cx="6858000" cy="6858000"/>
          </a:xfrm>
          <a:prstGeom prst="rect">
            <a:avLst/>
          </a:prstGeom>
        </p:spPr>
      </p:pic>
    </p:spTree>
    <p:extLst>
      <p:ext uri="{BB962C8B-B14F-4D97-AF65-F5344CB8AC3E}">
        <p14:creationId xmlns:p14="http://schemas.microsoft.com/office/powerpoint/2010/main" val="3385115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21.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7BAEBA-B067-4BF5-BCF0-9FA2C0DDC12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2036914"/>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1276484"/>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76230632"/>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13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4200" y="1437480"/>
            <a:ext cx="5212080" cy="1649683"/>
          </a:xfrm>
        </p:spPr>
        <p:txBody>
          <a:bodyPr wrap="square">
            <a:spAutoFit/>
          </a:bodyPr>
          <a:lstStyle>
            <a:lvl1pPr marL="231769" indent="-231769">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28" indent="-171446">
              <a:buFont typeface="Wingdings" panose="05000000000000000000" pitchFamily="2" charset="2"/>
              <a:buChar char=""/>
              <a:defRPr sz="2000" b="0"/>
            </a:lvl2pPr>
            <a:lvl3pPr marL="639747" indent="-188909">
              <a:buFont typeface="Wingdings" panose="05000000000000000000" pitchFamily="2" charset="2"/>
              <a:buChar char=""/>
              <a:tabLst/>
              <a:defRPr sz="1600" b="0"/>
            </a:lvl3pPr>
            <a:lvl4pPr marL="828654" indent="-176209">
              <a:buFont typeface="Wingdings" panose="05000000000000000000" pitchFamily="2" charset="2"/>
              <a:buChar char=""/>
              <a:defRPr sz="1400" b="0"/>
            </a:lvl4pPr>
            <a:lvl5pPr marL="1023913" indent="-169858">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5" y="1437480"/>
            <a:ext cx="5212080" cy="1649683"/>
          </a:xfrm>
        </p:spPr>
        <p:txBody>
          <a:bodyPr wrap="square">
            <a:spAutoFit/>
          </a:bodyPr>
          <a:lstStyle>
            <a:lvl1pPr marL="231769" indent="-231769">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28" indent="-171446">
              <a:buFont typeface="Wingdings" panose="05000000000000000000" pitchFamily="2" charset="2"/>
              <a:buChar char=""/>
              <a:defRPr sz="2000" b="0"/>
            </a:lvl2pPr>
            <a:lvl3pPr marL="639747" indent="-188909">
              <a:buFont typeface="Wingdings" panose="05000000000000000000" pitchFamily="2" charset="2"/>
              <a:buChar char=""/>
              <a:tabLst/>
              <a:defRPr sz="1600" b="0"/>
            </a:lvl3pPr>
            <a:lvl4pPr marL="828654" indent="-176209">
              <a:buFont typeface="Wingdings" panose="05000000000000000000" pitchFamily="2" charset="2"/>
              <a:buChar char=""/>
              <a:defRPr sz="1400" b="0"/>
            </a:lvl4pPr>
            <a:lvl5pPr marL="1023913" indent="-169858">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64655814"/>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131.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1276484"/>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76230632"/>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strike="noStrike">
                <a:solidFill>
                  <a:srgbClr val="87B519"/>
                </a:solidFill>
              </a:defRPr>
            </a:lvl1pPr>
          </a:lstStyle>
          <a:p>
            <a:r>
              <a:rPr lang="en-US"/>
              <a:t>Title</a:t>
            </a:r>
          </a:p>
        </p:txBody>
      </p:sp>
      <p:sp>
        <p:nvSpPr>
          <p:cNvPr id="3" name="Rectangle 5">
            <a:extLst>
              <a:ext uri="{FF2B5EF4-FFF2-40B4-BE49-F238E27FC236}">
                <a16:creationId xmlns:a16="http://schemas.microsoft.com/office/drawing/2014/main" id="{6A69F107-D76B-40AF-AA3B-A7D07E3BDB37}"/>
              </a:ext>
            </a:extLst>
          </p:cNvPr>
          <p:cNvSpPr>
            <a:spLocks noChangeArrowheads="1"/>
          </p:cNvSpPr>
          <p:nvPr userDrawn="1"/>
        </p:nvSpPr>
        <p:spPr bwMode="auto">
          <a:xfrm>
            <a:off x="10080015" y="6277479"/>
            <a:ext cx="168244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225" rtl="0" eaLnBrk="0" fontAlgn="base" latinLnBrk="0" hangingPunct="0">
              <a:lnSpc>
                <a:spcPct val="100000"/>
              </a:lnSpc>
              <a:spcBef>
                <a:spcPct val="0"/>
              </a:spcBef>
              <a:spcAft>
                <a:spcPct val="0"/>
              </a:spcAft>
              <a:buClrTx/>
              <a:buSzTx/>
              <a:buFontTx/>
              <a:buNone/>
              <a:tabLst/>
            </a:pPr>
            <a:r>
              <a:rPr kumimoji="0" lang="fr-FR" altLang="fr-FR" sz="1800" b="1" i="0" u="none" strike="noStrike" cap="none" normalizeH="0" baseline="0">
                <a:ln>
                  <a:noFill/>
                </a:ln>
                <a:solidFill>
                  <a:srgbClr val="87B519"/>
                </a:solidFill>
                <a:effectLst/>
                <a:latin typeface="Segoe UI" panose="020B0502040204020203" pitchFamily="34" charset="0"/>
              </a:rPr>
              <a:t>#experiences18</a:t>
            </a:r>
            <a:endParaRPr kumimoji="0" lang="fr-FR" altLang="fr-FR" sz="1800" b="1" i="0" u="none" strike="noStrike" cap="none" normalizeH="0" baseline="0">
              <a:ln>
                <a:noFill/>
              </a:ln>
              <a:solidFill>
                <a:srgbClr val="87B519"/>
              </a:solidFill>
              <a:effectLst/>
              <a:latin typeface="Arial" panose="020B0604020202020204" pitchFamily="34" charset="0"/>
            </a:endParaRPr>
          </a:p>
        </p:txBody>
      </p:sp>
      <p:sp>
        <p:nvSpPr>
          <p:cNvPr id="4" name="Rectangle 5">
            <a:extLst>
              <a:ext uri="{FF2B5EF4-FFF2-40B4-BE49-F238E27FC236}">
                <a16:creationId xmlns:a16="http://schemas.microsoft.com/office/drawing/2014/main" id="{8CE3A87C-9A2E-4719-9590-83F02BD6CDA6}"/>
              </a:ext>
            </a:extLst>
          </p:cNvPr>
          <p:cNvSpPr>
            <a:spLocks noChangeArrowheads="1"/>
          </p:cNvSpPr>
          <p:nvPr userDrawn="1"/>
        </p:nvSpPr>
        <p:spPr bwMode="auto">
          <a:xfrm>
            <a:off x="429538" y="6277479"/>
            <a:ext cx="257551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225"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a:ln>
                  <a:noFill/>
                </a:ln>
                <a:solidFill>
                  <a:srgbClr val="87B519"/>
                </a:solidFill>
                <a:effectLst/>
                <a:latin typeface="Segoe UI" panose="020B0502040204020203" pitchFamily="34" charset="0"/>
              </a:rPr>
              <a:t>Microsoft</a:t>
            </a:r>
            <a:r>
              <a:rPr kumimoji="0" lang="fr-FR" altLang="fr-FR" sz="1800" b="1" i="0" u="none" strike="noStrike" cap="none" normalizeH="0" baseline="0">
                <a:ln>
                  <a:noFill/>
                </a:ln>
                <a:solidFill>
                  <a:srgbClr val="87B519"/>
                </a:solidFill>
                <a:effectLst/>
                <a:latin typeface="Segoe UI" panose="020B0502040204020203" pitchFamily="34" charset="0"/>
              </a:rPr>
              <a:t> experiences18</a:t>
            </a:r>
            <a:endParaRPr kumimoji="0" lang="fr-FR" altLang="fr-FR" sz="1800" b="1" i="0" u="none" strike="noStrike" cap="none" normalizeH="0" baseline="0">
              <a:ln>
                <a:noFill/>
              </a:ln>
              <a:solidFill>
                <a:srgbClr val="87B519"/>
              </a:solidFill>
              <a:effectLst/>
              <a:latin typeface="Arial" panose="020B0604020202020204" pitchFamily="34" charset="0"/>
            </a:endParaRPr>
          </a:p>
        </p:txBody>
      </p:sp>
    </p:spTree>
    <p:extLst>
      <p:ext uri="{BB962C8B-B14F-4D97-AF65-F5344CB8AC3E}">
        <p14:creationId xmlns:p14="http://schemas.microsoft.com/office/powerpoint/2010/main" val="2006639109"/>
      </p:ext>
    </p:extLst>
  </p:cSld>
  <p:clrMapOvr>
    <a:masterClrMapping/>
  </p:clrMapOvr>
  <p:transition>
    <p:fade/>
  </p:transition>
</p:sldLayout>
</file>

<file path=ppt/slideLayouts/slideLayout1140.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rgbClr val="0D0D0D"/>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582043" y="3962401"/>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MS logo white - EMF">
            <a:extLst>
              <a:ext uri="{FF2B5EF4-FFF2-40B4-BE49-F238E27FC236}">
                <a16:creationId xmlns:a16="http://schemas.microsoft.com/office/drawing/2014/main" id="{15F18C2F-44AE-47B2-AF66-6F44850A4565}"/>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5" y="2425542"/>
            <a:ext cx="4167887" cy="1107996"/>
          </a:xfrm>
        </p:spPr>
        <p:txBody>
          <a:bodyPr anchor="b" anchorCtr="0">
            <a:spAutoFit/>
          </a:bodyPr>
          <a:lstStyle>
            <a:lvl1pPr>
              <a:defRPr/>
            </a:lvl1pPr>
          </a:lstStyle>
          <a:p>
            <a:r>
              <a:rPr lang="en-US"/>
              <a:t>Event name or presentation title </a:t>
            </a:r>
          </a:p>
        </p:txBody>
      </p:sp>
      <p:pic>
        <p:nvPicPr>
          <p:cNvPr id="8" name="Picture 7" descr="A group of people looking at a computer&#10;&#10;Description generated with very high confidence">
            <a:extLst>
              <a:ext uri="{FF2B5EF4-FFF2-40B4-BE49-F238E27FC236}">
                <a16:creationId xmlns:a16="http://schemas.microsoft.com/office/drawing/2014/main" id="{5AA75CBB-8F34-43C9-991C-DAF5E5D2D167}"/>
              </a:ext>
            </a:extLst>
          </p:cNvPr>
          <p:cNvPicPr>
            <a:picLocks noChangeAspect="1"/>
          </p:cNvPicPr>
          <p:nvPr userDrawn="1"/>
        </p:nvPicPr>
        <p:blipFill rotWithShape="1">
          <a:blip r:embed="rId3"/>
          <a:srcRect l="14560" r="18791"/>
          <a:stretch/>
        </p:blipFill>
        <p:spPr bwMode="auto">
          <a:xfrm>
            <a:off x="5334000" y="0"/>
            <a:ext cx="6858000" cy="6858000"/>
          </a:xfrm>
          <a:prstGeom prst="rect">
            <a:avLst/>
          </a:prstGeom>
        </p:spPr>
      </p:pic>
    </p:spTree>
    <p:extLst>
      <p:ext uri="{BB962C8B-B14F-4D97-AF65-F5344CB8AC3E}">
        <p14:creationId xmlns:p14="http://schemas.microsoft.com/office/powerpoint/2010/main" val="3385115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41.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strike="noStrike">
                <a:solidFill>
                  <a:srgbClr val="87B519"/>
                </a:solidFill>
              </a:defRPr>
            </a:lvl1pPr>
          </a:lstStyle>
          <a:p>
            <a:r>
              <a:rPr lang="en-US"/>
              <a:t>Title</a:t>
            </a:r>
          </a:p>
        </p:txBody>
      </p:sp>
      <p:sp>
        <p:nvSpPr>
          <p:cNvPr id="3" name="Rectangle 5">
            <a:extLst>
              <a:ext uri="{FF2B5EF4-FFF2-40B4-BE49-F238E27FC236}">
                <a16:creationId xmlns:a16="http://schemas.microsoft.com/office/drawing/2014/main" id="{6A69F107-D76B-40AF-AA3B-A7D07E3BDB37}"/>
              </a:ext>
            </a:extLst>
          </p:cNvPr>
          <p:cNvSpPr>
            <a:spLocks noChangeArrowheads="1"/>
          </p:cNvSpPr>
          <p:nvPr userDrawn="1"/>
        </p:nvSpPr>
        <p:spPr bwMode="auto">
          <a:xfrm>
            <a:off x="10080015" y="6277479"/>
            <a:ext cx="168244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225" rtl="0" eaLnBrk="0" fontAlgn="base" latinLnBrk="0" hangingPunct="0">
              <a:lnSpc>
                <a:spcPct val="100000"/>
              </a:lnSpc>
              <a:spcBef>
                <a:spcPct val="0"/>
              </a:spcBef>
              <a:spcAft>
                <a:spcPct val="0"/>
              </a:spcAft>
              <a:buClrTx/>
              <a:buSzTx/>
              <a:buFontTx/>
              <a:buNone/>
              <a:tabLst/>
            </a:pPr>
            <a:r>
              <a:rPr kumimoji="0" lang="fr-FR" altLang="fr-FR" sz="1800" b="1" i="0" u="none" strike="noStrike" cap="none" normalizeH="0" baseline="0">
                <a:ln>
                  <a:noFill/>
                </a:ln>
                <a:solidFill>
                  <a:srgbClr val="87B519"/>
                </a:solidFill>
                <a:effectLst/>
                <a:latin typeface="Segoe UI" panose="020B0502040204020203" pitchFamily="34" charset="0"/>
              </a:rPr>
              <a:t>#experiences18</a:t>
            </a:r>
            <a:endParaRPr kumimoji="0" lang="fr-FR" altLang="fr-FR" sz="1800" b="1" i="0" u="none" strike="noStrike" cap="none" normalizeH="0" baseline="0">
              <a:ln>
                <a:noFill/>
              </a:ln>
              <a:solidFill>
                <a:srgbClr val="87B519"/>
              </a:solidFill>
              <a:effectLst/>
              <a:latin typeface="Arial" panose="020B0604020202020204" pitchFamily="34" charset="0"/>
            </a:endParaRPr>
          </a:p>
        </p:txBody>
      </p:sp>
      <p:sp>
        <p:nvSpPr>
          <p:cNvPr id="4" name="Rectangle 5">
            <a:extLst>
              <a:ext uri="{FF2B5EF4-FFF2-40B4-BE49-F238E27FC236}">
                <a16:creationId xmlns:a16="http://schemas.microsoft.com/office/drawing/2014/main" id="{8CE3A87C-9A2E-4719-9590-83F02BD6CDA6}"/>
              </a:ext>
            </a:extLst>
          </p:cNvPr>
          <p:cNvSpPr>
            <a:spLocks noChangeArrowheads="1"/>
          </p:cNvSpPr>
          <p:nvPr userDrawn="1"/>
        </p:nvSpPr>
        <p:spPr bwMode="auto">
          <a:xfrm>
            <a:off x="429538" y="6277479"/>
            <a:ext cx="257551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225"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a:ln>
                  <a:noFill/>
                </a:ln>
                <a:solidFill>
                  <a:srgbClr val="87B519"/>
                </a:solidFill>
                <a:effectLst/>
                <a:latin typeface="Segoe UI" panose="020B0502040204020203" pitchFamily="34" charset="0"/>
              </a:rPr>
              <a:t>Microsoft</a:t>
            </a:r>
            <a:r>
              <a:rPr kumimoji="0" lang="fr-FR" altLang="fr-FR" sz="1800" b="1" i="0" u="none" strike="noStrike" cap="none" normalizeH="0" baseline="0">
                <a:ln>
                  <a:noFill/>
                </a:ln>
                <a:solidFill>
                  <a:srgbClr val="87B519"/>
                </a:solidFill>
                <a:effectLst/>
                <a:latin typeface="Segoe UI" panose="020B0502040204020203" pitchFamily="34" charset="0"/>
              </a:rPr>
              <a:t> experiences18</a:t>
            </a:r>
            <a:endParaRPr kumimoji="0" lang="fr-FR" altLang="fr-FR" sz="1800" b="1" i="0" u="none" strike="noStrike" cap="none" normalizeH="0" baseline="0">
              <a:ln>
                <a:noFill/>
              </a:ln>
              <a:solidFill>
                <a:srgbClr val="87B519"/>
              </a:solidFill>
              <a:effectLst/>
              <a:latin typeface="Arial" panose="020B0604020202020204" pitchFamily="34" charset="0"/>
            </a:endParaRPr>
          </a:p>
        </p:txBody>
      </p:sp>
    </p:spTree>
    <p:extLst>
      <p:ext uri="{BB962C8B-B14F-4D97-AF65-F5344CB8AC3E}">
        <p14:creationId xmlns:p14="http://schemas.microsoft.com/office/powerpoint/2010/main" val="2006639109"/>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EE2B55-55A9-4344-A67D-773ECEF8531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9738BE2-464B-4E01-8C9A-89446249C392}"/>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5D9E7F1-E97B-4AC2-AD9E-9972500E9405}"/>
              </a:ext>
            </a:extLst>
          </p:cNvPr>
          <p:cNvSpPr>
            <a:spLocks noGrp="1"/>
          </p:cNvSpPr>
          <p:nvPr>
            <p:ph type="dt" sz="half" idx="10"/>
          </p:nvPr>
        </p:nvSpPr>
        <p:spPr/>
        <p:txBody>
          <a:bodyPr/>
          <a:lstStyle/>
          <a:p>
            <a:fld id="{6C434D71-C921-406E-8069-03430155D2C5}" type="datetimeFigureOut">
              <a:rPr lang="en-US" smtClean="0"/>
              <a:t>4/10/2019</a:t>
            </a:fld>
            <a:endParaRPr lang="en-US"/>
          </a:p>
        </p:txBody>
      </p:sp>
      <p:sp>
        <p:nvSpPr>
          <p:cNvPr id="5" name="Footer Placeholder 4">
            <a:extLst>
              <a:ext uri="{FF2B5EF4-FFF2-40B4-BE49-F238E27FC236}">
                <a16:creationId xmlns:a16="http://schemas.microsoft.com/office/drawing/2014/main" id="{C2C5FFF3-6557-4598-AFF1-44DDEAEF8E6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FB16664-756D-44D0-AA3E-72987B35324F}"/>
              </a:ext>
            </a:extLst>
          </p:cNvPr>
          <p:cNvSpPr>
            <a:spLocks noGrp="1"/>
          </p:cNvSpPr>
          <p:nvPr>
            <p:ph type="sldNum" sz="quarter" idx="12"/>
          </p:nvPr>
        </p:nvSpPr>
        <p:spPr/>
        <p:txBody>
          <a:bodyPr/>
          <a:lstStyle/>
          <a:p>
            <a:fld id="{D6B69347-6F7B-462B-A816-117DB99AC65A}" type="slidenum">
              <a:rPr lang="en-US" smtClean="0"/>
              <a:t>‹#›</a:t>
            </a:fld>
            <a:endParaRPr lang="en-US"/>
          </a:p>
        </p:txBody>
      </p:sp>
    </p:spTree>
    <p:extLst>
      <p:ext uri="{BB962C8B-B14F-4D97-AF65-F5344CB8AC3E}">
        <p14:creationId xmlns:p14="http://schemas.microsoft.com/office/powerpoint/2010/main" val="879044132"/>
      </p:ext>
    </p:extLst>
  </p:cSld>
  <p:clrMapOvr>
    <a:masterClrMapping/>
  </p:clrMapOvr>
</p:sldLayout>
</file>

<file path=ppt/slideLayouts/slideLayout115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4200" y="1437480"/>
            <a:ext cx="5212080" cy="1649683"/>
          </a:xfrm>
        </p:spPr>
        <p:txBody>
          <a:bodyPr wrap="square">
            <a:spAutoFit/>
          </a:bodyPr>
          <a:lstStyle>
            <a:lvl1pPr marL="231769" indent="-231769">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28" indent="-171446">
              <a:buFont typeface="Wingdings" panose="05000000000000000000" pitchFamily="2" charset="2"/>
              <a:buChar char=""/>
              <a:defRPr sz="2000" b="0"/>
            </a:lvl2pPr>
            <a:lvl3pPr marL="639747" indent="-188909">
              <a:buFont typeface="Wingdings" panose="05000000000000000000" pitchFamily="2" charset="2"/>
              <a:buChar char=""/>
              <a:tabLst/>
              <a:defRPr sz="1600" b="0"/>
            </a:lvl3pPr>
            <a:lvl4pPr marL="828654" indent="-176209">
              <a:buFont typeface="Wingdings" panose="05000000000000000000" pitchFamily="2" charset="2"/>
              <a:buChar char=""/>
              <a:defRPr sz="1400" b="0"/>
            </a:lvl4pPr>
            <a:lvl5pPr marL="1023913" indent="-169858">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5" y="1437480"/>
            <a:ext cx="5212080" cy="1649683"/>
          </a:xfrm>
        </p:spPr>
        <p:txBody>
          <a:bodyPr wrap="square">
            <a:spAutoFit/>
          </a:bodyPr>
          <a:lstStyle>
            <a:lvl1pPr marL="231769" indent="-231769">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28" indent="-171446">
              <a:buFont typeface="Wingdings" panose="05000000000000000000" pitchFamily="2" charset="2"/>
              <a:buChar char=""/>
              <a:defRPr sz="2000" b="0"/>
            </a:lvl2pPr>
            <a:lvl3pPr marL="639747" indent="-188909">
              <a:buFont typeface="Wingdings" panose="05000000000000000000" pitchFamily="2" charset="2"/>
              <a:buChar char=""/>
              <a:tabLst/>
              <a:defRPr sz="1600" b="0"/>
            </a:lvl3pPr>
            <a:lvl4pPr marL="828654" indent="-176209">
              <a:buFont typeface="Wingdings" panose="05000000000000000000" pitchFamily="2" charset="2"/>
              <a:buChar char=""/>
              <a:defRPr sz="1400" b="0"/>
            </a:lvl4pPr>
            <a:lvl5pPr marL="1023913" indent="-169858">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64655814"/>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15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EE2B55-55A9-4344-A67D-773ECEF8531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9738BE2-464B-4E01-8C9A-89446249C392}"/>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5D9E7F1-E97B-4AC2-AD9E-9972500E9405}"/>
              </a:ext>
            </a:extLst>
          </p:cNvPr>
          <p:cNvSpPr>
            <a:spLocks noGrp="1"/>
          </p:cNvSpPr>
          <p:nvPr>
            <p:ph type="dt" sz="half" idx="10"/>
          </p:nvPr>
        </p:nvSpPr>
        <p:spPr/>
        <p:txBody>
          <a:bodyPr/>
          <a:lstStyle/>
          <a:p>
            <a:fld id="{6C434D71-C921-406E-8069-03430155D2C5}" type="datetimeFigureOut">
              <a:rPr lang="en-US" smtClean="0"/>
              <a:t>4/8/2019</a:t>
            </a:fld>
            <a:endParaRPr lang="en-US"/>
          </a:p>
        </p:txBody>
      </p:sp>
      <p:sp>
        <p:nvSpPr>
          <p:cNvPr id="5" name="Footer Placeholder 4">
            <a:extLst>
              <a:ext uri="{FF2B5EF4-FFF2-40B4-BE49-F238E27FC236}">
                <a16:creationId xmlns:a16="http://schemas.microsoft.com/office/drawing/2014/main" id="{C2C5FFF3-6557-4598-AFF1-44DDEAEF8E6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FB16664-756D-44D0-AA3E-72987B35324F}"/>
              </a:ext>
            </a:extLst>
          </p:cNvPr>
          <p:cNvSpPr>
            <a:spLocks noGrp="1"/>
          </p:cNvSpPr>
          <p:nvPr>
            <p:ph type="sldNum" sz="quarter" idx="12"/>
          </p:nvPr>
        </p:nvSpPr>
        <p:spPr/>
        <p:txBody>
          <a:bodyPr/>
          <a:lstStyle/>
          <a:p>
            <a:fld id="{D6B69347-6F7B-462B-A816-117DB99AC65A}" type="slidenum">
              <a:rPr lang="en-US" smtClean="0"/>
              <a:t>‹#›</a:t>
            </a:fld>
            <a:endParaRPr lang="en-US"/>
          </a:p>
        </p:txBody>
      </p:sp>
    </p:spTree>
    <p:extLst>
      <p:ext uri="{BB962C8B-B14F-4D97-AF65-F5344CB8AC3E}">
        <p14:creationId xmlns:p14="http://schemas.microsoft.com/office/powerpoint/2010/main" val="879044132"/>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rgbClr val="0D0D0D"/>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582043" y="3962401"/>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MS logo white - EMF">
            <a:extLst>
              <a:ext uri="{FF2B5EF4-FFF2-40B4-BE49-F238E27FC236}">
                <a16:creationId xmlns:a16="http://schemas.microsoft.com/office/drawing/2014/main" id="{15F18C2F-44AE-47B2-AF66-6F44850A4565}"/>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5" y="2425542"/>
            <a:ext cx="4167887" cy="1107996"/>
          </a:xfrm>
        </p:spPr>
        <p:txBody>
          <a:bodyPr anchor="b" anchorCtr="0">
            <a:spAutoFit/>
          </a:bodyPr>
          <a:lstStyle>
            <a:lvl1pPr>
              <a:defRPr/>
            </a:lvl1pPr>
          </a:lstStyle>
          <a:p>
            <a:r>
              <a:rPr lang="en-US"/>
              <a:t>Event name or presentation title </a:t>
            </a:r>
          </a:p>
        </p:txBody>
      </p:sp>
      <p:pic>
        <p:nvPicPr>
          <p:cNvPr id="8" name="Picture 7" descr="A group of people looking at a computer&#10;&#10;Description generated with very high confidence">
            <a:extLst>
              <a:ext uri="{FF2B5EF4-FFF2-40B4-BE49-F238E27FC236}">
                <a16:creationId xmlns:a16="http://schemas.microsoft.com/office/drawing/2014/main" id="{5AA75CBB-8F34-43C9-991C-DAF5E5D2D167}"/>
              </a:ext>
            </a:extLst>
          </p:cNvPr>
          <p:cNvPicPr>
            <a:picLocks noChangeAspect="1"/>
          </p:cNvPicPr>
          <p:nvPr userDrawn="1"/>
        </p:nvPicPr>
        <p:blipFill rotWithShape="1">
          <a:blip r:embed="rId3"/>
          <a:srcRect l="14560" r="18791"/>
          <a:stretch/>
        </p:blipFill>
        <p:spPr bwMode="auto">
          <a:xfrm>
            <a:off x="5334000" y="0"/>
            <a:ext cx="6858000" cy="6858000"/>
          </a:xfrm>
          <a:prstGeom prst="rect">
            <a:avLst/>
          </a:prstGeom>
        </p:spPr>
      </p:pic>
    </p:spTree>
    <p:extLst>
      <p:ext uri="{BB962C8B-B14F-4D97-AF65-F5344CB8AC3E}">
        <p14:creationId xmlns:p14="http://schemas.microsoft.com/office/powerpoint/2010/main" val="3385115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4200" y="1437480"/>
            <a:ext cx="5212080" cy="1649683"/>
          </a:xfrm>
        </p:spPr>
        <p:txBody>
          <a:bodyPr wrap="square">
            <a:spAutoFit/>
          </a:bodyPr>
          <a:lstStyle>
            <a:lvl1pPr marL="231769" indent="-231769">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28" indent="-171446">
              <a:buFont typeface="Wingdings" panose="05000000000000000000" pitchFamily="2" charset="2"/>
              <a:buChar char=""/>
              <a:defRPr sz="2000" b="0"/>
            </a:lvl2pPr>
            <a:lvl3pPr marL="639747" indent="-188909">
              <a:buFont typeface="Wingdings" panose="05000000000000000000" pitchFamily="2" charset="2"/>
              <a:buChar char=""/>
              <a:tabLst/>
              <a:defRPr sz="1600" b="0"/>
            </a:lvl3pPr>
            <a:lvl4pPr marL="828654" indent="-176209">
              <a:buFont typeface="Wingdings" panose="05000000000000000000" pitchFamily="2" charset="2"/>
              <a:buChar char=""/>
              <a:defRPr sz="1400" b="0"/>
            </a:lvl4pPr>
            <a:lvl5pPr marL="1023913" indent="-169858">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5" y="1437480"/>
            <a:ext cx="5212080" cy="1649683"/>
          </a:xfrm>
        </p:spPr>
        <p:txBody>
          <a:bodyPr wrap="square">
            <a:spAutoFit/>
          </a:bodyPr>
          <a:lstStyle>
            <a:lvl1pPr marL="231769" indent="-231769">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28" indent="-171446">
              <a:buFont typeface="Wingdings" panose="05000000000000000000" pitchFamily="2" charset="2"/>
              <a:buChar char=""/>
              <a:defRPr sz="2000" b="0"/>
            </a:lvl2pPr>
            <a:lvl3pPr marL="639747" indent="-188909">
              <a:buFont typeface="Wingdings" panose="05000000000000000000" pitchFamily="2" charset="2"/>
              <a:buChar char=""/>
              <a:tabLst/>
              <a:defRPr sz="1600" b="0"/>
            </a:lvl3pPr>
            <a:lvl4pPr marL="828654" indent="-176209">
              <a:buFont typeface="Wingdings" panose="05000000000000000000" pitchFamily="2" charset="2"/>
              <a:buChar char=""/>
              <a:defRPr sz="1400" b="0"/>
            </a:lvl4pPr>
            <a:lvl5pPr marL="1023913" indent="-169858">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64655814"/>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rgbClr val="0D0D0D"/>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582043" y="3962401"/>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MS logo white - EMF">
            <a:extLst>
              <a:ext uri="{FF2B5EF4-FFF2-40B4-BE49-F238E27FC236}">
                <a16:creationId xmlns:a16="http://schemas.microsoft.com/office/drawing/2014/main" id="{15F18C2F-44AE-47B2-AF66-6F44850A4565}"/>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5" y="2425542"/>
            <a:ext cx="4167887" cy="1107996"/>
          </a:xfrm>
        </p:spPr>
        <p:txBody>
          <a:bodyPr anchor="b" anchorCtr="0">
            <a:spAutoFit/>
          </a:bodyPr>
          <a:lstStyle>
            <a:lvl1pPr>
              <a:defRPr/>
            </a:lvl1pPr>
          </a:lstStyle>
          <a:p>
            <a:r>
              <a:rPr lang="en-US"/>
              <a:t>Event name or presentation title </a:t>
            </a:r>
          </a:p>
        </p:txBody>
      </p:sp>
      <p:pic>
        <p:nvPicPr>
          <p:cNvPr id="8" name="Picture 7" descr="A group of people looking at a computer&#10;&#10;Description generated with very high confidence">
            <a:extLst>
              <a:ext uri="{FF2B5EF4-FFF2-40B4-BE49-F238E27FC236}">
                <a16:creationId xmlns:a16="http://schemas.microsoft.com/office/drawing/2014/main" id="{5AA75CBB-8F34-43C9-991C-DAF5E5D2D167}"/>
              </a:ext>
            </a:extLst>
          </p:cNvPr>
          <p:cNvPicPr>
            <a:picLocks noChangeAspect="1"/>
          </p:cNvPicPr>
          <p:nvPr userDrawn="1"/>
        </p:nvPicPr>
        <p:blipFill rotWithShape="1">
          <a:blip r:embed="rId3"/>
          <a:srcRect l="14560" r="18791"/>
          <a:stretch/>
        </p:blipFill>
        <p:spPr bwMode="auto">
          <a:xfrm>
            <a:off x="5334000" y="0"/>
            <a:ext cx="6858000" cy="6858000"/>
          </a:xfrm>
          <a:prstGeom prst="rect">
            <a:avLst/>
          </a:prstGeom>
        </p:spPr>
      </p:pic>
    </p:spTree>
    <p:extLst>
      <p:ext uri="{BB962C8B-B14F-4D97-AF65-F5344CB8AC3E}">
        <p14:creationId xmlns:p14="http://schemas.microsoft.com/office/powerpoint/2010/main" val="3385115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4200" y="1437480"/>
            <a:ext cx="5212080" cy="1649683"/>
          </a:xfrm>
        </p:spPr>
        <p:txBody>
          <a:bodyPr wrap="square">
            <a:spAutoFit/>
          </a:bodyPr>
          <a:lstStyle>
            <a:lvl1pPr marL="231769" indent="-231769">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28" indent="-171446">
              <a:buFont typeface="Wingdings" panose="05000000000000000000" pitchFamily="2" charset="2"/>
              <a:buChar char=""/>
              <a:defRPr sz="2000" b="0"/>
            </a:lvl2pPr>
            <a:lvl3pPr marL="639747" indent="-188909">
              <a:buFont typeface="Wingdings" panose="05000000000000000000" pitchFamily="2" charset="2"/>
              <a:buChar char=""/>
              <a:tabLst/>
              <a:defRPr sz="1600" b="0"/>
            </a:lvl3pPr>
            <a:lvl4pPr marL="828654" indent="-176209">
              <a:buFont typeface="Wingdings" panose="05000000000000000000" pitchFamily="2" charset="2"/>
              <a:buChar char=""/>
              <a:defRPr sz="1400" b="0"/>
            </a:lvl4pPr>
            <a:lvl5pPr marL="1023913" indent="-169858">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5" y="1437480"/>
            <a:ext cx="5212080" cy="1649683"/>
          </a:xfrm>
        </p:spPr>
        <p:txBody>
          <a:bodyPr wrap="square">
            <a:spAutoFit/>
          </a:bodyPr>
          <a:lstStyle>
            <a:lvl1pPr marL="231769" indent="-231769">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28" indent="-171446">
              <a:buFont typeface="Wingdings" panose="05000000000000000000" pitchFamily="2" charset="2"/>
              <a:buChar char=""/>
              <a:defRPr sz="2000" b="0"/>
            </a:lvl2pPr>
            <a:lvl3pPr marL="639747" indent="-188909">
              <a:buFont typeface="Wingdings" panose="05000000000000000000" pitchFamily="2" charset="2"/>
              <a:buChar char=""/>
              <a:tabLst/>
              <a:defRPr sz="1600" b="0"/>
            </a:lvl3pPr>
            <a:lvl4pPr marL="828654" indent="-176209">
              <a:buFont typeface="Wingdings" panose="05000000000000000000" pitchFamily="2" charset="2"/>
              <a:buChar char=""/>
              <a:defRPr sz="1400" b="0"/>
            </a:lvl4pPr>
            <a:lvl5pPr marL="1023913" indent="-169858">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64655814"/>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42256995"/>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42256995"/>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42256995"/>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42256995"/>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42256995"/>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42256995"/>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42677750"/>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42677750"/>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42677750"/>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42677750"/>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42677750"/>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42677750"/>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1"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619214448"/>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1"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619214448"/>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1"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619214448"/>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1"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619214448"/>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1"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619214448"/>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1"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619214448"/>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1"/>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3820202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1"/>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3820202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1"/>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3820202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1"/>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3820202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1"/>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3820202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1"/>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3820202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9411601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9411601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9411601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9411601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9411601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9411601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7343748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7343748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7343748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7343748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7343748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7343748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8241245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8241245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8241245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8241245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8241245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8241245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36952248"/>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36952248"/>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90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36952248"/>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36952248"/>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36952248"/>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36952248"/>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582043" y="3962401"/>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5" y="2425542"/>
            <a:ext cx="4167887" cy="1107996"/>
          </a:xfrm>
        </p:spPr>
        <p:txBody>
          <a:bodyPr anchor="b" anchorCtr="0">
            <a:spAutoFit/>
          </a:bodyPr>
          <a:lstStyle>
            <a:lvl1pPr>
              <a:defRPr/>
            </a:lvl1pPr>
          </a:lstStyle>
          <a:p>
            <a:r>
              <a:rPr lang="en-US"/>
              <a:t>Event name or presentation title </a:t>
            </a:r>
          </a:p>
        </p:txBody>
      </p:sp>
      <p:pic>
        <p:nvPicPr>
          <p:cNvPr id="7" name="MS logo gray - EMF">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9679933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55668911"/>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55668911"/>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55668911"/>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55668911"/>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55668911"/>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55668911"/>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69771"/>
          </a:xfrm>
        </p:spPr>
        <p:txBody>
          <a:bodyPr/>
          <a:lstStyle>
            <a:lvl1pPr marL="0" indent="0">
              <a:buNone/>
              <a:defRPr sz="32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45"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592"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42"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71"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Tree>
    <p:extLst>
      <p:ext uri="{BB962C8B-B14F-4D97-AF65-F5344CB8AC3E}">
        <p14:creationId xmlns:p14="http://schemas.microsoft.com/office/powerpoint/2010/main" val="2966638341"/>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69771"/>
          </a:xfrm>
        </p:spPr>
        <p:txBody>
          <a:bodyPr/>
          <a:lstStyle>
            <a:lvl1pPr marL="0" indent="0">
              <a:buNone/>
              <a:defRPr sz="32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45"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592"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42"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71"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Tree>
    <p:extLst>
      <p:ext uri="{BB962C8B-B14F-4D97-AF65-F5344CB8AC3E}">
        <p14:creationId xmlns:p14="http://schemas.microsoft.com/office/powerpoint/2010/main" val="2966638341"/>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582043" y="3962401"/>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5" y="2425542"/>
            <a:ext cx="4167887" cy="1107996"/>
          </a:xfrm>
        </p:spPr>
        <p:txBody>
          <a:bodyPr anchor="b" anchorCtr="0">
            <a:spAutoFit/>
          </a:bodyPr>
          <a:lstStyle>
            <a:lvl1pPr>
              <a:defRPr/>
            </a:lvl1pPr>
          </a:lstStyle>
          <a:p>
            <a:r>
              <a:rPr lang="en-US"/>
              <a:t>Event name or presentation title </a:t>
            </a:r>
          </a:p>
        </p:txBody>
      </p:sp>
      <p:pic>
        <p:nvPicPr>
          <p:cNvPr id="7" name="MS logo gray - EMF">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9679933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69771"/>
          </a:xfrm>
        </p:spPr>
        <p:txBody>
          <a:bodyPr/>
          <a:lstStyle>
            <a:lvl1pPr marL="0" indent="0">
              <a:buNone/>
              <a:defRPr sz="32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45"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592"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42"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71"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Tree>
    <p:extLst>
      <p:ext uri="{BB962C8B-B14F-4D97-AF65-F5344CB8AC3E}">
        <p14:creationId xmlns:p14="http://schemas.microsoft.com/office/powerpoint/2010/main" val="2966638341"/>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582043" y="3962401"/>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5" y="2425542"/>
            <a:ext cx="4167887" cy="1107996"/>
          </a:xfrm>
        </p:spPr>
        <p:txBody>
          <a:bodyPr anchor="b" anchorCtr="0">
            <a:spAutoFit/>
          </a:bodyPr>
          <a:lstStyle>
            <a:lvl1pPr>
              <a:defRPr/>
            </a:lvl1pPr>
          </a:lstStyle>
          <a:p>
            <a:r>
              <a:rPr lang="en-US"/>
              <a:t>Event name or presentation title </a:t>
            </a:r>
          </a:p>
        </p:txBody>
      </p:sp>
      <p:pic>
        <p:nvPicPr>
          <p:cNvPr id="7" name="MS logo gray - EMF">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9679933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69771"/>
          </a:xfrm>
        </p:spPr>
        <p:txBody>
          <a:bodyPr/>
          <a:lstStyle>
            <a:lvl1pPr marL="0" indent="0">
              <a:buNone/>
              <a:defRPr sz="32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45"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592"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42"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71"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Tree>
    <p:extLst>
      <p:ext uri="{BB962C8B-B14F-4D97-AF65-F5344CB8AC3E}">
        <p14:creationId xmlns:p14="http://schemas.microsoft.com/office/powerpoint/2010/main" val="2966638341"/>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582043" y="3962401"/>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5" y="2425542"/>
            <a:ext cx="4167887" cy="1107996"/>
          </a:xfrm>
        </p:spPr>
        <p:txBody>
          <a:bodyPr anchor="b" anchorCtr="0">
            <a:spAutoFit/>
          </a:bodyPr>
          <a:lstStyle>
            <a:lvl1pPr>
              <a:defRPr/>
            </a:lvl1pPr>
          </a:lstStyle>
          <a:p>
            <a:r>
              <a:rPr lang="en-US"/>
              <a:t>Event name or presentation title </a:t>
            </a:r>
          </a:p>
        </p:txBody>
      </p:sp>
      <p:pic>
        <p:nvPicPr>
          <p:cNvPr id="7" name="MS logo gray - EMF">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9679933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69771"/>
          </a:xfrm>
        </p:spPr>
        <p:txBody>
          <a:bodyPr/>
          <a:lstStyle>
            <a:lvl1pPr marL="0" indent="0">
              <a:buNone/>
              <a:defRPr sz="32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45"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592"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42"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71"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Tree>
    <p:extLst>
      <p:ext uri="{BB962C8B-B14F-4D97-AF65-F5344CB8AC3E}">
        <p14:creationId xmlns:p14="http://schemas.microsoft.com/office/powerpoint/2010/main" val="2966638341"/>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582043" y="3962401"/>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5" y="2425542"/>
            <a:ext cx="4167887" cy="1107996"/>
          </a:xfrm>
        </p:spPr>
        <p:txBody>
          <a:bodyPr anchor="b" anchorCtr="0">
            <a:spAutoFit/>
          </a:bodyPr>
          <a:lstStyle>
            <a:lvl1pPr>
              <a:defRPr/>
            </a:lvl1pPr>
          </a:lstStyle>
          <a:p>
            <a:r>
              <a:rPr lang="en-US"/>
              <a:t>Event name or presentation title </a:t>
            </a:r>
          </a:p>
        </p:txBody>
      </p:sp>
      <p:pic>
        <p:nvPicPr>
          <p:cNvPr id="7" name="MS logo gray - EMF">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9679933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69771"/>
          </a:xfrm>
        </p:spPr>
        <p:txBody>
          <a:bodyPr/>
          <a:lstStyle>
            <a:lvl1pPr marL="0" indent="0">
              <a:buNone/>
              <a:defRPr sz="32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45"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592"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42"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71"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Tree>
    <p:extLst>
      <p:ext uri="{BB962C8B-B14F-4D97-AF65-F5344CB8AC3E}">
        <p14:creationId xmlns:p14="http://schemas.microsoft.com/office/powerpoint/2010/main" val="2966638341"/>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582043" y="3962401"/>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5" y="2425542"/>
            <a:ext cx="4167887" cy="1107996"/>
          </a:xfrm>
        </p:spPr>
        <p:txBody>
          <a:bodyPr anchor="b" anchorCtr="0">
            <a:spAutoFit/>
          </a:bodyPr>
          <a:lstStyle>
            <a:lvl1pPr>
              <a:defRPr/>
            </a:lvl1pPr>
          </a:lstStyle>
          <a:p>
            <a:r>
              <a:rPr lang="en-US"/>
              <a:t>Event name or presentation title </a:t>
            </a:r>
          </a:p>
        </p:txBody>
      </p:sp>
      <p:pic>
        <p:nvPicPr>
          <p:cNvPr id="7" name="MS logo gray - EMF">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9679933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AEAEA"/>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1" y="5730430"/>
            <a:ext cx="9485350" cy="538609"/>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67" eaLnBrk="0" hangingPunct="0"/>
            <a:r>
              <a:rPr lang="en-US" sz="700">
                <a:gradFill>
                  <a:gsLst>
                    <a:gs pos="0">
                      <a:schemeClr val="bg1"/>
                    </a:gs>
                    <a:gs pos="100000">
                      <a:schemeClr val="bg1"/>
                    </a:gs>
                  </a:gsLst>
                  <a:lin ang="5400000" scaled="0"/>
                </a:gradFill>
                <a:cs typeface="Segoe UI" pitchFamily="34" charset="0"/>
              </a:rPr>
              <a:t>© Copyright Microsoft Corporation. All rights reserved. Microsoft, Windows, and other product names are or may be registered trademarks and/or trademarks in the U.S. and/or other countries.</a:t>
            </a:r>
            <a:br>
              <a:rPr lang="en-US" sz="700">
                <a:gradFill>
                  <a:gsLst>
                    <a:gs pos="0">
                      <a:schemeClr val="bg1"/>
                    </a:gs>
                    <a:gs pos="100000">
                      <a:schemeClr val="bg1"/>
                    </a:gs>
                  </a:gsLst>
                  <a:lin ang="5400000" scaled="0"/>
                </a:gradFill>
                <a:cs typeface="Segoe UI" pitchFamily="34" charset="0"/>
              </a:rPr>
            </a:br>
            <a:br>
              <a:rPr lang="en-US" sz="700">
                <a:gradFill>
                  <a:gsLst>
                    <a:gs pos="0">
                      <a:schemeClr val="bg1"/>
                    </a:gs>
                    <a:gs pos="100000">
                      <a:schemeClr val="bg1"/>
                    </a:gs>
                  </a:gsLst>
                  <a:lin ang="5400000" scaled="0"/>
                </a:gradFill>
                <a:cs typeface="Segoe UI" pitchFamily="34" charset="0"/>
              </a:rPr>
            </a:br>
            <a:r>
              <a:rPr lang="en-US" sz="700">
                <a:gradFill>
                  <a:gsLst>
                    <a:gs pos="0">
                      <a:schemeClr val="bg1"/>
                    </a:gs>
                    <a:gs pos="100000">
                      <a:schemeClr val="bg1"/>
                    </a:gs>
                  </a:gsLst>
                  <a:lin ang="5400000" scaled="0"/>
                </a:gradFill>
                <a:cs typeface="Segoe UI" pitchFamily="34" charset="0"/>
              </a:rPr>
              <a:t>The information herein is for informational purposes only and represents the current view of Microsoft Corporation as of the date of this presentation. </a:t>
            </a:r>
            <a:br>
              <a:rPr lang="en-US" sz="700">
                <a:gradFill>
                  <a:gsLst>
                    <a:gs pos="0">
                      <a:schemeClr val="bg1"/>
                    </a:gs>
                    <a:gs pos="100000">
                      <a:schemeClr val="bg1"/>
                    </a:gs>
                  </a:gsLst>
                  <a:lin ang="5400000" scaled="0"/>
                </a:gradFill>
                <a:cs typeface="Segoe UI" pitchFamily="34" charset="0"/>
              </a:rPr>
            </a:br>
            <a:br>
              <a:rPr lang="en-US" sz="700">
                <a:gradFill>
                  <a:gsLst>
                    <a:gs pos="0">
                      <a:schemeClr val="bg1"/>
                    </a:gs>
                    <a:gs pos="100000">
                      <a:schemeClr val="bg1"/>
                    </a:gs>
                  </a:gsLst>
                  <a:lin ang="5400000" scaled="0"/>
                </a:gradFill>
                <a:cs typeface="Segoe UI" pitchFamily="34" charset="0"/>
              </a:rPr>
            </a:br>
            <a:r>
              <a:rPr lang="en-US" sz="700">
                <a:gradFill>
                  <a:gsLst>
                    <a:gs pos="0">
                      <a:schemeClr val="bg1"/>
                    </a:gs>
                    <a:gs pos="100000">
                      <a:schemeClr val="bg1"/>
                    </a:gs>
                  </a:gsLst>
                  <a:lin ang="5400000" scaled="0"/>
                </a:gradFill>
                <a:cs typeface="Segoe UI" pitchFamily="34" charset="0"/>
              </a:rPr>
              <a:t>MICROSOFT MAKES NO WARRANTIES, EXPRESS, IMPLIED OR STATUTORY, AS TO THE INFORMATION IN THIS PRESENTATION.</a:t>
            </a:r>
          </a:p>
        </p:txBody>
      </p:sp>
      <p:grpSp>
        <p:nvGrpSpPr>
          <p:cNvPr id="3" name="Group 4">
            <a:extLst>
              <a:ext uri="{FF2B5EF4-FFF2-40B4-BE49-F238E27FC236}">
                <a16:creationId xmlns:a16="http://schemas.microsoft.com/office/drawing/2014/main" id="{A8CB3400-F853-4698-9F33-34A1CBD292B5}"/>
              </a:ext>
            </a:extLst>
          </p:cNvPr>
          <p:cNvGrpSpPr>
            <a:grpSpLocks noChangeAspect="1"/>
          </p:cNvGrpSpPr>
          <p:nvPr userDrawn="1"/>
        </p:nvGrpSpPr>
        <p:grpSpPr bwMode="auto">
          <a:xfrm>
            <a:off x="584200" y="585788"/>
            <a:ext cx="1366838" cy="292100"/>
            <a:chOff x="368" y="369"/>
            <a:chExt cx="861" cy="184"/>
          </a:xfrm>
        </p:grpSpPr>
        <p:sp>
          <p:nvSpPr>
            <p:cNvPr id="5" name="AutoShape 3">
              <a:extLst>
                <a:ext uri="{FF2B5EF4-FFF2-40B4-BE49-F238E27FC236}">
                  <a16:creationId xmlns:a16="http://schemas.microsoft.com/office/drawing/2014/main" id="{A03A8B05-CF60-440B-AEE6-D951AEF30BCF}"/>
                </a:ext>
              </a:extLst>
            </p:cNvPr>
            <p:cNvSpPr>
              <a:spLocks noChangeAspect="1" noChangeArrowheads="1" noTextEdit="1"/>
            </p:cNvSpPr>
            <p:nvPr userDrawn="1"/>
          </p:nvSpPr>
          <p:spPr bwMode="auto">
            <a:xfrm>
              <a:off x="368" y="369"/>
              <a:ext cx="861"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Freeform 5">
              <a:extLst>
                <a:ext uri="{FF2B5EF4-FFF2-40B4-BE49-F238E27FC236}">
                  <a16:creationId xmlns:a16="http://schemas.microsoft.com/office/drawing/2014/main" id="{3CAF1150-6704-493E-9DF3-94B0B0608532}"/>
                </a:ext>
              </a:extLst>
            </p:cNvPr>
            <p:cNvSpPr>
              <a:spLocks noEditPoints="1"/>
            </p:cNvSpPr>
            <p:nvPr userDrawn="1"/>
          </p:nvSpPr>
          <p:spPr bwMode="auto">
            <a:xfrm>
              <a:off x="606" y="398"/>
              <a:ext cx="623" cy="121"/>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Rectangle 6">
              <a:extLst>
                <a:ext uri="{FF2B5EF4-FFF2-40B4-BE49-F238E27FC236}">
                  <a16:creationId xmlns:a16="http://schemas.microsoft.com/office/drawing/2014/main" id="{DF25CFDD-E3D1-48BE-9DD2-A1CE8E850AC7}"/>
                </a:ext>
              </a:extLst>
            </p:cNvPr>
            <p:cNvSpPr>
              <a:spLocks noChangeArrowheads="1"/>
            </p:cNvSpPr>
            <p:nvPr userDrawn="1"/>
          </p:nvSpPr>
          <p:spPr bwMode="auto">
            <a:xfrm>
              <a:off x="367" y="370"/>
              <a:ext cx="88" cy="87"/>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Rectangle 7">
              <a:extLst>
                <a:ext uri="{FF2B5EF4-FFF2-40B4-BE49-F238E27FC236}">
                  <a16:creationId xmlns:a16="http://schemas.microsoft.com/office/drawing/2014/main" id="{D372CD2B-BD4C-4D78-87EB-A02B68DE9AC8}"/>
                </a:ext>
              </a:extLst>
            </p:cNvPr>
            <p:cNvSpPr>
              <a:spLocks noChangeArrowheads="1"/>
            </p:cNvSpPr>
            <p:nvPr userDrawn="1"/>
          </p:nvSpPr>
          <p:spPr bwMode="auto">
            <a:xfrm>
              <a:off x="464" y="370"/>
              <a:ext cx="87" cy="87"/>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Rectangle 8">
              <a:extLst>
                <a:ext uri="{FF2B5EF4-FFF2-40B4-BE49-F238E27FC236}">
                  <a16:creationId xmlns:a16="http://schemas.microsoft.com/office/drawing/2014/main" id="{C08F7C4B-B6AD-426B-A622-1ABFF9AB63EA}"/>
                </a:ext>
              </a:extLst>
            </p:cNvPr>
            <p:cNvSpPr>
              <a:spLocks noChangeArrowheads="1"/>
            </p:cNvSpPr>
            <p:nvPr userDrawn="1"/>
          </p:nvSpPr>
          <p:spPr bwMode="auto">
            <a:xfrm>
              <a:off x="367" y="466"/>
              <a:ext cx="88" cy="88"/>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Rectangle 9">
              <a:extLst>
                <a:ext uri="{FF2B5EF4-FFF2-40B4-BE49-F238E27FC236}">
                  <a16:creationId xmlns:a16="http://schemas.microsoft.com/office/drawing/2014/main" id="{6C34ABA3-A10C-497C-96F0-D62B96BCE67B}"/>
                </a:ext>
              </a:extLst>
            </p:cNvPr>
            <p:cNvSpPr>
              <a:spLocks noChangeArrowheads="1"/>
            </p:cNvSpPr>
            <p:nvPr userDrawn="1"/>
          </p:nvSpPr>
          <p:spPr bwMode="auto">
            <a:xfrm>
              <a:off x="464" y="466"/>
              <a:ext cx="87" cy="88"/>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3985950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AEAEA"/>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1" y="5730430"/>
            <a:ext cx="9485350" cy="538609"/>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67" eaLnBrk="0" hangingPunct="0"/>
            <a:r>
              <a:rPr lang="en-US" sz="700">
                <a:gradFill>
                  <a:gsLst>
                    <a:gs pos="0">
                      <a:schemeClr val="bg1"/>
                    </a:gs>
                    <a:gs pos="100000">
                      <a:schemeClr val="bg1"/>
                    </a:gs>
                  </a:gsLst>
                  <a:lin ang="5400000" scaled="0"/>
                </a:gradFill>
                <a:cs typeface="Segoe UI" pitchFamily="34" charset="0"/>
              </a:rPr>
              <a:t>© Copyright Microsoft Corporation. All rights reserved. Microsoft, Windows, and other product names are or may be registered trademarks and/or trademarks in the U.S. and/or other countries.</a:t>
            </a:r>
            <a:br>
              <a:rPr lang="en-US" sz="700">
                <a:gradFill>
                  <a:gsLst>
                    <a:gs pos="0">
                      <a:schemeClr val="bg1"/>
                    </a:gs>
                    <a:gs pos="100000">
                      <a:schemeClr val="bg1"/>
                    </a:gs>
                  </a:gsLst>
                  <a:lin ang="5400000" scaled="0"/>
                </a:gradFill>
                <a:cs typeface="Segoe UI" pitchFamily="34" charset="0"/>
              </a:rPr>
            </a:br>
            <a:br>
              <a:rPr lang="en-US" sz="700">
                <a:gradFill>
                  <a:gsLst>
                    <a:gs pos="0">
                      <a:schemeClr val="bg1"/>
                    </a:gs>
                    <a:gs pos="100000">
                      <a:schemeClr val="bg1"/>
                    </a:gs>
                  </a:gsLst>
                  <a:lin ang="5400000" scaled="0"/>
                </a:gradFill>
                <a:cs typeface="Segoe UI" pitchFamily="34" charset="0"/>
              </a:rPr>
            </a:br>
            <a:r>
              <a:rPr lang="en-US" sz="700">
                <a:gradFill>
                  <a:gsLst>
                    <a:gs pos="0">
                      <a:schemeClr val="bg1"/>
                    </a:gs>
                    <a:gs pos="100000">
                      <a:schemeClr val="bg1"/>
                    </a:gs>
                  </a:gsLst>
                  <a:lin ang="5400000" scaled="0"/>
                </a:gradFill>
                <a:cs typeface="Segoe UI" pitchFamily="34" charset="0"/>
              </a:rPr>
              <a:t>The information herein is for informational purposes only and represents the current view of Microsoft Corporation as of the date of this presentation. </a:t>
            </a:r>
            <a:br>
              <a:rPr lang="en-US" sz="700">
                <a:gradFill>
                  <a:gsLst>
                    <a:gs pos="0">
                      <a:schemeClr val="bg1"/>
                    </a:gs>
                    <a:gs pos="100000">
                      <a:schemeClr val="bg1"/>
                    </a:gs>
                  </a:gsLst>
                  <a:lin ang="5400000" scaled="0"/>
                </a:gradFill>
                <a:cs typeface="Segoe UI" pitchFamily="34" charset="0"/>
              </a:rPr>
            </a:br>
            <a:br>
              <a:rPr lang="en-US" sz="700">
                <a:gradFill>
                  <a:gsLst>
                    <a:gs pos="0">
                      <a:schemeClr val="bg1"/>
                    </a:gs>
                    <a:gs pos="100000">
                      <a:schemeClr val="bg1"/>
                    </a:gs>
                  </a:gsLst>
                  <a:lin ang="5400000" scaled="0"/>
                </a:gradFill>
                <a:cs typeface="Segoe UI" pitchFamily="34" charset="0"/>
              </a:rPr>
            </a:br>
            <a:r>
              <a:rPr lang="en-US" sz="700">
                <a:gradFill>
                  <a:gsLst>
                    <a:gs pos="0">
                      <a:schemeClr val="bg1"/>
                    </a:gs>
                    <a:gs pos="100000">
                      <a:schemeClr val="bg1"/>
                    </a:gs>
                  </a:gsLst>
                  <a:lin ang="5400000" scaled="0"/>
                </a:gradFill>
                <a:cs typeface="Segoe UI" pitchFamily="34" charset="0"/>
              </a:rPr>
              <a:t>MICROSOFT MAKES NO WARRANTIES, EXPRESS, IMPLIED OR STATUTORY, AS TO THE INFORMATION IN THIS PRESENTATION.</a:t>
            </a:r>
          </a:p>
        </p:txBody>
      </p:sp>
      <p:grpSp>
        <p:nvGrpSpPr>
          <p:cNvPr id="3" name="Group 4">
            <a:extLst>
              <a:ext uri="{FF2B5EF4-FFF2-40B4-BE49-F238E27FC236}">
                <a16:creationId xmlns:a16="http://schemas.microsoft.com/office/drawing/2014/main" id="{A8CB3400-F853-4698-9F33-34A1CBD292B5}"/>
              </a:ext>
            </a:extLst>
          </p:cNvPr>
          <p:cNvGrpSpPr>
            <a:grpSpLocks noChangeAspect="1"/>
          </p:cNvGrpSpPr>
          <p:nvPr userDrawn="1"/>
        </p:nvGrpSpPr>
        <p:grpSpPr bwMode="auto">
          <a:xfrm>
            <a:off x="584200" y="585788"/>
            <a:ext cx="1366838" cy="292100"/>
            <a:chOff x="368" y="369"/>
            <a:chExt cx="861" cy="184"/>
          </a:xfrm>
        </p:grpSpPr>
        <p:sp>
          <p:nvSpPr>
            <p:cNvPr id="5" name="AutoShape 3">
              <a:extLst>
                <a:ext uri="{FF2B5EF4-FFF2-40B4-BE49-F238E27FC236}">
                  <a16:creationId xmlns:a16="http://schemas.microsoft.com/office/drawing/2014/main" id="{A03A8B05-CF60-440B-AEE6-D951AEF30BCF}"/>
                </a:ext>
              </a:extLst>
            </p:cNvPr>
            <p:cNvSpPr>
              <a:spLocks noChangeAspect="1" noChangeArrowheads="1" noTextEdit="1"/>
            </p:cNvSpPr>
            <p:nvPr userDrawn="1"/>
          </p:nvSpPr>
          <p:spPr bwMode="auto">
            <a:xfrm>
              <a:off x="368" y="369"/>
              <a:ext cx="861"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Freeform 5">
              <a:extLst>
                <a:ext uri="{FF2B5EF4-FFF2-40B4-BE49-F238E27FC236}">
                  <a16:creationId xmlns:a16="http://schemas.microsoft.com/office/drawing/2014/main" id="{3CAF1150-6704-493E-9DF3-94B0B0608532}"/>
                </a:ext>
              </a:extLst>
            </p:cNvPr>
            <p:cNvSpPr>
              <a:spLocks noEditPoints="1"/>
            </p:cNvSpPr>
            <p:nvPr userDrawn="1"/>
          </p:nvSpPr>
          <p:spPr bwMode="auto">
            <a:xfrm>
              <a:off x="606" y="398"/>
              <a:ext cx="623" cy="121"/>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Rectangle 6">
              <a:extLst>
                <a:ext uri="{FF2B5EF4-FFF2-40B4-BE49-F238E27FC236}">
                  <a16:creationId xmlns:a16="http://schemas.microsoft.com/office/drawing/2014/main" id="{DF25CFDD-E3D1-48BE-9DD2-A1CE8E850AC7}"/>
                </a:ext>
              </a:extLst>
            </p:cNvPr>
            <p:cNvSpPr>
              <a:spLocks noChangeArrowheads="1"/>
            </p:cNvSpPr>
            <p:nvPr userDrawn="1"/>
          </p:nvSpPr>
          <p:spPr bwMode="auto">
            <a:xfrm>
              <a:off x="367" y="370"/>
              <a:ext cx="88" cy="87"/>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Rectangle 7">
              <a:extLst>
                <a:ext uri="{FF2B5EF4-FFF2-40B4-BE49-F238E27FC236}">
                  <a16:creationId xmlns:a16="http://schemas.microsoft.com/office/drawing/2014/main" id="{D372CD2B-BD4C-4D78-87EB-A02B68DE9AC8}"/>
                </a:ext>
              </a:extLst>
            </p:cNvPr>
            <p:cNvSpPr>
              <a:spLocks noChangeArrowheads="1"/>
            </p:cNvSpPr>
            <p:nvPr userDrawn="1"/>
          </p:nvSpPr>
          <p:spPr bwMode="auto">
            <a:xfrm>
              <a:off x="464" y="370"/>
              <a:ext cx="87" cy="87"/>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Rectangle 8">
              <a:extLst>
                <a:ext uri="{FF2B5EF4-FFF2-40B4-BE49-F238E27FC236}">
                  <a16:creationId xmlns:a16="http://schemas.microsoft.com/office/drawing/2014/main" id="{C08F7C4B-B6AD-426B-A622-1ABFF9AB63EA}"/>
                </a:ext>
              </a:extLst>
            </p:cNvPr>
            <p:cNvSpPr>
              <a:spLocks noChangeArrowheads="1"/>
            </p:cNvSpPr>
            <p:nvPr userDrawn="1"/>
          </p:nvSpPr>
          <p:spPr bwMode="auto">
            <a:xfrm>
              <a:off x="367" y="466"/>
              <a:ext cx="88" cy="88"/>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Rectangle 9">
              <a:extLst>
                <a:ext uri="{FF2B5EF4-FFF2-40B4-BE49-F238E27FC236}">
                  <a16:creationId xmlns:a16="http://schemas.microsoft.com/office/drawing/2014/main" id="{6C34ABA3-A10C-497C-96F0-D62B96BCE67B}"/>
                </a:ext>
              </a:extLst>
            </p:cNvPr>
            <p:cNvSpPr>
              <a:spLocks noChangeArrowheads="1"/>
            </p:cNvSpPr>
            <p:nvPr userDrawn="1"/>
          </p:nvSpPr>
          <p:spPr bwMode="auto">
            <a:xfrm>
              <a:off x="464" y="466"/>
              <a:ext cx="87" cy="88"/>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3985950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AEAEA"/>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1" y="5730430"/>
            <a:ext cx="9485350" cy="538609"/>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67" eaLnBrk="0" hangingPunct="0"/>
            <a:r>
              <a:rPr lang="en-US" sz="700">
                <a:gradFill>
                  <a:gsLst>
                    <a:gs pos="0">
                      <a:schemeClr val="bg1"/>
                    </a:gs>
                    <a:gs pos="100000">
                      <a:schemeClr val="bg1"/>
                    </a:gs>
                  </a:gsLst>
                  <a:lin ang="5400000" scaled="0"/>
                </a:gradFill>
                <a:cs typeface="Segoe UI" pitchFamily="34" charset="0"/>
              </a:rPr>
              <a:t>© Copyright Microsoft Corporation. All rights reserved. Microsoft, Windows, and other product names are or may be registered trademarks and/or trademarks in the U.S. and/or other countries.</a:t>
            </a:r>
            <a:br>
              <a:rPr lang="en-US" sz="700">
                <a:gradFill>
                  <a:gsLst>
                    <a:gs pos="0">
                      <a:schemeClr val="bg1"/>
                    </a:gs>
                    <a:gs pos="100000">
                      <a:schemeClr val="bg1"/>
                    </a:gs>
                  </a:gsLst>
                  <a:lin ang="5400000" scaled="0"/>
                </a:gradFill>
                <a:cs typeface="Segoe UI" pitchFamily="34" charset="0"/>
              </a:rPr>
            </a:br>
            <a:br>
              <a:rPr lang="en-US" sz="700">
                <a:gradFill>
                  <a:gsLst>
                    <a:gs pos="0">
                      <a:schemeClr val="bg1"/>
                    </a:gs>
                    <a:gs pos="100000">
                      <a:schemeClr val="bg1"/>
                    </a:gs>
                  </a:gsLst>
                  <a:lin ang="5400000" scaled="0"/>
                </a:gradFill>
                <a:cs typeface="Segoe UI" pitchFamily="34" charset="0"/>
              </a:rPr>
            </a:br>
            <a:r>
              <a:rPr lang="en-US" sz="700">
                <a:gradFill>
                  <a:gsLst>
                    <a:gs pos="0">
                      <a:schemeClr val="bg1"/>
                    </a:gs>
                    <a:gs pos="100000">
                      <a:schemeClr val="bg1"/>
                    </a:gs>
                  </a:gsLst>
                  <a:lin ang="5400000" scaled="0"/>
                </a:gradFill>
                <a:cs typeface="Segoe UI" pitchFamily="34" charset="0"/>
              </a:rPr>
              <a:t>The information herein is for informational purposes only and represents the current view of Microsoft Corporation as of the date of this presentation. </a:t>
            </a:r>
            <a:br>
              <a:rPr lang="en-US" sz="700">
                <a:gradFill>
                  <a:gsLst>
                    <a:gs pos="0">
                      <a:schemeClr val="bg1"/>
                    </a:gs>
                    <a:gs pos="100000">
                      <a:schemeClr val="bg1"/>
                    </a:gs>
                  </a:gsLst>
                  <a:lin ang="5400000" scaled="0"/>
                </a:gradFill>
                <a:cs typeface="Segoe UI" pitchFamily="34" charset="0"/>
              </a:rPr>
            </a:br>
            <a:br>
              <a:rPr lang="en-US" sz="700">
                <a:gradFill>
                  <a:gsLst>
                    <a:gs pos="0">
                      <a:schemeClr val="bg1"/>
                    </a:gs>
                    <a:gs pos="100000">
                      <a:schemeClr val="bg1"/>
                    </a:gs>
                  </a:gsLst>
                  <a:lin ang="5400000" scaled="0"/>
                </a:gradFill>
                <a:cs typeface="Segoe UI" pitchFamily="34" charset="0"/>
              </a:rPr>
            </a:br>
            <a:r>
              <a:rPr lang="en-US" sz="700">
                <a:gradFill>
                  <a:gsLst>
                    <a:gs pos="0">
                      <a:schemeClr val="bg1"/>
                    </a:gs>
                    <a:gs pos="100000">
                      <a:schemeClr val="bg1"/>
                    </a:gs>
                  </a:gsLst>
                  <a:lin ang="5400000" scaled="0"/>
                </a:gradFill>
                <a:cs typeface="Segoe UI" pitchFamily="34" charset="0"/>
              </a:rPr>
              <a:t>MICROSOFT MAKES NO WARRANTIES, EXPRESS, IMPLIED OR STATUTORY, AS TO THE INFORMATION IN THIS PRESENTATION.</a:t>
            </a:r>
          </a:p>
        </p:txBody>
      </p:sp>
      <p:grpSp>
        <p:nvGrpSpPr>
          <p:cNvPr id="3" name="Group 4">
            <a:extLst>
              <a:ext uri="{FF2B5EF4-FFF2-40B4-BE49-F238E27FC236}">
                <a16:creationId xmlns:a16="http://schemas.microsoft.com/office/drawing/2014/main" id="{A8CB3400-F853-4698-9F33-34A1CBD292B5}"/>
              </a:ext>
            </a:extLst>
          </p:cNvPr>
          <p:cNvGrpSpPr>
            <a:grpSpLocks noChangeAspect="1"/>
          </p:cNvGrpSpPr>
          <p:nvPr userDrawn="1"/>
        </p:nvGrpSpPr>
        <p:grpSpPr bwMode="auto">
          <a:xfrm>
            <a:off x="584200" y="585788"/>
            <a:ext cx="1366838" cy="292100"/>
            <a:chOff x="368" y="369"/>
            <a:chExt cx="861" cy="184"/>
          </a:xfrm>
        </p:grpSpPr>
        <p:sp>
          <p:nvSpPr>
            <p:cNvPr id="5" name="AutoShape 3">
              <a:extLst>
                <a:ext uri="{FF2B5EF4-FFF2-40B4-BE49-F238E27FC236}">
                  <a16:creationId xmlns:a16="http://schemas.microsoft.com/office/drawing/2014/main" id="{A03A8B05-CF60-440B-AEE6-D951AEF30BCF}"/>
                </a:ext>
              </a:extLst>
            </p:cNvPr>
            <p:cNvSpPr>
              <a:spLocks noChangeAspect="1" noChangeArrowheads="1" noTextEdit="1"/>
            </p:cNvSpPr>
            <p:nvPr userDrawn="1"/>
          </p:nvSpPr>
          <p:spPr bwMode="auto">
            <a:xfrm>
              <a:off x="368" y="369"/>
              <a:ext cx="861"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Freeform 5">
              <a:extLst>
                <a:ext uri="{FF2B5EF4-FFF2-40B4-BE49-F238E27FC236}">
                  <a16:creationId xmlns:a16="http://schemas.microsoft.com/office/drawing/2014/main" id="{3CAF1150-6704-493E-9DF3-94B0B0608532}"/>
                </a:ext>
              </a:extLst>
            </p:cNvPr>
            <p:cNvSpPr>
              <a:spLocks noEditPoints="1"/>
            </p:cNvSpPr>
            <p:nvPr userDrawn="1"/>
          </p:nvSpPr>
          <p:spPr bwMode="auto">
            <a:xfrm>
              <a:off x="606" y="398"/>
              <a:ext cx="623" cy="121"/>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Rectangle 6">
              <a:extLst>
                <a:ext uri="{FF2B5EF4-FFF2-40B4-BE49-F238E27FC236}">
                  <a16:creationId xmlns:a16="http://schemas.microsoft.com/office/drawing/2014/main" id="{DF25CFDD-E3D1-48BE-9DD2-A1CE8E850AC7}"/>
                </a:ext>
              </a:extLst>
            </p:cNvPr>
            <p:cNvSpPr>
              <a:spLocks noChangeArrowheads="1"/>
            </p:cNvSpPr>
            <p:nvPr userDrawn="1"/>
          </p:nvSpPr>
          <p:spPr bwMode="auto">
            <a:xfrm>
              <a:off x="367" y="370"/>
              <a:ext cx="88" cy="87"/>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Rectangle 7">
              <a:extLst>
                <a:ext uri="{FF2B5EF4-FFF2-40B4-BE49-F238E27FC236}">
                  <a16:creationId xmlns:a16="http://schemas.microsoft.com/office/drawing/2014/main" id="{D372CD2B-BD4C-4D78-87EB-A02B68DE9AC8}"/>
                </a:ext>
              </a:extLst>
            </p:cNvPr>
            <p:cNvSpPr>
              <a:spLocks noChangeArrowheads="1"/>
            </p:cNvSpPr>
            <p:nvPr userDrawn="1"/>
          </p:nvSpPr>
          <p:spPr bwMode="auto">
            <a:xfrm>
              <a:off x="464" y="370"/>
              <a:ext cx="87" cy="87"/>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Rectangle 8">
              <a:extLst>
                <a:ext uri="{FF2B5EF4-FFF2-40B4-BE49-F238E27FC236}">
                  <a16:creationId xmlns:a16="http://schemas.microsoft.com/office/drawing/2014/main" id="{C08F7C4B-B6AD-426B-A622-1ABFF9AB63EA}"/>
                </a:ext>
              </a:extLst>
            </p:cNvPr>
            <p:cNvSpPr>
              <a:spLocks noChangeArrowheads="1"/>
            </p:cNvSpPr>
            <p:nvPr userDrawn="1"/>
          </p:nvSpPr>
          <p:spPr bwMode="auto">
            <a:xfrm>
              <a:off x="367" y="466"/>
              <a:ext cx="88" cy="88"/>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Rectangle 9">
              <a:extLst>
                <a:ext uri="{FF2B5EF4-FFF2-40B4-BE49-F238E27FC236}">
                  <a16:creationId xmlns:a16="http://schemas.microsoft.com/office/drawing/2014/main" id="{6C34ABA3-A10C-497C-96F0-D62B96BCE67B}"/>
                </a:ext>
              </a:extLst>
            </p:cNvPr>
            <p:cNvSpPr>
              <a:spLocks noChangeArrowheads="1"/>
            </p:cNvSpPr>
            <p:nvPr userDrawn="1"/>
          </p:nvSpPr>
          <p:spPr bwMode="auto">
            <a:xfrm>
              <a:off x="464" y="466"/>
              <a:ext cx="87" cy="88"/>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3985950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AEAEA"/>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1" y="5730430"/>
            <a:ext cx="9485350" cy="538609"/>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67" eaLnBrk="0" hangingPunct="0"/>
            <a:r>
              <a:rPr lang="en-US" sz="700">
                <a:gradFill>
                  <a:gsLst>
                    <a:gs pos="0">
                      <a:schemeClr val="bg1"/>
                    </a:gs>
                    <a:gs pos="100000">
                      <a:schemeClr val="bg1"/>
                    </a:gs>
                  </a:gsLst>
                  <a:lin ang="5400000" scaled="0"/>
                </a:gradFill>
                <a:cs typeface="Segoe UI" pitchFamily="34" charset="0"/>
              </a:rPr>
              <a:t>© Copyright Microsoft Corporation. All rights reserved. Microsoft, Windows, and other product names are or may be registered trademarks and/or trademarks in the U.S. and/or other countries.</a:t>
            </a:r>
            <a:br>
              <a:rPr lang="en-US" sz="700">
                <a:gradFill>
                  <a:gsLst>
                    <a:gs pos="0">
                      <a:schemeClr val="bg1"/>
                    </a:gs>
                    <a:gs pos="100000">
                      <a:schemeClr val="bg1"/>
                    </a:gs>
                  </a:gsLst>
                  <a:lin ang="5400000" scaled="0"/>
                </a:gradFill>
                <a:cs typeface="Segoe UI" pitchFamily="34" charset="0"/>
              </a:rPr>
            </a:br>
            <a:br>
              <a:rPr lang="en-US" sz="700">
                <a:gradFill>
                  <a:gsLst>
                    <a:gs pos="0">
                      <a:schemeClr val="bg1"/>
                    </a:gs>
                    <a:gs pos="100000">
                      <a:schemeClr val="bg1"/>
                    </a:gs>
                  </a:gsLst>
                  <a:lin ang="5400000" scaled="0"/>
                </a:gradFill>
                <a:cs typeface="Segoe UI" pitchFamily="34" charset="0"/>
              </a:rPr>
            </a:br>
            <a:r>
              <a:rPr lang="en-US" sz="700">
                <a:gradFill>
                  <a:gsLst>
                    <a:gs pos="0">
                      <a:schemeClr val="bg1"/>
                    </a:gs>
                    <a:gs pos="100000">
                      <a:schemeClr val="bg1"/>
                    </a:gs>
                  </a:gsLst>
                  <a:lin ang="5400000" scaled="0"/>
                </a:gradFill>
                <a:cs typeface="Segoe UI" pitchFamily="34" charset="0"/>
              </a:rPr>
              <a:t>The information herein is for informational purposes only and represents the current view of Microsoft Corporation as of the date of this presentation. </a:t>
            </a:r>
            <a:br>
              <a:rPr lang="en-US" sz="700">
                <a:gradFill>
                  <a:gsLst>
                    <a:gs pos="0">
                      <a:schemeClr val="bg1"/>
                    </a:gs>
                    <a:gs pos="100000">
                      <a:schemeClr val="bg1"/>
                    </a:gs>
                  </a:gsLst>
                  <a:lin ang="5400000" scaled="0"/>
                </a:gradFill>
                <a:cs typeface="Segoe UI" pitchFamily="34" charset="0"/>
              </a:rPr>
            </a:br>
            <a:br>
              <a:rPr lang="en-US" sz="700">
                <a:gradFill>
                  <a:gsLst>
                    <a:gs pos="0">
                      <a:schemeClr val="bg1"/>
                    </a:gs>
                    <a:gs pos="100000">
                      <a:schemeClr val="bg1"/>
                    </a:gs>
                  </a:gsLst>
                  <a:lin ang="5400000" scaled="0"/>
                </a:gradFill>
                <a:cs typeface="Segoe UI" pitchFamily="34" charset="0"/>
              </a:rPr>
            </a:br>
            <a:r>
              <a:rPr lang="en-US" sz="700">
                <a:gradFill>
                  <a:gsLst>
                    <a:gs pos="0">
                      <a:schemeClr val="bg1"/>
                    </a:gs>
                    <a:gs pos="100000">
                      <a:schemeClr val="bg1"/>
                    </a:gs>
                  </a:gsLst>
                  <a:lin ang="5400000" scaled="0"/>
                </a:gradFill>
                <a:cs typeface="Segoe UI" pitchFamily="34" charset="0"/>
              </a:rPr>
              <a:t>MICROSOFT MAKES NO WARRANTIES, EXPRESS, IMPLIED OR STATUTORY, AS TO THE INFORMATION IN THIS PRESENTATION.</a:t>
            </a:r>
          </a:p>
        </p:txBody>
      </p:sp>
      <p:grpSp>
        <p:nvGrpSpPr>
          <p:cNvPr id="3" name="Group 4">
            <a:extLst>
              <a:ext uri="{FF2B5EF4-FFF2-40B4-BE49-F238E27FC236}">
                <a16:creationId xmlns:a16="http://schemas.microsoft.com/office/drawing/2014/main" id="{A8CB3400-F853-4698-9F33-34A1CBD292B5}"/>
              </a:ext>
            </a:extLst>
          </p:cNvPr>
          <p:cNvGrpSpPr>
            <a:grpSpLocks noChangeAspect="1"/>
          </p:cNvGrpSpPr>
          <p:nvPr userDrawn="1"/>
        </p:nvGrpSpPr>
        <p:grpSpPr bwMode="auto">
          <a:xfrm>
            <a:off x="584200" y="585788"/>
            <a:ext cx="1366838" cy="292100"/>
            <a:chOff x="368" y="369"/>
            <a:chExt cx="861" cy="184"/>
          </a:xfrm>
        </p:grpSpPr>
        <p:sp>
          <p:nvSpPr>
            <p:cNvPr id="5" name="AutoShape 3">
              <a:extLst>
                <a:ext uri="{FF2B5EF4-FFF2-40B4-BE49-F238E27FC236}">
                  <a16:creationId xmlns:a16="http://schemas.microsoft.com/office/drawing/2014/main" id="{A03A8B05-CF60-440B-AEE6-D951AEF30BCF}"/>
                </a:ext>
              </a:extLst>
            </p:cNvPr>
            <p:cNvSpPr>
              <a:spLocks noChangeAspect="1" noChangeArrowheads="1" noTextEdit="1"/>
            </p:cNvSpPr>
            <p:nvPr userDrawn="1"/>
          </p:nvSpPr>
          <p:spPr bwMode="auto">
            <a:xfrm>
              <a:off x="368" y="369"/>
              <a:ext cx="861"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Freeform 5">
              <a:extLst>
                <a:ext uri="{FF2B5EF4-FFF2-40B4-BE49-F238E27FC236}">
                  <a16:creationId xmlns:a16="http://schemas.microsoft.com/office/drawing/2014/main" id="{3CAF1150-6704-493E-9DF3-94B0B0608532}"/>
                </a:ext>
              </a:extLst>
            </p:cNvPr>
            <p:cNvSpPr>
              <a:spLocks noEditPoints="1"/>
            </p:cNvSpPr>
            <p:nvPr userDrawn="1"/>
          </p:nvSpPr>
          <p:spPr bwMode="auto">
            <a:xfrm>
              <a:off x="606" y="398"/>
              <a:ext cx="623" cy="121"/>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Rectangle 6">
              <a:extLst>
                <a:ext uri="{FF2B5EF4-FFF2-40B4-BE49-F238E27FC236}">
                  <a16:creationId xmlns:a16="http://schemas.microsoft.com/office/drawing/2014/main" id="{DF25CFDD-E3D1-48BE-9DD2-A1CE8E850AC7}"/>
                </a:ext>
              </a:extLst>
            </p:cNvPr>
            <p:cNvSpPr>
              <a:spLocks noChangeArrowheads="1"/>
            </p:cNvSpPr>
            <p:nvPr userDrawn="1"/>
          </p:nvSpPr>
          <p:spPr bwMode="auto">
            <a:xfrm>
              <a:off x="367" y="370"/>
              <a:ext cx="88" cy="87"/>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Rectangle 7">
              <a:extLst>
                <a:ext uri="{FF2B5EF4-FFF2-40B4-BE49-F238E27FC236}">
                  <a16:creationId xmlns:a16="http://schemas.microsoft.com/office/drawing/2014/main" id="{D372CD2B-BD4C-4D78-87EB-A02B68DE9AC8}"/>
                </a:ext>
              </a:extLst>
            </p:cNvPr>
            <p:cNvSpPr>
              <a:spLocks noChangeArrowheads="1"/>
            </p:cNvSpPr>
            <p:nvPr userDrawn="1"/>
          </p:nvSpPr>
          <p:spPr bwMode="auto">
            <a:xfrm>
              <a:off x="464" y="370"/>
              <a:ext cx="87" cy="87"/>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Rectangle 8">
              <a:extLst>
                <a:ext uri="{FF2B5EF4-FFF2-40B4-BE49-F238E27FC236}">
                  <a16:creationId xmlns:a16="http://schemas.microsoft.com/office/drawing/2014/main" id="{C08F7C4B-B6AD-426B-A622-1ABFF9AB63EA}"/>
                </a:ext>
              </a:extLst>
            </p:cNvPr>
            <p:cNvSpPr>
              <a:spLocks noChangeArrowheads="1"/>
            </p:cNvSpPr>
            <p:nvPr userDrawn="1"/>
          </p:nvSpPr>
          <p:spPr bwMode="auto">
            <a:xfrm>
              <a:off x="367" y="466"/>
              <a:ext cx="88" cy="88"/>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Rectangle 9">
              <a:extLst>
                <a:ext uri="{FF2B5EF4-FFF2-40B4-BE49-F238E27FC236}">
                  <a16:creationId xmlns:a16="http://schemas.microsoft.com/office/drawing/2014/main" id="{6C34ABA3-A10C-497C-96F0-D62B96BCE67B}"/>
                </a:ext>
              </a:extLst>
            </p:cNvPr>
            <p:cNvSpPr>
              <a:spLocks noChangeArrowheads="1"/>
            </p:cNvSpPr>
            <p:nvPr userDrawn="1"/>
          </p:nvSpPr>
          <p:spPr bwMode="auto">
            <a:xfrm>
              <a:off x="464" y="466"/>
              <a:ext cx="87" cy="88"/>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3985950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AEAEA"/>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1" y="5730430"/>
            <a:ext cx="9485350" cy="538609"/>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67" eaLnBrk="0" hangingPunct="0"/>
            <a:r>
              <a:rPr lang="en-US" sz="700">
                <a:gradFill>
                  <a:gsLst>
                    <a:gs pos="0">
                      <a:schemeClr val="bg1"/>
                    </a:gs>
                    <a:gs pos="100000">
                      <a:schemeClr val="bg1"/>
                    </a:gs>
                  </a:gsLst>
                  <a:lin ang="5400000" scaled="0"/>
                </a:gradFill>
                <a:cs typeface="Segoe UI" pitchFamily="34" charset="0"/>
              </a:rPr>
              <a:t>© Copyright Microsoft Corporation. All rights reserved. Microsoft, Windows, and other product names are or may be registered trademarks and/or trademarks in the U.S. and/or other countries.</a:t>
            </a:r>
            <a:br>
              <a:rPr lang="en-US" sz="700">
                <a:gradFill>
                  <a:gsLst>
                    <a:gs pos="0">
                      <a:schemeClr val="bg1"/>
                    </a:gs>
                    <a:gs pos="100000">
                      <a:schemeClr val="bg1"/>
                    </a:gs>
                  </a:gsLst>
                  <a:lin ang="5400000" scaled="0"/>
                </a:gradFill>
                <a:cs typeface="Segoe UI" pitchFamily="34" charset="0"/>
              </a:rPr>
            </a:br>
            <a:br>
              <a:rPr lang="en-US" sz="700">
                <a:gradFill>
                  <a:gsLst>
                    <a:gs pos="0">
                      <a:schemeClr val="bg1"/>
                    </a:gs>
                    <a:gs pos="100000">
                      <a:schemeClr val="bg1"/>
                    </a:gs>
                  </a:gsLst>
                  <a:lin ang="5400000" scaled="0"/>
                </a:gradFill>
                <a:cs typeface="Segoe UI" pitchFamily="34" charset="0"/>
              </a:rPr>
            </a:br>
            <a:r>
              <a:rPr lang="en-US" sz="700">
                <a:gradFill>
                  <a:gsLst>
                    <a:gs pos="0">
                      <a:schemeClr val="bg1"/>
                    </a:gs>
                    <a:gs pos="100000">
                      <a:schemeClr val="bg1"/>
                    </a:gs>
                  </a:gsLst>
                  <a:lin ang="5400000" scaled="0"/>
                </a:gradFill>
                <a:cs typeface="Segoe UI" pitchFamily="34" charset="0"/>
              </a:rPr>
              <a:t>The information herein is for informational purposes only and represents the current view of Microsoft Corporation as of the date of this presentation. </a:t>
            </a:r>
            <a:br>
              <a:rPr lang="en-US" sz="700">
                <a:gradFill>
                  <a:gsLst>
                    <a:gs pos="0">
                      <a:schemeClr val="bg1"/>
                    </a:gs>
                    <a:gs pos="100000">
                      <a:schemeClr val="bg1"/>
                    </a:gs>
                  </a:gsLst>
                  <a:lin ang="5400000" scaled="0"/>
                </a:gradFill>
                <a:cs typeface="Segoe UI" pitchFamily="34" charset="0"/>
              </a:rPr>
            </a:br>
            <a:br>
              <a:rPr lang="en-US" sz="700">
                <a:gradFill>
                  <a:gsLst>
                    <a:gs pos="0">
                      <a:schemeClr val="bg1"/>
                    </a:gs>
                    <a:gs pos="100000">
                      <a:schemeClr val="bg1"/>
                    </a:gs>
                  </a:gsLst>
                  <a:lin ang="5400000" scaled="0"/>
                </a:gradFill>
                <a:cs typeface="Segoe UI" pitchFamily="34" charset="0"/>
              </a:rPr>
            </a:br>
            <a:r>
              <a:rPr lang="en-US" sz="700">
                <a:gradFill>
                  <a:gsLst>
                    <a:gs pos="0">
                      <a:schemeClr val="bg1"/>
                    </a:gs>
                    <a:gs pos="100000">
                      <a:schemeClr val="bg1"/>
                    </a:gs>
                  </a:gsLst>
                  <a:lin ang="5400000" scaled="0"/>
                </a:gradFill>
                <a:cs typeface="Segoe UI" pitchFamily="34" charset="0"/>
              </a:rPr>
              <a:t>MICROSOFT MAKES NO WARRANTIES, EXPRESS, IMPLIED OR STATUTORY, AS TO THE INFORMATION IN THIS PRESENTATION.</a:t>
            </a:r>
          </a:p>
        </p:txBody>
      </p:sp>
      <p:grpSp>
        <p:nvGrpSpPr>
          <p:cNvPr id="3" name="Group 4">
            <a:extLst>
              <a:ext uri="{FF2B5EF4-FFF2-40B4-BE49-F238E27FC236}">
                <a16:creationId xmlns:a16="http://schemas.microsoft.com/office/drawing/2014/main" id="{A8CB3400-F853-4698-9F33-34A1CBD292B5}"/>
              </a:ext>
            </a:extLst>
          </p:cNvPr>
          <p:cNvGrpSpPr>
            <a:grpSpLocks noChangeAspect="1"/>
          </p:cNvGrpSpPr>
          <p:nvPr userDrawn="1"/>
        </p:nvGrpSpPr>
        <p:grpSpPr bwMode="auto">
          <a:xfrm>
            <a:off x="584200" y="585788"/>
            <a:ext cx="1366838" cy="292100"/>
            <a:chOff x="368" y="369"/>
            <a:chExt cx="861" cy="184"/>
          </a:xfrm>
        </p:grpSpPr>
        <p:sp>
          <p:nvSpPr>
            <p:cNvPr id="5" name="AutoShape 3">
              <a:extLst>
                <a:ext uri="{FF2B5EF4-FFF2-40B4-BE49-F238E27FC236}">
                  <a16:creationId xmlns:a16="http://schemas.microsoft.com/office/drawing/2014/main" id="{A03A8B05-CF60-440B-AEE6-D951AEF30BCF}"/>
                </a:ext>
              </a:extLst>
            </p:cNvPr>
            <p:cNvSpPr>
              <a:spLocks noChangeAspect="1" noChangeArrowheads="1" noTextEdit="1"/>
            </p:cNvSpPr>
            <p:nvPr userDrawn="1"/>
          </p:nvSpPr>
          <p:spPr bwMode="auto">
            <a:xfrm>
              <a:off x="368" y="369"/>
              <a:ext cx="861"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Freeform 5">
              <a:extLst>
                <a:ext uri="{FF2B5EF4-FFF2-40B4-BE49-F238E27FC236}">
                  <a16:creationId xmlns:a16="http://schemas.microsoft.com/office/drawing/2014/main" id="{3CAF1150-6704-493E-9DF3-94B0B0608532}"/>
                </a:ext>
              </a:extLst>
            </p:cNvPr>
            <p:cNvSpPr>
              <a:spLocks noEditPoints="1"/>
            </p:cNvSpPr>
            <p:nvPr userDrawn="1"/>
          </p:nvSpPr>
          <p:spPr bwMode="auto">
            <a:xfrm>
              <a:off x="606" y="398"/>
              <a:ext cx="623" cy="121"/>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Rectangle 6">
              <a:extLst>
                <a:ext uri="{FF2B5EF4-FFF2-40B4-BE49-F238E27FC236}">
                  <a16:creationId xmlns:a16="http://schemas.microsoft.com/office/drawing/2014/main" id="{DF25CFDD-E3D1-48BE-9DD2-A1CE8E850AC7}"/>
                </a:ext>
              </a:extLst>
            </p:cNvPr>
            <p:cNvSpPr>
              <a:spLocks noChangeArrowheads="1"/>
            </p:cNvSpPr>
            <p:nvPr userDrawn="1"/>
          </p:nvSpPr>
          <p:spPr bwMode="auto">
            <a:xfrm>
              <a:off x="367" y="370"/>
              <a:ext cx="88" cy="87"/>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Rectangle 7">
              <a:extLst>
                <a:ext uri="{FF2B5EF4-FFF2-40B4-BE49-F238E27FC236}">
                  <a16:creationId xmlns:a16="http://schemas.microsoft.com/office/drawing/2014/main" id="{D372CD2B-BD4C-4D78-87EB-A02B68DE9AC8}"/>
                </a:ext>
              </a:extLst>
            </p:cNvPr>
            <p:cNvSpPr>
              <a:spLocks noChangeArrowheads="1"/>
            </p:cNvSpPr>
            <p:nvPr userDrawn="1"/>
          </p:nvSpPr>
          <p:spPr bwMode="auto">
            <a:xfrm>
              <a:off x="464" y="370"/>
              <a:ext cx="87" cy="87"/>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Rectangle 8">
              <a:extLst>
                <a:ext uri="{FF2B5EF4-FFF2-40B4-BE49-F238E27FC236}">
                  <a16:creationId xmlns:a16="http://schemas.microsoft.com/office/drawing/2014/main" id="{C08F7C4B-B6AD-426B-A622-1ABFF9AB63EA}"/>
                </a:ext>
              </a:extLst>
            </p:cNvPr>
            <p:cNvSpPr>
              <a:spLocks noChangeArrowheads="1"/>
            </p:cNvSpPr>
            <p:nvPr userDrawn="1"/>
          </p:nvSpPr>
          <p:spPr bwMode="auto">
            <a:xfrm>
              <a:off x="367" y="466"/>
              <a:ext cx="88" cy="88"/>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Rectangle 9">
              <a:extLst>
                <a:ext uri="{FF2B5EF4-FFF2-40B4-BE49-F238E27FC236}">
                  <a16:creationId xmlns:a16="http://schemas.microsoft.com/office/drawing/2014/main" id="{6C34ABA3-A10C-497C-96F0-D62B96BCE67B}"/>
                </a:ext>
              </a:extLst>
            </p:cNvPr>
            <p:cNvSpPr>
              <a:spLocks noChangeArrowheads="1"/>
            </p:cNvSpPr>
            <p:nvPr userDrawn="1"/>
          </p:nvSpPr>
          <p:spPr bwMode="auto">
            <a:xfrm>
              <a:off x="464" y="466"/>
              <a:ext cx="87" cy="88"/>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3985950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AEAEA"/>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1" y="5730430"/>
            <a:ext cx="9485350" cy="538609"/>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67" eaLnBrk="0" hangingPunct="0"/>
            <a:r>
              <a:rPr lang="en-US" sz="700">
                <a:gradFill>
                  <a:gsLst>
                    <a:gs pos="0">
                      <a:schemeClr val="bg1"/>
                    </a:gs>
                    <a:gs pos="100000">
                      <a:schemeClr val="bg1"/>
                    </a:gs>
                  </a:gsLst>
                  <a:lin ang="5400000" scaled="0"/>
                </a:gradFill>
                <a:cs typeface="Segoe UI" pitchFamily="34" charset="0"/>
              </a:rPr>
              <a:t>© Copyright Microsoft Corporation. All rights reserved. Microsoft, Windows, and other product names are or may be registered trademarks and/or trademarks in the U.S. and/or other countries.</a:t>
            </a:r>
            <a:br>
              <a:rPr lang="en-US" sz="700">
                <a:gradFill>
                  <a:gsLst>
                    <a:gs pos="0">
                      <a:schemeClr val="bg1"/>
                    </a:gs>
                    <a:gs pos="100000">
                      <a:schemeClr val="bg1"/>
                    </a:gs>
                  </a:gsLst>
                  <a:lin ang="5400000" scaled="0"/>
                </a:gradFill>
                <a:cs typeface="Segoe UI" pitchFamily="34" charset="0"/>
              </a:rPr>
            </a:br>
            <a:br>
              <a:rPr lang="en-US" sz="700">
                <a:gradFill>
                  <a:gsLst>
                    <a:gs pos="0">
                      <a:schemeClr val="bg1"/>
                    </a:gs>
                    <a:gs pos="100000">
                      <a:schemeClr val="bg1"/>
                    </a:gs>
                  </a:gsLst>
                  <a:lin ang="5400000" scaled="0"/>
                </a:gradFill>
                <a:cs typeface="Segoe UI" pitchFamily="34" charset="0"/>
              </a:rPr>
            </a:br>
            <a:r>
              <a:rPr lang="en-US" sz="700">
                <a:gradFill>
                  <a:gsLst>
                    <a:gs pos="0">
                      <a:schemeClr val="bg1"/>
                    </a:gs>
                    <a:gs pos="100000">
                      <a:schemeClr val="bg1"/>
                    </a:gs>
                  </a:gsLst>
                  <a:lin ang="5400000" scaled="0"/>
                </a:gradFill>
                <a:cs typeface="Segoe UI" pitchFamily="34" charset="0"/>
              </a:rPr>
              <a:t>The information herein is for informational purposes only and represents the current view of Microsoft Corporation as of the date of this presentation. </a:t>
            </a:r>
            <a:br>
              <a:rPr lang="en-US" sz="700">
                <a:gradFill>
                  <a:gsLst>
                    <a:gs pos="0">
                      <a:schemeClr val="bg1"/>
                    </a:gs>
                    <a:gs pos="100000">
                      <a:schemeClr val="bg1"/>
                    </a:gs>
                  </a:gsLst>
                  <a:lin ang="5400000" scaled="0"/>
                </a:gradFill>
                <a:cs typeface="Segoe UI" pitchFamily="34" charset="0"/>
              </a:rPr>
            </a:br>
            <a:br>
              <a:rPr lang="en-US" sz="700">
                <a:gradFill>
                  <a:gsLst>
                    <a:gs pos="0">
                      <a:schemeClr val="bg1"/>
                    </a:gs>
                    <a:gs pos="100000">
                      <a:schemeClr val="bg1"/>
                    </a:gs>
                  </a:gsLst>
                  <a:lin ang="5400000" scaled="0"/>
                </a:gradFill>
                <a:cs typeface="Segoe UI" pitchFamily="34" charset="0"/>
              </a:rPr>
            </a:br>
            <a:r>
              <a:rPr lang="en-US" sz="700">
                <a:gradFill>
                  <a:gsLst>
                    <a:gs pos="0">
                      <a:schemeClr val="bg1"/>
                    </a:gs>
                    <a:gs pos="100000">
                      <a:schemeClr val="bg1"/>
                    </a:gs>
                  </a:gsLst>
                  <a:lin ang="5400000" scaled="0"/>
                </a:gradFill>
                <a:cs typeface="Segoe UI" pitchFamily="34" charset="0"/>
              </a:rPr>
              <a:t>MICROSOFT MAKES NO WARRANTIES, EXPRESS, IMPLIED OR STATUTORY, AS TO THE INFORMATION IN THIS PRESENTATION.</a:t>
            </a:r>
          </a:p>
        </p:txBody>
      </p:sp>
      <p:grpSp>
        <p:nvGrpSpPr>
          <p:cNvPr id="3" name="Group 4">
            <a:extLst>
              <a:ext uri="{FF2B5EF4-FFF2-40B4-BE49-F238E27FC236}">
                <a16:creationId xmlns:a16="http://schemas.microsoft.com/office/drawing/2014/main" id="{A8CB3400-F853-4698-9F33-34A1CBD292B5}"/>
              </a:ext>
            </a:extLst>
          </p:cNvPr>
          <p:cNvGrpSpPr>
            <a:grpSpLocks noChangeAspect="1"/>
          </p:cNvGrpSpPr>
          <p:nvPr userDrawn="1"/>
        </p:nvGrpSpPr>
        <p:grpSpPr bwMode="auto">
          <a:xfrm>
            <a:off x="584200" y="585788"/>
            <a:ext cx="1366838" cy="292100"/>
            <a:chOff x="368" y="369"/>
            <a:chExt cx="861" cy="184"/>
          </a:xfrm>
        </p:grpSpPr>
        <p:sp>
          <p:nvSpPr>
            <p:cNvPr id="5" name="AutoShape 3">
              <a:extLst>
                <a:ext uri="{FF2B5EF4-FFF2-40B4-BE49-F238E27FC236}">
                  <a16:creationId xmlns:a16="http://schemas.microsoft.com/office/drawing/2014/main" id="{A03A8B05-CF60-440B-AEE6-D951AEF30BCF}"/>
                </a:ext>
              </a:extLst>
            </p:cNvPr>
            <p:cNvSpPr>
              <a:spLocks noChangeAspect="1" noChangeArrowheads="1" noTextEdit="1"/>
            </p:cNvSpPr>
            <p:nvPr userDrawn="1"/>
          </p:nvSpPr>
          <p:spPr bwMode="auto">
            <a:xfrm>
              <a:off x="368" y="369"/>
              <a:ext cx="861"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Freeform 5">
              <a:extLst>
                <a:ext uri="{FF2B5EF4-FFF2-40B4-BE49-F238E27FC236}">
                  <a16:creationId xmlns:a16="http://schemas.microsoft.com/office/drawing/2014/main" id="{3CAF1150-6704-493E-9DF3-94B0B0608532}"/>
                </a:ext>
              </a:extLst>
            </p:cNvPr>
            <p:cNvSpPr>
              <a:spLocks noEditPoints="1"/>
            </p:cNvSpPr>
            <p:nvPr userDrawn="1"/>
          </p:nvSpPr>
          <p:spPr bwMode="auto">
            <a:xfrm>
              <a:off x="606" y="398"/>
              <a:ext cx="623" cy="121"/>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Rectangle 6">
              <a:extLst>
                <a:ext uri="{FF2B5EF4-FFF2-40B4-BE49-F238E27FC236}">
                  <a16:creationId xmlns:a16="http://schemas.microsoft.com/office/drawing/2014/main" id="{DF25CFDD-E3D1-48BE-9DD2-A1CE8E850AC7}"/>
                </a:ext>
              </a:extLst>
            </p:cNvPr>
            <p:cNvSpPr>
              <a:spLocks noChangeArrowheads="1"/>
            </p:cNvSpPr>
            <p:nvPr userDrawn="1"/>
          </p:nvSpPr>
          <p:spPr bwMode="auto">
            <a:xfrm>
              <a:off x="367" y="370"/>
              <a:ext cx="88" cy="87"/>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Rectangle 7">
              <a:extLst>
                <a:ext uri="{FF2B5EF4-FFF2-40B4-BE49-F238E27FC236}">
                  <a16:creationId xmlns:a16="http://schemas.microsoft.com/office/drawing/2014/main" id="{D372CD2B-BD4C-4D78-87EB-A02B68DE9AC8}"/>
                </a:ext>
              </a:extLst>
            </p:cNvPr>
            <p:cNvSpPr>
              <a:spLocks noChangeArrowheads="1"/>
            </p:cNvSpPr>
            <p:nvPr userDrawn="1"/>
          </p:nvSpPr>
          <p:spPr bwMode="auto">
            <a:xfrm>
              <a:off x="464" y="370"/>
              <a:ext cx="87" cy="87"/>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Rectangle 8">
              <a:extLst>
                <a:ext uri="{FF2B5EF4-FFF2-40B4-BE49-F238E27FC236}">
                  <a16:creationId xmlns:a16="http://schemas.microsoft.com/office/drawing/2014/main" id="{C08F7C4B-B6AD-426B-A622-1ABFF9AB63EA}"/>
                </a:ext>
              </a:extLst>
            </p:cNvPr>
            <p:cNvSpPr>
              <a:spLocks noChangeArrowheads="1"/>
            </p:cNvSpPr>
            <p:nvPr userDrawn="1"/>
          </p:nvSpPr>
          <p:spPr bwMode="auto">
            <a:xfrm>
              <a:off x="367" y="466"/>
              <a:ext cx="88" cy="88"/>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Rectangle 9">
              <a:extLst>
                <a:ext uri="{FF2B5EF4-FFF2-40B4-BE49-F238E27FC236}">
                  <a16:creationId xmlns:a16="http://schemas.microsoft.com/office/drawing/2014/main" id="{6C34ABA3-A10C-497C-96F0-D62B96BCE67B}"/>
                </a:ext>
              </a:extLst>
            </p:cNvPr>
            <p:cNvSpPr>
              <a:spLocks noChangeArrowheads="1"/>
            </p:cNvSpPr>
            <p:nvPr userDrawn="1"/>
          </p:nvSpPr>
          <p:spPr bwMode="auto">
            <a:xfrm>
              <a:off x="464" y="466"/>
              <a:ext cx="87" cy="88"/>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3985950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4" name="Text Placeholder 6"/>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1" y="1436689"/>
            <a:ext cx="11018839"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68661879"/>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4" name="Text Placeholder 6"/>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1" y="1436689"/>
            <a:ext cx="11018839"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68661879"/>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4" name="Text Placeholder 6"/>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1" y="1436689"/>
            <a:ext cx="11018839"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68661879"/>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4" name="Text Placeholder 6"/>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1" y="1436689"/>
            <a:ext cx="11018839"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68661879"/>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4" name="Text Placeholder 6"/>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1" y="1436689"/>
            <a:ext cx="11018839"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68661879"/>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4" name="Text Placeholder 6"/>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1" y="1436689"/>
            <a:ext cx="11018839"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68661879"/>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1230057179"/>
      </p:ext>
    </p:extLst>
  </p:cSld>
  <p:clrMapOvr>
    <a:masterClrMapping/>
  </p:clrMapOvr>
  <p:transition>
    <p:fade/>
  </p:transition>
</p:sldLayout>
</file>

<file path=ppt/slideLayouts/slideLayout240.xml><?xml version="1.0" encoding="utf-8"?>
<p:sldLayout xmlns:a="http://schemas.openxmlformats.org/drawingml/2006/main" xmlns:r="http://schemas.openxmlformats.org/officeDocument/2006/relationships" xmlns:p="http://schemas.openxmlformats.org/presentationml/2006/main" type="secHead" preserve="1">
  <p:cSld name="5_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68775" y="1709740"/>
            <a:ext cx="10878675" cy="2852737"/>
          </a:xfrm>
        </p:spPr>
        <p:txBody>
          <a:bodyPr lIns="0" rIns="0" anchor="b"/>
          <a:lstStyle>
            <a:lvl1pPr>
              <a:defRPr sz="2940">
                <a:latin typeface="Segoe UI Light" panose="020B0502040204020203" pitchFamily="34" charset="0"/>
                <a:cs typeface="Segoe UI Light" panose="020B0502040204020203" pitchFamily="34" charset="0"/>
              </a:defRPr>
            </a:lvl1pPr>
          </a:lstStyle>
          <a:p>
            <a:r>
              <a:rPr lang="en-US"/>
              <a:t>Click to edit Master title style</a:t>
            </a:r>
          </a:p>
        </p:txBody>
      </p:sp>
      <p:sp>
        <p:nvSpPr>
          <p:cNvPr id="3" name="Text Placeholder 2"/>
          <p:cNvSpPr>
            <a:spLocks noGrp="1"/>
          </p:cNvSpPr>
          <p:nvPr>
            <p:ph type="body" idx="1"/>
          </p:nvPr>
        </p:nvSpPr>
        <p:spPr>
          <a:xfrm>
            <a:off x="468775" y="4589464"/>
            <a:ext cx="10878675" cy="833276"/>
          </a:xfrm>
          <a:prstGeom prst="rect">
            <a:avLst/>
          </a:prstGeom>
        </p:spPr>
        <p:txBody>
          <a:bodyPr lIns="0" rIns="0">
            <a:normAutofit/>
          </a:bodyPr>
          <a:lstStyle>
            <a:lvl1pPr marL="0" indent="0">
              <a:buNone/>
              <a:defRPr sz="1372">
                <a:solidFill>
                  <a:srgbClr val="505050"/>
                </a:solidFill>
                <a:latin typeface="Segoe UI Semilight" panose="020B0402040204020203" pitchFamily="34" charset="0"/>
                <a:cs typeface="Segoe UI Semilight" panose="020B0402040204020203" pitchFamily="34" charset="0"/>
              </a:defRPr>
            </a:lvl1pPr>
            <a:lvl2pPr marL="457019" indent="0">
              <a:buNone/>
              <a:defRPr sz="1999">
                <a:solidFill>
                  <a:schemeClr val="tx1">
                    <a:tint val="75000"/>
                  </a:schemeClr>
                </a:solidFill>
              </a:defRPr>
            </a:lvl2pPr>
            <a:lvl3pPr marL="914038" indent="0">
              <a:buNone/>
              <a:defRPr sz="1799">
                <a:solidFill>
                  <a:schemeClr val="tx1">
                    <a:tint val="75000"/>
                  </a:schemeClr>
                </a:solidFill>
              </a:defRPr>
            </a:lvl3pPr>
            <a:lvl4pPr marL="1371057" indent="0">
              <a:buNone/>
              <a:defRPr sz="1600">
                <a:solidFill>
                  <a:schemeClr val="tx1">
                    <a:tint val="75000"/>
                  </a:schemeClr>
                </a:solidFill>
              </a:defRPr>
            </a:lvl4pPr>
            <a:lvl5pPr marL="1828076" indent="0">
              <a:buNone/>
              <a:defRPr sz="1600">
                <a:solidFill>
                  <a:schemeClr val="tx1">
                    <a:tint val="75000"/>
                  </a:schemeClr>
                </a:solidFill>
              </a:defRPr>
            </a:lvl5pPr>
            <a:lvl6pPr marL="2285094" indent="0">
              <a:buNone/>
              <a:defRPr sz="1600">
                <a:solidFill>
                  <a:schemeClr val="tx1">
                    <a:tint val="75000"/>
                  </a:schemeClr>
                </a:solidFill>
              </a:defRPr>
            </a:lvl6pPr>
            <a:lvl7pPr marL="2742114" indent="0">
              <a:buNone/>
              <a:defRPr sz="1600">
                <a:solidFill>
                  <a:schemeClr val="tx1">
                    <a:tint val="75000"/>
                  </a:schemeClr>
                </a:solidFill>
              </a:defRPr>
            </a:lvl7pPr>
            <a:lvl8pPr marL="3199133" indent="0">
              <a:buNone/>
              <a:defRPr sz="1600">
                <a:solidFill>
                  <a:schemeClr val="tx1">
                    <a:tint val="75000"/>
                  </a:schemeClr>
                </a:solidFill>
              </a:defRPr>
            </a:lvl8pPr>
            <a:lvl9pPr marL="3656151" indent="0">
              <a:buNone/>
              <a:defRPr sz="16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2727684456"/>
      </p:ext>
    </p:extLst>
  </p:cSld>
  <p:clrMapOvr>
    <a:masterClrMapping/>
  </p:clrMapOvr>
  <p:transition>
    <p:fade/>
  </p:transition>
</p:sldLayout>
</file>

<file path=ppt/slideLayouts/slideLayout241.xml><?xml version="1.0" encoding="utf-8"?>
<p:sldLayout xmlns:a="http://schemas.openxmlformats.org/drawingml/2006/main" xmlns:r="http://schemas.openxmlformats.org/officeDocument/2006/relationships" xmlns:p="http://schemas.openxmlformats.org/presentationml/2006/main" type="secHead" preserve="1">
  <p:cSld name="5_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68775" y="1709740"/>
            <a:ext cx="10878675" cy="2852737"/>
          </a:xfrm>
        </p:spPr>
        <p:txBody>
          <a:bodyPr lIns="0" rIns="0" anchor="b"/>
          <a:lstStyle>
            <a:lvl1pPr>
              <a:defRPr sz="2940">
                <a:latin typeface="Segoe UI Light" panose="020B0502040204020203" pitchFamily="34" charset="0"/>
                <a:cs typeface="Segoe UI Light" panose="020B0502040204020203" pitchFamily="34" charset="0"/>
              </a:defRPr>
            </a:lvl1pPr>
          </a:lstStyle>
          <a:p>
            <a:r>
              <a:rPr lang="en-US"/>
              <a:t>Click to edit Master title style</a:t>
            </a:r>
          </a:p>
        </p:txBody>
      </p:sp>
      <p:sp>
        <p:nvSpPr>
          <p:cNvPr id="3" name="Text Placeholder 2"/>
          <p:cNvSpPr>
            <a:spLocks noGrp="1"/>
          </p:cNvSpPr>
          <p:nvPr>
            <p:ph type="body" idx="1"/>
          </p:nvPr>
        </p:nvSpPr>
        <p:spPr>
          <a:xfrm>
            <a:off x="468775" y="4589464"/>
            <a:ext cx="10878675" cy="833276"/>
          </a:xfrm>
          <a:prstGeom prst="rect">
            <a:avLst/>
          </a:prstGeom>
        </p:spPr>
        <p:txBody>
          <a:bodyPr lIns="0" rIns="0">
            <a:normAutofit/>
          </a:bodyPr>
          <a:lstStyle>
            <a:lvl1pPr marL="0" indent="0">
              <a:buNone/>
              <a:defRPr sz="1372">
                <a:solidFill>
                  <a:srgbClr val="505050"/>
                </a:solidFill>
                <a:latin typeface="Segoe UI Semilight" panose="020B0402040204020203" pitchFamily="34" charset="0"/>
                <a:cs typeface="Segoe UI Semilight" panose="020B0402040204020203" pitchFamily="34" charset="0"/>
              </a:defRPr>
            </a:lvl1pPr>
            <a:lvl2pPr marL="457019" indent="0">
              <a:buNone/>
              <a:defRPr sz="1999">
                <a:solidFill>
                  <a:schemeClr val="tx1">
                    <a:tint val="75000"/>
                  </a:schemeClr>
                </a:solidFill>
              </a:defRPr>
            </a:lvl2pPr>
            <a:lvl3pPr marL="914038" indent="0">
              <a:buNone/>
              <a:defRPr sz="1799">
                <a:solidFill>
                  <a:schemeClr val="tx1">
                    <a:tint val="75000"/>
                  </a:schemeClr>
                </a:solidFill>
              </a:defRPr>
            </a:lvl3pPr>
            <a:lvl4pPr marL="1371057" indent="0">
              <a:buNone/>
              <a:defRPr sz="1600">
                <a:solidFill>
                  <a:schemeClr val="tx1">
                    <a:tint val="75000"/>
                  </a:schemeClr>
                </a:solidFill>
              </a:defRPr>
            </a:lvl4pPr>
            <a:lvl5pPr marL="1828076" indent="0">
              <a:buNone/>
              <a:defRPr sz="1600">
                <a:solidFill>
                  <a:schemeClr val="tx1">
                    <a:tint val="75000"/>
                  </a:schemeClr>
                </a:solidFill>
              </a:defRPr>
            </a:lvl5pPr>
            <a:lvl6pPr marL="2285094" indent="0">
              <a:buNone/>
              <a:defRPr sz="1600">
                <a:solidFill>
                  <a:schemeClr val="tx1">
                    <a:tint val="75000"/>
                  </a:schemeClr>
                </a:solidFill>
              </a:defRPr>
            </a:lvl6pPr>
            <a:lvl7pPr marL="2742114" indent="0">
              <a:buNone/>
              <a:defRPr sz="1600">
                <a:solidFill>
                  <a:schemeClr val="tx1">
                    <a:tint val="75000"/>
                  </a:schemeClr>
                </a:solidFill>
              </a:defRPr>
            </a:lvl7pPr>
            <a:lvl8pPr marL="3199133" indent="0">
              <a:buNone/>
              <a:defRPr sz="1600">
                <a:solidFill>
                  <a:schemeClr val="tx1">
                    <a:tint val="75000"/>
                  </a:schemeClr>
                </a:solidFill>
              </a:defRPr>
            </a:lvl8pPr>
            <a:lvl9pPr marL="3656151" indent="0">
              <a:buNone/>
              <a:defRPr sz="16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2727684456"/>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5_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68775" y="1709740"/>
            <a:ext cx="10878675" cy="2852737"/>
          </a:xfrm>
        </p:spPr>
        <p:txBody>
          <a:bodyPr lIns="0" rIns="0" anchor="b"/>
          <a:lstStyle>
            <a:lvl1pPr>
              <a:defRPr sz="2940">
                <a:latin typeface="Segoe UI Light" panose="020B0502040204020203" pitchFamily="34" charset="0"/>
                <a:cs typeface="Segoe UI Light" panose="020B0502040204020203" pitchFamily="34" charset="0"/>
              </a:defRPr>
            </a:lvl1pPr>
          </a:lstStyle>
          <a:p>
            <a:r>
              <a:rPr lang="en-US"/>
              <a:t>Click to edit Master title style</a:t>
            </a:r>
          </a:p>
        </p:txBody>
      </p:sp>
      <p:sp>
        <p:nvSpPr>
          <p:cNvPr id="3" name="Text Placeholder 2"/>
          <p:cNvSpPr>
            <a:spLocks noGrp="1"/>
          </p:cNvSpPr>
          <p:nvPr>
            <p:ph type="body" idx="1"/>
          </p:nvPr>
        </p:nvSpPr>
        <p:spPr>
          <a:xfrm>
            <a:off x="468775" y="4589464"/>
            <a:ext cx="10878675" cy="833276"/>
          </a:xfrm>
          <a:prstGeom prst="rect">
            <a:avLst/>
          </a:prstGeom>
        </p:spPr>
        <p:txBody>
          <a:bodyPr lIns="0" rIns="0">
            <a:normAutofit/>
          </a:bodyPr>
          <a:lstStyle>
            <a:lvl1pPr marL="0" indent="0">
              <a:buNone/>
              <a:defRPr sz="1372">
                <a:solidFill>
                  <a:srgbClr val="505050"/>
                </a:solidFill>
                <a:latin typeface="Segoe UI Semilight" panose="020B0402040204020203" pitchFamily="34" charset="0"/>
                <a:cs typeface="Segoe UI Semilight" panose="020B0402040204020203" pitchFamily="34" charset="0"/>
              </a:defRPr>
            </a:lvl1pPr>
            <a:lvl2pPr marL="457019" indent="0">
              <a:buNone/>
              <a:defRPr sz="1999">
                <a:solidFill>
                  <a:schemeClr val="tx1">
                    <a:tint val="75000"/>
                  </a:schemeClr>
                </a:solidFill>
              </a:defRPr>
            </a:lvl2pPr>
            <a:lvl3pPr marL="914038" indent="0">
              <a:buNone/>
              <a:defRPr sz="1799">
                <a:solidFill>
                  <a:schemeClr val="tx1">
                    <a:tint val="75000"/>
                  </a:schemeClr>
                </a:solidFill>
              </a:defRPr>
            </a:lvl3pPr>
            <a:lvl4pPr marL="1371057" indent="0">
              <a:buNone/>
              <a:defRPr sz="1600">
                <a:solidFill>
                  <a:schemeClr val="tx1">
                    <a:tint val="75000"/>
                  </a:schemeClr>
                </a:solidFill>
              </a:defRPr>
            </a:lvl4pPr>
            <a:lvl5pPr marL="1828076" indent="0">
              <a:buNone/>
              <a:defRPr sz="1600">
                <a:solidFill>
                  <a:schemeClr val="tx1">
                    <a:tint val="75000"/>
                  </a:schemeClr>
                </a:solidFill>
              </a:defRPr>
            </a:lvl5pPr>
            <a:lvl6pPr marL="2285094" indent="0">
              <a:buNone/>
              <a:defRPr sz="1600">
                <a:solidFill>
                  <a:schemeClr val="tx1">
                    <a:tint val="75000"/>
                  </a:schemeClr>
                </a:solidFill>
              </a:defRPr>
            </a:lvl6pPr>
            <a:lvl7pPr marL="2742114" indent="0">
              <a:buNone/>
              <a:defRPr sz="1600">
                <a:solidFill>
                  <a:schemeClr val="tx1">
                    <a:tint val="75000"/>
                  </a:schemeClr>
                </a:solidFill>
              </a:defRPr>
            </a:lvl7pPr>
            <a:lvl8pPr marL="3199133" indent="0">
              <a:buNone/>
              <a:defRPr sz="1600">
                <a:solidFill>
                  <a:schemeClr val="tx1">
                    <a:tint val="75000"/>
                  </a:schemeClr>
                </a:solidFill>
              </a:defRPr>
            </a:lvl8pPr>
            <a:lvl9pPr marL="3656151" indent="0">
              <a:buNone/>
              <a:defRPr sz="16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2727684456"/>
      </p:ext>
    </p:extLst>
  </p:cSld>
  <p:clrMapOvr>
    <a:masterClrMapping/>
  </p:clrMapOvr>
  <p:transition>
    <p:fade/>
  </p:transition>
</p:sldLayout>
</file>

<file path=ppt/slideLayouts/slideLayout250.xml><?xml version="1.0" encoding="utf-8"?>
<p:sldLayout xmlns:a="http://schemas.openxmlformats.org/drawingml/2006/main" xmlns:r="http://schemas.openxmlformats.org/officeDocument/2006/relationships" xmlns:p="http://schemas.openxmlformats.org/presentationml/2006/main" type="secHead" preserve="1">
  <p:cSld name="6_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68775" y="1709740"/>
            <a:ext cx="10878675" cy="2852737"/>
          </a:xfrm>
        </p:spPr>
        <p:txBody>
          <a:bodyPr lIns="0" rIns="0" anchor="b"/>
          <a:lstStyle>
            <a:lvl1pPr>
              <a:defRPr sz="2940">
                <a:solidFill>
                  <a:srgbClr val="505050"/>
                </a:solidFill>
                <a:latin typeface="Segoe UI Light" panose="020B0502040204020203" pitchFamily="34" charset="0"/>
                <a:cs typeface="Segoe UI Light" panose="020B0502040204020203" pitchFamily="34" charset="0"/>
              </a:defRPr>
            </a:lvl1pPr>
          </a:lstStyle>
          <a:p>
            <a:r>
              <a:rPr lang="en-US"/>
              <a:t>Click to edit Master title style</a:t>
            </a:r>
          </a:p>
        </p:txBody>
      </p:sp>
      <p:sp>
        <p:nvSpPr>
          <p:cNvPr id="3" name="Text Placeholder 2"/>
          <p:cNvSpPr>
            <a:spLocks noGrp="1"/>
          </p:cNvSpPr>
          <p:nvPr>
            <p:ph type="body" idx="1"/>
          </p:nvPr>
        </p:nvSpPr>
        <p:spPr>
          <a:xfrm>
            <a:off x="468775" y="4589464"/>
            <a:ext cx="10878675" cy="833276"/>
          </a:xfrm>
          <a:prstGeom prst="rect">
            <a:avLst/>
          </a:prstGeom>
        </p:spPr>
        <p:txBody>
          <a:bodyPr lIns="0" rIns="0">
            <a:normAutofit/>
          </a:bodyPr>
          <a:lstStyle>
            <a:lvl1pPr marL="0" indent="0">
              <a:buNone/>
              <a:defRPr sz="1372">
                <a:solidFill>
                  <a:srgbClr val="505050"/>
                </a:solidFill>
                <a:latin typeface="Segoe UI Semilight" panose="020B0402040204020203" pitchFamily="34" charset="0"/>
                <a:cs typeface="Segoe UI Semilight" panose="020B0402040204020203" pitchFamily="34" charset="0"/>
              </a:defRPr>
            </a:lvl1pPr>
            <a:lvl2pPr marL="457019" indent="0">
              <a:buNone/>
              <a:defRPr sz="1999">
                <a:solidFill>
                  <a:schemeClr val="tx1">
                    <a:tint val="75000"/>
                  </a:schemeClr>
                </a:solidFill>
              </a:defRPr>
            </a:lvl2pPr>
            <a:lvl3pPr marL="914038" indent="0">
              <a:buNone/>
              <a:defRPr sz="1799">
                <a:solidFill>
                  <a:schemeClr val="tx1">
                    <a:tint val="75000"/>
                  </a:schemeClr>
                </a:solidFill>
              </a:defRPr>
            </a:lvl3pPr>
            <a:lvl4pPr marL="1371057" indent="0">
              <a:buNone/>
              <a:defRPr sz="1600">
                <a:solidFill>
                  <a:schemeClr val="tx1">
                    <a:tint val="75000"/>
                  </a:schemeClr>
                </a:solidFill>
              </a:defRPr>
            </a:lvl4pPr>
            <a:lvl5pPr marL="1828076" indent="0">
              <a:buNone/>
              <a:defRPr sz="1600">
                <a:solidFill>
                  <a:schemeClr val="tx1">
                    <a:tint val="75000"/>
                  </a:schemeClr>
                </a:solidFill>
              </a:defRPr>
            </a:lvl5pPr>
            <a:lvl6pPr marL="2285094" indent="0">
              <a:buNone/>
              <a:defRPr sz="1600">
                <a:solidFill>
                  <a:schemeClr val="tx1">
                    <a:tint val="75000"/>
                  </a:schemeClr>
                </a:solidFill>
              </a:defRPr>
            </a:lvl6pPr>
            <a:lvl7pPr marL="2742114" indent="0">
              <a:buNone/>
              <a:defRPr sz="1600">
                <a:solidFill>
                  <a:schemeClr val="tx1">
                    <a:tint val="75000"/>
                  </a:schemeClr>
                </a:solidFill>
              </a:defRPr>
            </a:lvl7pPr>
            <a:lvl8pPr marL="3199133" indent="0">
              <a:buNone/>
              <a:defRPr sz="1600">
                <a:solidFill>
                  <a:schemeClr val="tx1">
                    <a:tint val="75000"/>
                  </a:schemeClr>
                </a:solidFill>
              </a:defRPr>
            </a:lvl8pPr>
            <a:lvl9pPr marL="3656151" indent="0">
              <a:buNone/>
              <a:defRPr sz="1600">
                <a:solidFill>
                  <a:schemeClr val="tx1">
                    <a:tint val="75000"/>
                  </a:schemeClr>
                </a:solidFill>
              </a:defRPr>
            </a:lvl9pPr>
          </a:lstStyle>
          <a:p>
            <a:pPr lvl="0"/>
            <a:r>
              <a:rPr lang="en-US"/>
              <a:t>Edit Master text styles</a:t>
            </a:r>
          </a:p>
        </p:txBody>
      </p:sp>
      <p:sp>
        <p:nvSpPr>
          <p:cNvPr id="5" name="Freeform 18">
            <a:extLst>
              <a:ext uri="{FF2B5EF4-FFF2-40B4-BE49-F238E27FC236}">
                <a16:creationId xmlns:a16="http://schemas.microsoft.com/office/drawing/2014/main" id="{8A76F1AF-F289-4929-A328-AA23A5EDA031}"/>
              </a:ext>
            </a:extLst>
          </p:cNvPr>
          <p:cNvSpPr>
            <a:spLocks noChangeAspect="1" noEditPoints="1"/>
          </p:cNvSpPr>
          <p:nvPr userDrawn="1"/>
        </p:nvSpPr>
        <p:spPr bwMode="black">
          <a:xfrm>
            <a:off x="498248" y="6073351"/>
            <a:ext cx="1393650" cy="310896"/>
          </a:xfrm>
          <a:custGeom>
            <a:avLst/>
            <a:gdLst>
              <a:gd name="T0" fmla="*/ 115 w 526"/>
              <a:gd name="T1" fmla="*/ 56 h 115"/>
              <a:gd name="T2" fmla="*/ 49 w 526"/>
              <a:gd name="T3" fmla="*/ 56 h 115"/>
              <a:gd name="T4" fmla="*/ 0 w 526"/>
              <a:gd name="T5" fmla="*/ 56 h 115"/>
              <a:gd name="T6" fmla="*/ 0 w 526"/>
              <a:gd name="T7" fmla="*/ 59 h 115"/>
              <a:gd name="T8" fmla="*/ 49 w 526"/>
              <a:gd name="T9" fmla="*/ 59 h 115"/>
              <a:gd name="T10" fmla="*/ 115 w 526"/>
              <a:gd name="T11" fmla="*/ 115 h 115"/>
              <a:gd name="T12" fmla="*/ 231 w 526"/>
              <a:gd name="T13" fmla="*/ 23 h 115"/>
              <a:gd name="T14" fmla="*/ 215 w 526"/>
              <a:gd name="T15" fmla="*/ 83 h 115"/>
              <a:gd name="T16" fmla="*/ 192 w 526"/>
              <a:gd name="T17" fmla="*/ 23 h 115"/>
              <a:gd name="T18" fmla="*/ 175 w 526"/>
              <a:gd name="T19" fmla="*/ 83 h 115"/>
              <a:gd name="T20" fmla="*/ 150 w 526"/>
              <a:gd name="T21" fmla="*/ 23 h 115"/>
              <a:gd name="T22" fmla="*/ 194 w 526"/>
              <a:gd name="T23" fmla="*/ 42 h 115"/>
              <a:gd name="T24" fmla="*/ 196 w 526"/>
              <a:gd name="T25" fmla="*/ 42 h 115"/>
              <a:gd name="T26" fmla="*/ 240 w 526"/>
              <a:gd name="T27" fmla="*/ 23 h 115"/>
              <a:gd name="T28" fmla="*/ 250 w 526"/>
              <a:gd name="T29" fmla="*/ 22 h 115"/>
              <a:gd name="T30" fmla="*/ 246 w 526"/>
              <a:gd name="T31" fmla="*/ 31 h 115"/>
              <a:gd name="T32" fmla="*/ 255 w 526"/>
              <a:gd name="T33" fmla="*/ 27 h 115"/>
              <a:gd name="T34" fmla="*/ 246 w 526"/>
              <a:gd name="T35" fmla="*/ 43 h 115"/>
              <a:gd name="T36" fmla="*/ 254 w 526"/>
              <a:gd name="T37" fmla="*/ 43 h 115"/>
              <a:gd name="T38" fmla="*/ 290 w 526"/>
              <a:gd name="T39" fmla="*/ 42 h 115"/>
              <a:gd name="T40" fmla="*/ 274 w 526"/>
              <a:gd name="T41" fmla="*/ 43 h 115"/>
              <a:gd name="T42" fmla="*/ 274 w 526"/>
              <a:gd name="T43" fmla="*/ 92 h 115"/>
              <a:gd name="T44" fmla="*/ 287 w 526"/>
              <a:gd name="T45" fmla="*/ 49 h 115"/>
              <a:gd name="T46" fmla="*/ 307 w 526"/>
              <a:gd name="T47" fmla="*/ 92 h 115"/>
              <a:gd name="T48" fmla="*/ 354 w 526"/>
              <a:gd name="T49" fmla="*/ 19 h 115"/>
              <a:gd name="T50" fmla="*/ 339 w 526"/>
              <a:gd name="T51" fmla="*/ 42 h 115"/>
              <a:gd name="T52" fmla="*/ 322 w 526"/>
              <a:gd name="T53" fmla="*/ 87 h 115"/>
              <a:gd name="T54" fmla="*/ 354 w 526"/>
              <a:gd name="T55" fmla="*/ 84 h 115"/>
              <a:gd name="T56" fmla="*/ 362 w 526"/>
              <a:gd name="T57" fmla="*/ 19 h 115"/>
              <a:gd name="T58" fmla="*/ 328 w 526"/>
              <a:gd name="T59" fmla="*/ 82 h 115"/>
              <a:gd name="T60" fmla="*/ 340 w 526"/>
              <a:gd name="T61" fmla="*/ 49 h 115"/>
              <a:gd name="T62" fmla="*/ 354 w 526"/>
              <a:gd name="T63" fmla="*/ 70 h 115"/>
              <a:gd name="T64" fmla="*/ 396 w 526"/>
              <a:gd name="T65" fmla="*/ 42 h 115"/>
              <a:gd name="T66" fmla="*/ 378 w 526"/>
              <a:gd name="T67" fmla="*/ 87 h 115"/>
              <a:gd name="T68" fmla="*/ 420 w 526"/>
              <a:gd name="T69" fmla="*/ 68 h 115"/>
              <a:gd name="T70" fmla="*/ 396 w 526"/>
              <a:gd name="T71" fmla="*/ 87 h 115"/>
              <a:gd name="T72" fmla="*/ 384 w 526"/>
              <a:gd name="T73" fmla="*/ 54 h 115"/>
              <a:gd name="T74" fmla="*/ 412 w 526"/>
              <a:gd name="T75" fmla="*/ 68 h 115"/>
              <a:gd name="T76" fmla="*/ 474 w 526"/>
              <a:gd name="T77" fmla="*/ 80 h 115"/>
              <a:gd name="T78" fmla="*/ 472 w 526"/>
              <a:gd name="T79" fmla="*/ 80 h 115"/>
              <a:gd name="T80" fmla="*/ 443 w 526"/>
              <a:gd name="T81" fmla="*/ 80 h 115"/>
              <a:gd name="T82" fmla="*/ 441 w 526"/>
              <a:gd name="T83" fmla="*/ 80 h 115"/>
              <a:gd name="T84" fmla="*/ 438 w 526"/>
              <a:gd name="T85" fmla="*/ 92 h 115"/>
              <a:gd name="T86" fmla="*/ 458 w 526"/>
              <a:gd name="T87" fmla="*/ 53 h 115"/>
              <a:gd name="T88" fmla="*/ 469 w 526"/>
              <a:gd name="T89" fmla="*/ 92 h 115"/>
              <a:gd name="T90" fmla="*/ 484 w 526"/>
              <a:gd name="T91" fmla="*/ 43 h 115"/>
              <a:gd name="T92" fmla="*/ 505 w 526"/>
              <a:gd name="T93" fmla="*/ 60 h 115"/>
              <a:gd name="T94" fmla="*/ 512 w 526"/>
              <a:gd name="T95" fmla="*/ 49 h 115"/>
              <a:gd name="T96" fmla="*/ 513 w 526"/>
              <a:gd name="T97" fmla="*/ 42 h 115"/>
              <a:gd name="T98" fmla="*/ 498 w 526"/>
              <a:gd name="T99" fmla="*/ 65 h 115"/>
              <a:gd name="T100" fmla="*/ 517 w 526"/>
              <a:gd name="T101" fmla="*/ 80 h 115"/>
              <a:gd name="T102" fmla="*/ 495 w 526"/>
              <a:gd name="T103" fmla="*/ 91 h 115"/>
              <a:gd name="T104" fmla="*/ 526 w 526"/>
              <a:gd name="T105" fmla="*/ 79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26" h="115">
                <a:moveTo>
                  <a:pt x="52" y="9"/>
                </a:moveTo>
                <a:cubicBezTo>
                  <a:pt x="115" y="0"/>
                  <a:pt x="115" y="0"/>
                  <a:pt x="115" y="0"/>
                </a:cubicBezTo>
                <a:cubicBezTo>
                  <a:pt x="115" y="56"/>
                  <a:pt x="115" y="56"/>
                  <a:pt x="115" y="56"/>
                </a:cubicBezTo>
                <a:cubicBezTo>
                  <a:pt x="52" y="56"/>
                  <a:pt x="52" y="56"/>
                  <a:pt x="52" y="56"/>
                </a:cubicBezTo>
                <a:lnTo>
                  <a:pt x="52" y="9"/>
                </a:lnTo>
                <a:close/>
                <a:moveTo>
                  <a:pt x="49" y="56"/>
                </a:moveTo>
                <a:cubicBezTo>
                  <a:pt x="49" y="9"/>
                  <a:pt x="49" y="9"/>
                  <a:pt x="49" y="9"/>
                </a:cubicBezTo>
                <a:cubicBezTo>
                  <a:pt x="0" y="16"/>
                  <a:pt x="0" y="16"/>
                  <a:pt x="0" y="16"/>
                </a:cubicBezTo>
                <a:cubicBezTo>
                  <a:pt x="0" y="56"/>
                  <a:pt x="0" y="56"/>
                  <a:pt x="0" y="56"/>
                </a:cubicBezTo>
                <a:lnTo>
                  <a:pt x="49" y="56"/>
                </a:lnTo>
                <a:close/>
                <a:moveTo>
                  <a:pt x="49" y="59"/>
                </a:moveTo>
                <a:cubicBezTo>
                  <a:pt x="0" y="59"/>
                  <a:pt x="0" y="59"/>
                  <a:pt x="0" y="59"/>
                </a:cubicBezTo>
                <a:cubicBezTo>
                  <a:pt x="0" y="99"/>
                  <a:pt x="0" y="99"/>
                  <a:pt x="0" y="99"/>
                </a:cubicBezTo>
                <a:cubicBezTo>
                  <a:pt x="49" y="106"/>
                  <a:pt x="49" y="106"/>
                  <a:pt x="49" y="106"/>
                </a:cubicBezTo>
                <a:lnTo>
                  <a:pt x="49" y="59"/>
                </a:lnTo>
                <a:close/>
                <a:moveTo>
                  <a:pt x="52" y="59"/>
                </a:moveTo>
                <a:cubicBezTo>
                  <a:pt x="52" y="106"/>
                  <a:pt x="52" y="106"/>
                  <a:pt x="52" y="106"/>
                </a:cubicBezTo>
                <a:cubicBezTo>
                  <a:pt x="115" y="115"/>
                  <a:pt x="115" y="115"/>
                  <a:pt x="115" y="115"/>
                </a:cubicBezTo>
                <a:cubicBezTo>
                  <a:pt x="115" y="59"/>
                  <a:pt x="115" y="59"/>
                  <a:pt x="115" y="59"/>
                </a:cubicBezTo>
                <a:lnTo>
                  <a:pt x="52" y="59"/>
                </a:lnTo>
                <a:close/>
                <a:moveTo>
                  <a:pt x="231" y="23"/>
                </a:moveTo>
                <a:cubicBezTo>
                  <a:pt x="217" y="76"/>
                  <a:pt x="217" y="76"/>
                  <a:pt x="217" y="76"/>
                </a:cubicBezTo>
                <a:cubicBezTo>
                  <a:pt x="216" y="79"/>
                  <a:pt x="215" y="81"/>
                  <a:pt x="215" y="83"/>
                </a:cubicBezTo>
                <a:cubicBezTo>
                  <a:pt x="215" y="83"/>
                  <a:pt x="215" y="83"/>
                  <a:pt x="215" y="83"/>
                </a:cubicBezTo>
                <a:cubicBezTo>
                  <a:pt x="215" y="81"/>
                  <a:pt x="215" y="79"/>
                  <a:pt x="214" y="77"/>
                </a:cubicBezTo>
                <a:cubicBezTo>
                  <a:pt x="199" y="23"/>
                  <a:pt x="199" y="23"/>
                  <a:pt x="199" y="23"/>
                </a:cubicBezTo>
                <a:cubicBezTo>
                  <a:pt x="192" y="23"/>
                  <a:pt x="192" y="23"/>
                  <a:pt x="192" y="23"/>
                </a:cubicBezTo>
                <a:cubicBezTo>
                  <a:pt x="176" y="76"/>
                  <a:pt x="176" y="76"/>
                  <a:pt x="176" y="76"/>
                </a:cubicBezTo>
                <a:cubicBezTo>
                  <a:pt x="175" y="79"/>
                  <a:pt x="175" y="81"/>
                  <a:pt x="175" y="83"/>
                </a:cubicBezTo>
                <a:cubicBezTo>
                  <a:pt x="175" y="83"/>
                  <a:pt x="175" y="83"/>
                  <a:pt x="175" y="83"/>
                </a:cubicBezTo>
                <a:cubicBezTo>
                  <a:pt x="174" y="81"/>
                  <a:pt x="174" y="79"/>
                  <a:pt x="173" y="76"/>
                </a:cubicBezTo>
                <a:cubicBezTo>
                  <a:pt x="159" y="23"/>
                  <a:pt x="159" y="23"/>
                  <a:pt x="159" y="23"/>
                </a:cubicBezTo>
                <a:cubicBezTo>
                  <a:pt x="150" y="23"/>
                  <a:pt x="150" y="23"/>
                  <a:pt x="150" y="23"/>
                </a:cubicBezTo>
                <a:cubicBezTo>
                  <a:pt x="170" y="92"/>
                  <a:pt x="170" y="92"/>
                  <a:pt x="170" y="92"/>
                </a:cubicBezTo>
                <a:cubicBezTo>
                  <a:pt x="179" y="92"/>
                  <a:pt x="179" y="92"/>
                  <a:pt x="179" y="92"/>
                </a:cubicBezTo>
                <a:cubicBezTo>
                  <a:pt x="194" y="42"/>
                  <a:pt x="194" y="42"/>
                  <a:pt x="194" y="42"/>
                </a:cubicBezTo>
                <a:cubicBezTo>
                  <a:pt x="194" y="40"/>
                  <a:pt x="195" y="37"/>
                  <a:pt x="195" y="35"/>
                </a:cubicBezTo>
                <a:cubicBezTo>
                  <a:pt x="195" y="35"/>
                  <a:pt x="195" y="35"/>
                  <a:pt x="195" y="35"/>
                </a:cubicBezTo>
                <a:cubicBezTo>
                  <a:pt x="195" y="38"/>
                  <a:pt x="196" y="40"/>
                  <a:pt x="196" y="42"/>
                </a:cubicBezTo>
                <a:cubicBezTo>
                  <a:pt x="210" y="92"/>
                  <a:pt x="210" y="92"/>
                  <a:pt x="210" y="92"/>
                </a:cubicBezTo>
                <a:cubicBezTo>
                  <a:pt x="220" y="92"/>
                  <a:pt x="220" y="92"/>
                  <a:pt x="220" y="92"/>
                </a:cubicBezTo>
                <a:cubicBezTo>
                  <a:pt x="240" y="23"/>
                  <a:pt x="240" y="23"/>
                  <a:pt x="240" y="23"/>
                </a:cubicBezTo>
                <a:lnTo>
                  <a:pt x="231" y="23"/>
                </a:lnTo>
                <a:close/>
                <a:moveTo>
                  <a:pt x="254" y="23"/>
                </a:moveTo>
                <a:cubicBezTo>
                  <a:pt x="253" y="22"/>
                  <a:pt x="251" y="22"/>
                  <a:pt x="250" y="22"/>
                </a:cubicBezTo>
                <a:cubicBezTo>
                  <a:pt x="248" y="22"/>
                  <a:pt x="247" y="22"/>
                  <a:pt x="246" y="23"/>
                </a:cubicBezTo>
                <a:cubicBezTo>
                  <a:pt x="245" y="24"/>
                  <a:pt x="245" y="25"/>
                  <a:pt x="245" y="27"/>
                </a:cubicBezTo>
                <a:cubicBezTo>
                  <a:pt x="245" y="28"/>
                  <a:pt x="245" y="30"/>
                  <a:pt x="246" y="31"/>
                </a:cubicBezTo>
                <a:cubicBezTo>
                  <a:pt x="247" y="31"/>
                  <a:pt x="249" y="32"/>
                  <a:pt x="250" y="32"/>
                </a:cubicBezTo>
                <a:cubicBezTo>
                  <a:pt x="251" y="32"/>
                  <a:pt x="253" y="31"/>
                  <a:pt x="254" y="30"/>
                </a:cubicBezTo>
                <a:cubicBezTo>
                  <a:pt x="255" y="30"/>
                  <a:pt x="255" y="28"/>
                  <a:pt x="255" y="27"/>
                </a:cubicBezTo>
                <a:cubicBezTo>
                  <a:pt x="255" y="25"/>
                  <a:pt x="255" y="24"/>
                  <a:pt x="254" y="23"/>
                </a:cubicBezTo>
                <a:close/>
                <a:moveTo>
                  <a:pt x="254" y="43"/>
                </a:moveTo>
                <a:cubicBezTo>
                  <a:pt x="246" y="43"/>
                  <a:pt x="246" y="43"/>
                  <a:pt x="246" y="43"/>
                </a:cubicBezTo>
                <a:cubicBezTo>
                  <a:pt x="246" y="92"/>
                  <a:pt x="246" y="92"/>
                  <a:pt x="246" y="92"/>
                </a:cubicBezTo>
                <a:cubicBezTo>
                  <a:pt x="254" y="92"/>
                  <a:pt x="254" y="92"/>
                  <a:pt x="254" y="92"/>
                </a:cubicBezTo>
                <a:lnTo>
                  <a:pt x="254" y="43"/>
                </a:lnTo>
                <a:close/>
                <a:moveTo>
                  <a:pt x="307" y="62"/>
                </a:moveTo>
                <a:cubicBezTo>
                  <a:pt x="307" y="56"/>
                  <a:pt x="305" y="51"/>
                  <a:pt x="302" y="47"/>
                </a:cubicBezTo>
                <a:cubicBezTo>
                  <a:pt x="300" y="44"/>
                  <a:pt x="295" y="42"/>
                  <a:pt x="290" y="42"/>
                </a:cubicBezTo>
                <a:cubicBezTo>
                  <a:pt x="283" y="42"/>
                  <a:pt x="278" y="45"/>
                  <a:pt x="274" y="51"/>
                </a:cubicBezTo>
                <a:cubicBezTo>
                  <a:pt x="274" y="51"/>
                  <a:pt x="274" y="51"/>
                  <a:pt x="274" y="51"/>
                </a:cubicBezTo>
                <a:cubicBezTo>
                  <a:pt x="274" y="43"/>
                  <a:pt x="274" y="43"/>
                  <a:pt x="274" y="43"/>
                </a:cubicBezTo>
                <a:cubicBezTo>
                  <a:pt x="266" y="43"/>
                  <a:pt x="266" y="43"/>
                  <a:pt x="266" y="43"/>
                </a:cubicBezTo>
                <a:cubicBezTo>
                  <a:pt x="266" y="92"/>
                  <a:pt x="266" y="92"/>
                  <a:pt x="266" y="92"/>
                </a:cubicBezTo>
                <a:cubicBezTo>
                  <a:pt x="274" y="92"/>
                  <a:pt x="274" y="92"/>
                  <a:pt x="274" y="92"/>
                </a:cubicBezTo>
                <a:cubicBezTo>
                  <a:pt x="274" y="64"/>
                  <a:pt x="274" y="64"/>
                  <a:pt x="274" y="64"/>
                </a:cubicBezTo>
                <a:cubicBezTo>
                  <a:pt x="274" y="60"/>
                  <a:pt x="275" y="56"/>
                  <a:pt x="278" y="53"/>
                </a:cubicBezTo>
                <a:cubicBezTo>
                  <a:pt x="280" y="50"/>
                  <a:pt x="283" y="49"/>
                  <a:pt x="287" y="49"/>
                </a:cubicBezTo>
                <a:cubicBezTo>
                  <a:pt x="295" y="49"/>
                  <a:pt x="299" y="54"/>
                  <a:pt x="299" y="64"/>
                </a:cubicBezTo>
                <a:cubicBezTo>
                  <a:pt x="299" y="92"/>
                  <a:pt x="299" y="92"/>
                  <a:pt x="299" y="92"/>
                </a:cubicBezTo>
                <a:cubicBezTo>
                  <a:pt x="307" y="92"/>
                  <a:pt x="307" y="92"/>
                  <a:pt x="307" y="92"/>
                </a:cubicBezTo>
                <a:lnTo>
                  <a:pt x="307" y="62"/>
                </a:lnTo>
                <a:close/>
                <a:moveTo>
                  <a:pt x="362" y="19"/>
                </a:moveTo>
                <a:cubicBezTo>
                  <a:pt x="354" y="19"/>
                  <a:pt x="354" y="19"/>
                  <a:pt x="354" y="19"/>
                </a:cubicBezTo>
                <a:cubicBezTo>
                  <a:pt x="354" y="50"/>
                  <a:pt x="354" y="50"/>
                  <a:pt x="354" y="50"/>
                </a:cubicBezTo>
                <a:cubicBezTo>
                  <a:pt x="353" y="50"/>
                  <a:pt x="353" y="50"/>
                  <a:pt x="353" y="50"/>
                </a:cubicBezTo>
                <a:cubicBezTo>
                  <a:pt x="350" y="44"/>
                  <a:pt x="345" y="42"/>
                  <a:pt x="339" y="42"/>
                </a:cubicBezTo>
                <a:cubicBezTo>
                  <a:pt x="332" y="42"/>
                  <a:pt x="326" y="44"/>
                  <a:pt x="322" y="49"/>
                </a:cubicBezTo>
                <a:cubicBezTo>
                  <a:pt x="318" y="54"/>
                  <a:pt x="316" y="61"/>
                  <a:pt x="316" y="69"/>
                </a:cubicBezTo>
                <a:cubicBezTo>
                  <a:pt x="316" y="76"/>
                  <a:pt x="318" y="82"/>
                  <a:pt x="322" y="87"/>
                </a:cubicBezTo>
                <a:cubicBezTo>
                  <a:pt x="325" y="91"/>
                  <a:pt x="330" y="94"/>
                  <a:pt x="337" y="94"/>
                </a:cubicBezTo>
                <a:cubicBezTo>
                  <a:pt x="344" y="94"/>
                  <a:pt x="350" y="90"/>
                  <a:pt x="353" y="84"/>
                </a:cubicBezTo>
                <a:cubicBezTo>
                  <a:pt x="354" y="84"/>
                  <a:pt x="354" y="84"/>
                  <a:pt x="354" y="84"/>
                </a:cubicBezTo>
                <a:cubicBezTo>
                  <a:pt x="354" y="92"/>
                  <a:pt x="354" y="92"/>
                  <a:pt x="354" y="92"/>
                </a:cubicBezTo>
                <a:cubicBezTo>
                  <a:pt x="362" y="92"/>
                  <a:pt x="362" y="92"/>
                  <a:pt x="362" y="92"/>
                </a:cubicBezTo>
                <a:lnTo>
                  <a:pt x="362" y="19"/>
                </a:lnTo>
                <a:close/>
                <a:moveTo>
                  <a:pt x="349" y="82"/>
                </a:moveTo>
                <a:cubicBezTo>
                  <a:pt x="347" y="85"/>
                  <a:pt x="343" y="87"/>
                  <a:pt x="339" y="87"/>
                </a:cubicBezTo>
                <a:cubicBezTo>
                  <a:pt x="334" y="87"/>
                  <a:pt x="331" y="85"/>
                  <a:pt x="328" y="82"/>
                </a:cubicBezTo>
                <a:cubicBezTo>
                  <a:pt x="325" y="79"/>
                  <a:pt x="324" y="74"/>
                  <a:pt x="324" y="68"/>
                </a:cubicBezTo>
                <a:cubicBezTo>
                  <a:pt x="324" y="62"/>
                  <a:pt x="326" y="57"/>
                  <a:pt x="328" y="54"/>
                </a:cubicBezTo>
                <a:cubicBezTo>
                  <a:pt x="331" y="50"/>
                  <a:pt x="335" y="49"/>
                  <a:pt x="340" y="49"/>
                </a:cubicBezTo>
                <a:cubicBezTo>
                  <a:pt x="344" y="49"/>
                  <a:pt x="347" y="50"/>
                  <a:pt x="350" y="53"/>
                </a:cubicBezTo>
                <a:cubicBezTo>
                  <a:pt x="352" y="55"/>
                  <a:pt x="354" y="59"/>
                  <a:pt x="354" y="63"/>
                </a:cubicBezTo>
                <a:cubicBezTo>
                  <a:pt x="354" y="70"/>
                  <a:pt x="354" y="70"/>
                  <a:pt x="354" y="70"/>
                </a:cubicBezTo>
                <a:cubicBezTo>
                  <a:pt x="354" y="75"/>
                  <a:pt x="352" y="79"/>
                  <a:pt x="349" y="82"/>
                </a:cubicBezTo>
                <a:close/>
                <a:moveTo>
                  <a:pt x="414" y="49"/>
                </a:moveTo>
                <a:cubicBezTo>
                  <a:pt x="410" y="44"/>
                  <a:pt x="404" y="42"/>
                  <a:pt x="396" y="42"/>
                </a:cubicBezTo>
                <a:cubicBezTo>
                  <a:pt x="389" y="42"/>
                  <a:pt x="383" y="44"/>
                  <a:pt x="378" y="49"/>
                </a:cubicBezTo>
                <a:cubicBezTo>
                  <a:pt x="374" y="54"/>
                  <a:pt x="371" y="60"/>
                  <a:pt x="371" y="68"/>
                </a:cubicBezTo>
                <a:cubicBezTo>
                  <a:pt x="371" y="76"/>
                  <a:pt x="374" y="82"/>
                  <a:pt x="378" y="87"/>
                </a:cubicBezTo>
                <a:cubicBezTo>
                  <a:pt x="382" y="91"/>
                  <a:pt x="388" y="94"/>
                  <a:pt x="395" y="94"/>
                </a:cubicBezTo>
                <a:cubicBezTo>
                  <a:pt x="403" y="94"/>
                  <a:pt x="409" y="91"/>
                  <a:pt x="413" y="86"/>
                </a:cubicBezTo>
                <a:cubicBezTo>
                  <a:pt x="418" y="82"/>
                  <a:pt x="420" y="75"/>
                  <a:pt x="420" y="68"/>
                </a:cubicBezTo>
                <a:cubicBezTo>
                  <a:pt x="420" y="60"/>
                  <a:pt x="418" y="53"/>
                  <a:pt x="414" y="49"/>
                </a:cubicBezTo>
                <a:close/>
                <a:moveTo>
                  <a:pt x="408" y="82"/>
                </a:moveTo>
                <a:cubicBezTo>
                  <a:pt x="405" y="85"/>
                  <a:pt x="401" y="87"/>
                  <a:pt x="396" y="87"/>
                </a:cubicBezTo>
                <a:cubicBezTo>
                  <a:pt x="391" y="87"/>
                  <a:pt x="387" y="85"/>
                  <a:pt x="384" y="82"/>
                </a:cubicBezTo>
                <a:cubicBezTo>
                  <a:pt x="381" y="79"/>
                  <a:pt x="379" y="74"/>
                  <a:pt x="379" y="68"/>
                </a:cubicBezTo>
                <a:cubicBezTo>
                  <a:pt x="379" y="62"/>
                  <a:pt x="381" y="57"/>
                  <a:pt x="384" y="54"/>
                </a:cubicBezTo>
                <a:cubicBezTo>
                  <a:pt x="387" y="50"/>
                  <a:pt x="391" y="49"/>
                  <a:pt x="396" y="49"/>
                </a:cubicBezTo>
                <a:cubicBezTo>
                  <a:pt x="401" y="49"/>
                  <a:pt x="405" y="50"/>
                  <a:pt x="408" y="54"/>
                </a:cubicBezTo>
                <a:cubicBezTo>
                  <a:pt x="410" y="57"/>
                  <a:pt x="412" y="62"/>
                  <a:pt x="412" y="68"/>
                </a:cubicBezTo>
                <a:cubicBezTo>
                  <a:pt x="412" y="74"/>
                  <a:pt x="410" y="79"/>
                  <a:pt x="408" y="82"/>
                </a:cubicBezTo>
                <a:close/>
                <a:moveTo>
                  <a:pt x="484" y="43"/>
                </a:moveTo>
                <a:cubicBezTo>
                  <a:pt x="474" y="80"/>
                  <a:pt x="474" y="80"/>
                  <a:pt x="474" y="80"/>
                </a:cubicBezTo>
                <a:cubicBezTo>
                  <a:pt x="474" y="82"/>
                  <a:pt x="473" y="83"/>
                  <a:pt x="473" y="85"/>
                </a:cubicBezTo>
                <a:cubicBezTo>
                  <a:pt x="473" y="85"/>
                  <a:pt x="473" y="85"/>
                  <a:pt x="473" y="85"/>
                </a:cubicBezTo>
                <a:cubicBezTo>
                  <a:pt x="473" y="83"/>
                  <a:pt x="472" y="81"/>
                  <a:pt x="472" y="80"/>
                </a:cubicBezTo>
                <a:cubicBezTo>
                  <a:pt x="462" y="43"/>
                  <a:pt x="462" y="43"/>
                  <a:pt x="462" y="43"/>
                </a:cubicBezTo>
                <a:cubicBezTo>
                  <a:pt x="455" y="43"/>
                  <a:pt x="455" y="43"/>
                  <a:pt x="455" y="43"/>
                </a:cubicBezTo>
                <a:cubicBezTo>
                  <a:pt x="443" y="80"/>
                  <a:pt x="443" y="80"/>
                  <a:pt x="443" y="80"/>
                </a:cubicBezTo>
                <a:cubicBezTo>
                  <a:pt x="443" y="82"/>
                  <a:pt x="442" y="83"/>
                  <a:pt x="442" y="85"/>
                </a:cubicBezTo>
                <a:cubicBezTo>
                  <a:pt x="442" y="85"/>
                  <a:pt x="442" y="85"/>
                  <a:pt x="442" y="85"/>
                </a:cubicBezTo>
                <a:cubicBezTo>
                  <a:pt x="442" y="83"/>
                  <a:pt x="442" y="81"/>
                  <a:pt x="441" y="80"/>
                </a:cubicBezTo>
                <a:cubicBezTo>
                  <a:pt x="431" y="43"/>
                  <a:pt x="431" y="43"/>
                  <a:pt x="431" y="43"/>
                </a:cubicBezTo>
                <a:cubicBezTo>
                  <a:pt x="423" y="43"/>
                  <a:pt x="423" y="43"/>
                  <a:pt x="423" y="43"/>
                </a:cubicBezTo>
                <a:cubicBezTo>
                  <a:pt x="438" y="92"/>
                  <a:pt x="438" y="92"/>
                  <a:pt x="438" y="92"/>
                </a:cubicBezTo>
                <a:cubicBezTo>
                  <a:pt x="446" y="92"/>
                  <a:pt x="446" y="92"/>
                  <a:pt x="446" y="92"/>
                </a:cubicBezTo>
                <a:cubicBezTo>
                  <a:pt x="457" y="57"/>
                  <a:pt x="457" y="57"/>
                  <a:pt x="457" y="57"/>
                </a:cubicBezTo>
                <a:cubicBezTo>
                  <a:pt x="457" y="55"/>
                  <a:pt x="458" y="54"/>
                  <a:pt x="458" y="53"/>
                </a:cubicBezTo>
                <a:cubicBezTo>
                  <a:pt x="458" y="53"/>
                  <a:pt x="458" y="53"/>
                  <a:pt x="458" y="53"/>
                </a:cubicBezTo>
                <a:cubicBezTo>
                  <a:pt x="458" y="54"/>
                  <a:pt x="458" y="56"/>
                  <a:pt x="459" y="57"/>
                </a:cubicBezTo>
                <a:cubicBezTo>
                  <a:pt x="469" y="92"/>
                  <a:pt x="469" y="92"/>
                  <a:pt x="469" y="92"/>
                </a:cubicBezTo>
                <a:cubicBezTo>
                  <a:pt x="477" y="92"/>
                  <a:pt x="477" y="92"/>
                  <a:pt x="477" y="92"/>
                </a:cubicBezTo>
                <a:cubicBezTo>
                  <a:pt x="492" y="43"/>
                  <a:pt x="492" y="43"/>
                  <a:pt x="492" y="43"/>
                </a:cubicBezTo>
                <a:lnTo>
                  <a:pt x="484" y="43"/>
                </a:lnTo>
                <a:close/>
                <a:moveTo>
                  <a:pt x="523" y="71"/>
                </a:moveTo>
                <a:cubicBezTo>
                  <a:pt x="521" y="69"/>
                  <a:pt x="517" y="67"/>
                  <a:pt x="513" y="65"/>
                </a:cubicBezTo>
                <a:cubicBezTo>
                  <a:pt x="509" y="63"/>
                  <a:pt x="506" y="62"/>
                  <a:pt x="505" y="60"/>
                </a:cubicBezTo>
                <a:cubicBezTo>
                  <a:pt x="504" y="59"/>
                  <a:pt x="503" y="58"/>
                  <a:pt x="503" y="55"/>
                </a:cubicBezTo>
                <a:cubicBezTo>
                  <a:pt x="503" y="53"/>
                  <a:pt x="504" y="52"/>
                  <a:pt x="506" y="50"/>
                </a:cubicBezTo>
                <a:cubicBezTo>
                  <a:pt x="507" y="49"/>
                  <a:pt x="509" y="49"/>
                  <a:pt x="512" y="49"/>
                </a:cubicBezTo>
                <a:cubicBezTo>
                  <a:pt x="516" y="49"/>
                  <a:pt x="520" y="50"/>
                  <a:pt x="523" y="52"/>
                </a:cubicBezTo>
                <a:cubicBezTo>
                  <a:pt x="523" y="44"/>
                  <a:pt x="523" y="44"/>
                  <a:pt x="523" y="44"/>
                </a:cubicBezTo>
                <a:cubicBezTo>
                  <a:pt x="520" y="43"/>
                  <a:pt x="517" y="42"/>
                  <a:pt x="513" y="42"/>
                </a:cubicBezTo>
                <a:cubicBezTo>
                  <a:pt x="508" y="42"/>
                  <a:pt x="503" y="43"/>
                  <a:pt x="500" y="46"/>
                </a:cubicBezTo>
                <a:cubicBezTo>
                  <a:pt x="497" y="49"/>
                  <a:pt x="495" y="52"/>
                  <a:pt x="495" y="56"/>
                </a:cubicBezTo>
                <a:cubicBezTo>
                  <a:pt x="495" y="60"/>
                  <a:pt x="496" y="62"/>
                  <a:pt x="498" y="65"/>
                </a:cubicBezTo>
                <a:cubicBezTo>
                  <a:pt x="500" y="67"/>
                  <a:pt x="503" y="69"/>
                  <a:pt x="507" y="71"/>
                </a:cubicBezTo>
                <a:cubicBezTo>
                  <a:pt x="512" y="73"/>
                  <a:pt x="514" y="74"/>
                  <a:pt x="516" y="75"/>
                </a:cubicBezTo>
                <a:cubicBezTo>
                  <a:pt x="517" y="77"/>
                  <a:pt x="517" y="78"/>
                  <a:pt x="517" y="80"/>
                </a:cubicBezTo>
                <a:cubicBezTo>
                  <a:pt x="517" y="85"/>
                  <a:pt x="514" y="87"/>
                  <a:pt x="508" y="87"/>
                </a:cubicBezTo>
                <a:cubicBezTo>
                  <a:pt x="503" y="87"/>
                  <a:pt x="499" y="85"/>
                  <a:pt x="495" y="82"/>
                </a:cubicBezTo>
                <a:cubicBezTo>
                  <a:pt x="495" y="91"/>
                  <a:pt x="495" y="91"/>
                  <a:pt x="495" y="91"/>
                </a:cubicBezTo>
                <a:cubicBezTo>
                  <a:pt x="499" y="93"/>
                  <a:pt x="503" y="94"/>
                  <a:pt x="507" y="94"/>
                </a:cubicBezTo>
                <a:cubicBezTo>
                  <a:pt x="513" y="94"/>
                  <a:pt x="517" y="92"/>
                  <a:pt x="521" y="90"/>
                </a:cubicBezTo>
                <a:cubicBezTo>
                  <a:pt x="524" y="87"/>
                  <a:pt x="526" y="83"/>
                  <a:pt x="526" y="79"/>
                </a:cubicBezTo>
                <a:cubicBezTo>
                  <a:pt x="526" y="76"/>
                  <a:pt x="525" y="73"/>
                  <a:pt x="523" y="71"/>
                </a:cubicBezTo>
                <a:close/>
              </a:path>
            </a:pathLst>
          </a:custGeom>
          <a:solidFill>
            <a:srgbClr val="0078D7"/>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 name="MSIPCM66cb4a4ebf806c7fb0d52733" descr="{&quot;HashCode&quot;:-1634785317,&quot;Placement&quot;:&quot;Footer&quot;,&quot;Top&quot;:519.343,&quot;Left&quot;:0.0,&quot;SlideWidth&quot;:960,&quot;SlideHeight&quot;:540}">
            <a:extLst>
              <a:ext uri="{FF2B5EF4-FFF2-40B4-BE49-F238E27FC236}">
                <a16:creationId xmlns:a16="http://schemas.microsoft.com/office/drawing/2014/main" id="{5CDD3690-B142-479A-B907-23A406231906}"/>
              </a:ext>
            </a:extLst>
          </p:cNvPr>
          <p:cNvSpPr txBox="1"/>
          <p:nvPr userDrawn="1"/>
        </p:nvSpPr>
        <p:spPr>
          <a:xfrm>
            <a:off x="9763281" y="6191091"/>
            <a:ext cx="2123853" cy="153888"/>
          </a:xfrm>
          <a:prstGeom prst="rect">
            <a:avLst/>
          </a:prstGeom>
          <a:noFill/>
        </p:spPr>
        <p:txBody>
          <a:bodyPr vert="horz" wrap="square" lIns="0" tIns="0" rIns="0" bIns="0" rtlCol="0" anchor="ctr" anchorCtr="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2917">
                      <a:srgbClr val="505050"/>
                    </a:gs>
                    <a:gs pos="100000">
                      <a:srgbClr val="505050"/>
                    </a:gs>
                  </a:gsLst>
                  <a:lin ang="5400000" scaled="0"/>
                </a:gradFill>
                <a:effectLst/>
                <a:uLnTx/>
                <a:uFillTx/>
                <a:latin typeface="Calibri" panose="020F0502020204030204" pitchFamily="34" charset="0"/>
                <a:ea typeface="+mn-ea"/>
                <a:cs typeface="+mn-cs"/>
              </a:rPr>
              <a:t>Microsoft confidential – NDA only</a:t>
            </a:r>
          </a:p>
        </p:txBody>
      </p:sp>
    </p:spTree>
    <p:extLst>
      <p:ext uri="{BB962C8B-B14F-4D97-AF65-F5344CB8AC3E}">
        <p14:creationId xmlns:p14="http://schemas.microsoft.com/office/powerpoint/2010/main" val="2280742305"/>
      </p:ext>
    </p:extLst>
  </p:cSld>
  <p:clrMapOvr>
    <a:masterClrMapping/>
  </p:clrMapOvr>
  <p:transition>
    <p:fade/>
  </p:transition>
</p:sldLayout>
</file>

<file path=ppt/slideLayouts/slideLayout251.xml><?xml version="1.0" encoding="utf-8"?>
<p:sldLayout xmlns:a="http://schemas.openxmlformats.org/drawingml/2006/main" xmlns:r="http://schemas.openxmlformats.org/officeDocument/2006/relationships" xmlns:p="http://schemas.openxmlformats.org/presentationml/2006/main" type="secHead" preserve="1">
  <p:cSld name="6_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68775" y="1709740"/>
            <a:ext cx="10878675" cy="2852737"/>
          </a:xfrm>
        </p:spPr>
        <p:txBody>
          <a:bodyPr lIns="0" rIns="0" anchor="b"/>
          <a:lstStyle>
            <a:lvl1pPr>
              <a:defRPr sz="2940">
                <a:solidFill>
                  <a:srgbClr val="505050"/>
                </a:solidFill>
                <a:latin typeface="Segoe UI Light" panose="020B0502040204020203" pitchFamily="34" charset="0"/>
                <a:cs typeface="Segoe UI Light" panose="020B0502040204020203" pitchFamily="34" charset="0"/>
              </a:defRPr>
            </a:lvl1pPr>
          </a:lstStyle>
          <a:p>
            <a:r>
              <a:rPr lang="en-US"/>
              <a:t>Click to edit Master title style</a:t>
            </a:r>
          </a:p>
        </p:txBody>
      </p:sp>
      <p:sp>
        <p:nvSpPr>
          <p:cNvPr id="3" name="Text Placeholder 2"/>
          <p:cNvSpPr>
            <a:spLocks noGrp="1"/>
          </p:cNvSpPr>
          <p:nvPr>
            <p:ph type="body" idx="1"/>
          </p:nvPr>
        </p:nvSpPr>
        <p:spPr>
          <a:xfrm>
            <a:off x="468775" y="4589464"/>
            <a:ext cx="10878675" cy="833276"/>
          </a:xfrm>
          <a:prstGeom prst="rect">
            <a:avLst/>
          </a:prstGeom>
        </p:spPr>
        <p:txBody>
          <a:bodyPr lIns="0" rIns="0">
            <a:normAutofit/>
          </a:bodyPr>
          <a:lstStyle>
            <a:lvl1pPr marL="0" indent="0">
              <a:buNone/>
              <a:defRPr sz="1372">
                <a:solidFill>
                  <a:srgbClr val="505050"/>
                </a:solidFill>
                <a:latin typeface="Segoe UI Semilight" panose="020B0402040204020203" pitchFamily="34" charset="0"/>
                <a:cs typeface="Segoe UI Semilight" panose="020B0402040204020203" pitchFamily="34" charset="0"/>
              </a:defRPr>
            </a:lvl1pPr>
            <a:lvl2pPr marL="457019" indent="0">
              <a:buNone/>
              <a:defRPr sz="1999">
                <a:solidFill>
                  <a:schemeClr val="tx1">
                    <a:tint val="75000"/>
                  </a:schemeClr>
                </a:solidFill>
              </a:defRPr>
            </a:lvl2pPr>
            <a:lvl3pPr marL="914038" indent="0">
              <a:buNone/>
              <a:defRPr sz="1799">
                <a:solidFill>
                  <a:schemeClr val="tx1">
                    <a:tint val="75000"/>
                  </a:schemeClr>
                </a:solidFill>
              </a:defRPr>
            </a:lvl3pPr>
            <a:lvl4pPr marL="1371057" indent="0">
              <a:buNone/>
              <a:defRPr sz="1600">
                <a:solidFill>
                  <a:schemeClr val="tx1">
                    <a:tint val="75000"/>
                  </a:schemeClr>
                </a:solidFill>
              </a:defRPr>
            </a:lvl4pPr>
            <a:lvl5pPr marL="1828076" indent="0">
              <a:buNone/>
              <a:defRPr sz="1600">
                <a:solidFill>
                  <a:schemeClr val="tx1">
                    <a:tint val="75000"/>
                  </a:schemeClr>
                </a:solidFill>
              </a:defRPr>
            </a:lvl5pPr>
            <a:lvl6pPr marL="2285094" indent="0">
              <a:buNone/>
              <a:defRPr sz="1600">
                <a:solidFill>
                  <a:schemeClr val="tx1">
                    <a:tint val="75000"/>
                  </a:schemeClr>
                </a:solidFill>
              </a:defRPr>
            </a:lvl6pPr>
            <a:lvl7pPr marL="2742114" indent="0">
              <a:buNone/>
              <a:defRPr sz="1600">
                <a:solidFill>
                  <a:schemeClr val="tx1">
                    <a:tint val="75000"/>
                  </a:schemeClr>
                </a:solidFill>
              </a:defRPr>
            </a:lvl7pPr>
            <a:lvl8pPr marL="3199133" indent="0">
              <a:buNone/>
              <a:defRPr sz="1600">
                <a:solidFill>
                  <a:schemeClr val="tx1">
                    <a:tint val="75000"/>
                  </a:schemeClr>
                </a:solidFill>
              </a:defRPr>
            </a:lvl8pPr>
            <a:lvl9pPr marL="3656151" indent="0">
              <a:buNone/>
              <a:defRPr sz="1600">
                <a:solidFill>
                  <a:schemeClr val="tx1">
                    <a:tint val="75000"/>
                  </a:schemeClr>
                </a:solidFill>
              </a:defRPr>
            </a:lvl9pPr>
          </a:lstStyle>
          <a:p>
            <a:pPr lvl="0"/>
            <a:r>
              <a:rPr lang="en-US"/>
              <a:t>Edit Master text styles</a:t>
            </a:r>
          </a:p>
        </p:txBody>
      </p:sp>
      <p:sp>
        <p:nvSpPr>
          <p:cNvPr id="5" name="Freeform 18">
            <a:extLst>
              <a:ext uri="{FF2B5EF4-FFF2-40B4-BE49-F238E27FC236}">
                <a16:creationId xmlns:a16="http://schemas.microsoft.com/office/drawing/2014/main" id="{8A76F1AF-F289-4929-A328-AA23A5EDA031}"/>
              </a:ext>
            </a:extLst>
          </p:cNvPr>
          <p:cNvSpPr>
            <a:spLocks noChangeAspect="1" noEditPoints="1"/>
          </p:cNvSpPr>
          <p:nvPr userDrawn="1"/>
        </p:nvSpPr>
        <p:spPr bwMode="black">
          <a:xfrm>
            <a:off x="498248" y="6073351"/>
            <a:ext cx="1393650" cy="310896"/>
          </a:xfrm>
          <a:custGeom>
            <a:avLst/>
            <a:gdLst>
              <a:gd name="T0" fmla="*/ 115 w 526"/>
              <a:gd name="T1" fmla="*/ 56 h 115"/>
              <a:gd name="T2" fmla="*/ 49 w 526"/>
              <a:gd name="T3" fmla="*/ 56 h 115"/>
              <a:gd name="T4" fmla="*/ 0 w 526"/>
              <a:gd name="T5" fmla="*/ 56 h 115"/>
              <a:gd name="T6" fmla="*/ 0 w 526"/>
              <a:gd name="T7" fmla="*/ 59 h 115"/>
              <a:gd name="T8" fmla="*/ 49 w 526"/>
              <a:gd name="T9" fmla="*/ 59 h 115"/>
              <a:gd name="T10" fmla="*/ 115 w 526"/>
              <a:gd name="T11" fmla="*/ 115 h 115"/>
              <a:gd name="T12" fmla="*/ 231 w 526"/>
              <a:gd name="T13" fmla="*/ 23 h 115"/>
              <a:gd name="T14" fmla="*/ 215 w 526"/>
              <a:gd name="T15" fmla="*/ 83 h 115"/>
              <a:gd name="T16" fmla="*/ 192 w 526"/>
              <a:gd name="T17" fmla="*/ 23 h 115"/>
              <a:gd name="T18" fmla="*/ 175 w 526"/>
              <a:gd name="T19" fmla="*/ 83 h 115"/>
              <a:gd name="T20" fmla="*/ 150 w 526"/>
              <a:gd name="T21" fmla="*/ 23 h 115"/>
              <a:gd name="T22" fmla="*/ 194 w 526"/>
              <a:gd name="T23" fmla="*/ 42 h 115"/>
              <a:gd name="T24" fmla="*/ 196 w 526"/>
              <a:gd name="T25" fmla="*/ 42 h 115"/>
              <a:gd name="T26" fmla="*/ 240 w 526"/>
              <a:gd name="T27" fmla="*/ 23 h 115"/>
              <a:gd name="T28" fmla="*/ 250 w 526"/>
              <a:gd name="T29" fmla="*/ 22 h 115"/>
              <a:gd name="T30" fmla="*/ 246 w 526"/>
              <a:gd name="T31" fmla="*/ 31 h 115"/>
              <a:gd name="T32" fmla="*/ 255 w 526"/>
              <a:gd name="T33" fmla="*/ 27 h 115"/>
              <a:gd name="T34" fmla="*/ 246 w 526"/>
              <a:gd name="T35" fmla="*/ 43 h 115"/>
              <a:gd name="T36" fmla="*/ 254 w 526"/>
              <a:gd name="T37" fmla="*/ 43 h 115"/>
              <a:gd name="T38" fmla="*/ 290 w 526"/>
              <a:gd name="T39" fmla="*/ 42 h 115"/>
              <a:gd name="T40" fmla="*/ 274 w 526"/>
              <a:gd name="T41" fmla="*/ 43 h 115"/>
              <a:gd name="T42" fmla="*/ 274 w 526"/>
              <a:gd name="T43" fmla="*/ 92 h 115"/>
              <a:gd name="T44" fmla="*/ 287 w 526"/>
              <a:gd name="T45" fmla="*/ 49 h 115"/>
              <a:gd name="T46" fmla="*/ 307 w 526"/>
              <a:gd name="T47" fmla="*/ 92 h 115"/>
              <a:gd name="T48" fmla="*/ 354 w 526"/>
              <a:gd name="T49" fmla="*/ 19 h 115"/>
              <a:gd name="T50" fmla="*/ 339 w 526"/>
              <a:gd name="T51" fmla="*/ 42 h 115"/>
              <a:gd name="T52" fmla="*/ 322 w 526"/>
              <a:gd name="T53" fmla="*/ 87 h 115"/>
              <a:gd name="T54" fmla="*/ 354 w 526"/>
              <a:gd name="T55" fmla="*/ 84 h 115"/>
              <a:gd name="T56" fmla="*/ 362 w 526"/>
              <a:gd name="T57" fmla="*/ 19 h 115"/>
              <a:gd name="T58" fmla="*/ 328 w 526"/>
              <a:gd name="T59" fmla="*/ 82 h 115"/>
              <a:gd name="T60" fmla="*/ 340 w 526"/>
              <a:gd name="T61" fmla="*/ 49 h 115"/>
              <a:gd name="T62" fmla="*/ 354 w 526"/>
              <a:gd name="T63" fmla="*/ 70 h 115"/>
              <a:gd name="T64" fmla="*/ 396 w 526"/>
              <a:gd name="T65" fmla="*/ 42 h 115"/>
              <a:gd name="T66" fmla="*/ 378 w 526"/>
              <a:gd name="T67" fmla="*/ 87 h 115"/>
              <a:gd name="T68" fmla="*/ 420 w 526"/>
              <a:gd name="T69" fmla="*/ 68 h 115"/>
              <a:gd name="T70" fmla="*/ 396 w 526"/>
              <a:gd name="T71" fmla="*/ 87 h 115"/>
              <a:gd name="T72" fmla="*/ 384 w 526"/>
              <a:gd name="T73" fmla="*/ 54 h 115"/>
              <a:gd name="T74" fmla="*/ 412 w 526"/>
              <a:gd name="T75" fmla="*/ 68 h 115"/>
              <a:gd name="T76" fmla="*/ 474 w 526"/>
              <a:gd name="T77" fmla="*/ 80 h 115"/>
              <a:gd name="T78" fmla="*/ 472 w 526"/>
              <a:gd name="T79" fmla="*/ 80 h 115"/>
              <a:gd name="T80" fmla="*/ 443 w 526"/>
              <a:gd name="T81" fmla="*/ 80 h 115"/>
              <a:gd name="T82" fmla="*/ 441 w 526"/>
              <a:gd name="T83" fmla="*/ 80 h 115"/>
              <a:gd name="T84" fmla="*/ 438 w 526"/>
              <a:gd name="T85" fmla="*/ 92 h 115"/>
              <a:gd name="T86" fmla="*/ 458 w 526"/>
              <a:gd name="T87" fmla="*/ 53 h 115"/>
              <a:gd name="T88" fmla="*/ 469 w 526"/>
              <a:gd name="T89" fmla="*/ 92 h 115"/>
              <a:gd name="T90" fmla="*/ 484 w 526"/>
              <a:gd name="T91" fmla="*/ 43 h 115"/>
              <a:gd name="T92" fmla="*/ 505 w 526"/>
              <a:gd name="T93" fmla="*/ 60 h 115"/>
              <a:gd name="T94" fmla="*/ 512 w 526"/>
              <a:gd name="T95" fmla="*/ 49 h 115"/>
              <a:gd name="T96" fmla="*/ 513 w 526"/>
              <a:gd name="T97" fmla="*/ 42 h 115"/>
              <a:gd name="T98" fmla="*/ 498 w 526"/>
              <a:gd name="T99" fmla="*/ 65 h 115"/>
              <a:gd name="T100" fmla="*/ 517 w 526"/>
              <a:gd name="T101" fmla="*/ 80 h 115"/>
              <a:gd name="T102" fmla="*/ 495 w 526"/>
              <a:gd name="T103" fmla="*/ 91 h 115"/>
              <a:gd name="T104" fmla="*/ 526 w 526"/>
              <a:gd name="T105" fmla="*/ 79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26" h="115">
                <a:moveTo>
                  <a:pt x="52" y="9"/>
                </a:moveTo>
                <a:cubicBezTo>
                  <a:pt x="115" y="0"/>
                  <a:pt x="115" y="0"/>
                  <a:pt x="115" y="0"/>
                </a:cubicBezTo>
                <a:cubicBezTo>
                  <a:pt x="115" y="56"/>
                  <a:pt x="115" y="56"/>
                  <a:pt x="115" y="56"/>
                </a:cubicBezTo>
                <a:cubicBezTo>
                  <a:pt x="52" y="56"/>
                  <a:pt x="52" y="56"/>
                  <a:pt x="52" y="56"/>
                </a:cubicBezTo>
                <a:lnTo>
                  <a:pt x="52" y="9"/>
                </a:lnTo>
                <a:close/>
                <a:moveTo>
                  <a:pt x="49" y="56"/>
                </a:moveTo>
                <a:cubicBezTo>
                  <a:pt x="49" y="9"/>
                  <a:pt x="49" y="9"/>
                  <a:pt x="49" y="9"/>
                </a:cubicBezTo>
                <a:cubicBezTo>
                  <a:pt x="0" y="16"/>
                  <a:pt x="0" y="16"/>
                  <a:pt x="0" y="16"/>
                </a:cubicBezTo>
                <a:cubicBezTo>
                  <a:pt x="0" y="56"/>
                  <a:pt x="0" y="56"/>
                  <a:pt x="0" y="56"/>
                </a:cubicBezTo>
                <a:lnTo>
                  <a:pt x="49" y="56"/>
                </a:lnTo>
                <a:close/>
                <a:moveTo>
                  <a:pt x="49" y="59"/>
                </a:moveTo>
                <a:cubicBezTo>
                  <a:pt x="0" y="59"/>
                  <a:pt x="0" y="59"/>
                  <a:pt x="0" y="59"/>
                </a:cubicBezTo>
                <a:cubicBezTo>
                  <a:pt x="0" y="99"/>
                  <a:pt x="0" y="99"/>
                  <a:pt x="0" y="99"/>
                </a:cubicBezTo>
                <a:cubicBezTo>
                  <a:pt x="49" y="106"/>
                  <a:pt x="49" y="106"/>
                  <a:pt x="49" y="106"/>
                </a:cubicBezTo>
                <a:lnTo>
                  <a:pt x="49" y="59"/>
                </a:lnTo>
                <a:close/>
                <a:moveTo>
                  <a:pt x="52" y="59"/>
                </a:moveTo>
                <a:cubicBezTo>
                  <a:pt x="52" y="106"/>
                  <a:pt x="52" y="106"/>
                  <a:pt x="52" y="106"/>
                </a:cubicBezTo>
                <a:cubicBezTo>
                  <a:pt x="115" y="115"/>
                  <a:pt x="115" y="115"/>
                  <a:pt x="115" y="115"/>
                </a:cubicBezTo>
                <a:cubicBezTo>
                  <a:pt x="115" y="59"/>
                  <a:pt x="115" y="59"/>
                  <a:pt x="115" y="59"/>
                </a:cubicBezTo>
                <a:lnTo>
                  <a:pt x="52" y="59"/>
                </a:lnTo>
                <a:close/>
                <a:moveTo>
                  <a:pt x="231" y="23"/>
                </a:moveTo>
                <a:cubicBezTo>
                  <a:pt x="217" y="76"/>
                  <a:pt x="217" y="76"/>
                  <a:pt x="217" y="76"/>
                </a:cubicBezTo>
                <a:cubicBezTo>
                  <a:pt x="216" y="79"/>
                  <a:pt x="215" y="81"/>
                  <a:pt x="215" y="83"/>
                </a:cubicBezTo>
                <a:cubicBezTo>
                  <a:pt x="215" y="83"/>
                  <a:pt x="215" y="83"/>
                  <a:pt x="215" y="83"/>
                </a:cubicBezTo>
                <a:cubicBezTo>
                  <a:pt x="215" y="81"/>
                  <a:pt x="215" y="79"/>
                  <a:pt x="214" y="77"/>
                </a:cubicBezTo>
                <a:cubicBezTo>
                  <a:pt x="199" y="23"/>
                  <a:pt x="199" y="23"/>
                  <a:pt x="199" y="23"/>
                </a:cubicBezTo>
                <a:cubicBezTo>
                  <a:pt x="192" y="23"/>
                  <a:pt x="192" y="23"/>
                  <a:pt x="192" y="23"/>
                </a:cubicBezTo>
                <a:cubicBezTo>
                  <a:pt x="176" y="76"/>
                  <a:pt x="176" y="76"/>
                  <a:pt x="176" y="76"/>
                </a:cubicBezTo>
                <a:cubicBezTo>
                  <a:pt x="175" y="79"/>
                  <a:pt x="175" y="81"/>
                  <a:pt x="175" y="83"/>
                </a:cubicBezTo>
                <a:cubicBezTo>
                  <a:pt x="175" y="83"/>
                  <a:pt x="175" y="83"/>
                  <a:pt x="175" y="83"/>
                </a:cubicBezTo>
                <a:cubicBezTo>
                  <a:pt x="174" y="81"/>
                  <a:pt x="174" y="79"/>
                  <a:pt x="173" y="76"/>
                </a:cubicBezTo>
                <a:cubicBezTo>
                  <a:pt x="159" y="23"/>
                  <a:pt x="159" y="23"/>
                  <a:pt x="159" y="23"/>
                </a:cubicBezTo>
                <a:cubicBezTo>
                  <a:pt x="150" y="23"/>
                  <a:pt x="150" y="23"/>
                  <a:pt x="150" y="23"/>
                </a:cubicBezTo>
                <a:cubicBezTo>
                  <a:pt x="170" y="92"/>
                  <a:pt x="170" y="92"/>
                  <a:pt x="170" y="92"/>
                </a:cubicBezTo>
                <a:cubicBezTo>
                  <a:pt x="179" y="92"/>
                  <a:pt x="179" y="92"/>
                  <a:pt x="179" y="92"/>
                </a:cubicBezTo>
                <a:cubicBezTo>
                  <a:pt x="194" y="42"/>
                  <a:pt x="194" y="42"/>
                  <a:pt x="194" y="42"/>
                </a:cubicBezTo>
                <a:cubicBezTo>
                  <a:pt x="194" y="40"/>
                  <a:pt x="195" y="37"/>
                  <a:pt x="195" y="35"/>
                </a:cubicBezTo>
                <a:cubicBezTo>
                  <a:pt x="195" y="35"/>
                  <a:pt x="195" y="35"/>
                  <a:pt x="195" y="35"/>
                </a:cubicBezTo>
                <a:cubicBezTo>
                  <a:pt x="195" y="38"/>
                  <a:pt x="196" y="40"/>
                  <a:pt x="196" y="42"/>
                </a:cubicBezTo>
                <a:cubicBezTo>
                  <a:pt x="210" y="92"/>
                  <a:pt x="210" y="92"/>
                  <a:pt x="210" y="92"/>
                </a:cubicBezTo>
                <a:cubicBezTo>
                  <a:pt x="220" y="92"/>
                  <a:pt x="220" y="92"/>
                  <a:pt x="220" y="92"/>
                </a:cubicBezTo>
                <a:cubicBezTo>
                  <a:pt x="240" y="23"/>
                  <a:pt x="240" y="23"/>
                  <a:pt x="240" y="23"/>
                </a:cubicBezTo>
                <a:lnTo>
                  <a:pt x="231" y="23"/>
                </a:lnTo>
                <a:close/>
                <a:moveTo>
                  <a:pt x="254" y="23"/>
                </a:moveTo>
                <a:cubicBezTo>
                  <a:pt x="253" y="22"/>
                  <a:pt x="251" y="22"/>
                  <a:pt x="250" y="22"/>
                </a:cubicBezTo>
                <a:cubicBezTo>
                  <a:pt x="248" y="22"/>
                  <a:pt x="247" y="22"/>
                  <a:pt x="246" y="23"/>
                </a:cubicBezTo>
                <a:cubicBezTo>
                  <a:pt x="245" y="24"/>
                  <a:pt x="245" y="25"/>
                  <a:pt x="245" y="27"/>
                </a:cubicBezTo>
                <a:cubicBezTo>
                  <a:pt x="245" y="28"/>
                  <a:pt x="245" y="30"/>
                  <a:pt x="246" y="31"/>
                </a:cubicBezTo>
                <a:cubicBezTo>
                  <a:pt x="247" y="31"/>
                  <a:pt x="249" y="32"/>
                  <a:pt x="250" y="32"/>
                </a:cubicBezTo>
                <a:cubicBezTo>
                  <a:pt x="251" y="32"/>
                  <a:pt x="253" y="31"/>
                  <a:pt x="254" y="30"/>
                </a:cubicBezTo>
                <a:cubicBezTo>
                  <a:pt x="255" y="30"/>
                  <a:pt x="255" y="28"/>
                  <a:pt x="255" y="27"/>
                </a:cubicBezTo>
                <a:cubicBezTo>
                  <a:pt x="255" y="25"/>
                  <a:pt x="255" y="24"/>
                  <a:pt x="254" y="23"/>
                </a:cubicBezTo>
                <a:close/>
                <a:moveTo>
                  <a:pt x="254" y="43"/>
                </a:moveTo>
                <a:cubicBezTo>
                  <a:pt x="246" y="43"/>
                  <a:pt x="246" y="43"/>
                  <a:pt x="246" y="43"/>
                </a:cubicBezTo>
                <a:cubicBezTo>
                  <a:pt x="246" y="92"/>
                  <a:pt x="246" y="92"/>
                  <a:pt x="246" y="92"/>
                </a:cubicBezTo>
                <a:cubicBezTo>
                  <a:pt x="254" y="92"/>
                  <a:pt x="254" y="92"/>
                  <a:pt x="254" y="92"/>
                </a:cubicBezTo>
                <a:lnTo>
                  <a:pt x="254" y="43"/>
                </a:lnTo>
                <a:close/>
                <a:moveTo>
                  <a:pt x="307" y="62"/>
                </a:moveTo>
                <a:cubicBezTo>
                  <a:pt x="307" y="56"/>
                  <a:pt x="305" y="51"/>
                  <a:pt x="302" y="47"/>
                </a:cubicBezTo>
                <a:cubicBezTo>
                  <a:pt x="300" y="44"/>
                  <a:pt x="295" y="42"/>
                  <a:pt x="290" y="42"/>
                </a:cubicBezTo>
                <a:cubicBezTo>
                  <a:pt x="283" y="42"/>
                  <a:pt x="278" y="45"/>
                  <a:pt x="274" y="51"/>
                </a:cubicBezTo>
                <a:cubicBezTo>
                  <a:pt x="274" y="51"/>
                  <a:pt x="274" y="51"/>
                  <a:pt x="274" y="51"/>
                </a:cubicBezTo>
                <a:cubicBezTo>
                  <a:pt x="274" y="43"/>
                  <a:pt x="274" y="43"/>
                  <a:pt x="274" y="43"/>
                </a:cubicBezTo>
                <a:cubicBezTo>
                  <a:pt x="266" y="43"/>
                  <a:pt x="266" y="43"/>
                  <a:pt x="266" y="43"/>
                </a:cubicBezTo>
                <a:cubicBezTo>
                  <a:pt x="266" y="92"/>
                  <a:pt x="266" y="92"/>
                  <a:pt x="266" y="92"/>
                </a:cubicBezTo>
                <a:cubicBezTo>
                  <a:pt x="274" y="92"/>
                  <a:pt x="274" y="92"/>
                  <a:pt x="274" y="92"/>
                </a:cubicBezTo>
                <a:cubicBezTo>
                  <a:pt x="274" y="64"/>
                  <a:pt x="274" y="64"/>
                  <a:pt x="274" y="64"/>
                </a:cubicBezTo>
                <a:cubicBezTo>
                  <a:pt x="274" y="60"/>
                  <a:pt x="275" y="56"/>
                  <a:pt x="278" y="53"/>
                </a:cubicBezTo>
                <a:cubicBezTo>
                  <a:pt x="280" y="50"/>
                  <a:pt x="283" y="49"/>
                  <a:pt x="287" y="49"/>
                </a:cubicBezTo>
                <a:cubicBezTo>
                  <a:pt x="295" y="49"/>
                  <a:pt x="299" y="54"/>
                  <a:pt x="299" y="64"/>
                </a:cubicBezTo>
                <a:cubicBezTo>
                  <a:pt x="299" y="92"/>
                  <a:pt x="299" y="92"/>
                  <a:pt x="299" y="92"/>
                </a:cubicBezTo>
                <a:cubicBezTo>
                  <a:pt x="307" y="92"/>
                  <a:pt x="307" y="92"/>
                  <a:pt x="307" y="92"/>
                </a:cubicBezTo>
                <a:lnTo>
                  <a:pt x="307" y="62"/>
                </a:lnTo>
                <a:close/>
                <a:moveTo>
                  <a:pt x="362" y="19"/>
                </a:moveTo>
                <a:cubicBezTo>
                  <a:pt x="354" y="19"/>
                  <a:pt x="354" y="19"/>
                  <a:pt x="354" y="19"/>
                </a:cubicBezTo>
                <a:cubicBezTo>
                  <a:pt x="354" y="50"/>
                  <a:pt x="354" y="50"/>
                  <a:pt x="354" y="50"/>
                </a:cubicBezTo>
                <a:cubicBezTo>
                  <a:pt x="353" y="50"/>
                  <a:pt x="353" y="50"/>
                  <a:pt x="353" y="50"/>
                </a:cubicBezTo>
                <a:cubicBezTo>
                  <a:pt x="350" y="44"/>
                  <a:pt x="345" y="42"/>
                  <a:pt x="339" y="42"/>
                </a:cubicBezTo>
                <a:cubicBezTo>
                  <a:pt x="332" y="42"/>
                  <a:pt x="326" y="44"/>
                  <a:pt x="322" y="49"/>
                </a:cubicBezTo>
                <a:cubicBezTo>
                  <a:pt x="318" y="54"/>
                  <a:pt x="316" y="61"/>
                  <a:pt x="316" y="69"/>
                </a:cubicBezTo>
                <a:cubicBezTo>
                  <a:pt x="316" y="76"/>
                  <a:pt x="318" y="82"/>
                  <a:pt x="322" y="87"/>
                </a:cubicBezTo>
                <a:cubicBezTo>
                  <a:pt x="325" y="91"/>
                  <a:pt x="330" y="94"/>
                  <a:pt x="337" y="94"/>
                </a:cubicBezTo>
                <a:cubicBezTo>
                  <a:pt x="344" y="94"/>
                  <a:pt x="350" y="90"/>
                  <a:pt x="353" y="84"/>
                </a:cubicBezTo>
                <a:cubicBezTo>
                  <a:pt x="354" y="84"/>
                  <a:pt x="354" y="84"/>
                  <a:pt x="354" y="84"/>
                </a:cubicBezTo>
                <a:cubicBezTo>
                  <a:pt x="354" y="92"/>
                  <a:pt x="354" y="92"/>
                  <a:pt x="354" y="92"/>
                </a:cubicBezTo>
                <a:cubicBezTo>
                  <a:pt x="362" y="92"/>
                  <a:pt x="362" y="92"/>
                  <a:pt x="362" y="92"/>
                </a:cubicBezTo>
                <a:lnTo>
                  <a:pt x="362" y="19"/>
                </a:lnTo>
                <a:close/>
                <a:moveTo>
                  <a:pt x="349" y="82"/>
                </a:moveTo>
                <a:cubicBezTo>
                  <a:pt x="347" y="85"/>
                  <a:pt x="343" y="87"/>
                  <a:pt x="339" y="87"/>
                </a:cubicBezTo>
                <a:cubicBezTo>
                  <a:pt x="334" y="87"/>
                  <a:pt x="331" y="85"/>
                  <a:pt x="328" y="82"/>
                </a:cubicBezTo>
                <a:cubicBezTo>
                  <a:pt x="325" y="79"/>
                  <a:pt x="324" y="74"/>
                  <a:pt x="324" y="68"/>
                </a:cubicBezTo>
                <a:cubicBezTo>
                  <a:pt x="324" y="62"/>
                  <a:pt x="326" y="57"/>
                  <a:pt x="328" y="54"/>
                </a:cubicBezTo>
                <a:cubicBezTo>
                  <a:pt x="331" y="50"/>
                  <a:pt x="335" y="49"/>
                  <a:pt x="340" y="49"/>
                </a:cubicBezTo>
                <a:cubicBezTo>
                  <a:pt x="344" y="49"/>
                  <a:pt x="347" y="50"/>
                  <a:pt x="350" y="53"/>
                </a:cubicBezTo>
                <a:cubicBezTo>
                  <a:pt x="352" y="55"/>
                  <a:pt x="354" y="59"/>
                  <a:pt x="354" y="63"/>
                </a:cubicBezTo>
                <a:cubicBezTo>
                  <a:pt x="354" y="70"/>
                  <a:pt x="354" y="70"/>
                  <a:pt x="354" y="70"/>
                </a:cubicBezTo>
                <a:cubicBezTo>
                  <a:pt x="354" y="75"/>
                  <a:pt x="352" y="79"/>
                  <a:pt x="349" y="82"/>
                </a:cubicBezTo>
                <a:close/>
                <a:moveTo>
                  <a:pt x="414" y="49"/>
                </a:moveTo>
                <a:cubicBezTo>
                  <a:pt x="410" y="44"/>
                  <a:pt x="404" y="42"/>
                  <a:pt x="396" y="42"/>
                </a:cubicBezTo>
                <a:cubicBezTo>
                  <a:pt x="389" y="42"/>
                  <a:pt x="383" y="44"/>
                  <a:pt x="378" y="49"/>
                </a:cubicBezTo>
                <a:cubicBezTo>
                  <a:pt x="374" y="54"/>
                  <a:pt x="371" y="60"/>
                  <a:pt x="371" y="68"/>
                </a:cubicBezTo>
                <a:cubicBezTo>
                  <a:pt x="371" y="76"/>
                  <a:pt x="374" y="82"/>
                  <a:pt x="378" y="87"/>
                </a:cubicBezTo>
                <a:cubicBezTo>
                  <a:pt x="382" y="91"/>
                  <a:pt x="388" y="94"/>
                  <a:pt x="395" y="94"/>
                </a:cubicBezTo>
                <a:cubicBezTo>
                  <a:pt x="403" y="94"/>
                  <a:pt x="409" y="91"/>
                  <a:pt x="413" y="86"/>
                </a:cubicBezTo>
                <a:cubicBezTo>
                  <a:pt x="418" y="82"/>
                  <a:pt x="420" y="75"/>
                  <a:pt x="420" y="68"/>
                </a:cubicBezTo>
                <a:cubicBezTo>
                  <a:pt x="420" y="60"/>
                  <a:pt x="418" y="53"/>
                  <a:pt x="414" y="49"/>
                </a:cubicBezTo>
                <a:close/>
                <a:moveTo>
                  <a:pt x="408" y="82"/>
                </a:moveTo>
                <a:cubicBezTo>
                  <a:pt x="405" y="85"/>
                  <a:pt x="401" y="87"/>
                  <a:pt x="396" y="87"/>
                </a:cubicBezTo>
                <a:cubicBezTo>
                  <a:pt x="391" y="87"/>
                  <a:pt x="387" y="85"/>
                  <a:pt x="384" y="82"/>
                </a:cubicBezTo>
                <a:cubicBezTo>
                  <a:pt x="381" y="79"/>
                  <a:pt x="379" y="74"/>
                  <a:pt x="379" y="68"/>
                </a:cubicBezTo>
                <a:cubicBezTo>
                  <a:pt x="379" y="62"/>
                  <a:pt x="381" y="57"/>
                  <a:pt x="384" y="54"/>
                </a:cubicBezTo>
                <a:cubicBezTo>
                  <a:pt x="387" y="50"/>
                  <a:pt x="391" y="49"/>
                  <a:pt x="396" y="49"/>
                </a:cubicBezTo>
                <a:cubicBezTo>
                  <a:pt x="401" y="49"/>
                  <a:pt x="405" y="50"/>
                  <a:pt x="408" y="54"/>
                </a:cubicBezTo>
                <a:cubicBezTo>
                  <a:pt x="410" y="57"/>
                  <a:pt x="412" y="62"/>
                  <a:pt x="412" y="68"/>
                </a:cubicBezTo>
                <a:cubicBezTo>
                  <a:pt x="412" y="74"/>
                  <a:pt x="410" y="79"/>
                  <a:pt x="408" y="82"/>
                </a:cubicBezTo>
                <a:close/>
                <a:moveTo>
                  <a:pt x="484" y="43"/>
                </a:moveTo>
                <a:cubicBezTo>
                  <a:pt x="474" y="80"/>
                  <a:pt x="474" y="80"/>
                  <a:pt x="474" y="80"/>
                </a:cubicBezTo>
                <a:cubicBezTo>
                  <a:pt x="474" y="82"/>
                  <a:pt x="473" y="83"/>
                  <a:pt x="473" y="85"/>
                </a:cubicBezTo>
                <a:cubicBezTo>
                  <a:pt x="473" y="85"/>
                  <a:pt x="473" y="85"/>
                  <a:pt x="473" y="85"/>
                </a:cubicBezTo>
                <a:cubicBezTo>
                  <a:pt x="473" y="83"/>
                  <a:pt x="472" y="81"/>
                  <a:pt x="472" y="80"/>
                </a:cubicBezTo>
                <a:cubicBezTo>
                  <a:pt x="462" y="43"/>
                  <a:pt x="462" y="43"/>
                  <a:pt x="462" y="43"/>
                </a:cubicBezTo>
                <a:cubicBezTo>
                  <a:pt x="455" y="43"/>
                  <a:pt x="455" y="43"/>
                  <a:pt x="455" y="43"/>
                </a:cubicBezTo>
                <a:cubicBezTo>
                  <a:pt x="443" y="80"/>
                  <a:pt x="443" y="80"/>
                  <a:pt x="443" y="80"/>
                </a:cubicBezTo>
                <a:cubicBezTo>
                  <a:pt x="443" y="82"/>
                  <a:pt x="442" y="83"/>
                  <a:pt x="442" y="85"/>
                </a:cubicBezTo>
                <a:cubicBezTo>
                  <a:pt x="442" y="85"/>
                  <a:pt x="442" y="85"/>
                  <a:pt x="442" y="85"/>
                </a:cubicBezTo>
                <a:cubicBezTo>
                  <a:pt x="442" y="83"/>
                  <a:pt x="442" y="81"/>
                  <a:pt x="441" y="80"/>
                </a:cubicBezTo>
                <a:cubicBezTo>
                  <a:pt x="431" y="43"/>
                  <a:pt x="431" y="43"/>
                  <a:pt x="431" y="43"/>
                </a:cubicBezTo>
                <a:cubicBezTo>
                  <a:pt x="423" y="43"/>
                  <a:pt x="423" y="43"/>
                  <a:pt x="423" y="43"/>
                </a:cubicBezTo>
                <a:cubicBezTo>
                  <a:pt x="438" y="92"/>
                  <a:pt x="438" y="92"/>
                  <a:pt x="438" y="92"/>
                </a:cubicBezTo>
                <a:cubicBezTo>
                  <a:pt x="446" y="92"/>
                  <a:pt x="446" y="92"/>
                  <a:pt x="446" y="92"/>
                </a:cubicBezTo>
                <a:cubicBezTo>
                  <a:pt x="457" y="57"/>
                  <a:pt x="457" y="57"/>
                  <a:pt x="457" y="57"/>
                </a:cubicBezTo>
                <a:cubicBezTo>
                  <a:pt x="457" y="55"/>
                  <a:pt x="458" y="54"/>
                  <a:pt x="458" y="53"/>
                </a:cubicBezTo>
                <a:cubicBezTo>
                  <a:pt x="458" y="53"/>
                  <a:pt x="458" y="53"/>
                  <a:pt x="458" y="53"/>
                </a:cubicBezTo>
                <a:cubicBezTo>
                  <a:pt x="458" y="54"/>
                  <a:pt x="458" y="56"/>
                  <a:pt x="459" y="57"/>
                </a:cubicBezTo>
                <a:cubicBezTo>
                  <a:pt x="469" y="92"/>
                  <a:pt x="469" y="92"/>
                  <a:pt x="469" y="92"/>
                </a:cubicBezTo>
                <a:cubicBezTo>
                  <a:pt x="477" y="92"/>
                  <a:pt x="477" y="92"/>
                  <a:pt x="477" y="92"/>
                </a:cubicBezTo>
                <a:cubicBezTo>
                  <a:pt x="492" y="43"/>
                  <a:pt x="492" y="43"/>
                  <a:pt x="492" y="43"/>
                </a:cubicBezTo>
                <a:lnTo>
                  <a:pt x="484" y="43"/>
                </a:lnTo>
                <a:close/>
                <a:moveTo>
                  <a:pt x="523" y="71"/>
                </a:moveTo>
                <a:cubicBezTo>
                  <a:pt x="521" y="69"/>
                  <a:pt x="517" y="67"/>
                  <a:pt x="513" y="65"/>
                </a:cubicBezTo>
                <a:cubicBezTo>
                  <a:pt x="509" y="63"/>
                  <a:pt x="506" y="62"/>
                  <a:pt x="505" y="60"/>
                </a:cubicBezTo>
                <a:cubicBezTo>
                  <a:pt x="504" y="59"/>
                  <a:pt x="503" y="58"/>
                  <a:pt x="503" y="55"/>
                </a:cubicBezTo>
                <a:cubicBezTo>
                  <a:pt x="503" y="53"/>
                  <a:pt x="504" y="52"/>
                  <a:pt x="506" y="50"/>
                </a:cubicBezTo>
                <a:cubicBezTo>
                  <a:pt x="507" y="49"/>
                  <a:pt x="509" y="49"/>
                  <a:pt x="512" y="49"/>
                </a:cubicBezTo>
                <a:cubicBezTo>
                  <a:pt x="516" y="49"/>
                  <a:pt x="520" y="50"/>
                  <a:pt x="523" y="52"/>
                </a:cubicBezTo>
                <a:cubicBezTo>
                  <a:pt x="523" y="44"/>
                  <a:pt x="523" y="44"/>
                  <a:pt x="523" y="44"/>
                </a:cubicBezTo>
                <a:cubicBezTo>
                  <a:pt x="520" y="43"/>
                  <a:pt x="517" y="42"/>
                  <a:pt x="513" y="42"/>
                </a:cubicBezTo>
                <a:cubicBezTo>
                  <a:pt x="508" y="42"/>
                  <a:pt x="503" y="43"/>
                  <a:pt x="500" y="46"/>
                </a:cubicBezTo>
                <a:cubicBezTo>
                  <a:pt x="497" y="49"/>
                  <a:pt x="495" y="52"/>
                  <a:pt x="495" y="56"/>
                </a:cubicBezTo>
                <a:cubicBezTo>
                  <a:pt x="495" y="60"/>
                  <a:pt x="496" y="62"/>
                  <a:pt x="498" y="65"/>
                </a:cubicBezTo>
                <a:cubicBezTo>
                  <a:pt x="500" y="67"/>
                  <a:pt x="503" y="69"/>
                  <a:pt x="507" y="71"/>
                </a:cubicBezTo>
                <a:cubicBezTo>
                  <a:pt x="512" y="73"/>
                  <a:pt x="514" y="74"/>
                  <a:pt x="516" y="75"/>
                </a:cubicBezTo>
                <a:cubicBezTo>
                  <a:pt x="517" y="77"/>
                  <a:pt x="517" y="78"/>
                  <a:pt x="517" y="80"/>
                </a:cubicBezTo>
                <a:cubicBezTo>
                  <a:pt x="517" y="85"/>
                  <a:pt x="514" y="87"/>
                  <a:pt x="508" y="87"/>
                </a:cubicBezTo>
                <a:cubicBezTo>
                  <a:pt x="503" y="87"/>
                  <a:pt x="499" y="85"/>
                  <a:pt x="495" y="82"/>
                </a:cubicBezTo>
                <a:cubicBezTo>
                  <a:pt x="495" y="91"/>
                  <a:pt x="495" y="91"/>
                  <a:pt x="495" y="91"/>
                </a:cubicBezTo>
                <a:cubicBezTo>
                  <a:pt x="499" y="93"/>
                  <a:pt x="503" y="94"/>
                  <a:pt x="507" y="94"/>
                </a:cubicBezTo>
                <a:cubicBezTo>
                  <a:pt x="513" y="94"/>
                  <a:pt x="517" y="92"/>
                  <a:pt x="521" y="90"/>
                </a:cubicBezTo>
                <a:cubicBezTo>
                  <a:pt x="524" y="87"/>
                  <a:pt x="526" y="83"/>
                  <a:pt x="526" y="79"/>
                </a:cubicBezTo>
                <a:cubicBezTo>
                  <a:pt x="526" y="76"/>
                  <a:pt x="525" y="73"/>
                  <a:pt x="523" y="71"/>
                </a:cubicBezTo>
                <a:close/>
              </a:path>
            </a:pathLst>
          </a:custGeom>
          <a:solidFill>
            <a:srgbClr val="0078D7"/>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 name="MSIPCM66cb4a4ebf806c7fb0d52733" descr="{&quot;HashCode&quot;:-1634785317,&quot;Placement&quot;:&quot;Footer&quot;,&quot;Top&quot;:519.343,&quot;Left&quot;:0.0,&quot;SlideWidth&quot;:960,&quot;SlideHeight&quot;:540}">
            <a:extLst>
              <a:ext uri="{FF2B5EF4-FFF2-40B4-BE49-F238E27FC236}">
                <a16:creationId xmlns:a16="http://schemas.microsoft.com/office/drawing/2014/main" id="{5CDD3690-B142-479A-B907-23A406231906}"/>
              </a:ext>
            </a:extLst>
          </p:cNvPr>
          <p:cNvSpPr txBox="1"/>
          <p:nvPr userDrawn="1"/>
        </p:nvSpPr>
        <p:spPr>
          <a:xfrm>
            <a:off x="9763281" y="6191091"/>
            <a:ext cx="2123853" cy="153888"/>
          </a:xfrm>
          <a:prstGeom prst="rect">
            <a:avLst/>
          </a:prstGeom>
          <a:noFill/>
        </p:spPr>
        <p:txBody>
          <a:bodyPr vert="horz" wrap="square" lIns="0" tIns="0" rIns="0" bIns="0" rtlCol="0" anchor="ctr" anchorCtr="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2917">
                      <a:srgbClr val="505050"/>
                    </a:gs>
                    <a:gs pos="100000">
                      <a:srgbClr val="505050"/>
                    </a:gs>
                  </a:gsLst>
                  <a:lin ang="5400000" scaled="0"/>
                </a:gradFill>
                <a:effectLst/>
                <a:uLnTx/>
                <a:uFillTx/>
                <a:latin typeface="Calibri" panose="020F0502020204030204" pitchFamily="34" charset="0"/>
                <a:ea typeface="+mn-ea"/>
                <a:cs typeface="+mn-cs"/>
              </a:rPr>
              <a:t>Microsoft confidential – NDA only</a:t>
            </a:r>
          </a:p>
        </p:txBody>
      </p:sp>
    </p:spTree>
    <p:extLst>
      <p:ext uri="{BB962C8B-B14F-4D97-AF65-F5344CB8AC3E}">
        <p14:creationId xmlns:p14="http://schemas.microsoft.com/office/powerpoint/2010/main" val="2280742305"/>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6_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68775" y="1709740"/>
            <a:ext cx="10878675" cy="2852737"/>
          </a:xfrm>
        </p:spPr>
        <p:txBody>
          <a:bodyPr lIns="0" rIns="0" anchor="b"/>
          <a:lstStyle>
            <a:lvl1pPr>
              <a:defRPr sz="2940">
                <a:solidFill>
                  <a:srgbClr val="505050"/>
                </a:solidFill>
                <a:latin typeface="Segoe UI Light" panose="020B0502040204020203" pitchFamily="34" charset="0"/>
                <a:cs typeface="Segoe UI Light" panose="020B0502040204020203" pitchFamily="34" charset="0"/>
              </a:defRPr>
            </a:lvl1pPr>
          </a:lstStyle>
          <a:p>
            <a:r>
              <a:rPr lang="en-US"/>
              <a:t>Click to edit Master title style</a:t>
            </a:r>
          </a:p>
        </p:txBody>
      </p:sp>
      <p:sp>
        <p:nvSpPr>
          <p:cNvPr id="3" name="Text Placeholder 2"/>
          <p:cNvSpPr>
            <a:spLocks noGrp="1"/>
          </p:cNvSpPr>
          <p:nvPr>
            <p:ph type="body" idx="1"/>
          </p:nvPr>
        </p:nvSpPr>
        <p:spPr>
          <a:xfrm>
            <a:off x="468775" y="4589464"/>
            <a:ext cx="10878675" cy="833276"/>
          </a:xfrm>
          <a:prstGeom prst="rect">
            <a:avLst/>
          </a:prstGeom>
        </p:spPr>
        <p:txBody>
          <a:bodyPr lIns="0" rIns="0">
            <a:normAutofit/>
          </a:bodyPr>
          <a:lstStyle>
            <a:lvl1pPr marL="0" indent="0">
              <a:buNone/>
              <a:defRPr sz="1372">
                <a:solidFill>
                  <a:srgbClr val="505050"/>
                </a:solidFill>
                <a:latin typeface="Segoe UI Semilight" panose="020B0402040204020203" pitchFamily="34" charset="0"/>
                <a:cs typeface="Segoe UI Semilight" panose="020B0402040204020203" pitchFamily="34" charset="0"/>
              </a:defRPr>
            </a:lvl1pPr>
            <a:lvl2pPr marL="457019" indent="0">
              <a:buNone/>
              <a:defRPr sz="1999">
                <a:solidFill>
                  <a:schemeClr val="tx1">
                    <a:tint val="75000"/>
                  </a:schemeClr>
                </a:solidFill>
              </a:defRPr>
            </a:lvl2pPr>
            <a:lvl3pPr marL="914038" indent="0">
              <a:buNone/>
              <a:defRPr sz="1799">
                <a:solidFill>
                  <a:schemeClr val="tx1">
                    <a:tint val="75000"/>
                  </a:schemeClr>
                </a:solidFill>
              </a:defRPr>
            </a:lvl3pPr>
            <a:lvl4pPr marL="1371057" indent="0">
              <a:buNone/>
              <a:defRPr sz="1600">
                <a:solidFill>
                  <a:schemeClr val="tx1">
                    <a:tint val="75000"/>
                  </a:schemeClr>
                </a:solidFill>
              </a:defRPr>
            </a:lvl4pPr>
            <a:lvl5pPr marL="1828076" indent="0">
              <a:buNone/>
              <a:defRPr sz="1600">
                <a:solidFill>
                  <a:schemeClr val="tx1">
                    <a:tint val="75000"/>
                  </a:schemeClr>
                </a:solidFill>
              </a:defRPr>
            </a:lvl5pPr>
            <a:lvl6pPr marL="2285094" indent="0">
              <a:buNone/>
              <a:defRPr sz="1600">
                <a:solidFill>
                  <a:schemeClr val="tx1">
                    <a:tint val="75000"/>
                  </a:schemeClr>
                </a:solidFill>
              </a:defRPr>
            </a:lvl6pPr>
            <a:lvl7pPr marL="2742114" indent="0">
              <a:buNone/>
              <a:defRPr sz="1600">
                <a:solidFill>
                  <a:schemeClr val="tx1">
                    <a:tint val="75000"/>
                  </a:schemeClr>
                </a:solidFill>
              </a:defRPr>
            </a:lvl7pPr>
            <a:lvl8pPr marL="3199133" indent="0">
              <a:buNone/>
              <a:defRPr sz="1600">
                <a:solidFill>
                  <a:schemeClr val="tx1">
                    <a:tint val="75000"/>
                  </a:schemeClr>
                </a:solidFill>
              </a:defRPr>
            </a:lvl8pPr>
            <a:lvl9pPr marL="3656151" indent="0">
              <a:buNone/>
              <a:defRPr sz="1600">
                <a:solidFill>
                  <a:schemeClr val="tx1">
                    <a:tint val="75000"/>
                  </a:schemeClr>
                </a:solidFill>
              </a:defRPr>
            </a:lvl9pPr>
          </a:lstStyle>
          <a:p>
            <a:pPr lvl="0"/>
            <a:r>
              <a:rPr lang="en-US"/>
              <a:t>Edit Master text styles</a:t>
            </a:r>
          </a:p>
        </p:txBody>
      </p:sp>
      <p:sp>
        <p:nvSpPr>
          <p:cNvPr id="5" name="Freeform 18">
            <a:extLst>
              <a:ext uri="{FF2B5EF4-FFF2-40B4-BE49-F238E27FC236}">
                <a16:creationId xmlns:a16="http://schemas.microsoft.com/office/drawing/2014/main" id="{8A76F1AF-F289-4929-A328-AA23A5EDA031}"/>
              </a:ext>
            </a:extLst>
          </p:cNvPr>
          <p:cNvSpPr>
            <a:spLocks noChangeAspect="1" noEditPoints="1"/>
          </p:cNvSpPr>
          <p:nvPr userDrawn="1"/>
        </p:nvSpPr>
        <p:spPr bwMode="black">
          <a:xfrm>
            <a:off x="498248" y="6073351"/>
            <a:ext cx="1393650" cy="310896"/>
          </a:xfrm>
          <a:custGeom>
            <a:avLst/>
            <a:gdLst>
              <a:gd name="T0" fmla="*/ 115 w 526"/>
              <a:gd name="T1" fmla="*/ 56 h 115"/>
              <a:gd name="T2" fmla="*/ 49 w 526"/>
              <a:gd name="T3" fmla="*/ 56 h 115"/>
              <a:gd name="T4" fmla="*/ 0 w 526"/>
              <a:gd name="T5" fmla="*/ 56 h 115"/>
              <a:gd name="T6" fmla="*/ 0 w 526"/>
              <a:gd name="T7" fmla="*/ 59 h 115"/>
              <a:gd name="T8" fmla="*/ 49 w 526"/>
              <a:gd name="T9" fmla="*/ 59 h 115"/>
              <a:gd name="T10" fmla="*/ 115 w 526"/>
              <a:gd name="T11" fmla="*/ 115 h 115"/>
              <a:gd name="T12" fmla="*/ 231 w 526"/>
              <a:gd name="T13" fmla="*/ 23 h 115"/>
              <a:gd name="T14" fmla="*/ 215 w 526"/>
              <a:gd name="T15" fmla="*/ 83 h 115"/>
              <a:gd name="T16" fmla="*/ 192 w 526"/>
              <a:gd name="T17" fmla="*/ 23 h 115"/>
              <a:gd name="T18" fmla="*/ 175 w 526"/>
              <a:gd name="T19" fmla="*/ 83 h 115"/>
              <a:gd name="T20" fmla="*/ 150 w 526"/>
              <a:gd name="T21" fmla="*/ 23 h 115"/>
              <a:gd name="T22" fmla="*/ 194 w 526"/>
              <a:gd name="T23" fmla="*/ 42 h 115"/>
              <a:gd name="T24" fmla="*/ 196 w 526"/>
              <a:gd name="T25" fmla="*/ 42 h 115"/>
              <a:gd name="T26" fmla="*/ 240 w 526"/>
              <a:gd name="T27" fmla="*/ 23 h 115"/>
              <a:gd name="T28" fmla="*/ 250 w 526"/>
              <a:gd name="T29" fmla="*/ 22 h 115"/>
              <a:gd name="T30" fmla="*/ 246 w 526"/>
              <a:gd name="T31" fmla="*/ 31 h 115"/>
              <a:gd name="T32" fmla="*/ 255 w 526"/>
              <a:gd name="T33" fmla="*/ 27 h 115"/>
              <a:gd name="T34" fmla="*/ 246 w 526"/>
              <a:gd name="T35" fmla="*/ 43 h 115"/>
              <a:gd name="T36" fmla="*/ 254 w 526"/>
              <a:gd name="T37" fmla="*/ 43 h 115"/>
              <a:gd name="T38" fmla="*/ 290 w 526"/>
              <a:gd name="T39" fmla="*/ 42 h 115"/>
              <a:gd name="T40" fmla="*/ 274 w 526"/>
              <a:gd name="T41" fmla="*/ 43 h 115"/>
              <a:gd name="T42" fmla="*/ 274 w 526"/>
              <a:gd name="T43" fmla="*/ 92 h 115"/>
              <a:gd name="T44" fmla="*/ 287 w 526"/>
              <a:gd name="T45" fmla="*/ 49 h 115"/>
              <a:gd name="T46" fmla="*/ 307 w 526"/>
              <a:gd name="T47" fmla="*/ 92 h 115"/>
              <a:gd name="T48" fmla="*/ 354 w 526"/>
              <a:gd name="T49" fmla="*/ 19 h 115"/>
              <a:gd name="T50" fmla="*/ 339 w 526"/>
              <a:gd name="T51" fmla="*/ 42 h 115"/>
              <a:gd name="T52" fmla="*/ 322 w 526"/>
              <a:gd name="T53" fmla="*/ 87 h 115"/>
              <a:gd name="T54" fmla="*/ 354 w 526"/>
              <a:gd name="T55" fmla="*/ 84 h 115"/>
              <a:gd name="T56" fmla="*/ 362 w 526"/>
              <a:gd name="T57" fmla="*/ 19 h 115"/>
              <a:gd name="T58" fmla="*/ 328 w 526"/>
              <a:gd name="T59" fmla="*/ 82 h 115"/>
              <a:gd name="T60" fmla="*/ 340 w 526"/>
              <a:gd name="T61" fmla="*/ 49 h 115"/>
              <a:gd name="T62" fmla="*/ 354 w 526"/>
              <a:gd name="T63" fmla="*/ 70 h 115"/>
              <a:gd name="T64" fmla="*/ 396 w 526"/>
              <a:gd name="T65" fmla="*/ 42 h 115"/>
              <a:gd name="T66" fmla="*/ 378 w 526"/>
              <a:gd name="T67" fmla="*/ 87 h 115"/>
              <a:gd name="T68" fmla="*/ 420 w 526"/>
              <a:gd name="T69" fmla="*/ 68 h 115"/>
              <a:gd name="T70" fmla="*/ 396 w 526"/>
              <a:gd name="T71" fmla="*/ 87 h 115"/>
              <a:gd name="T72" fmla="*/ 384 w 526"/>
              <a:gd name="T73" fmla="*/ 54 h 115"/>
              <a:gd name="T74" fmla="*/ 412 w 526"/>
              <a:gd name="T75" fmla="*/ 68 h 115"/>
              <a:gd name="T76" fmla="*/ 474 w 526"/>
              <a:gd name="T77" fmla="*/ 80 h 115"/>
              <a:gd name="T78" fmla="*/ 472 w 526"/>
              <a:gd name="T79" fmla="*/ 80 h 115"/>
              <a:gd name="T80" fmla="*/ 443 w 526"/>
              <a:gd name="T81" fmla="*/ 80 h 115"/>
              <a:gd name="T82" fmla="*/ 441 w 526"/>
              <a:gd name="T83" fmla="*/ 80 h 115"/>
              <a:gd name="T84" fmla="*/ 438 w 526"/>
              <a:gd name="T85" fmla="*/ 92 h 115"/>
              <a:gd name="T86" fmla="*/ 458 w 526"/>
              <a:gd name="T87" fmla="*/ 53 h 115"/>
              <a:gd name="T88" fmla="*/ 469 w 526"/>
              <a:gd name="T89" fmla="*/ 92 h 115"/>
              <a:gd name="T90" fmla="*/ 484 w 526"/>
              <a:gd name="T91" fmla="*/ 43 h 115"/>
              <a:gd name="T92" fmla="*/ 505 w 526"/>
              <a:gd name="T93" fmla="*/ 60 h 115"/>
              <a:gd name="T94" fmla="*/ 512 w 526"/>
              <a:gd name="T95" fmla="*/ 49 h 115"/>
              <a:gd name="T96" fmla="*/ 513 w 526"/>
              <a:gd name="T97" fmla="*/ 42 h 115"/>
              <a:gd name="T98" fmla="*/ 498 w 526"/>
              <a:gd name="T99" fmla="*/ 65 h 115"/>
              <a:gd name="T100" fmla="*/ 517 w 526"/>
              <a:gd name="T101" fmla="*/ 80 h 115"/>
              <a:gd name="T102" fmla="*/ 495 w 526"/>
              <a:gd name="T103" fmla="*/ 91 h 115"/>
              <a:gd name="T104" fmla="*/ 526 w 526"/>
              <a:gd name="T105" fmla="*/ 79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26" h="115">
                <a:moveTo>
                  <a:pt x="52" y="9"/>
                </a:moveTo>
                <a:cubicBezTo>
                  <a:pt x="115" y="0"/>
                  <a:pt x="115" y="0"/>
                  <a:pt x="115" y="0"/>
                </a:cubicBezTo>
                <a:cubicBezTo>
                  <a:pt x="115" y="56"/>
                  <a:pt x="115" y="56"/>
                  <a:pt x="115" y="56"/>
                </a:cubicBezTo>
                <a:cubicBezTo>
                  <a:pt x="52" y="56"/>
                  <a:pt x="52" y="56"/>
                  <a:pt x="52" y="56"/>
                </a:cubicBezTo>
                <a:lnTo>
                  <a:pt x="52" y="9"/>
                </a:lnTo>
                <a:close/>
                <a:moveTo>
                  <a:pt x="49" y="56"/>
                </a:moveTo>
                <a:cubicBezTo>
                  <a:pt x="49" y="9"/>
                  <a:pt x="49" y="9"/>
                  <a:pt x="49" y="9"/>
                </a:cubicBezTo>
                <a:cubicBezTo>
                  <a:pt x="0" y="16"/>
                  <a:pt x="0" y="16"/>
                  <a:pt x="0" y="16"/>
                </a:cubicBezTo>
                <a:cubicBezTo>
                  <a:pt x="0" y="56"/>
                  <a:pt x="0" y="56"/>
                  <a:pt x="0" y="56"/>
                </a:cubicBezTo>
                <a:lnTo>
                  <a:pt x="49" y="56"/>
                </a:lnTo>
                <a:close/>
                <a:moveTo>
                  <a:pt x="49" y="59"/>
                </a:moveTo>
                <a:cubicBezTo>
                  <a:pt x="0" y="59"/>
                  <a:pt x="0" y="59"/>
                  <a:pt x="0" y="59"/>
                </a:cubicBezTo>
                <a:cubicBezTo>
                  <a:pt x="0" y="99"/>
                  <a:pt x="0" y="99"/>
                  <a:pt x="0" y="99"/>
                </a:cubicBezTo>
                <a:cubicBezTo>
                  <a:pt x="49" y="106"/>
                  <a:pt x="49" y="106"/>
                  <a:pt x="49" y="106"/>
                </a:cubicBezTo>
                <a:lnTo>
                  <a:pt x="49" y="59"/>
                </a:lnTo>
                <a:close/>
                <a:moveTo>
                  <a:pt x="52" y="59"/>
                </a:moveTo>
                <a:cubicBezTo>
                  <a:pt x="52" y="106"/>
                  <a:pt x="52" y="106"/>
                  <a:pt x="52" y="106"/>
                </a:cubicBezTo>
                <a:cubicBezTo>
                  <a:pt x="115" y="115"/>
                  <a:pt x="115" y="115"/>
                  <a:pt x="115" y="115"/>
                </a:cubicBezTo>
                <a:cubicBezTo>
                  <a:pt x="115" y="59"/>
                  <a:pt x="115" y="59"/>
                  <a:pt x="115" y="59"/>
                </a:cubicBezTo>
                <a:lnTo>
                  <a:pt x="52" y="59"/>
                </a:lnTo>
                <a:close/>
                <a:moveTo>
                  <a:pt x="231" y="23"/>
                </a:moveTo>
                <a:cubicBezTo>
                  <a:pt x="217" y="76"/>
                  <a:pt x="217" y="76"/>
                  <a:pt x="217" y="76"/>
                </a:cubicBezTo>
                <a:cubicBezTo>
                  <a:pt x="216" y="79"/>
                  <a:pt x="215" y="81"/>
                  <a:pt x="215" y="83"/>
                </a:cubicBezTo>
                <a:cubicBezTo>
                  <a:pt x="215" y="83"/>
                  <a:pt x="215" y="83"/>
                  <a:pt x="215" y="83"/>
                </a:cubicBezTo>
                <a:cubicBezTo>
                  <a:pt x="215" y="81"/>
                  <a:pt x="215" y="79"/>
                  <a:pt x="214" y="77"/>
                </a:cubicBezTo>
                <a:cubicBezTo>
                  <a:pt x="199" y="23"/>
                  <a:pt x="199" y="23"/>
                  <a:pt x="199" y="23"/>
                </a:cubicBezTo>
                <a:cubicBezTo>
                  <a:pt x="192" y="23"/>
                  <a:pt x="192" y="23"/>
                  <a:pt x="192" y="23"/>
                </a:cubicBezTo>
                <a:cubicBezTo>
                  <a:pt x="176" y="76"/>
                  <a:pt x="176" y="76"/>
                  <a:pt x="176" y="76"/>
                </a:cubicBezTo>
                <a:cubicBezTo>
                  <a:pt x="175" y="79"/>
                  <a:pt x="175" y="81"/>
                  <a:pt x="175" y="83"/>
                </a:cubicBezTo>
                <a:cubicBezTo>
                  <a:pt x="175" y="83"/>
                  <a:pt x="175" y="83"/>
                  <a:pt x="175" y="83"/>
                </a:cubicBezTo>
                <a:cubicBezTo>
                  <a:pt x="174" y="81"/>
                  <a:pt x="174" y="79"/>
                  <a:pt x="173" y="76"/>
                </a:cubicBezTo>
                <a:cubicBezTo>
                  <a:pt x="159" y="23"/>
                  <a:pt x="159" y="23"/>
                  <a:pt x="159" y="23"/>
                </a:cubicBezTo>
                <a:cubicBezTo>
                  <a:pt x="150" y="23"/>
                  <a:pt x="150" y="23"/>
                  <a:pt x="150" y="23"/>
                </a:cubicBezTo>
                <a:cubicBezTo>
                  <a:pt x="170" y="92"/>
                  <a:pt x="170" y="92"/>
                  <a:pt x="170" y="92"/>
                </a:cubicBezTo>
                <a:cubicBezTo>
                  <a:pt x="179" y="92"/>
                  <a:pt x="179" y="92"/>
                  <a:pt x="179" y="92"/>
                </a:cubicBezTo>
                <a:cubicBezTo>
                  <a:pt x="194" y="42"/>
                  <a:pt x="194" y="42"/>
                  <a:pt x="194" y="42"/>
                </a:cubicBezTo>
                <a:cubicBezTo>
                  <a:pt x="194" y="40"/>
                  <a:pt x="195" y="37"/>
                  <a:pt x="195" y="35"/>
                </a:cubicBezTo>
                <a:cubicBezTo>
                  <a:pt x="195" y="35"/>
                  <a:pt x="195" y="35"/>
                  <a:pt x="195" y="35"/>
                </a:cubicBezTo>
                <a:cubicBezTo>
                  <a:pt x="195" y="38"/>
                  <a:pt x="196" y="40"/>
                  <a:pt x="196" y="42"/>
                </a:cubicBezTo>
                <a:cubicBezTo>
                  <a:pt x="210" y="92"/>
                  <a:pt x="210" y="92"/>
                  <a:pt x="210" y="92"/>
                </a:cubicBezTo>
                <a:cubicBezTo>
                  <a:pt x="220" y="92"/>
                  <a:pt x="220" y="92"/>
                  <a:pt x="220" y="92"/>
                </a:cubicBezTo>
                <a:cubicBezTo>
                  <a:pt x="240" y="23"/>
                  <a:pt x="240" y="23"/>
                  <a:pt x="240" y="23"/>
                </a:cubicBezTo>
                <a:lnTo>
                  <a:pt x="231" y="23"/>
                </a:lnTo>
                <a:close/>
                <a:moveTo>
                  <a:pt x="254" y="23"/>
                </a:moveTo>
                <a:cubicBezTo>
                  <a:pt x="253" y="22"/>
                  <a:pt x="251" y="22"/>
                  <a:pt x="250" y="22"/>
                </a:cubicBezTo>
                <a:cubicBezTo>
                  <a:pt x="248" y="22"/>
                  <a:pt x="247" y="22"/>
                  <a:pt x="246" y="23"/>
                </a:cubicBezTo>
                <a:cubicBezTo>
                  <a:pt x="245" y="24"/>
                  <a:pt x="245" y="25"/>
                  <a:pt x="245" y="27"/>
                </a:cubicBezTo>
                <a:cubicBezTo>
                  <a:pt x="245" y="28"/>
                  <a:pt x="245" y="30"/>
                  <a:pt x="246" y="31"/>
                </a:cubicBezTo>
                <a:cubicBezTo>
                  <a:pt x="247" y="31"/>
                  <a:pt x="249" y="32"/>
                  <a:pt x="250" y="32"/>
                </a:cubicBezTo>
                <a:cubicBezTo>
                  <a:pt x="251" y="32"/>
                  <a:pt x="253" y="31"/>
                  <a:pt x="254" y="30"/>
                </a:cubicBezTo>
                <a:cubicBezTo>
                  <a:pt x="255" y="30"/>
                  <a:pt x="255" y="28"/>
                  <a:pt x="255" y="27"/>
                </a:cubicBezTo>
                <a:cubicBezTo>
                  <a:pt x="255" y="25"/>
                  <a:pt x="255" y="24"/>
                  <a:pt x="254" y="23"/>
                </a:cubicBezTo>
                <a:close/>
                <a:moveTo>
                  <a:pt x="254" y="43"/>
                </a:moveTo>
                <a:cubicBezTo>
                  <a:pt x="246" y="43"/>
                  <a:pt x="246" y="43"/>
                  <a:pt x="246" y="43"/>
                </a:cubicBezTo>
                <a:cubicBezTo>
                  <a:pt x="246" y="92"/>
                  <a:pt x="246" y="92"/>
                  <a:pt x="246" y="92"/>
                </a:cubicBezTo>
                <a:cubicBezTo>
                  <a:pt x="254" y="92"/>
                  <a:pt x="254" y="92"/>
                  <a:pt x="254" y="92"/>
                </a:cubicBezTo>
                <a:lnTo>
                  <a:pt x="254" y="43"/>
                </a:lnTo>
                <a:close/>
                <a:moveTo>
                  <a:pt x="307" y="62"/>
                </a:moveTo>
                <a:cubicBezTo>
                  <a:pt x="307" y="56"/>
                  <a:pt x="305" y="51"/>
                  <a:pt x="302" y="47"/>
                </a:cubicBezTo>
                <a:cubicBezTo>
                  <a:pt x="300" y="44"/>
                  <a:pt x="295" y="42"/>
                  <a:pt x="290" y="42"/>
                </a:cubicBezTo>
                <a:cubicBezTo>
                  <a:pt x="283" y="42"/>
                  <a:pt x="278" y="45"/>
                  <a:pt x="274" y="51"/>
                </a:cubicBezTo>
                <a:cubicBezTo>
                  <a:pt x="274" y="51"/>
                  <a:pt x="274" y="51"/>
                  <a:pt x="274" y="51"/>
                </a:cubicBezTo>
                <a:cubicBezTo>
                  <a:pt x="274" y="43"/>
                  <a:pt x="274" y="43"/>
                  <a:pt x="274" y="43"/>
                </a:cubicBezTo>
                <a:cubicBezTo>
                  <a:pt x="266" y="43"/>
                  <a:pt x="266" y="43"/>
                  <a:pt x="266" y="43"/>
                </a:cubicBezTo>
                <a:cubicBezTo>
                  <a:pt x="266" y="92"/>
                  <a:pt x="266" y="92"/>
                  <a:pt x="266" y="92"/>
                </a:cubicBezTo>
                <a:cubicBezTo>
                  <a:pt x="274" y="92"/>
                  <a:pt x="274" y="92"/>
                  <a:pt x="274" y="92"/>
                </a:cubicBezTo>
                <a:cubicBezTo>
                  <a:pt x="274" y="64"/>
                  <a:pt x="274" y="64"/>
                  <a:pt x="274" y="64"/>
                </a:cubicBezTo>
                <a:cubicBezTo>
                  <a:pt x="274" y="60"/>
                  <a:pt x="275" y="56"/>
                  <a:pt x="278" y="53"/>
                </a:cubicBezTo>
                <a:cubicBezTo>
                  <a:pt x="280" y="50"/>
                  <a:pt x="283" y="49"/>
                  <a:pt x="287" y="49"/>
                </a:cubicBezTo>
                <a:cubicBezTo>
                  <a:pt x="295" y="49"/>
                  <a:pt x="299" y="54"/>
                  <a:pt x="299" y="64"/>
                </a:cubicBezTo>
                <a:cubicBezTo>
                  <a:pt x="299" y="92"/>
                  <a:pt x="299" y="92"/>
                  <a:pt x="299" y="92"/>
                </a:cubicBezTo>
                <a:cubicBezTo>
                  <a:pt x="307" y="92"/>
                  <a:pt x="307" y="92"/>
                  <a:pt x="307" y="92"/>
                </a:cubicBezTo>
                <a:lnTo>
                  <a:pt x="307" y="62"/>
                </a:lnTo>
                <a:close/>
                <a:moveTo>
                  <a:pt x="362" y="19"/>
                </a:moveTo>
                <a:cubicBezTo>
                  <a:pt x="354" y="19"/>
                  <a:pt x="354" y="19"/>
                  <a:pt x="354" y="19"/>
                </a:cubicBezTo>
                <a:cubicBezTo>
                  <a:pt x="354" y="50"/>
                  <a:pt x="354" y="50"/>
                  <a:pt x="354" y="50"/>
                </a:cubicBezTo>
                <a:cubicBezTo>
                  <a:pt x="353" y="50"/>
                  <a:pt x="353" y="50"/>
                  <a:pt x="353" y="50"/>
                </a:cubicBezTo>
                <a:cubicBezTo>
                  <a:pt x="350" y="44"/>
                  <a:pt x="345" y="42"/>
                  <a:pt x="339" y="42"/>
                </a:cubicBezTo>
                <a:cubicBezTo>
                  <a:pt x="332" y="42"/>
                  <a:pt x="326" y="44"/>
                  <a:pt x="322" y="49"/>
                </a:cubicBezTo>
                <a:cubicBezTo>
                  <a:pt x="318" y="54"/>
                  <a:pt x="316" y="61"/>
                  <a:pt x="316" y="69"/>
                </a:cubicBezTo>
                <a:cubicBezTo>
                  <a:pt x="316" y="76"/>
                  <a:pt x="318" y="82"/>
                  <a:pt x="322" y="87"/>
                </a:cubicBezTo>
                <a:cubicBezTo>
                  <a:pt x="325" y="91"/>
                  <a:pt x="330" y="94"/>
                  <a:pt x="337" y="94"/>
                </a:cubicBezTo>
                <a:cubicBezTo>
                  <a:pt x="344" y="94"/>
                  <a:pt x="350" y="90"/>
                  <a:pt x="353" y="84"/>
                </a:cubicBezTo>
                <a:cubicBezTo>
                  <a:pt x="354" y="84"/>
                  <a:pt x="354" y="84"/>
                  <a:pt x="354" y="84"/>
                </a:cubicBezTo>
                <a:cubicBezTo>
                  <a:pt x="354" y="92"/>
                  <a:pt x="354" y="92"/>
                  <a:pt x="354" y="92"/>
                </a:cubicBezTo>
                <a:cubicBezTo>
                  <a:pt x="362" y="92"/>
                  <a:pt x="362" y="92"/>
                  <a:pt x="362" y="92"/>
                </a:cubicBezTo>
                <a:lnTo>
                  <a:pt x="362" y="19"/>
                </a:lnTo>
                <a:close/>
                <a:moveTo>
                  <a:pt x="349" y="82"/>
                </a:moveTo>
                <a:cubicBezTo>
                  <a:pt x="347" y="85"/>
                  <a:pt x="343" y="87"/>
                  <a:pt x="339" y="87"/>
                </a:cubicBezTo>
                <a:cubicBezTo>
                  <a:pt x="334" y="87"/>
                  <a:pt x="331" y="85"/>
                  <a:pt x="328" y="82"/>
                </a:cubicBezTo>
                <a:cubicBezTo>
                  <a:pt x="325" y="79"/>
                  <a:pt x="324" y="74"/>
                  <a:pt x="324" y="68"/>
                </a:cubicBezTo>
                <a:cubicBezTo>
                  <a:pt x="324" y="62"/>
                  <a:pt x="326" y="57"/>
                  <a:pt x="328" y="54"/>
                </a:cubicBezTo>
                <a:cubicBezTo>
                  <a:pt x="331" y="50"/>
                  <a:pt x="335" y="49"/>
                  <a:pt x="340" y="49"/>
                </a:cubicBezTo>
                <a:cubicBezTo>
                  <a:pt x="344" y="49"/>
                  <a:pt x="347" y="50"/>
                  <a:pt x="350" y="53"/>
                </a:cubicBezTo>
                <a:cubicBezTo>
                  <a:pt x="352" y="55"/>
                  <a:pt x="354" y="59"/>
                  <a:pt x="354" y="63"/>
                </a:cubicBezTo>
                <a:cubicBezTo>
                  <a:pt x="354" y="70"/>
                  <a:pt x="354" y="70"/>
                  <a:pt x="354" y="70"/>
                </a:cubicBezTo>
                <a:cubicBezTo>
                  <a:pt x="354" y="75"/>
                  <a:pt x="352" y="79"/>
                  <a:pt x="349" y="82"/>
                </a:cubicBezTo>
                <a:close/>
                <a:moveTo>
                  <a:pt x="414" y="49"/>
                </a:moveTo>
                <a:cubicBezTo>
                  <a:pt x="410" y="44"/>
                  <a:pt x="404" y="42"/>
                  <a:pt x="396" y="42"/>
                </a:cubicBezTo>
                <a:cubicBezTo>
                  <a:pt x="389" y="42"/>
                  <a:pt x="383" y="44"/>
                  <a:pt x="378" y="49"/>
                </a:cubicBezTo>
                <a:cubicBezTo>
                  <a:pt x="374" y="54"/>
                  <a:pt x="371" y="60"/>
                  <a:pt x="371" y="68"/>
                </a:cubicBezTo>
                <a:cubicBezTo>
                  <a:pt x="371" y="76"/>
                  <a:pt x="374" y="82"/>
                  <a:pt x="378" y="87"/>
                </a:cubicBezTo>
                <a:cubicBezTo>
                  <a:pt x="382" y="91"/>
                  <a:pt x="388" y="94"/>
                  <a:pt x="395" y="94"/>
                </a:cubicBezTo>
                <a:cubicBezTo>
                  <a:pt x="403" y="94"/>
                  <a:pt x="409" y="91"/>
                  <a:pt x="413" y="86"/>
                </a:cubicBezTo>
                <a:cubicBezTo>
                  <a:pt x="418" y="82"/>
                  <a:pt x="420" y="75"/>
                  <a:pt x="420" y="68"/>
                </a:cubicBezTo>
                <a:cubicBezTo>
                  <a:pt x="420" y="60"/>
                  <a:pt x="418" y="53"/>
                  <a:pt x="414" y="49"/>
                </a:cubicBezTo>
                <a:close/>
                <a:moveTo>
                  <a:pt x="408" y="82"/>
                </a:moveTo>
                <a:cubicBezTo>
                  <a:pt x="405" y="85"/>
                  <a:pt x="401" y="87"/>
                  <a:pt x="396" y="87"/>
                </a:cubicBezTo>
                <a:cubicBezTo>
                  <a:pt x="391" y="87"/>
                  <a:pt x="387" y="85"/>
                  <a:pt x="384" y="82"/>
                </a:cubicBezTo>
                <a:cubicBezTo>
                  <a:pt x="381" y="79"/>
                  <a:pt x="379" y="74"/>
                  <a:pt x="379" y="68"/>
                </a:cubicBezTo>
                <a:cubicBezTo>
                  <a:pt x="379" y="62"/>
                  <a:pt x="381" y="57"/>
                  <a:pt x="384" y="54"/>
                </a:cubicBezTo>
                <a:cubicBezTo>
                  <a:pt x="387" y="50"/>
                  <a:pt x="391" y="49"/>
                  <a:pt x="396" y="49"/>
                </a:cubicBezTo>
                <a:cubicBezTo>
                  <a:pt x="401" y="49"/>
                  <a:pt x="405" y="50"/>
                  <a:pt x="408" y="54"/>
                </a:cubicBezTo>
                <a:cubicBezTo>
                  <a:pt x="410" y="57"/>
                  <a:pt x="412" y="62"/>
                  <a:pt x="412" y="68"/>
                </a:cubicBezTo>
                <a:cubicBezTo>
                  <a:pt x="412" y="74"/>
                  <a:pt x="410" y="79"/>
                  <a:pt x="408" y="82"/>
                </a:cubicBezTo>
                <a:close/>
                <a:moveTo>
                  <a:pt x="484" y="43"/>
                </a:moveTo>
                <a:cubicBezTo>
                  <a:pt x="474" y="80"/>
                  <a:pt x="474" y="80"/>
                  <a:pt x="474" y="80"/>
                </a:cubicBezTo>
                <a:cubicBezTo>
                  <a:pt x="474" y="82"/>
                  <a:pt x="473" y="83"/>
                  <a:pt x="473" y="85"/>
                </a:cubicBezTo>
                <a:cubicBezTo>
                  <a:pt x="473" y="85"/>
                  <a:pt x="473" y="85"/>
                  <a:pt x="473" y="85"/>
                </a:cubicBezTo>
                <a:cubicBezTo>
                  <a:pt x="473" y="83"/>
                  <a:pt x="472" y="81"/>
                  <a:pt x="472" y="80"/>
                </a:cubicBezTo>
                <a:cubicBezTo>
                  <a:pt x="462" y="43"/>
                  <a:pt x="462" y="43"/>
                  <a:pt x="462" y="43"/>
                </a:cubicBezTo>
                <a:cubicBezTo>
                  <a:pt x="455" y="43"/>
                  <a:pt x="455" y="43"/>
                  <a:pt x="455" y="43"/>
                </a:cubicBezTo>
                <a:cubicBezTo>
                  <a:pt x="443" y="80"/>
                  <a:pt x="443" y="80"/>
                  <a:pt x="443" y="80"/>
                </a:cubicBezTo>
                <a:cubicBezTo>
                  <a:pt x="443" y="82"/>
                  <a:pt x="442" y="83"/>
                  <a:pt x="442" y="85"/>
                </a:cubicBezTo>
                <a:cubicBezTo>
                  <a:pt x="442" y="85"/>
                  <a:pt x="442" y="85"/>
                  <a:pt x="442" y="85"/>
                </a:cubicBezTo>
                <a:cubicBezTo>
                  <a:pt x="442" y="83"/>
                  <a:pt x="442" y="81"/>
                  <a:pt x="441" y="80"/>
                </a:cubicBezTo>
                <a:cubicBezTo>
                  <a:pt x="431" y="43"/>
                  <a:pt x="431" y="43"/>
                  <a:pt x="431" y="43"/>
                </a:cubicBezTo>
                <a:cubicBezTo>
                  <a:pt x="423" y="43"/>
                  <a:pt x="423" y="43"/>
                  <a:pt x="423" y="43"/>
                </a:cubicBezTo>
                <a:cubicBezTo>
                  <a:pt x="438" y="92"/>
                  <a:pt x="438" y="92"/>
                  <a:pt x="438" y="92"/>
                </a:cubicBezTo>
                <a:cubicBezTo>
                  <a:pt x="446" y="92"/>
                  <a:pt x="446" y="92"/>
                  <a:pt x="446" y="92"/>
                </a:cubicBezTo>
                <a:cubicBezTo>
                  <a:pt x="457" y="57"/>
                  <a:pt x="457" y="57"/>
                  <a:pt x="457" y="57"/>
                </a:cubicBezTo>
                <a:cubicBezTo>
                  <a:pt x="457" y="55"/>
                  <a:pt x="458" y="54"/>
                  <a:pt x="458" y="53"/>
                </a:cubicBezTo>
                <a:cubicBezTo>
                  <a:pt x="458" y="53"/>
                  <a:pt x="458" y="53"/>
                  <a:pt x="458" y="53"/>
                </a:cubicBezTo>
                <a:cubicBezTo>
                  <a:pt x="458" y="54"/>
                  <a:pt x="458" y="56"/>
                  <a:pt x="459" y="57"/>
                </a:cubicBezTo>
                <a:cubicBezTo>
                  <a:pt x="469" y="92"/>
                  <a:pt x="469" y="92"/>
                  <a:pt x="469" y="92"/>
                </a:cubicBezTo>
                <a:cubicBezTo>
                  <a:pt x="477" y="92"/>
                  <a:pt x="477" y="92"/>
                  <a:pt x="477" y="92"/>
                </a:cubicBezTo>
                <a:cubicBezTo>
                  <a:pt x="492" y="43"/>
                  <a:pt x="492" y="43"/>
                  <a:pt x="492" y="43"/>
                </a:cubicBezTo>
                <a:lnTo>
                  <a:pt x="484" y="43"/>
                </a:lnTo>
                <a:close/>
                <a:moveTo>
                  <a:pt x="523" y="71"/>
                </a:moveTo>
                <a:cubicBezTo>
                  <a:pt x="521" y="69"/>
                  <a:pt x="517" y="67"/>
                  <a:pt x="513" y="65"/>
                </a:cubicBezTo>
                <a:cubicBezTo>
                  <a:pt x="509" y="63"/>
                  <a:pt x="506" y="62"/>
                  <a:pt x="505" y="60"/>
                </a:cubicBezTo>
                <a:cubicBezTo>
                  <a:pt x="504" y="59"/>
                  <a:pt x="503" y="58"/>
                  <a:pt x="503" y="55"/>
                </a:cubicBezTo>
                <a:cubicBezTo>
                  <a:pt x="503" y="53"/>
                  <a:pt x="504" y="52"/>
                  <a:pt x="506" y="50"/>
                </a:cubicBezTo>
                <a:cubicBezTo>
                  <a:pt x="507" y="49"/>
                  <a:pt x="509" y="49"/>
                  <a:pt x="512" y="49"/>
                </a:cubicBezTo>
                <a:cubicBezTo>
                  <a:pt x="516" y="49"/>
                  <a:pt x="520" y="50"/>
                  <a:pt x="523" y="52"/>
                </a:cubicBezTo>
                <a:cubicBezTo>
                  <a:pt x="523" y="44"/>
                  <a:pt x="523" y="44"/>
                  <a:pt x="523" y="44"/>
                </a:cubicBezTo>
                <a:cubicBezTo>
                  <a:pt x="520" y="43"/>
                  <a:pt x="517" y="42"/>
                  <a:pt x="513" y="42"/>
                </a:cubicBezTo>
                <a:cubicBezTo>
                  <a:pt x="508" y="42"/>
                  <a:pt x="503" y="43"/>
                  <a:pt x="500" y="46"/>
                </a:cubicBezTo>
                <a:cubicBezTo>
                  <a:pt x="497" y="49"/>
                  <a:pt x="495" y="52"/>
                  <a:pt x="495" y="56"/>
                </a:cubicBezTo>
                <a:cubicBezTo>
                  <a:pt x="495" y="60"/>
                  <a:pt x="496" y="62"/>
                  <a:pt x="498" y="65"/>
                </a:cubicBezTo>
                <a:cubicBezTo>
                  <a:pt x="500" y="67"/>
                  <a:pt x="503" y="69"/>
                  <a:pt x="507" y="71"/>
                </a:cubicBezTo>
                <a:cubicBezTo>
                  <a:pt x="512" y="73"/>
                  <a:pt x="514" y="74"/>
                  <a:pt x="516" y="75"/>
                </a:cubicBezTo>
                <a:cubicBezTo>
                  <a:pt x="517" y="77"/>
                  <a:pt x="517" y="78"/>
                  <a:pt x="517" y="80"/>
                </a:cubicBezTo>
                <a:cubicBezTo>
                  <a:pt x="517" y="85"/>
                  <a:pt x="514" y="87"/>
                  <a:pt x="508" y="87"/>
                </a:cubicBezTo>
                <a:cubicBezTo>
                  <a:pt x="503" y="87"/>
                  <a:pt x="499" y="85"/>
                  <a:pt x="495" y="82"/>
                </a:cubicBezTo>
                <a:cubicBezTo>
                  <a:pt x="495" y="91"/>
                  <a:pt x="495" y="91"/>
                  <a:pt x="495" y="91"/>
                </a:cubicBezTo>
                <a:cubicBezTo>
                  <a:pt x="499" y="93"/>
                  <a:pt x="503" y="94"/>
                  <a:pt x="507" y="94"/>
                </a:cubicBezTo>
                <a:cubicBezTo>
                  <a:pt x="513" y="94"/>
                  <a:pt x="517" y="92"/>
                  <a:pt x="521" y="90"/>
                </a:cubicBezTo>
                <a:cubicBezTo>
                  <a:pt x="524" y="87"/>
                  <a:pt x="526" y="83"/>
                  <a:pt x="526" y="79"/>
                </a:cubicBezTo>
                <a:cubicBezTo>
                  <a:pt x="526" y="76"/>
                  <a:pt x="525" y="73"/>
                  <a:pt x="523" y="71"/>
                </a:cubicBezTo>
                <a:close/>
              </a:path>
            </a:pathLst>
          </a:custGeom>
          <a:solidFill>
            <a:srgbClr val="0078D7"/>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 name="MSIPCM66cb4a4ebf806c7fb0d52733" descr="{&quot;HashCode&quot;:-1634785317,&quot;Placement&quot;:&quot;Footer&quot;,&quot;Top&quot;:519.343,&quot;Left&quot;:0.0,&quot;SlideWidth&quot;:960,&quot;SlideHeight&quot;:540}">
            <a:extLst>
              <a:ext uri="{FF2B5EF4-FFF2-40B4-BE49-F238E27FC236}">
                <a16:creationId xmlns:a16="http://schemas.microsoft.com/office/drawing/2014/main" id="{5CDD3690-B142-479A-B907-23A406231906}"/>
              </a:ext>
            </a:extLst>
          </p:cNvPr>
          <p:cNvSpPr txBox="1"/>
          <p:nvPr userDrawn="1"/>
        </p:nvSpPr>
        <p:spPr>
          <a:xfrm>
            <a:off x="9763281" y="6191091"/>
            <a:ext cx="2123853" cy="153888"/>
          </a:xfrm>
          <a:prstGeom prst="rect">
            <a:avLst/>
          </a:prstGeom>
          <a:noFill/>
        </p:spPr>
        <p:txBody>
          <a:bodyPr vert="horz" wrap="square" lIns="0" tIns="0" rIns="0" bIns="0" rtlCol="0" anchor="ctr" anchorCtr="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2917">
                      <a:srgbClr val="505050"/>
                    </a:gs>
                    <a:gs pos="100000">
                      <a:srgbClr val="505050"/>
                    </a:gs>
                  </a:gsLst>
                  <a:lin ang="5400000" scaled="0"/>
                </a:gradFill>
                <a:effectLst/>
                <a:uLnTx/>
                <a:uFillTx/>
                <a:latin typeface="Calibri" panose="020F0502020204030204" pitchFamily="34" charset="0"/>
                <a:ea typeface="+mn-ea"/>
                <a:cs typeface="+mn-cs"/>
              </a:rPr>
              <a:t>Microsoft confidential – NDA only</a:t>
            </a:r>
          </a:p>
        </p:txBody>
      </p:sp>
    </p:spTree>
    <p:extLst>
      <p:ext uri="{BB962C8B-B14F-4D97-AF65-F5344CB8AC3E}">
        <p14:creationId xmlns:p14="http://schemas.microsoft.com/office/powerpoint/2010/main" val="2280742305"/>
      </p:ext>
    </p:extLst>
  </p:cSld>
  <p:clrMapOvr>
    <a:masterClrMapping/>
  </p:clrMapOvr>
  <p:transition>
    <p:fade/>
  </p:transition>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Title Slide Blue">
    <p:bg>
      <p:bgRef idx="1001">
        <a:schemeClr val="bg2"/>
      </p:bgRef>
    </p:bg>
    <p:spTree>
      <p:nvGrpSpPr>
        <p:cNvPr id="1" name=""/>
        <p:cNvGrpSpPr/>
        <p:nvPr/>
      </p:nvGrpSpPr>
      <p:grpSpPr>
        <a:xfrm>
          <a:off x="0" y="0"/>
          <a:ext cx="0" cy="0"/>
          <a:chOff x="0" y="0"/>
          <a:chExt cx="0" cy="0"/>
        </a:xfrm>
      </p:grpSpPr>
      <p:sp>
        <p:nvSpPr>
          <p:cNvPr id="7" name="Title 1"/>
          <p:cNvSpPr>
            <a:spLocks noGrp="1"/>
          </p:cNvSpPr>
          <p:nvPr>
            <p:ph type="title"/>
          </p:nvPr>
        </p:nvSpPr>
        <p:spPr>
          <a:xfrm>
            <a:off x="468775" y="1709740"/>
            <a:ext cx="10878675" cy="2852737"/>
          </a:xfrm>
        </p:spPr>
        <p:txBody>
          <a:bodyPr lIns="0" rIns="0" anchor="b"/>
          <a:lstStyle>
            <a:lvl1pPr>
              <a:defRPr sz="2940">
                <a:solidFill>
                  <a:schemeClr val="tx1"/>
                </a:solidFill>
                <a:latin typeface="Segoe UI Light" panose="020B0502040204020203" pitchFamily="34" charset="0"/>
                <a:cs typeface="Segoe UI Light" panose="020B0502040204020203" pitchFamily="34" charset="0"/>
              </a:defRPr>
            </a:lvl1pPr>
          </a:lstStyle>
          <a:p>
            <a:r>
              <a:rPr lang="en-US"/>
              <a:t>Click to edit Master title style</a:t>
            </a:r>
          </a:p>
        </p:txBody>
      </p:sp>
      <p:sp>
        <p:nvSpPr>
          <p:cNvPr id="12" name="Text Placeholder 2"/>
          <p:cNvSpPr>
            <a:spLocks noGrp="1"/>
          </p:cNvSpPr>
          <p:nvPr>
            <p:ph type="body" idx="1"/>
          </p:nvPr>
        </p:nvSpPr>
        <p:spPr>
          <a:xfrm>
            <a:off x="468775" y="4589464"/>
            <a:ext cx="10878675" cy="833276"/>
          </a:xfrm>
          <a:prstGeom prst="rect">
            <a:avLst/>
          </a:prstGeom>
        </p:spPr>
        <p:txBody>
          <a:bodyPr lIns="0" rIns="0">
            <a:normAutofit/>
          </a:bodyPr>
          <a:lstStyle>
            <a:lvl1pPr marL="0" indent="0">
              <a:buNone/>
              <a:defRPr sz="1372">
                <a:solidFill>
                  <a:schemeClr val="tx1"/>
                </a:solidFill>
                <a:latin typeface="Segoe UI Semilight" panose="020B0402040204020203" pitchFamily="34" charset="0"/>
                <a:cs typeface="Segoe UI Semilight" panose="020B0402040204020203" pitchFamily="34" charset="0"/>
              </a:defRPr>
            </a:lvl1pPr>
            <a:lvl2pPr marL="457019" indent="0">
              <a:buNone/>
              <a:defRPr sz="1999">
                <a:solidFill>
                  <a:schemeClr val="tx1">
                    <a:tint val="75000"/>
                  </a:schemeClr>
                </a:solidFill>
              </a:defRPr>
            </a:lvl2pPr>
            <a:lvl3pPr marL="914038" indent="0">
              <a:buNone/>
              <a:defRPr sz="1799">
                <a:solidFill>
                  <a:schemeClr val="tx1">
                    <a:tint val="75000"/>
                  </a:schemeClr>
                </a:solidFill>
              </a:defRPr>
            </a:lvl3pPr>
            <a:lvl4pPr marL="1371057" indent="0">
              <a:buNone/>
              <a:defRPr sz="1600">
                <a:solidFill>
                  <a:schemeClr val="tx1">
                    <a:tint val="75000"/>
                  </a:schemeClr>
                </a:solidFill>
              </a:defRPr>
            </a:lvl4pPr>
            <a:lvl5pPr marL="1828076" indent="0">
              <a:buNone/>
              <a:defRPr sz="1600">
                <a:solidFill>
                  <a:schemeClr val="tx1">
                    <a:tint val="75000"/>
                  </a:schemeClr>
                </a:solidFill>
              </a:defRPr>
            </a:lvl5pPr>
            <a:lvl6pPr marL="2285094" indent="0">
              <a:buNone/>
              <a:defRPr sz="1600">
                <a:solidFill>
                  <a:schemeClr val="tx1">
                    <a:tint val="75000"/>
                  </a:schemeClr>
                </a:solidFill>
              </a:defRPr>
            </a:lvl6pPr>
            <a:lvl7pPr marL="2742114" indent="0">
              <a:buNone/>
              <a:defRPr sz="1600">
                <a:solidFill>
                  <a:schemeClr val="tx1">
                    <a:tint val="75000"/>
                  </a:schemeClr>
                </a:solidFill>
              </a:defRPr>
            </a:lvl7pPr>
            <a:lvl8pPr marL="3199133" indent="0">
              <a:buNone/>
              <a:defRPr sz="1600">
                <a:solidFill>
                  <a:schemeClr val="tx1">
                    <a:tint val="75000"/>
                  </a:schemeClr>
                </a:solidFill>
              </a:defRPr>
            </a:lvl8pPr>
            <a:lvl9pPr marL="3656151" indent="0">
              <a:buNone/>
              <a:defRPr sz="1600">
                <a:solidFill>
                  <a:schemeClr val="tx1">
                    <a:tint val="75000"/>
                  </a:schemeClr>
                </a:solidFill>
              </a:defRPr>
            </a:lvl9pPr>
          </a:lstStyle>
          <a:p>
            <a:pPr lvl="0"/>
            <a:r>
              <a:rPr lang="en-US"/>
              <a:t>Edit Master text styles</a:t>
            </a:r>
          </a:p>
        </p:txBody>
      </p:sp>
      <p:sp>
        <p:nvSpPr>
          <p:cNvPr id="6" name="Freeform 15">
            <a:extLst>
              <a:ext uri="{FF2B5EF4-FFF2-40B4-BE49-F238E27FC236}">
                <a16:creationId xmlns:a16="http://schemas.microsoft.com/office/drawing/2014/main" id="{5C6192C8-21B1-4553-A450-26022A1C5804}"/>
              </a:ext>
            </a:extLst>
          </p:cNvPr>
          <p:cNvSpPr>
            <a:spLocks noChangeAspect="1" noEditPoints="1"/>
          </p:cNvSpPr>
          <p:nvPr userDrawn="1"/>
        </p:nvSpPr>
        <p:spPr bwMode="black">
          <a:xfrm>
            <a:off x="498247" y="6073351"/>
            <a:ext cx="1393651" cy="310896"/>
          </a:xfrm>
          <a:custGeom>
            <a:avLst/>
            <a:gdLst>
              <a:gd name="T0" fmla="*/ 115 w 526"/>
              <a:gd name="T1" fmla="*/ 56 h 115"/>
              <a:gd name="T2" fmla="*/ 49 w 526"/>
              <a:gd name="T3" fmla="*/ 56 h 115"/>
              <a:gd name="T4" fmla="*/ 0 w 526"/>
              <a:gd name="T5" fmla="*/ 56 h 115"/>
              <a:gd name="T6" fmla="*/ 0 w 526"/>
              <a:gd name="T7" fmla="*/ 59 h 115"/>
              <a:gd name="T8" fmla="*/ 49 w 526"/>
              <a:gd name="T9" fmla="*/ 59 h 115"/>
              <a:gd name="T10" fmla="*/ 115 w 526"/>
              <a:gd name="T11" fmla="*/ 115 h 115"/>
              <a:gd name="T12" fmla="*/ 231 w 526"/>
              <a:gd name="T13" fmla="*/ 23 h 115"/>
              <a:gd name="T14" fmla="*/ 215 w 526"/>
              <a:gd name="T15" fmla="*/ 83 h 115"/>
              <a:gd name="T16" fmla="*/ 192 w 526"/>
              <a:gd name="T17" fmla="*/ 23 h 115"/>
              <a:gd name="T18" fmla="*/ 175 w 526"/>
              <a:gd name="T19" fmla="*/ 83 h 115"/>
              <a:gd name="T20" fmla="*/ 150 w 526"/>
              <a:gd name="T21" fmla="*/ 23 h 115"/>
              <a:gd name="T22" fmla="*/ 194 w 526"/>
              <a:gd name="T23" fmla="*/ 42 h 115"/>
              <a:gd name="T24" fmla="*/ 196 w 526"/>
              <a:gd name="T25" fmla="*/ 42 h 115"/>
              <a:gd name="T26" fmla="*/ 240 w 526"/>
              <a:gd name="T27" fmla="*/ 23 h 115"/>
              <a:gd name="T28" fmla="*/ 250 w 526"/>
              <a:gd name="T29" fmla="*/ 22 h 115"/>
              <a:gd name="T30" fmla="*/ 246 w 526"/>
              <a:gd name="T31" fmla="*/ 31 h 115"/>
              <a:gd name="T32" fmla="*/ 255 w 526"/>
              <a:gd name="T33" fmla="*/ 27 h 115"/>
              <a:gd name="T34" fmla="*/ 246 w 526"/>
              <a:gd name="T35" fmla="*/ 43 h 115"/>
              <a:gd name="T36" fmla="*/ 254 w 526"/>
              <a:gd name="T37" fmla="*/ 43 h 115"/>
              <a:gd name="T38" fmla="*/ 290 w 526"/>
              <a:gd name="T39" fmla="*/ 42 h 115"/>
              <a:gd name="T40" fmla="*/ 274 w 526"/>
              <a:gd name="T41" fmla="*/ 43 h 115"/>
              <a:gd name="T42" fmla="*/ 274 w 526"/>
              <a:gd name="T43" fmla="*/ 92 h 115"/>
              <a:gd name="T44" fmla="*/ 287 w 526"/>
              <a:gd name="T45" fmla="*/ 49 h 115"/>
              <a:gd name="T46" fmla="*/ 307 w 526"/>
              <a:gd name="T47" fmla="*/ 92 h 115"/>
              <a:gd name="T48" fmla="*/ 354 w 526"/>
              <a:gd name="T49" fmla="*/ 19 h 115"/>
              <a:gd name="T50" fmla="*/ 339 w 526"/>
              <a:gd name="T51" fmla="*/ 42 h 115"/>
              <a:gd name="T52" fmla="*/ 322 w 526"/>
              <a:gd name="T53" fmla="*/ 87 h 115"/>
              <a:gd name="T54" fmla="*/ 354 w 526"/>
              <a:gd name="T55" fmla="*/ 84 h 115"/>
              <a:gd name="T56" fmla="*/ 362 w 526"/>
              <a:gd name="T57" fmla="*/ 19 h 115"/>
              <a:gd name="T58" fmla="*/ 328 w 526"/>
              <a:gd name="T59" fmla="*/ 82 h 115"/>
              <a:gd name="T60" fmla="*/ 340 w 526"/>
              <a:gd name="T61" fmla="*/ 49 h 115"/>
              <a:gd name="T62" fmla="*/ 354 w 526"/>
              <a:gd name="T63" fmla="*/ 70 h 115"/>
              <a:gd name="T64" fmla="*/ 396 w 526"/>
              <a:gd name="T65" fmla="*/ 42 h 115"/>
              <a:gd name="T66" fmla="*/ 378 w 526"/>
              <a:gd name="T67" fmla="*/ 87 h 115"/>
              <a:gd name="T68" fmla="*/ 420 w 526"/>
              <a:gd name="T69" fmla="*/ 68 h 115"/>
              <a:gd name="T70" fmla="*/ 396 w 526"/>
              <a:gd name="T71" fmla="*/ 87 h 115"/>
              <a:gd name="T72" fmla="*/ 384 w 526"/>
              <a:gd name="T73" fmla="*/ 54 h 115"/>
              <a:gd name="T74" fmla="*/ 412 w 526"/>
              <a:gd name="T75" fmla="*/ 68 h 115"/>
              <a:gd name="T76" fmla="*/ 474 w 526"/>
              <a:gd name="T77" fmla="*/ 80 h 115"/>
              <a:gd name="T78" fmla="*/ 472 w 526"/>
              <a:gd name="T79" fmla="*/ 80 h 115"/>
              <a:gd name="T80" fmla="*/ 443 w 526"/>
              <a:gd name="T81" fmla="*/ 80 h 115"/>
              <a:gd name="T82" fmla="*/ 441 w 526"/>
              <a:gd name="T83" fmla="*/ 80 h 115"/>
              <a:gd name="T84" fmla="*/ 438 w 526"/>
              <a:gd name="T85" fmla="*/ 92 h 115"/>
              <a:gd name="T86" fmla="*/ 458 w 526"/>
              <a:gd name="T87" fmla="*/ 53 h 115"/>
              <a:gd name="T88" fmla="*/ 469 w 526"/>
              <a:gd name="T89" fmla="*/ 92 h 115"/>
              <a:gd name="T90" fmla="*/ 484 w 526"/>
              <a:gd name="T91" fmla="*/ 43 h 115"/>
              <a:gd name="T92" fmla="*/ 505 w 526"/>
              <a:gd name="T93" fmla="*/ 60 h 115"/>
              <a:gd name="T94" fmla="*/ 512 w 526"/>
              <a:gd name="T95" fmla="*/ 49 h 115"/>
              <a:gd name="T96" fmla="*/ 513 w 526"/>
              <a:gd name="T97" fmla="*/ 42 h 115"/>
              <a:gd name="T98" fmla="*/ 498 w 526"/>
              <a:gd name="T99" fmla="*/ 65 h 115"/>
              <a:gd name="T100" fmla="*/ 517 w 526"/>
              <a:gd name="T101" fmla="*/ 80 h 115"/>
              <a:gd name="T102" fmla="*/ 495 w 526"/>
              <a:gd name="T103" fmla="*/ 91 h 115"/>
              <a:gd name="T104" fmla="*/ 526 w 526"/>
              <a:gd name="T105" fmla="*/ 79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26" h="115">
                <a:moveTo>
                  <a:pt x="52" y="9"/>
                </a:moveTo>
                <a:cubicBezTo>
                  <a:pt x="115" y="0"/>
                  <a:pt x="115" y="0"/>
                  <a:pt x="115" y="0"/>
                </a:cubicBezTo>
                <a:cubicBezTo>
                  <a:pt x="115" y="56"/>
                  <a:pt x="115" y="56"/>
                  <a:pt x="115" y="56"/>
                </a:cubicBezTo>
                <a:cubicBezTo>
                  <a:pt x="52" y="56"/>
                  <a:pt x="52" y="56"/>
                  <a:pt x="52" y="56"/>
                </a:cubicBezTo>
                <a:lnTo>
                  <a:pt x="52" y="9"/>
                </a:lnTo>
                <a:close/>
                <a:moveTo>
                  <a:pt x="49" y="56"/>
                </a:moveTo>
                <a:cubicBezTo>
                  <a:pt x="49" y="9"/>
                  <a:pt x="49" y="9"/>
                  <a:pt x="49" y="9"/>
                </a:cubicBezTo>
                <a:cubicBezTo>
                  <a:pt x="0" y="16"/>
                  <a:pt x="0" y="16"/>
                  <a:pt x="0" y="16"/>
                </a:cubicBezTo>
                <a:cubicBezTo>
                  <a:pt x="0" y="56"/>
                  <a:pt x="0" y="56"/>
                  <a:pt x="0" y="56"/>
                </a:cubicBezTo>
                <a:lnTo>
                  <a:pt x="49" y="56"/>
                </a:lnTo>
                <a:close/>
                <a:moveTo>
                  <a:pt x="49" y="59"/>
                </a:moveTo>
                <a:cubicBezTo>
                  <a:pt x="0" y="59"/>
                  <a:pt x="0" y="59"/>
                  <a:pt x="0" y="59"/>
                </a:cubicBezTo>
                <a:cubicBezTo>
                  <a:pt x="0" y="99"/>
                  <a:pt x="0" y="99"/>
                  <a:pt x="0" y="99"/>
                </a:cubicBezTo>
                <a:cubicBezTo>
                  <a:pt x="49" y="106"/>
                  <a:pt x="49" y="106"/>
                  <a:pt x="49" y="106"/>
                </a:cubicBezTo>
                <a:lnTo>
                  <a:pt x="49" y="59"/>
                </a:lnTo>
                <a:close/>
                <a:moveTo>
                  <a:pt x="52" y="59"/>
                </a:moveTo>
                <a:cubicBezTo>
                  <a:pt x="52" y="106"/>
                  <a:pt x="52" y="106"/>
                  <a:pt x="52" y="106"/>
                </a:cubicBezTo>
                <a:cubicBezTo>
                  <a:pt x="115" y="115"/>
                  <a:pt x="115" y="115"/>
                  <a:pt x="115" y="115"/>
                </a:cubicBezTo>
                <a:cubicBezTo>
                  <a:pt x="115" y="59"/>
                  <a:pt x="115" y="59"/>
                  <a:pt x="115" y="59"/>
                </a:cubicBezTo>
                <a:lnTo>
                  <a:pt x="52" y="59"/>
                </a:lnTo>
                <a:close/>
                <a:moveTo>
                  <a:pt x="231" y="23"/>
                </a:moveTo>
                <a:cubicBezTo>
                  <a:pt x="217" y="76"/>
                  <a:pt x="217" y="76"/>
                  <a:pt x="217" y="76"/>
                </a:cubicBezTo>
                <a:cubicBezTo>
                  <a:pt x="216" y="79"/>
                  <a:pt x="215" y="81"/>
                  <a:pt x="215" y="83"/>
                </a:cubicBezTo>
                <a:cubicBezTo>
                  <a:pt x="215" y="83"/>
                  <a:pt x="215" y="83"/>
                  <a:pt x="215" y="83"/>
                </a:cubicBezTo>
                <a:cubicBezTo>
                  <a:pt x="215" y="81"/>
                  <a:pt x="215" y="79"/>
                  <a:pt x="214" y="77"/>
                </a:cubicBezTo>
                <a:cubicBezTo>
                  <a:pt x="199" y="23"/>
                  <a:pt x="199" y="23"/>
                  <a:pt x="199" y="23"/>
                </a:cubicBezTo>
                <a:cubicBezTo>
                  <a:pt x="192" y="23"/>
                  <a:pt x="192" y="23"/>
                  <a:pt x="192" y="23"/>
                </a:cubicBezTo>
                <a:cubicBezTo>
                  <a:pt x="176" y="76"/>
                  <a:pt x="176" y="76"/>
                  <a:pt x="176" y="76"/>
                </a:cubicBezTo>
                <a:cubicBezTo>
                  <a:pt x="175" y="79"/>
                  <a:pt x="175" y="81"/>
                  <a:pt x="175" y="83"/>
                </a:cubicBezTo>
                <a:cubicBezTo>
                  <a:pt x="175" y="83"/>
                  <a:pt x="175" y="83"/>
                  <a:pt x="175" y="83"/>
                </a:cubicBezTo>
                <a:cubicBezTo>
                  <a:pt x="174" y="81"/>
                  <a:pt x="174" y="79"/>
                  <a:pt x="173" y="76"/>
                </a:cubicBezTo>
                <a:cubicBezTo>
                  <a:pt x="159" y="23"/>
                  <a:pt x="159" y="23"/>
                  <a:pt x="159" y="23"/>
                </a:cubicBezTo>
                <a:cubicBezTo>
                  <a:pt x="150" y="23"/>
                  <a:pt x="150" y="23"/>
                  <a:pt x="150" y="23"/>
                </a:cubicBezTo>
                <a:cubicBezTo>
                  <a:pt x="170" y="92"/>
                  <a:pt x="170" y="92"/>
                  <a:pt x="170" y="92"/>
                </a:cubicBezTo>
                <a:cubicBezTo>
                  <a:pt x="179" y="92"/>
                  <a:pt x="179" y="92"/>
                  <a:pt x="179" y="92"/>
                </a:cubicBezTo>
                <a:cubicBezTo>
                  <a:pt x="194" y="42"/>
                  <a:pt x="194" y="42"/>
                  <a:pt x="194" y="42"/>
                </a:cubicBezTo>
                <a:cubicBezTo>
                  <a:pt x="194" y="40"/>
                  <a:pt x="195" y="37"/>
                  <a:pt x="195" y="35"/>
                </a:cubicBezTo>
                <a:cubicBezTo>
                  <a:pt x="195" y="35"/>
                  <a:pt x="195" y="35"/>
                  <a:pt x="195" y="35"/>
                </a:cubicBezTo>
                <a:cubicBezTo>
                  <a:pt x="195" y="38"/>
                  <a:pt x="196" y="40"/>
                  <a:pt x="196" y="42"/>
                </a:cubicBezTo>
                <a:cubicBezTo>
                  <a:pt x="210" y="92"/>
                  <a:pt x="210" y="92"/>
                  <a:pt x="210" y="92"/>
                </a:cubicBezTo>
                <a:cubicBezTo>
                  <a:pt x="220" y="92"/>
                  <a:pt x="220" y="92"/>
                  <a:pt x="220" y="92"/>
                </a:cubicBezTo>
                <a:cubicBezTo>
                  <a:pt x="240" y="23"/>
                  <a:pt x="240" y="23"/>
                  <a:pt x="240" y="23"/>
                </a:cubicBezTo>
                <a:lnTo>
                  <a:pt x="231" y="23"/>
                </a:lnTo>
                <a:close/>
                <a:moveTo>
                  <a:pt x="254" y="23"/>
                </a:moveTo>
                <a:cubicBezTo>
                  <a:pt x="253" y="22"/>
                  <a:pt x="251" y="22"/>
                  <a:pt x="250" y="22"/>
                </a:cubicBezTo>
                <a:cubicBezTo>
                  <a:pt x="248" y="22"/>
                  <a:pt x="247" y="22"/>
                  <a:pt x="246" y="23"/>
                </a:cubicBezTo>
                <a:cubicBezTo>
                  <a:pt x="245" y="24"/>
                  <a:pt x="245" y="25"/>
                  <a:pt x="245" y="27"/>
                </a:cubicBezTo>
                <a:cubicBezTo>
                  <a:pt x="245" y="28"/>
                  <a:pt x="245" y="30"/>
                  <a:pt x="246" y="31"/>
                </a:cubicBezTo>
                <a:cubicBezTo>
                  <a:pt x="247" y="31"/>
                  <a:pt x="249" y="32"/>
                  <a:pt x="250" y="32"/>
                </a:cubicBezTo>
                <a:cubicBezTo>
                  <a:pt x="251" y="32"/>
                  <a:pt x="253" y="31"/>
                  <a:pt x="254" y="30"/>
                </a:cubicBezTo>
                <a:cubicBezTo>
                  <a:pt x="255" y="30"/>
                  <a:pt x="255" y="28"/>
                  <a:pt x="255" y="27"/>
                </a:cubicBezTo>
                <a:cubicBezTo>
                  <a:pt x="255" y="25"/>
                  <a:pt x="255" y="24"/>
                  <a:pt x="254" y="23"/>
                </a:cubicBezTo>
                <a:close/>
                <a:moveTo>
                  <a:pt x="254" y="43"/>
                </a:moveTo>
                <a:cubicBezTo>
                  <a:pt x="246" y="43"/>
                  <a:pt x="246" y="43"/>
                  <a:pt x="246" y="43"/>
                </a:cubicBezTo>
                <a:cubicBezTo>
                  <a:pt x="246" y="92"/>
                  <a:pt x="246" y="92"/>
                  <a:pt x="246" y="92"/>
                </a:cubicBezTo>
                <a:cubicBezTo>
                  <a:pt x="254" y="92"/>
                  <a:pt x="254" y="92"/>
                  <a:pt x="254" y="92"/>
                </a:cubicBezTo>
                <a:lnTo>
                  <a:pt x="254" y="43"/>
                </a:lnTo>
                <a:close/>
                <a:moveTo>
                  <a:pt x="307" y="62"/>
                </a:moveTo>
                <a:cubicBezTo>
                  <a:pt x="307" y="56"/>
                  <a:pt x="305" y="51"/>
                  <a:pt x="302" y="47"/>
                </a:cubicBezTo>
                <a:cubicBezTo>
                  <a:pt x="300" y="44"/>
                  <a:pt x="295" y="42"/>
                  <a:pt x="290" y="42"/>
                </a:cubicBezTo>
                <a:cubicBezTo>
                  <a:pt x="283" y="42"/>
                  <a:pt x="278" y="45"/>
                  <a:pt x="274" y="51"/>
                </a:cubicBezTo>
                <a:cubicBezTo>
                  <a:pt x="274" y="51"/>
                  <a:pt x="274" y="51"/>
                  <a:pt x="274" y="51"/>
                </a:cubicBezTo>
                <a:cubicBezTo>
                  <a:pt x="274" y="43"/>
                  <a:pt x="274" y="43"/>
                  <a:pt x="274" y="43"/>
                </a:cubicBezTo>
                <a:cubicBezTo>
                  <a:pt x="266" y="43"/>
                  <a:pt x="266" y="43"/>
                  <a:pt x="266" y="43"/>
                </a:cubicBezTo>
                <a:cubicBezTo>
                  <a:pt x="266" y="92"/>
                  <a:pt x="266" y="92"/>
                  <a:pt x="266" y="92"/>
                </a:cubicBezTo>
                <a:cubicBezTo>
                  <a:pt x="274" y="92"/>
                  <a:pt x="274" y="92"/>
                  <a:pt x="274" y="92"/>
                </a:cubicBezTo>
                <a:cubicBezTo>
                  <a:pt x="274" y="64"/>
                  <a:pt x="274" y="64"/>
                  <a:pt x="274" y="64"/>
                </a:cubicBezTo>
                <a:cubicBezTo>
                  <a:pt x="274" y="60"/>
                  <a:pt x="275" y="56"/>
                  <a:pt x="278" y="53"/>
                </a:cubicBezTo>
                <a:cubicBezTo>
                  <a:pt x="280" y="50"/>
                  <a:pt x="283" y="49"/>
                  <a:pt x="287" y="49"/>
                </a:cubicBezTo>
                <a:cubicBezTo>
                  <a:pt x="295" y="49"/>
                  <a:pt x="299" y="54"/>
                  <a:pt x="299" y="64"/>
                </a:cubicBezTo>
                <a:cubicBezTo>
                  <a:pt x="299" y="92"/>
                  <a:pt x="299" y="92"/>
                  <a:pt x="299" y="92"/>
                </a:cubicBezTo>
                <a:cubicBezTo>
                  <a:pt x="307" y="92"/>
                  <a:pt x="307" y="92"/>
                  <a:pt x="307" y="92"/>
                </a:cubicBezTo>
                <a:lnTo>
                  <a:pt x="307" y="62"/>
                </a:lnTo>
                <a:close/>
                <a:moveTo>
                  <a:pt x="362" y="19"/>
                </a:moveTo>
                <a:cubicBezTo>
                  <a:pt x="354" y="19"/>
                  <a:pt x="354" y="19"/>
                  <a:pt x="354" y="19"/>
                </a:cubicBezTo>
                <a:cubicBezTo>
                  <a:pt x="354" y="50"/>
                  <a:pt x="354" y="50"/>
                  <a:pt x="354" y="50"/>
                </a:cubicBezTo>
                <a:cubicBezTo>
                  <a:pt x="353" y="50"/>
                  <a:pt x="353" y="50"/>
                  <a:pt x="353" y="50"/>
                </a:cubicBezTo>
                <a:cubicBezTo>
                  <a:pt x="350" y="44"/>
                  <a:pt x="345" y="42"/>
                  <a:pt x="339" y="42"/>
                </a:cubicBezTo>
                <a:cubicBezTo>
                  <a:pt x="332" y="42"/>
                  <a:pt x="326" y="44"/>
                  <a:pt x="322" y="49"/>
                </a:cubicBezTo>
                <a:cubicBezTo>
                  <a:pt x="318" y="54"/>
                  <a:pt x="316" y="61"/>
                  <a:pt x="316" y="69"/>
                </a:cubicBezTo>
                <a:cubicBezTo>
                  <a:pt x="316" y="76"/>
                  <a:pt x="318" y="82"/>
                  <a:pt x="322" y="87"/>
                </a:cubicBezTo>
                <a:cubicBezTo>
                  <a:pt x="325" y="91"/>
                  <a:pt x="330" y="94"/>
                  <a:pt x="337" y="94"/>
                </a:cubicBezTo>
                <a:cubicBezTo>
                  <a:pt x="344" y="94"/>
                  <a:pt x="350" y="90"/>
                  <a:pt x="353" y="84"/>
                </a:cubicBezTo>
                <a:cubicBezTo>
                  <a:pt x="354" y="84"/>
                  <a:pt x="354" y="84"/>
                  <a:pt x="354" y="84"/>
                </a:cubicBezTo>
                <a:cubicBezTo>
                  <a:pt x="354" y="92"/>
                  <a:pt x="354" y="92"/>
                  <a:pt x="354" y="92"/>
                </a:cubicBezTo>
                <a:cubicBezTo>
                  <a:pt x="362" y="92"/>
                  <a:pt x="362" y="92"/>
                  <a:pt x="362" y="92"/>
                </a:cubicBezTo>
                <a:lnTo>
                  <a:pt x="362" y="19"/>
                </a:lnTo>
                <a:close/>
                <a:moveTo>
                  <a:pt x="349" y="82"/>
                </a:moveTo>
                <a:cubicBezTo>
                  <a:pt x="347" y="85"/>
                  <a:pt x="343" y="87"/>
                  <a:pt x="339" y="87"/>
                </a:cubicBezTo>
                <a:cubicBezTo>
                  <a:pt x="334" y="87"/>
                  <a:pt x="331" y="85"/>
                  <a:pt x="328" y="82"/>
                </a:cubicBezTo>
                <a:cubicBezTo>
                  <a:pt x="325" y="79"/>
                  <a:pt x="324" y="74"/>
                  <a:pt x="324" y="68"/>
                </a:cubicBezTo>
                <a:cubicBezTo>
                  <a:pt x="324" y="62"/>
                  <a:pt x="326" y="57"/>
                  <a:pt x="328" y="54"/>
                </a:cubicBezTo>
                <a:cubicBezTo>
                  <a:pt x="331" y="50"/>
                  <a:pt x="335" y="49"/>
                  <a:pt x="340" y="49"/>
                </a:cubicBezTo>
                <a:cubicBezTo>
                  <a:pt x="344" y="49"/>
                  <a:pt x="347" y="50"/>
                  <a:pt x="350" y="53"/>
                </a:cubicBezTo>
                <a:cubicBezTo>
                  <a:pt x="352" y="55"/>
                  <a:pt x="354" y="59"/>
                  <a:pt x="354" y="63"/>
                </a:cubicBezTo>
                <a:cubicBezTo>
                  <a:pt x="354" y="70"/>
                  <a:pt x="354" y="70"/>
                  <a:pt x="354" y="70"/>
                </a:cubicBezTo>
                <a:cubicBezTo>
                  <a:pt x="354" y="75"/>
                  <a:pt x="352" y="79"/>
                  <a:pt x="349" y="82"/>
                </a:cubicBezTo>
                <a:close/>
                <a:moveTo>
                  <a:pt x="414" y="49"/>
                </a:moveTo>
                <a:cubicBezTo>
                  <a:pt x="410" y="44"/>
                  <a:pt x="404" y="42"/>
                  <a:pt x="396" y="42"/>
                </a:cubicBezTo>
                <a:cubicBezTo>
                  <a:pt x="389" y="42"/>
                  <a:pt x="383" y="44"/>
                  <a:pt x="378" y="49"/>
                </a:cubicBezTo>
                <a:cubicBezTo>
                  <a:pt x="374" y="54"/>
                  <a:pt x="371" y="60"/>
                  <a:pt x="371" y="68"/>
                </a:cubicBezTo>
                <a:cubicBezTo>
                  <a:pt x="371" y="76"/>
                  <a:pt x="374" y="82"/>
                  <a:pt x="378" y="87"/>
                </a:cubicBezTo>
                <a:cubicBezTo>
                  <a:pt x="382" y="91"/>
                  <a:pt x="388" y="94"/>
                  <a:pt x="395" y="94"/>
                </a:cubicBezTo>
                <a:cubicBezTo>
                  <a:pt x="403" y="94"/>
                  <a:pt x="409" y="91"/>
                  <a:pt x="413" y="86"/>
                </a:cubicBezTo>
                <a:cubicBezTo>
                  <a:pt x="418" y="82"/>
                  <a:pt x="420" y="75"/>
                  <a:pt x="420" y="68"/>
                </a:cubicBezTo>
                <a:cubicBezTo>
                  <a:pt x="420" y="60"/>
                  <a:pt x="418" y="53"/>
                  <a:pt x="414" y="49"/>
                </a:cubicBezTo>
                <a:close/>
                <a:moveTo>
                  <a:pt x="408" y="82"/>
                </a:moveTo>
                <a:cubicBezTo>
                  <a:pt x="405" y="85"/>
                  <a:pt x="401" y="87"/>
                  <a:pt x="396" y="87"/>
                </a:cubicBezTo>
                <a:cubicBezTo>
                  <a:pt x="391" y="87"/>
                  <a:pt x="387" y="85"/>
                  <a:pt x="384" y="82"/>
                </a:cubicBezTo>
                <a:cubicBezTo>
                  <a:pt x="381" y="79"/>
                  <a:pt x="379" y="74"/>
                  <a:pt x="379" y="68"/>
                </a:cubicBezTo>
                <a:cubicBezTo>
                  <a:pt x="379" y="62"/>
                  <a:pt x="381" y="57"/>
                  <a:pt x="384" y="54"/>
                </a:cubicBezTo>
                <a:cubicBezTo>
                  <a:pt x="387" y="50"/>
                  <a:pt x="391" y="49"/>
                  <a:pt x="396" y="49"/>
                </a:cubicBezTo>
                <a:cubicBezTo>
                  <a:pt x="401" y="49"/>
                  <a:pt x="405" y="50"/>
                  <a:pt x="408" y="54"/>
                </a:cubicBezTo>
                <a:cubicBezTo>
                  <a:pt x="410" y="57"/>
                  <a:pt x="412" y="62"/>
                  <a:pt x="412" y="68"/>
                </a:cubicBezTo>
                <a:cubicBezTo>
                  <a:pt x="412" y="74"/>
                  <a:pt x="410" y="79"/>
                  <a:pt x="408" y="82"/>
                </a:cubicBezTo>
                <a:close/>
                <a:moveTo>
                  <a:pt x="484" y="43"/>
                </a:moveTo>
                <a:cubicBezTo>
                  <a:pt x="474" y="80"/>
                  <a:pt x="474" y="80"/>
                  <a:pt x="474" y="80"/>
                </a:cubicBezTo>
                <a:cubicBezTo>
                  <a:pt x="474" y="82"/>
                  <a:pt x="473" y="83"/>
                  <a:pt x="473" y="85"/>
                </a:cubicBezTo>
                <a:cubicBezTo>
                  <a:pt x="473" y="85"/>
                  <a:pt x="473" y="85"/>
                  <a:pt x="473" y="85"/>
                </a:cubicBezTo>
                <a:cubicBezTo>
                  <a:pt x="473" y="83"/>
                  <a:pt x="472" y="81"/>
                  <a:pt x="472" y="80"/>
                </a:cubicBezTo>
                <a:cubicBezTo>
                  <a:pt x="462" y="43"/>
                  <a:pt x="462" y="43"/>
                  <a:pt x="462" y="43"/>
                </a:cubicBezTo>
                <a:cubicBezTo>
                  <a:pt x="455" y="43"/>
                  <a:pt x="455" y="43"/>
                  <a:pt x="455" y="43"/>
                </a:cubicBezTo>
                <a:cubicBezTo>
                  <a:pt x="443" y="80"/>
                  <a:pt x="443" y="80"/>
                  <a:pt x="443" y="80"/>
                </a:cubicBezTo>
                <a:cubicBezTo>
                  <a:pt x="443" y="82"/>
                  <a:pt x="442" y="83"/>
                  <a:pt x="442" y="85"/>
                </a:cubicBezTo>
                <a:cubicBezTo>
                  <a:pt x="442" y="85"/>
                  <a:pt x="442" y="85"/>
                  <a:pt x="442" y="85"/>
                </a:cubicBezTo>
                <a:cubicBezTo>
                  <a:pt x="442" y="83"/>
                  <a:pt x="442" y="81"/>
                  <a:pt x="441" y="80"/>
                </a:cubicBezTo>
                <a:cubicBezTo>
                  <a:pt x="431" y="43"/>
                  <a:pt x="431" y="43"/>
                  <a:pt x="431" y="43"/>
                </a:cubicBezTo>
                <a:cubicBezTo>
                  <a:pt x="423" y="43"/>
                  <a:pt x="423" y="43"/>
                  <a:pt x="423" y="43"/>
                </a:cubicBezTo>
                <a:cubicBezTo>
                  <a:pt x="438" y="92"/>
                  <a:pt x="438" y="92"/>
                  <a:pt x="438" y="92"/>
                </a:cubicBezTo>
                <a:cubicBezTo>
                  <a:pt x="446" y="92"/>
                  <a:pt x="446" y="92"/>
                  <a:pt x="446" y="92"/>
                </a:cubicBezTo>
                <a:cubicBezTo>
                  <a:pt x="457" y="57"/>
                  <a:pt x="457" y="57"/>
                  <a:pt x="457" y="57"/>
                </a:cubicBezTo>
                <a:cubicBezTo>
                  <a:pt x="457" y="55"/>
                  <a:pt x="458" y="54"/>
                  <a:pt x="458" y="53"/>
                </a:cubicBezTo>
                <a:cubicBezTo>
                  <a:pt x="458" y="53"/>
                  <a:pt x="458" y="53"/>
                  <a:pt x="458" y="53"/>
                </a:cubicBezTo>
                <a:cubicBezTo>
                  <a:pt x="458" y="54"/>
                  <a:pt x="458" y="56"/>
                  <a:pt x="459" y="57"/>
                </a:cubicBezTo>
                <a:cubicBezTo>
                  <a:pt x="469" y="92"/>
                  <a:pt x="469" y="92"/>
                  <a:pt x="469" y="92"/>
                </a:cubicBezTo>
                <a:cubicBezTo>
                  <a:pt x="477" y="92"/>
                  <a:pt x="477" y="92"/>
                  <a:pt x="477" y="92"/>
                </a:cubicBezTo>
                <a:cubicBezTo>
                  <a:pt x="492" y="43"/>
                  <a:pt x="492" y="43"/>
                  <a:pt x="492" y="43"/>
                </a:cubicBezTo>
                <a:lnTo>
                  <a:pt x="484" y="43"/>
                </a:lnTo>
                <a:close/>
                <a:moveTo>
                  <a:pt x="523" y="71"/>
                </a:moveTo>
                <a:cubicBezTo>
                  <a:pt x="521" y="69"/>
                  <a:pt x="517" y="67"/>
                  <a:pt x="513" y="65"/>
                </a:cubicBezTo>
                <a:cubicBezTo>
                  <a:pt x="509" y="63"/>
                  <a:pt x="506" y="62"/>
                  <a:pt x="505" y="60"/>
                </a:cubicBezTo>
                <a:cubicBezTo>
                  <a:pt x="504" y="59"/>
                  <a:pt x="503" y="58"/>
                  <a:pt x="503" y="55"/>
                </a:cubicBezTo>
                <a:cubicBezTo>
                  <a:pt x="503" y="53"/>
                  <a:pt x="504" y="52"/>
                  <a:pt x="506" y="50"/>
                </a:cubicBezTo>
                <a:cubicBezTo>
                  <a:pt x="507" y="49"/>
                  <a:pt x="509" y="49"/>
                  <a:pt x="512" y="49"/>
                </a:cubicBezTo>
                <a:cubicBezTo>
                  <a:pt x="516" y="49"/>
                  <a:pt x="520" y="50"/>
                  <a:pt x="523" y="52"/>
                </a:cubicBezTo>
                <a:cubicBezTo>
                  <a:pt x="523" y="44"/>
                  <a:pt x="523" y="44"/>
                  <a:pt x="523" y="44"/>
                </a:cubicBezTo>
                <a:cubicBezTo>
                  <a:pt x="520" y="43"/>
                  <a:pt x="517" y="42"/>
                  <a:pt x="513" y="42"/>
                </a:cubicBezTo>
                <a:cubicBezTo>
                  <a:pt x="508" y="42"/>
                  <a:pt x="503" y="43"/>
                  <a:pt x="500" y="46"/>
                </a:cubicBezTo>
                <a:cubicBezTo>
                  <a:pt x="497" y="49"/>
                  <a:pt x="495" y="52"/>
                  <a:pt x="495" y="56"/>
                </a:cubicBezTo>
                <a:cubicBezTo>
                  <a:pt x="495" y="60"/>
                  <a:pt x="496" y="62"/>
                  <a:pt x="498" y="65"/>
                </a:cubicBezTo>
                <a:cubicBezTo>
                  <a:pt x="500" y="67"/>
                  <a:pt x="503" y="69"/>
                  <a:pt x="507" y="71"/>
                </a:cubicBezTo>
                <a:cubicBezTo>
                  <a:pt x="512" y="73"/>
                  <a:pt x="514" y="74"/>
                  <a:pt x="516" y="75"/>
                </a:cubicBezTo>
                <a:cubicBezTo>
                  <a:pt x="517" y="77"/>
                  <a:pt x="517" y="78"/>
                  <a:pt x="517" y="80"/>
                </a:cubicBezTo>
                <a:cubicBezTo>
                  <a:pt x="517" y="85"/>
                  <a:pt x="514" y="87"/>
                  <a:pt x="508" y="87"/>
                </a:cubicBezTo>
                <a:cubicBezTo>
                  <a:pt x="503" y="87"/>
                  <a:pt x="499" y="85"/>
                  <a:pt x="495" y="82"/>
                </a:cubicBezTo>
                <a:cubicBezTo>
                  <a:pt x="495" y="91"/>
                  <a:pt x="495" y="91"/>
                  <a:pt x="495" y="91"/>
                </a:cubicBezTo>
                <a:cubicBezTo>
                  <a:pt x="499" y="93"/>
                  <a:pt x="503" y="94"/>
                  <a:pt x="507" y="94"/>
                </a:cubicBezTo>
                <a:cubicBezTo>
                  <a:pt x="513" y="94"/>
                  <a:pt x="517" y="92"/>
                  <a:pt x="521" y="90"/>
                </a:cubicBezTo>
                <a:cubicBezTo>
                  <a:pt x="524" y="87"/>
                  <a:pt x="526" y="83"/>
                  <a:pt x="526" y="79"/>
                </a:cubicBezTo>
                <a:cubicBezTo>
                  <a:pt x="526" y="76"/>
                  <a:pt x="525" y="73"/>
                  <a:pt x="523" y="71"/>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 name="MSIPCM66cb4a4ebf806c7fb0d52733" descr="{&quot;HashCode&quot;:-1634785317,&quot;Placement&quot;:&quot;Footer&quot;,&quot;Top&quot;:519.343,&quot;Left&quot;:0.0,&quot;SlideWidth&quot;:960,&quot;SlideHeight&quot;:540}">
            <a:extLst>
              <a:ext uri="{FF2B5EF4-FFF2-40B4-BE49-F238E27FC236}">
                <a16:creationId xmlns:a16="http://schemas.microsoft.com/office/drawing/2014/main" id="{DE00B54D-3993-4A97-8B19-C45FA49FCDFB}"/>
              </a:ext>
            </a:extLst>
          </p:cNvPr>
          <p:cNvSpPr txBox="1"/>
          <p:nvPr userDrawn="1"/>
        </p:nvSpPr>
        <p:spPr>
          <a:xfrm>
            <a:off x="9763281" y="6191091"/>
            <a:ext cx="2123853" cy="153888"/>
          </a:xfrm>
          <a:prstGeom prst="rect">
            <a:avLst/>
          </a:prstGeom>
          <a:noFill/>
        </p:spPr>
        <p:txBody>
          <a:bodyPr vert="horz" wrap="square" lIns="0" tIns="0" rIns="0" bIns="0" rtlCol="0" anchor="ctr" anchorCtr="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2917">
                      <a:srgbClr val="FFFFFF"/>
                    </a:gs>
                    <a:gs pos="100000">
                      <a:srgbClr val="FFFFFF"/>
                    </a:gs>
                  </a:gsLst>
                  <a:lin ang="5400000" scaled="0"/>
                </a:gradFill>
                <a:effectLst/>
                <a:uLnTx/>
                <a:uFillTx/>
                <a:latin typeface="Calibri" panose="020F0502020204030204" pitchFamily="34" charset="0"/>
                <a:ea typeface="+mn-ea"/>
                <a:cs typeface="+mn-cs"/>
              </a:rPr>
              <a:t>Microsoft confidential – NDA only</a:t>
            </a:r>
          </a:p>
        </p:txBody>
      </p:sp>
    </p:spTree>
    <p:extLst>
      <p:ext uri="{BB962C8B-B14F-4D97-AF65-F5344CB8AC3E}">
        <p14:creationId xmlns:p14="http://schemas.microsoft.com/office/powerpoint/2010/main" val="23710492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Title Slide Blue">
    <p:bg>
      <p:bgRef idx="1001">
        <a:schemeClr val="bg2"/>
      </p:bgRef>
    </p:bg>
    <p:spTree>
      <p:nvGrpSpPr>
        <p:cNvPr id="1" name=""/>
        <p:cNvGrpSpPr/>
        <p:nvPr/>
      </p:nvGrpSpPr>
      <p:grpSpPr>
        <a:xfrm>
          <a:off x="0" y="0"/>
          <a:ext cx="0" cy="0"/>
          <a:chOff x="0" y="0"/>
          <a:chExt cx="0" cy="0"/>
        </a:xfrm>
      </p:grpSpPr>
      <p:sp>
        <p:nvSpPr>
          <p:cNvPr id="7" name="Title 1"/>
          <p:cNvSpPr>
            <a:spLocks noGrp="1"/>
          </p:cNvSpPr>
          <p:nvPr>
            <p:ph type="title"/>
          </p:nvPr>
        </p:nvSpPr>
        <p:spPr>
          <a:xfrm>
            <a:off x="468775" y="1709740"/>
            <a:ext cx="10878675" cy="2852737"/>
          </a:xfrm>
        </p:spPr>
        <p:txBody>
          <a:bodyPr lIns="0" rIns="0" anchor="b"/>
          <a:lstStyle>
            <a:lvl1pPr>
              <a:defRPr sz="2940">
                <a:solidFill>
                  <a:schemeClr val="tx1"/>
                </a:solidFill>
                <a:latin typeface="Segoe UI Light" panose="020B0502040204020203" pitchFamily="34" charset="0"/>
                <a:cs typeface="Segoe UI Light" panose="020B0502040204020203" pitchFamily="34" charset="0"/>
              </a:defRPr>
            </a:lvl1pPr>
          </a:lstStyle>
          <a:p>
            <a:r>
              <a:rPr lang="en-US"/>
              <a:t>Click to edit Master title style</a:t>
            </a:r>
          </a:p>
        </p:txBody>
      </p:sp>
      <p:sp>
        <p:nvSpPr>
          <p:cNvPr id="12" name="Text Placeholder 2"/>
          <p:cNvSpPr>
            <a:spLocks noGrp="1"/>
          </p:cNvSpPr>
          <p:nvPr>
            <p:ph type="body" idx="1"/>
          </p:nvPr>
        </p:nvSpPr>
        <p:spPr>
          <a:xfrm>
            <a:off x="468775" y="4589464"/>
            <a:ext cx="10878675" cy="833276"/>
          </a:xfrm>
          <a:prstGeom prst="rect">
            <a:avLst/>
          </a:prstGeom>
        </p:spPr>
        <p:txBody>
          <a:bodyPr lIns="0" rIns="0">
            <a:normAutofit/>
          </a:bodyPr>
          <a:lstStyle>
            <a:lvl1pPr marL="0" indent="0">
              <a:buNone/>
              <a:defRPr sz="1372">
                <a:solidFill>
                  <a:schemeClr val="tx1"/>
                </a:solidFill>
                <a:latin typeface="Segoe UI Semilight" panose="020B0402040204020203" pitchFamily="34" charset="0"/>
                <a:cs typeface="Segoe UI Semilight" panose="020B0402040204020203" pitchFamily="34" charset="0"/>
              </a:defRPr>
            </a:lvl1pPr>
            <a:lvl2pPr marL="457019" indent="0">
              <a:buNone/>
              <a:defRPr sz="1999">
                <a:solidFill>
                  <a:schemeClr val="tx1">
                    <a:tint val="75000"/>
                  </a:schemeClr>
                </a:solidFill>
              </a:defRPr>
            </a:lvl2pPr>
            <a:lvl3pPr marL="914038" indent="0">
              <a:buNone/>
              <a:defRPr sz="1799">
                <a:solidFill>
                  <a:schemeClr val="tx1">
                    <a:tint val="75000"/>
                  </a:schemeClr>
                </a:solidFill>
              </a:defRPr>
            </a:lvl3pPr>
            <a:lvl4pPr marL="1371057" indent="0">
              <a:buNone/>
              <a:defRPr sz="1600">
                <a:solidFill>
                  <a:schemeClr val="tx1">
                    <a:tint val="75000"/>
                  </a:schemeClr>
                </a:solidFill>
              </a:defRPr>
            </a:lvl4pPr>
            <a:lvl5pPr marL="1828076" indent="0">
              <a:buNone/>
              <a:defRPr sz="1600">
                <a:solidFill>
                  <a:schemeClr val="tx1">
                    <a:tint val="75000"/>
                  </a:schemeClr>
                </a:solidFill>
              </a:defRPr>
            </a:lvl5pPr>
            <a:lvl6pPr marL="2285094" indent="0">
              <a:buNone/>
              <a:defRPr sz="1600">
                <a:solidFill>
                  <a:schemeClr val="tx1">
                    <a:tint val="75000"/>
                  </a:schemeClr>
                </a:solidFill>
              </a:defRPr>
            </a:lvl6pPr>
            <a:lvl7pPr marL="2742114" indent="0">
              <a:buNone/>
              <a:defRPr sz="1600">
                <a:solidFill>
                  <a:schemeClr val="tx1">
                    <a:tint val="75000"/>
                  </a:schemeClr>
                </a:solidFill>
              </a:defRPr>
            </a:lvl7pPr>
            <a:lvl8pPr marL="3199133" indent="0">
              <a:buNone/>
              <a:defRPr sz="1600">
                <a:solidFill>
                  <a:schemeClr val="tx1">
                    <a:tint val="75000"/>
                  </a:schemeClr>
                </a:solidFill>
              </a:defRPr>
            </a:lvl8pPr>
            <a:lvl9pPr marL="3656151" indent="0">
              <a:buNone/>
              <a:defRPr sz="1600">
                <a:solidFill>
                  <a:schemeClr val="tx1">
                    <a:tint val="75000"/>
                  </a:schemeClr>
                </a:solidFill>
              </a:defRPr>
            </a:lvl9pPr>
          </a:lstStyle>
          <a:p>
            <a:pPr lvl="0"/>
            <a:r>
              <a:rPr lang="en-US"/>
              <a:t>Edit Master text styles</a:t>
            </a:r>
          </a:p>
        </p:txBody>
      </p:sp>
      <p:sp>
        <p:nvSpPr>
          <p:cNvPr id="6" name="Freeform 15">
            <a:extLst>
              <a:ext uri="{FF2B5EF4-FFF2-40B4-BE49-F238E27FC236}">
                <a16:creationId xmlns:a16="http://schemas.microsoft.com/office/drawing/2014/main" id="{5C6192C8-21B1-4553-A450-26022A1C5804}"/>
              </a:ext>
            </a:extLst>
          </p:cNvPr>
          <p:cNvSpPr>
            <a:spLocks noChangeAspect="1" noEditPoints="1"/>
          </p:cNvSpPr>
          <p:nvPr userDrawn="1"/>
        </p:nvSpPr>
        <p:spPr bwMode="black">
          <a:xfrm>
            <a:off x="498247" y="6073351"/>
            <a:ext cx="1393651" cy="310896"/>
          </a:xfrm>
          <a:custGeom>
            <a:avLst/>
            <a:gdLst>
              <a:gd name="T0" fmla="*/ 115 w 526"/>
              <a:gd name="T1" fmla="*/ 56 h 115"/>
              <a:gd name="T2" fmla="*/ 49 w 526"/>
              <a:gd name="T3" fmla="*/ 56 h 115"/>
              <a:gd name="T4" fmla="*/ 0 w 526"/>
              <a:gd name="T5" fmla="*/ 56 h 115"/>
              <a:gd name="T6" fmla="*/ 0 w 526"/>
              <a:gd name="T7" fmla="*/ 59 h 115"/>
              <a:gd name="T8" fmla="*/ 49 w 526"/>
              <a:gd name="T9" fmla="*/ 59 h 115"/>
              <a:gd name="T10" fmla="*/ 115 w 526"/>
              <a:gd name="T11" fmla="*/ 115 h 115"/>
              <a:gd name="T12" fmla="*/ 231 w 526"/>
              <a:gd name="T13" fmla="*/ 23 h 115"/>
              <a:gd name="T14" fmla="*/ 215 w 526"/>
              <a:gd name="T15" fmla="*/ 83 h 115"/>
              <a:gd name="T16" fmla="*/ 192 w 526"/>
              <a:gd name="T17" fmla="*/ 23 h 115"/>
              <a:gd name="T18" fmla="*/ 175 w 526"/>
              <a:gd name="T19" fmla="*/ 83 h 115"/>
              <a:gd name="T20" fmla="*/ 150 w 526"/>
              <a:gd name="T21" fmla="*/ 23 h 115"/>
              <a:gd name="T22" fmla="*/ 194 w 526"/>
              <a:gd name="T23" fmla="*/ 42 h 115"/>
              <a:gd name="T24" fmla="*/ 196 w 526"/>
              <a:gd name="T25" fmla="*/ 42 h 115"/>
              <a:gd name="T26" fmla="*/ 240 w 526"/>
              <a:gd name="T27" fmla="*/ 23 h 115"/>
              <a:gd name="T28" fmla="*/ 250 w 526"/>
              <a:gd name="T29" fmla="*/ 22 h 115"/>
              <a:gd name="T30" fmla="*/ 246 w 526"/>
              <a:gd name="T31" fmla="*/ 31 h 115"/>
              <a:gd name="T32" fmla="*/ 255 w 526"/>
              <a:gd name="T33" fmla="*/ 27 h 115"/>
              <a:gd name="T34" fmla="*/ 246 w 526"/>
              <a:gd name="T35" fmla="*/ 43 h 115"/>
              <a:gd name="T36" fmla="*/ 254 w 526"/>
              <a:gd name="T37" fmla="*/ 43 h 115"/>
              <a:gd name="T38" fmla="*/ 290 w 526"/>
              <a:gd name="T39" fmla="*/ 42 h 115"/>
              <a:gd name="T40" fmla="*/ 274 w 526"/>
              <a:gd name="T41" fmla="*/ 43 h 115"/>
              <a:gd name="T42" fmla="*/ 274 w 526"/>
              <a:gd name="T43" fmla="*/ 92 h 115"/>
              <a:gd name="T44" fmla="*/ 287 w 526"/>
              <a:gd name="T45" fmla="*/ 49 h 115"/>
              <a:gd name="T46" fmla="*/ 307 w 526"/>
              <a:gd name="T47" fmla="*/ 92 h 115"/>
              <a:gd name="T48" fmla="*/ 354 w 526"/>
              <a:gd name="T49" fmla="*/ 19 h 115"/>
              <a:gd name="T50" fmla="*/ 339 w 526"/>
              <a:gd name="T51" fmla="*/ 42 h 115"/>
              <a:gd name="T52" fmla="*/ 322 w 526"/>
              <a:gd name="T53" fmla="*/ 87 h 115"/>
              <a:gd name="T54" fmla="*/ 354 w 526"/>
              <a:gd name="T55" fmla="*/ 84 h 115"/>
              <a:gd name="T56" fmla="*/ 362 w 526"/>
              <a:gd name="T57" fmla="*/ 19 h 115"/>
              <a:gd name="T58" fmla="*/ 328 w 526"/>
              <a:gd name="T59" fmla="*/ 82 h 115"/>
              <a:gd name="T60" fmla="*/ 340 w 526"/>
              <a:gd name="T61" fmla="*/ 49 h 115"/>
              <a:gd name="T62" fmla="*/ 354 w 526"/>
              <a:gd name="T63" fmla="*/ 70 h 115"/>
              <a:gd name="T64" fmla="*/ 396 w 526"/>
              <a:gd name="T65" fmla="*/ 42 h 115"/>
              <a:gd name="T66" fmla="*/ 378 w 526"/>
              <a:gd name="T67" fmla="*/ 87 h 115"/>
              <a:gd name="T68" fmla="*/ 420 w 526"/>
              <a:gd name="T69" fmla="*/ 68 h 115"/>
              <a:gd name="T70" fmla="*/ 396 w 526"/>
              <a:gd name="T71" fmla="*/ 87 h 115"/>
              <a:gd name="T72" fmla="*/ 384 w 526"/>
              <a:gd name="T73" fmla="*/ 54 h 115"/>
              <a:gd name="T74" fmla="*/ 412 w 526"/>
              <a:gd name="T75" fmla="*/ 68 h 115"/>
              <a:gd name="T76" fmla="*/ 474 w 526"/>
              <a:gd name="T77" fmla="*/ 80 h 115"/>
              <a:gd name="T78" fmla="*/ 472 w 526"/>
              <a:gd name="T79" fmla="*/ 80 h 115"/>
              <a:gd name="T80" fmla="*/ 443 w 526"/>
              <a:gd name="T81" fmla="*/ 80 h 115"/>
              <a:gd name="T82" fmla="*/ 441 w 526"/>
              <a:gd name="T83" fmla="*/ 80 h 115"/>
              <a:gd name="T84" fmla="*/ 438 w 526"/>
              <a:gd name="T85" fmla="*/ 92 h 115"/>
              <a:gd name="T86" fmla="*/ 458 w 526"/>
              <a:gd name="T87" fmla="*/ 53 h 115"/>
              <a:gd name="T88" fmla="*/ 469 w 526"/>
              <a:gd name="T89" fmla="*/ 92 h 115"/>
              <a:gd name="T90" fmla="*/ 484 w 526"/>
              <a:gd name="T91" fmla="*/ 43 h 115"/>
              <a:gd name="T92" fmla="*/ 505 w 526"/>
              <a:gd name="T93" fmla="*/ 60 h 115"/>
              <a:gd name="T94" fmla="*/ 512 w 526"/>
              <a:gd name="T95" fmla="*/ 49 h 115"/>
              <a:gd name="T96" fmla="*/ 513 w 526"/>
              <a:gd name="T97" fmla="*/ 42 h 115"/>
              <a:gd name="T98" fmla="*/ 498 w 526"/>
              <a:gd name="T99" fmla="*/ 65 h 115"/>
              <a:gd name="T100" fmla="*/ 517 w 526"/>
              <a:gd name="T101" fmla="*/ 80 h 115"/>
              <a:gd name="T102" fmla="*/ 495 w 526"/>
              <a:gd name="T103" fmla="*/ 91 h 115"/>
              <a:gd name="T104" fmla="*/ 526 w 526"/>
              <a:gd name="T105" fmla="*/ 79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26" h="115">
                <a:moveTo>
                  <a:pt x="52" y="9"/>
                </a:moveTo>
                <a:cubicBezTo>
                  <a:pt x="115" y="0"/>
                  <a:pt x="115" y="0"/>
                  <a:pt x="115" y="0"/>
                </a:cubicBezTo>
                <a:cubicBezTo>
                  <a:pt x="115" y="56"/>
                  <a:pt x="115" y="56"/>
                  <a:pt x="115" y="56"/>
                </a:cubicBezTo>
                <a:cubicBezTo>
                  <a:pt x="52" y="56"/>
                  <a:pt x="52" y="56"/>
                  <a:pt x="52" y="56"/>
                </a:cubicBezTo>
                <a:lnTo>
                  <a:pt x="52" y="9"/>
                </a:lnTo>
                <a:close/>
                <a:moveTo>
                  <a:pt x="49" y="56"/>
                </a:moveTo>
                <a:cubicBezTo>
                  <a:pt x="49" y="9"/>
                  <a:pt x="49" y="9"/>
                  <a:pt x="49" y="9"/>
                </a:cubicBezTo>
                <a:cubicBezTo>
                  <a:pt x="0" y="16"/>
                  <a:pt x="0" y="16"/>
                  <a:pt x="0" y="16"/>
                </a:cubicBezTo>
                <a:cubicBezTo>
                  <a:pt x="0" y="56"/>
                  <a:pt x="0" y="56"/>
                  <a:pt x="0" y="56"/>
                </a:cubicBezTo>
                <a:lnTo>
                  <a:pt x="49" y="56"/>
                </a:lnTo>
                <a:close/>
                <a:moveTo>
                  <a:pt x="49" y="59"/>
                </a:moveTo>
                <a:cubicBezTo>
                  <a:pt x="0" y="59"/>
                  <a:pt x="0" y="59"/>
                  <a:pt x="0" y="59"/>
                </a:cubicBezTo>
                <a:cubicBezTo>
                  <a:pt x="0" y="99"/>
                  <a:pt x="0" y="99"/>
                  <a:pt x="0" y="99"/>
                </a:cubicBezTo>
                <a:cubicBezTo>
                  <a:pt x="49" y="106"/>
                  <a:pt x="49" y="106"/>
                  <a:pt x="49" y="106"/>
                </a:cubicBezTo>
                <a:lnTo>
                  <a:pt x="49" y="59"/>
                </a:lnTo>
                <a:close/>
                <a:moveTo>
                  <a:pt x="52" y="59"/>
                </a:moveTo>
                <a:cubicBezTo>
                  <a:pt x="52" y="106"/>
                  <a:pt x="52" y="106"/>
                  <a:pt x="52" y="106"/>
                </a:cubicBezTo>
                <a:cubicBezTo>
                  <a:pt x="115" y="115"/>
                  <a:pt x="115" y="115"/>
                  <a:pt x="115" y="115"/>
                </a:cubicBezTo>
                <a:cubicBezTo>
                  <a:pt x="115" y="59"/>
                  <a:pt x="115" y="59"/>
                  <a:pt x="115" y="59"/>
                </a:cubicBezTo>
                <a:lnTo>
                  <a:pt x="52" y="59"/>
                </a:lnTo>
                <a:close/>
                <a:moveTo>
                  <a:pt x="231" y="23"/>
                </a:moveTo>
                <a:cubicBezTo>
                  <a:pt x="217" y="76"/>
                  <a:pt x="217" y="76"/>
                  <a:pt x="217" y="76"/>
                </a:cubicBezTo>
                <a:cubicBezTo>
                  <a:pt x="216" y="79"/>
                  <a:pt x="215" y="81"/>
                  <a:pt x="215" y="83"/>
                </a:cubicBezTo>
                <a:cubicBezTo>
                  <a:pt x="215" y="83"/>
                  <a:pt x="215" y="83"/>
                  <a:pt x="215" y="83"/>
                </a:cubicBezTo>
                <a:cubicBezTo>
                  <a:pt x="215" y="81"/>
                  <a:pt x="215" y="79"/>
                  <a:pt x="214" y="77"/>
                </a:cubicBezTo>
                <a:cubicBezTo>
                  <a:pt x="199" y="23"/>
                  <a:pt x="199" y="23"/>
                  <a:pt x="199" y="23"/>
                </a:cubicBezTo>
                <a:cubicBezTo>
                  <a:pt x="192" y="23"/>
                  <a:pt x="192" y="23"/>
                  <a:pt x="192" y="23"/>
                </a:cubicBezTo>
                <a:cubicBezTo>
                  <a:pt x="176" y="76"/>
                  <a:pt x="176" y="76"/>
                  <a:pt x="176" y="76"/>
                </a:cubicBezTo>
                <a:cubicBezTo>
                  <a:pt x="175" y="79"/>
                  <a:pt x="175" y="81"/>
                  <a:pt x="175" y="83"/>
                </a:cubicBezTo>
                <a:cubicBezTo>
                  <a:pt x="175" y="83"/>
                  <a:pt x="175" y="83"/>
                  <a:pt x="175" y="83"/>
                </a:cubicBezTo>
                <a:cubicBezTo>
                  <a:pt x="174" y="81"/>
                  <a:pt x="174" y="79"/>
                  <a:pt x="173" y="76"/>
                </a:cubicBezTo>
                <a:cubicBezTo>
                  <a:pt x="159" y="23"/>
                  <a:pt x="159" y="23"/>
                  <a:pt x="159" y="23"/>
                </a:cubicBezTo>
                <a:cubicBezTo>
                  <a:pt x="150" y="23"/>
                  <a:pt x="150" y="23"/>
                  <a:pt x="150" y="23"/>
                </a:cubicBezTo>
                <a:cubicBezTo>
                  <a:pt x="170" y="92"/>
                  <a:pt x="170" y="92"/>
                  <a:pt x="170" y="92"/>
                </a:cubicBezTo>
                <a:cubicBezTo>
                  <a:pt x="179" y="92"/>
                  <a:pt x="179" y="92"/>
                  <a:pt x="179" y="92"/>
                </a:cubicBezTo>
                <a:cubicBezTo>
                  <a:pt x="194" y="42"/>
                  <a:pt x="194" y="42"/>
                  <a:pt x="194" y="42"/>
                </a:cubicBezTo>
                <a:cubicBezTo>
                  <a:pt x="194" y="40"/>
                  <a:pt x="195" y="37"/>
                  <a:pt x="195" y="35"/>
                </a:cubicBezTo>
                <a:cubicBezTo>
                  <a:pt x="195" y="35"/>
                  <a:pt x="195" y="35"/>
                  <a:pt x="195" y="35"/>
                </a:cubicBezTo>
                <a:cubicBezTo>
                  <a:pt x="195" y="38"/>
                  <a:pt x="196" y="40"/>
                  <a:pt x="196" y="42"/>
                </a:cubicBezTo>
                <a:cubicBezTo>
                  <a:pt x="210" y="92"/>
                  <a:pt x="210" y="92"/>
                  <a:pt x="210" y="92"/>
                </a:cubicBezTo>
                <a:cubicBezTo>
                  <a:pt x="220" y="92"/>
                  <a:pt x="220" y="92"/>
                  <a:pt x="220" y="92"/>
                </a:cubicBezTo>
                <a:cubicBezTo>
                  <a:pt x="240" y="23"/>
                  <a:pt x="240" y="23"/>
                  <a:pt x="240" y="23"/>
                </a:cubicBezTo>
                <a:lnTo>
                  <a:pt x="231" y="23"/>
                </a:lnTo>
                <a:close/>
                <a:moveTo>
                  <a:pt x="254" y="23"/>
                </a:moveTo>
                <a:cubicBezTo>
                  <a:pt x="253" y="22"/>
                  <a:pt x="251" y="22"/>
                  <a:pt x="250" y="22"/>
                </a:cubicBezTo>
                <a:cubicBezTo>
                  <a:pt x="248" y="22"/>
                  <a:pt x="247" y="22"/>
                  <a:pt x="246" y="23"/>
                </a:cubicBezTo>
                <a:cubicBezTo>
                  <a:pt x="245" y="24"/>
                  <a:pt x="245" y="25"/>
                  <a:pt x="245" y="27"/>
                </a:cubicBezTo>
                <a:cubicBezTo>
                  <a:pt x="245" y="28"/>
                  <a:pt x="245" y="30"/>
                  <a:pt x="246" y="31"/>
                </a:cubicBezTo>
                <a:cubicBezTo>
                  <a:pt x="247" y="31"/>
                  <a:pt x="249" y="32"/>
                  <a:pt x="250" y="32"/>
                </a:cubicBezTo>
                <a:cubicBezTo>
                  <a:pt x="251" y="32"/>
                  <a:pt x="253" y="31"/>
                  <a:pt x="254" y="30"/>
                </a:cubicBezTo>
                <a:cubicBezTo>
                  <a:pt x="255" y="30"/>
                  <a:pt x="255" y="28"/>
                  <a:pt x="255" y="27"/>
                </a:cubicBezTo>
                <a:cubicBezTo>
                  <a:pt x="255" y="25"/>
                  <a:pt x="255" y="24"/>
                  <a:pt x="254" y="23"/>
                </a:cubicBezTo>
                <a:close/>
                <a:moveTo>
                  <a:pt x="254" y="43"/>
                </a:moveTo>
                <a:cubicBezTo>
                  <a:pt x="246" y="43"/>
                  <a:pt x="246" y="43"/>
                  <a:pt x="246" y="43"/>
                </a:cubicBezTo>
                <a:cubicBezTo>
                  <a:pt x="246" y="92"/>
                  <a:pt x="246" y="92"/>
                  <a:pt x="246" y="92"/>
                </a:cubicBezTo>
                <a:cubicBezTo>
                  <a:pt x="254" y="92"/>
                  <a:pt x="254" y="92"/>
                  <a:pt x="254" y="92"/>
                </a:cubicBezTo>
                <a:lnTo>
                  <a:pt x="254" y="43"/>
                </a:lnTo>
                <a:close/>
                <a:moveTo>
                  <a:pt x="307" y="62"/>
                </a:moveTo>
                <a:cubicBezTo>
                  <a:pt x="307" y="56"/>
                  <a:pt x="305" y="51"/>
                  <a:pt x="302" y="47"/>
                </a:cubicBezTo>
                <a:cubicBezTo>
                  <a:pt x="300" y="44"/>
                  <a:pt x="295" y="42"/>
                  <a:pt x="290" y="42"/>
                </a:cubicBezTo>
                <a:cubicBezTo>
                  <a:pt x="283" y="42"/>
                  <a:pt x="278" y="45"/>
                  <a:pt x="274" y="51"/>
                </a:cubicBezTo>
                <a:cubicBezTo>
                  <a:pt x="274" y="51"/>
                  <a:pt x="274" y="51"/>
                  <a:pt x="274" y="51"/>
                </a:cubicBezTo>
                <a:cubicBezTo>
                  <a:pt x="274" y="43"/>
                  <a:pt x="274" y="43"/>
                  <a:pt x="274" y="43"/>
                </a:cubicBezTo>
                <a:cubicBezTo>
                  <a:pt x="266" y="43"/>
                  <a:pt x="266" y="43"/>
                  <a:pt x="266" y="43"/>
                </a:cubicBezTo>
                <a:cubicBezTo>
                  <a:pt x="266" y="92"/>
                  <a:pt x="266" y="92"/>
                  <a:pt x="266" y="92"/>
                </a:cubicBezTo>
                <a:cubicBezTo>
                  <a:pt x="274" y="92"/>
                  <a:pt x="274" y="92"/>
                  <a:pt x="274" y="92"/>
                </a:cubicBezTo>
                <a:cubicBezTo>
                  <a:pt x="274" y="64"/>
                  <a:pt x="274" y="64"/>
                  <a:pt x="274" y="64"/>
                </a:cubicBezTo>
                <a:cubicBezTo>
                  <a:pt x="274" y="60"/>
                  <a:pt x="275" y="56"/>
                  <a:pt x="278" y="53"/>
                </a:cubicBezTo>
                <a:cubicBezTo>
                  <a:pt x="280" y="50"/>
                  <a:pt x="283" y="49"/>
                  <a:pt x="287" y="49"/>
                </a:cubicBezTo>
                <a:cubicBezTo>
                  <a:pt x="295" y="49"/>
                  <a:pt x="299" y="54"/>
                  <a:pt x="299" y="64"/>
                </a:cubicBezTo>
                <a:cubicBezTo>
                  <a:pt x="299" y="92"/>
                  <a:pt x="299" y="92"/>
                  <a:pt x="299" y="92"/>
                </a:cubicBezTo>
                <a:cubicBezTo>
                  <a:pt x="307" y="92"/>
                  <a:pt x="307" y="92"/>
                  <a:pt x="307" y="92"/>
                </a:cubicBezTo>
                <a:lnTo>
                  <a:pt x="307" y="62"/>
                </a:lnTo>
                <a:close/>
                <a:moveTo>
                  <a:pt x="362" y="19"/>
                </a:moveTo>
                <a:cubicBezTo>
                  <a:pt x="354" y="19"/>
                  <a:pt x="354" y="19"/>
                  <a:pt x="354" y="19"/>
                </a:cubicBezTo>
                <a:cubicBezTo>
                  <a:pt x="354" y="50"/>
                  <a:pt x="354" y="50"/>
                  <a:pt x="354" y="50"/>
                </a:cubicBezTo>
                <a:cubicBezTo>
                  <a:pt x="353" y="50"/>
                  <a:pt x="353" y="50"/>
                  <a:pt x="353" y="50"/>
                </a:cubicBezTo>
                <a:cubicBezTo>
                  <a:pt x="350" y="44"/>
                  <a:pt x="345" y="42"/>
                  <a:pt x="339" y="42"/>
                </a:cubicBezTo>
                <a:cubicBezTo>
                  <a:pt x="332" y="42"/>
                  <a:pt x="326" y="44"/>
                  <a:pt x="322" y="49"/>
                </a:cubicBezTo>
                <a:cubicBezTo>
                  <a:pt x="318" y="54"/>
                  <a:pt x="316" y="61"/>
                  <a:pt x="316" y="69"/>
                </a:cubicBezTo>
                <a:cubicBezTo>
                  <a:pt x="316" y="76"/>
                  <a:pt x="318" y="82"/>
                  <a:pt x="322" y="87"/>
                </a:cubicBezTo>
                <a:cubicBezTo>
                  <a:pt x="325" y="91"/>
                  <a:pt x="330" y="94"/>
                  <a:pt x="337" y="94"/>
                </a:cubicBezTo>
                <a:cubicBezTo>
                  <a:pt x="344" y="94"/>
                  <a:pt x="350" y="90"/>
                  <a:pt x="353" y="84"/>
                </a:cubicBezTo>
                <a:cubicBezTo>
                  <a:pt x="354" y="84"/>
                  <a:pt x="354" y="84"/>
                  <a:pt x="354" y="84"/>
                </a:cubicBezTo>
                <a:cubicBezTo>
                  <a:pt x="354" y="92"/>
                  <a:pt x="354" y="92"/>
                  <a:pt x="354" y="92"/>
                </a:cubicBezTo>
                <a:cubicBezTo>
                  <a:pt x="362" y="92"/>
                  <a:pt x="362" y="92"/>
                  <a:pt x="362" y="92"/>
                </a:cubicBezTo>
                <a:lnTo>
                  <a:pt x="362" y="19"/>
                </a:lnTo>
                <a:close/>
                <a:moveTo>
                  <a:pt x="349" y="82"/>
                </a:moveTo>
                <a:cubicBezTo>
                  <a:pt x="347" y="85"/>
                  <a:pt x="343" y="87"/>
                  <a:pt x="339" y="87"/>
                </a:cubicBezTo>
                <a:cubicBezTo>
                  <a:pt x="334" y="87"/>
                  <a:pt x="331" y="85"/>
                  <a:pt x="328" y="82"/>
                </a:cubicBezTo>
                <a:cubicBezTo>
                  <a:pt x="325" y="79"/>
                  <a:pt x="324" y="74"/>
                  <a:pt x="324" y="68"/>
                </a:cubicBezTo>
                <a:cubicBezTo>
                  <a:pt x="324" y="62"/>
                  <a:pt x="326" y="57"/>
                  <a:pt x="328" y="54"/>
                </a:cubicBezTo>
                <a:cubicBezTo>
                  <a:pt x="331" y="50"/>
                  <a:pt x="335" y="49"/>
                  <a:pt x="340" y="49"/>
                </a:cubicBezTo>
                <a:cubicBezTo>
                  <a:pt x="344" y="49"/>
                  <a:pt x="347" y="50"/>
                  <a:pt x="350" y="53"/>
                </a:cubicBezTo>
                <a:cubicBezTo>
                  <a:pt x="352" y="55"/>
                  <a:pt x="354" y="59"/>
                  <a:pt x="354" y="63"/>
                </a:cubicBezTo>
                <a:cubicBezTo>
                  <a:pt x="354" y="70"/>
                  <a:pt x="354" y="70"/>
                  <a:pt x="354" y="70"/>
                </a:cubicBezTo>
                <a:cubicBezTo>
                  <a:pt x="354" y="75"/>
                  <a:pt x="352" y="79"/>
                  <a:pt x="349" y="82"/>
                </a:cubicBezTo>
                <a:close/>
                <a:moveTo>
                  <a:pt x="414" y="49"/>
                </a:moveTo>
                <a:cubicBezTo>
                  <a:pt x="410" y="44"/>
                  <a:pt x="404" y="42"/>
                  <a:pt x="396" y="42"/>
                </a:cubicBezTo>
                <a:cubicBezTo>
                  <a:pt x="389" y="42"/>
                  <a:pt x="383" y="44"/>
                  <a:pt x="378" y="49"/>
                </a:cubicBezTo>
                <a:cubicBezTo>
                  <a:pt x="374" y="54"/>
                  <a:pt x="371" y="60"/>
                  <a:pt x="371" y="68"/>
                </a:cubicBezTo>
                <a:cubicBezTo>
                  <a:pt x="371" y="76"/>
                  <a:pt x="374" y="82"/>
                  <a:pt x="378" y="87"/>
                </a:cubicBezTo>
                <a:cubicBezTo>
                  <a:pt x="382" y="91"/>
                  <a:pt x="388" y="94"/>
                  <a:pt x="395" y="94"/>
                </a:cubicBezTo>
                <a:cubicBezTo>
                  <a:pt x="403" y="94"/>
                  <a:pt x="409" y="91"/>
                  <a:pt x="413" y="86"/>
                </a:cubicBezTo>
                <a:cubicBezTo>
                  <a:pt x="418" y="82"/>
                  <a:pt x="420" y="75"/>
                  <a:pt x="420" y="68"/>
                </a:cubicBezTo>
                <a:cubicBezTo>
                  <a:pt x="420" y="60"/>
                  <a:pt x="418" y="53"/>
                  <a:pt x="414" y="49"/>
                </a:cubicBezTo>
                <a:close/>
                <a:moveTo>
                  <a:pt x="408" y="82"/>
                </a:moveTo>
                <a:cubicBezTo>
                  <a:pt x="405" y="85"/>
                  <a:pt x="401" y="87"/>
                  <a:pt x="396" y="87"/>
                </a:cubicBezTo>
                <a:cubicBezTo>
                  <a:pt x="391" y="87"/>
                  <a:pt x="387" y="85"/>
                  <a:pt x="384" y="82"/>
                </a:cubicBezTo>
                <a:cubicBezTo>
                  <a:pt x="381" y="79"/>
                  <a:pt x="379" y="74"/>
                  <a:pt x="379" y="68"/>
                </a:cubicBezTo>
                <a:cubicBezTo>
                  <a:pt x="379" y="62"/>
                  <a:pt x="381" y="57"/>
                  <a:pt x="384" y="54"/>
                </a:cubicBezTo>
                <a:cubicBezTo>
                  <a:pt x="387" y="50"/>
                  <a:pt x="391" y="49"/>
                  <a:pt x="396" y="49"/>
                </a:cubicBezTo>
                <a:cubicBezTo>
                  <a:pt x="401" y="49"/>
                  <a:pt x="405" y="50"/>
                  <a:pt x="408" y="54"/>
                </a:cubicBezTo>
                <a:cubicBezTo>
                  <a:pt x="410" y="57"/>
                  <a:pt x="412" y="62"/>
                  <a:pt x="412" y="68"/>
                </a:cubicBezTo>
                <a:cubicBezTo>
                  <a:pt x="412" y="74"/>
                  <a:pt x="410" y="79"/>
                  <a:pt x="408" y="82"/>
                </a:cubicBezTo>
                <a:close/>
                <a:moveTo>
                  <a:pt x="484" y="43"/>
                </a:moveTo>
                <a:cubicBezTo>
                  <a:pt x="474" y="80"/>
                  <a:pt x="474" y="80"/>
                  <a:pt x="474" y="80"/>
                </a:cubicBezTo>
                <a:cubicBezTo>
                  <a:pt x="474" y="82"/>
                  <a:pt x="473" y="83"/>
                  <a:pt x="473" y="85"/>
                </a:cubicBezTo>
                <a:cubicBezTo>
                  <a:pt x="473" y="85"/>
                  <a:pt x="473" y="85"/>
                  <a:pt x="473" y="85"/>
                </a:cubicBezTo>
                <a:cubicBezTo>
                  <a:pt x="473" y="83"/>
                  <a:pt x="472" y="81"/>
                  <a:pt x="472" y="80"/>
                </a:cubicBezTo>
                <a:cubicBezTo>
                  <a:pt x="462" y="43"/>
                  <a:pt x="462" y="43"/>
                  <a:pt x="462" y="43"/>
                </a:cubicBezTo>
                <a:cubicBezTo>
                  <a:pt x="455" y="43"/>
                  <a:pt x="455" y="43"/>
                  <a:pt x="455" y="43"/>
                </a:cubicBezTo>
                <a:cubicBezTo>
                  <a:pt x="443" y="80"/>
                  <a:pt x="443" y="80"/>
                  <a:pt x="443" y="80"/>
                </a:cubicBezTo>
                <a:cubicBezTo>
                  <a:pt x="443" y="82"/>
                  <a:pt x="442" y="83"/>
                  <a:pt x="442" y="85"/>
                </a:cubicBezTo>
                <a:cubicBezTo>
                  <a:pt x="442" y="85"/>
                  <a:pt x="442" y="85"/>
                  <a:pt x="442" y="85"/>
                </a:cubicBezTo>
                <a:cubicBezTo>
                  <a:pt x="442" y="83"/>
                  <a:pt x="442" y="81"/>
                  <a:pt x="441" y="80"/>
                </a:cubicBezTo>
                <a:cubicBezTo>
                  <a:pt x="431" y="43"/>
                  <a:pt x="431" y="43"/>
                  <a:pt x="431" y="43"/>
                </a:cubicBezTo>
                <a:cubicBezTo>
                  <a:pt x="423" y="43"/>
                  <a:pt x="423" y="43"/>
                  <a:pt x="423" y="43"/>
                </a:cubicBezTo>
                <a:cubicBezTo>
                  <a:pt x="438" y="92"/>
                  <a:pt x="438" y="92"/>
                  <a:pt x="438" y="92"/>
                </a:cubicBezTo>
                <a:cubicBezTo>
                  <a:pt x="446" y="92"/>
                  <a:pt x="446" y="92"/>
                  <a:pt x="446" y="92"/>
                </a:cubicBezTo>
                <a:cubicBezTo>
                  <a:pt x="457" y="57"/>
                  <a:pt x="457" y="57"/>
                  <a:pt x="457" y="57"/>
                </a:cubicBezTo>
                <a:cubicBezTo>
                  <a:pt x="457" y="55"/>
                  <a:pt x="458" y="54"/>
                  <a:pt x="458" y="53"/>
                </a:cubicBezTo>
                <a:cubicBezTo>
                  <a:pt x="458" y="53"/>
                  <a:pt x="458" y="53"/>
                  <a:pt x="458" y="53"/>
                </a:cubicBezTo>
                <a:cubicBezTo>
                  <a:pt x="458" y="54"/>
                  <a:pt x="458" y="56"/>
                  <a:pt x="459" y="57"/>
                </a:cubicBezTo>
                <a:cubicBezTo>
                  <a:pt x="469" y="92"/>
                  <a:pt x="469" y="92"/>
                  <a:pt x="469" y="92"/>
                </a:cubicBezTo>
                <a:cubicBezTo>
                  <a:pt x="477" y="92"/>
                  <a:pt x="477" y="92"/>
                  <a:pt x="477" y="92"/>
                </a:cubicBezTo>
                <a:cubicBezTo>
                  <a:pt x="492" y="43"/>
                  <a:pt x="492" y="43"/>
                  <a:pt x="492" y="43"/>
                </a:cubicBezTo>
                <a:lnTo>
                  <a:pt x="484" y="43"/>
                </a:lnTo>
                <a:close/>
                <a:moveTo>
                  <a:pt x="523" y="71"/>
                </a:moveTo>
                <a:cubicBezTo>
                  <a:pt x="521" y="69"/>
                  <a:pt x="517" y="67"/>
                  <a:pt x="513" y="65"/>
                </a:cubicBezTo>
                <a:cubicBezTo>
                  <a:pt x="509" y="63"/>
                  <a:pt x="506" y="62"/>
                  <a:pt x="505" y="60"/>
                </a:cubicBezTo>
                <a:cubicBezTo>
                  <a:pt x="504" y="59"/>
                  <a:pt x="503" y="58"/>
                  <a:pt x="503" y="55"/>
                </a:cubicBezTo>
                <a:cubicBezTo>
                  <a:pt x="503" y="53"/>
                  <a:pt x="504" y="52"/>
                  <a:pt x="506" y="50"/>
                </a:cubicBezTo>
                <a:cubicBezTo>
                  <a:pt x="507" y="49"/>
                  <a:pt x="509" y="49"/>
                  <a:pt x="512" y="49"/>
                </a:cubicBezTo>
                <a:cubicBezTo>
                  <a:pt x="516" y="49"/>
                  <a:pt x="520" y="50"/>
                  <a:pt x="523" y="52"/>
                </a:cubicBezTo>
                <a:cubicBezTo>
                  <a:pt x="523" y="44"/>
                  <a:pt x="523" y="44"/>
                  <a:pt x="523" y="44"/>
                </a:cubicBezTo>
                <a:cubicBezTo>
                  <a:pt x="520" y="43"/>
                  <a:pt x="517" y="42"/>
                  <a:pt x="513" y="42"/>
                </a:cubicBezTo>
                <a:cubicBezTo>
                  <a:pt x="508" y="42"/>
                  <a:pt x="503" y="43"/>
                  <a:pt x="500" y="46"/>
                </a:cubicBezTo>
                <a:cubicBezTo>
                  <a:pt x="497" y="49"/>
                  <a:pt x="495" y="52"/>
                  <a:pt x="495" y="56"/>
                </a:cubicBezTo>
                <a:cubicBezTo>
                  <a:pt x="495" y="60"/>
                  <a:pt x="496" y="62"/>
                  <a:pt x="498" y="65"/>
                </a:cubicBezTo>
                <a:cubicBezTo>
                  <a:pt x="500" y="67"/>
                  <a:pt x="503" y="69"/>
                  <a:pt x="507" y="71"/>
                </a:cubicBezTo>
                <a:cubicBezTo>
                  <a:pt x="512" y="73"/>
                  <a:pt x="514" y="74"/>
                  <a:pt x="516" y="75"/>
                </a:cubicBezTo>
                <a:cubicBezTo>
                  <a:pt x="517" y="77"/>
                  <a:pt x="517" y="78"/>
                  <a:pt x="517" y="80"/>
                </a:cubicBezTo>
                <a:cubicBezTo>
                  <a:pt x="517" y="85"/>
                  <a:pt x="514" y="87"/>
                  <a:pt x="508" y="87"/>
                </a:cubicBezTo>
                <a:cubicBezTo>
                  <a:pt x="503" y="87"/>
                  <a:pt x="499" y="85"/>
                  <a:pt x="495" y="82"/>
                </a:cubicBezTo>
                <a:cubicBezTo>
                  <a:pt x="495" y="91"/>
                  <a:pt x="495" y="91"/>
                  <a:pt x="495" y="91"/>
                </a:cubicBezTo>
                <a:cubicBezTo>
                  <a:pt x="499" y="93"/>
                  <a:pt x="503" y="94"/>
                  <a:pt x="507" y="94"/>
                </a:cubicBezTo>
                <a:cubicBezTo>
                  <a:pt x="513" y="94"/>
                  <a:pt x="517" y="92"/>
                  <a:pt x="521" y="90"/>
                </a:cubicBezTo>
                <a:cubicBezTo>
                  <a:pt x="524" y="87"/>
                  <a:pt x="526" y="83"/>
                  <a:pt x="526" y="79"/>
                </a:cubicBezTo>
                <a:cubicBezTo>
                  <a:pt x="526" y="76"/>
                  <a:pt x="525" y="73"/>
                  <a:pt x="523" y="71"/>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 name="MSIPCM66cb4a4ebf806c7fb0d52733" descr="{&quot;HashCode&quot;:-1634785317,&quot;Placement&quot;:&quot;Footer&quot;,&quot;Top&quot;:519.343,&quot;Left&quot;:0.0,&quot;SlideWidth&quot;:960,&quot;SlideHeight&quot;:540}">
            <a:extLst>
              <a:ext uri="{FF2B5EF4-FFF2-40B4-BE49-F238E27FC236}">
                <a16:creationId xmlns:a16="http://schemas.microsoft.com/office/drawing/2014/main" id="{DE00B54D-3993-4A97-8B19-C45FA49FCDFB}"/>
              </a:ext>
            </a:extLst>
          </p:cNvPr>
          <p:cNvSpPr txBox="1"/>
          <p:nvPr userDrawn="1"/>
        </p:nvSpPr>
        <p:spPr>
          <a:xfrm>
            <a:off x="9763281" y="6191091"/>
            <a:ext cx="2123853" cy="153888"/>
          </a:xfrm>
          <a:prstGeom prst="rect">
            <a:avLst/>
          </a:prstGeom>
          <a:noFill/>
        </p:spPr>
        <p:txBody>
          <a:bodyPr vert="horz" wrap="square" lIns="0" tIns="0" rIns="0" bIns="0" rtlCol="0" anchor="ctr" anchorCtr="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2917">
                      <a:srgbClr val="FFFFFF"/>
                    </a:gs>
                    <a:gs pos="100000">
                      <a:srgbClr val="FFFFFF"/>
                    </a:gs>
                  </a:gsLst>
                  <a:lin ang="5400000" scaled="0"/>
                </a:gradFill>
                <a:effectLst/>
                <a:uLnTx/>
                <a:uFillTx/>
                <a:latin typeface="Calibri" panose="020F0502020204030204" pitchFamily="34" charset="0"/>
                <a:ea typeface="+mn-ea"/>
                <a:cs typeface="+mn-cs"/>
              </a:rPr>
              <a:t>Microsoft confidential – NDA only</a:t>
            </a:r>
          </a:p>
        </p:txBody>
      </p:sp>
    </p:spTree>
    <p:extLst>
      <p:ext uri="{BB962C8B-B14F-4D97-AF65-F5344CB8AC3E}">
        <p14:creationId xmlns:p14="http://schemas.microsoft.com/office/powerpoint/2010/main" val="23710492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lide Blue">
    <p:bg>
      <p:bgRef idx="1001">
        <a:schemeClr val="bg2"/>
      </p:bgRef>
    </p:bg>
    <p:spTree>
      <p:nvGrpSpPr>
        <p:cNvPr id="1" name=""/>
        <p:cNvGrpSpPr/>
        <p:nvPr/>
      </p:nvGrpSpPr>
      <p:grpSpPr>
        <a:xfrm>
          <a:off x="0" y="0"/>
          <a:ext cx="0" cy="0"/>
          <a:chOff x="0" y="0"/>
          <a:chExt cx="0" cy="0"/>
        </a:xfrm>
      </p:grpSpPr>
      <p:sp>
        <p:nvSpPr>
          <p:cNvPr id="7" name="Title 1"/>
          <p:cNvSpPr>
            <a:spLocks noGrp="1"/>
          </p:cNvSpPr>
          <p:nvPr>
            <p:ph type="title"/>
          </p:nvPr>
        </p:nvSpPr>
        <p:spPr>
          <a:xfrm>
            <a:off x="468775" y="1709740"/>
            <a:ext cx="10878675" cy="2852737"/>
          </a:xfrm>
        </p:spPr>
        <p:txBody>
          <a:bodyPr lIns="0" rIns="0" anchor="b"/>
          <a:lstStyle>
            <a:lvl1pPr>
              <a:defRPr sz="2940">
                <a:solidFill>
                  <a:schemeClr val="tx1"/>
                </a:solidFill>
                <a:latin typeface="Segoe UI Light" panose="020B0502040204020203" pitchFamily="34" charset="0"/>
                <a:cs typeface="Segoe UI Light" panose="020B0502040204020203" pitchFamily="34" charset="0"/>
              </a:defRPr>
            </a:lvl1pPr>
          </a:lstStyle>
          <a:p>
            <a:r>
              <a:rPr lang="en-US"/>
              <a:t>Click to edit Master title style</a:t>
            </a:r>
          </a:p>
        </p:txBody>
      </p:sp>
      <p:sp>
        <p:nvSpPr>
          <p:cNvPr id="12" name="Text Placeholder 2"/>
          <p:cNvSpPr>
            <a:spLocks noGrp="1"/>
          </p:cNvSpPr>
          <p:nvPr>
            <p:ph type="body" idx="1"/>
          </p:nvPr>
        </p:nvSpPr>
        <p:spPr>
          <a:xfrm>
            <a:off x="468775" y="4589464"/>
            <a:ext cx="10878675" cy="833276"/>
          </a:xfrm>
          <a:prstGeom prst="rect">
            <a:avLst/>
          </a:prstGeom>
        </p:spPr>
        <p:txBody>
          <a:bodyPr lIns="0" rIns="0">
            <a:normAutofit/>
          </a:bodyPr>
          <a:lstStyle>
            <a:lvl1pPr marL="0" indent="0">
              <a:buNone/>
              <a:defRPr sz="1372">
                <a:solidFill>
                  <a:schemeClr val="tx1"/>
                </a:solidFill>
                <a:latin typeface="Segoe UI Semilight" panose="020B0402040204020203" pitchFamily="34" charset="0"/>
                <a:cs typeface="Segoe UI Semilight" panose="020B0402040204020203" pitchFamily="34" charset="0"/>
              </a:defRPr>
            </a:lvl1pPr>
            <a:lvl2pPr marL="457019" indent="0">
              <a:buNone/>
              <a:defRPr sz="1999">
                <a:solidFill>
                  <a:schemeClr val="tx1">
                    <a:tint val="75000"/>
                  </a:schemeClr>
                </a:solidFill>
              </a:defRPr>
            </a:lvl2pPr>
            <a:lvl3pPr marL="914038" indent="0">
              <a:buNone/>
              <a:defRPr sz="1799">
                <a:solidFill>
                  <a:schemeClr val="tx1">
                    <a:tint val="75000"/>
                  </a:schemeClr>
                </a:solidFill>
              </a:defRPr>
            </a:lvl3pPr>
            <a:lvl4pPr marL="1371057" indent="0">
              <a:buNone/>
              <a:defRPr sz="1600">
                <a:solidFill>
                  <a:schemeClr val="tx1">
                    <a:tint val="75000"/>
                  </a:schemeClr>
                </a:solidFill>
              </a:defRPr>
            </a:lvl4pPr>
            <a:lvl5pPr marL="1828076" indent="0">
              <a:buNone/>
              <a:defRPr sz="1600">
                <a:solidFill>
                  <a:schemeClr val="tx1">
                    <a:tint val="75000"/>
                  </a:schemeClr>
                </a:solidFill>
              </a:defRPr>
            </a:lvl5pPr>
            <a:lvl6pPr marL="2285094" indent="0">
              <a:buNone/>
              <a:defRPr sz="1600">
                <a:solidFill>
                  <a:schemeClr val="tx1">
                    <a:tint val="75000"/>
                  </a:schemeClr>
                </a:solidFill>
              </a:defRPr>
            </a:lvl6pPr>
            <a:lvl7pPr marL="2742114" indent="0">
              <a:buNone/>
              <a:defRPr sz="1600">
                <a:solidFill>
                  <a:schemeClr val="tx1">
                    <a:tint val="75000"/>
                  </a:schemeClr>
                </a:solidFill>
              </a:defRPr>
            </a:lvl7pPr>
            <a:lvl8pPr marL="3199133" indent="0">
              <a:buNone/>
              <a:defRPr sz="1600">
                <a:solidFill>
                  <a:schemeClr val="tx1">
                    <a:tint val="75000"/>
                  </a:schemeClr>
                </a:solidFill>
              </a:defRPr>
            </a:lvl8pPr>
            <a:lvl9pPr marL="3656151" indent="0">
              <a:buNone/>
              <a:defRPr sz="1600">
                <a:solidFill>
                  <a:schemeClr val="tx1">
                    <a:tint val="75000"/>
                  </a:schemeClr>
                </a:solidFill>
              </a:defRPr>
            </a:lvl9pPr>
          </a:lstStyle>
          <a:p>
            <a:pPr lvl="0"/>
            <a:r>
              <a:rPr lang="en-US"/>
              <a:t>Edit Master text styles</a:t>
            </a:r>
          </a:p>
        </p:txBody>
      </p:sp>
      <p:sp>
        <p:nvSpPr>
          <p:cNvPr id="6" name="Freeform 15">
            <a:extLst>
              <a:ext uri="{FF2B5EF4-FFF2-40B4-BE49-F238E27FC236}">
                <a16:creationId xmlns:a16="http://schemas.microsoft.com/office/drawing/2014/main" id="{5C6192C8-21B1-4553-A450-26022A1C5804}"/>
              </a:ext>
            </a:extLst>
          </p:cNvPr>
          <p:cNvSpPr>
            <a:spLocks noChangeAspect="1" noEditPoints="1"/>
          </p:cNvSpPr>
          <p:nvPr userDrawn="1"/>
        </p:nvSpPr>
        <p:spPr bwMode="black">
          <a:xfrm>
            <a:off x="498247" y="6073351"/>
            <a:ext cx="1393651" cy="310896"/>
          </a:xfrm>
          <a:custGeom>
            <a:avLst/>
            <a:gdLst>
              <a:gd name="T0" fmla="*/ 115 w 526"/>
              <a:gd name="T1" fmla="*/ 56 h 115"/>
              <a:gd name="T2" fmla="*/ 49 w 526"/>
              <a:gd name="T3" fmla="*/ 56 h 115"/>
              <a:gd name="T4" fmla="*/ 0 w 526"/>
              <a:gd name="T5" fmla="*/ 56 h 115"/>
              <a:gd name="T6" fmla="*/ 0 w 526"/>
              <a:gd name="T7" fmla="*/ 59 h 115"/>
              <a:gd name="T8" fmla="*/ 49 w 526"/>
              <a:gd name="T9" fmla="*/ 59 h 115"/>
              <a:gd name="T10" fmla="*/ 115 w 526"/>
              <a:gd name="T11" fmla="*/ 115 h 115"/>
              <a:gd name="T12" fmla="*/ 231 w 526"/>
              <a:gd name="T13" fmla="*/ 23 h 115"/>
              <a:gd name="T14" fmla="*/ 215 w 526"/>
              <a:gd name="T15" fmla="*/ 83 h 115"/>
              <a:gd name="T16" fmla="*/ 192 w 526"/>
              <a:gd name="T17" fmla="*/ 23 h 115"/>
              <a:gd name="T18" fmla="*/ 175 w 526"/>
              <a:gd name="T19" fmla="*/ 83 h 115"/>
              <a:gd name="T20" fmla="*/ 150 w 526"/>
              <a:gd name="T21" fmla="*/ 23 h 115"/>
              <a:gd name="T22" fmla="*/ 194 w 526"/>
              <a:gd name="T23" fmla="*/ 42 h 115"/>
              <a:gd name="T24" fmla="*/ 196 w 526"/>
              <a:gd name="T25" fmla="*/ 42 h 115"/>
              <a:gd name="T26" fmla="*/ 240 w 526"/>
              <a:gd name="T27" fmla="*/ 23 h 115"/>
              <a:gd name="T28" fmla="*/ 250 w 526"/>
              <a:gd name="T29" fmla="*/ 22 h 115"/>
              <a:gd name="T30" fmla="*/ 246 w 526"/>
              <a:gd name="T31" fmla="*/ 31 h 115"/>
              <a:gd name="T32" fmla="*/ 255 w 526"/>
              <a:gd name="T33" fmla="*/ 27 h 115"/>
              <a:gd name="T34" fmla="*/ 246 w 526"/>
              <a:gd name="T35" fmla="*/ 43 h 115"/>
              <a:gd name="T36" fmla="*/ 254 w 526"/>
              <a:gd name="T37" fmla="*/ 43 h 115"/>
              <a:gd name="T38" fmla="*/ 290 w 526"/>
              <a:gd name="T39" fmla="*/ 42 h 115"/>
              <a:gd name="T40" fmla="*/ 274 w 526"/>
              <a:gd name="T41" fmla="*/ 43 h 115"/>
              <a:gd name="T42" fmla="*/ 274 w 526"/>
              <a:gd name="T43" fmla="*/ 92 h 115"/>
              <a:gd name="T44" fmla="*/ 287 w 526"/>
              <a:gd name="T45" fmla="*/ 49 h 115"/>
              <a:gd name="T46" fmla="*/ 307 w 526"/>
              <a:gd name="T47" fmla="*/ 92 h 115"/>
              <a:gd name="T48" fmla="*/ 354 w 526"/>
              <a:gd name="T49" fmla="*/ 19 h 115"/>
              <a:gd name="T50" fmla="*/ 339 w 526"/>
              <a:gd name="T51" fmla="*/ 42 h 115"/>
              <a:gd name="T52" fmla="*/ 322 w 526"/>
              <a:gd name="T53" fmla="*/ 87 h 115"/>
              <a:gd name="T54" fmla="*/ 354 w 526"/>
              <a:gd name="T55" fmla="*/ 84 h 115"/>
              <a:gd name="T56" fmla="*/ 362 w 526"/>
              <a:gd name="T57" fmla="*/ 19 h 115"/>
              <a:gd name="T58" fmla="*/ 328 w 526"/>
              <a:gd name="T59" fmla="*/ 82 h 115"/>
              <a:gd name="T60" fmla="*/ 340 w 526"/>
              <a:gd name="T61" fmla="*/ 49 h 115"/>
              <a:gd name="T62" fmla="*/ 354 w 526"/>
              <a:gd name="T63" fmla="*/ 70 h 115"/>
              <a:gd name="T64" fmla="*/ 396 w 526"/>
              <a:gd name="T65" fmla="*/ 42 h 115"/>
              <a:gd name="T66" fmla="*/ 378 w 526"/>
              <a:gd name="T67" fmla="*/ 87 h 115"/>
              <a:gd name="T68" fmla="*/ 420 w 526"/>
              <a:gd name="T69" fmla="*/ 68 h 115"/>
              <a:gd name="T70" fmla="*/ 396 w 526"/>
              <a:gd name="T71" fmla="*/ 87 h 115"/>
              <a:gd name="T72" fmla="*/ 384 w 526"/>
              <a:gd name="T73" fmla="*/ 54 h 115"/>
              <a:gd name="T74" fmla="*/ 412 w 526"/>
              <a:gd name="T75" fmla="*/ 68 h 115"/>
              <a:gd name="T76" fmla="*/ 474 w 526"/>
              <a:gd name="T77" fmla="*/ 80 h 115"/>
              <a:gd name="T78" fmla="*/ 472 w 526"/>
              <a:gd name="T79" fmla="*/ 80 h 115"/>
              <a:gd name="T80" fmla="*/ 443 w 526"/>
              <a:gd name="T81" fmla="*/ 80 h 115"/>
              <a:gd name="T82" fmla="*/ 441 w 526"/>
              <a:gd name="T83" fmla="*/ 80 h 115"/>
              <a:gd name="T84" fmla="*/ 438 w 526"/>
              <a:gd name="T85" fmla="*/ 92 h 115"/>
              <a:gd name="T86" fmla="*/ 458 w 526"/>
              <a:gd name="T87" fmla="*/ 53 h 115"/>
              <a:gd name="T88" fmla="*/ 469 w 526"/>
              <a:gd name="T89" fmla="*/ 92 h 115"/>
              <a:gd name="T90" fmla="*/ 484 w 526"/>
              <a:gd name="T91" fmla="*/ 43 h 115"/>
              <a:gd name="T92" fmla="*/ 505 w 526"/>
              <a:gd name="T93" fmla="*/ 60 h 115"/>
              <a:gd name="T94" fmla="*/ 512 w 526"/>
              <a:gd name="T95" fmla="*/ 49 h 115"/>
              <a:gd name="T96" fmla="*/ 513 w 526"/>
              <a:gd name="T97" fmla="*/ 42 h 115"/>
              <a:gd name="T98" fmla="*/ 498 w 526"/>
              <a:gd name="T99" fmla="*/ 65 h 115"/>
              <a:gd name="T100" fmla="*/ 517 w 526"/>
              <a:gd name="T101" fmla="*/ 80 h 115"/>
              <a:gd name="T102" fmla="*/ 495 w 526"/>
              <a:gd name="T103" fmla="*/ 91 h 115"/>
              <a:gd name="T104" fmla="*/ 526 w 526"/>
              <a:gd name="T105" fmla="*/ 79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26" h="115">
                <a:moveTo>
                  <a:pt x="52" y="9"/>
                </a:moveTo>
                <a:cubicBezTo>
                  <a:pt x="115" y="0"/>
                  <a:pt x="115" y="0"/>
                  <a:pt x="115" y="0"/>
                </a:cubicBezTo>
                <a:cubicBezTo>
                  <a:pt x="115" y="56"/>
                  <a:pt x="115" y="56"/>
                  <a:pt x="115" y="56"/>
                </a:cubicBezTo>
                <a:cubicBezTo>
                  <a:pt x="52" y="56"/>
                  <a:pt x="52" y="56"/>
                  <a:pt x="52" y="56"/>
                </a:cubicBezTo>
                <a:lnTo>
                  <a:pt x="52" y="9"/>
                </a:lnTo>
                <a:close/>
                <a:moveTo>
                  <a:pt x="49" y="56"/>
                </a:moveTo>
                <a:cubicBezTo>
                  <a:pt x="49" y="9"/>
                  <a:pt x="49" y="9"/>
                  <a:pt x="49" y="9"/>
                </a:cubicBezTo>
                <a:cubicBezTo>
                  <a:pt x="0" y="16"/>
                  <a:pt x="0" y="16"/>
                  <a:pt x="0" y="16"/>
                </a:cubicBezTo>
                <a:cubicBezTo>
                  <a:pt x="0" y="56"/>
                  <a:pt x="0" y="56"/>
                  <a:pt x="0" y="56"/>
                </a:cubicBezTo>
                <a:lnTo>
                  <a:pt x="49" y="56"/>
                </a:lnTo>
                <a:close/>
                <a:moveTo>
                  <a:pt x="49" y="59"/>
                </a:moveTo>
                <a:cubicBezTo>
                  <a:pt x="0" y="59"/>
                  <a:pt x="0" y="59"/>
                  <a:pt x="0" y="59"/>
                </a:cubicBezTo>
                <a:cubicBezTo>
                  <a:pt x="0" y="99"/>
                  <a:pt x="0" y="99"/>
                  <a:pt x="0" y="99"/>
                </a:cubicBezTo>
                <a:cubicBezTo>
                  <a:pt x="49" y="106"/>
                  <a:pt x="49" y="106"/>
                  <a:pt x="49" y="106"/>
                </a:cubicBezTo>
                <a:lnTo>
                  <a:pt x="49" y="59"/>
                </a:lnTo>
                <a:close/>
                <a:moveTo>
                  <a:pt x="52" y="59"/>
                </a:moveTo>
                <a:cubicBezTo>
                  <a:pt x="52" y="106"/>
                  <a:pt x="52" y="106"/>
                  <a:pt x="52" y="106"/>
                </a:cubicBezTo>
                <a:cubicBezTo>
                  <a:pt x="115" y="115"/>
                  <a:pt x="115" y="115"/>
                  <a:pt x="115" y="115"/>
                </a:cubicBezTo>
                <a:cubicBezTo>
                  <a:pt x="115" y="59"/>
                  <a:pt x="115" y="59"/>
                  <a:pt x="115" y="59"/>
                </a:cubicBezTo>
                <a:lnTo>
                  <a:pt x="52" y="59"/>
                </a:lnTo>
                <a:close/>
                <a:moveTo>
                  <a:pt x="231" y="23"/>
                </a:moveTo>
                <a:cubicBezTo>
                  <a:pt x="217" y="76"/>
                  <a:pt x="217" y="76"/>
                  <a:pt x="217" y="76"/>
                </a:cubicBezTo>
                <a:cubicBezTo>
                  <a:pt x="216" y="79"/>
                  <a:pt x="215" y="81"/>
                  <a:pt x="215" y="83"/>
                </a:cubicBezTo>
                <a:cubicBezTo>
                  <a:pt x="215" y="83"/>
                  <a:pt x="215" y="83"/>
                  <a:pt x="215" y="83"/>
                </a:cubicBezTo>
                <a:cubicBezTo>
                  <a:pt x="215" y="81"/>
                  <a:pt x="215" y="79"/>
                  <a:pt x="214" y="77"/>
                </a:cubicBezTo>
                <a:cubicBezTo>
                  <a:pt x="199" y="23"/>
                  <a:pt x="199" y="23"/>
                  <a:pt x="199" y="23"/>
                </a:cubicBezTo>
                <a:cubicBezTo>
                  <a:pt x="192" y="23"/>
                  <a:pt x="192" y="23"/>
                  <a:pt x="192" y="23"/>
                </a:cubicBezTo>
                <a:cubicBezTo>
                  <a:pt x="176" y="76"/>
                  <a:pt x="176" y="76"/>
                  <a:pt x="176" y="76"/>
                </a:cubicBezTo>
                <a:cubicBezTo>
                  <a:pt x="175" y="79"/>
                  <a:pt x="175" y="81"/>
                  <a:pt x="175" y="83"/>
                </a:cubicBezTo>
                <a:cubicBezTo>
                  <a:pt x="175" y="83"/>
                  <a:pt x="175" y="83"/>
                  <a:pt x="175" y="83"/>
                </a:cubicBezTo>
                <a:cubicBezTo>
                  <a:pt x="174" y="81"/>
                  <a:pt x="174" y="79"/>
                  <a:pt x="173" y="76"/>
                </a:cubicBezTo>
                <a:cubicBezTo>
                  <a:pt x="159" y="23"/>
                  <a:pt x="159" y="23"/>
                  <a:pt x="159" y="23"/>
                </a:cubicBezTo>
                <a:cubicBezTo>
                  <a:pt x="150" y="23"/>
                  <a:pt x="150" y="23"/>
                  <a:pt x="150" y="23"/>
                </a:cubicBezTo>
                <a:cubicBezTo>
                  <a:pt x="170" y="92"/>
                  <a:pt x="170" y="92"/>
                  <a:pt x="170" y="92"/>
                </a:cubicBezTo>
                <a:cubicBezTo>
                  <a:pt x="179" y="92"/>
                  <a:pt x="179" y="92"/>
                  <a:pt x="179" y="92"/>
                </a:cubicBezTo>
                <a:cubicBezTo>
                  <a:pt x="194" y="42"/>
                  <a:pt x="194" y="42"/>
                  <a:pt x="194" y="42"/>
                </a:cubicBezTo>
                <a:cubicBezTo>
                  <a:pt x="194" y="40"/>
                  <a:pt x="195" y="37"/>
                  <a:pt x="195" y="35"/>
                </a:cubicBezTo>
                <a:cubicBezTo>
                  <a:pt x="195" y="35"/>
                  <a:pt x="195" y="35"/>
                  <a:pt x="195" y="35"/>
                </a:cubicBezTo>
                <a:cubicBezTo>
                  <a:pt x="195" y="38"/>
                  <a:pt x="196" y="40"/>
                  <a:pt x="196" y="42"/>
                </a:cubicBezTo>
                <a:cubicBezTo>
                  <a:pt x="210" y="92"/>
                  <a:pt x="210" y="92"/>
                  <a:pt x="210" y="92"/>
                </a:cubicBezTo>
                <a:cubicBezTo>
                  <a:pt x="220" y="92"/>
                  <a:pt x="220" y="92"/>
                  <a:pt x="220" y="92"/>
                </a:cubicBezTo>
                <a:cubicBezTo>
                  <a:pt x="240" y="23"/>
                  <a:pt x="240" y="23"/>
                  <a:pt x="240" y="23"/>
                </a:cubicBezTo>
                <a:lnTo>
                  <a:pt x="231" y="23"/>
                </a:lnTo>
                <a:close/>
                <a:moveTo>
                  <a:pt x="254" y="23"/>
                </a:moveTo>
                <a:cubicBezTo>
                  <a:pt x="253" y="22"/>
                  <a:pt x="251" y="22"/>
                  <a:pt x="250" y="22"/>
                </a:cubicBezTo>
                <a:cubicBezTo>
                  <a:pt x="248" y="22"/>
                  <a:pt x="247" y="22"/>
                  <a:pt x="246" y="23"/>
                </a:cubicBezTo>
                <a:cubicBezTo>
                  <a:pt x="245" y="24"/>
                  <a:pt x="245" y="25"/>
                  <a:pt x="245" y="27"/>
                </a:cubicBezTo>
                <a:cubicBezTo>
                  <a:pt x="245" y="28"/>
                  <a:pt x="245" y="30"/>
                  <a:pt x="246" y="31"/>
                </a:cubicBezTo>
                <a:cubicBezTo>
                  <a:pt x="247" y="31"/>
                  <a:pt x="249" y="32"/>
                  <a:pt x="250" y="32"/>
                </a:cubicBezTo>
                <a:cubicBezTo>
                  <a:pt x="251" y="32"/>
                  <a:pt x="253" y="31"/>
                  <a:pt x="254" y="30"/>
                </a:cubicBezTo>
                <a:cubicBezTo>
                  <a:pt x="255" y="30"/>
                  <a:pt x="255" y="28"/>
                  <a:pt x="255" y="27"/>
                </a:cubicBezTo>
                <a:cubicBezTo>
                  <a:pt x="255" y="25"/>
                  <a:pt x="255" y="24"/>
                  <a:pt x="254" y="23"/>
                </a:cubicBezTo>
                <a:close/>
                <a:moveTo>
                  <a:pt x="254" y="43"/>
                </a:moveTo>
                <a:cubicBezTo>
                  <a:pt x="246" y="43"/>
                  <a:pt x="246" y="43"/>
                  <a:pt x="246" y="43"/>
                </a:cubicBezTo>
                <a:cubicBezTo>
                  <a:pt x="246" y="92"/>
                  <a:pt x="246" y="92"/>
                  <a:pt x="246" y="92"/>
                </a:cubicBezTo>
                <a:cubicBezTo>
                  <a:pt x="254" y="92"/>
                  <a:pt x="254" y="92"/>
                  <a:pt x="254" y="92"/>
                </a:cubicBezTo>
                <a:lnTo>
                  <a:pt x="254" y="43"/>
                </a:lnTo>
                <a:close/>
                <a:moveTo>
                  <a:pt x="307" y="62"/>
                </a:moveTo>
                <a:cubicBezTo>
                  <a:pt x="307" y="56"/>
                  <a:pt x="305" y="51"/>
                  <a:pt x="302" y="47"/>
                </a:cubicBezTo>
                <a:cubicBezTo>
                  <a:pt x="300" y="44"/>
                  <a:pt x="295" y="42"/>
                  <a:pt x="290" y="42"/>
                </a:cubicBezTo>
                <a:cubicBezTo>
                  <a:pt x="283" y="42"/>
                  <a:pt x="278" y="45"/>
                  <a:pt x="274" y="51"/>
                </a:cubicBezTo>
                <a:cubicBezTo>
                  <a:pt x="274" y="51"/>
                  <a:pt x="274" y="51"/>
                  <a:pt x="274" y="51"/>
                </a:cubicBezTo>
                <a:cubicBezTo>
                  <a:pt x="274" y="43"/>
                  <a:pt x="274" y="43"/>
                  <a:pt x="274" y="43"/>
                </a:cubicBezTo>
                <a:cubicBezTo>
                  <a:pt x="266" y="43"/>
                  <a:pt x="266" y="43"/>
                  <a:pt x="266" y="43"/>
                </a:cubicBezTo>
                <a:cubicBezTo>
                  <a:pt x="266" y="92"/>
                  <a:pt x="266" y="92"/>
                  <a:pt x="266" y="92"/>
                </a:cubicBezTo>
                <a:cubicBezTo>
                  <a:pt x="274" y="92"/>
                  <a:pt x="274" y="92"/>
                  <a:pt x="274" y="92"/>
                </a:cubicBezTo>
                <a:cubicBezTo>
                  <a:pt x="274" y="64"/>
                  <a:pt x="274" y="64"/>
                  <a:pt x="274" y="64"/>
                </a:cubicBezTo>
                <a:cubicBezTo>
                  <a:pt x="274" y="60"/>
                  <a:pt x="275" y="56"/>
                  <a:pt x="278" y="53"/>
                </a:cubicBezTo>
                <a:cubicBezTo>
                  <a:pt x="280" y="50"/>
                  <a:pt x="283" y="49"/>
                  <a:pt x="287" y="49"/>
                </a:cubicBezTo>
                <a:cubicBezTo>
                  <a:pt x="295" y="49"/>
                  <a:pt x="299" y="54"/>
                  <a:pt x="299" y="64"/>
                </a:cubicBezTo>
                <a:cubicBezTo>
                  <a:pt x="299" y="92"/>
                  <a:pt x="299" y="92"/>
                  <a:pt x="299" y="92"/>
                </a:cubicBezTo>
                <a:cubicBezTo>
                  <a:pt x="307" y="92"/>
                  <a:pt x="307" y="92"/>
                  <a:pt x="307" y="92"/>
                </a:cubicBezTo>
                <a:lnTo>
                  <a:pt x="307" y="62"/>
                </a:lnTo>
                <a:close/>
                <a:moveTo>
                  <a:pt x="362" y="19"/>
                </a:moveTo>
                <a:cubicBezTo>
                  <a:pt x="354" y="19"/>
                  <a:pt x="354" y="19"/>
                  <a:pt x="354" y="19"/>
                </a:cubicBezTo>
                <a:cubicBezTo>
                  <a:pt x="354" y="50"/>
                  <a:pt x="354" y="50"/>
                  <a:pt x="354" y="50"/>
                </a:cubicBezTo>
                <a:cubicBezTo>
                  <a:pt x="353" y="50"/>
                  <a:pt x="353" y="50"/>
                  <a:pt x="353" y="50"/>
                </a:cubicBezTo>
                <a:cubicBezTo>
                  <a:pt x="350" y="44"/>
                  <a:pt x="345" y="42"/>
                  <a:pt x="339" y="42"/>
                </a:cubicBezTo>
                <a:cubicBezTo>
                  <a:pt x="332" y="42"/>
                  <a:pt x="326" y="44"/>
                  <a:pt x="322" y="49"/>
                </a:cubicBezTo>
                <a:cubicBezTo>
                  <a:pt x="318" y="54"/>
                  <a:pt x="316" y="61"/>
                  <a:pt x="316" y="69"/>
                </a:cubicBezTo>
                <a:cubicBezTo>
                  <a:pt x="316" y="76"/>
                  <a:pt x="318" y="82"/>
                  <a:pt x="322" y="87"/>
                </a:cubicBezTo>
                <a:cubicBezTo>
                  <a:pt x="325" y="91"/>
                  <a:pt x="330" y="94"/>
                  <a:pt x="337" y="94"/>
                </a:cubicBezTo>
                <a:cubicBezTo>
                  <a:pt x="344" y="94"/>
                  <a:pt x="350" y="90"/>
                  <a:pt x="353" y="84"/>
                </a:cubicBezTo>
                <a:cubicBezTo>
                  <a:pt x="354" y="84"/>
                  <a:pt x="354" y="84"/>
                  <a:pt x="354" y="84"/>
                </a:cubicBezTo>
                <a:cubicBezTo>
                  <a:pt x="354" y="92"/>
                  <a:pt x="354" y="92"/>
                  <a:pt x="354" y="92"/>
                </a:cubicBezTo>
                <a:cubicBezTo>
                  <a:pt x="362" y="92"/>
                  <a:pt x="362" y="92"/>
                  <a:pt x="362" y="92"/>
                </a:cubicBezTo>
                <a:lnTo>
                  <a:pt x="362" y="19"/>
                </a:lnTo>
                <a:close/>
                <a:moveTo>
                  <a:pt x="349" y="82"/>
                </a:moveTo>
                <a:cubicBezTo>
                  <a:pt x="347" y="85"/>
                  <a:pt x="343" y="87"/>
                  <a:pt x="339" y="87"/>
                </a:cubicBezTo>
                <a:cubicBezTo>
                  <a:pt x="334" y="87"/>
                  <a:pt x="331" y="85"/>
                  <a:pt x="328" y="82"/>
                </a:cubicBezTo>
                <a:cubicBezTo>
                  <a:pt x="325" y="79"/>
                  <a:pt x="324" y="74"/>
                  <a:pt x="324" y="68"/>
                </a:cubicBezTo>
                <a:cubicBezTo>
                  <a:pt x="324" y="62"/>
                  <a:pt x="326" y="57"/>
                  <a:pt x="328" y="54"/>
                </a:cubicBezTo>
                <a:cubicBezTo>
                  <a:pt x="331" y="50"/>
                  <a:pt x="335" y="49"/>
                  <a:pt x="340" y="49"/>
                </a:cubicBezTo>
                <a:cubicBezTo>
                  <a:pt x="344" y="49"/>
                  <a:pt x="347" y="50"/>
                  <a:pt x="350" y="53"/>
                </a:cubicBezTo>
                <a:cubicBezTo>
                  <a:pt x="352" y="55"/>
                  <a:pt x="354" y="59"/>
                  <a:pt x="354" y="63"/>
                </a:cubicBezTo>
                <a:cubicBezTo>
                  <a:pt x="354" y="70"/>
                  <a:pt x="354" y="70"/>
                  <a:pt x="354" y="70"/>
                </a:cubicBezTo>
                <a:cubicBezTo>
                  <a:pt x="354" y="75"/>
                  <a:pt x="352" y="79"/>
                  <a:pt x="349" y="82"/>
                </a:cubicBezTo>
                <a:close/>
                <a:moveTo>
                  <a:pt x="414" y="49"/>
                </a:moveTo>
                <a:cubicBezTo>
                  <a:pt x="410" y="44"/>
                  <a:pt x="404" y="42"/>
                  <a:pt x="396" y="42"/>
                </a:cubicBezTo>
                <a:cubicBezTo>
                  <a:pt x="389" y="42"/>
                  <a:pt x="383" y="44"/>
                  <a:pt x="378" y="49"/>
                </a:cubicBezTo>
                <a:cubicBezTo>
                  <a:pt x="374" y="54"/>
                  <a:pt x="371" y="60"/>
                  <a:pt x="371" y="68"/>
                </a:cubicBezTo>
                <a:cubicBezTo>
                  <a:pt x="371" y="76"/>
                  <a:pt x="374" y="82"/>
                  <a:pt x="378" y="87"/>
                </a:cubicBezTo>
                <a:cubicBezTo>
                  <a:pt x="382" y="91"/>
                  <a:pt x="388" y="94"/>
                  <a:pt x="395" y="94"/>
                </a:cubicBezTo>
                <a:cubicBezTo>
                  <a:pt x="403" y="94"/>
                  <a:pt x="409" y="91"/>
                  <a:pt x="413" y="86"/>
                </a:cubicBezTo>
                <a:cubicBezTo>
                  <a:pt x="418" y="82"/>
                  <a:pt x="420" y="75"/>
                  <a:pt x="420" y="68"/>
                </a:cubicBezTo>
                <a:cubicBezTo>
                  <a:pt x="420" y="60"/>
                  <a:pt x="418" y="53"/>
                  <a:pt x="414" y="49"/>
                </a:cubicBezTo>
                <a:close/>
                <a:moveTo>
                  <a:pt x="408" y="82"/>
                </a:moveTo>
                <a:cubicBezTo>
                  <a:pt x="405" y="85"/>
                  <a:pt x="401" y="87"/>
                  <a:pt x="396" y="87"/>
                </a:cubicBezTo>
                <a:cubicBezTo>
                  <a:pt x="391" y="87"/>
                  <a:pt x="387" y="85"/>
                  <a:pt x="384" y="82"/>
                </a:cubicBezTo>
                <a:cubicBezTo>
                  <a:pt x="381" y="79"/>
                  <a:pt x="379" y="74"/>
                  <a:pt x="379" y="68"/>
                </a:cubicBezTo>
                <a:cubicBezTo>
                  <a:pt x="379" y="62"/>
                  <a:pt x="381" y="57"/>
                  <a:pt x="384" y="54"/>
                </a:cubicBezTo>
                <a:cubicBezTo>
                  <a:pt x="387" y="50"/>
                  <a:pt x="391" y="49"/>
                  <a:pt x="396" y="49"/>
                </a:cubicBezTo>
                <a:cubicBezTo>
                  <a:pt x="401" y="49"/>
                  <a:pt x="405" y="50"/>
                  <a:pt x="408" y="54"/>
                </a:cubicBezTo>
                <a:cubicBezTo>
                  <a:pt x="410" y="57"/>
                  <a:pt x="412" y="62"/>
                  <a:pt x="412" y="68"/>
                </a:cubicBezTo>
                <a:cubicBezTo>
                  <a:pt x="412" y="74"/>
                  <a:pt x="410" y="79"/>
                  <a:pt x="408" y="82"/>
                </a:cubicBezTo>
                <a:close/>
                <a:moveTo>
                  <a:pt x="484" y="43"/>
                </a:moveTo>
                <a:cubicBezTo>
                  <a:pt x="474" y="80"/>
                  <a:pt x="474" y="80"/>
                  <a:pt x="474" y="80"/>
                </a:cubicBezTo>
                <a:cubicBezTo>
                  <a:pt x="474" y="82"/>
                  <a:pt x="473" y="83"/>
                  <a:pt x="473" y="85"/>
                </a:cubicBezTo>
                <a:cubicBezTo>
                  <a:pt x="473" y="85"/>
                  <a:pt x="473" y="85"/>
                  <a:pt x="473" y="85"/>
                </a:cubicBezTo>
                <a:cubicBezTo>
                  <a:pt x="473" y="83"/>
                  <a:pt x="472" y="81"/>
                  <a:pt x="472" y="80"/>
                </a:cubicBezTo>
                <a:cubicBezTo>
                  <a:pt x="462" y="43"/>
                  <a:pt x="462" y="43"/>
                  <a:pt x="462" y="43"/>
                </a:cubicBezTo>
                <a:cubicBezTo>
                  <a:pt x="455" y="43"/>
                  <a:pt x="455" y="43"/>
                  <a:pt x="455" y="43"/>
                </a:cubicBezTo>
                <a:cubicBezTo>
                  <a:pt x="443" y="80"/>
                  <a:pt x="443" y="80"/>
                  <a:pt x="443" y="80"/>
                </a:cubicBezTo>
                <a:cubicBezTo>
                  <a:pt x="443" y="82"/>
                  <a:pt x="442" y="83"/>
                  <a:pt x="442" y="85"/>
                </a:cubicBezTo>
                <a:cubicBezTo>
                  <a:pt x="442" y="85"/>
                  <a:pt x="442" y="85"/>
                  <a:pt x="442" y="85"/>
                </a:cubicBezTo>
                <a:cubicBezTo>
                  <a:pt x="442" y="83"/>
                  <a:pt x="442" y="81"/>
                  <a:pt x="441" y="80"/>
                </a:cubicBezTo>
                <a:cubicBezTo>
                  <a:pt x="431" y="43"/>
                  <a:pt x="431" y="43"/>
                  <a:pt x="431" y="43"/>
                </a:cubicBezTo>
                <a:cubicBezTo>
                  <a:pt x="423" y="43"/>
                  <a:pt x="423" y="43"/>
                  <a:pt x="423" y="43"/>
                </a:cubicBezTo>
                <a:cubicBezTo>
                  <a:pt x="438" y="92"/>
                  <a:pt x="438" y="92"/>
                  <a:pt x="438" y="92"/>
                </a:cubicBezTo>
                <a:cubicBezTo>
                  <a:pt x="446" y="92"/>
                  <a:pt x="446" y="92"/>
                  <a:pt x="446" y="92"/>
                </a:cubicBezTo>
                <a:cubicBezTo>
                  <a:pt x="457" y="57"/>
                  <a:pt x="457" y="57"/>
                  <a:pt x="457" y="57"/>
                </a:cubicBezTo>
                <a:cubicBezTo>
                  <a:pt x="457" y="55"/>
                  <a:pt x="458" y="54"/>
                  <a:pt x="458" y="53"/>
                </a:cubicBezTo>
                <a:cubicBezTo>
                  <a:pt x="458" y="53"/>
                  <a:pt x="458" y="53"/>
                  <a:pt x="458" y="53"/>
                </a:cubicBezTo>
                <a:cubicBezTo>
                  <a:pt x="458" y="54"/>
                  <a:pt x="458" y="56"/>
                  <a:pt x="459" y="57"/>
                </a:cubicBezTo>
                <a:cubicBezTo>
                  <a:pt x="469" y="92"/>
                  <a:pt x="469" y="92"/>
                  <a:pt x="469" y="92"/>
                </a:cubicBezTo>
                <a:cubicBezTo>
                  <a:pt x="477" y="92"/>
                  <a:pt x="477" y="92"/>
                  <a:pt x="477" y="92"/>
                </a:cubicBezTo>
                <a:cubicBezTo>
                  <a:pt x="492" y="43"/>
                  <a:pt x="492" y="43"/>
                  <a:pt x="492" y="43"/>
                </a:cubicBezTo>
                <a:lnTo>
                  <a:pt x="484" y="43"/>
                </a:lnTo>
                <a:close/>
                <a:moveTo>
                  <a:pt x="523" y="71"/>
                </a:moveTo>
                <a:cubicBezTo>
                  <a:pt x="521" y="69"/>
                  <a:pt x="517" y="67"/>
                  <a:pt x="513" y="65"/>
                </a:cubicBezTo>
                <a:cubicBezTo>
                  <a:pt x="509" y="63"/>
                  <a:pt x="506" y="62"/>
                  <a:pt x="505" y="60"/>
                </a:cubicBezTo>
                <a:cubicBezTo>
                  <a:pt x="504" y="59"/>
                  <a:pt x="503" y="58"/>
                  <a:pt x="503" y="55"/>
                </a:cubicBezTo>
                <a:cubicBezTo>
                  <a:pt x="503" y="53"/>
                  <a:pt x="504" y="52"/>
                  <a:pt x="506" y="50"/>
                </a:cubicBezTo>
                <a:cubicBezTo>
                  <a:pt x="507" y="49"/>
                  <a:pt x="509" y="49"/>
                  <a:pt x="512" y="49"/>
                </a:cubicBezTo>
                <a:cubicBezTo>
                  <a:pt x="516" y="49"/>
                  <a:pt x="520" y="50"/>
                  <a:pt x="523" y="52"/>
                </a:cubicBezTo>
                <a:cubicBezTo>
                  <a:pt x="523" y="44"/>
                  <a:pt x="523" y="44"/>
                  <a:pt x="523" y="44"/>
                </a:cubicBezTo>
                <a:cubicBezTo>
                  <a:pt x="520" y="43"/>
                  <a:pt x="517" y="42"/>
                  <a:pt x="513" y="42"/>
                </a:cubicBezTo>
                <a:cubicBezTo>
                  <a:pt x="508" y="42"/>
                  <a:pt x="503" y="43"/>
                  <a:pt x="500" y="46"/>
                </a:cubicBezTo>
                <a:cubicBezTo>
                  <a:pt x="497" y="49"/>
                  <a:pt x="495" y="52"/>
                  <a:pt x="495" y="56"/>
                </a:cubicBezTo>
                <a:cubicBezTo>
                  <a:pt x="495" y="60"/>
                  <a:pt x="496" y="62"/>
                  <a:pt x="498" y="65"/>
                </a:cubicBezTo>
                <a:cubicBezTo>
                  <a:pt x="500" y="67"/>
                  <a:pt x="503" y="69"/>
                  <a:pt x="507" y="71"/>
                </a:cubicBezTo>
                <a:cubicBezTo>
                  <a:pt x="512" y="73"/>
                  <a:pt x="514" y="74"/>
                  <a:pt x="516" y="75"/>
                </a:cubicBezTo>
                <a:cubicBezTo>
                  <a:pt x="517" y="77"/>
                  <a:pt x="517" y="78"/>
                  <a:pt x="517" y="80"/>
                </a:cubicBezTo>
                <a:cubicBezTo>
                  <a:pt x="517" y="85"/>
                  <a:pt x="514" y="87"/>
                  <a:pt x="508" y="87"/>
                </a:cubicBezTo>
                <a:cubicBezTo>
                  <a:pt x="503" y="87"/>
                  <a:pt x="499" y="85"/>
                  <a:pt x="495" y="82"/>
                </a:cubicBezTo>
                <a:cubicBezTo>
                  <a:pt x="495" y="91"/>
                  <a:pt x="495" y="91"/>
                  <a:pt x="495" y="91"/>
                </a:cubicBezTo>
                <a:cubicBezTo>
                  <a:pt x="499" y="93"/>
                  <a:pt x="503" y="94"/>
                  <a:pt x="507" y="94"/>
                </a:cubicBezTo>
                <a:cubicBezTo>
                  <a:pt x="513" y="94"/>
                  <a:pt x="517" y="92"/>
                  <a:pt x="521" y="90"/>
                </a:cubicBezTo>
                <a:cubicBezTo>
                  <a:pt x="524" y="87"/>
                  <a:pt x="526" y="83"/>
                  <a:pt x="526" y="79"/>
                </a:cubicBezTo>
                <a:cubicBezTo>
                  <a:pt x="526" y="76"/>
                  <a:pt x="525" y="73"/>
                  <a:pt x="523" y="71"/>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 name="MSIPCM66cb4a4ebf806c7fb0d52733" descr="{&quot;HashCode&quot;:-1634785317,&quot;Placement&quot;:&quot;Footer&quot;,&quot;Top&quot;:519.343,&quot;Left&quot;:0.0,&quot;SlideWidth&quot;:960,&quot;SlideHeight&quot;:540}">
            <a:extLst>
              <a:ext uri="{FF2B5EF4-FFF2-40B4-BE49-F238E27FC236}">
                <a16:creationId xmlns:a16="http://schemas.microsoft.com/office/drawing/2014/main" id="{DE00B54D-3993-4A97-8B19-C45FA49FCDFB}"/>
              </a:ext>
            </a:extLst>
          </p:cNvPr>
          <p:cNvSpPr txBox="1"/>
          <p:nvPr userDrawn="1"/>
        </p:nvSpPr>
        <p:spPr>
          <a:xfrm>
            <a:off x="9763281" y="6191091"/>
            <a:ext cx="2123853" cy="153888"/>
          </a:xfrm>
          <a:prstGeom prst="rect">
            <a:avLst/>
          </a:prstGeom>
          <a:noFill/>
        </p:spPr>
        <p:txBody>
          <a:bodyPr vert="horz" wrap="square" lIns="0" tIns="0" rIns="0" bIns="0" rtlCol="0" anchor="ctr" anchorCtr="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2917">
                      <a:srgbClr val="FFFFFF"/>
                    </a:gs>
                    <a:gs pos="100000">
                      <a:srgbClr val="FFFFFF"/>
                    </a:gs>
                  </a:gsLst>
                  <a:lin ang="5400000" scaled="0"/>
                </a:gradFill>
                <a:effectLst/>
                <a:uLnTx/>
                <a:uFillTx/>
                <a:latin typeface="Calibri" panose="020F0502020204030204" pitchFamily="34" charset="0"/>
                <a:ea typeface="+mn-ea"/>
                <a:cs typeface="+mn-cs"/>
              </a:rPr>
              <a:t>Microsoft confidential – NDA only</a:t>
            </a:r>
          </a:p>
        </p:txBody>
      </p:sp>
    </p:spTree>
    <p:extLst>
      <p:ext uri="{BB962C8B-B14F-4D97-AF65-F5344CB8AC3E}">
        <p14:creationId xmlns:p14="http://schemas.microsoft.com/office/powerpoint/2010/main" val="23710492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1_Title Slide Blue">
    <p:bg>
      <p:bgRef idx="1001">
        <a:schemeClr val="bg2"/>
      </p:bgRef>
    </p:bg>
    <p:spTree>
      <p:nvGrpSpPr>
        <p:cNvPr id="1" name=""/>
        <p:cNvGrpSpPr/>
        <p:nvPr/>
      </p:nvGrpSpPr>
      <p:grpSpPr>
        <a:xfrm>
          <a:off x="0" y="0"/>
          <a:ext cx="0" cy="0"/>
          <a:chOff x="0" y="0"/>
          <a:chExt cx="0" cy="0"/>
        </a:xfrm>
      </p:grpSpPr>
      <p:sp>
        <p:nvSpPr>
          <p:cNvPr id="7" name="Title 1"/>
          <p:cNvSpPr>
            <a:spLocks noGrp="1"/>
          </p:cNvSpPr>
          <p:nvPr>
            <p:ph type="title"/>
          </p:nvPr>
        </p:nvSpPr>
        <p:spPr>
          <a:xfrm>
            <a:off x="468776" y="2304477"/>
            <a:ext cx="6789812" cy="2016501"/>
          </a:xfrm>
        </p:spPr>
        <p:txBody>
          <a:bodyPr lIns="0" rIns="0" anchor="ctr" anchorCtr="0"/>
          <a:lstStyle>
            <a:lvl1pPr>
              <a:defRPr sz="3600">
                <a:solidFill>
                  <a:schemeClr val="tx1"/>
                </a:solidFill>
                <a:latin typeface="Segoe UI Light" panose="020B0502040204020203" pitchFamily="34" charset="0"/>
                <a:cs typeface="Segoe UI Light" panose="020B0502040204020203" pitchFamily="34" charset="0"/>
              </a:defRPr>
            </a:lvl1pPr>
          </a:lstStyle>
          <a:p>
            <a:r>
              <a:rPr lang="en-US"/>
              <a:t>Click to edit Master title style</a:t>
            </a:r>
          </a:p>
        </p:txBody>
      </p:sp>
      <p:grpSp>
        <p:nvGrpSpPr>
          <p:cNvPr id="21" name="Group 20">
            <a:extLst>
              <a:ext uri="{FF2B5EF4-FFF2-40B4-BE49-F238E27FC236}">
                <a16:creationId xmlns:a16="http://schemas.microsoft.com/office/drawing/2014/main" id="{65F6CE78-5566-4F53-9EAD-4BD3449AC65D}"/>
              </a:ext>
            </a:extLst>
          </p:cNvPr>
          <p:cNvGrpSpPr>
            <a:grpSpLocks noChangeAspect="1"/>
          </p:cNvGrpSpPr>
          <p:nvPr userDrawn="1"/>
        </p:nvGrpSpPr>
        <p:grpSpPr bwMode="black">
          <a:xfrm>
            <a:off x="510989" y="468701"/>
            <a:ext cx="1448130" cy="310896"/>
            <a:chOff x="457200" y="1643393"/>
            <a:chExt cx="4492753" cy="964540"/>
          </a:xfrm>
        </p:grpSpPr>
        <p:pic>
          <p:nvPicPr>
            <p:cNvPr id="22" name="Picture 21">
              <a:extLst>
                <a:ext uri="{FF2B5EF4-FFF2-40B4-BE49-F238E27FC236}">
                  <a16:creationId xmlns:a16="http://schemas.microsoft.com/office/drawing/2014/main" id="{838DDD8E-A3A8-4127-88F3-F5FCD29491D5}"/>
                </a:ext>
              </a:extLst>
            </p:cNvPr>
            <p:cNvPicPr>
              <a:picLocks noChangeAspect="1"/>
            </p:cNvPicPr>
            <p:nvPr/>
          </p:nvPicPr>
          <p:blipFill>
            <a:blip r:embed="rId2"/>
            <a:stretch>
              <a:fillRect/>
            </a:stretch>
          </p:blipFill>
          <p:spPr bwMode="black">
            <a:xfrm>
              <a:off x="457200" y="1643393"/>
              <a:ext cx="964540" cy="964540"/>
            </a:xfrm>
            <a:prstGeom prst="rect">
              <a:avLst/>
            </a:prstGeom>
          </p:spPr>
        </p:pic>
        <p:sp>
          <p:nvSpPr>
            <p:cNvPr id="23" name="Freeform 12">
              <a:extLst>
                <a:ext uri="{FF2B5EF4-FFF2-40B4-BE49-F238E27FC236}">
                  <a16:creationId xmlns:a16="http://schemas.microsoft.com/office/drawing/2014/main" id="{F7B11B37-F0DD-40ED-A93B-8C4A961365E3}"/>
                </a:ext>
              </a:extLst>
            </p:cNvPr>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spTree>
    <p:extLst>
      <p:ext uri="{BB962C8B-B14F-4D97-AF65-F5344CB8AC3E}">
        <p14:creationId xmlns:p14="http://schemas.microsoft.com/office/powerpoint/2010/main" val="28733758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1_Title Slide Blue">
    <p:bg>
      <p:bgRef idx="1001">
        <a:schemeClr val="bg2"/>
      </p:bgRef>
    </p:bg>
    <p:spTree>
      <p:nvGrpSpPr>
        <p:cNvPr id="1" name=""/>
        <p:cNvGrpSpPr/>
        <p:nvPr/>
      </p:nvGrpSpPr>
      <p:grpSpPr>
        <a:xfrm>
          <a:off x="0" y="0"/>
          <a:ext cx="0" cy="0"/>
          <a:chOff x="0" y="0"/>
          <a:chExt cx="0" cy="0"/>
        </a:xfrm>
      </p:grpSpPr>
      <p:sp>
        <p:nvSpPr>
          <p:cNvPr id="7" name="Title 1"/>
          <p:cNvSpPr>
            <a:spLocks noGrp="1"/>
          </p:cNvSpPr>
          <p:nvPr>
            <p:ph type="title"/>
          </p:nvPr>
        </p:nvSpPr>
        <p:spPr>
          <a:xfrm>
            <a:off x="468776" y="2304477"/>
            <a:ext cx="6789812" cy="2016501"/>
          </a:xfrm>
        </p:spPr>
        <p:txBody>
          <a:bodyPr lIns="0" rIns="0" anchor="ctr" anchorCtr="0"/>
          <a:lstStyle>
            <a:lvl1pPr>
              <a:defRPr sz="3600">
                <a:solidFill>
                  <a:schemeClr val="tx1"/>
                </a:solidFill>
                <a:latin typeface="Segoe UI Light" panose="020B0502040204020203" pitchFamily="34" charset="0"/>
                <a:cs typeface="Segoe UI Light" panose="020B0502040204020203" pitchFamily="34" charset="0"/>
              </a:defRPr>
            </a:lvl1pPr>
          </a:lstStyle>
          <a:p>
            <a:r>
              <a:rPr lang="en-US"/>
              <a:t>Click to edit Master title style</a:t>
            </a:r>
          </a:p>
        </p:txBody>
      </p:sp>
      <p:grpSp>
        <p:nvGrpSpPr>
          <p:cNvPr id="21" name="Group 20">
            <a:extLst>
              <a:ext uri="{FF2B5EF4-FFF2-40B4-BE49-F238E27FC236}">
                <a16:creationId xmlns:a16="http://schemas.microsoft.com/office/drawing/2014/main" id="{65F6CE78-5566-4F53-9EAD-4BD3449AC65D}"/>
              </a:ext>
            </a:extLst>
          </p:cNvPr>
          <p:cNvGrpSpPr>
            <a:grpSpLocks noChangeAspect="1"/>
          </p:cNvGrpSpPr>
          <p:nvPr userDrawn="1"/>
        </p:nvGrpSpPr>
        <p:grpSpPr bwMode="black">
          <a:xfrm>
            <a:off x="510989" y="468701"/>
            <a:ext cx="1448130" cy="310896"/>
            <a:chOff x="457200" y="1643393"/>
            <a:chExt cx="4492753" cy="964540"/>
          </a:xfrm>
        </p:grpSpPr>
        <p:pic>
          <p:nvPicPr>
            <p:cNvPr id="22" name="Picture 21">
              <a:extLst>
                <a:ext uri="{FF2B5EF4-FFF2-40B4-BE49-F238E27FC236}">
                  <a16:creationId xmlns:a16="http://schemas.microsoft.com/office/drawing/2014/main" id="{838DDD8E-A3A8-4127-88F3-F5FCD29491D5}"/>
                </a:ext>
              </a:extLst>
            </p:cNvPr>
            <p:cNvPicPr>
              <a:picLocks noChangeAspect="1"/>
            </p:cNvPicPr>
            <p:nvPr/>
          </p:nvPicPr>
          <p:blipFill>
            <a:blip r:embed="rId2"/>
            <a:stretch>
              <a:fillRect/>
            </a:stretch>
          </p:blipFill>
          <p:spPr bwMode="black">
            <a:xfrm>
              <a:off x="457200" y="1643393"/>
              <a:ext cx="964540" cy="964540"/>
            </a:xfrm>
            <a:prstGeom prst="rect">
              <a:avLst/>
            </a:prstGeom>
          </p:spPr>
        </p:pic>
        <p:sp>
          <p:nvSpPr>
            <p:cNvPr id="23" name="Freeform 12">
              <a:extLst>
                <a:ext uri="{FF2B5EF4-FFF2-40B4-BE49-F238E27FC236}">
                  <a16:creationId xmlns:a16="http://schemas.microsoft.com/office/drawing/2014/main" id="{F7B11B37-F0DD-40ED-A93B-8C4A961365E3}"/>
                </a:ext>
              </a:extLst>
            </p:cNvPr>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spTree>
    <p:extLst>
      <p:ext uri="{BB962C8B-B14F-4D97-AF65-F5344CB8AC3E}">
        <p14:creationId xmlns:p14="http://schemas.microsoft.com/office/powerpoint/2010/main" val="28733758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Title Slide Blue">
    <p:bg>
      <p:bgRef idx="1001">
        <a:schemeClr val="bg2"/>
      </p:bgRef>
    </p:bg>
    <p:spTree>
      <p:nvGrpSpPr>
        <p:cNvPr id="1" name=""/>
        <p:cNvGrpSpPr/>
        <p:nvPr/>
      </p:nvGrpSpPr>
      <p:grpSpPr>
        <a:xfrm>
          <a:off x="0" y="0"/>
          <a:ext cx="0" cy="0"/>
          <a:chOff x="0" y="0"/>
          <a:chExt cx="0" cy="0"/>
        </a:xfrm>
      </p:grpSpPr>
      <p:sp>
        <p:nvSpPr>
          <p:cNvPr id="7" name="Title 1"/>
          <p:cNvSpPr>
            <a:spLocks noGrp="1"/>
          </p:cNvSpPr>
          <p:nvPr>
            <p:ph type="title"/>
          </p:nvPr>
        </p:nvSpPr>
        <p:spPr>
          <a:xfrm>
            <a:off x="468776" y="2304477"/>
            <a:ext cx="6789812" cy="2016501"/>
          </a:xfrm>
        </p:spPr>
        <p:txBody>
          <a:bodyPr lIns="0" rIns="0" anchor="ctr" anchorCtr="0"/>
          <a:lstStyle>
            <a:lvl1pPr>
              <a:defRPr sz="3600">
                <a:solidFill>
                  <a:schemeClr val="tx1"/>
                </a:solidFill>
                <a:latin typeface="Segoe UI Light" panose="020B0502040204020203" pitchFamily="34" charset="0"/>
                <a:cs typeface="Segoe UI Light" panose="020B0502040204020203" pitchFamily="34" charset="0"/>
              </a:defRPr>
            </a:lvl1pPr>
          </a:lstStyle>
          <a:p>
            <a:r>
              <a:rPr lang="en-US"/>
              <a:t>Click to edit Master title style</a:t>
            </a:r>
          </a:p>
        </p:txBody>
      </p:sp>
      <p:grpSp>
        <p:nvGrpSpPr>
          <p:cNvPr id="21" name="Group 20">
            <a:extLst>
              <a:ext uri="{FF2B5EF4-FFF2-40B4-BE49-F238E27FC236}">
                <a16:creationId xmlns:a16="http://schemas.microsoft.com/office/drawing/2014/main" id="{65F6CE78-5566-4F53-9EAD-4BD3449AC65D}"/>
              </a:ext>
            </a:extLst>
          </p:cNvPr>
          <p:cNvGrpSpPr>
            <a:grpSpLocks noChangeAspect="1"/>
          </p:cNvGrpSpPr>
          <p:nvPr userDrawn="1"/>
        </p:nvGrpSpPr>
        <p:grpSpPr bwMode="black">
          <a:xfrm>
            <a:off x="510989" y="468701"/>
            <a:ext cx="1448130" cy="310896"/>
            <a:chOff x="457200" y="1643393"/>
            <a:chExt cx="4492753" cy="964540"/>
          </a:xfrm>
        </p:grpSpPr>
        <p:pic>
          <p:nvPicPr>
            <p:cNvPr id="22" name="Picture 21">
              <a:extLst>
                <a:ext uri="{FF2B5EF4-FFF2-40B4-BE49-F238E27FC236}">
                  <a16:creationId xmlns:a16="http://schemas.microsoft.com/office/drawing/2014/main" id="{838DDD8E-A3A8-4127-88F3-F5FCD29491D5}"/>
                </a:ext>
              </a:extLst>
            </p:cNvPr>
            <p:cNvPicPr>
              <a:picLocks noChangeAspect="1"/>
            </p:cNvPicPr>
            <p:nvPr/>
          </p:nvPicPr>
          <p:blipFill>
            <a:blip r:embed="rId2"/>
            <a:stretch>
              <a:fillRect/>
            </a:stretch>
          </p:blipFill>
          <p:spPr bwMode="black">
            <a:xfrm>
              <a:off x="457200" y="1643393"/>
              <a:ext cx="964540" cy="964540"/>
            </a:xfrm>
            <a:prstGeom prst="rect">
              <a:avLst/>
            </a:prstGeom>
          </p:spPr>
        </p:pic>
        <p:sp>
          <p:nvSpPr>
            <p:cNvPr id="23" name="Freeform 12">
              <a:extLst>
                <a:ext uri="{FF2B5EF4-FFF2-40B4-BE49-F238E27FC236}">
                  <a16:creationId xmlns:a16="http://schemas.microsoft.com/office/drawing/2014/main" id="{F7B11B37-F0DD-40ED-A93B-8C4A961365E3}"/>
                </a:ext>
              </a:extLst>
            </p:cNvPr>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spTree>
    <p:extLst>
      <p:ext uri="{BB962C8B-B14F-4D97-AF65-F5344CB8AC3E}">
        <p14:creationId xmlns:p14="http://schemas.microsoft.com/office/powerpoint/2010/main" val="28733758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337063" y="289513"/>
            <a:ext cx="11655840" cy="899665"/>
          </a:xfrm>
        </p:spPr>
        <p:txBody>
          <a:bodyPr tIns="45720" bIns="45720"/>
          <a:lstStyle>
            <a:lvl1pPr>
              <a:defRPr lang="en-US" sz="3600" b="0" kern="1200" cap="none" spc="0" baseline="0" dirty="0">
                <a:ln w="3175">
                  <a:noFill/>
                </a:ln>
                <a:gradFill>
                  <a:gsLst>
                    <a:gs pos="1250">
                      <a:schemeClr val="accent1"/>
                    </a:gs>
                    <a:gs pos="100000">
                      <a:schemeClr val="accent1"/>
                    </a:gs>
                  </a:gsLst>
                  <a:lin ang="5400000" scaled="0"/>
                </a:gradFill>
                <a:effectLst/>
                <a:latin typeface="+mj-lt"/>
                <a:ea typeface="+mn-ea"/>
                <a:cs typeface="Segoe UI" pitchFamily="34" charset="0"/>
              </a:defRPr>
            </a:lvl1pPr>
          </a:lstStyle>
          <a:p>
            <a:r>
              <a:rPr lang="en-US"/>
              <a:t>Title Text Style</a:t>
            </a:r>
          </a:p>
        </p:txBody>
      </p:sp>
      <p:sp>
        <p:nvSpPr>
          <p:cNvPr id="4" name="Content Placeholder 3"/>
          <p:cNvSpPr>
            <a:spLocks noGrp="1"/>
          </p:cNvSpPr>
          <p:nvPr>
            <p:ph sz="quarter" idx="10" hasCustomPrompt="1"/>
          </p:nvPr>
        </p:nvSpPr>
        <p:spPr>
          <a:xfrm>
            <a:off x="337063" y="1189178"/>
            <a:ext cx="11655078" cy="851323"/>
          </a:xfrm>
        </p:spPr>
        <p:txBody>
          <a:bodyPr/>
          <a:lstStyle>
            <a:lvl1pPr>
              <a:defRPr/>
            </a:lvl1pPr>
            <a:lvl2pPr>
              <a:defRPr/>
            </a:lvl2pPr>
            <a:lvl3pPr>
              <a:defRPr/>
            </a:lvl3pPr>
            <a:lvl4pPr>
              <a:defRPr sz="980" b="0"/>
            </a:lvl4pPr>
            <a:lvl5pPr>
              <a:defRPr sz="980" b="0"/>
            </a:lvl5pPr>
          </a:lstStyle>
          <a:p>
            <a:pPr lvl="0"/>
            <a:r>
              <a:rPr lang="en-US"/>
              <a:t>Subheading text style</a:t>
            </a:r>
          </a:p>
          <a:p>
            <a:pPr lvl="1"/>
            <a:r>
              <a:rPr lang="en-US"/>
              <a:t>Paragraph title text style</a:t>
            </a:r>
          </a:p>
          <a:p>
            <a:pPr lvl="2"/>
            <a:r>
              <a:rPr lang="en-US"/>
              <a:t>Body text style</a:t>
            </a:r>
          </a:p>
        </p:txBody>
      </p:sp>
    </p:spTree>
    <p:extLst>
      <p:ext uri="{BB962C8B-B14F-4D97-AF65-F5344CB8AC3E}">
        <p14:creationId xmlns:p14="http://schemas.microsoft.com/office/powerpoint/2010/main" val="2843788504"/>
      </p:ext>
    </p:extLst>
  </p:cSld>
  <p:clrMapOvr>
    <a:masterClrMapping/>
  </p:clrMapOvr>
  <p:transition>
    <p:fade/>
  </p:transition>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337063" y="289513"/>
            <a:ext cx="11655840" cy="899665"/>
          </a:xfrm>
        </p:spPr>
        <p:txBody>
          <a:bodyPr tIns="45720" bIns="45720"/>
          <a:lstStyle>
            <a:lvl1pPr>
              <a:defRPr lang="en-US" sz="3600" b="0" kern="1200" cap="none" spc="0" baseline="0" dirty="0">
                <a:ln w="3175">
                  <a:noFill/>
                </a:ln>
                <a:gradFill>
                  <a:gsLst>
                    <a:gs pos="1250">
                      <a:schemeClr val="accent1"/>
                    </a:gs>
                    <a:gs pos="100000">
                      <a:schemeClr val="accent1"/>
                    </a:gs>
                  </a:gsLst>
                  <a:lin ang="5400000" scaled="0"/>
                </a:gradFill>
                <a:effectLst/>
                <a:latin typeface="+mj-lt"/>
                <a:ea typeface="+mn-ea"/>
                <a:cs typeface="Segoe UI" pitchFamily="34" charset="0"/>
              </a:defRPr>
            </a:lvl1pPr>
          </a:lstStyle>
          <a:p>
            <a:r>
              <a:rPr lang="en-US"/>
              <a:t>Title Text Style</a:t>
            </a:r>
          </a:p>
        </p:txBody>
      </p:sp>
      <p:sp>
        <p:nvSpPr>
          <p:cNvPr id="4" name="Content Placeholder 3"/>
          <p:cNvSpPr>
            <a:spLocks noGrp="1"/>
          </p:cNvSpPr>
          <p:nvPr>
            <p:ph sz="quarter" idx="10" hasCustomPrompt="1"/>
          </p:nvPr>
        </p:nvSpPr>
        <p:spPr>
          <a:xfrm>
            <a:off x="337063" y="1189178"/>
            <a:ext cx="11655078" cy="851323"/>
          </a:xfrm>
        </p:spPr>
        <p:txBody>
          <a:bodyPr/>
          <a:lstStyle>
            <a:lvl1pPr>
              <a:defRPr/>
            </a:lvl1pPr>
            <a:lvl2pPr>
              <a:defRPr/>
            </a:lvl2pPr>
            <a:lvl3pPr>
              <a:defRPr/>
            </a:lvl3pPr>
            <a:lvl4pPr>
              <a:defRPr sz="980" b="0"/>
            </a:lvl4pPr>
            <a:lvl5pPr>
              <a:defRPr sz="980" b="0"/>
            </a:lvl5pPr>
          </a:lstStyle>
          <a:p>
            <a:pPr lvl="0"/>
            <a:r>
              <a:rPr lang="en-US"/>
              <a:t>Subheading text style</a:t>
            </a:r>
          </a:p>
          <a:p>
            <a:pPr lvl="1"/>
            <a:r>
              <a:rPr lang="en-US"/>
              <a:t>Paragraph title text style</a:t>
            </a:r>
          </a:p>
          <a:p>
            <a:pPr lvl="2"/>
            <a:r>
              <a:rPr lang="en-US"/>
              <a:t>Body text style</a:t>
            </a:r>
          </a:p>
        </p:txBody>
      </p:sp>
    </p:spTree>
    <p:extLst>
      <p:ext uri="{BB962C8B-B14F-4D97-AF65-F5344CB8AC3E}">
        <p14:creationId xmlns:p14="http://schemas.microsoft.com/office/powerpoint/2010/main" val="2843788504"/>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337063" y="289513"/>
            <a:ext cx="11655840" cy="899665"/>
          </a:xfrm>
        </p:spPr>
        <p:txBody>
          <a:bodyPr tIns="45720" bIns="45720"/>
          <a:lstStyle>
            <a:lvl1pPr>
              <a:defRPr lang="en-US" sz="3600" b="0" kern="1200" cap="none" spc="0" baseline="0" dirty="0">
                <a:ln w="3175">
                  <a:noFill/>
                </a:ln>
                <a:gradFill>
                  <a:gsLst>
                    <a:gs pos="1250">
                      <a:schemeClr val="accent1"/>
                    </a:gs>
                    <a:gs pos="100000">
                      <a:schemeClr val="accent1"/>
                    </a:gs>
                  </a:gsLst>
                  <a:lin ang="5400000" scaled="0"/>
                </a:gradFill>
                <a:effectLst/>
                <a:latin typeface="+mj-lt"/>
                <a:ea typeface="+mn-ea"/>
                <a:cs typeface="Segoe UI" pitchFamily="34" charset="0"/>
              </a:defRPr>
            </a:lvl1pPr>
          </a:lstStyle>
          <a:p>
            <a:r>
              <a:rPr lang="en-US"/>
              <a:t>Title Text Style</a:t>
            </a:r>
          </a:p>
        </p:txBody>
      </p:sp>
      <p:sp>
        <p:nvSpPr>
          <p:cNvPr id="4" name="Content Placeholder 3"/>
          <p:cNvSpPr>
            <a:spLocks noGrp="1"/>
          </p:cNvSpPr>
          <p:nvPr>
            <p:ph sz="quarter" idx="10" hasCustomPrompt="1"/>
          </p:nvPr>
        </p:nvSpPr>
        <p:spPr>
          <a:xfrm>
            <a:off x="337063" y="1189178"/>
            <a:ext cx="11655078" cy="851323"/>
          </a:xfrm>
        </p:spPr>
        <p:txBody>
          <a:bodyPr/>
          <a:lstStyle>
            <a:lvl1pPr>
              <a:defRPr/>
            </a:lvl1pPr>
            <a:lvl2pPr>
              <a:defRPr/>
            </a:lvl2pPr>
            <a:lvl3pPr>
              <a:defRPr/>
            </a:lvl3pPr>
            <a:lvl4pPr>
              <a:defRPr sz="980" b="0"/>
            </a:lvl4pPr>
            <a:lvl5pPr>
              <a:defRPr sz="980" b="0"/>
            </a:lvl5pPr>
          </a:lstStyle>
          <a:p>
            <a:pPr lvl="0"/>
            <a:r>
              <a:rPr lang="en-US"/>
              <a:t>Subheading text style</a:t>
            </a:r>
          </a:p>
          <a:p>
            <a:pPr lvl="1"/>
            <a:r>
              <a:rPr lang="en-US"/>
              <a:t>Paragraph title text style</a:t>
            </a:r>
          </a:p>
          <a:p>
            <a:pPr lvl="2"/>
            <a:r>
              <a:rPr lang="en-US"/>
              <a:t>Body text style</a:t>
            </a:r>
          </a:p>
        </p:txBody>
      </p:sp>
    </p:spTree>
    <p:extLst>
      <p:ext uri="{BB962C8B-B14F-4D97-AF65-F5344CB8AC3E}">
        <p14:creationId xmlns:p14="http://schemas.microsoft.com/office/powerpoint/2010/main" val="2843788504"/>
      </p:ext>
    </p:extLst>
  </p:cSld>
  <p:clrMapOvr>
    <a:masterClrMapping/>
  </p:clrMapOvr>
  <p:transition>
    <p:fade/>
  </p:transition>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3_Title &amp; 2-color Non-bulleted text">
    <p:bg>
      <p:bgPr>
        <a:solidFill>
          <a:schemeClr val="bg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389C595-9E7E-4300-AA51-3A78214E0B0C}"/>
              </a:ext>
            </a:extLst>
          </p:cNvPr>
          <p:cNvSpPr/>
          <p:nvPr userDrawn="1"/>
        </p:nvSpPr>
        <p:spPr bwMode="auto">
          <a:xfrm>
            <a:off x="11857256" y="0"/>
            <a:ext cx="334744"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916"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2"/>
          <p:cNvSpPr>
            <a:spLocks noGrp="1"/>
          </p:cNvSpPr>
          <p:nvPr>
            <p:ph type="title" hasCustomPrompt="1"/>
          </p:nvPr>
        </p:nvSpPr>
        <p:spPr>
          <a:xfrm>
            <a:off x="337063" y="289513"/>
            <a:ext cx="11655840" cy="899665"/>
          </a:xfrm>
        </p:spPr>
        <p:txBody>
          <a:bodyPr tIns="45720" bIns="45720"/>
          <a:lstStyle>
            <a:lvl1pPr>
              <a:defRPr lang="en-US" sz="3600" b="0" kern="1200" cap="none" spc="0" baseline="0" dirty="0">
                <a:ln w="3175">
                  <a:noFill/>
                </a:ln>
                <a:gradFill>
                  <a:gsLst>
                    <a:gs pos="1250">
                      <a:schemeClr val="accent1"/>
                    </a:gs>
                    <a:gs pos="100000">
                      <a:schemeClr val="accent1"/>
                    </a:gs>
                  </a:gsLst>
                  <a:lin ang="5400000" scaled="0"/>
                </a:gradFill>
                <a:effectLst/>
                <a:latin typeface="+mj-lt"/>
                <a:ea typeface="+mn-ea"/>
                <a:cs typeface="Segoe UI" pitchFamily="34" charset="0"/>
              </a:defRPr>
            </a:lvl1pPr>
          </a:lstStyle>
          <a:p>
            <a:r>
              <a:rPr lang="en-US"/>
              <a:t>Title Text Style</a:t>
            </a:r>
          </a:p>
        </p:txBody>
      </p:sp>
      <p:sp>
        <p:nvSpPr>
          <p:cNvPr id="5" name="Freeform 18">
            <a:extLst>
              <a:ext uri="{FF2B5EF4-FFF2-40B4-BE49-F238E27FC236}">
                <a16:creationId xmlns:a16="http://schemas.microsoft.com/office/drawing/2014/main" id="{99A7E29F-81B7-4FA2-ABCC-B0799C3DD4AB}"/>
              </a:ext>
            </a:extLst>
          </p:cNvPr>
          <p:cNvSpPr>
            <a:spLocks noChangeAspect="1" noEditPoints="1"/>
          </p:cNvSpPr>
          <p:nvPr userDrawn="1"/>
        </p:nvSpPr>
        <p:spPr bwMode="black">
          <a:xfrm>
            <a:off x="498248" y="6073351"/>
            <a:ext cx="1393650" cy="310896"/>
          </a:xfrm>
          <a:custGeom>
            <a:avLst/>
            <a:gdLst>
              <a:gd name="T0" fmla="*/ 115 w 526"/>
              <a:gd name="T1" fmla="*/ 56 h 115"/>
              <a:gd name="T2" fmla="*/ 49 w 526"/>
              <a:gd name="T3" fmla="*/ 56 h 115"/>
              <a:gd name="T4" fmla="*/ 0 w 526"/>
              <a:gd name="T5" fmla="*/ 56 h 115"/>
              <a:gd name="T6" fmla="*/ 0 w 526"/>
              <a:gd name="T7" fmla="*/ 59 h 115"/>
              <a:gd name="T8" fmla="*/ 49 w 526"/>
              <a:gd name="T9" fmla="*/ 59 h 115"/>
              <a:gd name="T10" fmla="*/ 115 w 526"/>
              <a:gd name="T11" fmla="*/ 115 h 115"/>
              <a:gd name="T12" fmla="*/ 231 w 526"/>
              <a:gd name="T13" fmla="*/ 23 h 115"/>
              <a:gd name="T14" fmla="*/ 215 w 526"/>
              <a:gd name="T15" fmla="*/ 83 h 115"/>
              <a:gd name="T16" fmla="*/ 192 w 526"/>
              <a:gd name="T17" fmla="*/ 23 h 115"/>
              <a:gd name="T18" fmla="*/ 175 w 526"/>
              <a:gd name="T19" fmla="*/ 83 h 115"/>
              <a:gd name="T20" fmla="*/ 150 w 526"/>
              <a:gd name="T21" fmla="*/ 23 h 115"/>
              <a:gd name="T22" fmla="*/ 194 w 526"/>
              <a:gd name="T23" fmla="*/ 42 h 115"/>
              <a:gd name="T24" fmla="*/ 196 w 526"/>
              <a:gd name="T25" fmla="*/ 42 h 115"/>
              <a:gd name="T26" fmla="*/ 240 w 526"/>
              <a:gd name="T27" fmla="*/ 23 h 115"/>
              <a:gd name="T28" fmla="*/ 250 w 526"/>
              <a:gd name="T29" fmla="*/ 22 h 115"/>
              <a:gd name="T30" fmla="*/ 246 w 526"/>
              <a:gd name="T31" fmla="*/ 31 h 115"/>
              <a:gd name="T32" fmla="*/ 255 w 526"/>
              <a:gd name="T33" fmla="*/ 27 h 115"/>
              <a:gd name="T34" fmla="*/ 246 w 526"/>
              <a:gd name="T35" fmla="*/ 43 h 115"/>
              <a:gd name="T36" fmla="*/ 254 w 526"/>
              <a:gd name="T37" fmla="*/ 43 h 115"/>
              <a:gd name="T38" fmla="*/ 290 w 526"/>
              <a:gd name="T39" fmla="*/ 42 h 115"/>
              <a:gd name="T40" fmla="*/ 274 w 526"/>
              <a:gd name="T41" fmla="*/ 43 h 115"/>
              <a:gd name="T42" fmla="*/ 274 w 526"/>
              <a:gd name="T43" fmla="*/ 92 h 115"/>
              <a:gd name="T44" fmla="*/ 287 w 526"/>
              <a:gd name="T45" fmla="*/ 49 h 115"/>
              <a:gd name="T46" fmla="*/ 307 w 526"/>
              <a:gd name="T47" fmla="*/ 92 h 115"/>
              <a:gd name="T48" fmla="*/ 354 w 526"/>
              <a:gd name="T49" fmla="*/ 19 h 115"/>
              <a:gd name="T50" fmla="*/ 339 w 526"/>
              <a:gd name="T51" fmla="*/ 42 h 115"/>
              <a:gd name="T52" fmla="*/ 322 w 526"/>
              <a:gd name="T53" fmla="*/ 87 h 115"/>
              <a:gd name="T54" fmla="*/ 354 w 526"/>
              <a:gd name="T55" fmla="*/ 84 h 115"/>
              <a:gd name="T56" fmla="*/ 362 w 526"/>
              <a:gd name="T57" fmla="*/ 19 h 115"/>
              <a:gd name="T58" fmla="*/ 328 w 526"/>
              <a:gd name="T59" fmla="*/ 82 h 115"/>
              <a:gd name="T60" fmla="*/ 340 w 526"/>
              <a:gd name="T61" fmla="*/ 49 h 115"/>
              <a:gd name="T62" fmla="*/ 354 w 526"/>
              <a:gd name="T63" fmla="*/ 70 h 115"/>
              <a:gd name="T64" fmla="*/ 396 w 526"/>
              <a:gd name="T65" fmla="*/ 42 h 115"/>
              <a:gd name="T66" fmla="*/ 378 w 526"/>
              <a:gd name="T67" fmla="*/ 87 h 115"/>
              <a:gd name="T68" fmla="*/ 420 w 526"/>
              <a:gd name="T69" fmla="*/ 68 h 115"/>
              <a:gd name="T70" fmla="*/ 396 w 526"/>
              <a:gd name="T71" fmla="*/ 87 h 115"/>
              <a:gd name="T72" fmla="*/ 384 w 526"/>
              <a:gd name="T73" fmla="*/ 54 h 115"/>
              <a:gd name="T74" fmla="*/ 412 w 526"/>
              <a:gd name="T75" fmla="*/ 68 h 115"/>
              <a:gd name="T76" fmla="*/ 474 w 526"/>
              <a:gd name="T77" fmla="*/ 80 h 115"/>
              <a:gd name="T78" fmla="*/ 472 w 526"/>
              <a:gd name="T79" fmla="*/ 80 h 115"/>
              <a:gd name="T80" fmla="*/ 443 w 526"/>
              <a:gd name="T81" fmla="*/ 80 h 115"/>
              <a:gd name="T82" fmla="*/ 441 w 526"/>
              <a:gd name="T83" fmla="*/ 80 h 115"/>
              <a:gd name="T84" fmla="*/ 438 w 526"/>
              <a:gd name="T85" fmla="*/ 92 h 115"/>
              <a:gd name="T86" fmla="*/ 458 w 526"/>
              <a:gd name="T87" fmla="*/ 53 h 115"/>
              <a:gd name="T88" fmla="*/ 469 w 526"/>
              <a:gd name="T89" fmla="*/ 92 h 115"/>
              <a:gd name="T90" fmla="*/ 484 w 526"/>
              <a:gd name="T91" fmla="*/ 43 h 115"/>
              <a:gd name="T92" fmla="*/ 505 w 526"/>
              <a:gd name="T93" fmla="*/ 60 h 115"/>
              <a:gd name="T94" fmla="*/ 512 w 526"/>
              <a:gd name="T95" fmla="*/ 49 h 115"/>
              <a:gd name="T96" fmla="*/ 513 w 526"/>
              <a:gd name="T97" fmla="*/ 42 h 115"/>
              <a:gd name="T98" fmla="*/ 498 w 526"/>
              <a:gd name="T99" fmla="*/ 65 h 115"/>
              <a:gd name="T100" fmla="*/ 517 w 526"/>
              <a:gd name="T101" fmla="*/ 80 h 115"/>
              <a:gd name="T102" fmla="*/ 495 w 526"/>
              <a:gd name="T103" fmla="*/ 91 h 115"/>
              <a:gd name="T104" fmla="*/ 526 w 526"/>
              <a:gd name="T105" fmla="*/ 79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26" h="115">
                <a:moveTo>
                  <a:pt x="52" y="9"/>
                </a:moveTo>
                <a:cubicBezTo>
                  <a:pt x="115" y="0"/>
                  <a:pt x="115" y="0"/>
                  <a:pt x="115" y="0"/>
                </a:cubicBezTo>
                <a:cubicBezTo>
                  <a:pt x="115" y="56"/>
                  <a:pt x="115" y="56"/>
                  <a:pt x="115" y="56"/>
                </a:cubicBezTo>
                <a:cubicBezTo>
                  <a:pt x="52" y="56"/>
                  <a:pt x="52" y="56"/>
                  <a:pt x="52" y="56"/>
                </a:cubicBezTo>
                <a:lnTo>
                  <a:pt x="52" y="9"/>
                </a:lnTo>
                <a:close/>
                <a:moveTo>
                  <a:pt x="49" y="56"/>
                </a:moveTo>
                <a:cubicBezTo>
                  <a:pt x="49" y="9"/>
                  <a:pt x="49" y="9"/>
                  <a:pt x="49" y="9"/>
                </a:cubicBezTo>
                <a:cubicBezTo>
                  <a:pt x="0" y="16"/>
                  <a:pt x="0" y="16"/>
                  <a:pt x="0" y="16"/>
                </a:cubicBezTo>
                <a:cubicBezTo>
                  <a:pt x="0" y="56"/>
                  <a:pt x="0" y="56"/>
                  <a:pt x="0" y="56"/>
                </a:cubicBezTo>
                <a:lnTo>
                  <a:pt x="49" y="56"/>
                </a:lnTo>
                <a:close/>
                <a:moveTo>
                  <a:pt x="49" y="59"/>
                </a:moveTo>
                <a:cubicBezTo>
                  <a:pt x="0" y="59"/>
                  <a:pt x="0" y="59"/>
                  <a:pt x="0" y="59"/>
                </a:cubicBezTo>
                <a:cubicBezTo>
                  <a:pt x="0" y="99"/>
                  <a:pt x="0" y="99"/>
                  <a:pt x="0" y="99"/>
                </a:cubicBezTo>
                <a:cubicBezTo>
                  <a:pt x="49" y="106"/>
                  <a:pt x="49" y="106"/>
                  <a:pt x="49" y="106"/>
                </a:cubicBezTo>
                <a:lnTo>
                  <a:pt x="49" y="59"/>
                </a:lnTo>
                <a:close/>
                <a:moveTo>
                  <a:pt x="52" y="59"/>
                </a:moveTo>
                <a:cubicBezTo>
                  <a:pt x="52" y="106"/>
                  <a:pt x="52" y="106"/>
                  <a:pt x="52" y="106"/>
                </a:cubicBezTo>
                <a:cubicBezTo>
                  <a:pt x="115" y="115"/>
                  <a:pt x="115" y="115"/>
                  <a:pt x="115" y="115"/>
                </a:cubicBezTo>
                <a:cubicBezTo>
                  <a:pt x="115" y="59"/>
                  <a:pt x="115" y="59"/>
                  <a:pt x="115" y="59"/>
                </a:cubicBezTo>
                <a:lnTo>
                  <a:pt x="52" y="59"/>
                </a:lnTo>
                <a:close/>
                <a:moveTo>
                  <a:pt x="231" y="23"/>
                </a:moveTo>
                <a:cubicBezTo>
                  <a:pt x="217" y="76"/>
                  <a:pt x="217" y="76"/>
                  <a:pt x="217" y="76"/>
                </a:cubicBezTo>
                <a:cubicBezTo>
                  <a:pt x="216" y="79"/>
                  <a:pt x="215" y="81"/>
                  <a:pt x="215" y="83"/>
                </a:cubicBezTo>
                <a:cubicBezTo>
                  <a:pt x="215" y="83"/>
                  <a:pt x="215" y="83"/>
                  <a:pt x="215" y="83"/>
                </a:cubicBezTo>
                <a:cubicBezTo>
                  <a:pt x="215" y="81"/>
                  <a:pt x="215" y="79"/>
                  <a:pt x="214" y="77"/>
                </a:cubicBezTo>
                <a:cubicBezTo>
                  <a:pt x="199" y="23"/>
                  <a:pt x="199" y="23"/>
                  <a:pt x="199" y="23"/>
                </a:cubicBezTo>
                <a:cubicBezTo>
                  <a:pt x="192" y="23"/>
                  <a:pt x="192" y="23"/>
                  <a:pt x="192" y="23"/>
                </a:cubicBezTo>
                <a:cubicBezTo>
                  <a:pt x="176" y="76"/>
                  <a:pt x="176" y="76"/>
                  <a:pt x="176" y="76"/>
                </a:cubicBezTo>
                <a:cubicBezTo>
                  <a:pt x="175" y="79"/>
                  <a:pt x="175" y="81"/>
                  <a:pt x="175" y="83"/>
                </a:cubicBezTo>
                <a:cubicBezTo>
                  <a:pt x="175" y="83"/>
                  <a:pt x="175" y="83"/>
                  <a:pt x="175" y="83"/>
                </a:cubicBezTo>
                <a:cubicBezTo>
                  <a:pt x="174" y="81"/>
                  <a:pt x="174" y="79"/>
                  <a:pt x="173" y="76"/>
                </a:cubicBezTo>
                <a:cubicBezTo>
                  <a:pt x="159" y="23"/>
                  <a:pt x="159" y="23"/>
                  <a:pt x="159" y="23"/>
                </a:cubicBezTo>
                <a:cubicBezTo>
                  <a:pt x="150" y="23"/>
                  <a:pt x="150" y="23"/>
                  <a:pt x="150" y="23"/>
                </a:cubicBezTo>
                <a:cubicBezTo>
                  <a:pt x="170" y="92"/>
                  <a:pt x="170" y="92"/>
                  <a:pt x="170" y="92"/>
                </a:cubicBezTo>
                <a:cubicBezTo>
                  <a:pt x="179" y="92"/>
                  <a:pt x="179" y="92"/>
                  <a:pt x="179" y="92"/>
                </a:cubicBezTo>
                <a:cubicBezTo>
                  <a:pt x="194" y="42"/>
                  <a:pt x="194" y="42"/>
                  <a:pt x="194" y="42"/>
                </a:cubicBezTo>
                <a:cubicBezTo>
                  <a:pt x="194" y="40"/>
                  <a:pt x="195" y="37"/>
                  <a:pt x="195" y="35"/>
                </a:cubicBezTo>
                <a:cubicBezTo>
                  <a:pt x="195" y="35"/>
                  <a:pt x="195" y="35"/>
                  <a:pt x="195" y="35"/>
                </a:cubicBezTo>
                <a:cubicBezTo>
                  <a:pt x="195" y="38"/>
                  <a:pt x="196" y="40"/>
                  <a:pt x="196" y="42"/>
                </a:cubicBezTo>
                <a:cubicBezTo>
                  <a:pt x="210" y="92"/>
                  <a:pt x="210" y="92"/>
                  <a:pt x="210" y="92"/>
                </a:cubicBezTo>
                <a:cubicBezTo>
                  <a:pt x="220" y="92"/>
                  <a:pt x="220" y="92"/>
                  <a:pt x="220" y="92"/>
                </a:cubicBezTo>
                <a:cubicBezTo>
                  <a:pt x="240" y="23"/>
                  <a:pt x="240" y="23"/>
                  <a:pt x="240" y="23"/>
                </a:cubicBezTo>
                <a:lnTo>
                  <a:pt x="231" y="23"/>
                </a:lnTo>
                <a:close/>
                <a:moveTo>
                  <a:pt x="254" y="23"/>
                </a:moveTo>
                <a:cubicBezTo>
                  <a:pt x="253" y="22"/>
                  <a:pt x="251" y="22"/>
                  <a:pt x="250" y="22"/>
                </a:cubicBezTo>
                <a:cubicBezTo>
                  <a:pt x="248" y="22"/>
                  <a:pt x="247" y="22"/>
                  <a:pt x="246" y="23"/>
                </a:cubicBezTo>
                <a:cubicBezTo>
                  <a:pt x="245" y="24"/>
                  <a:pt x="245" y="25"/>
                  <a:pt x="245" y="27"/>
                </a:cubicBezTo>
                <a:cubicBezTo>
                  <a:pt x="245" y="28"/>
                  <a:pt x="245" y="30"/>
                  <a:pt x="246" y="31"/>
                </a:cubicBezTo>
                <a:cubicBezTo>
                  <a:pt x="247" y="31"/>
                  <a:pt x="249" y="32"/>
                  <a:pt x="250" y="32"/>
                </a:cubicBezTo>
                <a:cubicBezTo>
                  <a:pt x="251" y="32"/>
                  <a:pt x="253" y="31"/>
                  <a:pt x="254" y="30"/>
                </a:cubicBezTo>
                <a:cubicBezTo>
                  <a:pt x="255" y="30"/>
                  <a:pt x="255" y="28"/>
                  <a:pt x="255" y="27"/>
                </a:cubicBezTo>
                <a:cubicBezTo>
                  <a:pt x="255" y="25"/>
                  <a:pt x="255" y="24"/>
                  <a:pt x="254" y="23"/>
                </a:cubicBezTo>
                <a:close/>
                <a:moveTo>
                  <a:pt x="254" y="43"/>
                </a:moveTo>
                <a:cubicBezTo>
                  <a:pt x="246" y="43"/>
                  <a:pt x="246" y="43"/>
                  <a:pt x="246" y="43"/>
                </a:cubicBezTo>
                <a:cubicBezTo>
                  <a:pt x="246" y="92"/>
                  <a:pt x="246" y="92"/>
                  <a:pt x="246" y="92"/>
                </a:cubicBezTo>
                <a:cubicBezTo>
                  <a:pt x="254" y="92"/>
                  <a:pt x="254" y="92"/>
                  <a:pt x="254" y="92"/>
                </a:cubicBezTo>
                <a:lnTo>
                  <a:pt x="254" y="43"/>
                </a:lnTo>
                <a:close/>
                <a:moveTo>
                  <a:pt x="307" y="62"/>
                </a:moveTo>
                <a:cubicBezTo>
                  <a:pt x="307" y="56"/>
                  <a:pt x="305" y="51"/>
                  <a:pt x="302" y="47"/>
                </a:cubicBezTo>
                <a:cubicBezTo>
                  <a:pt x="300" y="44"/>
                  <a:pt x="295" y="42"/>
                  <a:pt x="290" y="42"/>
                </a:cubicBezTo>
                <a:cubicBezTo>
                  <a:pt x="283" y="42"/>
                  <a:pt x="278" y="45"/>
                  <a:pt x="274" y="51"/>
                </a:cubicBezTo>
                <a:cubicBezTo>
                  <a:pt x="274" y="51"/>
                  <a:pt x="274" y="51"/>
                  <a:pt x="274" y="51"/>
                </a:cubicBezTo>
                <a:cubicBezTo>
                  <a:pt x="274" y="43"/>
                  <a:pt x="274" y="43"/>
                  <a:pt x="274" y="43"/>
                </a:cubicBezTo>
                <a:cubicBezTo>
                  <a:pt x="266" y="43"/>
                  <a:pt x="266" y="43"/>
                  <a:pt x="266" y="43"/>
                </a:cubicBezTo>
                <a:cubicBezTo>
                  <a:pt x="266" y="92"/>
                  <a:pt x="266" y="92"/>
                  <a:pt x="266" y="92"/>
                </a:cubicBezTo>
                <a:cubicBezTo>
                  <a:pt x="274" y="92"/>
                  <a:pt x="274" y="92"/>
                  <a:pt x="274" y="92"/>
                </a:cubicBezTo>
                <a:cubicBezTo>
                  <a:pt x="274" y="64"/>
                  <a:pt x="274" y="64"/>
                  <a:pt x="274" y="64"/>
                </a:cubicBezTo>
                <a:cubicBezTo>
                  <a:pt x="274" y="60"/>
                  <a:pt x="275" y="56"/>
                  <a:pt x="278" y="53"/>
                </a:cubicBezTo>
                <a:cubicBezTo>
                  <a:pt x="280" y="50"/>
                  <a:pt x="283" y="49"/>
                  <a:pt x="287" y="49"/>
                </a:cubicBezTo>
                <a:cubicBezTo>
                  <a:pt x="295" y="49"/>
                  <a:pt x="299" y="54"/>
                  <a:pt x="299" y="64"/>
                </a:cubicBezTo>
                <a:cubicBezTo>
                  <a:pt x="299" y="92"/>
                  <a:pt x="299" y="92"/>
                  <a:pt x="299" y="92"/>
                </a:cubicBezTo>
                <a:cubicBezTo>
                  <a:pt x="307" y="92"/>
                  <a:pt x="307" y="92"/>
                  <a:pt x="307" y="92"/>
                </a:cubicBezTo>
                <a:lnTo>
                  <a:pt x="307" y="62"/>
                </a:lnTo>
                <a:close/>
                <a:moveTo>
                  <a:pt x="362" y="19"/>
                </a:moveTo>
                <a:cubicBezTo>
                  <a:pt x="354" y="19"/>
                  <a:pt x="354" y="19"/>
                  <a:pt x="354" y="19"/>
                </a:cubicBezTo>
                <a:cubicBezTo>
                  <a:pt x="354" y="50"/>
                  <a:pt x="354" y="50"/>
                  <a:pt x="354" y="50"/>
                </a:cubicBezTo>
                <a:cubicBezTo>
                  <a:pt x="353" y="50"/>
                  <a:pt x="353" y="50"/>
                  <a:pt x="353" y="50"/>
                </a:cubicBezTo>
                <a:cubicBezTo>
                  <a:pt x="350" y="44"/>
                  <a:pt x="345" y="42"/>
                  <a:pt x="339" y="42"/>
                </a:cubicBezTo>
                <a:cubicBezTo>
                  <a:pt x="332" y="42"/>
                  <a:pt x="326" y="44"/>
                  <a:pt x="322" y="49"/>
                </a:cubicBezTo>
                <a:cubicBezTo>
                  <a:pt x="318" y="54"/>
                  <a:pt x="316" y="61"/>
                  <a:pt x="316" y="69"/>
                </a:cubicBezTo>
                <a:cubicBezTo>
                  <a:pt x="316" y="76"/>
                  <a:pt x="318" y="82"/>
                  <a:pt x="322" y="87"/>
                </a:cubicBezTo>
                <a:cubicBezTo>
                  <a:pt x="325" y="91"/>
                  <a:pt x="330" y="94"/>
                  <a:pt x="337" y="94"/>
                </a:cubicBezTo>
                <a:cubicBezTo>
                  <a:pt x="344" y="94"/>
                  <a:pt x="350" y="90"/>
                  <a:pt x="353" y="84"/>
                </a:cubicBezTo>
                <a:cubicBezTo>
                  <a:pt x="354" y="84"/>
                  <a:pt x="354" y="84"/>
                  <a:pt x="354" y="84"/>
                </a:cubicBezTo>
                <a:cubicBezTo>
                  <a:pt x="354" y="92"/>
                  <a:pt x="354" y="92"/>
                  <a:pt x="354" y="92"/>
                </a:cubicBezTo>
                <a:cubicBezTo>
                  <a:pt x="362" y="92"/>
                  <a:pt x="362" y="92"/>
                  <a:pt x="362" y="92"/>
                </a:cubicBezTo>
                <a:lnTo>
                  <a:pt x="362" y="19"/>
                </a:lnTo>
                <a:close/>
                <a:moveTo>
                  <a:pt x="349" y="82"/>
                </a:moveTo>
                <a:cubicBezTo>
                  <a:pt x="347" y="85"/>
                  <a:pt x="343" y="87"/>
                  <a:pt x="339" y="87"/>
                </a:cubicBezTo>
                <a:cubicBezTo>
                  <a:pt x="334" y="87"/>
                  <a:pt x="331" y="85"/>
                  <a:pt x="328" y="82"/>
                </a:cubicBezTo>
                <a:cubicBezTo>
                  <a:pt x="325" y="79"/>
                  <a:pt x="324" y="74"/>
                  <a:pt x="324" y="68"/>
                </a:cubicBezTo>
                <a:cubicBezTo>
                  <a:pt x="324" y="62"/>
                  <a:pt x="326" y="57"/>
                  <a:pt x="328" y="54"/>
                </a:cubicBezTo>
                <a:cubicBezTo>
                  <a:pt x="331" y="50"/>
                  <a:pt x="335" y="49"/>
                  <a:pt x="340" y="49"/>
                </a:cubicBezTo>
                <a:cubicBezTo>
                  <a:pt x="344" y="49"/>
                  <a:pt x="347" y="50"/>
                  <a:pt x="350" y="53"/>
                </a:cubicBezTo>
                <a:cubicBezTo>
                  <a:pt x="352" y="55"/>
                  <a:pt x="354" y="59"/>
                  <a:pt x="354" y="63"/>
                </a:cubicBezTo>
                <a:cubicBezTo>
                  <a:pt x="354" y="70"/>
                  <a:pt x="354" y="70"/>
                  <a:pt x="354" y="70"/>
                </a:cubicBezTo>
                <a:cubicBezTo>
                  <a:pt x="354" y="75"/>
                  <a:pt x="352" y="79"/>
                  <a:pt x="349" y="82"/>
                </a:cubicBezTo>
                <a:close/>
                <a:moveTo>
                  <a:pt x="414" y="49"/>
                </a:moveTo>
                <a:cubicBezTo>
                  <a:pt x="410" y="44"/>
                  <a:pt x="404" y="42"/>
                  <a:pt x="396" y="42"/>
                </a:cubicBezTo>
                <a:cubicBezTo>
                  <a:pt x="389" y="42"/>
                  <a:pt x="383" y="44"/>
                  <a:pt x="378" y="49"/>
                </a:cubicBezTo>
                <a:cubicBezTo>
                  <a:pt x="374" y="54"/>
                  <a:pt x="371" y="60"/>
                  <a:pt x="371" y="68"/>
                </a:cubicBezTo>
                <a:cubicBezTo>
                  <a:pt x="371" y="76"/>
                  <a:pt x="374" y="82"/>
                  <a:pt x="378" y="87"/>
                </a:cubicBezTo>
                <a:cubicBezTo>
                  <a:pt x="382" y="91"/>
                  <a:pt x="388" y="94"/>
                  <a:pt x="395" y="94"/>
                </a:cubicBezTo>
                <a:cubicBezTo>
                  <a:pt x="403" y="94"/>
                  <a:pt x="409" y="91"/>
                  <a:pt x="413" y="86"/>
                </a:cubicBezTo>
                <a:cubicBezTo>
                  <a:pt x="418" y="82"/>
                  <a:pt x="420" y="75"/>
                  <a:pt x="420" y="68"/>
                </a:cubicBezTo>
                <a:cubicBezTo>
                  <a:pt x="420" y="60"/>
                  <a:pt x="418" y="53"/>
                  <a:pt x="414" y="49"/>
                </a:cubicBezTo>
                <a:close/>
                <a:moveTo>
                  <a:pt x="408" y="82"/>
                </a:moveTo>
                <a:cubicBezTo>
                  <a:pt x="405" y="85"/>
                  <a:pt x="401" y="87"/>
                  <a:pt x="396" y="87"/>
                </a:cubicBezTo>
                <a:cubicBezTo>
                  <a:pt x="391" y="87"/>
                  <a:pt x="387" y="85"/>
                  <a:pt x="384" y="82"/>
                </a:cubicBezTo>
                <a:cubicBezTo>
                  <a:pt x="381" y="79"/>
                  <a:pt x="379" y="74"/>
                  <a:pt x="379" y="68"/>
                </a:cubicBezTo>
                <a:cubicBezTo>
                  <a:pt x="379" y="62"/>
                  <a:pt x="381" y="57"/>
                  <a:pt x="384" y="54"/>
                </a:cubicBezTo>
                <a:cubicBezTo>
                  <a:pt x="387" y="50"/>
                  <a:pt x="391" y="49"/>
                  <a:pt x="396" y="49"/>
                </a:cubicBezTo>
                <a:cubicBezTo>
                  <a:pt x="401" y="49"/>
                  <a:pt x="405" y="50"/>
                  <a:pt x="408" y="54"/>
                </a:cubicBezTo>
                <a:cubicBezTo>
                  <a:pt x="410" y="57"/>
                  <a:pt x="412" y="62"/>
                  <a:pt x="412" y="68"/>
                </a:cubicBezTo>
                <a:cubicBezTo>
                  <a:pt x="412" y="74"/>
                  <a:pt x="410" y="79"/>
                  <a:pt x="408" y="82"/>
                </a:cubicBezTo>
                <a:close/>
                <a:moveTo>
                  <a:pt x="484" y="43"/>
                </a:moveTo>
                <a:cubicBezTo>
                  <a:pt x="474" y="80"/>
                  <a:pt x="474" y="80"/>
                  <a:pt x="474" y="80"/>
                </a:cubicBezTo>
                <a:cubicBezTo>
                  <a:pt x="474" y="82"/>
                  <a:pt x="473" y="83"/>
                  <a:pt x="473" y="85"/>
                </a:cubicBezTo>
                <a:cubicBezTo>
                  <a:pt x="473" y="85"/>
                  <a:pt x="473" y="85"/>
                  <a:pt x="473" y="85"/>
                </a:cubicBezTo>
                <a:cubicBezTo>
                  <a:pt x="473" y="83"/>
                  <a:pt x="472" y="81"/>
                  <a:pt x="472" y="80"/>
                </a:cubicBezTo>
                <a:cubicBezTo>
                  <a:pt x="462" y="43"/>
                  <a:pt x="462" y="43"/>
                  <a:pt x="462" y="43"/>
                </a:cubicBezTo>
                <a:cubicBezTo>
                  <a:pt x="455" y="43"/>
                  <a:pt x="455" y="43"/>
                  <a:pt x="455" y="43"/>
                </a:cubicBezTo>
                <a:cubicBezTo>
                  <a:pt x="443" y="80"/>
                  <a:pt x="443" y="80"/>
                  <a:pt x="443" y="80"/>
                </a:cubicBezTo>
                <a:cubicBezTo>
                  <a:pt x="443" y="82"/>
                  <a:pt x="442" y="83"/>
                  <a:pt x="442" y="85"/>
                </a:cubicBezTo>
                <a:cubicBezTo>
                  <a:pt x="442" y="85"/>
                  <a:pt x="442" y="85"/>
                  <a:pt x="442" y="85"/>
                </a:cubicBezTo>
                <a:cubicBezTo>
                  <a:pt x="442" y="83"/>
                  <a:pt x="442" y="81"/>
                  <a:pt x="441" y="80"/>
                </a:cubicBezTo>
                <a:cubicBezTo>
                  <a:pt x="431" y="43"/>
                  <a:pt x="431" y="43"/>
                  <a:pt x="431" y="43"/>
                </a:cubicBezTo>
                <a:cubicBezTo>
                  <a:pt x="423" y="43"/>
                  <a:pt x="423" y="43"/>
                  <a:pt x="423" y="43"/>
                </a:cubicBezTo>
                <a:cubicBezTo>
                  <a:pt x="438" y="92"/>
                  <a:pt x="438" y="92"/>
                  <a:pt x="438" y="92"/>
                </a:cubicBezTo>
                <a:cubicBezTo>
                  <a:pt x="446" y="92"/>
                  <a:pt x="446" y="92"/>
                  <a:pt x="446" y="92"/>
                </a:cubicBezTo>
                <a:cubicBezTo>
                  <a:pt x="457" y="57"/>
                  <a:pt x="457" y="57"/>
                  <a:pt x="457" y="57"/>
                </a:cubicBezTo>
                <a:cubicBezTo>
                  <a:pt x="457" y="55"/>
                  <a:pt x="458" y="54"/>
                  <a:pt x="458" y="53"/>
                </a:cubicBezTo>
                <a:cubicBezTo>
                  <a:pt x="458" y="53"/>
                  <a:pt x="458" y="53"/>
                  <a:pt x="458" y="53"/>
                </a:cubicBezTo>
                <a:cubicBezTo>
                  <a:pt x="458" y="54"/>
                  <a:pt x="458" y="56"/>
                  <a:pt x="459" y="57"/>
                </a:cubicBezTo>
                <a:cubicBezTo>
                  <a:pt x="469" y="92"/>
                  <a:pt x="469" y="92"/>
                  <a:pt x="469" y="92"/>
                </a:cubicBezTo>
                <a:cubicBezTo>
                  <a:pt x="477" y="92"/>
                  <a:pt x="477" y="92"/>
                  <a:pt x="477" y="92"/>
                </a:cubicBezTo>
                <a:cubicBezTo>
                  <a:pt x="492" y="43"/>
                  <a:pt x="492" y="43"/>
                  <a:pt x="492" y="43"/>
                </a:cubicBezTo>
                <a:lnTo>
                  <a:pt x="484" y="43"/>
                </a:lnTo>
                <a:close/>
                <a:moveTo>
                  <a:pt x="523" y="71"/>
                </a:moveTo>
                <a:cubicBezTo>
                  <a:pt x="521" y="69"/>
                  <a:pt x="517" y="67"/>
                  <a:pt x="513" y="65"/>
                </a:cubicBezTo>
                <a:cubicBezTo>
                  <a:pt x="509" y="63"/>
                  <a:pt x="506" y="62"/>
                  <a:pt x="505" y="60"/>
                </a:cubicBezTo>
                <a:cubicBezTo>
                  <a:pt x="504" y="59"/>
                  <a:pt x="503" y="58"/>
                  <a:pt x="503" y="55"/>
                </a:cubicBezTo>
                <a:cubicBezTo>
                  <a:pt x="503" y="53"/>
                  <a:pt x="504" y="52"/>
                  <a:pt x="506" y="50"/>
                </a:cubicBezTo>
                <a:cubicBezTo>
                  <a:pt x="507" y="49"/>
                  <a:pt x="509" y="49"/>
                  <a:pt x="512" y="49"/>
                </a:cubicBezTo>
                <a:cubicBezTo>
                  <a:pt x="516" y="49"/>
                  <a:pt x="520" y="50"/>
                  <a:pt x="523" y="52"/>
                </a:cubicBezTo>
                <a:cubicBezTo>
                  <a:pt x="523" y="44"/>
                  <a:pt x="523" y="44"/>
                  <a:pt x="523" y="44"/>
                </a:cubicBezTo>
                <a:cubicBezTo>
                  <a:pt x="520" y="43"/>
                  <a:pt x="517" y="42"/>
                  <a:pt x="513" y="42"/>
                </a:cubicBezTo>
                <a:cubicBezTo>
                  <a:pt x="508" y="42"/>
                  <a:pt x="503" y="43"/>
                  <a:pt x="500" y="46"/>
                </a:cubicBezTo>
                <a:cubicBezTo>
                  <a:pt x="497" y="49"/>
                  <a:pt x="495" y="52"/>
                  <a:pt x="495" y="56"/>
                </a:cubicBezTo>
                <a:cubicBezTo>
                  <a:pt x="495" y="60"/>
                  <a:pt x="496" y="62"/>
                  <a:pt x="498" y="65"/>
                </a:cubicBezTo>
                <a:cubicBezTo>
                  <a:pt x="500" y="67"/>
                  <a:pt x="503" y="69"/>
                  <a:pt x="507" y="71"/>
                </a:cubicBezTo>
                <a:cubicBezTo>
                  <a:pt x="512" y="73"/>
                  <a:pt x="514" y="74"/>
                  <a:pt x="516" y="75"/>
                </a:cubicBezTo>
                <a:cubicBezTo>
                  <a:pt x="517" y="77"/>
                  <a:pt x="517" y="78"/>
                  <a:pt x="517" y="80"/>
                </a:cubicBezTo>
                <a:cubicBezTo>
                  <a:pt x="517" y="85"/>
                  <a:pt x="514" y="87"/>
                  <a:pt x="508" y="87"/>
                </a:cubicBezTo>
                <a:cubicBezTo>
                  <a:pt x="503" y="87"/>
                  <a:pt x="499" y="85"/>
                  <a:pt x="495" y="82"/>
                </a:cubicBezTo>
                <a:cubicBezTo>
                  <a:pt x="495" y="91"/>
                  <a:pt x="495" y="91"/>
                  <a:pt x="495" y="91"/>
                </a:cubicBezTo>
                <a:cubicBezTo>
                  <a:pt x="499" y="93"/>
                  <a:pt x="503" y="94"/>
                  <a:pt x="507" y="94"/>
                </a:cubicBezTo>
                <a:cubicBezTo>
                  <a:pt x="513" y="94"/>
                  <a:pt x="517" y="92"/>
                  <a:pt x="521" y="90"/>
                </a:cubicBezTo>
                <a:cubicBezTo>
                  <a:pt x="524" y="87"/>
                  <a:pt x="526" y="83"/>
                  <a:pt x="526" y="79"/>
                </a:cubicBezTo>
                <a:cubicBezTo>
                  <a:pt x="526" y="76"/>
                  <a:pt x="525" y="73"/>
                  <a:pt x="523" y="71"/>
                </a:cubicBezTo>
                <a:close/>
              </a:path>
            </a:pathLst>
          </a:custGeom>
          <a:solidFill>
            <a:srgbClr val="0078D7"/>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 name="MSIPCM66cb4a4ebf806c7fb0d52733" descr="{&quot;HashCode&quot;:-1634785317,&quot;Placement&quot;:&quot;Footer&quot;,&quot;Top&quot;:519.343,&quot;Left&quot;:0.0,&quot;SlideWidth&quot;:960,&quot;SlideHeight&quot;:540}">
            <a:extLst>
              <a:ext uri="{FF2B5EF4-FFF2-40B4-BE49-F238E27FC236}">
                <a16:creationId xmlns:a16="http://schemas.microsoft.com/office/drawing/2014/main" id="{B650B00B-DAF0-41D8-9EBD-FC128082E216}"/>
              </a:ext>
            </a:extLst>
          </p:cNvPr>
          <p:cNvSpPr txBox="1"/>
          <p:nvPr userDrawn="1"/>
        </p:nvSpPr>
        <p:spPr>
          <a:xfrm>
            <a:off x="9763281" y="6191091"/>
            <a:ext cx="2123853" cy="153888"/>
          </a:xfrm>
          <a:prstGeom prst="rect">
            <a:avLst/>
          </a:prstGeom>
          <a:noFill/>
        </p:spPr>
        <p:txBody>
          <a:bodyPr vert="horz" wrap="square" lIns="0" tIns="0" rIns="0" bIns="0" rtlCol="0" anchor="ctr" anchorCtr="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2917">
                      <a:srgbClr val="505050"/>
                    </a:gs>
                    <a:gs pos="100000">
                      <a:srgbClr val="505050"/>
                    </a:gs>
                  </a:gsLst>
                  <a:lin ang="5400000" scaled="0"/>
                </a:gradFill>
                <a:effectLst/>
                <a:uLnTx/>
                <a:uFillTx/>
                <a:latin typeface="Calibri" panose="020F0502020204030204" pitchFamily="34" charset="0"/>
                <a:ea typeface="+mn-ea"/>
                <a:cs typeface="+mn-cs"/>
              </a:rPr>
              <a:t>Microsoft confidential – NDA only</a:t>
            </a:r>
          </a:p>
        </p:txBody>
      </p:sp>
    </p:spTree>
    <p:extLst>
      <p:ext uri="{BB962C8B-B14F-4D97-AF65-F5344CB8AC3E}">
        <p14:creationId xmlns:p14="http://schemas.microsoft.com/office/powerpoint/2010/main" val="2509168174"/>
      </p:ext>
    </p:extLst>
  </p:cSld>
  <p:clrMapOvr>
    <a:masterClrMapping/>
  </p:clrMapOvr>
  <p:transition>
    <p:fade/>
  </p:transition>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3_Title &amp; 2-color Non-bulleted text">
    <p:bg>
      <p:bgPr>
        <a:solidFill>
          <a:schemeClr val="bg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389C595-9E7E-4300-AA51-3A78214E0B0C}"/>
              </a:ext>
            </a:extLst>
          </p:cNvPr>
          <p:cNvSpPr/>
          <p:nvPr userDrawn="1"/>
        </p:nvSpPr>
        <p:spPr bwMode="auto">
          <a:xfrm>
            <a:off x="11857256" y="0"/>
            <a:ext cx="334744"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916"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2"/>
          <p:cNvSpPr>
            <a:spLocks noGrp="1"/>
          </p:cNvSpPr>
          <p:nvPr>
            <p:ph type="title" hasCustomPrompt="1"/>
          </p:nvPr>
        </p:nvSpPr>
        <p:spPr>
          <a:xfrm>
            <a:off x="337063" y="289513"/>
            <a:ext cx="11655840" cy="899665"/>
          </a:xfrm>
        </p:spPr>
        <p:txBody>
          <a:bodyPr tIns="45720" bIns="45720"/>
          <a:lstStyle>
            <a:lvl1pPr>
              <a:defRPr lang="en-US" sz="3600" b="0" kern="1200" cap="none" spc="0" baseline="0" dirty="0">
                <a:ln w="3175">
                  <a:noFill/>
                </a:ln>
                <a:gradFill>
                  <a:gsLst>
                    <a:gs pos="1250">
                      <a:schemeClr val="accent1"/>
                    </a:gs>
                    <a:gs pos="100000">
                      <a:schemeClr val="accent1"/>
                    </a:gs>
                  </a:gsLst>
                  <a:lin ang="5400000" scaled="0"/>
                </a:gradFill>
                <a:effectLst/>
                <a:latin typeface="+mj-lt"/>
                <a:ea typeface="+mn-ea"/>
                <a:cs typeface="Segoe UI" pitchFamily="34" charset="0"/>
              </a:defRPr>
            </a:lvl1pPr>
          </a:lstStyle>
          <a:p>
            <a:r>
              <a:rPr lang="en-US"/>
              <a:t>Title Text Style</a:t>
            </a:r>
          </a:p>
        </p:txBody>
      </p:sp>
      <p:sp>
        <p:nvSpPr>
          <p:cNvPr id="5" name="Freeform 18">
            <a:extLst>
              <a:ext uri="{FF2B5EF4-FFF2-40B4-BE49-F238E27FC236}">
                <a16:creationId xmlns:a16="http://schemas.microsoft.com/office/drawing/2014/main" id="{99A7E29F-81B7-4FA2-ABCC-B0799C3DD4AB}"/>
              </a:ext>
            </a:extLst>
          </p:cNvPr>
          <p:cNvSpPr>
            <a:spLocks noChangeAspect="1" noEditPoints="1"/>
          </p:cNvSpPr>
          <p:nvPr userDrawn="1"/>
        </p:nvSpPr>
        <p:spPr bwMode="black">
          <a:xfrm>
            <a:off x="498248" y="6073351"/>
            <a:ext cx="1393650" cy="310896"/>
          </a:xfrm>
          <a:custGeom>
            <a:avLst/>
            <a:gdLst>
              <a:gd name="T0" fmla="*/ 115 w 526"/>
              <a:gd name="T1" fmla="*/ 56 h 115"/>
              <a:gd name="T2" fmla="*/ 49 w 526"/>
              <a:gd name="T3" fmla="*/ 56 h 115"/>
              <a:gd name="T4" fmla="*/ 0 w 526"/>
              <a:gd name="T5" fmla="*/ 56 h 115"/>
              <a:gd name="T6" fmla="*/ 0 w 526"/>
              <a:gd name="T7" fmla="*/ 59 h 115"/>
              <a:gd name="T8" fmla="*/ 49 w 526"/>
              <a:gd name="T9" fmla="*/ 59 h 115"/>
              <a:gd name="T10" fmla="*/ 115 w 526"/>
              <a:gd name="T11" fmla="*/ 115 h 115"/>
              <a:gd name="T12" fmla="*/ 231 w 526"/>
              <a:gd name="T13" fmla="*/ 23 h 115"/>
              <a:gd name="T14" fmla="*/ 215 w 526"/>
              <a:gd name="T15" fmla="*/ 83 h 115"/>
              <a:gd name="T16" fmla="*/ 192 w 526"/>
              <a:gd name="T17" fmla="*/ 23 h 115"/>
              <a:gd name="T18" fmla="*/ 175 w 526"/>
              <a:gd name="T19" fmla="*/ 83 h 115"/>
              <a:gd name="T20" fmla="*/ 150 w 526"/>
              <a:gd name="T21" fmla="*/ 23 h 115"/>
              <a:gd name="T22" fmla="*/ 194 w 526"/>
              <a:gd name="T23" fmla="*/ 42 h 115"/>
              <a:gd name="T24" fmla="*/ 196 w 526"/>
              <a:gd name="T25" fmla="*/ 42 h 115"/>
              <a:gd name="T26" fmla="*/ 240 w 526"/>
              <a:gd name="T27" fmla="*/ 23 h 115"/>
              <a:gd name="T28" fmla="*/ 250 w 526"/>
              <a:gd name="T29" fmla="*/ 22 h 115"/>
              <a:gd name="T30" fmla="*/ 246 w 526"/>
              <a:gd name="T31" fmla="*/ 31 h 115"/>
              <a:gd name="T32" fmla="*/ 255 w 526"/>
              <a:gd name="T33" fmla="*/ 27 h 115"/>
              <a:gd name="T34" fmla="*/ 246 w 526"/>
              <a:gd name="T35" fmla="*/ 43 h 115"/>
              <a:gd name="T36" fmla="*/ 254 w 526"/>
              <a:gd name="T37" fmla="*/ 43 h 115"/>
              <a:gd name="T38" fmla="*/ 290 w 526"/>
              <a:gd name="T39" fmla="*/ 42 h 115"/>
              <a:gd name="T40" fmla="*/ 274 w 526"/>
              <a:gd name="T41" fmla="*/ 43 h 115"/>
              <a:gd name="T42" fmla="*/ 274 w 526"/>
              <a:gd name="T43" fmla="*/ 92 h 115"/>
              <a:gd name="T44" fmla="*/ 287 w 526"/>
              <a:gd name="T45" fmla="*/ 49 h 115"/>
              <a:gd name="T46" fmla="*/ 307 w 526"/>
              <a:gd name="T47" fmla="*/ 92 h 115"/>
              <a:gd name="T48" fmla="*/ 354 w 526"/>
              <a:gd name="T49" fmla="*/ 19 h 115"/>
              <a:gd name="T50" fmla="*/ 339 w 526"/>
              <a:gd name="T51" fmla="*/ 42 h 115"/>
              <a:gd name="T52" fmla="*/ 322 w 526"/>
              <a:gd name="T53" fmla="*/ 87 h 115"/>
              <a:gd name="T54" fmla="*/ 354 w 526"/>
              <a:gd name="T55" fmla="*/ 84 h 115"/>
              <a:gd name="T56" fmla="*/ 362 w 526"/>
              <a:gd name="T57" fmla="*/ 19 h 115"/>
              <a:gd name="T58" fmla="*/ 328 w 526"/>
              <a:gd name="T59" fmla="*/ 82 h 115"/>
              <a:gd name="T60" fmla="*/ 340 w 526"/>
              <a:gd name="T61" fmla="*/ 49 h 115"/>
              <a:gd name="T62" fmla="*/ 354 w 526"/>
              <a:gd name="T63" fmla="*/ 70 h 115"/>
              <a:gd name="T64" fmla="*/ 396 w 526"/>
              <a:gd name="T65" fmla="*/ 42 h 115"/>
              <a:gd name="T66" fmla="*/ 378 w 526"/>
              <a:gd name="T67" fmla="*/ 87 h 115"/>
              <a:gd name="T68" fmla="*/ 420 w 526"/>
              <a:gd name="T69" fmla="*/ 68 h 115"/>
              <a:gd name="T70" fmla="*/ 396 w 526"/>
              <a:gd name="T71" fmla="*/ 87 h 115"/>
              <a:gd name="T72" fmla="*/ 384 w 526"/>
              <a:gd name="T73" fmla="*/ 54 h 115"/>
              <a:gd name="T74" fmla="*/ 412 w 526"/>
              <a:gd name="T75" fmla="*/ 68 h 115"/>
              <a:gd name="T76" fmla="*/ 474 w 526"/>
              <a:gd name="T77" fmla="*/ 80 h 115"/>
              <a:gd name="T78" fmla="*/ 472 w 526"/>
              <a:gd name="T79" fmla="*/ 80 h 115"/>
              <a:gd name="T80" fmla="*/ 443 w 526"/>
              <a:gd name="T81" fmla="*/ 80 h 115"/>
              <a:gd name="T82" fmla="*/ 441 w 526"/>
              <a:gd name="T83" fmla="*/ 80 h 115"/>
              <a:gd name="T84" fmla="*/ 438 w 526"/>
              <a:gd name="T85" fmla="*/ 92 h 115"/>
              <a:gd name="T86" fmla="*/ 458 w 526"/>
              <a:gd name="T87" fmla="*/ 53 h 115"/>
              <a:gd name="T88" fmla="*/ 469 w 526"/>
              <a:gd name="T89" fmla="*/ 92 h 115"/>
              <a:gd name="T90" fmla="*/ 484 w 526"/>
              <a:gd name="T91" fmla="*/ 43 h 115"/>
              <a:gd name="T92" fmla="*/ 505 w 526"/>
              <a:gd name="T93" fmla="*/ 60 h 115"/>
              <a:gd name="T94" fmla="*/ 512 w 526"/>
              <a:gd name="T95" fmla="*/ 49 h 115"/>
              <a:gd name="T96" fmla="*/ 513 w 526"/>
              <a:gd name="T97" fmla="*/ 42 h 115"/>
              <a:gd name="T98" fmla="*/ 498 w 526"/>
              <a:gd name="T99" fmla="*/ 65 h 115"/>
              <a:gd name="T100" fmla="*/ 517 w 526"/>
              <a:gd name="T101" fmla="*/ 80 h 115"/>
              <a:gd name="T102" fmla="*/ 495 w 526"/>
              <a:gd name="T103" fmla="*/ 91 h 115"/>
              <a:gd name="T104" fmla="*/ 526 w 526"/>
              <a:gd name="T105" fmla="*/ 79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26" h="115">
                <a:moveTo>
                  <a:pt x="52" y="9"/>
                </a:moveTo>
                <a:cubicBezTo>
                  <a:pt x="115" y="0"/>
                  <a:pt x="115" y="0"/>
                  <a:pt x="115" y="0"/>
                </a:cubicBezTo>
                <a:cubicBezTo>
                  <a:pt x="115" y="56"/>
                  <a:pt x="115" y="56"/>
                  <a:pt x="115" y="56"/>
                </a:cubicBezTo>
                <a:cubicBezTo>
                  <a:pt x="52" y="56"/>
                  <a:pt x="52" y="56"/>
                  <a:pt x="52" y="56"/>
                </a:cubicBezTo>
                <a:lnTo>
                  <a:pt x="52" y="9"/>
                </a:lnTo>
                <a:close/>
                <a:moveTo>
                  <a:pt x="49" y="56"/>
                </a:moveTo>
                <a:cubicBezTo>
                  <a:pt x="49" y="9"/>
                  <a:pt x="49" y="9"/>
                  <a:pt x="49" y="9"/>
                </a:cubicBezTo>
                <a:cubicBezTo>
                  <a:pt x="0" y="16"/>
                  <a:pt x="0" y="16"/>
                  <a:pt x="0" y="16"/>
                </a:cubicBezTo>
                <a:cubicBezTo>
                  <a:pt x="0" y="56"/>
                  <a:pt x="0" y="56"/>
                  <a:pt x="0" y="56"/>
                </a:cubicBezTo>
                <a:lnTo>
                  <a:pt x="49" y="56"/>
                </a:lnTo>
                <a:close/>
                <a:moveTo>
                  <a:pt x="49" y="59"/>
                </a:moveTo>
                <a:cubicBezTo>
                  <a:pt x="0" y="59"/>
                  <a:pt x="0" y="59"/>
                  <a:pt x="0" y="59"/>
                </a:cubicBezTo>
                <a:cubicBezTo>
                  <a:pt x="0" y="99"/>
                  <a:pt x="0" y="99"/>
                  <a:pt x="0" y="99"/>
                </a:cubicBezTo>
                <a:cubicBezTo>
                  <a:pt x="49" y="106"/>
                  <a:pt x="49" y="106"/>
                  <a:pt x="49" y="106"/>
                </a:cubicBezTo>
                <a:lnTo>
                  <a:pt x="49" y="59"/>
                </a:lnTo>
                <a:close/>
                <a:moveTo>
                  <a:pt x="52" y="59"/>
                </a:moveTo>
                <a:cubicBezTo>
                  <a:pt x="52" y="106"/>
                  <a:pt x="52" y="106"/>
                  <a:pt x="52" y="106"/>
                </a:cubicBezTo>
                <a:cubicBezTo>
                  <a:pt x="115" y="115"/>
                  <a:pt x="115" y="115"/>
                  <a:pt x="115" y="115"/>
                </a:cubicBezTo>
                <a:cubicBezTo>
                  <a:pt x="115" y="59"/>
                  <a:pt x="115" y="59"/>
                  <a:pt x="115" y="59"/>
                </a:cubicBezTo>
                <a:lnTo>
                  <a:pt x="52" y="59"/>
                </a:lnTo>
                <a:close/>
                <a:moveTo>
                  <a:pt x="231" y="23"/>
                </a:moveTo>
                <a:cubicBezTo>
                  <a:pt x="217" y="76"/>
                  <a:pt x="217" y="76"/>
                  <a:pt x="217" y="76"/>
                </a:cubicBezTo>
                <a:cubicBezTo>
                  <a:pt x="216" y="79"/>
                  <a:pt x="215" y="81"/>
                  <a:pt x="215" y="83"/>
                </a:cubicBezTo>
                <a:cubicBezTo>
                  <a:pt x="215" y="83"/>
                  <a:pt x="215" y="83"/>
                  <a:pt x="215" y="83"/>
                </a:cubicBezTo>
                <a:cubicBezTo>
                  <a:pt x="215" y="81"/>
                  <a:pt x="215" y="79"/>
                  <a:pt x="214" y="77"/>
                </a:cubicBezTo>
                <a:cubicBezTo>
                  <a:pt x="199" y="23"/>
                  <a:pt x="199" y="23"/>
                  <a:pt x="199" y="23"/>
                </a:cubicBezTo>
                <a:cubicBezTo>
                  <a:pt x="192" y="23"/>
                  <a:pt x="192" y="23"/>
                  <a:pt x="192" y="23"/>
                </a:cubicBezTo>
                <a:cubicBezTo>
                  <a:pt x="176" y="76"/>
                  <a:pt x="176" y="76"/>
                  <a:pt x="176" y="76"/>
                </a:cubicBezTo>
                <a:cubicBezTo>
                  <a:pt x="175" y="79"/>
                  <a:pt x="175" y="81"/>
                  <a:pt x="175" y="83"/>
                </a:cubicBezTo>
                <a:cubicBezTo>
                  <a:pt x="175" y="83"/>
                  <a:pt x="175" y="83"/>
                  <a:pt x="175" y="83"/>
                </a:cubicBezTo>
                <a:cubicBezTo>
                  <a:pt x="174" y="81"/>
                  <a:pt x="174" y="79"/>
                  <a:pt x="173" y="76"/>
                </a:cubicBezTo>
                <a:cubicBezTo>
                  <a:pt x="159" y="23"/>
                  <a:pt x="159" y="23"/>
                  <a:pt x="159" y="23"/>
                </a:cubicBezTo>
                <a:cubicBezTo>
                  <a:pt x="150" y="23"/>
                  <a:pt x="150" y="23"/>
                  <a:pt x="150" y="23"/>
                </a:cubicBezTo>
                <a:cubicBezTo>
                  <a:pt x="170" y="92"/>
                  <a:pt x="170" y="92"/>
                  <a:pt x="170" y="92"/>
                </a:cubicBezTo>
                <a:cubicBezTo>
                  <a:pt x="179" y="92"/>
                  <a:pt x="179" y="92"/>
                  <a:pt x="179" y="92"/>
                </a:cubicBezTo>
                <a:cubicBezTo>
                  <a:pt x="194" y="42"/>
                  <a:pt x="194" y="42"/>
                  <a:pt x="194" y="42"/>
                </a:cubicBezTo>
                <a:cubicBezTo>
                  <a:pt x="194" y="40"/>
                  <a:pt x="195" y="37"/>
                  <a:pt x="195" y="35"/>
                </a:cubicBezTo>
                <a:cubicBezTo>
                  <a:pt x="195" y="35"/>
                  <a:pt x="195" y="35"/>
                  <a:pt x="195" y="35"/>
                </a:cubicBezTo>
                <a:cubicBezTo>
                  <a:pt x="195" y="38"/>
                  <a:pt x="196" y="40"/>
                  <a:pt x="196" y="42"/>
                </a:cubicBezTo>
                <a:cubicBezTo>
                  <a:pt x="210" y="92"/>
                  <a:pt x="210" y="92"/>
                  <a:pt x="210" y="92"/>
                </a:cubicBezTo>
                <a:cubicBezTo>
                  <a:pt x="220" y="92"/>
                  <a:pt x="220" y="92"/>
                  <a:pt x="220" y="92"/>
                </a:cubicBezTo>
                <a:cubicBezTo>
                  <a:pt x="240" y="23"/>
                  <a:pt x="240" y="23"/>
                  <a:pt x="240" y="23"/>
                </a:cubicBezTo>
                <a:lnTo>
                  <a:pt x="231" y="23"/>
                </a:lnTo>
                <a:close/>
                <a:moveTo>
                  <a:pt x="254" y="23"/>
                </a:moveTo>
                <a:cubicBezTo>
                  <a:pt x="253" y="22"/>
                  <a:pt x="251" y="22"/>
                  <a:pt x="250" y="22"/>
                </a:cubicBezTo>
                <a:cubicBezTo>
                  <a:pt x="248" y="22"/>
                  <a:pt x="247" y="22"/>
                  <a:pt x="246" y="23"/>
                </a:cubicBezTo>
                <a:cubicBezTo>
                  <a:pt x="245" y="24"/>
                  <a:pt x="245" y="25"/>
                  <a:pt x="245" y="27"/>
                </a:cubicBezTo>
                <a:cubicBezTo>
                  <a:pt x="245" y="28"/>
                  <a:pt x="245" y="30"/>
                  <a:pt x="246" y="31"/>
                </a:cubicBezTo>
                <a:cubicBezTo>
                  <a:pt x="247" y="31"/>
                  <a:pt x="249" y="32"/>
                  <a:pt x="250" y="32"/>
                </a:cubicBezTo>
                <a:cubicBezTo>
                  <a:pt x="251" y="32"/>
                  <a:pt x="253" y="31"/>
                  <a:pt x="254" y="30"/>
                </a:cubicBezTo>
                <a:cubicBezTo>
                  <a:pt x="255" y="30"/>
                  <a:pt x="255" y="28"/>
                  <a:pt x="255" y="27"/>
                </a:cubicBezTo>
                <a:cubicBezTo>
                  <a:pt x="255" y="25"/>
                  <a:pt x="255" y="24"/>
                  <a:pt x="254" y="23"/>
                </a:cubicBezTo>
                <a:close/>
                <a:moveTo>
                  <a:pt x="254" y="43"/>
                </a:moveTo>
                <a:cubicBezTo>
                  <a:pt x="246" y="43"/>
                  <a:pt x="246" y="43"/>
                  <a:pt x="246" y="43"/>
                </a:cubicBezTo>
                <a:cubicBezTo>
                  <a:pt x="246" y="92"/>
                  <a:pt x="246" y="92"/>
                  <a:pt x="246" y="92"/>
                </a:cubicBezTo>
                <a:cubicBezTo>
                  <a:pt x="254" y="92"/>
                  <a:pt x="254" y="92"/>
                  <a:pt x="254" y="92"/>
                </a:cubicBezTo>
                <a:lnTo>
                  <a:pt x="254" y="43"/>
                </a:lnTo>
                <a:close/>
                <a:moveTo>
                  <a:pt x="307" y="62"/>
                </a:moveTo>
                <a:cubicBezTo>
                  <a:pt x="307" y="56"/>
                  <a:pt x="305" y="51"/>
                  <a:pt x="302" y="47"/>
                </a:cubicBezTo>
                <a:cubicBezTo>
                  <a:pt x="300" y="44"/>
                  <a:pt x="295" y="42"/>
                  <a:pt x="290" y="42"/>
                </a:cubicBezTo>
                <a:cubicBezTo>
                  <a:pt x="283" y="42"/>
                  <a:pt x="278" y="45"/>
                  <a:pt x="274" y="51"/>
                </a:cubicBezTo>
                <a:cubicBezTo>
                  <a:pt x="274" y="51"/>
                  <a:pt x="274" y="51"/>
                  <a:pt x="274" y="51"/>
                </a:cubicBezTo>
                <a:cubicBezTo>
                  <a:pt x="274" y="43"/>
                  <a:pt x="274" y="43"/>
                  <a:pt x="274" y="43"/>
                </a:cubicBezTo>
                <a:cubicBezTo>
                  <a:pt x="266" y="43"/>
                  <a:pt x="266" y="43"/>
                  <a:pt x="266" y="43"/>
                </a:cubicBezTo>
                <a:cubicBezTo>
                  <a:pt x="266" y="92"/>
                  <a:pt x="266" y="92"/>
                  <a:pt x="266" y="92"/>
                </a:cubicBezTo>
                <a:cubicBezTo>
                  <a:pt x="274" y="92"/>
                  <a:pt x="274" y="92"/>
                  <a:pt x="274" y="92"/>
                </a:cubicBezTo>
                <a:cubicBezTo>
                  <a:pt x="274" y="64"/>
                  <a:pt x="274" y="64"/>
                  <a:pt x="274" y="64"/>
                </a:cubicBezTo>
                <a:cubicBezTo>
                  <a:pt x="274" y="60"/>
                  <a:pt x="275" y="56"/>
                  <a:pt x="278" y="53"/>
                </a:cubicBezTo>
                <a:cubicBezTo>
                  <a:pt x="280" y="50"/>
                  <a:pt x="283" y="49"/>
                  <a:pt x="287" y="49"/>
                </a:cubicBezTo>
                <a:cubicBezTo>
                  <a:pt x="295" y="49"/>
                  <a:pt x="299" y="54"/>
                  <a:pt x="299" y="64"/>
                </a:cubicBezTo>
                <a:cubicBezTo>
                  <a:pt x="299" y="92"/>
                  <a:pt x="299" y="92"/>
                  <a:pt x="299" y="92"/>
                </a:cubicBezTo>
                <a:cubicBezTo>
                  <a:pt x="307" y="92"/>
                  <a:pt x="307" y="92"/>
                  <a:pt x="307" y="92"/>
                </a:cubicBezTo>
                <a:lnTo>
                  <a:pt x="307" y="62"/>
                </a:lnTo>
                <a:close/>
                <a:moveTo>
                  <a:pt x="362" y="19"/>
                </a:moveTo>
                <a:cubicBezTo>
                  <a:pt x="354" y="19"/>
                  <a:pt x="354" y="19"/>
                  <a:pt x="354" y="19"/>
                </a:cubicBezTo>
                <a:cubicBezTo>
                  <a:pt x="354" y="50"/>
                  <a:pt x="354" y="50"/>
                  <a:pt x="354" y="50"/>
                </a:cubicBezTo>
                <a:cubicBezTo>
                  <a:pt x="353" y="50"/>
                  <a:pt x="353" y="50"/>
                  <a:pt x="353" y="50"/>
                </a:cubicBezTo>
                <a:cubicBezTo>
                  <a:pt x="350" y="44"/>
                  <a:pt x="345" y="42"/>
                  <a:pt x="339" y="42"/>
                </a:cubicBezTo>
                <a:cubicBezTo>
                  <a:pt x="332" y="42"/>
                  <a:pt x="326" y="44"/>
                  <a:pt x="322" y="49"/>
                </a:cubicBezTo>
                <a:cubicBezTo>
                  <a:pt x="318" y="54"/>
                  <a:pt x="316" y="61"/>
                  <a:pt x="316" y="69"/>
                </a:cubicBezTo>
                <a:cubicBezTo>
                  <a:pt x="316" y="76"/>
                  <a:pt x="318" y="82"/>
                  <a:pt x="322" y="87"/>
                </a:cubicBezTo>
                <a:cubicBezTo>
                  <a:pt x="325" y="91"/>
                  <a:pt x="330" y="94"/>
                  <a:pt x="337" y="94"/>
                </a:cubicBezTo>
                <a:cubicBezTo>
                  <a:pt x="344" y="94"/>
                  <a:pt x="350" y="90"/>
                  <a:pt x="353" y="84"/>
                </a:cubicBezTo>
                <a:cubicBezTo>
                  <a:pt x="354" y="84"/>
                  <a:pt x="354" y="84"/>
                  <a:pt x="354" y="84"/>
                </a:cubicBezTo>
                <a:cubicBezTo>
                  <a:pt x="354" y="92"/>
                  <a:pt x="354" y="92"/>
                  <a:pt x="354" y="92"/>
                </a:cubicBezTo>
                <a:cubicBezTo>
                  <a:pt x="362" y="92"/>
                  <a:pt x="362" y="92"/>
                  <a:pt x="362" y="92"/>
                </a:cubicBezTo>
                <a:lnTo>
                  <a:pt x="362" y="19"/>
                </a:lnTo>
                <a:close/>
                <a:moveTo>
                  <a:pt x="349" y="82"/>
                </a:moveTo>
                <a:cubicBezTo>
                  <a:pt x="347" y="85"/>
                  <a:pt x="343" y="87"/>
                  <a:pt x="339" y="87"/>
                </a:cubicBezTo>
                <a:cubicBezTo>
                  <a:pt x="334" y="87"/>
                  <a:pt x="331" y="85"/>
                  <a:pt x="328" y="82"/>
                </a:cubicBezTo>
                <a:cubicBezTo>
                  <a:pt x="325" y="79"/>
                  <a:pt x="324" y="74"/>
                  <a:pt x="324" y="68"/>
                </a:cubicBezTo>
                <a:cubicBezTo>
                  <a:pt x="324" y="62"/>
                  <a:pt x="326" y="57"/>
                  <a:pt x="328" y="54"/>
                </a:cubicBezTo>
                <a:cubicBezTo>
                  <a:pt x="331" y="50"/>
                  <a:pt x="335" y="49"/>
                  <a:pt x="340" y="49"/>
                </a:cubicBezTo>
                <a:cubicBezTo>
                  <a:pt x="344" y="49"/>
                  <a:pt x="347" y="50"/>
                  <a:pt x="350" y="53"/>
                </a:cubicBezTo>
                <a:cubicBezTo>
                  <a:pt x="352" y="55"/>
                  <a:pt x="354" y="59"/>
                  <a:pt x="354" y="63"/>
                </a:cubicBezTo>
                <a:cubicBezTo>
                  <a:pt x="354" y="70"/>
                  <a:pt x="354" y="70"/>
                  <a:pt x="354" y="70"/>
                </a:cubicBezTo>
                <a:cubicBezTo>
                  <a:pt x="354" y="75"/>
                  <a:pt x="352" y="79"/>
                  <a:pt x="349" y="82"/>
                </a:cubicBezTo>
                <a:close/>
                <a:moveTo>
                  <a:pt x="414" y="49"/>
                </a:moveTo>
                <a:cubicBezTo>
                  <a:pt x="410" y="44"/>
                  <a:pt x="404" y="42"/>
                  <a:pt x="396" y="42"/>
                </a:cubicBezTo>
                <a:cubicBezTo>
                  <a:pt x="389" y="42"/>
                  <a:pt x="383" y="44"/>
                  <a:pt x="378" y="49"/>
                </a:cubicBezTo>
                <a:cubicBezTo>
                  <a:pt x="374" y="54"/>
                  <a:pt x="371" y="60"/>
                  <a:pt x="371" y="68"/>
                </a:cubicBezTo>
                <a:cubicBezTo>
                  <a:pt x="371" y="76"/>
                  <a:pt x="374" y="82"/>
                  <a:pt x="378" y="87"/>
                </a:cubicBezTo>
                <a:cubicBezTo>
                  <a:pt x="382" y="91"/>
                  <a:pt x="388" y="94"/>
                  <a:pt x="395" y="94"/>
                </a:cubicBezTo>
                <a:cubicBezTo>
                  <a:pt x="403" y="94"/>
                  <a:pt x="409" y="91"/>
                  <a:pt x="413" y="86"/>
                </a:cubicBezTo>
                <a:cubicBezTo>
                  <a:pt x="418" y="82"/>
                  <a:pt x="420" y="75"/>
                  <a:pt x="420" y="68"/>
                </a:cubicBezTo>
                <a:cubicBezTo>
                  <a:pt x="420" y="60"/>
                  <a:pt x="418" y="53"/>
                  <a:pt x="414" y="49"/>
                </a:cubicBezTo>
                <a:close/>
                <a:moveTo>
                  <a:pt x="408" y="82"/>
                </a:moveTo>
                <a:cubicBezTo>
                  <a:pt x="405" y="85"/>
                  <a:pt x="401" y="87"/>
                  <a:pt x="396" y="87"/>
                </a:cubicBezTo>
                <a:cubicBezTo>
                  <a:pt x="391" y="87"/>
                  <a:pt x="387" y="85"/>
                  <a:pt x="384" y="82"/>
                </a:cubicBezTo>
                <a:cubicBezTo>
                  <a:pt x="381" y="79"/>
                  <a:pt x="379" y="74"/>
                  <a:pt x="379" y="68"/>
                </a:cubicBezTo>
                <a:cubicBezTo>
                  <a:pt x="379" y="62"/>
                  <a:pt x="381" y="57"/>
                  <a:pt x="384" y="54"/>
                </a:cubicBezTo>
                <a:cubicBezTo>
                  <a:pt x="387" y="50"/>
                  <a:pt x="391" y="49"/>
                  <a:pt x="396" y="49"/>
                </a:cubicBezTo>
                <a:cubicBezTo>
                  <a:pt x="401" y="49"/>
                  <a:pt x="405" y="50"/>
                  <a:pt x="408" y="54"/>
                </a:cubicBezTo>
                <a:cubicBezTo>
                  <a:pt x="410" y="57"/>
                  <a:pt x="412" y="62"/>
                  <a:pt x="412" y="68"/>
                </a:cubicBezTo>
                <a:cubicBezTo>
                  <a:pt x="412" y="74"/>
                  <a:pt x="410" y="79"/>
                  <a:pt x="408" y="82"/>
                </a:cubicBezTo>
                <a:close/>
                <a:moveTo>
                  <a:pt x="484" y="43"/>
                </a:moveTo>
                <a:cubicBezTo>
                  <a:pt x="474" y="80"/>
                  <a:pt x="474" y="80"/>
                  <a:pt x="474" y="80"/>
                </a:cubicBezTo>
                <a:cubicBezTo>
                  <a:pt x="474" y="82"/>
                  <a:pt x="473" y="83"/>
                  <a:pt x="473" y="85"/>
                </a:cubicBezTo>
                <a:cubicBezTo>
                  <a:pt x="473" y="85"/>
                  <a:pt x="473" y="85"/>
                  <a:pt x="473" y="85"/>
                </a:cubicBezTo>
                <a:cubicBezTo>
                  <a:pt x="473" y="83"/>
                  <a:pt x="472" y="81"/>
                  <a:pt x="472" y="80"/>
                </a:cubicBezTo>
                <a:cubicBezTo>
                  <a:pt x="462" y="43"/>
                  <a:pt x="462" y="43"/>
                  <a:pt x="462" y="43"/>
                </a:cubicBezTo>
                <a:cubicBezTo>
                  <a:pt x="455" y="43"/>
                  <a:pt x="455" y="43"/>
                  <a:pt x="455" y="43"/>
                </a:cubicBezTo>
                <a:cubicBezTo>
                  <a:pt x="443" y="80"/>
                  <a:pt x="443" y="80"/>
                  <a:pt x="443" y="80"/>
                </a:cubicBezTo>
                <a:cubicBezTo>
                  <a:pt x="443" y="82"/>
                  <a:pt x="442" y="83"/>
                  <a:pt x="442" y="85"/>
                </a:cubicBezTo>
                <a:cubicBezTo>
                  <a:pt x="442" y="85"/>
                  <a:pt x="442" y="85"/>
                  <a:pt x="442" y="85"/>
                </a:cubicBezTo>
                <a:cubicBezTo>
                  <a:pt x="442" y="83"/>
                  <a:pt x="442" y="81"/>
                  <a:pt x="441" y="80"/>
                </a:cubicBezTo>
                <a:cubicBezTo>
                  <a:pt x="431" y="43"/>
                  <a:pt x="431" y="43"/>
                  <a:pt x="431" y="43"/>
                </a:cubicBezTo>
                <a:cubicBezTo>
                  <a:pt x="423" y="43"/>
                  <a:pt x="423" y="43"/>
                  <a:pt x="423" y="43"/>
                </a:cubicBezTo>
                <a:cubicBezTo>
                  <a:pt x="438" y="92"/>
                  <a:pt x="438" y="92"/>
                  <a:pt x="438" y="92"/>
                </a:cubicBezTo>
                <a:cubicBezTo>
                  <a:pt x="446" y="92"/>
                  <a:pt x="446" y="92"/>
                  <a:pt x="446" y="92"/>
                </a:cubicBezTo>
                <a:cubicBezTo>
                  <a:pt x="457" y="57"/>
                  <a:pt x="457" y="57"/>
                  <a:pt x="457" y="57"/>
                </a:cubicBezTo>
                <a:cubicBezTo>
                  <a:pt x="457" y="55"/>
                  <a:pt x="458" y="54"/>
                  <a:pt x="458" y="53"/>
                </a:cubicBezTo>
                <a:cubicBezTo>
                  <a:pt x="458" y="53"/>
                  <a:pt x="458" y="53"/>
                  <a:pt x="458" y="53"/>
                </a:cubicBezTo>
                <a:cubicBezTo>
                  <a:pt x="458" y="54"/>
                  <a:pt x="458" y="56"/>
                  <a:pt x="459" y="57"/>
                </a:cubicBezTo>
                <a:cubicBezTo>
                  <a:pt x="469" y="92"/>
                  <a:pt x="469" y="92"/>
                  <a:pt x="469" y="92"/>
                </a:cubicBezTo>
                <a:cubicBezTo>
                  <a:pt x="477" y="92"/>
                  <a:pt x="477" y="92"/>
                  <a:pt x="477" y="92"/>
                </a:cubicBezTo>
                <a:cubicBezTo>
                  <a:pt x="492" y="43"/>
                  <a:pt x="492" y="43"/>
                  <a:pt x="492" y="43"/>
                </a:cubicBezTo>
                <a:lnTo>
                  <a:pt x="484" y="43"/>
                </a:lnTo>
                <a:close/>
                <a:moveTo>
                  <a:pt x="523" y="71"/>
                </a:moveTo>
                <a:cubicBezTo>
                  <a:pt x="521" y="69"/>
                  <a:pt x="517" y="67"/>
                  <a:pt x="513" y="65"/>
                </a:cubicBezTo>
                <a:cubicBezTo>
                  <a:pt x="509" y="63"/>
                  <a:pt x="506" y="62"/>
                  <a:pt x="505" y="60"/>
                </a:cubicBezTo>
                <a:cubicBezTo>
                  <a:pt x="504" y="59"/>
                  <a:pt x="503" y="58"/>
                  <a:pt x="503" y="55"/>
                </a:cubicBezTo>
                <a:cubicBezTo>
                  <a:pt x="503" y="53"/>
                  <a:pt x="504" y="52"/>
                  <a:pt x="506" y="50"/>
                </a:cubicBezTo>
                <a:cubicBezTo>
                  <a:pt x="507" y="49"/>
                  <a:pt x="509" y="49"/>
                  <a:pt x="512" y="49"/>
                </a:cubicBezTo>
                <a:cubicBezTo>
                  <a:pt x="516" y="49"/>
                  <a:pt x="520" y="50"/>
                  <a:pt x="523" y="52"/>
                </a:cubicBezTo>
                <a:cubicBezTo>
                  <a:pt x="523" y="44"/>
                  <a:pt x="523" y="44"/>
                  <a:pt x="523" y="44"/>
                </a:cubicBezTo>
                <a:cubicBezTo>
                  <a:pt x="520" y="43"/>
                  <a:pt x="517" y="42"/>
                  <a:pt x="513" y="42"/>
                </a:cubicBezTo>
                <a:cubicBezTo>
                  <a:pt x="508" y="42"/>
                  <a:pt x="503" y="43"/>
                  <a:pt x="500" y="46"/>
                </a:cubicBezTo>
                <a:cubicBezTo>
                  <a:pt x="497" y="49"/>
                  <a:pt x="495" y="52"/>
                  <a:pt x="495" y="56"/>
                </a:cubicBezTo>
                <a:cubicBezTo>
                  <a:pt x="495" y="60"/>
                  <a:pt x="496" y="62"/>
                  <a:pt x="498" y="65"/>
                </a:cubicBezTo>
                <a:cubicBezTo>
                  <a:pt x="500" y="67"/>
                  <a:pt x="503" y="69"/>
                  <a:pt x="507" y="71"/>
                </a:cubicBezTo>
                <a:cubicBezTo>
                  <a:pt x="512" y="73"/>
                  <a:pt x="514" y="74"/>
                  <a:pt x="516" y="75"/>
                </a:cubicBezTo>
                <a:cubicBezTo>
                  <a:pt x="517" y="77"/>
                  <a:pt x="517" y="78"/>
                  <a:pt x="517" y="80"/>
                </a:cubicBezTo>
                <a:cubicBezTo>
                  <a:pt x="517" y="85"/>
                  <a:pt x="514" y="87"/>
                  <a:pt x="508" y="87"/>
                </a:cubicBezTo>
                <a:cubicBezTo>
                  <a:pt x="503" y="87"/>
                  <a:pt x="499" y="85"/>
                  <a:pt x="495" y="82"/>
                </a:cubicBezTo>
                <a:cubicBezTo>
                  <a:pt x="495" y="91"/>
                  <a:pt x="495" y="91"/>
                  <a:pt x="495" y="91"/>
                </a:cubicBezTo>
                <a:cubicBezTo>
                  <a:pt x="499" y="93"/>
                  <a:pt x="503" y="94"/>
                  <a:pt x="507" y="94"/>
                </a:cubicBezTo>
                <a:cubicBezTo>
                  <a:pt x="513" y="94"/>
                  <a:pt x="517" y="92"/>
                  <a:pt x="521" y="90"/>
                </a:cubicBezTo>
                <a:cubicBezTo>
                  <a:pt x="524" y="87"/>
                  <a:pt x="526" y="83"/>
                  <a:pt x="526" y="79"/>
                </a:cubicBezTo>
                <a:cubicBezTo>
                  <a:pt x="526" y="76"/>
                  <a:pt x="525" y="73"/>
                  <a:pt x="523" y="71"/>
                </a:cubicBezTo>
                <a:close/>
              </a:path>
            </a:pathLst>
          </a:custGeom>
          <a:solidFill>
            <a:srgbClr val="0078D7"/>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 name="MSIPCM66cb4a4ebf806c7fb0d52733" descr="{&quot;HashCode&quot;:-1634785317,&quot;Placement&quot;:&quot;Footer&quot;,&quot;Top&quot;:519.343,&quot;Left&quot;:0.0,&quot;SlideWidth&quot;:960,&quot;SlideHeight&quot;:540}">
            <a:extLst>
              <a:ext uri="{FF2B5EF4-FFF2-40B4-BE49-F238E27FC236}">
                <a16:creationId xmlns:a16="http://schemas.microsoft.com/office/drawing/2014/main" id="{B650B00B-DAF0-41D8-9EBD-FC128082E216}"/>
              </a:ext>
            </a:extLst>
          </p:cNvPr>
          <p:cNvSpPr txBox="1"/>
          <p:nvPr userDrawn="1"/>
        </p:nvSpPr>
        <p:spPr>
          <a:xfrm>
            <a:off x="9763281" y="6191091"/>
            <a:ext cx="2123853" cy="153888"/>
          </a:xfrm>
          <a:prstGeom prst="rect">
            <a:avLst/>
          </a:prstGeom>
          <a:noFill/>
        </p:spPr>
        <p:txBody>
          <a:bodyPr vert="horz" wrap="square" lIns="0" tIns="0" rIns="0" bIns="0" rtlCol="0" anchor="ctr" anchorCtr="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2917">
                      <a:srgbClr val="505050"/>
                    </a:gs>
                    <a:gs pos="100000">
                      <a:srgbClr val="505050"/>
                    </a:gs>
                  </a:gsLst>
                  <a:lin ang="5400000" scaled="0"/>
                </a:gradFill>
                <a:effectLst/>
                <a:uLnTx/>
                <a:uFillTx/>
                <a:latin typeface="Calibri" panose="020F0502020204030204" pitchFamily="34" charset="0"/>
                <a:ea typeface="+mn-ea"/>
                <a:cs typeface="+mn-cs"/>
              </a:rPr>
              <a:t>Microsoft confidential – NDA only</a:t>
            </a:r>
          </a:p>
        </p:txBody>
      </p:sp>
    </p:spTree>
    <p:extLst>
      <p:ext uri="{BB962C8B-B14F-4D97-AF65-F5344CB8AC3E}">
        <p14:creationId xmlns:p14="http://schemas.microsoft.com/office/powerpoint/2010/main" val="2509168174"/>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9"/>
          </a:xfrm>
          <a:noFill/>
        </p:spPr>
        <p:txBody>
          <a:bodyPr lIns="0" tIns="0" rIns="0" bIns="0" anchor="b" anchorCtr="0">
            <a:spAutoFit/>
          </a:bodyPr>
          <a:lstStyle>
            <a:lvl1pPr>
              <a:defRPr sz="3600"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white - EMF">
            <a:extLst>
              <a:ext uri="{FF2B5EF4-FFF2-40B4-BE49-F238E27FC236}">
                <a16:creationId xmlns:a16="http://schemas.microsoft.com/office/drawing/2014/main" id="{15F18C2F-44AE-47B2-AF66-6F44850A4565}"/>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2219430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_Title &amp; 2-color Non-bulleted text">
    <p:bg>
      <p:bgPr>
        <a:solidFill>
          <a:schemeClr val="bg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389C595-9E7E-4300-AA51-3A78214E0B0C}"/>
              </a:ext>
            </a:extLst>
          </p:cNvPr>
          <p:cNvSpPr/>
          <p:nvPr userDrawn="1"/>
        </p:nvSpPr>
        <p:spPr bwMode="auto">
          <a:xfrm>
            <a:off x="11857256" y="0"/>
            <a:ext cx="334744"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916"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2"/>
          <p:cNvSpPr>
            <a:spLocks noGrp="1"/>
          </p:cNvSpPr>
          <p:nvPr>
            <p:ph type="title" hasCustomPrompt="1"/>
          </p:nvPr>
        </p:nvSpPr>
        <p:spPr>
          <a:xfrm>
            <a:off x="337063" y="289513"/>
            <a:ext cx="11655840" cy="899665"/>
          </a:xfrm>
        </p:spPr>
        <p:txBody>
          <a:bodyPr tIns="45720" bIns="45720"/>
          <a:lstStyle>
            <a:lvl1pPr>
              <a:defRPr lang="en-US" sz="3600" b="0" kern="1200" cap="none" spc="0" baseline="0" dirty="0">
                <a:ln w="3175">
                  <a:noFill/>
                </a:ln>
                <a:gradFill>
                  <a:gsLst>
                    <a:gs pos="1250">
                      <a:schemeClr val="accent1"/>
                    </a:gs>
                    <a:gs pos="100000">
                      <a:schemeClr val="accent1"/>
                    </a:gs>
                  </a:gsLst>
                  <a:lin ang="5400000" scaled="0"/>
                </a:gradFill>
                <a:effectLst/>
                <a:latin typeface="+mj-lt"/>
                <a:ea typeface="+mn-ea"/>
                <a:cs typeface="Segoe UI" pitchFamily="34" charset="0"/>
              </a:defRPr>
            </a:lvl1pPr>
          </a:lstStyle>
          <a:p>
            <a:r>
              <a:rPr lang="en-US"/>
              <a:t>Title Text Style</a:t>
            </a:r>
          </a:p>
        </p:txBody>
      </p:sp>
      <p:sp>
        <p:nvSpPr>
          <p:cNvPr id="5" name="Freeform 18">
            <a:extLst>
              <a:ext uri="{FF2B5EF4-FFF2-40B4-BE49-F238E27FC236}">
                <a16:creationId xmlns:a16="http://schemas.microsoft.com/office/drawing/2014/main" id="{99A7E29F-81B7-4FA2-ABCC-B0799C3DD4AB}"/>
              </a:ext>
            </a:extLst>
          </p:cNvPr>
          <p:cNvSpPr>
            <a:spLocks noChangeAspect="1" noEditPoints="1"/>
          </p:cNvSpPr>
          <p:nvPr userDrawn="1"/>
        </p:nvSpPr>
        <p:spPr bwMode="black">
          <a:xfrm>
            <a:off x="498248" y="6073351"/>
            <a:ext cx="1393650" cy="310896"/>
          </a:xfrm>
          <a:custGeom>
            <a:avLst/>
            <a:gdLst>
              <a:gd name="T0" fmla="*/ 115 w 526"/>
              <a:gd name="T1" fmla="*/ 56 h 115"/>
              <a:gd name="T2" fmla="*/ 49 w 526"/>
              <a:gd name="T3" fmla="*/ 56 h 115"/>
              <a:gd name="T4" fmla="*/ 0 w 526"/>
              <a:gd name="T5" fmla="*/ 56 h 115"/>
              <a:gd name="T6" fmla="*/ 0 w 526"/>
              <a:gd name="T7" fmla="*/ 59 h 115"/>
              <a:gd name="T8" fmla="*/ 49 w 526"/>
              <a:gd name="T9" fmla="*/ 59 h 115"/>
              <a:gd name="T10" fmla="*/ 115 w 526"/>
              <a:gd name="T11" fmla="*/ 115 h 115"/>
              <a:gd name="T12" fmla="*/ 231 w 526"/>
              <a:gd name="T13" fmla="*/ 23 h 115"/>
              <a:gd name="T14" fmla="*/ 215 w 526"/>
              <a:gd name="T15" fmla="*/ 83 h 115"/>
              <a:gd name="T16" fmla="*/ 192 w 526"/>
              <a:gd name="T17" fmla="*/ 23 h 115"/>
              <a:gd name="T18" fmla="*/ 175 w 526"/>
              <a:gd name="T19" fmla="*/ 83 h 115"/>
              <a:gd name="T20" fmla="*/ 150 w 526"/>
              <a:gd name="T21" fmla="*/ 23 h 115"/>
              <a:gd name="T22" fmla="*/ 194 w 526"/>
              <a:gd name="T23" fmla="*/ 42 h 115"/>
              <a:gd name="T24" fmla="*/ 196 w 526"/>
              <a:gd name="T25" fmla="*/ 42 h 115"/>
              <a:gd name="T26" fmla="*/ 240 w 526"/>
              <a:gd name="T27" fmla="*/ 23 h 115"/>
              <a:gd name="T28" fmla="*/ 250 w 526"/>
              <a:gd name="T29" fmla="*/ 22 h 115"/>
              <a:gd name="T30" fmla="*/ 246 w 526"/>
              <a:gd name="T31" fmla="*/ 31 h 115"/>
              <a:gd name="T32" fmla="*/ 255 w 526"/>
              <a:gd name="T33" fmla="*/ 27 h 115"/>
              <a:gd name="T34" fmla="*/ 246 w 526"/>
              <a:gd name="T35" fmla="*/ 43 h 115"/>
              <a:gd name="T36" fmla="*/ 254 w 526"/>
              <a:gd name="T37" fmla="*/ 43 h 115"/>
              <a:gd name="T38" fmla="*/ 290 w 526"/>
              <a:gd name="T39" fmla="*/ 42 h 115"/>
              <a:gd name="T40" fmla="*/ 274 w 526"/>
              <a:gd name="T41" fmla="*/ 43 h 115"/>
              <a:gd name="T42" fmla="*/ 274 w 526"/>
              <a:gd name="T43" fmla="*/ 92 h 115"/>
              <a:gd name="T44" fmla="*/ 287 w 526"/>
              <a:gd name="T45" fmla="*/ 49 h 115"/>
              <a:gd name="T46" fmla="*/ 307 w 526"/>
              <a:gd name="T47" fmla="*/ 92 h 115"/>
              <a:gd name="T48" fmla="*/ 354 w 526"/>
              <a:gd name="T49" fmla="*/ 19 h 115"/>
              <a:gd name="T50" fmla="*/ 339 w 526"/>
              <a:gd name="T51" fmla="*/ 42 h 115"/>
              <a:gd name="T52" fmla="*/ 322 w 526"/>
              <a:gd name="T53" fmla="*/ 87 h 115"/>
              <a:gd name="T54" fmla="*/ 354 w 526"/>
              <a:gd name="T55" fmla="*/ 84 h 115"/>
              <a:gd name="T56" fmla="*/ 362 w 526"/>
              <a:gd name="T57" fmla="*/ 19 h 115"/>
              <a:gd name="T58" fmla="*/ 328 w 526"/>
              <a:gd name="T59" fmla="*/ 82 h 115"/>
              <a:gd name="T60" fmla="*/ 340 w 526"/>
              <a:gd name="T61" fmla="*/ 49 h 115"/>
              <a:gd name="T62" fmla="*/ 354 w 526"/>
              <a:gd name="T63" fmla="*/ 70 h 115"/>
              <a:gd name="T64" fmla="*/ 396 w 526"/>
              <a:gd name="T65" fmla="*/ 42 h 115"/>
              <a:gd name="T66" fmla="*/ 378 w 526"/>
              <a:gd name="T67" fmla="*/ 87 h 115"/>
              <a:gd name="T68" fmla="*/ 420 w 526"/>
              <a:gd name="T69" fmla="*/ 68 h 115"/>
              <a:gd name="T70" fmla="*/ 396 w 526"/>
              <a:gd name="T71" fmla="*/ 87 h 115"/>
              <a:gd name="T72" fmla="*/ 384 w 526"/>
              <a:gd name="T73" fmla="*/ 54 h 115"/>
              <a:gd name="T74" fmla="*/ 412 w 526"/>
              <a:gd name="T75" fmla="*/ 68 h 115"/>
              <a:gd name="T76" fmla="*/ 474 w 526"/>
              <a:gd name="T77" fmla="*/ 80 h 115"/>
              <a:gd name="T78" fmla="*/ 472 w 526"/>
              <a:gd name="T79" fmla="*/ 80 h 115"/>
              <a:gd name="T80" fmla="*/ 443 w 526"/>
              <a:gd name="T81" fmla="*/ 80 h 115"/>
              <a:gd name="T82" fmla="*/ 441 w 526"/>
              <a:gd name="T83" fmla="*/ 80 h 115"/>
              <a:gd name="T84" fmla="*/ 438 w 526"/>
              <a:gd name="T85" fmla="*/ 92 h 115"/>
              <a:gd name="T86" fmla="*/ 458 w 526"/>
              <a:gd name="T87" fmla="*/ 53 h 115"/>
              <a:gd name="T88" fmla="*/ 469 w 526"/>
              <a:gd name="T89" fmla="*/ 92 h 115"/>
              <a:gd name="T90" fmla="*/ 484 w 526"/>
              <a:gd name="T91" fmla="*/ 43 h 115"/>
              <a:gd name="T92" fmla="*/ 505 w 526"/>
              <a:gd name="T93" fmla="*/ 60 h 115"/>
              <a:gd name="T94" fmla="*/ 512 w 526"/>
              <a:gd name="T95" fmla="*/ 49 h 115"/>
              <a:gd name="T96" fmla="*/ 513 w 526"/>
              <a:gd name="T97" fmla="*/ 42 h 115"/>
              <a:gd name="T98" fmla="*/ 498 w 526"/>
              <a:gd name="T99" fmla="*/ 65 h 115"/>
              <a:gd name="T100" fmla="*/ 517 w 526"/>
              <a:gd name="T101" fmla="*/ 80 h 115"/>
              <a:gd name="T102" fmla="*/ 495 w 526"/>
              <a:gd name="T103" fmla="*/ 91 h 115"/>
              <a:gd name="T104" fmla="*/ 526 w 526"/>
              <a:gd name="T105" fmla="*/ 79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26" h="115">
                <a:moveTo>
                  <a:pt x="52" y="9"/>
                </a:moveTo>
                <a:cubicBezTo>
                  <a:pt x="115" y="0"/>
                  <a:pt x="115" y="0"/>
                  <a:pt x="115" y="0"/>
                </a:cubicBezTo>
                <a:cubicBezTo>
                  <a:pt x="115" y="56"/>
                  <a:pt x="115" y="56"/>
                  <a:pt x="115" y="56"/>
                </a:cubicBezTo>
                <a:cubicBezTo>
                  <a:pt x="52" y="56"/>
                  <a:pt x="52" y="56"/>
                  <a:pt x="52" y="56"/>
                </a:cubicBezTo>
                <a:lnTo>
                  <a:pt x="52" y="9"/>
                </a:lnTo>
                <a:close/>
                <a:moveTo>
                  <a:pt x="49" y="56"/>
                </a:moveTo>
                <a:cubicBezTo>
                  <a:pt x="49" y="9"/>
                  <a:pt x="49" y="9"/>
                  <a:pt x="49" y="9"/>
                </a:cubicBezTo>
                <a:cubicBezTo>
                  <a:pt x="0" y="16"/>
                  <a:pt x="0" y="16"/>
                  <a:pt x="0" y="16"/>
                </a:cubicBezTo>
                <a:cubicBezTo>
                  <a:pt x="0" y="56"/>
                  <a:pt x="0" y="56"/>
                  <a:pt x="0" y="56"/>
                </a:cubicBezTo>
                <a:lnTo>
                  <a:pt x="49" y="56"/>
                </a:lnTo>
                <a:close/>
                <a:moveTo>
                  <a:pt x="49" y="59"/>
                </a:moveTo>
                <a:cubicBezTo>
                  <a:pt x="0" y="59"/>
                  <a:pt x="0" y="59"/>
                  <a:pt x="0" y="59"/>
                </a:cubicBezTo>
                <a:cubicBezTo>
                  <a:pt x="0" y="99"/>
                  <a:pt x="0" y="99"/>
                  <a:pt x="0" y="99"/>
                </a:cubicBezTo>
                <a:cubicBezTo>
                  <a:pt x="49" y="106"/>
                  <a:pt x="49" y="106"/>
                  <a:pt x="49" y="106"/>
                </a:cubicBezTo>
                <a:lnTo>
                  <a:pt x="49" y="59"/>
                </a:lnTo>
                <a:close/>
                <a:moveTo>
                  <a:pt x="52" y="59"/>
                </a:moveTo>
                <a:cubicBezTo>
                  <a:pt x="52" y="106"/>
                  <a:pt x="52" y="106"/>
                  <a:pt x="52" y="106"/>
                </a:cubicBezTo>
                <a:cubicBezTo>
                  <a:pt x="115" y="115"/>
                  <a:pt x="115" y="115"/>
                  <a:pt x="115" y="115"/>
                </a:cubicBezTo>
                <a:cubicBezTo>
                  <a:pt x="115" y="59"/>
                  <a:pt x="115" y="59"/>
                  <a:pt x="115" y="59"/>
                </a:cubicBezTo>
                <a:lnTo>
                  <a:pt x="52" y="59"/>
                </a:lnTo>
                <a:close/>
                <a:moveTo>
                  <a:pt x="231" y="23"/>
                </a:moveTo>
                <a:cubicBezTo>
                  <a:pt x="217" y="76"/>
                  <a:pt x="217" y="76"/>
                  <a:pt x="217" y="76"/>
                </a:cubicBezTo>
                <a:cubicBezTo>
                  <a:pt x="216" y="79"/>
                  <a:pt x="215" y="81"/>
                  <a:pt x="215" y="83"/>
                </a:cubicBezTo>
                <a:cubicBezTo>
                  <a:pt x="215" y="83"/>
                  <a:pt x="215" y="83"/>
                  <a:pt x="215" y="83"/>
                </a:cubicBezTo>
                <a:cubicBezTo>
                  <a:pt x="215" y="81"/>
                  <a:pt x="215" y="79"/>
                  <a:pt x="214" y="77"/>
                </a:cubicBezTo>
                <a:cubicBezTo>
                  <a:pt x="199" y="23"/>
                  <a:pt x="199" y="23"/>
                  <a:pt x="199" y="23"/>
                </a:cubicBezTo>
                <a:cubicBezTo>
                  <a:pt x="192" y="23"/>
                  <a:pt x="192" y="23"/>
                  <a:pt x="192" y="23"/>
                </a:cubicBezTo>
                <a:cubicBezTo>
                  <a:pt x="176" y="76"/>
                  <a:pt x="176" y="76"/>
                  <a:pt x="176" y="76"/>
                </a:cubicBezTo>
                <a:cubicBezTo>
                  <a:pt x="175" y="79"/>
                  <a:pt x="175" y="81"/>
                  <a:pt x="175" y="83"/>
                </a:cubicBezTo>
                <a:cubicBezTo>
                  <a:pt x="175" y="83"/>
                  <a:pt x="175" y="83"/>
                  <a:pt x="175" y="83"/>
                </a:cubicBezTo>
                <a:cubicBezTo>
                  <a:pt x="174" y="81"/>
                  <a:pt x="174" y="79"/>
                  <a:pt x="173" y="76"/>
                </a:cubicBezTo>
                <a:cubicBezTo>
                  <a:pt x="159" y="23"/>
                  <a:pt x="159" y="23"/>
                  <a:pt x="159" y="23"/>
                </a:cubicBezTo>
                <a:cubicBezTo>
                  <a:pt x="150" y="23"/>
                  <a:pt x="150" y="23"/>
                  <a:pt x="150" y="23"/>
                </a:cubicBezTo>
                <a:cubicBezTo>
                  <a:pt x="170" y="92"/>
                  <a:pt x="170" y="92"/>
                  <a:pt x="170" y="92"/>
                </a:cubicBezTo>
                <a:cubicBezTo>
                  <a:pt x="179" y="92"/>
                  <a:pt x="179" y="92"/>
                  <a:pt x="179" y="92"/>
                </a:cubicBezTo>
                <a:cubicBezTo>
                  <a:pt x="194" y="42"/>
                  <a:pt x="194" y="42"/>
                  <a:pt x="194" y="42"/>
                </a:cubicBezTo>
                <a:cubicBezTo>
                  <a:pt x="194" y="40"/>
                  <a:pt x="195" y="37"/>
                  <a:pt x="195" y="35"/>
                </a:cubicBezTo>
                <a:cubicBezTo>
                  <a:pt x="195" y="35"/>
                  <a:pt x="195" y="35"/>
                  <a:pt x="195" y="35"/>
                </a:cubicBezTo>
                <a:cubicBezTo>
                  <a:pt x="195" y="38"/>
                  <a:pt x="196" y="40"/>
                  <a:pt x="196" y="42"/>
                </a:cubicBezTo>
                <a:cubicBezTo>
                  <a:pt x="210" y="92"/>
                  <a:pt x="210" y="92"/>
                  <a:pt x="210" y="92"/>
                </a:cubicBezTo>
                <a:cubicBezTo>
                  <a:pt x="220" y="92"/>
                  <a:pt x="220" y="92"/>
                  <a:pt x="220" y="92"/>
                </a:cubicBezTo>
                <a:cubicBezTo>
                  <a:pt x="240" y="23"/>
                  <a:pt x="240" y="23"/>
                  <a:pt x="240" y="23"/>
                </a:cubicBezTo>
                <a:lnTo>
                  <a:pt x="231" y="23"/>
                </a:lnTo>
                <a:close/>
                <a:moveTo>
                  <a:pt x="254" y="23"/>
                </a:moveTo>
                <a:cubicBezTo>
                  <a:pt x="253" y="22"/>
                  <a:pt x="251" y="22"/>
                  <a:pt x="250" y="22"/>
                </a:cubicBezTo>
                <a:cubicBezTo>
                  <a:pt x="248" y="22"/>
                  <a:pt x="247" y="22"/>
                  <a:pt x="246" y="23"/>
                </a:cubicBezTo>
                <a:cubicBezTo>
                  <a:pt x="245" y="24"/>
                  <a:pt x="245" y="25"/>
                  <a:pt x="245" y="27"/>
                </a:cubicBezTo>
                <a:cubicBezTo>
                  <a:pt x="245" y="28"/>
                  <a:pt x="245" y="30"/>
                  <a:pt x="246" y="31"/>
                </a:cubicBezTo>
                <a:cubicBezTo>
                  <a:pt x="247" y="31"/>
                  <a:pt x="249" y="32"/>
                  <a:pt x="250" y="32"/>
                </a:cubicBezTo>
                <a:cubicBezTo>
                  <a:pt x="251" y="32"/>
                  <a:pt x="253" y="31"/>
                  <a:pt x="254" y="30"/>
                </a:cubicBezTo>
                <a:cubicBezTo>
                  <a:pt x="255" y="30"/>
                  <a:pt x="255" y="28"/>
                  <a:pt x="255" y="27"/>
                </a:cubicBezTo>
                <a:cubicBezTo>
                  <a:pt x="255" y="25"/>
                  <a:pt x="255" y="24"/>
                  <a:pt x="254" y="23"/>
                </a:cubicBezTo>
                <a:close/>
                <a:moveTo>
                  <a:pt x="254" y="43"/>
                </a:moveTo>
                <a:cubicBezTo>
                  <a:pt x="246" y="43"/>
                  <a:pt x="246" y="43"/>
                  <a:pt x="246" y="43"/>
                </a:cubicBezTo>
                <a:cubicBezTo>
                  <a:pt x="246" y="92"/>
                  <a:pt x="246" y="92"/>
                  <a:pt x="246" y="92"/>
                </a:cubicBezTo>
                <a:cubicBezTo>
                  <a:pt x="254" y="92"/>
                  <a:pt x="254" y="92"/>
                  <a:pt x="254" y="92"/>
                </a:cubicBezTo>
                <a:lnTo>
                  <a:pt x="254" y="43"/>
                </a:lnTo>
                <a:close/>
                <a:moveTo>
                  <a:pt x="307" y="62"/>
                </a:moveTo>
                <a:cubicBezTo>
                  <a:pt x="307" y="56"/>
                  <a:pt x="305" y="51"/>
                  <a:pt x="302" y="47"/>
                </a:cubicBezTo>
                <a:cubicBezTo>
                  <a:pt x="300" y="44"/>
                  <a:pt x="295" y="42"/>
                  <a:pt x="290" y="42"/>
                </a:cubicBezTo>
                <a:cubicBezTo>
                  <a:pt x="283" y="42"/>
                  <a:pt x="278" y="45"/>
                  <a:pt x="274" y="51"/>
                </a:cubicBezTo>
                <a:cubicBezTo>
                  <a:pt x="274" y="51"/>
                  <a:pt x="274" y="51"/>
                  <a:pt x="274" y="51"/>
                </a:cubicBezTo>
                <a:cubicBezTo>
                  <a:pt x="274" y="43"/>
                  <a:pt x="274" y="43"/>
                  <a:pt x="274" y="43"/>
                </a:cubicBezTo>
                <a:cubicBezTo>
                  <a:pt x="266" y="43"/>
                  <a:pt x="266" y="43"/>
                  <a:pt x="266" y="43"/>
                </a:cubicBezTo>
                <a:cubicBezTo>
                  <a:pt x="266" y="92"/>
                  <a:pt x="266" y="92"/>
                  <a:pt x="266" y="92"/>
                </a:cubicBezTo>
                <a:cubicBezTo>
                  <a:pt x="274" y="92"/>
                  <a:pt x="274" y="92"/>
                  <a:pt x="274" y="92"/>
                </a:cubicBezTo>
                <a:cubicBezTo>
                  <a:pt x="274" y="64"/>
                  <a:pt x="274" y="64"/>
                  <a:pt x="274" y="64"/>
                </a:cubicBezTo>
                <a:cubicBezTo>
                  <a:pt x="274" y="60"/>
                  <a:pt x="275" y="56"/>
                  <a:pt x="278" y="53"/>
                </a:cubicBezTo>
                <a:cubicBezTo>
                  <a:pt x="280" y="50"/>
                  <a:pt x="283" y="49"/>
                  <a:pt x="287" y="49"/>
                </a:cubicBezTo>
                <a:cubicBezTo>
                  <a:pt x="295" y="49"/>
                  <a:pt x="299" y="54"/>
                  <a:pt x="299" y="64"/>
                </a:cubicBezTo>
                <a:cubicBezTo>
                  <a:pt x="299" y="92"/>
                  <a:pt x="299" y="92"/>
                  <a:pt x="299" y="92"/>
                </a:cubicBezTo>
                <a:cubicBezTo>
                  <a:pt x="307" y="92"/>
                  <a:pt x="307" y="92"/>
                  <a:pt x="307" y="92"/>
                </a:cubicBezTo>
                <a:lnTo>
                  <a:pt x="307" y="62"/>
                </a:lnTo>
                <a:close/>
                <a:moveTo>
                  <a:pt x="362" y="19"/>
                </a:moveTo>
                <a:cubicBezTo>
                  <a:pt x="354" y="19"/>
                  <a:pt x="354" y="19"/>
                  <a:pt x="354" y="19"/>
                </a:cubicBezTo>
                <a:cubicBezTo>
                  <a:pt x="354" y="50"/>
                  <a:pt x="354" y="50"/>
                  <a:pt x="354" y="50"/>
                </a:cubicBezTo>
                <a:cubicBezTo>
                  <a:pt x="353" y="50"/>
                  <a:pt x="353" y="50"/>
                  <a:pt x="353" y="50"/>
                </a:cubicBezTo>
                <a:cubicBezTo>
                  <a:pt x="350" y="44"/>
                  <a:pt x="345" y="42"/>
                  <a:pt x="339" y="42"/>
                </a:cubicBezTo>
                <a:cubicBezTo>
                  <a:pt x="332" y="42"/>
                  <a:pt x="326" y="44"/>
                  <a:pt x="322" y="49"/>
                </a:cubicBezTo>
                <a:cubicBezTo>
                  <a:pt x="318" y="54"/>
                  <a:pt x="316" y="61"/>
                  <a:pt x="316" y="69"/>
                </a:cubicBezTo>
                <a:cubicBezTo>
                  <a:pt x="316" y="76"/>
                  <a:pt x="318" y="82"/>
                  <a:pt x="322" y="87"/>
                </a:cubicBezTo>
                <a:cubicBezTo>
                  <a:pt x="325" y="91"/>
                  <a:pt x="330" y="94"/>
                  <a:pt x="337" y="94"/>
                </a:cubicBezTo>
                <a:cubicBezTo>
                  <a:pt x="344" y="94"/>
                  <a:pt x="350" y="90"/>
                  <a:pt x="353" y="84"/>
                </a:cubicBezTo>
                <a:cubicBezTo>
                  <a:pt x="354" y="84"/>
                  <a:pt x="354" y="84"/>
                  <a:pt x="354" y="84"/>
                </a:cubicBezTo>
                <a:cubicBezTo>
                  <a:pt x="354" y="92"/>
                  <a:pt x="354" y="92"/>
                  <a:pt x="354" y="92"/>
                </a:cubicBezTo>
                <a:cubicBezTo>
                  <a:pt x="362" y="92"/>
                  <a:pt x="362" y="92"/>
                  <a:pt x="362" y="92"/>
                </a:cubicBezTo>
                <a:lnTo>
                  <a:pt x="362" y="19"/>
                </a:lnTo>
                <a:close/>
                <a:moveTo>
                  <a:pt x="349" y="82"/>
                </a:moveTo>
                <a:cubicBezTo>
                  <a:pt x="347" y="85"/>
                  <a:pt x="343" y="87"/>
                  <a:pt x="339" y="87"/>
                </a:cubicBezTo>
                <a:cubicBezTo>
                  <a:pt x="334" y="87"/>
                  <a:pt x="331" y="85"/>
                  <a:pt x="328" y="82"/>
                </a:cubicBezTo>
                <a:cubicBezTo>
                  <a:pt x="325" y="79"/>
                  <a:pt x="324" y="74"/>
                  <a:pt x="324" y="68"/>
                </a:cubicBezTo>
                <a:cubicBezTo>
                  <a:pt x="324" y="62"/>
                  <a:pt x="326" y="57"/>
                  <a:pt x="328" y="54"/>
                </a:cubicBezTo>
                <a:cubicBezTo>
                  <a:pt x="331" y="50"/>
                  <a:pt x="335" y="49"/>
                  <a:pt x="340" y="49"/>
                </a:cubicBezTo>
                <a:cubicBezTo>
                  <a:pt x="344" y="49"/>
                  <a:pt x="347" y="50"/>
                  <a:pt x="350" y="53"/>
                </a:cubicBezTo>
                <a:cubicBezTo>
                  <a:pt x="352" y="55"/>
                  <a:pt x="354" y="59"/>
                  <a:pt x="354" y="63"/>
                </a:cubicBezTo>
                <a:cubicBezTo>
                  <a:pt x="354" y="70"/>
                  <a:pt x="354" y="70"/>
                  <a:pt x="354" y="70"/>
                </a:cubicBezTo>
                <a:cubicBezTo>
                  <a:pt x="354" y="75"/>
                  <a:pt x="352" y="79"/>
                  <a:pt x="349" y="82"/>
                </a:cubicBezTo>
                <a:close/>
                <a:moveTo>
                  <a:pt x="414" y="49"/>
                </a:moveTo>
                <a:cubicBezTo>
                  <a:pt x="410" y="44"/>
                  <a:pt x="404" y="42"/>
                  <a:pt x="396" y="42"/>
                </a:cubicBezTo>
                <a:cubicBezTo>
                  <a:pt x="389" y="42"/>
                  <a:pt x="383" y="44"/>
                  <a:pt x="378" y="49"/>
                </a:cubicBezTo>
                <a:cubicBezTo>
                  <a:pt x="374" y="54"/>
                  <a:pt x="371" y="60"/>
                  <a:pt x="371" y="68"/>
                </a:cubicBezTo>
                <a:cubicBezTo>
                  <a:pt x="371" y="76"/>
                  <a:pt x="374" y="82"/>
                  <a:pt x="378" y="87"/>
                </a:cubicBezTo>
                <a:cubicBezTo>
                  <a:pt x="382" y="91"/>
                  <a:pt x="388" y="94"/>
                  <a:pt x="395" y="94"/>
                </a:cubicBezTo>
                <a:cubicBezTo>
                  <a:pt x="403" y="94"/>
                  <a:pt x="409" y="91"/>
                  <a:pt x="413" y="86"/>
                </a:cubicBezTo>
                <a:cubicBezTo>
                  <a:pt x="418" y="82"/>
                  <a:pt x="420" y="75"/>
                  <a:pt x="420" y="68"/>
                </a:cubicBezTo>
                <a:cubicBezTo>
                  <a:pt x="420" y="60"/>
                  <a:pt x="418" y="53"/>
                  <a:pt x="414" y="49"/>
                </a:cubicBezTo>
                <a:close/>
                <a:moveTo>
                  <a:pt x="408" y="82"/>
                </a:moveTo>
                <a:cubicBezTo>
                  <a:pt x="405" y="85"/>
                  <a:pt x="401" y="87"/>
                  <a:pt x="396" y="87"/>
                </a:cubicBezTo>
                <a:cubicBezTo>
                  <a:pt x="391" y="87"/>
                  <a:pt x="387" y="85"/>
                  <a:pt x="384" y="82"/>
                </a:cubicBezTo>
                <a:cubicBezTo>
                  <a:pt x="381" y="79"/>
                  <a:pt x="379" y="74"/>
                  <a:pt x="379" y="68"/>
                </a:cubicBezTo>
                <a:cubicBezTo>
                  <a:pt x="379" y="62"/>
                  <a:pt x="381" y="57"/>
                  <a:pt x="384" y="54"/>
                </a:cubicBezTo>
                <a:cubicBezTo>
                  <a:pt x="387" y="50"/>
                  <a:pt x="391" y="49"/>
                  <a:pt x="396" y="49"/>
                </a:cubicBezTo>
                <a:cubicBezTo>
                  <a:pt x="401" y="49"/>
                  <a:pt x="405" y="50"/>
                  <a:pt x="408" y="54"/>
                </a:cubicBezTo>
                <a:cubicBezTo>
                  <a:pt x="410" y="57"/>
                  <a:pt x="412" y="62"/>
                  <a:pt x="412" y="68"/>
                </a:cubicBezTo>
                <a:cubicBezTo>
                  <a:pt x="412" y="74"/>
                  <a:pt x="410" y="79"/>
                  <a:pt x="408" y="82"/>
                </a:cubicBezTo>
                <a:close/>
                <a:moveTo>
                  <a:pt x="484" y="43"/>
                </a:moveTo>
                <a:cubicBezTo>
                  <a:pt x="474" y="80"/>
                  <a:pt x="474" y="80"/>
                  <a:pt x="474" y="80"/>
                </a:cubicBezTo>
                <a:cubicBezTo>
                  <a:pt x="474" y="82"/>
                  <a:pt x="473" y="83"/>
                  <a:pt x="473" y="85"/>
                </a:cubicBezTo>
                <a:cubicBezTo>
                  <a:pt x="473" y="85"/>
                  <a:pt x="473" y="85"/>
                  <a:pt x="473" y="85"/>
                </a:cubicBezTo>
                <a:cubicBezTo>
                  <a:pt x="473" y="83"/>
                  <a:pt x="472" y="81"/>
                  <a:pt x="472" y="80"/>
                </a:cubicBezTo>
                <a:cubicBezTo>
                  <a:pt x="462" y="43"/>
                  <a:pt x="462" y="43"/>
                  <a:pt x="462" y="43"/>
                </a:cubicBezTo>
                <a:cubicBezTo>
                  <a:pt x="455" y="43"/>
                  <a:pt x="455" y="43"/>
                  <a:pt x="455" y="43"/>
                </a:cubicBezTo>
                <a:cubicBezTo>
                  <a:pt x="443" y="80"/>
                  <a:pt x="443" y="80"/>
                  <a:pt x="443" y="80"/>
                </a:cubicBezTo>
                <a:cubicBezTo>
                  <a:pt x="443" y="82"/>
                  <a:pt x="442" y="83"/>
                  <a:pt x="442" y="85"/>
                </a:cubicBezTo>
                <a:cubicBezTo>
                  <a:pt x="442" y="85"/>
                  <a:pt x="442" y="85"/>
                  <a:pt x="442" y="85"/>
                </a:cubicBezTo>
                <a:cubicBezTo>
                  <a:pt x="442" y="83"/>
                  <a:pt x="442" y="81"/>
                  <a:pt x="441" y="80"/>
                </a:cubicBezTo>
                <a:cubicBezTo>
                  <a:pt x="431" y="43"/>
                  <a:pt x="431" y="43"/>
                  <a:pt x="431" y="43"/>
                </a:cubicBezTo>
                <a:cubicBezTo>
                  <a:pt x="423" y="43"/>
                  <a:pt x="423" y="43"/>
                  <a:pt x="423" y="43"/>
                </a:cubicBezTo>
                <a:cubicBezTo>
                  <a:pt x="438" y="92"/>
                  <a:pt x="438" y="92"/>
                  <a:pt x="438" y="92"/>
                </a:cubicBezTo>
                <a:cubicBezTo>
                  <a:pt x="446" y="92"/>
                  <a:pt x="446" y="92"/>
                  <a:pt x="446" y="92"/>
                </a:cubicBezTo>
                <a:cubicBezTo>
                  <a:pt x="457" y="57"/>
                  <a:pt x="457" y="57"/>
                  <a:pt x="457" y="57"/>
                </a:cubicBezTo>
                <a:cubicBezTo>
                  <a:pt x="457" y="55"/>
                  <a:pt x="458" y="54"/>
                  <a:pt x="458" y="53"/>
                </a:cubicBezTo>
                <a:cubicBezTo>
                  <a:pt x="458" y="53"/>
                  <a:pt x="458" y="53"/>
                  <a:pt x="458" y="53"/>
                </a:cubicBezTo>
                <a:cubicBezTo>
                  <a:pt x="458" y="54"/>
                  <a:pt x="458" y="56"/>
                  <a:pt x="459" y="57"/>
                </a:cubicBezTo>
                <a:cubicBezTo>
                  <a:pt x="469" y="92"/>
                  <a:pt x="469" y="92"/>
                  <a:pt x="469" y="92"/>
                </a:cubicBezTo>
                <a:cubicBezTo>
                  <a:pt x="477" y="92"/>
                  <a:pt x="477" y="92"/>
                  <a:pt x="477" y="92"/>
                </a:cubicBezTo>
                <a:cubicBezTo>
                  <a:pt x="492" y="43"/>
                  <a:pt x="492" y="43"/>
                  <a:pt x="492" y="43"/>
                </a:cubicBezTo>
                <a:lnTo>
                  <a:pt x="484" y="43"/>
                </a:lnTo>
                <a:close/>
                <a:moveTo>
                  <a:pt x="523" y="71"/>
                </a:moveTo>
                <a:cubicBezTo>
                  <a:pt x="521" y="69"/>
                  <a:pt x="517" y="67"/>
                  <a:pt x="513" y="65"/>
                </a:cubicBezTo>
                <a:cubicBezTo>
                  <a:pt x="509" y="63"/>
                  <a:pt x="506" y="62"/>
                  <a:pt x="505" y="60"/>
                </a:cubicBezTo>
                <a:cubicBezTo>
                  <a:pt x="504" y="59"/>
                  <a:pt x="503" y="58"/>
                  <a:pt x="503" y="55"/>
                </a:cubicBezTo>
                <a:cubicBezTo>
                  <a:pt x="503" y="53"/>
                  <a:pt x="504" y="52"/>
                  <a:pt x="506" y="50"/>
                </a:cubicBezTo>
                <a:cubicBezTo>
                  <a:pt x="507" y="49"/>
                  <a:pt x="509" y="49"/>
                  <a:pt x="512" y="49"/>
                </a:cubicBezTo>
                <a:cubicBezTo>
                  <a:pt x="516" y="49"/>
                  <a:pt x="520" y="50"/>
                  <a:pt x="523" y="52"/>
                </a:cubicBezTo>
                <a:cubicBezTo>
                  <a:pt x="523" y="44"/>
                  <a:pt x="523" y="44"/>
                  <a:pt x="523" y="44"/>
                </a:cubicBezTo>
                <a:cubicBezTo>
                  <a:pt x="520" y="43"/>
                  <a:pt x="517" y="42"/>
                  <a:pt x="513" y="42"/>
                </a:cubicBezTo>
                <a:cubicBezTo>
                  <a:pt x="508" y="42"/>
                  <a:pt x="503" y="43"/>
                  <a:pt x="500" y="46"/>
                </a:cubicBezTo>
                <a:cubicBezTo>
                  <a:pt x="497" y="49"/>
                  <a:pt x="495" y="52"/>
                  <a:pt x="495" y="56"/>
                </a:cubicBezTo>
                <a:cubicBezTo>
                  <a:pt x="495" y="60"/>
                  <a:pt x="496" y="62"/>
                  <a:pt x="498" y="65"/>
                </a:cubicBezTo>
                <a:cubicBezTo>
                  <a:pt x="500" y="67"/>
                  <a:pt x="503" y="69"/>
                  <a:pt x="507" y="71"/>
                </a:cubicBezTo>
                <a:cubicBezTo>
                  <a:pt x="512" y="73"/>
                  <a:pt x="514" y="74"/>
                  <a:pt x="516" y="75"/>
                </a:cubicBezTo>
                <a:cubicBezTo>
                  <a:pt x="517" y="77"/>
                  <a:pt x="517" y="78"/>
                  <a:pt x="517" y="80"/>
                </a:cubicBezTo>
                <a:cubicBezTo>
                  <a:pt x="517" y="85"/>
                  <a:pt x="514" y="87"/>
                  <a:pt x="508" y="87"/>
                </a:cubicBezTo>
                <a:cubicBezTo>
                  <a:pt x="503" y="87"/>
                  <a:pt x="499" y="85"/>
                  <a:pt x="495" y="82"/>
                </a:cubicBezTo>
                <a:cubicBezTo>
                  <a:pt x="495" y="91"/>
                  <a:pt x="495" y="91"/>
                  <a:pt x="495" y="91"/>
                </a:cubicBezTo>
                <a:cubicBezTo>
                  <a:pt x="499" y="93"/>
                  <a:pt x="503" y="94"/>
                  <a:pt x="507" y="94"/>
                </a:cubicBezTo>
                <a:cubicBezTo>
                  <a:pt x="513" y="94"/>
                  <a:pt x="517" y="92"/>
                  <a:pt x="521" y="90"/>
                </a:cubicBezTo>
                <a:cubicBezTo>
                  <a:pt x="524" y="87"/>
                  <a:pt x="526" y="83"/>
                  <a:pt x="526" y="79"/>
                </a:cubicBezTo>
                <a:cubicBezTo>
                  <a:pt x="526" y="76"/>
                  <a:pt x="525" y="73"/>
                  <a:pt x="523" y="71"/>
                </a:cubicBezTo>
                <a:close/>
              </a:path>
            </a:pathLst>
          </a:custGeom>
          <a:solidFill>
            <a:srgbClr val="0078D7"/>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 name="MSIPCM66cb4a4ebf806c7fb0d52733" descr="{&quot;HashCode&quot;:-1634785317,&quot;Placement&quot;:&quot;Footer&quot;,&quot;Top&quot;:519.343,&quot;Left&quot;:0.0,&quot;SlideWidth&quot;:960,&quot;SlideHeight&quot;:540}">
            <a:extLst>
              <a:ext uri="{FF2B5EF4-FFF2-40B4-BE49-F238E27FC236}">
                <a16:creationId xmlns:a16="http://schemas.microsoft.com/office/drawing/2014/main" id="{B650B00B-DAF0-41D8-9EBD-FC128082E216}"/>
              </a:ext>
            </a:extLst>
          </p:cNvPr>
          <p:cNvSpPr txBox="1"/>
          <p:nvPr userDrawn="1"/>
        </p:nvSpPr>
        <p:spPr>
          <a:xfrm>
            <a:off x="9763281" y="6191091"/>
            <a:ext cx="2123853" cy="153888"/>
          </a:xfrm>
          <a:prstGeom prst="rect">
            <a:avLst/>
          </a:prstGeom>
          <a:noFill/>
        </p:spPr>
        <p:txBody>
          <a:bodyPr vert="horz" wrap="square" lIns="0" tIns="0" rIns="0" bIns="0" rtlCol="0" anchor="ctr" anchorCtr="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2917">
                      <a:srgbClr val="505050"/>
                    </a:gs>
                    <a:gs pos="100000">
                      <a:srgbClr val="505050"/>
                    </a:gs>
                  </a:gsLst>
                  <a:lin ang="5400000" scaled="0"/>
                </a:gradFill>
                <a:effectLst/>
                <a:uLnTx/>
                <a:uFillTx/>
                <a:latin typeface="Calibri" panose="020F0502020204030204" pitchFamily="34" charset="0"/>
                <a:ea typeface="+mn-ea"/>
                <a:cs typeface="+mn-cs"/>
              </a:rPr>
              <a:t>Microsoft confidential – NDA only</a:t>
            </a:r>
          </a:p>
        </p:txBody>
      </p:sp>
    </p:spTree>
    <p:extLst>
      <p:ext uri="{BB962C8B-B14F-4D97-AF65-F5344CB8AC3E}">
        <p14:creationId xmlns:p14="http://schemas.microsoft.com/office/powerpoint/2010/main" val="2509168174"/>
      </p:ext>
    </p:extLst>
  </p:cSld>
  <p:clrMapOvr>
    <a:masterClrMapping/>
  </p:clrMapOvr>
  <p:transition>
    <p:fade/>
  </p:transition>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1_Title &amp; 2-color Non-bulleted 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389C595-9E7E-4300-AA51-3A78214E0B0C}"/>
              </a:ext>
            </a:extLst>
          </p:cNvPr>
          <p:cNvSpPr/>
          <p:nvPr userDrawn="1"/>
        </p:nvSpPr>
        <p:spPr bwMode="auto">
          <a:xfrm>
            <a:off x="11857256" y="0"/>
            <a:ext cx="334744"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916"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2"/>
          <p:cNvSpPr>
            <a:spLocks noGrp="1"/>
          </p:cNvSpPr>
          <p:nvPr>
            <p:ph type="title" hasCustomPrompt="1"/>
          </p:nvPr>
        </p:nvSpPr>
        <p:spPr>
          <a:xfrm>
            <a:off x="337063" y="289513"/>
            <a:ext cx="11655840" cy="899665"/>
          </a:xfrm>
        </p:spPr>
        <p:txBody>
          <a:bodyPr tIns="45720" bIns="45720"/>
          <a:lstStyle>
            <a:lvl1pPr>
              <a:defRPr lang="en-US" sz="3600" b="0" kern="1200" cap="none" spc="0" baseline="0" dirty="0">
                <a:ln w="3175">
                  <a:noFill/>
                </a:ln>
                <a:gradFill>
                  <a:gsLst>
                    <a:gs pos="1250">
                      <a:schemeClr val="accent1"/>
                    </a:gs>
                    <a:gs pos="100000">
                      <a:schemeClr val="accent1"/>
                    </a:gs>
                  </a:gsLst>
                  <a:lin ang="5400000" scaled="0"/>
                </a:gradFill>
                <a:effectLst/>
                <a:latin typeface="+mj-lt"/>
                <a:ea typeface="+mn-ea"/>
                <a:cs typeface="Segoe UI" pitchFamily="34" charset="0"/>
              </a:defRPr>
            </a:lvl1pPr>
          </a:lstStyle>
          <a:p>
            <a:r>
              <a:rPr lang="en-US"/>
              <a:t>Title Text Style</a:t>
            </a:r>
          </a:p>
        </p:txBody>
      </p:sp>
      <p:sp>
        <p:nvSpPr>
          <p:cNvPr id="4" name="Content Placeholder 3"/>
          <p:cNvSpPr>
            <a:spLocks noGrp="1"/>
          </p:cNvSpPr>
          <p:nvPr>
            <p:ph sz="quarter" idx="10" hasCustomPrompt="1"/>
          </p:nvPr>
        </p:nvSpPr>
        <p:spPr>
          <a:xfrm>
            <a:off x="337063" y="1189178"/>
            <a:ext cx="11655078" cy="851323"/>
          </a:xfrm>
        </p:spPr>
        <p:txBody>
          <a:bodyPr/>
          <a:lstStyle>
            <a:lvl1pPr>
              <a:defRPr/>
            </a:lvl1pPr>
            <a:lvl2pPr>
              <a:defRPr/>
            </a:lvl2pPr>
            <a:lvl3pPr>
              <a:defRPr/>
            </a:lvl3pPr>
            <a:lvl4pPr>
              <a:defRPr sz="980" b="0"/>
            </a:lvl4pPr>
            <a:lvl5pPr>
              <a:defRPr sz="980" b="0"/>
            </a:lvl5pPr>
          </a:lstStyle>
          <a:p>
            <a:pPr lvl="0"/>
            <a:r>
              <a:rPr lang="en-US"/>
              <a:t>Subheading text style</a:t>
            </a:r>
          </a:p>
          <a:p>
            <a:pPr lvl="1"/>
            <a:r>
              <a:rPr lang="en-US"/>
              <a:t>Paragraph title text style</a:t>
            </a:r>
          </a:p>
          <a:p>
            <a:pPr lvl="2"/>
            <a:r>
              <a:rPr lang="en-US"/>
              <a:t>Body text style</a:t>
            </a:r>
          </a:p>
        </p:txBody>
      </p:sp>
      <p:sp>
        <p:nvSpPr>
          <p:cNvPr id="5" name="Freeform 18">
            <a:extLst>
              <a:ext uri="{FF2B5EF4-FFF2-40B4-BE49-F238E27FC236}">
                <a16:creationId xmlns:a16="http://schemas.microsoft.com/office/drawing/2014/main" id="{99A7E29F-81B7-4FA2-ABCC-B0799C3DD4AB}"/>
              </a:ext>
            </a:extLst>
          </p:cNvPr>
          <p:cNvSpPr>
            <a:spLocks noChangeAspect="1" noEditPoints="1"/>
          </p:cNvSpPr>
          <p:nvPr userDrawn="1"/>
        </p:nvSpPr>
        <p:spPr bwMode="black">
          <a:xfrm>
            <a:off x="498248" y="6073351"/>
            <a:ext cx="1393650" cy="310896"/>
          </a:xfrm>
          <a:custGeom>
            <a:avLst/>
            <a:gdLst>
              <a:gd name="T0" fmla="*/ 115 w 526"/>
              <a:gd name="T1" fmla="*/ 56 h 115"/>
              <a:gd name="T2" fmla="*/ 49 w 526"/>
              <a:gd name="T3" fmla="*/ 56 h 115"/>
              <a:gd name="T4" fmla="*/ 0 w 526"/>
              <a:gd name="T5" fmla="*/ 56 h 115"/>
              <a:gd name="T6" fmla="*/ 0 w 526"/>
              <a:gd name="T7" fmla="*/ 59 h 115"/>
              <a:gd name="T8" fmla="*/ 49 w 526"/>
              <a:gd name="T9" fmla="*/ 59 h 115"/>
              <a:gd name="T10" fmla="*/ 115 w 526"/>
              <a:gd name="T11" fmla="*/ 115 h 115"/>
              <a:gd name="T12" fmla="*/ 231 w 526"/>
              <a:gd name="T13" fmla="*/ 23 h 115"/>
              <a:gd name="T14" fmla="*/ 215 w 526"/>
              <a:gd name="T15" fmla="*/ 83 h 115"/>
              <a:gd name="T16" fmla="*/ 192 w 526"/>
              <a:gd name="T17" fmla="*/ 23 h 115"/>
              <a:gd name="T18" fmla="*/ 175 w 526"/>
              <a:gd name="T19" fmla="*/ 83 h 115"/>
              <a:gd name="T20" fmla="*/ 150 w 526"/>
              <a:gd name="T21" fmla="*/ 23 h 115"/>
              <a:gd name="T22" fmla="*/ 194 w 526"/>
              <a:gd name="T23" fmla="*/ 42 h 115"/>
              <a:gd name="T24" fmla="*/ 196 w 526"/>
              <a:gd name="T25" fmla="*/ 42 h 115"/>
              <a:gd name="T26" fmla="*/ 240 w 526"/>
              <a:gd name="T27" fmla="*/ 23 h 115"/>
              <a:gd name="T28" fmla="*/ 250 w 526"/>
              <a:gd name="T29" fmla="*/ 22 h 115"/>
              <a:gd name="T30" fmla="*/ 246 w 526"/>
              <a:gd name="T31" fmla="*/ 31 h 115"/>
              <a:gd name="T32" fmla="*/ 255 w 526"/>
              <a:gd name="T33" fmla="*/ 27 h 115"/>
              <a:gd name="T34" fmla="*/ 246 w 526"/>
              <a:gd name="T35" fmla="*/ 43 h 115"/>
              <a:gd name="T36" fmla="*/ 254 w 526"/>
              <a:gd name="T37" fmla="*/ 43 h 115"/>
              <a:gd name="T38" fmla="*/ 290 w 526"/>
              <a:gd name="T39" fmla="*/ 42 h 115"/>
              <a:gd name="T40" fmla="*/ 274 w 526"/>
              <a:gd name="T41" fmla="*/ 43 h 115"/>
              <a:gd name="T42" fmla="*/ 274 w 526"/>
              <a:gd name="T43" fmla="*/ 92 h 115"/>
              <a:gd name="T44" fmla="*/ 287 w 526"/>
              <a:gd name="T45" fmla="*/ 49 h 115"/>
              <a:gd name="T46" fmla="*/ 307 w 526"/>
              <a:gd name="T47" fmla="*/ 92 h 115"/>
              <a:gd name="T48" fmla="*/ 354 w 526"/>
              <a:gd name="T49" fmla="*/ 19 h 115"/>
              <a:gd name="T50" fmla="*/ 339 w 526"/>
              <a:gd name="T51" fmla="*/ 42 h 115"/>
              <a:gd name="T52" fmla="*/ 322 w 526"/>
              <a:gd name="T53" fmla="*/ 87 h 115"/>
              <a:gd name="T54" fmla="*/ 354 w 526"/>
              <a:gd name="T55" fmla="*/ 84 h 115"/>
              <a:gd name="T56" fmla="*/ 362 w 526"/>
              <a:gd name="T57" fmla="*/ 19 h 115"/>
              <a:gd name="T58" fmla="*/ 328 w 526"/>
              <a:gd name="T59" fmla="*/ 82 h 115"/>
              <a:gd name="T60" fmla="*/ 340 w 526"/>
              <a:gd name="T61" fmla="*/ 49 h 115"/>
              <a:gd name="T62" fmla="*/ 354 w 526"/>
              <a:gd name="T63" fmla="*/ 70 h 115"/>
              <a:gd name="T64" fmla="*/ 396 w 526"/>
              <a:gd name="T65" fmla="*/ 42 h 115"/>
              <a:gd name="T66" fmla="*/ 378 w 526"/>
              <a:gd name="T67" fmla="*/ 87 h 115"/>
              <a:gd name="T68" fmla="*/ 420 w 526"/>
              <a:gd name="T69" fmla="*/ 68 h 115"/>
              <a:gd name="T70" fmla="*/ 396 w 526"/>
              <a:gd name="T71" fmla="*/ 87 h 115"/>
              <a:gd name="T72" fmla="*/ 384 w 526"/>
              <a:gd name="T73" fmla="*/ 54 h 115"/>
              <a:gd name="T74" fmla="*/ 412 w 526"/>
              <a:gd name="T75" fmla="*/ 68 h 115"/>
              <a:gd name="T76" fmla="*/ 474 w 526"/>
              <a:gd name="T77" fmla="*/ 80 h 115"/>
              <a:gd name="T78" fmla="*/ 472 w 526"/>
              <a:gd name="T79" fmla="*/ 80 h 115"/>
              <a:gd name="T80" fmla="*/ 443 w 526"/>
              <a:gd name="T81" fmla="*/ 80 h 115"/>
              <a:gd name="T82" fmla="*/ 441 w 526"/>
              <a:gd name="T83" fmla="*/ 80 h 115"/>
              <a:gd name="T84" fmla="*/ 438 w 526"/>
              <a:gd name="T85" fmla="*/ 92 h 115"/>
              <a:gd name="T86" fmla="*/ 458 w 526"/>
              <a:gd name="T87" fmla="*/ 53 h 115"/>
              <a:gd name="T88" fmla="*/ 469 w 526"/>
              <a:gd name="T89" fmla="*/ 92 h 115"/>
              <a:gd name="T90" fmla="*/ 484 w 526"/>
              <a:gd name="T91" fmla="*/ 43 h 115"/>
              <a:gd name="T92" fmla="*/ 505 w 526"/>
              <a:gd name="T93" fmla="*/ 60 h 115"/>
              <a:gd name="T94" fmla="*/ 512 w 526"/>
              <a:gd name="T95" fmla="*/ 49 h 115"/>
              <a:gd name="T96" fmla="*/ 513 w 526"/>
              <a:gd name="T97" fmla="*/ 42 h 115"/>
              <a:gd name="T98" fmla="*/ 498 w 526"/>
              <a:gd name="T99" fmla="*/ 65 h 115"/>
              <a:gd name="T100" fmla="*/ 517 w 526"/>
              <a:gd name="T101" fmla="*/ 80 h 115"/>
              <a:gd name="T102" fmla="*/ 495 w 526"/>
              <a:gd name="T103" fmla="*/ 91 h 115"/>
              <a:gd name="T104" fmla="*/ 526 w 526"/>
              <a:gd name="T105" fmla="*/ 79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26" h="115">
                <a:moveTo>
                  <a:pt x="52" y="9"/>
                </a:moveTo>
                <a:cubicBezTo>
                  <a:pt x="115" y="0"/>
                  <a:pt x="115" y="0"/>
                  <a:pt x="115" y="0"/>
                </a:cubicBezTo>
                <a:cubicBezTo>
                  <a:pt x="115" y="56"/>
                  <a:pt x="115" y="56"/>
                  <a:pt x="115" y="56"/>
                </a:cubicBezTo>
                <a:cubicBezTo>
                  <a:pt x="52" y="56"/>
                  <a:pt x="52" y="56"/>
                  <a:pt x="52" y="56"/>
                </a:cubicBezTo>
                <a:lnTo>
                  <a:pt x="52" y="9"/>
                </a:lnTo>
                <a:close/>
                <a:moveTo>
                  <a:pt x="49" y="56"/>
                </a:moveTo>
                <a:cubicBezTo>
                  <a:pt x="49" y="9"/>
                  <a:pt x="49" y="9"/>
                  <a:pt x="49" y="9"/>
                </a:cubicBezTo>
                <a:cubicBezTo>
                  <a:pt x="0" y="16"/>
                  <a:pt x="0" y="16"/>
                  <a:pt x="0" y="16"/>
                </a:cubicBezTo>
                <a:cubicBezTo>
                  <a:pt x="0" y="56"/>
                  <a:pt x="0" y="56"/>
                  <a:pt x="0" y="56"/>
                </a:cubicBezTo>
                <a:lnTo>
                  <a:pt x="49" y="56"/>
                </a:lnTo>
                <a:close/>
                <a:moveTo>
                  <a:pt x="49" y="59"/>
                </a:moveTo>
                <a:cubicBezTo>
                  <a:pt x="0" y="59"/>
                  <a:pt x="0" y="59"/>
                  <a:pt x="0" y="59"/>
                </a:cubicBezTo>
                <a:cubicBezTo>
                  <a:pt x="0" y="99"/>
                  <a:pt x="0" y="99"/>
                  <a:pt x="0" y="99"/>
                </a:cubicBezTo>
                <a:cubicBezTo>
                  <a:pt x="49" y="106"/>
                  <a:pt x="49" y="106"/>
                  <a:pt x="49" y="106"/>
                </a:cubicBezTo>
                <a:lnTo>
                  <a:pt x="49" y="59"/>
                </a:lnTo>
                <a:close/>
                <a:moveTo>
                  <a:pt x="52" y="59"/>
                </a:moveTo>
                <a:cubicBezTo>
                  <a:pt x="52" y="106"/>
                  <a:pt x="52" y="106"/>
                  <a:pt x="52" y="106"/>
                </a:cubicBezTo>
                <a:cubicBezTo>
                  <a:pt x="115" y="115"/>
                  <a:pt x="115" y="115"/>
                  <a:pt x="115" y="115"/>
                </a:cubicBezTo>
                <a:cubicBezTo>
                  <a:pt x="115" y="59"/>
                  <a:pt x="115" y="59"/>
                  <a:pt x="115" y="59"/>
                </a:cubicBezTo>
                <a:lnTo>
                  <a:pt x="52" y="59"/>
                </a:lnTo>
                <a:close/>
                <a:moveTo>
                  <a:pt x="231" y="23"/>
                </a:moveTo>
                <a:cubicBezTo>
                  <a:pt x="217" y="76"/>
                  <a:pt x="217" y="76"/>
                  <a:pt x="217" y="76"/>
                </a:cubicBezTo>
                <a:cubicBezTo>
                  <a:pt x="216" y="79"/>
                  <a:pt x="215" y="81"/>
                  <a:pt x="215" y="83"/>
                </a:cubicBezTo>
                <a:cubicBezTo>
                  <a:pt x="215" y="83"/>
                  <a:pt x="215" y="83"/>
                  <a:pt x="215" y="83"/>
                </a:cubicBezTo>
                <a:cubicBezTo>
                  <a:pt x="215" y="81"/>
                  <a:pt x="215" y="79"/>
                  <a:pt x="214" y="77"/>
                </a:cubicBezTo>
                <a:cubicBezTo>
                  <a:pt x="199" y="23"/>
                  <a:pt x="199" y="23"/>
                  <a:pt x="199" y="23"/>
                </a:cubicBezTo>
                <a:cubicBezTo>
                  <a:pt x="192" y="23"/>
                  <a:pt x="192" y="23"/>
                  <a:pt x="192" y="23"/>
                </a:cubicBezTo>
                <a:cubicBezTo>
                  <a:pt x="176" y="76"/>
                  <a:pt x="176" y="76"/>
                  <a:pt x="176" y="76"/>
                </a:cubicBezTo>
                <a:cubicBezTo>
                  <a:pt x="175" y="79"/>
                  <a:pt x="175" y="81"/>
                  <a:pt x="175" y="83"/>
                </a:cubicBezTo>
                <a:cubicBezTo>
                  <a:pt x="175" y="83"/>
                  <a:pt x="175" y="83"/>
                  <a:pt x="175" y="83"/>
                </a:cubicBezTo>
                <a:cubicBezTo>
                  <a:pt x="174" y="81"/>
                  <a:pt x="174" y="79"/>
                  <a:pt x="173" y="76"/>
                </a:cubicBezTo>
                <a:cubicBezTo>
                  <a:pt x="159" y="23"/>
                  <a:pt x="159" y="23"/>
                  <a:pt x="159" y="23"/>
                </a:cubicBezTo>
                <a:cubicBezTo>
                  <a:pt x="150" y="23"/>
                  <a:pt x="150" y="23"/>
                  <a:pt x="150" y="23"/>
                </a:cubicBezTo>
                <a:cubicBezTo>
                  <a:pt x="170" y="92"/>
                  <a:pt x="170" y="92"/>
                  <a:pt x="170" y="92"/>
                </a:cubicBezTo>
                <a:cubicBezTo>
                  <a:pt x="179" y="92"/>
                  <a:pt x="179" y="92"/>
                  <a:pt x="179" y="92"/>
                </a:cubicBezTo>
                <a:cubicBezTo>
                  <a:pt x="194" y="42"/>
                  <a:pt x="194" y="42"/>
                  <a:pt x="194" y="42"/>
                </a:cubicBezTo>
                <a:cubicBezTo>
                  <a:pt x="194" y="40"/>
                  <a:pt x="195" y="37"/>
                  <a:pt x="195" y="35"/>
                </a:cubicBezTo>
                <a:cubicBezTo>
                  <a:pt x="195" y="35"/>
                  <a:pt x="195" y="35"/>
                  <a:pt x="195" y="35"/>
                </a:cubicBezTo>
                <a:cubicBezTo>
                  <a:pt x="195" y="38"/>
                  <a:pt x="196" y="40"/>
                  <a:pt x="196" y="42"/>
                </a:cubicBezTo>
                <a:cubicBezTo>
                  <a:pt x="210" y="92"/>
                  <a:pt x="210" y="92"/>
                  <a:pt x="210" y="92"/>
                </a:cubicBezTo>
                <a:cubicBezTo>
                  <a:pt x="220" y="92"/>
                  <a:pt x="220" y="92"/>
                  <a:pt x="220" y="92"/>
                </a:cubicBezTo>
                <a:cubicBezTo>
                  <a:pt x="240" y="23"/>
                  <a:pt x="240" y="23"/>
                  <a:pt x="240" y="23"/>
                </a:cubicBezTo>
                <a:lnTo>
                  <a:pt x="231" y="23"/>
                </a:lnTo>
                <a:close/>
                <a:moveTo>
                  <a:pt x="254" y="23"/>
                </a:moveTo>
                <a:cubicBezTo>
                  <a:pt x="253" y="22"/>
                  <a:pt x="251" y="22"/>
                  <a:pt x="250" y="22"/>
                </a:cubicBezTo>
                <a:cubicBezTo>
                  <a:pt x="248" y="22"/>
                  <a:pt x="247" y="22"/>
                  <a:pt x="246" y="23"/>
                </a:cubicBezTo>
                <a:cubicBezTo>
                  <a:pt x="245" y="24"/>
                  <a:pt x="245" y="25"/>
                  <a:pt x="245" y="27"/>
                </a:cubicBezTo>
                <a:cubicBezTo>
                  <a:pt x="245" y="28"/>
                  <a:pt x="245" y="30"/>
                  <a:pt x="246" y="31"/>
                </a:cubicBezTo>
                <a:cubicBezTo>
                  <a:pt x="247" y="31"/>
                  <a:pt x="249" y="32"/>
                  <a:pt x="250" y="32"/>
                </a:cubicBezTo>
                <a:cubicBezTo>
                  <a:pt x="251" y="32"/>
                  <a:pt x="253" y="31"/>
                  <a:pt x="254" y="30"/>
                </a:cubicBezTo>
                <a:cubicBezTo>
                  <a:pt x="255" y="30"/>
                  <a:pt x="255" y="28"/>
                  <a:pt x="255" y="27"/>
                </a:cubicBezTo>
                <a:cubicBezTo>
                  <a:pt x="255" y="25"/>
                  <a:pt x="255" y="24"/>
                  <a:pt x="254" y="23"/>
                </a:cubicBezTo>
                <a:close/>
                <a:moveTo>
                  <a:pt x="254" y="43"/>
                </a:moveTo>
                <a:cubicBezTo>
                  <a:pt x="246" y="43"/>
                  <a:pt x="246" y="43"/>
                  <a:pt x="246" y="43"/>
                </a:cubicBezTo>
                <a:cubicBezTo>
                  <a:pt x="246" y="92"/>
                  <a:pt x="246" y="92"/>
                  <a:pt x="246" y="92"/>
                </a:cubicBezTo>
                <a:cubicBezTo>
                  <a:pt x="254" y="92"/>
                  <a:pt x="254" y="92"/>
                  <a:pt x="254" y="92"/>
                </a:cubicBezTo>
                <a:lnTo>
                  <a:pt x="254" y="43"/>
                </a:lnTo>
                <a:close/>
                <a:moveTo>
                  <a:pt x="307" y="62"/>
                </a:moveTo>
                <a:cubicBezTo>
                  <a:pt x="307" y="56"/>
                  <a:pt x="305" y="51"/>
                  <a:pt x="302" y="47"/>
                </a:cubicBezTo>
                <a:cubicBezTo>
                  <a:pt x="300" y="44"/>
                  <a:pt x="295" y="42"/>
                  <a:pt x="290" y="42"/>
                </a:cubicBezTo>
                <a:cubicBezTo>
                  <a:pt x="283" y="42"/>
                  <a:pt x="278" y="45"/>
                  <a:pt x="274" y="51"/>
                </a:cubicBezTo>
                <a:cubicBezTo>
                  <a:pt x="274" y="51"/>
                  <a:pt x="274" y="51"/>
                  <a:pt x="274" y="51"/>
                </a:cubicBezTo>
                <a:cubicBezTo>
                  <a:pt x="274" y="43"/>
                  <a:pt x="274" y="43"/>
                  <a:pt x="274" y="43"/>
                </a:cubicBezTo>
                <a:cubicBezTo>
                  <a:pt x="266" y="43"/>
                  <a:pt x="266" y="43"/>
                  <a:pt x="266" y="43"/>
                </a:cubicBezTo>
                <a:cubicBezTo>
                  <a:pt x="266" y="92"/>
                  <a:pt x="266" y="92"/>
                  <a:pt x="266" y="92"/>
                </a:cubicBezTo>
                <a:cubicBezTo>
                  <a:pt x="274" y="92"/>
                  <a:pt x="274" y="92"/>
                  <a:pt x="274" y="92"/>
                </a:cubicBezTo>
                <a:cubicBezTo>
                  <a:pt x="274" y="64"/>
                  <a:pt x="274" y="64"/>
                  <a:pt x="274" y="64"/>
                </a:cubicBezTo>
                <a:cubicBezTo>
                  <a:pt x="274" y="60"/>
                  <a:pt x="275" y="56"/>
                  <a:pt x="278" y="53"/>
                </a:cubicBezTo>
                <a:cubicBezTo>
                  <a:pt x="280" y="50"/>
                  <a:pt x="283" y="49"/>
                  <a:pt x="287" y="49"/>
                </a:cubicBezTo>
                <a:cubicBezTo>
                  <a:pt x="295" y="49"/>
                  <a:pt x="299" y="54"/>
                  <a:pt x="299" y="64"/>
                </a:cubicBezTo>
                <a:cubicBezTo>
                  <a:pt x="299" y="92"/>
                  <a:pt x="299" y="92"/>
                  <a:pt x="299" y="92"/>
                </a:cubicBezTo>
                <a:cubicBezTo>
                  <a:pt x="307" y="92"/>
                  <a:pt x="307" y="92"/>
                  <a:pt x="307" y="92"/>
                </a:cubicBezTo>
                <a:lnTo>
                  <a:pt x="307" y="62"/>
                </a:lnTo>
                <a:close/>
                <a:moveTo>
                  <a:pt x="362" y="19"/>
                </a:moveTo>
                <a:cubicBezTo>
                  <a:pt x="354" y="19"/>
                  <a:pt x="354" y="19"/>
                  <a:pt x="354" y="19"/>
                </a:cubicBezTo>
                <a:cubicBezTo>
                  <a:pt x="354" y="50"/>
                  <a:pt x="354" y="50"/>
                  <a:pt x="354" y="50"/>
                </a:cubicBezTo>
                <a:cubicBezTo>
                  <a:pt x="353" y="50"/>
                  <a:pt x="353" y="50"/>
                  <a:pt x="353" y="50"/>
                </a:cubicBezTo>
                <a:cubicBezTo>
                  <a:pt x="350" y="44"/>
                  <a:pt x="345" y="42"/>
                  <a:pt x="339" y="42"/>
                </a:cubicBezTo>
                <a:cubicBezTo>
                  <a:pt x="332" y="42"/>
                  <a:pt x="326" y="44"/>
                  <a:pt x="322" y="49"/>
                </a:cubicBezTo>
                <a:cubicBezTo>
                  <a:pt x="318" y="54"/>
                  <a:pt x="316" y="61"/>
                  <a:pt x="316" y="69"/>
                </a:cubicBezTo>
                <a:cubicBezTo>
                  <a:pt x="316" y="76"/>
                  <a:pt x="318" y="82"/>
                  <a:pt x="322" y="87"/>
                </a:cubicBezTo>
                <a:cubicBezTo>
                  <a:pt x="325" y="91"/>
                  <a:pt x="330" y="94"/>
                  <a:pt x="337" y="94"/>
                </a:cubicBezTo>
                <a:cubicBezTo>
                  <a:pt x="344" y="94"/>
                  <a:pt x="350" y="90"/>
                  <a:pt x="353" y="84"/>
                </a:cubicBezTo>
                <a:cubicBezTo>
                  <a:pt x="354" y="84"/>
                  <a:pt x="354" y="84"/>
                  <a:pt x="354" y="84"/>
                </a:cubicBezTo>
                <a:cubicBezTo>
                  <a:pt x="354" y="92"/>
                  <a:pt x="354" y="92"/>
                  <a:pt x="354" y="92"/>
                </a:cubicBezTo>
                <a:cubicBezTo>
                  <a:pt x="362" y="92"/>
                  <a:pt x="362" y="92"/>
                  <a:pt x="362" y="92"/>
                </a:cubicBezTo>
                <a:lnTo>
                  <a:pt x="362" y="19"/>
                </a:lnTo>
                <a:close/>
                <a:moveTo>
                  <a:pt x="349" y="82"/>
                </a:moveTo>
                <a:cubicBezTo>
                  <a:pt x="347" y="85"/>
                  <a:pt x="343" y="87"/>
                  <a:pt x="339" y="87"/>
                </a:cubicBezTo>
                <a:cubicBezTo>
                  <a:pt x="334" y="87"/>
                  <a:pt x="331" y="85"/>
                  <a:pt x="328" y="82"/>
                </a:cubicBezTo>
                <a:cubicBezTo>
                  <a:pt x="325" y="79"/>
                  <a:pt x="324" y="74"/>
                  <a:pt x="324" y="68"/>
                </a:cubicBezTo>
                <a:cubicBezTo>
                  <a:pt x="324" y="62"/>
                  <a:pt x="326" y="57"/>
                  <a:pt x="328" y="54"/>
                </a:cubicBezTo>
                <a:cubicBezTo>
                  <a:pt x="331" y="50"/>
                  <a:pt x="335" y="49"/>
                  <a:pt x="340" y="49"/>
                </a:cubicBezTo>
                <a:cubicBezTo>
                  <a:pt x="344" y="49"/>
                  <a:pt x="347" y="50"/>
                  <a:pt x="350" y="53"/>
                </a:cubicBezTo>
                <a:cubicBezTo>
                  <a:pt x="352" y="55"/>
                  <a:pt x="354" y="59"/>
                  <a:pt x="354" y="63"/>
                </a:cubicBezTo>
                <a:cubicBezTo>
                  <a:pt x="354" y="70"/>
                  <a:pt x="354" y="70"/>
                  <a:pt x="354" y="70"/>
                </a:cubicBezTo>
                <a:cubicBezTo>
                  <a:pt x="354" y="75"/>
                  <a:pt x="352" y="79"/>
                  <a:pt x="349" y="82"/>
                </a:cubicBezTo>
                <a:close/>
                <a:moveTo>
                  <a:pt x="414" y="49"/>
                </a:moveTo>
                <a:cubicBezTo>
                  <a:pt x="410" y="44"/>
                  <a:pt x="404" y="42"/>
                  <a:pt x="396" y="42"/>
                </a:cubicBezTo>
                <a:cubicBezTo>
                  <a:pt x="389" y="42"/>
                  <a:pt x="383" y="44"/>
                  <a:pt x="378" y="49"/>
                </a:cubicBezTo>
                <a:cubicBezTo>
                  <a:pt x="374" y="54"/>
                  <a:pt x="371" y="60"/>
                  <a:pt x="371" y="68"/>
                </a:cubicBezTo>
                <a:cubicBezTo>
                  <a:pt x="371" y="76"/>
                  <a:pt x="374" y="82"/>
                  <a:pt x="378" y="87"/>
                </a:cubicBezTo>
                <a:cubicBezTo>
                  <a:pt x="382" y="91"/>
                  <a:pt x="388" y="94"/>
                  <a:pt x="395" y="94"/>
                </a:cubicBezTo>
                <a:cubicBezTo>
                  <a:pt x="403" y="94"/>
                  <a:pt x="409" y="91"/>
                  <a:pt x="413" y="86"/>
                </a:cubicBezTo>
                <a:cubicBezTo>
                  <a:pt x="418" y="82"/>
                  <a:pt x="420" y="75"/>
                  <a:pt x="420" y="68"/>
                </a:cubicBezTo>
                <a:cubicBezTo>
                  <a:pt x="420" y="60"/>
                  <a:pt x="418" y="53"/>
                  <a:pt x="414" y="49"/>
                </a:cubicBezTo>
                <a:close/>
                <a:moveTo>
                  <a:pt x="408" y="82"/>
                </a:moveTo>
                <a:cubicBezTo>
                  <a:pt x="405" y="85"/>
                  <a:pt x="401" y="87"/>
                  <a:pt x="396" y="87"/>
                </a:cubicBezTo>
                <a:cubicBezTo>
                  <a:pt x="391" y="87"/>
                  <a:pt x="387" y="85"/>
                  <a:pt x="384" y="82"/>
                </a:cubicBezTo>
                <a:cubicBezTo>
                  <a:pt x="381" y="79"/>
                  <a:pt x="379" y="74"/>
                  <a:pt x="379" y="68"/>
                </a:cubicBezTo>
                <a:cubicBezTo>
                  <a:pt x="379" y="62"/>
                  <a:pt x="381" y="57"/>
                  <a:pt x="384" y="54"/>
                </a:cubicBezTo>
                <a:cubicBezTo>
                  <a:pt x="387" y="50"/>
                  <a:pt x="391" y="49"/>
                  <a:pt x="396" y="49"/>
                </a:cubicBezTo>
                <a:cubicBezTo>
                  <a:pt x="401" y="49"/>
                  <a:pt x="405" y="50"/>
                  <a:pt x="408" y="54"/>
                </a:cubicBezTo>
                <a:cubicBezTo>
                  <a:pt x="410" y="57"/>
                  <a:pt x="412" y="62"/>
                  <a:pt x="412" y="68"/>
                </a:cubicBezTo>
                <a:cubicBezTo>
                  <a:pt x="412" y="74"/>
                  <a:pt x="410" y="79"/>
                  <a:pt x="408" y="82"/>
                </a:cubicBezTo>
                <a:close/>
                <a:moveTo>
                  <a:pt x="484" y="43"/>
                </a:moveTo>
                <a:cubicBezTo>
                  <a:pt x="474" y="80"/>
                  <a:pt x="474" y="80"/>
                  <a:pt x="474" y="80"/>
                </a:cubicBezTo>
                <a:cubicBezTo>
                  <a:pt x="474" y="82"/>
                  <a:pt x="473" y="83"/>
                  <a:pt x="473" y="85"/>
                </a:cubicBezTo>
                <a:cubicBezTo>
                  <a:pt x="473" y="85"/>
                  <a:pt x="473" y="85"/>
                  <a:pt x="473" y="85"/>
                </a:cubicBezTo>
                <a:cubicBezTo>
                  <a:pt x="473" y="83"/>
                  <a:pt x="472" y="81"/>
                  <a:pt x="472" y="80"/>
                </a:cubicBezTo>
                <a:cubicBezTo>
                  <a:pt x="462" y="43"/>
                  <a:pt x="462" y="43"/>
                  <a:pt x="462" y="43"/>
                </a:cubicBezTo>
                <a:cubicBezTo>
                  <a:pt x="455" y="43"/>
                  <a:pt x="455" y="43"/>
                  <a:pt x="455" y="43"/>
                </a:cubicBezTo>
                <a:cubicBezTo>
                  <a:pt x="443" y="80"/>
                  <a:pt x="443" y="80"/>
                  <a:pt x="443" y="80"/>
                </a:cubicBezTo>
                <a:cubicBezTo>
                  <a:pt x="443" y="82"/>
                  <a:pt x="442" y="83"/>
                  <a:pt x="442" y="85"/>
                </a:cubicBezTo>
                <a:cubicBezTo>
                  <a:pt x="442" y="85"/>
                  <a:pt x="442" y="85"/>
                  <a:pt x="442" y="85"/>
                </a:cubicBezTo>
                <a:cubicBezTo>
                  <a:pt x="442" y="83"/>
                  <a:pt x="442" y="81"/>
                  <a:pt x="441" y="80"/>
                </a:cubicBezTo>
                <a:cubicBezTo>
                  <a:pt x="431" y="43"/>
                  <a:pt x="431" y="43"/>
                  <a:pt x="431" y="43"/>
                </a:cubicBezTo>
                <a:cubicBezTo>
                  <a:pt x="423" y="43"/>
                  <a:pt x="423" y="43"/>
                  <a:pt x="423" y="43"/>
                </a:cubicBezTo>
                <a:cubicBezTo>
                  <a:pt x="438" y="92"/>
                  <a:pt x="438" y="92"/>
                  <a:pt x="438" y="92"/>
                </a:cubicBezTo>
                <a:cubicBezTo>
                  <a:pt x="446" y="92"/>
                  <a:pt x="446" y="92"/>
                  <a:pt x="446" y="92"/>
                </a:cubicBezTo>
                <a:cubicBezTo>
                  <a:pt x="457" y="57"/>
                  <a:pt x="457" y="57"/>
                  <a:pt x="457" y="57"/>
                </a:cubicBezTo>
                <a:cubicBezTo>
                  <a:pt x="457" y="55"/>
                  <a:pt x="458" y="54"/>
                  <a:pt x="458" y="53"/>
                </a:cubicBezTo>
                <a:cubicBezTo>
                  <a:pt x="458" y="53"/>
                  <a:pt x="458" y="53"/>
                  <a:pt x="458" y="53"/>
                </a:cubicBezTo>
                <a:cubicBezTo>
                  <a:pt x="458" y="54"/>
                  <a:pt x="458" y="56"/>
                  <a:pt x="459" y="57"/>
                </a:cubicBezTo>
                <a:cubicBezTo>
                  <a:pt x="469" y="92"/>
                  <a:pt x="469" y="92"/>
                  <a:pt x="469" y="92"/>
                </a:cubicBezTo>
                <a:cubicBezTo>
                  <a:pt x="477" y="92"/>
                  <a:pt x="477" y="92"/>
                  <a:pt x="477" y="92"/>
                </a:cubicBezTo>
                <a:cubicBezTo>
                  <a:pt x="492" y="43"/>
                  <a:pt x="492" y="43"/>
                  <a:pt x="492" y="43"/>
                </a:cubicBezTo>
                <a:lnTo>
                  <a:pt x="484" y="43"/>
                </a:lnTo>
                <a:close/>
                <a:moveTo>
                  <a:pt x="523" y="71"/>
                </a:moveTo>
                <a:cubicBezTo>
                  <a:pt x="521" y="69"/>
                  <a:pt x="517" y="67"/>
                  <a:pt x="513" y="65"/>
                </a:cubicBezTo>
                <a:cubicBezTo>
                  <a:pt x="509" y="63"/>
                  <a:pt x="506" y="62"/>
                  <a:pt x="505" y="60"/>
                </a:cubicBezTo>
                <a:cubicBezTo>
                  <a:pt x="504" y="59"/>
                  <a:pt x="503" y="58"/>
                  <a:pt x="503" y="55"/>
                </a:cubicBezTo>
                <a:cubicBezTo>
                  <a:pt x="503" y="53"/>
                  <a:pt x="504" y="52"/>
                  <a:pt x="506" y="50"/>
                </a:cubicBezTo>
                <a:cubicBezTo>
                  <a:pt x="507" y="49"/>
                  <a:pt x="509" y="49"/>
                  <a:pt x="512" y="49"/>
                </a:cubicBezTo>
                <a:cubicBezTo>
                  <a:pt x="516" y="49"/>
                  <a:pt x="520" y="50"/>
                  <a:pt x="523" y="52"/>
                </a:cubicBezTo>
                <a:cubicBezTo>
                  <a:pt x="523" y="44"/>
                  <a:pt x="523" y="44"/>
                  <a:pt x="523" y="44"/>
                </a:cubicBezTo>
                <a:cubicBezTo>
                  <a:pt x="520" y="43"/>
                  <a:pt x="517" y="42"/>
                  <a:pt x="513" y="42"/>
                </a:cubicBezTo>
                <a:cubicBezTo>
                  <a:pt x="508" y="42"/>
                  <a:pt x="503" y="43"/>
                  <a:pt x="500" y="46"/>
                </a:cubicBezTo>
                <a:cubicBezTo>
                  <a:pt x="497" y="49"/>
                  <a:pt x="495" y="52"/>
                  <a:pt x="495" y="56"/>
                </a:cubicBezTo>
                <a:cubicBezTo>
                  <a:pt x="495" y="60"/>
                  <a:pt x="496" y="62"/>
                  <a:pt x="498" y="65"/>
                </a:cubicBezTo>
                <a:cubicBezTo>
                  <a:pt x="500" y="67"/>
                  <a:pt x="503" y="69"/>
                  <a:pt x="507" y="71"/>
                </a:cubicBezTo>
                <a:cubicBezTo>
                  <a:pt x="512" y="73"/>
                  <a:pt x="514" y="74"/>
                  <a:pt x="516" y="75"/>
                </a:cubicBezTo>
                <a:cubicBezTo>
                  <a:pt x="517" y="77"/>
                  <a:pt x="517" y="78"/>
                  <a:pt x="517" y="80"/>
                </a:cubicBezTo>
                <a:cubicBezTo>
                  <a:pt x="517" y="85"/>
                  <a:pt x="514" y="87"/>
                  <a:pt x="508" y="87"/>
                </a:cubicBezTo>
                <a:cubicBezTo>
                  <a:pt x="503" y="87"/>
                  <a:pt x="499" y="85"/>
                  <a:pt x="495" y="82"/>
                </a:cubicBezTo>
                <a:cubicBezTo>
                  <a:pt x="495" y="91"/>
                  <a:pt x="495" y="91"/>
                  <a:pt x="495" y="91"/>
                </a:cubicBezTo>
                <a:cubicBezTo>
                  <a:pt x="499" y="93"/>
                  <a:pt x="503" y="94"/>
                  <a:pt x="507" y="94"/>
                </a:cubicBezTo>
                <a:cubicBezTo>
                  <a:pt x="513" y="94"/>
                  <a:pt x="517" y="92"/>
                  <a:pt x="521" y="90"/>
                </a:cubicBezTo>
                <a:cubicBezTo>
                  <a:pt x="524" y="87"/>
                  <a:pt x="526" y="83"/>
                  <a:pt x="526" y="79"/>
                </a:cubicBezTo>
                <a:cubicBezTo>
                  <a:pt x="526" y="76"/>
                  <a:pt x="525" y="73"/>
                  <a:pt x="523" y="71"/>
                </a:cubicBezTo>
                <a:close/>
              </a:path>
            </a:pathLst>
          </a:custGeom>
          <a:solidFill>
            <a:srgbClr val="0078D7"/>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 name="MSIPCM66cb4a4ebf806c7fb0d52733" descr="{&quot;HashCode&quot;:-1634785317,&quot;Placement&quot;:&quot;Footer&quot;,&quot;Top&quot;:519.343,&quot;Left&quot;:0.0,&quot;SlideWidth&quot;:960,&quot;SlideHeight&quot;:540}">
            <a:extLst>
              <a:ext uri="{FF2B5EF4-FFF2-40B4-BE49-F238E27FC236}">
                <a16:creationId xmlns:a16="http://schemas.microsoft.com/office/drawing/2014/main" id="{1AA67789-07B6-4638-94E1-6161E3723DC6}"/>
              </a:ext>
            </a:extLst>
          </p:cNvPr>
          <p:cNvSpPr txBox="1"/>
          <p:nvPr userDrawn="1"/>
        </p:nvSpPr>
        <p:spPr>
          <a:xfrm>
            <a:off x="9763281" y="6191091"/>
            <a:ext cx="2123853" cy="153888"/>
          </a:xfrm>
          <a:prstGeom prst="rect">
            <a:avLst/>
          </a:prstGeom>
          <a:noFill/>
        </p:spPr>
        <p:txBody>
          <a:bodyPr vert="horz" wrap="square" lIns="0" tIns="0" rIns="0" bIns="0" rtlCol="0" anchor="ctr" anchorCtr="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2917">
                      <a:srgbClr val="505050"/>
                    </a:gs>
                    <a:gs pos="100000">
                      <a:srgbClr val="505050"/>
                    </a:gs>
                  </a:gsLst>
                  <a:lin ang="5400000" scaled="0"/>
                </a:gradFill>
                <a:effectLst/>
                <a:uLnTx/>
                <a:uFillTx/>
                <a:latin typeface="Calibri" panose="020F0502020204030204" pitchFamily="34" charset="0"/>
                <a:ea typeface="+mn-ea"/>
                <a:cs typeface="+mn-cs"/>
              </a:rPr>
              <a:t>Microsoft confidential – NDA only</a:t>
            </a:r>
          </a:p>
        </p:txBody>
      </p:sp>
    </p:spTree>
    <p:extLst>
      <p:ext uri="{BB962C8B-B14F-4D97-AF65-F5344CB8AC3E}">
        <p14:creationId xmlns:p14="http://schemas.microsoft.com/office/powerpoint/2010/main" val="3916403973"/>
      </p:ext>
    </p:extLst>
  </p:cSld>
  <p:clrMapOvr>
    <a:masterClrMapping/>
  </p:clrMapOvr>
  <p:transition>
    <p:fade/>
  </p:transition>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1_Title &amp; 2-color Non-bulleted 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389C595-9E7E-4300-AA51-3A78214E0B0C}"/>
              </a:ext>
            </a:extLst>
          </p:cNvPr>
          <p:cNvSpPr/>
          <p:nvPr userDrawn="1"/>
        </p:nvSpPr>
        <p:spPr bwMode="auto">
          <a:xfrm>
            <a:off x="11857256" y="0"/>
            <a:ext cx="334744"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916"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2"/>
          <p:cNvSpPr>
            <a:spLocks noGrp="1"/>
          </p:cNvSpPr>
          <p:nvPr>
            <p:ph type="title" hasCustomPrompt="1"/>
          </p:nvPr>
        </p:nvSpPr>
        <p:spPr>
          <a:xfrm>
            <a:off x="337063" y="289513"/>
            <a:ext cx="11655840" cy="899665"/>
          </a:xfrm>
        </p:spPr>
        <p:txBody>
          <a:bodyPr tIns="45720" bIns="45720"/>
          <a:lstStyle>
            <a:lvl1pPr>
              <a:defRPr lang="en-US" sz="3600" b="0" kern="1200" cap="none" spc="0" baseline="0" dirty="0">
                <a:ln w="3175">
                  <a:noFill/>
                </a:ln>
                <a:gradFill>
                  <a:gsLst>
                    <a:gs pos="1250">
                      <a:schemeClr val="accent1"/>
                    </a:gs>
                    <a:gs pos="100000">
                      <a:schemeClr val="accent1"/>
                    </a:gs>
                  </a:gsLst>
                  <a:lin ang="5400000" scaled="0"/>
                </a:gradFill>
                <a:effectLst/>
                <a:latin typeface="+mj-lt"/>
                <a:ea typeface="+mn-ea"/>
                <a:cs typeface="Segoe UI" pitchFamily="34" charset="0"/>
              </a:defRPr>
            </a:lvl1pPr>
          </a:lstStyle>
          <a:p>
            <a:r>
              <a:rPr lang="en-US"/>
              <a:t>Title Text Style</a:t>
            </a:r>
          </a:p>
        </p:txBody>
      </p:sp>
      <p:sp>
        <p:nvSpPr>
          <p:cNvPr id="4" name="Content Placeholder 3"/>
          <p:cNvSpPr>
            <a:spLocks noGrp="1"/>
          </p:cNvSpPr>
          <p:nvPr>
            <p:ph sz="quarter" idx="10" hasCustomPrompt="1"/>
          </p:nvPr>
        </p:nvSpPr>
        <p:spPr>
          <a:xfrm>
            <a:off x="337063" y="1189178"/>
            <a:ext cx="11655078" cy="851323"/>
          </a:xfrm>
        </p:spPr>
        <p:txBody>
          <a:bodyPr/>
          <a:lstStyle>
            <a:lvl1pPr>
              <a:defRPr/>
            </a:lvl1pPr>
            <a:lvl2pPr>
              <a:defRPr/>
            </a:lvl2pPr>
            <a:lvl3pPr>
              <a:defRPr/>
            </a:lvl3pPr>
            <a:lvl4pPr>
              <a:defRPr sz="980" b="0"/>
            </a:lvl4pPr>
            <a:lvl5pPr>
              <a:defRPr sz="980" b="0"/>
            </a:lvl5pPr>
          </a:lstStyle>
          <a:p>
            <a:pPr lvl="0"/>
            <a:r>
              <a:rPr lang="en-US"/>
              <a:t>Subheading text style</a:t>
            </a:r>
          </a:p>
          <a:p>
            <a:pPr lvl="1"/>
            <a:r>
              <a:rPr lang="en-US"/>
              <a:t>Paragraph title text style</a:t>
            </a:r>
          </a:p>
          <a:p>
            <a:pPr lvl="2"/>
            <a:r>
              <a:rPr lang="en-US"/>
              <a:t>Body text style</a:t>
            </a:r>
          </a:p>
        </p:txBody>
      </p:sp>
      <p:sp>
        <p:nvSpPr>
          <p:cNvPr id="5" name="Freeform 18">
            <a:extLst>
              <a:ext uri="{FF2B5EF4-FFF2-40B4-BE49-F238E27FC236}">
                <a16:creationId xmlns:a16="http://schemas.microsoft.com/office/drawing/2014/main" id="{99A7E29F-81B7-4FA2-ABCC-B0799C3DD4AB}"/>
              </a:ext>
            </a:extLst>
          </p:cNvPr>
          <p:cNvSpPr>
            <a:spLocks noChangeAspect="1" noEditPoints="1"/>
          </p:cNvSpPr>
          <p:nvPr userDrawn="1"/>
        </p:nvSpPr>
        <p:spPr bwMode="black">
          <a:xfrm>
            <a:off x="498248" y="6073351"/>
            <a:ext cx="1393650" cy="310896"/>
          </a:xfrm>
          <a:custGeom>
            <a:avLst/>
            <a:gdLst>
              <a:gd name="T0" fmla="*/ 115 w 526"/>
              <a:gd name="T1" fmla="*/ 56 h 115"/>
              <a:gd name="T2" fmla="*/ 49 w 526"/>
              <a:gd name="T3" fmla="*/ 56 h 115"/>
              <a:gd name="T4" fmla="*/ 0 w 526"/>
              <a:gd name="T5" fmla="*/ 56 h 115"/>
              <a:gd name="T6" fmla="*/ 0 w 526"/>
              <a:gd name="T7" fmla="*/ 59 h 115"/>
              <a:gd name="T8" fmla="*/ 49 w 526"/>
              <a:gd name="T9" fmla="*/ 59 h 115"/>
              <a:gd name="T10" fmla="*/ 115 w 526"/>
              <a:gd name="T11" fmla="*/ 115 h 115"/>
              <a:gd name="T12" fmla="*/ 231 w 526"/>
              <a:gd name="T13" fmla="*/ 23 h 115"/>
              <a:gd name="T14" fmla="*/ 215 w 526"/>
              <a:gd name="T15" fmla="*/ 83 h 115"/>
              <a:gd name="T16" fmla="*/ 192 w 526"/>
              <a:gd name="T17" fmla="*/ 23 h 115"/>
              <a:gd name="T18" fmla="*/ 175 w 526"/>
              <a:gd name="T19" fmla="*/ 83 h 115"/>
              <a:gd name="T20" fmla="*/ 150 w 526"/>
              <a:gd name="T21" fmla="*/ 23 h 115"/>
              <a:gd name="T22" fmla="*/ 194 w 526"/>
              <a:gd name="T23" fmla="*/ 42 h 115"/>
              <a:gd name="T24" fmla="*/ 196 w 526"/>
              <a:gd name="T25" fmla="*/ 42 h 115"/>
              <a:gd name="T26" fmla="*/ 240 w 526"/>
              <a:gd name="T27" fmla="*/ 23 h 115"/>
              <a:gd name="T28" fmla="*/ 250 w 526"/>
              <a:gd name="T29" fmla="*/ 22 h 115"/>
              <a:gd name="T30" fmla="*/ 246 w 526"/>
              <a:gd name="T31" fmla="*/ 31 h 115"/>
              <a:gd name="T32" fmla="*/ 255 w 526"/>
              <a:gd name="T33" fmla="*/ 27 h 115"/>
              <a:gd name="T34" fmla="*/ 246 w 526"/>
              <a:gd name="T35" fmla="*/ 43 h 115"/>
              <a:gd name="T36" fmla="*/ 254 w 526"/>
              <a:gd name="T37" fmla="*/ 43 h 115"/>
              <a:gd name="T38" fmla="*/ 290 w 526"/>
              <a:gd name="T39" fmla="*/ 42 h 115"/>
              <a:gd name="T40" fmla="*/ 274 w 526"/>
              <a:gd name="T41" fmla="*/ 43 h 115"/>
              <a:gd name="T42" fmla="*/ 274 w 526"/>
              <a:gd name="T43" fmla="*/ 92 h 115"/>
              <a:gd name="T44" fmla="*/ 287 w 526"/>
              <a:gd name="T45" fmla="*/ 49 h 115"/>
              <a:gd name="T46" fmla="*/ 307 w 526"/>
              <a:gd name="T47" fmla="*/ 92 h 115"/>
              <a:gd name="T48" fmla="*/ 354 w 526"/>
              <a:gd name="T49" fmla="*/ 19 h 115"/>
              <a:gd name="T50" fmla="*/ 339 w 526"/>
              <a:gd name="T51" fmla="*/ 42 h 115"/>
              <a:gd name="T52" fmla="*/ 322 w 526"/>
              <a:gd name="T53" fmla="*/ 87 h 115"/>
              <a:gd name="T54" fmla="*/ 354 w 526"/>
              <a:gd name="T55" fmla="*/ 84 h 115"/>
              <a:gd name="T56" fmla="*/ 362 w 526"/>
              <a:gd name="T57" fmla="*/ 19 h 115"/>
              <a:gd name="T58" fmla="*/ 328 w 526"/>
              <a:gd name="T59" fmla="*/ 82 h 115"/>
              <a:gd name="T60" fmla="*/ 340 w 526"/>
              <a:gd name="T61" fmla="*/ 49 h 115"/>
              <a:gd name="T62" fmla="*/ 354 w 526"/>
              <a:gd name="T63" fmla="*/ 70 h 115"/>
              <a:gd name="T64" fmla="*/ 396 w 526"/>
              <a:gd name="T65" fmla="*/ 42 h 115"/>
              <a:gd name="T66" fmla="*/ 378 w 526"/>
              <a:gd name="T67" fmla="*/ 87 h 115"/>
              <a:gd name="T68" fmla="*/ 420 w 526"/>
              <a:gd name="T69" fmla="*/ 68 h 115"/>
              <a:gd name="T70" fmla="*/ 396 w 526"/>
              <a:gd name="T71" fmla="*/ 87 h 115"/>
              <a:gd name="T72" fmla="*/ 384 w 526"/>
              <a:gd name="T73" fmla="*/ 54 h 115"/>
              <a:gd name="T74" fmla="*/ 412 w 526"/>
              <a:gd name="T75" fmla="*/ 68 h 115"/>
              <a:gd name="T76" fmla="*/ 474 w 526"/>
              <a:gd name="T77" fmla="*/ 80 h 115"/>
              <a:gd name="T78" fmla="*/ 472 w 526"/>
              <a:gd name="T79" fmla="*/ 80 h 115"/>
              <a:gd name="T80" fmla="*/ 443 w 526"/>
              <a:gd name="T81" fmla="*/ 80 h 115"/>
              <a:gd name="T82" fmla="*/ 441 w 526"/>
              <a:gd name="T83" fmla="*/ 80 h 115"/>
              <a:gd name="T84" fmla="*/ 438 w 526"/>
              <a:gd name="T85" fmla="*/ 92 h 115"/>
              <a:gd name="T86" fmla="*/ 458 w 526"/>
              <a:gd name="T87" fmla="*/ 53 h 115"/>
              <a:gd name="T88" fmla="*/ 469 w 526"/>
              <a:gd name="T89" fmla="*/ 92 h 115"/>
              <a:gd name="T90" fmla="*/ 484 w 526"/>
              <a:gd name="T91" fmla="*/ 43 h 115"/>
              <a:gd name="T92" fmla="*/ 505 w 526"/>
              <a:gd name="T93" fmla="*/ 60 h 115"/>
              <a:gd name="T94" fmla="*/ 512 w 526"/>
              <a:gd name="T95" fmla="*/ 49 h 115"/>
              <a:gd name="T96" fmla="*/ 513 w 526"/>
              <a:gd name="T97" fmla="*/ 42 h 115"/>
              <a:gd name="T98" fmla="*/ 498 w 526"/>
              <a:gd name="T99" fmla="*/ 65 h 115"/>
              <a:gd name="T100" fmla="*/ 517 w 526"/>
              <a:gd name="T101" fmla="*/ 80 h 115"/>
              <a:gd name="T102" fmla="*/ 495 w 526"/>
              <a:gd name="T103" fmla="*/ 91 h 115"/>
              <a:gd name="T104" fmla="*/ 526 w 526"/>
              <a:gd name="T105" fmla="*/ 79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26" h="115">
                <a:moveTo>
                  <a:pt x="52" y="9"/>
                </a:moveTo>
                <a:cubicBezTo>
                  <a:pt x="115" y="0"/>
                  <a:pt x="115" y="0"/>
                  <a:pt x="115" y="0"/>
                </a:cubicBezTo>
                <a:cubicBezTo>
                  <a:pt x="115" y="56"/>
                  <a:pt x="115" y="56"/>
                  <a:pt x="115" y="56"/>
                </a:cubicBezTo>
                <a:cubicBezTo>
                  <a:pt x="52" y="56"/>
                  <a:pt x="52" y="56"/>
                  <a:pt x="52" y="56"/>
                </a:cubicBezTo>
                <a:lnTo>
                  <a:pt x="52" y="9"/>
                </a:lnTo>
                <a:close/>
                <a:moveTo>
                  <a:pt x="49" y="56"/>
                </a:moveTo>
                <a:cubicBezTo>
                  <a:pt x="49" y="9"/>
                  <a:pt x="49" y="9"/>
                  <a:pt x="49" y="9"/>
                </a:cubicBezTo>
                <a:cubicBezTo>
                  <a:pt x="0" y="16"/>
                  <a:pt x="0" y="16"/>
                  <a:pt x="0" y="16"/>
                </a:cubicBezTo>
                <a:cubicBezTo>
                  <a:pt x="0" y="56"/>
                  <a:pt x="0" y="56"/>
                  <a:pt x="0" y="56"/>
                </a:cubicBezTo>
                <a:lnTo>
                  <a:pt x="49" y="56"/>
                </a:lnTo>
                <a:close/>
                <a:moveTo>
                  <a:pt x="49" y="59"/>
                </a:moveTo>
                <a:cubicBezTo>
                  <a:pt x="0" y="59"/>
                  <a:pt x="0" y="59"/>
                  <a:pt x="0" y="59"/>
                </a:cubicBezTo>
                <a:cubicBezTo>
                  <a:pt x="0" y="99"/>
                  <a:pt x="0" y="99"/>
                  <a:pt x="0" y="99"/>
                </a:cubicBezTo>
                <a:cubicBezTo>
                  <a:pt x="49" y="106"/>
                  <a:pt x="49" y="106"/>
                  <a:pt x="49" y="106"/>
                </a:cubicBezTo>
                <a:lnTo>
                  <a:pt x="49" y="59"/>
                </a:lnTo>
                <a:close/>
                <a:moveTo>
                  <a:pt x="52" y="59"/>
                </a:moveTo>
                <a:cubicBezTo>
                  <a:pt x="52" y="106"/>
                  <a:pt x="52" y="106"/>
                  <a:pt x="52" y="106"/>
                </a:cubicBezTo>
                <a:cubicBezTo>
                  <a:pt x="115" y="115"/>
                  <a:pt x="115" y="115"/>
                  <a:pt x="115" y="115"/>
                </a:cubicBezTo>
                <a:cubicBezTo>
                  <a:pt x="115" y="59"/>
                  <a:pt x="115" y="59"/>
                  <a:pt x="115" y="59"/>
                </a:cubicBezTo>
                <a:lnTo>
                  <a:pt x="52" y="59"/>
                </a:lnTo>
                <a:close/>
                <a:moveTo>
                  <a:pt x="231" y="23"/>
                </a:moveTo>
                <a:cubicBezTo>
                  <a:pt x="217" y="76"/>
                  <a:pt x="217" y="76"/>
                  <a:pt x="217" y="76"/>
                </a:cubicBezTo>
                <a:cubicBezTo>
                  <a:pt x="216" y="79"/>
                  <a:pt x="215" y="81"/>
                  <a:pt x="215" y="83"/>
                </a:cubicBezTo>
                <a:cubicBezTo>
                  <a:pt x="215" y="83"/>
                  <a:pt x="215" y="83"/>
                  <a:pt x="215" y="83"/>
                </a:cubicBezTo>
                <a:cubicBezTo>
                  <a:pt x="215" y="81"/>
                  <a:pt x="215" y="79"/>
                  <a:pt x="214" y="77"/>
                </a:cubicBezTo>
                <a:cubicBezTo>
                  <a:pt x="199" y="23"/>
                  <a:pt x="199" y="23"/>
                  <a:pt x="199" y="23"/>
                </a:cubicBezTo>
                <a:cubicBezTo>
                  <a:pt x="192" y="23"/>
                  <a:pt x="192" y="23"/>
                  <a:pt x="192" y="23"/>
                </a:cubicBezTo>
                <a:cubicBezTo>
                  <a:pt x="176" y="76"/>
                  <a:pt x="176" y="76"/>
                  <a:pt x="176" y="76"/>
                </a:cubicBezTo>
                <a:cubicBezTo>
                  <a:pt x="175" y="79"/>
                  <a:pt x="175" y="81"/>
                  <a:pt x="175" y="83"/>
                </a:cubicBezTo>
                <a:cubicBezTo>
                  <a:pt x="175" y="83"/>
                  <a:pt x="175" y="83"/>
                  <a:pt x="175" y="83"/>
                </a:cubicBezTo>
                <a:cubicBezTo>
                  <a:pt x="174" y="81"/>
                  <a:pt x="174" y="79"/>
                  <a:pt x="173" y="76"/>
                </a:cubicBezTo>
                <a:cubicBezTo>
                  <a:pt x="159" y="23"/>
                  <a:pt x="159" y="23"/>
                  <a:pt x="159" y="23"/>
                </a:cubicBezTo>
                <a:cubicBezTo>
                  <a:pt x="150" y="23"/>
                  <a:pt x="150" y="23"/>
                  <a:pt x="150" y="23"/>
                </a:cubicBezTo>
                <a:cubicBezTo>
                  <a:pt x="170" y="92"/>
                  <a:pt x="170" y="92"/>
                  <a:pt x="170" y="92"/>
                </a:cubicBezTo>
                <a:cubicBezTo>
                  <a:pt x="179" y="92"/>
                  <a:pt x="179" y="92"/>
                  <a:pt x="179" y="92"/>
                </a:cubicBezTo>
                <a:cubicBezTo>
                  <a:pt x="194" y="42"/>
                  <a:pt x="194" y="42"/>
                  <a:pt x="194" y="42"/>
                </a:cubicBezTo>
                <a:cubicBezTo>
                  <a:pt x="194" y="40"/>
                  <a:pt x="195" y="37"/>
                  <a:pt x="195" y="35"/>
                </a:cubicBezTo>
                <a:cubicBezTo>
                  <a:pt x="195" y="35"/>
                  <a:pt x="195" y="35"/>
                  <a:pt x="195" y="35"/>
                </a:cubicBezTo>
                <a:cubicBezTo>
                  <a:pt x="195" y="38"/>
                  <a:pt x="196" y="40"/>
                  <a:pt x="196" y="42"/>
                </a:cubicBezTo>
                <a:cubicBezTo>
                  <a:pt x="210" y="92"/>
                  <a:pt x="210" y="92"/>
                  <a:pt x="210" y="92"/>
                </a:cubicBezTo>
                <a:cubicBezTo>
                  <a:pt x="220" y="92"/>
                  <a:pt x="220" y="92"/>
                  <a:pt x="220" y="92"/>
                </a:cubicBezTo>
                <a:cubicBezTo>
                  <a:pt x="240" y="23"/>
                  <a:pt x="240" y="23"/>
                  <a:pt x="240" y="23"/>
                </a:cubicBezTo>
                <a:lnTo>
                  <a:pt x="231" y="23"/>
                </a:lnTo>
                <a:close/>
                <a:moveTo>
                  <a:pt x="254" y="23"/>
                </a:moveTo>
                <a:cubicBezTo>
                  <a:pt x="253" y="22"/>
                  <a:pt x="251" y="22"/>
                  <a:pt x="250" y="22"/>
                </a:cubicBezTo>
                <a:cubicBezTo>
                  <a:pt x="248" y="22"/>
                  <a:pt x="247" y="22"/>
                  <a:pt x="246" y="23"/>
                </a:cubicBezTo>
                <a:cubicBezTo>
                  <a:pt x="245" y="24"/>
                  <a:pt x="245" y="25"/>
                  <a:pt x="245" y="27"/>
                </a:cubicBezTo>
                <a:cubicBezTo>
                  <a:pt x="245" y="28"/>
                  <a:pt x="245" y="30"/>
                  <a:pt x="246" y="31"/>
                </a:cubicBezTo>
                <a:cubicBezTo>
                  <a:pt x="247" y="31"/>
                  <a:pt x="249" y="32"/>
                  <a:pt x="250" y="32"/>
                </a:cubicBezTo>
                <a:cubicBezTo>
                  <a:pt x="251" y="32"/>
                  <a:pt x="253" y="31"/>
                  <a:pt x="254" y="30"/>
                </a:cubicBezTo>
                <a:cubicBezTo>
                  <a:pt x="255" y="30"/>
                  <a:pt x="255" y="28"/>
                  <a:pt x="255" y="27"/>
                </a:cubicBezTo>
                <a:cubicBezTo>
                  <a:pt x="255" y="25"/>
                  <a:pt x="255" y="24"/>
                  <a:pt x="254" y="23"/>
                </a:cubicBezTo>
                <a:close/>
                <a:moveTo>
                  <a:pt x="254" y="43"/>
                </a:moveTo>
                <a:cubicBezTo>
                  <a:pt x="246" y="43"/>
                  <a:pt x="246" y="43"/>
                  <a:pt x="246" y="43"/>
                </a:cubicBezTo>
                <a:cubicBezTo>
                  <a:pt x="246" y="92"/>
                  <a:pt x="246" y="92"/>
                  <a:pt x="246" y="92"/>
                </a:cubicBezTo>
                <a:cubicBezTo>
                  <a:pt x="254" y="92"/>
                  <a:pt x="254" y="92"/>
                  <a:pt x="254" y="92"/>
                </a:cubicBezTo>
                <a:lnTo>
                  <a:pt x="254" y="43"/>
                </a:lnTo>
                <a:close/>
                <a:moveTo>
                  <a:pt x="307" y="62"/>
                </a:moveTo>
                <a:cubicBezTo>
                  <a:pt x="307" y="56"/>
                  <a:pt x="305" y="51"/>
                  <a:pt x="302" y="47"/>
                </a:cubicBezTo>
                <a:cubicBezTo>
                  <a:pt x="300" y="44"/>
                  <a:pt x="295" y="42"/>
                  <a:pt x="290" y="42"/>
                </a:cubicBezTo>
                <a:cubicBezTo>
                  <a:pt x="283" y="42"/>
                  <a:pt x="278" y="45"/>
                  <a:pt x="274" y="51"/>
                </a:cubicBezTo>
                <a:cubicBezTo>
                  <a:pt x="274" y="51"/>
                  <a:pt x="274" y="51"/>
                  <a:pt x="274" y="51"/>
                </a:cubicBezTo>
                <a:cubicBezTo>
                  <a:pt x="274" y="43"/>
                  <a:pt x="274" y="43"/>
                  <a:pt x="274" y="43"/>
                </a:cubicBezTo>
                <a:cubicBezTo>
                  <a:pt x="266" y="43"/>
                  <a:pt x="266" y="43"/>
                  <a:pt x="266" y="43"/>
                </a:cubicBezTo>
                <a:cubicBezTo>
                  <a:pt x="266" y="92"/>
                  <a:pt x="266" y="92"/>
                  <a:pt x="266" y="92"/>
                </a:cubicBezTo>
                <a:cubicBezTo>
                  <a:pt x="274" y="92"/>
                  <a:pt x="274" y="92"/>
                  <a:pt x="274" y="92"/>
                </a:cubicBezTo>
                <a:cubicBezTo>
                  <a:pt x="274" y="64"/>
                  <a:pt x="274" y="64"/>
                  <a:pt x="274" y="64"/>
                </a:cubicBezTo>
                <a:cubicBezTo>
                  <a:pt x="274" y="60"/>
                  <a:pt x="275" y="56"/>
                  <a:pt x="278" y="53"/>
                </a:cubicBezTo>
                <a:cubicBezTo>
                  <a:pt x="280" y="50"/>
                  <a:pt x="283" y="49"/>
                  <a:pt x="287" y="49"/>
                </a:cubicBezTo>
                <a:cubicBezTo>
                  <a:pt x="295" y="49"/>
                  <a:pt x="299" y="54"/>
                  <a:pt x="299" y="64"/>
                </a:cubicBezTo>
                <a:cubicBezTo>
                  <a:pt x="299" y="92"/>
                  <a:pt x="299" y="92"/>
                  <a:pt x="299" y="92"/>
                </a:cubicBezTo>
                <a:cubicBezTo>
                  <a:pt x="307" y="92"/>
                  <a:pt x="307" y="92"/>
                  <a:pt x="307" y="92"/>
                </a:cubicBezTo>
                <a:lnTo>
                  <a:pt x="307" y="62"/>
                </a:lnTo>
                <a:close/>
                <a:moveTo>
                  <a:pt x="362" y="19"/>
                </a:moveTo>
                <a:cubicBezTo>
                  <a:pt x="354" y="19"/>
                  <a:pt x="354" y="19"/>
                  <a:pt x="354" y="19"/>
                </a:cubicBezTo>
                <a:cubicBezTo>
                  <a:pt x="354" y="50"/>
                  <a:pt x="354" y="50"/>
                  <a:pt x="354" y="50"/>
                </a:cubicBezTo>
                <a:cubicBezTo>
                  <a:pt x="353" y="50"/>
                  <a:pt x="353" y="50"/>
                  <a:pt x="353" y="50"/>
                </a:cubicBezTo>
                <a:cubicBezTo>
                  <a:pt x="350" y="44"/>
                  <a:pt x="345" y="42"/>
                  <a:pt x="339" y="42"/>
                </a:cubicBezTo>
                <a:cubicBezTo>
                  <a:pt x="332" y="42"/>
                  <a:pt x="326" y="44"/>
                  <a:pt x="322" y="49"/>
                </a:cubicBezTo>
                <a:cubicBezTo>
                  <a:pt x="318" y="54"/>
                  <a:pt x="316" y="61"/>
                  <a:pt x="316" y="69"/>
                </a:cubicBezTo>
                <a:cubicBezTo>
                  <a:pt x="316" y="76"/>
                  <a:pt x="318" y="82"/>
                  <a:pt x="322" y="87"/>
                </a:cubicBezTo>
                <a:cubicBezTo>
                  <a:pt x="325" y="91"/>
                  <a:pt x="330" y="94"/>
                  <a:pt x="337" y="94"/>
                </a:cubicBezTo>
                <a:cubicBezTo>
                  <a:pt x="344" y="94"/>
                  <a:pt x="350" y="90"/>
                  <a:pt x="353" y="84"/>
                </a:cubicBezTo>
                <a:cubicBezTo>
                  <a:pt x="354" y="84"/>
                  <a:pt x="354" y="84"/>
                  <a:pt x="354" y="84"/>
                </a:cubicBezTo>
                <a:cubicBezTo>
                  <a:pt x="354" y="92"/>
                  <a:pt x="354" y="92"/>
                  <a:pt x="354" y="92"/>
                </a:cubicBezTo>
                <a:cubicBezTo>
                  <a:pt x="362" y="92"/>
                  <a:pt x="362" y="92"/>
                  <a:pt x="362" y="92"/>
                </a:cubicBezTo>
                <a:lnTo>
                  <a:pt x="362" y="19"/>
                </a:lnTo>
                <a:close/>
                <a:moveTo>
                  <a:pt x="349" y="82"/>
                </a:moveTo>
                <a:cubicBezTo>
                  <a:pt x="347" y="85"/>
                  <a:pt x="343" y="87"/>
                  <a:pt x="339" y="87"/>
                </a:cubicBezTo>
                <a:cubicBezTo>
                  <a:pt x="334" y="87"/>
                  <a:pt x="331" y="85"/>
                  <a:pt x="328" y="82"/>
                </a:cubicBezTo>
                <a:cubicBezTo>
                  <a:pt x="325" y="79"/>
                  <a:pt x="324" y="74"/>
                  <a:pt x="324" y="68"/>
                </a:cubicBezTo>
                <a:cubicBezTo>
                  <a:pt x="324" y="62"/>
                  <a:pt x="326" y="57"/>
                  <a:pt x="328" y="54"/>
                </a:cubicBezTo>
                <a:cubicBezTo>
                  <a:pt x="331" y="50"/>
                  <a:pt x="335" y="49"/>
                  <a:pt x="340" y="49"/>
                </a:cubicBezTo>
                <a:cubicBezTo>
                  <a:pt x="344" y="49"/>
                  <a:pt x="347" y="50"/>
                  <a:pt x="350" y="53"/>
                </a:cubicBezTo>
                <a:cubicBezTo>
                  <a:pt x="352" y="55"/>
                  <a:pt x="354" y="59"/>
                  <a:pt x="354" y="63"/>
                </a:cubicBezTo>
                <a:cubicBezTo>
                  <a:pt x="354" y="70"/>
                  <a:pt x="354" y="70"/>
                  <a:pt x="354" y="70"/>
                </a:cubicBezTo>
                <a:cubicBezTo>
                  <a:pt x="354" y="75"/>
                  <a:pt x="352" y="79"/>
                  <a:pt x="349" y="82"/>
                </a:cubicBezTo>
                <a:close/>
                <a:moveTo>
                  <a:pt x="414" y="49"/>
                </a:moveTo>
                <a:cubicBezTo>
                  <a:pt x="410" y="44"/>
                  <a:pt x="404" y="42"/>
                  <a:pt x="396" y="42"/>
                </a:cubicBezTo>
                <a:cubicBezTo>
                  <a:pt x="389" y="42"/>
                  <a:pt x="383" y="44"/>
                  <a:pt x="378" y="49"/>
                </a:cubicBezTo>
                <a:cubicBezTo>
                  <a:pt x="374" y="54"/>
                  <a:pt x="371" y="60"/>
                  <a:pt x="371" y="68"/>
                </a:cubicBezTo>
                <a:cubicBezTo>
                  <a:pt x="371" y="76"/>
                  <a:pt x="374" y="82"/>
                  <a:pt x="378" y="87"/>
                </a:cubicBezTo>
                <a:cubicBezTo>
                  <a:pt x="382" y="91"/>
                  <a:pt x="388" y="94"/>
                  <a:pt x="395" y="94"/>
                </a:cubicBezTo>
                <a:cubicBezTo>
                  <a:pt x="403" y="94"/>
                  <a:pt x="409" y="91"/>
                  <a:pt x="413" y="86"/>
                </a:cubicBezTo>
                <a:cubicBezTo>
                  <a:pt x="418" y="82"/>
                  <a:pt x="420" y="75"/>
                  <a:pt x="420" y="68"/>
                </a:cubicBezTo>
                <a:cubicBezTo>
                  <a:pt x="420" y="60"/>
                  <a:pt x="418" y="53"/>
                  <a:pt x="414" y="49"/>
                </a:cubicBezTo>
                <a:close/>
                <a:moveTo>
                  <a:pt x="408" y="82"/>
                </a:moveTo>
                <a:cubicBezTo>
                  <a:pt x="405" y="85"/>
                  <a:pt x="401" y="87"/>
                  <a:pt x="396" y="87"/>
                </a:cubicBezTo>
                <a:cubicBezTo>
                  <a:pt x="391" y="87"/>
                  <a:pt x="387" y="85"/>
                  <a:pt x="384" y="82"/>
                </a:cubicBezTo>
                <a:cubicBezTo>
                  <a:pt x="381" y="79"/>
                  <a:pt x="379" y="74"/>
                  <a:pt x="379" y="68"/>
                </a:cubicBezTo>
                <a:cubicBezTo>
                  <a:pt x="379" y="62"/>
                  <a:pt x="381" y="57"/>
                  <a:pt x="384" y="54"/>
                </a:cubicBezTo>
                <a:cubicBezTo>
                  <a:pt x="387" y="50"/>
                  <a:pt x="391" y="49"/>
                  <a:pt x="396" y="49"/>
                </a:cubicBezTo>
                <a:cubicBezTo>
                  <a:pt x="401" y="49"/>
                  <a:pt x="405" y="50"/>
                  <a:pt x="408" y="54"/>
                </a:cubicBezTo>
                <a:cubicBezTo>
                  <a:pt x="410" y="57"/>
                  <a:pt x="412" y="62"/>
                  <a:pt x="412" y="68"/>
                </a:cubicBezTo>
                <a:cubicBezTo>
                  <a:pt x="412" y="74"/>
                  <a:pt x="410" y="79"/>
                  <a:pt x="408" y="82"/>
                </a:cubicBezTo>
                <a:close/>
                <a:moveTo>
                  <a:pt x="484" y="43"/>
                </a:moveTo>
                <a:cubicBezTo>
                  <a:pt x="474" y="80"/>
                  <a:pt x="474" y="80"/>
                  <a:pt x="474" y="80"/>
                </a:cubicBezTo>
                <a:cubicBezTo>
                  <a:pt x="474" y="82"/>
                  <a:pt x="473" y="83"/>
                  <a:pt x="473" y="85"/>
                </a:cubicBezTo>
                <a:cubicBezTo>
                  <a:pt x="473" y="85"/>
                  <a:pt x="473" y="85"/>
                  <a:pt x="473" y="85"/>
                </a:cubicBezTo>
                <a:cubicBezTo>
                  <a:pt x="473" y="83"/>
                  <a:pt x="472" y="81"/>
                  <a:pt x="472" y="80"/>
                </a:cubicBezTo>
                <a:cubicBezTo>
                  <a:pt x="462" y="43"/>
                  <a:pt x="462" y="43"/>
                  <a:pt x="462" y="43"/>
                </a:cubicBezTo>
                <a:cubicBezTo>
                  <a:pt x="455" y="43"/>
                  <a:pt x="455" y="43"/>
                  <a:pt x="455" y="43"/>
                </a:cubicBezTo>
                <a:cubicBezTo>
                  <a:pt x="443" y="80"/>
                  <a:pt x="443" y="80"/>
                  <a:pt x="443" y="80"/>
                </a:cubicBezTo>
                <a:cubicBezTo>
                  <a:pt x="443" y="82"/>
                  <a:pt x="442" y="83"/>
                  <a:pt x="442" y="85"/>
                </a:cubicBezTo>
                <a:cubicBezTo>
                  <a:pt x="442" y="85"/>
                  <a:pt x="442" y="85"/>
                  <a:pt x="442" y="85"/>
                </a:cubicBezTo>
                <a:cubicBezTo>
                  <a:pt x="442" y="83"/>
                  <a:pt x="442" y="81"/>
                  <a:pt x="441" y="80"/>
                </a:cubicBezTo>
                <a:cubicBezTo>
                  <a:pt x="431" y="43"/>
                  <a:pt x="431" y="43"/>
                  <a:pt x="431" y="43"/>
                </a:cubicBezTo>
                <a:cubicBezTo>
                  <a:pt x="423" y="43"/>
                  <a:pt x="423" y="43"/>
                  <a:pt x="423" y="43"/>
                </a:cubicBezTo>
                <a:cubicBezTo>
                  <a:pt x="438" y="92"/>
                  <a:pt x="438" y="92"/>
                  <a:pt x="438" y="92"/>
                </a:cubicBezTo>
                <a:cubicBezTo>
                  <a:pt x="446" y="92"/>
                  <a:pt x="446" y="92"/>
                  <a:pt x="446" y="92"/>
                </a:cubicBezTo>
                <a:cubicBezTo>
                  <a:pt x="457" y="57"/>
                  <a:pt x="457" y="57"/>
                  <a:pt x="457" y="57"/>
                </a:cubicBezTo>
                <a:cubicBezTo>
                  <a:pt x="457" y="55"/>
                  <a:pt x="458" y="54"/>
                  <a:pt x="458" y="53"/>
                </a:cubicBezTo>
                <a:cubicBezTo>
                  <a:pt x="458" y="53"/>
                  <a:pt x="458" y="53"/>
                  <a:pt x="458" y="53"/>
                </a:cubicBezTo>
                <a:cubicBezTo>
                  <a:pt x="458" y="54"/>
                  <a:pt x="458" y="56"/>
                  <a:pt x="459" y="57"/>
                </a:cubicBezTo>
                <a:cubicBezTo>
                  <a:pt x="469" y="92"/>
                  <a:pt x="469" y="92"/>
                  <a:pt x="469" y="92"/>
                </a:cubicBezTo>
                <a:cubicBezTo>
                  <a:pt x="477" y="92"/>
                  <a:pt x="477" y="92"/>
                  <a:pt x="477" y="92"/>
                </a:cubicBezTo>
                <a:cubicBezTo>
                  <a:pt x="492" y="43"/>
                  <a:pt x="492" y="43"/>
                  <a:pt x="492" y="43"/>
                </a:cubicBezTo>
                <a:lnTo>
                  <a:pt x="484" y="43"/>
                </a:lnTo>
                <a:close/>
                <a:moveTo>
                  <a:pt x="523" y="71"/>
                </a:moveTo>
                <a:cubicBezTo>
                  <a:pt x="521" y="69"/>
                  <a:pt x="517" y="67"/>
                  <a:pt x="513" y="65"/>
                </a:cubicBezTo>
                <a:cubicBezTo>
                  <a:pt x="509" y="63"/>
                  <a:pt x="506" y="62"/>
                  <a:pt x="505" y="60"/>
                </a:cubicBezTo>
                <a:cubicBezTo>
                  <a:pt x="504" y="59"/>
                  <a:pt x="503" y="58"/>
                  <a:pt x="503" y="55"/>
                </a:cubicBezTo>
                <a:cubicBezTo>
                  <a:pt x="503" y="53"/>
                  <a:pt x="504" y="52"/>
                  <a:pt x="506" y="50"/>
                </a:cubicBezTo>
                <a:cubicBezTo>
                  <a:pt x="507" y="49"/>
                  <a:pt x="509" y="49"/>
                  <a:pt x="512" y="49"/>
                </a:cubicBezTo>
                <a:cubicBezTo>
                  <a:pt x="516" y="49"/>
                  <a:pt x="520" y="50"/>
                  <a:pt x="523" y="52"/>
                </a:cubicBezTo>
                <a:cubicBezTo>
                  <a:pt x="523" y="44"/>
                  <a:pt x="523" y="44"/>
                  <a:pt x="523" y="44"/>
                </a:cubicBezTo>
                <a:cubicBezTo>
                  <a:pt x="520" y="43"/>
                  <a:pt x="517" y="42"/>
                  <a:pt x="513" y="42"/>
                </a:cubicBezTo>
                <a:cubicBezTo>
                  <a:pt x="508" y="42"/>
                  <a:pt x="503" y="43"/>
                  <a:pt x="500" y="46"/>
                </a:cubicBezTo>
                <a:cubicBezTo>
                  <a:pt x="497" y="49"/>
                  <a:pt x="495" y="52"/>
                  <a:pt x="495" y="56"/>
                </a:cubicBezTo>
                <a:cubicBezTo>
                  <a:pt x="495" y="60"/>
                  <a:pt x="496" y="62"/>
                  <a:pt x="498" y="65"/>
                </a:cubicBezTo>
                <a:cubicBezTo>
                  <a:pt x="500" y="67"/>
                  <a:pt x="503" y="69"/>
                  <a:pt x="507" y="71"/>
                </a:cubicBezTo>
                <a:cubicBezTo>
                  <a:pt x="512" y="73"/>
                  <a:pt x="514" y="74"/>
                  <a:pt x="516" y="75"/>
                </a:cubicBezTo>
                <a:cubicBezTo>
                  <a:pt x="517" y="77"/>
                  <a:pt x="517" y="78"/>
                  <a:pt x="517" y="80"/>
                </a:cubicBezTo>
                <a:cubicBezTo>
                  <a:pt x="517" y="85"/>
                  <a:pt x="514" y="87"/>
                  <a:pt x="508" y="87"/>
                </a:cubicBezTo>
                <a:cubicBezTo>
                  <a:pt x="503" y="87"/>
                  <a:pt x="499" y="85"/>
                  <a:pt x="495" y="82"/>
                </a:cubicBezTo>
                <a:cubicBezTo>
                  <a:pt x="495" y="91"/>
                  <a:pt x="495" y="91"/>
                  <a:pt x="495" y="91"/>
                </a:cubicBezTo>
                <a:cubicBezTo>
                  <a:pt x="499" y="93"/>
                  <a:pt x="503" y="94"/>
                  <a:pt x="507" y="94"/>
                </a:cubicBezTo>
                <a:cubicBezTo>
                  <a:pt x="513" y="94"/>
                  <a:pt x="517" y="92"/>
                  <a:pt x="521" y="90"/>
                </a:cubicBezTo>
                <a:cubicBezTo>
                  <a:pt x="524" y="87"/>
                  <a:pt x="526" y="83"/>
                  <a:pt x="526" y="79"/>
                </a:cubicBezTo>
                <a:cubicBezTo>
                  <a:pt x="526" y="76"/>
                  <a:pt x="525" y="73"/>
                  <a:pt x="523" y="71"/>
                </a:cubicBezTo>
                <a:close/>
              </a:path>
            </a:pathLst>
          </a:custGeom>
          <a:solidFill>
            <a:srgbClr val="0078D7"/>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 name="MSIPCM66cb4a4ebf806c7fb0d52733" descr="{&quot;HashCode&quot;:-1634785317,&quot;Placement&quot;:&quot;Footer&quot;,&quot;Top&quot;:519.343,&quot;Left&quot;:0.0,&quot;SlideWidth&quot;:960,&quot;SlideHeight&quot;:540}">
            <a:extLst>
              <a:ext uri="{FF2B5EF4-FFF2-40B4-BE49-F238E27FC236}">
                <a16:creationId xmlns:a16="http://schemas.microsoft.com/office/drawing/2014/main" id="{1AA67789-07B6-4638-94E1-6161E3723DC6}"/>
              </a:ext>
            </a:extLst>
          </p:cNvPr>
          <p:cNvSpPr txBox="1"/>
          <p:nvPr userDrawn="1"/>
        </p:nvSpPr>
        <p:spPr>
          <a:xfrm>
            <a:off x="9763281" y="6191091"/>
            <a:ext cx="2123853" cy="153888"/>
          </a:xfrm>
          <a:prstGeom prst="rect">
            <a:avLst/>
          </a:prstGeom>
          <a:noFill/>
        </p:spPr>
        <p:txBody>
          <a:bodyPr vert="horz" wrap="square" lIns="0" tIns="0" rIns="0" bIns="0" rtlCol="0" anchor="ctr" anchorCtr="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2917">
                      <a:srgbClr val="505050"/>
                    </a:gs>
                    <a:gs pos="100000">
                      <a:srgbClr val="505050"/>
                    </a:gs>
                  </a:gsLst>
                  <a:lin ang="5400000" scaled="0"/>
                </a:gradFill>
                <a:effectLst/>
                <a:uLnTx/>
                <a:uFillTx/>
                <a:latin typeface="Calibri" panose="020F0502020204030204" pitchFamily="34" charset="0"/>
                <a:ea typeface="+mn-ea"/>
                <a:cs typeface="+mn-cs"/>
              </a:rPr>
              <a:t>Microsoft confidential – NDA only</a:t>
            </a:r>
          </a:p>
        </p:txBody>
      </p:sp>
    </p:spTree>
    <p:extLst>
      <p:ext uri="{BB962C8B-B14F-4D97-AF65-F5344CB8AC3E}">
        <p14:creationId xmlns:p14="http://schemas.microsoft.com/office/powerpoint/2010/main" val="3916403973"/>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Title &amp; 2-color Non-bulleted 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389C595-9E7E-4300-AA51-3A78214E0B0C}"/>
              </a:ext>
            </a:extLst>
          </p:cNvPr>
          <p:cNvSpPr/>
          <p:nvPr userDrawn="1"/>
        </p:nvSpPr>
        <p:spPr bwMode="auto">
          <a:xfrm>
            <a:off x="11857256" y="0"/>
            <a:ext cx="334744"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916"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2"/>
          <p:cNvSpPr>
            <a:spLocks noGrp="1"/>
          </p:cNvSpPr>
          <p:nvPr>
            <p:ph type="title" hasCustomPrompt="1"/>
          </p:nvPr>
        </p:nvSpPr>
        <p:spPr>
          <a:xfrm>
            <a:off x="337063" y="289513"/>
            <a:ext cx="11655840" cy="899665"/>
          </a:xfrm>
        </p:spPr>
        <p:txBody>
          <a:bodyPr tIns="45720" bIns="45720"/>
          <a:lstStyle>
            <a:lvl1pPr>
              <a:defRPr lang="en-US" sz="3600" b="0" kern="1200" cap="none" spc="0" baseline="0" dirty="0">
                <a:ln w="3175">
                  <a:noFill/>
                </a:ln>
                <a:gradFill>
                  <a:gsLst>
                    <a:gs pos="1250">
                      <a:schemeClr val="accent1"/>
                    </a:gs>
                    <a:gs pos="100000">
                      <a:schemeClr val="accent1"/>
                    </a:gs>
                  </a:gsLst>
                  <a:lin ang="5400000" scaled="0"/>
                </a:gradFill>
                <a:effectLst/>
                <a:latin typeface="+mj-lt"/>
                <a:ea typeface="+mn-ea"/>
                <a:cs typeface="Segoe UI" pitchFamily="34" charset="0"/>
              </a:defRPr>
            </a:lvl1pPr>
          </a:lstStyle>
          <a:p>
            <a:r>
              <a:rPr lang="en-US"/>
              <a:t>Title Text Style</a:t>
            </a:r>
          </a:p>
        </p:txBody>
      </p:sp>
      <p:sp>
        <p:nvSpPr>
          <p:cNvPr id="4" name="Content Placeholder 3"/>
          <p:cNvSpPr>
            <a:spLocks noGrp="1"/>
          </p:cNvSpPr>
          <p:nvPr>
            <p:ph sz="quarter" idx="10" hasCustomPrompt="1"/>
          </p:nvPr>
        </p:nvSpPr>
        <p:spPr>
          <a:xfrm>
            <a:off x="337063" y="1189178"/>
            <a:ext cx="11655078" cy="851323"/>
          </a:xfrm>
        </p:spPr>
        <p:txBody>
          <a:bodyPr/>
          <a:lstStyle>
            <a:lvl1pPr>
              <a:defRPr/>
            </a:lvl1pPr>
            <a:lvl2pPr>
              <a:defRPr/>
            </a:lvl2pPr>
            <a:lvl3pPr>
              <a:defRPr/>
            </a:lvl3pPr>
            <a:lvl4pPr>
              <a:defRPr sz="980" b="0"/>
            </a:lvl4pPr>
            <a:lvl5pPr>
              <a:defRPr sz="980" b="0"/>
            </a:lvl5pPr>
          </a:lstStyle>
          <a:p>
            <a:pPr lvl="0"/>
            <a:r>
              <a:rPr lang="en-US"/>
              <a:t>Subheading text style</a:t>
            </a:r>
          </a:p>
          <a:p>
            <a:pPr lvl="1"/>
            <a:r>
              <a:rPr lang="en-US"/>
              <a:t>Paragraph title text style</a:t>
            </a:r>
          </a:p>
          <a:p>
            <a:pPr lvl="2"/>
            <a:r>
              <a:rPr lang="en-US"/>
              <a:t>Body text style</a:t>
            </a:r>
          </a:p>
        </p:txBody>
      </p:sp>
      <p:sp>
        <p:nvSpPr>
          <p:cNvPr id="5" name="Freeform 18">
            <a:extLst>
              <a:ext uri="{FF2B5EF4-FFF2-40B4-BE49-F238E27FC236}">
                <a16:creationId xmlns:a16="http://schemas.microsoft.com/office/drawing/2014/main" id="{99A7E29F-81B7-4FA2-ABCC-B0799C3DD4AB}"/>
              </a:ext>
            </a:extLst>
          </p:cNvPr>
          <p:cNvSpPr>
            <a:spLocks noChangeAspect="1" noEditPoints="1"/>
          </p:cNvSpPr>
          <p:nvPr userDrawn="1"/>
        </p:nvSpPr>
        <p:spPr bwMode="black">
          <a:xfrm>
            <a:off x="498248" y="6073351"/>
            <a:ext cx="1393650" cy="310896"/>
          </a:xfrm>
          <a:custGeom>
            <a:avLst/>
            <a:gdLst>
              <a:gd name="T0" fmla="*/ 115 w 526"/>
              <a:gd name="T1" fmla="*/ 56 h 115"/>
              <a:gd name="T2" fmla="*/ 49 w 526"/>
              <a:gd name="T3" fmla="*/ 56 h 115"/>
              <a:gd name="T4" fmla="*/ 0 w 526"/>
              <a:gd name="T5" fmla="*/ 56 h 115"/>
              <a:gd name="T6" fmla="*/ 0 w 526"/>
              <a:gd name="T7" fmla="*/ 59 h 115"/>
              <a:gd name="T8" fmla="*/ 49 w 526"/>
              <a:gd name="T9" fmla="*/ 59 h 115"/>
              <a:gd name="T10" fmla="*/ 115 w 526"/>
              <a:gd name="T11" fmla="*/ 115 h 115"/>
              <a:gd name="T12" fmla="*/ 231 w 526"/>
              <a:gd name="T13" fmla="*/ 23 h 115"/>
              <a:gd name="T14" fmla="*/ 215 w 526"/>
              <a:gd name="T15" fmla="*/ 83 h 115"/>
              <a:gd name="T16" fmla="*/ 192 w 526"/>
              <a:gd name="T17" fmla="*/ 23 h 115"/>
              <a:gd name="T18" fmla="*/ 175 w 526"/>
              <a:gd name="T19" fmla="*/ 83 h 115"/>
              <a:gd name="T20" fmla="*/ 150 w 526"/>
              <a:gd name="T21" fmla="*/ 23 h 115"/>
              <a:gd name="T22" fmla="*/ 194 w 526"/>
              <a:gd name="T23" fmla="*/ 42 h 115"/>
              <a:gd name="T24" fmla="*/ 196 w 526"/>
              <a:gd name="T25" fmla="*/ 42 h 115"/>
              <a:gd name="T26" fmla="*/ 240 w 526"/>
              <a:gd name="T27" fmla="*/ 23 h 115"/>
              <a:gd name="T28" fmla="*/ 250 w 526"/>
              <a:gd name="T29" fmla="*/ 22 h 115"/>
              <a:gd name="T30" fmla="*/ 246 w 526"/>
              <a:gd name="T31" fmla="*/ 31 h 115"/>
              <a:gd name="T32" fmla="*/ 255 w 526"/>
              <a:gd name="T33" fmla="*/ 27 h 115"/>
              <a:gd name="T34" fmla="*/ 246 w 526"/>
              <a:gd name="T35" fmla="*/ 43 h 115"/>
              <a:gd name="T36" fmla="*/ 254 w 526"/>
              <a:gd name="T37" fmla="*/ 43 h 115"/>
              <a:gd name="T38" fmla="*/ 290 w 526"/>
              <a:gd name="T39" fmla="*/ 42 h 115"/>
              <a:gd name="T40" fmla="*/ 274 w 526"/>
              <a:gd name="T41" fmla="*/ 43 h 115"/>
              <a:gd name="T42" fmla="*/ 274 w 526"/>
              <a:gd name="T43" fmla="*/ 92 h 115"/>
              <a:gd name="T44" fmla="*/ 287 w 526"/>
              <a:gd name="T45" fmla="*/ 49 h 115"/>
              <a:gd name="T46" fmla="*/ 307 w 526"/>
              <a:gd name="T47" fmla="*/ 92 h 115"/>
              <a:gd name="T48" fmla="*/ 354 w 526"/>
              <a:gd name="T49" fmla="*/ 19 h 115"/>
              <a:gd name="T50" fmla="*/ 339 w 526"/>
              <a:gd name="T51" fmla="*/ 42 h 115"/>
              <a:gd name="T52" fmla="*/ 322 w 526"/>
              <a:gd name="T53" fmla="*/ 87 h 115"/>
              <a:gd name="T54" fmla="*/ 354 w 526"/>
              <a:gd name="T55" fmla="*/ 84 h 115"/>
              <a:gd name="T56" fmla="*/ 362 w 526"/>
              <a:gd name="T57" fmla="*/ 19 h 115"/>
              <a:gd name="T58" fmla="*/ 328 w 526"/>
              <a:gd name="T59" fmla="*/ 82 h 115"/>
              <a:gd name="T60" fmla="*/ 340 w 526"/>
              <a:gd name="T61" fmla="*/ 49 h 115"/>
              <a:gd name="T62" fmla="*/ 354 w 526"/>
              <a:gd name="T63" fmla="*/ 70 h 115"/>
              <a:gd name="T64" fmla="*/ 396 w 526"/>
              <a:gd name="T65" fmla="*/ 42 h 115"/>
              <a:gd name="T66" fmla="*/ 378 w 526"/>
              <a:gd name="T67" fmla="*/ 87 h 115"/>
              <a:gd name="T68" fmla="*/ 420 w 526"/>
              <a:gd name="T69" fmla="*/ 68 h 115"/>
              <a:gd name="T70" fmla="*/ 396 w 526"/>
              <a:gd name="T71" fmla="*/ 87 h 115"/>
              <a:gd name="T72" fmla="*/ 384 w 526"/>
              <a:gd name="T73" fmla="*/ 54 h 115"/>
              <a:gd name="T74" fmla="*/ 412 w 526"/>
              <a:gd name="T75" fmla="*/ 68 h 115"/>
              <a:gd name="T76" fmla="*/ 474 w 526"/>
              <a:gd name="T77" fmla="*/ 80 h 115"/>
              <a:gd name="T78" fmla="*/ 472 w 526"/>
              <a:gd name="T79" fmla="*/ 80 h 115"/>
              <a:gd name="T80" fmla="*/ 443 w 526"/>
              <a:gd name="T81" fmla="*/ 80 h 115"/>
              <a:gd name="T82" fmla="*/ 441 w 526"/>
              <a:gd name="T83" fmla="*/ 80 h 115"/>
              <a:gd name="T84" fmla="*/ 438 w 526"/>
              <a:gd name="T85" fmla="*/ 92 h 115"/>
              <a:gd name="T86" fmla="*/ 458 w 526"/>
              <a:gd name="T87" fmla="*/ 53 h 115"/>
              <a:gd name="T88" fmla="*/ 469 w 526"/>
              <a:gd name="T89" fmla="*/ 92 h 115"/>
              <a:gd name="T90" fmla="*/ 484 w 526"/>
              <a:gd name="T91" fmla="*/ 43 h 115"/>
              <a:gd name="T92" fmla="*/ 505 w 526"/>
              <a:gd name="T93" fmla="*/ 60 h 115"/>
              <a:gd name="T94" fmla="*/ 512 w 526"/>
              <a:gd name="T95" fmla="*/ 49 h 115"/>
              <a:gd name="T96" fmla="*/ 513 w 526"/>
              <a:gd name="T97" fmla="*/ 42 h 115"/>
              <a:gd name="T98" fmla="*/ 498 w 526"/>
              <a:gd name="T99" fmla="*/ 65 h 115"/>
              <a:gd name="T100" fmla="*/ 517 w 526"/>
              <a:gd name="T101" fmla="*/ 80 h 115"/>
              <a:gd name="T102" fmla="*/ 495 w 526"/>
              <a:gd name="T103" fmla="*/ 91 h 115"/>
              <a:gd name="T104" fmla="*/ 526 w 526"/>
              <a:gd name="T105" fmla="*/ 79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26" h="115">
                <a:moveTo>
                  <a:pt x="52" y="9"/>
                </a:moveTo>
                <a:cubicBezTo>
                  <a:pt x="115" y="0"/>
                  <a:pt x="115" y="0"/>
                  <a:pt x="115" y="0"/>
                </a:cubicBezTo>
                <a:cubicBezTo>
                  <a:pt x="115" y="56"/>
                  <a:pt x="115" y="56"/>
                  <a:pt x="115" y="56"/>
                </a:cubicBezTo>
                <a:cubicBezTo>
                  <a:pt x="52" y="56"/>
                  <a:pt x="52" y="56"/>
                  <a:pt x="52" y="56"/>
                </a:cubicBezTo>
                <a:lnTo>
                  <a:pt x="52" y="9"/>
                </a:lnTo>
                <a:close/>
                <a:moveTo>
                  <a:pt x="49" y="56"/>
                </a:moveTo>
                <a:cubicBezTo>
                  <a:pt x="49" y="9"/>
                  <a:pt x="49" y="9"/>
                  <a:pt x="49" y="9"/>
                </a:cubicBezTo>
                <a:cubicBezTo>
                  <a:pt x="0" y="16"/>
                  <a:pt x="0" y="16"/>
                  <a:pt x="0" y="16"/>
                </a:cubicBezTo>
                <a:cubicBezTo>
                  <a:pt x="0" y="56"/>
                  <a:pt x="0" y="56"/>
                  <a:pt x="0" y="56"/>
                </a:cubicBezTo>
                <a:lnTo>
                  <a:pt x="49" y="56"/>
                </a:lnTo>
                <a:close/>
                <a:moveTo>
                  <a:pt x="49" y="59"/>
                </a:moveTo>
                <a:cubicBezTo>
                  <a:pt x="0" y="59"/>
                  <a:pt x="0" y="59"/>
                  <a:pt x="0" y="59"/>
                </a:cubicBezTo>
                <a:cubicBezTo>
                  <a:pt x="0" y="99"/>
                  <a:pt x="0" y="99"/>
                  <a:pt x="0" y="99"/>
                </a:cubicBezTo>
                <a:cubicBezTo>
                  <a:pt x="49" y="106"/>
                  <a:pt x="49" y="106"/>
                  <a:pt x="49" y="106"/>
                </a:cubicBezTo>
                <a:lnTo>
                  <a:pt x="49" y="59"/>
                </a:lnTo>
                <a:close/>
                <a:moveTo>
                  <a:pt x="52" y="59"/>
                </a:moveTo>
                <a:cubicBezTo>
                  <a:pt x="52" y="106"/>
                  <a:pt x="52" y="106"/>
                  <a:pt x="52" y="106"/>
                </a:cubicBezTo>
                <a:cubicBezTo>
                  <a:pt x="115" y="115"/>
                  <a:pt x="115" y="115"/>
                  <a:pt x="115" y="115"/>
                </a:cubicBezTo>
                <a:cubicBezTo>
                  <a:pt x="115" y="59"/>
                  <a:pt x="115" y="59"/>
                  <a:pt x="115" y="59"/>
                </a:cubicBezTo>
                <a:lnTo>
                  <a:pt x="52" y="59"/>
                </a:lnTo>
                <a:close/>
                <a:moveTo>
                  <a:pt x="231" y="23"/>
                </a:moveTo>
                <a:cubicBezTo>
                  <a:pt x="217" y="76"/>
                  <a:pt x="217" y="76"/>
                  <a:pt x="217" y="76"/>
                </a:cubicBezTo>
                <a:cubicBezTo>
                  <a:pt x="216" y="79"/>
                  <a:pt x="215" y="81"/>
                  <a:pt x="215" y="83"/>
                </a:cubicBezTo>
                <a:cubicBezTo>
                  <a:pt x="215" y="83"/>
                  <a:pt x="215" y="83"/>
                  <a:pt x="215" y="83"/>
                </a:cubicBezTo>
                <a:cubicBezTo>
                  <a:pt x="215" y="81"/>
                  <a:pt x="215" y="79"/>
                  <a:pt x="214" y="77"/>
                </a:cubicBezTo>
                <a:cubicBezTo>
                  <a:pt x="199" y="23"/>
                  <a:pt x="199" y="23"/>
                  <a:pt x="199" y="23"/>
                </a:cubicBezTo>
                <a:cubicBezTo>
                  <a:pt x="192" y="23"/>
                  <a:pt x="192" y="23"/>
                  <a:pt x="192" y="23"/>
                </a:cubicBezTo>
                <a:cubicBezTo>
                  <a:pt x="176" y="76"/>
                  <a:pt x="176" y="76"/>
                  <a:pt x="176" y="76"/>
                </a:cubicBezTo>
                <a:cubicBezTo>
                  <a:pt x="175" y="79"/>
                  <a:pt x="175" y="81"/>
                  <a:pt x="175" y="83"/>
                </a:cubicBezTo>
                <a:cubicBezTo>
                  <a:pt x="175" y="83"/>
                  <a:pt x="175" y="83"/>
                  <a:pt x="175" y="83"/>
                </a:cubicBezTo>
                <a:cubicBezTo>
                  <a:pt x="174" y="81"/>
                  <a:pt x="174" y="79"/>
                  <a:pt x="173" y="76"/>
                </a:cubicBezTo>
                <a:cubicBezTo>
                  <a:pt x="159" y="23"/>
                  <a:pt x="159" y="23"/>
                  <a:pt x="159" y="23"/>
                </a:cubicBezTo>
                <a:cubicBezTo>
                  <a:pt x="150" y="23"/>
                  <a:pt x="150" y="23"/>
                  <a:pt x="150" y="23"/>
                </a:cubicBezTo>
                <a:cubicBezTo>
                  <a:pt x="170" y="92"/>
                  <a:pt x="170" y="92"/>
                  <a:pt x="170" y="92"/>
                </a:cubicBezTo>
                <a:cubicBezTo>
                  <a:pt x="179" y="92"/>
                  <a:pt x="179" y="92"/>
                  <a:pt x="179" y="92"/>
                </a:cubicBezTo>
                <a:cubicBezTo>
                  <a:pt x="194" y="42"/>
                  <a:pt x="194" y="42"/>
                  <a:pt x="194" y="42"/>
                </a:cubicBezTo>
                <a:cubicBezTo>
                  <a:pt x="194" y="40"/>
                  <a:pt x="195" y="37"/>
                  <a:pt x="195" y="35"/>
                </a:cubicBezTo>
                <a:cubicBezTo>
                  <a:pt x="195" y="35"/>
                  <a:pt x="195" y="35"/>
                  <a:pt x="195" y="35"/>
                </a:cubicBezTo>
                <a:cubicBezTo>
                  <a:pt x="195" y="38"/>
                  <a:pt x="196" y="40"/>
                  <a:pt x="196" y="42"/>
                </a:cubicBezTo>
                <a:cubicBezTo>
                  <a:pt x="210" y="92"/>
                  <a:pt x="210" y="92"/>
                  <a:pt x="210" y="92"/>
                </a:cubicBezTo>
                <a:cubicBezTo>
                  <a:pt x="220" y="92"/>
                  <a:pt x="220" y="92"/>
                  <a:pt x="220" y="92"/>
                </a:cubicBezTo>
                <a:cubicBezTo>
                  <a:pt x="240" y="23"/>
                  <a:pt x="240" y="23"/>
                  <a:pt x="240" y="23"/>
                </a:cubicBezTo>
                <a:lnTo>
                  <a:pt x="231" y="23"/>
                </a:lnTo>
                <a:close/>
                <a:moveTo>
                  <a:pt x="254" y="23"/>
                </a:moveTo>
                <a:cubicBezTo>
                  <a:pt x="253" y="22"/>
                  <a:pt x="251" y="22"/>
                  <a:pt x="250" y="22"/>
                </a:cubicBezTo>
                <a:cubicBezTo>
                  <a:pt x="248" y="22"/>
                  <a:pt x="247" y="22"/>
                  <a:pt x="246" y="23"/>
                </a:cubicBezTo>
                <a:cubicBezTo>
                  <a:pt x="245" y="24"/>
                  <a:pt x="245" y="25"/>
                  <a:pt x="245" y="27"/>
                </a:cubicBezTo>
                <a:cubicBezTo>
                  <a:pt x="245" y="28"/>
                  <a:pt x="245" y="30"/>
                  <a:pt x="246" y="31"/>
                </a:cubicBezTo>
                <a:cubicBezTo>
                  <a:pt x="247" y="31"/>
                  <a:pt x="249" y="32"/>
                  <a:pt x="250" y="32"/>
                </a:cubicBezTo>
                <a:cubicBezTo>
                  <a:pt x="251" y="32"/>
                  <a:pt x="253" y="31"/>
                  <a:pt x="254" y="30"/>
                </a:cubicBezTo>
                <a:cubicBezTo>
                  <a:pt x="255" y="30"/>
                  <a:pt x="255" y="28"/>
                  <a:pt x="255" y="27"/>
                </a:cubicBezTo>
                <a:cubicBezTo>
                  <a:pt x="255" y="25"/>
                  <a:pt x="255" y="24"/>
                  <a:pt x="254" y="23"/>
                </a:cubicBezTo>
                <a:close/>
                <a:moveTo>
                  <a:pt x="254" y="43"/>
                </a:moveTo>
                <a:cubicBezTo>
                  <a:pt x="246" y="43"/>
                  <a:pt x="246" y="43"/>
                  <a:pt x="246" y="43"/>
                </a:cubicBezTo>
                <a:cubicBezTo>
                  <a:pt x="246" y="92"/>
                  <a:pt x="246" y="92"/>
                  <a:pt x="246" y="92"/>
                </a:cubicBezTo>
                <a:cubicBezTo>
                  <a:pt x="254" y="92"/>
                  <a:pt x="254" y="92"/>
                  <a:pt x="254" y="92"/>
                </a:cubicBezTo>
                <a:lnTo>
                  <a:pt x="254" y="43"/>
                </a:lnTo>
                <a:close/>
                <a:moveTo>
                  <a:pt x="307" y="62"/>
                </a:moveTo>
                <a:cubicBezTo>
                  <a:pt x="307" y="56"/>
                  <a:pt x="305" y="51"/>
                  <a:pt x="302" y="47"/>
                </a:cubicBezTo>
                <a:cubicBezTo>
                  <a:pt x="300" y="44"/>
                  <a:pt x="295" y="42"/>
                  <a:pt x="290" y="42"/>
                </a:cubicBezTo>
                <a:cubicBezTo>
                  <a:pt x="283" y="42"/>
                  <a:pt x="278" y="45"/>
                  <a:pt x="274" y="51"/>
                </a:cubicBezTo>
                <a:cubicBezTo>
                  <a:pt x="274" y="51"/>
                  <a:pt x="274" y="51"/>
                  <a:pt x="274" y="51"/>
                </a:cubicBezTo>
                <a:cubicBezTo>
                  <a:pt x="274" y="43"/>
                  <a:pt x="274" y="43"/>
                  <a:pt x="274" y="43"/>
                </a:cubicBezTo>
                <a:cubicBezTo>
                  <a:pt x="266" y="43"/>
                  <a:pt x="266" y="43"/>
                  <a:pt x="266" y="43"/>
                </a:cubicBezTo>
                <a:cubicBezTo>
                  <a:pt x="266" y="92"/>
                  <a:pt x="266" y="92"/>
                  <a:pt x="266" y="92"/>
                </a:cubicBezTo>
                <a:cubicBezTo>
                  <a:pt x="274" y="92"/>
                  <a:pt x="274" y="92"/>
                  <a:pt x="274" y="92"/>
                </a:cubicBezTo>
                <a:cubicBezTo>
                  <a:pt x="274" y="64"/>
                  <a:pt x="274" y="64"/>
                  <a:pt x="274" y="64"/>
                </a:cubicBezTo>
                <a:cubicBezTo>
                  <a:pt x="274" y="60"/>
                  <a:pt x="275" y="56"/>
                  <a:pt x="278" y="53"/>
                </a:cubicBezTo>
                <a:cubicBezTo>
                  <a:pt x="280" y="50"/>
                  <a:pt x="283" y="49"/>
                  <a:pt x="287" y="49"/>
                </a:cubicBezTo>
                <a:cubicBezTo>
                  <a:pt x="295" y="49"/>
                  <a:pt x="299" y="54"/>
                  <a:pt x="299" y="64"/>
                </a:cubicBezTo>
                <a:cubicBezTo>
                  <a:pt x="299" y="92"/>
                  <a:pt x="299" y="92"/>
                  <a:pt x="299" y="92"/>
                </a:cubicBezTo>
                <a:cubicBezTo>
                  <a:pt x="307" y="92"/>
                  <a:pt x="307" y="92"/>
                  <a:pt x="307" y="92"/>
                </a:cubicBezTo>
                <a:lnTo>
                  <a:pt x="307" y="62"/>
                </a:lnTo>
                <a:close/>
                <a:moveTo>
                  <a:pt x="362" y="19"/>
                </a:moveTo>
                <a:cubicBezTo>
                  <a:pt x="354" y="19"/>
                  <a:pt x="354" y="19"/>
                  <a:pt x="354" y="19"/>
                </a:cubicBezTo>
                <a:cubicBezTo>
                  <a:pt x="354" y="50"/>
                  <a:pt x="354" y="50"/>
                  <a:pt x="354" y="50"/>
                </a:cubicBezTo>
                <a:cubicBezTo>
                  <a:pt x="353" y="50"/>
                  <a:pt x="353" y="50"/>
                  <a:pt x="353" y="50"/>
                </a:cubicBezTo>
                <a:cubicBezTo>
                  <a:pt x="350" y="44"/>
                  <a:pt x="345" y="42"/>
                  <a:pt x="339" y="42"/>
                </a:cubicBezTo>
                <a:cubicBezTo>
                  <a:pt x="332" y="42"/>
                  <a:pt x="326" y="44"/>
                  <a:pt x="322" y="49"/>
                </a:cubicBezTo>
                <a:cubicBezTo>
                  <a:pt x="318" y="54"/>
                  <a:pt x="316" y="61"/>
                  <a:pt x="316" y="69"/>
                </a:cubicBezTo>
                <a:cubicBezTo>
                  <a:pt x="316" y="76"/>
                  <a:pt x="318" y="82"/>
                  <a:pt x="322" y="87"/>
                </a:cubicBezTo>
                <a:cubicBezTo>
                  <a:pt x="325" y="91"/>
                  <a:pt x="330" y="94"/>
                  <a:pt x="337" y="94"/>
                </a:cubicBezTo>
                <a:cubicBezTo>
                  <a:pt x="344" y="94"/>
                  <a:pt x="350" y="90"/>
                  <a:pt x="353" y="84"/>
                </a:cubicBezTo>
                <a:cubicBezTo>
                  <a:pt x="354" y="84"/>
                  <a:pt x="354" y="84"/>
                  <a:pt x="354" y="84"/>
                </a:cubicBezTo>
                <a:cubicBezTo>
                  <a:pt x="354" y="92"/>
                  <a:pt x="354" y="92"/>
                  <a:pt x="354" y="92"/>
                </a:cubicBezTo>
                <a:cubicBezTo>
                  <a:pt x="362" y="92"/>
                  <a:pt x="362" y="92"/>
                  <a:pt x="362" y="92"/>
                </a:cubicBezTo>
                <a:lnTo>
                  <a:pt x="362" y="19"/>
                </a:lnTo>
                <a:close/>
                <a:moveTo>
                  <a:pt x="349" y="82"/>
                </a:moveTo>
                <a:cubicBezTo>
                  <a:pt x="347" y="85"/>
                  <a:pt x="343" y="87"/>
                  <a:pt x="339" y="87"/>
                </a:cubicBezTo>
                <a:cubicBezTo>
                  <a:pt x="334" y="87"/>
                  <a:pt x="331" y="85"/>
                  <a:pt x="328" y="82"/>
                </a:cubicBezTo>
                <a:cubicBezTo>
                  <a:pt x="325" y="79"/>
                  <a:pt x="324" y="74"/>
                  <a:pt x="324" y="68"/>
                </a:cubicBezTo>
                <a:cubicBezTo>
                  <a:pt x="324" y="62"/>
                  <a:pt x="326" y="57"/>
                  <a:pt x="328" y="54"/>
                </a:cubicBezTo>
                <a:cubicBezTo>
                  <a:pt x="331" y="50"/>
                  <a:pt x="335" y="49"/>
                  <a:pt x="340" y="49"/>
                </a:cubicBezTo>
                <a:cubicBezTo>
                  <a:pt x="344" y="49"/>
                  <a:pt x="347" y="50"/>
                  <a:pt x="350" y="53"/>
                </a:cubicBezTo>
                <a:cubicBezTo>
                  <a:pt x="352" y="55"/>
                  <a:pt x="354" y="59"/>
                  <a:pt x="354" y="63"/>
                </a:cubicBezTo>
                <a:cubicBezTo>
                  <a:pt x="354" y="70"/>
                  <a:pt x="354" y="70"/>
                  <a:pt x="354" y="70"/>
                </a:cubicBezTo>
                <a:cubicBezTo>
                  <a:pt x="354" y="75"/>
                  <a:pt x="352" y="79"/>
                  <a:pt x="349" y="82"/>
                </a:cubicBezTo>
                <a:close/>
                <a:moveTo>
                  <a:pt x="414" y="49"/>
                </a:moveTo>
                <a:cubicBezTo>
                  <a:pt x="410" y="44"/>
                  <a:pt x="404" y="42"/>
                  <a:pt x="396" y="42"/>
                </a:cubicBezTo>
                <a:cubicBezTo>
                  <a:pt x="389" y="42"/>
                  <a:pt x="383" y="44"/>
                  <a:pt x="378" y="49"/>
                </a:cubicBezTo>
                <a:cubicBezTo>
                  <a:pt x="374" y="54"/>
                  <a:pt x="371" y="60"/>
                  <a:pt x="371" y="68"/>
                </a:cubicBezTo>
                <a:cubicBezTo>
                  <a:pt x="371" y="76"/>
                  <a:pt x="374" y="82"/>
                  <a:pt x="378" y="87"/>
                </a:cubicBezTo>
                <a:cubicBezTo>
                  <a:pt x="382" y="91"/>
                  <a:pt x="388" y="94"/>
                  <a:pt x="395" y="94"/>
                </a:cubicBezTo>
                <a:cubicBezTo>
                  <a:pt x="403" y="94"/>
                  <a:pt x="409" y="91"/>
                  <a:pt x="413" y="86"/>
                </a:cubicBezTo>
                <a:cubicBezTo>
                  <a:pt x="418" y="82"/>
                  <a:pt x="420" y="75"/>
                  <a:pt x="420" y="68"/>
                </a:cubicBezTo>
                <a:cubicBezTo>
                  <a:pt x="420" y="60"/>
                  <a:pt x="418" y="53"/>
                  <a:pt x="414" y="49"/>
                </a:cubicBezTo>
                <a:close/>
                <a:moveTo>
                  <a:pt x="408" y="82"/>
                </a:moveTo>
                <a:cubicBezTo>
                  <a:pt x="405" y="85"/>
                  <a:pt x="401" y="87"/>
                  <a:pt x="396" y="87"/>
                </a:cubicBezTo>
                <a:cubicBezTo>
                  <a:pt x="391" y="87"/>
                  <a:pt x="387" y="85"/>
                  <a:pt x="384" y="82"/>
                </a:cubicBezTo>
                <a:cubicBezTo>
                  <a:pt x="381" y="79"/>
                  <a:pt x="379" y="74"/>
                  <a:pt x="379" y="68"/>
                </a:cubicBezTo>
                <a:cubicBezTo>
                  <a:pt x="379" y="62"/>
                  <a:pt x="381" y="57"/>
                  <a:pt x="384" y="54"/>
                </a:cubicBezTo>
                <a:cubicBezTo>
                  <a:pt x="387" y="50"/>
                  <a:pt x="391" y="49"/>
                  <a:pt x="396" y="49"/>
                </a:cubicBezTo>
                <a:cubicBezTo>
                  <a:pt x="401" y="49"/>
                  <a:pt x="405" y="50"/>
                  <a:pt x="408" y="54"/>
                </a:cubicBezTo>
                <a:cubicBezTo>
                  <a:pt x="410" y="57"/>
                  <a:pt x="412" y="62"/>
                  <a:pt x="412" y="68"/>
                </a:cubicBezTo>
                <a:cubicBezTo>
                  <a:pt x="412" y="74"/>
                  <a:pt x="410" y="79"/>
                  <a:pt x="408" y="82"/>
                </a:cubicBezTo>
                <a:close/>
                <a:moveTo>
                  <a:pt x="484" y="43"/>
                </a:moveTo>
                <a:cubicBezTo>
                  <a:pt x="474" y="80"/>
                  <a:pt x="474" y="80"/>
                  <a:pt x="474" y="80"/>
                </a:cubicBezTo>
                <a:cubicBezTo>
                  <a:pt x="474" y="82"/>
                  <a:pt x="473" y="83"/>
                  <a:pt x="473" y="85"/>
                </a:cubicBezTo>
                <a:cubicBezTo>
                  <a:pt x="473" y="85"/>
                  <a:pt x="473" y="85"/>
                  <a:pt x="473" y="85"/>
                </a:cubicBezTo>
                <a:cubicBezTo>
                  <a:pt x="473" y="83"/>
                  <a:pt x="472" y="81"/>
                  <a:pt x="472" y="80"/>
                </a:cubicBezTo>
                <a:cubicBezTo>
                  <a:pt x="462" y="43"/>
                  <a:pt x="462" y="43"/>
                  <a:pt x="462" y="43"/>
                </a:cubicBezTo>
                <a:cubicBezTo>
                  <a:pt x="455" y="43"/>
                  <a:pt x="455" y="43"/>
                  <a:pt x="455" y="43"/>
                </a:cubicBezTo>
                <a:cubicBezTo>
                  <a:pt x="443" y="80"/>
                  <a:pt x="443" y="80"/>
                  <a:pt x="443" y="80"/>
                </a:cubicBezTo>
                <a:cubicBezTo>
                  <a:pt x="443" y="82"/>
                  <a:pt x="442" y="83"/>
                  <a:pt x="442" y="85"/>
                </a:cubicBezTo>
                <a:cubicBezTo>
                  <a:pt x="442" y="85"/>
                  <a:pt x="442" y="85"/>
                  <a:pt x="442" y="85"/>
                </a:cubicBezTo>
                <a:cubicBezTo>
                  <a:pt x="442" y="83"/>
                  <a:pt x="442" y="81"/>
                  <a:pt x="441" y="80"/>
                </a:cubicBezTo>
                <a:cubicBezTo>
                  <a:pt x="431" y="43"/>
                  <a:pt x="431" y="43"/>
                  <a:pt x="431" y="43"/>
                </a:cubicBezTo>
                <a:cubicBezTo>
                  <a:pt x="423" y="43"/>
                  <a:pt x="423" y="43"/>
                  <a:pt x="423" y="43"/>
                </a:cubicBezTo>
                <a:cubicBezTo>
                  <a:pt x="438" y="92"/>
                  <a:pt x="438" y="92"/>
                  <a:pt x="438" y="92"/>
                </a:cubicBezTo>
                <a:cubicBezTo>
                  <a:pt x="446" y="92"/>
                  <a:pt x="446" y="92"/>
                  <a:pt x="446" y="92"/>
                </a:cubicBezTo>
                <a:cubicBezTo>
                  <a:pt x="457" y="57"/>
                  <a:pt x="457" y="57"/>
                  <a:pt x="457" y="57"/>
                </a:cubicBezTo>
                <a:cubicBezTo>
                  <a:pt x="457" y="55"/>
                  <a:pt x="458" y="54"/>
                  <a:pt x="458" y="53"/>
                </a:cubicBezTo>
                <a:cubicBezTo>
                  <a:pt x="458" y="53"/>
                  <a:pt x="458" y="53"/>
                  <a:pt x="458" y="53"/>
                </a:cubicBezTo>
                <a:cubicBezTo>
                  <a:pt x="458" y="54"/>
                  <a:pt x="458" y="56"/>
                  <a:pt x="459" y="57"/>
                </a:cubicBezTo>
                <a:cubicBezTo>
                  <a:pt x="469" y="92"/>
                  <a:pt x="469" y="92"/>
                  <a:pt x="469" y="92"/>
                </a:cubicBezTo>
                <a:cubicBezTo>
                  <a:pt x="477" y="92"/>
                  <a:pt x="477" y="92"/>
                  <a:pt x="477" y="92"/>
                </a:cubicBezTo>
                <a:cubicBezTo>
                  <a:pt x="492" y="43"/>
                  <a:pt x="492" y="43"/>
                  <a:pt x="492" y="43"/>
                </a:cubicBezTo>
                <a:lnTo>
                  <a:pt x="484" y="43"/>
                </a:lnTo>
                <a:close/>
                <a:moveTo>
                  <a:pt x="523" y="71"/>
                </a:moveTo>
                <a:cubicBezTo>
                  <a:pt x="521" y="69"/>
                  <a:pt x="517" y="67"/>
                  <a:pt x="513" y="65"/>
                </a:cubicBezTo>
                <a:cubicBezTo>
                  <a:pt x="509" y="63"/>
                  <a:pt x="506" y="62"/>
                  <a:pt x="505" y="60"/>
                </a:cubicBezTo>
                <a:cubicBezTo>
                  <a:pt x="504" y="59"/>
                  <a:pt x="503" y="58"/>
                  <a:pt x="503" y="55"/>
                </a:cubicBezTo>
                <a:cubicBezTo>
                  <a:pt x="503" y="53"/>
                  <a:pt x="504" y="52"/>
                  <a:pt x="506" y="50"/>
                </a:cubicBezTo>
                <a:cubicBezTo>
                  <a:pt x="507" y="49"/>
                  <a:pt x="509" y="49"/>
                  <a:pt x="512" y="49"/>
                </a:cubicBezTo>
                <a:cubicBezTo>
                  <a:pt x="516" y="49"/>
                  <a:pt x="520" y="50"/>
                  <a:pt x="523" y="52"/>
                </a:cubicBezTo>
                <a:cubicBezTo>
                  <a:pt x="523" y="44"/>
                  <a:pt x="523" y="44"/>
                  <a:pt x="523" y="44"/>
                </a:cubicBezTo>
                <a:cubicBezTo>
                  <a:pt x="520" y="43"/>
                  <a:pt x="517" y="42"/>
                  <a:pt x="513" y="42"/>
                </a:cubicBezTo>
                <a:cubicBezTo>
                  <a:pt x="508" y="42"/>
                  <a:pt x="503" y="43"/>
                  <a:pt x="500" y="46"/>
                </a:cubicBezTo>
                <a:cubicBezTo>
                  <a:pt x="497" y="49"/>
                  <a:pt x="495" y="52"/>
                  <a:pt x="495" y="56"/>
                </a:cubicBezTo>
                <a:cubicBezTo>
                  <a:pt x="495" y="60"/>
                  <a:pt x="496" y="62"/>
                  <a:pt x="498" y="65"/>
                </a:cubicBezTo>
                <a:cubicBezTo>
                  <a:pt x="500" y="67"/>
                  <a:pt x="503" y="69"/>
                  <a:pt x="507" y="71"/>
                </a:cubicBezTo>
                <a:cubicBezTo>
                  <a:pt x="512" y="73"/>
                  <a:pt x="514" y="74"/>
                  <a:pt x="516" y="75"/>
                </a:cubicBezTo>
                <a:cubicBezTo>
                  <a:pt x="517" y="77"/>
                  <a:pt x="517" y="78"/>
                  <a:pt x="517" y="80"/>
                </a:cubicBezTo>
                <a:cubicBezTo>
                  <a:pt x="517" y="85"/>
                  <a:pt x="514" y="87"/>
                  <a:pt x="508" y="87"/>
                </a:cubicBezTo>
                <a:cubicBezTo>
                  <a:pt x="503" y="87"/>
                  <a:pt x="499" y="85"/>
                  <a:pt x="495" y="82"/>
                </a:cubicBezTo>
                <a:cubicBezTo>
                  <a:pt x="495" y="91"/>
                  <a:pt x="495" y="91"/>
                  <a:pt x="495" y="91"/>
                </a:cubicBezTo>
                <a:cubicBezTo>
                  <a:pt x="499" y="93"/>
                  <a:pt x="503" y="94"/>
                  <a:pt x="507" y="94"/>
                </a:cubicBezTo>
                <a:cubicBezTo>
                  <a:pt x="513" y="94"/>
                  <a:pt x="517" y="92"/>
                  <a:pt x="521" y="90"/>
                </a:cubicBezTo>
                <a:cubicBezTo>
                  <a:pt x="524" y="87"/>
                  <a:pt x="526" y="83"/>
                  <a:pt x="526" y="79"/>
                </a:cubicBezTo>
                <a:cubicBezTo>
                  <a:pt x="526" y="76"/>
                  <a:pt x="525" y="73"/>
                  <a:pt x="523" y="71"/>
                </a:cubicBezTo>
                <a:close/>
              </a:path>
            </a:pathLst>
          </a:custGeom>
          <a:solidFill>
            <a:srgbClr val="0078D7"/>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 name="MSIPCM66cb4a4ebf806c7fb0d52733" descr="{&quot;HashCode&quot;:-1634785317,&quot;Placement&quot;:&quot;Footer&quot;,&quot;Top&quot;:519.343,&quot;Left&quot;:0.0,&quot;SlideWidth&quot;:960,&quot;SlideHeight&quot;:540}">
            <a:extLst>
              <a:ext uri="{FF2B5EF4-FFF2-40B4-BE49-F238E27FC236}">
                <a16:creationId xmlns:a16="http://schemas.microsoft.com/office/drawing/2014/main" id="{1AA67789-07B6-4638-94E1-6161E3723DC6}"/>
              </a:ext>
            </a:extLst>
          </p:cNvPr>
          <p:cNvSpPr txBox="1"/>
          <p:nvPr userDrawn="1"/>
        </p:nvSpPr>
        <p:spPr>
          <a:xfrm>
            <a:off x="9763281" y="6191091"/>
            <a:ext cx="2123853" cy="153888"/>
          </a:xfrm>
          <a:prstGeom prst="rect">
            <a:avLst/>
          </a:prstGeom>
          <a:noFill/>
        </p:spPr>
        <p:txBody>
          <a:bodyPr vert="horz" wrap="square" lIns="0" tIns="0" rIns="0" bIns="0" rtlCol="0" anchor="ctr" anchorCtr="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2917">
                      <a:srgbClr val="505050"/>
                    </a:gs>
                    <a:gs pos="100000">
                      <a:srgbClr val="505050"/>
                    </a:gs>
                  </a:gsLst>
                  <a:lin ang="5400000" scaled="0"/>
                </a:gradFill>
                <a:effectLst/>
                <a:uLnTx/>
                <a:uFillTx/>
                <a:latin typeface="Calibri" panose="020F0502020204030204" pitchFamily="34" charset="0"/>
                <a:ea typeface="+mn-ea"/>
                <a:cs typeface="+mn-cs"/>
              </a:rPr>
              <a:t>Microsoft confidential – NDA only</a:t>
            </a:r>
          </a:p>
        </p:txBody>
      </p:sp>
    </p:spTree>
    <p:extLst>
      <p:ext uri="{BB962C8B-B14F-4D97-AF65-F5344CB8AC3E}">
        <p14:creationId xmlns:p14="http://schemas.microsoft.com/office/powerpoint/2010/main" val="3916403973"/>
      </p:ext>
    </p:extLst>
  </p:cSld>
  <p:clrMapOvr>
    <a:masterClrMapping/>
  </p:clrMapOvr>
  <p:transition>
    <p:fade/>
  </p:transition>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9"/>
          </a:xfrm>
          <a:noFill/>
        </p:spPr>
        <p:txBody>
          <a:bodyPr lIns="0" tIns="0" rIns="0" bIns="0" anchor="b" anchorCtr="0">
            <a:spAutoFit/>
          </a:bodyPr>
          <a:lstStyle>
            <a:lvl1pPr>
              <a:defRPr sz="3600"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white - EMF">
            <a:extLst>
              <a:ext uri="{FF2B5EF4-FFF2-40B4-BE49-F238E27FC236}">
                <a16:creationId xmlns:a16="http://schemas.microsoft.com/office/drawing/2014/main" id="{15F18C2F-44AE-47B2-AF66-6F44850A4565}"/>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2219430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9"/>
          </a:xfrm>
          <a:noFill/>
        </p:spPr>
        <p:txBody>
          <a:bodyPr lIns="0" tIns="0" rIns="0" bIns="0" anchor="b" anchorCtr="0">
            <a:spAutoFit/>
          </a:bodyPr>
          <a:lstStyle>
            <a:lvl1pPr>
              <a:defRPr sz="3600"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white - EMF">
            <a:extLst>
              <a:ext uri="{FF2B5EF4-FFF2-40B4-BE49-F238E27FC236}">
                <a16:creationId xmlns:a16="http://schemas.microsoft.com/office/drawing/2014/main" id="{15F18C2F-44AE-47B2-AF66-6F44850A4565}"/>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2219430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11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337063" y="289513"/>
            <a:ext cx="11655840" cy="899665"/>
          </a:xfrm>
        </p:spPr>
        <p:txBody>
          <a:bodyPr tIns="45720" bIns="45720"/>
          <a:lstStyle>
            <a:lvl1pPr>
              <a:defRPr lang="en-US" sz="3600" b="0" kern="1200" cap="none" spc="0" baseline="0" dirty="0">
                <a:ln w="3175">
                  <a:noFill/>
                </a:ln>
                <a:gradFill>
                  <a:gsLst>
                    <a:gs pos="1250">
                      <a:schemeClr val="accent1"/>
                    </a:gs>
                    <a:gs pos="100000">
                      <a:schemeClr val="accent1"/>
                    </a:gs>
                  </a:gsLst>
                  <a:lin ang="5400000" scaled="0"/>
                </a:gradFill>
                <a:effectLst/>
                <a:latin typeface="+mj-lt"/>
                <a:ea typeface="+mn-ea"/>
                <a:cs typeface="Segoe UI" pitchFamily="34" charset="0"/>
              </a:defRPr>
            </a:lvl1pPr>
          </a:lstStyle>
          <a:p>
            <a:r>
              <a:rPr lang="en-US"/>
              <a:t>Title Text Style</a:t>
            </a:r>
          </a:p>
        </p:txBody>
      </p:sp>
      <p:sp>
        <p:nvSpPr>
          <p:cNvPr id="4" name="Freeform 18">
            <a:extLst>
              <a:ext uri="{FF2B5EF4-FFF2-40B4-BE49-F238E27FC236}">
                <a16:creationId xmlns:a16="http://schemas.microsoft.com/office/drawing/2014/main" id="{18B8EF5C-3FA4-4138-B391-01C9666887BD}"/>
              </a:ext>
            </a:extLst>
          </p:cNvPr>
          <p:cNvSpPr>
            <a:spLocks noChangeAspect="1" noEditPoints="1"/>
          </p:cNvSpPr>
          <p:nvPr userDrawn="1"/>
        </p:nvSpPr>
        <p:spPr bwMode="black">
          <a:xfrm>
            <a:off x="498248" y="6073351"/>
            <a:ext cx="1393650" cy="310896"/>
          </a:xfrm>
          <a:custGeom>
            <a:avLst/>
            <a:gdLst>
              <a:gd name="T0" fmla="*/ 115 w 526"/>
              <a:gd name="T1" fmla="*/ 56 h 115"/>
              <a:gd name="T2" fmla="*/ 49 w 526"/>
              <a:gd name="T3" fmla="*/ 56 h 115"/>
              <a:gd name="T4" fmla="*/ 0 w 526"/>
              <a:gd name="T5" fmla="*/ 56 h 115"/>
              <a:gd name="T6" fmla="*/ 0 w 526"/>
              <a:gd name="T7" fmla="*/ 59 h 115"/>
              <a:gd name="T8" fmla="*/ 49 w 526"/>
              <a:gd name="T9" fmla="*/ 59 h 115"/>
              <a:gd name="T10" fmla="*/ 115 w 526"/>
              <a:gd name="T11" fmla="*/ 115 h 115"/>
              <a:gd name="T12" fmla="*/ 231 w 526"/>
              <a:gd name="T13" fmla="*/ 23 h 115"/>
              <a:gd name="T14" fmla="*/ 215 w 526"/>
              <a:gd name="T15" fmla="*/ 83 h 115"/>
              <a:gd name="T16" fmla="*/ 192 w 526"/>
              <a:gd name="T17" fmla="*/ 23 h 115"/>
              <a:gd name="T18" fmla="*/ 175 w 526"/>
              <a:gd name="T19" fmla="*/ 83 h 115"/>
              <a:gd name="T20" fmla="*/ 150 w 526"/>
              <a:gd name="T21" fmla="*/ 23 h 115"/>
              <a:gd name="T22" fmla="*/ 194 w 526"/>
              <a:gd name="T23" fmla="*/ 42 h 115"/>
              <a:gd name="T24" fmla="*/ 196 w 526"/>
              <a:gd name="T25" fmla="*/ 42 h 115"/>
              <a:gd name="T26" fmla="*/ 240 w 526"/>
              <a:gd name="T27" fmla="*/ 23 h 115"/>
              <a:gd name="T28" fmla="*/ 250 w 526"/>
              <a:gd name="T29" fmla="*/ 22 h 115"/>
              <a:gd name="T30" fmla="*/ 246 w 526"/>
              <a:gd name="T31" fmla="*/ 31 h 115"/>
              <a:gd name="T32" fmla="*/ 255 w 526"/>
              <a:gd name="T33" fmla="*/ 27 h 115"/>
              <a:gd name="T34" fmla="*/ 246 w 526"/>
              <a:gd name="T35" fmla="*/ 43 h 115"/>
              <a:gd name="T36" fmla="*/ 254 w 526"/>
              <a:gd name="T37" fmla="*/ 43 h 115"/>
              <a:gd name="T38" fmla="*/ 290 w 526"/>
              <a:gd name="T39" fmla="*/ 42 h 115"/>
              <a:gd name="T40" fmla="*/ 274 w 526"/>
              <a:gd name="T41" fmla="*/ 43 h 115"/>
              <a:gd name="T42" fmla="*/ 274 w 526"/>
              <a:gd name="T43" fmla="*/ 92 h 115"/>
              <a:gd name="T44" fmla="*/ 287 w 526"/>
              <a:gd name="T45" fmla="*/ 49 h 115"/>
              <a:gd name="T46" fmla="*/ 307 w 526"/>
              <a:gd name="T47" fmla="*/ 92 h 115"/>
              <a:gd name="T48" fmla="*/ 354 w 526"/>
              <a:gd name="T49" fmla="*/ 19 h 115"/>
              <a:gd name="T50" fmla="*/ 339 w 526"/>
              <a:gd name="T51" fmla="*/ 42 h 115"/>
              <a:gd name="T52" fmla="*/ 322 w 526"/>
              <a:gd name="T53" fmla="*/ 87 h 115"/>
              <a:gd name="T54" fmla="*/ 354 w 526"/>
              <a:gd name="T55" fmla="*/ 84 h 115"/>
              <a:gd name="T56" fmla="*/ 362 w 526"/>
              <a:gd name="T57" fmla="*/ 19 h 115"/>
              <a:gd name="T58" fmla="*/ 328 w 526"/>
              <a:gd name="T59" fmla="*/ 82 h 115"/>
              <a:gd name="T60" fmla="*/ 340 w 526"/>
              <a:gd name="T61" fmla="*/ 49 h 115"/>
              <a:gd name="T62" fmla="*/ 354 w 526"/>
              <a:gd name="T63" fmla="*/ 70 h 115"/>
              <a:gd name="T64" fmla="*/ 396 w 526"/>
              <a:gd name="T65" fmla="*/ 42 h 115"/>
              <a:gd name="T66" fmla="*/ 378 w 526"/>
              <a:gd name="T67" fmla="*/ 87 h 115"/>
              <a:gd name="T68" fmla="*/ 420 w 526"/>
              <a:gd name="T69" fmla="*/ 68 h 115"/>
              <a:gd name="T70" fmla="*/ 396 w 526"/>
              <a:gd name="T71" fmla="*/ 87 h 115"/>
              <a:gd name="T72" fmla="*/ 384 w 526"/>
              <a:gd name="T73" fmla="*/ 54 h 115"/>
              <a:gd name="T74" fmla="*/ 412 w 526"/>
              <a:gd name="T75" fmla="*/ 68 h 115"/>
              <a:gd name="T76" fmla="*/ 474 w 526"/>
              <a:gd name="T77" fmla="*/ 80 h 115"/>
              <a:gd name="T78" fmla="*/ 472 w 526"/>
              <a:gd name="T79" fmla="*/ 80 h 115"/>
              <a:gd name="T80" fmla="*/ 443 w 526"/>
              <a:gd name="T81" fmla="*/ 80 h 115"/>
              <a:gd name="T82" fmla="*/ 441 w 526"/>
              <a:gd name="T83" fmla="*/ 80 h 115"/>
              <a:gd name="T84" fmla="*/ 438 w 526"/>
              <a:gd name="T85" fmla="*/ 92 h 115"/>
              <a:gd name="T86" fmla="*/ 458 w 526"/>
              <a:gd name="T87" fmla="*/ 53 h 115"/>
              <a:gd name="T88" fmla="*/ 469 w 526"/>
              <a:gd name="T89" fmla="*/ 92 h 115"/>
              <a:gd name="T90" fmla="*/ 484 w 526"/>
              <a:gd name="T91" fmla="*/ 43 h 115"/>
              <a:gd name="T92" fmla="*/ 505 w 526"/>
              <a:gd name="T93" fmla="*/ 60 h 115"/>
              <a:gd name="T94" fmla="*/ 512 w 526"/>
              <a:gd name="T95" fmla="*/ 49 h 115"/>
              <a:gd name="T96" fmla="*/ 513 w 526"/>
              <a:gd name="T97" fmla="*/ 42 h 115"/>
              <a:gd name="T98" fmla="*/ 498 w 526"/>
              <a:gd name="T99" fmla="*/ 65 h 115"/>
              <a:gd name="T100" fmla="*/ 517 w 526"/>
              <a:gd name="T101" fmla="*/ 80 h 115"/>
              <a:gd name="T102" fmla="*/ 495 w 526"/>
              <a:gd name="T103" fmla="*/ 91 h 115"/>
              <a:gd name="T104" fmla="*/ 526 w 526"/>
              <a:gd name="T105" fmla="*/ 79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26" h="115">
                <a:moveTo>
                  <a:pt x="52" y="9"/>
                </a:moveTo>
                <a:cubicBezTo>
                  <a:pt x="115" y="0"/>
                  <a:pt x="115" y="0"/>
                  <a:pt x="115" y="0"/>
                </a:cubicBezTo>
                <a:cubicBezTo>
                  <a:pt x="115" y="56"/>
                  <a:pt x="115" y="56"/>
                  <a:pt x="115" y="56"/>
                </a:cubicBezTo>
                <a:cubicBezTo>
                  <a:pt x="52" y="56"/>
                  <a:pt x="52" y="56"/>
                  <a:pt x="52" y="56"/>
                </a:cubicBezTo>
                <a:lnTo>
                  <a:pt x="52" y="9"/>
                </a:lnTo>
                <a:close/>
                <a:moveTo>
                  <a:pt x="49" y="56"/>
                </a:moveTo>
                <a:cubicBezTo>
                  <a:pt x="49" y="9"/>
                  <a:pt x="49" y="9"/>
                  <a:pt x="49" y="9"/>
                </a:cubicBezTo>
                <a:cubicBezTo>
                  <a:pt x="0" y="16"/>
                  <a:pt x="0" y="16"/>
                  <a:pt x="0" y="16"/>
                </a:cubicBezTo>
                <a:cubicBezTo>
                  <a:pt x="0" y="56"/>
                  <a:pt x="0" y="56"/>
                  <a:pt x="0" y="56"/>
                </a:cubicBezTo>
                <a:lnTo>
                  <a:pt x="49" y="56"/>
                </a:lnTo>
                <a:close/>
                <a:moveTo>
                  <a:pt x="49" y="59"/>
                </a:moveTo>
                <a:cubicBezTo>
                  <a:pt x="0" y="59"/>
                  <a:pt x="0" y="59"/>
                  <a:pt x="0" y="59"/>
                </a:cubicBezTo>
                <a:cubicBezTo>
                  <a:pt x="0" y="99"/>
                  <a:pt x="0" y="99"/>
                  <a:pt x="0" y="99"/>
                </a:cubicBezTo>
                <a:cubicBezTo>
                  <a:pt x="49" y="106"/>
                  <a:pt x="49" y="106"/>
                  <a:pt x="49" y="106"/>
                </a:cubicBezTo>
                <a:lnTo>
                  <a:pt x="49" y="59"/>
                </a:lnTo>
                <a:close/>
                <a:moveTo>
                  <a:pt x="52" y="59"/>
                </a:moveTo>
                <a:cubicBezTo>
                  <a:pt x="52" y="106"/>
                  <a:pt x="52" y="106"/>
                  <a:pt x="52" y="106"/>
                </a:cubicBezTo>
                <a:cubicBezTo>
                  <a:pt x="115" y="115"/>
                  <a:pt x="115" y="115"/>
                  <a:pt x="115" y="115"/>
                </a:cubicBezTo>
                <a:cubicBezTo>
                  <a:pt x="115" y="59"/>
                  <a:pt x="115" y="59"/>
                  <a:pt x="115" y="59"/>
                </a:cubicBezTo>
                <a:lnTo>
                  <a:pt x="52" y="59"/>
                </a:lnTo>
                <a:close/>
                <a:moveTo>
                  <a:pt x="231" y="23"/>
                </a:moveTo>
                <a:cubicBezTo>
                  <a:pt x="217" y="76"/>
                  <a:pt x="217" y="76"/>
                  <a:pt x="217" y="76"/>
                </a:cubicBezTo>
                <a:cubicBezTo>
                  <a:pt x="216" y="79"/>
                  <a:pt x="215" y="81"/>
                  <a:pt x="215" y="83"/>
                </a:cubicBezTo>
                <a:cubicBezTo>
                  <a:pt x="215" y="83"/>
                  <a:pt x="215" y="83"/>
                  <a:pt x="215" y="83"/>
                </a:cubicBezTo>
                <a:cubicBezTo>
                  <a:pt x="215" y="81"/>
                  <a:pt x="215" y="79"/>
                  <a:pt x="214" y="77"/>
                </a:cubicBezTo>
                <a:cubicBezTo>
                  <a:pt x="199" y="23"/>
                  <a:pt x="199" y="23"/>
                  <a:pt x="199" y="23"/>
                </a:cubicBezTo>
                <a:cubicBezTo>
                  <a:pt x="192" y="23"/>
                  <a:pt x="192" y="23"/>
                  <a:pt x="192" y="23"/>
                </a:cubicBezTo>
                <a:cubicBezTo>
                  <a:pt x="176" y="76"/>
                  <a:pt x="176" y="76"/>
                  <a:pt x="176" y="76"/>
                </a:cubicBezTo>
                <a:cubicBezTo>
                  <a:pt x="175" y="79"/>
                  <a:pt x="175" y="81"/>
                  <a:pt x="175" y="83"/>
                </a:cubicBezTo>
                <a:cubicBezTo>
                  <a:pt x="175" y="83"/>
                  <a:pt x="175" y="83"/>
                  <a:pt x="175" y="83"/>
                </a:cubicBezTo>
                <a:cubicBezTo>
                  <a:pt x="174" y="81"/>
                  <a:pt x="174" y="79"/>
                  <a:pt x="173" y="76"/>
                </a:cubicBezTo>
                <a:cubicBezTo>
                  <a:pt x="159" y="23"/>
                  <a:pt x="159" y="23"/>
                  <a:pt x="159" y="23"/>
                </a:cubicBezTo>
                <a:cubicBezTo>
                  <a:pt x="150" y="23"/>
                  <a:pt x="150" y="23"/>
                  <a:pt x="150" y="23"/>
                </a:cubicBezTo>
                <a:cubicBezTo>
                  <a:pt x="170" y="92"/>
                  <a:pt x="170" y="92"/>
                  <a:pt x="170" y="92"/>
                </a:cubicBezTo>
                <a:cubicBezTo>
                  <a:pt x="179" y="92"/>
                  <a:pt x="179" y="92"/>
                  <a:pt x="179" y="92"/>
                </a:cubicBezTo>
                <a:cubicBezTo>
                  <a:pt x="194" y="42"/>
                  <a:pt x="194" y="42"/>
                  <a:pt x="194" y="42"/>
                </a:cubicBezTo>
                <a:cubicBezTo>
                  <a:pt x="194" y="40"/>
                  <a:pt x="195" y="37"/>
                  <a:pt x="195" y="35"/>
                </a:cubicBezTo>
                <a:cubicBezTo>
                  <a:pt x="195" y="35"/>
                  <a:pt x="195" y="35"/>
                  <a:pt x="195" y="35"/>
                </a:cubicBezTo>
                <a:cubicBezTo>
                  <a:pt x="195" y="38"/>
                  <a:pt x="196" y="40"/>
                  <a:pt x="196" y="42"/>
                </a:cubicBezTo>
                <a:cubicBezTo>
                  <a:pt x="210" y="92"/>
                  <a:pt x="210" y="92"/>
                  <a:pt x="210" y="92"/>
                </a:cubicBezTo>
                <a:cubicBezTo>
                  <a:pt x="220" y="92"/>
                  <a:pt x="220" y="92"/>
                  <a:pt x="220" y="92"/>
                </a:cubicBezTo>
                <a:cubicBezTo>
                  <a:pt x="240" y="23"/>
                  <a:pt x="240" y="23"/>
                  <a:pt x="240" y="23"/>
                </a:cubicBezTo>
                <a:lnTo>
                  <a:pt x="231" y="23"/>
                </a:lnTo>
                <a:close/>
                <a:moveTo>
                  <a:pt x="254" y="23"/>
                </a:moveTo>
                <a:cubicBezTo>
                  <a:pt x="253" y="22"/>
                  <a:pt x="251" y="22"/>
                  <a:pt x="250" y="22"/>
                </a:cubicBezTo>
                <a:cubicBezTo>
                  <a:pt x="248" y="22"/>
                  <a:pt x="247" y="22"/>
                  <a:pt x="246" y="23"/>
                </a:cubicBezTo>
                <a:cubicBezTo>
                  <a:pt x="245" y="24"/>
                  <a:pt x="245" y="25"/>
                  <a:pt x="245" y="27"/>
                </a:cubicBezTo>
                <a:cubicBezTo>
                  <a:pt x="245" y="28"/>
                  <a:pt x="245" y="30"/>
                  <a:pt x="246" y="31"/>
                </a:cubicBezTo>
                <a:cubicBezTo>
                  <a:pt x="247" y="31"/>
                  <a:pt x="249" y="32"/>
                  <a:pt x="250" y="32"/>
                </a:cubicBezTo>
                <a:cubicBezTo>
                  <a:pt x="251" y="32"/>
                  <a:pt x="253" y="31"/>
                  <a:pt x="254" y="30"/>
                </a:cubicBezTo>
                <a:cubicBezTo>
                  <a:pt x="255" y="30"/>
                  <a:pt x="255" y="28"/>
                  <a:pt x="255" y="27"/>
                </a:cubicBezTo>
                <a:cubicBezTo>
                  <a:pt x="255" y="25"/>
                  <a:pt x="255" y="24"/>
                  <a:pt x="254" y="23"/>
                </a:cubicBezTo>
                <a:close/>
                <a:moveTo>
                  <a:pt x="254" y="43"/>
                </a:moveTo>
                <a:cubicBezTo>
                  <a:pt x="246" y="43"/>
                  <a:pt x="246" y="43"/>
                  <a:pt x="246" y="43"/>
                </a:cubicBezTo>
                <a:cubicBezTo>
                  <a:pt x="246" y="92"/>
                  <a:pt x="246" y="92"/>
                  <a:pt x="246" y="92"/>
                </a:cubicBezTo>
                <a:cubicBezTo>
                  <a:pt x="254" y="92"/>
                  <a:pt x="254" y="92"/>
                  <a:pt x="254" y="92"/>
                </a:cubicBezTo>
                <a:lnTo>
                  <a:pt x="254" y="43"/>
                </a:lnTo>
                <a:close/>
                <a:moveTo>
                  <a:pt x="307" y="62"/>
                </a:moveTo>
                <a:cubicBezTo>
                  <a:pt x="307" y="56"/>
                  <a:pt x="305" y="51"/>
                  <a:pt x="302" y="47"/>
                </a:cubicBezTo>
                <a:cubicBezTo>
                  <a:pt x="300" y="44"/>
                  <a:pt x="295" y="42"/>
                  <a:pt x="290" y="42"/>
                </a:cubicBezTo>
                <a:cubicBezTo>
                  <a:pt x="283" y="42"/>
                  <a:pt x="278" y="45"/>
                  <a:pt x="274" y="51"/>
                </a:cubicBezTo>
                <a:cubicBezTo>
                  <a:pt x="274" y="51"/>
                  <a:pt x="274" y="51"/>
                  <a:pt x="274" y="51"/>
                </a:cubicBezTo>
                <a:cubicBezTo>
                  <a:pt x="274" y="43"/>
                  <a:pt x="274" y="43"/>
                  <a:pt x="274" y="43"/>
                </a:cubicBezTo>
                <a:cubicBezTo>
                  <a:pt x="266" y="43"/>
                  <a:pt x="266" y="43"/>
                  <a:pt x="266" y="43"/>
                </a:cubicBezTo>
                <a:cubicBezTo>
                  <a:pt x="266" y="92"/>
                  <a:pt x="266" y="92"/>
                  <a:pt x="266" y="92"/>
                </a:cubicBezTo>
                <a:cubicBezTo>
                  <a:pt x="274" y="92"/>
                  <a:pt x="274" y="92"/>
                  <a:pt x="274" y="92"/>
                </a:cubicBezTo>
                <a:cubicBezTo>
                  <a:pt x="274" y="64"/>
                  <a:pt x="274" y="64"/>
                  <a:pt x="274" y="64"/>
                </a:cubicBezTo>
                <a:cubicBezTo>
                  <a:pt x="274" y="60"/>
                  <a:pt x="275" y="56"/>
                  <a:pt x="278" y="53"/>
                </a:cubicBezTo>
                <a:cubicBezTo>
                  <a:pt x="280" y="50"/>
                  <a:pt x="283" y="49"/>
                  <a:pt x="287" y="49"/>
                </a:cubicBezTo>
                <a:cubicBezTo>
                  <a:pt x="295" y="49"/>
                  <a:pt x="299" y="54"/>
                  <a:pt x="299" y="64"/>
                </a:cubicBezTo>
                <a:cubicBezTo>
                  <a:pt x="299" y="92"/>
                  <a:pt x="299" y="92"/>
                  <a:pt x="299" y="92"/>
                </a:cubicBezTo>
                <a:cubicBezTo>
                  <a:pt x="307" y="92"/>
                  <a:pt x="307" y="92"/>
                  <a:pt x="307" y="92"/>
                </a:cubicBezTo>
                <a:lnTo>
                  <a:pt x="307" y="62"/>
                </a:lnTo>
                <a:close/>
                <a:moveTo>
                  <a:pt x="362" y="19"/>
                </a:moveTo>
                <a:cubicBezTo>
                  <a:pt x="354" y="19"/>
                  <a:pt x="354" y="19"/>
                  <a:pt x="354" y="19"/>
                </a:cubicBezTo>
                <a:cubicBezTo>
                  <a:pt x="354" y="50"/>
                  <a:pt x="354" y="50"/>
                  <a:pt x="354" y="50"/>
                </a:cubicBezTo>
                <a:cubicBezTo>
                  <a:pt x="353" y="50"/>
                  <a:pt x="353" y="50"/>
                  <a:pt x="353" y="50"/>
                </a:cubicBezTo>
                <a:cubicBezTo>
                  <a:pt x="350" y="44"/>
                  <a:pt x="345" y="42"/>
                  <a:pt x="339" y="42"/>
                </a:cubicBezTo>
                <a:cubicBezTo>
                  <a:pt x="332" y="42"/>
                  <a:pt x="326" y="44"/>
                  <a:pt x="322" y="49"/>
                </a:cubicBezTo>
                <a:cubicBezTo>
                  <a:pt x="318" y="54"/>
                  <a:pt x="316" y="61"/>
                  <a:pt x="316" y="69"/>
                </a:cubicBezTo>
                <a:cubicBezTo>
                  <a:pt x="316" y="76"/>
                  <a:pt x="318" y="82"/>
                  <a:pt x="322" y="87"/>
                </a:cubicBezTo>
                <a:cubicBezTo>
                  <a:pt x="325" y="91"/>
                  <a:pt x="330" y="94"/>
                  <a:pt x="337" y="94"/>
                </a:cubicBezTo>
                <a:cubicBezTo>
                  <a:pt x="344" y="94"/>
                  <a:pt x="350" y="90"/>
                  <a:pt x="353" y="84"/>
                </a:cubicBezTo>
                <a:cubicBezTo>
                  <a:pt x="354" y="84"/>
                  <a:pt x="354" y="84"/>
                  <a:pt x="354" y="84"/>
                </a:cubicBezTo>
                <a:cubicBezTo>
                  <a:pt x="354" y="92"/>
                  <a:pt x="354" y="92"/>
                  <a:pt x="354" y="92"/>
                </a:cubicBezTo>
                <a:cubicBezTo>
                  <a:pt x="362" y="92"/>
                  <a:pt x="362" y="92"/>
                  <a:pt x="362" y="92"/>
                </a:cubicBezTo>
                <a:lnTo>
                  <a:pt x="362" y="19"/>
                </a:lnTo>
                <a:close/>
                <a:moveTo>
                  <a:pt x="349" y="82"/>
                </a:moveTo>
                <a:cubicBezTo>
                  <a:pt x="347" y="85"/>
                  <a:pt x="343" y="87"/>
                  <a:pt x="339" y="87"/>
                </a:cubicBezTo>
                <a:cubicBezTo>
                  <a:pt x="334" y="87"/>
                  <a:pt x="331" y="85"/>
                  <a:pt x="328" y="82"/>
                </a:cubicBezTo>
                <a:cubicBezTo>
                  <a:pt x="325" y="79"/>
                  <a:pt x="324" y="74"/>
                  <a:pt x="324" y="68"/>
                </a:cubicBezTo>
                <a:cubicBezTo>
                  <a:pt x="324" y="62"/>
                  <a:pt x="326" y="57"/>
                  <a:pt x="328" y="54"/>
                </a:cubicBezTo>
                <a:cubicBezTo>
                  <a:pt x="331" y="50"/>
                  <a:pt x="335" y="49"/>
                  <a:pt x="340" y="49"/>
                </a:cubicBezTo>
                <a:cubicBezTo>
                  <a:pt x="344" y="49"/>
                  <a:pt x="347" y="50"/>
                  <a:pt x="350" y="53"/>
                </a:cubicBezTo>
                <a:cubicBezTo>
                  <a:pt x="352" y="55"/>
                  <a:pt x="354" y="59"/>
                  <a:pt x="354" y="63"/>
                </a:cubicBezTo>
                <a:cubicBezTo>
                  <a:pt x="354" y="70"/>
                  <a:pt x="354" y="70"/>
                  <a:pt x="354" y="70"/>
                </a:cubicBezTo>
                <a:cubicBezTo>
                  <a:pt x="354" y="75"/>
                  <a:pt x="352" y="79"/>
                  <a:pt x="349" y="82"/>
                </a:cubicBezTo>
                <a:close/>
                <a:moveTo>
                  <a:pt x="414" y="49"/>
                </a:moveTo>
                <a:cubicBezTo>
                  <a:pt x="410" y="44"/>
                  <a:pt x="404" y="42"/>
                  <a:pt x="396" y="42"/>
                </a:cubicBezTo>
                <a:cubicBezTo>
                  <a:pt x="389" y="42"/>
                  <a:pt x="383" y="44"/>
                  <a:pt x="378" y="49"/>
                </a:cubicBezTo>
                <a:cubicBezTo>
                  <a:pt x="374" y="54"/>
                  <a:pt x="371" y="60"/>
                  <a:pt x="371" y="68"/>
                </a:cubicBezTo>
                <a:cubicBezTo>
                  <a:pt x="371" y="76"/>
                  <a:pt x="374" y="82"/>
                  <a:pt x="378" y="87"/>
                </a:cubicBezTo>
                <a:cubicBezTo>
                  <a:pt x="382" y="91"/>
                  <a:pt x="388" y="94"/>
                  <a:pt x="395" y="94"/>
                </a:cubicBezTo>
                <a:cubicBezTo>
                  <a:pt x="403" y="94"/>
                  <a:pt x="409" y="91"/>
                  <a:pt x="413" y="86"/>
                </a:cubicBezTo>
                <a:cubicBezTo>
                  <a:pt x="418" y="82"/>
                  <a:pt x="420" y="75"/>
                  <a:pt x="420" y="68"/>
                </a:cubicBezTo>
                <a:cubicBezTo>
                  <a:pt x="420" y="60"/>
                  <a:pt x="418" y="53"/>
                  <a:pt x="414" y="49"/>
                </a:cubicBezTo>
                <a:close/>
                <a:moveTo>
                  <a:pt x="408" y="82"/>
                </a:moveTo>
                <a:cubicBezTo>
                  <a:pt x="405" y="85"/>
                  <a:pt x="401" y="87"/>
                  <a:pt x="396" y="87"/>
                </a:cubicBezTo>
                <a:cubicBezTo>
                  <a:pt x="391" y="87"/>
                  <a:pt x="387" y="85"/>
                  <a:pt x="384" y="82"/>
                </a:cubicBezTo>
                <a:cubicBezTo>
                  <a:pt x="381" y="79"/>
                  <a:pt x="379" y="74"/>
                  <a:pt x="379" y="68"/>
                </a:cubicBezTo>
                <a:cubicBezTo>
                  <a:pt x="379" y="62"/>
                  <a:pt x="381" y="57"/>
                  <a:pt x="384" y="54"/>
                </a:cubicBezTo>
                <a:cubicBezTo>
                  <a:pt x="387" y="50"/>
                  <a:pt x="391" y="49"/>
                  <a:pt x="396" y="49"/>
                </a:cubicBezTo>
                <a:cubicBezTo>
                  <a:pt x="401" y="49"/>
                  <a:pt x="405" y="50"/>
                  <a:pt x="408" y="54"/>
                </a:cubicBezTo>
                <a:cubicBezTo>
                  <a:pt x="410" y="57"/>
                  <a:pt x="412" y="62"/>
                  <a:pt x="412" y="68"/>
                </a:cubicBezTo>
                <a:cubicBezTo>
                  <a:pt x="412" y="74"/>
                  <a:pt x="410" y="79"/>
                  <a:pt x="408" y="82"/>
                </a:cubicBezTo>
                <a:close/>
                <a:moveTo>
                  <a:pt x="484" y="43"/>
                </a:moveTo>
                <a:cubicBezTo>
                  <a:pt x="474" y="80"/>
                  <a:pt x="474" y="80"/>
                  <a:pt x="474" y="80"/>
                </a:cubicBezTo>
                <a:cubicBezTo>
                  <a:pt x="474" y="82"/>
                  <a:pt x="473" y="83"/>
                  <a:pt x="473" y="85"/>
                </a:cubicBezTo>
                <a:cubicBezTo>
                  <a:pt x="473" y="85"/>
                  <a:pt x="473" y="85"/>
                  <a:pt x="473" y="85"/>
                </a:cubicBezTo>
                <a:cubicBezTo>
                  <a:pt x="473" y="83"/>
                  <a:pt x="472" y="81"/>
                  <a:pt x="472" y="80"/>
                </a:cubicBezTo>
                <a:cubicBezTo>
                  <a:pt x="462" y="43"/>
                  <a:pt x="462" y="43"/>
                  <a:pt x="462" y="43"/>
                </a:cubicBezTo>
                <a:cubicBezTo>
                  <a:pt x="455" y="43"/>
                  <a:pt x="455" y="43"/>
                  <a:pt x="455" y="43"/>
                </a:cubicBezTo>
                <a:cubicBezTo>
                  <a:pt x="443" y="80"/>
                  <a:pt x="443" y="80"/>
                  <a:pt x="443" y="80"/>
                </a:cubicBezTo>
                <a:cubicBezTo>
                  <a:pt x="443" y="82"/>
                  <a:pt x="442" y="83"/>
                  <a:pt x="442" y="85"/>
                </a:cubicBezTo>
                <a:cubicBezTo>
                  <a:pt x="442" y="85"/>
                  <a:pt x="442" y="85"/>
                  <a:pt x="442" y="85"/>
                </a:cubicBezTo>
                <a:cubicBezTo>
                  <a:pt x="442" y="83"/>
                  <a:pt x="442" y="81"/>
                  <a:pt x="441" y="80"/>
                </a:cubicBezTo>
                <a:cubicBezTo>
                  <a:pt x="431" y="43"/>
                  <a:pt x="431" y="43"/>
                  <a:pt x="431" y="43"/>
                </a:cubicBezTo>
                <a:cubicBezTo>
                  <a:pt x="423" y="43"/>
                  <a:pt x="423" y="43"/>
                  <a:pt x="423" y="43"/>
                </a:cubicBezTo>
                <a:cubicBezTo>
                  <a:pt x="438" y="92"/>
                  <a:pt x="438" y="92"/>
                  <a:pt x="438" y="92"/>
                </a:cubicBezTo>
                <a:cubicBezTo>
                  <a:pt x="446" y="92"/>
                  <a:pt x="446" y="92"/>
                  <a:pt x="446" y="92"/>
                </a:cubicBezTo>
                <a:cubicBezTo>
                  <a:pt x="457" y="57"/>
                  <a:pt x="457" y="57"/>
                  <a:pt x="457" y="57"/>
                </a:cubicBezTo>
                <a:cubicBezTo>
                  <a:pt x="457" y="55"/>
                  <a:pt x="458" y="54"/>
                  <a:pt x="458" y="53"/>
                </a:cubicBezTo>
                <a:cubicBezTo>
                  <a:pt x="458" y="53"/>
                  <a:pt x="458" y="53"/>
                  <a:pt x="458" y="53"/>
                </a:cubicBezTo>
                <a:cubicBezTo>
                  <a:pt x="458" y="54"/>
                  <a:pt x="458" y="56"/>
                  <a:pt x="459" y="57"/>
                </a:cubicBezTo>
                <a:cubicBezTo>
                  <a:pt x="469" y="92"/>
                  <a:pt x="469" y="92"/>
                  <a:pt x="469" y="92"/>
                </a:cubicBezTo>
                <a:cubicBezTo>
                  <a:pt x="477" y="92"/>
                  <a:pt x="477" y="92"/>
                  <a:pt x="477" y="92"/>
                </a:cubicBezTo>
                <a:cubicBezTo>
                  <a:pt x="492" y="43"/>
                  <a:pt x="492" y="43"/>
                  <a:pt x="492" y="43"/>
                </a:cubicBezTo>
                <a:lnTo>
                  <a:pt x="484" y="43"/>
                </a:lnTo>
                <a:close/>
                <a:moveTo>
                  <a:pt x="523" y="71"/>
                </a:moveTo>
                <a:cubicBezTo>
                  <a:pt x="521" y="69"/>
                  <a:pt x="517" y="67"/>
                  <a:pt x="513" y="65"/>
                </a:cubicBezTo>
                <a:cubicBezTo>
                  <a:pt x="509" y="63"/>
                  <a:pt x="506" y="62"/>
                  <a:pt x="505" y="60"/>
                </a:cubicBezTo>
                <a:cubicBezTo>
                  <a:pt x="504" y="59"/>
                  <a:pt x="503" y="58"/>
                  <a:pt x="503" y="55"/>
                </a:cubicBezTo>
                <a:cubicBezTo>
                  <a:pt x="503" y="53"/>
                  <a:pt x="504" y="52"/>
                  <a:pt x="506" y="50"/>
                </a:cubicBezTo>
                <a:cubicBezTo>
                  <a:pt x="507" y="49"/>
                  <a:pt x="509" y="49"/>
                  <a:pt x="512" y="49"/>
                </a:cubicBezTo>
                <a:cubicBezTo>
                  <a:pt x="516" y="49"/>
                  <a:pt x="520" y="50"/>
                  <a:pt x="523" y="52"/>
                </a:cubicBezTo>
                <a:cubicBezTo>
                  <a:pt x="523" y="44"/>
                  <a:pt x="523" y="44"/>
                  <a:pt x="523" y="44"/>
                </a:cubicBezTo>
                <a:cubicBezTo>
                  <a:pt x="520" y="43"/>
                  <a:pt x="517" y="42"/>
                  <a:pt x="513" y="42"/>
                </a:cubicBezTo>
                <a:cubicBezTo>
                  <a:pt x="508" y="42"/>
                  <a:pt x="503" y="43"/>
                  <a:pt x="500" y="46"/>
                </a:cubicBezTo>
                <a:cubicBezTo>
                  <a:pt x="497" y="49"/>
                  <a:pt x="495" y="52"/>
                  <a:pt x="495" y="56"/>
                </a:cubicBezTo>
                <a:cubicBezTo>
                  <a:pt x="495" y="60"/>
                  <a:pt x="496" y="62"/>
                  <a:pt x="498" y="65"/>
                </a:cubicBezTo>
                <a:cubicBezTo>
                  <a:pt x="500" y="67"/>
                  <a:pt x="503" y="69"/>
                  <a:pt x="507" y="71"/>
                </a:cubicBezTo>
                <a:cubicBezTo>
                  <a:pt x="512" y="73"/>
                  <a:pt x="514" y="74"/>
                  <a:pt x="516" y="75"/>
                </a:cubicBezTo>
                <a:cubicBezTo>
                  <a:pt x="517" y="77"/>
                  <a:pt x="517" y="78"/>
                  <a:pt x="517" y="80"/>
                </a:cubicBezTo>
                <a:cubicBezTo>
                  <a:pt x="517" y="85"/>
                  <a:pt x="514" y="87"/>
                  <a:pt x="508" y="87"/>
                </a:cubicBezTo>
                <a:cubicBezTo>
                  <a:pt x="503" y="87"/>
                  <a:pt x="499" y="85"/>
                  <a:pt x="495" y="82"/>
                </a:cubicBezTo>
                <a:cubicBezTo>
                  <a:pt x="495" y="91"/>
                  <a:pt x="495" y="91"/>
                  <a:pt x="495" y="91"/>
                </a:cubicBezTo>
                <a:cubicBezTo>
                  <a:pt x="499" y="93"/>
                  <a:pt x="503" y="94"/>
                  <a:pt x="507" y="94"/>
                </a:cubicBezTo>
                <a:cubicBezTo>
                  <a:pt x="513" y="94"/>
                  <a:pt x="517" y="92"/>
                  <a:pt x="521" y="90"/>
                </a:cubicBezTo>
                <a:cubicBezTo>
                  <a:pt x="524" y="87"/>
                  <a:pt x="526" y="83"/>
                  <a:pt x="526" y="79"/>
                </a:cubicBezTo>
                <a:cubicBezTo>
                  <a:pt x="526" y="76"/>
                  <a:pt x="525" y="73"/>
                  <a:pt x="523" y="71"/>
                </a:cubicBezTo>
                <a:close/>
              </a:path>
            </a:pathLst>
          </a:custGeom>
          <a:solidFill>
            <a:srgbClr val="0078D7"/>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 name="MSIPCM66cb4a4ebf806c7fb0d52733" descr="{&quot;HashCode&quot;:-1634785317,&quot;Placement&quot;:&quot;Footer&quot;,&quot;Top&quot;:519.343,&quot;Left&quot;:0.0,&quot;SlideWidth&quot;:960,&quot;SlideHeight&quot;:540}">
            <a:extLst>
              <a:ext uri="{FF2B5EF4-FFF2-40B4-BE49-F238E27FC236}">
                <a16:creationId xmlns:a16="http://schemas.microsoft.com/office/drawing/2014/main" id="{2DDB2237-40E9-4061-A72C-C8A9A3BD32B5}"/>
              </a:ext>
            </a:extLst>
          </p:cNvPr>
          <p:cNvSpPr txBox="1"/>
          <p:nvPr userDrawn="1"/>
        </p:nvSpPr>
        <p:spPr>
          <a:xfrm>
            <a:off x="9763281" y="6191091"/>
            <a:ext cx="2123853" cy="153888"/>
          </a:xfrm>
          <a:prstGeom prst="rect">
            <a:avLst/>
          </a:prstGeom>
          <a:noFill/>
        </p:spPr>
        <p:txBody>
          <a:bodyPr vert="horz" wrap="square" lIns="0" tIns="0" rIns="0" bIns="0" rtlCol="0" anchor="ctr" anchorCtr="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2917">
                      <a:srgbClr val="505050"/>
                    </a:gs>
                    <a:gs pos="100000">
                      <a:srgbClr val="505050"/>
                    </a:gs>
                  </a:gsLst>
                  <a:lin ang="5400000" scaled="0"/>
                </a:gradFill>
                <a:effectLst/>
                <a:uLnTx/>
                <a:uFillTx/>
                <a:latin typeface="Calibri" panose="020F0502020204030204" pitchFamily="34" charset="0"/>
                <a:ea typeface="+mn-ea"/>
                <a:cs typeface="+mn-cs"/>
              </a:rPr>
              <a:t>Microsoft confidential – NDA only</a:t>
            </a:r>
          </a:p>
        </p:txBody>
      </p:sp>
    </p:spTree>
    <p:extLst>
      <p:ext uri="{BB962C8B-B14F-4D97-AF65-F5344CB8AC3E}">
        <p14:creationId xmlns:p14="http://schemas.microsoft.com/office/powerpoint/2010/main" val="2272062985"/>
      </p:ext>
    </p:extLst>
  </p:cSld>
  <p:clrMapOvr>
    <a:masterClrMapping/>
  </p:clrMapOvr>
  <p:transition>
    <p:fade/>
  </p:transition>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9"/>
          </a:xfrm>
          <a:noFill/>
        </p:spPr>
        <p:txBody>
          <a:bodyPr lIns="0" tIns="0" rIns="0" bIns="0" anchor="b" anchorCtr="0">
            <a:spAutoFit/>
          </a:bodyPr>
          <a:lstStyle>
            <a:lvl1pPr>
              <a:defRPr sz="3600"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white - EMF">
            <a:extLst>
              <a:ext uri="{FF2B5EF4-FFF2-40B4-BE49-F238E27FC236}">
                <a16:creationId xmlns:a16="http://schemas.microsoft.com/office/drawing/2014/main" id="{15F18C2F-44AE-47B2-AF66-6F44850A4565}"/>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2219430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9"/>
          </a:xfrm>
          <a:noFill/>
        </p:spPr>
        <p:txBody>
          <a:bodyPr lIns="0" tIns="0" rIns="0" bIns="0" anchor="b" anchorCtr="0">
            <a:spAutoFit/>
          </a:bodyPr>
          <a:lstStyle>
            <a:lvl1pPr>
              <a:defRPr sz="3600"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white - EMF">
            <a:extLst>
              <a:ext uri="{FF2B5EF4-FFF2-40B4-BE49-F238E27FC236}">
                <a16:creationId xmlns:a16="http://schemas.microsoft.com/office/drawing/2014/main" id="{15F18C2F-44AE-47B2-AF66-6F44850A4565}"/>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2219430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13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337063" y="289513"/>
            <a:ext cx="11655840" cy="899665"/>
          </a:xfrm>
        </p:spPr>
        <p:txBody>
          <a:bodyPr tIns="45720" bIns="45720"/>
          <a:lstStyle>
            <a:lvl1pPr>
              <a:defRPr lang="en-US" sz="3600" b="0" kern="1200" cap="none" spc="0" baseline="0" dirty="0">
                <a:ln w="3175">
                  <a:noFill/>
                </a:ln>
                <a:gradFill>
                  <a:gsLst>
                    <a:gs pos="1250">
                      <a:schemeClr val="accent1"/>
                    </a:gs>
                    <a:gs pos="100000">
                      <a:schemeClr val="accent1"/>
                    </a:gs>
                  </a:gsLst>
                  <a:lin ang="5400000" scaled="0"/>
                </a:gradFill>
                <a:effectLst/>
                <a:latin typeface="+mj-lt"/>
                <a:ea typeface="+mn-ea"/>
                <a:cs typeface="Segoe UI" pitchFamily="34" charset="0"/>
              </a:defRPr>
            </a:lvl1pPr>
          </a:lstStyle>
          <a:p>
            <a:r>
              <a:rPr lang="en-US"/>
              <a:t>Title Text Style</a:t>
            </a:r>
          </a:p>
        </p:txBody>
      </p:sp>
      <p:sp>
        <p:nvSpPr>
          <p:cNvPr id="4" name="Freeform 18">
            <a:extLst>
              <a:ext uri="{FF2B5EF4-FFF2-40B4-BE49-F238E27FC236}">
                <a16:creationId xmlns:a16="http://schemas.microsoft.com/office/drawing/2014/main" id="{18B8EF5C-3FA4-4138-B391-01C9666887BD}"/>
              </a:ext>
            </a:extLst>
          </p:cNvPr>
          <p:cNvSpPr>
            <a:spLocks noChangeAspect="1" noEditPoints="1"/>
          </p:cNvSpPr>
          <p:nvPr userDrawn="1"/>
        </p:nvSpPr>
        <p:spPr bwMode="black">
          <a:xfrm>
            <a:off x="498248" y="6073351"/>
            <a:ext cx="1393650" cy="310896"/>
          </a:xfrm>
          <a:custGeom>
            <a:avLst/>
            <a:gdLst>
              <a:gd name="T0" fmla="*/ 115 w 526"/>
              <a:gd name="T1" fmla="*/ 56 h 115"/>
              <a:gd name="T2" fmla="*/ 49 w 526"/>
              <a:gd name="T3" fmla="*/ 56 h 115"/>
              <a:gd name="T4" fmla="*/ 0 w 526"/>
              <a:gd name="T5" fmla="*/ 56 h 115"/>
              <a:gd name="T6" fmla="*/ 0 w 526"/>
              <a:gd name="T7" fmla="*/ 59 h 115"/>
              <a:gd name="T8" fmla="*/ 49 w 526"/>
              <a:gd name="T9" fmla="*/ 59 h 115"/>
              <a:gd name="T10" fmla="*/ 115 w 526"/>
              <a:gd name="T11" fmla="*/ 115 h 115"/>
              <a:gd name="T12" fmla="*/ 231 w 526"/>
              <a:gd name="T13" fmla="*/ 23 h 115"/>
              <a:gd name="T14" fmla="*/ 215 w 526"/>
              <a:gd name="T15" fmla="*/ 83 h 115"/>
              <a:gd name="T16" fmla="*/ 192 w 526"/>
              <a:gd name="T17" fmla="*/ 23 h 115"/>
              <a:gd name="T18" fmla="*/ 175 w 526"/>
              <a:gd name="T19" fmla="*/ 83 h 115"/>
              <a:gd name="T20" fmla="*/ 150 w 526"/>
              <a:gd name="T21" fmla="*/ 23 h 115"/>
              <a:gd name="T22" fmla="*/ 194 w 526"/>
              <a:gd name="T23" fmla="*/ 42 h 115"/>
              <a:gd name="T24" fmla="*/ 196 w 526"/>
              <a:gd name="T25" fmla="*/ 42 h 115"/>
              <a:gd name="T26" fmla="*/ 240 w 526"/>
              <a:gd name="T27" fmla="*/ 23 h 115"/>
              <a:gd name="T28" fmla="*/ 250 w 526"/>
              <a:gd name="T29" fmla="*/ 22 h 115"/>
              <a:gd name="T30" fmla="*/ 246 w 526"/>
              <a:gd name="T31" fmla="*/ 31 h 115"/>
              <a:gd name="T32" fmla="*/ 255 w 526"/>
              <a:gd name="T33" fmla="*/ 27 h 115"/>
              <a:gd name="T34" fmla="*/ 246 w 526"/>
              <a:gd name="T35" fmla="*/ 43 h 115"/>
              <a:gd name="T36" fmla="*/ 254 w 526"/>
              <a:gd name="T37" fmla="*/ 43 h 115"/>
              <a:gd name="T38" fmla="*/ 290 w 526"/>
              <a:gd name="T39" fmla="*/ 42 h 115"/>
              <a:gd name="T40" fmla="*/ 274 w 526"/>
              <a:gd name="T41" fmla="*/ 43 h 115"/>
              <a:gd name="T42" fmla="*/ 274 w 526"/>
              <a:gd name="T43" fmla="*/ 92 h 115"/>
              <a:gd name="T44" fmla="*/ 287 w 526"/>
              <a:gd name="T45" fmla="*/ 49 h 115"/>
              <a:gd name="T46" fmla="*/ 307 w 526"/>
              <a:gd name="T47" fmla="*/ 92 h 115"/>
              <a:gd name="T48" fmla="*/ 354 w 526"/>
              <a:gd name="T49" fmla="*/ 19 h 115"/>
              <a:gd name="T50" fmla="*/ 339 w 526"/>
              <a:gd name="T51" fmla="*/ 42 h 115"/>
              <a:gd name="T52" fmla="*/ 322 w 526"/>
              <a:gd name="T53" fmla="*/ 87 h 115"/>
              <a:gd name="T54" fmla="*/ 354 w 526"/>
              <a:gd name="T55" fmla="*/ 84 h 115"/>
              <a:gd name="T56" fmla="*/ 362 w 526"/>
              <a:gd name="T57" fmla="*/ 19 h 115"/>
              <a:gd name="T58" fmla="*/ 328 w 526"/>
              <a:gd name="T59" fmla="*/ 82 h 115"/>
              <a:gd name="T60" fmla="*/ 340 w 526"/>
              <a:gd name="T61" fmla="*/ 49 h 115"/>
              <a:gd name="T62" fmla="*/ 354 w 526"/>
              <a:gd name="T63" fmla="*/ 70 h 115"/>
              <a:gd name="T64" fmla="*/ 396 w 526"/>
              <a:gd name="T65" fmla="*/ 42 h 115"/>
              <a:gd name="T66" fmla="*/ 378 w 526"/>
              <a:gd name="T67" fmla="*/ 87 h 115"/>
              <a:gd name="T68" fmla="*/ 420 w 526"/>
              <a:gd name="T69" fmla="*/ 68 h 115"/>
              <a:gd name="T70" fmla="*/ 396 w 526"/>
              <a:gd name="T71" fmla="*/ 87 h 115"/>
              <a:gd name="T72" fmla="*/ 384 w 526"/>
              <a:gd name="T73" fmla="*/ 54 h 115"/>
              <a:gd name="T74" fmla="*/ 412 w 526"/>
              <a:gd name="T75" fmla="*/ 68 h 115"/>
              <a:gd name="T76" fmla="*/ 474 w 526"/>
              <a:gd name="T77" fmla="*/ 80 h 115"/>
              <a:gd name="T78" fmla="*/ 472 w 526"/>
              <a:gd name="T79" fmla="*/ 80 h 115"/>
              <a:gd name="T80" fmla="*/ 443 w 526"/>
              <a:gd name="T81" fmla="*/ 80 h 115"/>
              <a:gd name="T82" fmla="*/ 441 w 526"/>
              <a:gd name="T83" fmla="*/ 80 h 115"/>
              <a:gd name="T84" fmla="*/ 438 w 526"/>
              <a:gd name="T85" fmla="*/ 92 h 115"/>
              <a:gd name="T86" fmla="*/ 458 w 526"/>
              <a:gd name="T87" fmla="*/ 53 h 115"/>
              <a:gd name="T88" fmla="*/ 469 w 526"/>
              <a:gd name="T89" fmla="*/ 92 h 115"/>
              <a:gd name="T90" fmla="*/ 484 w 526"/>
              <a:gd name="T91" fmla="*/ 43 h 115"/>
              <a:gd name="T92" fmla="*/ 505 w 526"/>
              <a:gd name="T93" fmla="*/ 60 h 115"/>
              <a:gd name="T94" fmla="*/ 512 w 526"/>
              <a:gd name="T95" fmla="*/ 49 h 115"/>
              <a:gd name="T96" fmla="*/ 513 w 526"/>
              <a:gd name="T97" fmla="*/ 42 h 115"/>
              <a:gd name="T98" fmla="*/ 498 w 526"/>
              <a:gd name="T99" fmla="*/ 65 h 115"/>
              <a:gd name="T100" fmla="*/ 517 w 526"/>
              <a:gd name="T101" fmla="*/ 80 h 115"/>
              <a:gd name="T102" fmla="*/ 495 w 526"/>
              <a:gd name="T103" fmla="*/ 91 h 115"/>
              <a:gd name="T104" fmla="*/ 526 w 526"/>
              <a:gd name="T105" fmla="*/ 79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26" h="115">
                <a:moveTo>
                  <a:pt x="52" y="9"/>
                </a:moveTo>
                <a:cubicBezTo>
                  <a:pt x="115" y="0"/>
                  <a:pt x="115" y="0"/>
                  <a:pt x="115" y="0"/>
                </a:cubicBezTo>
                <a:cubicBezTo>
                  <a:pt x="115" y="56"/>
                  <a:pt x="115" y="56"/>
                  <a:pt x="115" y="56"/>
                </a:cubicBezTo>
                <a:cubicBezTo>
                  <a:pt x="52" y="56"/>
                  <a:pt x="52" y="56"/>
                  <a:pt x="52" y="56"/>
                </a:cubicBezTo>
                <a:lnTo>
                  <a:pt x="52" y="9"/>
                </a:lnTo>
                <a:close/>
                <a:moveTo>
                  <a:pt x="49" y="56"/>
                </a:moveTo>
                <a:cubicBezTo>
                  <a:pt x="49" y="9"/>
                  <a:pt x="49" y="9"/>
                  <a:pt x="49" y="9"/>
                </a:cubicBezTo>
                <a:cubicBezTo>
                  <a:pt x="0" y="16"/>
                  <a:pt x="0" y="16"/>
                  <a:pt x="0" y="16"/>
                </a:cubicBezTo>
                <a:cubicBezTo>
                  <a:pt x="0" y="56"/>
                  <a:pt x="0" y="56"/>
                  <a:pt x="0" y="56"/>
                </a:cubicBezTo>
                <a:lnTo>
                  <a:pt x="49" y="56"/>
                </a:lnTo>
                <a:close/>
                <a:moveTo>
                  <a:pt x="49" y="59"/>
                </a:moveTo>
                <a:cubicBezTo>
                  <a:pt x="0" y="59"/>
                  <a:pt x="0" y="59"/>
                  <a:pt x="0" y="59"/>
                </a:cubicBezTo>
                <a:cubicBezTo>
                  <a:pt x="0" y="99"/>
                  <a:pt x="0" y="99"/>
                  <a:pt x="0" y="99"/>
                </a:cubicBezTo>
                <a:cubicBezTo>
                  <a:pt x="49" y="106"/>
                  <a:pt x="49" y="106"/>
                  <a:pt x="49" y="106"/>
                </a:cubicBezTo>
                <a:lnTo>
                  <a:pt x="49" y="59"/>
                </a:lnTo>
                <a:close/>
                <a:moveTo>
                  <a:pt x="52" y="59"/>
                </a:moveTo>
                <a:cubicBezTo>
                  <a:pt x="52" y="106"/>
                  <a:pt x="52" y="106"/>
                  <a:pt x="52" y="106"/>
                </a:cubicBezTo>
                <a:cubicBezTo>
                  <a:pt x="115" y="115"/>
                  <a:pt x="115" y="115"/>
                  <a:pt x="115" y="115"/>
                </a:cubicBezTo>
                <a:cubicBezTo>
                  <a:pt x="115" y="59"/>
                  <a:pt x="115" y="59"/>
                  <a:pt x="115" y="59"/>
                </a:cubicBezTo>
                <a:lnTo>
                  <a:pt x="52" y="59"/>
                </a:lnTo>
                <a:close/>
                <a:moveTo>
                  <a:pt x="231" y="23"/>
                </a:moveTo>
                <a:cubicBezTo>
                  <a:pt x="217" y="76"/>
                  <a:pt x="217" y="76"/>
                  <a:pt x="217" y="76"/>
                </a:cubicBezTo>
                <a:cubicBezTo>
                  <a:pt x="216" y="79"/>
                  <a:pt x="215" y="81"/>
                  <a:pt x="215" y="83"/>
                </a:cubicBezTo>
                <a:cubicBezTo>
                  <a:pt x="215" y="83"/>
                  <a:pt x="215" y="83"/>
                  <a:pt x="215" y="83"/>
                </a:cubicBezTo>
                <a:cubicBezTo>
                  <a:pt x="215" y="81"/>
                  <a:pt x="215" y="79"/>
                  <a:pt x="214" y="77"/>
                </a:cubicBezTo>
                <a:cubicBezTo>
                  <a:pt x="199" y="23"/>
                  <a:pt x="199" y="23"/>
                  <a:pt x="199" y="23"/>
                </a:cubicBezTo>
                <a:cubicBezTo>
                  <a:pt x="192" y="23"/>
                  <a:pt x="192" y="23"/>
                  <a:pt x="192" y="23"/>
                </a:cubicBezTo>
                <a:cubicBezTo>
                  <a:pt x="176" y="76"/>
                  <a:pt x="176" y="76"/>
                  <a:pt x="176" y="76"/>
                </a:cubicBezTo>
                <a:cubicBezTo>
                  <a:pt x="175" y="79"/>
                  <a:pt x="175" y="81"/>
                  <a:pt x="175" y="83"/>
                </a:cubicBezTo>
                <a:cubicBezTo>
                  <a:pt x="175" y="83"/>
                  <a:pt x="175" y="83"/>
                  <a:pt x="175" y="83"/>
                </a:cubicBezTo>
                <a:cubicBezTo>
                  <a:pt x="174" y="81"/>
                  <a:pt x="174" y="79"/>
                  <a:pt x="173" y="76"/>
                </a:cubicBezTo>
                <a:cubicBezTo>
                  <a:pt x="159" y="23"/>
                  <a:pt x="159" y="23"/>
                  <a:pt x="159" y="23"/>
                </a:cubicBezTo>
                <a:cubicBezTo>
                  <a:pt x="150" y="23"/>
                  <a:pt x="150" y="23"/>
                  <a:pt x="150" y="23"/>
                </a:cubicBezTo>
                <a:cubicBezTo>
                  <a:pt x="170" y="92"/>
                  <a:pt x="170" y="92"/>
                  <a:pt x="170" y="92"/>
                </a:cubicBezTo>
                <a:cubicBezTo>
                  <a:pt x="179" y="92"/>
                  <a:pt x="179" y="92"/>
                  <a:pt x="179" y="92"/>
                </a:cubicBezTo>
                <a:cubicBezTo>
                  <a:pt x="194" y="42"/>
                  <a:pt x="194" y="42"/>
                  <a:pt x="194" y="42"/>
                </a:cubicBezTo>
                <a:cubicBezTo>
                  <a:pt x="194" y="40"/>
                  <a:pt x="195" y="37"/>
                  <a:pt x="195" y="35"/>
                </a:cubicBezTo>
                <a:cubicBezTo>
                  <a:pt x="195" y="35"/>
                  <a:pt x="195" y="35"/>
                  <a:pt x="195" y="35"/>
                </a:cubicBezTo>
                <a:cubicBezTo>
                  <a:pt x="195" y="38"/>
                  <a:pt x="196" y="40"/>
                  <a:pt x="196" y="42"/>
                </a:cubicBezTo>
                <a:cubicBezTo>
                  <a:pt x="210" y="92"/>
                  <a:pt x="210" y="92"/>
                  <a:pt x="210" y="92"/>
                </a:cubicBezTo>
                <a:cubicBezTo>
                  <a:pt x="220" y="92"/>
                  <a:pt x="220" y="92"/>
                  <a:pt x="220" y="92"/>
                </a:cubicBezTo>
                <a:cubicBezTo>
                  <a:pt x="240" y="23"/>
                  <a:pt x="240" y="23"/>
                  <a:pt x="240" y="23"/>
                </a:cubicBezTo>
                <a:lnTo>
                  <a:pt x="231" y="23"/>
                </a:lnTo>
                <a:close/>
                <a:moveTo>
                  <a:pt x="254" y="23"/>
                </a:moveTo>
                <a:cubicBezTo>
                  <a:pt x="253" y="22"/>
                  <a:pt x="251" y="22"/>
                  <a:pt x="250" y="22"/>
                </a:cubicBezTo>
                <a:cubicBezTo>
                  <a:pt x="248" y="22"/>
                  <a:pt x="247" y="22"/>
                  <a:pt x="246" y="23"/>
                </a:cubicBezTo>
                <a:cubicBezTo>
                  <a:pt x="245" y="24"/>
                  <a:pt x="245" y="25"/>
                  <a:pt x="245" y="27"/>
                </a:cubicBezTo>
                <a:cubicBezTo>
                  <a:pt x="245" y="28"/>
                  <a:pt x="245" y="30"/>
                  <a:pt x="246" y="31"/>
                </a:cubicBezTo>
                <a:cubicBezTo>
                  <a:pt x="247" y="31"/>
                  <a:pt x="249" y="32"/>
                  <a:pt x="250" y="32"/>
                </a:cubicBezTo>
                <a:cubicBezTo>
                  <a:pt x="251" y="32"/>
                  <a:pt x="253" y="31"/>
                  <a:pt x="254" y="30"/>
                </a:cubicBezTo>
                <a:cubicBezTo>
                  <a:pt x="255" y="30"/>
                  <a:pt x="255" y="28"/>
                  <a:pt x="255" y="27"/>
                </a:cubicBezTo>
                <a:cubicBezTo>
                  <a:pt x="255" y="25"/>
                  <a:pt x="255" y="24"/>
                  <a:pt x="254" y="23"/>
                </a:cubicBezTo>
                <a:close/>
                <a:moveTo>
                  <a:pt x="254" y="43"/>
                </a:moveTo>
                <a:cubicBezTo>
                  <a:pt x="246" y="43"/>
                  <a:pt x="246" y="43"/>
                  <a:pt x="246" y="43"/>
                </a:cubicBezTo>
                <a:cubicBezTo>
                  <a:pt x="246" y="92"/>
                  <a:pt x="246" y="92"/>
                  <a:pt x="246" y="92"/>
                </a:cubicBezTo>
                <a:cubicBezTo>
                  <a:pt x="254" y="92"/>
                  <a:pt x="254" y="92"/>
                  <a:pt x="254" y="92"/>
                </a:cubicBezTo>
                <a:lnTo>
                  <a:pt x="254" y="43"/>
                </a:lnTo>
                <a:close/>
                <a:moveTo>
                  <a:pt x="307" y="62"/>
                </a:moveTo>
                <a:cubicBezTo>
                  <a:pt x="307" y="56"/>
                  <a:pt x="305" y="51"/>
                  <a:pt x="302" y="47"/>
                </a:cubicBezTo>
                <a:cubicBezTo>
                  <a:pt x="300" y="44"/>
                  <a:pt x="295" y="42"/>
                  <a:pt x="290" y="42"/>
                </a:cubicBezTo>
                <a:cubicBezTo>
                  <a:pt x="283" y="42"/>
                  <a:pt x="278" y="45"/>
                  <a:pt x="274" y="51"/>
                </a:cubicBezTo>
                <a:cubicBezTo>
                  <a:pt x="274" y="51"/>
                  <a:pt x="274" y="51"/>
                  <a:pt x="274" y="51"/>
                </a:cubicBezTo>
                <a:cubicBezTo>
                  <a:pt x="274" y="43"/>
                  <a:pt x="274" y="43"/>
                  <a:pt x="274" y="43"/>
                </a:cubicBezTo>
                <a:cubicBezTo>
                  <a:pt x="266" y="43"/>
                  <a:pt x="266" y="43"/>
                  <a:pt x="266" y="43"/>
                </a:cubicBezTo>
                <a:cubicBezTo>
                  <a:pt x="266" y="92"/>
                  <a:pt x="266" y="92"/>
                  <a:pt x="266" y="92"/>
                </a:cubicBezTo>
                <a:cubicBezTo>
                  <a:pt x="274" y="92"/>
                  <a:pt x="274" y="92"/>
                  <a:pt x="274" y="92"/>
                </a:cubicBezTo>
                <a:cubicBezTo>
                  <a:pt x="274" y="64"/>
                  <a:pt x="274" y="64"/>
                  <a:pt x="274" y="64"/>
                </a:cubicBezTo>
                <a:cubicBezTo>
                  <a:pt x="274" y="60"/>
                  <a:pt x="275" y="56"/>
                  <a:pt x="278" y="53"/>
                </a:cubicBezTo>
                <a:cubicBezTo>
                  <a:pt x="280" y="50"/>
                  <a:pt x="283" y="49"/>
                  <a:pt x="287" y="49"/>
                </a:cubicBezTo>
                <a:cubicBezTo>
                  <a:pt x="295" y="49"/>
                  <a:pt x="299" y="54"/>
                  <a:pt x="299" y="64"/>
                </a:cubicBezTo>
                <a:cubicBezTo>
                  <a:pt x="299" y="92"/>
                  <a:pt x="299" y="92"/>
                  <a:pt x="299" y="92"/>
                </a:cubicBezTo>
                <a:cubicBezTo>
                  <a:pt x="307" y="92"/>
                  <a:pt x="307" y="92"/>
                  <a:pt x="307" y="92"/>
                </a:cubicBezTo>
                <a:lnTo>
                  <a:pt x="307" y="62"/>
                </a:lnTo>
                <a:close/>
                <a:moveTo>
                  <a:pt x="362" y="19"/>
                </a:moveTo>
                <a:cubicBezTo>
                  <a:pt x="354" y="19"/>
                  <a:pt x="354" y="19"/>
                  <a:pt x="354" y="19"/>
                </a:cubicBezTo>
                <a:cubicBezTo>
                  <a:pt x="354" y="50"/>
                  <a:pt x="354" y="50"/>
                  <a:pt x="354" y="50"/>
                </a:cubicBezTo>
                <a:cubicBezTo>
                  <a:pt x="353" y="50"/>
                  <a:pt x="353" y="50"/>
                  <a:pt x="353" y="50"/>
                </a:cubicBezTo>
                <a:cubicBezTo>
                  <a:pt x="350" y="44"/>
                  <a:pt x="345" y="42"/>
                  <a:pt x="339" y="42"/>
                </a:cubicBezTo>
                <a:cubicBezTo>
                  <a:pt x="332" y="42"/>
                  <a:pt x="326" y="44"/>
                  <a:pt x="322" y="49"/>
                </a:cubicBezTo>
                <a:cubicBezTo>
                  <a:pt x="318" y="54"/>
                  <a:pt x="316" y="61"/>
                  <a:pt x="316" y="69"/>
                </a:cubicBezTo>
                <a:cubicBezTo>
                  <a:pt x="316" y="76"/>
                  <a:pt x="318" y="82"/>
                  <a:pt x="322" y="87"/>
                </a:cubicBezTo>
                <a:cubicBezTo>
                  <a:pt x="325" y="91"/>
                  <a:pt x="330" y="94"/>
                  <a:pt x="337" y="94"/>
                </a:cubicBezTo>
                <a:cubicBezTo>
                  <a:pt x="344" y="94"/>
                  <a:pt x="350" y="90"/>
                  <a:pt x="353" y="84"/>
                </a:cubicBezTo>
                <a:cubicBezTo>
                  <a:pt x="354" y="84"/>
                  <a:pt x="354" y="84"/>
                  <a:pt x="354" y="84"/>
                </a:cubicBezTo>
                <a:cubicBezTo>
                  <a:pt x="354" y="92"/>
                  <a:pt x="354" y="92"/>
                  <a:pt x="354" y="92"/>
                </a:cubicBezTo>
                <a:cubicBezTo>
                  <a:pt x="362" y="92"/>
                  <a:pt x="362" y="92"/>
                  <a:pt x="362" y="92"/>
                </a:cubicBezTo>
                <a:lnTo>
                  <a:pt x="362" y="19"/>
                </a:lnTo>
                <a:close/>
                <a:moveTo>
                  <a:pt x="349" y="82"/>
                </a:moveTo>
                <a:cubicBezTo>
                  <a:pt x="347" y="85"/>
                  <a:pt x="343" y="87"/>
                  <a:pt x="339" y="87"/>
                </a:cubicBezTo>
                <a:cubicBezTo>
                  <a:pt x="334" y="87"/>
                  <a:pt x="331" y="85"/>
                  <a:pt x="328" y="82"/>
                </a:cubicBezTo>
                <a:cubicBezTo>
                  <a:pt x="325" y="79"/>
                  <a:pt x="324" y="74"/>
                  <a:pt x="324" y="68"/>
                </a:cubicBezTo>
                <a:cubicBezTo>
                  <a:pt x="324" y="62"/>
                  <a:pt x="326" y="57"/>
                  <a:pt x="328" y="54"/>
                </a:cubicBezTo>
                <a:cubicBezTo>
                  <a:pt x="331" y="50"/>
                  <a:pt x="335" y="49"/>
                  <a:pt x="340" y="49"/>
                </a:cubicBezTo>
                <a:cubicBezTo>
                  <a:pt x="344" y="49"/>
                  <a:pt x="347" y="50"/>
                  <a:pt x="350" y="53"/>
                </a:cubicBezTo>
                <a:cubicBezTo>
                  <a:pt x="352" y="55"/>
                  <a:pt x="354" y="59"/>
                  <a:pt x="354" y="63"/>
                </a:cubicBezTo>
                <a:cubicBezTo>
                  <a:pt x="354" y="70"/>
                  <a:pt x="354" y="70"/>
                  <a:pt x="354" y="70"/>
                </a:cubicBezTo>
                <a:cubicBezTo>
                  <a:pt x="354" y="75"/>
                  <a:pt x="352" y="79"/>
                  <a:pt x="349" y="82"/>
                </a:cubicBezTo>
                <a:close/>
                <a:moveTo>
                  <a:pt x="414" y="49"/>
                </a:moveTo>
                <a:cubicBezTo>
                  <a:pt x="410" y="44"/>
                  <a:pt x="404" y="42"/>
                  <a:pt x="396" y="42"/>
                </a:cubicBezTo>
                <a:cubicBezTo>
                  <a:pt x="389" y="42"/>
                  <a:pt x="383" y="44"/>
                  <a:pt x="378" y="49"/>
                </a:cubicBezTo>
                <a:cubicBezTo>
                  <a:pt x="374" y="54"/>
                  <a:pt x="371" y="60"/>
                  <a:pt x="371" y="68"/>
                </a:cubicBezTo>
                <a:cubicBezTo>
                  <a:pt x="371" y="76"/>
                  <a:pt x="374" y="82"/>
                  <a:pt x="378" y="87"/>
                </a:cubicBezTo>
                <a:cubicBezTo>
                  <a:pt x="382" y="91"/>
                  <a:pt x="388" y="94"/>
                  <a:pt x="395" y="94"/>
                </a:cubicBezTo>
                <a:cubicBezTo>
                  <a:pt x="403" y="94"/>
                  <a:pt x="409" y="91"/>
                  <a:pt x="413" y="86"/>
                </a:cubicBezTo>
                <a:cubicBezTo>
                  <a:pt x="418" y="82"/>
                  <a:pt x="420" y="75"/>
                  <a:pt x="420" y="68"/>
                </a:cubicBezTo>
                <a:cubicBezTo>
                  <a:pt x="420" y="60"/>
                  <a:pt x="418" y="53"/>
                  <a:pt x="414" y="49"/>
                </a:cubicBezTo>
                <a:close/>
                <a:moveTo>
                  <a:pt x="408" y="82"/>
                </a:moveTo>
                <a:cubicBezTo>
                  <a:pt x="405" y="85"/>
                  <a:pt x="401" y="87"/>
                  <a:pt x="396" y="87"/>
                </a:cubicBezTo>
                <a:cubicBezTo>
                  <a:pt x="391" y="87"/>
                  <a:pt x="387" y="85"/>
                  <a:pt x="384" y="82"/>
                </a:cubicBezTo>
                <a:cubicBezTo>
                  <a:pt x="381" y="79"/>
                  <a:pt x="379" y="74"/>
                  <a:pt x="379" y="68"/>
                </a:cubicBezTo>
                <a:cubicBezTo>
                  <a:pt x="379" y="62"/>
                  <a:pt x="381" y="57"/>
                  <a:pt x="384" y="54"/>
                </a:cubicBezTo>
                <a:cubicBezTo>
                  <a:pt x="387" y="50"/>
                  <a:pt x="391" y="49"/>
                  <a:pt x="396" y="49"/>
                </a:cubicBezTo>
                <a:cubicBezTo>
                  <a:pt x="401" y="49"/>
                  <a:pt x="405" y="50"/>
                  <a:pt x="408" y="54"/>
                </a:cubicBezTo>
                <a:cubicBezTo>
                  <a:pt x="410" y="57"/>
                  <a:pt x="412" y="62"/>
                  <a:pt x="412" y="68"/>
                </a:cubicBezTo>
                <a:cubicBezTo>
                  <a:pt x="412" y="74"/>
                  <a:pt x="410" y="79"/>
                  <a:pt x="408" y="82"/>
                </a:cubicBezTo>
                <a:close/>
                <a:moveTo>
                  <a:pt x="484" y="43"/>
                </a:moveTo>
                <a:cubicBezTo>
                  <a:pt x="474" y="80"/>
                  <a:pt x="474" y="80"/>
                  <a:pt x="474" y="80"/>
                </a:cubicBezTo>
                <a:cubicBezTo>
                  <a:pt x="474" y="82"/>
                  <a:pt x="473" y="83"/>
                  <a:pt x="473" y="85"/>
                </a:cubicBezTo>
                <a:cubicBezTo>
                  <a:pt x="473" y="85"/>
                  <a:pt x="473" y="85"/>
                  <a:pt x="473" y="85"/>
                </a:cubicBezTo>
                <a:cubicBezTo>
                  <a:pt x="473" y="83"/>
                  <a:pt x="472" y="81"/>
                  <a:pt x="472" y="80"/>
                </a:cubicBezTo>
                <a:cubicBezTo>
                  <a:pt x="462" y="43"/>
                  <a:pt x="462" y="43"/>
                  <a:pt x="462" y="43"/>
                </a:cubicBezTo>
                <a:cubicBezTo>
                  <a:pt x="455" y="43"/>
                  <a:pt x="455" y="43"/>
                  <a:pt x="455" y="43"/>
                </a:cubicBezTo>
                <a:cubicBezTo>
                  <a:pt x="443" y="80"/>
                  <a:pt x="443" y="80"/>
                  <a:pt x="443" y="80"/>
                </a:cubicBezTo>
                <a:cubicBezTo>
                  <a:pt x="443" y="82"/>
                  <a:pt x="442" y="83"/>
                  <a:pt x="442" y="85"/>
                </a:cubicBezTo>
                <a:cubicBezTo>
                  <a:pt x="442" y="85"/>
                  <a:pt x="442" y="85"/>
                  <a:pt x="442" y="85"/>
                </a:cubicBezTo>
                <a:cubicBezTo>
                  <a:pt x="442" y="83"/>
                  <a:pt x="442" y="81"/>
                  <a:pt x="441" y="80"/>
                </a:cubicBezTo>
                <a:cubicBezTo>
                  <a:pt x="431" y="43"/>
                  <a:pt x="431" y="43"/>
                  <a:pt x="431" y="43"/>
                </a:cubicBezTo>
                <a:cubicBezTo>
                  <a:pt x="423" y="43"/>
                  <a:pt x="423" y="43"/>
                  <a:pt x="423" y="43"/>
                </a:cubicBezTo>
                <a:cubicBezTo>
                  <a:pt x="438" y="92"/>
                  <a:pt x="438" y="92"/>
                  <a:pt x="438" y="92"/>
                </a:cubicBezTo>
                <a:cubicBezTo>
                  <a:pt x="446" y="92"/>
                  <a:pt x="446" y="92"/>
                  <a:pt x="446" y="92"/>
                </a:cubicBezTo>
                <a:cubicBezTo>
                  <a:pt x="457" y="57"/>
                  <a:pt x="457" y="57"/>
                  <a:pt x="457" y="57"/>
                </a:cubicBezTo>
                <a:cubicBezTo>
                  <a:pt x="457" y="55"/>
                  <a:pt x="458" y="54"/>
                  <a:pt x="458" y="53"/>
                </a:cubicBezTo>
                <a:cubicBezTo>
                  <a:pt x="458" y="53"/>
                  <a:pt x="458" y="53"/>
                  <a:pt x="458" y="53"/>
                </a:cubicBezTo>
                <a:cubicBezTo>
                  <a:pt x="458" y="54"/>
                  <a:pt x="458" y="56"/>
                  <a:pt x="459" y="57"/>
                </a:cubicBezTo>
                <a:cubicBezTo>
                  <a:pt x="469" y="92"/>
                  <a:pt x="469" y="92"/>
                  <a:pt x="469" y="92"/>
                </a:cubicBezTo>
                <a:cubicBezTo>
                  <a:pt x="477" y="92"/>
                  <a:pt x="477" y="92"/>
                  <a:pt x="477" y="92"/>
                </a:cubicBezTo>
                <a:cubicBezTo>
                  <a:pt x="492" y="43"/>
                  <a:pt x="492" y="43"/>
                  <a:pt x="492" y="43"/>
                </a:cubicBezTo>
                <a:lnTo>
                  <a:pt x="484" y="43"/>
                </a:lnTo>
                <a:close/>
                <a:moveTo>
                  <a:pt x="523" y="71"/>
                </a:moveTo>
                <a:cubicBezTo>
                  <a:pt x="521" y="69"/>
                  <a:pt x="517" y="67"/>
                  <a:pt x="513" y="65"/>
                </a:cubicBezTo>
                <a:cubicBezTo>
                  <a:pt x="509" y="63"/>
                  <a:pt x="506" y="62"/>
                  <a:pt x="505" y="60"/>
                </a:cubicBezTo>
                <a:cubicBezTo>
                  <a:pt x="504" y="59"/>
                  <a:pt x="503" y="58"/>
                  <a:pt x="503" y="55"/>
                </a:cubicBezTo>
                <a:cubicBezTo>
                  <a:pt x="503" y="53"/>
                  <a:pt x="504" y="52"/>
                  <a:pt x="506" y="50"/>
                </a:cubicBezTo>
                <a:cubicBezTo>
                  <a:pt x="507" y="49"/>
                  <a:pt x="509" y="49"/>
                  <a:pt x="512" y="49"/>
                </a:cubicBezTo>
                <a:cubicBezTo>
                  <a:pt x="516" y="49"/>
                  <a:pt x="520" y="50"/>
                  <a:pt x="523" y="52"/>
                </a:cubicBezTo>
                <a:cubicBezTo>
                  <a:pt x="523" y="44"/>
                  <a:pt x="523" y="44"/>
                  <a:pt x="523" y="44"/>
                </a:cubicBezTo>
                <a:cubicBezTo>
                  <a:pt x="520" y="43"/>
                  <a:pt x="517" y="42"/>
                  <a:pt x="513" y="42"/>
                </a:cubicBezTo>
                <a:cubicBezTo>
                  <a:pt x="508" y="42"/>
                  <a:pt x="503" y="43"/>
                  <a:pt x="500" y="46"/>
                </a:cubicBezTo>
                <a:cubicBezTo>
                  <a:pt x="497" y="49"/>
                  <a:pt x="495" y="52"/>
                  <a:pt x="495" y="56"/>
                </a:cubicBezTo>
                <a:cubicBezTo>
                  <a:pt x="495" y="60"/>
                  <a:pt x="496" y="62"/>
                  <a:pt x="498" y="65"/>
                </a:cubicBezTo>
                <a:cubicBezTo>
                  <a:pt x="500" y="67"/>
                  <a:pt x="503" y="69"/>
                  <a:pt x="507" y="71"/>
                </a:cubicBezTo>
                <a:cubicBezTo>
                  <a:pt x="512" y="73"/>
                  <a:pt x="514" y="74"/>
                  <a:pt x="516" y="75"/>
                </a:cubicBezTo>
                <a:cubicBezTo>
                  <a:pt x="517" y="77"/>
                  <a:pt x="517" y="78"/>
                  <a:pt x="517" y="80"/>
                </a:cubicBezTo>
                <a:cubicBezTo>
                  <a:pt x="517" y="85"/>
                  <a:pt x="514" y="87"/>
                  <a:pt x="508" y="87"/>
                </a:cubicBezTo>
                <a:cubicBezTo>
                  <a:pt x="503" y="87"/>
                  <a:pt x="499" y="85"/>
                  <a:pt x="495" y="82"/>
                </a:cubicBezTo>
                <a:cubicBezTo>
                  <a:pt x="495" y="91"/>
                  <a:pt x="495" y="91"/>
                  <a:pt x="495" y="91"/>
                </a:cubicBezTo>
                <a:cubicBezTo>
                  <a:pt x="499" y="93"/>
                  <a:pt x="503" y="94"/>
                  <a:pt x="507" y="94"/>
                </a:cubicBezTo>
                <a:cubicBezTo>
                  <a:pt x="513" y="94"/>
                  <a:pt x="517" y="92"/>
                  <a:pt x="521" y="90"/>
                </a:cubicBezTo>
                <a:cubicBezTo>
                  <a:pt x="524" y="87"/>
                  <a:pt x="526" y="83"/>
                  <a:pt x="526" y="79"/>
                </a:cubicBezTo>
                <a:cubicBezTo>
                  <a:pt x="526" y="76"/>
                  <a:pt x="525" y="73"/>
                  <a:pt x="523" y="71"/>
                </a:cubicBezTo>
                <a:close/>
              </a:path>
            </a:pathLst>
          </a:custGeom>
          <a:solidFill>
            <a:srgbClr val="0078D7"/>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 name="MSIPCM66cb4a4ebf806c7fb0d52733" descr="{&quot;HashCode&quot;:-1634785317,&quot;Placement&quot;:&quot;Footer&quot;,&quot;Top&quot;:519.343,&quot;Left&quot;:0.0,&quot;SlideWidth&quot;:960,&quot;SlideHeight&quot;:540}">
            <a:extLst>
              <a:ext uri="{FF2B5EF4-FFF2-40B4-BE49-F238E27FC236}">
                <a16:creationId xmlns:a16="http://schemas.microsoft.com/office/drawing/2014/main" id="{2DDB2237-40E9-4061-A72C-C8A9A3BD32B5}"/>
              </a:ext>
            </a:extLst>
          </p:cNvPr>
          <p:cNvSpPr txBox="1"/>
          <p:nvPr userDrawn="1"/>
        </p:nvSpPr>
        <p:spPr>
          <a:xfrm>
            <a:off x="9763281" y="6191091"/>
            <a:ext cx="2123853" cy="153888"/>
          </a:xfrm>
          <a:prstGeom prst="rect">
            <a:avLst/>
          </a:prstGeom>
          <a:noFill/>
        </p:spPr>
        <p:txBody>
          <a:bodyPr vert="horz" wrap="square" lIns="0" tIns="0" rIns="0" bIns="0" rtlCol="0" anchor="ctr" anchorCtr="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2917">
                      <a:srgbClr val="505050"/>
                    </a:gs>
                    <a:gs pos="100000">
                      <a:srgbClr val="505050"/>
                    </a:gs>
                  </a:gsLst>
                  <a:lin ang="5400000" scaled="0"/>
                </a:gradFill>
                <a:effectLst/>
                <a:uLnTx/>
                <a:uFillTx/>
                <a:latin typeface="Calibri" panose="020F0502020204030204" pitchFamily="34" charset="0"/>
                <a:ea typeface="+mn-ea"/>
                <a:cs typeface="+mn-cs"/>
              </a:rPr>
              <a:t>Microsoft confidential – NDA only</a:t>
            </a:r>
          </a:p>
        </p:txBody>
      </p:sp>
    </p:spTree>
    <p:extLst>
      <p:ext uri="{BB962C8B-B14F-4D97-AF65-F5344CB8AC3E}">
        <p14:creationId xmlns:p14="http://schemas.microsoft.com/office/powerpoint/2010/main" val="2272062985"/>
      </p:ext>
    </p:extLst>
  </p:cSld>
  <p:clrMapOvr>
    <a:masterClrMapping/>
  </p:clrMapOvr>
  <p:transition>
    <p:fade/>
  </p:transition>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9"/>
          </a:xfrm>
          <a:noFill/>
        </p:spPr>
        <p:txBody>
          <a:bodyPr lIns="0" tIns="0" rIns="0" bIns="0" anchor="b" anchorCtr="0">
            <a:spAutoFit/>
          </a:bodyPr>
          <a:lstStyle>
            <a:lvl1pPr>
              <a:defRPr sz="3600"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white - EMF">
            <a:extLst>
              <a:ext uri="{FF2B5EF4-FFF2-40B4-BE49-F238E27FC236}">
                <a16:creationId xmlns:a16="http://schemas.microsoft.com/office/drawing/2014/main" id="{15F18C2F-44AE-47B2-AF66-6F44850A4565}"/>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2219430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337063" y="289513"/>
            <a:ext cx="11655840" cy="899665"/>
          </a:xfrm>
        </p:spPr>
        <p:txBody>
          <a:bodyPr tIns="45720" bIns="45720"/>
          <a:lstStyle>
            <a:lvl1pPr>
              <a:defRPr lang="en-US" sz="3600" b="0" kern="1200" cap="none" spc="0" baseline="0" dirty="0">
                <a:ln w="3175">
                  <a:noFill/>
                </a:ln>
                <a:gradFill>
                  <a:gsLst>
                    <a:gs pos="1250">
                      <a:schemeClr val="accent1"/>
                    </a:gs>
                    <a:gs pos="100000">
                      <a:schemeClr val="accent1"/>
                    </a:gs>
                  </a:gsLst>
                  <a:lin ang="5400000" scaled="0"/>
                </a:gradFill>
                <a:effectLst/>
                <a:latin typeface="+mj-lt"/>
                <a:ea typeface="+mn-ea"/>
                <a:cs typeface="Segoe UI" pitchFamily="34" charset="0"/>
              </a:defRPr>
            </a:lvl1pPr>
          </a:lstStyle>
          <a:p>
            <a:r>
              <a:rPr lang="en-US"/>
              <a:t>Title Text Style</a:t>
            </a:r>
          </a:p>
        </p:txBody>
      </p:sp>
      <p:sp>
        <p:nvSpPr>
          <p:cNvPr id="4" name="Freeform 18">
            <a:extLst>
              <a:ext uri="{FF2B5EF4-FFF2-40B4-BE49-F238E27FC236}">
                <a16:creationId xmlns:a16="http://schemas.microsoft.com/office/drawing/2014/main" id="{18B8EF5C-3FA4-4138-B391-01C9666887BD}"/>
              </a:ext>
            </a:extLst>
          </p:cNvPr>
          <p:cNvSpPr>
            <a:spLocks noChangeAspect="1" noEditPoints="1"/>
          </p:cNvSpPr>
          <p:nvPr userDrawn="1"/>
        </p:nvSpPr>
        <p:spPr bwMode="black">
          <a:xfrm>
            <a:off x="498248" y="6073351"/>
            <a:ext cx="1393650" cy="310896"/>
          </a:xfrm>
          <a:custGeom>
            <a:avLst/>
            <a:gdLst>
              <a:gd name="T0" fmla="*/ 115 w 526"/>
              <a:gd name="T1" fmla="*/ 56 h 115"/>
              <a:gd name="T2" fmla="*/ 49 w 526"/>
              <a:gd name="T3" fmla="*/ 56 h 115"/>
              <a:gd name="T4" fmla="*/ 0 w 526"/>
              <a:gd name="T5" fmla="*/ 56 h 115"/>
              <a:gd name="T6" fmla="*/ 0 w 526"/>
              <a:gd name="T7" fmla="*/ 59 h 115"/>
              <a:gd name="T8" fmla="*/ 49 w 526"/>
              <a:gd name="T9" fmla="*/ 59 h 115"/>
              <a:gd name="T10" fmla="*/ 115 w 526"/>
              <a:gd name="T11" fmla="*/ 115 h 115"/>
              <a:gd name="T12" fmla="*/ 231 w 526"/>
              <a:gd name="T13" fmla="*/ 23 h 115"/>
              <a:gd name="T14" fmla="*/ 215 w 526"/>
              <a:gd name="T15" fmla="*/ 83 h 115"/>
              <a:gd name="T16" fmla="*/ 192 w 526"/>
              <a:gd name="T17" fmla="*/ 23 h 115"/>
              <a:gd name="T18" fmla="*/ 175 w 526"/>
              <a:gd name="T19" fmla="*/ 83 h 115"/>
              <a:gd name="T20" fmla="*/ 150 w 526"/>
              <a:gd name="T21" fmla="*/ 23 h 115"/>
              <a:gd name="T22" fmla="*/ 194 w 526"/>
              <a:gd name="T23" fmla="*/ 42 h 115"/>
              <a:gd name="T24" fmla="*/ 196 w 526"/>
              <a:gd name="T25" fmla="*/ 42 h 115"/>
              <a:gd name="T26" fmla="*/ 240 w 526"/>
              <a:gd name="T27" fmla="*/ 23 h 115"/>
              <a:gd name="T28" fmla="*/ 250 w 526"/>
              <a:gd name="T29" fmla="*/ 22 h 115"/>
              <a:gd name="T30" fmla="*/ 246 w 526"/>
              <a:gd name="T31" fmla="*/ 31 h 115"/>
              <a:gd name="T32" fmla="*/ 255 w 526"/>
              <a:gd name="T33" fmla="*/ 27 h 115"/>
              <a:gd name="T34" fmla="*/ 246 w 526"/>
              <a:gd name="T35" fmla="*/ 43 h 115"/>
              <a:gd name="T36" fmla="*/ 254 w 526"/>
              <a:gd name="T37" fmla="*/ 43 h 115"/>
              <a:gd name="T38" fmla="*/ 290 w 526"/>
              <a:gd name="T39" fmla="*/ 42 h 115"/>
              <a:gd name="T40" fmla="*/ 274 w 526"/>
              <a:gd name="T41" fmla="*/ 43 h 115"/>
              <a:gd name="T42" fmla="*/ 274 w 526"/>
              <a:gd name="T43" fmla="*/ 92 h 115"/>
              <a:gd name="T44" fmla="*/ 287 w 526"/>
              <a:gd name="T45" fmla="*/ 49 h 115"/>
              <a:gd name="T46" fmla="*/ 307 w 526"/>
              <a:gd name="T47" fmla="*/ 92 h 115"/>
              <a:gd name="T48" fmla="*/ 354 w 526"/>
              <a:gd name="T49" fmla="*/ 19 h 115"/>
              <a:gd name="T50" fmla="*/ 339 w 526"/>
              <a:gd name="T51" fmla="*/ 42 h 115"/>
              <a:gd name="T52" fmla="*/ 322 w 526"/>
              <a:gd name="T53" fmla="*/ 87 h 115"/>
              <a:gd name="T54" fmla="*/ 354 w 526"/>
              <a:gd name="T55" fmla="*/ 84 h 115"/>
              <a:gd name="T56" fmla="*/ 362 w 526"/>
              <a:gd name="T57" fmla="*/ 19 h 115"/>
              <a:gd name="T58" fmla="*/ 328 w 526"/>
              <a:gd name="T59" fmla="*/ 82 h 115"/>
              <a:gd name="T60" fmla="*/ 340 w 526"/>
              <a:gd name="T61" fmla="*/ 49 h 115"/>
              <a:gd name="T62" fmla="*/ 354 w 526"/>
              <a:gd name="T63" fmla="*/ 70 h 115"/>
              <a:gd name="T64" fmla="*/ 396 w 526"/>
              <a:gd name="T65" fmla="*/ 42 h 115"/>
              <a:gd name="T66" fmla="*/ 378 w 526"/>
              <a:gd name="T67" fmla="*/ 87 h 115"/>
              <a:gd name="T68" fmla="*/ 420 w 526"/>
              <a:gd name="T69" fmla="*/ 68 h 115"/>
              <a:gd name="T70" fmla="*/ 396 w 526"/>
              <a:gd name="T71" fmla="*/ 87 h 115"/>
              <a:gd name="T72" fmla="*/ 384 w 526"/>
              <a:gd name="T73" fmla="*/ 54 h 115"/>
              <a:gd name="T74" fmla="*/ 412 w 526"/>
              <a:gd name="T75" fmla="*/ 68 h 115"/>
              <a:gd name="T76" fmla="*/ 474 w 526"/>
              <a:gd name="T77" fmla="*/ 80 h 115"/>
              <a:gd name="T78" fmla="*/ 472 w 526"/>
              <a:gd name="T79" fmla="*/ 80 h 115"/>
              <a:gd name="T80" fmla="*/ 443 w 526"/>
              <a:gd name="T81" fmla="*/ 80 h 115"/>
              <a:gd name="T82" fmla="*/ 441 w 526"/>
              <a:gd name="T83" fmla="*/ 80 h 115"/>
              <a:gd name="T84" fmla="*/ 438 w 526"/>
              <a:gd name="T85" fmla="*/ 92 h 115"/>
              <a:gd name="T86" fmla="*/ 458 w 526"/>
              <a:gd name="T87" fmla="*/ 53 h 115"/>
              <a:gd name="T88" fmla="*/ 469 w 526"/>
              <a:gd name="T89" fmla="*/ 92 h 115"/>
              <a:gd name="T90" fmla="*/ 484 w 526"/>
              <a:gd name="T91" fmla="*/ 43 h 115"/>
              <a:gd name="T92" fmla="*/ 505 w 526"/>
              <a:gd name="T93" fmla="*/ 60 h 115"/>
              <a:gd name="T94" fmla="*/ 512 w 526"/>
              <a:gd name="T95" fmla="*/ 49 h 115"/>
              <a:gd name="T96" fmla="*/ 513 w 526"/>
              <a:gd name="T97" fmla="*/ 42 h 115"/>
              <a:gd name="T98" fmla="*/ 498 w 526"/>
              <a:gd name="T99" fmla="*/ 65 h 115"/>
              <a:gd name="T100" fmla="*/ 517 w 526"/>
              <a:gd name="T101" fmla="*/ 80 h 115"/>
              <a:gd name="T102" fmla="*/ 495 w 526"/>
              <a:gd name="T103" fmla="*/ 91 h 115"/>
              <a:gd name="T104" fmla="*/ 526 w 526"/>
              <a:gd name="T105" fmla="*/ 79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26" h="115">
                <a:moveTo>
                  <a:pt x="52" y="9"/>
                </a:moveTo>
                <a:cubicBezTo>
                  <a:pt x="115" y="0"/>
                  <a:pt x="115" y="0"/>
                  <a:pt x="115" y="0"/>
                </a:cubicBezTo>
                <a:cubicBezTo>
                  <a:pt x="115" y="56"/>
                  <a:pt x="115" y="56"/>
                  <a:pt x="115" y="56"/>
                </a:cubicBezTo>
                <a:cubicBezTo>
                  <a:pt x="52" y="56"/>
                  <a:pt x="52" y="56"/>
                  <a:pt x="52" y="56"/>
                </a:cubicBezTo>
                <a:lnTo>
                  <a:pt x="52" y="9"/>
                </a:lnTo>
                <a:close/>
                <a:moveTo>
                  <a:pt x="49" y="56"/>
                </a:moveTo>
                <a:cubicBezTo>
                  <a:pt x="49" y="9"/>
                  <a:pt x="49" y="9"/>
                  <a:pt x="49" y="9"/>
                </a:cubicBezTo>
                <a:cubicBezTo>
                  <a:pt x="0" y="16"/>
                  <a:pt x="0" y="16"/>
                  <a:pt x="0" y="16"/>
                </a:cubicBezTo>
                <a:cubicBezTo>
                  <a:pt x="0" y="56"/>
                  <a:pt x="0" y="56"/>
                  <a:pt x="0" y="56"/>
                </a:cubicBezTo>
                <a:lnTo>
                  <a:pt x="49" y="56"/>
                </a:lnTo>
                <a:close/>
                <a:moveTo>
                  <a:pt x="49" y="59"/>
                </a:moveTo>
                <a:cubicBezTo>
                  <a:pt x="0" y="59"/>
                  <a:pt x="0" y="59"/>
                  <a:pt x="0" y="59"/>
                </a:cubicBezTo>
                <a:cubicBezTo>
                  <a:pt x="0" y="99"/>
                  <a:pt x="0" y="99"/>
                  <a:pt x="0" y="99"/>
                </a:cubicBezTo>
                <a:cubicBezTo>
                  <a:pt x="49" y="106"/>
                  <a:pt x="49" y="106"/>
                  <a:pt x="49" y="106"/>
                </a:cubicBezTo>
                <a:lnTo>
                  <a:pt x="49" y="59"/>
                </a:lnTo>
                <a:close/>
                <a:moveTo>
                  <a:pt x="52" y="59"/>
                </a:moveTo>
                <a:cubicBezTo>
                  <a:pt x="52" y="106"/>
                  <a:pt x="52" y="106"/>
                  <a:pt x="52" y="106"/>
                </a:cubicBezTo>
                <a:cubicBezTo>
                  <a:pt x="115" y="115"/>
                  <a:pt x="115" y="115"/>
                  <a:pt x="115" y="115"/>
                </a:cubicBezTo>
                <a:cubicBezTo>
                  <a:pt x="115" y="59"/>
                  <a:pt x="115" y="59"/>
                  <a:pt x="115" y="59"/>
                </a:cubicBezTo>
                <a:lnTo>
                  <a:pt x="52" y="59"/>
                </a:lnTo>
                <a:close/>
                <a:moveTo>
                  <a:pt x="231" y="23"/>
                </a:moveTo>
                <a:cubicBezTo>
                  <a:pt x="217" y="76"/>
                  <a:pt x="217" y="76"/>
                  <a:pt x="217" y="76"/>
                </a:cubicBezTo>
                <a:cubicBezTo>
                  <a:pt x="216" y="79"/>
                  <a:pt x="215" y="81"/>
                  <a:pt x="215" y="83"/>
                </a:cubicBezTo>
                <a:cubicBezTo>
                  <a:pt x="215" y="83"/>
                  <a:pt x="215" y="83"/>
                  <a:pt x="215" y="83"/>
                </a:cubicBezTo>
                <a:cubicBezTo>
                  <a:pt x="215" y="81"/>
                  <a:pt x="215" y="79"/>
                  <a:pt x="214" y="77"/>
                </a:cubicBezTo>
                <a:cubicBezTo>
                  <a:pt x="199" y="23"/>
                  <a:pt x="199" y="23"/>
                  <a:pt x="199" y="23"/>
                </a:cubicBezTo>
                <a:cubicBezTo>
                  <a:pt x="192" y="23"/>
                  <a:pt x="192" y="23"/>
                  <a:pt x="192" y="23"/>
                </a:cubicBezTo>
                <a:cubicBezTo>
                  <a:pt x="176" y="76"/>
                  <a:pt x="176" y="76"/>
                  <a:pt x="176" y="76"/>
                </a:cubicBezTo>
                <a:cubicBezTo>
                  <a:pt x="175" y="79"/>
                  <a:pt x="175" y="81"/>
                  <a:pt x="175" y="83"/>
                </a:cubicBezTo>
                <a:cubicBezTo>
                  <a:pt x="175" y="83"/>
                  <a:pt x="175" y="83"/>
                  <a:pt x="175" y="83"/>
                </a:cubicBezTo>
                <a:cubicBezTo>
                  <a:pt x="174" y="81"/>
                  <a:pt x="174" y="79"/>
                  <a:pt x="173" y="76"/>
                </a:cubicBezTo>
                <a:cubicBezTo>
                  <a:pt x="159" y="23"/>
                  <a:pt x="159" y="23"/>
                  <a:pt x="159" y="23"/>
                </a:cubicBezTo>
                <a:cubicBezTo>
                  <a:pt x="150" y="23"/>
                  <a:pt x="150" y="23"/>
                  <a:pt x="150" y="23"/>
                </a:cubicBezTo>
                <a:cubicBezTo>
                  <a:pt x="170" y="92"/>
                  <a:pt x="170" y="92"/>
                  <a:pt x="170" y="92"/>
                </a:cubicBezTo>
                <a:cubicBezTo>
                  <a:pt x="179" y="92"/>
                  <a:pt x="179" y="92"/>
                  <a:pt x="179" y="92"/>
                </a:cubicBezTo>
                <a:cubicBezTo>
                  <a:pt x="194" y="42"/>
                  <a:pt x="194" y="42"/>
                  <a:pt x="194" y="42"/>
                </a:cubicBezTo>
                <a:cubicBezTo>
                  <a:pt x="194" y="40"/>
                  <a:pt x="195" y="37"/>
                  <a:pt x="195" y="35"/>
                </a:cubicBezTo>
                <a:cubicBezTo>
                  <a:pt x="195" y="35"/>
                  <a:pt x="195" y="35"/>
                  <a:pt x="195" y="35"/>
                </a:cubicBezTo>
                <a:cubicBezTo>
                  <a:pt x="195" y="38"/>
                  <a:pt x="196" y="40"/>
                  <a:pt x="196" y="42"/>
                </a:cubicBezTo>
                <a:cubicBezTo>
                  <a:pt x="210" y="92"/>
                  <a:pt x="210" y="92"/>
                  <a:pt x="210" y="92"/>
                </a:cubicBezTo>
                <a:cubicBezTo>
                  <a:pt x="220" y="92"/>
                  <a:pt x="220" y="92"/>
                  <a:pt x="220" y="92"/>
                </a:cubicBezTo>
                <a:cubicBezTo>
                  <a:pt x="240" y="23"/>
                  <a:pt x="240" y="23"/>
                  <a:pt x="240" y="23"/>
                </a:cubicBezTo>
                <a:lnTo>
                  <a:pt x="231" y="23"/>
                </a:lnTo>
                <a:close/>
                <a:moveTo>
                  <a:pt x="254" y="23"/>
                </a:moveTo>
                <a:cubicBezTo>
                  <a:pt x="253" y="22"/>
                  <a:pt x="251" y="22"/>
                  <a:pt x="250" y="22"/>
                </a:cubicBezTo>
                <a:cubicBezTo>
                  <a:pt x="248" y="22"/>
                  <a:pt x="247" y="22"/>
                  <a:pt x="246" y="23"/>
                </a:cubicBezTo>
                <a:cubicBezTo>
                  <a:pt x="245" y="24"/>
                  <a:pt x="245" y="25"/>
                  <a:pt x="245" y="27"/>
                </a:cubicBezTo>
                <a:cubicBezTo>
                  <a:pt x="245" y="28"/>
                  <a:pt x="245" y="30"/>
                  <a:pt x="246" y="31"/>
                </a:cubicBezTo>
                <a:cubicBezTo>
                  <a:pt x="247" y="31"/>
                  <a:pt x="249" y="32"/>
                  <a:pt x="250" y="32"/>
                </a:cubicBezTo>
                <a:cubicBezTo>
                  <a:pt x="251" y="32"/>
                  <a:pt x="253" y="31"/>
                  <a:pt x="254" y="30"/>
                </a:cubicBezTo>
                <a:cubicBezTo>
                  <a:pt x="255" y="30"/>
                  <a:pt x="255" y="28"/>
                  <a:pt x="255" y="27"/>
                </a:cubicBezTo>
                <a:cubicBezTo>
                  <a:pt x="255" y="25"/>
                  <a:pt x="255" y="24"/>
                  <a:pt x="254" y="23"/>
                </a:cubicBezTo>
                <a:close/>
                <a:moveTo>
                  <a:pt x="254" y="43"/>
                </a:moveTo>
                <a:cubicBezTo>
                  <a:pt x="246" y="43"/>
                  <a:pt x="246" y="43"/>
                  <a:pt x="246" y="43"/>
                </a:cubicBezTo>
                <a:cubicBezTo>
                  <a:pt x="246" y="92"/>
                  <a:pt x="246" y="92"/>
                  <a:pt x="246" y="92"/>
                </a:cubicBezTo>
                <a:cubicBezTo>
                  <a:pt x="254" y="92"/>
                  <a:pt x="254" y="92"/>
                  <a:pt x="254" y="92"/>
                </a:cubicBezTo>
                <a:lnTo>
                  <a:pt x="254" y="43"/>
                </a:lnTo>
                <a:close/>
                <a:moveTo>
                  <a:pt x="307" y="62"/>
                </a:moveTo>
                <a:cubicBezTo>
                  <a:pt x="307" y="56"/>
                  <a:pt x="305" y="51"/>
                  <a:pt x="302" y="47"/>
                </a:cubicBezTo>
                <a:cubicBezTo>
                  <a:pt x="300" y="44"/>
                  <a:pt x="295" y="42"/>
                  <a:pt x="290" y="42"/>
                </a:cubicBezTo>
                <a:cubicBezTo>
                  <a:pt x="283" y="42"/>
                  <a:pt x="278" y="45"/>
                  <a:pt x="274" y="51"/>
                </a:cubicBezTo>
                <a:cubicBezTo>
                  <a:pt x="274" y="51"/>
                  <a:pt x="274" y="51"/>
                  <a:pt x="274" y="51"/>
                </a:cubicBezTo>
                <a:cubicBezTo>
                  <a:pt x="274" y="43"/>
                  <a:pt x="274" y="43"/>
                  <a:pt x="274" y="43"/>
                </a:cubicBezTo>
                <a:cubicBezTo>
                  <a:pt x="266" y="43"/>
                  <a:pt x="266" y="43"/>
                  <a:pt x="266" y="43"/>
                </a:cubicBezTo>
                <a:cubicBezTo>
                  <a:pt x="266" y="92"/>
                  <a:pt x="266" y="92"/>
                  <a:pt x="266" y="92"/>
                </a:cubicBezTo>
                <a:cubicBezTo>
                  <a:pt x="274" y="92"/>
                  <a:pt x="274" y="92"/>
                  <a:pt x="274" y="92"/>
                </a:cubicBezTo>
                <a:cubicBezTo>
                  <a:pt x="274" y="64"/>
                  <a:pt x="274" y="64"/>
                  <a:pt x="274" y="64"/>
                </a:cubicBezTo>
                <a:cubicBezTo>
                  <a:pt x="274" y="60"/>
                  <a:pt x="275" y="56"/>
                  <a:pt x="278" y="53"/>
                </a:cubicBezTo>
                <a:cubicBezTo>
                  <a:pt x="280" y="50"/>
                  <a:pt x="283" y="49"/>
                  <a:pt x="287" y="49"/>
                </a:cubicBezTo>
                <a:cubicBezTo>
                  <a:pt x="295" y="49"/>
                  <a:pt x="299" y="54"/>
                  <a:pt x="299" y="64"/>
                </a:cubicBezTo>
                <a:cubicBezTo>
                  <a:pt x="299" y="92"/>
                  <a:pt x="299" y="92"/>
                  <a:pt x="299" y="92"/>
                </a:cubicBezTo>
                <a:cubicBezTo>
                  <a:pt x="307" y="92"/>
                  <a:pt x="307" y="92"/>
                  <a:pt x="307" y="92"/>
                </a:cubicBezTo>
                <a:lnTo>
                  <a:pt x="307" y="62"/>
                </a:lnTo>
                <a:close/>
                <a:moveTo>
                  <a:pt x="362" y="19"/>
                </a:moveTo>
                <a:cubicBezTo>
                  <a:pt x="354" y="19"/>
                  <a:pt x="354" y="19"/>
                  <a:pt x="354" y="19"/>
                </a:cubicBezTo>
                <a:cubicBezTo>
                  <a:pt x="354" y="50"/>
                  <a:pt x="354" y="50"/>
                  <a:pt x="354" y="50"/>
                </a:cubicBezTo>
                <a:cubicBezTo>
                  <a:pt x="353" y="50"/>
                  <a:pt x="353" y="50"/>
                  <a:pt x="353" y="50"/>
                </a:cubicBezTo>
                <a:cubicBezTo>
                  <a:pt x="350" y="44"/>
                  <a:pt x="345" y="42"/>
                  <a:pt x="339" y="42"/>
                </a:cubicBezTo>
                <a:cubicBezTo>
                  <a:pt x="332" y="42"/>
                  <a:pt x="326" y="44"/>
                  <a:pt x="322" y="49"/>
                </a:cubicBezTo>
                <a:cubicBezTo>
                  <a:pt x="318" y="54"/>
                  <a:pt x="316" y="61"/>
                  <a:pt x="316" y="69"/>
                </a:cubicBezTo>
                <a:cubicBezTo>
                  <a:pt x="316" y="76"/>
                  <a:pt x="318" y="82"/>
                  <a:pt x="322" y="87"/>
                </a:cubicBezTo>
                <a:cubicBezTo>
                  <a:pt x="325" y="91"/>
                  <a:pt x="330" y="94"/>
                  <a:pt x="337" y="94"/>
                </a:cubicBezTo>
                <a:cubicBezTo>
                  <a:pt x="344" y="94"/>
                  <a:pt x="350" y="90"/>
                  <a:pt x="353" y="84"/>
                </a:cubicBezTo>
                <a:cubicBezTo>
                  <a:pt x="354" y="84"/>
                  <a:pt x="354" y="84"/>
                  <a:pt x="354" y="84"/>
                </a:cubicBezTo>
                <a:cubicBezTo>
                  <a:pt x="354" y="92"/>
                  <a:pt x="354" y="92"/>
                  <a:pt x="354" y="92"/>
                </a:cubicBezTo>
                <a:cubicBezTo>
                  <a:pt x="362" y="92"/>
                  <a:pt x="362" y="92"/>
                  <a:pt x="362" y="92"/>
                </a:cubicBezTo>
                <a:lnTo>
                  <a:pt x="362" y="19"/>
                </a:lnTo>
                <a:close/>
                <a:moveTo>
                  <a:pt x="349" y="82"/>
                </a:moveTo>
                <a:cubicBezTo>
                  <a:pt x="347" y="85"/>
                  <a:pt x="343" y="87"/>
                  <a:pt x="339" y="87"/>
                </a:cubicBezTo>
                <a:cubicBezTo>
                  <a:pt x="334" y="87"/>
                  <a:pt x="331" y="85"/>
                  <a:pt x="328" y="82"/>
                </a:cubicBezTo>
                <a:cubicBezTo>
                  <a:pt x="325" y="79"/>
                  <a:pt x="324" y="74"/>
                  <a:pt x="324" y="68"/>
                </a:cubicBezTo>
                <a:cubicBezTo>
                  <a:pt x="324" y="62"/>
                  <a:pt x="326" y="57"/>
                  <a:pt x="328" y="54"/>
                </a:cubicBezTo>
                <a:cubicBezTo>
                  <a:pt x="331" y="50"/>
                  <a:pt x="335" y="49"/>
                  <a:pt x="340" y="49"/>
                </a:cubicBezTo>
                <a:cubicBezTo>
                  <a:pt x="344" y="49"/>
                  <a:pt x="347" y="50"/>
                  <a:pt x="350" y="53"/>
                </a:cubicBezTo>
                <a:cubicBezTo>
                  <a:pt x="352" y="55"/>
                  <a:pt x="354" y="59"/>
                  <a:pt x="354" y="63"/>
                </a:cubicBezTo>
                <a:cubicBezTo>
                  <a:pt x="354" y="70"/>
                  <a:pt x="354" y="70"/>
                  <a:pt x="354" y="70"/>
                </a:cubicBezTo>
                <a:cubicBezTo>
                  <a:pt x="354" y="75"/>
                  <a:pt x="352" y="79"/>
                  <a:pt x="349" y="82"/>
                </a:cubicBezTo>
                <a:close/>
                <a:moveTo>
                  <a:pt x="414" y="49"/>
                </a:moveTo>
                <a:cubicBezTo>
                  <a:pt x="410" y="44"/>
                  <a:pt x="404" y="42"/>
                  <a:pt x="396" y="42"/>
                </a:cubicBezTo>
                <a:cubicBezTo>
                  <a:pt x="389" y="42"/>
                  <a:pt x="383" y="44"/>
                  <a:pt x="378" y="49"/>
                </a:cubicBezTo>
                <a:cubicBezTo>
                  <a:pt x="374" y="54"/>
                  <a:pt x="371" y="60"/>
                  <a:pt x="371" y="68"/>
                </a:cubicBezTo>
                <a:cubicBezTo>
                  <a:pt x="371" y="76"/>
                  <a:pt x="374" y="82"/>
                  <a:pt x="378" y="87"/>
                </a:cubicBezTo>
                <a:cubicBezTo>
                  <a:pt x="382" y="91"/>
                  <a:pt x="388" y="94"/>
                  <a:pt x="395" y="94"/>
                </a:cubicBezTo>
                <a:cubicBezTo>
                  <a:pt x="403" y="94"/>
                  <a:pt x="409" y="91"/>
                  <a:pt x="413" y="86"/>
                </a:cubicBezTo>
                <a:cubicBezTo>
                  <a:pt x="418" y="82"/>
                  <a:pt x="420" y="75"/>
                  <a:pt x="420" y="68"/>
                </a:cubicBezTo>
                <a:cubicBezTo>
                  <a:pt x="420" y="60"/>
                  <a:pt x="418" y="53"/>
                  <a:pt x="414" y="49"/>
                </a:cubicBezTo>
                <a:close/>
                <a:moveTo>
                  <a:pt x="408" y="82"/>
                </a:moveTo>
                <a:cubicBezTo>
                  <a:pt x="405" y="85"/>
                  <a:pt x="401" y="87"/>
                  <a:pt x="396" y="87"/>
                </a:cubicBezTo>
                <a:cubicBezTo>
                  <a:pt x="391" y="87"/>
                  <a:pt x="387" y="85"/>
                  <a:pt x="384" y="82"/>
                </a:cubicBezTo>
                <a:cubicBezTo>
                  <a:pt x="381" y="79"/>
                  <a:pt x="379" y="74"/>
                  <a:pt x="379" y="68"/>
                </a:cubicBezTo>
                <a:cubicBezTo>
                  <a:pt x="379" y="62"/>
                  <a:pt x="381" y="57"/>
                  <a:pt x="384" y="54"/>
                </a:cubicBezTo>
                <a:cubicBezTo>
                  <a:pt x="387" y="50"/>
                  <a:pt x="391" y="49"/>
                  <a:pt x="396" y="49"/>
                </a:cubicBezTo>
                <a:cubicBezTo>
                  <a:pt x="401" y="49"/>
                  <a:pt x="405" y="50"/>
                  <a:pt x="408" y="54"/>
                </a:cubicBezTo>
                <a:cubicBezTo>
                  <a:pt x="410" y="57"/>
                  <a:pt x="412" y="62"/>
                  <a:pt x="412" y="68"/>
                </a:cubicBezTo>
                <a:cubicBezTo>
                  <a:pt x="412" y="74"/>
                  <a:pt x="410" y="79"/>
                  <a:pt x="408" y="82"/>
                </a:cubicBezTo>
                <a:close/>
                <a:moveTo>
                  <a:pt x="484" y="43"/>
                </a:moveTo>
                <a:cubicBezTo>
                  <a:pt x="474" y="80"/>
                  <a:pt x="474" y="80"/>
                  <a:pt x="474" y="80"/>
                </a:cubicBezTo>
                <a:cubicBezTo>
                  <a:pt x="474" y="82"/>
                  <a:pt x="473" y="83"/>
                  <a:pt x="473" y="85"/>
                </a:cubicBezTo>
                <a:cubicBezTo>
                  <a:pt x="473" y="85"/>
                  <a:pt x="473" y="85"/>
                  <a:pt x="473" y="85"/>
                </a:cubicBezTo>
                <a:cubicBezTo>
                  <a:pt x="473" y="83"/>
                  <a:pt x="472" y="81"/>
                  <a:pt x="472" y="80"/>
                </a:cubicBezTo>
                <a:cubicBezTo>
                  <a:pt x="462" y="43"/>
                  <a:pt x="462" y="43"/>
                  <a:pt x="462" y="43"/>
                </a:cubicBezTo>
                <a:cubicBezTo>
                  <a:pt x="455" y="43"/>
                  <a:pt x="455" y="43"/>
                  <a:pt x="455" y="43"/>
                </a:cubicBezTo>
                <a:cubicBezTo>
                  <a:pt x="443" y="80"/>
                  <a:pt x="443" y="80"/>
                  <a:pt x="443" y="80"/>
                </a:cubicBezTo>
                <a:cubicBezTo>
                  <a:pt x="443" y="82"/>
                  <a:pt x="442" y="83"/>
                  <a:pt x="442" y="85"/>
                </a:cubicBezTo>
                <a:cubicBezTo>
                  <a:pt x="442" y="85"/>
                  <a:pt x="442" y="85"/>
                  <a:pt x="442" y="85"/>
                </a:cubicBezTo>
                <a:cubicBezTo>
                  <a:pt x="442" y="83"/>
                  <a:pt x="442" y="81"/>
                  <a:pt x="441" y="80"/>
                </a:cubicBezTo>
                <a:cubicBezTo>
                  <a:pt x="431" y="43"/>
                  <a:pt x="431" y="43"/>
                  <a:pt x="431" y="43"/>
                </a:cubicBezTo>
                <a:cubicBezTo>
                  <a:pt x="423" y="43"/>
                  <a:pt x="423" y="43"/>
                  <a:pt x="423" y="43"/>
                </a:cubicBezTo>
                <a:cubicBezTo>
                  <a:pt x="438" y="92"/>
                  <a:pt x="438" y="92"/>
                  <a:pt x="438" y="92"/>
                </a:cubicBezTo>
                <a:cubicBezTo>
                  <a:pt x="446" y="92"/>
                  <a:pt x="446" y="92"/>
                  <a:pt x="446" y="92"/>
                </a:cubicBezTo>
                <a:cubicBezTo>
                  <a:pt x="457" y="57"/>
                  <a:pt x="457" y="57"/>
                  <a:pt x="457" y="57"/>
                </a:cubicBezTo>
                <a:cubicBezTo>
                  <a:pt x="457" y="55"/>
                  <a:pt x="458" y="54"/>
                  <a:pt x="458" y="53"/>
                </a:cubicBezTo>
                <a:cubicBezTo>
                  <a:pt x="458" y="53"/>
                  <a:pt x="458" y="53"/>
                  <a:pt x="458" y="53"/>
                </a:cubicBezTo>
                <a:cubicBezTo>
                  <a:pt x="458" y="54"/>
                  <a:pt x="458" y="56"/>
                  <a:pt x="459" y="57"/>
                </a:cubicBezTo>
                <a:cubicBezTo>
                  <a:pt x="469" y="92"/>
                  <a:pt x="469" y="92"/>
                  <a:pt x="469" y="92"/>
                </a:cubicBezTo>
                <a:cubicBezTo>
                  <a:pt x="477" y="92"/>
                  <a:pt x="477" y="92"/>
                  <a:pt x="477" y="92"/>
                </a:cubicBezTo>
                <a:cubicBezTo>
                  <a:pt x="492" y="43"/>
                  <a:pt x="492" y="43"/>
                  <a:pt x="492" y="43"/>
                </a:cubicBezTo>
                <a:lnTo>
                  <a:pt x="484" y="43"/>
                </a:lnTo>
                <a:close/>
                <a:moveTo>
                  <a:pt x="523" y="71"/>
                </a:moveTo>
                <a:cubicBezTo>
                  <a:pt x="521" y="69"/>
                  <a:pt x="517" y="67"/>
                  <a:pt x="513" y="65"/>
                </a:cubicBezTo>
                <a:cubicBezTo>
                  <a:pt x="509" y="63"/>
                  <a:pt x="506" y="62"/>
                  <a:pt x="505" y="60"/>
                </a:cubicBezTo>
                <a:cubicBezTo>
                  <a:pt x="504" y="59"/>
                  <a:pt x="503" y="58"/>
                  <a:pt x="503" y="55"/>
                </a:cubicBezTo>
                <a:cubicBezTo>
                  <a:pt x="503" y="53"/>
                  <a:pt x="504" y="52"/>
                  <a:pt x="506" y="50"/>
                </a:cubicBezTo>
                <a:cubicBezTo>
                  <a:pt x="507" y="49"/>
                  <a:pt x="509" y="49"/>
                  <a:pt x="512" y="49"/>
                </a:cubicBezTo>
                <a:cubicBezTo>
                  <a:pt x="516" y="49"/>
                  <a:pt x="520" y="50"/>
                  <a:pt x="523" y="52"/>
                </a:cubicBezTo>
                <a:cubicBezTo>
                  <a:pt x="523" y="44"/>
                  <a:pt x="523" y="44"/>
                  <a:pt x="523" y="44"/>
                </a:cubicBezTo>
                <a:cubicBezTo>
                  <a:pt x="520" y="43"/>
                  <a:pt x="517" y="42"/>
                  <a:pt x="513" y="42"/>
                </a:cubicBezTo>
                <a:cubicBezTo>
                  <a:pt x="508" y="42"/>
                  <a:pt x="503" y="43"/>
                  <a:pt x="500" y="46"/>
                </a:cubicBezTo>
                <a:cubicBezTo>
                  <a:pt x="497" y="49"/>
                  <a:pt x="495" y="52"/>
                  <a:pt x="495" y="56"/>
                </a:cubicBezTo>
                <a:cubicBezTo>
                  <a:pt x="495" y="60"/>
                  <a:pt x="496" y="62"/>
                  <a:pt x="498" y="65"/>
                </a:cubicBezTo>
                <a:cubicBezTo>
                  <a:pt x="500" y="67"/>
                  <a:pt x="503" y="69"/>
                  <a:pt x="507" y="71"/>
                </a:cubicBezTo>
                <a:cubicBezTo>
                  <a:pt x="512" y="73"/>
                  <a:pt x="514" y="74"/>
                  <a:pt x="516" y="75"/>
                </a:cubicBezTo>
                <a:cubicBezTo>
                  <a:pt x="517" y="77"/>
                  <a:pt x="517" y="78"/>
                  <a:pt x="517" y="80"/>
                </a:cubicBezTo>
                <a:cubicBezTo>
                  <a:pt x="517" y="85"/>
                  <a:pt x="514" y="87"/>
                  <a:pt x="508" y="87"/>
                </a:cubicBezTo>
                <a:cubicBezTo>
                  <a:pt x="503" y="87"/>
                  <a:pt x="499" y="85"/>
                  <a:pt x="495" y="82"/>
                </a:cubicBezTo>
                <a:cubicBezTo>
                  <a:pt x="495" y="91"/>
                  <a:pt x="495" y="91"/>
                  <a:pt x="495" y="91"/>
                </a:cubicBezTo>
                <a:cubicBezTo>
                  <a:pt x="499" y="93"/>
                  <a:pt x="503" y="94"/>
                  <a:pt x="507" y="94"/>
                </a:cubicBezTo>
                <a:cubicBezTo>
                  <a:pt x="513" y="94"/>
                  <a:pt x="517" y="92"/>
                  <a:pt x="521" y="90"/>
                </a:cubicBezTo>
                <a:cubicBezTo>
                  <a:pt x="524" y="87"/>
                  <a:pt x="526" y="83"/>
                  <a:pt x="526" y="79"/>
                </a:cubicBezTo>
                <a:cubicBezTo>
                  <a:pt x="526" y="76"/>
                  <a:pt x="525" y="73"/>
                  <a:pt x="523" y="71"/>
                </a:cubicBezTo>
                <a:close/>
              </a:path>
            </a:pathLst>
          </a:custGeom>
          <a:solidFill>
            <a:srgbClr val="0078D7"/>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 name="MSIPCM66cb4a4ebf806c7fb0d52733" descr="{&quot;HashCode&quot;:-1634785317,&quot;Placement&quot;:&quot;Footer&quot;,&quot;Top&quot;:519.343,&quot;Left&quot;:0.0,&quot;SlideWidth&quot;:960,&quot;SlideHeight&quot;:540}">
            <a:extLst>
              <a:ext uri="{FF2B5EF4-FFF2-40B4-BE49-F238E27FC236}">
                <a16:creationId xmlns:a16="http://schemas.microsoft.com/office/drawing/2014/main" id="{2DDB2237-40E9-4061-A72C-C8A9A3BD32B5}"/>
              </a:ext>
            </a:extLst>
          </p:cNvPr>
          <p:cNvSpPr txBox="1"/>
          <p:nvPr userDrawn="1"/>
        </p:nvSpPr>
        <p:spPr>
          <a:xfrm>
            <a:off x="9763281" y="6191091"/>
            <a:ext cx="2123853" cy="153888"/>
          </a:xfrm>
          <a:prstGeom prst="rect">
            <a:avLst/>
          </a:prstGeom>
          <a:noFill/>
        </p:spPr>
        <p:txBody>
          <a:bodyPr vert="horz" wrap="square" lIns="0" tIns="0" rIns="0" bIns="0" rtlCol="0" anchor="ctr" anchorCtr="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2917">
                      <a:srgbClr val="505050"/>
                    </a:gs>
                    <a:gs pos="100000">
                      <a:srgbClr val="505050"/>
                    </a:gs>
                  </a:gsLst>
                  <a:lin ang="5400000" scaled="0"/>
                </a:gradFill>
                <a:effectLst/>
                <a:uLnTx/>
                <a:uFillTx/>
                <a:latin typeface="Calibri" panose="020F0502020204030204" pitchFamily="34" charset="0"/>
                <a:ea typeface="+mn-ea"/>
                <a:cs typeface="+mn-cs"/>
              </a:rPr>
              <a:t>Microsoft confidential – NDA only</a:t>
            </a:r>
          </a:p>
        </p:txBody>
      </p:sp>
    </p:spTree>
    <p:extLst>
      <p:ext uri="{BB962C8B-B14F-4D97-AF65-F5344CB8AC3E}">
        <p14:creationId xmlns:p14="http://schemas.microsoft.com/office/powerpoint/2010/main" val="2272062985"/>
      </p:ext>
    </p:extLst>
  </p:cSld>
  <p:clrMapOvr>
    <a:masterClrMapping/>
  </p:clrMapOvr>
  <p:transition>
    <p:fade/>
  </p:transition>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337063" y="289513"/>
            <a:ext cx="11655840" cy="899665"/>
          </a:xfrm>
        </p:spPr>
        <p:txBody>
          <a:bodyPr tIns="45720" bIns="45720"/>
          <a:lstStyle>
            <a:lvl1pPr>
              <a:defRPr lang="en-US" sz="3600" b="0" kern="1200" cap="none" spc="0" baseline="0" dirty="0">
                <a:ln w="3175">
                  <a:noFill/>
                </a:ln>
                <a:gradFill>
                  <a:gsLst>
                    <a:gs pos="1250">
                      <a:schemeClr val="accent1"/>
                    </a:gs>
                    <a:gs pos="100000">
                      <a:schemeClr val="accent1"/>
                    </a:gs>
                  </a:gsLst>
                  <a:lin ang="5400000" scaled="0"/>
                </a:gradFill>
                <a:effectLst/>
                <a:latin typeface="+mj-lt"/>
                <a:ea typeface="+mn-ea"/>
                <a:cs typeface="Segoe UI" pitchFamily="34" charset="0"/>
              </a:defRPr>
            </a:lvl1pPr>
          </a:lstStyle>
          <a:p>
            <a:r>
              <a:rPr lang="en-US"/>
              <a:t>Title Text Style</a:t>
            </a:r>
          </a:p>
        </p:txBody>
      </p:sp>
      <p:sp>
        <p:nvSpPr>
          <p:cNvPr id="4" name="Freeform 18">
            <a:extLst>
              <a:ext uri="{FF2B5EF4-FFF2-40B4-BE49-F238E27FC236}">
                <a16:creationId xmlns:a16="http://schemas.microsoft.com/office/drawing/2014/main" id="{6632AC67-A853-432E-B505-1F1336639861}"/>
              </a:ext>
            </a:extLst>
          </p:cNvPr>
          <p:cNvSpPr>
            <a:spLocks noChangeAspect="1" noEditPoints="1"/>
          </p:cNvSpPr>
          <p:nvPr userDrawn="1"/>
        </p:nvSpPr>
        <p:spPr bwMode="black">
          <a:xfrm>
            <a:off x="498248" y="6073351"/>
            <a:ext cx="1393650" cy="310896"/>
          </a:xfrm>
          <a:custGeom>
            <a:avLst/>
            <a:gdLst>
              <a:gd name="T0" fmla="*/ 115 w 526"/>
              <a:gd name="T1" fmla="*/ 56 h 115"/>
              <a:gd name="T2" fmla="*/ 49 w 526"/>
              <a:gd name="T3" fmla="*/ 56 h 115"/>
              <a:gd name="T4" fmla="*/ 0 w 526"/>
              <a:gd name="T5" fmla="*/ 56 h 115"/>
              <a:gd name="T6" fmla="*/ 0 w 526"/>
              <a:gd name="T7" fmla="*/ 59 h 115"/>
              <a:gd name="T8" fmla="*/ 49 w 526"/>
              <a:gd name="T9" fmla="*/ 59 h 115"/>
              <a:gd name="T10" fmla="*/ 115 w 526"/>
              <a:gd name="T11" fmla="*/ 115 h 115"/>
              <a:gd name="T12" fmla="*/ 231 w 526"/>
              <a:gd name="T13" fmla="*/ 23 h 115"/>
              <a:gd name="T14" fmla="*/ 215 w 526"/>
              <a:gd name="T15" fmla="*/ 83 h 115"/>
              <a:gd name="T16" fmla="*/ 192 w 526"/>
              <a:gd name="T17" fmla="*/ 23 h 115"/>
              <a:gd name="T18" fmla="*/ 175 w 526"/>
              <a:gd name="T19" fmla="*/ 83 h 115"/>
              <a:gd name="T20" fmla="*/ 150 w 526"/>
              <a:gd name="T21" fmla="*/ 23 h 115"/>
              <a:gd name="T22" fmla="*/ 194 w 526"/>
              <a:gd name="T23" fmla="*/ 42 h 115"/>
              <a:gd name="T24" fmla="*/ 196 w 526"/>
              <a:gd name="T25" fmla="*/ 42 h 115"/>
              <a:gd name="T26" fmla="*/ 240 w 526"/>
              <a:gd name="T27" fmla="*/ 23 h 115"/>
              <a:gd name="T28" fmla="*/ 250 w 526"/>
              <a:gd name="T29" fmla="*/ 22 h 115"/>
              <a:gd name="T30" fmla="*/ 246 w 526"/>
              <a:gd name="T31" fmla="*/ 31 h 115"/>
              <a:gd name="T32" fmla="*/ 255 w 526"/>
              <a:gd name="T33" fmla="*/ 27 h 115"/>
              <a:gd name="T34" fmla="*/ 246 w 526"/>
              <a:gd name="T35" fmla="*/ 43 h 115"/>
              <a:gd name="T36" fmla="*/ 254 w 526"/>
              <a:gd name="T37" fmla="*/ 43 h 115"/>
              <a:gd name="T38" fmla="*/ 290 w 526"/>
              <a:gd name="T39" fmla="*/ 42 h 115"/>
              <a:gd name="T40" fmla="*/ 274 w 526"/>
              <a:gd name="T41" fmla="*/ 43 h 115"/>
              <a:gd name="T42" fmla="*/ 274 w 526"/>
              <a:gd name="T43" fmla="*/ 92 h 115"/>
              <a:gd name="T44" fmla="*/ 287 w 526"/>
              <a:gd name="T45" fmla="*/ 49 h 115"/>
              <a:gd name="T46" fmla="*/ 307 w 526"/>
              <a:gd name="T47" fmla="*/ 92 h 115"/>
              <a:gd name="T48" fmla="*/ 354 w 526"/>
              <a:gd name="T49" fmla="*/ 19 h 115"/>
              <a:gd name="T50" fmla="*/ 339 w 526"/>
              <a:gd name="T51" fmla="*/ 42 h 115"/>
              <a:gd name="T52" fmla="*/ 322 w 526"/>
              <a:gd name="T53" fmla="*/ 87 h 115"/>
              <a:gd name="T54" fmla="*/ 354 w 526"/>
              <a:gd name="T55" fmla="*/ 84 h 115"/>
              <a:gd name="T56" fmla="*/ 362 w 526"/>
              <a:gd name="T57" fmla="*/ 19 h 115"/>
              <a:gd name="T58" fmla="*/ 328 w 526"/>
              <a:gd name="T59" fmla="*/ 82 h 115"/>
              <a:gd name="T60" fmla="*/ 340 w 526"/>
              <a:gd name="T61" fmla="*/ 49 h 115"/>
              <a:gd name="T62" fmla="*/ 354 w 526"/>
              <a:gd name="T63" fmla="*/ 70 h 115"/>
              <a:gd name="T64" fmla="*/ 396 w 526"/>
              <a:gd name="T65" fmla="*/ 42 h 115"/>
              <a:gd name="T66" fmla="*/ 378 w 526"/>
              <a:gd name="T67" fmla="*/ 87 h 115"/>
              <a:gd name="T68" fmla="*/ 420 w 526"/>
              <a:gd name="T69" fmla="*/ 68 h 115"/>
              <a:gd name="T70" fmla="*/ 396 w 526"/>
              <a:gd name="T71" fmla="*/ 87 h 115"/>
              <a:gd name="T72" fmla="*/ 384 w 526"/>
              <a:gd name="T73" fmla="*/ 54 h 115"/>
              <a:gd name="T74" fmla="*/ 412 w 526"/>
              <a:gd name="T75" fmla="*/ 68 h 115"/>
              <a:gd name="T76" fmla="*/ 474 w 526"/>
              <a:gd name="T77" fmla="*/ 80 h 115"/>
              <a:gd name="T78" fmla="*/ 472 w 526"/>
              <a:gd name="T79" fmla="*/ 80 h 115"/>
              <a:gd name="T80" fmla="*/ 443 w 526"/>
              <a:gd name="T81" fmla="*/ 80 h 115"/>
              <a:gd name="T82" fmla="*/ 441 w 526"/>
              <a:gd name="T83" fmla="*/ 80 h 115"/>
              <a:gd name="T84" fmla="*/ 438 w 526"/>
              <a:gd name="T85" fmla="*/ 92 h 115"/>
              <a:gd name="T86" fmla="*/ 458 w 526"/>
              <a:gd name="T87" fmla="*/ 53 h 115"/>
              <a:gd name="T88" fmla="*/ 469 w 526"/>
              <a:gd name="T89" fmla="*/ 92 h 115"/>
              <a:gd name="T90" fmla="*/ 484 w 526"/>
              <a:gd name="T91" fmla="*/ 43 h 115"/>
              <a:gd name="T92" fmla="*/ 505 w 526"/>
              <a:gd name="T93" fmla="*/ 60 h 115"/>
              <a:gd name="T94" fmla="*/ 512 w 526"/>
              <a:gd name="T95" fmla="*/ 49 h 115"/>
              <a:gd name="T96" fmla="*/ 513 w 526"/>
              <a:gd name="T97" fmla="*/ 42 h 115"/>
              <a:gd name="T98" fmla="*/ 498 w 526"/>
              <a:gd name="T99" fmla="*/ 65 h 115"/>
              <a:gd name="T100" fmla="*/ 517 w 526"/>
              <a:gd name="T101" fmla="*/ 80 h 115"/>
              <a:gd name="T102" fmla="*/ 495 w 526"/>
              <a:gd name="T103" fmla="*/ 91 h 115"/>
              <a:gd name="T104" fmla="*/ 526 w 526"/>
              <a:gd name="T105" fmla="*/ 79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26" h="115">
                <a:moveTo>
                  <a:pt x="52" y="9"/>
                </a:moveTo>
                <a:cubicBezTo>
                  <a:pt x="115" y="0"/>
                  <a:pt x="115" y="0"/>
                  <a:pt x="115" y="0"/>
                </a:cubicBezTo>
                <a:cubicBezTo>
                  <a:pt x="115" y="56"/>
                  <a:pt x="115" y="56"/>
                  <a:pt x="115" y="56"/>
                </a:cubicBezTo>
                <a:cubicBezTo>
                  <a:pt x="52" y="56"/>
                  <a:pt x="52" y="56"/>
                  <a:pt x="52" y="56"/>
                </a:cubicBezTo>
                <a:lnTo>
                  <a:pt x="52" y="9"/>
                </a:lnTo>
                <a:close/>
                <a:moveTo>
                  <a:pt x="49" y="56"/>
                </a:moveTo>
                <a:cubicBezTo>
                  <a:pt x="49" y="9"/>
                  <a:pt x="49" y="9"/>
                  <a:pt x="49" y="9"/>
                </a:cubicBezTo>
                <a:cubicBezTo>
                  <a:pt x="0" y="16"/>
                  <a:pt x="0" y="16"/>
                  <a:pt x="0" y="16"/>
                </a:cubicBezTo>
                <a:cubicBezTo>
                  <a:pt x="0" y="56"/>
                  <a:pt x="0" y="56"/>
                  <a:pt x="0" y="56"/>
                </a:cubicBezTo>
                <a:lnTo>
                  <a:pt x="49" y="56"/>
                </a:lnTo>
                <a:close/>
                <a:moveTo>
                  <a:pt x="49" y="59"/>
                </a:moveTo>
                <a:cubicBezTo>
                  <a:pt x="0" y="59"/>
                  <a:pt x="0" y="59"/>
                  <a:pt x="0" y="59"/>
                </a:cubicBezTo>
                <a:cubicBezTo>
                  <a:pt x="0" y="99"/>
                  <a:pt x="0" y="99"/>
                  <a:pt x="0" y="99"/>
                </a:cubicBezTo>
                <a:cubicBezTo>
                  <a:pt x="49" y="106"/>
                  <a:pt x="49" y="106"/>
                  <a:pt x="49" y="106"/>
                </a:cubicBezTo>
                <a:lnTo>
                  <a:pt x="49" y="59"/>
                </a:lnTo>
                <a:close/>
                <a:moveTo>
                  <a:pt x="52" y="59"/>
                </a:moveTo>
                <a:cubicBezTo>
                  <a:pt x="52" y="106"/>
                  <a:pt x="52" y="106"/>
                  <a:pt x="52" y="106"/>
                </a:cubicBezTo>
                <a:cubicBezTo>
                  <a:pt x="115" y="115"/>
                  <a:pt x="115" y="115"/>
                  <a:pt x="115" y="115"/>
                </a:cubicBezTo>
                <a:cubicBezTo>
                  <a:pt x="115" y="59"/>
                  <a:pt x="115" y="59"/>
                  <a:pt x="115" y="59"/>
                </a:cubicBezTo>
                <a:lnTo>
                  <a:pt x="52" y="59"/>
                </a:lnTo>
                <a:close/>
                <a:moveTo>
                  <a:pt x="231" y="23"/>
                </a:moveTo>
                <a:cubicBezTo>
                  <a:pt x="217" y="76"/>
                  <a:pt x="217" y="76"/>
                  <a:pt x="217" y="76"/>
                </a:cubicBezTo>
                <a:cubicBezTo>
                  <a:pt x="216" y="79"/>
                  <a:pt x="215" y="81"/>
                  <a:pt x="215" y="83"/>
                </a:cubicBezTo>
                <a:cubicBezTo>
                  <a:pt x="215" y="83"/>
                  <a:pt x="215" y="83"/>
                  <a:pt x="215" y="83"/>
                </a:cubicBezTo>
                <a:cubicBezTo>
                  <a:pt x="215" y="81"/>
                  <a:pt x="215" y="79"/>
                  <a:pt x="214" y="77"/>
                </a:cubicBezTo>
                <a:cubicBezTo>
                  <a:pt x="199" y="23"/>
                  <a:pt x="199" y="23"/>
                  <a:pt x="199" y="23"/>
                </a:cubicBezTo>
                <a:cubicBezTo>
                  <a:pt x="192" y="23"/>
                  <a:pt x="192" y="23"/>
                  <a:pt x="192" y="23"/>
                </a:cubicBezTo>
                <a:cubicBezTo>
                  <a:pt x="176" y="76"/>
                  <a:pt x="176" y="76"/>
                  <a:pt x="176" y="76"/>
                </a:cubicBezTo>
                <a:cubicBezTo>
                  <a:pt x="175" y="79"/>
                  <a:pt x="175" y="81"/>
                  <a:pt x="175" y="83"/>
                </a:cubicBezTo>
                <a:cubicBezTo>
                  <a:pt x="175" y="83"/>
                  <a:pt x="175" y="83"/>
                  <a:pt x="175" y="83"/>
                </a:cubicBezTo>
                <a:cubicBezTo>
                  <a:pt x="174" y="81"/>
                  <a:pt x="174" y="79"/>
                  <a:pt x="173" y="76"/>
                </a:cubicBezTo>
                <a:cubicBezTo>
                  <a:pt x="159" y="23"/>
                  <a:pt x="159" y="23"/>
                  <a:pt x="159" y="23"/>
                </a:cubicBezTo>
                <a:cubicBezTo>
                  <a:pt x="150" y="23"/>
                  <a:pt x="150" y="23"/>
                  <a:pt x="150" y="23"/>
                </a:cubicBezTo>
                <a:cubicBezTo>
                  <a:pt x="170" y="92"/>
                  <a:pt x="170" y="92"/>
                  <a:pt x="170" y="92"/>
                </a:cubicBezTo>
                <a:cubicBezTo>
                  <a:pt x="179" y="92"/>
                  <a:pt x="179" y="92"/>
                  <a:pt x="179" y="92"/>
                </a:cubicBezTo>
                <a:cubicBezTo>
                  <a:pt x="194" y="42"/>
                  <a:pt x="194" y="42"/>
                  <a:pt x="194" y="42"/>
                </a:cubicBezTo>
                <a:cubicBezTo>
                  <a:pt x="194" y="40"/>
                  <a:pt x="195" y="37"/>
                  <a:pt x="195" y="35"/>
                </a:cubicBezTo>
                <a:cubicBezTo>
                  <a:pt x="195" y="35"/>
                  <a:pt x="195" y="35"/>
                  <a:pt x="195" y="35"/>
                </a:cubicBezTo>
                <a:cubicBezTo>
                  <a:pt x="195" y="38"/>
                  <a:pt x="196" y="40"/>
                  <a:pt x="196" y="42"/>
                </a:cubicBezTo>
                <a:cubicBezTo>
                  <a:pt x="210" y="92"/>
                  <a:pt x="210" y="92"/>
                  <a:pt x="210" y="92"/>
                </a:cubicBezTo>
                <a:cubicBezTo>
                  <a:pt x="220" y="92"/>
                  <a:pt x="220" y="92"/>
                  <a:pt x="220" y="92"/>
                </a:cubicBezTo>
                <a:cubicBezTo>
                  <a:pt x="240" y="23"/>
                  <a:pt x="240" y="23"/>
                  <a:pt x="240" y="23"/>
                </a:cubicBezTo>
                <a:lnTo>
                  <a:pt x="231" y="23"/>
                </a:lnTo>
                <a:close/>
                <a:moveTo>
                  <a:pt x="254" y="23"/>
                </a:moveTo>
                <a:cubicBezTo>
                  <a:pt x="253" y="22"/>
                  <a:pt x="251" y="22"/>
                  <a:pt x="250" y="22"/>
                </a:cubicBezTo>
                <a:cubicBezTo>
                  <a:pt x="248" y="22"/>
                  <a:pt x="247" y="22"/>
                  <a:pt x="246" y="23"/>
                </a:cubicBezTo>
                <a:cubicBezTo>
                  <a:pt x="245" y="24"/>
                  <a:pt x="245" y="25"/>
                  <a:pt x="245" y="27"/>
                </a:cubicBezTo>
                <a:cubicBezTo>
                  <a:pt x="245" y="28"/>
                  <a:pt x="245" y="30"/>
                  <a:pt x="246" y="31"/>
                </a:cubicBezTo>
                <a:cubicBezTo>
                  <a:pt x="247" y="31"/>
                  <a:pt x="249" y="32"/>
                  <a:pt x="250" y="32"/>
                </a:cubicBezTo>
                <a:cubicBezTo>
                  <a:pt x="251" y="32"/>
                  <a:pt x="253" y="31"/>
                  <a:pt x="254" y="30"/>
                </a:cubicBezTo>
                <a:cubicBezTo>
                  <a:pt x="255" y="30"/>
                  <a:pt x="255" y="28"/>
                  <a:pt x="255" y="27"/>
                </a:cubicBezTo>
                <a:cubicBezTo>
                  <a:pt x="255" y="25"/>
                  <a:pt x="255" y="24"/>
                  <a:pt x="254" y="23"/>
                </a:cubicBezTo>
                <a:close/>
                <a:moveTo>
                  <a:pt x="254" y="43"/>
                </a:moveTo>
                <a:cubicBezTo>
                  <a:pt x="246" y="43"/>
                  <a:pt x="246" y="43"/>
                  <a:pt x="246" y="43"/>
                </a:cubicBezTo>
                <a:cubicBezTo>
                  <a:pt x="246" y="92"/>
                  <a:pt x="246" y="92"/>
                  <a:pt x="246" y="92"/>
                </a:cubicBezTo>
                <a:cubicBezTo>
                  <a:pt x="254" y="92"/>
                  <a:pt x="254" y="92"/>
                  <a:pt x="254" y="92"/>
                </a:cubicBezTo>
                <a:lnTo>
                  <a:pt x="254" y="43"/>
                </a:lnTo>
                <a:close/>
                <a:moveTo>
                  <a:pt x="307" y="62"/>
                </a:moveTo>
                <a:cubicBezTo>
                  <a:pt x="307" y="56"/>
                  <a:pt x="305" y="51"/>
                  <a:pt x="302" y="47"/>
                </a:cubicBezTo>
                <a:cubicBezTo>
                  <a:pt x="300" y="44"/>
                  <a:pt x="295" y="42"/>
                  <a:pt x="290" y="42"/>
                </a:cubicBezTo>
                <a:cubicBezTo>
                  <a:pt x="283" y="42"/>
                  <a:pt x="278" y="45"/>
                  <a:pt x="274" y="51"/>
                </a:cubicBezTo>
                <a:cubicBezTo>
                  <a:pt x="274" y="51"/>
                  <a:pt x="274" y="51"/>
                  <a:pt x="274" y="51"/>
                </a:cubicBezTo>
                <a:cubicBezTo>
                  <a:pt x="274" y="43"/>
                  <a:pt x="274" y="43"/>
                  <a:pt x="274" y="43"/>
                </a:cubicBezTo>
                <a:cubicBezTo>
                  <a:pt x="266" y="43"/>
                  <a:pt x="266" y="43"/>
                  <a:pt x="266" y="43"/>
                </a:cubicBezTo>
                <a:cubicBezTo>
                  <a:pt x="266" y="92"/>
                  <a:pt x="266" y="92"/>
                  <a:pt x="266" y="92"/>
                </a:cubicBezTo>
                <a:cubicBezTo>
                  <a:pt x="274" y="92"/>
                  <a:pt x="274" y="92"/>
                  <a:pt x="274" y="92"/>
                </a:cubicBezTo>
                <a:cubicBezTo>
                  <a:pt x="274" y="64"/>
                  <a:pt x="274" y="64"/>
                  <a:pt x="274" y="64"/>
                </a:cubicBezTo>
                <a:cubicBezTo>
                  <a:pt x="274" y="60"/>
                  <a:pt x="275" y="56"/>
                  <a:pt x="278" y="53"/>
                </a:cubicBezTo>
                <a:cubicBezTo>
                  <a:pt x="280" y="50"/>
                  <a:pt x="283" y="49"/>
                  <a:pt x="287" y="49"/>
                </a:cubicBezTo>
                <a:cubicBezTo>
                  <a:pt x="295" y="49"/>
                  <a:pt x="299" y="54"/>
                  <a:pt x="299" y="64"/>
                </a:cubicBezTo>
                <a:cubicBezTo>
                  <a:pt x="299" y="92"/>
                  <a:pt x="299" y="92"/>
                  <a:pt x="299" y="92"/>
                </a:cubicBezTo>
                <a:cubicBezTo>
                  <a:pt x="307" y="92"/>
                  <a:pt x="307" y="92"/>
                  <a:pt x="307" y="92"/>
                </a:cubicBezTo>
                <a:lnTo>
                  <a:pt x="307" y="62"/>
                </a:lnTo>
                <a:close/>
                <a:moveTo>
                  <a:pt x="362" y="19"/>
                </a:moveTo>
                <a:cubicBezTo>
                  <a:pt x="354" y="19"/>
                  <a:pt x="354" y="19"/>
                  <a:pt x="354" y="19"/>
                </a:cubicBezTo>
                <a:cubicBezTo>
                  <a:pt x="354" y="50"/>
                  <a:pt x="354" y="50"/>
                  <a:pt x="354" y="50"/>
                </a:cubicBezTo>
                <a:cubicBezTo>
                  <a:pt x="353" y="50"/>
                  <a:pt x="353" y="50"/>
                  <a:pt x="353" y="50"/>
                </a:cubicBezTo>
                <a:cubicBezTo>
                  <a:pt x="350" y="44"/>
                  <a:pt x="345" y="42"/>
                  <a:pt x="339" y="42"/>
                </a:cubicBezTo>
                <a:cubicBezTo>
                  <a:pt x="332" y="42"/>
                  <a:pt x="326" y="44"/>
                  <a:pt x="322" y="49"/>
                </a:cubicBezTo>
                <a:cubicBezTo>
                  <a:pt x="318" y="54"/>
                  <a:pt x="316" y="61"/>
                  <a:pt x="316" y="69"/>
                </a:cubicBezTo>
                <a:cubicBezTo>
                  <a:pt x="316" y="76"/>
                  <a:pt x="318" y="82"/>
                  <a:pt x="322" y="87"/>
                </a:cubicBezTo>
                <a:cubicBezTo>
                  <a:pt x="325" y="91"/>
                  <a:pt x="330" y="94"/>
                  <a:pt x="337" y="94"/>
                </a:cubicBezTo>
                <a:cubicBezTo>
                  <a:pt x="344" y="94"/>
                  <a:pt x="350" y="90"/>
                  <a:pt x="353" y="84"/>
                </a:cubicBezTo>
                <a:cubicBezTo>
                  <a:pt x="354" y="84"/>
                  <a:pt x="354" y="84"/>
                  <a:pt x="354" y="84"/>
                </a:cubicBezTo>
                <a:cubicBezTo>
                  <a:pt x="354" y="92"/>
                  <a:pt x="354" y="92"/>
                  <a:pt x="354" y="92"/>
                </a:cubicBezTo>
                <a:cubicBezTo>
                  <a:pt x="362" y="92"/>
                  <a:pt x="362" y="92"/>
                  <a:pt x="362" y="92"/>
                </a:cubicBezTo>
                <a:lnTo>
                  <a:pt x="362" y="19"/>
                </a:lnTo>
                <a:close/>
                <a:moveTo>
                  <a:pt x="349" y="82"/>
                </a:moveTo>
                <a:cubicBezTo>
                  <a:pt x="347" y="85"/>
                  <a:pt x="343" y="87"/>
                  <a:pt x="339" y="87"/>
                </a:cubicBezTo>
                <a:cubicBezTo>
                  <a:pt x="334" y="87"/>
                  <a:pt x="331" y="85"/>
                  <a:pt x="328" y="82"/>
                </a:cubicBezTo>
                <a:cubicBezTo>
                  <a:pt x="325" y="79"/>
                  <a:pt x="324" y="74"/>
                  <a:pt x="324" y="68"/>
                </a:cubicBezTo>
                <a:cubicBezTo>
                  <a:pt x="324" y="62"/>
                  <a:pt x="326" y="57"/>
                  <a:pt x="328" y="54"/>
                </a:cubicBezTo>
                <a:cubicBezTo>
                  <a:pt x="331" y="50"/>
                  <a:pt x="335" y="49"/>
                  <a:pt x="340" y="49"/>
                </a:cubicBezTo>
                <a:cubicBezTo>
                  <a:pt x="344" y="49"/>
                  <a:pt x="347" y="50"/>
                  <a:pt x="350" y="53"/>
                </a:cubicBezTo>
                <a:cubicBezTo>
                  <a:pt x="352" y="55"/>
                  <a:pt x="354" y="59"/>
                  <a:pt x="354" y="63"/>
                </a:cubicBezTo>
                <a:cubicBezTo>
                  <a:pt x="354" y="70"/>
                  <a:pt x="354" y="70"/>
                  <a:pt x="354" y="70"/>
                </a:cubicBezTo>
                <a:cubicBezTo>
                  <a:pt x="354" y="75"/>
                  <a:pt x="352" y="79"/>
                  <a:pt x="349" y="82"/>
                </a:cubicBezTo>
                <a:close/>
                <a:moveTo>
                  <a:pt x="414" y="49"/>
                </a:moveTo>
                <a:cubicBezTo>
                  <a:pt x="410" y="44"/>
                  <a:pt x="404" y="42"/>
                  <a:pt x="396" y="42"/>
                </a:cubicBezTo>
                <a:cubicBezTo>
                  <a:pt x="389" y="42"/>
                  <a:pt x="383" y="44"/>
                  <a:pt x="378" y="49"/>
                </a:cubicBezTo>
                <a:cubicBezTo>
                  <a:pt x="374" y="54"/>
                  <a:pt x="371" y="60"/>
                  <a:pt x="371" y="68"/>
                </a:cubicBezTo>
                <a:cubicBezTo>
                  <a:pt x="371" y="76"/>
                  <a:pt x="374" y="82"/>
                  <a:pt x="378" y="87"/>
                </a:cubicBezTo>
                <a:cubicBezTo>
                  <a:pt x="382" y="91"/>
                  <a:pt x="388" y="94"/>
                  <a:pt x="395" y="94"/>
                </a:cubicBezTo>
                <a:cubicBezTo>
                  <a:pt x="403" y="94"/>
                  <a:pt x="409" y="91"/>
                  <a:pt x="413" y="86"/>
                </a:cubicBezTo>
                <a:cubicBezTo>
                  <a:pt x="418" y="82"/>
                  <a:pt x="420" y="75"/>
                  <a:pt x="420" y="68"/>
                </a:cubicBezTo>
                <a:cubicBezTo>
                  <a:pt x="420" y="60"/>
                  <a:pt x="418" y="53"/>
                  <a:pt x="414" y="49"/>
                </a:cubicBezTo>
                <a:close/>
                <a:moveTo>
                  <a:pt x="408" y="82"/>
                </a:moveTo>
                <a:cubicBezTo>
                  <a:pt x="405" y="85"/>
                  <a:pt x="401" y="87"/>
                  <a:pt x="396" y="87"/>
                </a:cubicBezTo>
                <a:cubicBezTo>
                  <a:pt x="391" y="87"/>
                  <a:pt x="387" y="85"/>
                  <a:pt x="384" y="82"/>
                </a:cubicBezTo>
                <a:cubicBezTo>
                  <a:pt x="381" y="79"/>
                  <a:pt x="379" y="74"/>
                  <a:pt x="379" y="68"/>
                </a:cubicBezTo>
                <a:cubicBezTo>
                  <a:pt x="379" y="62"/>
                  <a:pt x="381" y="57"/>
                  <a:pt x="384" y="54"/>
                </a:cubicBezTo>
                <a:cubicBezTo>
                  <a:pt x="387" y="50"/>
                  <a:pt x="391" y="49"/>
                  <a:pt x="396" y="49"/>
                </a:cubicBezTo>
                <a:cubicBezTo>
                  <a:pt x="401" y="49"/>
                  <a:pt x="405" y="50"/>
                  <a:pt x="408" y="54"/>
                </a:cubicBezTo>
                <a:cubicBezTo>
                  <a:pt x="410" y="57"/>
                  <a:pt x="412" y="62"/>
                  <a:pt x="412" y="68"/>
                </a:cubicBezTo>
                <a:cubicBezTo>
                  <a:pt x="412" y="74"/>
                  <a:pt x="410" y="79"/>
                  <a:pt x="408" y="82"/>
                </a:cubicBezTo>
                <a:close/>
                <a:moveTo>
                  <a:pt x="484" y="43"/>
                </a:moveTo>
                <a:cubicBezTo>
                  <a:pt x="474" y="80"/>
                  <a:pt x="474" y="80"/>
                  <a:pt x="474" y="80"/>
                </a:cubicBezTo>
                <a:cubicBezTo>
                  <a:pt x="474" y="82"/>
                  <a:pt x="473" y="83"/>
                  <a:pt x="473" y="85"/>
                </a:cubicBezTo>
                <a:cubicBezTo>
                  <a:pt x="473" y="85"/>
                  <a:pt x="473" y="85"/>
                  <a:pt x="473" y="85"/>
                </a:cubicBezTo>
                <a:cubicBezTo>
                  <a:pt x="473" y="83"/>
                  <a:pt x="472" y="81"/>
                  <a:pt x="472" y="80"/>
                </a:cubicBezTo>
                <a:cubicBezTo>
                  <a:pt x="462" y="43"/>
                  <a:pt x="462" y="43"/>
                  <a:pt x="462" y="43"/>
                </a:cubicBezTo>
                <a:cubicBezTo>
                  <a:pt x="455" y="43"/>
                  <a:pt x="455" y="43"/>
                  <a:pt x="455" y="43"/>
                </a:cubicBezTo>
                <a:cubicBezTo>
                  <a:pt x="443" y="80"/>
                  <a:pt x="443" y="80"/>
                  <a:pt x="443" y="80"/>
                </a:cubicBezTo>
                <a:cubicBezTo>
                  <a:pt x="443" y="82"/>
                  <a:pt x="442" y="83"/>
                  <a:pt x="442" y="85"/>
                </a:cubicBezTo>
                <a:cubicBezTo>
                  <a:pt x="442" y="85"/>
                  <a:pt x="442" y="85"/>
                  <a:pt x="442" y="85"/>
                </a:cubicBezTo>
                <a:cubicBezTo>
                  <a:pt x="442" y="83"/>
                  <a:pt x="442" y="81"/>
                  <a:pt x="441" y="80"/>
                </a:cubicBezTo>
                <a:cubicBezTo>
                  <a:pt x="431" y="43"/>
                  <a:pt x="431" y="43"/>
                  <a:pt x="431" y="43"/>
                </a:cubicBezTo>
                <a:cubicBezTo>
                  <a:pt x="423" y="43"/>
                  <a:pt x="423" y="43"/>
                  <a:pt x="423" y="43"/>
                </a:cubicBezTo>
                <a:cubicBezTo>
                  <a:pt x="438" y="92"/>
                  <a:pt x="438" y="92"/>
                  <a:pt x="438" y="92"/>
                </a:cubicBezTo>
                <a:cubicBezTo>
                  <a:pt x="446" y="92"/>
                  <a:pt x="446" y="92"/>
                  <a:pt x="446" y="92"/>
                </a:cubicBezTo>
                <a:cubicBezTo>
                  <a:pt x="457" y="57"/>
                  <a:pt x="457" y="57"/>
                  <a:pt x="457" y="57"/>
                </a:cubicBezTo>
                <a:cubicBezTo>
                  <a:pt x="457" y="55"/>
                  <a:pt x="458" y="54"/>
                  <a:pt x="458" y="53"/>
                </a:cubicBezTo>
                <a:cubicBezTo>
                  <a:pt x="458" y="53"/>
                  <a:pt x="458" y="53"/>
                  <a:pt x="458" y="53"/>
                </a:cubicBezTo>
                <a:cubicBezTo>
                  <a:pt x="458" y="54"/>
                  <a:pt x="458" y="56"/>
                  <a:pt x="459" y="57"/>
                </a:cubicBezTo>
                <a:cubicBezTo>
                  <a:pt x="469" y="92"/>
                  <a:pt x="469" y="92"/>
                  <a:pt x="469" y="92"/>
                </a:cubicBezTo>
                <a:cubicBezTo>
                  <a:pt x="477" y="92"/>
                  <a:pt x="477" y="92"/>
                  <a:pt x="477" y="92"/>
                </a:cubicBezTo>
                <a:cubicBezTo>
                  <a:pt x="492" y="43"/>
                  <a:pt x="492" y="43"/>
                  <a:pt x="492" y="43"/>
                </a:cubicBezTo>
                <a:lnTo>
                  <a:pt x="484" y="43"/>
                </a:lnTo>
                <a:close/>
                <a:moveTo>
                  <a:pt x="523" y="71"/>
                </a:moveTo>
                <a:cubicBezTo>
                  <a:pt x="521" y="69"/>
                  <a:pt x="517" y="67"/>
                  <a:pt x="513" y="65"/>
                </a:cubicBezTo>
                <a:cubicBezTo>
                  <a:pt x="509" y="63"/>
                  <a:pt x="506" y="62"/>
                  <a:pt x="505" y="60"/>
                </a:cubicBezTo>
                <a:cubicBezTo>
                  <a:pt x="504" y="59"/>
                  <a:pt x="503" y="58"/>
                  <a:pt x="503" y="55"/>
                </a:cubicBezTo>
                <a:cubicBezTo>
                  <a:pt x="503" y="53"/>
                  <a:pt x="504" y="52"/>
                  <a:pt x="506" y="50"/>
                </a:cubicBezTo>
                <a:cubicBezTo>
                  <a:pt x="507" y="49"/>
                  <a:pt x="509" y="49"/>
                  <a:pt x="512" y="49"/>
                </a:cubicBezTo>
                <a:cubicBezTo>
                  <a:pt x="516" y="49"/>
                  <a:pt x="520" y="50"/>
                  <a:pt x="523" y="52"/>
                </a:cubicBezTo>
                <a:cubicBezTo>
                  <a:pt x="523" y="44"/>
                  <a:pt x="523" y="44"/>
                  <a:pt x="523" y="44"/>
                </a:cubicBezTo>
                <a:cubicBezTo>
                  <a:pt x="520" y="43"/>
                  <a:pt x="517" y="42"/>
                  <a:pt x="513" y="42"/>
                </a:cubicBezTo>
                <a:cubicBezTo>
                  <a:pt x="508" y="42"/>
                  <a:pt x="503" y="43"/>
                  <a:pt x="500" y="46"/>
                </a:cubicBezTo>
                <a:cubicBezTo>
                  <a:pt x="497" y="49"/>
                  <a:pt x="495" y="52"/>
                  <a:pt x="495" y="56"/>
                </a:cubicBezTo>
                <a:cubicBezTo>
                  <a:pt x="495" y="60"/>
                  <a:pt x="496" y="62"/>
                  <a:pt x="498" y="65"/>
                </a:cubicBezTo>
                <a:cubicBezTo>
                  <a:pt x="500" y="67"/>
                  <a:pt x="503" y="69"/>
                  <a:pt x="507" y="71"/>
                </a:cubicBezTo>
                <a:cubicBezTo>
                  <a:pt x="512" y="73"/>
                  <a:pt x="514" y="74"/>
                  <a:pt x="516" y="75"/>
                </a:cubicBezTo>
                <a:cubicBezTo>
                  <a:pt x="517" y="77"/>
                  <a:pt x="517" y="78"/>
                  <a:pt x="517" y="80"/>
                </a:cubicBezTo>
                <a:cubicBezTo>
                  <a:pt x="517" y="85"/>
                  <a:pt x="514" y="87"/>
                  <a:pt x="508" y="87"/>
                </a:cubicBezTo>
                <a:cubicBezTo>
                  <a:pt x="503" y="87"/>
                  <a:pt x="499" y="85"/>
                  <a:pt x="495" y="82"/>
                </a:cubicBezTo>
                <a:cubicBezTo>
                  <a:pt x="495" y="91"/>
                  <a:pt x="495" y="91"/>
                  <a:pt x="495" y="91"/>
                </a:cubicBezTo>
                <a:cubicBezTo>
                  <a:pt x="499" y="93"/>
                  <a:pt x="503" y="94"/>
                  <a:pt x="507" y="94"/>
                </a:cubicBezTo>
                <a:cubicBezTo>
                  <a:pt x="513" y="94"/>
                  <a:pt x="517" y="92"/>
                  <a:pt x="521" y="90"/>
                </a:cubicBezTo>
                <a:cubicBezTo>
                  <a:pt x="524" y="87"/>
                  <a:pt x="526" y="83"/>
                  <a:pt x="526" y="79"/>
                </a:cubicBezTo>
                <a:cubicBezTo>
                  <a:pt x="526" y="76"/>
                  <a:pt x="525" y="73"/>
                  <a:pt x="523" y="71"/>
                </a:cubicBezTo>
                <a:close/>
              </a:path>
            </a:pathLst>
          </a:custGeom>
          <a:solidFill>
            <a:srgbClr val="0078D7"/>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 name="MSIPCM66cb4a4ebf806c7fb0d52733" descr="{&quot;HashCode&quot;:-1634785317,&quot;Placement&quot;:&quot;Footer&quot;,&quot;Top&quot;:519.343,&quot;Left&quot;:0.0,&quot;SlideWidth&quot;:960,&quot;SlideHeight&quot;:540}">
            <a:extLst>
              <a:ext uri="{FF2B5EF4-FFF2-40B4-BE49-F238E27FC236}">
                <a16:creationId xmlns:a16="http://schemas.microsoft.com/office/drawing/2014/main" id="{7F2A2D2D-0EB5-4A08-AE87-E02EED291432}"/>
              </a:ext>
            </a:extLst>
          </p:cNvPr>
          <p:cNvSpPr txBox="1"/>
          <p:nvPr userDrawn="1"/>
        </p:nvSpPr>
        <p:spPr>
          <a:xfrm>
            <a:off x="9763281" y="6191091"/>
            <a:ext cx="2123853" cy="153888"/>
          </a:xfrm>
          <a:prstGeom prst="rect">
            <a:avLst/>
          </a:prstGeom>
          <a:noFill/>
        </p:spPr>
        <p:txBody>
          <a:bodyPr vert="horz" wrap="square" lIns="0" tIns="0" rIns="0" bIns="0" rtlCol="0" anchor="ctr" anchorCtr="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2917">
                      <a:srgbClr val="505050"/>
                    </a:gs>
                    <a:gs pos="100000">
                      <a:srgbClr val="505050"/>
                    </a:gs>
                  </a:gsLst>
                  <a:lin ang="5400000" scaled="0"/>
                </a:gradFill>
                <a:effectLst/>
                <a:uLnTx/>
                <a:uFillTx/>
                <a:latin typeface="Calibri" panose="020F0502020204030204" pitchFamily="34" charset="0"/>
                <a:ea typeface="+mn-ea"/>
                <a:cs typeface="+mn-cs"/>
              </a:rPr>
              <a:t>Microsoft confidential – NDA only</a:t>
            </a:r>
          </a:p>
        </p:txBody>
      </p:sp>
    </p:spTree>
    <p:extLst>
      <p:ext uri="{BB962C8B-B14F-4D97-AF65-F5344CB8AC3E}">
        <p14:creationId xmlns:p14="http://schemas.microsoft.com/office/powerpoint/2010/main" val="3150684857"/>
      </p:ext>
    </p:extLst>
  </p:cSld>
  <p:clrMapOvr>
    <a:masterClrMapping/>
  </p:clrMapOvr>
  <p:transition>
    <p:fade/>
  </p:transition>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337063" y="289513"/>
            <a:ext cx="11655840" cy="899665"/>
          </a:xfrm>
        </p:spPr>
        <p:txBody>
          <a:bodyPr tIns="45720" bIns="45720"/>
          <a:lstStyle>
            <a:lvl1pPr>
              <a:defRPr lang="en-US" sz="3600" b="0" kern="1200" cap="none" spc="0" baseline="0" dirty="0">
                <a:ln w="3175">
                  <a:noFill/>
                </a:ln>
                <a:gradFill>
                  <a:gsLst>
                    <a:gs pos="1250">
                      <a:schemeClr val="accent1"/>
                    </a:gs>
                    <a:gs pos="100000">
                      <a:schemeClr val="accent1"/>
                    </a:gs>
                  </a:gsLst>
                  <a:lin ang="5400000" scaled="0"/>
                </a:gradFill>
                <a:effectLst/>
                <a:latin typeface="+mj-lt"/>
                <a:ea typeface="+mn-ea"/>
                <a:cs typeface="Segoe UI" pitchFamily="34" charset="0"/>
              </a:defRPr>
            </a:lvl1pPr>
          </a:lstStyle>
          <a:p>
            <a:r>
              <a:rPr lang="en-US"/>
              <a:t>Title Text Style</a:t>
            </a:r>
          </a:p>
        </p:txBody>
      </p:sp>
      <p:sp>
        <p:nvSpPr>
          <p:cNvPr id="4" name="Freeform 18">
            <a:extLst>
              <a:ext uri="{FF2B5EF4-FFF2-40B4-BE49-F238E27FC236}">
                <a16:creationId xmlns:a16="http://schemas.microsoft.com/office/drawing/2014/main" id="{6632AC67-A853-432E-B505-1F1336639861}"/>
              </a:ext>
            </a:extLst>
          </p:cNvPr>
          <p:cNvSpPr>
            <a:spLocks noChangeAspect="1" noEditPoints="1"/>
          </p:cNvSpPr>
          <p:nvPr userDrawn="1"/>
        </p:nvSpPr>
        <p:spPr bwMode="black">
          <a:xfrm>
            <a:off x="498248" y="6073351"/>
            <a:ext cx="1393650" cy="310896"/>
          </a:xfrm>
          <a:custGeom>
            <a:avLst/>
            <a:gdLst>
              <a:gd name="T0" fmla="*/ 115 w 526"/>
              <a:gd name="T1" fmla="*/ 56 h 115"/>
              <a:gd name="T2" fmla="*/ 49 w 526"/>
              <a:gd name="T3" fmla="*/ 56 h 115"/>
              <a:gd name="T4" fmla="*/ 0 w 526"/>
              <a:gd name="T5" fmla="*/ 56 h 115"/>
              <a:gd name="T6" fmla="*/ 0 w 526"/>
              <a:gd name="T7" fmla="*/ 59 h 115"/>
              <a:gd name="T8" fmla="*/ 49 w 526"/>
              <a:gd name="T9" fmla="*/ 59 h 115"/>
              <a:gd name="T10" fmla="*/ 115 w 526"/>
              <a:gd name="T11" fmla="*/ 115 h 115"/>
              <a:gd name="T12" fmla="*/ 231 w 526"/>
              <a:gd name="T13" fmla="*/ 23 h 115"/>
              <a:gd name="T14" fmla="*/ 215 w 526"/>
              <a:gd name="T15" fmla="*/ 83 h 115"/>
              <a:gd name="T16" fmla="*/ 192 w 526"/>
              <a:gd name="T17" fmla="*/ 23 h 115"/>
              <a:gd name="T18" fmla="*/ 175 w 526"/>
              <a:gd name="T19" fmla="*/ 83 h 115"/>
              <a:gd name="T20" fmla="*/ 150 w 526"/>
              <a:gd name="T21" fmla="*/ 23 h 115"/>
              <a:gd name="T22" fmla="*/ 194 w 526"/>
              <a:gd name="T23" fmla="*/ 42 h 115"/>
              <a:gd name="T24" fmla="*/ 196 w 526"/>
              <a:gd name="T25" fmla="*/ 42 h 115"/>
              <a:gd name="T26" fmla="*/ 240 w 526"/>
              <a:gd name="T27" fmla="*/ 23 h 115"/>
              <a:gd name="T28" fmla="*/ 250 w 526"/>
              <a:gd name="T29" fmla="*/ 22 h 115"/>
              <a:gd name="T30" fmla="*/ 246 w 526"/>
              <a:gd name="T31" fmla="*/ 31 h 115"/>
              <a:gd name="T32" fmla="*/ 255 w 526"/>
              <a:gd name="T33" fmla="*/ 27 h 115"/>
              <a:gd name="T34" fmla="*/ 246 w 526"/>
              <a:gd name="T35" fmla="*/ 43 h 115"/>
              <a:gd name="T36" fmla="*/ 254 w 526"/>
              <a:gd name="T37" fmla="*/ 43 h 115"/>
              <a:gd name="T38" fmla="*/ 290 w 526"/>
              <a:gd name="T39" fmla="*/ 42 h 115"/>
              <a:gd name="T40" fmla="*/ 274 w 526"/>
              <a:gd name="T41" fmla="*/ 43 h 115"/>
              <a:gd name="T42" fmla="*/ 274 w 526"/>
              <a:gd name="T43" fmla="*/ 92 h 115"/>
              <a:gd name="T44" fmla="*/ 287 w 526"/>
              <a:gd name="T45" fmla="*/ 49 h 115"/>
              <a:gd name="T46" fmla="*/ 307 w 526"/>
              <a:gd name="T47" fmla="*/ 92 h 115"/>
              <a:gd name="T48" fmla="*/ 354 w 526"/>
              <a:gd name="T49" fmla="*/ 19 h 115"/>
              <a:gd name="T50" fmla="*/ 339 w 526"/>
              <a:gd name="T51" fmla="*/ 42 h 115"/>
              <a:gd name="T52" fmla="*/ 322 w 526"/>
              <a:gd name="T53" fmla="*/ 87 h 115"/>
              <a:gd name="T54" fmla="*/ 354 w 526"/>
              <a:gd name="T55" fmla="*/ 84 h 115"/>
              <a:gd name="T56" fmla="*/ 362 w 526"/>
              <a:gd name="T57" fmla="*/ 19 h 115"/>
              <a:gd name="T58" fmla="*/ 328 w 526"/>
              <a:gd name="T59" fmla="*/ 82 h 115"/>
              <a:gd name="T60" fmla="*/ 340 w 526"/>
              <a:gd name="T61" fmla="*/ 49 h 115"/>
              <a:gd name="T62" fmla="*/ 354 w 526"/>
              <a:gd name="T63" fmla="*/ 70 h 115"/>
              <a:gd name="T64" fmla="*/ 396 w 526"/>
              <a:gd name="T65" fmla="*/ 42 h 115"/>
              <a:gd name="T66" fmla="*/ 378 w 526"/>
              <a:gd name="T67" fmla="*/ 87 h 115"/>
              <a:gd name="T68" fmla="*/ 420 w 526"/>
              <a:gd name="T69" fmla="*/ 68 h 115"/>
              <a:gd name="T70" fmla="*/ 396 w 526"/>
              <a:gd name="T71" fmla="*/ 87 h 115"/>
              <a:gd name="T72" fmla="*/ 384 w 526"/>
              <a:gd name="T73" fmla="*/ 54 h 115"/>
              <a:gd name="T74" fmla="*/ 412 w 526"/>
              <a:gd name="T75" fmla="*/ 68 h 115"/>
              <a:gd name="T76" fmla="*/ 474 w 526"/>
              <a:gd name="T77" fmla="*/ 80 h 115"/>
              <a:gd name="T78" fmla="*/ 472 w 526"/>
              <a:gd name="T79" fmla="*/ 80 h 115"/>
              <a:gd name="T80" fmla="*/ 443 w 526"/>
              <a:gd name="T81" fmla="*/ 80 h 115"/>
              <a:gd name="T82" fmla="*/ 441 w 526"/>
              <a:gd name="T83" fmla="*/ 80 h 115"/>
              <a:gd name="T84" fmla="*/ 438 w 526"/>
              <a:gd name="T85" fmla="*/ 92 h 115"/>
              <a:gd name="T86" fmla="*/ 458 w 526"/>
              <a:gd name="T87" fmla="*/ 53 h 115"/>
              <a:gd name="T88" fmla="*/ 469 w 526"/>
              <a:gd name="T89" fmla="*/ 92 h 115"/>
              <a:gd name="T90" fmla="*/ 484 w 526"/>
              <a:gd name="T91" fmla="*/ 43 h 115"/>
              <a:gd name="T92" fmla="*/ 505 w 526"/>
              <a:gd name="T93" fmla="*/ 60 h 115"/>
              <a:gd name="T94" fmla="*/ 512 w 526"/>
              <a:gd name="T95" fmla="*/ 49 h 115"/>
              <a:gd name="T96" fmla="*/ 513 w 526"/>
              <a:gd name="T97" fmla="*/ 42 h 115"/>
              <a:gd name="T98" fmla="*/ 498 w 526"/>
              <a:gd name="T99" fmla="*/ 65 h 115"/>
              <a:gd name="T100" fmla="*/ 517 w 526"/>
              <a:gd name="T101" fmla="*/ 80 h 115"/>
              <a:gd name="T102" fmla="*/ 495 w 526"/>
              <a:gd name="T103" fmla="*/ 91 h 115"/>
              <a:gd name="T104" fmla="*/ 526 w 526"/>
              <a:gd name="T105" fmla="*/ 79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26" h="115">
                <a:moveTo>
                  <a:pt x="52" y="9"/>
                </a:moveTo>
                <a:cubicBezTo>
                  <a:pt x="115" y="0"/>
                  <a:pt x="115" y="0"/>
                  <a:pt x="115" y="0"/>
                </a:cubicBezTo>
                <a:cubicBezTo>
                  <a:pt x="115" y="56"/>
                  <a:pt x="115" y="56"/>
                  <a:pt x="115" y="56"/>
                </a:cubicBezTo>
                <a:cubicBezTo>
                  <a:pt x="52" y="56"/>
                  <a:pt x="52" y="56"/>
                  <a:pt x="52" y="56"/>
                </a:cubicBezTo>
                <a:lnTo>
                  <a:pt x="52" y="9"/>
                </a:lnTo>
                <a:close/>
                <a:moveTo>
                  <a:pt x="49" y="56"/>
                </a:moveTo>
                <a:cubicBezTo>
                  <a:pt x="49" y="9"/>
                  <a:pt x="49" y="9"/>
                  <a:pt x="49" y="9"/>
                </a:cubicBezTo>
                <a:cubicBezTo>
                  <a:pt x="0" y="16"/>
                  <a:pt x="0" y="16"/>
                  <a:pt x="0" y="16"/>
                </a:cubicBezTo>
                <a:cubicBezTo>
                  <a:pt x="0" y="56"/>
                  <a:pt x="0" y="56"/>
                  <a:pt x="0" y="56"/>
                </a:cubicBezTo>
                <a:lnTo>
                  <a:pt x="49" y="56"/>
                </a:lnTo>
                <a:close/>
                <a:moveTo>
                  <a:pt x="49" y="59"/>
                </a:moveTo>
                <a:cubicBezTo>
                  <a:pt x="0" y="59"/>
                  <a:pt x="0" y="59"/>
                  <a:pt x="0" y="59"/>
                </a:cubicBezTo>
                <a:cubicBezTo>
                  <a:pt x="0" y="99"/>
                  <a:pt x="0" y="99"/>
                  <a:pt x="0" y="99"/>
                </a:cubicBezTo>
                <a:cubicBezTo>
                  <a:pt x="49" y="106"/>
                  <a:pt x="49" y="106"/>
                  <a:pt x="49" y="106"/>
                </a:cubicBezTo>
                <a:lnTo>
                  <a:pt x="49" y="59"/>
                </a:lnTo>
                <a:close/>
                <a:moveTo>
                  <a:pt x="52" y="59"/>
                </a:moveTo>
                <a:cubicBezTo>
                  <a:pt x="52" y="106"/>
                  <a:pt x="52" y="106"/>
                  <a:pt x="52" y="106"/>
                </a:cubicBezTo>
                <a:cubicBezTo>
                  <a:pt x="115" y="115"/>
                  <a:pt x="115" y="115"/>
                  <a:pt x="115" y="115"/>
                </a:cubicBezTo>
                <a:cubicBezTo>
                  <a:pt x="115" y="59"/>
                  <a:pt x="115" y="59"/>
                  <a:pt x="115" y="59"/>
                </a:cubicBezTo>
                <a:lnTo>
                  <a:pt x="52" y="59"/>
                </a:lnTo>
                <a:close/>
                <a:moveTo>
                  <a:pt x="231" y="23"/>
                </a:moveTo>
                <a:cubicBezTo>
                  <a:pt x="217" y="76"/>
                  <a:pt x="217" y="76"/>
                  <a:pt x="217" y="76"/>
                </a:cubicBezTo>
                <a:cubicBezTo>
                  <a:pt x="216" y="79"/>
                  <a:pt x="215" y="81"/>
                  <a:pt x="215" y="83"/>
                </a:cubicBezTo>
                <a:cubicBezTo>
                  <a:pt x="215" y="83"/>
                  <a:pt x="215" y="83"/>
                  <a:pt x="215" y="83"/>
                </a:cubicBezTo>
                <a:cubicBezTo>
                  <a:pt x="215" y="81"/>
                  <a:pt x="215" y="79"/>
                  <a:pt x="214" y="77"/>
                </a:cubicBezTo>
                <a:cubicBezTo>
                  <a:pt x="199" y="23"/>
                  <a:pt x="199" y="23"/>
                  <a:pt x="199" y="23"/>
                </a:cubicBezTo>
                <a:cubicBezTo>
                  <a:pt x="192" y="23"/>
                  <a:pt x="192" y="23"/>
                  <a:pt x="192" y="23"/>
                </a:cubicBezTo>
                <a:cubicBezTo>
                  <a:pt x="176" y="76"/>
                  <a:pt x="176" y="76"/>
                  <a:pt x="176" y="76"/>
                </a:cubicBezTo>
                <a:cubicBezTo>
                  <a:pt x="175" y="79"/>
                  <a:pt x="175" y="81"/>
                  <a:pt x="175" y="83"/>
                </a:cubicBezTo>
                <a:cubicBezTo>
                  <a:pt x="175" y="83"/>
                  <a:pt x="175" y="83"/>
                  <a:pt x="175" y="83"/>
                </a:cubicBezTo>
                <a:cubicBezTo>
                  <a:pt x="174" y="81"/>
                  <a:pt x="174" y="79"/>
                  <a:pt x="173" y="76"/>
                </a:cubicBezTo>
                <a:cubicBezTo>
                  <a:pt x="159" y="23"/>
                  <a:pt x="159" y="23"/>
                  <a:pt x="159" y="23"/>
                </a:cubicBezTo>
                <a:cubicBezTo>
                  <a:pt x="150" y="23"/>
                  <a:pt x="150" y="23"/>
                  <a:pt x="150" y="23"/>
                </a:cubicBezTo>
                <a:cubicBezTo>
                  <a:pt x="170" y="92"/>
                  <a:pt x="170" y="92"/>
                  <a:pt x="170" y="92"/>
                </a:cubicBezTo>
                <a:cubicBezTo>
                  <a:pt x="179" y="92"/>
                  <a:pt x="179" y="92"/>
                  <a:pt x="179" y="92"/>
                </a:cubicBezTo>
                <a:cubicBezTo>
                  <a:pt x="194" y="42"/>
                  <a:pt x="194" y="42"/>
                  <a:pt x="194" y="42"/>
                </a:cubicBezTo>
                <a:cubicBezTo>
                  <a:pt x="194" y="40"/>
                  <a:pt x="195" y="37"/>
                  <a:pt x="195" y="35"/>
                </a:cubicBezTo>
                <a:cubicBezTo>
                  <a:pt x="195" y="35"/>
                  <a:pt x="195" y="35"/>
                  <a:pt x="195" y="35"/>
                </a:cubicBezTo>
                <a:cubicBezTo>
                  <a:pt x="195" y="38"/>
                  <a:pt x="196" y="40"/>
                  <a:pt x="196" y="42"/>
                </a:cubicBezTo>
                <a:cubicBezTo>
                  <a:pt x="210" y="92"/>
                  <a:pt x="210" y="92"/>
                  <a:pt x="210" y="92"/>
                </a:cubicBezTo>
                <a:cubicBezTo>
                  <a:pt x="220" y="92"/>
                  <a:pt x="220" y="92"/>
                  <a:pt x="220" y="92"/>
                </a:cubicBezTo>
                <a:cubicBezTo>
                  <a:pt x="240" y="23"/>
                  <a:pt x="240" y="23"/>
                  <a:pt x="240" y="23"/>
                </a:cubicBezTo>
                <a:lnTo>
                  <a:pt x="231" y="23"/>
                </a:lnTo>
                <a:close/>
                <a:moveTo>
                  <a:pt x="254" y="23"/>
                </a:moveTo>
                <a:cubicBezTo>
                  <a:pt x="253" y="22"/>
                  <a:pt x="251" y="22"/>
                  <a:pt x="250" y="22"/>
                </a:cubicBezTo>
                <a:cubicBezTo>
                  <a:pt x="248" y="22"/>
                  <a:pt x="247" y="22"/>
                  <a:pt x="246" y="23"/>
                </a:cubicBezTo>
                <a:cubicBezTo>
                  <a:pt x="245" y="24"/>
                  <a:pt x="245" y="25"/>
                  <a:pt x="245" y="27"/>
                </a:cubicBezTo>
                <a:cubicBezTo>
                  <a:pt x="245" y="28"/>
                  <a:pt x="245" y="30"/>
                  <a:pt x="246" y="31"/>
                </a:cubicBezTo>
                <a:cubicBezTo>
                  <a:pt x="247" y="31"/>
                  <a:pt x="249" y="32"/>
                  <a:pt x="250" y="32"/>
                </a:cubicBezTo>
                <a:cubicBezTo>
                  <a:pt x="251" y="32"/>
                  <a:pt x="253" y="31"/>
                  <a:pt x="254" y="30"/>
                </a:cubicBezTo>
                <a:cubicBezTo>
                  <a:pt x="255" y="30"/>
                  <a:pt x="255" y="28"/>
                  <a:pt x="255" y="27"/>
                </a:cubicBezTo>
                <a:cubicBezTo>
                  <a:pt x="255" y="25"/>
                  <a:pt x="255" y="24"/>
                  <a:pt x="254" y="23"/>
                </a:cubicBezTo>
                <a:close/>
                <a:moveTo>
                  <a:pt x="254" y="43"/>
                </a:moveTo>
                <a:cubicBezTo>
                  <a:pt x="246" y="43"/>
                  <a:pt x="246" y="43"/>
                  <a:pt x="246" y="43"/>
                </a:cubicBezTo>
                <a:cubicBezTo>
                  <a:pt x="246" y="92"/>
                  <a:pt x="246" y="92"/>
                  <a:pt x="246" y="92"/>
                </a:cubicBezTo>
                <a:cubicBezTo>
                  <a:pt x="254" y="92"/>
                  <a:pt x="254" y="92"/>
                  <a:pt x="254" y="92"/>
                </a:cubicBezTo>
                <a:lnTo>
                  <a:pt x="254" y="43"/>
                </a:lnTo>
                <a:close/>
                <a:moveTo>
                  <a:pt x="307" y="62"/>
                </a:moveTo>
                <a:cubicBezTo>
                  <a:pt x="307" y="56"/>
                  <a:pt x="305" y="51"/>
                  <a:pt x="302" y="47"/>
                </a:cubicBezTo>
                <a:cubicBezTo>
                  <a:pt x="300" y="44"/>
                  <a:pt x="295" y="42"/>
                  <a:pt x="290" y="42"/>
                </a:cubicBezTo>
                <a:cubicBezTo>
                  <a:pt x="283" y="42"/>
                  <a:pt x="278" y="45"/>
                  <a:pt x="274" y="51"/>
                </a:cubicBezTo>
                <a:cubicBezTo>
                  <a:pt x="274" y="51"/>
                  <a:pt x="274" y="51"/>
                  <a:pt x="274" y="51"/>
                </a:cubicBezTo>
                <a:cubicBezTo>
                  <a:pt x="274" y="43"/>
                  <a:pt x="274" y="43"/>
                  <a:pt x="274" y="43"/>
                </a:cubicBezTo>
                <a:cubicBezTo>
                  <a:pt x="266" y="43"/>
                  <a:pt x="266" y="43"/>
                  <a:pt x="266" y="43"/>
                </a:cubicBezTo>
                <a:cubicBezTo>
                  <a:pt x="266" y="92"/>
                  <a:pt x="266" y="92"/>
                  <a:pt x="266" y="92"/>
                </a:cubicBezTo>
                <a:cubicBezTo>
                  <a:pt x="274" y="92"/>
                  <a:pt x="274" y="92"/>
                  <a:pt x="274" y="92"/>
                </a:cubicBezTo>
                <a:cubicBezTo>
                  <a:pt x="274" y="64"/>
                  <a:pt x="274" y="64"/>
                  <a:pt x="274" y="64"/>
                </a:cubicBezTo>
                <a:cubicBezTo>
                  <a:pt x="274" y="60"/>
                  <a:pt x="275" y="56"/>
                  <a:pt x="278" y="53"/>
                </a:cubicBezTo>
                <a:cubicBezTo>
                  <a:pt x="280" y="50"/>
                  <a:pt x="283" y="49"/>
                  <a:pt x="287" y="49"/>
                </a:cubicBezTo>
                <a:cubicBezTo>
                  <a:pt x="295" y="49"/>
                  <a:pt x="299" y="54"/>
                  <a:pt x="299" y="64"/>
                </a:cubicBezTo>
                <a:cubicBezTo>
                  <a:pt x="299" y="92"/>
                  <a:pt x="299" y="92"/>
                  <a:pt x="299" y="92"/>
                </a:cubicBezTo>
                <a:cubicBezTo>
                  <a:pt x="307" y="92"/>
                  <a:pt x="307" y="92"/>
                  <a:pt x="307" y="92"/>
                </a:cubicBezTo>
                <a:lnTo>
                  <a:pt x="307" y="62"/>
                </a:lnTo>
                <a:close/>
                <a:moveTo>
                  <a:pt x="362" y="19"/>
                </a:moveTo>
                <a:cubicBezTo>
                  <a:pt x="354" y="19"/>
                  <a:pt x="354" y="19"/>
                  <a:pt x="354" y="19"/>
                </a:cubicBezTo>
                <a:cubicBezTo>
                  <a:pt x="354" y="50"/>
                  <a:pt x="354" y="50"/>
                  <a:pt x="354" y="50"/>
                </a:cubicBezTo>
                <a:cubicBezTo>
                  <a:pt x="353" y="50"/>
                  <a:pt x="353" y="50"/>
                  <a:pt x="353" y="50"/>
                </a:cubicBezTo>
                <a:cubicBezTo>
                  <a:pt x="350" y="44"/>
                  <a:pt x="345" y="42"/>
                  <a:pt x="339" y="42"/>
                </a:cubicBezTo>
                <a:cubicBezTo>
                  <a:pt x="332" y="42"/>
                  <a:pt x="326" y="44"/>
                  <a:pt x="322" y="49"/>
                </a:cubicBezTo>
                <a:cubicBezTo>
                  <a:pt x="318" y="54"/>
                  <a:pt x="316" y="61"/>
                  <a:pt x="316" y="69"/>
                </a:cubicBezTo>
                <a:cubicBezTo>
                  <a:pt x="316" y="76"/>
                  <a:pt x="318" y="82"/>
                  <a:pt x="322" y="87"/>
                </a:cubicBezTo>
                <a:cubicBezTo>
                  <a:pt x="325" y="91"/>
                  <a:pt x="330" y="94"/>
                  <a:pt x="337" y="94"/>
                </a:cubicBezTo>
                <a:cubicBezTo>
                  <a:pt x="344" y="94"/>
                  <a:pt x="350" y="90"/>
                  <a:pt x="353" y="84"/>
                </a:cubicBezTo>
                <a:cubicBezTo>
                  <a:pt x="354" y="84"/>
                  <a:pt x="354" y="84"/>
                  <a:pt x="354" y="84"/>
                </a:cubicBezTo>
                <a:cubicBezTo>
                  <a:pt x="354" y="92"/>
                  <a:pt x="354" y="92"/>
                  <a:pt x="354" y="92"/>
                </a:cubicBezTo>
                <a:cubicBezTo>
                  <a:pt x="362" y="92"/>
                  <a:pt x="362" y="92"/>
                  <a:pt x="362" y="92"/>
                </a:cubicBezTo>
                <a:lnTo>
                  <a:pt x="362" y="19"/>
                </a:lnTo>
                <a:close/>
                <a:moveTo>
                  <a:pt x="349" y="82"/>
                </a:moveTo>
                <a:cubicBezTo>
                  <a:pt x="347" y="85"/>
                  <a:pt x="343" y="87"/>
                  <a:pt x="339" y="87"/>
                </a:cubicBezTo>
                <a:cubicBezTo>
                  <a:pt x="334" y="87"/>
                  <a:pt x="331" y="85"/>
                  <a:pt x="328" y="82"/>
                </a:cubicBezTo>
                <a:cubicBezTo>
                  <a:pt x="325" y="79"/>
                  <a:pt x="324" y="74"/>
                  <a:pt x="324" y="68"/>
                </a:cubicBezTo>
                <a:cubicBezTo>
                  <a:pt x="324" y="62"/>
                  <a:pt x="326" y="57"/>
                  <a:pt x="328" y="54"/>
                </a:cubicBezTo>
                <a:cubicBezTo>
                  <a:pt x="331" y="50"/>
                  <a:pt x="335" y="49"/>
                  <a:pt x="340" y="49"/>
                </a:cubicBezTo>
                <a:cubicBezTo>
                  <a:pt x="344" y="49"/>
                  <a:pt x="347" y="50"/>
                  <a:pt x="350" y="53"/>
                </a:cubicBezTo>
                <a:cubicBezTo>
                  <a:pt x="352" y="55"/>
                  <a:pt x="354" y="59"/>
                  <a:pt x="354" y="63"/>
                </a:cubicBezTo>
                <a:cubicBezTo>
                  <a:pt x="354" y="70"/>
                  <a:pt x="354" y="70"/>
                  <a:pt x="354" y="70"/>
                </a:cubicBezTo>
                <a:cubicBezTo>
                  <a:pt x="354" y="75"/>
                  <a:pt x="352" y="79"/>
                  <a:pt x="349" y="82"/>
                </a:cubicBezTo>
                <a:close/>
                <a:moveTo>
                  <a:pt x="414" y="49"/>
                </a:moveTo>
                <a:cubicBezTo>
                  <a:pt x="410" y="44"/>
                  <a:pt x="404" y="42"/>
                  <a:pt x="396" y="42"/>
                </a:cubicBezTo>
                <a:cubicBezTo>
                  <a:pt x="389" y="42"/>
                  <a:pt x="383" y="44"/>
                  <a:pt x="378" y="49"/>
                </a:cubicBezTo>
                <a:cubicBezTo>
                  <a:pt x="374" y="54"/>
                  <a:pt x="371" y="60"/>
                  <a:pt x="371" y="68"/>
                </a:cubicBezTo>
                <a:cubicBezTo>
                  <a:pt x="371" y="76"/>
                  <a:pt x="374" y="82"/>
                  <a:pt x="378" y="87"/>
                </a:cubicBezTo>
                <a:cubicBezTo>
                  <a:pt x="382" y="91"/>
                  <a:pt x="388" y="94"/>
                  <a:pt x="395" y="94"/>
                </a:cubicBezTo>
                <a:cubicBezTo>
                  <a:pt x="403" y="94"/>
                  <a:pt x="409" y="91"/>
                  <a:pt x="413" y="86"/>
                </a:cubicBezTo>
                <a:cubicBezTo>
                  <a:pt x="418" y="82"/>
                  <a:pt x="420" y="75"/>
                  <a:pt x="420" y="68"/>
                </a:cubicBezTo>
                <a:cubicBezTo>
                  <a:pt x="420" y="60"/>
                  <a:pt x="418" y="53"/>
                  <a:pt x="414" y="49"/>
                </a:cubicBezTo>
                <a:close/>
                <a:moveTo>
                  <a:pt x="408" y="82"/>
                </a:moveTo>
                <a:cubicBezTo>
                  <a:pt x="405" y="85"/>
                  <a:pt x="401" y="87"/>
                  <a:pt x="396" y="87"/>
                </a:cubicBezTo>
                <a:cubicBezTo>
                  <a:pt x="391" y="87"/>
                  <a:pt x="387" y="85"/>
                  <a:pt x="384" y="82"/>
                </a:cubicBezTo>
                <a:cubicBezTo>
                  <a:pt x="381" y="79"/>
                  <a:pt x="379" y="74"/>
                  <a:pt x="379" y="68"/>
                </a:cubicBezTo>
                <a:cubicBezTo>
                  <a:pt x="379" y="62"/>
                  <a:pt x="381" y="57"/>
                  <a:pt x="384" y="54"/>
                </a:cubicBezTo>
                <a:cubicBezTo>
                  <a:pt x="387" y="50"/>
                  <a:pt x="391" y="49"/>
                  <a:pt x="396" y="49"/>
                </a:cubicBezTo>
                <a:cubicBezTo>
                  <a:pt x="401" y="49"/>
                  <a:pt x="405" y="50"/>
                  <a:pt x="408" y="54"/>
                </a:cubicBezTo>
                <a:cubicBezTo>
                  <a:pt x="410" y="57"/>
                  <a:pt x="412" y="62"/>
                  <a:pt x="412" y="68"/>
                </a:cubicBezTo>
                <a:cubicBezTo>
                  <a:pt x="412" y="74"/>
                  <a:pt x="410" y="79"/>
                  <a:pt x="408" y="82"/>
                </a:cubicBezTo>
                <a:close/>
                <a:moveTo>
                  <a:pt x="484" y="43"/>
                </a:moveTo>
                <a:cubicBezTo>
                  <a:pt x="474" y="80"/>
                  <a:pt x="474" y="80"/>
                  <a:pt x="474" y="80"/>
                </a:cubicBezTo>
                <a:cubicBezTo>
                  <a:pt x="474" y="82"/>
                  <a:pt x="473" y="83"/>
                  <a:pt x="473" y="85"/>
                </a:cubicBezTo>
                <a:cubicBezTo>
                  <a:pt x="473" y="85"/>
                  <a:pt x="473" y="85"/>
                  <a:pt x="473" y="85"/>
                </a:cubicBezTo>
                <a:cubicBezTo>
                  <a:pt x="473" y="83"/>
                  <a:pt x="472" y="81"/>
                  <a:pt x="472" y="80"/>
                </a:cubicBezTo>
                <a:cubicBezTo>
                  <a:pt x="462" y="43"/>
                  <a:pt x="462" y="43"/>
                  <a:pt x="462" y="43"/>
                </a:cubicBezTo>
                <a:cubicBezTo>
                  <a:pt x="455" y="43"/>
                  <a:pt x="455" y="43"/>
                  <a:pt x="455" y="43"/>
                </a:cubicBezTo>
                <a:cubicBezTo>
                  <a:pt x="443" y="80"/>
                  <a:pt x="443" y="80"/>
                  <a:pt x="443" y="80"/>
                </a:cubicBezTo>
                <a:cubicBezTo>
                  <a:pt x="443" y="82"/>
                  <a:pt x="442" y="83"/>
                  <a:pt x="442" y="85"/>
                </a:cubicBezTo>
                <a:cubicBezTo>
                  <a:pt x="442" y="85"/>
                  <a:pt x="442" y="85"/>
                  <a:pt x="442" y="85"/>
                </a:cubicBezTo>
                <a:cubicBezTo>
                  <a:pt x="442" y="83"/>
                  <a:pt x="442" y="81"/>
                  <a:pt x="441" y="80"/>
                </a:cubicBezTo>
                <a:cubicBezTo>
                  <a:pt x="431" y="43"/>
                  <a:pt x="431" y="43"/>
                  <a:pt x="431" y="43"/>
                </a:cubicBezTo>
                <a:cubicBezTo>
                  <a:pt x="423" y="43"/>
                  <a:pt x="423" y="43"/>
                  <a:pt x="423" y="43"/>
                </a:cubicBezTo>
                <a:cubicBezTo>
                  <a:pt x="438" y="92"/>
                  <a:pt x="438" y="92"/>
                  <a:pt x="438" y="92"/>
                </a:cubicBezTo>
                <a:cubicBezTo>
                  <a:pt x="446" y="92"/>
                  <a:pt x="446" y="92"/>
                  <a:pt x="446" y="92"/>
                </a:cubicBezTo>
                <a:cubicBezTo>
                  <a:pt x="457" y="57"/>
                  <a:pt x="457" y="57"/>
                  <a:pt x="457" y="57"/>
                </a:cubicBezTo>
                <a:cubicBezTo>
                  <a:pt x="457" y="55"/>
                  <a:pt x="458" y="54"/>
                  <a:pt x="458" y="53"/>
                </a:cubicBezTo>
                <a:cubicBezTo>
                  <a:pt x="458" y="53"/>
                  <a:pt x="458" y="53"/>
                  <a:pt x="458" y="53"/>
                </a:cubicBezTo>
                <a:cubicBezTo>
                  <a:pt x="458" y="54"/>
                  <a:pt x="458" y="56"/>
                  <a:pt x="459" y="57"/>
                </a:cubicBezTo>
                <a:cubicBezTo>
                  <a:pt x="469" y="92"/>
                  <a:pt x="469" y="92"/>
                  <a:pt x="469" y="92"/>
                </a:cubicBezTo>
                <a:cubicBezTo>
                  <a:pt x="477" y="92"/>
                  <a:pt x="477" y="92"/>
                  <a:pt x="477" y="92"/>
                </a:cubicBezTo>
                <a:cubicBezTo>
                  <a:pt x="492" y="43"/>
                  <a:pt x="492" y="43"/>
                  <a:pt x="492" y="43"/>
                </a:cubicBezTo>
                <a:lnTo>
                  <a:pt x="484" y="43"/>
                </a:lnTo>
                <a:close/>
                <a:moveTo>
                  <a:pt x="523" y="71"/>
                </a:moveTo>
                <a:cubicBezTo>
                  <a:pt x="521" y="69"/>
                  <a:pt x="517" y="67"/>
                  <a:pt x="513" y="65"/>
                </a:cubicBezTo>
                <a:cubicBezTo>
                  <a:pt x="509" y="63"/>
                  <a:pt x="506" y="62"/>
                  <a:pt x="505" y="60"/>
                </a:cubicBezTo>
                <a:cubicBezTo>
                  <a:pt x="504" y="59"/>
                  <a:pt x="503" y="58"/>
                  <a:pt x="503" y="55"/>
                </a:cubicBezTo>
                <a:cubicBezTo>
                  <a:pt x="503" y="53"/>
                  <a:pt x="504" y="52"/>
                  <a:pt x="506" y="50"/>
                </a:cubicBezTo>
                <a:cubicBezTo>
                  <a:pt x="507" y="49"/>
                  <a:pt x="509" y="49"/>
                  <a:pt x="512" y="49"/>
                </a:cubicBezTo>
                <a:cubicBezTo>
                  <a:pt x="516" y="49"/>
                  <a:pt x="520" y="50"/>
                  <a:pt x="523" y="52"/>
                </a:cubicBezTo>
                <a:cubicBezTo>
                  <a:pt x="523" y="44"/>
                  <a:pt x="523" y="44"/>
                  <a:pt x="523" y="44"/>
                </a:cubicBezTo>
                <a:cubicBezTo>
                  <a:pt x="520" y="43"/>
                  <a:pt x="517" y="42"/>
                  <a:pt x="513" y="42"/>
                </a:cubicBezTo>
                <a:cubicBezTo>
                  <a:pt x="508" y="42"/>
                  <a:pt x="503" y="43"/>
                  <a:pt x="500" y="46"/>
                </a:cubicBezTo>
                <a:cubicBezTo>
                  <a:pt x="497" y="49"/>
                  <a:pt x="495" y="52"/>
                  <a:pt x="495" y="56"/>
                </a:cubicBezTo>
                <a:cubicBezTo>
                  <a:pt x="495" y="60"/>
                  <a:pt x="496" y="62"/>
                  <a:pt x="498" y="65"/>
                </a:cubicBezTo>
                <a:cubicBezTo>
                  <a:pt x="500" y="67"/>
                  <a:pt x="503" y="69"/>
                  <a:pt x="507" y="71"/>
                </a:cubicBezTo>
                <a:cubicBezTo>
                  <a:pt x="512" y="73"/>
                  <a:pt x="514" y="74"/>
                  <a:pt x="516" y="75"/>
                </a:cubicBezTo>
                <a:cubicBezTo>
                  <a:pt x="517" y="77"/>
                  <a:pt x="517" y="78"/>
                  <a:pt x="517" y="80"/>
                </a:cubicBezTo>
                <a:cubicBezTo>
                  <a:pt x="517" y="85"/>
                  <a:pt x="514" y="87"/>
                  <a:pt x="508" y="87"/>
                </a:cubicBezTo>
                <a:cubicBezTo>
                  <a:pt x="503" y="87"/>
                  <a:pt x="499" y="85"/>
                  <a:pt x="495" y="82"/>
                </a:cubicBezTo>
                <a:cubicBezTo>
                  <a:pt x="495" y="91"/>
                  <a:pt x="495" y="91"/>
                  <a:pt x="495" y="91"/>
                </a:cubicBezTo>
                <a:cubicBezTo>
                  <a:pt x="499" y="93"/>
                  <a:pt x="503" y="94"/>
                  <a:pt x="507" y="94"/>
                </a:cubicBezTo>
                <a:cubicBezTo>
                  <a:pt x="513" y="94"/>
                  <a:pt x="517" y="92"/>
                  <a:pt x="521" y="90"/>
                </a:cubicBezTo>
                <a:cubicBezTo>
                  <a:pt x="524" y="87"/>
                  <a:pt x="526" y="83"/>
                  <a:pt x="526" y="79"/>
                </a:cubicBezTo>
                <a:cubicBezTo>
                  <a:pt x="526" y="76"/>
                  <a:pt x="525" y="73"/>
                  <a:pt x="523" y="71"/>
                </a:cubicBezTo>
                <a:close/>
              </a:path>
            </a:pathLst>
          </a:custGeom>
          <a:solidFill>
            <a:srgbClr val="0078D7"/>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 name="MSIPCM66cb4a4ebf806c7fb0d52733" descr="{&quot;HashCode&quot;:-1634785317,&quot;Placement&quot;:&quot;Footer&quot;,&quot;Top&quot;:519.343,&quot;Left&quot;:0.0,&quot;SlideWidth&quot;:960,&quot;SlideHeight&quot;:540}">
            <a:extLst>
              <a:ext uri="{FF2B5EF4-FFF2-40B4-BE49-F238E27FC236}">
                <a16:creationId xmlns:a16="http://schemas.microsoft.com/office/drawing/2014/main" id="{7F2A2D2D-0EB5-4A08-AE87-E02EED291432}"/>
              </a:ext>
            </a:extLst>
          </p:cNvPr>
          <p:cNvSpPr txBox="1"/>
          <p:nvPr userDrawn="1"/>
        </p:nvSpPr>
        <p:spPr>
          <a:xfrm>
            <a:off x="9763281" y="6191091"/>
            <a:ext cx="2123853" cy="153888"/>
          </a:xfrm>
          <a:prstGeom prst="rect">
            <a:avLst/>
          </a:prstGeom>
          <a:noFill/>
        </p:spPr>
        <p:txBody>
          <a:bodyPr vert="horz" wrap="square" lIns="0" tIns="0" rIns="0" bIns="0" rtlCol="0" anchor="ctr" anchorCtr="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2917">
                      <a:srgbClr val="505050"/>
                    </a:gs>
                    <a:gs pos="100000">
                      <a:srgbClr val="505050"/>
                    </a:gs>
                  </a:gsLst>
                  <a:lin ang="5400000" scaled="0"/>
                </a:gradFill>
                <a:effectLst/>
                <a:uLnTx/>
                <a:uFillTx/>
                <a:latin typeface="Calibri" panose="020F0502020204030204" pitchFamily="34" charset="0"/>
                <a:ea typeface="+mn-ea"/>
                <a:cs typeface="+mn-cs"/>
              </a:rPr>
              <a:t>Microsoft confidential – NDA only</a:t>
            </a:r>
          </a:p>
        </p:txBody>
      </p:sp>
    </p:spTree>
    <p:extLst>
      <p:ext uri="{BB962C8B-B14F-4D97-AF65-F5344CB8AC3E}">
        <p14:creationId xmlns:p14="http://schemas.microsoft.com/office/powerpoint/2010/main" val="3150684857"/>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337063" y="289513"/>
            <a:ext cx="11655840" cy="899665"/>
          </a:xfrm>
        </p:spPr>
        <p:txBody>
          <a:bodyPr tIns="45720" bIns="45720"/>
          <a:lstStyle>
            <a:lvl1pPr>
              <a:defRPr lang="en-US" sz="3600" b="0" kern="1200" cap="none" spc="0" baseline="0" dirty="0">
                <a:ln w="3175">
                  <a:noFill/>
                </a:ln>
                <a:gradFill>
                  <a:gsLst>
                    <a:gs pos="1250">
                      <a:schemeClr val="accent1"/>
                    </a:gs>
                    <a:gs pos="100000">
                      <a:schemeClr val="accent1"/>
                    </a:gs>
                  </a:gsLst>
                  <a:lin ang="5400000" scaled="0"/>
                </a:gradFill>
                <a:effectLst/>
                <a:latin typeface="+mj-lt"/>
                <a:ea typeface="+mn-ea"/>
                <a:cs typeface="Segoe UI" pitchFamily="34" charset="0"/>
              </a:defRPr>
            </a:lvl1pPr>
          </a:lstStyle>
          <a:p>
            <a:r>
              <a:rPr lang="en-US"/>
              <a:t>Title Text Style</a:t>
            </a:r>
          </a:p>
        </p:txBody>
      </p:sp>
      <p:sp>
        <p:nvSpPr>
          <p:cNvPr id="4" name="Freeform 18">
            <a:extLst>
              <a:ext uri="{FF2B5EF4-FFF2-40B4-BE49-F238E27FC236}">
                <a16:creationId xmlns:a16="http://schemas.microsoft.com/office/drawing/2014/main" id="{6632AC67-A853-432E-B505-1F1336639861}"/>
              </a:ext>
            </a:extLst>
          </p:cNvPr>
          <p:cNvSpPr>
            <a:spLocks noChangeAspect="1" noEditPoints="1"/>
          </p:cNvSpPr>
          <p:nvPr userDrawn="1"/>
        </p:nvSpPr>
        <p:spPr bwMode="black">
          <a:xfrm>
            <a:off x="498248" y="6073351"/>
            <a:ext cx="1393650" cy="310896"/>
          </a:xfrm>
          <a:custGeom>
            <a:avLst/>
            <a:gdLst>
              <a:gd name="T0" fmla="*/ 115 w 526"/>
              <a:gd name="T1" fmla="*/ 56 h 115"/>
              <a:gd name="T2" fmla="*/ 49 w 526"/>
              <a:gd name="T3" fmla="*/ 56 h 115"/>
              <a:gd name="T4" fmla="*/ 0 w 526"/>
              <a:gd name="T5" fmla="*/ 56 h 115"/>
              <a:gd name="T6" fmla="*/ 0 w 526"/>
              <a:gd name="T7" fmla="*/ 59 h 115"/>
              <a:gd name="T8" fmla="*/ 49 w 526"/>
              <a:gd name="T9" fmla="*/ 59 h 115"/>
              <a:gd name="T10" fmla="*/ 115 w 526"/>
              <a:gd name="T11" fmla="*/ 115 h 115"/>
              <a:gd name="T12" fmla="*/ 231 w 526"/>
              <a:gd name="T13" fmla="*/ 23 h 115"/>
              <a:gd name="T14" fmla="*/ 215 w 526"/>
              <a:gd name="T15" fmla="*/ 83 h 115"/>
              <a:gd name="T16" fmla="*/ 192 w 526"/>
              <a:gd name="T17" fmla="*/ 23 h 115"/>
              <a:gd name="T18" fmla="*/ 175 w 526"/>
              <a:gd name="T19" fmla="*/ 83 h 115"/>
              <a:gd name="T20" fmla="*/ 150 w 526"/>
              <a:gd name="T21" fmla="*/ 23 h 115"/>
              <a:gd name="T22" fmla="*/ 194 w 526"/>
              <a:gd name="T23" fmla="*/ 42 h 115"/>
              <a:gd name="T24" fmla="*/ 196 w 526"/>
              <a:gd name="T25" fmla="*/ 42 h 115"/>
              <a:gd name="T26" fmla="*/ 240 w 526"/>
              <a:gd name="T27" fmla="*/ 23 h 115"/>
              <a:gd name="T28" fmla="*/ 250 w 526"/>
              <a:gd name="T29" fmla="*/ 22 h 115"/>
              <a:gd name="T30" fmla="*/ 246 w 526"/>
              <a:gd name="T31" fmla="*/ 31 h 115"/>
              <a:gd name="T32" fmla="*/ 255 w 526"/>
              <a:gd name="T33" fmla="*/ 27 h 115"/>
              <a:gd name="T34" fmla="*/ 246 w 526"/>
              <a:gd name="T35" fmla="*/ 43 h 115"/>
              <a:gd name="T36" fmla="*/ 254 w 526"/>
              <a:gd name="T37" fmla="*/ 43 h 115"/>
              <a:gd name="T38" fmla="*/ 290 w 526"/>
              <a:gd name="T39" fmla="*/ 42 h 115"/>
              <a:gd name="T40" fmla="*/ 274 w 526"/>
              <a:gd name="T41" fmla="*/ 43 h 115"/>
              <a:gd name="T42" fmla="*/ 274 w 526"/>
              <a:gd name="T43" fmla="*/ 92 h 115"/>
              <a:gd name="T44" fmla="*/ 287 w 526"/>
              <a:gd name="T45" fmla="*/ 49 h 115"/>
              <a:gd name="T46" fmla="*/ 307 w 526"/>
              <a:gd name="T47" fmla="*/ 92 h 115"/>
              <a:gd name="T48" fmla="*/ 354 w 526"/>
              <a:gd name="T49" fmla="*/ 19 h 115"/>
              <a:gd name="T50" fmla="*/ 339 w 526"/>
              <a:gd name="T51" fmla="*/ 42 h 115"/>
              <a:gd name="T52" fmla="*/ 322 w 526"/>
              <a:gd name="T53" fmla="*/ 87 h 115"/>
              <a:gd name="T54" fmla="*/ 354 w 526"/>
              <a:gd name="T55" fmla="*/ 84 h 115"/>
              <a:gd name="T56" fmla="*/ 362 w 526"/>
              <a:gd name="T57" fmla="*/ 19 h 115"/>
              <a:gd name="T58" fmla="*/ 328 w 526"/>
              <a:gd name="T59" fmla="*/ 82 h 115"/>
              <a:gd name="T60" fmla="*/ 340 w 526"/>
              <a:gd name="T61" fmla="*/ 49 h 115"/>
              <a:gd name="T62" fmla="*/ 354 w 526"/>
              <a:gd name="T63" fmla="*/ 70 h 115"/>
              <a:gd name="T64" fmla="*/ 396 w 526"/>
              <a:gd name="T65" fmla="*/ 42 h 115"/>
              <a:gd name="T66" fmla="*/ 378 w 526"/>
              <a:gd name="T67" fmla="*/ 87 h 115"/>
              <a:gd name="T68" fmla="*/ 420 w 526"/>
              <a:gd name="T69" fmla="*/ 68 h 115"/>
              <a:gd name="T70" fmla="*/ 396 w 526"/>
              <a:gd name="T71" fmla="*/ 87 h 115"/>
              <a:gd name="T72" fmla="*/ 384 w 526"/>
              <a:gd name="T73" fmla="*/ 54 h 115"/>
              <a:gd name="T74" fmla="*/ 412 w 526"/>
              <a:gd name="T75" fmla="*/ 68 h 115"/>
              <a:gd name="T76" fmla="*/ 474 w 526"/>
              <a:gd name="T77" fmla="*/ 80 h 115"/>
              <a:gd name="T78" fmla="*/ 472 w 526"/>
              <a:gd name="T79" fmla="*/ 80 h 115"/>
              <a:gd name="T80" fmla="*/ 443 w 526"/>
              <a:gd name="T81" fmla="*/ 80 h 115"/>
              <a:gd name="T82" fmla="*/ 441 w 526"/>
              <a:gd name="T83" fmla="*/ 80 h 115"/>
              <a:gd name="T84" fmla="*/ 438 w 526"/>
              <a:gd name="T85" fmla="*/ 92 h 115"/>
              <a:gd name="T86" fmla="*/ 458 w 526"/>
              <a:gd name="T87" fmla="*/ 53 h 115"/>
              <a:gd name="T88" fmla="*/ 469 w 526"/>
              <a:gd name="T89" fmla="*/ 92 h 115"/>
              <a:gd name="T90" fmla="*/ 484 w 526"/>
              <a:gd name="T91" fmla="*/ 43 h 115"/>
              <a:gd name="T92" fmla="*/ 505 w 526"/>
              <a:gd name="T93" fmla="*/ 60 h 115"/>
              <a:gd name="T94" fmla="*/ 512 w 526"/>
              <a:gd name="T95" fmla="*/ 49 h 115"/>
              <a:gd name="T96" fmla="*/ 513 w 526"/>
              <a:gd name="T97" fmla="*/ 42 h 115"/>
              <a:gd name="T98" fmla="*/ 498 w 526"/>
              <a:gd name="T99" fmla="*/ 65 h 115"/>
              <a:gd name="T100" fmla="*/ 517 w 526"/>
              <a:gd name="T101" fmla="*/ 80 h 115"/>
              <a:gd name="T102" fmla="*/ 495 w 526"/>
              <a:gd name="T103" fmla="*/ 91 h 115"/>
              <a:gd name="T104" fmla="*/ 526 w 526"/>
              <a:gd name="T105" fmla="*/ 79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26" h="115">
                <a:moveTo>
                  <a:pt x="52" y="9"/>
                </a:moveTo>
                <a:cubicBezTo>
                  <a:pt x="115" y="0"/>
                  <a:pt x="115" y="0"/>
                  <a:pt x="115" y="0"/>
                </a:cubicBezTo>
                <a:cubicBezTo>
                  <a:pt x="115" y="56"/>
                  <a:pt x="115" y="56"/>
                  <a:pt x="115" y="56"/>
                </a:cubicBezTo>
                <a:cubicBezTo>
                  <a:pt x="52" y="56"/>
                  <a:pt x="52" y="56"/>
                  <a:pt x="52" y="56"/>
                </a:cubicBezTo>
                <a:lnTo>
                  <a:pt x="52" y="9"/>
                </a:lnTo>
                <a:close/>
                <a:moveTo>
                  <a:pt x="49" y="56"/>
                </a:moveTo>
                <a:cubicBezTo>
                  <a:pt x="49" y="9"/>
                  <a:pt x="49" y="9"/>
                  <a:pt x="49" y="9"/>
                </a:cubicBezTo>
                <a:cubicBezTo>
                  <a:pt x="0" y="16"/>
                  <a:pt x="0" y="16"/>
                  <a:pt x="0" y="16"/>
                </a:cubicBezTo>
                <a:cubicBezTo>
                  <a:pt x="0" y="56"/>
                  <a:pt x="0" y="56"/>
                  <a:pt x="0" y="56"/>
                </a:cubicBezTo>
                <a:lnTo>
                  <a:pt x="49" y="56"/>
                </a:lnTo>
                <a:close/>
                <a:moveTo>
                  <a:pt x="49" y="59"/>
                </a:moveTo>
                <a:cubicBezTo>
                  <a:pt x="0" y="59"/>
                  <a:pt x="0" y="59"/>
                  <a:pt x="0" y="59"/>
                </a:cubicBezTo>
                <a:cubicBezTo>
                  <a:pt x="0" y="99"/>
                  <a:pt x="0" y="99"/>
                  <a:pt x="0" y="99"/>
                </a:cubicBezTo>
                <a:cubicBezTo>
                  <a:pt x="49" y="106"/>
                  <a:pt x="49" y="106"/>
                  <a:pt x="49" y="106"/>
                </a:cubicBezTo>
                <a:lnTo>
                  <a:pt x="49" y="59"/>
                </a:lnTo>
                <a:close/>
                <a:moveTo>
                  <a:pt x="52" y="59"/>
                </a:moveTo>
                <a:cubicBezTo>
                  <a:pt x="52" y="106"/>
                  <a:pt x="52" y="106"/>
                  <a:pt x="52" y="106"/>
                </a:cubicBezTo>
                <a:cubicBezTo>
                  <a:pt x="115" y="115"/>
                  <a:pt x="115" y="115"/>
                  <a:pt x="115" y="115"/>
                </a:cubicBezTo>
                <a:cubicBezTo>
                  <a:pt x="115" y="59"/>
                  <a:pt x="115" y="59"/>
                  <a:pt x="115" y="59"/>
                </a:cubicBezTo>
                <a:lnTo>
                  <a:pt x="52" y="59"/>
                </a:lnTo>
                <a:close/>
                <a:moveTo>
                  <a:pt x="231" y="23"/>
                </a:moveTo>
                <a:cubicBezTo>
                  <a:pt x="217" y="76"/>
                  <a:pt x="217" y="76"/>
                  <a:pt x="217" y="76"/>
                </a:cubicBezTo>
                <a:cubicBezTo>
                  <a:pt x="216" y="79"/>
                  <a:pt x="215" y="81"/>
                  <a:pt x="215" y="83"/>
                </a:cubicBezTo>
                <a:cubicBezTo>
                  <a:pt x="215" y="83"/>
                  <a:pt x="215" y="83"/>
                  <a:pt x="215" y="83"/>
                </a:cubicBezTo>
                <a:cubicBezTo>
                  <a:pt x="215" y="81"/>
                  <a:pt x="215" y="79"/>
                  <a:pt x="214" y="77"/>
                </a:cubicBezTo>
                <a:cubicBezTo>
                  <a:pt x="199" y="23"/>
                  <a:pt x="199" y="23"/>
                  <a:pt x="199" y="23"/>
                </a:cubicBezTo>
                <a:cubicBezTo>
                  <a:pt x="192" y="23"/>
                  <a:pt x="192" y="23"/>
                  <a:pt x="192" y="23"/>
                </a:cubicBezTo>
                <a:cubicBezTo>
                  <a:pt x="176" y="76"/>
                  <a:pt x="176" y="76"/>
                  <a:pt x="176" y="76"/>
                </a:cubicBezTo>
                <a:cubicBezTo>
                  <a:pt x="175" y="79"/>
                  <a:pt x="175" y="81"/>
                  <a:pt x="175" y="83"/>
                </a:cubicBezTo>
                <a:cubicBezTo>
                  <a:pt x="175" y="83"/>
                  <a:pt x="175" y="83"/>
                  <a:pt x="175" y="83"/>
                </a:cubicBezTo>
                <a:cubicBezTo>
                  <a:pt x="174" y="81"/>
                  <a:pt x="174" y="79"/>
                  <a:pt x="173" y="76"/>
                </a:cubicBezTo>
                <a:cubicBezTo>
                  <a:pt x="159" y="23"/>
                  <a:pt x="159" y="23"/>
                  <a:pt x="159" y="23"/>
                </a:cubicBezTo>
                <a:cubicBezTo>
                  <a:pt x="150" y="23"/>
                  <a:pt x="150" y="23"/>
                  <a:pt x="150" y="23"/>
                </a:cubicBezTo>
                <a:cubicBezTo>
                  <a:pt x="170" y="92"/>
                  <a:pt x="170" y="92"/>
                  <a:pt x="170" y="92"/>
                </a:cubicBezTo>
                <a:cubicBezTo>
                  <a:pt x="179" y="92"/>
                  <a:pt x="179" y="92"/>
                  <a:pt x="179" y="92"/>
                </a:cubicBezTo>
                <a:cubicBezTo>
                  <a:pt x="194" y="42"/>
                  <a:pt x="194" y="42"/>
                  <a:pt x="194" y="42"/>
                </a:cubicBezTo>
                <a:cubicBezTo>
                  <a:pt x="194" y="40"/>
                  <a:pt x="195" y="37"/>
                  <a:pt x="195" y="35"/>
                </a:cubicBezTo>
                <a:cubicBezTo>
                  <a:pt x="195" y="35"/>
                  <a:pt x="195" y="35"/>
                  <a:pt x="195" y="35"/>
                </a:cubicBezTo>
                <a:cubicBezTo>
                  <a:pt x="195" y="38"/>
                  <a:pt x="196" y="40"/>
                  <a:pt x="196" y="42"/>
                </a:cubicBezTo>
                <a:cubicBezTo>
                  <a:pt x="210" y="92"/>
                  <a:pt x="210" y="92"/>
                  <a:pt x="210" y="92"/>
                </a:cubicBezTo>
                <a:cubicBezTo>
                  <a:pt x="220" y="92"/>
                  <a:pt x="220" y="92"/>
                  <a:pt x="220" y="92"/>
                </a:cubicBezTo>
                <a:cubicBezTo>
                  <a:pt x="240" y="23"/>
                  <a:pt x="240" y="23"/>
                  <a:pt x="240" y="23"/>
                </a:cubicBezTo>
                <a:lnTo>
                  <a:pt x="231" y="23"/>
                </a:lnTo>
                <a:close/>
                <a:moveTo>
                  <a:pt x="254" y="23"/>
                </a:moveTo>
                <a:cubicBezTo>
                  <a:pt x="253" y="22"/>
                  <a:pt x="251" y="22"/>
                  <a:pt x="250" y="22"/>
                </a:cubicBezTo>
                <a:cubicBezTo>
                  <a:pt x="248" y="22"/>
                  <a:pt x="247" y="22"/>
                  <a:pt x="246" y="23"/>
                </a:cubicBezTo>
                <a:cubicBezTo>
                  <a:pt x="245" y="24"/>
                  <a:pt x="245" y="25"/>
                  <a:pt x="245" y="27"/>
                </a:cubicBezTo>
                <a:cubicBezTo>
                  <a:pt x="245" y="28"/>
                  <a:pt x="245" y="30"/>
                  <a:pt x="246" y="31"/>
                </a:cubicBezTo>
                <a:cubicBezTo>
                  <a:pt x="247" y="31"/>
                  <a:pt x="249" y="32"/>
                  <a:pt x="250" y="32"/>
                </a:cubicBezTo>
                <a:cubicBezTo>
                  <a:pt x="251" y="32"/>
                  <a:pt x="253" y="31"/>
                  <a:pt x="254" y="30"/>
                </a:cubicBezTo>
                <a:cubicBezTo>
                  <a:pt x="255" y="30"/>
                  <a:pt x="255" y="28"/>
                  <a:pt x="255" y="27"/>
                </a:cubicBezTo>
                <a:cubicBezTo>
                  <a:pt x="255" y="25"/>
                  <a:pt x="255" y="24"/>
                  <a:pt x="254" y="23"/>
                </a:cubicBezTo>
                <a:close/>
                <a:moveTo>
                  <a:pt x="254" y="43"/>
                </a:moveTo>
                <a:cubicBezTo>
                  <a:pt x="246" y="43"/>
                  <a:pt x="246" y="43"/>
                  <a:pt x="246" y="43"/>
                </a:cubicBezTo>
                <a:cubicBezTo>
                  <a:pt x="246" y="92"/>
                  <a:pt x="246" y="92"/>
                  <a:pt x="246" y="92"/>
                </a:cubicBezTo>
                <a:cubicBezTo>
                  <a:pt x="254" y="92"/>
                  <a:pt x="254" y="92"/>
                  <a:pt x="254" y="92"/>
                </a:cubicBezTo>
                <a:lnTo>
                  <a:pt x="254" y="43"/>
                </a:lnTo>
                <a:close/>
                <a:moveTo>
                  <a:pt x="307" y="62"/>
                </a:moveTo>
                <a:cubicBezTo>
                  <a:pt x="307" y="56"/>
                  <a:pt x="305" y="51"/>
                  <a:pt x="302" y="47"/>
                </a:cubicBezTo>
                <a:cubicBezTo>
                  <a:pt x="300" y="44"/>
                  <a:pt x="295" y="42"/>
                  <a:pt x="290" y="42"/>
                </a:cubicBezTo>
                <a:cubicBezTo>
                  <a:pt x="283" y="42"/>
                  <a:pt x="278" y="45"/>
                  <a:pt x="274" y="51"/>
                </a:cubicBezTo>
                <a:cubicBezTo>
                  <a:pt x="274" y="51"/>
                  <a:pt x="274" y="51"/>
                  <a:pt x="274" y="51"/>
                </a:cubicBezTo>
                <a:cubicBezTo>
                  <a:pt x="274" y="43"/>
                  <a:pt x="274" y="43"/>
                  <a:pt x="274" y="43"/>
                </a:cubicBezTo>
                <a:cubicBezTo>
                  <a:pt x="266" y="43"/>
                  <a:pt x="266" y="43"/>
                  <a:pt x="266" y="43"/>
                </a:cubicBezTo>
                <a:cubicBezTo>
                  <a:pt x="266" y="92"/>
                  <a:pt x="266" y="92"/>
                  <a:pt x="266" y="92"/>
                </a:cubicBezTo>
                <a:cubicBezTo>
                  <a:pt x="274" y="92"/>
                  <a:pt x="274" y="92"/>
                  <a:pt x="274" y="92"/>
                </a:cubicBezTo>
                <a:cubicBezTo>
                  <a:pt x="274" y="64"/>
                  <a:pt x="274" y="64"/>
                  <a:pt x="274" y="64"/>
                </a:cubicBezTo>
                <a:cubicBezTo>
                  <a:pt x="274" y="60"/>
                  <a:pt x="275" y="56"/>
                  <a:pt x="278" y="53"/>
                </a:cubicBezTo>
                <a:cubicBezTo>
                  <a:pt x="280" y="50"/>
                  <a:pt x="283" y="49"/>
                  <a:pt x="287" y="49"/>
                </a:cubicBezTo>
                <a:cubicBezTo>
                  <a:pt x="295" y="49"/>
                  <a:pt x="299" y="54"/>
                  <a:pt x="299" y="64"/>
                </a:cubicBezTo>
                <a:cubicBezTo>
                  <a:pt x="299" y="92"/>
                  <a:pt x="299" y="92"/>
                  <a:pt x="299" y="92"/>
                </a:cubicBezTo>
                <a:cubicBezTo>
                  <a:pt x="307" y="92"/>
                  <a:pt x="307" y="92"/>
                  <a:pt x="307" y="92"/>
                </a:cubicBezTo>
                <a:lnTo>
                  <a:pt x="307" y="62"/>
                </a:lnTo>
                <a:close/>
                <a:moveTo>
                  <a:pt x="362" y="19"/>
                </a:moveTo>
                <a:cubicBezTo>
                  <a:pt x="354" y="19"/>
                  <a:pt x="354" y="19"/>
                  <a:pt x="354" y="19"/>
                </a:cubicBezTo>
                <a:cubicBezTo>
                  <a:pt x="354" y="50"/>
                  <a:pt x="354" y="50"/>
                  <a:pt x="354" y="50"/>
                </a:cubicBezTo>
                <a:cubicBezTo>
                  <a:pt x="353" y="50"/>
                  <a:pt x="353" y="50"/>
                  <a:pt x="353" y="50"/>
                </a:cubicBezTo>
                <a:cubicBezTo>
                  <a:pt x="350" y="44"/>
                  <a:pt x="345" y="42"/>
                  <a:pt x="339" y="42"/>
                </a:cubicBezTo>
                <a:cubicBezTo>
                  <a:pt x="332" y="42"/>
                  <a:pt x="326" y="44"/>
                  <a:pt x="322" y="49"/>
                </a:cubicBezTo>
                <a:cubicBezTo>
                  <a:pt x="318" y="54"/>
                  <a:pt x="316" y="61"/>
                  <a:pt x="316" y="69"/>
                </a:cubicBezTo>
                <a:cubicBezTo>
                  <a:pt x="316" y="76"/>
                  <a:pt x="318" y="82"/>
                  <a:pt x="322" y="87"/>
                </a:cubicBezTo>
                <a:cubicBezTo>
                  <a:pt x="325" y="91"/>
                  <a:pt x="330" y="94"/>
                  <a:pt x="337" y="94"/>
                </a:cubicBezTo>
                <a:cubicBezTo>
                  <a:pt x="344" y="94"/>
                  <a:pt x="350" y="90"/>
                  <a:pt x="353" y="84"/>
                </a:cubicBezTo>
                <a:cubicBezTo>
                  <a:pt x="354" y="84"/>
                  <a:pt x="354" y="84"/>
                  <a:pt x="354" y="84"/>
                </a:cubicBezTo>
                <a:cubicBezTo>
                  <a:pt x="354" y="92"/>
                  <a:pt x="354" y="92"/>
                  <a:pt x="354" y="92"/>
                </a:cubicBezTo>
                <a:cubicBezTo>
                  <a:pt x="362" y="92"/>
                  <a:pt x="362" y="92"/>
                  <a:pt x="362" y="92"/>
                </a:cubicBezTo>
                <a:lnTo>
                  <a:pt x="362" y="19"/>
                </a:lnTo>
                <a:close/>
                <a:moveTo>
                  <a:pt x="349" y="82"/>
                </a:moveTo>
                <a:cubicBezTo>
                  <a:pt x="347" y="85"/>
                  <a:pt x="343" y="87"/>
                  <a:pt x="339" y="87"/>
                </a:cubicBezTo>
                <a:cubicBezTo>
                  <a:pt x="334" y="87"/>
                  <a:pt x="331" y="85"/>
                  <a:pt x="328" y="82"/>
                </a:cubicBezTo>
                <a:cubicBezTo>
                  <a:pt x="325" y="79"/>
                  <a:pt x="324" y="74"/>
                  <a:pt x="324" y="68"/>
                </a:cubicBezTo>
                <a:cubicBezTo>
                  <a:pt x="324" y="62"/>
                  <a:pt x="326" y="57"/>
                  <a:pt x="328" y="54"/>
                </a:cubicBezTo>
                <a:cubicBezTo>
                  <a:pt x="331" y="50"/>
                  <a:pt x="335" y="49"/>
                  <a:pt x="340" y="49"/>
                </a:cubicBezTo>
                <a:cubicBezTo>
                  <a:pt x="344" y="49"/>
                  <a:pt x="347" y="50"/>
                  <a:pt x="350" y="53"/>
                </a:cubicBezTo>
                <a:cubicBezTo>
                  <a:pt x="352" y="55"/>
                  <a:pt x="354" y="59"/>
                  <a:pt x="354" y="63"/>
                </a:cubicBezTo>
                <a:cubicBezTo>
                  <a:pt x="354" y="70"/>
                  <a:pt x="354" y="70"/>
                  <a:pt x="354" y="70"/>
                </a:cubicBezTo>
                <a:cubicBezTo>
                  <a:pt x="354" y="75"/>
                  <a:pt x="352" y="79"/>
                  <a:pt x="349" y="82"/>
                </a:cubicBezTo>
                <a:close/>
                <a:moveTo>
                  <a:pt x="414" y="49"/>
                </a:moveTo>
                <a:cubicBezTo>
                  <a:pt x="410" y="44"/>
                  <a:pt x="404" y="42"/>
                  <a:pt x="396" y="42"/>
                </a:cubicBezTo>
                <a:cubicBezTo>
                  <a:pt x="389" y="42"/>
                  <a:pt x="383" y="44"/>
                  <a:pt x="378" y="49"/>
                </a:cubicBezTo>
                <a:cubicBezTo>
                  <a:pt x="374" y="54"/>
                  <a:pt x="371" y="60"/>
                  <a:pt x="371" y="68"/>
                </a:cubicBezTo>
                <a:cubicBezTo>
                  <a:pt x="371" y="76"/>
                  <a:pt x="374" y="82"/>
                  <a:pt x="378" y="87"/>
                </a:cubicBezTo>
                <a:cubicBezTo>
                  <a:pt x="382" y="91"/>
                  <a:pt x="388" y="94"/>
                  <a:pt x="395" y="94"/>
                </a:cubicBezTo>
                <a:cubicBezTo>
                  <a:pt x="403" y="94"/>
                  <a:pt x="409" y="91"/>
                  <a:pt x="413" y="86"/>
                </a:cubicBezTo>
                <a:cubicBezTo>
                  <a:pt x="418" y="82"/>
                  <a:pt x="420" y="75"/>
                  <a:pt x="420" y="68"/>
                </a:cubicBezTo>
                <a:cubicBezTo>
                  <a:pt x="420" y="60"/>
                  <a:pt x="418" y="53"/>
                  <a:pt x="414" y="49"/>
                </a:cubicBezTo>
                <a:close/>
                <a:moveTo>
                  <a:pt x="408" y="82"/>
                </a:moveTo>
                <a:cubicBezTo>
                  <a:pt x="405" y="85"/>
                  <a:pt x="401" y="87"/>
                  <a:pt x="396" y="87"/>
                </a:cubicBezTo>
                <a:cubicBezTo>
                  <a:pt x="391" y="87"/>
                  <a:pt x="387" y="85"/>
                  <a:pt x="384" y="82"/>
                </a:cubicBezTo>
                <a:cubicBezTo>
                  <a:pt x="381" y="79"/>
                  <a:pt x="379" y="74"/>
                  <a:pt x="379" y="68"/>
                </a:cubicBezTo>
                <a:cubicBezTo>
                  <a:pt x="379" y="62"/>
                  <a:pt x="381" y="57"/>
                  <a:pt x="384" y="54"/>
                </a:cubicBezTo>
                <a:cubicBezTo>
                  <a:pt x="387" y="50"/>
                  <a:pt x="391" y="49"/>
                  <a:pt x="396" y="49"/>
                </a:cubicBezTo>
                <a:cubicBezTo>
                  <a:pt x="401" y="49"/>
                  <a:pt x="405" y="50"/>
                  <a:pt x="408" y="54"/>
                </a:cubicBezTo>
                <a:cubicBezTo>
                  <a:pt x="410" y="57"/>
                  <a:pt x="412" y="62"/>
                  <a:pt x="412" y="68"/>
                </a:cubicBezTo>
                <a:cubicBezTo>
                  <a:pt x="412" y="74"/>
                  <a:pt x="410" y="79"/>
                  <a:pt x="408" y="82"/>
                </a:cubicBezTo>
                <a:close/>
                <a:moveTo>
                  <a:pt x="484" y="43"/>
                </a:moveTo>
                <a:cubicBezTo>
                  <a:pt x="474" y="80"/>
                  <a:pt x="474" y="80"/>
                  <a:pt x="474" y="80"/>
                </a:cubicBezTo>
                <a:cubicBezTo>
                  <a:pt x="474" y="82"/>
                  <a:pt x="473" y="83"/>
                  <a:pt x="473" y="85"/>
                </a:cubicBezTo>
                <a:cubicBezTo>
                  <a:pt x="473" y="85"/>
                  <a:pt x="473" y="85"/>
                  <a:pt x="473" y="85"/>
                </a:cubicBezTo>
                <a:cubicBezTo>
                  <a:pt x="473" y="83"/>
                  <a:pt x="472" y="81"/>
                  <a:pt x="472" y="80"/>
                </a:cubicBezTo>
                <a:cubicBezTo>
                  <a:pt x="462" y="43"/>
                  <a:pt x="462" y="43"/>
                  <a:pt x="462" y="43"/>
                </a:cubicBezTo>
                <a:cubicBezTo>
                  <a:pt x="455" y="43"/>
                  <a:pt x="455" y="43"/>
                  <a:pt x="455" y="43"/>
                </a:cubicBezTo>
                <a:cubicBezTo>
                  <a:pt x="443" y="80"/>
                  <a:pt x="443" y="80"/>
                  <a:pt x="443" y="80"/>
                </a:cubicBezTo>
                <a:cubicBezTo>
                  <a:pt x="443" y="82"/>
                  <a:pt x="442" y="83"/>
                  <a:pt x="442" y="85"/>
                </a:cubicBezTo>
                <a:cubicBezTo>
                  <a:pt x="442" y="85"/>
                  <a:pt x="442" y="85"/>
                  <a:pt x="442" y="85"/>
                </a:cubicBezTo>
                <a:cubicBezTo>
                  <a:pt x="442" y="83"/>
                  <a:pt x="442" y="81"/>
                  <a:pt x="441" y="80"/>
                </a:cubicBezTo>
                <a:cubicBezTo>
                  <a:pt x="431" y="43"/>
                  <a:pt x="431" y="43"/>
                  <a:pt x="431" y="43"/>
                </a:cubicBezTo>
                <a:cubicBezTo>
                  <a:pt x="423" y="43"/>
                  <a:pt x="423" y="43"/>
                  <a:pt x="423" y="43"/>
                </a:cubicBezTo>
                <a:cubicBezTo>
                  <a:pt x="438" y="92"/>
                  <a:pt x="438" y="92"/>
                  <a:pt x="438" y="92"/>
                </a:cubicBezTo>
                <a:cubicBezTo>
                  <a:pt x="446" y="92"/>
                  <a:pt x="446" y="92"/>
                  <a:pt x="446" y="92"/>
                </a:cubicBezTo>
                <a:cubicBezTo>
                  <a:pt x="457" y="57"/>
                  <a:pt x="457" y="57"/>
                  <a:pt x="457" y="57"/>
                </a:cubicBezTo>
                <a:cubicBezTo>
                  <a:pt x="457" y="55"/>
                  <a:pt x="458" y="54"/>
                  <a:pt x="458" y="53"/>
                </a:cubicBezTo>
                <a:cubicBezTo>
                  <a:pt x="458" y="53"/>
                  <a:pt x="458" y="53"/>
                  <a:pt x="458" y="53"/>
                </a:cubicBezTo>
                <a:cubicBezTo>
                  <a:pt x="458" y="54"/>
                  <a:pt x="458" y="56"/>
                  <a:pt x="459" y="57"/>
                </a:cubicBezTo>
                <a:cubicBezTo>
                  <a:pt x="469" y="92"/>
                  <a:pt x="469" y="92"/>
                  <a:pt x="469" y="92"/>
                </a:cubicBezTo>
                <a:cubicBezTo>
                  <a:pt x="477" y="92"/>
                  <a:pt x="477" y="92"/>
                  <a:pt x="477" y="92"/>
                </a:cubicBezTo>
                <a:cubicBezTo>
                  <a:pt x="492" y="43"/>
                  <a:pt x="492" y="43"/>
                  <a:pt x="492" y="43"/>
                </a:cubicBezTo>
                <a:lnTo>
                  <a:pt x="484" y="43"/>
                </a:lnTo>
                <a:close/>
                <a:moveTo>
                  <a:pt x="523" y="71"/>
                </a:moveTo>
                <a:cubicBezTo>
                  <a:pt x="521" y="69"/>
                  <a:pt x="517" y="67"/>
                  <a:pt x="513" y="65"/>
                </a:cubicBezTo>
                <a:cubicBezTo>
                  <a:pt x="509" y="63"/>
                  <a:pt x="506" y="62"/>
                  <a:pt x="505" y="60"/>
                </a:cubicBezTo>
                <a:cubicBezTo>
                  <a:pt x="504" y="59"/>
                  <a:pt x="503" y="58"/>
                  <a:pt x="503" y="55"/>
                </a:cubicBezTo>
                <a:cubicBezTo>
                  <a:pt x="503" y="53"/>
                  <a:pt x="504" y="52"/>
                  <a:pt x="506" y="50"/>
                </a:cubicBezTo>
                <a:cubicBezTo>
                  <a:pt x="507" y="49"/>
                  <a:pt x="509" y="49"/>
                  <a:pt x="512" y="49"/>
                </a:cubicBezTo>
                <a:cubicBezTo>
                  <a:pt x="516" y="49"/>
                  <a:pt x="520" y="50"/>
                  <a:pt x="523" y="52"/>
                </a:cubicBezTo>
                <a:cubicBezTo>
                  <a:pt x="523" y="44"/>
                  <a:pt x="523" y="44"/>
                  <a:pt x="523" y="44"/>
                </a:cubicBezTo>
                <a:cubicBezTo>
                  <a:pt x="520" y="43"/>
                  <a:pt x="517" y="42"/>
                  <a:pt x="513" y="42"/>
                </a:cubicBezTo>
                <a:cubicBezTo>
                  <a:pt x="508" y="42"/>
                  <a:pt x="503" y="43"/>
                  <a:pt x="500" y="46"/>
                </a:cubicBezTo>
                <a:cubicBezTo>
                  <a:pt x="497" y="49"/>
                  <a:pt x="495" y="52"/>
                  <a:pt x="495" y="56"/>
                </a:cubicBezTo>
                <a:cubicBezTo>
                  <a:pt x="495" y="60"/>
                  <a:pt x="496" y="62"/>
                  <a:pt x="498" y="65"/>
                </a:cubicBezTo>
                <a:cubicBezTo>
                  <a:pt x="500" y="67"/>
                  <a:pt x="503" y="69"/>
                  <a:pt x="507" y="71"/>
                </a:cubicBezTo>
                <a:cubicBezTo>
                  <a:pt x="512" y="73"/>
                  <a:pt x="514" y="74"/>
                  <a:pt x="516" y="75"/>
                </a:cubicBezTo>
                <a:cubicBezTo>
                  <a:pt x="517" y="77"/>
                  <a:pt x="517" y="78"/>
                  <a:pt x="517" y="80"/>
                </a:cubicBezTo>
                <a:cubicBezTo>
                  <a:pt x="517" y="85"/>
                  <a:pt x="514" y="87"/>
                  <a:pt x="508" y="87"/>
                </a:cubicBezTo>
                <a:cubicBezTo>
                  <a:pt x="503" y="87"/>
                  <a:pt x="499" y="85"/>
                  <a:pt x="495" y="82"/>
                </a:cubicBezTo>
                <a:cubicBezTo>
                  <a:pt x="495" y="91"/>
                  <a:pt x="495" y="91"/>
                  <a:pt x="495" y="91"/>
                </a:cubicBezTo>
                <a:cubicBezTo>
                  <a:pt x="499" y="93"/>
                  <a:pt x="503" y="94"/>
                  <a:pt x="507" y="94"/>
                </a:cubicBezTo>
                <a:cubicBezTo>
                  <a:pt x="513" y="94"/>
                  <a:pt x="517" y="92"/>
                  <a:pt x="521" y="90"/>
                </a:cubicBezTo>
                <a:cubicBezTo>
                  <a:pt x="524" y="87"/>
                  <a:pt x="526" y="83"/>
                  <a:pt x="526" y="79"/>
                </a:cubicBezTo>
                <a:cubicBezTo>
                  <a:pt x="526" y="76"/>
                  <a:pt x="525" y="73"/>
                  <a:pt x="523" y="71"/>
                </a:cubicBezTo>
                <a:close/>
              </a:path>
            </a:pathLst>
          </a:custGeom>
          <a:solidFill>
            <a:srgbClr val="0078D7"/>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 name="MSIPCM66cb4a4ebf806c7fb0d52733" descr="{&quot;HashCode&quot;:-1634785317,&quot;Placement&quot;:&quot;Footer&quot;,&quot;Top&quot;:519.343,&quot;Left&quot;:0.0,&quot;SlideWidth&quot;:960,&quot;SlideHeight&quot;:540}">
            <a:extLst>
              <a:ext uri="{FF2B5EF4-FFF2-40B4-BE49-F238E27FC236}">
                <a16:creationId xmlns:a16="http://schemas.microsoft.com/office/drawing/2014/main" id="{7F2A2D2D-0EB5-4A08-AE87-E02EED291432}"/>
              </a:ext>
            </a:extLst>
          </p:cNvPr>
          <p:cNvSpPr txBox="1"/>
          <p:nvPr userDrawn="1"/>
        </p:nvSpPr>
        <p:spPr>
          <a:xfrm>
            <a:off x="9763281" y="6191091"/>
            <a:ext cx="2123853" cy="153888"/>
          </a:xfrm>
          <a:prstGeom prst="rect">
            <a:avLst/>
          </a:prstGeom>
          <a:noFill/>
        </p:spPr>
        <p:txBody>
          <a:bodyPr vert="horz" wrap="square" lIns="0" tIns="0" rIns="0" bIns="0" rtlCol="0" anchor="ctr" anchorCtr="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2917">
                      <a:srgbClr val="505050"/>
                    </a:gs>
                    <a:gs pos="100000">
                      <a:srgbClr val="505050"/>
                    </a:gs>
                  </a:gsLst>
                  <a:lin ang="5400000" scaled="0"/>
                </a:gradFill>
                <a:effectLst/>
                <a:uLnTx/>
                <a:uFillTx/>
                <a:latin typeface="Calibri" panose="020F0502020204030204" pitchFamily="34" charset="0"/>
                <a:ea typeface="+mn-ea"/>
                <a:cs typeface="+mn-cs"/>
              </a:rPr>
              <a:t>Microsoft confidential – NDA only</a:t>
            </a:r>
          </a:p>
        </p:txBody>
      </p:sp>
    </p:spTree>
    <p:extLst>
      <p:ext uri="{BB962C8B-B14F-4D97-AF65-F5344CB8AC3E}">
        <p14:creationId xmlns:p14="http://schemas.microsoft.com/office/powerpoint/2010/main" val="3150684857"/>
      </p:ext>
    </p:extLst>
  </p:cSld>
  <p:clrMapOvr>
    <a:masterClrMapping/>
  </p:clrMapOvr>
  <p:transition>
    <p:fade/>
  </p:transition>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2_Title &amp; 2-color Non-bulleted text">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337063" y="289513"/>
            <a:ext cx="11655840" cy="899665"/>
          </a:xfrm>
        </p:spPr>
        <p:txBody>
          <a:bodyPr tIns="45720" bIns="45720"/>
          <a:lstStyle>
            <a:lvl1pPr>
              <a:defRPr lang="en-US" sz="3600" b="0" kern="1200" cap="none" spc="0" baseline="0" dirty="0">
                <a:ln w="3175">
                  <a:noFill/>
                </a:ln>
                <a:gradFill>
                  <a:gsLst>
                    <a:gs pos="1250">
                      <a:schemeClr val="accent1"/>
                    </a:gs>
                    <a:gs pos="100000">
                      <a:schemeClr val="accent1"/>
                    </a:gs>
                  </a:gsLst>
                  <a:lin ang="5400000" scaled="0"/>
                </a:gradFill>
                <a:effectLst/>
                <a:latin typeface="+mj-lt"/>
                <a:ea typeface="+mn-ea"/>
                <a:cs typeface="Segoe UI" pitchFamily="34" charset="0"/>
              </a:defRPr>
            </a:lvl1pPr>
          </a:lstStyle>
          <a:p>
            <a:r>
              <a:rPr lang="en-US"/>
              <a:t>Title Text Style</a:t>
            </a:r>
          </a:p>
        </p:txBody>
      </p:sp>
      <p:sp>
        <p:nvSpPr>
          <p:cNvPr id="4" name="Content Placeholder 3"/>
          <p:cNvSpPr>
            <a:spLocks noGrp="1"/>
          </p:cNvSpPr>
          <p:nvPr>
            <p:ph sz="quarter" idx="10" hasCustomPrompt="1"/>
          </p:nvPr>
        </p:nvSpPr>
        <p:spPr>
          <a:xfrm>
            <a:off x="337063" y="1189178"/>
            <a:ext cx="5734721" cy="851323"/>
          </a:xfrm>
        </p:spPr>
        <p:txBody>
          <a:bodyPr/>
          <a:lstStyle>
            <a:lvl1pPr>
              <a:defRPr/>
            </a:lvl1pPr>
            <a:lvl2pPr>
              <a:defRPr/>
            </a:lvl2pPr>
            <a:lvl3pPr>
              <a:defRPr/>
            </a:lvl3pPr>
            <a:lvl4pPr>
              <a:defRPr sz="980" b="0"/>
            </a:lvl4pPr>
            <a:lvl5pPr>
              <a:defRPr sz="980" b="0"/>
            </a:lvl5pPr>
          </a:lstStyle>
          <a:p>
            <a:pPr lvl="0"/>
            <a:r>
              <a:rPr lang="en-US"/>
              <a:t>Subheading text style</a:t>
            </a:r>
          </a:p>
          <a:p>
            <a:pPr lvl="1"/>
            <a:r>
              <a:rPr lang="en-US"/>
              <a:t>Paragraph title text style</a:t>
            </a:r>
          </a:p>
          <a:p>
            <a:pPr lvl="2"/>
            <a:r>
              <a:rPr lang="en-US"/>
              <a:t>Body text style</a:t>
            </a:r>
          </a:p>
        </p:txBody>
      </p:sp>
      <p:sp>
        <p:nvSpPr>
          <p:cNvPr id="5" name="Content Placeholder 3">
            <a:extLst>
              <a:ext uri="{FF2B5EF4-FFF2-40B4-BE49-F238E27FC236}">
                <a16:creationId xmlns:a16="http://schemas.microsoft.com/office/drawing/2014/main" id="{84E5A0EC-0F33-43DD-A08D-5B6612A15CBC}"/>
              </a:ext>
            </a:extLst>
          </p:cNvPr>
          <p:cNvSpPr>
            <a:spLocks noGrp="1"/>
          </p:cNvSpPr>
          <p:nvPr>
            <p:ph sz="quarter" idx="11" hasCustomPrompt="1"/>
          </p:nvPr>
        </p:nvSpPr>
        <p:spPr>
          <a:xfrm>
            <a:off x="337063" y="1189178"/>
            <a:ext cx="5711884" cy="851323"/>
          </a:xfrm>
        </p:spPr>
        <p:txBody>
          <a:bodyPr/>
          <a:lstStyle>
            <a:lvl1pPr>
              <a:defRPr/>
            </a:lvl1pPr>
            <a:lvl2pPr>
              <a:defRPr/>
            </a:lvl2pPr>
            <a:lvl3pPr>
              <a:defRPr/>
            </a:lvl3pPr>
            <a:lvl4pPr>
              <a:defRPr sz="980" b="0"/>
            </a:lvl4pPr>
            <a:lvl5pPr>
              <a:defRPr sz="980" b="0"/>
            </a:lvl5pPr>
          </a:lstStyle>
          <a:p>
            <a:pPr lvl="0"/>
            <a:r>
              <a:rPr lang="en-US"/>
              <a:t>Subheading text style</a:t>
            </a:r>
          </a:p>
          <a:p>
            <a:pPr lvl="1"/>
            <a:r>
              <a:rPr lang="en-US"/>
              <a:t>Paragraph title text style</a:t>
            </a:r>
          </a:p>
          <a:p>
            <a:pPr lvl="2"/>
            <a:r>
              <a:rPr lang="en-US"/>
              <a:t>Body text style</a:t>
            </a:r>
          </a:p>
        </p:txBody>
      </p:sp>
      <p:sp>
        <p:nvSpPr>
          <p:cNvPr id="6" name="Freeform 18">
            <a:extLst>
              <a:ext uri="{FF2B5EF4-FFF2-40B4-BE49-F238E27FC236}">
                <a16:creationId xmlns:a16="http://schemas.microsoft.com/office/drawing/2014/main" id="{EE91408C-4AF3-4FC6-8FC0-7EB2B35F2A9A}"/>
              </a:ext>
            </a:extLst>
          </p:cNvPr>
          <p:cNvSpPr>
            <a:spLocks noChangeAspect="1" noEditPoints="1"/>
          </p:cNvSpPr>
          <p:nvPr userDrawn="1"/>
        </p:nvSpPr>
        <p:spPr bwMode="black">
          <a:xfrm>
            <a:off x="498248" y="6073351"/>
            <a:ext cx="1393650" cy="310896"/>
          </a:xfrm>
          <a:custGeom>
            <a:avLst/>
            <a:gdLst>
              <a:gd name="T0" fmla="*/ 115 w 526"/>
              <a:gd name="T1" fmla="*/ 56 h 115"/>
              <a:gd name="T2" fmla="*/ 49 w 526"/>
              <a:gd name="T3" fmla="*/ 56 h 115"/>
              <a:gd name="T4" fmla="*/ 0 w 526"/>
              <a:gd name="T5" fmla="*/ 56 h 115"/>
              <a:gd name="T6" fmla="*/ 0 w 526"/>
              <a:gd name="T7" fmla="*/ 59 h 115"/>
              <a:gd name="T8" fmla="*/ 49 w 526"/>
              <a:gd name="T9" fmla="*/ 59 h 115"/>
              <a:gd name="T10" fmla="*/ 115 w 526"/>
              <a:gd name="T11" fmla="*/ 115 h 115"/>
              <a:gd name="T12" fmla="*/ 231 w 526"/>
              <a:gd name="T13" fmla="*/ 23 h 115"/>
              <a:gd name="T14" fmla="*/ 215 w 526"/>
              <a:gd name="T15" fmla="*/ 83 h 115"/>
              <a:gd name="T16" fmla="*/ 192 w 526"/>
              <a:gd name="T17" fmla="*/ 23 h 115"/>
              <a:gd name="T18" fmla="*/ 175 w 526"/>
              <a:gd name="T19" fmla="*/ 83 h 115"/>
              <a:gd name="T20" fmla="*/ 150 w 526"/>
              <a:gd name="T21" fmla="*/ 23 h 115"/>
              <a:gd name="T22" fmla="*/ 194 w 526"/>
              <a:gd name="T23" fmla="*/ 42 h 115"/>
              <a:gd name="T24" fmla="*/ 196 w 526"/>
              <a:gd name="T25" fmla="*/ 42 h 115"/>
              <a:gd name="T26" fmla="*/ 240 w 526"/>
              <a:gd name="T27" fmla="*/ 23 h 115"/>
              <a:gd name="T28" fmla="*/ 250 w 526"/>
              <a:gd name="T29" fmla="*/ 22 h 115"/>
              <a:gd name="T30" fmla="*/ 246 w 526"/>
              <a:gd name="T31" fmla="*/ 31 h 115"/>
              <a:gd name="T32" fmla="*/ 255 w 526"/>
              <a:gd name="T33" fmla="*/ 27 h 115"/>
              <a:gd name="T34" fmla="*/ 246 w 526"/>
              <a:gd name="T35" fmla="*/ 43 h 115"/>
              <a:gd name="T36" fmla="*/ 254 w 526"/>
              <a:gd name="T37" fmla="*/ 43 h 115"/>
              <a:gd name="T38" fmla="*/ 290 w 526"/>
              <a:gd name="T39" fmla="*/ 42 h 115"/>
              <a:gd name="T40" fmla="*/ 274 w 526"/>
              <a:gd name="T41" fmla="*/ 43 h 115"/>
              <a:gd name="T42" fmla="*/ 274 w 526"/>
              <a:gd name="T43" fmla="*/ 92 h 115"/>
              <a:gd name="T44" fmla="*/ 287 w 526"/>
              <a:gd name="T45" fmla="*/ 49 h 115"/>
              <a:gd name="T46" fmla="*/ 307 w 526"/>
              <a:gd name="T47" fmla="*/ 92 h 115"/>
              <a:gd name="T48" fmla="*/ 354 w 526"/>
              <a:gd name="T49" fmla="*/ 19 h 115"/>
              <a:gd name="T50" fmla="*/ 339 w 526"/>
              <a:gd name="T51" fmla="*/ 42 h 115"/>
              <a:gd name="T52" fmla="*/ 322 w 526"/>
              <a:gd name="T53" fmla="*/ 87 h 115"/>
              <a:gd name="T54" fmla="*/ 354 w 526"/>
              <a:gd name="T55" fmla="*/ 84 h 115"/>
              <a:gd name="T56" fmla="*/ 362 w 526"/>
              <a:gd name="T57" fmla="*/ 19 h 115"/>
              <a:gd name="T58" fmla="*/ 328 w 526"/>
              <a:gd name="T59" fmla="*/ 82 h 115"/>
              <a:gd name="T60" fmla="*/ 340 w 526"/>
              <a:gd name="T61" fmla="*/ 49 h 115"/>
              <a:gd name="T62" fmla="*/ 354 w 526"/>
              <a:gd name="T63" fmla="*/ 70 h 115"/>
              <a:gd name="T64" fmla="*/ 396 w 526"/>
              <a:gd name="T65" fmla="*/ 42 h 115"/>
              <a:gd name="T66" fmla="*/ 378 w 526"/>
              <a:gd name="T67" fmla="*/ 87 h 115"/>
              <a:gd name="T68" fmla="*/ 420 w 526"/>
              <a:gd name="T69" fmla="*/ 68 h 115"/>
              <a:gd name="T70" fmla="*/ 396 w 526"/>
              <a:gd name="T71" fmla="*/ 87 h 115"/>
              <a:gd name="T72" fmla="*/ 384 w 526"/>
              <a:gd name="T73" fmla="*/ 54 h 115"/>
              <a:gd name="T74" fmla="*/ 412 w 526"/>
              <a:gd name="T75" fmla="*/ 68 h 115"/>
              <a:gd name="T76" fmla="*/ 474 w 526"/>
              <a:gd name="T77" fmla="*/ 80 h 115"/>
              <a:gd name="T78" fmla="*/ 472 w 526"/>
              <a:gd name="T79" fmla="*/ 80 h 115"/>
              <a:gd name="T80" fmla="*/ 443 w 526"/>
              <a:gd name="T81" fmla="*/ 80 h 115"/>
              <a:gd name="T82" fmla="*/ 441 w 526"/>
              <a:gd name="T83" fmla="*/ 80 h 115"/>
              <a:gd name="T84" fmla="*/ 438 w 526"/>
              <a:gd name="T85" fmla="*/ 92 h 115"/>
              <a:gd name="T86" fmla="*/ 458 w 526"/>
              <a:gd name="T87" fmla="*/ 53 h 115"/>
              <a:gd name="T88" fmla="*/ 469 w 526"/>
              <a:gd name="T89" fmla="*/ 92 h 115"/>
              <a:gd name="T90" fmla="*/ 484 w 526"/>
              <a:gd name="T91" fmla="*/ 43 h 115"/>
              <a:gd name="T92" fmla="*/ 505 w 526"/>
              <a:gd name="T93" fmla="*/ 60 h 115"/>
              <a:gd name="T94" fmla="*/ 512 w 526"/>
              <a:gd name="T95" fmla="*/ 49 h 115"/>
              <a:gd name="T96" fmla="*/ 513 w 526"/>
              <a:gd name="T97" fmla="*/ 42 h 115"/>
              <a:gd name="T98" fmla="*/ 498 w 526"/>
              <a:gd name="T99" fmla="*/ 65 h 115"/>
              <a:gd name="T100" fmla="*/ 517 w 526"/>
              <a:gd name="T101" fmla="*/ 80 h 115"/>
              <a:gd name="T102" fmla="*/ 495 w 526"/>
              <a:gd name="T103" fmla="*/ 91 h 115"/>
              <a:gd name="T104" fmla="*/ 526 w 526"/>
              <a:gd name="T105" fmla="*/ 79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26" h="115">
                <a:moveTo>
                  <a:pt x="52" y="9"/>
                </a:moveTo>
                <a:cubicBezTo>
                  <a:pt x="115" y="0"/>
                  <a:pt x="115" y="0"/>
                  <a:pt x="115" y="0"/>
                </a:cubicBezTo>
                <a:cubicBezTo>
                  <a:pt x="115" y="56"/>
                  <a:pt x="115" y="56"/>
                  <a:pt x="115" y="56"/>
                </a:cubicBezTo>
                <a:cubicBezTo>
                  <a:pt x="52" y="56"/>
                  <a:pt x="52" y="56"/>
                  <a:pt x="52" y="56"/>
                </a:cubicBezTo>
                <a:lnTo>
                  <a:pt x="52" y="9"/>
                </a:lnTo>
                <a:close/>
                <a:moveTo>
                  <a:pt x="49" y="56"/>
                </a:moveTo>
                <a:cubicBezTo>
                  <a:pt x="49" y="9"/>
                  <a:pt x="49" y="9"/>
                  <a:pt x="49" y="9"/>
                </a:cubicBezTo>
                <a:cubicBezTo>
                  <a:pt x="0" y="16"/>
                  <a:pt x="0" y="16"/>
                  <a:pt x="0" y="16"/>
                </a:cubicBezTo>
                <a:cubicBezTo>
                  <a:pt x="0" y="56"/>
                  <a:pt x="0" y="56"/>
                  <a:pt x="0" y="56"/>
                </a:cubicBezTo>
                <a:lnTo>
                  <a:pt x="49" y="56"/>
                </a:lnTo>
                <a:close/>
                <a:moveTo>
                  <a:pt x="49" y="59"/>
                </a:moveTo>
                <a:cubicBezTo>
                  <a:pt x="0" y="59"/>
                  <a:pt x="0" y="59"/>
                  <a:pt x="0" y="59"/>
                </a:cubicBezTo>
                <a:cubicBezTo>
                  <a:pt x="0" y="99"/>
                  <a:pt x="0" y="99"/>
                  <a:pt x="0" y="99"/>
                </a:cubicBezTo>
                <a:cubicBezTo>
                  <a:pt x="49" y="106"/>
                  <a:pt x="49" y="106"/>
                  <a:pt x="49" y="106"/>
                </a:cubicBezTo>
                <a:lnTo>
                  <a:pt x="49" y="59"/>
                </a:lnTo>
                <a:close/>
                <a:moveTo>
                  <a:pt x="52" y="59"/>
                </a:moveTo>
                <a:cubicBezTo>
                  <a:pt x="52" y="106"/>
                  <a:pt x="52" y="106"/>
                  <a:pt x="52" y="106"/>
                </a:cubicBezTo>
                <a:cubicBezTo>
                  <a:pt x="115" y="115"/>
                  <a:pt x="115" y="115"/>
                  <a:pt x="115" y="115"/>
                </a:cubicBezTo>
                <a:cubicBezTo>
                  <a:pt x="115" y="59"/>
                  <a:pt x="115" y="59"/>
                  <a:pt x="115" y="59"/>
                </a:cubicBezTo>
                <a:lnTo>
                  <a:pt x="52" y="59"/>
                </a:lnTo>
                <a:close/>
                <a:moveTo>
                  <a:pt x="231" y="23"/>
                </a:moveTo>
                <a:cubicBezTo>
                  <a:pt x="217" y="76"/>
                  <a:pt x="217" y="76"/>
                  <a:pt x="217" y="76"/>
                </a:cubicBezTo>
                <a:cubicBezTo>
                  <a:pt x="216" y="79"/>
                  <a:pt x="215" y="81"/>
                  <a:pt x="215" y="83"/>
                </a:cubicBezTo>
                <a:cubicBezTo>
                  <a:pt x="215" y="83"/>
                  <a:pt x="215" y="83"/>
                  <a:pt x="215" y="83"/>
                </a:cubicBezTo>
                <a:cubicBezTo>
                  <a:pt x="215" y="81"/>
                  <a:pt x="215" y="79"/>
                  <a:pt x="214" y="77"/>
                </a:cubicBezTo>
                <a:cubicBezTo>
                  <a:pt x="199" y="23"/>
                  <a:pt x="199" y="23"/>
                  <a:pt x="199" y="23"/>
                </a:cubicBezTo>
                <a:cubicBezTo>
                  <a:pt x="192" y="23"/>
                  <a:pt x="192" y="23"/>
                  <a:pt x="192" y="23"/>
                </a:cubicBezTo>
                <a:cubicBezTo>
                  <a:pt x="176" y="76"/>
                  <a:pt x="176" y="76"/>
                  <a:pt x="176" y="76"/>
                </a:cubicBezTo>
                <a:cubicBezTo>
                  <a:pt x="175" y="79"/>
                  <a:pt x="175" y="81"/>
                  <a:pt x="175" y="83"/>
                </a:cubicBezTo>
                <a:cubicBezTo>
                  <a:pt x="175" y="83"/>
                  <a:pt x="175" y="83"/>
                  <a:pt x="175" y="83"/>
                </a:cubicBezTo>
                <a:cubicBezTo>
                  <a:pt x="174" y="81"/>
                  <a:pt x="174" y="79"/>
                  <a:pt x="173" y="76"/>
                </a:cubicBezTo>
                <a:cubicBezTo>
                  <a:pt x="159" y="23"/>
                  <a:pt x="159" y="23"/>
                  <a:pt x="159" y="23"/>
                </a:cubicBezTo>
                <a:cubicBezTo>
                  <a:pt x="150" y="23"/>
                  <a:pt x="150" y="23"/>
                  <a:pt x="150" y="23"/>
                </a:cubicBezTo>
                <a:cubicBezTo>
                  <a:pt x="170" y="92"/>
                  <a:pt x="170" y="92"/>
                  <a:pt x="170" y="92"/>
                </a:cubicBezTo>
                <a:cubicBezTo>
                  <a:pt x="179" y="92"/>
                  <a:pt x="179" y="92"/>
                  <a:pt x="179" y="92"/>
                </a:cubicBezTo>
                <a:cubicBezTo>
                  <a:pt x="194" y="42"/>
                  <a:pt x="194" y="42"/>
                  <a:pt x="194" y="42"/>
                </a:cubicBezTo>
                <a:cubicBezTo>
                  <a:pt x="194" y="40"/>
                  <a:pt x="195" y="37"/>
                  <a:pt x="195" y="35"/>
                </a:cubicBezTo>
                <a:cubicBezTo>
                  <a:pt x="195" y="35"/>
                  <a:pt x="195" y="35"/>
                  <a:pt x="195" y="35"/>
                </a:cubicBezTo>
                <a:cubicBezTo>
                  <a:pt x="195" y="38"/>
                  <a:pt x="196" y="40"/>
                  <a:pt x="196" y="42"/>
                </a:cubicBezTo>
                <a:cubicBezTo>
                  <a:pt x="210" y="92"/>
                  <a:pt x="210" y="92"/>
                  <a:pt x="210" y="92"/>
                </a:cubicBezTo>
                <a:cubicBezTo>
                  <a:pt x="220" y="92"/>
                  <a:pt x="220" y="92"/>
                  <a:pt x="220" y="92"/>
                </a:cubicBezTo>
                <a:cubicBezTo>
                  <a:pt x="240" y="23"/>
                  <a:pt x="240" y="23"/>
                  <a:pt x="240" y="23"/>
                </a:cubicBezTo>
                <a:lnTo>
                  <a:pt x="231" y="23"/>
                </a:lnTo>
                <a:close/>
                <a:moveTo>
                  <a:pt x="254" y="23"/>
                </a:moveTo>
                <a:cubicBezTo>
                  <a:pt x="253" y="22"/>
                  <a:pt x="251" y="22"/>
                  <a:pt x="250" y="22"/>
                </a:cubicBezTo>
                <a:cubicBezTo>
                  <a:pt x="248" y="22"/>
                  <a:pt x="247" y="22"/>
                  <a:pt x="246" y="23"/>
                </a:cubicBezTo>
                <a:cubicBezTo>
                  <a:pt x="245" y="24"/>
                  <a:pt x="245" y="25"/>
                  <a:pt x="245" y="27"/>
                </a:cubicBezTo>
                <a:cubicBezTo>
                  <a:pt x="245" y="28"/>
                  <a:pt x="245" y="30"/>
                  <a:pt x="246" y="31"/>
                </a:cubicBezTo>
                <a:cubicBezTo>
                  <a:pt x="247" y="31"/>
                  <a:pt x="249" y="32"/>
                  <a:pt x="250" y="32"/>
                </a:cubicBezTo>
                <a:cubicBezTo>
                  <a:pt x="251" y="32"/>
                  <a:pt x="253" y="31"/>
                  <a:pt x="254" y="30"/>
                </a:cubicBezTo>
                <a:cubicBezTo>
                  <a:pt x="255" y="30"/>
                  <a:pt x="255" y="28"/>
                  <a:pt x="255" y="27"/>
                </a:cubicBezTo>
                <a:cubicBezTo>
                  <a:pt x="255" y="25"/>
                  <a:pt x="255" y="24"/>
                  <a:pt x="254" y="23"/>
                </a:cubicBezTo>
                <a:close/>
                <a:moveTo>
                  <a:pt x="254" y="43"/>
                </a:moveTo>
                <a:cubicBezTo>
                  <a:pt x="246" y="43"/>
                  <a:pt x="246" y="43"/>
                  <a:pt x="246" y="43"/>
                </a:cubicBezTo>
                <a:cubicBezTo>
                  <a:pt x="246" y="92"/>
                  <a:pt x="246" y="92"/>
                  <a:pt x="246" y="92"/>
                </a:cubicBezTo>
                <a:cubicBezTo>
                  <a:pt x="254" y="92"/>
                  <a:pt x="254" y="92"/>
                  <a:pt x="254" y="92"/>
                </a:cubicBezTo>
                <a:lnTo>
                  <a:pt x="254" y="43"/>
                </a:lnTo>
                <a:close/>
                <a:moveTo>
                  <a:pt x="307" y="62"/>
                </a:moveTo>
                <a:cubicBezTo>
                  <a:pt x="307" y="56"/>
                  <a:pt x="305" y="51"/>
                  <a:pt x="302" y="47"/>
                </a:cubicBezTo>
                <a:cubicBezTo>
                  <a:pt x="300" y="44"/>
                  <a:pt x="295" y="42"/>
                  <a:pt x="290" y="42"/>
                </a:cubicBezTo>
                <a:cubicBezTo>
                  <a:pt x="283" y="42"/>
                  <a:pt x="278" y="45"/>
                  <a:pt x="274" y="51"/>
                </a:cubicBezTo>
                <a:cubicBezTo>
                  <a:pt x="274" y="51"/>
                  <a:pt x="274" y="51"/>
                  <a:pt x="274" y="51"/>
                </a:cubicBezTo>
                <a:cubicBezTo>
                  <a:pt x="274" y="43"/>
                  <a:pt x="274" y="43"/>
                  <a:pt x="274" y="43"/>
                </a:cubicBezTo>
                <a:cubicBezTo>
                  <a:pt x="266" y="43"/>
                  <a:pt x="266" y="43"/>
                  <a:pt x="266" y="43"/>
                </a:cubicBezTo>
                <a:cubicBezTo>
                  <a:pt x="266" y="92"/>
                  <a:pt x="266" y="92"/>
                  <a:pt x="266" y="92"/>
                </a:cubicBezTo>
                <a:cubicBezTo>
                  <a:pt x="274" y="92"/>
                  <a:pt x="274" y="92"/>
                  <a:pt x="274" y="92"/>
                </a:cubicBezTo>
                <a:cubicBezTo>
                  <a:pt x="274" y="64"/>
                  <a:pt x="274" y="64"/>
                  <a:pt x="274" y="64"/>
                </a:cubicBezTo>
                <a:cubicBezTo>
                  <a:pt x="274" y="60"/>
                  <a:pt x="275" y="56"/>
                  <a:pt x="278" y="53"/>
                </a:cubicBezTo>
                <a:cubicBezTo>
                  <a:pt x="280" y="50"/>
                  <a:pt x="283" y="49"/>
                  <a:pt x="287" y="49"/>
                </a:cubicBezTo>
                <a:cubicBezTo>
                  <a:pt x="295" y="49"/>
                  <a:pt x="299" y="54"/>
                  <a:pt x="299" y="64"/>
                </a:cubicBezTo>
                <a:cubicBezTo>
                  <a:pt x="299" y="92"/>
                  <a:pt x="299" y="92"/>
                  <a:pt x="299" y="92"/>
                </a:cubicBezTo>
                <a:cubicBezTo>
                  <a:pt x="307" y="92"/>
                  <a:pt x="307" y="92"/>
                  <a:pt x="307" y="92"/>
                </a:cubicBezTo>
                <a:lnTo>
                  <a:pt x="307" y="62"/>
                </a:lnTo>
                <a:close/>
                <a:moveTo>
                  <a:pt x="362" y="19"/>
                </a:moveTo>
                <a:cubicBezTo>
                  <a:pt x="354" y="19"/>
                  <a:pt x="354" y="19"/>
                  <a:pt x="354" y="19"/>
                </a:cubicBezTo>
                <a:cubicBezTo>
                  <a:pt x="354" y="50"/>
                  <a:pt x="354" y="50"/>
                  <a:pt x="354" y="50"/>
                </a:cubicBezTo>
                <a:cubicBezTo>
                  <a:pt x="353" y="50"/>
                  <a:pt x="353" y="50"/>
                  <a:pt x="353" y="50"/>
                </a:cubicBezTo>
                <a:cubicBezTo>
                  <a:pt x="350" y="44"/>
                  <a:pt x="345" y="42"/>
                  <a:pt x="339" y="42"/>
                </a:cubicBezTo>
                <a:cubicBezTo>
                  <a:pt x="332" y="42"/>
                  <a:pt x="326" y="44"/>
                  <a:pt x="322" y="49"/>
                </a:cubicBezTo>
                <a:cubicBezTo>
                  <a:pt x="318" y="54"/>
                  <a:pt x="316" y="61"/>
                  <a:pt x="316" y="69"/>
                </a:cubicBezTo>
                <a:cubicBezTo>
                  <a:pt x="316" y="76"/>
                  <a:pt x="318" y="82"/>
                  <a:pt x="322" y="87"/>
                </a:cubicBezTo>
                <a:cubicBezTo>
                  <a:pt x="325" y="91"/>
                  <a:pt x="330" y="94"/>
                  <a:pt x="337" y="94"/>
                </a:cubicBezTo>
                <a:cubicBezTo>
                  <a:pt x="344" y="94"/>
                  <a:pt x="350" y="90"/>
                  <a:pt x="353" y="84"/>
                </a:cubicBezTo>
                <a:cubicBezTo>
                  <a:pt x="354" y="84"/>
                  <a:pt x="354" y="84"/>
                  <a:pt x="354" y="84"/>
                </a:cubicBezTo>
                <a:cubicBezTo>
                  <a:pt x="354" y="92"/>
                  <a:pt x="354" y="92"/>
                  <a:pt x="354" y="92"/>
                </a:cubicBezTo>
                <a:cubicBezTo>
                  <a:pt x="362" y="92"/>
                  <a:pt x="362" y="92"/>
                  <a:pt x="362" y="92"/>
                </a:cubicBezTo>
                <a:lnTo>
                  <a:pt x="362" y="19"/>
                </a:lnTo>
                <a:close/>
                <a:moveTo>
                  <a:pt x="349" y="82"/>
                </a:moveTo>
                <a:cubicBezTo>
                  <a:pt x="347" y="85"/>
                  <a:pt x="343" y="87"/>
                  <a:pt x="339" y="87"/>
                </a:cubicBezTo>
                <a:cubicBezTo>
                  <a:pt x="334" y="87"/>
                  <a:pt x="331" y="85"/>
                  <a:pt x="328" y="82"/>
                </a:cubicBezTo>
                <a:cubicBezTo>
                  <a:pt x="325" y="79"/>
                  <a:pt x="324" y="74"/>
                  <a:pt x="324" y="68"/>
                </a:cubicBezTo>
                <a:cubicBezTo>
                  <a:pt x="324" y="62"/>
                  <a:pt x="326" y="57"/>
                  <a:pt x="328" y="54"/>
                </a:cubicBezTo>
                <a:cubicBezTo>
                  <a:pt x="331" y="50"/>
                  <a:pt x="335" y="49"/>
                  <a:pt x="340" y="49"/>
                </a:cubicBezTo>
                <a:cubicBezTo>
                  <a:pt x="344" y="49"/>
                  <a:pt x="347" y="50"/>
                  <a:pt x="350" y="53"/>
                </a:cubicBezTo>
                <a:cubicBezTo>
                  <a:pt x="352" y="55"/>
                  <a:pt x="354" y="59"/>
                  <a:pt x="354" y="63"/>
                </a:cubicBezTo>
                <a:cubicBezTo>
                  <a:pt x="354" y="70"/>
                  <a:pt x="354" y="70"/>
                  <a:pt x="354" y="70"/>
                </a:cubicBezTo>
                <a:cubicBezTo>
                  <a:pt x="354" y="75"/>
                  <a:pt x="352" y="79"/>
                  <a:pt x="349" y="82"/>
                </a:cubicBezTo>
                <a:close/>
                <a:moveTo>
                  <a:pt x="414" y="49"/>
                </a:moveTo>
                <a:cubicBezTo>
                  <a:pt x="410" y="44"/>
                  <a:pt x="404" y="42"/>
                  <a:pt x="396" y="42"/>
                </a:cubicBezTo>
                <a:cubicBezTo>
                  <a:pt x="389" y="42"/>
                  <a:pt x="383" y="44"/>
                  <a:pt x="378" y="49"/>
                </a:cubicBezTo>
                <a:cubicBezTo>
                  <a:pt x="374" y="54"/>
                  <a:pt x="371" y="60"/>
                  <a:pt x="371" y="68"/>
                </a:cubicBezTo>
                <a:cubicBezTo>
                  <a:pt x="371" y="76"/>
                  <a:pt x="374" y="82"/>
                  <a:pt x="378" y="87"/>
                </a:cubicBezTo>
                <a:cubicBezTo>
                  <a:pt x="382" y="91"/>
                  <a:pt x="388" y="94"/>
                  <a:pt x="395" y="94"/>
                </a:cubicBezTo>
                <a:cubicBezTo>
                  <a:pt x="403" y="94"/>
                  <a:pt x="409" y="91"/>
                  <a:pt x="413" y="86"/>
                </a:cubicBezTo>
                <a:cubicBezTo>
                  <a:pt x="418" y="82"/>
                  <a:pt x="420" y="75"/>
                  <a:pt x="420" y="68"/>
                </a:cubicBezTo>
                <a:cubicBezTo>
                  <a:pt x="420" y="60"/>
                  <a:pt x="418" y="53"/>
                  <a:pt x="414" y="49"/>
                </a:cubicBezTo>
                <a:close/>
                <a:moveTo>
                  <a:pt x="408" y="82"/>
                </a:moveTo>
                <a:cubicBezTo>
                  <a:pt x="405" y="85"/>
                  <a:pt x="401" y="87"/>
                  <a:pt x="396" y="87"/>
                </a:cubicBezTo>
                <a:cubicBezTo>
                  <a:pt x="391" y="87"/>
                  <a:pt x="387" y="85"/>
                  <a:pt x="384" y="82"/>
                </a:cubicBezTo>
                <a:cubicBezTo>
                  <a:pt x="381" y="79"/>
                  <a:pt x="379" y="74"/>
                  <a:pt x="379" y="68"/>
                </a:cubicBezTo>
                <a:cubicBezTo>
                  <a:pt x="379" y="62"/>
                  <a:pt x="381" y="57"/>
                  <a:pt x="384" y="54"/>
                </a:cubicBezTo>
                <a:cubicBezTo>
                  <a:pt x="387" y="50"/>
                  <a:pt x="391" y="49"/>
                  <a:pt x="396" y="49"/>
                </a:cubicBezTo>
                <a:cubicBezTo>
                  <a:pt x="401" y="49"/>
                  <a:pt x="405" y="50"/>
                  <a:pt x="408" y="54"/>
                </a:cubicBezTo>
                <a:cubicBezTo>
                  <a:pt x="410" y="57"/>
                  <a:pt x="412" y="62"/>
                  <a:pt x="412" y="68"/>
                </a:cubicBezTo>
                <a:cubicBezTo>
                  <a:pt x="412" y="74"/>
                  <a:pt x="410" y="79"/>
                  <a:pt x="408" y="82"/>
                </a:cubicBezTo>
                <a:close/>
                <a:moveTo>
                  <a:pt x="484" y="43"/>
                </a:moveTo>
                <a:cubicBezTo>
                  <a:pt x="474" y="80"/>
                  <a:pt x="474" y="80"/>
                  <a:pt x="474" y="80"/>
                </a:cubicBezTo>
                <a:cubicBezTo>
                  <a:pt x="474" y="82"/>
                  <a:pt x="473" y="83"/>
                  <a:pt x="473" y="85"/>
                </a:cubicBezTo>
                <a:cubicBezTo>
                  <a:pt x="473" y="85"/>
                  <a:pt x="473" y="85"/>
                  <a:pt x="473" y="85"/>
                </a:cubicBezTo>
                <a:cubicBezTo>
                  <a:pt x="473" y="83"/>
                  <a:pt x="472" y="81"/>
                  <a:pt x="472" y="80"/>
                </a:cubicBezTo>
                <a:cubicBezTo>
                  <a:pt x="462" y="43"/>
                  <a:pt x="462" y="43"/>
                  <a:pt x="462" y="43"/>
                </a:cubicBezTo>
                <a:cubicBezTo>
                  <a:pt x="455" y="43"/>
                  <a:pt x="455" y="43"/>
                  <a:pt x="455" y="43"/>
                </a:cubicBezTo>
                <a:cubicBezTo>
                  <a:pt x="443" y="80"/>
                  <a:pt x="443" y="80"/>
                  <a:pt x="443" y="80"/>
                </a:cubicBezTo>
                <a:cubicBezTo>
                  <a:pt x="443" y="82"/>
                  <a:pt x="442" y="83"/>
                  <a:pt x="442" y="85"/>
                </a:cubicBezTo>
                <a:cubicBezTo>
                  <a:pt x="442" y="85"/>
                  <a:pt x="442" y="85"/>
                  <a:pt x="442" y="85"/>
                </a:cubicBezTo>
                <a:cubicBezTo>
                  <a:pt x="442" y="83"/>
                  <a:pt x="442" y="81"/>
                  <a:pt x="441" y="80"/>
                </a:cubicBezTo>
                <a:cubicBezTo>
                  <a:pt x="431" y="43"/>
                  <a:pt x="431" y="43"/>
                  <a:pt x="431" y="43"/>
                </a:cubicBezTo>
                <a:cubicBezTo>
                  <a:pt x="423" y="43"/>
                  <a:pt x="423" y="43"/>
                  <a:pt x="423" y="43"/>
                </a:cubicBezTo>
                <a:cubicBezTo>
                  <a:pt x="438" y="92"/>
                  <a:pt x="438" y="92"/>
                  <a:pt x="438" y="92"/>
                </a:cubicBezTo>
                <a:cubicBezTo>
                  <a:pt x="446" y="92"/>
                  <a:pt x="446" y="92"/>
                  <a:pt x="446" y="92"/>
                </a:cubicBezTo>
                <a:cubicBezTo>
                  <a:pt x="457" y="57"/>
                  <a:pt x="457" y="57"/>
                  <a:pt x="457" y="57"/>
                </a:cubicBezTo>
                <a:cubicBezTo>
                  <a:pt x="457" y="55"/>
                  <a:pt x="458" y="54"/>
                  <a:pt x="458" y="53"/>
                </a:cubicBezTo>
                <a:cubicBezTo>
                  <a:pt x="458" y="53"/>
                  <a:pt x="458" y="53"/>
                  <a:pt x="458" y="53"/>
                </a:cubicBezTo>
                <a:cubicBezTo>
                  <a:pt x="458" y="54"/>
                  <a:pt x="458" y="56"/>
                  <a:pt x="459" y="57"/>
                </a:cubicBezTo>
                <a:cubicBezTo>
                  <a:pt x="469" y="92"/>
                  <a:pt x="469" y="92"/>
                  <a:pt x="469" y="92"/>
                </a:cubicBezTo>
                <a:cubicBezTo>
                  <a:pt x="477" y="92"/>
                  <a:pt x="477" y="92"/>
                  <a:pt x="477" y="92"/>
                </a:cubicBezTo>
                <a:cubicBezTo>
                  <a:pt x="492" y="43"/>
                  <a:pt x="492" y="43"/>
                  <a:pt x="492" y="43"/>
                </a:cubicBezTo>
                <a:lnTo>
                  <a:pt x="484" y="43"/>
                </a:lnTo>
                <a:close/>
                <a:moveTo>
                  <a:pt x="523" y="71"/>
                </a:moveTo>
                <a:cubicBezTo>
                  <a:pt x="521" y="69"/>
                  <a:pt x="517" y="67"/>
                  <a:pt x="513" y="65"/>
                </a:cubicBezTo>
                <a:cubicBezTo>
                  <a:pt x="509" y="63"/>
                  <a:pt x="506" y="62"/>
                  <a:pt x="505" y="60"/>
                </a:cubicBezTo>
                <a:cubicBezTo>
                  <a:pt x="504" y="59"/>
                  <a:pt x="503" y="58"/>
                  <a:pt x="503" y="55"/>
                </a:cubicBezTo>
                <a:cubicBezTo>
                  <a:pt x="503" y="53"/>
                  <a:pt x="504" y="52"/>
                  <a:pt x="506" y="50"/>
                </a:cubicBezTo>
                <a:cubicBezTo>
                  <a:pt x="507" y="49"/>
                  <a:pt x="509" y="49"/>
                  <a:pt x="512" y="49"/>
                </a:cubicBezTo>
                <a:cubicBezTo>
                  <a:pt x="516" y="49"/>
                  <a:pt x="520" y="50"/>
                  <a:pt x="523" y="52"/>
                </a:cubicBezTo>
                <a:cubicBezTo>
                  <a:pt x="523" y="44"/>
                  <a:pt x="523" y="44"/>
                  <a:pt x="523" y="44"/>
                </a:cubicBezTo>
                <a:cubicBezTo>
                  <a:pt x="520" y="43"/>
                  <a:pt x="517" y="42"/>
                  <a:pt x="513" y="42"/>
                </a:cubicBezTo>
                <a:cubicBezTo>
                  <a:pt x="508" y="42"/>
                  <a:pt x="503" y="43"/>
                  <a:pt x="500" y="46"/>
                </a:cubicBezTo>
                <a:cubicBezTo>
                  <a:pt x="497" y="49"/>
                  <a:pt x="495" y="52"/>
                  <a:pt x="495" y="56"/>
                </a:cubicBezTo>
                <a:cubicBezTo>
                  <a:pt x="495" y="60"/>
                  <a:pt x="496" y="62"/>
                  <a:pt x="498" y="65"/>
                </a:cubicBezTo>
                <a:cubicBezTo>
                  <a:pt x="500" y="67"/>
                  <a:pt x="503" y="69"/>
                  <a:pt x="507" y="71"/>
                </a:cubicBezTo>
                <a:cubicBezTo>
                  <a:pt x="512" y="73"/>
                  <a:pt x="514" y="74"/>
                  <a:pt x="516" y="75"/>
                </a:cubicBezTo>
                <a:cubicBezTo>
                  <a:pt x="517" y="77"/>
                  <a:pt x="517" y="78"/>
                  <a:pt x="517" y="80"/>
                </a:cubicBezTo>
                <a:cubicBezTo>
                  <a:pt x="517" y="85"/>
                  <a:pt x="514" y="87"/>
                  <a:pt x="508" y="87"/>
                </a:cubicBezTo>
                <a:cubicBezTo>
                  <a:pt x="503" y="87"/>
                  <a:pt x="499" y="85"/>
                  <a:pt x="495" y="82"/>
                </a:cubicBezTo>
                <a:cubicBezTo>
                  <a:pt x="495" y="91"/>
                  <a:pt x="495" y="91"/>
                  <a:pt x="495" y="91"/>
                </a:cubicBezTo>
                <a:cubicBezTo>
                  <a:pt x="499" y="93"/>
                  <a:pt x="503" y="94"/>
                  <a:pt x="507" y="94"/>
                </a:cubicBezTo>
                <a:cubicBezTo>
                  <a:pt x="513" y="94"/>
                  <a:pt x="517" y="92"/>
                  <a:pt x="521" y="90"/>
                </a:cubicBezTo>
                <a:cubicBezTo>
                  <a:pt x="524" y="87"/>
                  <a:pt x="526" y="83"/>
                  <a:pt x="526" y="79"/>
                </a:cubicBezTo>
                <a:cubicBezTo>
                  <a:pt x="526" y="76"/>
                  <a:pt x="525" y="73"/>
                  <a:pt x="523" y="71"/>
                </a:cubicBezTo>
                <a:close/>
              </a:path>
            </a:pathLst>
          </a:custGeom>
          <a:solidFill>
            <a:srgbClr val="0078D7"/>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 name="MSIPCM66cb4a4ebf806c7fb0d52733" descr="{&quot;HashCode&quot;:-1634785317,&quot;Placement&quot;:&quot;Footer&quot;,&quot;Top&quot;:519.343,&quot;Left&quot;:0.0,&quot;SlideWidth&quot;:960,&quot;SlideHeight&quot;:540}">
            <a:extLst>
              <a:ext uri="{FF2B5EF4-FFF2-40B4-BE49-F238E27FC236}">
                <a16:creationId xmlns:a16="http://schemas.microsoft.com/office/drawing/2014/main" id="{1CAE3A77-2E08-43E4-B26D-6E8ECE398EF0}"/>
              </a:ext>
            </a:extLst>
          </p:cNvPr>
          <p:cNvSpPr txBox="1"/>
          <p:nvPr userDrawn="1"/>
        </p:nvSpPr>
        <p:spPr>
          <a:xfrm>
            <a:off x="9763281" y="6191091"/>
            <a:ext cx="2123853" cy="153888"/>
          </a:xfrm>
          <a:prstGeom prst="rect">
            <a:avLst/>
          </a:prstGeom>
          <a:noFill/>
        </p:spPr>
        <p:txBody>
          <a:bodyPr vert="horz" wrap="square" lIns="0" tIns="0" rIns="0" bIns="0" rtlCol="0" anchor="ctr" anchorCtr="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2917">
                      <a:srgbClr val="505050"/>
                    </a:gs>
                    <a:gs pos="100000">
                      <a:srgbClr val="505050"/>
                    </a:gs>
                  </a:gsLst>
                  <a:lin ang="5400000" scaled="0"/>
                </a:gradFill>
                <a:effectLst/>
                <a:uLnTx/>
                <a:uFillTx/>
                <a:latin typeface="Calibri" panose="020F0502020204030204" pitchFamily="34" charset="0"/>
                <a:ea typeface="+mn-ea"/>
                <a:cs typeface="+mn-cs"/>
              </a:rPr>
              <a:t>Microsoft confidential – NDA only</a:t>
            </a:r>
          </a:p>
        </p:txBody>
      </p:sp>
    </p:spTree>
    <p:extLst>
      <p:ext uri="{BB962C8B-B14F-4D97-AF65-F5344CB8AC3E}">
        <p14:creationId xmlns:p14="http://schemas.microsoft.com/office/powerpoint/2010/main" val="1906446584"/>
      </p:ext>
    </p:extLst>
  </p:cSld>
  <p:clrMapOvr>
    <a:masterClrMapping/>
  </p:clrMapOvr>
  <p:transition>
    <p:fade/>
  </p:transition>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2_Title &amp; 2-color Non-bulleted text">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337063" y="289513"/>
            <a:ext cx="11655840" cy="899665"/>
          </a:xfrm>
        </p:spPr>
        <p:txBody>
          <a:bodyPr tIns="45720" bIns="45720"/>
          <a:lstStyle>
            <a:lvl1pPr>
              <a:defRPr lang="en-US" sz="3600" b="0" kern="1200" cap="none" spc="0" baseline="0" dirty="0">
                <a:ln w="3175">
                  <a:noFill/>
                </a:ln>
                <a:gradFill>
                  <a:gsLst>
                    <a:gs pos="1250">
                      <a:schemeClr val="accent1"/>
                    </a:gs>
                    <a:gs pos="100000">
                      <a:schemeClr val="accent1"/>
                    </a:gs>
                  </a:gsLst>
                  <a:lin ang="5400000" scaled="0"/>
                </a:gradFill>
                <a:effectLst/>
                <a:latin typeface="+mj-lt"/>
                <a:ea typeface="+mn-ea"/>
                <a:cs typeface="Segoe UI" pitchFamily="34" charset="0"/>
              </a:defRPr>
            </a:lvl1pPr>
          </a:lstStyle>
          <a:p>
            <a:r>
              <a:rPr lang="en-US"/>
              <a:t>Title Text Style</a:t>
            </a:r>
          </a:p>
        </p:txBody>
      </p:sp>
      <p:sp>
        <p:nvSpPr>
          <p:cNvPr id="4" name="Content Placeholder 3"/>
          <p:cNvSpPr>
            <a:spLocks noGrp="1"/>
          </p:cNvSpPr>
          <p:nvPr>
            <p:ph sz="quarter" idx="10" hasCustomPrompt="1"/>
          </p:nvPr>
        </p:nvSpPr>
        <p:spPr>
          <a:xfrm>
            <a:off x="337063" y="1189178"/>
            <a:ext cx="5734721" cy="851323"/>
          </a:xfrm>
        </p:spPr>
        <p:txBody>
          <a:bodyPr/>
          <a:lstStyle>
            <a:lvl1pPr>
              <a:defRPr/>
            </a:lvl1pPr>
            <a:lvl2pPr>
              <a:defRPr/>
            </a:lvl2pPr>
            <a:lvl3pPr>
              <a:defRPr/>
            </a:lvl3pPr>
            <a:lvl4pPr>
              <a:defRPr sz="980" b="0"/>
            </a:lvl4pPr>
            <a:lvl5pPr>
              <a:defRPr sz="980" b="0"/>
            </a:lvl5pPr>
          </a:lstStyle>
          <a:p>
            <a:pPr lvl="0"/>
            <a:r>
              <a:rPr lang="en-US"/>
              <a:t>Subheading text style</a:t>
            </a:r>
          </a:p>
          <a:p>
            <a:pPr lvl="1"/>
            <a:r>
              <a:rPr lang="en-US"/>
              <a:t>Paragraph title text style</a:t>
            </a:r>
          </a:p>
          <a:p>
            <a:pPr lvl="2"/>
            <a:r>
              <a:rPr lang="en-US"/>
              <a:t>Body text style</a:t>
            </a:r>
          </a:p>
        </p:txBody>
      </p:sp>
      <p:sp>
        <p:nvSpPr>
          <p:cNvPr id="5" name="Content Placeholder 3">
            <a:extLst>
              <a:ext uri="{FF2B5EF4-FFF2-40B4-BE49-F238E27FC236}">
                <a16:creationId xmlns:a16="http://schemas.microsoft.com/office/drawing/2014/main" id="{84E5A0EC-0F33-43DD-A08D-5B6612A15CBC}"/>
              </a:ext>
            </a:extLst>
          </p:cNvPr>
          <p:cNvSpPr>
            <a:spLocks noGrp="1"/>
          </p:cNvSpPr>
          <p:nvPr>
            <p:ph sz="quarter" idx="11" hasCustomPrompt="1"/>
          </p:nvPr>
        </p:nvSpPr>
        <p:spPr>
          <a:xfrm>
            <a:off x="337063" y="1189178"/>
            <a:ext cx="5711884" cy="851323"/>
          </a:xfrm>
        </p:spPr>
        <p:txBody>
          <a:bodyPr/>
          <a:lstStyle>
            <a:lvl1pPr>
              <a:defRPr/>
            </a:lvl1pPr>
            <a:lvl2pPr>
              <a:defRPr/>
            </a:lvl2pPr>
            <a:lvl3pPr>
              <a:defRPr/>
            </a:lvl3pPr>
            <a:lvl4pPr>
              <a:defRPr sz="980" b="0"/>
            </a:lvl4pPr>
            <a:lvl5pPr>
              <a:defRPr sz="980" b="0"/>
            </a:lvl5pPr>
          </a:lstStyle>
          <a:p>
            <a:pPr lvl="0"/>
            <a:r>
              <a:rPr lang="en-US"/>
              <a:t>Subheading text style</a:t>
            </a:r>
          </a:p>
          <a:p>
            <a:pPr lvl="1"/>
            <a:r>
              <a:rPr lang="en-US"/>
              <a:t>Paragraph title text style</a:t>
            </a:r>
          </a:p>
          <a:p>
            <a:pPr lvl="2"/>
            <a:r>
              <a:rPr lang="en-US"/>
              <a:t>Body text style</a:t>
            </a:r>
          </a:p>
        </p:txBody>
      </p:sp>
      <p:sp>
        <p:nvSpPr>
          <p:cNvPr id="6" name="Freeform 18">
            <a:extLst>
              <a:ext uri="{FF2B5EF4-FFF2-40B4-BE49-F238E27FC236}">
                <a16:creationId xmlns:a16="http://schemas.microsoft.com/office/drawing/2014/main" id="{EE91408C-4AF3-4FC6-8FC0-7EB2B35F2A9A}"/>
              </a:ext>
            </a:extLst>
          </p:cNvPr>
          <p:cNvSpPr>
            <a:spLocks noChangeAspect="1" noEditPoints="1"/>
          </p:cNvSpPr>
          <p:nvPr userDrawn="1"/>
        </p:nvSpPr>
        <p:spPr bwMode="black">
          <a:xfrm>
            <a:off x="498248" y="6073351"/>
            <a:ext cx="1393650" cy="310896"/>
          </a:xfrm>
          <a:custGeom>
            <a:avLst/>
            <a:gdLst>
              <a:gd name="T0" fmla="*/ 115 w 526"/>
              <a:gd name="T1" fmla="*/ 56 h 115"/>
              <a:gd name="T2" fmla="*/ 49 w 526"/>
              <a:gd name="T3" fmla="*/ 56 h 115"/>
              <a:gd name="T4" fmla="*/ 0 w 526"/>
              <a:gd name="T5" fmla="*/ 56 h 115"/>
              <a:gd name="T6" fmla="*/ 0 w 526"/>
              <a:gd name="T7" fmla="*/ 59 h 115"/>
              <a:gd name="T8" fmla="*/ 49 w 526"/>
              <a:gd name="T9" fmla="*/ 59 h 115"/>
              <a:gd name="T10" fmla="*/ 115 w 526"/>
              <a:gd name="T11" fmla="*/ 115 h 115"/>
              <a:gd name="T12" fmla="*/ 231 w 526"/>
              <a:gd name="T13" fmla="*/ 23 h 115"/>
              <a:gd name="T14" fmla="*/ 215 w 526"/>
              <a:gd name="T15" fmla="*/ 83 h 115"/>
              <a:gd name="T16" fmla="*/ 192 w 526"/>
              <a:gd name="T17" fmla="*/ 23 h 115"/>
              <a:gd name="T18" fmla="*/ 175 w 526"/>
              <a:gd name="T19" fmla="*/ 83 h 115"/>
              <a:gd name="T20" fmla="*/ 150 w 526"/>
              <a:gd name="T21" fmla="*/ 23 h 115"/>
              <a:gd name="T22" fmla="*/ 194 w 526"/>
              <a:gd name="T23" fmla="*/ 42 h 115"/>
              <a:gd name="T24" fmla="*/ 196 w 526"/>
              <a:gd name="T25" fmla="*/ 42 h 115"/>
              <a:gd name="T26" fmla="*/ 240 w 526"/>
              <a:gd name="T27" fmla="*/ 23 h 115"/>
              <a:gd name="T28" fmla="*/ 250 w 526"/>
              <a:gd name="T29" fmla="*/ 22 h 115"/>
              <a:gd name="T30" fmla="*/ 246 w 526"/>
              <a:gd name="T31" fmla="*/ 31 h 115"/>
              <a:gd name="T32" fmla="*/ 255 w 526"/>
              <a:gd name="T33" fmla="*/ 27 h 115"/>
              <a:gd name="T34" fmla="*/ 246 w 526"/>
              <a:gd name="T35" fmla="*/ 43 h 115"/>
              <a:gd name="T36" fmla="*/ 254 w 526"/>
              <a:gd name="T37" fmla="*/ 43 h 115"/>
              <a:gd name="T38" fmla="*/ 290 w 526"/>
              <a:gd name="T39" fmla="*/ 42 h 115"/>
              <a:gd name="T40" fmla="*/ 274 w 526"/>
              <a:gd name="T41" fmla="*/ 43 h 115"/>
              <a:gd name="T42" fmla="*/ 274 w 526"/>
              <a:gd name="T43" fmla="*/ 92 h 115"/>
              <a:gd name="T44" fmla="*/ 287 w 526"/>
              <a:gd name="T45" fmla="*/ 49 h 115"/>
              <a:gd name="T46" fmla="*/ 307 w 526"/>
              <a:gd name="T47" fmla="*/ 92 h 115"/>
              <a:gd name="T48" fmla="*/ 354 w 526"/>
              <a:gd name="T49" fmla="*/ 19 h 115"/>
              <a:gd name="T50" fmla="*/ 339 w 526"/>
              <a:gd name="T51" fmla="*/ 42 h 115"/>
              <a:gd name="T52" fmla="*/ 322 w 526"/>
              <a:gd name="T53" fmla="*/ 87 h 115"/>
              <a:gd name="T54" fmla="*/ 354 w 526"/>
              <a:gd name="T55" fmla="*/ 84 h 115"/>
              <a:gd name="T56" fmla="*/ 362 w 526"/>
              <a:gd name="T57" fmla="*/ 19 h 115"/>
              <a:gd name="T58" fmla="*/ 328 w 526"/>
              <a:gd name="T59" fmla="*/ 82 h 115"/>
              <a:gd name="T60" fmla="*/ 340 w 526"/>
              <a:gd name="T61" fmla="*/ 49 h 115"/>
              <a:gd name="T62" fmla="*/ 354 w 526"/>
              <a:gd name="T63" fmla="*/ 70 h 115"/>
              <a:gd name="T64" fmla="*/ 396 w 526"/>
              <a:gd name="T65" fmla="*/ 42 h 115"/>
              <a:gd name="T66" fmla="*/ 378 w 526"/>
              <a:gd name="T67" fmla="*/ 87 h 115"/>
              <a:gd name="T68" fmla="*/ 420 w 526"/>
              <a:gd name="T69" fmla="*/ 68 h 115"/>
              <a:gd name="T70" fmla="*/ 396 w 526"/>
              <a:gd name="T71" fmla="*/ 87 h 115"/>
              <a:gd name="T72" fmla="*/ 384 w 526"/>
              <a:gd name="T73" fmla="*/ 54 h 115"/>
              <a:gd name="T74" fmla="*/ 412 w 526"/>
              <a:gd name="T75" fmla="*/ 68 h 115"/>
              <a:gd name="T76" fmla="*/ 474 w 526"/>
              <a:gd name="T77" fmla="*/ 80 h 115"/>
              <a:gd name="T78" fmla="*/ 472 w 526"/>
              <a:gd name="T79" fmla="*/ 80 h 115"/>
              <a:gd name="T80" fmla="*/ 443 w 526"/>
              <a:gd name="T81" fmla="*/ 80 h 115"/>
              <a:gd name="T82" fmla="*/ 441 w 526"/>
              <a:gd name="T83" fmla="*/ 80 h 115"/>
              <a:gd name="T84" fmla="*/ 438 w 526"/>
              <a:gd name="T85" fmla="*/ 92 h 115"/>
              <a:gd name="T86" fmla="*/ 458 w 526"/>
              <a:gd name="T87" fmla="*/ 53 h 115"/>
              <a:gd name="T88" fmla="*/ 469 w 526"/>
              <a:gd name="T89" fmla="*/ 92 h 115"/>
              <a:gd name="T90" fmla="*/ 484 w 526"/>
              <a:gd name="T91" fmla="*/ 43 h 115"/>
              <a:gd name="T92" fmla="*/ 505 w 526"/>
              <a:gd name="T93" fmla="*/ 60 h 115"/>
              <a:gd name="T94" fmla="*/ 512 w 526"/>
              <a:gd name="T95" fmla="*/ 49 h 115"/>
              <a:gd name="T96" fmla="*/ 513 w 526"/>
              <a:gd name="T97" fmla="*/ 42 h 115"/>
              <a:gd name="T98" fmla="*/ 498 w 526"/>
              <a:gd name="T99" fmla="*/ 65 h 115"/>
              <a:gd name="T100" fmla="*/ 517 w 526"/>
              <a:gd name="T101" fmla="*/ 80 h 115"/>
              <a:gd name="T102" fmla="*/ 495 w 526"/>
              <a:gd name="T103" fmla="*/ 91 h 115"/>
              <a:gd name="T104" fmla="*/ 526 w 526"/>
              <a:gd name="T105" fmla="*/ 79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26" h="115">
                <a:moveTo>
                  <a:pt x="52" y="9"/>
                </a:moveTo>
                <a:cubicBezTo>
                  <a:pt x="115" y="0"/>
                  <a:pt x="115" y="0"/>
                  <a:pt x="115" y="0"/>
                </a:cubicBezTo>
                <a:cubicBezTo>
                  <a:pt x="115" y="56"/>
                  <a:pt x="115" y="56"/>
                  <a:pt x="115" y="56"/>
                </a:cubicBezTo>
                <a:cubicBezTo>
                  <a:pt x="52" y="56"/>
                  <a:pt x="52" y="56"/>
                  <a:pt x="52" y="56"/>
                </a:cubicBezTo>
                <a:lnTo>
                  <a:pt x="52" y="9"/>
                </a:lnTo>
                <a:close/>
                <a:moveTo>
                  <a:pt x="49" y="56"/>
                </a:moveTo>
                <a:cubicBezTo>
                  <a:pt x="49" y="9"/>
                  <a:pt x="49" y="9"/>
                  <a:pt x="49" y="9"/>
                </a:cubicBezTo>
                <a:cubicBezTo>
                  <a:pt x="0" y="16"/>
                  <a:pt x="0" y="16"/>
                  <a:pt x="0" y="16"/>
                </a:cubicBezTo>
                <a:cubicBezTo>
                  <a:pt x="0" y="56"/>
                  <a:pt x="0" y="56"/>
                  <a:pt x="0" y="56"/>
                </a:cubicBezTo>
                <a:lnTo>
                  <a:pt x="49" y="56"/>
                </a:lnTo>
                <a:close/>
                <a:moveTo>
                  <a:pt x="49" y="59"/>
                </a:moveTo>
                <a:cubicBezTo>
                  <a:pt x="0" y="59"/>
                  <a:pt x="0" y="59"/>
                  <a:pt x="0" y="59"/>
                </a:cubicBezTo>
                <a:cubicBezTo>
                  <a:pt x="0" y="99"/>
                  <a:pt x="0" y="99"/>
                  <a:pt x="0" y="99"/>
                </a:cubicBezTo>
                <a:cubicBezTo>
                  <a:pt x="49" y="106"/>
                  <a:pt x="49" y="106"/>
                  <a:pt x="49" y="106"/>
                </a:cubicBezTo>
                <a:lnTo>
                  <a:pt x="49" y="59"/>
                </a:lnTo>
                <a:close/>
                <a:moveTo>
                  <a:pt x="52" y="59"/>
                </a:moveTo>
                <a:cubicBezTo>
                  <a:pt x="52" y="106"/>
                  <a:pt x="52" y="106"/>
                  <a:pt x="52" y="106"/>
                </a:cubicBezTo>
                <a:cubicBezTo>
                  <a:pt x="115" y="115"/>
                  <a:pt x="115" y="115"/>
                  <a:pt x="115" y="115"/>
                </a:cubicBezTo>
                <a:cubicBezTo>
                  <a:pt x="115" y="59"/>
                  <a:pt x="115" y="59"/>
                  <a:pt x="115" y="59"/>
                </a:cubicBezTo>
                <a:lnTo>
                  <a:pt x="52" y="59"/>
                </a:lnTo>
                <a:close/>
                <a:moveTo>
                  <a:pt x="231" y="23"/>
                </a:moveTo>
                <a:cubicBezTo>
                  <a:pt x="217" y="76"/>
                  <a:pt x="217" y="76"/>
                  <a:pt x="217" y="76"/>
                </a:cubicBezTo>
                <a:cubicBezTo>
                  <a:pt x="216" y="79"/>
                  <a:pt x="215" y="81"/>
                  <a:pt x="215" y="83"/>
                </a:cubicBezTo>
                <a:cubicBezTo>
                  <a:pt x="215" y="83"/>
                  <a:pt x="215" y="83"/>
                  <a:pt x="215" y="83"/>
                </a:cubicBezTo>
                <a:cubicBezTo>
                  <a:pt x="215" y="81"/>
                  <a:pt x="215" y="79"/>
                  <a:pt x="214" y="77"/>
                </a:cubicBezTo>
                <a:cubicBezTo>
                  <a:pt x="199" y="23"/>
                  <a:pt x="199" y="23"/>
                  <a:pt x="199" y="23"/>
                </a:cubicBezTo>
                <a:cubicBezTo>
                  <a:pt x="192" y="23"/>
                  <a:pt x="192" y="23"/>
                  <a:pt x="192" y="23"/>
                </a:cubicBezTo>
                <a:cubicBezTo>
                  <a:pt x="176" y="76"/>
                  <a:pt x="176" y="76"/>
                  <a:pt x="176" y="76"/>
                </a:cubicBezTo>
                <a:cubicBezTo>
                  <a:pt x="175" y="79"/>
                  <a:pt x="175" y="81"/>
                  <a:pt x="175" y="83"/>
                </a:cubicBezTo>
                <a:cubicBezTo>
                  <a:pt x="175" y="83"/>
                  <a:pt x="175" y="83"/>
                  <a:pt x="175" y="83"/>
                </a:cubicBezTo>
                <a:cubicBezTo>
                  <a:pt x="174" y="81"/>
                  <a:pt x="174" y="79"/>
                  <a:pt x="173" y="76"/>
                </a:cubicBezTo>
                <a:cubicBezTo>
                  <a:pt x="159" y="23"/>
                  <a:pt x="159" y="23"/>
                  <a:pt x="159" y="23"/>
                </a:cubicBezTo>
                <a:cubicBezTo>
                  <a:pt x="150" y="23"/>
                  <a:pt x="150" y="23"/>
                  <a:pt x="150" y="23"/>
                </a:cubicBezTo>
                <a:cubicBezTo>
                  <a:pt x="170" y="92"/>
                  <a:pt x="170" y="92"/>
                  <a:pt x="170" y="92"/>
                </a:cubicBezTo>
                <a:cubicBezTo>
                  <a:pt x="179" y="92"/>
                  <a:pt x="179" y="92"/>
                  <a:pt x="179" y="92"/>
                </a:cubicBezTo>
                <a:cubicBezTo>
                  <a:pt x="194" y="42"/>
                  <a:pt x="194" y="42"/>
                  <a:pt x="194" y="42"/>
                </a:cubicBezTo>
                <a:cubicBezTo>
                  <a:pt x="194" y="40"/>
                  <a:pt x="195" y="37"/>
                  <a:pt x="195" y="35"/>
                </a:cubicBezTo>
                <a:cubicBezTo>
                  <a:pt x="195" y="35"/>
                  <a:pt x="195" y="35"/>
                  <a:pt x="195" y="35"/>
                </a:cubicBezTo>
                <a:cubicBezTo>
                  <a:pt x="195" y="38"/>
                  <a:pt x="196" y="40"/>
                  <a:pt x="196" y="42"/>
                </a:cubicBezTo>
                <a:cubicBezTo>
                  <a:pt x="210" y="92"/>
                  <a:pt x="210" y="92"/>
                  <a:pt x="210" y="92"/>
                </a:cubicBezTo>
                <a:cubicBezTo>
                  <a:pt x="220" y="92"/>
                  <a:pt x="220" y="92"/>
                  <a:pt x="220" y="92"/>
                </a:cubicBezTo>
                <a:cubicBezTo>
                  <a:pt x="240" y="23"/>
                  <a:pt x="240" y="23"/>
                  <a:pt x="240" y="23"/>
                </a:cubicBezTo>
                <a:lnTo>
                  <a:pt x="231" y="23"/>
                </a:lnTo>
                <a:close/>
                <a:moveTo>
                  <a:pt x="254" y="23"/>
                </a:moveTo>
                <a:cubicBezTo>
                  <a:pt x="253" y="22"/>
                  <a:pt x="251" y="22"/>
                  <a:pt x="250" y="22"/>
                </a:cubicBezTo>
                <a:cubicBezTo>
                  <a:pt x="248" y="22"/>
                  <a:pt x="247" y="22"/>
                  <a:pt x="246" y="23"/>
                </a:cubicBezTo>
                <a:cubicBezTo>
                  <a:pt x="245" y="24"/>
                  <a:pt x="245" y="25"/>
                  <a:pt x="245" y="27"/>
                </a:cubicBezTo>
                <a:cubicBezTo>
                  <a:pt x="245" y="28"/>
                  <a:pt x="245" y="30"/>
                  <a:pt x="246" y="31"/>
                </a:cubicBezTo>
                <a:cubicBezTo>
                  <a:pt x="247" y="31"/>
                  <a:pt x="249" y="32"/>
                  <a:pt x="250" y="32"/>
                </a:cubicBezTo>
                <a:cubicBezTo>
                  <a:pt x="251" y="32"/>
                  <a:pt x="253" y="31"/>
                  <a:pt x="254" y="30"/>
                </a:cubicBezTo>
                <a:cubicBezTo>
                  <a:pt x="255" y="30"/>
                  <a:pt x="255" y="28"/>
                  <a:pt x="255" y="27"/>
                </a:cubicBezTo>
                <a:cubicBezTo>
                  <a:pt x="255" y="25"/>
                  <a:pt x="255" y="24"/>
                  <a:pt x="254" y="23"/>
                </a:cubicBezTo>
                <a:close/>
                <a:moveTo>
                  <a:pt x="254" y="43"/>
                </a:moveTo>
                <a:cubicBezTo>
                  <a:pt x="246" y="43"/>
                  <a:pt x="246" y="43"/>
                  <a:pt x="246" y="43"/>
                </a:cubicBezTo>
                <a:cubicBezTo>
                  <a:pt x="246" y="92"/>
                  <a:pt x="246" y="92"/>
                  <a:pt x="246" y="92"/>
                </a:cubicBezTo>
                <a:cubicBezTo>
                  <a:pt x="254" y="92"/>
                  <a:pt x="254" y="92"/>
                  <a:pt x="254" y="92"/>
                </a:cubicBezTo>
                <a:lnTo>
                  <a:pt x="254" y="43"/>
                </a:lnTo>
                <a:close/>
                <a:moveTo>
                  <a:pt x="307" y="62"/>
                </a:moveTo>
                <a:cubicBezTo>
                  <a:pt x="307" y="56"/>
                  <a:pt x="305" y="51"/>
                  <a:pt x="302" y="47"/>
                </a:cubicBezTo>
                <a:cubicBezTo>
                  <a:pt x="300" y="44"/>
                  <a:pt x="295" y="42"/>
                  <a:pt x="290" y="42"/>
                </a:cubicBezTo>
                <a:cubicBezTo>
                  <a:pt x="283" y="42"/>
                  <a:pt x="278" y="45"/>
                  <a:pt x="274" y="51"/>
                </a:cubicBezTo>
                <a:cubicBezTo>
                  <a:pt x="274" y="51"/>
                  <a:pt x="274" y="51"/>
                  <a:pt x="274" y="51"/>
                </a:cubicBezTo>
                <a:cubicBezTo>
                  <a:pt x="274" y="43"/>
                  <a:pt x="274" y="43"/>
                  <a:pt x="274" y="43"/>
                </a:cubicBezTo>
                <a:cubicBezTo>
                  <a:pt x="266" y="43"/>
                  <a:pt x="266" y="43"/>
                  <a:pt x="266" y="43"/>
                </a:cubicBezTo>
                <a:cubicBezTo>
                  <a:pt x="266" y="92"/>
                  <a:pt x="266" y="92"/>
                  <a:pt x="266" y="92"/>
                </a:cubicBezTo>
                <a:cubicBezTo>
                  <a:pt x="274" y="92"/>
                  <a:pt x="274" y="92"/>
                  <a:pt x="274" y="92"/>
                </a:cubicBezTo>
                <a:cubicBezTo>
                  <a:pt x="274" y="64"/>
                  <a:pt x="274" y="64"/>
                  <a:pt x="274" y="64"/>
                </a:cubicBezTo>
                <a:cubicBezTo>
                  <a:pt x="274" y="60"/>
                  <a:pt x="275" y="56"/>
                  <a:pt x="278" y="53"/>
                </a:cubicBezTo>
                <a:cubicBezTo>
                  <a:pt x="280" y="50"/>
                  <a:pt x="283" y="49"/>
                  <a:pt x="287" y="49"/>
                </a:cubicBezTo>
                <a:cubicBezTo>
                  <a:pt x="295" y="49"/>
                  <a:pt x="299" y="54"/>
                  <a:pt x="299" y="64"/>
                </a:cubicBezTo>
                <a:cubicBezTo>
                  <a:pt x="299" y="92"/>
                  <a:pt x="299" y="92"/>
                  <a:pt x="299" y="92"/>
                </a:cubicBezTo>
                <a:cubicBezTo>
                  <a:pt x="307" y="92"/>
                  <a:pt x="307" y="92"/>
                  <a:pt x="307" y="92"/>
                </a:cubicBezTo>
                <a:lnTo>
                  <a:pt x="307" y="62"/>
                </a:lnTo>
                <a:close/>
                <a:moveTo>
                  <a:pt x="362" y="19"/>
                </a:moveTo>
                <a:cubicBezTo>
                  <a:pt x="354" y="19"/>
                  <a:pt x="354" y="19"/>
                  <a:pt x="354" y="19"/>
                </a:cubicBezTo>
                <a:cubicBezTo>
                  <a:pt x="354" y="50"/>
                  <a:pt x="354" y="50"/>
                  <a:pt x="354" y="50"/>
                </a:cubicBezTo>
                <a:cubicBezTo>
                  <a:pt x="353" y="50"/>
                  <a:pt x="353" y="50"/>
                  <a:pt x="353" y="50"/>
                </a:cubicBezTo>
                <a:cubicBezTo>
                  <a:pt x="350" y="44"/>
                  <a:pt x="345" y="42"/>
                  <a:pt x="339" y="42"/>
                </a:cubicBezTo>
                <a:cubicBezTo>
                  <a:pt x="332" y="42"/>
                  <a:pt x="326" y="44"/>
                  <a:pt x="322" y="49"/>
                </a:cubicBezTo>
                <a:cubicBezTo>
                  <a:pt x="318" y="54"/>
                  <a:pt x="316" y="61"/>
                  <a:pt x="316" y="69"/>
                </a:cubicBezTo>
                <a:cubicBezTo>
                  <a:pt x="316" y="76"/>
                  <a:pt x="318" y="82"/>
                  <a:pt x="322" y="87"/>
                </a:cubicBezTo>
                <a:cubicBezTo>
                  <a:pt x="325" y="91"/>
                  <a:pt x="330" y="94"/>
                  <a:pt x="337" y="94"/>
                </a:cubicBezTo>
                <a:cubicBezTo>
                  <a:pt x="344" y="94"/>
                  <a:pt x="350" y="90"/>
                  <a:pt x="353" y="84"/>
                </a:cubicBezTo>
                <a:cubicBezTo>
                  <a:pt x="354" y="84"/>
                  <a:pt x="354" y="84"/>
                  <a:pt x="354" y="84"/>
                </a:cubicBezTo>
                <a:cubicBezTo>
                  <a:pt x="354" y="92"/>
                  <a:pt x="354" y="92"/>
                  <a:pt x="354" y="92"/>
                </a:cubicBezTo>
                <a:cubicBezTo>
                  <a:pt x="362" y="92"/>
                  <a:pt x="362" y="92"/>
                  <a:pt x="362" y="92"/>
                </a:cubicBezTo>
                <a:lnTo>
                  <a:pt x="362" y="19"/>
                </a:lnTo>
                <a:close/>
                <a:moveTo>
                  <a:pt x="349" y="82"/>
                </a:moveTo>
                <a:cubicBezTo>
                  <a:pt x="347" y="85"/>
                  <a:pt x="343" y="87"/>
                  <a:pt x="339" y="87"/>
                </a:cubicBezTo>
                <a:cubicBezTo>
                  <a:pt x="334" y="87"/>
                  <a:pt x="331" y="85"/>
                  <a:pt x="328" y="82"/>
                </a:cubicBezTo>
                <a:cubicBezTo>
                  <a:pt x="325" y="79"/>
                  <a:pt x="324" y="74"/>
                  <a:pt x="324" y="68"/>
                </a:cubicBezTo>
                <a:cubicBezTo>
                  <a:pt x="324" y="62"/>
                  <a:pt x="326" y="57"/>
                  <a:pt x="328" y="54"/>
                </a:cubicBezTo>
                <a:cubicBezTo>
                  <a:pt x="331" y="50"/>
                  <a:pt x="335" y="49"/>
                  <a:pt x="340" y="49"/>
                </a:cubicBezTo>
                <a:cubicBezTo>
                  <a:pt x="344" y="49"/>
                  <a:pt x="347" y="50"/>
                  <a:pt x="350" y="53"/>
                </a:cubicBezTo>
                <a:cubicBezTo>
                  <a:pt x="352" y="55"/>
                  <a:pt x="354" y="59"/>
                  <a:pt x="354" y="63"/>
                </a:cubicBezTo>
                <a:cubicBezTo>
                  <a:pt x="354" y="70"/>
                  <a:pt x="354" y="70"/>
                  <a:pt x="354" y="70"/>
                </a:cubicBezTo>
                <a:cubicBezTo>
                  <a:pt x="354" y="75"/>
                  <a:pt x="352" y="79"/>
                  <a:pt x="349" y="82"/>
                </a:cubicBezTo>
                <a:close/>
                <a:moveTo>
                  <a:pt x="414" y="49"/>
                </a:moveTo>
                <a:cubicBezTo>
                  <a:pt x="410" y="44"/>
                  <a:pt x="404" y="42"/>
                  <a:pt x="396" y="42"/>
                </a:cubicBezTo>
                <a:cubicBezTo>
                  <a:pt x="389" y="42"/>
                  <a:pt x="383" y="44"/>
                  <a:pt x="378" y="49"/>
                </a:cubicBezTo>
                <a:cubicBezTo>
                  <a:pt x="374" y="54"/>
                  <a:pt x="371" y="60"/>
                  <a:pt x="371" y="68"/>
                </a:cubicBezTo>
                <a:cubicBezTo>
                  <a:pt x="371" y="76"/>
                  <a:pt x="374" y="82"/>
                  <a:pt x="378" y="87"/>
                </a:cubicBezTo>
                <a:cubicBezTo>
                  <a:pt x="382" y="91"/>
                  <a:pt x="388" y="94"/>
                  <a:pt x="395" y="94"/>
                </a:cubicBezTo>
                <a:cubicBezTo>
                  <a:pt x="403" y="94"/>
                  <a:pt x="409" y="91"/>
                  <a:pt x="413" y="86"/>
                </a:cubicBezTo>
                <a:cubicBezTo>
                  <a:pt x="418" y="82"/>
                  <a:pt x="420" y="75"/>
                  <a:pt x="420" y="68"/>
                </a:cubicBezTo>
                <a:cubicBezTo>
                  <a:pt x="420" y="60"/>
                  <a:pt x="418" y="53"/>
                  <a:pt x="414" y="49"/>
                </a:cubicBezTo>
                <a:close/>
                <a:moveTo>
                  <a:pt x="408" y="82"/>
                </a:moveTo>
                <a:cubicBezTo>
                  <a:pt x="405" y="85"/>
                  <a:pt x="401" y="87"/>
                  <a:pt x="396" y="87"/>
                </a:cubicBezTo>
                <a:cubicBezTo>
                  <a:pt x="391" y="87"/>
                  <a:pt x="387" y="85"/>
                  <a:pt x="384" y="82"/>
                </a:cubicBezTo>
                <a:cubicBezTo>
                  <a:pt x="381" y="79"/>
                  <a:pt x="379" y="74"/>
                  <a:pt x="379" y="68"/>
                </a:cubicBezTo>
                <a:cubicBezTo>
                  <a:pt x="379" y="62"/>
                  <a:pt x="381" y="57"/>
                  <a:pt x="384" y="54"/>
                </a:cubicBezTo>
                <a:cubicBezTo>
                  <a:pt x="387" y="50"/>
                  <a:pt x="391" y="49"/>
                  <a:pt x="396" y="49"/>
                </a:cubicBezTo>
                <a:cubicBezTo>
                  <a:pt x="401" y="49"/>
                  <a:pt x="405" y="50"/>
                  <a:pt x="408" y="54"/>
                </a:cubicBezTo>
                <a:cubicBezTo>
                  <a:pt x="410" y="57"/>
                  <a:pt x="412" y="62"/>
                  <a:pt x="412" y="68"/>
                </a:cubicBezTo>
                <a:cubicBezTo>
                  <a:pt x="412" y="74"/>
                  <a:pt x="410" y="79"/>
                  <a:pt x="408" y="82"/>
                </a:cubicBezTo>
                <a:close/>
                <a:moveTo>
                  <a:pt x="484" y="43"/>
                </a:moveTo>
                <a:cubicBezTo>
                  <a:pt x="474" y="80"/>
                  <a:pt x="474" y="80"/>
                  <a:pt x="474" y="80"/>
                </a:cubicBezTo>
                <a:cubicBezTo>
                  <a:pt x="474" y="82"/>
                  <a:pt x="473" y="83"/>
                  <a:pt x="473" y="85"/>
                </a:cubicBezTo>
                <a:cubicBezTo>
                  <a:pt x="473" y="85"/>
                  <a:pt x="473" y="85"/>
                  <a:pt x="473" y="85"/>
                </a:cubicBezTo>
                <a:cubicBezTo>
                  <a:pt x="473" y="83"/>
                  <a:pt x="472" y="81"/>
                  <a:pt x="472" y="80"/>
                </a:cubicBezTo>
                <a:cubicBezTo>
                  <a:pt x="462" y="43"/>
                  <a:pt x="462" y="43"/>
                  <a:pt x="462" y="43"/>
                </a:cubicBezTo>
                <a:cubicBezTo>
                  <a:pt x="455" y="43"/>
                  <a:pt x="455" y="43"/>
                  <a:pt x="455" y="43"/>
                </a:cubicBezTo>
                <a:cubicBezTo>
                  <a:pt x="443" y="80"/>
                  <a:pt x="443" y="80"/>
                  <a:pt x="443" y="80"/>
                </a:cubicBezTo>
                <a:cubicBezTo>
                  <a:pt x="443" y="82"/>
                  <a:pt x="442" y="83"/>
                  <a:pt x="442" y="85"/>
                </a:cubicBezTo>
                <a:cubicBezTo>
                  <a:pt x="442" y="85"/>
                  <a:pt x="442" y="85"/>
                  <a:pt x="442" y="85"/>
                </a:cubicBezTo>
                <a:cubicBezTo>
                  <a:pt x="442" y="83"/>
                  <a:pt x="442" y="81"/>
                  <a:pt x="441" y="80"/>
                </a:cubicBezTo>
                <a:cubicBezTo>
                  <a:pt x="431" y="43"/>
                  <a:pt x="431" y="43"/>
                  <a:pt x="431" y="43"/>
                </a:cubicBezTo>
                <a:cubicBezTo>
                  <a:pt x="423" y="43"/>
                  <a:pt x="423" y="43"/>
                  <a:pt x="423" y="43"/>
                </a:cubicBezTo>
                <a:cubicBezTo>
                  <a:pt x="438" y="92"/>
                  <a:pt x="438" y="92"/>
                  <a:pt x="438" y="92"/>
                </a:cubicBezTo>
                <a:cubicBezTo>
                  <a:pt x="446" y="92"/>
                  <a:pt x="446" y="92"/>
                  <a:pt x="446" y="92"/>
                </a:cubicBezTo>
                <a:cubicBezTo>
                  <a:pt x="457" y="57"/>
                  <a:pt x="457" y="57"/>
                  <a:pt x="457" y="57"/>
                </a:cubicBezTo>
                <a:cubicBezTo>
                  <a:pt x="457" y="55"/>
                  <a:pt x="458" y="54"/>
                  <a:pt x="458" y="53"/>
                </a:cubicBezTo>
                <a:cubicBezTo>
                  <a:pt x="458" y="53"/>
                  <a:pt x="458" y="53"/>
                  <a:pt x="458" y="53"/>
                </a:cubicBezTo>
                <a:cubicBezTo>
                  <a:pt x="458" y="54"/>
                  <a:pt x="458" y="56"/>
                  <a:pt x="459" y="57"/>
                </a:cubicBezTo>
                <a:cubicBezTo>
                  <a:pt x="469" y="92"/>
                  <a:pt x="469" y="92"/>
                  <a:pt x="469" y="92"/>
                </a:cubicBezTo>
                <a:cubicBezTo>
                  <a:pt x="477" y="92"/>
                  <a:pt x="477" y="92"/>
                  <a:pt x="477" y="92"/>
                </a:cubicBezTo>
                <a:cubicBezTo>
                  <a:pt x="492" y="43"/>
                  <a:pt x="492" y="43"/>
                  <a:pt x="492" y="43"/>
                </a:cubicBezTo>
                <a:lnTo>
                  <a:pt x="484" y="43"/>
                </a:lnTo>
                <a:close/>
                <a:moveTo>
                  <a:pt x="523" y="71"/>
                </a:moveTo>
                <a:cubicBezTo>
                  <a:pt x="521" y="69"/>
                  <a:pt x="517" y="67"/>
                  <a:pt x="513" y="65"/>
                </a:cubicBezTo>
                <a:cubicBezTo>
                  <a:pt x="509" y="63"/>
                  <a:pt x="506" y="62"/>
                  <a:pt x="505" y="60"/>
                </a:cubicBezTo>
                <a:cubicBezTo>
                  <a:pt x="504" y="59"/>
                  <a:pt x="503" y="58"/>
                  <a:pt x="503" y="55"/>
                </a:cubicBezTo>
                <a:cubicBezTo>
                  <a:pt x="503" y="53"/>
                  <a:pt x="504" y="52"/>
                  <a:pt x="506" y="50"/>
                </a:cubicBezTo>
                <a:cubicBezTo>
                  <a:pt x="507" y="49"/>
                  <a:pt x="509" y="49"/>
                  <a:pt x="512" y="49"/>
                </a:cubicBezTo>
                <a:cubicBezTo>
                  <a:pt x="516" y="49"/>
                  <a:pt x="520" y="50"/>
                  <a:pt x="523" y="52"/>
                </a:cubicBezTo>
                <a:cubicBezTo>
                  <a:pt x="523" y="44"/>
                  <a:pt x="523" y="44"/>
                  <a:pt x="523" y="44"/>
                </a:cubicBezTo>
                <a:cubicBezTo>
                  <a:pt x="520" y="43"/>
                  <a:pt x="517" y="42"/>
                  <a:pt x="513" y="42"/>
                </a:cubicBezTo>
                <a:cubicBezTo>
                  <a:pt x="508" y="42"/>
                  <a:pt x="503" y="43"/>
                  <a:pt x="500" y="46"/>
                </a:cubicBezTo>
                <a:cubicBezTo>
                  <a:pt x="497" y="49"/>
                  <a:pt x="495" y="52"/>
                  <a:pt x="495" y="56"/>
                </a:cubicBezTo>
                <a:cubicBezTo>
                  <a:pt x="495" y="60"/>
                  <a:pt x="496" y="62"/>
                  <a:pt x="498" y="65"/>
                </a:cubicBezTo>
                <a:cubicBezTo>
                  <a:pt x="500" y="67"/>
                  <a:pt x="503" y="69"/>
                  <a:pt x="507" y="71"/>
                </a:cubicBezTo>
                <a:cubicBezTo>
                  <a:pt x="512" y="73"/>
                  <a:pt x="514" y="74"/>
                  <a:pt x="516" y="75"/>
                </a:cubicBezTo>
                <a:cubicBezTo>
                  <a:pt x="517" y="77"/>
                  <a:pt x="517" y="78"/>
                  <a:pt x="517" y="80"/>
                </a:cubicBezTo>
                <a:cubicBezTo>
                  <a:pt x="517" y="85"/>
                  <a:pt x="514" y="87"/>
                  <a:pt x="508" y="87"/>
                </a:cubicBezTo>
                <a:cubicBezTo>
                  <a:pt x="503" y="87"/>
                  <a:pt x="499" y="85"/>
                  <a:pt x="495" y="82"/>
                </a:cubicBezTo>
                <a:cubicBezTo>
                  <a:pt x="495" y="91"/>
                  <a:pt x="495" y="91"/>
                  <a:pt x="495" y="91"/>
                </a:cubicBezTo>
                <a:cubicBezTo>
                  <a:pt x="499" y="93"/>
                  <a:pt x="503" y="94"/>
                  <a:pt x="507" y="94"/>
                </a:cubicBezTo>
                <a:cubicBezTo>
                  <a:pt x="513" y="94"/>
                  <a:pt x="517" y="92"/>
                  <a:pt x="521" y="90"/>
                </a:cubicBezTo>
                <a:cubicBezTo>
                  <a:pt x="524" y="87"/>
                  <a:pt x="526" y="83"/>
                  <a:pt x="526" y="79"/>
                </a:cubicBezTo>
                <a:cubicBezTo>
                  <a:pt x="526" y="76"/>
                  <a:pt x="525" y="73"/>
                  <a:pt x="523" y="71"/>
                </a:cubicBezTo>
                <a:close/>
              </a:path>
            </a:pathLst>
          </a:custGeom>
          <a:solidFill>
            <a:srgbClr val="0078D7"/>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 name="MSIPCM66cb4a4ebf806c7fb0d52733" descr="{&quot;HashCode&quot;:-1634785317,&quot;Placement&quot;:&quot;Footer&quot;,&quot;Top&quot;:519.343,&quot;Left&quot;:0.0,&quot;SlideWidth&quot;:960,&quot;SlideHeight&quot;:540}">
            <a:extLst>
              <a:ext uri="{FF2B5EF4-FFF2-40B4-BE49-F238E27FC236}">
                <a16:creationId xmlns:a16="http://schemas.microsoft.com/office/drawing/2014/main" id="{1CAE3A77-2E08-43E4-B26D-6E8ECE398EF0}"/>
              </a:ext>
            </a:extLst>
          </p:cNvPr>
          <p:cNvSpPr txBox="1"/>
          <p:nvPr userDrawn="1"/>
        </p:nvSpPr>
        <p:spPr>
          <a:xfrm>
            <a:off x="9763281" y="6191091"/>
            <a:ext cx="2123853" cy="153888"/>
          </a:xfrm>
          <a:prstGeom prst="rect">
            <a:avLst/>
          </a:prstGeom>
          <a:noFill/>
        </p:spPr>
        <p:txBody>
          <a:bodyPr vert="horz" wrap="square" lIns="0" tIns="0" rIns="0" bIns="0" rtlCol="0" anchor="ctr" anchorCtr="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2917">
                      <a:srgbClr val="505050"/>
                    </a:gs>
                    <a:gs pos="100000">
                      <a:srgbClr val="505050"/>
                    </a:gs>
                  </a:gsLst>
                  <a:lin ang="5400000" scaled="0"/>
                </a:gradFill>
                <a:effectLst/>
                <a:uLnTx/>
                <a:uFillTx/>
                <a:latin typeface="Calibri" panose="020F0502020204030204" pitchFamily="34" charset="0"/>
                <a:ea typeface="+mn-ea"/>
                <a:cs typeface="+mn-cs"/>
              </a:rPr>
              <a:t>Microsoft confidential – NDA only</a:t>
            </a:r>
          </a:p>
        </p:txBody>
      </p:sp>
    </p:spTree>
    <p:extLst>
      <p:ext uri="{BB962C8B-B14F-4D97-AF65-F5344CB8AC3E}">
        <p14:creationId xmlns:p14="http://schemas.microsoft.com/office/powerpoint/2010/main" val="1906446584"/>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_Title &amp; 2-color Non-bulleted text">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337063" y="289513"/>
            <a:ext cx="11655840" cy="899665"/>
          </a:xfrm>
        </p:spPr>
        <p:txBody>
          <a:bodyPr tIns="45720" bIns="45720"/>
          <a:lstStyle>
            <a:lvl1pPr>
              <a:defRPr lang="en-US" sz="3600" b="0" kern="1200" cap="none" spc="0" baseline="0" dirty="0">
                <a:ln w="3175">
                  <a:noFill/>
                </a:ln>
                <a:gradFill>
                  <a:gsLst>
                    <a:gs pos="1250">
                      <a:schemeClr val="accent1"/>
                    </a:gs>
                    <a:gs pos="100000">
                      <a:schemeClr val="accent1"/>
                    </a:gs>
                  </a:gsLst>
                  <a:lin ang="5400000" scaled="0"/>
                </a:gradFill>
                <a:effectLst/>
                <a:latin typeface="+mj-lt"/>
                <a:ea typeface="+mn-ea"/>
                <a:cs typeface="Segoe UI" pitchFamily="34" charset="0"/>
              </a:defRPr>
            </a:lvl1pPr>
          </a:lstStyle>
          <a:p>
            <a:r>
              <a:rPr lang="en-US"/>
              <a:t>Title Text Style</a:t>
            </a:r>
          </a:p>
        </p:txBody>
      </p:sp>
      <p:sp>
        <p:nvSpPr>
          <p:cNvPr id="4" name="Content Placeholder 3"/>
          <p:cNvSpPr>
            <a:spLocks noGrp="1"/>
          </p:cNvSpPr>
          <p:nvPr>
            <p:ph sz="quarter" idx="10" hasCustomPrompt="1"/>
          </p:nvPr>
        </p:nvSpPr>
        <p:spPr>
          <a:xfrm>
            <a:off x="337063" y="1189178"/>
            <a:ext cx="5734721" cy="851323"/>
          </a:xfrm>
        </p:spPr>
        <p:txBody>
          <a:bodyPr/>
          <a:lstStyle>
            <a:lvl1pPr>
              <a:defRPr/>
            </a:lvl1pPr>
            <a:lvl2pPr>
              <a:defRPr/>
            </a:lvl2pPr>
            <a:lvl3pPr>
              <a:defRPr/>
            </a:lvl3pPr>
            <a:lvl4pPr>
              <a:defRPr sz="980" b="0"/>
            </a:lvl4pPr>
            <a:lvl5pPr>
              <a:defRPr sz="980" b="0"/>
            </a:lvl5pPr>
          </a:lstStyle>
          <a:p>
            <a:pPr lvl="0"/>
            <a:r>
              <a:rPr lang="en-US"/>
              <a:t>Subheading text style</a:t>
            </a:r>
          </a:p>
          <a:p>
            <a:pPr lvl="1"/>
            <a:r>
              <a:rPr lang="en-US"/>
              <a:t>Paragraph title text style</a:t>
            </a:r>
          </a:p>
          <a:p>
            <a:pPr lvl="2"/>
            <a:r>
              <a:rPr lang="en-US"/>
              <a:t>Body text style</a:t>
            </a:r>
          </a:p>
        </p:txBody>
      </p:sp>
      <p:sp>
        <p:nvSpPr>
          <p:cNvPr id="5" name="Content Placeholder 3">
            <a:extLst>
              <a:ext uri="{FF2B5EF4-FFF2-40B4-BE49-F238E27FC236}">
                <a16:creationId xmlns:a16="http://schemas.microsoft.com/office/drawing/2014/main" id="{84E5A0EC-0F33-43DD-A08D-5B6612A15CBC}"/>
              </a:ext>
            </a:extLst>
          </p:cNvPr>
          <p:cNvSpPr>
            <a:spLocks noGrp="1"/>
          </p:cNvSpPr>
          <p:nvPr>
            <p:ph sz="quarter" idx="11" hasCustomPrompt="1"/>
          </p:nvPr>
        </p:nvSpPr>
        <p:spPr>
          <a:xfrm>
            <a:off x="337063" y="1189178"/>
            <a:ext cx="5711884" cy="851323"/>
          </a:xfrm>
        </p:spPr>
        <p:txBody>
          <a:bodyPr/>
          <a:lstStyle>
            <a:lvl1pPr>
              <a:defRPr/>
            </a:lvl1pPr>
            <a:lvl2pPr>
              <a:defRPr/>
            </a:lvl2pPr>
            <a:lvl3pPr>
              <a:defRPr/>
            </a:lvl3pPr>
            <a:lvl4pPr>
              <a:defRPr sz="980" b="0"/>
            </a:lvl4pPr>
            <a:lvl5pPr>
              <a:defRPr sz="980" b="0"/>
            </a:lvl5pPr>
          </a:lstStyle>
          <a:p>
            <a:pPr lvl="0"/>
            <a:r>
              <a:rPr lang="en-US"/>
              <a:t>Subheading text style</a:t>
            </a:r>
          </a:p>
          <a:p>
            <a:pPr lvl="1"/>
            <a:r>
              <a:rPr lang="en-US"/>
              <a:t>Paragraph title text style</a:t>
            </a:r>
          </a:p>
          <a:p>
            <a:pPr lvl="2"/>
            <a:r>
              <a:rPr lang="en-US"/>
              <a:t>Body text style</a:t>
            </a:r>
          </a:p>
        </p:txBody>
      </p:sp>
      <p:sp>
        <p:nvSpPr>
          <p:cNvPr id="6" name="Freeform 18">
            <a:extLst>
              <a:ext uri="{FF2B5EF4-FFF2-40B4-BE49-F238E27FC236}">
                <a16:creationId xmlns:a16="http://schemas.microsoft.com/office/drawing/2014/main" id="{EE91408C-4AF3-4FC6-8FC0-7EB2B35F2A9A}"/>
              </a:ext>
            </a:extLst>
          </p:cNvPr>
          <p:cNvSpPr>
            <a:spLocks noChangeAspect="1" noEditPoints="1"/>
          </p:cNvSpPr>
          <p:nvPr userDrawn="1"/>
        </p:nvSpPr>
        <p:spPr bwMode="black">
          <a:xfrm>
            <a:off x="498248" y="6073351"/>
            <a:ext cx="1393650" cy="310896"/>
          </a:xfrm>
          <a:custGeom>
            <a:avLst/>
            <a:gdLst>
              <a:gd name="T0" fmla="*/ 115 w 526"/>
              <a:gd name="T1" fmla="*/ 56 h 115"/>
              <a:gd name="T2" fmla="*/ 49 w 526"/>
              <a:gd name="T3" fmla="*/ 56 h 115"/>
              <a:gd name="T4" fmla="*/ 0 w 526"/>
              <a:gd name="T5" fmla="*/ 56 h 115"/>
              <a:gd name="T6" fmla="*/ 0 w 526"/>
              <a:gd name="T7" fmla="*/ 59 h 115"/>
              <a:gd name="T8" fmla="*/ 49 w 526"/>
              <a:gd name="T9" fmla="*/ 59 h 115"/>
              <a:gd name="T10" fmla="*/ 115 w 526"/>
              <a:gd name="T11" fmla="*/ 115 h 115"/>
              <a:gd name="T12" fmla="*/ 231 w 526"/>
              <a:gd name="T13" fmla="*/ 23 h 115"/>
              <a:gd name="T14" fmla="*/ 215 w 526"/>
              <a:gd name="T15" fmla="*/ 83 h 115"/>
              <a:gd name="T16" fmla="*/ 192 w 526"/>
              <a:gd name="T17" fmla="*/ 23 h 115"/>
              <a:gd name="T18" fmla="*/ 175 w 526"/>
              <a:gd name="T19" fmla="*/ 83 h 115"/>
              <a:gd name="T20" fmla="*/ 150 w 526"/>
              <a:gd name="T21" fmla="*/ 23 h 115"/>
              <a:gd name="T22" fmla="*/ 194 w 526"/>
              <a:gd name="T23" fmla="*/ 42 h 115"/>
              <a:gd name="T24" fmla="*/ 196 w 526"/>
              <a:gd name="T25" fmla="*/ 42 h 115"/>
              <a:gd name="T26" fmla="*/ 240 w 526"/>
              <a:gd name="T27" fmla="*/ 23 h 115"/>
              <a:gd name="T28" fmla="*/ 250 w 526"/>
              <a:gd name="T29" fmla="*/ 22 h 115"/>
              <a:gd name="T30" fmla="*/ 246 w 526"/>
              <a:gd name="T31" fmla="*/ 31 h 115"/>
              <a:gd name="T32" fmla="*/ 255 w 526"/>
              <a:gd name="T33" fmla="*/ 27 h 115"/>
              <a:gd name="T34" fmla="*/ 246 w 526"/>
              <a:gd name="T35" fmla="*/ 43 h 115"/>
              <a:gd name="T36" fmla="*/ 254 w 526"/>
              <a:gd name="T37" fmla="*/ 43 h 115"/>
              <a:gd name="T38" fmla="*/ 290 w 526"/>
              <a:gd name="T39" fmla="*/ 42 h 115"/>
              <a:gd name="T40" fmla="*/ 274 w 526"/>
              <a:gd name="T41" fmla="*/ 43 h 115"/>
              <a:gd name="T42" fmla="*/ 274 w 526"/>
              <a:gd name="T43" fmla="*/ 92 h 115"/>
              <a:gd name="T44" fmla="*/ 287 w 526"/>
              <a:gd name="T45" fmla="*/ 49 h 115"/>
              <a:gd name="T46" fmla="*/ 307 w 526"/>
              <a:gd name="T47" fmla="*/ 92 h 115"/>
              <a:gd name="T48" fmla="*/ 354 w 526"/>
              <a:gd name="T49" fmla="*/ 19 h 115"/>
              <a:gd name="T50" fmla="*/ 339 w 526"/>
              <a:gd name="T51" fmla="*/ 42 h 115"/>
              <a:gd name="T52" fmla="*/ 322 w 526"/>
              <a:gd name="T53" fmla="*/ 87 h 115"/>
              <a:gd name="T54" fmla="*/ 354 w 526"/>
              <a:gd name="T55" fmla="*/ 84 h 115"/>
              <a:gd name="T56" fmla="*/ 362 w 526"/>
              <a:gd name="T57" fmla="*/ 19 h 115"/>
              <a:gd name="T58" fmla="*/ 328 w 526"/>
              <a:gd name="T59" fmla="*/ 82 h 115"/>
              <a:gd name="T60" fmla="*/ 340 w 526"/>
              <a:gd name="T61" fmla="*/ 49 h 115"/>
              <a:gd name="T62" fmla="*/ 354 w 526"/>
              <a:gd name="T63" fmla="*/ 70 h 115"/>
              <a:gd name="T64" fmla="*/ 396 w 526"/>
              <a:gd name="T65" fmla="*/ 42 h 115"/>
              <a:gd name="T66" fmla="*/ 378 w 526"/>
              <a:gd name="T67" fmla="*/ 87 h 115"/>
              <a:gd name="T68" fmla="*/ 420 w 526"/>
              <a:gd name="T69" fmla="*/ 68 h 115"/>
              <a:gd name="T70" fmla="*/ 396 w 526"/>
              <a:gd name="T71" fmla="*/ 87 h 115"/>
              <a:gd name="T72" fmla="*/ 384 w 526"/>
              <a:gd name="T73" fmla="*/ 54 h 115"/>
              <a:gd name="T74" fmla="*/ 412 w 526"/>
              <a:gd name="T75" fmla="*/ 68 h 115"/>
              <a:gd name="T76" fmla="*/ 474 w 526"/>
              <a:gd name="T77" fmla="*/ 80 h 115"/>
              <a:gd name="T78" fmla="*/ 472 w 526"/>
              <a:gd name="T79" fmla="*/ 80 h 115"/>
              <a:gd name="T80" fmla="*/ 443 w 526"/>
              <a:gd name="T81" fmla="*/ 80 h 115"/>
              <a:gd name="T82" fmla="*/ 441 w 526"/>
              <a:gd name="T83" fmla="*/ 80 h 115"/>
              <a:gd name="T84" fmla="*/ 438 w 526"/>
              <a:gd name="T85" fmla="*/ 92 h 115"/>
              <a:gd name="T86" fmla="*/ 458 w 526"/>
              <a:gd name="T87" fmla="*/ 53 h 115"/>
              <a:gd name="T88" fmla="*/ 469 w 526"/>
              <a:gd name="T89" fmla="*/ 92 h 115"/>
              <a:gd name="T90" fmla="*/ 484 w 526"/>
              <a:gd name="T91" fmla="*/ 43 h 115"/>
              <a:gd name="T92" fmla="*/ 505 w 526"/>
              <a:gd name="T93" fmla="*/ 60 h 115"/>
              <a:gd name="T94" fmla="*/ 512 w 526"/>
              <a:gd name="T95" fmla="*/ 49 h 115"/>
              <a:gd name="T96" fmla="*/ 513 w 526"/>
              <a:gd name="T97" fmla="*/ 42 h 115"/>
              <a:gd name="T98" fmla="*/ 498 w 526"/>
              <a:gd name="T99" fmla="*/ 65 h 115"/>
              <a:gd name="T100" fmla="*/ 517 w 526"/>
              <a:gd name="T101" fmla="*/ 80 h 115"/>
              <a:gd name="T102" fmla="*/ 495 w 526"/>
              <a:gd name="T103" fmla="*/ 91 h 115"/>
              <a:gd name="T104" fmla="*/ 526 w 526"/>
              <a:gd name="T105" fmla="*/ 79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26" h="115">
                <a:moveTo>
                  <a:pt x="52" y="9"/>
                </a:moveTo>
                <a:cubicBezTo>
                  <a:pt x="115" y="0"/>
                  <a:pt x="115" y="0"/>
                  <a:pt x="115" y="0"/>
                </a:cubicBezTo>
                <a:cubicBezTo>
                  <a:pt x="115" y="56"/>
                  <a:pt x="115" y="56"/>
                  <a:pt x="115" y="56"/>
                </a:cubicBezTo>
                <a:cubicBezTo>
                  <a:pt x="52" y="56"/>
                  <a:pt x="52" y="56"/>
                  <a:pt x="52" y="56"/>
                </a:cubicBezTo>
                <a:lnTo>
                  <a:pt x="52" y="9"/>
                </a:lnTo>
                <a:close/>
                <a:moveTo>
                  <a:pt x="49" y="56"/>
                </a:moveTo>
                <a:cubicBezTo>
                  <a:pt x="49" y="9"/>
                  <a:pt x="49" y="9"/>
                  <a:pt x="49" y="9"/>
                </a:cubicBezTo>
                <a:cubicBezTo>
                  <a:pt x="0" y="16"/>
                  <a:pt x="0" y="16"/>
                  <a:pt x="0" y="16"/>
                </a:cubicBezTo>
                <a:cubicBezTo>
                  <a:pt x="0" y="56"/>
                  <a:pt x="0" y="56"/>
                  <a:pt x="0" y="56"/>
                </a:cubicBezTo>
                <a:lnTo>
                  <a:pt x="49" y="56"/>
                </a:lnTo>
                <a:close/>
                <a:moveTo>
                  <a:pt x="49" y="59"/>
                </a:moveTo>
                <a:cubicBezTo>
                  <a:pt x="0" y="59"/>
                  <a:pt x="0" y="59"/>
                  <a:pt x="0" y="59"/>
                </a:cubicBezTo>
                <a:cubicBezTo>
                  <a:pt x="0" y="99"/>
                  <a:pt x="0" y="99"/>
                  <a:pt x="0" y="99"/>
                </a:cubicBezTo>
                <a:cubicBezTo>
                  <a:pt x="49" y="106"/>
                  <a:pt x="49" y="106"/>
                  <a:pt x="49" y="106"/>
                </a:cubicBezTo>
                <a:lnTo>
                  <a:pt x="49" y="59"/>
                </a:lnTo>
                <a:close/>
                <a:moveTo>
                  <a:pt x="52" y="59"/>
                </a:moveTo>
                <a:cubicBezTo>
                  <a:pt x="52" y="106"/>
                  <a:pt x="52" y="106"/>
                  <a:pt x="52" y="106"/>
                </a:cubicBezTo>
                <a:cubicBezTo>
                  <a:pt x="115" y="115"/>
                  <a:pt x="115" y="115"/>
                  <a:pt x="115" y="115"/>
                </a:cubicBezTo>
                <a:cubicBezTo>
                  <a:pt x="115" y="59"/>
                  <a:pt x="115" y="59"/>
                  <a:pt x="115" y="59"/>
                </a:cubicBezTo>
                <a:lnTo>
                  <a:pt x="52" y="59"/>
                </a:lnTo>
                <a:close/>
                <a:moveTo>
                  <a:pt x="231" y="23"/>
                </a:moveTo>
                <a:cubicBezTo>
                  <a:pt x="217" y="76"/>
                  <a:pt x="217" y="76"/>
                  <a:pt x="217" y="76"/>
                </a:cubicBezTo>
                <a:cubicBezTo>
                  <a:pt x="216" y="79"/>
                  <a:pt x="215" y="81"/>
                  <a:pt x="215" y="83"/>
                </a:cubicBezTo>
                <a:cubicBezTo>
                  <a:pt x="215" y="83"/>
                  <a:pt x="215" y="83"/>
                  <a:pt x="215" y="83"/>
                </a:cubicBezTo>
                <a:cubicBezTo>
                  <a:pt x="215" y="81"/>
                  <a:pt x="215" y="79"/>
                  <a:pt x="214" y="77"/>
                </a:cubicBezTo>
                <a:cubicBezTo>
                  <a:pt x="199" y="23"/>
                  <a:pt x="199" y="23"/>
                  <a:pt x="199" y="23"/>
                </a:cubicBezTo>
                <a:cubicBezTo>
                  <a:pt x="192" y="23"/>
                  <a:pt x="192" y="23"/>
                  <a:pt x="192" y="23"/>
                </a:cubicBezTo>
                <a:cubicBezTo>
                  <a:pt x="176" y="76"/>
                  <a:pt x="176" y="76"/>
                  <a:pt x="176" y="76"/>
                </a:cubicBezTo>
                <a:cubicBezTo>
                  <a:pt x="175" y="79"/>
                  <a:pt x="175" y="81"/>
                  <a:pt x="175" y="83"/>
                </a:cubicBezTo>
                <a:cubicBezTo>
                  <a:pt x="175" y="83"/>
                  <a:pt x="175" y="83"/>
                  <a:pt x="175" y="83"/>
                </a:cubicBezTo>
                <a:cubicBezTo>
                  <a:pt x="174" y="81"/>
                  <a:pt x="174" y="79"/>
                  <a:pt x="173" y="76"/>
                </a:cubicBezTo>
                <a:cubicBezTo>
                  <a:pt x="159" y="23"/>
                  <a:pt x="159" y="23"/>
                  <a:pt x="159" y="23"/>
                </a:cubicBezTo>
                <a:cubicBezTo>
                  <a:pt x="150" y="23"/>
                  <a:pt x="150" y="23"/>
                  <a:pt x="150" y="23"/>
                </a:cubicBezTo>
                <a:cubicBezTo>
                  <a:pt x="170" y="92"/>
                  <a:pt x="170" y="92"/>
                  <a:pt x="170" y="92"/>
                </a:cubicBezTo>
                <a:cubicBezTo>
                  <a:pt x="179" y="92"/>
                  <a:pt x="179" y="92"/>
                  <a:pt x="179" y="92"/>
                </a:cubicBezTo>
                <a:cubicBezTo>
                  <a:pt x="194" y="42"/>
                  <a:pt x="194" y="42"/>
                  <a:pt x="194" y="42"/>
                </a:cubicBezTo>
                <a:cubicBezTo>
                  <a:pt x="194" y="40"/>
                  <a:pt x="195" y="37"/>
                  <a:pt x="195" y="35"/>
                </a:cubicBezTo>
                <a:cubicBezTo>
                  <a:pt x="195" y="35"/>
                  <a:pt x="195" y="35"/>
                  <a:pt x="195" y="35"/>
                </a:cubicBezTo>
                <a:cubicBezTo>
                  <a:pt x="195" y="38"/>
                  <a:pt x="196" y="40"/>
                  <a:pt x="196" y="42"/>
                </a:cubicBezTo>
                <a:cubicBezTo>
                  <a:pt x="210" y="92"/>
                  <a:pt x="210" y="92"/>
                  <a:pt x="210" y="92"/>
                </a:cubicBezTo>
                <a:cubicBezTo>
                  <a:pt x="220" y="92"/>
                  <a:pt x="220" y="92"/>
                  <a:pt x="220" y="92"/>
                </a:cubicBezTo>
                <a:cubicBezTo>
                  <a:pt x="240" y="23"/>
                  <a:pt x="240" y="23"/>
                  <a:pt x="240" y="23"/>
                </a:cubicBezTo>
                <a:lnTo>
                  <a:pt x="231" y="23"/>
                </a:lnTo>
                <a:close/>
                <a:moveTo>
                  <a:pt x="254" y="23"/>
                </a:moveTo>
                <a:cubicBezTo>
                  <a:pt x="253" y="22"/>
                  <a:pt x="251" y="22"/>
                  <a:pt x="250" y="22"/>
                </a:cubicBezTo>
                <a:cubicBezTo>
                  <a:pt x="248" y="22"/>
                  <a:pt x="247" y="22"/>
                  <a:pt x="246" y="23"/>
                </a:cubicBezTo>
                <a:cubicBezTo>
                  <a:pt x="245" y="24"/>
                  <a:pt x="245" y="25"/>
                  <a:pt x="245" y="27"/>
                </a:cubicBezTo>
                <a:cubicBezTo>
                  <a:pt x="245" y="28"/>
                  <a:pt x="245" y="30"/>
                  <a:pt x="246" y="31"/>
                </a:cubicBezTo>
                <a:cubicBezTo>
                  <a:pt x="247" y="31"/>
                  <a:pt x="249" y="32"/>
                  <a:pt x="250" y="32"/>
                </a:cubicBezTo>
                <a:cubicBezTo>
                  <a:pt x="251" y="32"/>
                  <a:pt x="253" y="31"/>
                  <a:pt x="254" y="30"/>
                </a:cubicBezTo>
                <a:cubicBezTo>
                  <a:pt x="255" y="30"/>
                  <a:pt x="255" y="28"/>
                  <a:pt x="255" y="27"/>
                </a:cubicBezTo>
                <a:cubicBezTo>
                  <a:pt x="255" y="25"/>
                  <a:pt x="255" y="24"/>
                  <a:pt x="254" y="23"/>
                </a:cubicBezTo>
                <a:close/>
                <a:moveTo>
                  <a:pt x="254" y="43"/>
                </a:moveTo>
                <a:cubicBezTo>
                  <a:pt x="246" y="43"/>
                  <a:pt x="246" y="43"/>
                  <a:pt x="246" y="43"/>
                </a:cubicBezTo>
                <a:cubicBezTo>
                  <a:pt x="246" y="92"/>
                  <a:pt x="246" y="92"/>
                  <a:pt x="246" y="92"/>
                </a:cubicBezTo>
                <a:cubicBezTo>
                  <a:pt x="254" y="92"/>
                  <a:pt x="254" y="92"/>
                  <a:pt x="254" y="92"/>
                </a:cubicBezTo>
                <a:lnTo>
                  <a:pt x="254" y="43"/>
                </a:lnTo>
                <a:close/>
                <a:moveTo>
                  <a:pt x="307" y="62"/>
                </a:moveTo>
                <a:cubicBezTo>
                  <a:pt x="307" y="56"/>
                  <a:pt x="305" y="51"/>
                  <a:pt x="302" y="47"/>
                </a:cubicBezTo>
                <a:cubicBezTo>
                  <a:pt x="300" y="44"/>
                  <a:pt x="295" y="42"/>
                  <a:pt x="290" y="42"/>
                </a:cubicBezTo>
                <a:cubicBezTo>
                  <a:pt x="283" y="42"/>
                  <a:pt x="278" y="45"/>
                  <a:pt x="274" y="51"/>
                </a:cubicBezTo>
                <a:cubicBezTo>
                  <a:pt x="274" y="51"/>
                  <a:pt x="274" y="51"/>
                  <a:pt x="274" y="51"/>
                </a:cubicBezTo>
                <a:cubicBezTo>
                  <a:pt x="274" y="43"/>
                  <a:pt x="274" y="43"/>
                  <a:pt x="274" y="43"/>
                </a:cubicBezTo>
                <a:cubicBezTo>
                  <a:pt x="266" y="43"/>
                  <a:pt x="266" y="43"/>
                  <a:pt x="266" y="43"/>
                </a:cubicBezTo>
                <a:cubicBezTo>
                  <a:pt x="266" y="92"/>
                  <a:pt x="266" y="92"/>
                  <a:pt x="266" y="92"/>
                </a:cubicBezTo>
                <a:cubicBezTo>
                  <a:pt x="274" y="92"/>
                  <a:pt x="274" y="92"/>
                  <a:pt x="274" y="92"/>
                </a:cubicBezTo>
                <a:cubicBezTo>
                  <a:pt x="274" y="64"/>
                  <a:pt x="274" y="64"/>
                  <a:pt x="274" y="64"/>
                </a:cubicBezTo>
                <a:cubicBezTo>
                  <a:pt x="274" y="60"/>
                  <a:pt x="275" y="56"/>
                  <a:pt x="278" y="53"/>
                </a:cubicBezTo>
                <a:cubicBezTo>
                  <a:pt x="280" y="50"/>
                  <a:pt x="283" y="49"/>
                  <a:pt x="287" y="49"/>
                </a:cubicBezTo>
                <a:cubicBezTo>
                  <a:pt x="295" y="49"/>
                  <a:pt x="299" y="54"/>
                  <a:pt x="299" y="64"/>
                </a:cubicBezTo>
                <a:cubicBezTo>
                  <a:pt x="299" y="92"/>
                  <a:pt x="299" y="92"/>
                  <a:pt x="299" y="92"/>
                </a:cubicBezTo>
                <a:cubicBezTo>
                  <a:pt x="307" y="92"/>
                  <a:pt x="307" y="92"/>
                  <a:pt x="307" y="92"/>
                </a:cubicBezTo>
                <a:lnTo>
                  <a:pt x="307" y="62"/>
                </a:lnTo>
                <a:close/>
                <a:moveTo>
                  <a:pt x="362" y="19"/>
                </a:moveTo>
                <a:cubicBezTo>
                  <a:pt x="354" y="19"/>
                  <a:pt x="354" y="19"/>
                  <a:pt x="354" y="19"/>
                </a:cubicBezTo>
                <a:cubicBezTo>
                  <a:pt x="354" y="50"/>
                  <a:pt x="354" y="50"/>
                  <a:pt x="354" y="50"/>
                </a:cubicBezTo>
                <a:cubicBezTo>
                  <a:pt x="353" y="50"/>
                  <a:pt x="353" y="50"/>
                  <a:pt x="353" y="50"/>
                </a:cubicBezTo>
                <a:cubicBezTo>
                  <a:pt x="350" y="44"/>
                  <a:pt x="345" y="42"/>
                  <a:pt x="339" y="42"/>
                </a:cubicBezTo>
                <a:cubicBezTo>
                  <a:pt x="332" y="42"/>
                  <a:pt x="326" y="44"/>
                  <a:pt x="322" y="49"/>
                </a:cubicBezTo>
                <a:cubicBezTo>
                  <a:pt x="318" y="54"/>
                  <a:pt x="316" y="61"/>
                  <a:pt x="316" y="69"/>
                </a:cubicBezTo>
                <a:cubicBezTo>
                  <a:pt x="316" y="76"/>
                  <a:pt x="318" y="82"/>
                  <a:pt x="322" y="87"/>
                </a:cubicBezTo>
                <a:cubicBezTo>
                  <a:pt x="325" y="91"/>
                  <a:pt x="330" y="94"/>
                  <a:pt x="337" y="94"/>
                </a:cubicBezTo>
                <a:cubicBezTo>
                  <a:pt x="344" y="94"/>
                  <a:pt x="350" y="90"/>
                  <a:pt x="353" y="84"/>
                </a:cubicBezTo>
                <a:cubicBezTo>
                  <a:pt x="354" y="84"/>
                  <a:pt x="354" y="84"/>
                  <a:pt x="354" y="84"/>
                </a:cubicBezTo>
                <a:cubicBezTo>
                  <a:pt x="354" y="92"/>
                  <a:pt x="354" y="92"/>
                  <a:pt x="354" y="92"/>
                </a:cubicBezTo>
                <a:cubicBezTo>
                  <a:pt x="362" y="92"/>
                  <a:pt x="362" y="92"/>
                  <a:pt x="362" y="92"/>
                </a:cubicBezTo>
                <a:lnTo>
                  <a:pt x="362" y="19"/>
                </a:lnTo>
                <a:close/>
                <a:moveTo>
                  <a:pt x="349" y="82"/>
                </a:moveTo>
                <a:cubicBezTo>
                  <a:pt x="347" y="85"/>
                  <a:pt x="343" y="87"/>
                  <a:pt x="339" y="87"/>
                </a:cubicBezTo>
                <a:cubicBezTo>
                  <a:pt x="334" y="87"/>
                  <a:pt x="331" y="85"/>
                  <a:pt x="328" y="82"/>
                </a:cubicBezTo>
                <a:cubicBezTo>
                  <a:pt x="325" y="79"/>
                  <a:pt x="324" y="74"/>
                  <a:pt x="324" y="68"/>
                </a:cubicBezTo>
                <a:cubicBezTo>
                  <a:pt x="324" y="62"/>
                  <a:pt x="326" y="57"/>
                  <a:pt x="328" y="54"/>
                </a:cubicBezTo>
                <a:cubicBezTo>
                  <a:pt x="331" y="50"/>
                  <a:pt x="335" y="49"/>
                  <a:pt x="340" y="49"/>
                </a:cubicBezTo>
                <a:cubicBezTo>
                  <a:pt x="344" y="49"/>
                  <a:pt x="347" y="50"/>
                  <a:pt x="350" y="53"/>
                </a:cubicBezTo>
                <a:cubicBezTo>
                  <a:pt x="352" y="55"/>
                  <a:pt x="354" y="59"/>
                  <a:pt x="354" y="63"/>
                </a:cubicBezTo>
                <a:cubicBezTo>
                  <a:pt x="354" y="70"/>
                  <a:pt x="354" y="70"/>
                  <a:pt x="354" y="70"/>
                </a:cubicBezTo>
                <a:cubicBezTo>
                  <a:pt x="354" y="75"/>
                  <a:pt x="352" y="79"/>
                  <a:pt x="349" y="82"/>
                </a:cubicBezTo>
                <a:close/>
                <a:moveTo>
                  <a:pt x="414" y="49"/>
                </a:moveTo>
                <a:cubicBezTo>
                  <a:pt x="410" y="44"/>
                  <a:pt x="404" y="42"/>
                  <a:pt x="396" y="42"/>
                </a:cubicBezTo>
                <a:cubicBezTo>
                  <a:pt x="389" y="42"/>
                  <a:pt x="383" y="44"/>
                  <a:pt x="378" y="49"/>
                </a:cubicBezTo>
                <a:cubicBezTo>
                  <a:pt x="374" y="54"/>
                  <a:pt x="371" y="60"/>
                  <a:pt x="371" y="68"/>
                </a:cubicBezTo>
                <a:cubicBezTo>
                  <a:pt x="371" y="76"/>
                  <a:pt x="374" y="82"/>
                  <a:pt x="378" y="87"/>
                </a:cubicBezTo>
                <a:cubicBezTo>
                  <a:pt x="382" y="91"/>
                  <a:pt x="388" y="94"/>
                  <a:pt x="395" y="94"/>
                </a:cubicBezTo>
                <a:cubicBezTo>
                  <a:pt x="403" y="94"/>
                  <a:pt x="409" y="91"/>
                  <a:pt x="413" y="86"/>
                </a:cubicBezTo>
                <a:cubicBezTo>
                  <a:pt x="418" y="82"/>
                  <a:pt x="420" y="75"/>
                  <a:pt x="420" y="68"/>
                </a:cubicBezTo>
                <a:cubicBezTo>
                  <a:pt x="420" y="60"/>
                  <a:pt x="418" y="53"/>
                  <a:pt x="414" y="49"/>
                </a:cubicBezTo>
                <a:close/>
                <a:moveTo>
                  <a:pt x="408" y="82"/>
                </a:moveTo>
                <a:cubicBezTo>
                  <a:pt x="405" y="85"/>
                  <a:pt x="401" y="87"/>
                  <a:pt x="396" y="87"/>
                </a:cubicBezTo>
                <a:cubicBezTo>
                  <a:pt x="391" y="87"/>
                  <a:pt x="387" y="85"/>
                  <a:pt x="384" y="82"/>
                </a:cubicBezTo>
                <a:cubicBezTo>
                  <a:pt x="381" y="79"/>
                  <a:pt x="379" y="74"/>
                  <a:pt x="379" y="68"/>
                </a:cubicBezTo>
                <a:cubicBezTo>
                  <a:pt x="379" y="62"/>
                  <a:pt x="381" y="57"/>
                  <a:pt x="384" y="54"/>
                </a:cubicBezTo>
                <a:cubicBezTo>
                  <a:pt x="387" y="50"/>
                  <a:pt x="391" y="49"/>
                  <a:pt x="396" y="49"/>
                </a:cubicBezTo>
                <a:cubicBezTo>
                  <a:pt x="401" y="49"/>
                  <a:pt x="405" y="50"/>
                  <a:pt x="408" y="54"/>
                </a:cubicBezTo>
                <a:cubicBezTo>
                  <a:pt x="410" y="57"/>
                  <a:pt x="412" y="62"/>
                  <a:pt x="412" y="68"/>
                </a:cubicBezTo>
                <a:cubicBezTo>
                  <a:pt x="412" y="74"/>
                  <a:pt x="410" y="79"/>
                  <a:pt x="408" y="82"/>
                </a:cubicBezTo>
                <a:close/>
                <a:moveTo>
                  <a:pt x="484" y="43"/>
                </a:moveTo>
                <a:cubicBezTo>
                  <a:pt x="474" y="80"/>
                  <a:pt x="474" y="80"/>
                  <a:pt x="474" y="80"/>
                </a:cubicBezTo>
                <a:cubicBezTo>
                  <a:pt x="474" y="82"/>
                  <a:pt x="473" y="83"/>
                  <a:pt x="473" y="85"/>
                </a:cubicBezTo>
                <a:cubicBezTo>
                  <a:pt x="473" y="85"/>
                  <a:pt x="473" y="85"/>
                  <a:pt x="473" y="85"/>
                </a:cubicBezTo>
                <a:cubicBezTo>
                  <a:pt x="473" y="83"/>
                  <a:pt x="472" y="81"/>
                  <a:pt x="472" y="80"/>
                </a:cubicBezTo>
                <a:cubicBezTo>
                  <a:pt x="462" y="43"/>
                  <a:pt x="462" y="43"/>
                  <a:pt x="462" y="43"/>
                </a:cubicBezTo>
                <a:cubicBezTo>
                  <a:pt x="455" y="43"/>
                  <a:pt x="455" y="43"/>
                  <a:pt x="455" y="43"/>
                </a:cubicBezTo>
                <a:cubicBezTo>
                  <a:pt x="443" y="80"/>
                  <a:pt x="443" y="80"/>
                  <a:pt x="443" y="80"/>
                </a:cubicBezTo>
                <a:cubicBezTo>
                  <a:pt x="443" y="82"/>
                  <a:pt x="442" y="83"/>
                  <a:pt x="442" y="85"/>
                </a:cubicBezTo>
                <a:cubicBezTo>
                  <a:pt x="442" y="85"/>
                  <a:pt x="442" y="85"/>
                  <a:pt x="442" y="85"/>
                </a:cubicBezTo>
                <a:cubicBezTo>
                  <a:pt x="442" y="83"/>
                  <a:pt x="442" y="81"/>
                  <a:pt x="441" y="80"/>
                </a:cubicBezTo>
                <a:cubicBezTo>
                  <a:pt x="431" y="43"/>
                  <a:pt x="431" y="43"/>
                  <a:pt x="431" y="43"/>
                </a:cubicBezTo>
                <a:cubicBezTo>
                  <a:pt x="423" y="43"/>
                  <a:pt x="423" y="43"/>
                  <a:pt x="423" y="43"/>
                </a:cubicBezTo>
                <a:cubicBezTo>
                  <a:pt x="438" y="92"/>
                  <a:pt x="438" y="92"/>
                  <a:pt x="438" y="92"/>
                </a:cubicBezTo>
                <a:cubicBezTo>
                  <a:pt x="446" y="92"/>
                  <a:pt x="446" y="92"/>
                  <a:pt x="446" y="92"/>
                </a:cubicBezTo>
                <a:cubicBezTo>
                  <a:pt x="457" y="57"/>
                  <a:pt x="457" y="57"/>
                  <a:pt x="457" y="57"/>
                </a:cubicBezTo>
                <a:cubicBezTo>
                  <a:pt x="457" y="55"/>
                  <a:pt x="458" y="54"/>
                  <a:pt x="458" y="53"/>
                </a:cubicBezTo>
                <a:cubicBezTo>
                  <a:pt x="458" y="53"/>
                  <a:pt x="458" y="53"/>
                  <a:pt x="458" y="53"/>
                </a:cubicBezTo>
                <a:cubicBezTo>
                  <a:pt x="458" y="54"/>
                  <a:pt x="458" y="56"/>
                  <a:pt x="459" y="57"/>
                </a:cubicBezTo>
                <a:cubicBezTo>
                  <a:pt x="469" y="92"/>
                  <a:pt x="469" y="92"/>
                  <a:pt x="469" y="92"/>
                </a:cubicBezTo>
                <a:cubicBezTo>
                  <a:pt x="477" y="92"/>
                  <a:pt x="477" y="92"/>
                  <a:pt x="477" y="92"/>
                </a:cubicBezTo>
                <a:cubicBezTo>
                  <a:pt x="492" y="43"/>
                  <a:pt x="492" y="43"/>
                  <a:pt x="492" y="43"/>
                </a:cubicBezTo>
                <a:lnTo>
                  <a:pt x="484" y="43"/>
                </a:lnTo>
                <a:close/>
                <a:moveTo>
                  <a:pt x="523" y="71"/>
                </a:moveTo>
                <a:cubicBezTo>
                  <a:pt x="521" y="69"/>
                  <a:pt x="517" y="67"/>
                  <a:pt x="513" y="65"/>
                </a:cubicBezTo>
                <a:cubicBezTo>
                  <a:pt x="509" y="63"/>
                  <a:pt x="506" y="62"/>
                  <a:pt x="505" y="60"/>
                </a:cubicBezTo>
                <a:cubicBezTo>
                  <a:pt x="504" y="59"/>
                  <a:pt x="503" y="58"/>
                  <a:pt x="503" y="55"/>
                </a:cubicBezTo>
                <a:cubicBezTo>
                  <a:pt x="503" y="53"/>
                  <a:pt x="504" y="52"/>
                  <a:pt x="506" y="50"/>
                </a:cubicBezTo>
                <a:cubicBezTo>
                  <a:pt x="507" y="49"/>
                  <a:pt x="509" y="49"/>
                  <a:pt x="512" y="49"/>
                </a:cubicBezTo>
                <a:cubicBezTo>
                  <a:pt x="516" y="49"/>
                  <a:pt x="520" y="50"/>
                  <a:pt x="523" y="52"/>
                </a:cubicBezTo>
                <a:cubicBezTo>
                  <a:pt x="523" y="44"/>
                  <a:pt x="523" y="44"/>
                  <a:pt x="523" y="44"/>
                </a:cubicBezTo>
                <a:cubicBezTo>
                  <a:pt x="520" y="43"/>
                  <a:pt x="517" y="42"/>
                  <a:pt x="513" y="42"/>
                </a:cubicBezTo>
                <a:cubicBezTo>
                  <a:pt x="508" y="42"/>
                  <a:pt x="503" y="43"/>
                  <a:pt x="500" y="46"/>
                </a:cubicBezTo>
                <a:cubicBezTo>
                  <a:pt x="497" y="49"/>
                  <a:pt x="495" y="52"/>
                  <a:pt x="495" y="56"/>
                </a:cubicBezTo>
                <a:cubicBezTo>
                  <a:pt x="495" y="60"/>
                  <a:pt x="496" y="62"/>
                  <a:pt x="498" y="65"/>
                </a:cubicBezTo>
                <a:cubicBezTo>
                  <a:pt x="500" y="67"/>
                  <a:pt x="503" y="69"/>
                  <a:pt x="507" y="71"/>
                </a:cubicBezTo>
                <a:cubicBezTo>
                  <a:pt x="512" y="73"/>
                  <a:pt x="514" y="74"/>
                  <a:pt x="516" y="75"/>
                </a:cubicBezTo>
                <a:cubicBezTo>
                  <a:pt x="517" y="77"/>
                  <a:pt x="517" y="78"/>
                  <a:pt x="517" y="80"/>
                </a:cubicBezTo>
                <a:cubicBezTo>
                  <a:pt x="517" y="85"/>
                  <a:pt x="514" y="87"/>
                  <a:pt x="508" y="87"/>
                </a:cubicBezTo>
                <a:cubicBezTo>
                  <a:pt x="503" y="87"/>
                  <a:pt x="499" y="85"/>
                  <a:pt x="495" y="82"/>
                </a:cubicBezTo>
                <a:cubicBezTo>
                  <a:pt x="495" y="91"/>
                  <a:pt x="495" y="91"/>
                  <a:pt x="495" y="91"/>
                </a:cubicBezTo>
                <a:cubicBezTo>
                  <a:pt x="499" y="93"/>
                  <a:pt x="503" y="94"/>
                  <a:pt x="507" y="94"/>
                </a:cubicBezTo>
                <a:cubicBezTo>
                  <a:pt x="513" y="94"/>
                  <a:pt x="517" y="92"/>
                  <a:pt x="521" y="90"/>
                </a:cubicBezTo>
                <a:cubicBezTo>
                  <a:pt x="524" y="87"/>
                  <a:pt x="526" y="83"/>
                  <a:pt x="526" y="79"/>
                </a:cubicBezTo>
                <a:cubicBezTo>
                  <a:pt x="526" y="76"/>
                  <a:pt x="525" y="73"/>
                  <a:pt x="523" y="71"/>
                </a:cubicBezTo>
                <a:close/>
              </a:path>
            </a:pathLst>
          </a:custGeom>
          <a:solidFill>
            <a:srgbClr val="0078D7"/>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 name="MSIPCM66cb4a4ebf806c7fb0d52733" descr="{&quot;HashCode&quot;:-1634785317,&quot;Placement&quot;:&quot;Footer&quot;,&quot;Top&quot;:519.343,&quot;Left&quot;:0.0,&quot;SlideWidth&quot;:960,&quot;SlideHeight&quot;:540}">
            <a:extLst>
              <a:ext uri="{FF2B5EF4-FFF2-40B4-BE49-F238E27FC236}">
                <a16:creationId xmlns:a16="http://schemas.microsoft.com/office/drawing/2014/main" id="{1CAE3A77-2E08-43E4-B26D-6E8ECE398EF0}"/>
              </a:ext>
            </a:extLst>
          </p:cNvPr>
          <p:cNvSpPr txBox="1"/>
          <p:nvPr userDrawn="1"/>
        </p:nvSpPr>
        <p:spPr>
          <a:xfrm>
            <a:off x="9763281" y="6191091"/>
            <a:ext cx="2123853" cy="153888"/>
          </a:xfrm>
          <a:prstGeom prst="rect">
            <a:avLst/>
          </a:prstGeom>
          <a:noFill/>
        </p:spPr>
        <p:txBody>
          <a:bodyPr vert="horz" wrap="square" lIns="0" tIns="0" rIns="0" bIns="0" rtlCol="0" anchor="ctr" anchorCtr="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2917">
                      <a:srgbClr val="505050"/>
                    </a:gs>
                    <a:gs pos="100000">
                      <a:srgbClr val="505050"/>
                    </a:gs>
                  </a:gsLst>
                  <a:lin ang="5400000" scaled="0"/>
                </a:gradFill>
                <a:effectLst/>
                <a:uLnTx/>
                <a:uFillTx/>
                <a:latin typeface="Calibri" panose="020F0502020204030204" pitchFamily="34" charset="0"/>
                <a:ea typeface="+mn-ea"/>
                <a:cs typeface="+mn-cs"/>
              </a:rPr>
              <a:t>Microsoft confidential – NDA only</a:t>
            </a:r>
          </a:p>
        </p:txBody>
      </p:sp>
    </p:spTree>
    <p:extLst>
      <p:ext uri="{BB962C8B-B14F-4D97-AF65-F5344CB8AC3E}">
        <p14:creationId xmlns:p14="http://schemas.microsoft.com/office/powerpoint/2010/main" val="1906446584"/>
      </p:ext>
    </p:extLst>
  </p:cSld>
  <p:clrMapOvr>
    <a:masterClrMapping/>
  </p:clrMapOvr>
  <p:transition>
    <p:fade/>
  </p:transition>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Rectangle 1"/>
          <p:cNvSpPr/>
          <p:nvPr userDrawn="1"/>
        </p:nvSpPr>
        <p:spPr bwMode="auto">
          <a:xfrm>
            <a:off x="6096485" y="0"/>
            <a:ext cx="6095515" cy="6858000"/>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916"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2"/>
          <p:cNvSpPr>
            <a:spLocks noGrp="1"/>
          </p:cNvSpPr>
          <p:nvPr>
            <p:ph type="title" hasCustomPrompt="1"/>
          </p:nvPr>
        </p:nvSpPr>
        <p:spPr>
          <a:xfrm>
            <a:off x="269240" y="289513"/>
            <a:ext cx="5369422" cy="899665"/>
          </a:xfrm>
        </p:spPr>
        <p:txBody>
          <a:bodyPr/>
          <a:lstStyle/>
          <a:p>
            <a:r>
              <a:rPr lang="en-US"/>
              <a:t>Title Text Style</a:t>
            </a:r>
          </a:p>
        </p:txBody>
      </p:sp>
      <p:sp>
        <p:nvSpPr>
          <p:cNvPr id="11" name="Content Placeholder 10"/>
          <p:cNvSpPr>
            <a:spLocks noGrp="1"/>
          </p:cNvSpPr>
          <p:nvPr>
            <p:ph sz="quarter" idx="10" hasCustomPrompt="1"/>
          </p:nvPr>
        </p:nvSpPr>
        <p:spPr>
          <a:xfrm>
            <a:off x="269241" y="1189178"/>
            <a:ext cx="5369211" cy="851323"/>
          </a:xfrm>
        </p:spPr>
        <p:txBody>
          <a:bodyPr/>
          <a:lstStyle>
            <a:lvl1pPr>
              <a:defRPr/>
            </a:lvl1pPr>
            <a:lvl2pPr>
              <a:defRPr/>
            </a:lvl2pPr>
            <a:lvl3pPr>
              <a:defRPr/>
            </a:lvl3pPr>
          </a:lstStyle>
          <a:p>
            <a:pPr lvl="0"/>
            <a:r>
              <a:rPr lang="en-US"/>
              <a:t>Subheading text style</a:t>
            </a:r>
          </a:p>
          <a:p>
            <a:pPr lvl="1"/>
            <a:r>
              <a:rPr lang="en-US"/>
              <a:t>Paragraph title text style</a:t>
            </a:r>
          </a:p>
          <a:p>
            <a:pPr lvl="2"/>
            <a:r>
              <a:rPr lang="en-US"/>
              <a:t>Body text style</a:t>
            </a:r>
          </a:p>
        </p:txBody>
      </p:sp>
    </p:spTree>
    <p:extLst>
      <p:ext uri="{BB962C8B-B14F-4D97-AF65-F5344CB8AC3E}">
        <p14:creationId xmlns:p14="http://schemas.microsoft.com/office/powerpoint/2010/main" val="1339030211"/>
      </p:ext>
    </p:extLst>
  </p:cSld>
  <p:clrMapOvr>
    <a:masterClrMapping/>
  </p:clrMapOvr>
  <p:transition>
    <p:fade/>
  </p:transition>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Rectangle 1"/>
          <p:cNvSpPr/>
          <p:nvPr userDrawn="1"/>
        </p:nvSpPr>
        <p:spPr bwMode="auto">
          <a:xfrm>
            <a:off x="6096485" y="0"/>
            <a:ext cx="6095515" cy="6858000"/>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916"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2"/>
          <p:cNvSpPr>
            <a:spLocks noGrp="1"/>
          </p:cNvSpPr>
          <p:nvPr>
            <p:ph type="title" hasCustomPrompt="1"/>
          </p:nvPr>
        </p:nvSpPr>
        <p:spPr>
          <a:xfrm>
            <a:off x="269240" y="289513"/>
            <a:ext cx="5369422" cy="899665"/>
          </a:xfrm>
        </p:spPr>
        <p:txBody>
          <a:bodyPr/>
          <a:lstStyle/>
          <a:p>
            <a:r>
              <a:rPr lang="en-US"/>
              <a:t>Title Text Style</a:t>
            </a:r>
          </a:p>
        </p:txBody>
      </p:sp>
      <p:sp>
        <p:nvSpPr>
          <p:cNvPr id="11" name="Content Placeholder 10"/>
          <p:cNvSpPr>
            <a:spLocks noGrp="1"/>
          </p:cNvSpPr>
          <p:nvPr>
            <p:ph sz="quarter" idx="10" hasCustomPrompt="1"/>
          </p:nvPr>
        </p:nvSpPr>
        <p:spPr>
          <a:xfrm>
            <a:off x="269241" y="1189178"/>
            <a:ext cx="5369211" cy="851323"/>
          </a:xfrm>
        </p:spPr>
        <p:txBody>
          <a:bodyPr/>
          <a:lstStyle>
            <a:lvl1pPr>
              <a:defRPr/>
            </a:lvl1pPr>
            <a:lvl2pPr>
              <a:defRPr/>
            </a:lvl2pPr>
            <a:lvl3pPr>
              <a:defRPr/>
            </a:lvl3pPr>
          </a:lstStyle>
          <a:p>
            <a:pPr lvl="0"/>
            <a:r>
              <a:rPr lang="en-US"/>
              <a:t>Subheading text style</a:t>
            </a:r>
          </a:p>
          <a:p>
            <a:pPr lvl="1"/>
            <a:r>
              <a:rPr lang="en-US"/>
              <a:t>Paragraph title text style</a:t>
            </a:r>
          </a:p>
          <a:p>
            <a:pPr lvl="2"/>
            <a:r>
              <a:rPr lang="en-US"/>
              <a:t>Body text style</a:t>
            </a:r>
          </a:p>
        </p:txBody>
      </p:sp>
    </p:spTree>
    <p:extLst>
      <p:ext uri="{BB962C8B-B14F-4D97-AF65-F5344CB8AC3E}">
        <p14:creationId xmlns:p14="http://schemas.microsoft.com/office/powerpoint/2010/main" val="1339030211"/>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Rectangle 1"/>
          <p:cNvSpPr/>
          <p:nvPr userDrawn="1"/>
        </p:nvSpPr>
        <p:spPr bwMode="auto">
          <a:xfrm>
            <a:off x="6096485" y="0"/>
            <a:ext cx="6095515" cy="6858000"/>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916"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2"/>
          <p:cNvSpPr>
            <a:spLocks noGrp="1"/>
          </p:cNvSpPr>
          <p:nvPr>
            <p:ph type="title" hasCustomPrompt="1"/>
          </p:nvPr>
        </p:nvSpPr>
        <p:spPr>
          <a:xfrm>
            <a:off x="269240" y="289513"/>
            <a:ext cx="5369422" cy="899665"/>
          </a:xfrm>
        </p:spPr>
        <p:txBody>
          <a:bodyPr/>
          <a:lstStyle/>
          <a:p>
            <a:r>
              <a:rPr lang="en-US"/>
              <a:t>Title Text Style</a:t>
            </a:r>
          </a:p>
        </p:txBody>
      </p:sp>
      <p:sp>
        <p:nvSpPr>
          <p:cNvPr id="11" name="Content Placeholder 10"/>
          <p:cNvSpPr>
            <a:spLocks noGrp="1"/>
          </p:cNvSpPr>
          <p:nvPr>
            <p:ph sz="quarter" idx="10" hasCustomPrompt="1"/>
          </p:nvPr>
        </p:nvSpPr>
        <p:spPr>
          <a:xfrm>
            <a:off x="269241" y="1189178"/>
            <a:ext cx="5369211" cy="851323"/>
          </a:xfrm>
        </p:spPr>
        <p:txBody>
          <a:bodyPr/>
          <a:lstStyle>
            <a:lvl1pPr>
              <a:defRPr/>
            </a:lvl1pPr>
            <a:lvl2pPr>
              <a:defRPr/>
            </a:lvl2pPr>
            <a:lvl3pPr>
              <a:defRPr/>
            </a:lvl3pPr>
          </a:lstStyle>
          <a:p>
            <a:pPr lvl="0"/>
            <a:r>
              <a:rPr lang="en-US"/>
              <a:t>Subheading text style</a:t>
            </a:r>
          </a:p>
          <a:p>
            <a:pPr lvl="1"/>
            <a:r>
              <a:rPr lang="en-US"/>
              <a:t>Paragraph title text style</a:t>
            </a:r>
          </a:p>
          <a:p>
            <a:pPr lvl="2"/>
            <a:r>
              <a:rPr lang="en-US"/>
              <a:t>Body text style</a:t>
            </a:r>
          </a:p>
        </p:txBody>
      </p:sp>
    </p:spTree>
    <p:extLst>
      <p:ext uri="{BB962C8B-B14F-4D97-AF65-F5344CB8AC3E}">
        <p14:creationId xmlns:p14="http://schemas.microsoft.com/office/powerpoint/2010/main" val="1339030211"/>
      </p:ext>
    </p:extLst>
  </p:cSld>
  <p:clrMapOvr>
    <a:masterClrMapping/>
  </p:clrMapOvr>
  <p:transition>
    <p:fade/>
  </p:transition>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userDrawn="1">
  <p:cSld name="1_50-50 Right Photo Layout">
    <p:spTree>
      <p:nvGrpSpPr>
        <p:cNvPr id="1" name=""/>
        <p:cNvGrpSpPr/>
        <p:nvPr/>
      </p:nvGrpSpPr>
      <p:grpSpPr>
        <a:xfrm>
          <a:off x="0" y="0"/>
          <a:ext cx="0" cy="0"/>
          <a:chOff x="0" y="0"/>
          <a:chExt cx="0" cy="0"/>
        </a:xfrm>
      </p:grpSpPr>
      <p:sp>
        <p:nvSpPr>
          <p:cNvPr id="5" name="Rectangle 4"/>
          <p:cNvSpPr/>
          <p:nvPr userDrawn="1"/>
        </p:nvSpPr>
        <p:spPr bwMode="auto">
          <a:xfrm>
            <a:off x="3635500" y="0"/>
            <a:ext cx="8556499" cy="6858000"/>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916"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69241" y="289513"/>
            <a:ext cx="3080221" cy="899665"/>
          </a:xfrm>
        </p:spPr>
        <p:txBody>
          <a:bodyPr/>
          <a:lstStyle>
            <a:lvl1pPr>
              <a:defRPr baseline="0"/>
            </a:lvl1pPr>
          </a:lstStyle>
          <a:p>
            <a:r>
              <a:rPr lang="en-US"/>
              <a:t>Title Text Style</a:t>
            </a:r>
          </a:p>
        </p:txBody>
      </p:sp>
      <p:sp>
        <p:nvSpPr>
          <p:cNvPr id="4" name="Content Placeholder 3"/>
          <p:cNvSpPr>
            <a:spLocks noGrp="1"/>
          </p:cNvSpPr>
          <p:nvPr>
            <p:ph sz="quarter" idx="10" hasCustomPrompt="1"/>
          </p:nvPr>
        </p:nvSpPr>
        <p:spPr>
          <a:xfrm>
            <a:off x="269239" y="1189178"/>
            <a:ext cx="3080222" cy="851323"/>
          </a:xfrm>
        </p:spPr>
        <p:txBody>
          <a:bodyPr/>
          <a:lstStyle>
            <a:lvl1pPr>
              <a:defRPr/>
            </a:lvl1pPr>
            <a:lvl2pPr>
              <a:defRPr/>
            </a:lvl2pPr>
            <a:lvl3pPr>
              <a:defRPr/>
            </a:lvl3pPr>
          </a:lstStyle>
          <a:p>
            <a:pPr lvl="0"/>
            <a:r>
              <a:rPr lang="en-US"/>
              <a:t>Subheading text style</a:t>
            </a:r>
          </a:p>
          <a:p>
            <a:pPr lvl="1"/>
            <a:r>
              <a:rPr lang="en-US"/>
              <a:t>Paragraph title text style</a:t>
            </a:r>
          </a:p>
          <a:p>
            <a:pPr lvl="2"/>
            <a:r>
              <a:rPr lang="en-US"/>
              <a:t>Body text style</a:t>
            </a:r>
          </a:p>
        </p:txBody>
      </p:sp>
    </p:spTree>
    <p:extLst>
      <p:ext uri="{BB962C8B-B14F-4D97-AF65-F5344CB8AC3E}">
        <p14:creationId xmlns:p14="http://schemas.microsoft.com/office/powerpoint/2010/main" val="1904003413"/>
      </p:ext>
    </p:extLst>
  </p:cSld>
  <p:clrMapOvr>
    <a:masterClrMapping/>
  </p:clrMapOvr>
  <p:transition>
    <p:fade/>
  </p:transition>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userDrawn="1">
  <p:cSld name="1_50-50 Right Photo Layout">
    <p:spTree>
      <p:nvGrpSpPr>
        <p:cNvPr id="1" name=""/>
        <p:cNvGrpSpPr/>
        <p:nvPr/>
      </p:nvGrpSpPr>
      <p:grpSpPr>
        <a:xfrm>
          <a:off x="0" y="0"/>
          <a:ext cx="0" cy="0"/>
          <a:chOff x="0" y="0"/>
          <a:chExt cx="0" cy="0"/>
        </a:xfrm>
      </p:grpSpPr>
      <p:sp>
        <p:nvSpPr>
          <p:cNvPr id="5" name="Rectangle 4"/>
          <p:cNvSpPr/>
          <p:nvPr userDrawn="1"/>
        </p:nvSpPr>
        <p:spPr bwMode="auto">
          <a:xfrm>
            <a:off x="3635500" y="0"/>
            <a:ext cx="8556499" cy="6858000"/>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916"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69241" y="289513"/>
            <a:ext cx="3080221" cy="899665"/>
          </a:xfrm>
        </p:spPr>
        <p:txBody>
          <a:bodyPr/>
          <a:lstStyle>
            <a:lvl1pPr>
              <a:defRPr baseline="0"/>
            </a:lvl1pPr>
          </a:lstStyle>
          <a:p>
            <a:r>
              <a:rPr lang="en-US"/>
              <a:t>Title Text Style</a:t>
            </a:r>
          </a:p>
        </p:txBody>
      </p:sp>
      <p:sp>
        <p:nvSpPr>
          <p:cNvPr id="4" name="Content Placeholder 3"/>
          <p:cNvSpPr>
            <a:spLocks noGrp="1"/>
          </p:cNvSpPr>
          <p:nvPr>
            <p:ph sz="quarter" idx="10" hasCustomPrompt="1"/>
          </p:nvPr>
        </p:nvSpPr>
        <p:spPr>
          <a:xfrm>
            <a:off x="269239" y="1189178"/>
            <a:ext cx="3080222" cy="851323"/>
          </a:xfrm>
        </p:spPr>
        <p:txBody>
          <a:bodyPr/>
          <a:lstStyle>
            <a:lvl1pPr>
              <a:defRPr/>
            </a:lvl1pPr>
            <a:lvl2pPr>
              <a:defRPr/>
            </a:lvl2pPr>
            <a:lvl3pPr>
              <a:defRPr/>
            </a:lvl3pPr>
          </a:lstStyle>
          <a:p>
            <a:pPr lvl="0"/>
            <a:r>
              <a:rPr lang="en-US"/>
              <a:t>Subheading text style</a:t>
            </a:r>
          </a:p>
          <a:p>
            <a:pPr lvl="1"/>
            <a:r>
              <a:rPr lang="en-US"/>
              <a:t>Paragraph title text style</a:t>
            </a:r>
          </a:p>
          <a:p>
            <a:pPr lvl="2"/>
            <a:r>
              <a:rPr lang="en-US"/>
              <a:t>Body text style</a:t>
            </a:r>
          </a:p>
        </p:txBody>
      </p:sp>
    </p:spTree>
    <p:extLst>
      <p:ext uri="{BB962C8B-B14F-4D97-AF65-F5344CB8AC3E}">
        <p14:creationId xmlns:p14="http://schemas.microsoft.com/office/powerpoint/2010/main" val="1904003413"/>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50-50 Right Photo Layout">
    <p:spTree>
      <p:nvGrpSpPr>
        <p:cNvPr id="1" name=""/>
        <p:cNvGrpSpPr/>
        <p:nvPr/>
      </p:nvGrpSpPr>
      <p:grpSpPr>
        <a:xfrm>
          <a:off x="0" y="0"/>
          <a:ext cx="0" cy="0"/>
          <a:chOff x="0" y="0"/>
          <a:chExt cx="0" cy="0"/>
        </a:xfrm>
      </p:grpSpPr>
      <p:sp>
        <p:nvSpPr>
          <p:cNvPr id="5" name="Rectangle 4"/>
          <p:cNvSpPr/>
          <p:nvPr userDrawn="1"/>
        </p:nvSpPr>
        <p:spPr bwMode="auto">
          <a:xfrm>
            <a:off x="3635500" y="0"/>
            <a:ext cx="8556499" cy="6858000"/>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916"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69241" y="289513"/>
            <a:ext cx="3080221" cy="899665"/>
          </a:xfrm>
        </p:spPr>
        <p:txBody>
          <a:bodyPr/>
          <a:lstStyle>
            <a:lvl1pPr>
              <a:defRPr baseline="0"/>
            </a:lvl1pPr>
          </a:lstStyle>
          <a:p>
            <a:r>
              <a:rPr lang="en-US"/>
              <a:t>Title Text Style</a:t>
            </a:r>
          </a:p>
        </p:txBody>
      </p:sp>
      <p:sp>
        <p:nvSpPr>
          <p:cNvPr id="4" name="Content Placeholder 3"/>
          <p:cNvSpPr>
            <a:spLocks noGrp="1"/>
          </p:cNvSpPr>
          <p:nvPr>
            <p:ph sz="quarter" idx="10" hasCustomPrompt="1"/>
          </p:nvPr>
        </p:nvSpPr>
        <p:spPr>
          <a:xfrm>
            <a:off x="269239" y="1189178"/>
            <a:ext cx="3080222" cy="851323"/>
          </a:xfrm>
        </p:spPr>
        <p:txBody>
          <a:bodyPr/>
          <a:lstStyle>
            <a:lvl1pPr>
              <a:defRPr/>
            </a:lvl1pPr>
            <a:lvl2pPr>
              <a:defRPr/>
            </a:lvl2pPr>
            <a:lvl3pPr>
              <a:defRPr/>
            </a:lvl3pPr>
          </a:lstStyle>
          <a:p>
            <a:pPr lvl="0"/>
            <a:r>
              <a:rPr lang="en-US"/>
              <a:t>Subheading text style</a:t>
            </a:r>
          </a:p>
          <a:p>
            <a:pPr lvl="1"/>
            <a:r>
              <a:rPr lang="en-US"/>
              <a:t>Paragraph title text style</a:t>
            </a:r>
          </a:p>
          <a:p>
            <a:pPr lvl="2"/>
            <a:r>
              <a:rPr lang="en-US"/>
              <a:t>Body text style</a:t>
            </a:r>
          </a:p>
        </p:txBody>
      </p:sp>
    </p:spTree>
    <p:extLst>
      <p:ext uri="{BB962C8B-B14F-4D97-AF65-F5344CB8AC3E}">
        <p14:creationId xmlns:p14="http://schemas.microsoft.com/office/powerpoint/2010/main" val="1904003413"/>
      </p:ext>
    </p:extLst>
  </p:cSld>
  <p:clrMapOvr>
    <a:masterClrMapping/>
  </p:clrMapOvr>
  <p:transition>
    <p:fade/>
  </p:transition>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10" name="Rectangle 9"/>
          <p:cNvSpPr/>
          <p:nvPr userDrawn="1"/>
        </p:nvSpPr>
        <p:spPr bwMode="auto">
          <a:xfrm>
            <a:off x="11725132" y="0"/>
            <a:ext cx="466869"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916"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err="1">
              <a:ln>
                <a:solidFill>
                  <a:srgbClr val="FFFFFF"/>
                </a:solidFill>
              </a:ln>
              <a:solidFill>
                <a:srgbClr val="FFFFFF"/>
              </a:soli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p:txBody>
          <a:bodyPr/>
          <a:lstStyle>
            <a:lvl1pPr>
              <a:defRPr/>
            </a:lvl1pPr>
          </a:lstStyle>
          <a:p>
            <a:r>
              <a:rPr lang="en-US"/>
              <a:t>Title Text Style</a:t>
            </a:r>
          </a:p>
        </p:txBody>
      </p:sp>
      <p:sp>
        <p:nvSpPr>
          <p:cNvPr id="3" name="Text Placeholder 3"/>
          <p:cNvSpPr>
            <a:spLocks noGrp="1"/>
          </p:cNvSpPr>
          <p:nvPr>
            <p:ph idx="1" hasCustomPrompt="1"/>
          </p:nvPr>
        </p:nvSpPr>
        <p:spPr>
          <a:xfrm>
            <a:off x="269243" y="1795188"/>
            <a:ext cx="3586252" cy="623569"/>
          </a:xfrm>
          <a:prstGeom prst="rect">
            <a:avLst/>
          </a:prstGeom>
        </p:spPr>
        <p:txBody>
          <a:bodyPr vert="horz" wrap="square" lIns="146304" tIns="91440" rIns="146304" bIns="91440" rtlCol="0">
            <a:spAutoFit/>
          </a:bodyPr>
          <a:lstStyle>
            <a:lvl1pPr>
              <a:buFontTx/>
              <a:buNone/>
              <a:defRPr sz="1372"/>
            </a:lvl1pPr>
            <a:lvl2pPr marL="504114" indent="-168038">
              <a:buFont typeface="Arial"/>
              <a:buChar char="•"/>
              <a:defRPr>
                <a:latin typeface="Segoe UI"/>
                <a:cs typeface="Segoe UI"/>
              </a:defRPr>
            </a:lvl2pPr>
            <a:lvl3pPr marL="728165" indent="-168038">
              <a:buFont typeface="Arial"/>
              <a:buChar char="•"/>
              <a:defRPr>
                <a:latin typeface="Segoe UI"/>
                <a:cs typeface="Segoe UI"/>
              </a:defRPr>
            </a:lvl3pPr>
          </a:lstStyle>
          <a:p>
            <a:pPr lvl="0"/>
            <a:r>
              <a:rPr lang="en-US"/>
              <a:t>Subheading text style</a:t>
            </a:r>
          </a:p>
          <a:p>
            <a:pPr lvl="1"/>
            <a:r>
              <a:rPr lang="en-US"/>
              <a:t>Statement</a:t>
            </a:r>
          </a:p>
        </p:txBody>
      </p:sp>
      <p:sp>
        <p:nvSpPr>
          <p:cNvPr id="5" name="Rectangle 4"/>
          <p:cNvSpPr/>
          <p:nvPr userDrawn="1"/>
        </p:nvSpPr>
        <p:spPr bwMode="auto">
          <a:xfrm>
            <a:off x="1" y="2771721"/>
            <a:ext cx="12191999" cy="4086280"/>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916"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Text Placeholder 3"/>
          <p:cNvSpPr>
            <a:spLocks noGrp="1"/>
          </p:cNvSpPr>
          <p:nvPr>
            <p:ph idx="10" hasCustomPrompt="1"/>
          </p:nvPr>
        </p:nvSpPr>
        <p:spPr>
          <a:xfrm>
            <a:off x="4309483" y="1795188"/>
            <a:ext cx="3578219" cy="623569"/>
          </a:xfrm>
          <a:prstGeom prst="rect">
            <a:avLst/>
          </a:prstGeom>
        </p:spPr>
        <p:txBody>
          <a:bodyPr vert="horz" wrap="square" lIns="146304" tIns="91440" rIns="146304" bIns="91440" rtlCol="0">
            <a:spAutoFit/>
          </a:bodyPr>
          <a:lstStyle>
            <a:lvl2pPr>
              <a:defRPr sz="980" b="0">
                <a:latin typeface="Segoe UI"/>
                <a:cs typeface="Segoe UI"/>
              </a:defRPr>
            </a:lvl2pPr>
            <a:lvl3pPr marL="728165" indent="-168038">
              <a:buFont typeface="Arial"/>
              <a:buChar char="•"/>
              <a:defRPr/>
            </a:lvl3pPr>
          </a:lstStyle>
          <a:p>
            <a:pPr lvl="0"/>
            <a:r>
              <a:rPr lang="en-US"/>
              <a:t>Subheading text style</a:t>
            </a:r>
          </a:p>
          <a:p>
            <a:pPr lvl="1"/>
            <a:r>
              <a:rPr lang="en-US"/>
              <a:t>Statement</a:t>
            </a:r>
          </a:p>
        </p:txBody>
      </p:sp>
      <p:sp>
        <p:nvSpPr>
          <p:cNvPr id="7" name="Text Placeholder 3"/>
          <p:cNvSpPr>
            <a:spLocks noGrp="1"/>
          </p:cNvSpPr>
          <p:nvPr>
            <p:ph idx="11" hasCustomPrompt="1"/>
          </p:nvPr>
        </p:nvSpPr>
        <p:spPr>
          <a:xfrm>
            <a:off x="8353573" y="1795188"/>
            <a:ext cx="3582399" cy="623569"/>
          </a:xfrm>
          <a:prstGeom prst="rect">
            <a:avLst/>
          </a:prstGeom>
        </p:spPr>
        <p:txBody>
          <a:bodyPr vert="horz" wrap="square" lIns="146304" tIns="91440" rIns="146304" bIns="91440" rtlCol="0">
            <a:spAutoFit/>
          </a:bodyPr>
          <a:lstStyle>
            <a:lvl2pPr>
              <a:defRPr>
                <a:latin typeface="Segoe UI"/>
                <a:cs typeface="Segoe UI"/>
              </a:defRPr>
            </a:lvl2pPr>
            <a:lvl3pPr marL="560127" indent="0">
              <a:buNone/>
              <a:defRPr/>
            </a:lvl3pPr>
          </a:lstStyle>
          <a:p>
            <a:pPr lvl="0"/>
            <a:r>
              <a:rPr lang="en-US"/>
              <a:t>Subheading text style</a:t>
            </a:r>
          </a:p>
          <a:p>
            <a:pPr lvl="1"/>
            <a:r>
              <a:rPr lang="en-US"/>
              <a:t>Statement</a:t>
            </a:r>
          </a:p>
        </p:txBody>
      </p:sp>
    </p:spTree>
    <p:extLst>
      <p:ext uri="{BB962C8B-B14F-4D97-AF65-F5344CB8AC3E}">
        <p14:creationId xmlns:p14="http://schemas.microsoft.com/office/powerpoint/2010/main" val="3479412829"/>
      </p:ext>
    </p:extLst>
  </p:cSld>
  <p:clrMapOvr>
    <a:masterClrMapping/>
  </p:clrMapOvr>
  <p:transition>
    <p:fade/>
  </p:transition>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10" name="Rectangle 9"/>
          <p:cNvSpPr/>
          <p:nvPr userDrawn="1"/>
        </p:nvSpPr>
        <p:spPr bwMode="auto">
          <a:xfrm>
            <a:off x="11725132" y="0"/>
            <a:ext cx="466869"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916"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err="1">
              <a:ln>
                <a:solidFill>
                  <a:srgbClr val="FFFFFF"/>
                </a:solidFill>
              </a:ln>
              <a:solidFill>
                <a:srgbClr val="FFFFFF"/>
              </a:soli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p:txBody>
          <a:bodyPr/>
          <a:lstStyle>
            <a:lvl1pPr>
              <a:defRPr/>
            </a:lvl1pPr>
          </a:lstStyle>
          <a:p>
            <a:r>
              <a:rPr lang="en-US"/>
              <a:t>Title Text Style</a:t>
            </a:r>
          </a:p>
        </p:txBody>
      </p:sp>
      <p:sp>
        <p:nvSpPr>
          <p:cNvPr id="3" name="Text Placeholder 3"/>
          <p:cNvSpPr>
            <a:spLocks noGrp="1"/>
          </p:cNvSpPr>
          <p:nvPr>
            <p:ph idx="1" hasCustomPrompt="1"/>
          </p:nvPr>
        </p:nvSpPr>
        <p:spPr>
          <a:xfrm>
            <a:off x="269243" y="1795188"/>
            <a:ext cx="3586252" cy="623569"/>
          </a:xfrm>
          <a:prstGeom prst="rect">
            <a:avLst/>
          </a:prstGeom>
        </p:spPr>
        <p:txBody>
          <a:bodyPr vert="horz" wrap="square" lIns="146304" tIns="91440" rIns="146304" bIns="91440" rtlCol="0">
            <a:spAutoFit/>
          </a:bodyPr>
          <a:lstStyle>
            <a:lvl1pPr>
              <a:buFontTx/>
              <a:buNone/>
              <a:defRPr sz="1372"/>
            </a:lvl1pPr>
            <a:lvl2pPr marL="504114" indent="-168038">
              <a:buFont typeface="Arial"/>
              <a:buChar char="•"/>
              <a:defRPr>
                <a:latin typeface="Segoe UI"/>
                <a:cs typeface="Segoe UI"/>
              </a:defRPr>
            </a:lvl2pPr>
            <a:lvl3pPr marL="728165" indent="-168038">
              <a:buFont typeface="Arial"/>
              <a:buChar char="•"/>
              <a:defRPr>
                <a:latin typeface="Segoe UI"/>
                <a:cs typeface="Segoe UI"/>
              </a:defRPr>
            </a:lvl3pPr>
          </a:lstStyle>
          <a:p>
            <a:pPr lvl="0"/>
            <a:r>
              <a:rPr lang="en-US"/>
              <a:t>Subheading text style</a:t>
            </a:r>
          </a:p>
          <a:p>
            <a:pPr lvl="1"/>
            <a:r>
              <a:rPr lang="en-US"/>
              <a:t>Statement</a:t>
            </a:r>
          </a:p>
        </p:txBody>
      </p:sp>
      <p:sp>
        <p:nvSpPr>
          <p:cNvPr id="5" name="Rectangle 4"/>
          <p:cNvSpPr/>
          <p:nvPr userDrawn="1"/>
        </p:nvSpPr>
        <p:spPr bwMode="auto">
          <a:xfrm>
            <a:off x="1" y="2771721"/>
            <a:ext cx="12191999" cy="4086280"/>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916"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Text Placeholder 3"/>
          <p:cNvSpPr>
            <a:spLocks noGrp="1"/>
          </p:cNvSpPr>
          <p:nvPr>
            <p:ph idx="10" hasCustomPrompt="1"/>
          </p:nvPr>
        </p:nvSpPr>
        <p:spPr>
          <a:xfrm>
            <a:off x="4309483" y="1795188"/>
            <a:ext cx="3578219" cy="623569"/>
          </a:xfrm>
          <a:prstGeom prst="rect">
            <a:avLst/>
          </a:prstGeom>
        </p:spPr>
        <p:txBody>
          <a:bodyPr vert="horz" wrap="square" lIns="146304" tIns="91440" rIns="146304" bIns="91440" rtlCol="0">
            <a:spAutoFit/>
          </a:bodyPr>
          <a:lstStyle>
            <a:lvl2pPr>
              <a:defRPr sz="980" b="0">
                <a:latin typeface="Segoe UI"/>
                <a:cs typeface="Segoe UI"/>
              </a:defRPr>
            </a:lvl2pPr>
            <a:lvl3pPr marL="728165" indent="-168038">
              <a:buFont typeface="Arial"/>
              <a:buChar char="•"/>
              <a:defRPr/>
            </a:lvl3pPr>
          </a:lstStyle>
          <a:p>
            <a:pPr lvl="0"/>
            <a:r>
              <a:rPr lang="en-US"/>
              <a:t>Subheading text style</a:t>
            </a:r>
          </a:p>
          <a:p>
            <a:pPr lvl="1"/>
            <a:r>
              <a:rPr lang="en-US"/>
              <a:t>Statement</a:t>
            </a:r>
          </a:p>
        </p:txBody>
      </p:sp>
      <p:sp>
        <p:nvSpPr>
          <p:cNvPr id="7" name="Text Placeholder 3"/>
          <p:cNvSpPr>
            <a:spLocks noGrp="1"/>
          </p:cNvSpPr>
          <p:nvPr>
            <p:ph idx="11" hasCustomPrompt="1"/>
          </p:nvPr>
        </p:nvSpPr>
        <p:spPr>
          <a:xfrm>
            <a:off x="8353573" y="1795188"/>
            <a:ext cx="3582399" cy="623569"/>
          </a:xfrm>
          <a:prstGeom prst="rect">
            <a:avLst/>
          </a:prstGeom>
        </p:spPr>
        <p:txBody>
          <a:bodyPr vert="horz" wrap="square" lIns="146304" tIns="91440" rIns="146304" bIns="91440" rtlCol="0">
            <a:spAutoFit/>
          </a:bodyPr>
          <a:lstStyle>
            <a:lvl2pPr>
              <a:defRPr>
                <a:latin typeface="Segoe UI"/>
                <a:cs typeface="Segoe UI"/>
              </a:defRPr>
            </a:lvl2pPr>
            <a:lvl3pPr marL="560127" indent="0">
              <a:buNone/>
              <a:defRPr/>
            </a:lvl3pPr>
          </a:lstStyle>
          <a:p>
            <a:pPr lvl="0"/>
            <a:r>
              <a:rPr lang="en-US"/>
              <a:t>Subheading text style</a:t>
            </a:r>
          </a:p>
          <a:p>
            <a:pPr lvl="1"/>
            <a:r>
              <a:rPr lang="en-US"/>
              <a:t>Statement</a:t>
            </a:r>
          </a:p>
        </p:txBody>
      </p:sp>
    </p:spTree>
    <p:extLst>
      <p:ext uri="{BB962C8B-B14F-4D97-AF65-F5344CB8AC3E}">
        <p14:creationId xmlns:p14="http://schemas.microsoft.com/office/powerpoint/2010/main" val="3479412829"/>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10" name="Rectangle 9"/>
          <p:cNvSpPr/>
          <p:nvPr userDrawn="1"/>
        </p:nvSpPr>
        <p:spPr bwMode="auto">
          <a:xfrm>
            <a:off x="11725132" y="0"/>
            <a:ext cx="466869"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916"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err="1">
              <a:ln>
                <a:solidFill>
                  <a:srgbClr val="FFFFFF"/>
                </a:solidFill>
              </a:ln>
              <a:solidFill>
                <a:srgbClr val="FFFFFF"/>
              </a:soli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p:txBody>
          <a:bodyPr/>
          <a:lstStyle>
            <a:lvl1pPr>
              <a:defRPr/>
            </a:lvl1pPr>
          </a:lstStyle>
          <a:p>
            <a:r>
              <a:rPr lang="en-US"/>
              <a:t>Title Text Style</a:t>
            </a:r>
          </a:p>
        </p:txBody>
      </p:sp>
      <p:sp>
        <p:nvSpPr>
          <p:cNvPr id="3" name="Text Placeholder 3"/>
          <p:cNvSpPr>
            <a:spLocks noGrp="1"/>
          </p:cNvSpPr>
          <p:nvPr>
            <p:ph idx="1" hasCustomPrompt="1"/>
          </p:nvPr>
        </p:nvSpPr>
        <p:spPr>
          <a:xfrm>
            <a:off x="269243" y="1795188"/>
            <a:ext cx="3586252" cy="623569"/>
          </a:xfrm>
          <a:prstGeom prst="rect">
            <a:avLst/>
          </a:prstGeom>
        </p:spPr>
        <p:txBody>
          <a:bodyPr vert="horz" wrap="square" lIns="146304" tIns="91440" rIns="146304" bIns="91440" rtlCol="0">
            <a:spAutoFit/>
          </a:bodyPr>
          <a:lstStyle>
            <a:lvl1pPr>
              <a:buFontTx/>
              <a:buNone/>
              <a:defRPr sz="1372"/>
            </a:lvl1pPr>
            <a:lvl2pPr marL="504114" indent="-168038">
              <a:buFont typeface="Arial"/>
              <a:buChar char="•"/>
              <a:defRPr>
                <a:latin typeface="Segoe UI"/>
                <a:cs typeface="Segoe UI"/>
              </a:defRPr>
            </a:lvl2pPr>
            <a:lvl3pPr marL="728165" indent="-168038">
              <a:buFont typeface="Arial"/>
              <a:buChar char="•"/>
              <a:defRPr>
                <a:latin typeface="Segoe UI"/>
                <a:cs typeface="Segoe UI"/>
              </a:defRPr>
            </a:lvl3pPr>
          </a:lstStyle>
          <a:p>
            <a:pPr lvl="0"/>
            <a:r>
              <a:rPr lang="en-US"/>
              <a:t>Subheading text style</a:t>
            </a:r>
          </a:p>
          <a:p>
            <a:pPr lvl="1"/>
            <a:r>
              <a:rPr lang="en-US"/>
              <a:t>Statement</a:t>
            </a:r>
          </a:p>
        </p:txBody>
      </p:sp>
      <p:sp>
        <p:nvSpPr>
          <p:cNvPr id="5" name="Rectangle 4"/>
          <p:cNvSpPr/>
          <p:nvPr userDrawn="1"/>
        </p:nvSpPr>
        <p:spPr bwMode="auto">
          <a:xfrm>
            <a:off x="1" y="2771721"/>
            <a:ext cx="12191999" cy="4086280"/>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916"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Text Placeholder 3"/>
          <p:cNvSpPr>
            <a:spLocks noGrp="1"/>
          </p:cNvSpPr>
          <p:nvPr>
            <p:ph idx="10" hasCustomPrompt="1"/>
          </p:nvPr>
        </p:nvSpPr>
        <p:spPr>
          <a:xfrm>
            <a:off x="4309483" y="1795188"/>
            <a:ext cx="3578219" cy="623569"/>
          </a:xfrm>
          <a:prstGeom prst="rect">
            <a:avLst/>
          </a:prstGeom>
        </p:spPr>
        <p:txBody>
          <a:bodyPr vert="horz" wrap="square" lIns="146304" tIns="91440" rIns="146304" bIns="91440" rtlCol="0">
            <a:spAutoFit/>
          </a:bodyPr>
          <a:lstStyle>
            <a:lvl2pPr>
              <a:defRPr sz="980" b="0">
                <a:latin typeface="Segoe UI"/>
                <a:cs typeface="Segoe UI"/>
              </a:defRPr>
            </a:lvl2pPr>
            <a:lvl3pPr marL="728165" indent="-168038">
              <a:buFont typeface="Arial"/>
              <a:buChar char="•"/>
              <a:defRPr/>
            </a:lvl3pPr>
          </a:lstStyle>
          <a:p>
            <a:pPr lvl="0"/>
            <a:r>
              <a:rPr lang="en-US"/>
              <a:t>Subheading text style</a:t>
            </a:r>
          </a:p>
          <a:p>
            <a:pPr lvl="1"/>
            <a:r>
              <a:rPr lang="en-US"/>
              <a:t>Statement</a:t>
            </a:r>
          </a:p>
        </p:txBody>
      </p:sp>
      <p:sp>
        <p:nvSpPr>
          <p:cNvPr id="7" name="Text Placeholder 3"/>
          <p:cNvSpPr>
            <a:spLocks noGrp="1"/>
          </p:cNvSpPr>
          <p:nvPr>
            <p:ph idx="11" hasCustomPrompt="1"/>
          </p:nvPr>
        </p:nvSpPr>
        <p:spPr>
          <a:xfrm>
            <a:off x="8353573" y="1795188"/>
            <a:ext cx="3582399" cy="623569"/>
          </a:xfrm>
          <a:prstGeom prst="rect">
            <a:avLst/>
          </a:prstGeom>
        </p:spPr>
        <p:txBody>
          <a:bodyPr vert="horz" wrap="square" lIns="146304" tIns="91440" rIns="146304" bIns="91440" rtlCol="0">
            <a:spAutoFit/>
          </a:bodyPr>
          <a:lstStyle>
            <a:lvl2pPr>
              <a:defRPr>
                <a:latin typeface="Segoe UI"/>
                <a:cs typeface="Segoe UI"/>
              </a:defRPr>
            </a:lvl2pPr>
            <a:lvl3pPr marL="560127" indent="0">
              <a:buNone/>
              <a:defRPr/>
            </a:lvl3pPr>
          </a:lstStyle>
          <a:p>
            <a:pPr lvl="0"/>
            <a:r>
              <a:rPr lang="en-US"/>
              <a:t>Subheading text style</a:t>
            </a:r>
          </a:p>
          <a:p>
            <a:pPr lvl="1"/>
            <a:r>
              <a:rPr lang="en-US"/>
              <a:t>Statement</a:t>
            </a:r>
          </a:p>
        </p:txBody>
      </p:sp>
    </p:spTree>
    <p:extLst>
      <p:ext uri="{BB962C8B-B14F-4D97-AF65-F5344CB8AC3E}">
        <p14:creationId xmlns:p14="http://schemas.microsoft.com/office/powerpoint/2010/main" val="3479412829"/>
      </p:ext>
    </p:extLst>
  </p:cSld>
  <p:clrMapOvr>
    <a:masterClrMapping/>
  </p:clrMapOvr>
  <p:transition>
    <p:fade/>
  </p:transition>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16" name="Rectangle 15"/>
          <p:cNvSpPr/>
          <p:nvPr userDrawn="1"/>
        </p:nvSpPr>
        <p:spPr bwMode="auto">
          <a:xfrm>
            <a:off x="11725132" y="0"/>
            <a:ext cx="466869"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916"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err="1">
              <a:ln>
                <a:solidFill>
                  <a:srgbClr val="FFFFFF"/>
                </a:solidFill>
              </a:ln>
              <a:solidFill>
                <a:srgbClr val="FFFFFF"/>
              </a:solidFill>
              <a:effectLst/>
              <a:uLnTx/>
              <a:uFillTx/>
              <a:latin typeface="Segoe UI"/>
              <a:ea typeface="Segoe UI" pitchFamily="34" charset="0"/>
              <a:cs typeface="Segoe UI" pitchFamily="34" charset="0"/>
            </a:endParaRPr>
          </a:p>
        </p:txBody>
      </p:sp>
      <p:sp>
        <p:nvSpPr>
          <p:cNvPr id="4" name="Rectangle 3"/>
          <p:cNvSpPr/>
          <p:nvPr userDrawn="1"/>
        </p:nvSpPr>
        <p:spPr bwMode="auto">
          <a:xfrm>
            <a:off x="0" y="2171452"/>
            <a:ext cx="4094906" cy="2400549"/>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916"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Rectangle 4"/>
          <p:cNvSpPr/>
          <p:nvPr userDrawn="1"/>
        </p:nvSpPr>
        <p:spPr bwMode="auto">
          <a:xfrm>
            <a:off x="8097094" y="2171452"/>
            <a:ext cx="4094906" cy="2400549"/>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916"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Rectangle 5"/>
          <p:cNvSpPr/>
          <p:nvPr userDrawn="1"/>
        </p:nvSpPr>
        <p:spPr bwMode="auto">
          <a:xfrm>
            <a:off x="4208299" y="2171452"/>
            <a:ext cx="3783775" cy="2400549"/>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916"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6"/>
          <p:cNvSpPr>
            <a:spLocks noGrp="1"/>
          </p:cNvSpPr>
          <p:nvPr>
            <p:ph type="title" hasCustomPrompt="1"/>
          </p:nvPr>
        </p:nvSpPr>
        <p:spPr/>
        <p:txBody>
          <a:bodyPr/>
          <a:lstStyle/>
          <a:p>
            <a:r>
              <a:rPr lang="en-US"/>
              <a:t>Title Text Style</a:t>
            </a:r>
          </a:p>
        </p:txBody>
      </p:sp>
      <p:sp>
        <p:nvSpPr>
          <p:cNvPr id="9" name="Content Placeholder 8"/>
          <p:cNvSpPr>
            <a:spLocks noGrp="1"/>
          </p:cNvSpPr>
          <p:nvPr>
            <p:ph sz="quarter" idx="10" hasCustomPrompt="1"/>
          </p:nvPr>
        </p:nvSpPr>
        <p:spPr>
          <a:xfrm>
            <a:off x="269239" y="4565248"/>
            <a:ext cx="3573249" cy="563231"/>
          </a:xfrm>
        </p:spPr>
        <p:txBody>
          <a:bodyPr/>
          <a:lstStyle>
            <a:lvl2pPr>
              <a:defRPr/>
            </a:lvl2pPr>
            <a:lvl3pPr>
              <a:defRPr/>
            </a:lvl3pPr>
          </a:lstStyle>
          <a:p>
            <a:pPr lvl="1"/>
            <a:r>
              <a:rPr lang="en-US"/>
              <a:t>Paragraph title text style</a:t>
            </a:r>
          </a:p>
          <a:p>
            <a:pPr lvl="2"/>
            <a:r>
              <a:rPr lang="en-US"/>
              <a:t>Body copy text style</a:t>
            </a:r>
          </a:p>
        </p:txBody>
      </p:sp>
      <p:sp>
        <p:nvSpPr>
          <p:cNvPr id="15" name="Content Placeholder 8"/>
          <p:cNvSpPr>
            <a:spLocks noGrp="1"/>
          </p:cNvSpPr>
          <p:nvPr>
            <p:ph sz="quarter" idx="11" hasCustomPrompt="1"/>
          </p:nvPr>
        </p:nvSpPr>
        <p:spPr>
          <a:xfrm>
            <a:off x="4210560" y="4565248"/>
            <a:ext cx="3573249" cy="563231"/>
          </a:xfrm>
        </p:spPr>
        <p:txBody>
          <a:bodyPr/>
          <a:lstStyle>
            <a:lvl2pPr>
              <a:defRPr/>
            </a:lvl2pPr>
            <a:lvl3pPr>
              <a:defRPr/>
            </a:lvl3pPr>
          </a:lstStyle>
          <a:p>
            <a:pPr lvl="1"/>
            <a:r>
              <a:rPr lang="en-US"/>
              <a:t>Paragraph title text style</a:t>
            </a:r>
          </a:p>
          <a:p>
            <a:pPr lvl="2"/>
            <a:r>
              <a:rPr lang="en-US"/>
              <a:t>Body copy text style</a:t>
            </a:r>
          </a:p>
        </p:txBody>
      </p:sp>
      <p:sp>
        <p:nvSpPr>
          <p:cNvPr id="17" name="Content Placeholder 8"/>
          <p:cNvSpPr>
            <a:spLocks noGrp="1"/>
          </p:cNvSpPr>
          <p:nvPr>
            <p:ph sz="quarter" idx="12" hasCustomPrompt="1"/>
          </p:nvPr>
        </p:nvSpPr>
        <p:spPr>
          <a:xfrm>
            <a:off x="8105467" y="4565248"/>
            <a:ext cx="3573249" cy="563231"/>
          </a:xfrm>
        </p:spPr>
        <p:txBody>
          <a:bodyPr/>
          <a:lstStyle>
            <a:lvl2pPr>
              <a:defRPr lang="en-US" dirty="0" smtClean="0"/>
            </a:lvl2pPr>
            <a:lvl3pPr>
              <a:defRPr lang="en-US" dirty="0" smtClean="0"/>
            </a:lvl3pPr>
          </a:lstStyle>
          <a:p>
            <a:pPr lvl="1"/>
            <a:r>
              <a:rPr lang="en-US"/>
              <a:t>Paragraph title text style</a:t>
            </a:r>
          </a:p>
          <a:p>
            <a:pPr lvl="2"/>
            <a:r>
              <a:rPr lang="en-US"/>
              <a:t>Body copy text style</a:t>
            </a:r>
          </a:p>
        </p:txBody>
      </p:sp>
      <p:sp>
        <p:nvSpPr>
          <p:cNvPr id="18" name="Content Placeholder 17"/>
          <p:cNvSpPr>
            <a:spLocks noGrp="1"/>
          </p:cNvSpPr>
          <p:nvPr>
            <p:ph sz="quarter" idx="13" hasCustomPrompt="1"/>
          </p:nvPr>
        </p:nvSpPr>
        <p:spPr>
          <a:xfrm>
            <a:off x="269240" y="1681035"/>
            <a:ext cx="4885203" cy="392300"/>
          </a:xfrm>
        </p:spPr>
        <p:txBody>
          <a:bodyPr/>
          <a:lstStyle>
            <a:lvl1pPr>
              <a:defRPr/>
            </a:lvl1pPr>
          </a:lstStyle>
          <a:p>
            <a:pPr lvl="0"/>
            <a:r>
              <a:rPr lang="en-US"/>
              <a:t>Subheading text style</a:t>
            </a:r>
          </a:p>
        </p:txBody>
      </p:sp>
    </p:spTree>
    <p:extLst>
      <p:ext uri="{BB962C8B-B14F-4D97-AF65-F5344CB8AC3E}">
        <p14:creationId xmlns:p14="http://schemas.microsoft.com/office/powerpoint/2010/main" val="2773502627"/>
      </p:ext>
    </p:extLst>
  </p:cSld>
  <p:clrMapOvr>
    <a:masterClrMapping/>
  </p:clrMapOvr>
  <p:transition>
    <p:fade/>
  </p:transition>
</p:sldLayout>
</file>

<file path=ppt/slideLayouts/slideLayout371.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16" name="Rectangle 15"/>
          <p:cNvSpPr/>
          <p:nvPr userDrawn="1"/>
        </p:nvSpPr>
        <p:spPr bwMode="auto">
          <a:xfrm>
            <a:off x="11725132" y="0"/>
            <a:ext cx="466869"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916"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err="1">
              <a:ln>
                <a:solidFill>
                  <a:srgbClr val="FFFFFF"/>
                </a:solidFill>
              </a:ln>
              <a:solidFill>
                <a:srgbClr val="FFFFFF"/>
              </a:solidFill>
              <a:effectLst/>
              <a:uLnTx/>
              <a:uFillTx/>
              <a:latin typeface="Segoe UI"/>
              <a:ea typeface="Segoe UI" pitchFamily="34" charset="0"/>
              <a:cs typeface="Segoe UI" pitchFamily="34" charset="0"/>
            </a:endParaRPr>
          </a:p>
        </p:txBody>
      </p:sp>
      <p:sp>
        <p:nvSpPr>
          <p:cNvPr id="4" name="Rectangle 3"/>
          <p:cNvSpPr/>
          <p:nvPr userDrawn="1"/>
        </p:nvSpPr>
        <p:spPr bwMode="auto">
          <a:xfrm>
            <a:off x="0" y="2171452"/>
            <a:ext cx="4094906" cy="2400549"/>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916"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Rectangle 4"/>
          <p:cNvSpPr/>
          <p:nvPr userDrawn="1"/>
        </p:nvSpPr>
        <p:spPr bwMode="auto">
          <a:xfrm>
            <a:off x="8097094" y="2171452"/>
            <a:ext cx="4094906" cy="2400549"/>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916"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Rectangle 5"/>
          <p:cNvSpPr/>
          <p:nvPr userDrawn="1"/>
        </p:nvSpPr>
        <p:spPr bwMode="auto">
          <a:xfrm>
            <a:off x="4208299" y="2171452"/>
            <a:ext cx="3783775" cy="2400549"/>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916"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6"/>
          <p:cNvSpPr>
            <a:spLocks noGrp="1"/>
          </p:cNvSpPr>
          <p:nvPr>
            <p:ph type="title" hasCustomPrompt="1"/>
          </p:nvPr>
        </p:nvSpPr>
        <p:spPr/>
        <p:txBody>
          <a:bodyPr/>
          <a:lstStyle/>
          <a:p>
            <a:r>
              <a:rPr lang="en-US"/>
              <a:t>Title Text Style</a:t>
            </a:r>
          </a:p>
        </p:txBody>
      </p:sp>
      <p:sp>
        <p:nvSpPr>
          <p:cNvPr id="9" name="Content Placeholder 8"/>
          <p:cNvSpPr>
            <a:spLocks noGrp="1"/>
          </p:cNvSpPr>
          <p:nvPr>
            <p:ph sz="quarter" idx="10" hasCustomPrompt="1"/>
          </p:nvPr>
        </p:nvSpPr>
        <p:spPr>
          <a:xfrm>
            <a:off x="269239" y="4565248"/>
            <a:ext cx="3573249" cy="563231"/>
          </a:xfrm>
        </p:spPr>
        <p:txBody>
          <a:bodyPr/>
          <a:lstStyle>
            <a:lvl2pPr>
              <a:defRPr/>
            </a:lvl2pPr>
            <a:lvl3pPr>
              <a:defRPr/>
            </a:lvl3pPr>
          </a:lstStyle>
          <a:p>
            <a:pPr lvl="1"/>
            <a:r>
              <a:rPr lang="en-US"/>
              <a:t>Paragraph title text style</a:t>
            </a:r>
          </a:p>
          <a:p>
            <a:pPr lvl="2"/>
            <a:r>
              <a:rPr lang="en-US"/>
              <a:t>Body copy text style</a:t>
            </a:r>
          </a:p>
        </p:txBody>
      </p:sp>
      <p:sp>
        <p:nvSpPr>
          <p:cNvPr id="15" name="Content Placeholder 8"/>
          <p:cNvSpPr>
            <a:spLocks noGrp="1"/>
          </p:cNvSpPr>
          <p:nvPr>
            <p:ph sz="quarter" idx="11" hasCustomPrompt="1"/>
          </p:nvPr>
        </p:nvSpPr>
        <p:spPr>
          <a:xfrm>
            <a:off x="4210560" y="4565248"/>
            <a:ext cx="3573249" cy="563231"/>
          </a:xfrm>
        </p:spPr>
        <p:txBody>
          <a:bodyPr/>
          <a:lstStyle>
            <a:lvl2pPr>
              <a:defRPr/>
            </a:lvl2pPr>
            <a:lvl3pPr>
              <a:defRPr/>
            </a:lvl3pPr>
          </a:lstStyle>
          <a:p>
            <a:pPr lvl="1"/>
            <a:r>
              <a:rPr lang="en-US"/>
              <a:t>Paragraph title text style</a:t>
            </a:r>
          </a:p>
          <a:p>
            <a:pPr lvl="2"/>
            <a:r>
              <a:rPr lang="en-US"/>
              <a:t>Body copy text style</a:t>
            </a:r>
          </a:p>
        </p:txBody>
      </p:sp>
      <p:sp>
        <p:nvSpPr>
          <p:cNvPr id="17" name="Content Placeholder 8"/>
          <p:cNvSpPr>
            <a:spLocks noGrp="1"/>
          </p:cNvSpPr>
          <p:nvPr>
            <p:ph sz="quarter" idx="12" hasCustomPrompt="1"/>
          </p:nvPr>
        </p:nvSpPr>
        <p:spPr>
          <a:xfrm>
            <a:off x="8105467" y="4565248"/>
            <a:ext cx="3573249" cy="563231"/>
          </a:xfrm>
        </p:spPr>
        <p:txBody>
          <a:bodyPr/>
          <a:lstStyle>
            <a:lvl2pPr>
              <a:defRPr lang="en-US" dirty="0" smtClean="0"/>
            </a:lvl2pPr>
            <a:lvl3pPr>
              <a:defRPr lang="en-US" dirty="0" smtClean="0"/>
            </a:lvl3pPr>
          </a:lstStyle>
          <a:p>
            <a:pPr lvl="1"/>
            <a:r>
              <a:rPr lang="en-US"/>
              <a:t>Paragraph title text style</a:t>
            </a:r>
          </a:p>
          <a:p>
            <a:pPr lvl="2"/>
            <a:r>
              <a:rPr lang="en-US"/>
              <a:t>Body copy text style</a:t>
            </a:r>
          </a:p>
        </p:txBody>
      </p:sp>
      <p:sp>
        <p:nvSpPr>
          <p:cNvPr id="18" name="Content Placeholder 17"/>
          <p:cNvSpPr>
            <a:spLocks noGrp="1"/>
          </p:cNvSpPr>
          <p:nvPr>
            <p:ph sz="quarter" idx="13" hasCustomPrompt="1"/>
          </p:nvPr>
        </p:nvSpPr>
        <p:spPr>
          <a:xfrm>
            <a:off x="269240" y="1681035"/>
            <a:ext cx="4885203" cy="392300"/>
          </a:xfrm>
        </p:spPr>
        <p:txBody>
          <a:bodyPr/>
          <a:lstStyle>
            <a:lvl1pPr>
              <a:defRPr/>
            </a:lvl1pPr>
          </a:lstStyle>
          <a:p>
            <a:pPr lvl="0"/>
            <a:r>
              <a:rPr lang="en-US"/>
              <a:t>Subheading text style</a:t>
            </a:r>
          </a:p>
        </p:txBody>
      </p:sp>
    </p:spTree>
    <p:extLst>
      <p:ext uri="{BB962C8B-B14F-4D97-AF65-F5344CB8AC3E}">
        <p14:creationId xmlns:p14="http://schemas.microsoft.com/office/powerpoint/2010/main" val="2773502627"/>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16" name="Rectangle 15"/>
          <p:cNvSpPr/>
          <p:nvPr userDrawn="1"/>
        </p:nvSpPr>
        <p:spPr bwMode="auto">
          <a:xfrm>
            <a:off x="11725132" y="0"/>
            <a:ext cx="466869"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916"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err="1">
              <a:ln>
                <a:solidFill>
                  <a:srgbClr val="FFFFFF"/>
                </a:solidFill>
              </a:ln>
              <a:solidFill>
                <a:srgbClr val="FFFFFF"/>
              </a:solidFill>
              <a:effectLst/>
              <a:uLnTx/>
              <a:uFillTx/>
              <a:latin typeface="Segoe UI"/>
              <a:ea typeface="Segoe UI" pitchFamily="34" charset="0"/>
              <a:cs typeface="Segoe UI" pitchFamily="34" charset="0"/>
            </a:endParaRPr>
          </a:p>
        </p:txBody>
      </p:sp>
      <p:sp>
        <p:nvSpPr>
          <p:cNvPr id="4" name="Rectangle 3"/>
          <p:cNvSpPr/>
          <p:nvPr userDrawn="1"/>
        </p:nvSpPr>
        <p:spPr bwMode="auto">
          <a:xfrm>
            <a:off x="0" y="2171452"/>
            <a:ext cx="4094906" cy="2400549"/>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916"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Rectangle 4"/>
          <p:cNvSpPr/>
          <p:nvPr userDrawn="1"/>
        </p:nvSpPr>
        <p:spPr bwMode="auto">
          <a:xfrm>
            <a:off x="8097094" y="2171452"/>
            <a:ext cx="4094906" cy="2400549"/>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916"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Rectangle 5"/>
          <p:cNvSpPr/>
          <p:nvPr userDrawn="1"/>
        </p:nvSpPr>
        <p:spPr bwMode="auto">
          <a:xfrm>
            <a:off x="4208299" y="2171452"/>
            <a:ext cx="3783775" cy="2400549"/>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916"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6"/>
          <p:cNvSpPr>
            <a:spLocks noGrp="1"/>
          </p:cNvSpPr>
          <p:nvPr>
            <p:ph type="title" hasCustomPrompt="1"/>
          </p:nvPr>
        </p:nvSpPr>
        <p:spPr/>
        <p:txBody>
          <a:bodyPr/>
          <a:lstStyle/>
          <a:p>
            <a:r>
              <a:rPr lang="en-US"/>
              <a:t>Title Text Style</a:t>
            </a:r>
          </a:p>
        </p:txBody>
      </p:sp>
      <p:sp>
        <p:nvSpPr>
          <p:cNvPr id="9" name="Content Placeholder 8"/>
          <p:cNvSpPr>
            <a:spLocks noGrp="1"/>
          </p:cNvSpPr>
          <p:nvPr>
            <p:ph sz="quarter" idx="10" hasCustomPrompt="1"/>
          </p:nvPr>
        </p:nvSpPr>
        <p:spPr>
          <a:xfrm>
            <a:off x="269239" y="4565248"/>
            <a:ext cx="3573249" cy="563231"/>
          </a:xfrm>
        </p:spPr>
        <p:txBody>
          <a:bodyPr/>
          <a:lstStyle>
            <a:lvl2pPr>
              <a:defRPr/>
            </a:lvl2pPr>
            <a:lvl3pPr>
              <a:defRPr/>
            </a:lvl3pPr>
          </a:lstStyle>
          <a:p>
            <a:pPr lvl="1"/>
            <a:r>
              <a:rPr lang="en-US"/>
              <a:t>Paragraph title text style</a:t>
            </a:r>
          </a:p>
          <a:p>
            <a:pPr lvl="2"/>
            <a:r>
              <a:rPr lang="en-US"/>
              <a:t>Body copy text style</a:t>
            </a:r>
          </a:p>
        </p:txBody>
      </p:sp>
      <p:sp>
        <p:nvSpPr>
          <p:cNvPr id="15" name="Content Placeholder 8"/>
          <p:cNvSpPr>
            <a:spLocks noGrp="1"/>
          </p:cNvSpPr>
          <p:nvPr>
            <p:ph sz="quarter" idx="11" hasCustomPrompt="1"/>
          </p:nvPr>
        </p:nvSpPr>
        <p:spPr>
          <a:xfrm>
            <a:off x="4210560" y="4565248"/>
            <a:ext cx="3573249" cy="563231"/>
          </a:xfrm>
        </p:spPr>
        <p:txBody>
          <a:bodyPr/>
          <a:lstStyle>
            <a:lvl2pPr>
              <a:defRPr/>
            </a:lvl2pPr>
            <a:lvl3pPr>
              <a:defRPr/>
            </a:lvl3pPr>
          </a:lstStyle>
          <a:p>
            <a:pPr lvl="1"/>
            <a:r>
              <a:rPr lang="en-US"/>
              <a:t>Paragraph title text style</a:t>
            </a:r>
          </a:p>
          <a:p>
            <a:pPr lvl="2"/>
            <a:r>
              <a:rPr lang="en-US"/>
              <a:t>Body copy text style</a:t>
            </a:r>
          </a:p>
        </p:txBody>
      </p:sp>
      <p:sp>
        <p:nvSpPr>
          <p:cNvPr id="17" name="Content Placeholder 8"/>
          <p:cNvSpPr>
            <a:spLocks noGrp="1"/>
          </p:cNvSpPr>
          <p:nvPr>
            <p:ph sz="quarter" idx="12" hasCustomPrompt="1"/>
          </p:nvPr>
        </p:nvSpPr>
        <p:spPr>
          <a:xfrm>
            <a:off x="8105467" y="4565248"/>
            <a:ext cx="3573249" cy="563231"/>
          </a:xfrm>
        </p:spPr>
        <p:txBody>
          <a:bodyPr/>
          <a:lstStyle>
            <a:lvl2pPr>
              <a:defRPr lang="en-US" dirty="0" smtClean="0"/>
            </a:lvl2pPr>
            <a:lvl3pPr>
              <a:defRPr lang="en-US" dirty="0" smtClean="0"/>
            </a:lvl3pPr>
          </a:lstStyle>
          <a:p>
            <a:pPr lvl="1"/>
            <a:r>
              <a:rPr lang="en-US"/>
              <a:t>Paragraph title text style</a:t>
            </a:r>
          </a:p>
          <a:p>
            <a:pPr lvl="2"/>
            <a:r>
              <a:rPr lang="en-US"/>
              <a:t>Body copy text style</a:t>
            </a:r>
          </a:p>
        </p:txBody>
      </p:sp>
      <p:sp>
        <p:nvSpPr>
          <p:cNvPr id="18" name="Content Placeholder 17"/>
          <p:cNvSpPr>
            <a:spLocks noGrp="1"/>
          </p:cNvSpPr>
          <p:nvPr>
            <p:ph sz="quarter" idx="13" hasCustomPrompt="1"/>
          </p:nvPr>
        </p:nvSpPr>
        <p:spPr>
          <a:xfrm>
            <a:off x="269240" y="1681035"/>
            <a:ext cx="4885203" cy="392300"/>
          </a:xfrm>
        </p:spPr>
        <p:txBody>
          <a:bodyPr/>
          <a:lstStyle>
            <a:lvl1pPr>
              <a:defRPr/>
            </a:lvl1pPr>
          </a:lstStyle>
          <a:p>
            <a:pPr lvl="0"/>
            <a:r>
              <a:rPr lang="en-US"/>
              <a:t>Subheading text style</a:t>
            </a:r>
          </a:p>
        </p:txBody>
      </p:sp>
    </p:spTree>
    <p:extLst>
      <p:ext uri="{BB962C8B-B14F-4D97-AF65-F5344CB8AC3E}">
        <p14:creationId xmlns:p14="http://schemas.microsoft.com/office/powerpoint/2010/main" val="2773502627"/>
      </p:ext>
    </p:extLst>
  </p:cSld>
  <p:clrMapOvr>
    <a:masterClrMapping/>
  </p:clrMapOvr>
  <p:transition>
    <p:fade/>
  </p:transition>
</p:sldLayout>
</file>

<file path=ppt/slideLayouts/slideLayout380.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10" name="Rectangle 9"/>
          <p:cNvSpPr/>
          <p:nvPr userDrawn="1"/>
        </p:nvSpPr>
        <p:spPr bwMode="auto">
          <a:xfrm>
            <a:off x="2258031" y="3194085"/>
            <a:ext cx="2296691" cy="146169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marL="0" marR="0" lvl="0" indent="0" algn="l" defTabSz="913916" rtl="0" eaLnBrk="1" fontAlgn="base" latinLnBrk="0" hangingPunct="1">
              <a:lnSpc>
                <a:spcPct val="110000"/>
              </a:lnSpc>
              <a:spcBef>
                <a:spcPct val="0"/>
              </a:spcBef>
              <a:spcAft>
                <a:spcPct val="0"/>
              </a:spcAft>
              <a:buClrTx/>
              <a:buSzTx/>
              <a:buFontTx/>
              <a:buNone/>
              <a:tabLst/>
              <a:defRPr/>
            </a:pPr>
            <a:endParaRPr kumimoji="0" lang="en-US" sz="1372"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a:endParaRPr>
          </a:p>
        </p:txBody>
      </p:sp>
      <p:sp>
        <p:nvSpPr>
          <p:cNvPr id="11" name="Rectangle 10"/>
          <p:cNvSpPr/>
          <p:nvPr userDrawn="1"/>
        </p:nvSpPr>
        <p:spPr bwMode="auto">
          <a:xfrm>
            <a:off x="7185660" y="1871593"/>
            <a:ext cx="2861199" cy="200307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marL="0" marR="0" lvl="0" indent="0" algn="l" defTabSz="913916" rtl="0" eaLnBrk="1" fontAlgn="base" latinLnBrk="0" hangingPunct="1">
              <a:lnSpc>
                <a:spcPct val="110000"/>
              </a:lnSpc>
              <a:spcBef>
                <a:spcPct val="0"/>
              </a:spcBef>
              <a:spcAft>
                <a:spcPct val="0"/>
              </a:spcAft>
              <a:buClrTx/>
              <a:buSzTx/>
              <a:buFontTx/>
              <a:buNone/>
              <a:tabLst/>
              <a:defRPr/>
            </a:pPr>
            <a:endParaRPr kumimoji="0" lang="en-US" sz="1372"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Text Placeholder 12"/>
          <p:cNvSpPr>
            <a:spLocks noGrp="1"/>
          </p:cNvSpPr>
          <p:nvPr>
            <p:ph type="body" sz="quarter" idx="10" hasCustomPrompt="1"/>
          </p:nvPr>
        </p:nvSpPr>
        <p:spPr>
          <a:xfrm>
            <a:off x="2265963" y="3509581"/>
            <a:ext cx="2281526" cy="814777"/>
          </a:xfrm>
        </p:spPr>
        <p:txBody>
          <a:bodyPr anchor="ctr"/>
          <a:lstStyle>
            <a:lvl1pPr>
              <a:lnSpc>
                <a:spcPct val="100000"/>
              </a:lnSpc>
              <a:defRPr spc="0">
                <a:solidFill>
                  <a:schemeClr val="bg1"/>
                </a:solidFill>
                <a:latin typeface="Segoe UI"/>
                <a:cs typeface="Segoe UI"/>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This layout should tell the story of one person of action.</a:t>
            </a:r>
          </a:p>
        </p:txBody>
      </p:sp>
      <p:sp>
        <p:nvSpPr>
          <p:cNvPr id="12" name="Rectangle 11"/>
          <p:cNvSpPr/>
          <p:nvPr userDrawn="1"/>
        </p:nvSpPr>
        <p:spPr bwMode="auto">
          <a:xfrm>
            <a:off x="11725132" y="0"/>
            <a:ext cx="466869"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916"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err="1">
              <a:ln>
                <a:solidFill>
                  <a:srgbClr val="FFFFFF"/>
                </a:solidFill>
              </a:ln>
              <a:solidFill>
                <a:srgbClr val="FFFFFF"/>
              </a:soli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p:txBody>
          <a:bodyPr/>
          <a:lstStyle/>
          <a:p>
            <a:r>
              <a:rPr lang="en-US"/>
              <a:t>Title Text Style</a:t>
            </a:r>
          </a:p>
        </p:txBody>
      </p:sp>
      <p:sp>
        <p:nvSpPr>
          <p:cNvPr id="4" name="Rectangle 3"/>
          <p:cNvSpPr/>
          <p:nvPr userDrawn="1"/>
        </p:nvSpPr>
        <p:spPr bwMode="auto">
          <a:xfrm>
            <a:off x="1" y="1869831"/>
            <a:ext cx="2172966" cy="2785953"/>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916"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Rectangle 4"/>
          <p:cNvSpPr/>
          <p:nvPr userDrawn="1"/>
        </p:nvSpPr>
        <p:spPr bwMode="auto">
          <a:xfrm>
            <a:off x="2258031" y="1869831"/>
            <a:ext cx="2296691" cy="1246914"/>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916"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Rectangle 5"/>
          <p:cNvSpPr/>
          <p:nvPr userDrawn="1"/>
        </p:nvSpPr>
        <p:spPr bwMode="auto">
          <a:xfrm>
            <a:off x="4639786" y="1869831"/>
            <a:ext cx="2458471" cy="4988169"/>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916"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Rectangle 6"/>
          <p:cNvSpPr/>
          <p:nvPr userDrawn="1"/>
        </p:nvSpPr>
        <p:spPr bwMode="auto">
          <a:xfrm>
            <a:off x="10135030" y="1869831"/>
            <a:ext cx="2056970" cy="4988169"/>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916"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Rectangle 7"/>
          <p:cNvSpPr/>
          <p:nvPr userDrawn="1"/>
        </p:nvSpPr>
        <p:spPr bwMode="auto">
          <a:xfrm>
            <a:off x="2" y="4729976"/>
            <a:ext cx="4562453" cy="2128024"/>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916"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Rectangle 8"/>
          <p:cNvSpPr/>
          <p:nvPr userDrawn="1"/>
        </p:nvSpPr>
        <p:spPr bwMode="auto">
          <a:xfrm>
            <a:off x="7185662" y="3952004"/>
            <a:ext cx="2861198" cy="2905997"/>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916"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Text Placeholder 12"/>
          <p:cNvSpPr>
            <a:spLocks noGrp="1"/>
          </p:cNvSpPr>
          <p:nvPr>
            <p:ph type="body" sz="quarter" idx="11" hasCustomPrompt="1"/>
          </p:nvPr>
        </p:nvSpPr>
        <p:spPr>
          <a:xfrm>
            <a:off x="7191867" y="2536125"/>
            <a:ext cx="2853266" cy="874627"/>
          </a:xfrm>
        </p:spPr>
        <p:txBody>
          <a:bodyPr anchor="ctr"/>
          <a:lstStyle>
            <a:lvl1pPr algn="l" defTabSz="932472" fontAlgn="base">
              <a:lnSpc>
                <a:spcPct val="110000"/>
              </a:lnSpc>
              <a:spcBef>
                <a:spcPct val="0"/>
              </a:spcBef>
              <a:spcAft>
                <a:spcPct val="0"/>
              </a:spcAft>
              <a:defRPr spc="0">
                <a:solidFill>
                  <a:schemeClr val="bg1"/>
                </a:solidFill>
                <a:latin typeface="Segoe UI"/>
                <a:cs typeface="Segoe UI"/>
              </a:defRPr>
            </a:lvl1pPr>
            <a:lvl2pPr>
              <a:lnSpc>
                <a:spcPct val="100000"/>
              </a:lnSpc>
              <a:defRPr/>
            </a:lvl2pPr>
            <a:lvl3pPr>
              <a:lnSpc>
                <a:spcPct val="100000"/>
              </a:lnSpc>
              <a:defRPr/>
            </a:lvl3pPr>
            <a:lvl4pPr>
              <a:lnSpc>
                <a:spcPct val="100000"/>
              </a:lnSpc>
              <a:defRPr/>
            </a:lvl4pPr>
            <a:lvl5pPr>
              <a:lnSpc>
                <a:spcPct val="100000"/>
              </a:lnSpc>
              <a:defRPr/>
            </a:lvl5pPr>
          </a:lstStyle>
          <a:p>
            <a:pPr algn="l" defTabSz="932472" fontAlgn="base">
              <a:lnSpc>
                <a:spcPct val="110000"/>
              </a:lnSpc>
              <a:spcBef>
                <a:spcPct val="0"/>
              </a:spcBef>
              <a:spcAft>
                <a:spcPct val="0"/>
              </a:spcAft>
            </a:pPr>
            <a:r>
              <a:rPr lang="en-US" sz="1372">
                <a:gradFill>
                  <a:gsLst>
                    <a:gs pos="0">
                      <a:srgbClr val="FFFFFF"/>
                    </a:gs>
                    <a:gs pos="100000">
                      <a:srgbClr val="FFFFFF"/>
                    </a:gs>
                  </a:gsLst>
                  <a:lin ang="5400000" scaled="0"/>
                </a:gradFill>
                <a:ea typeface="Segoe UI" pitchFamily="34" charset="0"/>
                <a:cs typeface="Segoe UI" pitchFamily="34" charset="0"/>
              </a:rPr>
              <a:t>Only use images of similar appearance</a:t>
            </a:r>
            <a:r>
              <a:rPr lang="en-US" sz="1372" baseline="0">
                <a:gradFill>
                  <a:gsLst>
                    <a:gs pos="0">
                      <a:srgbClr val="FFFFFF"/>
                    </a:gs>
                    <a:gs pos="100000">
                      <a:srgbClr val="FFFFFF"/>
                    </a:gs>
                  </a:gsLst>
                  <a:lin ang="5400000" scaled="0"/>
                </a:gradFill>
                <a:ea typeface="Segoe UI" pitchFamily="34" charset="0"/>
                <a:cs typeface="Segoe UI" pitchFamily="34" charset="0"/>
              </a:rPr>
              <a:t> and style to tell their story in a consistent way.</a:t>
            </a:r>
            <a:endParaRPr lang="en-US" sz="1372">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454145458"/>
      </p:ext>
    </p:extLst>
  </p:cSld>
  <p:clrMapOvr>
    <a:masterClrMapping/>
  </p:clrMapOvr>
  <p:transition>
    <p:fade/>
  </p:transition>
</p:sldLayout>
</file>

<file path=ppt/slideLayouts/slideLayout381.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10" name="Rectangle 9"/>
          <p:cNvSpPr/>
          <p:nvPr userDrawn="1"/>
        </p:nvSpPr>
        <p:spPr bwMode="auto">
          <a:xfrm>
            <a:off x="2258031" y="3194085"/>
            <a:ext cx="2296691" cy="146169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marL="0" marR="0" lvl="0" indent="0" algn="l" defTabSz="913916" rtl="0" eaLnBrk="1" fontAlgn="base" latinLnBrk="0" hangingPunct="1">
              <a:lnSpc>
                <a:spcPct val="110000"/>
              </a:lnSpc>
              <a:spcBef>
                <a:spcPct val="0"/>
              </a:spcBef>
              <a:spcAft>
                <a:spcPct val="0"/>
              </a:spcAft>
              <a:buClrTx/>
              <a:buSzTx/>
              <a:buFontTx/>
              <a:buNone/>
              <a:tabLst/>
              <a:defRPr/>
            </a:pPr>
            <a:endParaRPr kumimoji="0" lang="en-US" sz="1372"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a:endParaRPr>
          </a:p>
        </p:txBody>
      </p:sp>
      <p:sp>
        <p:nvSpPr>
          <p:cNvPr id="11" name="Rectangle 10"/>
          <p:cNvSpPr/>
          <p:nvPr userDrawn="1"/>
        </p:nvSpPr>
        <p:spPr bwMode="auto">
          <a:xfrm>
            <a:off x="7185660" y="1871593"/>
            <a:ext cx="2861199" cy="200307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marL="0" marR="0" lvl="0" indent="0" algn="l" defTabSz="913916" rtl="0" eaLnBrk="1" fontAlgn="base" latinLnBrk="0" hangingPunct="1">
              <a:lnSpc>
                <a:spcPct val="110000"/>
              </a:lnSpc>
              <a:spcBef>
                <a:spcPct val="0"/>
              </a:spcBef>
              <a:spcAft>
                <a:spcPct val="0"/>
              </a:spcAft>
              <a:buClrTx/>
              <a:buSzTx/>
              <a:buFontTx/>
              <a:buNone/>
              <a:tabLst/>
              <a:defRPr/>
            </a:pPr>
            <a:endParaRPr kumimoji="0" lang="en-US" sz="1372"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Text Placeholder 12"/>
          <p:cNvSpPr>
            <a:spLocks noGrp="1"/>
          </p:cNvSpPr>
          <p:nvPr>
            <p:ph type="body" sz="quarter" idx="10" hasCustomPrompt="1"/>
          </p:nvPr>
        </p:nvSpPr>
        <p:spPr>
          <a:xfrm>
            <a:off x="2265963" y="3509581"/>
            <a:ext cx="2281526" cy="814777"/>
          </a:xfrm>
        </p:spPr>
        <p:txBody>
          <a:bodyPr anchor="ctr"/>
          <a:lstStyle>
            <a:lvl1pPr>
              <a:lnSpc>
                <a:spcPct val="100000"/>
              </a:lnSpc>
              <a:defRPr spc="0">
                <a:solidFill>
                  <a:schemeClr val="bg1"/>
                </a:solidFill>
                <a:latin typeface="Segoe UI"/>
                <a:cs typeface="Segoe UI"/>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This layout should tell the story of one person of action.</a:t>
            </a:r>
          </a:p>
        </p:txBody>
      </p:sp>
      <p:sp>
        <p:nvSpPr>
          <p:cNvPr id="12" name="Rectangle 11"/>
          <p:cNvSpPr/>
          <p:nvPr userDrawn="1"/>
        </p:nvSpPr>
        <p:spPr bwMode="auto">
          <a:xfrm>
            <a:off x="11725132" y="0"/>
            <a:ext cx="466869"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916"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err="1">
              <a:ln>
                <a:solidFill>
                  <a:srgbClr val="FFFFFF"/>
                </a:solidFill>
              </a:ln>
              <a:solidFill>
                <a:srgbClr val="FFFFFF"/>
              </a:soli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p:txBody>
          <a:bodyPr/>
          <a:lstStyle/>
          <a:p>
            <a:r>
              <a:rPr lang="en-US"/>
              <a:t>Title Text Style</a:t>
            </a:r>
          </a:p>
        </p:txBody>
      </p:sp>
      <p:sp>
        <p:nvSpPr>
          <p:cNvPr id="4" name="Rectangle 3"/>
          <p:cNvSpPr/>
          <p:nvPr userDrawn="1"/>
        </p:nvSpPr>
        <p:spPr bwMode="auto">
          <a:xfrm>
            <a:off x="1" y="1869831"/>
            <a:ext cx="2172966" cy="2785953"/>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916"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Rectangle 4"/>
          <p:cNvSpPr/>
          <p:nvPr userDrawn="1"/>
        </p:nvSpPr>
        <p:spPr bwMode="auto">
          <a:xfrm>
            <a:off x="2258031" y="1869831"/>
            <a:ext cx="2296691" cy="1246914"/>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916"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Rectangle 5"/>
          <p:cNvSpPr/>
          <p:nvPr userDrawn="1"/>
        </p:nvSpPr>
        <p:spPr bwMode="auto">
          <a:xfrm>
            <a:off x="4639786" y="1869831"/>
            <a:ext cx="2458471" cy="4988169"/>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916"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Rectangle 6"/>
          <p:cNvSpPr/>
          <p:nvPr userDrawn="1"/>
        </p:nvSpPr>
        <p:spPr bwMode="auto">
          <a:xfrm>
            <a:off x="10135030" y="1869831"/>
            <a:ext cx="2056970" cy="4988169"/>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916"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Rectangle 7"/>
          <p:cNvSpPr/>
          <p:nvPr userDrawn="1"/>
        </p:nvSpPr>
        <p:spPr bwMode="auto">
          <a:xfrm>
            <a:off x="2" y="4729976"/>
            <a:ext cx="4562453" cy="2128024"/>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916"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Rectangle 8"/>
          <p:cNvSpPr/>
          <p:nvPr userDrawn="1"/>
        </p:nvSpPr>
        <p:spPr bwMode="auto">
          <a:xfrm>
            <a:off x="7185662" y="3952004"/>
            <a:ext cx="2861198" cy="2905997"/>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916"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Text Placeholder 12"/>
          <p:cNvSpPr>
            <a:spLocks noGrp="1"/>
          </p:cNvSpPr>
          <p:nvPr>
            <p:ph type="body" sz="quarter" idx="11" hasCustomPrompt="1"/>
          </p:nvPr>
        </p:nvSpPr>
        <p:spPr>
          <a:xfrm>
            <a:off x="7191867" y="2536125"/>
            <a:ext cx="2853266" cy="874627"/>
          </a:xfrm>
        </p:spPr>
        <p:txBody>
          <a:bodyPr anchor="ctr"/>
          <a:lstStyle>
            <a:lvl1pPr algn="l" defTabSz="932472" fontAlgn="base">
              <a:lnSpc>
                <a:spcPct val="110000"/>
              </a:lnSpc>
              <a:spcBef>
                <a:spcPct val="0"/>
              </a:spcBef>
              <a:spcAft>
                <a:spcPct val="0"/>
              </a:spcAft>
              <a:defRPr spc="0">
                <a:solidFill>
                  <a:schemeClr val="bg1"/>
                </a:solidFill>
                <a:latin typeface="Segoe UI"/>
                <a:cs typeface="Segoe UI"/>
              </a:defRPr>
            </a:lvl1pPr>
            <a:lvl2pPr>
              <a:lnSpc>
                <a:spcPct val="100000"/>
              </a:lnSpc>
              <a:defRPr/>
            </a:lvl2pPr>
            <a:lvl3pPr>
              <a:lnSpc>
                <a:spcPct val="100000"/>
              </a:lnSpc>
              <a:defRPr/>
            </a:lvl3pPr>
            <a:lvl4pPr>
              <a:lnSpc>
                <a:spcPct val="100000"/>
              </a:lnSpc>
              <a:defRPr/>
            </a:lvl4pPr>
            <a:lvl5pPr>
              <a:lnSpc>
                <a:spcPct val="100000"/>
              </a:lnSpc>
              <a:defRPr/>
            </a:lvl5pPr>
          </a:lstStyle>
          <a:p>
            <a:pPr algn="l" defTabSz="932472" fontAlgn="base">
              <a:lnSpc>
                <a:spcPct val="110000"/>
              </a:lnSpc>
              <a:spcBef>
                <a:spcPct val="0"/>
              </a:spcBef>
              <a:spcAft>
                <a:spcPct val="0"/>
              </a:spcAft>
            </a:pPr>
            <a:r>
              <a:rPr lang="en-US" sz="1372">
                <a:gradFill>
                  <a:gsLst>
                    <a:gs pos="0">
                      <a:srgbClr val="FFFFFF"/>
                    </a:gs>
                    <a:gs pos="100000">
                      <a:srgbClr val="FFFFFF"/>
                    </a:gs>
                  </a:gsLst>
                  <a:lin ang="5400000" scaled="0"/>
                </a:gradFill>
                <a:ea typeface="Segoe UI" pitchFamily="34" charset="0"/>
                <a:cs typeface="Segoe UI" pitchFamily="34" charset="0"/>
              </a:rPr>
              <a:t>Only use images of similar appearance</a:t>
            </a:r>
            <a:r>
              <a:rPr lang="en-US" sz="1372" baseline="0">
                <a:gradFill>
                  <a:gsLst>
                    <a:gs pos="0">
                      <a:srgbClr val="FFFFFF"/>
                    </a:gs>
                    <a:gs pos="100000">
                      <a:srgbClr val="FFFFFF"/>
                    </a:gs>
                  </a:gsLst>
                  <a:lin ang="5400000" scaled="0"/>
                </a:gradFill>
                <a:ea typeface="Segoe UI" pitchFamily="34" charset="0"/>
                <a:cs typeface="Segoe UI" pitchFamily="34" charset="0"/>
              </a:rPr>
              <a:t> and style to tell their story in a consistent way.</a:t>
            </a:r>
            <a:endParaRPr lang="en-US" sz="1372">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454145458"/>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10" name="Rectangle 9"/>
          <p:cNvSpPr/>
          <p:nvPr userDrawn="1"/>
        </p:nvSpPr>
        <p:spPr bwMode="auto">
          <a:xfrm>
            <a:off x="2258031" y="3194085"/>
            <a:ext cx="2296691" cy="146169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marL="0" marR="0" lvl="0" indent="0" algn="l" defTabSz="913916" rtl="0" eaLnBrk="1" fontAlgn="base" latinLnBrk="0" hangingPunct="1">
              <a:lnSpc>
                <a:spcPct val="110000"/>
              </a:lnSpc>
              <a:spcBef>
                <a:spcPct val="0"/>
              </a:spcBef>
              <a:spcAft>
                <a:spcPct val="0"/>
              </a:spcAft>
              <a:buClrTx/>
              <a:buSzTx/>
              <a:buFontTx/>
              <a:buNone/>
              <a:tabLst/>
              <a:defRPr/>
            </a:pPr>
            <a:endParaRPr kumimoji="0" lang="en-US" sz="1372"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a:endParaRPr>
          </a:p>
        </p:txBody>
      </p:sp>
      <p:sp>
        <p:nvSpPr>
          <p:cNvPr id="11" name="Rectangle 10"/>
          <p:cNvSpPr/>
          <p:nvPr userDrawn="1"/>
        </p:nvSpPr>
        <p:spPr bwMode="auto">
          <a:xfrm>
            <a:off x="7185660" y="1871593"/>
            <a:ext cx="2861199" cy="200307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marL="0" marR="0" lvl="0" indent="0" algn="l" defTabSz="913916" rtl="0" eaLnBrk="1" fontAlgn="base" latinLnBrk="0" hangingPunct="1">
              <a:lnSpc>
                <a:spcPct val="110000"/>
              </a:lnSpc>
              <a:spcBef>
                <a:spcPct val="0"/>
              </a:spcBef>
              <a:spcAft>
                <a:spcPct val="0"/>
              </a:spcAft>
              <a:buClrTx/>
              <a:buSzTx/>
              <a:buFontTx/>
              <a:buNone/>
              <a:tabLst/>
              <a:defRPr/>
            </a:pPr>
            <a:endParaRPr kumimoji="0" lang="en-US" sz="1372"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Text Placeholder 12"/>
          <p:cNvSpPr>
            <a:spLocks noGrp="1"/>
          </p:cNvSpPr>
          <p:nvPr>
            <p:ph type="body" sz="quarter" idx="10" hasCustomPrompt="1"/>
          </p:nvPr>
        </p:nvSpPr>
        <p:spPr>
          <a:xfrm>
            <a:off x="2265963" y="3509581"/>
            <a:ext cx="2281526" cy="814777"/>
          </a:xfrm>
        </p:spPr>
        <p:txBody>
          <a:bodyPr anchor="ctr"/>
          <a:lstStyle>
            <a:lvl1pPr>
              <a:lnSpc>
                <a:spcPct val="100000"/>
              </a:lnSpc>
              <a:defRPr spc="0">
                <a:solidFill>
                  <a:schemeClr val="bg1"/>
                </a:solidFill>
                <a:latin typeface="Segoe UI"/>
                <a:cs typeface="Segoe UI"/>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This layout should tell the story of one person of action.</a:t>
            </a:r>
          </a:p>
        </p:txBody>
      </p:sp>
      <p:sp>
        <p:nvSpPr>
          <p:cNvPr id="12" name="Rectangle 11"/>
          <p:cNvSpPr/>
          <p:nvPr userDrawn="1"/>
        </p:nvSpPr>
        <p:spPr bwMode="auto">
          <a:xfrm>
            <a:off x="11725132" y="0"/>
            <a:ext cx="466869"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916"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err="1">
              <a:ln>
                <a:solidFill>
                  <a:srgbClr val="FFFFFF"/>
                </a:solidFill>
              </a:ln>
              <a:solidFill>
                <a:srgbClr val="FFFFFF"/>
              </a:soli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p:txBody>
          <a:bodyPr/>
          <a:lstStyle/>
          <a:p>
            <a:r>
              <a:rPr lang="en-US"/>
              <a:t>Title Text Style</a:t>
            </a:r>
          </a:p>
        </p:txBody>
      </p:sp>
      <p:sp>
        <p:nvSpPr>
          <p:cNvPr id="4" name="Rectangle 3"/>
          <p:cNvSpPr/>
          <p:nvPr userDrawn="1"/>
        </p:nvSpPr>
        <p:spPr bwMode="auto">
          <a:xfrm>
            <a:off x="1" y="1869831"/>
            <a:ext cx="2172966" cy="2785953"/>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916"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Rectangle 4"/>
          <p:cNvSpPr/>
          <p:nvPr userDrawn="1"/>
        </p:nvSpPr>
        <p:spPr bwMode="auto">
          <a:xfrm>
            <a:off x="2258031" y="1869831"/>
            <a:ext cx="2296691" cy="1246914"/>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916"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Rectangle 5"/>
          <p:cNvSpPr/>
          <p:nvPr userDrawn="1"/>
        </p:nvSpPr>
        <p:spPr bwMode="auto">
          <a:xfrm>
            <a:off x="4639786" y="1869831"/>
            <a:ext cx="2458471" cy="4988169"/>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916"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Rectangle 6"/>
          <p:cNvSpPr/>
          <p:nvPr userDrawn="1"/>
        </p:nvSpPr>
        <p:spPr bwMode="auto">
          <a:xfrm>
            <a:off x="10135030" y="1869831"/>
            <a:ext cx="2056970" cy="4988169"/>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916"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Rectangle 7"/>
          <p:cNvSpPr/>
          <p:nvPr userDrawn="1"/>
        </p:nvSpPr>
        <p:spPr bwMode="auto">
          <a:xfrm>
            <a:off x="2" y="4729976"/>
            <a:ext cx="4562453" cy="2128024"/>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916"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Rectangle 8"/>
          <p:cNvSpPr/>
          <p:nvPr userDrawn="1"/>
        </p:nvSpPr>
        <p:spPr bwMode="auto">
          <a:xfrm>
            <a:off x="7185662" y="3952004"/>
            <a:ext cx="2861198" cy="2905997"/>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916"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Text Placeholder 12"/>
          <p:cNvSpPr>
            <a:spLocks noGrp="1"/>
          </p:cNvSpPr>
          <p:nvPr>
            <p:ph type="body" sz="quarter" idx="11" hasCustomPrompt="1"/>
          </p:nvPr>
        </p:nvSpPr>
        <p:spPr>
          <a:xfrm>
            <a:off x="7191867" y="2536125"/>
            <a:ext cx="2853266" cy="874627"/>
          </a:xfrm>
        </p:spPr>
        <p:txBody>
          <a:bodyPr anchor="ctr"/>
          <a:lstStyle>
            <a:lvl1pPr algn="l" defTabSz="932472" fontAlgn="base">
              <a:lnSpc>
                <a:spcPct val="110000"/>
              </a:lnSpc>
              <a:spcBef>
                <a:spcPct val="0"/>
              </a:spcBef>
              <a:spcAft>
                <a:spcPct val="0"/>
              </a:spcAft>
              <a:defRPr spc="0">
                <a:solidFill>
                  <a:schemeClr val="bg1"/>
                </a:solidFill>
                <a:latin typeface="Segoe UI"/>
                <a:cs typeface="Segoe UI"/>
              </a:defRPr>
            </a:lvl1pPr>
            <a:lvl2pPr>
              <a:lnSpc>
                <a:spcPct val="100000"/>
              </a:lnSpc>
              <a:defRPr/>
            </a:lvl2pPr>
            <a:lvl3pPr>
              <a:lnSpc>
                <a:spcPct val="100000"/>
              </a:lnSpc>
              <a:defRPr/>
            </a:lvl3pPr>
            <a:lvl4pPr>
              <a:lnSpc>
                <a:spcPct val="100000"/>
              </a:lnSpc>
              <a:defRPr/>
            </a:lvl4pPr>
            <a:lvl5pPr>
              <a:lnSpc>
                <a:spcPct val="100000"/>
              </a:lnSpc>
              <a:defRPr/>
            </a:lvl5pPr>
          </a:lstStyle>
          <a:p>
            <a:pPr algn="l" defTabSz="932472" fontAlgn="base">
              <a:lnSpc>
                <a:spcPct val="110000"/>
              </a:lnSpc>
              <a:spcBef>
                <a:spcPct val="0"/>
              </a:spcBef>
              <a:spcAft>
                <a:spcPct val="0"/>
              </a:spcAft>
            </a:pPr>
            <a:r>
              <a:rPr lang="en-US" sz="1372">
                <a:gradFill>
                  <a:gsLst>
                    <a:gs pos="0">
                      <a:srgbClr val="FFFFFF"/>
                    </a:gs>
                    <a:gs pos="100000">
                      <a:srgbClr val="FFFFFF"/>
                    </a:gs>
                  </a:gsLst>
                  <a:lin ang="5400000" scaled="0"/>
                </a:gradFill>
                <a:ea typeface="Segoe UI" pitchFamily="34" charset="0"/>
                <a:cs typeface="Segoe UI" pitchFamily="34" charset="0"/>
              </a:rPr>
              <a:t>Only use images of similar appearance</a:t>
            </a:r>
            <a:r>
              <a:rPr lang="en-US" sz="1372" baseline="0">
                <a:gradFill>
                  <a:gsLst>
                    <a:gs pos="0">
                      <a:srgbClr val="FFFFFF"/>
                    </a:gs>
                    <a:gs pos="100000">
                      <a:srgbClr val="FFFFFF"/>
                    </a:gs>
                  </a:gsLst>
                  <a:lin ang="5400000" scaled="0"/>
                </a:gradFill>
                <a:ea typeface="Segoe UI" pitchFamily="34" charset="0"/>
                <a:cs typeface="Segoe UI" pitchFamily="34" charset="0"/>
              </a:rPr>
              <a:t> and style to tell their story in a consistent way.</a:t>
            </a:r>
            <a:endParaRPr lang="en-US" sz="1372">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454145458"/>
      </p:ext>
    </p:extLst>
  </p:cSld>
  <p:clrMapOvr>
    <a:masterClrMapping/>
  </p:clrMapOvr>
  <p:transition>
    <p:fade/>
  </p:transition>
</p:sldLayout>
</file>

<file path=ppt/slideLayouts/slideLayout390.xml><?xml version="1.0" encoding="utf-8"?>
<p:sldLayout xmlns:a="http://schemas.openxmlformats.org/drawingml/2006/main" xmlns:r="http://schemas.openxmlformats.org/officeDocument/2006/relationships" xmlns:p="http://schemas.openxmlformats.org/presentationml/2006/main" preserve="1" userDrawn="1">
  <p:cSld name="1_Section Title">
    <p:bg>
      <p:bgRef idx="1001">
        <a:schemeClr val="bg1"/>
      </p:bgRef>
    </p:bg>
    <p:spTree>
      <p:nvGrpSpPr>
        <p:cNvPr id="1" name=""/>
        <p:cNvGrpSpPr/>
        <p:nvPr/>
      </p:nvGrpSpPr>
      <p:grpSpPr>
        <a:xfrm>
          <a:off x="0" y="0"/>
          <a:ext cx="0" cy="0"/>
          <a:chOff x="0" y="0"/>
          <a:chExt cx="0" cy="0"/>
        </a:xfrm>
      </p:grpSpPr>
      <p:sp>
        <p:nvSpPr>
          <p:cNvPr id="3" name="Rectangle 2"/>
          <p:cNvSpPr/>
          <p:nvPr userDrawn="1"/>
        </p:nvSpPr>
        <p:spPr bwMode="auto">
          <a:xfrm>
            <a:off x="1" y="0"/>
            <a:ext cx="12192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916"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itle 4"/>
          <p:cNvSpPr>
            <a:spLocks noGrp="1"/>
          </p:cNvSpPr>
          <p:nvPr>
            <p:ph type="title" hasCustomPrompt="1"/>
          </p:nvPr>
        </p:nvSpPr>
        <p:spPr>
          <a:xfrm>
            <a:off x="269241" y="2426550"/>
            <a:ext cx="11655840" cy="899665"/>
          </a:xfrm>
        </p:spPr>
        <p:txBody>
          <a:bodyPr/>
          <a:lstStyle>
            <a:lvl1pPr>
              <a:defRPr>
                <a:solidFill>
                  <a:schemeClr val="bg1"/>
                </a:solidFill>
              </a:defRPr>
            </a:lvl1pPr>
          </a:lstStyle>
          <a:p>
            <a:r>
              <a:rPr lang="en-US"/>
              <a:t>Title Text Style</a:t>
            </a:r>
          </a:p>
        </p:txBody>
      </p:sp>
    </p:spTree>
    <p:extLst>
      <p:ext uri="{BB962C8B-B14F-4D97-AF65-F5344CB8AC3E}">
        <p14:creationId xmlns:p14="http://schemas.microsoft.com/office/powerpoint/2010/main" val="43483387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91.xml><?xml version="1.0" encoding="utf-8"?>
<p:sldLayout xmlns:a="http://schemas.openxmlformats.org/drawingml/2006/main" xmlns:r="http://schemas.openxmlformats.org/officeDocument/2006/relationships" xmlns:p="http://schemas.openxmlformats.org/presentationml/2006/main" preserve="1" userDrawn="1">
  <p:cSld name="1_Section Title">
    <p:bg>
      <p:bgRef idx="1001">
        <a:schemeClr val="bg1"/>
      </p:bgRef>
    </p:bg>
    <p:spTree>
      <p:nvGrpSpPr>
        <p:cNvPr id="1" name=""/>
        <p:cNvGrpSpPr/>
        <p:nvPr/>
      </p:nvGrpSpPr>
      <p:grpSpPr>
        <a:xfrm>
          <a:off x="0" y="0"/>
          <a:ext cx="0" cy="0"/>
          <a:chOff x="0" y="0"/>
          <a:chExt cx="0" cy="0"/>
        </a:xfrm>
      </p:grpSpPr>
      <p:sp>
        <p:nvSpPr>
          <p:cNvPr id="3" name="Rectangle 2"/>
          <p:cNvSpPr/>
          <p:nvPr userDrawn="1"/>
        </p:nvSpPr>
        <p:spPr bwMode="auto">
          <a:xfrm>
            <a:off x="1" y="0"/>
            <a:ext cx="12192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916"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itle 4"/>
          <p:cNvSpPr>
            <a:spLocks noGrp="1"/>
          </p:cNvSpPr>
          <p:nvPr>
            <p:ph type="title" hasCustomPrompt="1"/>
          </p:nvPr>
        </p:nvSpPr>
        <p:spPr>
          <a:xfrm>
            <a:off x="269241" y="2426550"/>
            <a:ext cx="11655840" cy="899665"/>
          </a:xfrm>
        </p:spPr>
        <p:txBody>
          <a:bodyPr/>
          <a:lstStyle>
            <a:lvl1pPr>
              <a:defRPr>
                <a:solidFill>
                  <a:schemeClr val="bg1"/>
                </a:solidFill>
              </a:defRPr>
            </a:lvl1pPr>
          </a:lstStyle>
          <a:p>
            <a:r>
              <a:rPr lang="en-US"/>
              <a:t>Title Text Style</a:t>
            </a:r>
          </a:p>
        </p:txBody>
      </p:sp>
    </p:spTree>
    <p:extLst>
      <p:ext uri="{BB962C8B-B14F-4D97-AF65-F5344CB8AC3E}">
        <p14:creationId xmlns:p14="http://schemas.microsoft.com/office/powerpoint/2010/main" val="43483387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9"/>
          </a:xfrm>
          <a:noFill/>
        </p:spPr>
        <p:txBody>
          <a:bodyPr lIns="0" tIns="0" rIns="0" bIns="0" anchor="b" anchorCtr="0">
            <a:spAutoFit/>
          </a:bodyPr>
          <a:lstStyle>
            <a:lvl1pPr>
              <a:defRPr sz="3600"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gray - EMF">
            <a:extLst>
              <a:ext uri="{FF2B5EF4-FFF2-40B4-BE49-F238E27FC236}">
                <a16:creationId xmlns:a16="http://schemas.microsoft.com/office/drawing/2014/main" id="{7396ACE7-F558-4C66-AE7E-E2762CCA2F54}"/>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9660928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_Section Title">
    <p:bg>
      <p:bgRef idx="1001">
        <a:schemeClr val="bg1"/>
      </p:bgRef>
    </p:bg>
    <p:spTree>
      <p:nvGrpSpPr>
        <p:cNvPr id="1" name=""/>
        <p:cNvGrpSpPr/>
        <p:nvPr/>
      </p:nvGrpSpPr>
      <p:grpSpPr>
        <a:xfrm>
          <a:off x="0" y="0"/>
          <a:ext cx="0" cy="0"/>
          <a:chOff x="0" y="0"/>
          <a:chExt cx="0" cy="0"/>
        </a:xfrm>
      </p:grpSpPr>
      <p:sp>
        <p:nvSpPr>
          <p:cNvPr id="3" name="Rectangle 2"/>
          <p:cNvSpPr/>
          <p:nvPr userDrawn="1"/>
        </p:nvSpPr>
        <p:spPr bwMode="auto">
          <a:xfrm>
            <a:off x="1" y="0"/>
            <a:ext cx="12192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916"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itle 4"/>
          <p:cNvSpPr>
            <a:spLocks noGrp="1"/>
          </p:cNvSpPr>
          <p:nvPr>
            <p:ph type="title" hasCustomPrompt="1"/>
          </p:nvPr>
        </p:nvSpPr>
        <p:spPr>
          <a:xfrm>
            <a:off x="269241" y="2426550"/>
            <a:ext cx="11655840" cy="899665"/>
          </a:xfrm>
        </p:spPr>
        <p:txBody>
          <a:bodyPr/>
          <a:lstStyle>
            <a:lvl1pPr>
              <a:defRPr>
                <a:solidFill>
                  <a:schemeClr val="bg1"/>
                </a:solidFill>
              </a:defRPr>
            </a:lvl1pPr>
          </a:lstStyle>
          <a:p>
            <a:r>
              <a:rPr lang="en-US"/>
              <a:t>Title Text Style</a:t>
            </a:r>
          </a:p>
        </p:txBody>
      </p:sp>
    </p:spTree>
    <p:extLst>
      <p:ext uri="{BB962C8B-B14F-4D97-AF65-F5344CB8AC3E}">
        <p14:creationId xmlns:p14="http://schemas.microsoft.com/office/powerpoint/2010/main" val="43483387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00.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5" name="Title 4"/>
          <p:cNvSpPr>
            <a:spLocks noGrp="1"/>
          </p:cNvSpPr>
          <p:nvPr>
            <p:ph type="title" hasCustomPrompt="1"/>
          </p:nvPr>
        </p:nvSpPr>
        <p:spPr>
          <a:xfrm>
            <a:off x="269241" y="2426550"/>
            <a:ext cx="11655840" cy="899665"/>
          </a:xfrm>
        </p:spPr>
        <p:txBody>
          <a:bodyPr/>
          <a:lstStyle>
            <a:lvl1pPr>
              <a:defRPr>
                <a:gradFill>
                  <a:gsLst>
                    <a:gs pos="0">
                      <a:schemeClr val="accent1"/>
                    </a:gs>
                    <a:gs pos="100000">
                      <a:schemeClr val="accent1"/>
                    </a:gs>
                  </a:gsLst>
                  <a:lin ang="10800000" scaled="0"/>
                </a:gradFill>
              </a:defRPr>
            </a:lvl1pPr>
          </a:lstStyle>
          <a:p>
            <a:r>
              <a:rPr lang="en-US"/>
              <a:t>Title Text Style</a:t>
            </a:r>
          </a:p>
        </p:txBody>
      </p:sp>
    </p:spTree>
    <p:extLst>
      <p:ext uri="{BB962C8B-B14F-4D97-AF65-F5344CB8AC3E}">
        <p14:creationId xmlns:p14="http://schemas.microsoft.com/office/powerpoint/2010/main" val="197070229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01.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5" name="Title 4"/>
          <p:cNvSpPr>
            <a:spLocks noGrp="1"/>
          </p:cNvSpPr>
          <p:nvPr>
            <p:ph type="title" hasCustomPrompt="1"/>
          </p:nvPr>
        </p:nvSpPr>
        <p:spPr>
          <a:xfrm>
            <a:off x="269241" y="2426550"/>
            <a:ext cx="11655840" cy="899665"/>
          </a:xfrm>
        </p:spPr>
        <p:txBody>
          <a:bodyPr/>
          <a:lstStyle>
            <a:lvl1pPr>
              <a:defRPr>
                <a:gradFill>
                  <a:gsLst>
                    <a:gs pos="0">
                      <a:schemeClr val="accent1"/>
                    </a:gs>
                    <a:gs pos="100000">
                      <a:schemeClr val="accent1"/>
                    </a:gs>
                  </a:gsLst>
                  <a:lin ang="10800000" scaled="0"/>
                </a:gradFill>
              </a:defRPr>
            </a:lvl1pPr>
          </a:lstStyle>
          <a:p>
            <a:r>
              <a:rPr lang="en-US"/>
              <a:t>Title Text Style</a:t>
            </a:r>
          </a:p>
        </p:txBody>
      </p:sp>
    </p:spTree>
    <p:extLst>
      <p:ext uri="{BB962C8B-B14F-4D97-AF65-F5344CB8AC3E}">
        <p14:creationId xmlns:p14="http://schemas.microsoft.com/office/powerpoint/2010/main" val="197070229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5" name="Title 4"/>
          <p:cNvSpPr>
            <a:spLocks noGrp="1"/>
          </p:cNvSpPr>
          <p:nvPr>
            <p:ph type="title" hasCustomPrompt="1"/>
          </p:nvPr>
        </p:nvSpPr>
        <p:spPr>
          <a:xfrm>
            <a:off x="269241" y="2426550"/>
            <a:ext cx="11655840" cy="899665"/>
          </a:xfrm>
        </p:spPr>
        <p:txBody>
          <a:bodyPr/>
          <a:lstStyle>
            <a:lvl1pPr>
              <a:defRPr>
                <a:gradFill>
                  <a:gsLst>
                    <a:gs pos="0">
                      <a:schemeClr val="accent1"/>
                    </a:gs>
                    <a:gs pos="100000">
                      <a:schemeClr val="accent1"/>
                    </a:gs>
                  </a:gsLst>
                  <a:lin ang="10800000" scaled="0"/>
                </a:gradFill>
              </a:defRPr>
            </a:lvl1pPr>
          </a:lstStyle>
          <a:p>
            <a:r>
              <a:rPr lang="en-US"/>
              <a:t>Title Text Style</a:t>
            </a:r>
          </a:p>
        </p:txBody>
      </p:sp>
    </p:spTree>
    <p:extLst>
      <p:ext uri="{BB962C8B-B14F-4D97-AF65-F5344CB8AC3E}">
        <p14:creationId xmlns:p14="http://schemas.microsoft.com/office/powerpoint/2010/main" val="197070229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9"/>
          </a:xfrm>
          <a:noFill/>
        </p:spPr>
        <p:txBody>
          <a:bodyPr lIns="0" tIns="0" rIns="0" bIns="0" anchor="b" anchorCtr="0">
            <a:spAutoFit/>
          </a:bodyPr>
          <a:lstStyle>
            <a:lvl1pPr>
              <a:defRPr sz="3600"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gray - EMF">
            <a:extLst>
              <a:ext uri="{FF2B5EF4-FFF2-40B4-BE49-F238E27FC236}">
                <a16:creationId xmlns:a16="http://schemas.microsoft.com/office/drawing/2014/main" id="{7396ACE7-F558-4C66-AE7E-E2762CCA2F54}"/>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9660928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100.xml><?xml version="1.0" encoding="utf-8"?>
<p:sldLayout xmlns:a="http://schemas.openxmlformats.org/drawingml/2006/main" xmlns:r="http://schemas.openxmlformats.org/officeDocument/2006/relationships" xmlns:p="http://schemas.openxmlformats.org/presentationml/2006/main" preserve="1" userDrawn="1">
  <p:cSld name="3_Section Title">
    <p:bg>
      <p:bgPr>
        <a:solidFill>
          <a:schemeClr val="bg1"/>
        </a:solidFill>
        <a:effectLst/>
      </p:bgPr>
    </p:bg>
    <p:spTree>
      <p:nvGrpSpPr>
        <p:cNvPr id="1" name=""/>
        <p:cNvGrpSpPr/>
        <p:nvPr/>
      </p:nvGrpSpPr>
      <p:grpSpPr>
        <a:xfrm>
          <a:off x="0" y="0"/>
          <a:ext cx="0" cy="0"/>
          <a:chOff x="0" y="0"/>
          <a:chExt cx="0" cy="0"/>
        </a:xfrm>
      </p:grpSpPr>
      <p:sp>
        <p:nvSpPr>
          <p:cNvPr id="5" name="Title 4"/>
          <p:cNvSpPr>
            <a:spLocks noGrp="1"/>
          </p:cNvSpPr>
          <p:nvPr>
            <p:ph type="title" hasCustomPrompt="1"/>
          </p:nvPr>
        </p:nvSpPr>
        <p:spPr>
          <a:xfrm>
            <a:off x="269241" y="1553348"/>
            <a:ext cx="11655840" cy="899665"/>
          </a:xfrm>
        </p:spPr>
        <p:txBody>
          <a:bodyPr/>
          <a:lstStyle>
            <a:lvl1pPr>
              <a:defRPr sz="3200">
                <a:gradFill>
                  <a:gsLst>
                    <a:gs pos="0">
                      <a:schemeClr val="accent1"/>
                    </a:gs>
                    <a:gs pos="100000">
                      <a:schemeClr val="accent1"/>
                    </a:gs>
                  </a:gsLst>
                  <a:lin ang="10800000" scaled="0"/>
                </a:gradFill>
              </a:defRPr>
            </a:lvl1pPr>
          </a:lstStyle>
          <a:p>
            <a:r>
              <a:rPr lang="en-US"/>
              <a:t>Title Text Style</a:t>
            </a:r>
          </a:p>
        </p:txBody>
      </p:sp>
    </p:spTree>
    <p:extLst>
      <p:ext uri="{BB962C8B-B14F-4D97-AF65-F5344CB8AC3E}">
        <p14:creationId xmlns:p14="http://schemas.microsoft.com/office/powerpoint/2010/main" val="133535521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11.xml><?xml version="1.0" encoding="utf-8"?>
<p:sldLayout xmlns:a="http://schemas.openxmlformats.org/drawingml/2006/main" xmlns:r="http://schemas.openxmlformats.org/officeDocument/2006/relationships" xmlns:p="http://schemas.openxmlformats.org/presentationml/2006/main" preserve="1" userDrawn="1">
  <p:cSld name="3_Section Title">
    <p:bg>
      <p:bgPr>
        <a:solidFill>
          <a:schemeClr val="bg1"/>
        </a:solidFill>
        <a:effectLst/>
      </p:bgPr>
    </p:bg>
    <p:spTree>
      <p:nvGrpSpPr>
        <p:cNvPr id="1" name=""/>
        <p:cNvGrpSpPr/>
        <p:nvPr/>
      </p:nvGrpSpPr>
      <p:grpSpPr>
        <a:xfrm>
          <a:off x="0" y="0"/>
          <a:ext cx="0" cy="0"/>
          <a:chOff x="0" y="0"/>
          <a:chExt cx="0" cy="0"/>
        </a:xfrm>
      </p:grpSpPr>
      <p:sp>
        <p:nvSpPr>
          <p:cNvPr id="5" name="Title 4"/>
          <p:cNvSpPr>
            <a:spLocks noGrp="1"/>
          </p:cNvSpPr>
          <p:nvPr>
            <p:ph type="title" hasCustomPrompt="1"/>
          </p:nvPr>
        </p:nvSpPr>
        <p:spPr>
          <a:xfrm>
            <a:off x="269241" y="1553348"/>
            <a:ext cx="11655840" cy="899665"/>
          </a:xfrm>
        </p:spPr>
        <p:txBody>
          <a:bodyPr/>
          <a:lstStyle>
            <a:lvl1pPr>
              <a:defRPr sz="3200">
                <a:gradFill>
                  <a:gsLst>
                    <a:gs pos="0">
                      <a:schemeClr val="accent1"/>
                    </a:gs>
                    <a:gs pos="100000">
                      <a:schemeClr val="accent1"/>
                    </a:gs>
                  </a:gsLst>
                  <a:lin ang="10800000" scaled="0"/>
                </a:gradFill>
              </a:defRPr>
            </a:lvl1pPr>
          </a:lstStyle>
          <a:p>
            <a:r>
              <a:rPr lang="en-US"/>
              <a:t>Title Text Style</a:t>
            </a:r>
          </a:p>
        </p:txBody>
      </p:sp>
    </p:spTree>
    <p:extLst>
      <p:ext uri="{BB962C8B-B14F-4D97-AF65-F5344CB8AC3E}">
        <p14:creationId xmlns:p14="http://schemas.microsoft.com/office/powerpoint/2010/main" val="133535521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3_Section Title">
    <p:bg>
      <p:bgPr>
        <a:solidFill>
          <a:schemeClr val="bg1"/>
        </a:solidFill>
        <a:effectLst/>
      </p:bgPr>
    </p:bg>
    <p:spTree>
      <p:nvGrpSpPr>
        <p:cNvPr id="1" name=""/>
        <p:cNvGrpSpPr/>
        <p:nvPr/>
      </p:nvGrpSpPr>
      <p:grpSpPr>
        <a:xfrm>
          <a:off x="0" y="0"/>
          <a:ext cx="0" cy="0"/>
          <a:chOff x="0" y="0"/>
          <a:chExt cx="0" cy="0"/>
        </a:xfrm>
      </p:grpSpPr>
      <p:sp>
        <p:nvSpPr>
          <p:cNvPr id="5" name="Title 4"/>
          <p:cNvSpPr>
            <a:spLocks noGrp="1"/>
          </p:cNvSpPr>
          <p:nvPr>
            <p:ph type="title" hasCustomPrompt="1"/>
          </p:nvPr>
        </p:nvSpPr>
        <p:spPr>
          <a:xfrm>
            <a:off x="269241" y="1553348"/>
            <a:ext cx="11655840" cy="899665"/>
          </a:xfrm>
        </p:spPr>
        <p:txBody>
          <a:bodyPr/>
          <a:lstStyle>
            <a:lvl1pPr>
              <a:defRPr sz="3200">
                <a:gradFill>
                  <a:gsLst>
                    <a:gs pos="0">
                      <a:schemeClr val="accent1"/>
                    </a:gs>
                    <a:gs pos="100000">
                      <a:schemeClr val="accent1"/>
                    </a:gs>
                  </a:gsLst>
                  <a:lin ang="10800000" scaled="0"/>
                </a:gradFill>
              </a:defRPr>
            </a:lvl1pPr>
          </a:lstStyle>
          <a:p>
            <a:r>
              <a:rPr lang="en-US"/>
              <a:t>Title Text Style</a:t>
            </a:r>
          </a:p>
        </p:txBody>
      </p:sp>
    </p:spTree>
    <p:extLst>
      <p:ext uri="{BB962C8B-B14F-4D97-AF65-F5344CB8AC3E}">
        <p14:creationId xmlns:p14="http://schemas.microsoft.com/office/powerpoint/2010/main" val="133535521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20.xml><?xml version="1.0" encoding="utf-8"?>
<p:sldLayout xmlns:a="http://schemas.openxmlformats.org/drawingml/2006/main" xmlns:r="http://schemas.openxmlformats.org/officeDocument/2006/relationships" xmlns:p="http://schemas.openxmlformats.org/presentationml/2006/main" preserve="1" userDrawn="1">
  <p:cSld name="2_Section Title">
    <p:bg>
      <p:bgPr>
        <a:solidFill>
          <a:schemeClr val="bg1"/>
        </a:solidFill>
        <a:effectLst/>
      </p:bgPr>
    </p:bg>
    <p:spTree>
      <p:nvGrpSpPr>
        <p:cNvPr id="1" name=""/>
        <p:cNvGrpSpPr/>
        <p:nvPr/>
      </p:nvGrpSpPr>
      <p:grpSpPr>
        <a:xfrm>
          <a:off x="0" y="0"/>
          <a:ext cx="0" cy="0"/>
          <a:chOff x="0" y="0"/>
          <a:chExt cx="0" cy="0"/>
        </a:xfrm>
      </p:grpSpPr>
      <p:sp>
        <p:nvSpPr>
          <p:cNvPr id="5" name="Title 4"/>
          <p:cNvSpPr>
            <a:spLocks noGrp="1"/>
          </p:cNvSpPr>
          <p:nvPr>
            <p:ph type="title" hasCustomPrompt="1"/>
          </p:nvPr>
        </p:nvSpPr>
        <p:spPr>
          <a:xfrm>
            <a:off x="269241" y="2426550"/>
            <a:ext cx="11655840" cy="899665"/>
          </a:xfrm>
        </p:spPr>
        <p:txBody>
          <a:bodyPr/>
          <a:lstStyle>
            <a:lvl1pPr>
              <a:defRPr>
                <a:solidFill>
                  <a:srgbClr val="505050"/>
                </a:solidFill>
              </a:defRPr>
            </a:lvl1pPr>
          </a:lstStyle>
          <a:p>
            <a:r>
              <a:rPr lang="en-US"/>
              <a:t>Title Text Style</a:t>
            </a:r>
          </a:p>
        </p:txBody>
      </p:sp>
    </p:spTree>
    <p:extLst>
      <p:ext uri="{BB962C8B-B14F-4D97-AF65-F5344CB8AC3E}">
        <p14:creationId xmlns:p14="http://schemas.microsoft.com/office/powerpoint/2010/main" val="25884579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21.xml><?xml version="1.0" encoding="utf-8"?>
<p:sldLayout xmlns:a="http://schemas.openxmlformats.org/drawingml/2006/main" xmlns:r="http://schemas.openxmlformats.org/officeDocument/2006/relationships" xmlns:p="http://schemas.openxmlformats.org/presentationml/2006/main" preserve="1" userDrawn="1">
  <p:cSld name="2_Section Title">
    <p:bg>
      <p:bgPr>
        <a:solidFill>
          <a:schemeClr val="bg1"/>
        </a:solidFill>
        <a:effectLst/>
      </p:bgPr>
    </p:bg>
    <p:spTree>
      <p:nvGrpSpPr>
        <p:cNvPr id="1" name=""/>
        <p:cNvGrpSpPr/>
        <p:nvPr/>
      </p:nvGrpSpPr>
      <p:grpSpPr>
        <a:xfrm>
          <a:off x="0" y="0"/>
          <a:ext cx="0" cy="0"/>
          <a:chOff x="0" y="0"/>
          <a:chExt cx="0" cy="0"/>
        </a:xfrm>
      </p:grpSpPr>
      <p:sp>
        <p:nvSpPr>
          <p:cNvPr id="5" name="Title 4"/>
          <p:cNvSpPr>
            <a:spLocks noGrp="1"/>
          </p:cNvSpPr>
          <p:nvPr>
            <p:ph type="title" hasCustomPrompt="1"/>
          </p:nvPr>
        </p:nvSpPr>
        <p:spPr>
          <a:xfrm>
            <a:off x="269241" y="2426550"/>
            <a:ext cx="11655840" cy="899665"/>
          </a:xfrm>
        </p:spPr>
        <p:txBody>
          <a:bodyPr/>
          <a:lstStyle>
            <a:lvl1pPr>
              <a:defRPr>
                <a:solidFill>
                  <a:srgbClr val="505050"/>
                </a:solidFill>
              </a:defRPr>
            </a:lvl1pPr>
          </a:lstStyle>
          <a:p>
            <a:r>
              <a:rPr lang="en-US"/>
              <a:t>Title Text Style</a:t>
            </a:r>
          </a:p>
        </p:txBody>
      </p:sp>
    </p:spTree>
    <p:extLst>
      <p:ext uri="{BB962C8B-B14F-4D97-AF65-F5344CB8AC3E}">
        <p14:creationId xmlns:p14="http://schemas.microsoft.com/office/powerpoint/2010/main" val="25884579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2_Section Title">
    <p:bg>
      <p:bgPr>
        <a:solidFill>
          <a:schemeClr val="bg1"/>
        </a:solidFill>
        <a:effectLst/>
      </p:bgPr>
    </p:bg>
    <p:spTree>
      <p:nvGrpSpPr>
        <p:cNvPr id="1" name=""/>
        <p:cNvGrpSpPr/>
        <p:nvPr/>
      </p:nvGrpSpPr>
      <p:grpSpPr>
        <a:xfrm>
          <a:off x="0" y="0"/>
          <a:ext cx="0" cy="0"/>
          <a:chOff x="0" y="0"/>
          <a:chExt cx="0" cy="0"/>
        </a:xfrm>
      </p:grpSpPr>
      <p:sp>
        <p:nvSpPr>
          <p:cNvPr id="5" name="Title 4"/>
          <p:cNvSpPr>
            <a:spLocks noGrp="1"/>
          </p:cNvSpPr>
          <p:nvPr>
            <p:ph type="title" hasCustomPrompt="1"/>
          </p:nvPr>
        </p:nvSpPr>
        <p:spPr>
          <a:xfrm>
            <a:off x="269241" y="2426550"/>
            <a:ext cx="11655840" cy="899665"/>
          </a:xfrm>
        </p:spPr>
        <p:txBody>
          <a:bodyPr/>
          <a:lstStyle>
            <a:lvl1pPr>
              <a:defRPr>
                <a:solidFill>
                  <a:srgbClr val="505050"/>
                </a:solidFill>
              </a:defRPr>
            </a:lvl1pPr>
          </a:lstStyle>
          <a:p>
            <a:r>
              <a:rPr lang="en-US"/>
              <a:t>Title Text Style</a:t>
            </a:r>
          </a:p>
        </p:txBody>
      </p:sp>
    </p:spTree>
    <p:extLst>
      <p:ext uri="{BB962C8B-B14F-4D97-AF65-F5344CB8AC3E}">
        <p14:creationId xmlns:p14="http://schemas.microsoft.com/office/powerpoint/2010/main" val="25884579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30.xml><?xml version="1.0" encoding="utf-8"?>
<p:sldLayout xmlns:a="http://schemas.openxmlformats.org/drawingml/2006/main" xmlns:r="http://schemas.openxmlformats.org/officeDocument/2006/relationships" xmlns:p="http://schemas.openxmlformats.org/presentationml/2006/main" preserve="1" userDrawn="1">
  <p:cSld name="Blank Accent Color">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912529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31.xml><?xml version="1.0" encoding="utf-8"?>
<p:sldLayout xmlns:a="http://schemas.openxmlformats.org/drawingml/2006/main" xmlns:r="http://schemas.openxmlformats.org/officeDocument/2006/relationships" xmlns:p="http://schemas.openxmlformats.org/presentationml/2006/main" preserve="1" userDrawn="1">
  <p:cSld name="Blank Accent Color">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912529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Accent Color">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912529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40.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445085" y="3133461"/>
            <a:ext cx="3227129" cy="692057"/>
          </a:xfrm>
          <a:prstGeom prst="rect">
            <a:avLst/>
          </a:prstGeom>
        </p:spPr>
      </p:pic>
      <p:sp>
        <p:nvSpPr>
          <p:cNvPr id="5" name="Rectangle 4"/>
          <p:cNvSpPr/>
          <p:nvPr userDrawn="1"/>
        </p:nvSpPr>
        <p:spPr>
          <a:xfrm>
            <a:off x="11933968" y="-1"/>
            <a:ext cx="269238"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2"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1984440313"/>
      </p:ext>
    </p:extLst>
  </p:cSld>
  <p:clrMapOvr>
    <a:masterClrMapping/>
  </p:clrMapOvr>
  <p:transition>
    <p:fade/>
  </p:transition>
</p:sldLayout>
</file>

<file path=ppt/slideLayouts/slideLayout441.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445085" y="3133461"/>
            <a:ext cx="3227129" cy="692057"/>
          </a:xfrm>
          <a:prstGeom prst="rect">
            <a:avLst/>
          </a:prstGeom>
        </p:spPr>
      </p:pic>
      <p:sp>
        <p:nvSpPr>
          <p:cNvPr id="5" name="Rectangle 4"/>
          <p:cNvSpPr/>
          <p:nvPr userDrawn="1"/>
        </p:nvSpPr>
        <p:spPr>
          <a:xfrm>
            <a:off x="11933968" y="-1"/>
            <a:ext cx="269238"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2"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1984440313"/>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445085" y="3133461"/>
            <a:ext cx="3227129" cy="692057"/>
          </a:xfrm>
          <a:prstGeom prst="rect">
            <a:avLst/>
          </a:prstGeom>
        </p:spPr>
      </p:pic>
      <p:sp>
        <p:nvSpPr>
          <p:cNvPr id="5" name="Rectangle 4"/>
          <p:cNvSpPr/>
          <p:nvPr userDrawn="1"/>
        </p:nvSpPr>
        <p:spPr>
          <a:xfrm>
            <a:off x="11933968" y="-1"/>
            <a:ext cx="269238"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2"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1984440313"/>
      </p:ext>
    </p:extLst>
  </p:cSld>
  <p:clrMapOvr>
    <a:masterClrMapping/>
  </p:clrMapOvr>
  <p:transition>
    <p:fade/>
  </p:transition>
</p:sldLayout>
</file>

<file path=ppt/slideLayouts/slideLayout450.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0854" y="2057403"/>
            <a:ext cx="11890296" cy="1822988"/>
          </a:xfrm>
          <a:noFill/>
        </p:spPr>
        <p:txBody>
          <a:bodyPr lIns="137133" tIns="137133" rIns="137133" bIns="137133" anchor="t" anchorCtr="0"/>
          <a:lstStyle>
            <a:lvl1pPr>
              <a:defRPr sz="8700" spc="-99" baseline="0">
                <a:gradFill>
                  <a:gsLst>
                    <a:gs pos="100000">
                      <a:schemeClr val="tx1"/>
                    </a:gs>
                    <a:gs pos="0">
                      <a:schemeClr val="tx1"/>
                    </a:gs>
                  </a:gsLst>
                  <a:lin ang="5400000" scaled="0"/>
                </a:gradFill>
              </a:defRPr>
            </a:lvl1pPr>
          </a:lstStyle>
          <a:p>
            <a:r>
              <a:rPr lang="en-US"/>
              <a:t>Section title</a:t>
            </a:r>
          </a:p>
        </p:txBody>
      </p:sp>
      <p:sp>
        <p:nvSpPr>
          <p:cNvPr id="3" name="Text Placeholder 10"/>
          <p:cNvSpPr>
            <a:spLocks noGrp="1"/>
          </p:cNvSpPr>
          <p:nvPr>
            <p:ph type="body" sz="quarter" idx="14"/>
          </p:nvPr>
        </p:nvSpPr>
        <p:spPr>
          <a:xfrm>
            <a:off x="150853" y="3886200"/>
            <a:ext cx="6402466" cy="2590800"/>
          </a:xfrm>
          <a:prstGeom prst="rect">
            <a:avLst/>
          </a:prstGeom>
        </p:spPr>
        <p:txBody>
          <a:bodyPr lIns="137133" tIns="137133" rIns="137133" bIns="137133">
            <a:noAutofit/>
          </a:bodyPr>
          <a:lstStyle>
            <a:lvl1pPr marL="190389" indent="-190389">
              <a:lnSpc>
                <a:spcPct val="80000"/>
              </a:lnSpc>
              <a:buNone/>
              <a:defRPr lang="en-US" sz="2000" kern="1200" dirty="0">
                <a:solidFill>
                  <a:srgbClr val="FFFFFF"/>
                </a:solidFill>
                <a:latin typeface="Segoe UI" pitchFamily="34" charset="0"/>
                <a:ea typeface="Segoe UI" pitchFamily="34" charset="0"/>
                <a:cs typeface="Segoe UI" pitchFamily="34" charset="0"/>
              </a:defRPr>
            </a:lvl1pPr>
          </a:lstStyle>
          <a:p>
            <a:pPr marL="0" lvl="0" indent="0" algn="l" defTabSz="1087888" rtl="0" eaLnBrk="1" latinLnBrk="0" hangingPunct="1">
              <a:spcBef>
                <a:spcPct val="20000"/>
              </a:spcBef>
              <a:buClr>
                <a:srgbClr val="0072C6"/>
              </a:buClr>
              <a:buSzPct val="100000"/>
            </a:pPr>
            <a:r>
              <a:rPr lang="en-US"/>
              <a:t>Click to edit Master text styles</a:t>
            </a:r>
          </a:p>
        </p:txBody>
      </p:sp>
    </p:spTree>
    <p:extLst>
      <p:ext uri="{BB962C8B-B14F-4D97-AF65-F5344CB8AC3E}">
        <p14:creationId xmlns:p14="http://schemas.microsoft.com/office/powerpoint/2010/main" val="21404358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51.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0854" y="2057403"/>
            <a:ext cx="11890296" cy="1822988"/>
          </a:xfrm>
          <a:noFill/>
        </p:spPr>
        <p:txBody>
          <a:bodyPr lIns="137133" tIns="137133" rIns="137133" bIns="137133" anchor="t" anchorCtr="0"/>
          <a:lstStyle>
            <a:lvl1pPr>
              <a:defRPr sz="8700" spc="-99" baseline="0">
                <a:gradFill>
                  <a:gsLst>
                    <a:gs pos="100000">
                      <a:schemeClr val="tx1"/>
                    </a:gs>
                    <a:gs pos="0">
                      <a:schemeClr val="tx1"/>
                    </a:gs>
                  </a:gsLst>
                  <a:lin ang="5400000" scaled="0"/>
                </a:gradFill>
              </a:defRPr>
            </a:lvl1pPr>
          </a:lstStyle>
          <a:p>
            <a:r>
              <a:rPr lang="en-US"/>
              <a:t>Section title</a:t>
            </a:r>
          </a:p>
        </p:txBody>
      </p:sp>
      <p:sp>
        <p:nvSpPr>
          <p:cNvPr id="3" name="Text Placeholder 10"/>
          <p:cNvSpPr>
            <a:spLocks noGrp="1"/>
          </p:cNvSpPr>
          <p:nvPr>
            <p:ph type="body" sz="quarter" idx="14"/>
          </p:nvPr>
        </p:nvSpPr>
        <p:spPr>
          <a:xfrm>
            <a:off x="150853" y="3886200"/>
            <a:ext cx="6402466" cy="2590800"/>
          </a:xfrm>
          <a:prstGeom prst="rect">
            <a:avLst/>
          </a:prstGeom>
        </p:spPr>
        <p:txBody>
          <a:bodyPr lIns="137133" tIns="137133" rIns="137133" bIns="137133">
            <a:noAutofit/>
          </a:bodyPr>
          <a:lstStyle>
            <a:lvl1pPr marL="190389" indent="-190389">
              <a:lnSpc>
                <a:spcPct val="80000"/>
              </a:lnSpc>
              <a:buNone/>
              <a:defRPr lang="en-US" sz="2000" kern="1200" dirty="0">
                <a:solidFill>
                  <a:srgbClr val="FFFFFF"/>
                </a:solidFill>
                <a:latin typeface="Segoe UI" pitchFamily="34" charset="0"/>
                <a:ea typeface="Segoe UI" pitchFamily="34" charset="0"/>
                <a:cs typeface="Segoe UI" pitchFamily="34" charset="0"/>
              </a:defRPr>
            </a:lvl1pPr>
          </a:lstStyle>
          <a:p>
            <a:pPr marL="0" lvl="0" indent="0" algn="l" defTabSz="1087888" rtl="0" eaLnBrk="1" latinLnBrk="0" hangingPunct="1">
              <a:spcBef>
                <a:spcPct val="20000"/>
              </a:spcBef>
              <a:buClr>
                <a:srgbClr val="0072C6"/>
              </a:buClr>
              <a:buSzPct val="100000"/>
            </a:pPr>
            <a:r>
              <a:rPr lang="en-US"/>
              <a:t>Click to edit Master text styles</a:t>
            </a:r>
          </a:p>
        </p:txBody>
      </p:sp>
    </p:spTree>
    <p:extLst>
      <p:ext uri="{BB962C8B-B14F-4D97-AF65-F5344CB8AC3E}">
        <p14:creationId xmlns:p14="http://schemas.microsoft.com/office/powerpoint/2010/main" val="21404358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0854" y="2057403"/>
            <a:ext cx="11890296" cy="1822988"/>
          </a:xfrm>
          <a:noFill/>
        </p:spPr>
        <p:txBody>
          <a:bodyPr lIns="137133" tIns="137133" rIns="137133" bIns="137133" anchor="t" anchorCtr="0"/>
          <a:lstStyle>
            <a:lvl1pPr>
              <a:defRPr sz="8700" spc="-99" baseline="0">
                <a:gradFill>
                  <a:gsLst>
                    <a:gs pos="100000">
                      <a:schemeClr val="tx1"/>
                    </a:gs>
                    <a:gs pos="0">
                      <a:schemeClr val="tx1"/>
                    </a:gs>
                  </a:gsLst>
                  <a:lin ang="5400000" scaled="0"/>
                </a:gradFill>
              </a:defRPr>
            </a:lvl1pPr>
          </a:lstStyle>
          <a:p>
            <a:r>
              <a:rPr lang="en-US"/>
              <a:t>Section title</a:t>
            </a:r>
          </a:p>
        </p:txBody>
      </p:sp>
      <p:sp>
        <p:nvSpPr>
          <p:cNvPr id="3" name="Text Placeholder 10"/>
          <p:cNvSpPr>
            <a:spLocks noGrp="1"/>
          </p:cNvSpPr>
          <p:nvPr>
            <p:ph type="body" sz="quarter" idx="14"/>
          </p:nvPr>
        </p:nvSpPr>
        <p:spPr>
          <a:xfrm>
            <a:off x="150853" y="3886200"/>
            <a:ext cx="6402466" cy="2590800"/>
          </a:xfrm>
          <a:prstGeom prst="rect">
            <a:avLst/>
          </a:prstGeom>
        </p:spPr>
        <p:txBody>
          <a:bodyPr lIns="137133" tIns="137133" rIns="137133" bIns="137133">
            <a:noAutofit/>
          </a:bodyPr>
          <a:lstStyle>
            <a:lvl1pPr marL="190389" indent="-190389">
              <a:lnSpc>
                <a:spcPct val="80000"/>
              </a:lnSpc>
              <a:buNone/>
              <a:defRPr lang="en-US" sz="2000" kern="1200" dirty="0">
                <a:solidFill>
                  <a:srgbClr val="FFFFFF"/>
                </a:solidFill>
                <a:latin typeface="Segoe UI" pitchFamily="34" charset="0"/>
                <a:ea typeface="Segoe UI" pitchFamily="34" charset="0"/>
                <a:cs typeface="Segoe UI" pitchFamily="34" charset="0"/>
              </a:defRPr>
            </a:lvl1pPr>
          </a:lstStyle>
          <a:p>
            <a:pPr marL="0" lvl="0" indent="0" algn="l" defTabSz="1087888" rtl="0" eaLnBrk="1" latinLnBrk="0" hangingPunct="1">
              <a:spcBef>
                <a:spcPct val="20000"/>
              </a:spcBef>
              <a:buClr>
                <a:srgbClr val="0072C6"/>
              </a:buClr>
              <a:buSzPct val="100000"/>
            </a:pPr>
            <a:r>
              <a:rPr lang="en-US"/>
              <a:t>Click to edit Master text styles</a:t>
            </a:r>
          </a:p>
        </p:txBody>
      </p:sp>
    </p:spTree>
    <p:extLst>
      <p:ext uri="{BB962C8B-B14F-4D97-AF65-F5344CB8AC3E}">
        <p14:creationId xmlns:p14="http://schemas.microsoft.com/office/powerpoint/2010/main" val="21404358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60.xml><?xml version="1.0" encoding="utf-8"?>
<p:sldLayout xmlns:a="http://schemas.openxmlformats.org/drawingml/2006/main" xmlns:r="http://schemas.openxmlformats.org/officeDocument/2006/relationships" xmlns:p="http://schemas.openxmlformats.org/presentationml/2006/main" preserve="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a:t>Click to edit Master title style</a:t>
            </a:r>
          </a:p>
        </p:txBody>
      </p:sp>
      <p:sp>
        <p:nvSpPr>
          <p:cNvPr id="4" name="Footer Placeholder 3"/>
          <p:cNvSpPr>
            <a:spLocks noGrp="1"/>
          </p:cNvSpPr>
          <p:nvPr>
            <p:ph type="ftr" sz="quarter" idx="11"/>
          </p:nvPr>
        </p:nvSpPr>
        <p:spPr>
          <a:xfrm>
            <a:off x="3048000" y="6477884"/>
            <a:ext cx="8382000" cy="380127"/>
          </a:xfrm>
          <a:prstGeom prst="rect">
            <a:avLst/>
          </a:prstGeom>
        </p:spPr>
        <p:txBody>
          <a:bodyPr lIns="91423" tIns="45711" rIns="91423" bIns="45711"/>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GB" sz="1799" b="0" i="0" u="none" strike="noStrike" kern="1200" cap="none" spc="0" normalizeH="0" baseline="0" noProof="0">
              <a:ln>
                <a:noFill/>
              </a:ln>
              <a:solidFill>
                <a:srgbClr val="505050"/>
              </a:solidFill>
              <a:effectLst/>
              <a:uLnTx/>
              <a:uFillTx/>
              <a:latin typeface="Segoe UI"/>
              <a:ea typeface="+mn-ea"/>
              <a:cs typeface="+mn-cs"/>
            </a:endParaRPr>
          </a:p>
        </p:txBody>
      </p:sp>
      <p:sp>
        <p:nvSpPr>
          <p:cNvPr id="5" name="Slide Number Placeholder 4"/>
          <p:cNvSpPr>
            <a:spLocks noGrp="1"/>
          </p:cNvSpPr>
          <p:nvPr>
            <p:ph type="sldNum" sz="quarter" idx="12"/>
          </p:nvPr>
        </p:nvSpPr>
        <p:spPr>
          <a:xfrm>
            <a:off x="11430004" y="6478595"/>
            <a:ext cx="761998" cy="379413"/>
          </a:xfrm>
          <a:prstGeom prst="rect">
            <a:avLst/>
          </a:prstGeom>
        </p:spPr>
        <p:txBody>
          <a:bodyPr lIns="91423" tIns="45711" rIns="91423" bIns="45711"/>
          <a:lstStyle/>
          <a:p>
            <a:pPr marL="0" marR="0" lvl="0" indent="0" algn="l" defTabSz="914126" rtl="0" eaLnBrk="1" fontAlgn="auto" latinLnBrk="0" hangingPunct="1">
              <a:lnSpc>
                <a:spcPct val="100000"/>
              </a:lnSpc>
              <a:spcBef>
                <a:spcPts val="0"/>
              </a:spcBef>
              <a:spcAft>
                <a:spcPts val="0"/>
              </a:spcAft>
              <a:buClrTx/>
              <a:buSzTx/>
              <a:buFontTx/>
              <a:buNone/>
              <a:tabLst/>
              <a:defRPr/>
            </a:pPr>
            <a:fld id="{A7EA32FF-578F-4992-881C-80928BA10845}" type="slidenum">
              <a:rPr kumimoji="0" lang="en-GB" sz="1799" b="0" i="0" u="none" strike="noStrike" kern="1200" cap="none" spc="0" normalizeH="0" baseline="0" noProof="0" smtClean="0">
                <a:ln>
                  <a:noFill/>
                </a:ln>
                <a:solidFill>
                  <a:srgbClr val="505050"/>
                </a:solidFill>
                <a:effectLst/>
                <a:uLnTx/>
                <a:uFillTx/>
                <a:latin typeface="Segoe UI"/>
                <a:ea typeface="+mn-ea"/>
                <a:cs typeface="+mn-cs"/>
              </a:rPr>
              <a:pPr marL="0" marR="0" lvl="0" indent="0" algn="l" defTabSz="914126" rtl="0" eaLnBrk="1" fontAlgn="auto" latinLnBrk="0" hangingPunct="1">
                <a:lnSpc>
                  <a:spcPct val="100000"/>
                </a:lnSpc>
                <a:spcBef>
                  <a:spcPts val="0"/>
                </a:spcBef>
                <a:spcAft>
                  <a:spcPts val="0"/>
                </a:spcAft>
                <a:buClrTx/>
                <a:buSzTx/>
                <a:buFontTx/>
                <a:buNone/>
                <a:tabLst/>
                <a:defRPr/>
              </a:pPr>
              <a:t>‹#›</a:t>
            </a:fld>
            <a:endParaRPr kumimoji="0" lang="en-GB" sz="1799" b="0" i="0" u="none" strike="noStrike" kern="1200" cap="none" spc="0" normalizeH="0" baseline="0" noProof="0">
              <a:ln>
                <a:noFill/>
              </a:ln>
              <a:solidFill>
                <a:srgbClr val="505050"/>
              </a:solidFill>
              <a:effectLst/>
              <a:uLnTx/>
              <a:uFillTx/>
              <a:latin typeface="Segoe UI"/>
              <a:ea typeface="+mn-ea"/>
              <a:cs typeface="+mn-cs"/>
            </a:endParaRPr>
          </a:p>
        </p:txBody>
      </p:sp>
      <p:sp>
        <p:nvSpPr>
          <p:cNvPr id="6" name="Text Placeholder 5"/>
          <p:cNvSpPr>
            <a:spLocks noGrp="1"/>
          </p:cNvSpPr>
          <p:nvPr>
            <p:ph type="body" sz="quarter" idx="13" hasCustomPrompt="1"/>
          </p:nvPr>
        </p:nvSpPr>
        <p:spPr>
          <a:xfrm>
            <a:off x="230921" y="753203"/>
            <a:ext cx="12192000" cy="373063"/>
          </a:xfrm>
          <a:prstGeom prst="rect">
            <a:avLst/>
          </a:prstGeom>
        </p:spPr>
        <p:txBody>
          <a:bodyPr lIns="319976" tIns="53315" rIns="53315" bIns="53315">
            <a:noAutofit/>
          </a:bodyPr>
          <a:lstStyle>
            <a:lvl1pPr marL="0" indent="0">
              <a:buNone/>
              <a:defRPr sz="2799">
                <a:solidFill>
                  <a:schemeClr val="tx1"/>
                </a:solidFill>
                <a:latin typeface="Segoe UI Light" pitchFamily="34" charset="0"/>
              </a:defRPr>
            </a:lvl1pPr>
            <a:lvl2pPr marL="281535" indent="0">
              <a:buNone/>
              <a:defRPr/>
            </a:lvl2pPr>
            <a:lvl3pPr marL="588181" indent="0">
              <a:buNone/>
              <a:defRPr/>
            </a:lvl3pPr>
            <a:lvl4pPr marL="869716" indent="0">
              <a:buNone/>
              <a:defRPr/>
            </a:lvl4pPr>
            <a:lvl5pPr marL="1104987" indent="0">
              <a:buNone/>
              <a:defRPr/>
            </a:lvl5pPr>
          </a:lstStyle>
          <a:p>
            <a:pPr lvl="0"/>
            <a:r>
              <a:rPr lang="en-US"/>
              <a:t>Click to add subtitle</a:t>
            </a:r>
          </a:p>
        </p:txBody>
      </p:sp>
    </p:spTree>
    <p:extLst>
      <p:ext uri="{BB962C8B-B14F-4D97-AF65-F5344CB8AC3E}">
        <p14:creationId xmlns:p14="http://schemas.microsoft.com/office/powerpoint/2010/main" val="3323363960"/>
      </p:ext>
    </p:extLst>
  </p:cSld>
  <p:clrMapOvr>
    <a:masterClrMapping/>
  </p:clrMapOvr>
  <p:transition>
    <p:fade/>
  </p:transition>
</p:sldLayout>
</file>

<file path=ppt/slideLayouts/slideLayout461.xml><?xml version="1.0" encoding="utf-8"?>
<p:sldLayout xmlns:a="http://schemas.openxmlformats.org/drawingml/2006/main" xmlns:r="http://schemas.openxmlformats.org/officeDocument/2006/relationships" xmlns:p="http://schemas.openxmlformats.org/presentationml/2006/main" preserve="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a:t>Click to edit Master title style</a:t>
            </a:r>
          </a:p>
        </p:txBody>
      </p:sp>
      <p:sp>
        <p:nvSpPr>
          <p:cNvPr id="4" name="Footer Placeholder 3"/>
          <p:cNvSpPr>
            <a:spLocks noGrp="1"/>
          </p:cNvSpPr>
          <p:nvPr>
            <p:ph type="ftr" sz="quarter" idx="11"/>
          </p:nvPr>
        </p:nvSpPr>
        <p:spPr>
          <a:xfrm>
            <a:off x="3048000" y="6477884"/>
            <a:ext cx="8382000" cy="380127"/>
          </a:xfrm>
          <a:prstGeom prst="rect">
            <a:avLst/>
          </a:prstGeom>
        </p:spPr>
        <p:txBody>
          <a:bodyPr lIns="91423" tIns="45711" rIns="91423" bIns="45711"/>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GB" sz="1799" b="0" i="0" u="none" strike="noStrike" kern="1200" cap="none" spc="0" normalizeH="0" baseline="0" noProof="0">
              <a:ln>
                <a:noFill/>
              </a:ln>
              <a:solidFill>
                <a:srgbClr val="505050"/>
              </a:solidFill>
              <a:effectLst/>
              <a:uLnTx/>
              <a:uFillTx/>
              <a:latin typeface="Segoe UI"/>
              <a:ea typeface="+mn-ea"/>
              <a:cs typeface="+mn-cs"/>
            </a:endParaRPr>
          </a:p>
        </p:txBody>
      </p:sp>
      <p:sp>
        <p:nvSpPr>
          <p:cNvPr id="5" name="Slide Number Placeholder 4"/>
          <p:cNvSpPr>
            <a:spLocks noGrp="1"/>
          </p:cNvSpPr>
          <p:nvPr>
            <p:ph type="sldNum" sz="quarter" idx="12"/>
          </p:nvPr>
        </p:nvSpPr>
        <p:spPr>
          <a:xfrm>
            <a:off x="11430004" y="6478595"/>
            <a:ext cx="761998" cy="379413"/>
          </a:xfrm>
          <a:prstGeom prst="rect">
            <a:avLst/>
          </a:prstGeom>
        </p:spPr>
        <p:txBody>
          <a:bodyPr lIns="91423" tIns="45711" rIns="91423" bIns="45711"/>
          <a:lstStyle/>
          <a:p>
            <a:pPr marL="0" marR="0" lvl="0" indent="0" algn="l" defTabSz="914126" rtl="0" eaLnBrk="1" fontAlgn="auto" latinLnBrk="0" hangingPunct="1">
              <a:lnSpc>
                <a:spcPct val="100000"/>
              </a:lnSpc>
              <a:spcBef>
                <a:spcPts val="0"/>
              </a:spcBef>
              <a:spcAft>
                <a:spcPts val="0"/>
              </a:spcAft>
              <a:buClrTx/>
              <a:buSzTx/>
              <a:buFontTx/>
              <a:buNone/>
              <a:tabLst/>
              <a:defRPr/>
            </a:pPr>
            <a:fld id="{A7EA32FF-578F-4992-881C-80928BA10845}" type="slidenum">
              <a:rPr kumimoji="0" lang="en-GB" sz="1799" b="0" i="0" u="none" strike="noStrike" kern="1200" cap="none" spc="0" normalizeH="0" baseline="0" noProof="0" smtClean="0">
                <a:ln>
                  <a:noFill/>
                </a:ln>
                <a:solidFill>
                  <a:srgbClr val="505050"/>
                </a:solidFill>
                <a:effectLst/>
                <a:uLnTx/>
                <a:uFillTx/>
                <a:latin typeface="Segoe UI"/>
                <a:ea typeface="+mn-ea"/>
                <a:cs typeface="+mn-cs"/>
              </a:rPr>
              <a:pPr marL="0" marR="0" lvl="0" indent="0" algn="l" defTabSz="914126" rtl="0" eaLnBrk="1" fontAlgn="auto" latinLnBrk="0" hangingPunct="1">
                <a:lnSpc>
                  <a:spcPct val="100000"/>
                </a:lnSpc>
                <a:spcBef>
                  <a:spcPts val="0"/>
                </a:spcBef>
                <a:spcAft>
                  <a:spcPts val="0"/>
                </a:spcAft>
                <a:buClrTx/>
                <a:buSzTx/>
                <a:buFontTx/>
                <a:buNone/>
                <a:tabLst/>
                <a:defRPr/>
              </a:pPr>
              <a:t>‹#›</a:t>
            </a:fld>
            <a:endParaRPr kumimoji="0" lang="en-GB" sz="1799" b="0" i="0" u="none" strike="noStrike" kern="1200" cap="none" spc="0" normalizeH="0" baseline="0" noProof="0">
              <a:ln>
                <a:noFill/>
              </a:ln>
              <a:solidFill>
                <a:srgbClr val="505050"/>
              </a:solidFill>
              <a:effectLst/>
              <a:uLnTx/>
              <a:uFillTx/>
              <a:latin typeface="Segoe UI"/>
              <a:ea typeface="+mn-ea"/>
              <a:cs typeface="+mn-cs"/>
            </a:endParaRPr>
          </a:p>
        </p:txBody>
      </p:sp>
      <p:sp>
        <p:nvSpPr>
          <p:cNvPr id="6" name="Text Placeholder 5"/>
          <p:cNvSpPr>
            <a:spLocks noGrp="1"/>
          </p:cNvSpPr>
          <p:nvPr>
            <p:ph type="body" sz="quarter" idx="13" hasCustomPrompt="1"/>
          </p:nvPr>
        </p:nvSpPr>
        <p:spPr>
          <a:xfrm>
            <a:off x="230921" y="753203"/>
            <a:ext cx="12192000" cy="373063"/>
          </a:xfrm>
          <a:prstGeom prst="rect">
            <a:avLst/>
          </a:prstGeom>
        </p:spPr>
        <p:txBody>
          <a:bodyPr lIns="319976" tIns="53315" rIns="53315" bIns="53315">
            <a:noAutofit/>
          </a:bodyPr>
          <a:lstStyle>
            <a:lvl1pPr marL="0" indent="0">
              <a:buNone/>
              <a:defRPr sz="2799">
                <a:solidFill>
                  <a:schemeClr val="tx1"/>
                </a:solidFill>
                <a:latin typeface="Segoe UI Light" pitchFamily="34" charset="0"/>
              </a:defRPr>
            </a:lvl1pPr>
            <a:lvl2pPr marL="281535" indent="0">
              <a:buNone/>
              <a:defRPr/>
            </a:lvl2pPr>
            <a:lvl3pPr marL="588181" indent="0">
              <a:buNone/>
              <a:defRPr/>
            </a:lvl3pPr>
            <a:lvl4pPr marL="869716" indent="0">
              <a:buNone/>
              <a:defRPr/>
            </a:lvl4pPr>
            <a:lvl5pPr marL="1104987" indent="0">
              <a:buNone/>
              <a:defRPr/>
            </a:lvl5pPr>
          </a:lstStyle>
          <a:p>
            <a:pPr lvl="0"/>
            <a:r>
              <a:rPr lang="en-US"/>
              <a:t>Click to add subtitle</a:t>
            </a:r>
          </a:p>
        </p:txBody>
      </p:sp>
    </p:spTree>
    <p:extLst>
      <p:ext uri="{BB962C8B-B14F-4D97-AF65-F5344CB8AC3E}">
        <p14:creationId xmlns:p14="http://schemas.microsoft.com/office/powerpoint/2010/main" val="3323363960"/>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a:t>Click to edit Master title style</a:t>
            </a:r>
          </a:p>
        </p:txBody>
      </p:sp>
      <p:sp>
        <p:nvSpPr>
          <p:cNvPr id="4" name="Footer Placeholder 3"/>
          <p:cNvSpPr>
            <a:spLocks noGrp="1"/>
          </p:cNvSpPr>
          <p:nvPr>
            <p:ph type="ftr" sz="quarter" idx="11"/>
          </p:nvPr>
        </p:nvSpPr>
        <p:spPr>
          <a:xfrm>
            <a:off x="3048000" y="6477884"/>
            <a:ext cx="8382000" cy="380127"/>
          </a:xfrm>
          <a:prstGeom prst="rect">
            <a:avLst/>
          </a:prstGeom>
        </p:spPr>
        <p:txBody>
          <a:bodyPr lIns="91423" tIns="45711" rIns="91423" bIns="45711"/>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GB" sz="1799" b="0" i="0" u="none" strike="noStrike" kern="1200" cap="none" spc="0" normalizeH="0" baseline="0" noProof="0">
              <a:ln>
                <a:noFill/>
              </a:ln>
              <a:solidFill>
                <a:srgbClr val="505050"/>
              </a:solidFill>
              <a:effectLst/>
              <a:uLnTx/>
              <a:uFillTx/>
              <a:latin typeface="Segoe UI"/>
              <a:ea typeface="+mn-ea"/>
              <a:cs typeface="+mn-cs"/>
            </a:endParaRPr>
          </a:p>
        </p:txBody>
      </p:sp>
      <p:sp>
        <p:nvSpPr>
          <p:cNvPr id="5" name="Slide Number Placeholder 4"/>
          <p:cNvSpPr>
            <a:spLocks noGrp="1"/>
          </p:cNvSpPr>
          <p:nvPr>
            <p:ph type="sldNum" sz="quarter" idx="12"/>
          </p:nvPr>
        </p:nvSpPr>
        <p:spPr>
          <a:xfrm>
            <a:off x="11430004" y="6478595"/>
            <a:ext cx="761998" cy="379413"/>
          </a:xfrm>
          <a:prstGeom prst="rect">
            <a:avLst/>
          </a:prstGeom>
        </p:spPr>
        <p:txBody>
          <a:bodyPr lIns="91423" tIns="45711" rIns="91423" bIns="45711"/>
          <a:lstStyle/>
          <a:p>
            <a:pPr marL="0" marR="0" lvl="0" indent="0" algn="l" defTabSz="914126" rtl="0" eaLnBrk="1" fontAlgn="auto" latinLnBrk="0" hangingPunct="1">
              <a:lnSpc>
                <a:spcPct val="100000"/>
              </a:lnSpc>
              <a:spcBef>
                <a:spcPts val="0"/>
              </a:spcBef>
              <a:spcAft>
                <a:spcPts val="0"/>
              </a:spcAft>
              <a:buClrTx/>
              <a:buSzTx/>
              <a:buFontTx/>
              <a:buNone/>
              <a:tabLst/>
              <a:defRPr/>
            </a:pPr>
            <a:fld id="{A7EA32FF-578F-4992-881C-80928BA10845}" type="slidenum">
              <a:rPr kumimoji="0" lang="en-GB" sz="1799" b="0" i="0" u="none" strike="noStrike" kern="1200" cap="none" spc="0" normalizeH="0" baseline="0" noProof="0" smtClean="0">
                <a:ln>
                  <a:noFill/>
                </a:ln>
                <a:solidFill>
                  <a:srgbClr val="505050"/>
                </a:solidFill>
                <a:effectLst/>
                <a:uLnTx/>
                <a:uFillTx/>
                <a:latin typeface="Segoe UI"/>
                <a:ea typeface="+mn-ea"/>
                <a:cs typeface="+mn-cs"/>
              </a:rPr>
              <a:pPr marL="0" marR="0" lvl="0" indent="0" algn="l" defTabSz="914126" rtl="0" eaLnBrk="1" fontAlgn="auto" latinLnBrk="0" hangingPunct="1">
                <a:lnSpc>
                  <a:spcPct val="100000"/>
                </a:lnSpc>
                <a:spcBef>
                  <a:spcPts val="0"/>
                </a:spcBef>
                <a:spcAft>
                  <a:spcPts val="0"/>
                </a:spcAft>
                <a:buClrTx/>
                <a:buSzTx/>
                <a:buFontTx/>
                <a:buNone/>
                <a:tabLst/>
                <a:defRPr/>
              </a:pPr>
              <a:t>‹#›</a:t>
            </a:fld>
            <a:endParaRPr kumimoji="0" lang="en-GB" sz="1799" b="0" i="0" u="none" strike="noStrike" kern="1200" cap="none" spc="0" normalizeH="0" baseline="0" noProof="0">
              <a:ln>
                <a:noFill/>
              </a:ln>
              <a:solidFill>
                <a:srgbClr val="505050"/>
              </a:solidFill>
              <a:effectLst/>
              <a:uLnTx/>
              <a:uFillTx/>
              <a:latin typeface="Segoe UI"/>
              <a:ea typeface="+mn-ea"/>
              <a:cs typeface="+mn-cs"/>
            </a:endParaRPr>
          </a:p>
        </p:txBody>
      </p:sp>
      <p:sp>
        <p:nvSpPr>
          <p:cNvPr id="6" name="Text Placeholder 5"/>
          <p:cNvSpPr>
            <a:spLocks noGrp="1"/>
          </p:cNvSpPr>
          <p:nvPr>
            <p:ph type="body" sz="quarter" idx="13" hasCustomPrompt="1"/>
          </p:nvPr>
        </p:nvSpPr>
        <p:spPr>
          <a:xfrm>
            <a:off x="230921" y="753203"/>
            <a:ext cx="12192000" cy="373063"/>
          </a:xfrm>
          <a:prstGeom prst="rect">
            <a:avLst/>
          </a:prstGeom>
        </p:spPr>
        <p:txBody>
          <a:bodyPr lIns="319976" tIns="53315" rIns="53315" bIns="53315">
            <a:noAutofit/>
          </a:bodyPr>
          <a:lstStyle>
            <a:lvl1pPr marL="0" indent="0">
              <a:buNone/>
              <a:defRPr sz="2799">
                <a:solidFill>
                  <a:schemeClr val="tx1"/>
                </a:solidFill>
                <a:latin typeface="Segoe UI Light" pitchFamily="34" charset="0"/>
              </a:defRPr>
            </a:lvl1pPr>
            <a:lvl2pPr marL="281535" indent="0">
              <a:buNone/>
              <a:defRPr/>
            </a:lvl2pPr>
            <a:lvl3pPr marL="588181" indent="0">
              <a:buNone/>
              <a:defRPr/>
            </a:lvl3pPr>
            <a:lvl4pPr marL="869716" indent="0">
              <a:buNone/>
              <a:defRPr/>
            </a:lvl4pPr>
            <a:lvl5pPr marL="1104987" indent="0">
              <a:buNone/>
              <a:defRPr/>
            </a:lvl5pPr>
          </a:lstStyle>
          <a:p>
            <a:pPr lvl="0"/>
            <a:r>
              <a:rPr lang="en-US"/>
              <a:t>Click to add subtitle</a:t>
            </a:r>
          </a:p>
        </p:txBody>
      </p:sp>
    </p:spTree>
    <p:extLst>
      <p:ext uri="{BB962C8B-B14F-4D97-AF65-F5344CB8AC3E}">
        <p14:creationId xmlns:p14="http://schemas.microsoft.com/office/powerpoint/2010/main" val="3323363960"/>
      </p:ext>
    </p:extLst>
  </p:cSld>
  <p:clrMapOvr>
    <a:masterClrMapping/>
  </p:clrMapOvr>
  <p:transition>
    <p:fade/>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9"/>
          </a:xfrm>
          <a:noFill/>
        </p:spPr>
        <p:txBody>
          <a:bodyPr lIns="0" tIns="0" rIns="0" bIns="0" anchor="b" anchorCtr="0">
            <a:spAutoFit/>
          </a:bodyPr>
          <a:lstStyle>
            <a:lvl1pPr>
              <a:defRPr sz="3600"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gray - EMF">
            <a:extLst>
              <a:ext uri="{FF2B5EF4-FFF2-40B4-BE49-F238E27FC236}">
                <a16:creationId xmlns:a16="http://schemas.microsoft.com/office/drawing/2014/main" id="{7396ACE7-F558-4C66-AE7E-E2762CCA2F54}"/>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9660928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71.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9"/>
          </a:xfrm>
          <a:noFill/>
        </p:spPr>
        <p:txBody>
          <a:bodyPr lIns="0" tIns="0" rIns="0" bIns="0" anchor="b" anchorCtr="0">
            <a:spAutoFit/>
          </a:bodyPr>
          <a:lstStyle>
            <a:lvl1pPr>
              <a:defRPr sz="3600"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gray - EMF">
            <a:extLst>
              <a:ext uri="{FF2B5EF4-FFF2-40B4-BE49-F238E27FC236}">
                <a16:creationId xmlns:a16="http://schemas.microsoft.com/office/drawing/2014/main" id="{7396ACE7-F558-4C66-AE7E-E2762CCA2F54}"/>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9660928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89" y="3029995"/>
            <a:ext cx="9630389" cy="1793104"/>
          </a:xfrm>
          <a:noFill/>
        </p:spPr>
        <p:txBody>
          <a:bodyPr lIns="0" tIns="0" rIns="0" bIns="182880" anchor="b" anchorCtr="0"/>
          <a:lstStyle>
            <a:lvl1pPr>
              <a:defRPr sz="4705" strike="noStrike" spc="-49" baseline="0">
                <a:solidFill>
                  <a:schemeClr val="tx2"/>
                </a:solidFill>
              </a:defRPr>
            </a:lvl1pPr>
          </a:lstStyle>
          <a:p>
            <a:r>
              <a:rPr lang="en-US"/>
              <a:t>Microsoft Azure </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1" y="4847660"/>
            <a:ext cx="9602819" cy="745370"/>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23748521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0.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9"/>
          </a:xfrm>
          <a:noFill/>
        </p:spPr>
        <p:txBody>
          <a:bodyPr lIns="0" tIns="0" rIns="0" bIns="0" anchor="b" anchorCtr="0">
            <a:spAutoFit/>
          </a:bodyPr>
          <a:lstStyle>
            <a:lvl1pPr>
              <a:defRPr sz="3600"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gray - EMF">
            <a:extLst>
              <a:ext uri="{FF2B5EF4-FFF2-40B4-BE49-F238E27FC236}">
                <a16:creationId xmlns:a16="http://schemas.microsoft.com/office/drawing/2014/main" id="{7396ACE7-F558-4C66-AE7E-E2762CCA2F54}"/>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9660928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81.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9"/>
          </a:xfrm>
          <a:noFill/>
        </p:spPr>
        <p:txBody>
          <a:bodyPr lIns="0" tIns="0" rIns="0" bIns="0" anchor="b" anchorCtr="0">
            <a:spAutoFit/>
          </a:bodyPr>
          <a:lstStyle>
            <a:lvl1pPr>
              <a:defRPr sz="3600"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gray - EMF">
            <a:extLst>
              <a:ext uri="{FF2B5EF4-FFF2-40B4-BE49-F238E27FC236}">
                <a16:creationId xmlns:a16="http://schemas.microsoft.com/office/drawing/2014/main" id="{7396ACE7-F558-4C66-AE7E-E2762CCA2F54}"/>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9660928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1" y="4847661"/>
            <a:ext cx="9609045"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1" y="3029995"/>
            <a:ext cx="963038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Tree>
    <p:extLst>
      <p:ext uri="{BB962C8B-B14F-4D97-AF65-F5344CB8AC3E}">
        <p14:creationId xmlns:p14="http://schemas.microsoft.com/office/powerpoint/2010/main" val="10583623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wiith photo_black text">
    <p:bg>
      <p:bgRef idx="1001">
        <a:schemeClr val="bg1"/>
      </p:bgRef>
    </p:bg>
    <p:spTree>
      <p:nvGrpSpPr>
        <p:cNvPr id="1" name=""/>
        <p:cNvGrpSpPr/>
        <p:nvPr/>
      </p:nvGrpSpPr>
      <p:grpSpPr>
        <a:xfrm>
          <a:off x="0" y="0"/>
          <a:ext cx="0" cy="0"/>
          <a:chOff x="0" y="0"/>
          <a:chExt cx="0" cy="0"/>
        </a:xfrm>
      </p:grpSpPr>
      <p:pic>
        <p:nvPicPr>
          <p:cNvPr id="3" name="Picture 2" descr="A person sitting at a table in front of a window&#10;&#10;Description generated with very high confidence">
            <a:extLst>
              <a:ext uri="{FF2B5EF4-FFF2-40B4-BE49-F238E27FC236}">
                <a16:creationId xmlns:a16="http://schemas.microsoft.com/office/drawing/2014/main" id="{C4F23456-CF30-4F8E-B7F9-2458DD633470}"/>
              </a:ext>
            </a:extLst>
          </p:cNvPr>
          <p:cNvPicPr>
            <a:picLocks noChangeAspect="1"/>
          </p:cNvPicPr>
          <p:nvPr userDrawn="1"/>
        </p:nvPicPr>
        <p:blipFill rotWithShape="1">
          <a:blip r:embed="rId2"/>
          <a:srcRect b="573"/>
          <a:stretch/>
        </p:blipFill>
        <p:spPr bwMode="auto">
          <a:xfrm>
            <a:off x="0" y="0"/>
            <a:ext cx="12192000" cy="6858000"/>
          </a:xfrm>
          <a:prstGeom prst="rect">
            <a:avLst/>
          </a:prstGeom>
        </p:spPr>
      </p:pic>
      <p:sp>
        <p:nvSpPr>
          <p:cNvPr id="9" name="Title 1"/>
          <p:cNvSpPr>
            <a:spLocks noGrp="1"/>
          </p:cNvSpPr>
          <p:nvPr>
            <p:ph type="title" hasCustomPrompt="1"/>
          </p:nvPr>
        </p:nvSpPr>
        <p:spPr>
          <a:xfrm>
            <a:off x="584200" y="2425781"/>
            <a:ext cx="5083629" cy="1107996"/>
          </a:xfrm>
          <a:noFill/>
        </p:spPr>
        <p:txBody>
          <a:bodyPr wrap="square" lIns="0" tIns="0" rIns="0" bIns="0" anchor="b" anchorCtr="0">
            <a:spAutoFit/>
          </a:bodyPr>
          <a:lstStyle>
            <a:lvl1pPr>
              <a:defRPr sz="3600" spc="-51" baseline="0">
                <a:gradFill>
                  <a:gsLst>
                    <a:gs pos="21764">
                      <a:srgbClr val="1A1A1A"/>
                    </a:gs>
                    <a:gs pos="12500">
                      <a:srgbClr val="1A1A1A"/>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2000"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gray - EMF">
            <a:extLst>
              <a:ext uri="{FF2B5EF4-FFF2-40B4-BE49-F238E27FC236}">
                <a16:creationId xmlns:a16="http://schemas.microsoft.com/office/drawing/2014/main" id="{29BC94BA-9DA8-46D6-B832-8F1ABBEB6F29}"/>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9877649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p:spPr>
        <p:txBody>
          <a:bodyPr lIns="0" tIns="0" rIns="0" bIns="0"/>
          <a:lstStyle>
            <a:lvl1pPr>
              <a:defRPr sz="1765"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229843" y="1168943"/>
            <a:ext cx="3837818" cy="3786998"/>
          </a:xfr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476454935"/>
      </p:ext>
    </p:extLst>
  </p:cSld>
  <p:clrMapOvr>
    <a:masterClrMapping/>
  </p:clrMapOvr>
  <p:transition>
    <p:fade/>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preserve="1" userDrawn="1">
  <p:cSld name="Title Slide wiith photo_black text">
    <p:bg>
      <p:bgRef idx="1001">
        <a:schemeClr val="bg1"/>
      </p:bgRef>
    </p:bg>
    <p:spTree>
      <p:nvGrpSpPr>
        <p:cNvPr id="1" name=""/>
        <p:cNvGrpSpPr/>
        <p:nvPr/>
      </p:nvGrpSpPr>
      <p:grpSpPr>
        <a:xfrm>
          <a:off x="0" y="0"/>
          <a:ext cx="0" cy="0"/>
          <a:chOff x="0" y="0"/>
          <a:chExt cx="0" cy="0"/>
        </a:xfrm>
      </p:grpSpPr>
      <p:pic>
        <p:nvPicPr>
          <p:cNvPr id="3" name="Picture 2" descr="A person sitting at a table in front of a window&#10;&#10;Description generated with very high confidence">
            <a:extLst>
              <a:ext uri="{FF2B5EF4-FFF2-40B4-BE49-F238E27FC236}">
                <a16:creationId xmlns:a16="http://schemas.microsoft.com/office/drawing/2014/main" id="{C4F23456-CF30-4F8E-B7F9-2458DD633470}"/>
              </a:ext>
            </a:extLst>
          </p:cNvPr>
          <p:cNvPicPr>
            <a:picLocks noChangeAspect="1"/>
          </p:cNvPicPr>
          <p:nvPr userDrawn="1"/>
        </p:nvPicPr>
        <p:blipFill rotWithShape="1">
          <a:blip r:embed="rId2"/>
          <a:srcRect b="573"/>
          <a:stretch/>
        </p:blipFill>
        <p:spPr bwMode="auto">
          <a:xfrm>
            <a:off x="0" y="0"/>
            <a:ext cx="12192000" cy="6858000"/>
          </a:xfrm>
          <a:prstGeom prst="rect">
            <a:avLst/>
          </a:prstGeom>
        </p:spPr>
      </p:pic>
      <p:sp>
        <p:nvSpPr>
          <p:cNvPr id="9" name="Title 1"/>
          <p:cNvSpPr>
            <a:spLocks noGrp="1"/>
          </p:cNvSpPr>
          <p:nvPr>
            <p:ph type="title" hasCustomPrompt="1"/>
          </p:nvPr>
        </p:nvSpPr>
        <p:spPr>
          <a:xfrm>
            <a:off x="584200" y="2425781"/>
            <a:ext cx="5083629" cy="1107996"/>
          </a:xfrm>
          <a:noFill/>
        </p:spPr>
        <p:txBody>
          <a:bodyPr wrap="square" lIns="0" tIns="0" rIns="0" bIns="0" anchor="b" anchorCtr="0">
            <a:spAutoFit/>
          </a:bodyPr>
          <a:lstStyle>
            <a:lvl1pPr>
              <a:defRPr sz="3600" spc="-51" baseline="0">
                <a:gradFill>
                  <a:gsLst>
                    <a:gs pos="21764">
                      <a:srgbClr val="1A1A1A"/>
                    </a:gs>
                    <a:gs pos="12500">
                      <a:srgbClr val="1A1A1A"/>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2000"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gray - EMF">
            <a:extLst>
              <a:ext uri="{FF2B5EF4-FFF2-40B4-BE49-F238E27FC236}">
                <a16:creationId xmlns:a16="http://schemas.microsoft.com/office/drawing/2014/main" id="{29BC94BA-9DA8-46D6-B832-8F1ABBEB6F29}"/>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9877649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01.xml><?xml version="1.0" encoding="utf-8"?>
<p:sldLayout xmlns:a="http://schemas.openxmlformats.org/drawingml/2006/main" xmlns:r="http://schemas.openxmlformats.org/officeDocument/2006/relationships" xmlns:p="http://schemas.openxmlformats.org/presentationml/2006/main" preserve="1" userDrawn="1">
  <p:cSld name="Title Slide wiith photo_black text">
    <p:bg>
      <p:bgRef idx="1001">
        <a:schemeClr val="bg1"/>
      </p:bgRef>
    </p:bg>
    <p:spTree>
      <p:nvGrpSpPr>
        <p:cNvPr id="1" name=""/>
        <p:cNvGrpSpPr/>
        <p:nvPr/>
      </p:nvGrpSpPr>
      <p:grpSpPr>
        <a:xfrm>
          <a:off x="0" y="0"/>
          <a:ext cx="0" cy="0"/>
          <a:chOff x="0" y="0"/>
          <a:chExt cx="0" cy="0"/>
        </a:xfrm>
      </p:grpSpPr>
      <p:pic>
        <p:nvPicPr>
          <p:cNvPr id="3" name="Picture 2" descr="A person sitting at a table in front of a window&#10;&#10;Description generated with very high confidence">
            <a:extLst>
              <a:ext uri="{FF2B5EF4-FFF2-40B4-BE49-F238E27FC236}">
                <a16:creationId xmlns:a16="http://schemas.microsoft.com/office/drawing/2014/main" id="{C4F23456-CF30-4F8E-B7F9-2458DD633470}"/>
              </a:ext>
            </a:extLst>
          </p:cNvPr>
          <p:cNvPicPr>
            <a:picLocks noChangeAspect="1"/>
          </p:cNvPicPr>
          <p:nvPr userDrawn="1"/>
        </p:nvPicPr>
        <p:blipFill rotWithShape="1">
          <a:blip r:embed="rId2"/>
          <a:srcRect b="573"/>
          <a:stretch/>
        </p:blipFill>
        <p:spPr bwMode="auto">
          <a:xfrm>
            <a:off x="0" y="0"/>
            <a:ext cx="12192000" cy="6858000"/>
          </a:xfrm>
          <a:prstGeom prst="rect">
            <a:avLst/>
          </a:prstGeom>
        </p:spPr>
      </p:pic>
      <p:sp>
        <p:nvSpPr>
          <p:cNvPr id="9" name="Title 1"/>
          <p:cNvSpPr>
            <a:spLocks noGrp="1"/>
          </p:cNvSpPr>
          <p:nvPr>
            <p:ph type="title" hasCustomPrompt="1"/>
          </p:nvPr>
        </p:nvSpPr>
        <p:spPr>
          <a:xfrm>
            <a:off x="584200" y="2425781"/>
            <a:ext cx="5083629" cy="1107996"/>
          </a:xfrm>
          <a:noFill/>
        </p:spPr>
        <p:txBody>
          <a:bodyPr wrap="square" lIns="0" tIns="0" rIns="0" bIns="0" anchor="b" anchorCtr="0">
            <a:spAutoFit/>
          </a:bodyPr>
          <a:lstStyle>
            <a:lvl1pPr>
              <a:defRPr sz="3600" spc="-51" baseline="0">
                <a:gradFill>
                  <a:gsLst>
                    <a:gs pos="21764">
                      <a:srgbClr val="1A1A1A"/>
                    </a:gs>
                    <a:gs pos="12500">
                      <a:srgbClr val="1A1A1A"/>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2000"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gray - EMF">
            <a:extLst>
              <a:ext uri="{FF2B5EF4-FFF2-40B4-BE49-F238E27FC236}">
                <a16:creationId xmlns:a16="http://schemas.microsoft.com/office/drawing/2014/main" id="{29BC94BA-9DA8-46D6-B832-8F1ABBEB6F29}"/>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9877649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2"/>
            <a:ext cx="11306469" cy="603538"/>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93" indent="0">
              <a:buNone/>
              <a:defRPr/>
            </a:lvl3pPr>
            <a:lvl4pPr marL="672290" indent="0">
              <a:buNone/>
              <a:defRPr/>
            </a:lvl4pPr>
            <a:lvl5pPr marL="896386"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5" y="3151388"/>
            <a:ext cx="11306469" cy="443839"/>
          </a:xfr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chemeClr val="tx1"/>
                </a:solidFill>
              </a:defRPr>
            </a:lvl2pPr>
            <a:lvl3pPr marL="448193" indent="0">
              <a:buNone/>
              <a:defRPr/>
            </a:lvl3pPr>
            <a:lvl4pPr marL="672290" indent="0">
              <a:buNone/>
              <a:defRPr/>
            </a:lvl4pPr>
            <a:lvl5pPr marL="896386"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5" y="4352947"/>
            <a:ext cx="11306469" cy="331946"/>
          </a:xfr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chemeClr val="tx1"/>
                </a:solidFill>
              </a:defRPr>
            </a:lvl2pPr>
            <a:lvl3pPr marL="448193" indent="0">
              <a:buNone/>
              <a:defRPr/>
            </a:lvl3pPr>
            <a:lvl4pPr marL="672290"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749451616"/>
      </p:ext>
    </p:extLst>
  </p:cSld>
  <p:clrMapOvr>
    <a:masterClrMapping/>
  </p:clrMapOvr>
  <p:transition>
    <p:fade/>
  </p:transition>
</p:sldLayout>
</file>

<file path=ppt/slideLayouts/slideLayout510.xml><?xml version="1.0" encoding="utf-8"?>
<p:sldLayout xmlns:a="http://schemas.openxmlformats.org/drawingml/2006/main" xmlns:r="http://schemas.openxmlformats.org/officeDocument/2006/relationships" xmlns:p="http://schemas.openxmlformats.org/presentationml/2006/main" preserve="1" userDrawn="1">
  <p:cSld name="Title Slide wiith photo_black text">
    <p:bg>
      <p:bgRef idx="1001">
        <a:schemeClr val="bg1"/>
      </p:bgRef>
    </p:bg>
    <p:spTree>
      <p:nvGrpSpPr>
        <p:cNvPr id="1" name=""/>
        <p:cNvGrpSpPr/>
        <p:nvPr/>
      </p:nvGrpSpPr>
      <p:grpSpPr>
        <a:xfrm>
          <a:off x="0" y="0"/>
          <a:ext cx="0" cy="0"/>
          <a:chOff x="0" y="0"/>
          <a:chExt cx="0" cy="0"/>
        </a:xfrm>
      </p:grpSpPr>
      <p:pic>
        <p:nvPicPr>
          <p:cNvPr id="3" name="Picture 2" descr="A person sitting at a table in front of a window&#10;&#10;Description generated with very high confidence">
            <a:extLst>
              <a:ext uri="{FF2B5EF4-FFF2-40B4-BE49-F238E27FC236}">
                <a16:creationId xmlns:a16="http://schemas.microsoft.com/office/drawing/2014/main" id="{C4F23456-CF30-4F8E-B7F9-2458DD633470}"/>
              </a:ext>
            </a:extLst>
          </p:cNvPr>
          <p:cNvPicPr>
            <a:picLocks noChangeAspect="1"/>
          </p:cNvPicPr>
          <p:nvPr userDrawn="1"/>
        </p:nvPicPr>
        <p:blipFill rotWithShape="1">
          <a:blip r:embed="rId2"/>
          <a:srcRect b="573"/>
          <a:stretch/>
        </p:blipFill>
        <p:spPr bwMode="auto">
          <a:xfrm>
            <a:off x="0" y="0"/>
            <a:ext cx="12192000" cy="6858000"/>
          </a:xfrm>
          <a:prstGeom prst="rect">
            <a:avLst/>
          </a:prstGeom>
        </p:spPr>
      </p:pic>
      <p:sp>
        <p:nvSpPr>
          <p:cNvPr id="9" name="Title 1"/>
          <p:cNvSpPr>
            <a:spLocks noGrp="1"/>
          </p:cNvSpPr>
          <p:nvPr>
            <p:ph type="title" hasCustomPrompt="1"/>
          </p:nvPr>
        </p:nvSpPr>
        <p:spPr>
          <a:xfrm>
            <a:off x="584200" y="2425781"/>
            <a:ext cx="5083629" cy="1107996"/>
          </a:xfrm>
          <a:noFill/>
        </p:spPr>
        <p:txBody>
          <a:bodyPr wrap="square" lIns="0" tIns="0" rIns="0" bIns="0" anchor="b" anchorCtr="0">
            <a:spAutoFit/>
          </a:bodyPr>
          <a:lstStyle>
            <a:lvl1pPr>
              <a:defRPr sz="3600" spc="-51" baseline="0">
                <a:gradFill>
                  <a:gsLst>
                    <a:gs pos="21764">
                      <a:srgbClr val="1A1A1A"/>
                    </a:gs>
                    <a:gs pos="12500">
                      <a:srgbClr val="1A1A1A"/>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2000"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gray - EMF">
            <a:extLst>
              <a:ext uri="{FF2B5EF4-FFF2-40B4-BE49-F238E27FC236}">
                <a16:creationId xmlns:a16="http://schemas.microsoft.com/office/drawing/2014/main" id="{29BC94BA-9DA8-46D6-B832-8F1ABBEB6F29}"/>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9877649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11.xml><?xml version="1.0" encoding="utf-8"?>
<p:sldLayout xmlns:a="http://schemas.openxmlformats.org/drawingml/2006/main" xmlns:r="http://schemas.openxmlformats.org/officeDocument/2006/relationships" xmlns:p="http://schemas.openxmlformats.org/presentationml/2006/main" preserve="1" userDrawn="1">
  <p:cSld name="Title Slide wiith photo_black text">
    <p:bg>
      <p:bgRef idx="1001">
        <a:schemeClr val="bg1"/>
      </p:bgRef>
    </p:bg>
    <p:spTree>
      <p:nvGrpSpPr>
        <p:cNvPr id="1" name=""/>
        <p:cNvGrpSpPr/>
        <p:nvPr/>
      </p:nvGrpSpPr>
      <p:grpSpPr>
        <a:xfrm>
          <a:off x="0" y="0"/>
          <a:ext cx="0" cy="0"/>
          <a:chOff x="0" y="0"/>
          <a:chExt cx="0" cy="0"/>
        </a:xfrm>
      </p:grpSpPr>
      <p:pic>
        <p:nvPicPr>
          <p:cNvPr id="3" name="Picture 2" descr="A person sitting at a table in front of a window&#10;&#10;Description generated with very high confidence">
            <a:extLst>
              <a:ext uri="{FF2B5EF4-FFF2-40B4-BE49-F238E27FC236}">
                <a16:creationId xmlns:a16="http://schemas.microsoft.com/office/drawing/2014/main" id="{C4F23456-CF30-4F8E-B7F9-2458DD633470}"/>
              </a:ext>
            </a:extLst>
          </p:cNvPr>
          <p:cNvPicPr>
            <a:picLocks noChangeAspect="1"/>
          </p:cNvPicPr>
          <p:nvPr userDrawn="1"/>
        </p:nvPicPr>
        <p:blipFill rotWithShape="1">
          <a:blip r:embed="rId2"/>
          <a:srcRect b="573"/>
          <a:stretch/>
        </p:blipFill>
        <p:spPr bwMode="auto">
          <a:xfrm>
            <a:off x="0" y="0"/>
            <a:ext cx="12192000" cy="6858000"/>
          </a:xfrm>
          <a:prstGeom prst="rect">
            <a:avLst/>
          </a:prstGeom>
        </p:spPr>
      </p:pic>
      <p:sp>
        <p:nvSpPr>
          <p:cNvPr id="9" name="Title 1"/>
          <p:cNvSpPr>
            <a:spLocks noGrp="1"/>
          </p:cNvSpPr>
          <p:nvPr>
            <p:ph type="title" hasCustomPrompt="1"/>
          </p:nvPr>
        </p:nvSpPr>
        <p:spPr>
          <a:xfrm>
            <a:off x="584200" y="2425781"/>
            <a:ext cx="5083629" cy="1107996"/>
          </a:xfrm>
          <a:noFill/>
        </p:spPr>
        <p:txBody>
          <a:bodyPr wrap="square" lIns="0" tIns="0" rIns="0" bIns="0" anchor="b" anchorCtr="0">
            <a:spAutoFit/>
          </a:bodyPr>
          <a:lstStyle>
            <a:lvl1pPr>
              <a:defRPr sz="3600" spc="-51" baseline="0">
                <a:gradFill>
                  <a:gsLst>
                    <a:gs pos="21764">
                      <a:srgbClr val="1A1A1A"/>
                    </a:gs>
                    <a:gs pos="12500">
                      <a:srgbClr val="1A1A1A"/>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2000"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gray - EMF">
            <a:extLst>
              <a:ext uri="{FF2B5EF4-FFF2-40B4-BE49-F238E27FC236}">
                <a16:creationId xmlns:a16="http://schemas.microsoft.com/office/drawing/2014/main" id="{29BC94BA-9DA8-46D6-B832-8F1ABBEB6F29}"/>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9877649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12.xml><?xml version="1.0" encoding="utf-8"?>
<p:sldLayout xmlns:a="http://schemas.openxmlformats.org/drawingml/2006/main" xmlns:r="http://schemas.openxmlformats.org/officeDocument/2006/relationships" xmlns:p="http://schemas.openxmlformats.org/presentationml/2006/main" preserve="1" userDrawn="1">
  <p:cSld name="Title Slide wiith photo_black text">
    <p:bg>
      <p:bgRef idx="1001">
        <a:schemeClr val="bg1"/>
      </p:bgRef>
    </p:bg>
    <p:spTree>
      <p:nvGrpSpPr>
        <p:cNvPr id="1" name=""/>
        <p:cNvGrpSpPr/>
        <p:nvPr/>
      </p:nvGrpSpPr>
      <p:grpSpPr>
        <a:xfrm>
          <a:off x="0" y="0"/>
          <a:ext cx="0" cy="0"/>
          <a:chOff x="0" y="0"/>
          <a:chExt cx="0" cy="0"/>
        </a:xfrm>
      </p:grpSpPr>
      <p:pic>
        <p:nvPicPr>
          <p:cNvPr id="3" name="Picture 2" descr="A person sitting at a table in front of a window&#10;&#10;Description generated with very high confidence">
            <a:extLst>
              <a:ext uri="{FF2B5EF4-FFF2-40B4-BE49-F238E27FC236}">
                <a16:creationId xmlns:a16="http://schemas.microsoft.com/office/drawing/2014/main" id="{C4F23456-CF30-4F8E-B7F9-2458DD633470}"/>
              </a:ext>
            </a:extLst>
          </p:cNvPr>
          <p:cNvPicPr>
            <a:picLocks noChangeAspect="1"/>
          </p:cNvPicPr>
          <p:nvPr userDrawn="1"/>
        </p:nvPicPr>
        <p:blipFill rotWithShape="1">
          <a:blip r:embed="rId2"/>
          <a:srcRect b="573"/>
          <a:stretch/>
        </p:blipFill>
        <p:spPr bwMode="auto">
          <a:xfrm>
            <a:off x="0" y="0"/>
            <a:ext cx="12192000" cy="6858000"/>
          </a:xfrm>
          <a:prstGeom prst="rect">
            <a:avLst/>
          </a:prstGeom>
        </p:spPr>
      </p:pic>
      <p:sp>
        <p:nvSpPr>
          <p:cNvPr id="9" name="Title 1"/>
          <p:cNvSpPr>
            <a:spLocks noGrp="1"/>
          </p:cNvSpPr>
          <p:nvPr>
            <p:ph type="title" hasCustomPrompt="1"/>
          </p:nvPr>
        </p:nvSpPr>
        <p:spPr>
          <a:xfrm>
            <a:off x="584200" y="2425781"/>
            <a:ext cx="5083629" cy="1107996"/>
          </a:xfrm>
          <a:noFill/>
        </p:spPr>
        <p:txBody>
          <a:bodyPr wrap="square" lIns="0" tIns="0" rIns="0" bIns="0" anchor="b" anchorCtr="0">
            <a:spAutoFit/>
          </a:bodyPr>
          <a:lstStyle>
            <a:lvl1pPr>
              <a:defRPr sz="3600" spc="-51" baseline="0">
                <a:gradFill>
                  <a:gsLst>
                    <a:gs pos="21764">
                      <a:srgbClr val="1A1A1A"/>
                    </a:gs>
                    <a:gs pos="12500">
                      <a:srgbClr val="1A1A1A"/>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2000"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gray - EMF">
            <a:extLst>
              <a:ext uri="{FF2B5EF4-FFF2-40B4-BE49-F238E27FC236}">
                <a16:creationId xmlns:a16="http://schemas.microsoft.com/office/drawing/2014/main" id="{29BC94BA-9DA8-46D6-B832-8F1ABBEB6F29}"/>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9877649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922587"/>
            <a:ext cx="9384447" cy="603538"/>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5" y="3151388"/>
            <a:ext cx="3618381" cy="2675220"/>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675220"/>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675220"/>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994495202"/>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3"/>
            <a:ext cx="3618381" cy="2435151"/>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1" y="2363623"/>
            <a:ext cx="3618381" cy="2435151"/>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034001364"/>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6"/>
            <a:ext cx="1693247" cy="895855"/>
          </a:xfrm>
        </p:spPr>
        <p:txBody>
          <a:bodyPr>
            <a:noAutofit/>
          </a:bodyPr>
          <a:lstStyle>
            <a:lvl1pPr marL="0" indent="0">
              <a:buNone/>
              <a:defRPr sz="1961"/>
            </a:lvl1pPr>
          </a:lstStyle>
          <a:p>
            <a:pPr lvl="0"/>
            <a:r>
              <a:rPr lang="en-US"/>
              <a:t>Picture</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8"/>
            <a:ext cx="1693247" cy="2778790"/>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378328"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00662"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222995"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145328"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067660"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378328" y="2158886"/>
            <a:ext cx="1693247" cy="895855"/>
          </a:xfrm>
        </p:spPr>
        <p:txBody>
          <a:bodyPr>
            <a:noAutofit/>
          </a:bodyPr>
          <a:lstStyle>
            <a:lvl1pPr marL="0" indent="0">
              <a:buNone/>
              <a:defRPr sz="1961"/>
            </a:lvl1pPr>
          </a:lstStyle>
          <a:p>
            <a:pPr lvl="0"/>
            <a:r>
              <a:rPr lang="en-US"/>
              <a:t>Picture</a:t>
            </a:r>
          </a:p>
        </p:txBody>
      </p:sp>
      <p:sp>
        <p:nvSpPr>
          <p:cNvPr id="26" name="Content Placeholder 15"/>
          <p:cNvSpPr>
            <a:spLocks noGrp="1"/>
          </p:cNvSpPr>
          <p:nvPr>
            <p:ph sz="quarter" idx="27" hasCustomPrompt="1"/>
          </p:nvPr>
        </p:nvSpPr>
        <p:spPr>
          <a:xfrm>
            <a:off x="4300662" y="2158886"/>
            <a:ext cx="1693247" cy="895855"/>
          </a:xfrm>
        </p:spPr>
        <p:txBody>
          <a:bodyPr>
            <a:noAutofit/>
          </a:bodyPr>
          <a:lstStyle>
            <a:lvl1pPr marL="0" indent="0">
              <a:buNone/>
              <a:defRPr sz="1961"/>
            </a:lvl1pPr>
          </a:lstStyle>
          <a:p>
            <a:pPr lvl="0"/>
            <a:r>
              <a:rPr lang="en-US"/>
              <a:t>Picture</a:t>
            </a:r>
          </a:p>
        </p:txBody>
      </p:sp>
      <p:sp>
        <p:nvSpPr>
          <p:cNvPr id="27" name="Content Placeholder 15"/>
          <p:cNvSpPr>
            <a:spLocks noGrp="1"/>
          </p:cNvSpPr>
          <p:nvPr>
            <p:ph sz="quarter" idx="28" hasCustomPrompt="1"/>
          </p:nvPr>
        </p:nvSpPr>
        <p:spPr>
          <a:xfrm>
            <a:off x="6222995" y="2158886"/>
            <a:ext cx="1693247" cy="895855"/>
          </a:xfrm>
        </p:spPr>
        <p:txBody>
          <a:bodyPr>
            <a:noAutofit/>
          </a:bodyPr>
          <a:lstStyle>
            <a:lvl1pPr marL="0" indent="0">
              <a:buNone/>
              <a:defRPr sz="1961"/>
            </a:lvl1pPr>
          </a:lstStyle>
          <a:p>
            <a:pPr lvl="0"/>
            <a:r>
              <a:rPr lang="en-US"/>
              <a:t>Picture</a:t>
            </a:r>
          </a:p>
        </p:txBody>
      </p:sp>
      <p:sp>
        <p:nvSpPr>
          <p:cNvPr id="28" name="Content Placeholder 15"/>
          <p:cNvSpPr>
            <a:spLocks noGrp="1"/>
          </p:cNvSpPr>
          <p:nvPr>
            <p:ph sz="quarter" idx="29" hasCustomPrompt="1"/>
          </p:nvPr>
        </p:nvSpPr>
        <p:spPr>
          <a:xfrm>
            <a:off x="8145328" y="2158886"/>
            <a:ext cx="1693247" cy="895855"/>
          </a:xfrm>
        </p:spPr>
        <p:txBody>
          <a:bodyPr>
            <a:noAutofit/>
          </a:bodyPr>
          <a:lstStyle>
            <a:lvl1pPr marL="0" indent="0">
              <a:buNone/>
              <a:defRPr sz="1961"/>
            </a:lvl1pPr>
          </a:lstStyle>
          <a:p>
            <a:pPr lvl="0"/>
            <a:r>
              <a:rPr lang="en-US"/>
              <a:t>Picture</a:t>
            </a:r>
          </a:p>
        </p:txBody>
      </p:sp>
      <p:sp>
        <p:nvSpPr>
          <p:cNvPr id="29" name="Content Placeholder 15"/>
          <p:cNvSpPr>
            <a:spLocks noGrp="1"/>
          </p:cNvSpPr>
          <p:nvPr>
            <p:ph sz="quarter" idx="30" hasCustomPrompt="1"/>
          </p:nvPr>
        </p:nvSpPr>
        <p:spPr>
          <a:xfrm>
            <a:off x="10067660" y="2158886"/>
            <a:ext cx="1693247" cy="895855"/>
          </a:xfrm>
        </p:spPr>
        <p:txBody>
          <a:bodyPr>
            <a:noAutofit/>
          </a:bodyPr>
          <a:lstStyle>
            <a:lvl1pPr marL="0" indent="0">
              <a:buNone/>
              <a:defRPr sz="1961"/>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3"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1"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2"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3"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6.</a:t>
            </a:r>
          </a:p>
        </p:txBody>
      </p:sp>
      <p:sp>
        <p:nvSpPr>
          <p:cNvPr id="23" name="Footer Placeholder 14">
            <a:extLst>
              <a:ext uri="{FF2B5EF4-FFF2-40B4-BE49-F238E27FC236}">
                <a16:creationId xmlns:a16="http://schemas.microsoft.com/office/drawing/2014/main" id="{CDC19876-13E5-1847-AE6E-14EA37A9CED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457636066"/>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4258734310"/>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tx2"/>
                </a:solidFill>
              </a:defRPr>
            </a:lvl1pPr>
          </a:lstStyle>
          <a:p>
            <a:pPr marL="0" lvl="0">
              <a:lnSpc>
                <a:spcPts val="5490"/>
              </a:lnSpc>
            </a:pPr>
            <a:r>
              <a:rPr lang="en-US"/>
              <a:t>Section title</a:t>
            </a:r>
          </a:p>
        </p:txBody>
      </p:sp>
    </p:spTree>
    <p:extLst>
      <p:ext uri="{BB962C8B-B14F-4D97-AF65-F5344CB8AC3E}">
        <p14:creationId xmlns:p14="http://schemas.microsoft.com/office/powerpoint/2010/main" val="18279483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343092455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55995" y="1922802"/>
            <a:ext cx="4758211" cy="603538"/>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7"/>
            <a:ext cx="4758210" cy="2521331"/>
          </a:xfrm>
        </p:spPr>
        <p:txBody>
          <a:bodyPr lIns="0" tIns="0" rIns="0" bIns="0"/>
          <a:lstStyle>
            <a:lvl1pPr marL="280121" indent="-280121">
              <a:lnSpc>
                <a:spcPts val="1765"/>
              </a:lnSpc>
              <a:spcBef>
                <a:spcPts val="0"/>
              </a:spcBef>
              <a:buFont typeface="Arial" panose="020B0604020202020204" pitchFamily="34" charset="0"/>
              <a:buChar char="•"/>
              <a:defRPr sz="1372"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421009"/>
            <a:ext cx="5834041" cy="546753"/>
          </a:xfrm>
        </p:spPr>
        <p:txBody>
          <a:bodyPr anchor="ctr" anchorCtr="0"/>
          <a:lstStyle>
            <a:lvl1pPr algn="ctr">
              <a:defRPr/>
            </a:lvl1pPr>
          </a:lstStyle>
          <a:p>
            <a:r>
              <a:rPr lang="en-US"/>
              <a:t>Click icon to add picture</a:t>
            </a:r>
          </a:p>
        </p:txBody>
      </p:sp>
      <p:sp>
        <p:nvSpPr>
          <p:cNvPr id="8" name="Footer Placeholder 14">
            <a:extLst>
              <a:ext uri="{FF2B5EF4-FFF2-40B4-BE49-F238E27FC236}">
                <a16:creationId xmlns:a16="http://schemas.microsoft.com/office/drawing/2014/main" id="{91B60D61-6FC1-0E45-8A2E-51410A6C6305}"/>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102885789"/>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p:spPr>
        <p:txBody>
          <a:bodyPr anchor="ctr">
            <a:noAutofit/>
          </a:bodyPr>
          <a:lstStyle>
            <a:lvl1pPr marL="0" indent="0" algn="ctr">
              <a:buNone/>
              <a:defRPr sz="2353"/>
            </a:lvl1pPr>
          </a:lstStyle>
          <a:p>
            <a:r>
              <a:rPr lang="en-US"/>
              <a:t>Click icon to add chart</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Chart examples</a:t>
            </a:r>
          </a:p>
        </p:txBody>
      </p:sp>
      <p:sp>
        <p:nvSpPr>
          <p:cNvPr id="9" name="Text Placeholder 4"/>
          <p:cNvSpPr>
            <a:spLocks noGrp="1"/>
          </p:cNvSpPr>
          <p:nvPr>
            <p:ph type="body" sz="quarter" idx="12" hasCustomPrompt="1"/>
          </p:nvPr>
        </p:nvSpPr>
        <p:spPr>
          <a:xfrm>
            <a:off x="455992" y="5857162"/>
            <a:ext cx="3618381" cy="301770"/>
          </a:xfrm>
        </p:spPr>
        <p:txBody>
          <a:bodyPr lIns="0" tIns="0" rIns="0" bIns="0"/>
          <a:lstStyle>
            <a:lvl1pPr marL="0" indent="0">
              <a:lnSpc>
                <a:spcPts val="1176"/>
              </a:lnSpc>
              <a:spcBef>
                <a:spcPts val="882"/>
              </a:spcBef>
              <a:buFont typeface="Arial" panose="020B0604020202020204" pitchFamily="34" charset="0"/>
              <a:buNone/>
              <a:defRPr sz="980" b="0" i="0" spc="0">
                <a:solidFill>
                  <a:schemeClr val="tx1"/>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2" y="5857162"/>
            <a:ext cx="3607487" cy="301770"/>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2" y="1950780"/>
            <a:ext cx="3607487" cy="3534843"/>
          </a:xfrm>
        </p:spPr>
        <p:txBody>
          <a:bodyPr anchor="ctr">
            <a:noAutofit/>
          </a:bodyPr>
          <a:lstStyle>
            <a:lvl1pPr marL="0" indent="0" algn="ctr">
              <a:buNone/>
              <a:defRPr sz="2353"/>
            </a:lvl1pPr>
          </a:lstStyle>
          <a:p>
            <a:r>
              <a:rPr lang="en-US"/>
              <a:t>Click icon to add chart</a:t>
            </a:r>
          </a:p>
        </p:txBody>
      </p:sp>
      <p:sp>
        <p:nvSpPr>
          <p:cNvPr id="21" name="Chart Placeholder 6"/>
          <p:cNvSpPr>
            <a:spLocks noGrp="1"/>
          </p:cNvSpPr>
          <p:nvPr>
            <p:ph type="chart" sz="quarter" idx="23"/>
          </p:nvPr>
        </p:nvSpPr>
        <p:spPr>
          <a:xfrm>
            <a:off x="8139412" y="1950780"/>
            <a:ext cx="3623051" cy="3534843"/>
          </a:xfrm>
        </p:spPr>
        <p:txBody>
          <a:bodyPr anchor="ctr">
            <a:noAutofit/>
          </a:bodyPr>
          <a:lstStyle>
            <a:lvl1pPr marL="0" indent="0" algn="ctr">
              <a:buNone/>
              <a:defRPr sz="2353"/>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857162"/>
            <a:ext cx="3607487" cy="301770"/>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3" name="Footer Placeholder 14">
            <a:extLst>
              <a:ext uri="{FF2B5EF4-FFF2-40B4-BE49-F238E27FC236}">
                <a16:creationId xmlns:a16="http://schemas.microsoft.com/office/drawing/2014/main" id="{592F5440-0E12-0F44-ACE7-3C2064AE32D5}"/>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4086635134"/>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wiith photo_white text">
    <p:bg>
      <p:bgRef idx="1001">
        <a:schemeClr val="bg1"/>
      </p:bgRef>
    </p:bg>
    <p:spTree>
      <p:nvGrpSpPr>
        <p:cNvPr id="1" name=""/>
        <p:cNvGrpSpPr/>
        <p:nvPr/>
      </p:nvGrpSpPr>
      <p:grpSpPr>
        <a:xfrm>
          <a:off x="0" y="0"/>
          <a:ext cx="0" cy="0"/>
          <a:chOff x="0" y="0"/>
          <a:chExt cx="0" cy="0"/>
        </a:xfrm>
      </p:grpSpPr>
      <p:pic>
        <p:nvPicPr>
          <p:cNvPr id="4" name="Picture 3" descr="A person that is standing in the dark&#10;&#10;Description generated with high confidence">
            <a:extLst>
              <a:ext uri="{FF2B5EF4-FFF2-40B4-BE49-F238E27FC236}">
                <a16:creationId xmlns:a16="http://schemas.microsoft.com/office/drawing/2014/main" id="{0FDB5818-845D-4D59-92EA-7FEEAB84EE00}"/>
              </a:ext>
            </a:extLst>
          </p:cNvPr>
          <p:cNvPicPr>
            <a:picLocks noChangeAspect="1"/>
          </p:cNvPicPr>
          <p:nvPr userDrawn="1"/>
        </p:nvPicPr>
        <p:blipFill rotWithShape="1">
          <a:blip r:embed="rId2"/>
          <a:srcRect t="3580" b="12046"/>
          <a:stretch/>
        </p:blipFill>
        <p:spPr bwMode="auto">
          <a:xfrm>
            <a:off x="0" y="0"/>
            <a:ext cx="12192000" cy="6858000"/>
          </a:xfrm>
          <a:prstGeom prst="rect">
            <a:avLst/>
          </a:prstGeom>
        </p:spPr>
      </p:pic>
      <p:sp>
        <p:nvSpPr>
          <p:cNvPr id="9" name="Title 1"/>
          <p:cNvSpPr>
            <a:spLocks noGrp="1"/>
          </p:cNvSpPr>
          <p:nvPr>
            <p:ph type="title" hasCustomPrompt="1"/>
          </p:nvPr>
        </p:nvSpPr>
        <p:spPr bwMode="white">
          <a:xfrm>
            <a:off x="584636" y="2425781"/>
            <a:ext cx="5083629" cy="1107996"/>
          </a:xfrm>
          <a:noFill/>
        </p:spPr>
        <p:txBody>
          <a:bodyPr wrap="square" lIns="0" tIns="0" rIns="0" bIns="0" anchor="b" anchorCtr="0">
            <a:spAutoFit/>
          </a:bodyPr>
          <a:lstStyle>
            <a:lvl1pPr>
              <a:defRPr sz="3600" spc="-51" baseline="0">
                <a:gradFill>
                  <a:gsLst>
                    <a:gs pos="53365">
                      <a:srgbClr val="FFFFFF"/>
                    </a:gs>
                    <a:gs pos="21764">
                      <a:srgbClr val="FFFFFF"/>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bwMode="white">
          <a:xfrm>
            <a:off x="584200" y="3962401"/>
            <a:ext cx="5084064" cy="307777"/>
          </a:xfrm>
          <a:noFill/>
        </p:spPr>
        <p:txBody>
          <a:bodyPr wrap="square" lIns="0" tIns="0" rIns="0" bIns="0">
            <a:spAutoFit/>
          </a:bodyPr>
          <a:lstStyle>
            <a:lvl1pPr marL="0" indent="0">
              <a:spcBef>
                <a:spcPts val="0"/>
              </a:spcBef>
              <a:buNone/>
              <a:defRPr sz="2000" spc="0" baseline="0">
                <a:gradFill>
                  <a:gsLst>
                    <a:gs pos="53365">
                      <a:srgbClr val="FFFFFF"/>
                    </a:gs>
                    <a:gs pos="21764">
                      <a:srgbClr val="FFFFFF"/>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white - EMF">
            <a:extLst>
              <a:ext uri="{FF2B5EF4-FFF2-40B4-BE49-F238E27FC236}">
                <a16:creationId xmlns:a16="http://schemas.microsoft.com/office/drawing/2014/main" id="{AA220987-CAF7-45F3-B22A-77038A8D8133}"/>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4919395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Table styling</a:t>
            </a:r>
          </a:p>
        </p:txBody>
      </p:sp>
      <p:sp>
        <p:nvSpPr>
          <p:cNvPr id="4" name="Table Placeholder 3"/>
          <p:cNvSpPr>
            <a:spLocks noGrp="1"/>
          </p:cNvSpPr>
          <p:nvPr>
            <p:ph type="tbl" sz="quarter" idx="10"/>
          </p:nvPr>
        </p:nvSpPr>
        <p:spPr>
          <a:xfrm>
            <a:off x="455995" y="3924852"/>
            <a:ext cx="11306469" cy="546753"/>
          </a:xfrm>
        </p:spPr>
        <p:txBody>
          <a:bodyPr anchor="ctr" anchorCtr="0"/>
          <a:lstStyle>
            <a:lvl1pPr algn="ctr">
              <a:defRPr/>
            </a:lvl1pPr>
          </a:lstStyle>
          <a:p>
            <a:r>
              <a:rPr lang="en-US"/>
              <a:t>Click icon to add table</a:t>
            </a:r>
          </a:p>
        </p:txBody>
      </p:sp>
      <p:sp>
        <p:nvSpPr>
          <p:cNvPr id="6" name="Footer Placeholder 14">
            <a:extLst>
              <a:ext uri="{FF2B5EF4-FFF2-40B4-BE49-F238E27FC236}">
                <a16:creationId xmlns:a16="http://schemas.microsoft.com/office/drawing/2014/main" id="{8FFE576D-7F23-5D49-98BE-F31E6740176A}"/>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37712505"/>
      </p:ext>
    </p:extLst>
  </p:cSld>
  <p:clrMapOvr>
    <a:masterClrMapping/>
  </p:clrMapOvr>
  <p:transition>
    <p:fade/>
  </p:transition>
</p:sldLayout>
</file>

<file path=ppt/slideLayouts/slideLayout600.xml><?xml version="1.0" encoding="utf-8"?>
<p:sldLayout xmlns:a="http://schemas.openxmlformats.org/drawingml/2006/main" xmlns:r="http://schemas.openxmlformats.org/officeDocument/2006/relationships" xmlns:p="http://schemas.openxmlformats.org/presentationml/2006/main" preserve="1" userDrawn="1">
  <p:cSld name="Title Slide wiith photo_white text">
    <p:bg>
      <p:bgRef idx="1001">
        <a:schemeClr val="bg1"/>
      </p:bgRef>
    </p:bg>
    <p:spTree>
      <p:nvGrpSpPr>
        <p:cNvPr id="1" name=""/>
        <p:cNvGrpSpPr/>
        <p:nvPr/>
      </p:nvGrpSpPr>
      <p:grpSpPr>
        <a:xfrm>
          <a:off x="0" y="0"/>
          <a:ext cx="0" cy="0"/>
          <a:chOff x="0" y="0"/>
          <a:chExt cx="0" cy="0"/>
        </a:xfrm>
      </p:grpSpPr>
      <p:pic>
        <p:nvPicPr>
          <p:cNvPr id="4" name="Picture 3" descr="A person that is standing in the dark&#10;&#10;Description generated with high confidence">
            <a:extLst>
              <a:ext uri="{FF2B5EF4-FFF2-40B4-BE49-F238E27FC236}">
                <a16:creationId xmlns:a16="http://schemas.microsoft.com/office/drawing/2014/main" id="{0FDB5818-845D-4D59-92EA-7FEEAB84EE00}"/>
              </a:ext>
            </a:extLst>
          </p:cNvPr>
          <p:cNvPicPr>
            <a:picLocks noChangeAspect="1"/>
          </p:cNvPicPr>
          <p:nvPr userDrawn="1"/>
        </p:nvPicPr>
        <p:blipFill rotWithShape="1">
          <a:blip r:embed="rId2"/>
          <a:srcRect t="3580" b="12046"/>
          <a:stretch/>
        </p:blipFill>
        <p:spPr bwMode="auto">
          <a:xfrm>
            <a:off x="0" y="0"/>
            <a:ext cx="12192000" cy="6858000"/>
          </a:xfrm>
          <a:prstGeom prst="rect">
            <a:avLst/>
          </a:prstGeom>
        </p:spPr>
      </p:pic>
      <p:sp>
        <p:nvSpPr>
          <p:cNvPr id="9" name="Title 1"/>
          <p:cNvSpPr>
            <a:spLocks noGrp="1"/>
          </p:cNvSpPr>
          <p:nvPr>
            <p:ph type="title" hasCustomPrompt="1"/>
          </p:nvPr>
        </p:nvSpPr>
        <p:spPr bwMode="white">
          <a:xfrm>
            <a:off x="584636" y="2425781"/>
            <a:ext cx="5083629" cy="1107996"/>
          </a:xfrm>
          <a:noFill/>
        </p:spPr>
        <p:txBody>
          <a:bodyPr wrap="square" lIns="0" tIns="0" rIns="0" bIns="0" anchor="b" anchorCtr="0">
            <a:spAutoFit/>
          </a:bodyPr>
          <a:lstStyle>
            <a:lvl1pPr>
              <a:defRPr sz="3600" spc="-51" baseline="0">
                <a:gradFill>
                  <a:gsLst>
                    <a:gs pos="53365">
                      <a:srgbClr val="FFFFFF"/>
                    </a:gs>
                    <a:gs pos="21764">
                      <a:srgbClr val="FFFFFF"/>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bwMode="white">
          <a:xfrm>
            <a:off x="584200" y="3962401"/>
            <a:ext cx="5084064" cy="307777"/>
          </a:xfrm>
          <a:noFill/>
        </p:spPr>
        <p:txBody>
          <a:bodyPr wrap="square" lIns="0" tIns="0" rIns="0" bIns="0">
            <a:spAutoFit/>
          </a:bodyPr>
          <a:lstStyle>
            <a:lvl1pPr marL="0" indent="0">
              <a:spcBef>
                <a:spcPts val="0"/>
              </a:spcBef>
              <a:buNone/>
              <a:defRPr sz="2000" spc="0" baseline="0">
                <a:gradFill>
                  <a:gsLst>
                    <a:gs pos="53365">
                      <a:srgbClr val="FFFFFF"/>
                    </a:gs>
                    <a:gs pos="21764">
                      <a:srgbClr val="FFFFFF"/>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white - EMF">
            <a:extLst>
              <a:ext uri="{FF2B5EF4-FFF2-40B4-BE49-F238E27FC236}">
                <a16:creationId xmlns:a16="http://schemas.microsoft.com/office/drawing/2014/main" id="{AA220987-CAF7-45F3-B22A-77038A8D8133}"/>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4919395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7384435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0.xml><?xml version="1.0" encoding="utf-8"?>
<p:sldLayout xmlns:a="http://schemas.openxmlformats.org/drawingml/2006/main" xmlns:r="http://schemas.openxmlformats.org/officeDocument/2006/relationships" xmlns:p="http://schemas.openxmlformats.org/presentationml/2006/main" preserve="1" userDrawn="1">
  <p:cSld name="Title Slide wiith photo_white text">
    <p:bg>
      <p:bgRef idx="1001">
        <a:schemeClr val="bg1"/>
      </p:bgRef>
    </p:bg>
    <p:spTree>
      <p:nvGrpSpPr>
        <p:cNvPr id="1" name=""/>
        <p:cNvGrpSpPr/>
        <p:nvPr/>
      </p:nvGrpSpPr>
      <p:grpSpPr>
        <a:xfrm>
          <a:off x="0" y="0"/>
          <a:ext cx="0" cy="0"/>
          <a:chOff x="0" y="0"/>
          <a:chExt cx="0" cy="0"/>
        </a:xfrm>
      </p:grpSpPr>
      <p:pic>
        <p:nvPicPr>
          <p:cNvPr id="4" name="Picture 3" descr="A person that is standing in the dark&#10;&#10;Description generated with high confidence">
            <a:extLst>
              <a:ext uri="{FF2B5EF4-FFF2-40B4-BE49-F238E27FC236}">
                <a16:creationId xmlns:a16="http://schemas.microsoft.com/office/drawing/2014/main" id="{0FDB5818-845D-4D59-92EA-7FEEAB84EE00}"/>
              </a:ext>
            </a:extLst>
          </p:cNvPr>
          <p:cNvPicPr>
            <a:picLocks noChangeAspect="1"/>
          </p:cNvPicPr>
          <p:nvPr userDrawn="1"/>
        </p:nvPicPr>
        <p:blipFill rotWithShape="1">
          <a:blip r:embed="rId2"/>
          <a:srcRect t="3580" b="12046"/>
          <a:stretch/>
        </p:blipFill>
        <p:spPr bwMode="auto">
          <a:xfrm>
            <a:off x="0" y="0"/>
            <a:ext cx="12192000" cy="6858000"/>
          </a:xfrm>
          <a:prstGeom prst="rect">
            <a:avLst/>
          </a:prstGeom>
        </p:spPr>
      </p:pic>
      <p:sp>
        <p:nvSpPr>
          <p:cNvPr id="9" name="Title 1"/>
          <p:cNvSpPr>
            <a:spLocks noGrp="1"/>
          </p:cNvSpPr>
          <p:nvPr>
            <p:ph type="title" hasCustomPrompt="1"/>
          </p:nvPr>
        </p:nvSpPr>
        <p:spPr bwMode="white">
          <a:xfrm>
            <a:off x="584636" y="2425781"/>
            <a:ext cx="5083629" cy="1107996"/>
          </a:xfrm>
          <a:noFill/>
        </p:spPr>
        <p:txBody>
          <a:bodyPr wrap="square" lIns="0" tIns="0" rIns="0" bIns="0" anchor="b" anchorCtr="0">
            <a:spAutoFit/>
          </a:bodyPr>
          <a:lstStyle>
            <a:lvl1pPr>
              <a:defRPr sz="3600" spc="-51" baseline="0">
                <a:gradFill>
                  <a:gsLst>
                    <a:gs pos="53365">
                      <a:srgbClr val="FFFFFF"/>
                    </a:gs>
                    <a:gs pos="21764">
                      <a:srgbClr val="FFFFFF"/>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bwMode="white">
          <a:xfrm>
            <a:off x="584200" y="3962401"/>
            <a:ext cx="5084064" cy="307777"/>
          </a:xfrm>
          <a:noFill/>
        </p:spPr>
        <p:txBody>
          <a:bodyPr wrap="square" lIns="0" tIns="0" rIns="0" bIns="0">
            <a:spAutoFit/>
          </a:bodyPr>
          <a:lstStyle>
            <a:lvl1pPr marL="0" indent="0">
              <a:spcBef>
                <a:spcPts val="0"/>
              </a:spcBef>
              <a:buNone/>
              <a:defRPr sz="2000" spc="0" baseline="0">
                <a:gradFill>
                  <a:gsLst>
                    <a:gs pos="53365">
                      <a:srgbClr val="FFFFFF"/>
                    </a:gs>
                    <a:gs pos="21764">
                      <a:srgbClr val="FFFFFF"/>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white - EMF">
            <a:extLst>
              <a:ext uri="{FF2B5EF4-FFF2-40B4-BE49-F238E27FC236}">
                <a16:creationId xmlns:a16="http://schemas.microsoft.com/office/drawing/2014/main" id="{AA220987-CAF7-45F3-B22A-77038A8D8133}"/>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4919395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11.xml><?xml version="1.0" encoding="utf-8"?>
<p:sldLayout xmlns:a="http://schemas.openxmlformats.org/drawingml/2006/main" xmlns:r="http://schemas.openxmlformats.org/officeDocument/2006/relationships" xmlns:p="http://schemas.openxmlformats.org/presentationml/2006/main" preserve="1" userDrawn="1">
  <p:cSld name="Title Slide wiith photo_white text">
    <p:bg>
      <p:bgRef idx="1001">
        <a:schemeClr val="bg1"/>
      </p:bgRef>
    </p:bg>
    <p:spTree>
      <p:nvGrpSpPr>
        <p:cNvPr id="1" name=""/>
        <p:cNvGrpSpPr/>
        <p:nvPr/>
      </p:nvGrpSpPr>
      <p:grpSpPr>
        <a:xfrm>
          <a:off x="0" y="0"/>
          <a:ext cx="0" cy="0"/>
          <a:chOff x="0" y="0"/>
          <a:chExt cx="0" cy="0"/>
        </a:xfrm>
      </p:grpSpPr>
      <p:pic>
        <p:nvPicPr>
          <p:cNvPr id="4" name="Picture 3" descr="A person that is standing in the dark&#10;&#10;Description generated with high confidence">
            <a:extLst>
              <a:ext uri="{FF2B5EF4-FFF2-40B4-BE49-F238E27FC236}">
                <a16:creationId xmlns:a16="http://schemas.microsoft.com/office/drawing/2014/main" id="{0FDB5818-845D-4D59-92EA-7FEEAB84EE00}"/>
              </a:ext>
            </a:extLst>
          </p:cNvPr>
          <p:cNvPicPr>
            <a:picLocks noChangeAspect="1"/>
          </p:cNvPicPr>
          <p:nvPr userDrawn="1"/>
        </p:nvPicPr>
        <p:blipFill rotWithShape="1">
          <a:blip r:embed="rId2"/>
          <a:srcRect t="3580" b="12046"/>
          <a:stretch/>
        </p:blipFill>
        <p:spPr bwMode="auto">
          <a:xfrm>
            <a:off x="0" y="0"/>
            <a:ext cx="12192000" cy="6858000"/>
          </a:xfrm>
          <a:prstGeom prst="rect">
            <a:avLst/>
          </a:prstGeom>
        </p:spPr>
      </p:pic>
      <p:sp>
        <p:nvSpPr>
          <p:cNvPr id="9" name="Title 1"/>
          <p:cNvSpPr>
            <a:spLocks noGrp="1"/>
          </p:cNvSpPr>
          <p:nvPr>
            <p:ph type="title" hasCustomPrompt="1"/>
          </p:nvPr>
        </p:nvSpPr>
        <p:spPr bwMode="white">
          <a:xfrm>
            <a:off x="584636" y="2425781"/>
            <a:ext cx="5083629" cy="1107996"/>
          </a:xfrm>
          <a:noFill/>
        </p:spPr>
        <p:txBody>
          <a:bodyPr wrap="square" lIns="0" tIns="0" rIns="0" bIns="0" anchor="b" anchorCtr="0">
            <a:spAutoFit/>
          </a:bodyPr>
          <a:lstStyle>
            <a:lvl1pPr>
              <a:defRPr sz="3600" spc="-51" baseline="0">
                <a:gradFill>
                  <a:gsLst>
                    <a:gs pos="53365">
                      <a:srgbClr val="FFFFFF"/>
                    </a:gs>
                    <a:gs pos="21764">
                      <a:srgbClr val="FFFFFF"/>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bwMode="white">
          <a:xfrm>
            <a:off x="584200" y="3962401"/>
            <a:ext cx="5084064" cy="307777"/>
          </a:xfrm>
          <a:noFill/>
        </p:spPr>
        <p:txBody>
          <a:bodyPr wrap="square" lIns="0" tIns="0" rIns="0" bIns="0">
            <a:spAutoFit/>
          </a:bodyPr>
          <a:lstStyle>
            <a:lvl1pPr marL="0" indent="0">
              <a:spcBef>
                <a:spcPts val="0"/>
              </a:spcBef>
              <a:buNone/>
              <a:defRPr sz="2000" spc="0" baseline="0">
                <a:gradFill>
                  <a:gsLst>
                    <a:gs pos="53365">
                      <a:srgbClr val="FFFFFF"/>
                    </a:gs>
                    <a:gs pos="21764">
                      <a:srgbClr val="FFFFFF"/>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white - EMF">
            <a:extLst>
              <a:ext uri="{FF2B5EF4-FFF2-40B4-BE49-F238E27FC236}">
                <a16:creationId xmlns:a16="http://schemas.microsoft.com/office/drawing/2014/main" id="{AA220987-CAF7-45F3-B22A-77038A8D8133}"/>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4919395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Video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5325492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620.xml><?xml version="1.0" encoding="utf-8"?>
<p:sldLayout xmlns:a="http://schemas.openxmlformats.org/drawingml/2006/main" xmlns:r="http://schemas.openxmlformats.org/officeDocument/2006/relationships" xmlns:p="http://schemas.openxmlformats.org/presentationml/2006/main" preserve="1" userDrawn="1">
  <p:cSld name="Title Slide wiith photo_white text">
    <p:bg>
      <p:bgRef idx="1001">
        <a:schemeClr val="bg1"/>
      </p:bgRef>
    </p:bg>
    <p:spTree>
      <p:nvGrpSpPr>
        <p:cNvPr id="1" name=""/>
        <p:cNvGrpSpPr/>
        <p:nvPr/>
      </p:nvGrpSpPr>
      <p:grpSpPr>
        <a:xfrm>
          <a:off x="0" y="0"/>
          <a:ext cx="0" cy="0"/>
          <a:chOff x="0" y="0"/>
          <a:chExt cx="0" cy="0"/>
        </a:xfrm>
      </p:grpSpPr>
      <p:pic>
        <p:nvPicPr>
          <p:cNvPr id="4" name="Picture 3" descr="A person that is standing in the dark&#10;&#10;Description generated with high confidence">
            <a:extLst>
              <a:ext uri="{FF2B5EF4-FFF2-40B4-BE49-F238E27FC236}">
                <a16:creationId xmlns:a16="http://schemas.microsoft.com/office/drawing/2014/main" id="{0FDB5818-845D-4D59-92EA-7FEEAB84EE00}"/>
              </a:ext>
            </a:extLst>
          </p:cNvPr>
          <p:cNvPicPr>
            <a:picLocks noChangeAspect="1"/>
          </p:cNvPicPr>
          <p:nvPr userDrawn="1"/>
        </p:nvPicPr>
        <p:blipFill rotWithShape="1">
          <a:blip r:embed="rId2"/>
          <a:srcRect t="3580" b="12046"/>
          <a:stretch/>
        </p:blipFill>
        <p:spPr bwMode="auto">
          <a:xfrm>
            <a:off x="0" y="0"/>
            <a:ext cx="12192000" cy="6858000"/>
          </a:xfrm>
          <a:prstGeom prst="rect">
            <a:avLst/>
          </a:prstGeom>
        </p:spPr>
      </p:pic>
      <p:sp>
        <p:nvSpPr>
          <p:cNvPr id="9" name="Title 1"/>
          <p:cNvSpPr>
            <a:spLocks noGrp="1"/>
          </p:cNvSpPr>
          <p:nvPr>
            <p:ph type="title" hasCustomPrompt="1"/>
          </p:nvPr>
        </p:nvSpPr>
        <p:spPr bwMode="white">
          <a:xfrm>
            <a:off x="584636" y="2425781"/>
            <a:ext cx="5083629" cy="1107996"/>
          </a:xfrm>
          <a:noFill/>
        </p:spPr>
        <p:txBody>
          <a:bodyPr wrap="square" lIns="0" tIns="0" rIns="0" bIns="0" anchor="b" anchorCtr="0">
            <a:spAutoFit/>
          </a:bodyPr>
          <a:lstStyle>
            <a:lvl1pPr>
              <a:defRPr sz="3600" spc="-51" baseline="0">
                <a:gradFill>
                  <a:gsLst>
                    <a:gs pos="53365">
                      <a:srgbClr val="FFFFFF"/>
                    </a:gs>
                    <a:gs pos="21764">
                      <a:srgbClr val="FFFFFF"/>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bwMode="white">
          <a:xfrm>
            <a:off x="584200" y="3962401"/>
            <a:ext cx="5084064" cy="307777"/>
          </a:xfrm>
          <a:noFill/>
        </p:spPr>
        <p:txBody>
          <a:bodyPr wrap="square" lIns="0" tIns="0" rIns="0" bIns="0">
            <a:spAutoFit/>
          </a:bodyPr>
          <a:lstStyle>
            <a:lvl1pPr marL="0" indent="0">
              <a:spcBef>
                <a:spcPts val="0"/>
              </a:spcBef>
              <a:buNone/>
              <a:defRPr sz="2000" spc="0" baseline="0">
                <a:gradFill>
                  <a:gsLst>
                    <a:gs pos="53365">
                      <a:srgbClr val="FFFFFF"/>
                    </a:gs>
                    <a:gs pos="21764">
                      <a:srgbClr val="FFFFFF"/>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white - EMF">
            <a:extLst>
              <a:ext uri="{FF2B5EF4-FFF2-40B4-BE49-F238E27FC236}">
                <a16:creationId xmlns:a16="http://schemas.microsoft.com/office/drawing/2014/main" id="{AA220987-CAF7-45F3-B22A-77038A8D8133}"/>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4919395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48953293"/>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630.xml><?xml version="1.0" encoding="utf-8"?>
<p:sldLayout xmlns:a="http://schemas.openxmlformats.org/drawingml/2006/main" xmlns:r="http://schemas.openxmlformats.org/officeDocument/2006/relationships" xmlns:p="http://schemas.openxmlformats.org/presentationml/2006/main" preserve="1" userDrawn="1">
  <p:cSld name="Title Slide wiith photo_white text">
    <p:bg>
      <p:bgRef idx="1001">
        <a:schemeClr val="bg1"/>
      </p:bgRef>
    </p:bg>
    <p:spTree>
      <p:nvGrpSpPr>
        <p:cNvPr id="1" name=""/>
        <p:cNvGrpSpPr/>
        <p:nvPr/>
      </p:nvGrpSpPr>
      <p:grpSpPr>
        <a:xfrm>
          <a:off x="0" y="0"/>
          <a:ext cx="0" cy="0"/>
          <a:chOff x="0" y="0"/>
          <a:chExt cx="0" cy="0"/>
        </a:xfrm>
      </p:grpSpPr>
      <p:pic>
        <p:nvPicPr>
          <p:cNvPr id="4" name="Picture 3" descr="A person that is standing in the dark&#10;&#10;Description generated with high confidence">
            <a:extLst>
              <a:ext uri="{FF2B5EF4-FFF2-40B4-BE49-F238E27FC236}">
                <a16:creationId xmlns:a16="http://schemas.microsoft.com/office/drawing/2014/main" id="{0FDB5818-845D-4D59-92EA-7FEEAB84EE00}"/>
              </a:ext>
            </a:extLst>
          </p:cNvPr>
          <p:cNvPicPr>
            <a:picLocks noChangeAspect="1"/>
          </p:cNvPicPr>
          <p:nvPr userDrawn="1"/>
        </p:nvPicPr>
        <p:blipFill rotWithShape="1">
          <a:blip r:embed="rId2"/>
          <a:srcRect t="3580" b="12046"/>
          <a:stretch/>
        </p:blipFill>
        <p:spPr bwMode="auto">
          <a:xfrm>
            <a:off x="0" y="0"/>
            <a:ext cx="12192000" cy="6858000"/>
          </a:xfrm>
          <a:prstGeom prst="rect">
            <a:avLst/>
          </a:prstGeom>
        </p:spPr>
      </p:pic>
      <p:sp>
        <p:nvSpPr>
          <p:cNvPr id="9" name="Title 1"/>
          <p:cNvSpPr>
            <a:spLocks noGrp="1"/>
          </p:cNvSpPr>
          <p:nvPr>
            <p:ph type="title" hasCustomPrompt="1"/>
          </p:nvPr>
        </p:nvSpPr>
        <p:spPr bwMode="white">
          <a:xfrm>
            <a:off x="584636" y="2425781"/>
            <a:ext cx="5083629" cy="1107996"/>
          </a:xfrm>
          <a:noFill/>
        </p:spPr>
        <p:txBody>
          <a:bodyPr wrap="square" lIns="0" tIns="0" rIns="0" bIns="0" anchor="b" anchorCtr="0">
            <a:spAutoFit/>
          </a:bodyPr>
          <a:lstStyle>
            <a:lvl1pPr>
              <a:defRPr sz="3600" spc="-51" baseline="0">
                <a:gradFill>
                  <a:gsLst>
                    <a:gs pos="53365">
                      <a:srgbClr val="FFFFFF"/>
                    </a:gs>
                    <a:gs pos="21764">
                      <a:srgbClr val="FFFFFF"/>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bwMode="white">
          <a:xfrm>
            <a:off x="584200" y="3962401"/>
            <a:ext cx="5084064" cy="307777"/>
          </a:xfrm>
          <a:noFill/>
        </p:spPr>
        <p:txBody>
          <a:bodyPr wrap="square" lIns="0" tIns="0" rIns="0" bIns="0">
            <a:spAutoFit/>
          </a:bodyPr>
          <a:lstStyle>
            <a:lvl1pPr marL="0" indent="0">
              <a:spcBef>
                <a:spcPts val="0"/>
              </a:spcBef>
              <a:buNone/>
              <a:defRPr sz="2000" spc="0" baseline="0">
                <a:gradFill>
                  <a:gsLst>
                    <a:gs pos="53365">
                      <a:srgbClr val="FFFFFF"/>
                    </a:gs>
                    <a:gs pos="21764">
                      <a:srgbClr val="FFFFFF"/>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white - EMF">
            <a:extLst>
              <a:ext uri="{FF2B5EF4-FFF2-40B4-BE49-F238E27FC236}">
                <a16:creationId xmlns:a16="http://schemas.microsoft.com/office/drawing/2014/main" id="{AA220987-CAF7-45F3-B22A-77038A8D8133}"/>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4919395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482106064"/>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AD4428-0FD3-4036-810F-6984ABCF29D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3EEBD0E-4C09-44E6-87AD-5A3BCC83339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7713D8C-8D2A-49AC-873D-BDB7B9172C11}"/>
              </a:ext>
            </a:extLst>
          </p:cNvPr>
          <p:cNvSpPr>
            <a:spLocks noGrp="1"/>
          </p:cNvSpPr>
          <p:nvPr>
            <p:ph type="dt" sz="half" idx="10"/>
          </p:nvPr>
        </p:nvSpPr>
        <p:spPr/>
        <p:txBody>
          <a:bodyPr/>
          <a:lstStyle/>
          <a:p>
            <a:fld id="{76419CB8-63BF-449D-A403-E5F44F440A9C}" type="datetimeFigureOut">
              <a:rPr lang="en-US" smtClean="0"/>
              <a:t>4/10/2019</a:t>
            </a:fld>
            <a:endParaRPr lang="en-US"/>
          </a:p>
        </p:txBody>
      </p:sp>
      <p:sp>
        <p:nvSpPr>
          <p:cNvPr id="5" name="Footer Placeholder 4">
            <a:extLst>
              <a:ext uri="{FF2B5EF4-FFF2-40B4-BE49-F238E27FC236}">
                <a16:creationId xmlns:a16="http://schemas.microsoft.com/office/drawing/2014/main" id="{072440D2-BC40-4486-BCB3-3599B8757D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1B37123-B3F2-4417-A90D-92442D4F2AB3}"/>
              </a:ext>
            </a:extLst>
          </p:cNvPr>
          <p:cNvSpPr>
            <a:spLocks noGrp="1"/>
          </p:cNvSpPr>
          <p:nvPr>
            <p:ph type="sldNum" sz="quarter" idx="12"/>
          </p:nvPr>
        </p:nvSpPr>
        <p:spPr/>
        <p:txBody>
          <a:bodyPr/>
          <a:lstStyle/>
          <a:p>
            <a:fld id="{DE3ADD07-54FB-45F8-B455-DE6F5F573A80}" type="slidenum">
              <a:rPr lang="en-US" smtClean="0"/>
              <a:t>‹#›</a:t>
            </a:fld>
            <a:endParaRPr lang="en-US"/>
          </a:p>
        </p:txBody>
      </p:sp>
    </p:spTree>
    <p:extLst>
      <p:ext uri="{BB962C8B-B14F-4D97-AF65-F5344CB8AC3E}">
        <p14:creationId xmlns:p14="http://schemas.microsoft.com/office/powerpoint/2010/main" val="1306746560"/>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89" y="3029995"/>
            <a:ext cx="9630389" cy="1793104"/>
          </a:xfrm>
          <a:noFill/>
        </p:spPr>
        <p:txBody>
          <a:bodyPr lIns="0" tIns="0" rIns="0" bIns="182880" anchor="b" anchorCtr="0"/>
          <a:lstStyle>
            <a:lvl1pPr>
              <a:defRPr sz="4705" strike="noStrike" spc="-49" baseline="0">
                <a:solidFill>
                  <a:schemeClr val="tx2"/>
                </a:solidFill>
              </a:defRPr>
            </a:lvl1pPr>
          </a:lstStyle>
          <a:p>
            <a:r>
              <a:rPr lang="en-US"/>
              <a:t>Microsoft Azure </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1" y="4847660"/>
            <a:ext cx="9602819" cy="745370"/>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39226980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1" y="4847661"/>
            <a:ext cx="9609045"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1" y="3029995"/>
            <a:ext cx="963038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Tree>
    <p:extLst>
      <p:ext uri="{BB962C8B-B14F-4D97-AF65-F5344CB8AC3E}">
        <p14:creationId xmlns:p14="http://schemas.microsoft.com/office/powerpoint/2010/main" val="23480751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8" name="Picture 7">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9" name="Rectangle 8">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11" name="Rectangle 10">
            <a:extLst>
              <a:ext uri="{FF2B5EF4-FFF2-40B4-BE49-F238E27FC236}">
                <a16:creationId xmlns:a16="http://schemas.microsoft.com/office/drawing/2014/main" id="{13532A61-7338-495C-8787-A222781205FF}"/>
              </a:ext>
            </a:extLst>
          </p:cNvPr>
          <p:cNvSpPr/>
          <p:nvPr userDrawn="1"/>
        </p:nvSpPr>
        <p:spPr bwMode="auto">
          <a:xfrm>
            <a:off x="426424" y="212826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2" y="4495237"/>
            <a:ext cx="6507352"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0"/>
            <a:ext cx="6564802" cy="1793104"/>
          </a:xfrm>
          <a:noFill/>
        </p:spPr>
        <p:txBody>
          <a:bodyPr lIns="0" tIns="0" rIns="0" bIns="182880" anchor="b" anchorCtr="0"/>
          <a:lstStyle>
            <a:lvl1pPr>
              <a:defRPr sz="4705" strike="noStrike" spc="-49" baseline="0">
                <a:solidFill>
                  <a:schemeClr val="bg1"/>
                </a:solidFill>
              </a:defRPr>
            </a:lvl1pPr>
          </a:lstStyle>
          <a:p>
            <a:r>
              <a:rPr lang="en-US"/>
              <a:t>Microsoft 365 title or event name</a:t>
            </a:r>
          </a:p>
        </p:txBody>
      </p:sp>
      <p:pic>
        <p:nvPicPr>
          <p:cNvPr id="12" name="Picture 11">
            <a:extLst>
              <a:ext uri="{FF2B5EF4-FFF2-40B4-BE49-F238E27FC236}">
                <a16:creationId xmlns:a16="http://schemas.microsoft.com/office/drawing/2014/main" id="{6147B7F7-3EAA-3540-BC65-00BDB110EAC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34966152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5" name="Picture 4">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6" name="Rectangle 5">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7" name="Rectangle 6">
            <a:extLst>
              <a:ext uri="{FF2B5EF4-FFF2-40B4-BE49-F238E27FC236}">
                <a16:creationId xmlns:a16="http://schemas.microsoft.com/office/drawing/2014/main" id="{13532A61-7338-495C-8787-A222781205FF}"/>
              </a:ext>
            </a:extLst>
          </p:cNvPr>
          <p:cNvSpPr/>
          <p:nvPr userDrawn="1"/>
        </p:nvSpPr>
        <p:spPr bwMode="auto">
          <a:xfrm>
            <a:off x="428681" y="2161468"/>
            <a:ext cx="7477989" cy="35862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2" y="4495237"/>
            <a:ext cx="6507352" cy="724246"/>
          </a:xfrm>
        </p:spPr>
        <p:txBody>
          <a:bodyPr/>
          <a:lstStyle>
            <a:lvl1pPr>
              <a:defRPr sz="1765">
                <a:solidFill>
                  <a:schemeClr val="tx1"/>
                </a:solidFill>
              </a:defRPr>
            </a:lvl1pPr>
            <a:lvl2pPr>
              <a:defRPr sz="1765">
                <a:solidFill>
                  <a:schemeClr val="tx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0"/>
            <a:ext cx="6564802" cy="1793104"/>
          </a:xfrm>
          <a:noFill/>
        </p:spPr>
        <p:txBody>
          <a:bodyPr lIns="0" tIns="0" rIns="0" bIns="182880" anchor="b" anchorCtr="0"/>
          <a:lstStyle>
            <a:lvl1pPr>
              <a:defRPr sz="4705" strike="noStrike" spc="-49" baseline="0">
                <a:solidFill>
                  <a:schemeClr val="tx2"/>
                </a:solidFill>
              </a:defRPr>
            </a:lvl1pPr>
          </a:lstStyle>
          <a:p>
            <a:r>
              <a:rPr lang="en-US"/>
              <a:t>Microsoft 365 title or event name</a:t>
            </a:r>
          </a:p>
        </p:txBody>
      </p:sp>
      <p:pic>
        <p:nvPicPr>
          <p:cNvPr id="10" name="Picture 9">
            <a:extLst>
              <a:ext uri="{FF2B5EF4-FFF2-40B4-BE49-F238E27FC236}">
                <a16:creationId xmlns:a16="http://schemas.microsoft.com/office/drawing/2014/main" id="{6147B7F7-3EAA-3540-BC65-00BDB110EAC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2294204670"/>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llustration Title slide">
    <p:bg>
      <p:bgRef idx="1001">
        <a:schemeClr val="bg1"/>
      </p:bgRef>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E0D0DB-FF4A-433F-A50C-E3C0ECEBD677}"/>
              </a:ext>
            </a:extLst>
          </p:cNvPr>
          <p:cNvSpPr/>
          <p:nvPr userDrawn="1"/>
        </p:nvSpPr>
        <p:spPr bwMode="ltGray">
          <a:xfrm>
            <a:off x="584201" y="1463041"/>
            <a:ext cx="10438607" cy="4805999"/>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bwMode="white">
          <a:xfrm>
            <a:off x="1170432" y="3439321"/>
            <a:ext cx="4925568" cy="307777"/>
          </a:xfrm>
          <a:noFill/>
        </p:spPr>
        <p:txBody>
          <a:bodyPr wrap="square" lIns="0" tIns="0" rIns="0" bIns="0">
            <a:spAutoFit/>
          </a:bodyPr>
          <a:lstStyle>
            <a:lvl1pPr marL="0" indent="0">
              <a:spcBef>
                <a:spcPts val="0"/>
              </a:spcBef>
              <a:buNone/>
              <a:defRPr sz="2000" spc="0" baseline="0">
                <a:gradFill>
                  <a:gsLst>
                    <a:gs pos="19913">
                      <a:srgbClr val="FFFFFF"/>
                    </a:gs>
                    <a:gs pos="56000">
                      <a:srgbClr val="FFFFFF"/>
                    </a:gs>
                  </a:gsLst>
                  <a:lin ang="5400000" scaled="0"/>
                </a:gradFill>
                <a:latin typeface="+mn-lt"/>
                <a:cs typeface="Segoe UI" panose="020B0502040204020203" pitchFamily="34" charset="0"/>
              </a:defRPr>
            </a:lvl1pPr>
          </a:lstStyle>
          <a:p>
            <a:pPr lvl="0"/>
            <a:r>
              <a:rPr lang="en-US"/>
              <a:t>Speaker name or subtitle text</a:t>
            </a:r>
          </a:p>
        </p:txBody>
      </p:sp>
      <p:pic>
        <p:nvPicPr>
          <p:cNvPr id="14" name="Picture 13">
            <a:extLst>
              <a:ext uri="{FF2B5EF4-FFF2-40B4-BE49-F238E27FC236}">
                <a16:creationId xmlns:a16="http://schemas.microsoft.com/office/drawing/2014/main" id="{1993162E-96D6-4BD4-BE32-EEF3F0C11E8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170702" y="387852"/>
            <a:ext cx="4407423" cy="6469664"/>
          </a:xfrm>
          <a:prstGeom prst="rect">
            <a:avLst/>
          </a:prstGeom>
        </p:spPr>
      </p:pic>
      <p:sp>
        <p:nvSpPr>
          <p:cNvPr id="3" name="Title 2">
            <a:extLst>
              <a:ext uri="{FF2B5EF4-FFF2-40B4-BE49-F238E27FC236}">
                <a16:creationId xmlns:a16="http://schemas.microsoft.com/office/drawing/2014/main" id="{804C433D-D777-4CBE-A0A2-2DE589123C56}"/>
              </a:ext>
            </a:extLst>
          </p:cNvPr>
          <p:cNvSpPr>
            <a:spLocks noGrp="1"/>
          </p:cNvSpPr>
          <p:nvPr>
            <p:ph type="title" hasCustomPrompt="1"/>
          </p:nvPr>
        </p:nvSpPr>
        <p:spPr bwMode="ltGray">
          <a:xfrm>
            <a:off x="1171099" y="1927626"/>
            <a:ext cx="4922520" cy="1107996"/>
          </a:xfrm>
        </p:spPr>
        <p:txBody>
          <a:bodyPr>
            <a:spAutoFit/>
          </a:bodyPr>
          <a:lstStyle>
            <a:lvl1pPr>
              <a:defRPr>
                <a:gradFill>
                  <a:gsLst>
                    <a:gs pos="12500">
                      <a:srgbClr val="FFFFFF"/>
                    </a:gs>
                    <a:gs pos="21000">
                      <a:srgbClr val="FFFFFF"/>
                    </a:gs>
                  </a:gsLst>
                  <a:lin ang="5400000" scaled="0"/>
                </a:gradFill>
              </a:defRPr>
            </a:lvl1pPr>
          </a:lstStyle>
          <a:p>
            <a:r>
              <a:rPr lang="en-US"/>
              <a:t>Event name or presentation title</a:t>
            </a:r>
          </a:p>
        </p:txBody>
      </p:sp>
      <p:pic>
        <p:nvPicPr>
          <p:cNvPr id="8" name="MS logo gray - EMF">
            <a:extLst>
              <a:ext uri="{FF2B5EF4-FFF2-40B4-BE49-F238E27FC236}">
                <a16:creationId xmlns:a16="http://schemas.microsoft.com/office/drawing/2014/main" id="{FEFE9EDC-0A9B-494D-9A27-FCFB36997AE3}"/>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6346505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3" pos="6936">
          <p15:clr>
            <a:srgbClr val="C35EA4"/>
          </p15:clr>
        </p15:guide>
        <p15:guide id="4" pos="736">
          <p15:clr>
            <a:srgbClr val="5ACBF0"/>
          </p15:clr>
        </p15:guide>
        <p15:guide id="6" pos="3840">
          <p15:clr>
            <a:srgbClr val="5ACBF0"/>
          </p15:clr>
        </p15:guide>
        <p15:guide id="7" orient="horz" pos="2165">
          <p15:clr>
            <a:srgbClr val="5ACBF0"/>
          </p15:clr>
        </p15:guide>
        <p15:guide id="8" orient="horz" pos="923">
          <p15:clr>
            <a:srgbClr val="C35EA4"/>
          </p15:clr>
        </p15:guide>
        <p15:guide id="10" orient="horz" pos="1824">
          <p15:clr>
            <a:srgbClr val="5ACBF0"/>
          </p15:clr>
        </p15:guide>
        <p15:guide id="11" orient="horz" pos="2514">
          <p15:clr>
            <a:srgbClr val="5ACBF0"/>
          </p15:clr>
        </p15:guide>
        <p15:guide id="12" orient="horz" pos="1292">
          <p15:clr>
            <a:srgbClr val="C35EA4"/>
          </p15:clr>
        </p15:guide>
        <p15:guide id="14" orient="horz" pos="1215">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p:spPr>
        <p:txBody>
          <a:bodyPr lIns="0" tIns="0" rIns="0" bIns="0"/>
          <a:lstStyle>
            <a:lvl1pPr>
              <a:defRPr sz="1765"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229843" y="1168943"/>
            <a:ext cx="3837818" cy="3786998"/>
          </a:xfr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538136163"/>
      </p:ext>
    </p:extLst>
  </p:cSld>
  <p:clrMapOvr>
    <a:masterClrMapping/>
  </p:clrMapOvr>
  <p:transition>
    <p:fade/>
  </p:transition>
</p:sldLayout>
</file>

<file path=ppt/slideLayouts/slideLayout700.xml><?xml version="1.0" encoding="utf-8"?>
<p:sldLayout xmlns:a="http://schemas.openxmlformats.org/drawingml/2006/main" xmlns:r="http://schemas.openxmlformats.org/officeDocument/2006/relationships" xmlns:p="http://schemas.openxmlformats.org/presentationml/2006/main" preserve="1" userDrawn="1">
  <p:cSld name="Illustration Title slide">
    <p:bg>
      <p:bgRef idx="1001">
        <a:schemeClr val="bg1"/>
      </p:bgRef>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E0D0DB-FF4A-433F-A50C-E3C0ECEBD677}"/>
              </a:ext>
            </a:extLst>
          </p:cNvPr>
          <p:cNvSpPr/>
          <p:nvPr userDrawn="1"/>
        </p:nvSpPr>
        <p:spPr bwMode="ltGray">
          <a:xfrm>
            <a:off x="584201" y="1463041"/>
            <a:ext cx="10438607" cy="4805999"/>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bwMode="white">
          <a:xfrm>
            <a:off x="1170432" y="3439321"/>
            <a:ext cx="4925568" cy="307777"/>
          </a:xfrm>
          <a:noFill/>
        </p:spPr>
        <p:txBody>
          <a:bodyPr wrap="square" lIns="0" tIns="0" rIns="0" bIns="0">
            <a:spAutoFit/>
          </a:bodyPr>
          <a:lstStyle>
            <a:lvl1pPr marL="0" indent="0">
              <a:spcBef>
                <a:spcPts val="0"/>
              </a:spcBef>
              <a:buNone/>
              <a:defRPr sz="2000" spc="0" baseline="0">
                <a:gradFill>
                  <a:gsLst>
                    <a:gs pos="19913">
                      <a:srgbClr val="FFFFFF"/>
                    </a:gs>
                    <a:gs pos="56000">
                      <a:srgbClr val="FFFFFF"/>
                    </a:gs>
                  </a:gsLst>
                  <a:lin ang="5400000" scaled="0"/>
                </a:gradFill>
                <a:latin typeface="+mn-lt"/>
                <a:cs typeface="Segoe UI" panose="020B0502040204020203" pitchFamily="34" charset="0"/>
              </a:defRPr>
            </a:lvl1pPr>
          </a:lstStyle>
          <a:p>
            <a:pPr lvl="0"/>
            <a:r>
              <a:rPr lang="en-US"/>
              <a:t>Speaker name or subtitle text</a:t>
            </a:r>
          </a:p>
        </p:txBody>
      </p:sp>
      <p:pic>
        <p:nvPicPr>
          <p:cNvPr id="14" name="Picture 13">
            <a:extLst>
              <a:ext uri="{FF2B5EF4-FFF2-40B4-BE49-F238E27FC236}">
                <a16:creationId xmlns:a16="http://schemas.microsoft.com/office/drawing/2014/main" id="{1993162E-96D6-4BD4-BE32-EEF3F0C11E8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170702" y="387852"/>
            <a:ext cx="4407423" cy="6469664"/>
          </a:xfrm>
          <a:prstGeom prst="rect">
            <a:avLst/>
          </a:prstGeom>
        </p:spPr>
      </p:pic>
      <p:sp>
        <p:nvSpPr>
          <p:cNvPr id="3" name="Title 2">
            <a:extLst>
              <a:ext uri="{FF2B5EF4-FFF2-40B4-BE49-F238E27FC236}">
                <a16:creationId xmlns:a16="http://schemas.microsoft.com/office/drawing/2014/main" id="{804C433D-D777-4CBE-A0A2-2DE589123C56}"/>
              </a:ext>
            </a:extLst>
          </p:cNvPr>
          <p:cNvSpPr>
            <a:spLocks noGrp="1"/>
          </p:cNvSpPr>
          <p:nvPr>
            <p:ph type="title" hasCustomPrompt="1"/>
          </p:nvPr>
        </p:nvSpPr>
        <p:spPr bwMode="ltGray">
          <a:xfrm>
            <a:off x="1171099" y="1927626"/>
            <a:ext cx="4922520" cy="1107996"/>
          </a:xfrm>
        </p:spPr>
        <p:txBody>
          <a:bodyPr>
            <a:spAutoFit/>
          </a:bodyPr>
          <a:lstStyle>
            <a:lvl1pPr>
              <a:defRPr>
                <a:gradFill>
                  <a:gsLst>
                    <a:gs pos="12500">
                      <a:srgbClr val="FFFFFF"/>
                    </a:gs>
                    <a:gs pos="21000">
                      <a:srgbClr val="FFFFFF"/>
                    </a:gs>
                  </a:gsLst>
                  <a:lin ang="5400000" scaled="0"/>
                </a:gradFill>
              </a:defRPr>
            </a:lvl1pPr>
          </a:lstStyle>
          <a:p>
            <a:r>
              <a:rPr lang="en-US"/>
              <a:t>Event name or presentation title</a:t>
            </a:r>
          </a:p>
        </p:txBody>
      </p:sp>
      <p:pic>
        <p:nvPicPr>
          <p:cNvPr id="8" name="MS logo gray - EMF">
            <a:extLst>
              <a:ext uri="{FF2B5EF4-FFF2-40B4-BE49-F238E27FC236}">
                <a16:creationId xmlns:a16="http://schemas.microsoft.com/office/drawing/2014/main" id="{FEFE9EDC-0A9B-494D-9A27-FCFB36997AE3}"/>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6346505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3" pos="6936">
          <p15:clr>
            <a:srgbClr val="C35EA4"/>
          </p15:clr>
        </p15:guide>
        <p15:guide id="4" pos="736">
          <p15:clr>
            <a:srgbClr val="5ACBF0"/>
          </p15:clr>
        </p15:guide>
        <p15:guide id="6" pos="3840">
          <p15:clr>
            <a:srgbClr val="5ACBF0"/>
          </p15:clr>
        </p15:guide>
        <p15:guide id="7" orient="horz" pos="2165">
          <p15:clr>
            <a:srgbClr val="5ACBF0"/>
          </p15:clr>
        </p15:guide>
        <p15:guide id="8" orient="horz" pos="923">
          <p15:clr>
            <a:srgbClr val="C35EA4"/>
          </p15:clr>
        </p15:guide>
        <p15:guide id="10" orient="horz" pos="1824">
          <p15:clr>
            <a:srgbClr val="5ACBF0"/>
          </p15:clr>
        </p15:guide>
        <p15:guide id="11" orient="horz" pos="2514">
          <p15:clr>
            <a:srgbClr val="5ACBF0"/>
          </p15:clr>
        </p15:guide>
        <p15:guide id="12" orient="horz" pos="1292">
          <p15:clr>
            <a:srgbClr val="C35EA4"/>
          </p15:clr>
        </p15:guide>
        <p15:guide id="14" orient="horz" pos="1215">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2"/>
            <a:ext cx="11306469" cy="603538"/>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93" indent="0">
              <a:buNone/>
              <a:defRPr/>
            </a:lvl3pPr>
            <a:lvl4pPr marL="672290" indent="0">
              <a:buNone/>
              <a:defRPr/>
            </a:lvl4pPr>
            <a:lvl5pPr marL="896386"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5" y="3151388"/>
            <a:ext cx="11306469" cy="443839"/>
          </a:xfr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chemeClr val="tx1"/>
                </a:solidFill>
              </a:defRPr>
            </a:lvl2pPr>
            <a:lvl3pPr marL="448193" indent="0">
              <a:buNone/>
              <a:defRPr/>
            </a:lvl3pPr>
            <a:lvl4pPr marL="672290" indent="0">
              <a:buNone/>
              <a:defRPr/>
            </a:lvl4pPr>
            <a:lvl5pPr marL="896386"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5" y="4352947"/>
            <a:ext cx="11306469" cy="331946"/>
          </a:xfr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chemeClr val="tx1"/>
                </a:solidFill>
              </a:defRPr>
            </a:lvl2pPr>
            <a:lvl3pPr marL="448193" indent="0">
              <a:buNone/>
              <a:defRPr/>
            </a:lvl3pPr>
            <a:lvl4pPr marL="672290"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216887250"/>
      </p:ext>
    </p:extLst>
  </p:cSld>
  <p:clrMapOvr>
    <a:masterClrMapping/>
  </p:clrMapOvr>
  <p:transition>
    <p:fade/>
  </p:transition>
</p:sldLayout>
</file>

<file path=ppt/slideLayouts/slideLayout710.xml><?xml version="1.0" encoding="utf-8"?>
<p:sldLayout xmlns:a="http://schemas.openxmlformats.org/drawingml/2006/main" xmlns:r="http://schemas.openxmlformats.org/officeDocument/2006/relationships" xmlns:p="http://schemas.openxmlformats.org/presentationml/2006/main" preserve="1" userDrawn="1">
  <p:cSld name="Illustration Title slide">
    <p:bg>
      <p:bgRef idx="1001">
        <a:schemeClr val="bg1"/>
      </p:bgRef>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E0D0DB-FF4A-433F-A50C-E3C0ECEBD677}"/>
              </a:ext>
            </a:extLst>
          </p:cNvPr>
          <p:cNvSpPr/>
          <p:nvPr userDrawn="1"/>
        </p:nvSpPr>
        <p:spPr bwMode="ltGray">
          <a:xfrm>
            <a:off x="584201" y="1463041"/>
            <a:ext cx="10438607" cy="4805999"/>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bwMode="white">
          <a:xfrm>
            <a:off x="1170432" y="3439321"/>
            <a:ext cx="4925568" cy="307777"/>
          </a:xfrm>
          <a:noFill/>
        </p:spPr>
        <p:txBody>
          <a:bodyPr wrap="square" lIns="0" tIns="0" rIns="0" bIns="0">
            <a:spAutoFit/>
          </a:bodyPr>
          <a:lstStyle>
            <a:lvl1pPr marL="0" indent="0">
              <a:spcBef>
                <a:spcPts val="0"/>
              </a:spcBef>
              <a:buNone/>
              <a:defRPr sz="2000" spc="0" baseline="0">
                <a:gradFill>
                  <a:gsLst>
                    <a:gs pos="19913">
                      <a:srgbClr val="FFFFFF"/>
                    </a:gs>
                    <a:gs pos="56000">
                      <a:srgbClr val="FFFFFF"/>
                    </a:gs>
                  </a:gsLst>
                  <a:lin ang="5400000" scaled="0"/>
                </a:gradFill>
                <a:latin typeface="+mn-lt"/>
                <a:cs typeface="Segoe UI" panose="020B0502040204020203" pitchFamily="34" charset="0"/>
              </a:defRPr>
            </a:lvl1pPr>
          </a:lstStyle>
          <a:p>
            <a:pPr lvl="0"/>
            <a:r>
              <a:rPr lang="en-US"/>
              <a:t>Speaker name or subtitle text</a:t>
            </a:r>
          </a:p>
        </p:txBody>
      </p:sp>
      <p:pic>
        <p:nvPicPr>
          <p:cNvPr id="14" name="Picture 13">
            <a:extLst>
              <a:ext uri="{FF2B5EF4-FFF2-40B4-BE49-F238E27FC236}">
                <a16:creationId xmlns:a16="http://schemas.microsoft.com/office/drawing/2014/main" id="{1993162E-96D6-4BD4-BE32-EEF3F0C11E8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170702" y="387852"/>
            <a:ext cx="4407423" cy="6469664"/>
          </a:xfrm>
          <a:prstGeom prst="rect">
            <a:avLst/>
          </a:prstGeom>
        </p:spPr>
      </p:pic>
      <p:sp>
        <p:nvSpPr>
          <p:cNvPr id="3" name="Title 2">
            <a:extLst>
              <a:ext uri="{FF2B5EF4-FFF2-40B4-BE49-F238E27FC236}">
                <a16:creationId xmlns:a16="http://schemas.microsoft.com/office/drawing/2014/main" id="{804C433D-D777-4CBE-A0A2-2DE589123C56}"/>
              </a:ext>
            </a:extLst>
          </p:cNvPr>
          <p:cNvSpPr>
            <a:spLocks noGrp="1"/>
          </p:cNvSpPr>
          <p:nvPr>
            <p:ph type="title" hasCustomPrompt="1"/>
          </p:nvPr>
        </p:nvSpPr>
        <p:spPr bwMode="ltGray">
          <a:xfrm>
            <a:off x="1171099" y="1927626"/>
            <a:ext cx="4922520" cy="1107996"/>
          </a:xfrm>
        </p:spPr>
        <p:txBody>
          <a:bodyPr>
            <a:spAutoFit/>
          </a:bodyPr>
          <a:lstStyle>
            <a:lvl1pPr>
              <a:defRPr>
                <a:gradFill>
                  <a:gsLst>
                    <a:gs pos="12500">
                      <a:srgbClr val="FFFFFF"/>
                    </a:gs>
                    <a:gs pos="21000">
                      <a:srgbClr val="FFFFFF"/>
                    </a:gs>
                  </a:gsLst>
                  <a:lin ang="5400000" scaled="0"/>
                </a:gradFill>
              </a:defRPr>
            </a:lvl1pPr>
          </a:lstStyle>
          <a:p>
            <a:r>
              <a:rPr lang="en-US"/>
              <a:t>Event name or presentation title</a:t>
            </a:r>
          </a:p>
        </p:txBody>
      </p:sp>
      <p:pic>
        <p:nvPicPr>
          <p:cNvPr id="8" name="MS logo gray - EMF">
            <a:extLst>
              <a:ext uri="{FF2B5EF4-FFF2-40B4-BE49-F238E27FC236}">
                <a16:creationId xmlns:a16="http://schemas.microsoft.com/office/drawing/2014/main" id="{FEFE9EDC-0A9B-494D-9A27-FCFB36997AE3}"/>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6346505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3" pos="6936">
          <p15:clr>
            <a:srgbClr val="C35EA4"/>
          </p15:clr>
        </p15:guide>
        <p15:guide id="4" pos="736">
          <p15:clr>
            <a:srgbClr val="5ACBF0"/>
          </p15:clr>
        </p15:guide>
        <p15:guide id="6" pos="3840">
          <p15:clr>
            <a:srgbClr val="5ACBF0"/>
          </p15:clr>
        </p15:guide>
        <p15:guide id="7" orient="horz" pos="2165">
          <p15:clr>
            <a:srgbClr val="5ACBF0"/>
          </p15:clr>
        </p15:guide>
        <p15:guide id="8" orient="horz" pos="923">
          <p15:clr>
            <a:srgbClr val="C35EA4"/>
          </p15:clr>
        </p15:guide>
        <p15:guide id="10" orient="horz" pos="1824">
          <p15:clr>
            <a:srgbClr val="5ACBF0"/>
          </p15:clr>
        </p15:guide>
        <p15:guide id="11" orient="horz" pos="2514">
          <p15:clr>
            <a:srgbClr val="5ACBF0"/>
          </p15:clr>
        </p15:guide>
        <p15:guide id="12" orient="horz" pos="1292">
          <p15:clr>
            <a:srgbClr val="C35EA4"/>
          </p15:clr>
        </p15:guide>
        <p15:guide id="14" orient="horz" pos="1215">
          <p15:clr>
            <a:srgbClr val="5ACBF0"/>
          </p15:clr>
        </p15:guide>
      </p15:sldGuideLst>
    </p:ext>
  </p:extLst>
</p:sldLayout>
</file>

<file path=ppt/slideLayouts/slideLayout711.xml><?xml version="1.0" encoding="utf-8"?>
<p:sldLayout xmlns:a="http://schemas.openxmlformats.org/drawingml/2006/main" xmlns:r="http://schemas.openxmlformats.org/officeDocument/2006/relationships" xmlns:p="http://schemas.openxmlformats.org/presentationml/2006/main" preserve="1" userDrawn="1">
  <p:cSld name="Illustration Title slide">
    <p:bg>
      <p:bgRef idx="1001">
        <a:schemeClr val="bg1"/>
      </p:bgRef>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E0D0DB-FF4A-433F-A50C-E3C0ECEBD677}"/>
              </a:ext>
            </a:extLst>
          </p:cNvPr>
          <p:cNvSpPr/>
          <p:nvPr userDrawn="1"/>
        </p:nvSpPr>
        <p:spPr bwMode="ltGray">
          <a:xfrm>
            <a:off x="584201" y="1463041"/>
            <a:ext cx="10438607" cy="4805999"/>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bwMode="white">
          <a:xfrm>
            <a:off x="1170432" y="3439321"/>
            <a:ext cx="4925568" cy="307777"/>
          </a:xfrm>
          <a:noFill/>
        </p:spPr>
        <p:txBody>
          <a:bodyPr wrap="square" lIns="0" tIns="0" rIns="0" bIns="0">
            <a:spAutoFit/>
          </a:bodyPr>
          <a:lstStyle>
            <a:lvl1pPr marL="0" indent="0">
              <a:spcBef>
                <a:spcPts val="0"/>
              </a:spcBef>
              <a:buNone/>
              <a:defRPr sz="2000" spc="0" baseline="0">
                <a:gradFill>
                  <a:gsLst>
                    <a:gs pos="19913">
                      <a:srgbClr val="FFFFFF"/>
                    </a:gs>
                    <a:gs pos="56000">
                      <a:srgbClr val="FFFFFF"/>
                    </a:gs>
                  </a:gsLst>
                  <a:lin ang="5400000" scaled="0"/>
                </a:gradFill>
                <a:latin typeface="+mn-lt"/>
                <a:cs typeface="Segoe UI" panose="020B0502040204020203" pitchFamily="34" charset="0"/>
              </a:defRPr>
            </a:lvl1pPr>
          </a:lstStyle>
          <a:p>
            <a:pPr lvl="0"/>
            <a:r>
              <a:rPr lang="en-US"/>
              <a:t>Speaker name or subtitle text</a:t>
            </a:r>
          </a:p>
        </p:txBody>
      </p:sp>
      <p:pic>
        <p:nvPicPr>
          <p:cNvPr id="14" name="Picture 13">
            <a:extLst>
              <a:ext uri="{FF2B5EF4-FFF2-40B4-BE49-F238E27FC236}">
                <a16:creationId xmlns:a16="http://schemas.microsoft.com/office/drawing/2014/main" id="{1993162E-96D6-4BD4-BE32-EEF3F0C11E8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170702" y="387852"/>
            <a:ext cx="4407423" cy="6469664"/>
          </a:xfrm>
          <a:prstGeom prst="rect">
            <a:avLst/>
          </a:prstGeom>
        </p:spPr>
      </p:pic>
      <p:sp>
        <p:nvSpPr>
          <p:cNvPr id="3" name="Title 2">
            <a:extLst>
              <a:ext uri="{FF2B5EF4-FFF2-40B4-BE49-F238E27FC236}">
                <a16:creationId xmlns:a16="http://schemas.microsoft.com/office/drawing/2014/main" id="{804C433D-D777-4CBE-A0A2-2DE589123C56}"/>
              </a:ext>
            </a:extLst>
          </p:cNvPr>
          <p:cNvSpPr>
            <a:spLocks noGrp="1"/>
          </p:cNvSpPr>
          <p:nvPr>
            <p:ph type="title" hasCustomPrompt="1"/>
          </p:nvPr>
        </p:nvSpPr>
        <p:spPr bwMode="ltGray">
          <a:xfrm>
            <a:off x="1171099" y="1927626"/>
            <a:ext cx="4922520" cy="1107996"/>
          </a:xfrm>
        </p:spPr>
        <p:txBody>
          <a:bodyPr>
            <a:spAutoFit/>
          </a:bodyPr>
          <a:lstStyle>
            <a:lvl1pPr>
              <a:defRPr>
                <a:gradFill>
                  <a:gsLst>
                    <a:gs pos="12500">
                      <a:srgbClr val="FFFFFF"/>
                    </a:gs>
                    <a:gs pos="21000">
                      <a:srgbClr val="FFFFFF"/>
                    </a:gs>
                  </a:gsLst>
                  <a:lin ang="5400000" scaled="0"/>
                </a:gradFill>
              </a:defRPr>
            </a:lvl1pPr>
          </a:lstStyle>
          <a:p>
            <a:r>
              <a:rPr lang="en-US"/>
              <a:t>Event name or presentation title</a:t>
            </a:r>
          </a:p>
        </p:txBody>
      </p:sp>
      <p:pic>
        <p:nvPicPr>
          <p:cNvPr id="8" name="MS logo gray - EMF">
            <a:extLst>
              <a:ext uri="{FF2B5EF4-FFF2-40B4-BE49-F238E27FC236}">
                <a16:creationId xmlns:a16="http://schemas.microsoft.com/office/drawing/2014/main" id="{FEFE9EDC-0A9B-494D-9A27-FCFB36997AE3}"/>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6346505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3" pos="6936">
          <p15:clr>
            <a:srgbClr val="C35EA4"/>
          </p15:clr>
        </p15:guide>
        <p15:guide id="4" pos="736">
          <p15:clr>
            <a:srgbClr val="5ACBF0"/>
          </p15:clr>
        </p15:guide>
        <p15:guide id="6" pos="3840">
          <p15:clr>
            <a:srgbClr val="5ACBF0"/>
          </p15:clr>
        </p15:guide>
        <p15:guide id="7" orient="horz" pos="2165">
          <p15:clr>
            <a:srgbClr val="5ACBF0"/>
          </p15:clr>
        </p15:guide>
        <p15:guide id="8" orient="horz" pos="923">
          <p15:clr>
            <a:srgbClr val="C35EA4"/>
          </p15:clr>
        </p15:guide>
        <p15:guide id="10" orient="horz" pos="1824">
          <p15:clr>
            <a:srgbClr val="5ACBF0"/>
          </p15:clr>
        </p15:guide>
        <p15:guide id="11" orient="horz" pos="2514">
          <p15:clr>
            <a:srgbClr val="5ACBF0"/>
          </p15:clr>
        </p15:guide>
        <p15:guide id="12" orient="horz" pos="1292">
          <p15:clr>
            <a:srgbClr val="C35EA4"/>
          </p15:clr>
        </p15:guide>
        <p15:guide id="14" orient="horz" pos="1215">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922587"/>
            <a:ext cx="9384447" cy="603538"/>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5" y="3151388"/>
            <a:ext cx="3618381" cy="2675220"/>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675220"/>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675220"/>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070589917"/>
      </p:ext>
    </p:extLst>
  </p:cSld>
  <p:clrMapOvr>
    <a:masterClrMapping/>
  </p:clrMapOvr>
  <p:transition>
    <p:fade/>
  </p:transition>
</p:sldLayout>
</file>

<file path=ppt/slideLayouts/slideLayout720.xml><?xml version="1.0" encoding="utf-8"?>
<p:sldLayout xmlns:a="http://schemas.openxmlformats.org/drawingml/2006/main" xmlns:r="http://schemas.openxmlformats.org/officeDocument/2006/relationships" xmlns:p="http://schemas.openxmlformats.org/presentationml/2006/main" preserve="1" userDrawn="1">
  <p:cSld name="Illustration Title slide">
    <p:bg>
      <p:bgRef idx="1001">
        <a:schemeClr val="bg1"/>
      </p:bgRef>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E0D0DB-FF4A-433F-A50C-E3C0ECEBD677}"/>
              </a:ext>
            </a:extLst>
          </p:cNvPr>
          <p:cNvSpPr/>
          <p:nvPr userDrawn="1"/>
        </p:nvSpPr>
        <p:spPr bwMode="ltGray">
          <a:xfrm>
            <a:off x="584201" y="1463041"/>
            <a:ext cx="10438607" cy="4805999"/>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bwMode="white">
          <a:xfrm>
            <a:off x="1170432" y="3439321"/>
            <a:ext cx="4925568" cy="307777"/>
          </a:xfrm>
          <a:noFill/>
        </p:spPr>
        <p:txBody>
          <a:bodyPr wrap="square" lIns="0" tIns="0" rIns="0" bIns="0">
            <a:spAutoFit/>
          </a:bodyPr>
          <a:lstStyle>
            <a:lvl1pPr marL="0" indent="0">
              <a:spcBef>
                <a:spcPts val="0"/>
              </a:spcBef>
              <a:buNone/>
              <a:defRPr sz="2000" spc="0" baseline="0">
                <a:gradFill>
                  <a:gsLst>
                    <a:gs pos="19913">
                      <a:srgbClr val="FFFFFF"/>
                    </a:gs>
                    <a:gs pos="56000">
                      <a:srgbClr val="FFFFFF"/>
                    </a:gs>
                  </a:gsLst>
                  <a:lin ang="5400000" scaled="0"/>
                </a:gradFill>
                <a:latin typeface="+mn-lt"/>
                <a:cs typeface="Segoe UI" panose="020B0502040204020203" pitchFamily="34" charset="0"/>
              </a:defRPr>
            </a:lvl1pPr>
          </a:lstStyle>
          <a:p>
            <a:pPr lvl="0"/>
            <a:r>
              <a:rPr lang="en-US"/>
              <a:t>Speaker name or subtitle text</a:t>
            </a:r>
          </a:p>
        </p:txBody>
      </p:sp>
      <p:pic>
        <p:nvPicPr>
          <p:cNvPr id="14" name="Picture 13">
            <a:extLst>
              <a:ext uri="{FF2B5EF4-FFF2-40B4-BE49-F238E27FC236}">
                <a16:creationId xmlns:a16="http://schemas.microsoft.com/office/drawing/2014/main" id="{1993162E-96D6-4BD4-BE32-EEF3F0C11E8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170702" y="387852"/>
            <a:ext cx="4407423" cy="6469664"/>
          </a:xfrm>
          <a:prstGeom prst="rect">
            <a:avLst/>
          </a:prstGeom>
        </p:spPr>
      </p:pic>
      <p:sp>
        <p:nvSpPr>
          <p:cNvPr id="3" name="Title 2">
            <a:extLst>
              <a:ext uri="{FF2B5EF4-FFF2-40B4-BE49-F238E27FC236}">
                <a16:creationId xmlns:a16="http://schemas.microsoft.com/office/drawing/2014/main" id="{804C433D-D777-4CBE-A0A2-2DE589123C56}"/>
              </a:ext>
            </a:extLst>
          </p:cNvPr>
          <p:cNvSpPr>
            <a:spLocks noGrp="1"/>
          </p:cNvSpPr>
          <p:nvPr>
            <p:ph type="title" hasCustomPrompt="1"/>
          </p:nvPr>
        </p:nvSpPr>
        <p:spPr bwMode="ltGray">
          <a:xfrm>
            <a:off x="1171099" y="1927626"/>
            <a:ext cx="4922520" cy="1107996"/>
          </a:xfrm>
        </p:spPr>
        <p:txBody>
          <a:bodyPr>
            <a:spAutoFit/>
          </a:bodyPr>
          <a:lstStyle>
            <a:lvl1pPr>
              <a:defRPr>
                <a:gradFill>
                  <a:gsLst>
                    <a:gs pos="12500">
                      <a:srgbClr val="FFFFFF"/>
                    </a:gs>
                    <a:gs pos="21000">
                      <a:srgbClr val="FFFFFF"/>
                    </a:gs>
                  </a:gsLst>
                  <a:lin ang="5400000" scaled="0"/>
                </a:gradFill>
              </a:defRPr>
            </a:lvl1pPr>
          </a:lstStyle>
          <a:p>
            <a:r>
              <a:rPr lang="en-US"/>
              <a:t>Event name or presentation title</a:t>
            </a:r>
          </a:p>
        </p:txBody>
      </p:sp>
      <p:pic>
        <p:nvPicPr>
          <p:cNvPr id="8" name="MS logo gray - EMF">
            <a:extLst>
              <a:ext uri="{FF2B5EF4-FFF2-40B4-BE49-F238E27FC236}">
                <a16:creationId xmlns:a16="http://schemas.microsoft.com/office/drawing/2014/main" id="{FEFE9EDC-0A9B-494D-9A27-FCFB36997AE3}"/>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6346505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mod="1">
    <p:ext uri="{DCECCB84-F9BA-43D5-87BE-67443E8EF086}">
      <p15:sldGuideLst xmlns:p15="http://schemas.microsoft.com/office/powerpoint/2012/main">
        <p15:guide id="3" pos="6936">
          <p15:clr>
            <a:srgbClr val="C35EA4"/>
          </p15:clr>
        </p15:guide>
        <p15:guide id="4" pos="736">
          <p15:clr>
            <a:srgbClr val="5ACBF0"/>
          </p15:clr>
        </p15:guide>
        <p15:guide id="6" pos="3840">
          <p15:clr>
            <a:srgbClr val="5ACBF0"/>
          </p15:clr>
        </p15:guide>
        <p15:guide id="7" orient="horz" pos="2165">
          <p15:clr>
            <a:srgbClr val="5ACBF0"/>
          </p15:clr>
        </p15:guide>
        <p15:guide id="8" orient="horz" pos="923">
          <p15:clr>
            <a:srgbClr val="C35EA4"/>
          </p15:clr>
        </p15:guide>
        <p15:guide id="10" orient="horz" pos="1824">
          <p15:clr>
            <a:srgbClr val="5ACBF0"/>
          </p15:clr>
        </p15:guide>
        <p15:guide id="11" orient="horz" pos="2514">
          <p15:clr>
            <a:srgbClr val="5ACBF0"/>
          </p15:clr>
        </p15:guide>
        <p15:guide id="12" orient="horz" pos="1292">
          <p15:clr>
            <a:srgbClr val="C35EA4"/>
          </p15:clr>
        </p15:guide>
        <p15:guide id="14" orient="horz" pos="1215">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3"/>
            <a:ext cx="3618381" cy="2435151"/>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1" y="2363623"/>
            <a:ext cx="3618381" cy="2435151"/>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411019543"/>
      </p:ext>
    </p:extLst>
  </p:cSld>
  <p:clrMapOvr>
    <a:masterClrMapping/>
  </p:clrMapOvr>
  <p:transition>
    <p:fade/>
  </p:transition>
</p:sldLayout>
</file>

<file path=ppt/slideLayouts/slideLayout730.xml><?xml version="1.0" encoding="utf-8"?>
<p:sldLayout xmlns:a="http://schemas.openxmlformats.org/drawingml/2006/main" xmlns:r="http://schemas.openxmlformats.org/officeDocument/2006/relationships" xmlns:p="http://schemas.openxmlformats.org/presentationml/2006/main" preserve="1" userDrawn="1">
  <p:cSld name="Illustration Title slide">
    <p:bg>
      <p:bgRef idx="1001">
        <a:schemeClr val="bg1"/>
      </p:bgRef>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E0D0DB-FF4A-433F-A50C-E3C0ECEBD677}"/>
              </a:ext>
            </a:extLst>
          </p:cNvPr>
          <p:cNvSpPr/>
          <p:nvPr userDrawn="1"/>
        </p:nvSpPr>
        <p:spPr bwMode="ltGray">
          <a:xfrm>
            <a:off x="584201" y="1463041"/>
            <a:ext cx="10438607" cy="4805999"/>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bwMode="white">
          <a:xfrm>
            <a:off x="1170432" y="3439321"/>
            <a:ext cx="4925568" cy="307777"/>
          </a:xfrm>
          <a:noFill/>
        </p:spPr>
        <p:txBody>
          <a:bodyPr wrap="square" lIns="0" tIns="0" rIns="0" bIns="0">
            <a:spAutoFit/>
          </a:bodyPr>
          <a:lstStyle>
            <a:lvl1pPr marL="0" indent="0">
              <a:spcBef>
                <a:spcPts val="0"/>
              </a:spcBef>
              <a:buNone/>
              <a:defRPr sz="2000" spc="0" baseline="0">
                <a:gradFill>
                  <a:gsLst>
                    <a:gs pos="19913">
                      <a:srgbClr val="FFFFFF"/>
                    </a:gs>
                    <a:gs pos="56000">
                      <a:srgbClr val="FFFFFF"/>
                    </a:gs>
                  </a:gsLst>
                  <a:lin ang="5400000" scaled="0"/>
                </a:gradFill>
                <a:latin typeface="+mn-lt"/>
                <a:cs typeface="Segoe UI" panose="020B0502040204020203" pitchFamily="34" charset="0"/>
              </a:defRPr>
            </a:lvl1pPr>
          </a:lstStyle>
          <a:p>
            <a:pPr lvl="0"/>
            <a:r>
              <a:rPr lang="en-US"/>
              <a:t>Speaker name or subtitle text</a:t>
            </a:r>
          </a:p>
        </p:txBody>
      </p:sp>
      <p:pic>
        <p:nvPicPr>
          <p:cNvPr id="14" name="Picture 13">
            <a:extLst>
              <a:ext uri="{FF2B5EF4-FFF2-40B4-BE49-F238E27FC236}">
                <a16:creationId xmlns:a16="http://schemas.microsoft.com/office/drawing/2014/main" id="{1993162E-96D6-4BD4-BE32-EEF3F0C11E8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170702" y="387852"/>
            <a:ext cx="4407423" cy="6469664"/>
          </a:xfrm>
          <a:prstGeom prst="rect">
            <a:avLst/>
          </a:prstGeom>
        </p:spPr>
      </p:pic>
      <p:sp>
        <p:nvSpPr>
          <p:cNvPr id="3" name="Title 2">
            <a:extLst>
              <a:ext uri="{FF2B5EF4-FFF2-40B4-BE49-F238E27FC236}">
                <a16:creationId xmlns:a16="http://schemas.microsoft.com/office/drawing/2014/main" id="{804C433D-D777-4CBE-A0A2-2DE589123C56}"/>
              </a:ext>
            </a:extLst>
          </p:cNvPr>
          <p:cNvSpPr>
            <a:spLocks noGrp="1"/>
          </p:cNvSpPr>
          <p:nvPr>
            <p:ph type="title" hasCustomPrompt="1"/>
          </p:nvPr>
        </p:nvSpPr>
        <p:spPr bwMode="ltGray">
          <a:xfrm>
            <a:off x="1171099" y="1927626"/>
            <a:ext cx="4922520" cy="1107996"/>
          </a:xfrm>
        </p:spPr>
        <p:txBody>
          <a:bodyPr>
            <a:spAutoFit/>
          </a:bodyPr>
          <a:lstStyle>
            <a:lvl1pPr>
              <a:defRPr>
                <a:gradFill>
                  <a:gsLst>
                    <a:gs pos="12500">
                      <a:srgbClr val="FFFFFF"/>
                    </a:gs>
                    <a:gs pos="21000">
                      <a:srgbClr val="FFFFFF"/>
                    </a:gs>
                  </a:gsLst>
                  <a:lin ang="5400000" scaled="0"/>
                </a:gradFill>
              </a:defRPr>
            </a:lvl1pPr>
          </a:lstStyle>
          <a:p>
            <a:r>
              <a:rPr lang="en-US"/>
              <a:t>Event name or presentation title</a:t>
            </a:r>
          </a:p>
        </p:txBody>
      </p:sp>
      <p:pic>
        <p:nvPicPr>
          <p:cNvPr id="8" name="MS logo gray - EMF">
            <a:extLst>
              <a:ext uri="{FF2B5EF4-FFF2-40B4-BE49-F238E27FC236}">
                <a16:creationId xmlns:a16="http://schemas.microsoft.com/office/drawing/2014/main" id="{FEFE9EDC-0A9B-494D-9A27-FCFB36997AE3}"/>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6346505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3" pos="6936">
          <p15:clr>
            <a:srgbClr val="C35EA4"/>
          </p15:clr>
        </p15:guide>
        <p15:guide id="4" pos="736">
          <p15:clr>
            <a:srgbClr val="5ACBF0"/>
          </p15:clr>
        </p15:guide>
        <p15:guide id="6" pos="3840">
          <p15:clr>
            <a:srgbClr val="5ACBF0"/>
          </p15:clr>
        </p15:guide>
        <p15:guide id="7" orient="horz" pos="2165">
          <p15:clr>
            <a:srgbClr val="5ACBF0"/>
          </p15:clr>
        </p15:guide>
        <p15:guide id="8" orient="horz" pos="923">
          <p15:clr>
            <a:srgbClr val="C35EA4"/>
          </p15:clr>
        </p15:guide>
        <p15:guide id="10" orient="horz" pos="1824">
          <p15:clr>
            <a:srgbClr val="5ACBF0"/>
          </p15:clr>
        </p15:guide>
        <p15:guide id="11" orient="horz" pos="2514">
          <p15:clr>
            <a:srgbClr val="5ACBF0"/>
          </p15:clr>
        </p15:guide>
        <p15:guide id="12" orient="horz" pos="1292">
          <p15:clr>
            <a:srgbClr val="C35EA4"/>
          </p15:clr>
        </p15:guide>
        <p15:guide id="14" orient="horz" pos="1215">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64958" y="1599724"/>
            <a:ext cx="3609417" cy="3099393"/>
          </a:xfrm>
          <a:blipFill>
            <a:blip r:embed="rId2"/>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5"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00039" y="1599724"/>
            <a:ext cx="3609417" cy="3099393"/>
          </a:xfrm>
          <a:blipFill>
            <a:blip r:embed="rId3"/>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144083" y="1599722"/>
            <a:ext cx="3609417" cy="3099394"/>
          </a:xfrm>
          <a:blipFill>
            <a:blip r:embed="rId4"/>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1"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2" name="Footer Placeholder 14">
            <a:extLst>
              <a:ext uri="{FF2B5EF4-FFF2-40B4-BE49-F238E27FC236}">
                <a16:creationId xmlns:a16="http://schemas.microsoft.com/office/drawing/2014/main" id="{CA59C6B7-B917-1840-9DE3-C346678711AC}"/>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427210851"/>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6"/>
            <a:ext cx="1693247" cy="895855"/>
          </a:xfrm>
        </p:spPr>
        <p:txBody>
          <a:bodyPr>
            <a:noAutofit/>
          </a:bodyPr>
          <a:lstStyle>
            <a:lvl1pPr marL="0" indent="0">
              <a:buNone/>
              <a:defRPr sz="1961"/>
            </a:lvl1pPr>
          </a:lstStyle>
          <a:p>
            <a:pPr lvl="0"/>
            <a:r>
              <a:rPr lang="en-US"/>
              <a:t>Picture</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8"/>
            <a:ext cx="1693247" cy="2778790"/>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378328"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00662"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222995"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145328"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067660"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378328" y="2158886"/>
            <a:ext cx="1693247" cy="895855"/>
          </a:xfrm>
        </p:spPr>
        <p:txBody>
          <a:bodyPr>
            <a:noAutofit/>
          </a:bodyPr>
          <a:lstStyle>
            <a:lvl1pPr marL="0" indent="0">
              <a:buNone/>
              <a:defRPr sz="1961"/>
            </a:lvl1pPr>
          </a:lstStyle>
          <a:p>
            <a:pPr lvl="0"/>
            <a:r>
              <a:rPr lang="en-US"/>
              <a:t>Picture</a:t>
            </a:r>
          </a:p>
        </p:txBody>
      </p:sp>
      <p:sp>
        <p:nvSpPr>
          <p:cNvPr id="26" name="Content Placeholder 15"/>
          <p:cNvSpPr>
            <a:spLocks noGrp="1"/>
          </p:cNvSpPr>
          <p:nvPr>
            <p:ph sz="quarter" idx="27" hasCustomPrompt="1"/>
          </p:nvPr>
        </p:nvSpPr>
        <p:spPr>
          <a:xfrm>
            <a:off x="4300662" y="2158886"/>
            <a:ext cx="1693247" cy="895855"/>
          </a:xfrm>
        </p:spPr>
        <p:txBody>
          <a:bodyPr>
            <a:noAutofit/>
          </a:bodyPr>
          <a:lstStyle>
            <a:lvl1pPr marL="0" indent="0">
              <a:buNone/>
              <a:defRPr sz="1961"/>
            </a:lvl1pPr>
          </a:lstStyle>
          <a:p>
            <a:pPr lvl="0"/>
            <a:r>
              <a:rPr lang="en-US"/>
              <a:t>Picture</a:t>
            </a:r>
          </a:p>
        </p:txBody>
      </p:sp>
      <p:sp>
        <p:nvSpPr>
          <p:cNvPr id="27" name="Content Placeholder 15"/>
          <p:cNvSpPr>
            <a:spLocks noGrp="1"/>
          </p:cNvSpPr>
          <p:nvPr>
            <p:ph sz="quarter" idx="28" hasCustomPrompt="1"/>
          </p:nvPr>
        </p:nvSpPr>
        <p:spPr>
          <a:xfrm>
            <a:off x="6222995" y="2158886"/>
            <a:ext cx="1693247" cy="895855"/>
          </a:xfrm>
        </p:spPr>
        <p:txBody>
          <a:bodyPr>
            <a:noAutofit/>
          </a:bodyPr>
          <a:lstStyle>
            <a:lvl1pPr marL="0" indent="0">
              <a:buNone/>
              <a:defRPr sz="1961"/>
            </a:lvl1pPr>
          </a:lstStyle>
          <a:p>
            <a:pPr lvl="0"/>
            <a:r>
              <a:rPr lang="en-US"/>
              <a:t>Picture</a:t>
            </a:r>
          </a:p>
        </p:txBody>
      </p:sp>
      <p:sp>
        <p:nvSpPr>
          <p:cNvPr id="28" name="Content Placeholder 15"/>
          <p:cNvSpPr>
            <a:spLocks noGrp="1"/>
          </p:cNvSpPr>
          <p:nvPr>
            <p:ph sz="quarter" idx="29" hasCustomPrompt="1"/>
          </p:nvPr>
        </p:nvSpPr>
        <p:spPr>
          <a:xfrm>
            <a:off x="8145328" y="2158886"/>
            <a:ext cx="1693247" cy="895855"/>
          </a:xfrm>
        </p:spPr>
        <p:txBody>
          <a:bodyPr>
            <a:noAutofit/>
          </a:bodyPr>
          <a:lstStyle>
            <a:lvl1pPr marL="0" indent="0">
              <a:buNone/>
              <a:defRPr sz="1961"/>
            </a:lvl1pPr>
          </a:lstStyle>
          <a:p>
            <a:pPr lvl="0"/>
            <a:r>
              <a:rPr lang="en-US"/>
              <a:t>Picture</a:t>
            </a:r>
          </a:p>
        </p:txBody>
      </p:sp>
      <p:sp>
        <p:nvSpPr>
          <p:cNvPr id="29" name="Content Placeholder 15"/>
          <p:cNvSpPr>
            <a:spLocks noGrp="1"/>
          </p:cNvSpPr>
          <p:nvPr>
            <p:ph sz="quarter" idx="30" hasCustomPrompt="1"/>
          </p:nvPr>
        </p:nvSpPr>
        <p:spPr>
          <a:xfrm>
            <a:off x="10067660" y="2158886"/>
            <a:ext cx="1693247" cy="895855"/>
          </a:xfrm>
        </p:spPr>
        <p:txBody>
          <a:bodyPr>
            <a:noAutofit/>
          </a:bodyPr>
          <a:lstStyle>
            <a:lvl1pPr marL="0" indent="0">
              <a:buNone/>
              <a:defRPr sz="1961"/>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3"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1"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2"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3"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6.</a:t>
            </a:r>
          </a:p>
        </p:txBody>
      </p:sp>
      <p:sp>
        <p:nvSpPr>
          <p:cNvPr id="23" name="Footer Placeholder 14">
            <a:extLst>
              <a:ext uri="{FF2B5EF4-FFF2-40B4-BE49-F238E27FC236}">
                <a16:creationId xmlns:a16="http://schemas.microsoft.com/office/drawing/2014/main" id="{CDC19876-13E5-1847-AE6E-14EA37A9CED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661547162"/>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376394631"/>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tx2"/>
                </a:solidFill>
              </a:defRPr>
            </a:lvl1pPr>
          </a:lstStyle>
          <a:p>
            <a:pPr marL="0" lvl="0">
              <a:lnSpc>
                <a:spcPts val="5490"/>
              </a:lnSpc>
            </a:pPr>
            <a:r>
              <a:rPr lang="en-US"/>
              <a:t>Section title</a:t>
            </a:r>
          </a:p>
        </p:txBody>
      </p:sp>
    </p:spTree>
    <p:extLst>
      <p:ext uri="{BB962C8B-B14F-4D97-AF65-F5344CB8AC3E}">
        <p14:creationId xmlns:p14="http://schemas.microsoft.com/office/powerpoint/2010/main" val="380025620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14990133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229842" y="0"/>
            <a:ext cx="5962158" cy="6858000"/>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2" name="Title 1"/>
          <p:cNvSpPr>
            <a:spLocks noGrp="1"/>
          </p:cNvSpPr>
          <p:nvPr>
            <p:ph type="title" hasCustomPrompt="1"/>
          </p:nvPr>
        </p:nvSpPr>
        <p:spPr>
          <a:xfrm>
            <a:off x="455995" y="620428"/>
            <a:ext cx="5541959" cy="403137"/>
          </a:xfrm>
        </p:spPr>
        <p:txBody>
          <a:bodyPr wrap="square" lIns="0" tIns="0" rIns="0" bIns="0">
            <a:spAutoFit/>
          </a:bodyPr>
          <a:lstStyle>
            <a:lvl1pPr>
              <a:lnSpc>
                <a:spcPts val="3137"/>
              </a:lnSpc>
              <a:defRPr sz="2745" baseline="0">
                <a:solidFill>
                  <a:schemeClr val="tx1"/>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3"/>
            <a:ext cx="4822952" cy="264890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7"/>
            <a:ext cx="4822951" cy="287771"/>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3742780862"/>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1" y="1264251"/>
            <a:ext cx="11018520" cy="1612749"/>
          </a:xfrm>
        </p:spPr>
        <p:txBody>
          <a:bodyPr wrap="square">
            <a:spAutoFit/>
          </a:bodyPr>
          <a:lstStyle>
            <a:lvl1pPr marL="0" indent="0">
              <a:buNone/>
              <a:defRPr/>
            </a:lvl1pPr>
            <a:lvl2pPr marL="228594" indent="0">
              <a:buNone/>
              <a:defRPr/>
            </a:lvl2pPr>
            <a:lvl3pPr marL="457189" indent="0">
              <a:buNone/>
              <a:defRPr/>
            </a:lvl3pPr>
            <a:lvl4pPr marL="685783" indent="0">
              <a:buNone/>
              <a:defRPr/>
            </a:lvl4pPr>
            <a:lvl5pPr marL="91437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71724106"/>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55995" y="2158885"/>
            <a:ext cx="3618381" cy="2540231"/>
          </a:xfrm>
          <a:blipFill>
            <a:blip r:embed="rId2"/>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12" name="Picture Placeholder 10"/>
          <p:cNvSpPr>
            <a:spLocks noGrp="1"/>
          </p:cNvSpPr>
          <p:nvPr>
            <p:ph type="pic" sz="quarter" idx="15"/>
          </p:nvPr>
        </p:nvSpPr>
        <p:spPr>
          <a:xfrm>
            <a:off x="4303151" y="2158885"/>
            <a:ext cx="3607487" cy="2540231"/>
          </a:xfrm>
          <a:blipFill>
            <a:blip r:embed="rId3"/>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13" name="Picture Placeholder 10"/>
          <p:cNvSpPr>
            <a:spLocks noGrp="1"/>
          </p:cNvSpPr>
          <p:nvPr>
            <p:ph type="pic" sz="quarter" idx="16"/>
          </p:nvPr>
        </p:nvSpPr>
        <p:spPr>
          <a:xfrm>
            <a:off x="8139413" y="2158885"/>
            <a:ext cx="3623050" cy="2540231"/>
          </a:xfrm>
          <a:blipFill>
            <a:blip r:embed="rId4"/>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Photo layout 2</a:t>
            </a:r>
          </a:p>
        </p:txBody>
      </p:sp>
      <p:sp>
        <p:nvSpPr>
          <p:cNvPr id="5" name="Text Placeholder 4"/>
          <p:cNvSpPr>
            <a:spLocks noGrp="1"/>
          </p:cNvSpPr>
          <p:nvPr>
            <p:ph type="body" sz="quarter" idx="11" hasCustomPrompt="1"/>
          </p:nvPr>
        </p:nvSpPr>
        <p:spPr>
          <a:xfrm>
            <a:off x="455995"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00039"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4" name="Footer Placeholder 14">
            <a:extLst>
              <a:ext uri="{FF2B5EF4-FFF2-40B4-BE49-F238E27FC236}">
                <a16:creationId xmlns:a16="http://schemas.microsoft.com/office/drawing/2014/main" id="{3B5B741A-7576-5149-903B-7C99768D88C1}"/>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262001456"/>
      </p:ext>
    </p:extLst>
  </p:cSld>
  <p:clrMapOvr>
    <a:masterClrMapping/>
  </p:clrMapOvr>
  <p:transition>
    <p:fade/>
  </p:transition>
</p:sldLayout>
</file>

<file path=ppt/slideLayouts/slideLayout80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1" y="1264251"/>
            <a:ext cx="11018520" cy="1612749"/>
          </a:xfrm>
        </p:spPr>
        <p:txBody>
          <a:bodyPr wrap="square">
            <a:spAutoFit/>
          </a:bodyPr>
          <a:lstStyle>
            <a:lvl1pPr marL="0" indent="0">
              <a:buNone/>
              <a:defRPr/>
            </a:lvl1pPr>
            <a:lvl2pPr marL="228594" indent="0">
              <a:buNone/>
              <a:defRPr/>
            </a:lvl2pPr>
            <a:lvl3pPr marL="457189" indent="0">
              <a:buNone/>
              <a:defRPr/>
            </a:lvl3pPr>
            <a:lvl4pPr marL="685783" indent="0">
              <a:buNone/>
              <a:defRPr/>
            </a:lvl4pPr>
            <a:lvl5pPr marL="91437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71724106"/>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55995" y="1922802"/>
            <a:ext cx="4758211" cy="603538"/>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7"/>
            <a:ext cx="4758210" cy="2521331"/>
          </a:xfrm>
        </p:spPr>
        <p:txBody>
          <a:bodyPr lIns="0" tIns="0" rIns="0" bIns="0"/>
          <a:lstStyle>
            <a:lvl1pPr marL="280121" indent="-280121">
              <a:lnSpc>
                <a:spcPts val="1765"/>
              </a:lnSpc>
              <a:spcBef>
                <a:spcPts val="0"/>
              </a:spcBef>
              <a:buFont typeface="Arial" panose="020B0604020202020204" pitchFamily="34" charset="0"/>
              <a:buChar char="•"/>
              <a:defRPr sz="1372"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421009"/>
            <a:ext cx="5834041" cy="546753"/>
          </a:xfrm>
        </p:spPr>
        <p:txBody>
          <a:bodyPr anchor="ctr" anchorCtr="0"/>
          <a:lstStyle>
            <a:lvl1pPr algn="ctr">
              <a:defRPr/>
            </a:lvl1pPr>
          </a:lstStyle>
          <a:p>
            <a:r>
              <a:rPr lang="en-US"/>
              <a:t>Click icon to add picture</a:t>
            </a:r>
          </a:p>
        </p:txBody>
      </p:sp>
      <p:sp>
        <p:nvSpPr>
          <p:cNvPr id="8" name="Footer Placeholder 14">
            <a:extLst>
              <a:ext uri="{FF2B5EF4-FFF2-40B4-BE49-F238E27FC236}">
                <a16:creationId xmlns:a16="http://schemas.microsoft.com/office/drawing/2014/main" id="{91B60D61-6FC1-0E45-8A2E-51410A6C6305}"/>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023949682"/>
      </p:ext>
    </p:extLst>
  </p:cSld>
  <p:clrMapOvr>
    <a:masterClrMapping/>
  </p:clrMapOvr>
  <p:transition>
    <p:fade/>
  </p:transition>
</p:sldLayout>
</file>

<file path=ppt/slideLayouts/slideLayout81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1" y="1264251"/>
            <a:ext cx="11018520" cy="1612749"/>
          </a:xfrm>
        </p:spPr>
        <p:txBody>
          <a:bodyPr wrap="square">
            <a:spAutoFit/>
          </a:bodyPr>
          <a:lstStyle>
            <a:lvl1pPr marL="0" indent="0">
              <a:buNone/>
              <a:defRPr/>
            </a:lvl1pPr>
            <a:lvl2pPr marL="228594" indent="0">
              <a:buNone/>
              <a:defRPr/>
            </a:lvl2pPr>
            <a:lvl3pPr marL="457189" indent="0">
              <a:buNone/>
              <a:defRPr/>
            </a:lvl3pPr>
            <a:lvl4pPr marL="685783" indent="0">
              <a:buNone/>
              <a:defRPr/>
            </a:lvl4pPr>
            <a:lvl5pPr marL="91437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71724106"/>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421009"/>
            <a:ext cx="5834041" cy="546753"/>
          </a:xfrm>
        </p:spPr>
        <p:txBody>
          <a:bodyPr anchor="ctr" anchorCtr="0"/>
          <a:lstStyle>
            <a:lvl1pPr algn="ctr">
              <a:defRPr/>
            </a:lvl1pPr>
          </a:lstStyle>
          <a:p>
            <a:r>
              <a:rPr lang="en-US"/>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Device layout 2: two columns</a:t>
            </a:r>
          </a:p>
        </p:txBody>
      </p:sp>
      <p:sp>
        <p:nvSpPr>
          <p:cNvPr id="10" name="Footer Placeholder 14">
            <a:extLst>
              <a:ext uri="{FF2B5EF4-FFF2-40B4-BE49-F238E27FC236}">
                <a16:creationId xmlns:a16="http://schemas.microsoft.com/office/drawing/2014/main" id="{E48FC59D-3F2F-9746-A309-EDC9968BC4CC}"/>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061830390"/>
      </p:ext>
    </p:extLst>
  </p:cSld>
  <p:clrMapOvr>
    <a:masterClrMapping/>
  </p:clrMapOvr>
  <p:transition>
    <p:fade/>
  </p:transition>
</p:sldLayout>
</file>

<file path=ppt/slideLayouts/slideLayout82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1" y="1264251"/>
            <a:ext cx="11018520" cy="1612749"/>
          </a:xfrm>
        </p:spPr>
        <p:txBody>
          <a:bodyPr wrap="square">
            <a:spAutoFit/>
          </a:bodyPr>
          <a:lstStyle>
            <a:lvl1pPr marL="0" indent="0">
              <a:buNone/>
              <a:defRPr/>
            </a:lvl1pPr>
            <a:lvl2pPr marL="228594" indent="0">
              <a:buNone/>
              <a:defRPr/>
            </a:lvl2pPr>
            <a:lvl3pPr marL="457189" indent="0">
              <a:buNone/>
              <a:defRPr/>
            </a:lvl3pPr>
            <a:lvl4pPr marL="685783" indent="0">
              <a:buNone/>
              <a:defRPr/>
            </a:lvl4pPr>
            <a:lvl5pPr marL="91437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71724106"/>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p:spPr>
        <p:txBody>
          <a:bodyPr anchor="ctr">
            <a:noAutofit/>
          </a:bodyPr>
          <a:lstStyle>
            <a:lvl1pPr marL="0" indent="0" algn="ctr">
              <a:buNone/>
              <a:defRPr sz="2353"/>
            </a:lvl1pPr>
          </a:lstStyle>
          <a:p>
            <a:r>
              <a:rPr lang="en-US"/>
              <a:t>Click icon to add chart</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Chart examples</a:t>
            </a:r>
          </a:p>
        </p:txBody>
      </p:sp>
      <p:sp>
        <p:nvSpPr>
          <p:cNvPr id="9" name="Text Placeholder 4"/>
          <p:cNvSpPr>
            <a:spLocks noGrp="1"/>
          </p:cNvSpPr>
          <p:nvPr>
            <p:ph type="body" sz="quarter" idx="12" hasCustomPrompt="1"/>
          </p:nvPr>
        </p:nvSpPr>
        <p:spPr>
          <a:xfrm>
            <a:off x="455992" y="5857162"/>
            <a:ext cx="3618381" cy="301770"/>
          </a:xfrm>
        </p:spPr>
        <p:txBody>
          <a:bodyPr lIns="0" tIns="0" rIns="0" bIns="0"/>
          <a:lstStyle>
            <a:lvl1pPr marL="0" indent="0">
              <a:lnSpc>
                <a:spcPts val="1176"/>
              </a:lnSpc>
              <a:spcBef>
                <a:spcPts val="882"/>
              </a:spcBef>
              <a:buFont typeface="Arial" panose="020B0604020202020204" pitchFamily="34" charset="0"/>
              <a:buNone/>
              <a:defRPr sz="980" b="0" i="0" spc="0">
                <a:solidFill>
                  <a:schemeClr val="tx1"/>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2" y="5857162"/>
            <a:ext cx="3607487" cy="301770"/>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2" y="1950780"/>
            <a:ext cx="3607487" cy="3534843"/>
          </a:xfrm>
        </p:spPr>
        <p:txBody>
          <a:bodyPr anchor="ctr">
            <a:noAutofit/>
          </a:bodyPr>
          <a:lstStyle>
            <a:lvl1pPr marL="0" indent="0" algn="ctr">
              <a:buNone/>
              <a:defRPr sz="2353"/>
            </a:lvl1pPr>
          </a:lstStyle>
          <a:p>
            <a:r>
              <a:rPr lang="en-US"/>
              <a:t>Click icon to add chart</a:t>
            </a:r>
          </a:p>
        </p:txBody>
      </p:sp>
      <p:sp>
        <p:nvSpPr>
          <p:cNvPr id="21" name="Chart Placeholder 6"/>
          <p:cNvSpPr>
            <a:spLocks noGrp="1"/>
          </p:cNvSpPr>
          <p:nvPr>
            <p:ph type="chart" sz="quarter" idx="23"/>
          </p:nvPr>
        </p:nvSpPr>
        <p:spPr>
          <a:xfrm>
            <a:off x="8139412" y="1950780"/>
            <a:ext cx="3623051" cy="3534843"/>
          </a:xfrm>
        </p:spPr>
        <p:txBody>
          <a:bodyPr anchor="ctr">
            <a:noAutofit/>
          </a:bodyPr>
          <a:lstStyle>
            <a:lvl1pPr marL="0" indent="0" algn="ctr">
              <a:buNone/>
              <a:defRPr sz="2353"/>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857162"/>
            <a:ext cx="3607487" cy="301770"/>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3" name="Footer Placeholder 14">
            <a:extLst>
              <a:ext uri="{FF2B5EF4-FFF2-40B4-BE49-F238E27FC236}">
                <a16:creationId xmlns:a16="http://schemas.microsoft.com/office/drawing/2014/main" id="{592F5440-0E12-0F44-ACE7-3C2064AE32D5}"/>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944434154"/>
      </p:ext>
    </p:extLst>
  </p:cSld>
  <p:clrMapOvr>
    <a:masterClrMapping/>
  </p:clrMapOvr>
  <p:transition>
    <p:fade/>
  </p:transition>
</p:sldLayout>
</file>

<file path=ppt/slideLayouts/slideLayout83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1" y="1264251"/>
            <a:ext cx="11018520" cy="1612749"/>
          </a:xfrm>
        </p:spPr>
        <p:txBody>
          <a:bodyPr wrap="square">
            <a:spAutoFit/>
          </a:bodyPr>
          <a:lstStyle>
            <a:lvl1pPr marL="0" indent="0">
              <a:buNone/>
              <a:defRPr/>
            </a:lvl1pPr>
            <a:lvl2pPr marL="228594" indent="0">
              <a:buNone/>
              <a:defRPr/>
            </a:lvl2pPr>
            <a:lvl3pPr marL="457189" indent="0">
              <a:buNone/>
              <a:defRPr/>
            </a:lvl3pPr>
            <a:lvl4pPr marL="685783" indent="0">
              <a:buNone/>
              <a:defRPr/>
            </a:lvl4pPr>
            <a:lvl5pPr marL="91437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71724106"/>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Table styling</a:t>
            </a:r>
          </a:p>
        </p:txBody>
      </p:sp>
      <p:sp>
        <p:nvSpPr>
          <p:cNvPr id="4" name="Table Placeholder 3"/>
          <p:cNvSpPr>
            <a:spLocks noGrp="1"/>
          </p:cNvSpPr>
          <p:nvPr>
            <p:ph type="tbl" sz="quarter" idx="10"/>
          </p:nvPr>
        </p:nvSpPr>
        <p:spPr>
          <a:xfrm>
            <a:off x="455995" y="3924852"/>
            <a:ext cx="11306469" cy="546753"/>
          </a:xfrm>
        </p:spPr>
        <p:txBody>
          <a:bodyPr anchor="ctr" anchorCtr="0"/>
          <a:lstStyle>
            <a:lvl1pPr algn="ctr">
              <a:defRPr/>
            </a:lvl1pPr>
          </a:lstStyle>
          <a:p>
            <a:r>
              <a:rPr lang="en-US"/>
              <a:t>Click icon to add table</a:t>
            </a:r>
          </a:p>
        </p:txBody>
      </p:sp>
      <p:sp>
        <p:nvSpPr>
          <p:cNvPr id="6" name="Footer Placeholder 14">
            <a:extLst>
              <a:ext uri="{FF2B5EF4-FFF2-40B4-BE49-F238E27FC236}">
                <a16:creationId xmlns:a16="http://schemas.microsoft.com/office/drawing/2014/main" id="{8FFE576D-7F23-5D49-98BE-F31E6740176A}"/>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908020992"/>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37190427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91581487"/>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093907"/>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76813732"/>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87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1" y="1264251"/>
            <a:ext cx="11018520" cy="1612749"/>
          </a:xfrm>
        </p:spPr>
        <p:txBody>
          <a:bodyPr wrap="square">
            <a:spAutoFit/>
          </a:bodyPr>
          <a:lstStyle>
            <a:lvl1pPr marL="0" indent="0">
              <a:buNone/>
              <a:defRPr/>
            </a:lvl1pPr>
            <a:lvl2pPr marL="228594" indent="0">
              <a:buNone/>
              <a:defRPr/>
            </a:lvl2pPr>
            <a:lvl3pPr marL="457189" indent="0">
              <a:buNone/>
              <a:defRPr/>
            </a:lvl3pPr>
            <a:lvl4pPr marL="685783" indent="0">
              <a:buNone/>
              <a:defRPr/>
            </a:lvl4pPr>
            <a:lvl5pPr marL="91437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71724106"/>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slide whit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rgbClr val="000000"/>
                </a:solidFill>
              </a:defRPr>
            </a:lvl1pPr>
          </a:lstStyle>
          <a:p>
            <a:r>
              <a:rPr lang="en-US"/>
              <a:t>Microsoft 365</a:t>
            </a:r>
            <a:br>
              <a:rPr lang="en-US"/>
            </a:br>
            <a:r>
              <a:rPr lang="en-US"/>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rgbClr val="000000"/>
                </a:solidFill>
                <a:latin typeface="+mn-lt"/>
              </a:defRPr>
            </a:lvl1pPr>
          </a:lstStyle>
          <a:p>
            <a:pPr lvl="0"/>
            <a:r>
              <a:rPr lang="en-US"/>
              <a:t>Author name</a:t>
            </a:r>
          </a:p>
          <a:p>
            <a:pPr lvl="0"/>
            <a:r>
              <a:rPr lang="en-US"/>
              <a:t>Date</a:t>
            </a:r>
          </a:p>
        </p:txBody>
      </p:sp>
      <p:pic>
        <p:nvPicPr>
          <p:cNvPr id="18" name="Picture 17">
            <a:extLst>
              <a:ext uri="{FF2B5EF4-FFF2-40B4-BE49-F238E27FC236}">
                <a16:creationId xmlns:a16="http://schemas.microsoft.com/office/drawing/2014/main" id="{9F4A718E-6F7C-414B-B5B4-AA6809C7682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37006081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80.xml><?xml version="1.0" encoding="utf-8"?>
<p:sldLayout xmlns:a="http://schemas.openxmlformats.org/drawingml/2006/main" xmlns:r="http://schemas.openxmlformats.org/officeDocument/2006/relationships" xmlns:p="http://schemas.openxmlformats.org/presentationml/2006/main" preserve="1" userDrawn="1">
  <p:cSld name="Title slide whit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rgbClr val="000000"/>
                </a:solidFill>
              </a:defRPr>
            </a:lvl1pPr>
          </a:lstStyle>
          <a:p>
            <a:r>
              <a:rPr lang="en-US"/>
              <a:t>Microsoft 365</a:t>
            </a:r>
            <a:br>
              <a:rPr lang="en-US"/>
            </a:br>
            <a:r>
              <a:rPr lang="en-US"/>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rgbClr val="000000"/>
                </a:solidFill>
                <a:latin typeface="+mn-lt"/>
              </a:defRPr>
            </a:lvl1pPr>
          </a:lstStyle>
          <a:p>
            <a:pPr lvl="0"/>
            <a:r>
              <a:rPr lang="en-US"/>
              <a:t>Author name</a:t>
            </a:r>
          </a:p>
          <a:p>
            <a:pPr lvl="0"/>
            <a:r>
              <a:rPr lang="en-US"/>
              <a:t>Date</a:t>
            </a:r>
          </a:p>
        </p:txBody>
      </p:sp>
      <p:pic>
        <p:nvPicPr>
          <p:cNvPr id="18" name="Picture 17">
            <a:extLst>
              <a:ext uri="{FF2B5EF4-FFF2-40B4-BE49-F238E27FC236}">
                <a16:creationId xmlns:a16="http://schemas.microsoft.com/office/drawing/2014/main" id="{9F4A718E-6F7C-414B-B5B4-AA6809C7682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37006081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slide blue">
    <p:bg>
      <p:bgPr>
        <a:solidFill>
          <a:srgbClr val="0278D4"/>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A1BD43-4947-4C7D-B1C8-B6C8FC3789B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bg2"/>
                </a:solidFill>
              </a:defRPr>
            </a:lvl1pPr>
          </a:lstStyle>
          <a:p>
            <a:r>
              <a:rPr lang="en-US"/>
              <a:t>Microsoft 365</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bg2"/>
                </a:soli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41274363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90.xml><?xml version="1.0" encoding="utf-8"?>
<p:sldLayout xmlns:a="http://schemas.openxmlformats.org/drawingml/2006/main" xmlns:r="http://schemas.openxmlformats.org/officeDocument/2006/relationships" xmlns:p="http://schemas.openxmlformats.org/presentationml/2006/main" preserve="1" userDrawn="1">
  <p:cSld name="Title slide blue">
    <p:bg>
      <p:bgPr>
        <a:solidFill>
          <a:srgbClr val="0278D4"/>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A1BD43-4947-4C7D-B1C8-B6C8FC3789B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bg2"/>
                </a:solidFill>
              </a:defRPr>
            </a:lvl1pPr>
          </a:lstStyle>
          <a:p>
            <a:r>
              <a:rPr lang="en-US"/>
              <a:t>Microsoft 365</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bg2"/>
                </a:soli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41274363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584200" y="1435498"/>
            <a:ext cx="11018520" cy="161274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3092262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pic>
        <p:nvPicPr>
          <p:cNvPr id="35" name="Picture 34">
            <a:extLst>
              <a:ext uri="{FF2B5EF4-FFF2-40B4-BE49-F238E27FC236}">
                <a16:creationId xmlns:a16="http://schemas.microsoft.com/office/drawing/2014/main" id="{04AF04F8-EF46-1C4F-BBCF-EBC27D92ED44}"/>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flipH="1">
            <a:off x="0" y="0"/>
            <a:ext cx="12197901" cy="6858000"/>
          </a:xfrm>
          <a:prstGeom prst="rect">
            <a:avLst/>
          </a:prstGeom>
        </p:spPr>
      </p:pic>
      <p:sp>
        <p:nvSpPr>
          <p:cNvPr id="36" name="Rectangle 35">
            <a:extLst>
              <a:ext uri="{FF2B5EF4-FFF2-40B4-BE49-F238E27FC236}">
                <a16:creationId xmlns:a16="http://schemas.microsoft.com/office/drawing/2014/main" id="{E29E8B9E-D32A-FD4C-8D73-F1B4F860F118}"/>
              </a:ext>
            </a:extLst>
          </p:cNvPr>
          <p:cNvSpPr/>
          <p:nvPr userDrawn="1"/>
        </p:nvSpPr>
        <p:spPr bwMode="auto">
          <a:xfrm flipH="1">
            <a:off x="1" y="0"/>
            <a:ext cx="12191999" cy="6858000"/>
          </a:xfrm>
          <a:prstGeom prst="rect">
            <a:avLst/>
          </a:prstGeom>
          <a:gradFill flip="none" rotWithShape="1">
            <a:gsLst>
              <a:gs pos="25000">
                <a:schemeClr val="tx1">
                  <a:lumMod val="50000"/>
                  <a:alpha val="85000"/>
                </a:schemeClr>
              </a:gs>
              <a:gs pos="43000">
                <a:schemeClr val="tx1">
                  <a:lumMod val="50000"/>
                  <a:alpha val="76000"/>
                </a:schemeClr>
              </a:gs>
              <a:gs pos="74000">
                <a:schemeClr val="tx1">
                  <a:alpha val="0"/>
                </a:schemeClr>
              </a:gs>
            </a:gsLst>
            <a:lin ang="135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8" rIns="179234" bIns="143388"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a:cs typeface="Segoe UI" pitchFamily="34" charset="0"/>
            </a:endParaRPr>
          </a:p>
        </p:txBody>
      </p:sp>
      <p:sp>
        <p:nvSpPr>
          <p:cNvPr id="10" name="Title 1">
            <a:extLst>
              <a:ext uri="{FF2B5EF4-FFF2-40B4-BE49-F238E27FC236}">
                <a16:creationId xmlns:a16="http://schemas.microsoft.com/office/drawing/2014/main" id="{6918950D-BA52-4C37-9FC7-9B2441DABC4D}"/>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bg2"/>
                </a:solidFill>
              </a:defRPr>
            </a:lvl1pPr>
          </a:lstStyle>
          <a:p>
            <a:r>
              <a:rPr lang="en-US"/>
              <a:t>Microsoft 365</a:t>
            </a:r>
            <a:br>
              <a:rPr lang="en-US"/>
            </a:br>
            <a:r>
              <a:rPr lang="en-US"/>
              <a:t>title or event name</a:t>
            </a:r>
          </a:p>
        </p:txBody>
      </p:sp>
      <p:sp>
        <p:nvSpPr>
          <p:cNvPr id="11" name="Text Placeholder 4">
            <a:extLst>
              <a:ext uri="{FF2B5EF4-FFF2-40B4-BE49-F238E27FC236}">
                <a16:creationId xmlns:a16="http://schemas.microsoft.com/office/drawing/2014/main" id="{4B7969DA-51E9-4FB3-BFCC-63C88E80862C}"/>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bg2"/>
                </a:solidFill>
                <a:latin typeface="+mn-lt"/>
              </a:defRPr>
            </a:lvl1pPr>
          </a:lstStyle>
          <a:p>
            <a:pPr lvl="0"/>
            <a:r>
              <a:rPr lang="en-US"/>
              <a:t>Author name</a:t>
            </a:r>
          </a:p>
          <a:p>
            <a:pPr lvl="0"/>
            <a:r>
              <a:rPr lang="en-US"/>
              <a:t>Date</a:t>
            </a:r>
          </a:p>
        </p:txBody>
      </p:sp>
      <p:pic>
        <p:nvPicPr>
          <p:cNvPr id="12" name="Picture 11">
            <a:extLst>
              <a:ext uri="{FF2B5EF4-FFF2-40B4-BE49-F238E27FC236}">
                <a16:creationId xmlns:a16="http://schemas.microsoft.com/office/drawing/2014/main" id="{A0D28F43-8FFF-4944-9497-29A9A4AAFE57}"/>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9176" y="390764"/>
            <a:ext cx="1501068" cy="552162"/>
          </a:xfrm>
          <a:prstGeom prst="rect">
            <a:avLst/>
          </a:prstGeom>
        </p:spPr>
      </p:pic>
    </p:spTree>
    <p:extLst>
      <p:ext uri="{BB962C8B-B14F-4D97-AF65-F5344CB8AC3E}">
        <p14:creationId xmlns:p14="http://schemas.microsoft.com/office/powerpoint/2010/main" val="12555560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0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584200" y="1435498"/>
            <a:ext cx="11018520" cy="161274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3092262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01.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pic>
        <p:nvPicPr>
          <p:cNvPr id="35" name="Picture 34">
            <a:extLst>
              <a:ext uri="{FF2B5EF4-FFF2-40B4-BE49-F238E27FC236}">
                <a16:creationId xmlns:a16="http://schemas.microsoft.com/office/drawing/2014/main" id="{04AF04F8-EF46-1C4F-BBCF-EBC27D92ED44}"/>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flipH="1">
            <a:off x="0" y="0"/>
            <a:ext cx="12197901" cy="6858000"/>
          </a:xfrm>
          <a:prstGeom prst="rect">
            <a:avLst/>
          </a:prstGeom>
        </p:spPr>
      </p:pic>
      <p:sp>
        <p:nvSpPr>
          <p:cNvPr id="36" name="Rectangle 35">
            <a:extLst>
              <a:ext uri="{FF2B5EF4-FFF2-40B4-BE49-F238E27FC236}">
                <a16:creationId xmlns:a16="http://schemas.microsoft.com/office/drawing/2014/main" id="{E29E8B9E-D32A-FD4C-8D73-F1B4F860F118}"/>
              </a:ext>
            </a:extLst>
          </p:cNvPr>
          <p:cNvSpPr/>
          <p:nvPr userDrawn="1"/>
        </p:nvSpPr>
        <p:spPr bwMode="auto">
          <a:xfrm flipH="1">
            <a:off x="1" y="0"/>
            <a:ext cx="12191999" cy="6858000"/>
          </a:xfrm>
          <a:prstGeom prst="rect">
            <a:avLst/>
          </a:prstGeom>
          <a:gradFill flip="none" rotWithShape="1">
            <a:gsLst>
              <a:gs pos="25000">
                <a:schemeClr val="tx1">
                  <a:lumMod val="50000"/>
                  <a:alpha val="85000"/>
                </a:schemeClr>
              </a:gs>
              <a:gs pos="43000">
                <a:schemeClr val="tx1">
                  <a:lumMod val="50000"/>
                  <a:alpha val="76000"/>
                </a:schemeClr>
              </a:gs>
              <a:gs pos="74000">
                <a:schemeClr val="tx1">
                  <a:alpha val="0"/>
                </a:schemeClr>
              </a:gs>
            </a:gsLst>
            <a:lin ang="135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8" rIns="179234" bIns="143388"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a:cs typeface="Segoe UI" pitchFamily="34" charset="0"/>
            </a:endParaRPr>
          </a:p>
        </p:txBody>
      </p:sp>
      <p:sp>
        <p:nvSpPr>
          <p:cNvPr id="10" name="Title 1">
            <a:extLst>
              <a:ext uri="{FF2B5EF4-FFF2-40B4-BE49-F238E27FC236}">
                <a16:creationId xmlns:a16="http://schemas.microsoft.com/office/drawing/2014/main" id="{6918950D-BA52-4C37-9FC7-9B2441DABC4D}"/>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bg2"/>
                </a:solidFill>
              </a:defRPr>
            </a:lvl1pPr>
          </a:lstStyle>
          <a:p>
            <a:r>
              <a:rPr lang="en-US"/>
              <a:t>Microsoft 365</a:t>
            </a:r>
            <a:br>
              <a:rPr lang="en-US"/>
            </a:br>
            <a:r>
              <a:rPr lang="en-US"/>
              <a:t>title or event name</a:t>
            </a:r>
          </a:p>
        </p:txBody>
      </p:sp>
      <p:sp>
        <p:nvSpPr>
          <p:cNvPr id="11" name="Text Placeholder 4">
            <a:extLst>
              <a:ext uri="{FF2B5EF4-FFF2-40B4-BE49-F238E27FC236}">
                <a16:creationId xmlns:a16="http://schemas.microsoft.com/office/drawing/2014/main" id="{4B7969DA-51E9-4FB3-BFCC-63C88E80862C}"/>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bg2"/>
                </a:solidFill>
                <a:latin typeface="+mn-lt"/>
              </a:defRPr>
            </a:lvl1pPr>
          </a:lstStyle>
          <a:p>
            <a:pPr lvl="0"/>
            <a:r>
              <a:rPr lang="en-US"/>
              <a:t>Author name</a:t>
            </a:r>
          </a:p>
          <a:p>
            <a:pPr lvl="0"/>
            <a:r>
              <a:rPr lang="en-US"/>
              <a:t>Date</a:t>
            </a:r>
          </a:p>
        </p:txBody>
      </p:sp>
      <p:pic>
        <p:nvPicPr>
          <p:cNvPr id="12" name="Picture 11">
            <a:extLst>
              <a:ext uri="{FF2B5EF4-FFF2-40B4-BE49-F238E27FC236}">
                <a16:creationId xmlns:a16="http://schemas.microsoft.com/office/drawing/2014/main" id="{A0D28F43-8FFF-4944-9497-29A9A4AAFE57}"/>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9176" y="390764"/>
            <a:ext cx="1501068" cy="552162"/>
          </a:xfrm>
          <a:prstGeom prst="rect">
            <a:avLst/>
          </a:prstGeom>
        </p:spPr>
      </p:pic>
    </p:spTree>
    <p:extLst>
      <p:ext uri="{BB962C8B-B14F-4D97-AF65-F5344CB8AC3E}">
        <p14:creationId xmlns:p14="http://schemas.microsoft.com/office/powerpoint/2010/main" val="12555560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6425" y="1202871"/>
            <a:ext cx="3632388" cy="1172553"/>
          </a:xfrm>
        </p:spPr>
        <p:txBody>
          <a:bodyPr lIns="0" tIns="0" rIns="0" bIns="0"/>
          <a:lstStyle>
            <a:lvl1pPr>
              <a:defRPr sz="1961"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12722" y="1202872"/>
            <a:ext cx="3618382" cy="3289228"/>
          </a:xfrm>
        </p:spPr>
        <p:txBody>
          <a:bodyPr wrap="square" lIns="0" tIns="0" rIns="0" bIns="0">
            <a:noAutofit/>
          </a:bodyPr>
          <a:lstStyle>
            <a:lvl1pPr marL="0" marR="0" indent="0" algn="l" defTabSz="507330" rtl="0" eaLnBrk="1" fontAlgn="auto" latinLnBrk="0" hangingPunct="1">
              <a:lnSpc>
                <a:spcPct val="100000"/>
              </a:lnSpc>
              <a:spcBef>
                <a:spcPts val="0"/>
              </a:spcBef>
              <a:spcAft>
                <a:spcPts val="490"/>
              </a:spcAft>
              <a:buClrTx/>
              <a:buSzPct val="90000"/>
              <a:buFont typeface="Wingdings" panose="05000000000000000000" pitchFamily="2" charset="2"/>
              <a:buNone/>
              <a:tabLst/>
              <a:defRPr sz="1961" spc="0" baseline="0">
                <a:solidFill>
                  <a:schemeClr val="accent1"/>
                </a:solidFill>
                <a:latin typeface="+mj-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3540538769"/>
      </p:ext>
    </p:extLst>
  </p:cSld>
  <p:clrMapOvr>
    <a:masterClrMapping/>
  </p:clrMapOvr>
  <p:transition>
    <p:fade/>
  </p:transition>
</p:sldLayout>
</file>

<file path=ppt/slideLayouts/slideLayout9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584200" y="1435498"/>
            <a:ext cx="11018520" cy="161274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3092262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11.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6425" y="1202871"/>
            <a:ext cx="3632388" cy="1172553"/>
          </a:xfrm>
        </p:spPr>
        <p:txBody>
          <a:bodyPr lIns="0" tIns="0" rIns="0" bIns="0"/>
          <a:lstStyle>
            <a:lvl1pPr>
              <a:defRPr sz="1961"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12722" y="1202872"/>
            <a:ext cx="3618382" cy="3289228"/>
          </a:xfrm>
        </p:spPr>
        <p:txBody>
          <a:bodyPr wrap="square" lIns="0" tIns="0" rIns="0" bIns="0">
            <a:noAutofit/>
          </a:bodyPr>
          <a:lstStyle>
            <a:lvl1pPr marL="0" marR="0" indent="0" algn="l" defTabSz="507330" rtl="0" eaLnBrk="1" fontAlgn="auto" latinLnBrk="0" hangingPunct="1">
              <a:lnSpc>
                <a:spcPct val="100000"/>
              </a:lnSpc>
              <a:spcBef>
                <a:spcPts val="0"/>
              </a:spcBef>
              <a:spcAft>
                <a:spcPts val="490"/>
              </a:spcAft>
              <a:buClrTx/>
              <a:buSzPct val="90000"/>
              <a:buFont typeface="Wingdings" panose="05000000000000000000" pitchFamily="2" charset="2"/>
              <a:buNone/>
              <a:tabLst/>
              <a:defRPr sz="1961" spc="0" baseline="0">
                <a:solidFill>
                  <a:schemeClr val="accent1"/>
                </a:solidFill>
                <a:latin typeface="+mj-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3540538769"/>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2"/>
            <a:ext cx="11339774" cy="1223171"/>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rgbClr val="000000"/>
                </a:solidFill>
              </a:defRPr>
            </a:lvl2pPr>
            <a:lvl3pPr marL="448193" indent="0">
              <a:spcBef>
                <a:spcPts val="0"/>
              </a:spcBef>
              <a:spcAft>
                <a:spcPts val="1274"/>
              </a:spcAft>
              <a:buNone/>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3112139290"/>
      </p:ext>
    </p:extLst>
  </p:cSld>
  <p:clrMapOvr>
    <a:masterClrMapping/>
  </p:clrMapOvr>
  <p:transition>
    <p:fade/>
  </p:transition>
</p:sldLayout>
</file>

<file path=ppt/slideLayouts/slideLayout92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584200" y="1435498"/>
            <a:ext cx="11018520" cy="161274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3092262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21.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2"/>
            <a:ext cx="11339774" cy="1223171"/>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rgbClr val="000000"/>
                </a:solidFill>
              </a:defRPr>
            </a:lvl2pPr>
            <a:lvl3pPr marL="448193" indent="0">
              <a:spcBef>
                <a:spcPts val="0"/>
              </a:spcBef>
              <a:spcAft>
                <a:spcPts val="1274"/>
              </a:spcAft>
              <a:buNone/>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3112139290"/>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4"/>
            <a:ext cx="11339774" cy="1223171"/>
          </a:xfrm>
        </p:spPr>
        <p:txBody>
          <a:bodyPr wrap="square" lIns="0" tIns="0" rIns="0" bIns="0">
            <a:spAutoFit/>
          </a:bodyPr>
          <a:lstStyle>
            <a:lvl1pPr marL="268916" indent="-268916">
              <a:lnSpc>
                <a:spcPct val="90000"/>
              </a:lnSpc>
              <a:spcBef>
                <a:spcPts val="0"/>
              </a:spcBef>
              <a:spcAft>
                <a:spcPts val="1274"/>
              </a:spcAft>
              <a:buClr>
                <a:srgbClr val="000000"/>
              </a:buClr>
              <a:buSzPct val="77000"/>
              <a:buFont typeface="Arial" panose="020B0604020202020204" pitchFamily="34" charset="0"/>
              <a:buChar char="•"/>
              <a:defRPr sz="2549" b="0" i="0">
                <a:solidFill>
                  <a:srgbClr val="000000"/>
                </a:solidFill>
                <a:latin typeface="+mn-lt"/>
              </a:defRPr>
            </a:lvl1pPr>
            <a:lvl2pPr marL="537832" indent="-224097">
              <a:lnSpc>
                <a:spcPct val="90000"/>
              </a:lnSpc>
              <a:spcBef>
                <a:spcPts val="0"/>
              </a:spcBef>
              <a:spcAft>
                <a:spcPts val="1274"/>
              </a:spcAft>
              <a:buClr>
                <a:srgbClr val="000000"/>
              </a:buClr>
              <a:buSzPct val="77000"/>
              <a:buFont typeface="Arial" panose="020B0604020202020204" pitchFamily="34" charset="0"/>
              <a:buChar char="•"/>
              <a:defRPr sz="1961">
                <a:solidFill>
                  <a:srgbClr val="000000"/>
                </a:solidFill>
              </a:defRPr>
            </a:lvl2pPr>
            <a:lvl3pPr marL="806748" indent="-224097">
              <a:spcBef>
                <a:spcPts val="0"/>
              </a:spcBef>
              <a:spcAft>
                <a:spcPts val="1274"/>
              </a:spcAft>
              <a:buClr>
                <a:srgbClr val="000000"/>
              </a:buClr>
              <a:buSzPct val="77000"/>
              <a:buFont typeface="Arial" panose="020B0604020202020204" pitchFamily="34" charset="0"/>
              <a:buChar char="•"/>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224718"/>
            <a:ext cx="11339774" cy="325911"/>
          </a:xfrm>
        </p:spPr>
        <p:txBody>
          <a:bodyPr wrap="square" lIns="0" tIns="0" rIns="0" bIns="0">
            <a:spAutoFit/>
          </a:bodyPr>
          <a:lstStyle>
            <a:lvl1pPr marL="0" indent="0">
              <a:lnSpc>
                <a:spcPct val="90000"/>
              </a:lnSpc>
              <a:spcBef>
                <a:spcPts val="0"/>
              </a:spcBef>
              <a:spcAft>
                <a:spcPts val="1274"/>
              </a:spcAft>
              <a:buNone/>
              <a:defRPr sz="2353"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2787054253"/>
      </p:ext>
    </p:extLst>
  </p:cSld>
  <p:clrMapOvr>
    <a:masterClrMapping/>
  </p:clrMapOvr>
  <p:transition>
    <p:fade/>
  </p:transition>
</p:sldLayout>
</file>

<file path=ppt/slideLayouts/slideLayout93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584200" y="1435498"/>
            <a:ext cx="11018520" cy="161274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3092262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31.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4"/>
            <a:ext cx="11339774" cy="1223171"/>
          </a:xfrm>
        </p:spPr>
        <p:txBody>
          <a:bodyPr wrap="square" lIns="0" tIns="0" rIns="0" bIns="0">
            <a:spAutoFit/>
          </a:bodyPr>
          <a:lstStyle>
            <a:lvl1pPr marL="268916" indent="-268916">
              <a:lnSpc>
                <a:spcPct val="90000"/>
              </a:lnSpc>
              <a:spcBef>
                <a:spcPts val="0"/>
              </a:spcBef>
              <a:spcAft>
                <a:spcPts val="1274"/>
              </a:spcAft>
              <a:buClr>
                <a:srgbClr val="000000"/>
              </a:buClr>
              <a:buSzPct val="77000"/>
              <a:buFont typeface="Arial" panose="020B0604020202020204" pitchFamily="34" charset="0"/>
              <a:buChar char="•"/>
              <a:defRPr sz="2549" b="0" i="0">
                <a:solidFill>
                  <a:srgbClr val="000000"/>
                </a:solidFill>
                <a:latin typeface="+mn-lt"/>
              </a:defRPr>
            </a:lvl1pPr>
            <a:lvl2pPr marL="537832" indent="-224097">
              <a:lnSpc>
                <a:spcPct val="90000"/>
              </a:lnSpc>
              <a:spcBef>
                <a:spcPts val="0"/>
              </a:spcBef>
              <a:spcAft>
                <a:spcPts val="1274"/>
              </a:spcAft>
              <a:buClr>
                <a:srgbClr val="000000"/>
              </a:buClr>
              <a:buSzPct val="77000"/>
              <a:buFont typeface="Arial" panose="020B0604020202020204" pitchFamily="34" charset="0"/>
              <a:buChar char="•"/>
              <a:defRPr sz="1961">
                <a:solidFill>
                  <a:srgbClr val="000000"/>
                </a:solidFill>
              </a:defRPr>
            </a:lvl2pPr>
            <a:lvl3pPr marL="806748" indent="-224097">
              <a:spcBef>
                <a:spcPts val="0"/>
              </a:spcBef>
              <a:spcAft>
                <a:spcPts val="1274"/>
              </a:spcAft>
              <a:buClr>
                <a:srgbClr val="000000"/>
              </a:buClr>
              <a:buSzPct val="77000"/>
              <a:buFont typeface="Arial" panose="020B0604020202020204" pitchFamily="34" charset="0"/>
              <a:buChar char="•"/>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224718"/>
            <a:ext cx="11339774" cy="325911"/>
          </a:xfrm>
        </p:spPr>
        <p:txBody>
          <a:bodyPr wrap="square" lIns="0" tIns="0" rIns="0" bIns="0">
            <a:spAutoFit/>
          </a:bodyPr>
          <a:lstStyle>
            <a:lvl1pPr marL="0" indent="0">
              <a:lnSpc>
                <a:spcPct val="90000"/>
              </a:lnSpc>
              <a:spcBef>
                <a:spcPts val="0"/>
              </a:spcBef>
              <a:spcAft>
                <a:spcPts val="1274"/>
              </a:spcAft>
              <a:buNone/>
              <a:defRPr sz="2353"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2787054253"/>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p:txBody>
          <a:bodyPr/>
          <a:lstStyle>
            <a:lvl1pPr>
              <a:defRPr/>
            </a:lvl1pPr>
          </a:lstStyle>
          <a:p>
            <a:r>
              <a:rPr lang="en-US"/>
              <a:t>Heading Segoe UI </a:t>
            </a:r>
            <a:r>
              <a:rPr lang="en-US" err="1"/>
              <a:t>Semibold</a:t>
            </a:r>
            <a:r>
              <a:rPr lang="en-US"/>
              <a:t> 32pt</a:t>
            </a:r>
          </a:p>
        </p:txBody>
      </p:sp>
      <p:sp>
        <p:nvSpPr>
          <p:cNvPr id="4" name="Text Placeholder 3"/>
          <p:cNvSpPr>
            <a:spLocks noGrp="1"/>
          </p:cNvSpPr>
          <p:nvPr>
            <p:ph type="body" sz="quarter" idx="10" hasCustomPrompt="1"/>
          </p:nvPr>
        </p:nvSpPr>
        <p:spPr>
          <a:xfrm>
            <a:off x="584200" y="2137399"/>
            <a:ext cx="5212080" cy="1223171"/>
          </a:xfrm>
        </p:spPr>
        <p:txBody>
          <a:bodyPr vert="horz" wrap="square" lIns="0" tIns="0" rIns="0" bIns="0" rtlCol="0">
            <a:spAutoFit/>
          </a:bodyPr>
          <a:lstStyle>
            <a:lvl1pPr>
              <a:defRPr lang="en-US" b="0" i="0"/>
            </a:lvl1pPr>
            <a:lvl2pPr>
              <a:defRPr lang="en-US"/>
            </a:lvl2pPr>
            <a:lvl3pPr>
              <a:defRPr lang="en-US" sz="1961"/>
            </a:lvl3pPr>
            <a:lvl4pPr>
              <a:defRPr lang="en-US" sz="1961"/>
            </a:lvl4pPr>
            <a:lvl5pPr>
              <a:defRPr lang="en-US" dirty="0"/>
            </a:lvl5pPr>
          </a:lstStyle>
          <a:p>
            <a:pPr lvl="0">
              <a:spcAft>
                <a:spcPts val="1274"/>
              </a:spcAft>
            </a:pPr>
            <a:r>
              <a:rPr lang="en-US"/>
              <a:t>First level Segoe UI 26pt</a:t>
            </a:r>
          </a:p>
          <a:p>
            <a:pPr lvl="1">
              <a:spcAft>
                <a:spcPts val="1274"/>
              </a:spcAft>
            </a:pPr>
            <a:r>
              <a:rPr lang="en-US"/>
              <a:t>Second level Segoe UI 20pt</a:t>
            </a:r>
          </a:p>
          <a:p>
            <a:pPr lvl="2">
              <a:spcAft>
                <a:spcPts val="1274"/>
              </a:spcAft>
            </a:pPr>
            <a:r>
              <a:rPr lang="en-US"/>
              <a:t>Third level Segoe UI 20pt</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hasCustomPrompt="1"/>
          </p:nvPr>
        </p:nvSpPr>
        <p:spPr>
          <a:xfrm>
            <a:off x="6397172" y="2137399"/>
            <a:ext cx="5212080" cy="1223171"/>
          </a:xfrm>
        </p:spPr>
        <p:txBody>
          <a:bodyPr vert="horz" wrap="square" lIns="0" tIns="0" rIns="0" bIns="0" rtlCol="0">
            <a:spAutoFit/>
          </a:bodyPr>
          <a:lstStyle>
            <a:lvl1pPr>
              <a:defRPr lang="en-US" b="0" i="0" dirty="0"/>
            </a:lvl1pPr>
            <a:lvl2pPr>
              <a:defRPr lang="en-US" dirty="0"/>
            </a:lvl2pPr>
            <a:lvl3pPr>
              <a:defRPr lang="en-US" sz="1961" dirty="0"/>
            </a:lvl3pPr>
            <a:lvl4pPr>
              <a:defRPr lang="en-US" sz="1961" dirty="0"/>
            </a:lvl4pPr>
            <a:lvl5pPr>
              <a:defRPr lang="en-US" dirty="0"/>
            </a:lvl5pPr>
          </a:lstStyle>
          <a:p>
            <a:pPr lvl="0">
              <a:spcAft>
                <a:spcPts val="1274"/>
              </a:spcAft>
            </a:pPr>
            <a:r>
              <a:rPr lang="en-US"/>
              <a:t>First level Segoe UI 26pt</a:t>
            </a:r>
          </a:p>
          <a:p>
            <a:pPr lvl="1">
              <a:spcAft>
                <a:spcPts val="1274"/>
              </a:spcAft>
            </a:pPr>
            <a:r>
              <a:rPr lang="en-US"/>
              <a:t>Second level Segoe UI 20pt</a:t>
            </a:r>
          </a:p>
          <a:p>
            <a:pPr lvl="2">
              <a:spcAft>
                <a:spcPts val="1274"/>
              </a:spcAft>
            </a:pPr>
            <a:r>
              <a:rPr lang="en-US"/>
              <a:t>Third level Segoe UI 20pt</a:t>
            </a:r>
          </a:p>
        </p:txBody>
      </p:sp>
    </p:spTree>
    <p:extLst>
      <p:ext uri="{BB962C8B-B14F-4D97-AF65-F5344CB8AC3E}">
        <p14:creationId xmlns:p14="http://schemas.microsoft.com/office/powerpoint/2010/main" val="703915416"/>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94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584200" y="1435498"/>
            <a:ext cx="11018520" cy="161274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3092262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4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p:txBody>
          <a:bodyPr/>
          <a:lstStyle>
            <a:lvl1pPr>
              <a:defRPr/>
            </a:lvl1pPr>
          </a:lstStyle>
          <a:p>
            <a:r>
              <a:rPr lang="en-US"/>
              <a:t>Heading Segoe UI </a:t>
            </a:r>
            <a:r>
              <a:rPr lang="en-US" err="1"/>
              <a:t>Semibold</a:t>
            </a:r>
            <a:r>
              <a:rPr lang="en-US"/>
              <a:t> 32pt</a:t>
            </a:r>
          </a:p>
        </p:txBody>
      </p:sp>
      <p:sp>
        <p:nvSpPr>
          <p:cNvPr id="4" name="Text Placeholder 3"/>
          <p:cNvSpPr>
            <a:spLocks noGrp="1"/>
          </p:cNvSpPr>
          <p:nvPr>
            <p:ph type="body" sz="quarter" idx="10" hasCustomPrompt="1"/>
          </p:nvPr>
        </p:nvSpPr>
        <p:spPr>
          <a:xfrm>
            <a:off x="584200" y="2137399"/>
            <a:ext cx="5212080" cy="1223171"/>
          </a:xfrm>
        </p:spPr>
        <p:txBody>
          <a:bodyPr vert="horz" wrap="square" lIns="0" tIns="0" rIns="0" bIns="0" rtlCol="0">
            <a:spAutoFit/>
          </a:bodyPr>
          <a:lstStyle>
            <a:lvl1pPr>
              <a:defRPr lang="en-US" b="0" i="0"/>
            </a:lvl1pPr>
            <a:lvl2pPr>
              <a:defRPr lang="en-US"/>
            </a:lvl2pPr>
            <a:lvl3pPr>
              <a:defRPr lang="en-US" sz="1961"/>
            </a:lvl3pPr>
            <a:lvl4pPr>
              <a:defRPr lang="en-US" sz="1961"/>
            </a:lvl4pPr>
            <a:lvl5pPr>
              <a:defRPr lang="en-US" dirty="0"/>
            </a:lvl5pPr>
          </a:lstStyle>
          <a:p>
            <a:pPr lvl="0">
              <a:spcAft>
                <a:spcPts val="1274"/>
              </a:spcAft>
            </a:pPr>
            <a:r>
              <a:rPr lang="en-US"/>
              <a:t>First level Segoe UI 26pt</a:t>
            </a:r>
          </a:p>
          <a:p>
            <a:pPr lvl="1">
              <a:spcAft>
                <a:spcPts val="1274"/>
              </a:spcAft>
            </a:pPr>
            <a:r>
              <a:rPr lang="en-US"/>
              <a:t>Second level Segoe UI 20pt</a:t>
            </a:r>
          </a:p>
          <a:p>
            <a:pPr lvl="2">
              <a:spcAft>
                <a:spcPts val="1274"/>
              </a:spcAft>
            </a:pPr>
            <a:r>
              <a:rPr lang="en-US"/>
              <a:t>Third level Segoe UI 20pt</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hasCustomPrompt="1"/>
          </p:nvPr>
        </p:nvSpPr>
        <p:spPr>
          <a:xfrm>
            <a:off x="6397172" y="2137399"/>
            <a:ext cx="5212080" cy="1223171"/>
          </a:xfrm>
        </p:spPr>
        <p:txBody>
          <a:bodyPr vert="horz" wrap="square" lIns="0" tIns="0" rIns="0" bIns="0" rtlCol="0">
            <a:spAutoFit/>
          </a:bodyPr>
          <a:lstStyle>
            <a:lvl1pPr>
              <a:defRPr lang="en-US" b="0" i="0" dirty="0"/>
            </a:lvl1pPr>
            <a:lvl2pPr>
              <a:defRPr lang="en-US" dirty="0"/>
            </a:lvl2pPr>
            <a:lvl3pPr>
              <a:defRPr lang="en-US" sz="1961" dirty="0"/>
            </a:lvl3pPr>
            <a:lvl4pPr>
              <a:defRPr lang="en-US" sz="1961" dirty="0"/>
            </a:lvl4pPr>
            <a:lvl5pPr>
              <a:defRPr lang="en-US" dirty="0"/>
            </a:lvl5pPr>
          </a:lstStyle>
          <a:p>
            <a:pPr lvl="0">
              <a:spcAft>
                <a:spcPts val="1274"/>
              </a:spcAft>
            </a:pPr>
            <a:r>
              <a:rPr lang="en-US"/>
              <a:t>First level Segoe UI 26pt</a:t>
            </a:r>
          </a:p>
          <a:p>
            <a:pPr lvl="1">
              <a:spcAft>
                <a:spcPts val="1274"/>
              </a:spcAft>
            </a:pPr>
            <a:r>
              <a:rPr lang="en-US"/>
              <a:t>Second level Segoe UI 20pt</a:t>
            </a:r>
          </a:p>
          <a:p>
            <a:pPr lvl="2">
              <a:spcAft>
                <a:spcPts val="1274"/>
              </a:spcAft>
            </a:pPr>
            <a:r>
              <a:rPr lang="en-US"/>
              <a:t>Third level Segoe UI 20pt</a:t>
            </a:r>
          </a:p>
        </p:txBody>
      </p:sp>
    </p:spTree>
    <p:extLst>
      <p:ext uri="{BB962C8B-B14F-4D97-AF65-F5344CB8AC3E}">
        <p14:creationId xmlns:p14="http://schemas.microsoft.com/office/powerpoint/2010/main" val="703915416"/>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wo Column 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p:txBody>
          <a:bodyPr/>
          <a:lstStyle>
            <a:lvl1pPr>
              <a:defRPr/>
            </a:lvl1pPr>
          </a:lstStyle>
          <a:p>
            <a:r>
              <a:rPr lang="en-US"/>
              <a:t>Heading Segoe UI </a:t>
            </a:r>
            <a:r>
              <a:rPr lang="en-US" err="1"/>
              <a:t>Semibold</a:t>
            </a:r>
            <a:r>
              <a:rPr lang="en-US"/>
              <a:t> 32pt</a:t>
            </a:r>
          </a:p>
        </p:txBody>
      </p:sp>
      <p:sp>
        <p:nvSpPr>
          <p:cNvPr id="4" name="Text Placeholder 3"/>
          <p:cNvSpPr>
            <a:spLocks noGrp="1"/>
          </p:cNvSpPr>
          <p:nvPr>
            <p:ph type="body" sz="quarter" idx="10" hasCustomPrompt="1"/>
          </p:nvPr>
        </p:nvSpPr>
        <p:spPr>
          <a:xfrm>
            <a:off x="584200" y="2137399"/>
            <a:ext cx="5212080" cy="1223171"/>
          </a:xfrm>
        </p:spPr>
        <p:txBody>
          <a:bodyPr vert="horz" wrap="square" lIns="0" tIns="0" rIns="0" bIns="0" rtlCol="0">
            <a:spAutoFit/>
          </a:bodyPr>
          <a:lstStyle>
            <a:lvl1pPr marL="448193" indent="-448193">
              <a:buFont typeface="Arial" panose="020B0604020202020204" pitchFamily="34" charset="0"/>
              <a:buChar char="•"/>
              <a:defRPr lang="en-US" sz="2549" b="0" i="0" kern="1200" spc="0" baseline="0" dirty="0" smtClean="0">
                <a:solidFill>
                  <a:srgbClr val="000000"/>
                </a:solidFill>
                <a:latin typeface="+mn-lt"/>
                <a:ea typeface="+mn-ea"/>
                <a:cs typeface="+mn-cs"/>
              </a:defRPr>
            </a:lvl1pPr>
            <a:lvl2pPr marL="649880" indent="-336145">
              <a:buFont typeface="Arial" panose="020B0604020202020204" pitchFamily="34" charset="0"/>
              <a:buChar char="•"/>
              <a:defRPr lang="en-US" sz="1961" kern="1200" spc="0" baseline="0" dirty="0" smtClean="0">
                <a:solidFill>
                  <a:srgbClr val="000000"/>
                </a:solidFill>
                <a:latin typeface="+mn-lt"/>
                <a:ea typeface="+mn-ea"/>
                <a:cs typeface="+mn-cs"/>
              </a:defRPr>
            </a:lvl2pPr>
            <a:lvl3pPr marL="918796" indent="-336145">
              <a:buFont typeface="Arial" panose="020B0604020202020204" pitchFamily="34" charset="0"/>
              <a:buChar char="•"/>
              <a:defRPr lang="en-US" sz="1961" kern="1200" spc="0" baseline="0" dirty="0" smtClean="0">
                <a:solidFill>
                  <a:srgbClr val="000000"/>
                </a:solidFill>
                <a:latin typeface="+mn-lt"/>
                <a:ea typeface="+mn-ea"/>
                <a:cs typeface="+mn-cs"/>
              </a:defRPr>
            </a:lvl3pPr>
            <a:lvl4pPr>
              <a:defRPr lang="en-US" sz="1961"/>
            </a:lvl4pPr>
            <a:lvl5pPr>
              <a:defRPr lang="en-US" dirty="0"/>
            </a:lvl5pPr>
          </a:lstStyle>
          <a:p>
            <a:pPr marL="268916" marR="0" lvl="0" indent="-268916" algn="l" defTabSz="914367" rtl="0" eaLnBrk="1" fontAlgn="auto" latinLnBrk="0" hangingPunct="1">
              <a:lnSpc>
                <a:spcPct val="90000"/>
              </a:lnSpc>
              <a:spcBef>
                <a:spcPts val="0"/>
              </a:spcBef>
              <a:spcAft>
                <a:spcPts val="1274"/>
              </a:spcAft>
              <a:buClr>
                <a:srgbClr val="000000"/>
              </a:buClr>
              <a:buSzPct val="77000"/>
              <a:buFont typeface="Arial" panose="020B0604020202020204" pitchFamily="34" charset="0"/>
              <a:buChar char="•"/>
              <a:tabLst/>
            </a:pPr>
            <a:r>
              <a:rPr lang="en-US"/>
              <a:t>First level Segoe UI 26pt</a:t>
            </a:r>
          </a:p>
          <a:p>
            <a:pPr marL="537832" marR="0" lvl="1" indent="-224097" algn="l" defTabSz="914367" rtl="0" eaLnBrk="1" fontAlgn="auto" latinLnBrk="0" hangingPunct="1">
              <a:lnSpc>
                <a:spcPct val="90000"/>
              </a:lnSpc>
              <a:spcBef>
                <a:spcPts val="0"/>
              </a:spcBef>
              <a:spcAft>
                <a:spcPts val="1274"/>
              </a:spcAft>
              <a:buClr>
                <a:srgbClr val="000000"/>
              </a:buClr>
              <a:buSzPct val="77000"/>
              <a:buFont typeface="Arial" panose="020B0604020202020204" pitchFamily="34" charset="0"/>
              <a:buChar char="•"/>
              <a:tabLst/>
            </a:pPr>
            <a:r>
              <a:rPr lang="en-US"/>
              <a:t>Second level Segoe UI 20pt</a:t>
            </a:r>
          </a:p>
          <a:p>
            <a:pPr marL="806748" marR="0" lvl="2" indent="-224097" algn="l" defTabSz="914367" rtl="0" eaLnBrk="1" fontAlgn="auto" latinLnBrk="0" hangingPunct="1">
              <a:lnSpc>
                <a:spcPct val="90000"/>
              </a:lnSpc>
              <a:spcBef>
                <a:spcPts val="0"/>
              </a:spcBef>
              <a:spcAft>
                <a:spcPts val="1274"/>
              </a:spcAft>
              <a:buClr>
                <a:srgbClr val="000000"/>
              </a:buClr>
              <a:buSzPct val="77000"/>
              <a:buFont typeface="Arial" panose="020B0604020202020204" pitchFamily="34" charset="0"/>
              <a:buChar char="•"/>
              <a:tabLst/>
            </a:pPr>
            <a:r>
              <a:rPr lang="en-US"/>
              <a:t>Third level Segoe UI 20pt</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hasCustomPrompt="1"/>
          </p:nvPr>
        </p:nvSpPr>
        <p:spPr>
          <a:xfrm>
            <a:off x="6397172" y="2137399"/>
            <a:ext cx="5212080" cy="1223171"/>
          </a:xfrm>
        </p:spPr>
        <p:txBody>
          <a:bodyPr vert="horz" wrap="square" lIns="0" tIns="0" rIns="0" bIns="0" rtlCol="0">
            <a:spAutoFit/>
          </a:bodyPr>
          <a:lstStyle>
            <a:lvl1pPr marL="278565" indent="-278565">
              <a:buFont typeface="Arial" panose="020B0604020202020204" pitchFamily="34" charset="0"/>
              <a:buChar char="•"/>
              <a:defRPr lang="en-US" sz="2549" b="0" i="0" kern="1200" spc="0" baseline="0" dirty="0" smtClean="0">
                <a:solidFill>
                  <a:srgbClr val="000000"/>
                </a:solidFill>
                <a:latin typeface="+mn-lt"/>
                <a:ea typeface="+mn-ea"/>
                <a:cs typeface="+mn-cs"/>
              </a:defRPr>
            </a:lvl1pPr>
            <a:lvl2pPr marL="649880" indent="-336145">
              <a:buFont typeface="Arial" panose="020B0604020202020204" pitchFamily="34" charset="0"/>
              <a:buChar char="•"/>
              <a:defRPr lang="en-US" sz="1961" kern="1200" spc="0" baseline="0" dirty="0" smtClean="0">
                <a:solidFill>
                  <a:srgbClr val="000000"/>
                </a:solidFill>
                <a:latin typeface="+mn-lt"/>
                <a:ea typeface="+mn-ea"/>
                <a:cs typeface="+mn-cs"/>
              </a:defRPr>
            </a:lvl2pPr>
            <a:lvl3pPr marL="918796" indent="-336145">
              <a:buFont typeface="Arial" panose="020B0604020202020204" pitchFamily="34" charset="0"/>
              <a:buChar char="•"/>
              <a:defRPr lang="en-US" sz="1961" kern="1200" spc="0" baseline="0" dirty="0">
                <a:solidFill>
                  <a:srgbClr val="000000"/>
                </a:solidFill>
                <a:latin typeface="+mn-lt"/>
                <a:ea typeface="+mn-ea"/>
                <a:cs typeface="+mn-cs"/>
              </a:defRPr>
            </a:lvl3pPr>
            <a:lvl4pPr>
              <a:defRPr lang="en-US" sz="1961" dirty="0"/>
            </a:lvl4pPr>
            <a:lvl5pPr>
              <a:defRPr lang="en-US" dirty="0"/>
            </a:lvl5pPr>
          </a:lstStyle>
          <a:p>
            <a:pPr marL="268916" marR="0" lvl="0" indent="-268916" algn="l" defTabSz="914367" rtl="0" eaLnBrk="1" fontAlgn="auto" latinLnBrk="0" hangingPunct="1">
              <a:lnSpc>
                <a:spcPct val="90000"/>
              </a:lnSpc>
              <a:spcBef>
                <a:spcPts val="0"/>
              </a:spcBef>
              <a:spcAft>
                <a:spcPts val="1274"/>
              </a:spcAft>
              <a:buClr>
                <a:srgbClr val="000000"/>
              </a:buClr>
              <a:buSzPct val="77000"/>
              <a:buFont typeface="Arial" panose="020B0604020202020204" pitchFamily="34" charset="0"/>
              <a:buChar char="•"/>
              <a:tabLst/>
            </a:pPr>
            <a:r>
              <a:rPr lang="en-US"/>
              <a:t>First level Segoe UI 26pt</a:t>
            </a:r>
          </a:p>
          <a:p>
            <a:pPr marL="537832" marR="0" lvl="1" indent="-224097" algn="l" defTabSz="914367" rtl="0" eaLnBrk="1" fontAlgn="auto" latinLnBrk="0" hangingPunct="1">
              <a:lnSpc>
                <a:spcPct val="90000"/>
              </a:lnSpc>
              <a:spcBef>
                <a:spcPts val="0"/>
              </a:spcBef>
              <a:spcAft>
                <a:spcPts val="1274"/>
              </a:spcAft>
              <a:buClr>
                <a:srgbClr val="000000"/>
              </a:buClr>
              <a:buSzPct val="77000"/>
              <a:buFont typeface="Arial" panose="020B0604020202020204" pitchFamily="34" charset="0"/>
              <a:buChar char="•"/>
              <a:tabLst/>
            </a:pPr>
            <a:r>
              <a:rPr lang="en-US"/>
              <a:t>Second level Segoe UI 20pt</a:t>
            </a:r>
          </a:p>
          <a:p>
            <a:pPr marL="806748" marR="0" lvl="2" indent="-224097" algn="l" defTabSz="914367" rtl="0" eaLnBrk="1" fontAlgn="auto" latinLnBrk="0" hangingPunct="1">
              <a:lnSpc>
                <a:spcPct val="90000"/>
              </a:lnSpc>
              <a:spcBef>
                <a:spcPts val="0"/>
              </a:spcBef>
              <a:spcAft>
                <a:spcPts val="1274"/>
              </a:spcAft>
              <a:buClr>
                <a:srgbClr val="000000"/>
              </a:buClr>
              <a:buSzPct val="77000"/>
              <a:buFont typeface="Arial" panose="020B0604020202020204" pitchFamily="34" charset="0"/>
              <a:buChar char="•"/>
              <a:tabLst/>
            </a:pPr>
            <a:r>
              <a:rPr lang="en-US"/>
              <a:t>Third level Segoe UI 20pt</a:t>
            </a:r>
          </a:p>
        </p:txBody>
      </p:sp>
    </p:spTree>
    <p:extLst>
      <p:ext uri="{BB962C8B-B14F-4D97-AF65-F5344CB8AC3E}">
        <p14:creationId xmlns:p14="http://schemas.microsoft.com/office/powerpoint/2010/main" val="2822627689"/>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950.xml><?xml version="1.0" encoding="utf-8"?>
<p:sldLayout xmlns:a="http://schemas.openxmlformats.org/drawingml/2006/main" xmlns:r="http://schemas.openxmlformats.org/officeDocument/2006/relationships" xmlns:p="http://schemas.openxmlformats.org/presentationml/2006/main" preserve="1" userDrawn="1">
  <p:cSld name="Two Column 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p:txBody>
          <a:bodyPr/>
          <a:lstStyle>
            <a:lvl1pPr>
              <a:defRPr/>
            </a:lvl1pPr>
          </a:lstStyle>
          <a:p>
            <a:r>
              <a:rPr lang="en-US"/>
              <a:t>Heading Segoe UI </a:t>
            </a:r>
            <a:r>
              <a:rPr lang="en-US" err="1"/>
              <a:t>Semibold</a:t>
            </a:r>
            <a:r>
              <a:rPr lang="en-US"/>
              <a:t> 32pt</a:t>
            </a:r>
          </a:p>
        </p:txBody>
      </p:sp>
      <p:sp>
        <p:nvSpPr>
          <p:cNvPr id="4" name="Text Placeholder 3"/>
          <p:cNvSpPr>
            <a:spLocks noGrp="1"/>
          </p:cNvSpPr>
          <p:nvPr>
            <p:ph type="body" sz="quarter" idx="10" hasCustomPrompt="1"/>
          </p:nvPr>
        </p:nvSpPr>
        <p:spPr>
          <a:xfrm>
            <a:off x="584200" y="2137399"/>
            <a:ext cx="5212080" cy="1223171"/>
          </a:xfrm>
        </p:spPr>
        <p:txBody>
          <a:bodyPr vert="horz" wrap="square" lIns="0" tIns="0" rIns="0" bIns="0" rtlCol="0">
            <a:spAutoFit/>
          </a:bodyPr>
          <a:lstStyle>
            <a:lvl1pPr marL="448193" indent="-448193">
              <a:buFont typeface="Arial" panose="020B0604020202020204" pitchFamily="34" charset="0"/>
              <a:buChar char="•"/>
              <a:defRPr lang="en-US" sz="2549" b="0" i="0" kern="1200" spc="0" baseline="0" dirty="0" smtClean="0">
                <a:solidFill>
                  <a:srgbClr val="000000"/>
                </a:solidFill>
                <a:latin typeface="+mn-lt"/>
                <a:ea typeface="+mn-ea"/>
                <a:cs typeface="+mn-cs"/>
              </a:defRPr>
            </a:lvl1pPr>
            <a:lvl2pPr marL="649880" indent="-336145">
              <a:buFont typeface="Arial" panose="020B0604020202020204" pitchFamily="34" charset="0"/>
              <a:buChar char="•"/>
              <a:defRPr lang="en-US" sz="1961" kern="1200" spc="0" baseline="0" dirty="0" smtClean="0">
                <a:solidFill>
                  <a:srgbClr val="000000"/>
                </a:solidFill>
                <a:latin typeface="+mn-lt"/>
                <a:ea typeface="+mn-ea"/>
                <a:cs typeface="+mn-cs"/>
              </a:defRPr>
            </a:lvl2pPr>
            <a:lvl3pPr marL="918796" indent="-336145">
              <a:buFont typeface="Arial" panose="020B0604020202020204" pitchFamily="34" charset="0"/>
              <a:buChar char="•"/>
              <a:defRPr lang="en-US" sz="1961" kern="1200" spc="0" baseline="0" dirty="0" smtClean="0">
                <a:solidFill>
                  <a:srgbClr val="000000"/>
                </a:solidFill>
                <a:latin typeface="+mn-lt"/>
                <a:ea typeface="+mn-ea"/>
                <a:cs typeface="+mn-cs"/>
              </a:defRPr>
            </a:lvl3pPr>
            <a:lvl4pPr>
              <a:defRPr lang="en-US" sz="1961"/>
            </a:lvl4pPr>
            <a:lvl5pPr>
              <a:defRPr lang="en-US" dirty="0"/>
            </a:lvl5pPr>
          </a:lstStyle>
          <a:p>
            <a:pPr marL="268916" marR="0" lvl="0" indent="-268916" algn="l" defTabSz="914367" rtl="0" eaLnBrk="1" fontAlgn="auto" latinLnBrk="0" hangingPunct="1">
              <a:lnSpc>
                <a:spcPct val="90000"/>
              </a:lnSpc>
              <a:spcBef>
                <a:spcPts val="0"/>
              </a:spcBef>
              <a:spcAft>
                <a:spcPts val="1274"/>
              </a:spcAft>
              <a:buClr>
                <a:srgbClr val="000000"/>
              </a:buClr>
              <a:buSzPct val="77000"/>
              <a:buFont typeface="Arial" panose="020B0604020202020204" pitchFamily="34" charset="0"/>
              <a:buChar char="•"/>
              <a:tabLst/>
            </a:pPr>
            <a:r>
              <a:rPr lang="en-US"/>
              <a:t>First level Segoe UI 26pt</a:t>
            </a:r>
          </a:p>
          <a:p>
            <a:pPr marL="537832" marR="0" lvl="1" indent="-224097" algn="l" defTabSz="914367" rtl="0" eaLnBrk="1" fontAlgn="auto" latinLnBrk="0" hangingPunct="1">
              <a:lnSpc>
                <a:spcPct val="90000"/>
              </a:lnSpc>
              <a:spcBef>
                <a:spcPts val="0"/>
              </a:spcBef>
              <a:spcAft>
                <a:spcPts val="1274"/>
              </a:spcAft>
              <a:buClr>
                <a:srgbClr val="000000"/>
              </a:buClr>
              <a:buSzPct val="77000"/>
              <a:buFont typeface="Arial" panose="020B0604020202020204" pitchFamily="34" charset="0"/>
              <a:buChar char="•"/>
              <a:tabLst/>
            </a:pPr>
            <a:r>
              <a:rPr lang="en-US"/>
              <a:t>Second level Segoe UI 20pt</a:t>
            </a:r>
          </a:p>
          <a:p>
            <a:pPr marL="806748" marR="0" lvl="2" indent="-224097" algn="l" defTabSz="914367" rtl="0" eaLnBrk="1" fontAlgn="auto" latinLnBrk="0" hangingPunct="1">
              <a:lnSpc>
                <a:spcPct val="90000"/>
              </a:lnSpc>
              <a:spcBef>
                <a:spcPts val="0"/>
              </a:spcBef>
              <a:spcAft>
                <a:spcPts val="1274"/>
              </a:spcAft>
              <a:buClr>
                <a:srgbClr val="000000"/>
              </a:buClr>
              <a:buSzPct val="77000"/>
              <a:buFont typeface="Arial" panose="020B0604020202020204" pitchFamily="34" charset="0"/>
              <a:buChar char="•"/>
              <a:tabLst/>
            </a:pPr>
            <a:r>
              <a:rPr lang="en-US"/>
              <a:t>Third level Segoe UI 20pt</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hasCustomPrompt="1"/>
          </p:nvPr>
        </p:nvSpPr>
        <p:spPr>
          <a:xfrm>
            <a:off x="6397172" y="2137399"/>
            <a:ext cx="5212080" cy="1223171"/>
          </a:xfrm>
        </p:spPr>
        <p:txBody>
          <a:bodyPr vert="horz" wrap="square" lIns="0" tIns="0" rIns="0" bIns="0" rtlCol="0">
            <a:spAutoFit/>
          </a:bodyPr>
          <a:lstStyle>
            <a:lvl1pPr marL="278565" indent="-278565">
              <a:buFont typeface="Arial" panose="020B0604020202020204" pitchFamily="34" charset="0"/>
              <a:buChar char="•"/>
              <a:defRPr lang="en-US" sz="2549" b="0" i="0" kern="1200" spc="0" baseline="0" dirty="0" smtClean="0">
                <a:solidFill>
                  <a:srgbClr val="000000"/>
                </a:solidFill>
                <a:latin typeface="+mn-lt"/>
                <a:ea typeface="+mn-ea"/>
                <a:cs typeface="+mn-cs"/>
              </a:defRPr>
            </a:lvl1pPr>
            <a:lvl2pPr marL="649880" indent="-336145">
              <a:buFont typeface="Arial" panose="020B0604020202020204" pitchFamily="34" charset="0"/>
              <a:buChar char="•"/>
              <a:defRPr lang="en-US" sz="1961" kern="1200" spc="0" baseline="0" dirty="0" smtClean="0">
                <a:solidFill>
                  <a:srgbClr val="000000"/>
                </a:solidFill>
                <a:latin typeface="+mn-lt"/>
                <a:ea typeface="+mn-ea"/>
                <a:cs typeface="+mn-cs"/>
              </a:defRPr>
            </a:lvl2pPr>
            <a:lvl3pPr marL="918796" indent="-336145">
              <a:buFont typeface="Arial" panose="020B0604020202020204" pitchFamily="34" charset="0"/>
              <a:buChar char="•"/>
              <a:defRPr lang="en-US" sz="1961" kern="1200" spc="0" baseline="0" dirty="0">
                <a:solidFill>
                  <a:srgbClr val="000000"/>
                </a:solidFill>
                <a:latin typeface="+mn-lt"/>
                <a:ea typeface="+mn-ea"/>
                <a:cs typeface="+mn-cs"/>
              </a:defRPr>
            </a:lvl3pPr>
            <a:lvl4pPr>
              <a:defRPr lang="en-US" sz="1961" dirty="0"/>
            </a:lvl4pPr>
            <a:lvl5pPr>
              <a:defRPr lang="en-US" dirty="0"/>
            </a:lvl5pPr>
          </a:lstStyle>
          <a:p>
            <a:pPr marL="268916" marR="0" lvl="0" indent="-268916" algn="l" defTabSz="914367" rtl="0" eaLnBrk="1" fontAlgn="auto" latinLnBrk="0" hangingPunct="1">
              <a:lnSpc>
                <a:spcPct val="90000"/>
              </a:lnSpc>
              <a:spcBef>
                <a:spcPts val="0"/>
              </a:spcBef>
              <a:spcAft>
                <a:spcPts val="1274"/>
              </a:spcAft>
              <a:buClr>
                <a:srgbClr val="000000"/>
              </a:buClr>
              <a:buSzPct val="77000"/>
              <a:buFont typeface="Arial" panose="020B0604020202020204" pitchFamily="34" charset="0"/>
              <a:buChar char="•"/>
              <a:tabLst/>
            </a:pPr>
            <a:r>
              <a:rPr lang="en-US"/>
              <a:t>First level Segoe UI 26pt</a:t>
            </a:r>
          </a:p>
          <a:p>
            <a:pPr marL="537832" marR="0" lvl="1" indent="-224097" algn="l" defTabSz="914367" rtl="0" eaLnBrk="1" fontAlgn="auto" latinLnBrk="0" hangingPunct="1">
              <a:lnSpc>
                <a:spcPct val="90000"/>
              </a:lnSpc>
              <a:spcBef>
                <a:spcPts val="0"/>
              </a:spcBef>
              <a:spcAft>
                <a:spcPts val="1274"/>
              </a:spcAft>
              <a:buClr>
                <a:srgbClr val="000000"/>
              </a:buClr>
              <a:buSzPct val="77000"/>
              <a:buFont typeface="Arial" panose="020B0604020202020204" pitchFamily="34" charset="0"/>
              <a:buChar char="•"/>
              <a:tabLst/>
            </a:pPr>
            <a:r>
              <a:rPr lang="en-US"/>
              <a:t>Second level Segoe UI 20pt</a:t>
            </a:r>
          </a:p>
          <a:p>
            <a:pPr marL="806748" marR="0" lvl="2" indent="-224097" algn="l" defTabSz="914367" rtl="0" eaLnBrk="1" fontAlgn="auto" latinLnBrk="0" hangingPunct="1">
              <a:lnSpc>
                <a:spcPct val="90000"/>
              </a:lnSpc>
              <a:spcBef>
                <a:spcPts val="0"/>
              </a:spcBef>
              <a:spcAft>
                <a:spcPts val="1274"/>
              </a:spcAft>
              <a:buClr>
                <a:srgbClr val="000000"/>
              </a:buClr>
              <a:buSzPct val="77000"/>
              <a:buFont typeface="Arial" panose="020B0604020202020204" pitchFamily="34" charset="0"/>
              <a:buChar char="•"/>
              <a:tabLst/>
            </a:pPr>
            <a:r>
              <a:rPr lang="en-US"/>
              <a:t>Third level Segoe UI 20pt</a:t>
            </a:r>
          </a:p>
        </p:txBody>
      </p:sp>
    </p:spTree>
    <p:extLst>
      <p:ext uri="{BB962C8B-B14F-4D97-AF65-F5344CB8AC3E}">
        <p14:creationId xmlns:p14="http://schemas.microsoft.com/office/powerpoint/2010/main" val="2822627689"/>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1_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4"/>
            <a:ext cx="11339774" cy="1223171"/>
          </a:xfrm>
        </p:spPr>
        <p:txBody>
          <a:bodyPr wrap="square" lIns="0" tIns="0" rIns="0" bIns="0">
            <a:spAutoFit/>
          </a:bodyPr>
          <a:lstStyle>
            <a:lvl1pPr marL="268916" indent="-268916">
              <a:lnSpc>
                <a:spcPct val="90000"/>
              </a:lnSpc>
              <a:spcBef>
                <a:spcPts val="0"/>
              </a:spcBef>
              <a:spcAft>
                <a:spcPts val="1274"/>
              </a:spcAft>
              <a:buClr>
                <a:srgbClr val="000000"/>
              </a:buClr>
              <a:buSzPct val="77000"/>
              <a:buFont typeface="Arial" panose="020B0604020202020204" pitchFamily="34" charset="0"/>
              <a:buChar char="•"/>
              <a:defRPr sz="2549" b="0" i="0">
                <a:solidFill>
                  <a:srgbClr val="000000"/>
                </a:solidFill>
                <a:latin typeface="+mn-lt"/>
              </a:defRPr>
            </a:lvl1pPr>
            <a:lvl2pPr marL="537832" indent="-224097">
              <a:lnSpc>
                <a:spcPct val="90000"/>
              </a:lnSpc>
              <a:spcBef>
                <a:spcPts val="0"/>
              </a:spcBef>
              <a:spcAft>
                <a:spcPts val="1274"/>
              </a:spcAft>
              <a:buClr>
                <a:srgbClr val="000000"/>
              </a:buClr>
              <a:buSzPct val="77000"/>
              <a:buFont typeface="Arial" panose="020B0604020202020204" pitchFamily="34" charset="0"/>
              <a:buChar char="•"/>
              <a:defRPr sz="1961">
                <a:solidFill>
                  <a:srgbClr val="000000"/>
                </a:solidFill>
              </a:defRPr>
            </a:lvl2pPr>
            <a:lvl3pPr marL="806748" indent="-224097">
              <a:spcBef>
                <a:spcPts val="0"/>
              </a:spcBef>
              <a:spcAft>
                <a:spcPts val="1274"/>
              </a:spcAft>
              <a:buClr>
                <a:srgbClr val="000000"/>
              </a:buClr>
              <a:buSzPct val="77000"/>
              <a:buFont typeface="Arial" panose="020B0604020202020204" pitchFamily="34" charset="0"/>
              <a:buChar char="•"/>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224718"/>
            <a:ext cx="11339774" cy="325911"/>
          </a:xfrm>
        </p:spPr>
        <p:txBody>
          <a:bodyPr wrap="square" lIns="0" tIns="0" rIns="0" bIns="0">
            <a:spAutoFit/>
          </a:bodyPr>
          <a:lstStyle>
            <a:lvl1pPr marL="0" indent="0">
              <a:lnSpc>
                <a:spcPct val="90000"/>
              </a:lnSpc>
              <a:spcBef>
                <a:spcPts val="0"/>
              </a:spcBef>
              <a:spcAft>
                <a:spcPts val="1274"/>
              </a:spcAft>
              <a:buNone/>
              <a:defRPr sz="2353"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
        <p:nvSpPr>
          <p:cNvPr id="6" name="Text Placeholder 3">
            <a:extLst>
              <a:ext uri="{FF2B5EF4-FFF2-40B4-BE49-F238E27FC236}">
                <a16:creationId xmlns:a16="http://schemas.microsoft.com/office/drawing/2014/main" id="{6282C874-2703-E74A-8B1A-E0001531138C}"/>
              </a:ext>
            </a:extLst>
          </p:cNvPr>
          <p:cNvSpPr>
            <a:spLocks noGrp="1"/>
          </p:cNvSpPr>
          <p:nvPr>
            <p:ph type="body" sz="quarter" idx="13" hasCustomPrompt="1"/>
          </p:nvPr>
        </p:nvSpPr>
        <p:spPr>
          <a:xfrm>
            <a:off x="426423" y="334866"/>
            <a:ext cx="11339774" cy="149375"/>
          </a:xfrm>
        </p:spPr>
        <p:txBody>
          <a:bodyPr wrap="square" lIns="0" tIns="0" rIns="0" bIns="0">
            <a:spAutoFit/>
          </a:bodyPr>
          <a:lstStyle>
            <a:lvl1pPr marL="0" indent="0">
              <a:lnSpc>
                <a:spcPct val="90000"/>
              </a:lnSpc>
              <a:spcBef>
                <a:spcPts val="0"/>
              </a:spcBef>
              <a:spcAft>
                <a:spcPts val="1274"/>
              </a:spcAft>
              <a:buNone/>
              <a:defRPr sz="1078" b="0" i="0">
                <a:solidFill>
                  <a:schemeClr val="accent3"/>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3071646582"/>
      </p:ext>
    </p:extLst>
  </p:cSld>
  <p:clrMapOvr>
    <a:masterClrMapping/>
  </p:clrMapOvr>
  <p:transition>
    <p:fade/>
  </p:transition>
</p:sldLayout>
</file>

<file path=ppt/slideLayouts/slideLayout960.xml><?xml version="1.0" encoding="utf-8"?>
<p:sldLayout xmlns:a="http://schemas.openxmlformats.org/drawingml/2006/main" xmlns:r="http://schemas.openxmlformats.org/officeDocument/2006/relationships" xmlns:p="http://schemas.openxmlformats.org/presentationml/2006/main" preserve="1" userDrawn="1">
  <p:cSld name="1_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4"/>
            <a:ext cx="11339774" cy="1223171"/>
          </a:xfrm>
        </p:spPr>
        <p:txBody>
          <a:bodyPr wrap="square" lIns="0" tIns="0" rIns="0" bIns="0">
            <a:spAutoFit/>
          </a:bodyPr>
          <a:lstStyle>
            <a:lvl1pPr marL="268916" indent="-268916">
              <a:lnSpc>
                <a:spcPct val="90000"/>
              </a:lnSpc>
              <a:spcBef>
                <a:spcPts val="0"/>
              </a:spcBef>
              <a:spcAft>
                <a:spcPts val="1274"/>
              </a:spcAft>
              <a:buClr>
                <a:srgbClr val="000000"/>
              </a:buClr>
              <a:buSzPct val="77000"/>
              <a:buFont typeface="Arial" panose="020B0604020202020204" pitchFamily="34" charset="0"/>
              <a:buChar char="•"/>
              <a:defRPr sz="2549" b="0" i="0">
                <a:solidFill>
                  <a:srgbClr val="000000"/>
                </a:solidFill>
                <a:latin typeface="+mn-lt"/>
              </a:defRPr>
            </a:lvl1pPr>
            <a:lvl2pPr marL="537832" indent="-224097">
              <a:lnSpc>
                <a:spcPct val="90000"/>
              </a:lnSpc>
              <a:spcBef>
                <a:spcPts val="0"/>
              </a:spcBef>
              <a:spcAft>
                <a:spcPts val="1274"/>
              </a:spcAft>
              <a:buClr>
                <a:srgbClr val="000000"/>
              </a:buClr>
              <a:buSzPct val="77000"/>
              <a:buFont typeface="Arial" panose="020B0604020202020204" pitchFamily="34" charset="0"/>
              <a:buChar char="•"/>
              <a:defRPr sz="1961">
                <a:solidFill>
                  <a:srgbClr val="000000"/>
                </a:solidFill>
              </a:defRPr>
            </a:lvl2pPr>
            <a:lvl3pPr marL="806748" indent="-224097">
              <a:spcBef>
                <a:spcPts val="0"/>
              </a:spcBef>
              <a:spcAft>
                <a:spcPts val="1274"/>
              </a:spcAft>
              <a:buClr>
                <a:srgbClr val="000000"/>
              </a:buClr>
              <a:buSzPct val="77000"/>
              <a:buFont typeface="Arial" panose="020B0604020202020204" pitchFamily="34" charset="0"/>
              <a:buChar char="•"/>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224718"/>
            <a:ext cx="11339774" cy="325911"/>
          </a:xfrm>
        </p:spPr>
        <p:txBody>
          <a:bodyPr wrap="square" lIns="0" tIns="0" rIns="0" bIns="0">
            <a:spAutoFit/>
          </a:bodyPr>
          <a:lstStyle>
            <a:lvl1pPr marL="0" indent="0">
              <a:lnSpc>
                <a:spcPct val="90000"/>
              </a:lnSpc>
              <a:spcBef>
                <a:spcPts val="0"/>
              </a:spcBef>
              <a:spcAft>
                <a:spcPts val="1274"/>
              </a:spcAft>
              <a:buNone/>
              <a:defRPr sz="2353"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
        <p:nvSpPr>
          <p:cNvPr id="6" name="Text Placeholder 3">
            <a:extLst>
              <a:ext uri="{FF2B5EF4-FFF2-40B4-BE49-F238E27FC236}">
                <a16:creationId xmlns:a16="http://schemas.microsoft.com/office/drawing/2014/main" id="{6282C874-2703-E74A-8B1A-E0001531138C}"/>
              </a:ext>
            </a:extLst>
          </p:cNvPr>
          <p:cNvSpPr>
            <a:spLocks noGrp="1"/>
          </p:cNvSpPr>
          <p:nvPr>
            <p:ph type="body" sz="quarter" idx="13" hasCustomPrompt="1"/>
          </p:nvPr>
        </p:nvSpPr>
        <p:spPr>
          <a:xfrm>
            <a:off x="426423" y="334866"/>
            <a:ext cx="11339774" cy="149375"/>
          </a:xfrm>
        </p:spPr>
        <p:txBody>
          <a:bodyPr wrap="square" lIns="0" tIns="0" rIns="0" bIns="0">
            <a:spAutoFit/>
          </a:bodyPr>
          <a:lstStyle>
            <a:lvl1pPr marL="0" indent="0">
              <a:lnSpc>
                <a:spcPct val="90000"/>
              </a:lnSpc>
              <a:spcBef>
                <a:spcPts val="0"/>
              </a:spcBef>
              <a:spcAft>
                <a:spcPts val="1274"/>
              </a:spcAft>
              <a:buNone/>
              <a:defRPr sz="1078" b="0" i="0">
                <a:solidFill>
                  <a:schemeClr val="accent3"/>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3071646582"/>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1863323375"/>
      </p:ext>
    </p:extLst>
  </p:cSld>
  <p:clrMapOvr>
    <a:masterClrMapping/>
  </p:clrMapOvr>
  <p:transition>
    <p:fade/>
  </p:transition>
</p:sldLayout>
</file>

<file path=ppt/slideLayouts/slideLayout97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1863323375"/>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0"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5" y="440495"/>
            <a:ext cx="5555966" cy="758022"/>
          </a:xfrm>
          <a:prstGeom prst="rect">
            <a:avLst/>
          </a:prstGeom>
        </p:spPr>
        <p:txBody>
          <a:bodyPr vert="horz" wrap="square" lIns="0" tIns="164592" rIns="0" bIns="0" rtlCol="0" anchor="t">
            <a:noAutofit/>
          </a:bodyPr>
          <a:lstStyle>
            <a:lvl1pPr>
              <a:defRPr/>
            </a:lvl1pPr>
          </a:lstStyle>
          <a:p>
            <a:r>
              <a:rPr lang="en-US"/>
              <a:t>Photo layout 1</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1"/>
            <a:ext cx="555596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Tree>
    <p:extLst>
      <p:ext uri="{BB962C8B-B14F-4D97-AF65-F5344CB8AC3E}">
        <p14:creationId xmlns:p14="http://schemas.microsoft.com/office/powerpoint/2010/main" val="135798627"/>
      </p:ext>
    </p:extLst>
  </p:cSld>
  <p:clrMapOvr>
    <a:masterClrMapping/>
  </p:clrMapOvr>
  <p:transition>
    <p:fade/>
  </p:transition>
  <p:extLst mod="1">
    <p:ext uri="{DCECCB84-F9BA-43D5-87BE-67443E8EF086}">
      <p15:sldGuideLst xmlns:p15="http://schemas.microsoft.com/office/powerpoint/2012/main"/>
    </p:ext>
  </p:extLst>
</p:sldLayout>
</file>

<file path=ppt/slideLayouts/slideLayout980.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0"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5" y="440495"/>
            <a:ext cx="5555966" cy="758022"/>
          </a:xfrm>
          <a:prstGeom prst="rect">
            <a:avLst/>
          </a:prstGeom>
        </p:spPr>
        <p:txBody>
          <a:bodyPr vert="horz" wrap="square" lIns="0" tIns="164592" rIns="0" bIns="0" rtlCol="0" anchor="t">
            <a:noAutofit/>
          </a:bodyPr>
          <a:lstStyle>
            <a:lvl1pPr>
              <a:defRPr/>
            </a:lvl1pPr>
          </a:lstStyle>
          <a:p>
            <a:r>
              <a:rPr lang="en-US"/>
              <a:t>Photo layout 1</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1"/>
            <a:ext cx="555596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Tree>
    <p:extLst>
      <p:ext uri="{BB962C8B-B14F-4D97-AF65-F5344CB8AC3E}">
        <p14:creationId xmlns:p14="http://schemas.microsoft.com/office/powerpoint/2010/main" val="135798627"/>
      </p:ext>
    </p:extLst>
  </p:cSld>
  <p:clrMapOvr>
    <a:masterClrMapping/>
  </p:clrMapOvr>
  <p:transition>
    <p:fade/>
  </p:transition>
  <p:extLst mod="1">
    <p:ext uri="{DCECCB84-F9BA-43D5-87BE-67443E8EF086}">
      <p15:sldGuideLst xmlns:p15="http://schemas.microsoft.com/office/powerpoint/2012/main"/>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Case Study layout 1">
    <p:spTree>
      <p:nvGrpSpPr>
        <p:cNvPr id="1" name=""/>
        <p:cNvGrpSpPr/>
        <p:nvPr/>
      </p:nvGrpSpPr>
      <p:grpSpPr>
        <a:xfrm>
          <a:off x="0" y="0"/>
          <a:ext cx="0" cy="0"/>
          <a:chOff x="0" y="0"/>
          <a:chExt cx="0" cy="0"/>
        </a:xfrm>
      </p:grpSpPr>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718167" y="739242"/>
            <a:ext cx="4943182" cy="4580373"/>
          </a:xfrm>
        </p:spPr>
        <p:txBody>
          <a:bodyPr wrap="square" lIns="0" tIns="0" rIns="0" bIns="0">
            <a:noAutofit/>
          </a:bodyPr>
          <a:lstStyle>
            <a:lvl1pPr marL="0" marR="0" indent="0" algn="l" defTabSz="914367" rtl="0" eaLnBrk="1" fontAlgn="auto" latinLnBrk="0" hangingPunct="1">
              <a:lnSpc>
                <a:spcPct val="120000"/>
              </a:lnSpc>
              <a:spcBef>
                <a:spcPts val="784"/>
              </a:spcBef>
              <a:spcAft>
                <a:spcPts val="0"/>
              </a:spcAft>
              <a:buClrTx/>
              <a:buSzPct val="90000"/>
              <a:buFont typeface="Wingdings" panose="05000000000000000000" pitchFamily="2" charset="2"/>
              <a:buNone/>
              <a:tabLst/>
              <a:defRPr lang="pt-BR" sz="2157" b="0" kern="1200" cap="none" spc="0" baseline="0" dirty="0">
                <a:ln w="3175">
                  <a:noFill/>
                </a:ln>
                <a:solidFill>
                  <a:srgbClr val="000000"/>
                </a:solidFill>
                <a:effectLst/>
                <a:latin typeface="Segoe UI Semilight" panose="020B0402040204020203" pitchFamily="34" charset="0"/>
                <a:ea typeface="+mn-ea"/>
                <a:cs typeface="Segoe UI Semilight" panose="020B0402040204020203" pitchFamily="34" charset="0"/>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Quote text Segoe UI 22pt</a:t>
            </a:r>
          </a:p>
        </p:txBody>
      </p:sp>
      <p:sp>
        <p:nvSpPr>
          <p:cNvPr id="15" name="Rectangle 14">
            <a:extLst>
              <a:ext uri="{FF2B5EF4-FFF2-40B4-BE49-F238E27FC236}">
                <a16:creationId xmlns:a16="http://schemas.microsoft.com/office/drawing/2014/main" id="{3D89AEC5-B127-4325-BEB5-999DFB131218}"/>
              </a:ext>
            </a:extLst>
          </p:cNvPr>
          <p:cNvSpPr/>
          <p:nvPr userDrawn="1"/>
        </p:nvSpPr>
        <p:spPr>
          <a:xfrm>
            <a:off x="251815" y="434187"/>
            <a:ext cx="527970" cy="1418315"/>
          </a:xfrm>
          <a:prstGeom prst="rect">
            <a:avLst/>
          </a:prstGeom>
        </p:spPr>
        <p:txBody>
          <a:bodyPr wrap="square">
            <a:spAutoFit/>
          </a:bodyPr>
          <a:lstStyle/>
          <a:p>
            <a:r>
              <a:rPr lang="he-IL" sz="8627">
                <a:latin typeface="Arial" panose="020B0604020202020204" pitchFamily="34" charset="0"/>
                <a:cs typeface="Arial" panose="020B0604020202020204" pitchFamily="34" charset="0"/>
              </a:rPr>
              <a:t>‟</a:t>
            </a:r>
            <a:endParaRPr lang="en-US" sz="8627"/>
          </a:p>
        </p:txBody>
      </p:sp>
      <p:sp>
        <p:nvSpPr>
          <p:cNvPr id="17" name="Picture Placeholder 3">
            <a:extLst>
              <a:ext uri="{FF2B5EF4-FFF2-40B4-BE49-F238E27FC236}">
                <a16:creationId xmlns:a16="http://schemas.microsoft.com/office/drawing/2014/main" id="{2F54160B-4628-4100-878E-0C29B56A79C0}"/>
              </a:ext>
            </a:extLst>
          </p:cNvPr>
          <p:cNvSpPr>
            <a:spLocks noGrp="1"/>
          </p:cNvSpPr>
          <p:nvPr>
            <p:ph type="pic" sz="quarter" idx="10" hasCustomPrompt="1"/>
          </p:nvPr>
        </p:nvSpPr>
        <p:spPr>
          <a:xfrm>
            <a:off x="6209610"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8" name="Text Placeholder 3">
            <a:extLst>
              <a:ext uri="{FF2B5EF4-FFF2-40B4-BE49-F238E27FC236}">
                <a16:creationId xmlns:a16="http://schemas.microsoft.com/office/drawing/2014/main" id="{03CBCAB1-D369-40BD-908B-ECDE94AECBB9}"/>
              </a:ext>
            </a:extLst>
          </p:cNvPr>
          <p:cNvSpPr>
            <a:spLocks noGrp="1"/>
          </p:cNvSpPr>
          <p:nvPr>
            <p:ph type="body" sz="quarter" idx="13" hasCustomPrompt="1"/>
          </p:nvPr>
        </p:nvSpPr>
        <p:spPr>
          <a:xfrm>
            <a:off x="718167" y="5439170"/>
            <a:ext cx="4943182" cy="371001"/>
          </a:xfrm>
        </p:spPr>
        <p:txBody>
          <a:bodyPr wrap="square" lIns="0" tIns="0" rIns="0" bIns="0">
            <a:noAutofit/>
          </a:bodyPr>
          <a:lstStyle>
            <a:lvl1pPr marL="0" marR="0" indent="0" algn="l" defTabSz="914367" rtl="0" eaLnBrk="1" fontAlgn="auto" latinLnBrk="0" hangingPunct="1">
              <a:lnSpc>
                <a:spcPct val="120000"/>
              </a:lnSpc>
              <a:spcBef>
                <a:spcPts val="784"/>
              </a:spcBef>
              <a:spcAft>
                <a:spcPts val="0"/>
              </a:spcAft>
              <a:buClrTx/>
              <a:buSzPct val="90000"/>
              <a:buFont typeface="Wingdings" panose="05000000000000000000" pitchFamily="2" charset="2"/>
              <a:buNone/>
              <a:tabLst/>
              <a:defRPr kumimoji="0" lang="pt-BR" sz="1765" b="0" i="0" u="none" strike="noStrike" kern="1200" cap="none" spc="0" normalizeH="0" baseline="0" dirty="0" smtClean="0">
                <a:ln>
                  <a:noFill/>
                </a:ln>
                <a:solidFill>
                  <a:srgbClr val="0078D4"/>
                </a:solidFill>
                <a:effectLst/>
                <a:uLnTx/>
                <a:uFillTx/>
                <a:latin typeface="Segoe UI Semibold"/>
                <a:ea typeface="+mn-ea"/>
                <a:cs typeface="Segoe UI Semilight" panose="020B0402040204020203" pitchFamily="34" charset="0"/>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First Last</a:t>
            </a:r>
          </a:p>
        </p:txBody>
      </p:sp>
      <p:sp>
        <p:nvSpPr>
          <p:cNvPr id="20" name="Text Placeholder 3">
            <a:extLst>
              <a:ext uri="{FF2B5EF4-FFF2-40B4-BE49-F238E27FC236}">
                <a16:creationId xmlns:a16="http://schemas.microsoft.com/office/drawing/2014/main" id="{F7E5C9C4-8682-4235-956E-16895F512A63}"/>
              </a:ext>
            </a:extLst>
          </p:cNvPr>
          <p:cNvSpPr>
            <a:spLocks noGrp="1"/>
          </p:cNvSpPr>
          <p:nvPr>
            <p:ph type="body" sz="quarter" idx="15" hasCustomPrompt="1"/>
          </p:nvPr>
        </p:nvSpPr>
        <p:spPr>
          <a:xfrm>
            <a:off x="718167" y="5858718"/>
            <a:ext cx="4943182" cy="693636"/>
          </a:xfrm>
        </p:spPr>
        <p:txBody>
          <a:bodyPr wrap="square" lIns="0" tIns="0" rIns="0" bIns="0">
            <a:noAutofit/>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lang="pt-BR" sz="1765" b="0" kern="1200" cap="none" spc="0" baseline="0" dirty="0">
                <a:ln w="3175">
                  <a:noFill/>
                </a:ln>
                <a:solidFill>
                  <a:srgbClr val="000000"/>
                </a:solidFill>
                <a:effectLst/>
                <a:latin typeface="+mn-lt"/>
                <a:ea typeface="+mn-ea"/>
                <a:cs typeface="Segoe UI Semilight" panose="020B0402040204020203" pitchFamily="34" charset="0"/>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Title</a:t>
            </a:r>
          </a:p>
          <a:p>
            <a:pPr lvl="0"/>
            <a:r>
              <a:rPr lang="pt-BR"/>
              <a:t>Group, Company</a:t>
            </a:r>
          </a:p>
        </p:txBody>
      </p:sp>
    </p:spTree>
    <p:extLst>
      <p:ext uri="{BB962C8B-B14F-4D97-AF65-F5344CB8AC3E}">
        <p14:creationId xmlns:p14="http://schemas.microsoft.com/office/powerpoint/2010/main" val="1824309794"/>
      </p:ext>
    </p:extLst>
  </p:cSld>
  <p:clrMapOvr>
    <a:masterClrMapping/>
  </p:clrMapOvr>
  <p:transition>
    <p:fade/>
  </p:transition>
  <p:extLst mod="1">
    <p:ext uri="{DCECCB84-F9BA-43D5-87BE-67443E8EF086}">
      <p15:sldGuideLst xmlns:p15="http://schemas.microsoft.com/office/powerpoint/2012/main"/>
    </p:ext>
  </p:extLst>
</p:sldLayout>
</file>

<file path=ppt/slideLayouts/slideLayout990.xml><?xml version="1.0" encoding="utf-8"?>
<p:sldLayout xmlns:a="http://schemas.openxmlformats.org/drawingml/2006/main" xmlns:r="http://schemas.openxmlformats.org/officeDocument/2006/relationships" xmlns:p="http://schemas.openxmlformats.org/presentationml/2006/main" preserve="1" userDrawn="1">
  <p:cSld name="Case Study layout 1">
    <p:spTree>
      <p:nvGrpSpPr>
        <p:cNvPr id="1" name=""/>
        <p:cNvGrpSpPr/>
        <p:nvPr/>
      </p:nvGrpSpPr>
      <p:grpSpPr>
        <a:xfrm>
          <a:off x="0" y="0"/>
          <a:ext cx="0" cy="0"/>
          <a:chOff x="0" y="0"/>
          <a:chExt cx="0" cy="0"/>
        </a:xfrm>
      </p:grpSpPr>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718167" y="739242"/>
            <a:ext cx="4943182" cy="4580373"/>
          </a:xfrm>
        </p:spPr>
        <p:txBody>
          <a:bodyPr wrap="square" lIns="0" tIns="0" rIns="0" bIns="0">
            <a:noAutofit/>
          </a:bodyPr>
          <a:lstStyle>
            <a:lvl1pPr marL="0" marR="0" indent="0" algn="l" defTabSz="914367" rtl="0" eaLnBrk="1" fontAlgn="auto" latinLnBrk="0" hangingPunct="1">
              <a:lnSpc>
                <a:spcPct val="120000"/>
              </a:lnSpc>
              <a:spcBef>
                <a:spcPts val="784"/>
              </a:spcBef>
              <a:spcAft>
                <a:spcPts val="0"/>
              </a:spcAft>
              <a:buClrTx/>
              <a:buSzPct val="90000"/>
              <a:buFont typeface="Wingdings" panose="05000000000000000000" pitchFamily="2" charset="2"/>
              <a:buNone/>
              <a:tabLst/>
              <a:defRPr lang="pt-BR" sz="2157" b="0" kern="1200" cap="none" spc="0" baseline="0" dirty="0">
                <a:ln w="3175">
                  <a:noFill/>
                </a:ln>
                <a:solidFill>
                  <a:srgbClr val="000000"/>
                </a:solidFill>
                <a:effectLst/>
                <a:latin typeface="Segoe UI Semilight" panose="020B0402040204020203" pitchFamily="34" charset="0"/>
                <a:ea typeface="+mn-ea"/>
                <a:cs typeface="Segoe UI Semilight" panose="020B0402040204020203" pitchFamily="34" charset="0"/>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Quote text Segoe UI 22pt</a:t>
            </a:r>
          </a:p>
        </p:txBody>
      </p:sp>
      <p:sp>
        <p:nvSpPr>
          <p:cNvPr id="15" name="Rectangle 14">
            <a:extLst>
              <a:ext uri="{FF2B5EF4-FFF2-40B4-BE49-F238E27FC236}">
                <a16:creationId xmlns:a16="http://schemas.microsoft.com/office/drawing/2014/main" id="{3D89AEC5-B127-4325-BEB5-999DFB131218}"/>
              </a:ext>
            </a:extLst>
          </p:cNvPr>
          <p:cNvSpPr/>
          <p:nvPr userDrawn="1"/>
        </p:nvSpPr>
        <p:spPr>
          <a:xfrm>
            <a:off x="251815" y="434187"/>
            <a:ext cx="527970" cy="1418315"/>
          </a:xfrm>
          <a:prstGeom prst="rect">
            <a:avLst/>
          </a:prstGeom>
        </p:spPr>
        <p:txBody>
          <a:bodyPr wrap="square">
            <a:spAutoFit/>
          </a:bodyPr>
          <a:lstStyle/>
          <a:p>
            <a:r>
              <a:rPr lang="he-IL" sz="8627">
                <a:latin typeface="Arial" panose="020B0604020202020204" pitchFamily="34" charset="0"/>
                <a:cs typeface="Arial" panose="020B0604020202020204" pitchFamily="34" charset="0"/>
              </a:rPr>
              <a:t>‟</a:t>
            </a:r>
            <a:endParaRPr lang="en-US" sz="8627"/>
          </a:p>
        </p:txBody>
      </p:sp>
      <p:sp>
        <p:nvSpPr>
          <p:cNvPr id="17" name="Picture Placeholder 3">
            <a:extLst>
              <a:ext uri="{FF2B5EF4-FFF2-40B4-BE49-F238E27FC236}">
                <a16:creationId xmlns:a16="http://schemas.microsoft.com/office/drawing/2014/main" id="{2F54160B-4628-4100-878E-0C29B56A79C0}"/>
              </a:ext>
            </a:extLst>
          </p:cNvPr>
          <p:cNvSpPr>
            <a:spLocks noGrp="1"/>
          </p:cNvSpPr>
          <p:nvPr>
            <p:ph type="pic" sz="quarter" idx="10" hasCustomPrompt="1"/>
          </p:nvPr>
        </p:nvSpPr>
        <p:spPr>
          <a:xfrm>
            <a:off x="6209610"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8" name="Text Placeholder 3">
            <a:extLst>
              <a:ext uri="{FF2B5EF4-FFF2-40B4-BE49-F238E27FC236}">
                <a16:creationId xmlns:a16="http://schemas.microsoft.com/office/drawing/2014/main" id="{03CBCAB1-D369-40BD-908B-ECDE94AECBB9}"/>
              </a:ext>
            </a:extLst>
          </p:cNvPr>
          <p:cNvSpPr>
            <a:spLocks noGrp="1"/>
          </p:cNvSpPr>
          <p:nvPr>
            <p:ph type="body" sz="quarter" idx="13" hasCustomPrompt="1"/>
          </p:nvPr>
        </p:nvSpPr>
        <p:spPr>
          <a:xfrm>
            <a:off x="718167" y="5439170"/>
            <a:ext cx="4943182" cy="371001"/>
          </a:xfrm>
        </p:spPr>
        <p:txBody>
          <a:bodyPr wrap="square" lIns="0" tIns="0" rIns="0" bIns="0">
            <a:noAutofit/>
          </a:bodyPr>
          <a:lstStyle>
            <a:lvl1pPr marL="0" marR="0" indent="0" algn="l" defTabSz="914367" rtl="0" eaLnBrk="1" fontAlgn="auto" latinLnBrk="0" hangingPunct="1">
              <a:lnSpc>
                <a:spcPct val="120000"/>
              </a:lnSpc>
              <a:spcBef>
                <a:spcPts val="784"/>
              </a:spcBef>
              <a:spcAft>
                <a:spcPts val="0"/>
              </a:spcAft>
              <a:buClrTx/>
              <a:buSzPct val="90000"/>
              <a:buFont typeface="Wingdings" panose="05000000000000000000" pitchFamily="2" charset="2"/>
              <a:buNone/>
              <a:tabLst/>
              <a:defRPr kumimoji="0" lang="pt-BR" sz="1765" b="0" i="0" u="none" strike="noStrike" kern="1200" cap="none" spc="0" normalizeH="0" baseline="0" dirty="0" smtClean="0">
                <a:ln>
                  <a:noFill/>
                </a:ln>
                <a:solidFill>
                  <a:srgbClr val="0078D4"/>
                </a:solidFill>
                <a:effectLst/>
                <a:uLnTx/>
                <a:uFillTx/>
                <a:latin typeface="Segoe UI Semibold"/>
                <a:ea typeface="+mn-ea"/>
                <a:cs typeface="Segoe UI Semilight" panose="020B0402040204020203" pitchFamily="34" charset="0"/>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First Last</a:t>
            </a:r>
          </a:p>
        </p:txBody>
      </p:sp>
      <p:sp>
        <p:nvSpPr>
          <p:cNvPr id="20" name="Text Placeholder 3">
            <a:extLst>
              <a:ext uri="{FF2B5EF4-FFF2-40B4-BE49-F238E27FC236}">
                <a16:creationId xmlns:a16="http://schemas.microsoft.com/office/drawing/2014/main" id="{F7E5C9C4-8682-4235-956E-16895F512A63}"/>
              </a:ext>
            </a:extLst>
          </p:cNvPr>
          <p:cNvSpPr>
            <a:spLocks noGrp="1"/>
          </p:cNvSpPr>
          <p:nvPr>
            <p:ph type="body" sz="quarter" idx="15" hasCustomPrompt="1"/>
          </p:nvPr>
        </p:nvSpPr>
        <p:spPr>
          <a:xfrm>
            <a:off x="718167" y="5858718"/>
            <a:ext cx="4943182" cy="693636"/>
          </a:xfrm>
        </p:spPr>
        <p:txBody>
          <a:bodyPr wrap="square" lIns="0" tIns="0" rIns="0" bIns="0">
            <a:noAutofit/>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lang="pt-BR" sz="1765" b="0" kern="1200" cap="none" spc="0" baseline="0" dirty="0">
                <a:ln w="3175">
                  <a:noFill/>
                </a:ln>
                <a:solidFill>
                  <a:srgbClr val="000000"/>
                </a:solidFill>
                <a:effectLst/>
                <a:latin typeface="+mn-lt"/>
                <a:ea typeface="+mn-ea"/>
                <a:cs typeface="Segoe UI Semilight" panose="020B0402040204020203" pitchFamily="34" charset="0"/>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Title</a:t>
            </a:r>
          </a:p>
          <a:p>
            <a:pPr lvl="0"/>
            <a:r>
              <a:rPr lang="pt-BR"/>
              <a:t>Group, Company</a:t>
            </a:r>
          </a:p>
        </p:txBody>
      </p:sp>
    </p:spTree>
    <p:extLst>
      <p:ext uri="{BB962C8B-B14F-4D97-AF65-F5344CB8AC3E}">
        <p14:creationId xmlns:p14="http://schemas.microsoft.com/office/powerpoint/2010/main" val="1824309794"/>
      </p:ext>
    </p:extLst>
  </p:cSld>
  <p:clrMapOvr>
    <a:masterClrMapping/>
  </p:clrMapOvr>
  <p:transition>
    <p:fade/>
  </p:transition>
  <p:extLst mod="1">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1.emf"/><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800.xml"/><Relationship Id="rId13" Type="http://schemas.openxmlformats.org/officeDocument/2006/relationships/slideLayout" Target="../slideLayouts/slideLayout130.xml"/><Relationship Id="rId18" Type="http://schemas.openxmlformats.org/officeDocument/2006/relationships/slideLayout" Target="../slideLayouts/slideLayout180.xml"/><Relationship Id="rId3" Type="http://schemas.openxmlformats.org/officeDocument/2006/relationships/slideLayout" Target="../slideLayouts/slideLayout310.xml"/><Relationship Id="rId21" Type="http://schemas.openxmlformats.org/officeDocument/2006/relationships/slideLayout" Target="../slideLayouts/slideLayout210.xml"/><Relationship Id="rId7" Type="http://schemas.openxmlformats.org/officeDocument/2006/relationships/slideLayout" Target="../slideLayouts/slideLayout700.xml"/><Relationship Id="rId12" Type="http://schemas.openxmlformats.org/officeDocument/2006/relationships/slideLayout" Target="../slideLayouts/slideLayout120.xml"/><Relationship Id="rId17" Type="http://schemas.openxmlformats.org/officeDocument/2006/relationships/slideLayout" Target="../slideLayouts/slideLayout170.xml"/><Relationship Id="rId25" Type="http://schemas.openxmlformats.org/officeDocument/2006/relationships/image" Target="../media/image1.emf"/><Relationship Id="rId2" Type="http://schemas.openxmlformats.org/officeDocument/2006/relationships/slideLayout" Target="../slideLayouts/slideLayout211.xml"/><Relationship Id="rId16" Type="http://schemas.openxmlformats.org/officeDocument/2006/relationships/slideLayout" Target="../slideLayouts/slideLayout160.xml"/><Relationship Id="rId20" Type="http://schemas.openxmlformats.org/officeDocument/2006/relationships/slideLayout" Target="../slideLayouts/slideLayout200.xml"/><Relationship Id="rId1" Type="http://schemas.openxmlformats.org/officeDocument/2006/relationships/slideLayout" Target="../slideLayouts/slideLayout1100.xml"/><Relationship Id="rId6" Type="http://schemas.openxmlformats.org/officeDocument/2006/relationships/slideLayout" Target="../slideLayouts/slideLayout600.xml"/><Relationship Id="rId11" Type="http://schemas.openxmlformats.org/officeDocument/2006/relationships/slideLayout" Target="../slideLayouts/slideLayout1110.xml"/><Relationship Id="rId24" Type="http://schemas.openxmlformats.org/officeDocument/2006/relationships/theme" Target="../theme/theme10.xml"/><Relationship Id="rId5" Type="http://schemas.openxmlformats.org/officeDocument/2006/relationships/slideLayout" Target="../slideLayouts/slideLayout500.xml"/><Relationship Id="rId15" Type="http://schemas.openxmlformats.org/officeDocument/2006/relationships/slideLayout" Target="../slideLayouts/slideLayout150.xml"/><Relationship Id="rId23" Type="http://schemas.openxmlformats.org/officeDocument/2006/relationships/slideLayout" Target="../slideLayouts/slideLayout230.xml"/><Relationship Id="rId10" Type="http://schemas.openxmlformats.org/officeDocument/2006/relationships/slideLayout" Target="../slideLayouts/slideLayout1000.xml"/><Relationship Id="rId19" Type="http://schemas.openxmlformats.org/officeDocument/2006/relationships/slideLayout" Target="../slideLayouts/slideLayout1900.xml"/><Relationship Id="rId4" Type="http://schemas.openxmlformats.org/officeDocument/2006/relationships/slideLayout" Target="../slideLayouts/slideLayout470.xml"/><Relationship Id="rId9" Type="http://schemas.openxmlformats.org/officeDocument/2006/relationships/slideLayout" Target="../slideLayouts/slideLayout900.xml"/><Relationship Id="rId14" Type="http://schemas.openxmlformats.org/officeDocument/2006/relationships/slideLayout" Target="../slideLayouts/slideLayout140.xml"/><Relationship Id="rId22" Type="http://schemas.openxmlformats.org/officeDocument/2006/relationships/slideLayout" Target="../slideLayouts/slideLayout220.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810.xml"/><Relationship Id="rId13" Type="http://schemas.openxmlformats.org/officeDocument/2006/relationships/slideLayout" Target="../slideLayouts/slideLayout131.xml"/><Relationship Id="rId18" Type="http://schemas.openxmlformats.org/officeDocument/2006/relationships/slideLayout" Target="../slideLayouts/slideLayout181.xml"/><Relationship Id="rId3" Type="http://schemas.openxmlformats.org/officeDocument/2006/relationships/slideLayout" Target="../slideLayouts/slideLayout312.xml"/><Relationship Id="rId21" Type="http://schemas.openxmlformats.org/officeDocument/2006/relationships/slideLayout" Target="../slideLayouts/slideLayout212.xml"/><Relationship Id="rId7" Type="http://schemas.openxmlformats.org/officeDocument/2006/relationships/slideLayout" Target="../slideLayouts/slideLayout710.xml"/><Relationship Id="rId12" Type="http://schemas.openxmlformats.org/officeDocument/2006/relationships/slideLayout" Target="../slideLayouts/slideLayout121.xml"/><Relationship Id="rId17" Type="http://schemas.openxmlformats.org/officeDocument/2006/relationships/slideLayout" Target="../slideLayouts/slideLayout171.xml"/><Relationship Id="rId25" Type="http://schemas.openxmlformats.org/officeDocument/2006/relationships/image" Target="../media/image1.emf"/><Relationship Id="rId2" Type="http://schemas.openxmlformats.org/officeDocument/2006/relationships/slideLayout" Target="../slideLayouts/slideLayout213.xml"/><Relationship Id="rId16" Type="http://schemas.openxmlformats.org/officeDocument/2006/relationships/slideLayout" Target="../slideLayouts/slideLayout161.xml"/><Relationship Id="rId20" Type="http://schemas.openxmlformats.org/officeDocument/2006/relationships/slideLayout" Target="../slideLayouts/slideLayout201.xml"/><Relationship Id="rId1" Type="http://schemas.openxmlformats.org/officeDocument/2006/relationships/slideLayout" Target="../slideLayouts/slideLayout1120.xml"/><Relationship Id="rId6" Type="http://schemas.openxmlformats.org/officeDocument/2006/relationships/slideLayout" Target="../slideLayouts/slideLayout610.xml"/><Relationship Id="rId11" Type="http://schemas.openxmlformats.org/officeDocument/2006/relationships/slideLayout" Target="../slideLayouts/slideLayout1130.xml"/><Relationship Id="rId24" Type="http://schemas.openxmlformats.org/officeDocument/2006/relationships/theme" Target="../theme/theme11.xml"/><Relationship Id="rId5" Type="http://schemas.openxmlformats.org/officeDocument/2006/relationships/slideLayout" Target="../slideLayouts/slideLayout510.xml"/><Relationship Id="rId15" Type="http://schemas.openxmlformats.org/officeDocument/2006/relationships/slideLayout" Target="../slideLayouts/slideLayout151.xml"/><Relationship Id="rId23" Type="http://schemas.openxmlformats.org/officeDocument/2006/relationships/slideLayout" Target="../slideLayouts/slideLayout231.xml"/><Relationship Id="rId10" Type="http://schemas.openxmlformats.org/officeDocument/2006/relationships/slideLayout" Target="../slideLayouts/slideLayout1010.xml"/><Relationship Id="rId19" Type="http://schemas.openxmlformats.org/officeDocument/2006/relationships/slideLayout" Target="../slideLayouts/slideLayout191.xml"/><Relationship Id="rId4" Type="http://schemas.openxmlformats.org/officeDocument/2006/relationships/slideLayout" Target="../slideLayouts/slideLayout480.xml"/><Relationship Id="rId9" Type="http://schemas.openxmlformats.org/officeDocument/2006/relationships/slideLayout" Target="../slideLayouts/slideLayout910.xml"/><Relationship Id="rId14" Type="http://schemas.openxmlformats.org/officeDocument/2006/relationships/slideLayout" Target="../slideLayouts/slideLayout141.xml"/><Relationship Id="rId22" Type="http://schemas.openxmlformats.org/officeDocument/2006/relationships/slideLayout" Target="../slideLayouts/slideLayout221.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820.xml"/><Relationship Id="rId13" Type="http://schemas.openxmlformats.org/officeDocument/2006/relationships/slideLayout" Target="../slideLayouts/slideLayout132.xml"/><Relationship Id="rId18" Type="http://schemas.openxmlformats.org/officeDocument/2006/relationships/slideLayout" Target="../slideLayouts/slideLayout182.xml"/><Relationship Id="rId3" Type="http://schemas.openxmlformats.org/officeDocument/2006/relationships/slideLayout" Target="../slideLayouts/slideLayout311.xml"/><Relationship Id="rId21" Type="http://schemas.openxmlformats.org/officeDocument/2006/relationships/slideLayout" Target="../slideLayouts/slideLayout214.xml"/><Relationship Id="rId7" Type="http://schemas.openxmlformats.org/officeDocument/2006/relationships/slideLayout" Target="../slideLayouts/slideLayout720.xml"/><Relationship Id="rId12" Type="http://schemas.openxmlformats.org/officeDocument/2006/relationships/slideLayout" Target="../slideLayouts/slideLayout122.xml"/><Relationship Id="rId17" Type="http://schemas.openxmlformats.org/officeDocument/2006/relationships/slideLayout" Target="../slideLayouts/slideLayout172.xml"/><Relationship Id="rId25" Type="http://schemas.openxmlformats.org/officeDocument/2006/relationships/image" Target="../media/image1.emf"/><Relationship Id="rId2" Type="http://schemas.openxmlformats.org/officeDocument/2006/relationships/slideLayout" Target="../slideLayouts/slideLayout215.xml"/><Relationship Id="rId16" Type="http://schemas.openxmlformats.org/officeDocument/2006/relationships/slideLayout" Target="../slideLayouts/slideLayout162.xml"/><Relationship Id="rId20" Type="http://schemas.openxmlformats.org/officeDocument/2006/relationships/slideLayout" Target="../slideLayouts/slideLayout202.xml"/><Relationship Id="rId1" Type="http://schemas.openxmlformats.org/officeDocument/2006/relationships/slideLayout" Target="../slideLayouts/slideLayout1140.xml"/><Relationship Id="rId6" Type="http://schemas.openxmlformats.org/officeDocument/2006/relationships/slideLayout" Target="../slideLayouts/slideLayout620.xml"/><Relationship Id="rId11" Type="http://schemas.openxmlformats.org/officeDocument/2006/relationships/slideLayout" Target="../slideLayouts/slideLayout1150.xml"/><Relationship Id="rId24" Type="http://schemas.openxmlformats.org/officeDocument/2006/relationships/theme" Target="../theme/theme12.xml"/><Relationship Id="rId5" Type="http://schemas.openxmlformats.org/officeDocument/2006/relationships/slideLayout" Target="../slideLayouts/slideLayout501.xml"/><Relationship Id="rId15" Type="http://schemas.openxmlformats.org/officeDocument/2006/relationships/slideLayout" Target="../slideLayouts/slideLayout152.xml"/><Relationship Id="rId23" Type="http://schemas.openxmlformats.org/officeDocument/2006/relationships/slideLayout" Target="../slideLayouts/slideLayout232.xml"/><Relationship Id="rId10" Type="http://schemas.openxmlformats.org/officeDocument/2006/relationships/slideLayout" Target="../slideLayouts/slideLayout1020.xml"/><Relationship Id="rId19" Type="http://schemas.openxmlformats.org/officeDocument/2006/relationships/slideLayout" Target="../slideLayouts/slideLayout192.xml"/><Relationship Id="rId4" Type="http://schemas.openxmlformats.org/officeDocument/2006/relationships/slideLayout" Target="../slideLayouts/slideLayout471.xml"/><Relationship Id="rId9" Type="http://schemas.openxmlformats.org/officeDocument/2006/relationships/slideLayout" Target="../slideLayouts/slideLayout920.xml"/><Relationship Id="rId14" Type="http://schemas.openxmlformats.org/officeDocument/2006/relationships/slideLayout" Target="../slideLayouts/slideLayout142.xml"/><Relationship Id="rId22" Type="http://schemas.openxmlformats.org/officeDocument/2006/relationships/slideLayout" Target="../slideLayouts/slideLayout222.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830.xml"/><Relationship Id="rId13" Type="http://schemas.openxmlformats.org/officeDocument/2006/relationships/slideLayout" Target="../slideLayouts/slideLayout133.xml"/><Relationship Id="rId18" Type="http://schemas.openxmlformats.org/officeDocument/2006/relationships/slideLayout" Target="../slideLayouts/slideLayout183.xml"/><Relationship Id="rId3" Type="http://schemas.openxmlformats.org/officeDocument/2006/relationships/slideLayout" Target="../slideLayouts/slideLayout313.xml"/><Relationship Id="rId21" Type="http://schemas.openxmlformats.org/officeDocument/2006/relationships/slideLayout" Target="../slideLayouts/slideLayout216.xml"/><Relationship Id="rId7" Type="http://schemas.openxmlformats.org/officeDocument/2006/relationships/slideLayout" Target="../slideLayouts/slideLayout730.xml"/><Relationship Id="rId12" Type="http://schemas.openxmlformats.org/officeDocument/2006/relationships/slideLayout" Target="../slideLayouts/slideLayout123.xml"/><Relationship Id="rId17" Type="http://schemas.openxmlformats.org/officeDocument/2006/relationships/slideLayout" Target="../slideLayouts/slideLayout173.xml"/><Relationship Id="rId25" Type="http://schemas.openxmlformats.org/officeDocument/2006/relationships/image" Target="../media/image1.emf"/><Relationship Id="rId2" Type="http://schemas.openxmlformats.org/officeDocument/2006/relationships/slideLayout" Target="../slideLayouts/slideLayout217.xml"/><Relationship Id="rId16" Type="http://schemas.openxmlformats.org/officeDocument/2006/relationships/slideLayout" Target="../slideLayouts/slideLayout163.xml"/><Relationship Id="rId20" Type="http://schemas.openxmlformats.org/officeDocument/2006/relationships/slideLayout" Target="../slideLayouts/slideLayout203.xml"/><Relationship Id="rId1" Type="http://schemas.openxmlformats.org/officeDocument/2006/relationships/slideLayout" Target="../slideLayouts/slideLayout116.xml"/><Relationship Id="rId6" Type="http://schemas.openxmlformats.org/officeDocument/2006/relationships/slideLayout" Target="../slideLayouts/slideLayout630.xml"/><Relationship Id="rId11" Type="http://schemas.openxmlformats.org/officeDocument/2006/relationships/slideLayout" Target="../slideLayouts/slideLayout117.xml"/><Relationship Id="rId24" Type="http://schemas.openxmlformats.org/officeDocument/2006/relationships/theme" Target="../theme/theme13.xml"/><Relationship Id="rId5" Type="http://schemas.openxmlformats.org/officeDocument/2006/relationships/slideLayout" Target="../slideLayouts/slideLayout511.xml"/><Relationship Id="rId15" Type="http://schemas.openxmlformats.org/officeDocument/2006/relationships/slideLayout" Target="../slideLayouts/slideLayout153.xml"/><Relationship Id="rId23" Type="http://schemas.openxmlformats.org/officeDocument/2006/relationships/slideLayout" Target="../slideLayouts/slideLayout233.xml"/><Relationship Id="rId10" Type="http://schemas.openxmlformats.org/officeDocument/2006/relationships/slideLayout" Target="../slideLayouts/slideLayout1030.xml"/><Relationship Id="rId19" Type="http://schemas.openxmlformats.org/officeDocument/2006/relationships/slideLayout" Target="../slideLayouts/slideLayout193.xml"/><Relationship Id="rId4" Type="http://schemas.openxmlformats.org/officeDocument/2006/relationships/slideLayout" Target="../slideLayouts/slideLayout481.xml"/><Relationship Id="rId9" Type="http://schemas.openxmlformats.org/officeDocument/2006/relationships/slideLayout" Target="../slideLayouts/slideLayout930.xml"/><Relationship Id="rId14" Type="http://schemas.openxmlformats.org/officeDocument/2006/relationships/slideLayout" Target="../slideLayouts/slideLayout143.xml"/><Relationship Id="rId22" Type="http://schemas.openxmlformats.org/officeDocument/2006/relationships/slideLayout" Target="../slideLayouts/slideLayout223.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870.xml"/><Relationship Id="rId13" Type="http://schemas.openxmlformats.org/officeDocument/2006/relationships/slideLayout" Target="../slideLayouts/slideLayout134.xml"/><Relationship Id="rId18" Type="http://schemas.openxmlformats.org/officeDocument/2006/relationships/slideLayout" Target="../slideLayouts/slideLayout184.xml"/><Relationship Id="rId3" Type="http://schemas.openxmlformats.org/officeDocument/2006/relationships/slideLayout" Target="../slideLayouts/slideLayout314.xml"/><Relationship Id="rId21" Type="http://schemas.openxmlformats.org/officeDocument/2006/relationships/slideLayout" Target="../slideLayouts/slideLayout218.xml"/><Relationship Id="rId7" Type="http://schemas.openxmlformats.org/officeDocument/2006/relationships/slideLayout" Target="../slideLayouts/slideLayout711.xml"/><Relationship Id="rId12" Type="http://schemas.openxmlformats.org/officeDocument/2006/relationships/slideLayout" Target="../slideLayouts/slideLayout124.xml"/><Relationship Id="rId17" Type="http://schemas.openxmlformats.org/officeDocument/2006/relationships/slideLayout" Target="../slideLayouts/slideLayout174.xml"/><Relationship Id="rId25" Type="http://schemas.openxmlformats.org/officeDocument/2006/relationships/image" Target="../media/image1.emf"/><Relationship Id="rId2" Type="http://schemas.openxmlformats.org/officeDocument/2006/relationships/slideLayout" Target="../slideLayouts/slideLayout219.xml"/><Relationship Id="rId16" Type="http://schemas.openxmlformats.org/officeDocument/2006/relationships/slideLayout" Target="../slideLayouts/slideLayout164.xml"/><Relationship Id="rId20" Type="http://schemas.openxmlformats.org/officeDocument/2006/relationships/slideLayout" Target="../slideLayouts/slideLayout204.xml"/><Relationship Id="rId1" Type="http://schemas.openxmlformats.org/officeDocument/2006/relationships/slideLayout" Target="../slideLayouts/slideLayout118.xml"/><Relationship Id="rId6" Type="http://schemas.openxmlformats.org/officeDocument/2006/relationships/slideLayout" Target="../slideLayouts/slideLayout611.xml"/><Relationship Id="rId11" Type="http://schemas.openxmlformats.org/officeDocument/2006/relationships/slideLayout" Target="../slideLayouts/slideLayout119.xml"/><Relationship Id="rId24" Type="http://schemas.openxmlformats.org/officeDocument/2006/relationships/theme" Target="../theme/theme14.xml"/><Relationship Id="rId5" Type="http://schemas.openxmlformats.org/officeDocument/2006/relationships/slideLayout" Target="../slideLayouts/slideLayout512.xml"/><Relationship Id="rId15" Type="http://schemas.openxmlformats.org/officeDocument/2006/relationships/slideLayout" Target="../slideLayouts/slideLayout154.xml"/><Relationship Id="rId23" Type="http://schemas.openxmlformats.org/officeDocument/2006/relationships/slideLayout" Target="../slideLayouts/slideLayout234.xml"/><Relationship Id="rId10" Type="http://schemas.openxmlformats.org/officeDocument/2006/relationships/slideLayout" Target="../slideLayouts/slideLayout1040.xml"/><Relationship Id="rId19" Type="http://schemas.openxmlformats.org/officeDocument/2006/relationships/slideLayout" Target="../slideLayouts/slideLayout190.xml"/><Relationship Id="rId4" Type="http://schemas.openxmlformats.org/officeDocument/2006/relationships/slideLayout" Target="../slideLayouts/slideLayout410.xml"/><Relationship Id="rId9" Type="http://schemas.openxmlformats.org/officeDocument/2006/relationships/slideLayout" Target="../slideLayouts/slideLayout940.xml"/><Relationship Id="rId14" Type="http://schemas.openxmlformats.org/officeDocument/2006/relationships/slideLayout" Target="../slideLayouts/slideLayout144.xml"/><Relationship Id="rId22" Type="http://schemas.openxmlformats.org/officeDocument/2006/relationships/slideLayout" Target="../slideLayouts/slideLayout22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slideLayout" Target="../slideLayouts/slideLayout37.xml"/><Relationship Id="rId18" Type="http://schemas.openxmlformats.org/officeDocument/2006/relationships/slideLayout" Target="../slideLayouts/slideLayout42.xml"/><Relationship Id="rId3" Type="http://schemas.openxmlformats.org/officeDocument/2006/relationships/slideLayout" Target="../slideLayouts/slideLayout27.xml"/><Relationship Id="rId21" Type="http://schemas.openxmlformats.org/officeDocument/2006/relationships/slideLayout" Target="../slideLayouts/slideLayout45.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17" Type="http://schemas.openxmlformats.org/officeDocument/2006/relationships/slideLayout" Target="../slideLayouts/slideLayout41.xml"/><Relationship Id="rId2" Type="http://schemas.openxmlformats.org/officeDocument/2006/relationships/slideLayout" Target="../slideLayouts/slideLayout26.xml"/><Relationship Id="rId16" Type="http://schemas.openxmlformats.org/officeDocument/2006/relationships/slideLayout" Target="../slideLayouts/slideLayout40.xml"/><Relationship Id="rId20" Type="http://schemas.openxmlformats.org/officeDocument/2006/relationships/slideLayout" Target="../slideLayouts/slideLayout44.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24" Type="http://schemas.openxmlformats.org/officeDocument/2006/relationships/theme" Target="../theme/theme2.xml"/><Relationship Id="rId5" Type="http://schemas.openxmlformats.org/officeDocument/2006/relationships/slideLayout" Target="../slideLayouts/slideLayout29.xml"/><Relationship Id="rId15" Type="http://schemas.openxmlformats.org/officeDocument/2006/relationships/slideLayout" Target="../slideLayouts/slideLayout39.xml"/><Relationship Id="rId23" Type="http://schemas.openxmlformats.org/officeDocument/2006/relationships/slideLayout" Target="../slideLayouts/slideLayout47.xml"/><Relationship Id="rId10" Type="http://schemas.openxmlformats.org/officeDocument/2006/relationships/slideLayout" Target="../slideLayouts/slideLayout34.xml"/><Relationship Id="rId19" Type="http://schemas.openxmlformats.org/officeDocument/2006/relationships/slideLayout" Target="../slideLayouts/slideLayout43.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slideLayout" Target="../slideLayouts/slideLayout38.xml"/><Relationship Id="rId22" Type="http://schemas.openxmlformats.org/officeDocument/2006/relationships/slideLayout" Target="../slideLayouts/slideLayout46.xml"/></Relationships>
</file>

<file path=ppt/slideMasters/_rels/slideMaster20.xml.rels><?xml version="1.0" encoding="UTF-8" standalone="yes"?>
<Relationships xmlns="http://schemas.openxmlformats.org/package/2006/relationships"><Relationship Id="rId8" Type="http://schemas.openxmlformats.org/officeDocument/2006/relationships/slideLayout" Target="../slideLayouts/slideLayout3110.xml"/><Relationship Id="rId13" Type="http://schemas.openxmlformats.org/officeDocument/2006/relationships/slideLayout" Target="../slideLayouts/slideLayout360.xml"/><Relationship Id="rId18" Type="http://schemas.openxmlformats.org/officeDocument/2006/relationships/slideLayout" Target="../slideLayouts/slideLayout4100.xml"/><Relationship Id="rId3" Type="http://schemas.openxmlformats.org/officeDocument/2006/relationships/slideLayout" Target="../slideLayouts/slideLayout260.xml"/><Relationship Id="rId21" Type="http://schemas.openxmlformats.org/officeDocument/2006/relationships/slideLayout" Target="../slideLayouts/slideLayout440.xml"/><Relationship Id="rId7" Type="http://schemas.openxmlformats.org/officeDocument/2006/relationships/slideLayout" Target="../slideLayouts/slideLayout300.xml"/><Relationship Id="rId12" Type="http://schemas.openxmlformats.org/officeDocument/2006/relationships/slideLayout" Target="../slideLayouts/slideLayout350.xml"/><Relationship Id="rId17" Type="http://schemas.openxmlformats.org/officeDocument/2006/relationships/slideLayout" Target="../slideLayouts/slideLayout400.xml"/><Relationship Id="rId2" Type="http://schemas.openxmlformats.org/officeDocument/2006/relationships/slideLayout" Target="../slideLayouts/slideLayout250.xml"/><Relationship Id="rId16" Type="http://schemas.openxmlformats.org/officeDocument/2006/relationships/slideLayout" Target="../slideLayouts/slideLayout390.xml"/><Relationship Id="rId20" Type="http://schemas.openxmlformats.org/officeDocument/2006/relationships/slideLayout" Target="../slideLayouts/slideLayout430.xml"/><Relationship Id="rId1" Type="http://schemas.openxmlformats.org/officeDocument/2006/relationships/slideLayout" Target="../slideLayouts/slideLayout240.xml"/><Relationship Id="rId6" Type="http://schemas.openxmlformats.org/officeDocument/2006/relationships/slideLayout" Target="../slideLayouts/slideLayout290.xml"/><Relationship Id="rId11" Type="http://schemas.openxmlformats.org/officeDocument/2006/relationships/slideLayout" Target="../slideLayouts/slideLayout340.xml"/><Relationship Id="rId24" Type="http://schemas.openxmlformats.org/officeDocument/2006/relationships/theme" Target="../theme/theme20.xml"/><Relationship Id="rId5" Type="http://schemas.openxmlformats.org/officeDocument/2006/relationships/slideLayout" Target="../slideLayouts/slideLayout280.xml"/><Relationship Id="rId15" Type="http://schemas.openxmlformats.org/officeDocument/2006/relationships/slideLayout" Target="../slideLayouts/slideLayout380.xml"/><Relationship Id="rId23" Type="http://schemas.openxmlformats.org/officeDocument/2006/relationships/slideLayout" Target="../slideLayouts/slideLayout460.xml"/><Relationship Id="rId10" Type="http://schemas.openxmlformats.org/officeDocument/2006/relationships/slideLayout" Target="../slideLayouts/slideLayout330.xml"/><Relationship Id="rId19" Type="http://schemas.openxmlformats.org/officeDocument/2006/relationships/slideLayout" Target="../slideLayouts/slideLayout420.xml"/><Relationship Id="rId4" Type="http://schemas.openxmlformats.org/officeDocument/2006/relationships/slideLayout" Target="../slideLayouts/slideLayout270.xml"/><Relationship Id="rId9" Type="http://schemas.openxmlformats.org/officeDocument/2006/relationships/slideLayout" Target="../slideLayouts/slideLayout320.xml"/><Relationship Id="rId14" Type="http://schemas.openxmlformats.org/officeDocument/2006/relationships/slideLayout" Target="../slideLayouts/slideLayout370.xml"/><Relationship Id="rId22" Type="http://schemas.openxmlformats.org/officeDocument/2006/relationships/slideLayout" Target="../slideLayouts/slideLayout450.xml"/></Relationships>
</file>

<file path=ppt/slideMasters/_rels/slideMaster21.xml.rels><?xml version="1.0" encoding="UTF-8" standalone="yes"?>
<Relationships xmlns="http://schemas.openxmlformats.org/package/2006/relationships"><Relationship Id="rId8" Type="http://schemas.openxmlformats.org/officeDocument/2006/relationships/slideLayout" Target="../slideLayouts/slideLayout3130.xml"/><Relationship Id="rId13" Type="http://schemas.openxmlformats.org/officeDocument/2006/relationships/slideLayout" Target="../slideLayouts/slideLayout361.xml"/><Relationship Id="rId18" Type="http://schemas.openxmlformats.org/officeDocument/2006/relationships/slideLayout" Target="../slideLayouts/slideLayout411.xml"/><Relationship Id="rId3" Type="http://schemas.openxmlformats.org/officeDocument/2006/relationships/slideLayout" Target="../slideLayouts/slideLayout261.xml"/><Relationship Id="rId21" Type="http://schemas.openxmlformats.org/officeDocument/2006/relationships/slideLayout" Target="../slideLayouts/slideLayout441.xml"/><Relationship Id="rId7" Type="http://schemas.openxmlformats.org/officeDocument/2006/relationships/slideLayout" Target="../slideLayouts/slideLayout301.xml"/><Relationship Id="rId12" Type="http://schemas.openxmlformats.org/officeDocument/2006/relationships/slideLayout" Target="../slideLayouts/slideLayout351.xml"/><Relationship Id="rId17" Type="http://schemas.openxmlformats.org/officeDocument/2006/relationships/slideLayout" Target="../slideLayouts/slideLayout401.xml"/><Relationship Id="rId2" Type="http://schemas.openxmlformats.org/officeDocument/2006/relationships/slideLayout" Target="../slideLayouts/slideLayout251.xml"/><Relationship Id="rId16" Type="http://schemas.openxmlformats.org/officeDocument/2006/relationships/slideLayout" Target="../slideLayouts/slideLayout391.xml"/><Relationship Id="rId20" Type="http://schemas.openxmlformats.org/officeDocument/2006/relationships/slideLayout" Target="../slideLayouts/slideLayout431.xml"/><Relationship Id="rId1" Type="http://schemas.openxmlformats.org/officeDocument/2006/relationships/slideLayout" Target="../slideLayouts/slideLayout241.xml"/><Relationship Id="rId6" Type="http://schemas.openxmlformats.org/officeDocument/2006/relationships/slideLayout" Target="../slideLayouts/slideLayout291.xml"/><Relationship Id="rId11" Type="http://schemas.openxmlformats.org/officeDocument/2006/relationships/slideLayout" Target="../slideLayouts/slideLayout341.xml"/><Relationship Id="rId24" Type="http://schemas.openxmlformats.org/officeDocument/2006/relationships/theme" Target="../theme/theme21.xml"/><Relationship Id="rId5" Type="http://schemas.openxmlformats.org/officeDocument/2006/relationships/slideLayout" Target="../slideLayouts/slideLayout281.xml"/><Relationship Id="rId15" Type="http://schemas.openxmlformats.org/officeDocument/2006/relationships/slideLayout" Target="../slideLayouts/slideLayout381.xml"/><Relationship Id="rId23" Type="http://schemas.openxmlformats.org/officeDocument/2006/relationships/slideLayout" Target="../slideLayouts/slideLayout461.xml"/><Relationship Id="rId10" Type="http://schemas.openxmlformats.org/officeDocument/2006/relationships/slideLayout" Target="../slideLayouts/slideLayout331.xml"/><Relationship Id="rId19" Type="http://schemas.openxmlformats.org/officeDocument/2006/relationships/slideLayout" Target="../slideLayouts/slideLayout421.xml"/><Relationship Id="rId4" Type="http://schemas.openxmlformats.org/officeDocument/2006/relationships/slideLayout" Target="../slideLayouts/slideLayout271.xml"/><Relationship Id="rId9" Type="http://schemas.openxmlformats.org/officeDocument/2006/relationships/slideLayout" Target="../slideLayouts/slideLayout321.xml"/><Relationship Id="rId14" Type="http://schemas.openxmlformats.org/officeDocument/2006/relationships/slideLayout" Target="../slideLayouts/slideLayout371.xml"/><Relationship Id="rId22" Type="http://schemas.openxmlformats.org/officeDocument/2006/relationships/slideLayout" Target="../slideLayouts/slideLayout45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5.xml"/><Relationship Id="rId13" Type="http://schemas.openxmlformats.org/officeDocument/2006/relationships/slideLayout" Target="../slideLayouts/slideLayout60.xml"/><Relationship Id="rId18" Type="http://schemas.openxmlformats.org/officeDocument/2006/relationships/slideLayout" Target="../slideLayouts/slideLayout65.xml"/><Relationship Id="rId3" Type="http://schemas.openxmlformats.org/officeDocument/2006/relationships/slideLayout" Target="../slideLayouts/slideLayout50.xml"/><Relationship Id="rId7" Type="http://schemas.openxmlformats.org/officeDocument/2006/relationships/slideLayout" Target="../slideLayouts/slideLayout54.xml"/><Relationship Id="rId12" Type="http://schemas.openxmlformats.org/officeDocument/2006/relationships/slideLayout" Target="../slideLayouts/slideLayout59.xml"/><Relationship Id="rId17" Type="http://schemas.openxmlformats.org/officeDocument/2006/relationships/slideLayout" Target="../slideLayouts/slideLayout64.xml"/><Relationship Id="rId2" Type="http://schemas.openxmlformats.org/officeDocument/2006/relationships/slideLayout" Target="../slideLayouts/slideLayout49.xml"/><Relationship Id="rId16" Type="http://schemas.openxmlformats.org/officeDocument/2006/relationships/slideLayout" Target="../slideLayouts/slideLayout63.xml"/><Relationship Id="rId20" Type="http://schemas.openxmlformats.org/officeDocument/2006/relationships/image" Target="../media/image10.png"/><Relationship Id="rId1" Type="http://schemas.openxmlformats.org/officeDocument/2006/relationships/slideLayout" Target="../slideLayouts/slideLayout48.xml"/><Relationship Id="rId6" Type="http://schemas.openxmlformats.org/officeDocument/2006/relationships/slideLayout" Target="../slideLayouts/slideLayout53.xml"/><Relationship Id="rId11" Type="http://schemas.openxmlformats.org/officeDocument/2006/relationships/slideLayout" Target="../slideLayouts/slideLayout58.xml"/><Relationship Id="rId5" Type="http://schemas.openxmlformats.org/officeDocument/2006/relationships/slideLayout" Target="../slideLayouts/slideLayout52.xml"/><Relationship Id="rId15" Type="http://schemas.openxmlformats.org/officeDocument/2006/relationships/slideLayout" Target="../slideLayouts/slideLayout62.xml"/><Relationship Id="rId10" Type="http://schemas.openxmlformats.org/officeDocument/2006/relationships/slideLayout" Target="../slideLayouts/slideLayout57.xml"/><Relationship Id="rId19" Type="http://schemas.openxmlformats.org/officeDocument/2006/relationships/theme" Target="../theme/theme3.xml"/><Relationship Id="rId4" Type="http://schemas.openxmlformats.org/officeDocument/2006/relationships/slideLayout" Target="../slideLayouts/slideLayout51.xml"/><Relationship Id="rId9" Type="http://schemas.openxmlformats.org/officeDocument/2006/relationships/slideLayout" Target="../slideLayouts/slideLayout56.xml"/><Relationship Id="rId14" Type="http://schemas.openxmlformats.org/officeDocument/2006/relationships/slideLayout" Target="../slideLayouts/slideLayout6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3.xml"/><Relationship Id="rId13" Type="http://schemas.openxmlformats.org/officeDocument/2006/relationships/slideLayout" Target="../slideLayouts/slideLayout78.xml"/><Relationship Id="rId18" Type="http://schemas.openxmlformats.org/officeDocument/2006/relationships/slideLayout" Target="../slideLayouts/slideLayout83.xml"/><Relationship Id="rId3" Type="http://schemas.openxmlformats.org/officeDocument/2006/relationships/slideLayout" Target="../slideLayouts/slideLayout68.xml"/><Relationship Id="rId21" Type="http://schemas.openxmlformats.org/officeDocument/2006/relationships/slideLayout" Target="../slideLayouts/slideLayout86.xml"/><Relationship Id="rId7" Type="http://schemas.openxmlformats.org/officeDocument/2006/relationships/slideLayout" Target="../slideLayouts/slideLayout72.xml"/><Relationship Id="rId12" Type="http://schemas.openxmlformats.org/officeDocument/2006/relationships/slideLayout" Target="../slideLayouts/slideLayout77.xml"/><Relationship Id="rId17" Type="http://schemas.openxmlformats.org/officeDocument/2006/relationships/slideLayout" Target="../slideLayouts/slideLayout82.xml"/><Relationship Id="rId2" Type="http://schemas.openxmlformats.org/officeDocument/2006/relationships/slideLayout" Target="../slideLayouts/slideLayout67.xml"/><Relationship Id="rId16" Type="http://schemas.openxmlformats.org/officeDocument/2006/relationships/slideLayout" Target="../slideLayouts/slideLayout81.xml"/><Relationship Id="rId20" Type="http://schemas.openxmlformats.org/officeDocument/2006/relationships/slideLayout" Target="../slideLayouts/slideLayout85.xml"/><Relationship Id="rId1" Type="http://schemas.openxmlformats.org/officeDocument/2006/relationships/slideLayout" Target="../slideLayouts/slideLayout66.xml"/><Relationship Id="rId6" Type="http://schemas.openxmlformats.org/officeDocument/2006/relationships/slideLayout" Target="../slideLayouts/slideLayout71.xml"/><Relationship Id="rId11" Type="http://schemas.openxmlformats.org/officeDocument/2006/relationships/slideLayout" Target="../slideLayouts/slideLayout76.xml"/><Relationship Id="rId24" Type="http://schemas.openxmlformats.org/officeDocument/2006/relationships/image" Target="../media/image10.png"/><Relationship Id="rId5" Type="http://schemas.openxmlformats.org/officeDocument/2006/relationships/slideLayout" Target="../slideLayouts/slideLayout70.xml"/><Relationship Id="rId15" Type="http://schemas.openxmlformats.org/officeDocument/2006/relationships/slideLayout" Target="../slideLayouts/slideLayout80.xml"/><Relationship Id="rId23" Type="http://schemas.openxmlformats.org/officeDocument/2006/relationships/theme" Target="../theme/theme4.xml"/><Relationship Id="rId10" Type="http://schemas.openxmlformats.org/officeDocument/2006/relationships/slideLayout" Target="../slideLayouts/slideLayout75.xml"/><Relationship Id="rId19" Type="http://schemas.openxmlformats.org/officeDocument/2006/relationships/slideLayout" Target="../slideLayouts/slideLayout84.xml"/><Relationship Id="rId4" Type="http://schemas.openxmlformats.org/officeDocument/2006/relationships/slideLayout" Target="../slideLayouts/slideLayout69.xml"/><Relationship Id="rId9" Type="http://schemas.openxmlformats.org/officeDocument/2006/relationships/slideLayout" Target="../slideLayouts/slideLayout74.xml"/><Relationship Id="rId14" Type="http://schemas.openxmlformats.org/officeDocument/2006/relationships/slideLayout" Target="../slideLayouts/slideLayout79.xml"/><Relationship Id="rId22" Type="http://schemas.openxmlformats.org/officeDocument/2006/relationships/slideLayout" Target="../slideLayouts/slideLayout87.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95.xml"/><Relationship Id="rId13" Type="http://schemas.openxmlformats.org/officeDocument/2006/relationships/slideLayout" Target="../slideLayouts/slideLayout100.xml"/><Relationship Id="rId18" Type="http://schemas.openxmlformats.org/officeDocument/2006/relationships/slideLayout" Target="../slideLayouts/slideLayout105.xml"/><Relationship Id="rId26" Type="http://schemas.openxmlformats.org/officeDocument/2006/relationships/slideLayout" Target="../slideLayouts/slideLayout113.xml"/><Relationship Id="rId3" Type="http://schemas.openxmlformats.org/officeDocument/2006/relationships/slideLayout" Target="../slideLayouts/slideLayout90.xml"/><Relationship Id="rId21" Type="http://schemas.openxmlformats.org/officeDocument/2006/relationships/slideLayout" Target="../slideLayouts/slideLayout108.xml"/><Relationship Id="rId7" Type="http://schemas.openxmlformats.org/officeDocument/2006/relationships/slideLayout" Target="../slideLayouts/slideLayout94.xml"/><Relationship Id="rId12" Type="http://schemas.openxmlformats.org/officeDocument/2006/relationships/slideLayout" Target="../slideLayouts/slideLayout99.xml"/><Relationship Id="rId17" Type="http://schemas.openxmlformats.org/officeDocument/2006/relationships/slideLayout" Target="../slideLayouts/slideLayout104.xml"/><Relationship Id="rId25" Type="http://schemas.openxmlformats.org/officeDocument/2006/relationships/slideLayout" Target="../slideLayouts/slideLayout112.xml"/><Relationship Id="rId2" Type="http://schemas.openxmlformats.org/officeDocument/2006/relationships/slideLayout" Target="../slideLayouts/slideLayout89.xml"/><Relationship Id="rId16" Type="http://schemas.openxmlformats.org/officeDocument/2006/relationships/slideLayout" Target="../slideLayouts/slideLayout103.xml"/><Relationship Id="rId20" Type="http://schemas.openxmlformats.org/officeDocument/2006/relationships/slideLayout" Target="../slideLayouts/slideLayout107.xml"/><Relationship Id="rId29" Type="http://schemas.openxmlformats.org/officeDocument/2006/relationships/theme" Target="../theme/theme5.xml"/><Relationship Id="rId1" Type="http://schemas.openxmlformats.org/officeDocument/2006/relationships/slideLayout" Target="../slideLayouts/slideLayout88.xml"/><Relationship Id="rId6" Type="http://schemas.openxmlformats.org/officeDocument/2006/relationships/slideLayout" Target="../slideLayouts/slideLayout93.xml"/><Relationship Id="rId11" Type="http://schemas.openxmlformats.org/officeDocument/2006/relationships/slideLayout" Target="../slideLayouts/slideLayout98.xml"/><Relationship Id="rId24" Type="http://schemas.openxmlformats.org/officeDocument/2006/relationships/slideLayout" Target="../slideLayouts/slideLayout111.xml"/><Relationship Id="rId5" Type="http://schemas.openxmlformats.org/officeDocument/2006/relationships/slideLayout" Target="../slideLayouts/slideLayout92.xml"/><Relationship Id="rId15" Type="http://schemas.openxmlformats.org/officeDocument/2006/relationships/slideLayout" Target="../slideLayouts/slideLayout102.xml"/><Relationship Id="rId23" Type="http://schemas.openxmlformats.org/officeDocument/2006/relationships/slideLayout" Target="../slideLayouts/slideLayout110.xml"/><Relationship Id="rId28" Type="http://schemas.openxmlformats.org/officeDocument/2006/relationships/slideLayout" Target="../slideLayouts/slideLayout115.xml"/><Relationship Id="rId10" Type="http://schemas.openxmlformats.org/officeDocument/2006/relationships/slideLayout" Target="../slideLayouts/slideLayout97.xml"/><Relationship Id="rId19" Type="http://schemas.openxmlformats.org/officeDocument/2006/relationships/slideLayout" Target="../slideLayouts/slideLayout106.xml"/><Relationship Id="rId31" Type="http://schemas.openxmlformats.org/officeDocument/2006/relationships/image" Target="../media/image23.png"/><Relationship Id="rId4" Type="http://schemas.openxmlformats.org/officeDocument/2006/relationships/slideLayout" Target="../slideLayouts/slideLayout91.xml"/><Relationship Id="rId9" Type="http://schemas.openxmlformats.org/officeDocument/2006/relationships/slideLayout" Target="../slideLayouts/slideLayout96.xml"/><Relationship Id="rId14" Type="http://schemas.openxmlformats.org/officeDocument/2006/relationships/slideLayout" Target="../slideLayouts/slideLayout101.xml"/><Relationship Id="rId22" Type="http://schemas.openxmlformats.org/officeDocument/2006/relationships/slideLayout" Target="../slideLayouts/slideLayout109.xml"/><Relationship Id="rId27" Type="http://schemas.openxmlformats.org/officeDocument/2006/relationships/slideLayout" Target="../slideLayouts/slideLayout114.xml"/><Relationship Id="rId30" Type="http://schemas.openxmlformats.org/officeDocument/2006/relationships/image" Target="../media/image22.emf"/></Relationships>
</file>

<file path=ppt/slideMasters/_rels/slideMaster50.xml.rels><?xml version="1.0" encoding="UTF-8" standalone="yes"?>
<Relationships xmlns="http://schemas.openxmlformats.org/package/2006/relationships"><Relationship Id="rId8" Type="http://schemas.openxmlformats.org/officeDocument/2006/relationships/slideLayout" Target="../slideLayouts/slideLayout950.xml"/><Relationship Id="rId13" Type="http://schemas.openxmlformats.org/officeDocument/2006/relationships/slideLayout" Target="../slideLayouts/slideLayout1001.xml"/><Relationship Id="rId18" Type="http://schemas.openxmlformats.org/officeDocument/2006/relationships/slideLayout" Target="../slideLayouts/slideLayout1050.xml"/><Relationship Id="rId26" Type="http://schemas.openxmlformats.org/officeDocument/2006/relationships/slideLayout" Target="../slideLayouts/slideLayout1131.xml"/><Relationship Id="rId3" Type="http://schemas.openxmlformats.org/officeDocument/2006/relationships/slideLayout" Target="../slideLayouts/slideLayout901.xml"/><Relationship Id="rId21" Type="http://schemas.openxmlformats.org/officeDocument/2006/relationships/slideLayout" Target="../slideLayouts/slideLayout1080.xml"/><Relationship Id="rId7" Type="http://schemas.openxmlformats.org/officeDocument/2006/relationships/slideLayout" Target="../slideLayouts/slideLayout941.xml"/><Relationship Id="rId12" Type="http://schemas.openxmlformats.org/officeDocument/2006/relationships/slideLayout" Target="../slideLayouts/slideLayout990.xml"/><Relationship Id="rId17" Type="http://schemas.openxmlformats.org/officeDocument/2006/relationships/slideLayout" Target="../slideLayouts/slideLayout1041.xml"/><Relationship Id="rId25" Type="http://schemas.openxmlformats.org/officeDocument/2006/relationships/slideLayout" Target="../slideLayouts/slideLayout1121.xml"/><Relationship Id="rId2" Type="http://schemas.openxmlformats.org/officeDocument/2006/relationships/slideLayout" Target="../slideLayouts/slideLayout890.xml"/><Relationship Id="rId16" Type="http://schemas.openxmlformats.org/officeDocument/2006/relationships/slideLayout" Target="../slideLayouts/slideLayout1031.xml"/><Relationship Id="rId20" Type="http://schemas.openxmlformats.org/officeDocument/2006/relationships/slideLayout" Target="../slideLayouts/slideLayout1070.xml"/><Relationship Id="rId29" Type="http://schemas.openxmlformats.org/officeDocument/2006/relationships/theme" Target="../theme/theme51.xml"/><Relationship Id="rId1" Type="http://schemas.openxmlformats.org/officeDocument/2006/relationships/slideLayout" Target="../slideLayouts/slideLayout880.xml"/><Relationship Id="rId6" Type="http://schemas.openxmlformats.org/officeDocument/2006/relationships/slideLayout" Target="../slideLayouts/slideLayout931.xml"/><Relationship Id="rId11" Type="http://schemas.openxmlformats.org/officeDocument/2006/relationships/slideLayout" Target="../slideLayouts/slideLayout980.xml"/><Relationship Id="rId24" Type="http://schemas.openxmlformats.org/officeDocument/2006/relationships/slideLayout" Target="../slideLayouts/slideLayout1111.xml"/><Relationship Id="rId5" Type="http://schemas.openxmlformats.org/officeDocument/2006/relationships/slideLayout" Target="../slideLayouts/slideLayout921.xml"/><Relationship Id="rId15" Type="http://schemas.openxmlformats.org/officeDocument/2006/relationships/slideLayout" Target="../slideLayouts/slideLayout1021.xml"/><Relationship Id="rId23" Type="http://schemas.openxmlformats.org/officeDocument/2006/relationships/slideLayout" Target="../slideLayouts/slideLayout1101.xml"/><Relationship Id="rId28" Type="http://schemas.openxmlformats.org/officeDocument/2006/relationships/slideLayout" Target="../slideLayouts/slideLayout1151.xml"/><Relationship Id="rId10" Type="http://schemas.openxmlformats.org/officeDocument/2006/relationships/slideLayout" Target="../slideLayouts/slideLayout970.xml"/><Relationship Id="rId19" Type="http://schemas.openxmlformats.org/officeDocument/2006/relationships/slideLayout" Target="../slideLayouts/slideLayout1060.xml"/><Relationship Id="rId31" Type="http://schemas.openxmlformats.org/officeDocument/2006/relationships/image" Target="../media/image23.png"/><Relationship Id="rId4" Type="http://schemas.openxmlformats.org/officeDocument/2006/relationships/slideLayout" Target="../slideLayouts/slideLayout911.xml"/><Relationship Id="rId9" Type="http://schemas.openxmlformats.org/officeDocument/2006/relationships/slideLayout" Target="../slideLayouts/slideLayout960.xml"/><Relationship Id="rId14" Type="http://schemas.openxmlformats.org/officeDocument/2006/relationships/slideLayout" Target="../slideLayouts/slideLayout1011.xml"/><Relationship Id="rId22" Type="http://schemas.openxmlformats.org/officeDocument/2006/relationships/slideLayout" Target="../slideLayouts/slideLayout1090.xml"/><Relationship Id="rId27" Type="http://schemas.openxmlformats.org/officeDocument/2006/relationships/slideLayout" Target="../slideLayouts/slideLayout1141.xml"/><Relationship Id="rId30" Type="http://schemas.openxmlformats.org/officeDocument/2006/relationships/image" Target="../media/image22.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EAEAEA"/>
        </a:solidFill>
        <a:effectLst/>
      </p:bgPr>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itle Placeholder 1"/>
          <p:cNvSpPr>
            <a:spLocks noGrp="1"/>
          </p:cNvSpPr>
          <p:nvPr userDrawn="1">
            <p:ph type="title"/>
          </p:nvPr>
        </p:nvSpPr>
        <p:spPr>
          <a:xfrm>
            <a:off x="588263" y="457201"/>
            <a:ext cx="11018520" cy="553999"/>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6"/>
          <a:stretch>
            <a:fillRect/>
          </a:stretch>
        </p:blipFill>
        <p:spPr>
          <a:xfrm rot="5400000">
            <a:off x="9288988" y="2942644"/>
            <a:ext cx="6858000" cy="972712"/>
          </a:xfrm>
          <a:prstGeom prst="rect">
            <a:avLst/>
          </a:prstGeom>
        </p:spPr>
      </p:pic>
    </p:spTree>
    <p:extLst>
      <p:ext uri="{BB962C8B-B14F-4D97-AF65-F5344CB8AC3E}">
        <p14:creationId xmlns:p14="http://schemas.microsoft.com/office/powerpoint/2010/main" val="1625992212"/>
      </p:ext>
    </p:extLst>
  </p:cSld>
  <p:clrMap bg1="lt1" tx1="dk1" bg2="lt2" tx2="dk2" accent1="accent1" accent2="accent2" accent3="accent3" accent4="accent4" accent5="accent5" accent6="accent6" hlink="hlink" folHlink="folHlink"/>
  <p:sldLayoutIdLst>
    <p:sldLayoutId id="2147484120" r:id="rId1"/>
    <p:sldLayoutId id="2147484121" r:id="rId2"/>
    <p:sldLayoutId id="2147484122" r:id="rId3"/>
    <p:sldLayoutId id="2147484123" r:id="rId4"/>
    <p:sldLayoutId id="2147484124" r:id="rId5"/>
    <p:sldLayoutId id="2147484125" r:id="rId6"/>
    <p:sldLayoutId id="2147484126" r:id="rId7"/>
    <p:sldLayoutId id="2147484127" r:id="rId8"/>
    <p:sldLayoutId id="2147484128" r:id="rId9"/>
    <p:sldLayoutId id="2147484129" r:id="rId10"/>
    <p:sldLayoutId id="2147484130" r:id="rId11"/>
    <p:sldLayoutId id="2147484131" r:id="rId12"/>
    <p:sldLayoutId id="2147484132" r:id="rId13"/>
    <p:sldLayoutId id="2147484133" r:id="rId14"/>
    <p:sldLayoutId id="2147484137" r:id="rId15"/>
    <p:sldLayoutId id="2147484138" r:id="rId16"/>
    <p:sldLayoutId id="2147484139" r:id="rId17"/>
    <p:sldLayoutId id="2147484140" r:id="rId18"/>
    <p:sldLayoutId id="2147484141" r:id="rId19"/>
    <p:sldLayoutId id="2147484142" r:id="rId20"/>
    <p:sldLayoutId id="2147484143" r:id="rId21"/>
    <p:sldLayoutId id="2147484144" r:id="rId22"/>
    <p:sldLayoutId id="2147484145" r:id="rId23"/>
    <p:sldLayoutId id="2147484243" r:id="rId24"/>
  </p:sldLayoutIdLst>
  <p:transition>
    <p:fade/>
  </p:transition>
  <p:hf sldNum="0" hdr="0" ftr="0" dt="0"/>
  <p:txStyles>
    <p:titleStyle>
      <a:lvl1pPr algn="l" defTabSz="932719" rtl="0" eaLnBrk="1" latinLnBrk="0" hangingPunct="1">
        <a:lnSpc>
          <a:spcPct val="100000"/>
        </a:lnSpc>
        <a:spcBef>
          <a:spcPct val="0"/>
        </a:spcBef>
        <a:buNone/>
        <a:defRPr lang="en-US" sz="3600" b="1"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19" rtl="0" eaLnBrk="1" latinLnBrk="0" hangingPunct="1">
        <a:defRPr sz="1800" kern="1200">
          <a:solidFill>
            <a:schemeClr val="tx1"/>
          </a:solidFill>
          <a:latin typeface="+mn-lt"/>
          <a:ea typeface="+mn-ea"/>
          <a:cs typeface="+mn-cs"/>
        </a:defRPr>
      </a:lvl1pPr>
      <a:lvl2pPr marL="466359" algn="l" defTabSz="932719" rtl="0" eaLnBrk="1" latinLnBrk="0" hangingPunct="1">
        <a:defRPr sz="1800" kern="1200">
          <a:solidFill>
            <a:schemeClr val="tx1"/>
          </a:solidFill>
          <a:latin typeface="+mn-lt"/>
          <a:ea typeface="+mn-ea"/>
          <a:cs typeface="+mn-cs"/>
        </a:defRPr>
      </a:lvl2pPr>
      <a:lvl3pPr marL="932719" algn="l" defTabSz="932719" rtl="0" eaLnBrk="1" latinLnBrk="0" hangingPunct="1">
        <a:defRPr sz="1800" kern="1200">
          <a:solidFill>
            <a:schemeClr val="tx1"/>
          </a:solidFill>
          <a:latin typeface="+mn-lt"/>
          <a:ea typeface="+mn-ea"/>
          <a:cs typeface="+mn-cs"/>
        </a:defRPr>
      </a:lvl3pPr>
      <a:lvl4pPr marL="1399078" algn="l" defTabSz="932719" rtl="0" eaLnBrk="1" latinLnBrk="0" hangingPunct="1">
        <a:defRPr sz="1800" kern="1200">
          <a:solidFill>
            <a:schemeClr val="tx1"/>
          </a:solidFill>
          <a:latin typeface="+mn-lt"/>
          <a:ea typeface="+mn-ea"/>
          <a:cs typeface="+mn-cs"/>
        </a:defRPr>
      </a:lvl4pPr>
      <a:lvl5pPr marL="1865437" algn="l" defTabSz="932719" rtl="0" eaLnBrk="1" latinLnBrk="0" hangingPunct="1">
        <a:defRPr sz="1800" kern="1200">
          <a:solidFill>
            <a:schemeClr val="tx1"/>
          </a:solidFill>
          <a:latin typeface="+mn-lt"/>
          <a:ea typeface="+mn-ea"/>
          <a:cs typeface="+mn-cs"/>
        </a:defRPr>
      </a:lvl5pPr>
      <a:lvl6pPr marL="2331798" algn="l" defTabSz="932719" rtl="0" eaLnBrk="1" latinLnBrk="0" hangingPunct="1">
        <a:defRPr sz="1800" kern="1200">
          <a:solidFill>
            <a:schemeClr val="tx1"/>
          </a:solidFill>
          <a:latin typeface="+mn-lt"/>
          <a:ea typeface="+mn-ea"/>
          <a:cs typeface="+mn-cs"/>
        </a:defRPr>
      </a:lvl6pPr>
      <a:lvl7pPr marL="2798157" algn="l" defTabSz="932719" rtl="0" eaLnBrk="1" latinLnBrk="0" hangingPunct="1">
        <a:defRPr sz="1800" kern="1200">
          <a:solidFill>
            <a:schemeClr val="tx1"/>
          </a:solidFill>
          <a:latin typeface="+mn-lt"/>
          <a:ea typeface="+mn-ea"/>
          <a:cs typeface="+mn-cs"/>
        </a:defRPr>
      </a:lvl7pPr>
      <a:lvl8pPr marL="3264516" algn="l" defTabSz="932719" rtl="0" eaLnBrk="1" latinLnBrk="0" hangingPunct="1">
        <a:defRPr sz="1800" kern="1200">
          <a:solidFill>
            <a:schemeClr val="tx1"/>
          </a:solidFill>
          <a:latin typeface="+mn-lt"/>
          <a:ea typeface="+mn-ea"/>
          <a:cs typeface="+mn-cs"/>
        </a:defRPr>
      </a:lvl8pPr>
      <a:lvl9pPr marL="3730876" algn="l" defTabSz="932719"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EAEAEA"/>
        </a:solidFill>
        <a:effectLst/>
      </p:bgPr>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itle Placeholder 1"/>
          <p:cNvSpPr>
            <a:spLocks noGrp="1"/>
          </p:cNvSpPr>
          <p:nvPr userDrawn="1">
            <p:ph type="title"/>
          </p:nvPr>
        </p:nvSpPr>
        <p:spPr>
          <a:xfrm>
            <a:off x="588263" y="457201"/>
            <a:ext cx="11018520" cy="553999"/>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5"/>
          <a:stretch>
            <a:fillRect/>
          </a:stretch>
        </p:blipFill>
        <p:spPr>
          <a:xfrm rot="5400000">
            <a:off x="9288988" y="2942644"/>
            <a:ext cx="6858000" cy="972712"/>
          </a:xfrm>
          <a:prstGeom prst="rect">
            <a:avLst/>
          </a:prstGeom>
        </p:spPr>
      </p:pic>
    </p:spTree>
    <p:extLst>
      <p:ext uri="{BB962C8B-B14F-4D97-AF65-F5344CB8AC3E}">
        <p14:creationId xmlns:p14="http://schemas.microsoft.com/office/powerpoint/2010/main" val="1625992212"/>
      </p:ext>
    </p:extLst>
  </p:cSld>
  <p:clrMap bg1="lt1" tx1="dk1" bg2="lt2" tx2="dk2" accent1="accent1" accent2="accent2" accent3="accent3" accent4="accent4" accent5="accent5" accent6="accent6" hlink="hlink" folHlink="folHlink"/>
  <p:sldLayoutIdLst>
    <p:sldLayoutId id="2147484120" r:id="rId1"/>
    <p:sldLayoutId id="2147484121" r:id="rId2"/>
    <p:sldLayoutId id="2147484122" r:id="rId3"/>
    <p:sldLayoutId id="2147484123" r:id="rId4"/>
    <p:sldLayoutId id="2147484124" r:id="rId5"/>
    <p:sldLayoutId id="2147484125" r:id="rId6"/>
    <p:sldLayoutId id="2147484126" r:id="rId7"/>
    <p:sldLayoutId id="2147484127" r:id="rId8"/>
    <p:sldLayoutId id="2147484128" r:id="rId9"/>
    <p:sldLayoutId id="2147484129" r:id="rId10"/>
    <p:sldLayoutId id="2147484130" r:id="rId11"/>
    <p:sldLayoutId id="2147484131" r:id="rId12"/>
    <p:sldLayoutId id="2147484132" r:id="rId13"/>
    <p:sldLayoutId id="2147484133" r:id="rId14"/>
    <p:sldLayoutId id="2147484137" r:id="rId15"/>
    <p:sldLayoutId id="2147484138" r:id="rId16"/>
    <p:sldLayoutId id="2147484139" r:id="rId17"/>
    <p:sldLayoutId id="2147484140" r:id="rId18"/>
    <p:sldLayoutId id="2147484141" r:id="rId19"/>
    <p:sldLayoutId id="2147484142" r:id="rId20"/>
    <p:sldLayoutId id="2147484143" r:id="rId21"/>
    <p:sldLayoutId id="2147484144" r:id="rId22"/>
    <p:sldLayoutId id="2147484145" r:id="rId23"/>
  </p:sldLayoutIdLst>
  <p:transition>
    <p:fade/>
  </p:transition>
  <p:hf sldNum="0" hdr="0" ftr="0" dt="0"/>
  <p:txStyles>
    <p:titleStyle>
      <a:lvl1pPr algn="l" defTabSz="932719" rtl="0" eaLnBrk="1" latinLnBrk="0" hangingPunct="1">
        <a:lnSpc>
          <a:spcPct val="100000"/>
        </a:lnSpc>
        <a:spcBef>
          <a:spcPct val="0"/>
        </a:spcBef>
        <a:buNone/>
        <a:defRPr lang="en-US" sz="3600" b="1"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19" rtl="0" eaLnBrk="1" latinLnBrk="0" hangingPunct="1">
        <a:defRPr sz="1800" kern="1200">
          <a:solidFill>
            <a:schemeClr val="tx1"/>
          </a:solidFill>
          <a:latin typeface="+mn-lt"/>
          <a:ea typeface="+mn-ea"/>
          <a:cs typeface="+mn-cs"/>
        </a:defRPr>
      </a:lvl1pPr>
      <a:lvl2pPr marL="466359" algn="l" defTabSz="932719" rtl="0" eaLnBrk="1" latinLnBrk="0" hangingPunct="1">
        <a:defRPr sz="1800" kern="1200">
          <a:solidFill>
            <a:schemeClr val="tx1"/>
          </a:solidFill>
          <a:latin typeface="+mn-lt"/>
          <a:ea typeface="+mn-ea"/>
          <a:cs typeface="+mn-cs"/>
        </a:defRPr>
      </a:lvl2pPr>
      <a:lvl3pPr marL="932719" algn="l" defTabSz="932719" rtl="0" eaLnBrk="1" latinLnBrk="0" hangingPunct="1">
        <a:defRPr sz="1800" kern="1200">
          <a:solidFill>
            <a:schemeClr val="tx1"/>
          </a:solidFill>
          <a:latin typeface="+mn-lt"/>
          <a:ea typeface="+mn-ea"/>
          <a:cs typeface="+mn-cs"/>
        </a:defRPr>
      </a:lvl3pPr>
      <a:lvl4pPr marL="1399078" algn="l" defTabSz="932719" rtl="0" eaLnBrk="1" latinLnBrk="0" hangingPunct="1">
        <a:defRPr sz="1800" kern="1200">
          <a:solidFill>
            <a:schemeClr val="tx1"/>
          </a:solidFill>
          <a:latin typeface="+mn-lt"/>
          <a:ea typeface="+mn-ea"/>
          <a:cs typeface="+mn-cs"/>
        </a:defRPr>
      </a:lvl4pPr>
      <a:lvl5pPr marL="1865437" algn="l" defTabSz="932719" rtl="0" eaLnBrk="1" latinLnBrk="0" hangingPunct="1">
        <a:defRPr sz="1800" kern="1200">
          <a:solidFill>
            <a:schemeClr val="tx1"/>
          </a:solidFill>
          <a:latin typeface="+mn-lt"/>
          <a:ea typeface="+mn-ea"/>
          <a:cs typeface="+mn-cs"/>
        </a:defRPr>
      </a:lvl5pPr>
      <a:lvl6pPr marL="2331798" algn="l" defTabSz="932719" rtl="0" eaLnBrk="1" latinLnBrk="0" hangingPunct="1">
        <a:defRPr sz="1800" kern="1200">
          <a:solidFill>
            <a:schemeClr val="tx1"/>
          </a:solidFill>
          <a:latin typeface="+mn-lt"/>
          <a:ea typeface="+mn-ea"/>
          <a:cs typeface="+mn-cs"/>
        </a:defRPr>
      </a:lvl6pPr>
      <a:lvl7pPr marL="2798157" algn="l" defTabSz="932719" rtl="0" eaLnBrk="1" latinLnBrk="0" hangingPunct="1">
        <a:defRPr sz="1800" kern="1200">
          <a:solidFill>
            <a:schemeClr val="tx1"/>
          </a:solidFill>
          <a:latin typeface="+mn-lt"/>
          <a:ea typeface="+mn-ea"/>
          <a:cs typeface="+mn-cs"/>
        </a:defRPr>
      </a:lvl7pPr>
      <a:lvl8pPr marL="3264516" algn="l" defTabSz="932719" rtl="0" eaLnBrk="1" latinLnBrk="0" hangingPunct="1">
        <a:defRPr sz="1800" kern="1200">
          <a:solidFill>
            <a:schemeClr val="tx1"/>
          </a:solidFill>
          <a:latin typeface="+mn-lt"/>
          <a:ea typeface="+mn-ea"/>
          <a:cs typeface="+mn-cs"/>
        </a:defRPr>
      </a:lvl8pPr>
      <a:lvl9pPr marL="3730876" algn="l" defTabSz="932719"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rgbClr val="EAEAEA"/>
        </a:solidFill>
        <a:effectLst/>
      </p:bgPr>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itle Placeholder 1"/>
          <p:cNvSpPr>
            <a:spLocks noGrp="1"/>
          </p:cNvSpPr>
          <p:nvPr userDrawn="1">
            <p:ph type="title"/>
          </p:nvPr>
        </p:nvSpPr>
        <p:spPr>
          <a:xfrm>
            <a:off x="588263" y="457201"/>
            <a:ext cx="11018520" cy="553999"/>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5"/>
          <a:stretch>
            <a:fillRect/>
          </a:stretch>
        </p:blipFill>
        <p:spPr>
          <a:xfrm rot="5400000">
            <a:off x="9288988" y="2942644"/>
            <a:ext cx="6858000" cy="972712"/>
          </a:xfrm>
          <a:prstGeom prst="rect">
            <a:avLst/>
          </a:prstGeom>
        </p:spPr>
      </p:pic>
    </p:spTree>
    <p:extLst>
      <p:ext uri="{BB962C8B-B14F-4D97-AF65-F5344CB8AC3E}">
        <p14:creationId xmlns:p14="http://schemas.microsoft.com/office/powerpoint/2010/main" val="1625992212"/>
      </p:ext>
    </p:extLst>
  </p:cSld>
  <p:clrMap bg1="lt1" tx1="dk1" bg2="lt2" tx2="dk2" accent1="accent1" accent2="accent2" accent3="accent3" accent4="accent4" accent5="accent5" accent6="accent6" hlink="hlink" folHlink="folHlink"/>
  <p:sldLayoutIdLst>
    <p:sldLayoutId id="2147484120" r:id="rId1"/>
    <p:sldLayoutId id="2147484121" r:id="rId2"/>
    <p:sldLayoutId id="2147484122" r:id="rId3"/>
    <p:sldLayoutId id="2147484123" r:id="rId4"/>
    <p:sldLayoutId id="2147484124" r:id="rId5"/>
    <p:sldLayoutId id="2147484125" r:id="rId6"/>
    <p:sldLayoutId id="2147484126" r:id="rId7"/>
    <p:sldLayoutId id="2147484127" r:id="rId8"/>
    <p:sldLayoutId id="2147484128" r:id="rId9"/>
    <p:sldLayoutId id="2147484129" r:id="rId10"/>
    <p:sldLayoutId id="2147484130" r:id="rId11"/>
    <p:sldLayoutId id="2147484131" r:id="rId12"/>
    <p:sldLayoutId id="2147484132" r:id="rId13"/>
    <p:sldLayoutId id="2147484133" r:id="rId14"/>
    <p:sldLayoutId id="2147484137" r:id="rId15"/>
    <p:sldLayoutId id="2147484138" r:id="rId16"/>
    <p:sldLayoutId id="2147484139" r:id="rId17"/>
    <p:sldLayoutId id="2147484140" r:id="rId18"/>
    <p:sldLayoutId id="2147484141" r:id="rId19"/>
    <p:sldLayoutId id="2147484142" r:id="rId20"/>
    <p:sldLayoutId id="2147484143" r:id="rId21"/>
    <p:sldLayoutId id="2147484144" r:id="rId22"/>
    <p:sldLayoutId id="2147484145" r:id="rId23"/>
  </p:sldLayoutIdLst>
  <p:transition>
    <p:fade/>
  </p:transition>
  <p:hf sldNum="0" hdr="0" ftr="0" dt="0"/>
  <p:txStyles>
    <p:titleStyle>
      <a:lvl1pPr algn="l" defTabSz="932719" rtl="0" eaLnBrk="1" latinLnBrk="0" hangingPunct="1">
        <a:lnSpc>
          <a:spcPct val="100000"/>
        </a:lnSpc>
        <a:spcBef>
          <a:spcPct val="0"/>
        </a:spcBef>
        <a:buNone/>
        <a:defRPr lang="en-US" sz="3600" b="1"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19" rtl="0" eaLnBrk="1" latinLnBrk="0" hangingPunct="1">
        <a:defRPr sz="1800" kern="1200">
          <a:solidFill>
            <a:schemeClr val="tx1"/>
          </a:solidFill>
          <a:latin typeface="+mn-lt"/>
          <a:ea typeface="+mn-ea"/>
          <a:cs typeface="+mn-cs"/>
        </a:defRPr>
      </a:lvl1pPr>
      <a:lvl2pPr marL="466359" algn="l" defTabSz="932719" rtl="0" eaLnBrk="1" latinLnBrk="0" hangingPunct="1">
        <a:defRPr sz="1800" kern="1200">
          <a:solidFill>
            <a:schemeClr val="tx1"/>
          </a:solidFill>
          <a:latin typeface="+mn-lt"/>
          <a:ea typeface="+mn-ea"/>
          <a:cs typeface="+mn-cs"/>
        </a:defRPr>
      </a:lvl2pPr>
      <a:lvl3pPr marL="932719" algn="l" defTabSz="932719" rtl="0" eaLnBrk="1" latinLnBrk="0" hangingPunct="1">
        <a:defRPr sz="1800" kern="1200">
          <a:solidFill>
            <a:schemeClr val="tx1"/>
          </a:solidFill>
          <a:latin typeface="+mn-lt"/>
          <a:ea typeface="+mn-ea"/>
          <a:cs typeface="+mn-cs"/>
        </a:defRPr>
      </a:lvl3pPr>
      <a:lvl4pPr marL="1399078" algn="l" defTabSz="932719" rtl="0" eaLnBrk="1" latinLnBrk="0" hangingPunct="1">
        <a:defRPr sz="1800" kern="1200">
          <a:solidFill>
            <a:schemeClr val="tx1"/>
          </a:solidFill>
          <a:latin typeface="+mn-lt"/>
          <a:ea typeface="+mn-ea"/>
          <a:cs typeface="+mn-cs"/>
        </a:defRPr>
      </a:lvl4pPr>
      <a:lvl5pPr marL="1865437" algn="l" defTabSz="932719" rtl="0" eaLnBrk="1" latinLnBrk="0" hangingPunct="1">
        <a:defRPr sz="1800" kern="1200">
          <a:solidFill>
            <a:schemeClr val="tx1"/>
          </a:solidFill>
          <a:latin typeface="+mn-lt"/>
          <a:ea typeface="+mn-ea"/>
          <a:cs typeface="+mn-cs"/>
        </a:defRPr>
      </a:lvl5pPr>
      <a:lvl6pPr marL="2331798" algn="l" defTabSz="932719" rtl="0" eaLnBrk="1" latinLnBrk="0" hangingPunct="1">
        <a:defRPr sz="1800" kern="1200">
          <a:solidFill>
            <a:schemeClr val="tx1"/>
          </a:solidFill>
          <a:latin typeface="+mn-lt"/>
          <a:ea typeface="+mn-ea"/>
          <a:cs typeface="+mn-cs"/>
        </a:defRPr>
      </a:lvl6pPr>
      <a:lvl7pPr marL="2798157" algn="l" defTabSz="932719" rtl="0" eaLnBrk="1" latinLnBrk="0" hangingPunct="1">
        <a:defRPr sz="1800" kern="1200">
          <a:solidFill>
            <a:schemeClr val="tx1"/>
          </a:solidFill>
          <a:latin typeface="+mn-lt"/>
          <a:ea typeface="+mn-ea"/>
          <a:cs typeface="+mn-cs"/>
        </a:defRPr>
      </a:lvl7pPr>
      <a:lvl8pPr marL="3264516" algn="l" defTabSz="932719" rtl="0" eaLnBrk="1" latinLnBrk="0" hangingPunct="1">
        <a:defRPr sz="1800" kern="1200">
          <a:solidFill>
            <a:schemeClr val="tx1"/>
          </a:solidFill>
          <a:latin typeface="+mn-lt"/>
          <a:ea typeface="+mn-ea"/>
          <a:cs typeface="+mn-cs"/>
        </a:defRPr>
      </a:lvl8pPr>
      <a:lvl9pPr marL="3730876" algn="l" defTabSz="932719"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rgbClr val="EAEAEA"/>
        </a:solidFill>
        <a:effectLst/>
      </p:bgPr>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itle Placeholder 1"/>
          <p:cNvSpPr>
            <a:spLocks noGrp="1"/>
          </p:cNvSpPr>
          <p:nvPr userDrawn="1">
            <p:ph type="title"/>
          </p:nvPr>
        </p:nvSpPr>
        <p:spPr>
          <a:xfrm>
            <a:off x="588263" y="457201"/>
            <a:ext cx="11018520" cy="553999"/>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5"/>
          <a:stretch>
            <a:fillRect/>
          </a:stretch>
        </p:blipFill>
        <p:spPr>
          <a:xfrm rot="5400000">
            <a:off x="9288988" y="2942644"/>
            <a:ext cx="6858000" cy="972712"/>
          </a:xfrm>
          <a:prstGeom prst="rect">
            <a:avLst/>
          </a:prstGeom>
        </p:spPr>
      </p:pic>
    </p:spTree>
    <p:extLst>
      <p:ext uri="{BB962C8B-B14F-4D97-AF65-F5344CB8AC3E}">
        <p14:creationId xmlns:p14="http://schemas.microsoft.com/office/powerpoint/2010/main" val="1625992212"/>
      </p:ext>
    </p:extLst>
  </p:cSld>
  <p:clrMap bg1="lt1" tx1="dk1" bg2="lt2" tx2="dk2" accent1="accent1" accent2="accent2" accent3="accent3" accent4="accent4" accent5="accent5" accent6="accent6" hlink="hlink" folHlink="folHlink"/>
  <p:sldLayoutIdLst>
    <p:sldLayoutId id="2147484120" r:id="rId1"/>
    <p:sldLayoutId id="2147484121" r:id="rId2"/>
    <p:sldLayoutId id="2147484122" r:id="rId3"/>
    <p:sldLayoutId id="2147484123" r:id="rId4"/>
    <p:sldLayoutId id="2147484124" r:id="rId5"/>
    <p:sldLayoutId id="2147484125" r:id="rId6"/>
    <p:sldLayoutId id="2147484126" r:id="rId7"/>
    <p:sldLayoutId id="2147484127" r:id="rId8"/>
    <p:sldLayoutId id="2147484128" r:id="rId9"/>
    <p:sldLayoutId id="2147484129" r:id="rId10"/>
    <p:sldLayoutId id="2147484130" r:id="rId11"/>
    <p:sldLayoutId id="2147484131" r:id="rId12"/>
    <p:sldLayoutId id="2147484132" r:id="rId13"/>
    <p:sldLayoutId id="2147484133" r:id="rId14"/>
    <p:sldLayoutId id="2147484137" r:id="rId15"/>
    <p:sldLayoutId id="2147484138" r:id="rId16"/>
    <p:sldLayoutId id="2147484139" r:id="rId17"/>
    <p:sldLayoutId id="2147484140" r:id="rId18"/>
    <p:sldLayoutId id="2147484141" r:id="rId19"/>
    <p:sldLayoutId id="2147484142" r:id="rId20"/>
    <p:sldLayoutId id="2147484143" r:id="rId21"/>
    <p:sldLayoutId id="2147484144" r:id="rId22"/>
    <p:sldLayoutId id="2147484145" r:id="rId23"/>
  </p:sldLayoutIdLst>
  <p:transition>
    <p:fade/>
  </p:transition>
  <p:hf sldNum="0" hdr="0" ftr="0" dt="0"/>
  <p:txStyles>
    <p:titleStyle>
      <a:lvl1pPr algn="l" defTabSz="932719" rtl="0" eaLnBrk="1" latinLnBrk="0" hangingPunct="1">
        <a:lnSpc>
          <a:spcPct val="100000"/>
        </a:lnSpc>
        <a:spcBef>
          <a:spcPct val="0"/>
        </a:spcBef>
        <a:buNone/>
        <a:defRPr lang="en-US" sz="3600" b="1"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19" rtl="0" eaLnBrk="1" latinLnBrk="0" hangingPunct="1">
        <a:defRPr sz="1800" kern="1200">
          <a:solidFill>
            <a:schemeClr val="tx1"/>
          </a:solidFill>
          <a:latin typeface="+mn-lt"/>
          <a:ea typeface="+mn-ea"/>
          <a:cs typeface="+mn-cs"/>
        </a:defRPr>
      </a:lvl1pPr>
      <a:lvl2pPr marL="466359" algn="l" defTabSz="932719" rtl="0" eaLnBrk="1" latinLnBrk="0" hangingPunct="1">
        <a:defRPr sz="1800" kern="1200">
          <a:solidFill>
            <a:schemeClr val="tx1"/>
          </a:solidFill>
          <a:latin typeface="+mn-lt"/>
          <a:ea typeface="+mn-ea"/>
          <a:cs typeface="+mn-cs"/>
        </a:defRPr>
      </a:lvl2pPr>
      <a:lvl3pPr marL="932719" algn="l" defTabSz="932719" rtl="0" eaLnBrk="1" latinLnBrk="0" hangingPunct="1">
        <a:defRPr sz="1800" kern="1200">
          <a:solidFill>
            <a:schemeClr val="tx1"/>
          </a:solidFill>
          <a:latin typeface="+mn-lt"/>
          <a:ea typeface="+mn-ea"/>
          <a:cs typeface="+mn-cs"/>
        </a:defRPr>
      </a:lvl3pPr>
      <a:lvl4pPr marL="1399078" algn="l" defTabSz="932719" rtl="0" eaLnBrk="1" latinLnBrk="0" hangingPunct="1">
        <a:defRPr sz="1800" kern="1200">
          <a:solidFill>
            <a:schemeClr val="tx1"/>
          </a:solidFill>
          <a:latin typeface="+mn-lt"/>
          <a:ea typeface="+mn-ea"/>
          <a:cs typeface="+mn-cs"/>
        </a:defRPr>
      </a:lvl4pPr>
      <a:lvl5pPr marL="1865437" algn="l" defTabSz="932719" rtl="0" eaLnBrk="1" latinLnBrk="0" hangingPunct="1">
        <a:defRPr sz="1800" kern="1200">
          <a:solidFill>
            <a:schemeClr val="tx1"/>
          </a:solidFill>
          <a:latin typeface="+mn-lt"/>
          <a:ea typeface="+mn-ea"/>
          <a:cs typeface="+mn-cs"/>
        </a:defRPr>
      </a:lvl5pPr>
      <a:lvl6pPr marL="2331798" algn="l" defTabSz="932719" rtl="0" eaLnBrk="1" latinLnBrk="0" hangingPunct="1">
        <a:defRPr sz="1800" kern="1200">
          <a:solidFill>
            <a:schemeClr val="tx1"/>
          </a:solidFill>
          <a:latin typeface="+mn-lt"/>
          <a:ea typeface="+mn-ea"/>
          <a:cs typeface="+mn-cs"/>
        </a:defRPr>
      </a:lvl6pPr>
      <a:lvl7pPr marL="2798157" algn="l" defTabSz="932719" rtl="0" eaLnBrk="1" latinLnBrk="0" hangingPunct="1">
        <a:defRPr sz="1800" kern="1200">
          <a:solidFill>
            <a:schemeClr val="tx1"/>
          </a:solidFill>
          <a:latin typeface="+mn-lt"/>
          <a:ea typeface="+mn-ea"/>
          <a:cs typeface="+mn-cs"/>
        </a:defRPr>
      </a:lvl7pPr>
      <a:lvl8pPr marL="3264516" algn="l" defTabSz="932719" rtl="0" eaLnBrk="1" latinLnBrk="0" hangingPunct="1">
        <a:defRPr sz="1800" kern="1200">
          <a:solidFill>
            <a:schemeClr val="tx1"/>
          </a:solidFill>
          <a:latin typeface="+mn-lt"/>
          <a:ea typeface="+mn-ea"/>
          <a:cs typeface="+mn-cs"/>
        </a:defRPr>
      </a:lvl8pPr>
      <a:lvl9pPr marL="3730876" algn="l" defTabSz="932719"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rgbClr val="EAEAEA"/>
        </a:solidFill>
        <a:effectLst/>
      </p:bgPr>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itle Placeholder 1"/>
          <p:cNvSpPr>
            <a:spLocks noGrp="1"/>
          </p:cNvSpPr>
          <p:nvPr userDrawn="1">
            <p:ph type="title"/>
          </p:nvPr>
        </p:nvSpPr>
        <p:spPr>
          <a:xfrm>
            <a:off x="588263" y="457201"/>
            <a:ext cx="11018520" cy="553999"/>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5"/>
          <a:stretch>
            <a:fillRect/>
          </a:stretch>
        </p:blipFill>
        <p:spPr>
          <a:xfrm rot="5400000">
            <a:off x="9288988" y="2942644"/>
            <a:ext cx="6858000" cy="972712"/>
          </a:xfrm>
          <a:prstGeom prst="rect">
            <a:avLst/>
          </a:prstGeom>
        </p:spPr>
      </p:pic>
    </p:spTree>
    <p:extLst>
      <p:ext uri="{BB962C8B-B14F-4D97-AF65-F5344CB8AC3E}">
        <p14:creationId xmlns:p14="http://schemas.microsoft.com/office/powerpoint/2010/main" val="1625992212"/>
      </p:ext>
    </p:extLst>
  </p:cSld>
  <p:clrMap bg1="lt1" tx1="dk1" bg2="lt2" tx2="dk2" accent1="accent1" accent2="accent2" accent3="accent3" accent4="accent4" accent5="accent5" accent6="accent6" hlink="hlink" folHlink="folHlink"/>
  <p:sldLayoutIdLst>
    <p:sldLayoutId id="2147484120" r:id="rId1"/>
    <p:sldLayoutId id="2147484121" r:id="rId2"/>
    <p:sldLayoutId id="2147484122" r:id="rId3"/>
    <p:sldLayoutId id="2147484123" r:id="rId4"/>
    <p:sldLayoutId id="2147484124" r:id="rId5"/>
    <p:sldLayoutId id="2147484125" r:id="rId6"/>
    <p:sldLayoutId id="2147484126" r:id="rId7"/>
    <p:sldLayoutId id="2147484127" r:id="rId8"/>
    <p:sldLayoutId id="2147484128" r:id="rId9"/>
    <p:sldLayoutId id="2147484129" r:id="rId10"/>
    <p:sldLayoutId id="2147484130" r:id="rId11"/>
    <p:sldLayoutId id="2147484131" r:id="rId12"/>
    <p:sldLayoutId id="2147484132" r:id="rId13"/>
    <p:sldLayoutId id="2147484133" r:id="rId14"/>
    <p:sldLayoutId id="2147484137" r:id="rId15"/>
    <p:sldLayoutId id="2147484138" r:id="rId16"/>
    <p:sldLayoutId id="2147484139" r:id="rId17"/>
    <p:sldLayoutId id="2147484140" r:id="rId18"/>
    <p:sldLayoutId id="2147484141" r:id="rId19"/>
    <p:sldLayoutId id="2147484142" r:id="rId20"/>
    <p:sldLayoutId id="2147484143" r:id="rId21"/>
    <p:sldLayoutId id="2147484144" r:id="rId22"/>
    <p:sldLayoutId id="2147484145" r:id="rId23"/>
  </p:sldLayoutIdLst>
  <p:transition>
    <p:fade/>
  </p:transition>
  <p:hf sldNum="0" hdr="0" ftr="0" dt="0"/>
  <p:txStyles>
    <p:titleStyle>
      <a:lvl1pPr algn="l" defTabSz="932719" rtl="0" eaLnBrk="1" latinLnBrk="0" hangingPunct="1">
        <a:lnSpc>
          <a:spcPct val="100000"/>
        </a:lnSpc>
        <a:spcBef>
          <a:spcPct val="0"/>
        </a:spcBef>
        <a:buNone/>
        <a:defRPr lang="en-US" sz="3600" b="1"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19" rtl="0" eaLnBrk="1" latinLnBrk="0" hangingPunct="1">
        <a:defRPr sz="1800" kern="1200">
          <a:solidFill>
            <a:schemeClr val="tx1"/>
          </a:solidFill>
          <a:latin typeface="+mn-lt"/>
          <a:ea typeface="+mn-ea"/>
          <a:cs typeface="+mn-cs"/>
        </a:defRPr>
      </a:lvl1pPr>
      <a:lvl2pPr marL="466359" algn="l" defTabSz="932719" rtl="0" eaLnBrk="1" latinLnBrk="0" hangingPunct="1">
        <a:defRPr sz="1800" kern="1200">
          <a:solidFill>
            <a:schemeClr val="tx1"/>
          </a:solidFill>
          <a:latin typeface="+mn-lt"/>
          <a:ea typeface="+mn-ea"/>
          <a:cs typeface="+mn-cs"/>
        </a:defRPr>
      </a:lvl2pPr>
      <a:lvl3pPr marL="932719" algn="l" defTabSz="932719" rtl="0" eaLnBrk="1" latinLnBrk="0" hangingPunct="1">
        <a:defRPr sz="1800" kern="1200">
          <a:solidFill>
            <a:schemeClr val="tx1"/>
          </a:solidFill>
          <a:latin typeface="+mn-lt"/>
          <a:ea typeface="+mn-ea"/>
          <a:cs typeface="+mn-cs"/>
        </a:defRPr>
      </a:lvl3pPr>
      <a:lvl4pPr marL="1399078" algn="l" defTabSz="932719" rtl="0" eaLnBrk="1" latinLnBrk="0" hangingPunct="1">
        <a:defRPr sz="1800" kern="1200">
          <a:solidFill>
            <a:schemeClr val="tx1"/>
          </a:solidFill>
          <a:latin typeface="+mn-lt"/>
          <a:ea typeface="+mn-ea"/>
          <a:cs typeface="+mn-cs"/>
        </a:defRPr>
      </a:lvl4pPr>
      <a:lvl5pPr marL="1865437" algn="l" defTabSz="932719" rtl="0" eaLnBrk="1" latinLnBrk="0" hangingPunct="1">
        <a:defRPr sz="1800" kern="1200">
          <a:solidFill>
            <a:schemeClr val="tx1"/>
          </a:solidFill>
          <a:latin typeface="+mn-lt"/>
          <a:ea typeface="+mn-ea"/>
          <a:cs typeface="+mn-cs"/>
        </a:defRPr>
      </a:lvl5pPr>
      <a:lvl6pPr marL="2331798" algn="l" defTabSz="932719" rtl="0" eaLnBrk="1" latinLnBrk="0" hangingPunct="1">
        <a:defRPr sz="1800" kern="1200">
          <a:solidFill>
            <a:schemeClr val="tx1"/>
          </a:solidFill>
          <a:latin typeface="+mn-lt"/>
          <a:ea typeface="+mn-ea"/>
          <a:cs typeface="+mn-cs"/>
        </a:defRPr>
      </a:lvl6pPr>
      <a:lvl7pPr marL="2798157" algn="l" defTabSz="932719" rtl="0" eaLnBrk="1" latinLnBrk="0" hangingPunct="1">
        <a:defRPr sz="1800" kern="1200">
          <a:solidFill>
            <a:schemeClr val="tx1"/>
          </a:solidFill>
          <a:latin typeface="+mn-lt"/>
          <a:ea typeface="+mn-ea"/>
          <a:cs typeface="+mn-cs"/>
        </a:defRPr>
      </a:lvl7pPr>
      <a:lvl8pPr marL="3264516" algn="l" defTabSz="932719" rtl="0" eaLnBrk="1" latinLnBrk="0" hangingPunct="1">
        <a:defRPr sz="1800" kern="1200">
          <a:solidFill>
            <a:schemeClr val="tx1"/>
          </a:solidFill>
          <a:latin typeface="+mn-lt"/>
          <a:ea typeface="+mn-ea"/>
          <a:cs typeface="+mn-cs"/>
        </a:defRPr>
      </a:lvl8pPr>
      <a:lvl9pPr marL="3730876" algn="l" defTabSz="932719"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solidFill>
          <a:srgbClr val="EAEAEA"/>
        </a:solidFill>
        <a:effectLst/>
      </p:bgPr>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itle Placeholder 1"/>
          <p:cNvSpPr>
            <a:spLocks noGrp="1"/>
          </p:cNvSpPr>
          <p:nvPr userDrawn="1">
            <p:ph type="title"/>
          </p:nvPr>
        </p:nvSpPr>
        <p:spPr>
          <a:xfrm>
            <a:off x="588263" y="457201"/>
            <a:ext cx="11018520" cy="553999"/>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5"/>
          <a:stretch>
            <a:fillRect/>
          </a:stretch>
        </p:blipFill>
        <p:spPr>
          <a:xfrm rot="5400000">
            <a:off x="9288988" y="2942644"/>
            <a:ext cx="6858000" cy="972712"/>
          </a:xfrm>
          <a:prstGeom prst="rect">
            <a:avLst/>
          </a:prstGeom>
        </p:spPr>
      </p:pic>
    </p:spTree>
    <p:extLst>
      <p:ext uri="{BB962C8B-B14F-4D97-AF65-F5344CB8AC3E}">
        <p14:creationId xmlns:p14="http://schemas.microsoft.com/office/powerpoint/2010/main" val="1625992212"/>
      </p:ext>
    </p:extLst>
  </p:cSld>
  <p:clrMap bg1="lt1" tx1="dk1" bg2="lt2" tx2="dk2" accent1="accent1" accent2="accent2" accent3="accent3" accent4="accent4" accent5="accent5" accent6="accent6" hlink="hlink" folHlink="folHlink"/>
  <p:sldLayoutIdLst>
    <p:sldLayoutId id="2147484120" r:id="rId1"/>
    <p:sldLayoutId id="2147484121" r:id="rId2"/>
    <p:sldLayoutId id="2147484122" r:id="rId3"/>
    <p:sldLayoutId id="2147484123" r:id="rId4"/>
    <p:sldLayoutId id="2147484124" r:id="rId5"/>
    <p:sldLayoutId id="2147484125" r:id="rId6"/>
    <p:sldLayoutId id="2147484126" r:id="rId7"/>
    <p:sldLayoutId id="2147484127" r:id="rId8"/>
    <p:sldLayoutId id="2147484128" r:id="rId9"/>
    <p:sldLayoutId id="2147484129" r:id="rId10"/>
    <p:sldLayoutId id="2147484130" r:id="rId11"/>
    <p:sldLayoutId id="2147484131" r:id="rId12"/>
    <p:sldLayoutId id="2147484132" r:id="rId13"/>
    <p:sldLayoutId id="2147484133" r:id="rId14"/>
    <p:sldLayoutId id="2147484137" r:id="rId15"/>
    <p:sldLayoutId id="2147484138" r:id="rId16"/>
    <p:sldLayoutId id="2147484139" r:id="rId17"/>
    <p:sldLayoutId id="2147484140" r:id="rId18"/>
    <p:sldLayoutId id="2147484141" r:id="rId19"/>
    <p:sldLayoutId id="2147484142" r:id="rId20"/>
    <p:sldLayoutId id="2147484143" r:id="rId21"/>
    <p:sldLayoutId id="2147484144" r:id="rId22"/>
    <p:sldLayoutId id="2147484145" r:id="rId23"/>
  </p:sldLayoutIdLst>
  <p:transition>
    <p:fade/>
  </p:transition>
  <p:hf sldNum="0" hdr="0" ftr="0" dt="0"/>
  <p:txStyles>
    <p:titleStyle>
      <a:lvl1pPr algn="l" defTabSz="932719" rtl="0" eaLnBrk="1" latinLnBrk="0" hangingPunct="1">
        <a:lnSpc>
          <a:spcPct val="100000"/>
        </a:lnSpc>
        <a:spcBef>
          <a:spcPct val="0"/>
        </a:spcBef>
        <a:buNone/>
        <a:defRPr lang="en-US" sz="3600" b="1"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19" rtl="0" eaLnBrk="1" latinLnBrk="0" hangingPunct="1">
        <a:defRPr sz="1800" kern="1200">
          <a:solidFill>
            <a:schemeClr val="tx1"/>
          </a:solidFill>
          <a:latin typeface="+mn-lt"/>
          <a:ea typeface="+mn-ea"/>
          <a:cs typeface="+mn-cs"/>
        </a:defRPr>
      </a:lvl1pPr>
      <a:lvl2pPr marL="466359" algn="l" defTabSz="932719" rtl="0" eaLnBrk="1" latinLnBrk="0" hangingPunct="1">
        <a:defRPr sz="1800" kern="1200">
          <a:solidFill>
            <a:schemeClr val="tx1"/>
          </a:solidFill>
          <a:latin typeface="+mn-lt"/>
          <a:ea typeface="+mn-ea"/>
          <a:cs typeface="+mn-cs"/>
        </a:defRPr>
      </a:lvl2pPr>
      <a:lvl3pPr marL="932719" algn="l" defTabSz="932719" rtl="0" eaLnBrk="1" latinLnBrk="0" hangingPunct="1">
        <a:defRPr sz="1800" kern="1200">
          <a:solidFill>
            <a:schemeClr val="tx1"/>
          </a:solidFill>
          <a:latin typeface="+mn-lt"/>
          <a:ea typeface="+mn-ea"/>
          <a:cs typeface="+mn-cs"/>
        </a:defRPr>
      </a:lvl3pPr>
      <a:lvl4pPr marL="1399078" algn="l" defTabSz="932719" rtl="0" eaLnBrk="1" latinLnBrk="0" hangingPunct="1">
        <a:defRPr sz="1800" kern="1200">
          <a:solidFill>
            <a:schemeClr val="tx1"/>
          </a:solidFill>
          <a:latin typeface="+mn-lt"/>
          <a:ea typeface="+mn-ea"/>
          <a:cs typeface="+mn-cs"/>
        </a:defRPr>
      </a:lvl4pPr>
      <a:lvl5pPr marL="1865437" algn="l" defTabSz="932719" rtl="0" eaLnBrk="1" latinLnBrk="0" hangingPunct="1">
        <a:defRPr sz="1800" kern="1200">
          <a:solidFill>
            <a:schemeClr val="tx1"/>
          </a:solidFill>
          <a:latin typeface="+mn-lt"/>
          <a:ea typeface="+mn-ea"/>
          <a:cs typeface="+mn-cs"/>
        </a:defRPr>
      </a:lvl5pPr>
      <a:lvl6pPr marL="2331798" algn="l" defTabSz="932719" rtl="0" eaLnBrk="1" latinLnBrk="0" hangingPunct="1">
        <a:defRPr sz="1800" kern="1200">
          <a:solidFill>
            <a:schemeClr val="tx1"/>
          </a:solidFill>
          <a:latin typeface="+mn-lt"/>
          <a:ea typeface="+mn-ea"/>
          <a:cs typeface="+mn-cs"/>
        </a:defRPr>
      </a:lvl6pPr>
      <a:lvl7pPr marL="2798157" algn="l" defTabSz="932719" rtl="0" eaLnBrk="1" latinLnBrk="0" hangingPunct="1">
        <a:defRPr sz="1800" kern="1200">
          <a:solidFill>
            <a:schemeClr val="tx1"/>
          </a:solidFill>
          <a:latin typeface="+mn-lt"/>
          <a:ea typeface="+mn-ea"/>
          <a:cs typeface="+mn-cs"/>
        </a:defRPr>
      </a:lvl7pPr>
      <a:lvl8pPr marL="3264516" algn="l" defTabSz="932719" rtl="0" eaLnBrk="1" latinLnBrk="0" hangingPunct="1">
        <a:defRPr sz="1800" kern="1200">
          <a:solidFill>
            <a:schemeClr val="tx1"/>
          </a:solidFill>
          <a:latin typeface="+mn-lt"/>
          <a:ea typeface="+mn-ea"/>
          <a:cs typeface="+mn-cs"/>
        </a:defRPr>
      </a:lvl8pPr>
      <a:lvl9pPr marL="3730876" algn="l" defTabSz="932719"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1" y="289513"/>
            <a:ext cx="11655840" cy="899665"/>
          </a:xfrm>
          <a:prstGeom prst="rect">
            <a:avLst/>
          </a:prstGeom>
        </p:spPr>
        <p:txBody>
          <a:bodyPr vert="horz" wrap="square" lIns="146304" tIns="91440" rIns="146304" bIns="91440" rtlCol="0" anchor="t">
            <a:noAutofit/>
          </a:bodyPr>
          <a:lstStyle/>
          <a:p>
            <a:r>
              <a:rPr lang="en-US"/>
              <a:t>Title text style</a:t>
            </a:r>
          </a:p>
        </p:txBody>
      </p:sp>
      <p:sp>
        <p:nvSpPr>
          <p:cNvPr id="4" name="Text Placeholder 3"/>
          <p:cNvSpPr>
            <a:spLocks noGrp="1"/>
          </p:cNvSpPr>
          <p:nvPr>
            <p:ph type="body" idx="1"/>
          </p:nvPr>
        </p:nvSpPr>
        <p:spPr>
          <a:xfrm>
            <a:off x="269240" y="1189177"/>
            <a:ext cx="11653521" cy="1237253"/>
          </a:xfrm>
          <a:prstGeom prst="rect">
            <a:avLst/>
          </a:prstGeom>
        </p:spPr>
        <p:txBody>
          <a:bodyPr vert="horz" wrap="square" lIns="146304" tIns="91440" rIns="146304" bIns="91440" rtlCol="0">
            <a:spAutoFit/>
          </a:bodyPr>
          <a:lstStyle/>
          <a:p>
            <a:pPr lvl="0"/>
            <a:r>
              <a:rPr lang="en-US"/>
              <a:t>Subheading text style</a:t>
            </a:r>
          </a:p>
          <a:p>
            <a:pPr lvl="1"/>
            <a:r>
              <a:rPr lang="en-US"/>
              <a:t>Paragraph title text style</a:t>
            </a:r>
          </a:p>
          <a:p>
            <a:pPr marL="840191" marR="0" lvl="2" indent="-280064" algn="l" defTabSz="914180" rtl="0" eaLnBrk="1" fontAlgn="auto" latinLnBrk="0" hangingPunct="1">
              <a:lnSpc>
                <a:spcPct val="90000"/>
              </a:lnSpc>
              <a:spcBef>
                <a:spcPct val="20000"/>
              </a:spcBef>
              <a:spcAft>
                <a:spcPts val="0"/>
              </a:spcAft>
              <a:buClrTx/>
              <a:buSzPct val="90000"/>
              <a:tabLst/>
              <a:defRPr/>
            </a:pPr>
            <a:r>
              <a:rPr lang="en-US"/>
              <a:t>Body text style</a:t>
            </a:r>
          </a:p>
          <a:p>
            <a:pPr lvl="2"/>
            <a:endParaRPr lang="en-US"/>
          </a:p>
          <a:p>
            <a:pPr lvl="2"/>
            <a:endParaRPr lang="en-US"/>
          </a:p>
        </p:txBody>
      </p:sp>
    </p:spTree>
    <p:extLst>
      <p:ext uri="{BB962C8B-B14F-4D97-AF65-F5344CB8AC3E}">
        <p14:creationId xmlns:p14="http://schemas.microsoft.com/office/powerpoint/2010/main" val="3526052262"/>
      </p:ext>
    </p:extLst>
  </p:cSld>
  <p:clrMap bg1="lt1" tx1="dk1" bg2="lt2" tx2="dk2" accent1="accent1" accent2="accent2" accent3="accent3" accent4="accent4" accent5="accent5" accent6="accent6" hlink="hlink" folHlink="folHlink"/>
  <p:sldLayoutIdLst>
    <p:sldLayoutId id="2147484148" r:id="rId1"/>
    <p:sldLayoutId id="2147484149" r:id="rId2"/>
    <p:sldLayoutId id="2147484150" r:id="rId3"/>
    <p:sldLayoutId id="2147484151" r:id="rId4"/>
    <p:sldLayoutId id="2147484152" r:id="rId5"/>
    <p:sldLayoutId id="2147484153" r:id="rId6"/>
    <p:sldLayoutId id="2147484154" r:id="rId7"/>
    <p:sldLayoutId id="2147484155" r:id="rId8"/>
    <p:sldLayoutId id="2147484156" r:id="rId9"/>
    <p:sldLayoutId id="2147484157" r:id="rId10"/>
    <p:sldLayoutId id="2147484158" r:id="rId11"/>
    <p:sldLayoutId id="2147484159" r:id="rId12"/>
    <p:sldLayoutId id="2147484160" r:id="rId13"/>
    <p:sldLayoutId id="2147484161" r:id="rId14"/>
    <p:sldLayoutId id="2147484162" r:id="rId15"/>
    <p:sldLayoutId id="2147484163" r:id="rId16"/>
    <p:sldLayoutId id="2147484164" r:id="rId17"/>
    <p:sldLayoutId id="2147484165" r:id="rId18"/>
    <p:sldLayoutId id="2147484166" r:id="rId19"/>
    <p:sldLayoutId id="2147484167" r:id="rId20"/>
    <p:sldLayoutId id="2147484168" r:id="rId21"/>
    <p:sldLayoutId id="2147484169" r:id="rId22"/>
    <p:sldLayoutId id="2147484170" r:id="rId23"/>
  </p:sldLayoutIdLst>
  <p:transition>
    <p:fade/>
  </p:transition>
  <p:txStyles>
    <p:titleStyle>
      <a:lvl1pPr algn="l" defTabSz="914180" rtl="0" eaLnBrk="1" latinLnBrk="0" hangingPunct="1">
        <a:lnSpc>
          <a:spcPct val="90000"/>
        </a:lnSpc>
        <a:spcBef>
          <a:spcPct val="0"/>
        </a:spcBef>
        <a:buNone/>
        <a:defRPr lang="en-US" sz="2940" b="0" kern="1200" cap="none" spc="0" baseline="0" dirty="0" smtClean="0">
          <a:ln w="3175">
            <a:noFill/>
          </a:ln>
          <a:gradFill>
            <a:gsLst>
              <a:gs pos="1250">
                <a:schemeClr val="accent1"/>
              </a:gs>
              <a:gs pos="100000">
                <a:schemeClr val="accent1"/>
              </a:gs>
            </a:gsLst>
            <a:lin ang="5400000" scaled="0"/>
          </a:gradFill>
          <a:effectLst/>
          <a:latin typeface="+mj-lt"/>
          <a:ea typeface="+mn-ea"/>
          <a:cs typeface="Segoe UI" pitchFamily="34" charset="0"/>
        </a:defRPr>
      </a:lvl1pPr>
    </p:titleStyle>
    <p:bodyStyle>
      <a:lvl1pPr marL="0" marR="0" indent="0" algn="l" defTabSz="914180" rtl="0" eaLnBrk="1" fontAlgn="auto" latinLnBrk="0" hangingPunct="1">
        <a:lnSpc>
          <a:spcPct val="100000"/>
        </a:lnSpc>
        <a:spcBef>
          <a:spcPts val="0"/>
        </a:spcBef>
        <a:spcAft>
          <a:spcPts val="588"/>
        </a:spcAft>
        <a:buClrTx/>
        <a:buSzPct val="90000"/>
        <a:buFont typeface="Arial" panose="020B0604020202020204" pitchFamily="34" charset="0"/>
        <a:buNone/>
        <a:tabLst/>
        <a:defRPr sz="1372"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572574" marR="0" indent="-236498" algn="l" defTabSz="914180" rtl="0" eaLnBrk="1" fontAlgn="auto" latinLnBrk="0" hangingPunct="1">
        <a:lnSpc>
          <a:spcPct val="100000"/>
        </a:lnSpc>
        <a:spcBef>
          <a:spcPts val="0"/>
        </a:spcBef>
        <a:spcAft>
          <a:spcPts val="588"/>
        </a:spcAft>
        <a:buClrTx/>
        <a:buSzPct val="90000"/>
        <a:buFont typeface="Arial" pitchFamily="34" charset="0"/>
        <a:buChar char="•"/>
        <a:tabLst/>
        <a:defRPr sz="980" b="0" kern="1200" spc="0" baseline="0">
          <a:gradFill>
            <a:gsLst>
              <a:gs pos="1250">
                <a:schemeClr val="tx1"/>
              </a:gs>
              <a:gs pos="100000">
                <a:schemeClr val="tx1"/>
              </a:gs>
            </a:gsLst>
            <a:lin ang="5400000" scaled="0"/>
          </a:gradFill>
          <a:latin typeface="Segoe UI Semibold"/>
          <a:ea typeface="+mn-ea"/>
          <a:cs typeface="Segoe UI Semibold"/>
        </a:defRPr>
      </a:lvl2pPr>
      <a:lvl3pPr marL="840191" marR="0" indent="-280064" algn="l" defTabSz="914180" rtl="0" eaLnBrk="1" fontAlgn="auto" latinLnBrk="0" hangingPunct="1">
        <a:lnSpc>
          <a:spcPct val="100000"/>
        </a:lnSpc>
        <a:spcBef>
          <a:spcPts val="0"/>
        </a:spcBef>
        <a:spcAft>
          <a:spcPts val="588"/>
        </a:spcAft>
        <a:buClrTx/>
        <a:buSzPct val="90000"/>
        <a:buFont typeface="Arial" panose="020B0604020202020204" pitchFamily="34" charset="0"/>
        <a:buChar char="•"/>
        <a:tabLst/>
        <a:defRPr sz="980" b="0" kern="1200" spc="0" baseline="0">
          <a:gradFill>
            <a:gsLst>
              <a:gs pos="1250">
                <a:schemeClr val="tx1"/>
              </a:gs>
              <a:gs pos="100000">
                <a:schemeClr val="tx1"/>
              </a:gs>
            </a:gsLst>
            <a:lin ang="5400000" scaled="0"/>
          </a:gra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372" kern="1200" spc="0" baseline="0">
          <a:solidFill>
            <a:schemeClr val="tx1">
              <a:lumMod val="75000"/>
            </a:schemeClr>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372" kern="1200" spc="0" baseline="0">
          <a:solidFill>
            <a:schemeClr val="tx1">
              <a:lumMod val="75000"/>
            </a:schemeClr>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1" y="289513"/>
            <a:ext cx="11655840" cy="899665"/>
          </a:xfrm>
          <a:prstGeom prst="rect">
            <a:avLst/>
          </a:prstGeom>
        </p:spPr>
        <p:txBody>
          <a:bodyPr vert="horz" wrap="square" lIns="146304" tIns="91440" rIns="146304" bIns="91440" rtlCol="0" anchor="t">
            <a:noAutofit/>
          </a:bodyPr>
          <a:lstStyle/>
          <a:p>
            <a:r>
              <a:rPr lang="en-US"/>
              <a:t>Title text style</a:t>
            </a:r>
          </a:p>
        </p:txBody>
      </p:sp>
      <p:sp>
        <p:nvSpPr>
          <p:cNvPr id="4" name="Text Placeholder 3"/>
          <p:cNvSpPr>
            <a:spLocks noGrp="1"/>
          </p:cNvSpPr>
          <p:nvPr>
            <p:ph type="body" idx="1"/>
          </p:nvPr>
        </p:nvSpPr>
        <p:spPr>
          <a:xfrm>
            <a:off x="269240" y="1189177"/>
            <a:ext cx="11653521" cy="1237253"/>
          </a:xfrm>
          <a:prstGeom prst="rect">
            <a:avLst/>
          </a:prstGeom>
        </p:spPr>
        <p:txBody>
          <a:bodyPr vert="horz" wrap="square" lIns="146304" tIns="91440" rIns="146304" bIns="91440" rtlCol="0">
            <a:spAutoFit/>
          </a:bodyPr>
          <a:lstStyle/>
          <a:p>
            <a:pPr lvl="0"/>
            <a:r>
              <a:rPr lang="en-US"/>
              <a:t>Subheading text style</a:t>
            </a:r>
          </a:p>
          <a:p>
            <a:pPr lvl="1"/>
            <a:r>
              <a:rPr lang="en-US"/>
              <a:t>Paragraph title text style</a:t>
            </a:r>
          </a:p>
          <a:p>
            <a:pPr marL="840191" marR="0" lvl="2" indent="-280064" algn="l" defTabSz="914180" rtl="0" eaLnBrk="1" fontAlgn="auto" latinLnBrk="0" hangingPunct="1">
              <a:lnSpc>
                <a:spcPct val="90000"/>
              </a:lnSpc>
              <a:spcBef>
                <a:spcPct val="20000"/>
              </a:spcBef>
              <a:spcAft>
                <a:spcPts val="0"/>
              </a:spcAft>
              <a:buClrTx/>
              <a:buSzPct val="90000"/>
              <a:tabLst/>
              <a:defRPr/>
            </a:pPr>
            <a:r>
              <a:rPr lang="en-US"/>
              <a:t>Body text style</a:t>
            </a:r>
          </a:p>
          <a:p>
            <a:pPr lvl="2"/>
            <a:endParaRPr lang="en-US"/>
          </a:p>
          <a:p>
            <a:pPr lvl="2"/>
            <a:endParaRPr lang="en-US"/>
          </a:p>
        </p:txBody>
      </p:sp>
    </p:spTree>
    <p:extLst>
      <p:ext uri="{BB962C8B-B14F-4D97-AF65-F5344CB8AC3E}">
        <p14:creationId xmlns:p14="http://schemas.microsoft.com/office/powerpoint/2010/main" val="3526052262"/>
      </p:ext>
    </p:extLst>
  </p:cSld>
  <p:clrMap bg1="lt1" tx1="dk1" bg2="lt2" tx2="dk2" accent1="accent1" accent2="accent2" accent3="accent3" accent4="accent4" accent5="accent5" accent6="accent6" hlink="hlink" folHlink="folHlink"/>
  <p:sldLayoutIdLst>
    <p:sldLayoutId id="2147484148" r:id="rId1"/>
    <p:sldLayoutId id="2147484149" r:id="rId2"/>
    <p:sldLayoutId id="2147484150" r:id="rId3"/>
    <p:sldLayoutId id="2147484151" r:id="rId4"/>
    <p:sldLayoutId id="2147484152" r:id="rId5"/>
    <p:sldLayoutId id="2147484153" r:id="rId6"/>
    <p:sldLayoutId id="2147484154" r:id="rId7"/>
    <p:sldLayoutId id="2147484155" r:id="rId8"/>
    <p:sldLayoutId id="2147484156" r:id="rId9"/>
    <p:sldLayoutId id="2147484157" r:id="rId10"/>
    <p:sldLayoutId id="2147484158" r:id="rId11"/>
    <p:sldLayoutId id="2147484159" r:id="rId12"/>
    <p:sldLayoutId id="2147484160" r:id="rId13"/>
    <p:sldLayoutId id="2147484161" r:id="rId14"/>
    <p:sldLayoutId id="2147484162" r:id="rId15"/>
    <p:sldLayoutId id="2147484163" r:id="rId16"/>
    <p:sldLayoutId id="2147484164" r:id="rId17"/>
    <p:sldLayoutId id="2147484165" r:id="rId18"/>
    <p:sldLayoutId id="2147484166" r:id="rId19"/>
    <p:sldLayoutId id="2147484167" r:id="rId20"/>
    <p:sldLayoutId id="2147484168" r:id="rId21"/>
    <p:sldLayoutId id="2147484169" r:id="rId22"/>
    <p:sldLayoutId id="2147484170" r:id="rId23"/>
  </p:sldLayoutIdLst>
  <p:transition>
    <p:fade/>
  </p:transition>
  <p:txStyles>
    <p:titleStyle>
      <a:lvl1pPr algn="l" defTabSz="914180" rtl="0" eaLnBrk="1" latinLnBrk="0" hangingPunct="1">
        <a:lnSpc>
          <a:spcPct val="90000"/>
        </a:lnSpc>
        <a:spcBef>
          <a:spcPct val="0"/>
        </a:spcBef>
        <a:buNone/>
        <a:defRPr lang="en-US" sz="2940" b="0" kern="1200" cap="none" spc="0" baseline="0" dirty="0" smtClean="0">
          <a:ln w="3175">
            <a:noFill/>
          </a:ln>
          <a:gradFill>
            <a:gsLst>
              <a:gs pos="1250">
                <a:schemeClr val="accent1"/>
              </a:gs>
              <a:gs pos="100000">
                <a:schemeClr val="accent1"/>
              </a:gs>
            </a:gsLst>
            <a:lin ang="5400000" scaled="0"/>
          </a:gradFill>
          <a:effectLst/>
          <a:latin typeface="+mj-lt"/>
          <a:ea typeface="+mn-ea"/>
          <a:cs typeface="Segoe UI" pitchFamily="34" charset="0"/>
        </a:defRPr>
      </a:lvl1pPr>
    </p:titleStyle>
    <p:bodyStyle>
      <a:lvl1pPr marL="0" marR="0" indent="0" algn="l" defTabSz="914180" rtl="0" eaLnBrk="1" fontAlgn="auto" latinLnBrk="0" hangingPunct="1">
        <a:lnSpc>
          <a:spcPct val="100000"/>
        </a:lnSpc>
        <a:spcBef>
          <a:spcPts val="0"/>
        </a:spcBef>
        <a:spcAft>
          <a:spcPts val="588"/>
        </a:spcAft>
        <a:buClrTx/>
        <a:buSzPct val="90000"/>
        <a:buFont typeface="Arial" panose="020B0604020202020204" pitchFamily="34" charset="0"/>
        <a:buNone/>
        <a:tabLst/>
        <a:defRPr sz="1372"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572574" marR="0" indent="-236498" algn="l" defTabSz="914180" rtl="0" eaLnBrk="1" fontAlgn="auto" latinLnBrk="0" hangingPunct="1">
        <a:lnSpc>
          <a:spcPct val="100000"/>
        </a:lnSpc>
        <a:spcBef>
          <a:spcPts val="0"/>
        </a:spcBef>
        <a:spcAft>
          <a:spcPts val="588"/>
        </a:spcAft>
        <a:buClrTx/>
        <a:buSzPct val="90000"/>
        <a:buFont typeface="Arial" pitchFamily="34" charset="0"/>
        <a:buChar char="•"/>
        <a:tabLst/>
        <a:defRPr sz="980" b="0" kern="1200" spc="0" baseline="0">
          <a:gradFill>
            <a:gsLst>
              <a:gs pos="1250">
                <a:schemeClr val="tx1"/>
              </a:gs>
              <a:gs pos="100000">
                <a:schemeClr val="tx1"/>
              </a:gs>
            </a:gsLst>
            <a:lin ang="5400000" scaled="0"/>
          </a:gradFill>
          <a:latin typeface="Segoe UI Semibold"/>
          <a:ea typeface="+mn-ea"/>
          <a:cs typeface="Segoe UI Semibold"/>
        </a:defRPr>
      </a:lvl2pPr>
      <a:lvl3pPr marL="840191" marR="0" indent="-280064" algn="l" defTabSz="914180" rtl="0" eaLnBrk="1" fontAlgn="auto" latinLnBrk="0" hangingPunct="1">
        <a:lnSpc>
          <a:spcPct val="100000"/>
        </a:lnSpc>
        <a:spcBef>
          <a:spcPts val="0"/>
        </a:spcBef>
        <a:spcAft>
          <a:spcPts val="588"/>
        </a:spcAft>
        <a:buClrTx/>
        <a:buSzPct val="90000"/>
        <a:buFont typeface="Arial" panose="020B0604020202020204" pitchFamily="34" charset="0"/>
        <a:buChar char="•"/>
        <a:tabLst/>
        <a:defRPr sz="980" b="0" kern="1200" spc="0" baseline="0">
          <a:gradFill>
            <a:gsLst>
              <a:gs pos="1250">
                <a:schemeClr val="tx1"/>
              </a:gs>
              <a:gs pos="100000">
                <a:schemeClr val="tx1"/>
              </a:gs>
            </a:gsLst>
            <a:lin ang="5400000" scaled="0"/>
          </a:gra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372" kern="1200" spc="0" baseline="0">
          <a:solidFill>
            <a:schemeClr val="tx1">
              <a:lumMod val="75000"/>
            </a:schemeClr>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372" kern="1200" spc="0" baseline="0">
          <a:solidFill>
            <a:schemeClr val="tx1">
              <a:lumMod val="75000"/>
            </a:schemeClr>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1" y="289513"/>
            <a:ext cx="11655840" cy="899665"/>
          </a:xfrm>
          <a:prstGeom prst="rect">
            <a:avLst/>
          </a:prstGeom>
        </p:spPr>
        <p:txBody>
          <a:bodyPr vert="horz" wrap="square" lIns="146304" tIns="91440" rIns="146304" bIns="91440" rtlCol="0" anchor="t">
            <a:noAutofit/>
          </a:bodyPr>
          <a:lstStyle/>
          <a:p>
            <a:r>
              <a:rPr lang="en-US"/>
              <a:t>Title text style</a:t>
            </a:r>
          </a:p>
        </p:txBody>
      </p:sp>
      <p:sp>
        <p:nvSpPr>
          <p:cNvPr id="4" name="Text Placeholder 3"/>
          <p:cNvSpPr>
            <a:spLocks noGrp="1"/>
          </p:cNvSpPr>
          <p:nvPr>
            <p:ph type="body" idx="1"/>
          </p:nvPr>
        </p:nvSpPr>
        <p:spPr>
          <a:xfrm>
            <a:off x="269240" y="1189177"/>
            <a:ext cx="11653521" cy="1237253"/>
          </a:xfrm>
          <a:prstGeom prst="rect">
            <a:avLst/>
          </a:prstGeom>
        </p:spPr>
        <p:txBody>
          <a:bodyPr vert="horz" wrap="square" lIns="146304" tIns="91440" rIns="146304" bIns="91440" rtlCol="0">
            <a:spAutoFit/>
          </a:bodyPr>
          <a:lstStyle/>
          <a:p>
            <a:pPr lvl="0"/>
            <a:r>
              <a:rPr lang="en-US"/>
              <a:t>Subheading text style</a:t>
            </a:r>
          </a:p>
          <a:p>
            <a:pPr lvl="1"/>
            <a:r>
              <a:rPr lang="en-US"/>
              <a:t>Paragraph title text style</a:t>
            </a:r>
          </a:p>
          <a:p>
            <a:pPr marL="840191" marR="0" lvl="2" indent="-280064" algn="l" defTabSz="914180" rtl="0" eaLnBrk="1" fontAlgn="auto" latinLnBrk="0" hangingPunct="1">
              <a:lnSpc>
                <a:spcPct val="90000"/>
              </a:lnSpc>
              <a:spcBef>
                <a:spcPct val="20000"/>
              </a:spcBef>
              <a:spcAft>
                <a:spcPts val="0"/>
              </a:spcAft>
              <a:buClrTx/>
              <a:buSzPct val="90000"/>
              <a:tabLst/>
              <a:defRPr/>
            </a:pPr>
            <a:r>
              <a:rPr lang="en-US"/>
              <a:t>Body text style</a:t>
            </a:r>
          </a:p>
          <a:p>
            <a:pPr lvl="2"/>
            <a:endParaRPr lang="en-US"/>
          </a:p>
          <a:p>
            <a:pPr lvl="2"/>
            <a:endParaRPr lang="en-US"/>
          </a:p>
        </p:txBody>
      </p:sp>
    </p:spTree>
    <p:extLst>
      <p:ext uri="{BB962C8B-B14F-4D97-AF65-F5344CB8AC3E}">
        <p14:creationId xmlns:p14="http://schemas.microsoft.com/office/powerpoint/2010/main" val="3526052262"/>
      </p:ext>
    </p:extLst>
  </p:cSld>
  <p:clrMap bg1="lt1" tx1="dk1" bg2="lt2" tx2="dk2" accent1="accent1" accent2="accent2" accent3="accent3" accent4="accent4" accent5="accent5" accent6="accent6" hlink="hlink" folHlink="folHlink"/>
  <p:sldLayoutIdLst>
    <p:sldLayoutId id="2147484148" r:id="rId1"/>
    <p:sldLayoutId id="2147484149" r:id="rId2"/>
    <p:sldLayoutId id="2147484150" r:id="rId3"/>
    <p:sldLayoutId id="2147484151" r:id="rId4"/>
    <p:sldLayoutId id="2147484152" r:id="rId5"/>
    <p:sldLayoutId id="2147484153" r:id="rId6"/>
    <p:sldLayoutId id="2147484154" r:id="rId7"/>
    <p:sldLayoutId id="2147484155" r:id="rId8"/>
    <p:sldLayoutId id="2147484156" r:id="rId9"/>
    <p:sldLayoutId id="2147484157" r:id="rId10"/>
    <p:sldLayoutId id="2147484158" r:id="rId11"/>
    <p:sldLayoutId id="2147484159" r:id="rId12"/>
    <p:sldLayoutId id="2147484160" r:id="rId13"/>
    <p:sldLayoutId id="2147484161" r:id="rId14"/>
    <p:sldLayoutId id="2147484162" r:id="rId15"/>
    <p:sldLayoutId id="2147484163" r:id="rId16"/>
    <p:sldLayoutId id="2147484164" r:id="rId17"/>
    <p:sldLayoutId id="2147484165" r:id="rId18"/>
    <p:sldLayoutId id="2147484166" r:id="rId19"/>
    <p:sldLayoutId id="2147484167" r:id="rId20"/>
    <p:sldLayoutId id="2147484168" r:id="rId21"/>
    <p:sldLayoutId id="2147484169" r:id="rId22"/>
    <p:sldLayoutId id="2147484170" r:id="rId23"/>
  </p:sldLayoutIdLst>
  <p:transition>
    <p:fade/>
  </p:transition>
  <p:txStyles>
    <p:titleStyle>
      <a:lvl1pPr algn="l" defTabSz="914180" rtl="0" eaLnBrk="1" latinLnBrk="0" hangingPunct="1">
        <a:lnSpc>
          <a:spcPct val="90000"/>
        </a:lnSpc>
        <a:spcBef>
          <a:spcPct val="0"/>
        </a:spcBef>
        <a:buNone/>
        <a:defRPr lang="en-US" sz="2940" b="0" kern="1200" cap="none" spc="0" baseline="0" dirty="0" smtClean="0">
          <a:ln w="3175">
            <a:noFill/>
          </a:ln>
          <a:gradFill>
            <a:gsLst>
              <a:gs pos="1250">
                <a:schemeClr val="accent1"/>
              </a:gs>
              <a:gs pos="100000">
                <a:schemeClr val="accent1"/>
              </a:gs>
            </a:gsLst>
            <a:lin ang="5400000" scaled="0"/>
          </a:gradFill>
          <a:effectLst/>
          <a:latin typeface="+mj-lt"/>
          <a:ea typeface="+mn-ea"/>
          <a:cs typeface="Segoe UI" pitchFamily="34" charset="0"/>
        </a:defRPr>
      </a:lvl1pPr>
    </p:titleStyle>
    <p:bodyStyle>
      <a:lvl1pPr marL="0" marR="0" indent="0" algn="l" defTabSz="914180" rtl="0" eaLnBrk="1" fontAlgn="auto" latinLnBrk="0" hangingPunct="1">
        <a:lnSpc>
          <a:spcPct val="100000"/>
        </a:lnSpc>
        <a:spcBef>
          <a:spcPts val="0"/>
        </a:spcBef>
        <a:spcAft>
          <a:spcPts val="588"/>
        </a:spcAft>
        <a:buClrTx/>
        <a:buSzPct val="90000"/>
        <a:buFont typeface="Arial" panose="020B0604020202020204" pitchFamily="34" charset="0"/>
        <a:buNone/>
        <a:tabLst/>
        <a:defRPr sz="1372"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572574" marR="0" indent="-236498" algn="l" defTabSz="914180" rtl="0" eaLnBrk="1" fontAlgn="auto" latinLnBrk="0" hangingPunct="1">
        <a:lnSpc>
          <a:spcPct val="100000"/>
        </a:lnSpc>
        <a:spcBef>
          <a:spcPts val="0"/>
        </a:spcBef>
        <a:spcAft>
          <a:spcPts val="588"/>
        </a:spcAft>
        <a:buClrTx/>
        <a:buSzPct val="90000"/>
        <a:buFont typeface="Arial" pitchFamily="34" charset="0"/>
        <a:buChar char="•"/>
        <a:tabLst/>
        <a:defRPr sz="980" b="0" kern="1200" spc="0" baseline="0">
          <a:gradFill>
            <a:gsLst>
              <a:gs pos="1250">
                <a:schemeClr val="tx1"/>
              </a:gs>
              <a:gs pos="100000">
                <a:schemeClr val="tx1"/>
              </a:gs>
            </a:gsLst>
            <a:lin ang="5400000" scaled="0"/>
          </a:gradFill>
          <a:latin typeface="Segoe UI Semibold"/>
          <a:ea typeface="+mn-ea"/>
          <a:cs typeface="Segoe UI Semibold"/>
        </a:defRPr>
      </a:lvl2pPr>
      <a:lvl3pPr marL="840191" marR="0" indent="-280064" algn="l" defTabSz="914180" rtl="0" eaLnBrk="1" fontAlgn="auto" latinLnBrk="0" hangingPunct="1">
        <a:lnSpc>
          <a:spcPct val="100000"/>
        </a:lnSpc>
        <a:spcBef>
          <a:spcPts val="0"/>
        </a:spcBef>
        <a:spcAft>
          <a:spcPts val="588"/>
        </a:spcAft>
        <a:buClrTx/>
        <a:buSzPct val="90000"/>
        <a:buFont typeface="Arial" panose="020B0604020202020204" pitchFamily="34" charset="0"/>
        <a:buChar char="•"/>
        <a:tabLst/>
        <a:defRPr sz="980" b="0" kern="1200" spc="0" baseline="0">
          <a:gradFill>
            <a:gsLst>
              <a:gs pos="1250">
                <a:schemeClr val="tx1"/>
              </a:gs>
              <a:gs pos="100000">
                <a:schemeClr val="tx1"/>
              </a:gs>
            </a:gsLst>
            <a:lin ang="5400000" scaled="0"/>
          </a:gra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372" kern="1200" spc="0" baseline="0">
          <a:solidFill>
            <a:schemeClr val="tx1">
              <a:lumMod val="75000"/>
            </a:schemeClr>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372" kern="1200" spc="0" baseline="0">
          <a:solidFill>
            <a:schemeClr val="tx1">
              <a:lumMod val="75000"/>
            </a:schemeClr>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6469"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59"/>
            <a:ext cx="11306469" cy="2323623"/>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pic>
        <p:nvPicPr>
          <p:cNvPr id="7" name="Picture 6"/>
          <p:cNvPicPr>
            <a:picLocks noChangeAspect="1"/>
          </p:cNvPicPr>
          <p:nvPr userDrawn="1"/>
        </p:nvPicPr>
        <p:blipFill>
          <a:blip r:embed="rId20">
            <a:extLst>
              <a:ext uri="{28A0092B-C50C-407E-A947-70E740481C1C}">
                <a14:useLocalDpi xmlns:a14="http://schemas.microsoft.com/office/drawing/2010/main" val="0"/>
              </a:ext>
            </a:extLst>
          </a:blip>
          <a:stretch>
            <a:fillRect/>
          </a:stretch>
        </p:blipFill>
        <p:spPr>
          <a:xfrm rot="5400000">
            <a:off x="9429226" y="2842059"/>
            <a:ext cx="6849372" cy="1164777"/>
          </a:xfrm>
          <a:prstGeom prst="rect">
            <a:avLst/>
          </a:prstGeom>
        </p:spPr>
      </p:pic>
    </p:spTree>
    <p:extLst>
      <p:ext uri="{BB962C8B-B14F-4D97-AF65-F5344CB8AC3E}">
        <p14:creationId xmlns:p14="http://schemas.microsoft.com/office/powerpoint/2010/main" val="4128655015"/>
      </p:ext>
    </p:extLst>
  </p:cSld>
  <p:clrMap bg1="lt1" tx1="dk1" bg2="lt2" tx2="dk2" accent1="accent1" accent2="accent2" accent3="accent3" accent4="accent4" accent5="accent5" accent6="accent6" hlink="hlink" folHlink="folHlink"/>
  <p:sldLayoutIdLst>
    <p:sldLayoutId id="2147484172" r:id="rId1"/>
    <p:sldLayoutId id="2147484173" r:id="rId2"/>
    <p:sldLayoutId id="2147484174" r:id="rId3"/>
    <p:sldLayoutId id="2147484175" r:id="rId4"/>
    <p:sldLayoutId id="2147484176" r:id="rId5"/>
    <p:sldLayoutId id="2147484177" r:id="rId6"/>
    <p:sldLayoutId id="2147484178" r:id="rId7"/>
    <p:sldLayoutId id="2147484179" r:id="rId8"/>
    <p:sldLayoutId id="2147484180" r:id="rId9"/>
    <p:sldLayoutId id="2147484181" r:id="rId10"/>
    <p:sldLayoutId id="2147484182" r:id="rId11"/>
    <p:sldLayoutId id="2147484183" r:id="rId12"/>
    <p:sldLayoutId id="2147484184" r:id="rId13"/>
    <p:sldLayoutId id="2147484185" r:id="rId14"/>
    <p:sldLayoutId id="2147484186" r:id="rId15"/>
    <p:sldLayoutId id="2147484187" r:id="rId16"/>
    <p:sldLayoutId id="2147484188" r:id="rId17"/>
    <p:sldLayoutId id="2147484189" r:id="rId18"/>
  </p:sldLayoutIdLst>
  <p:transition>
    <p:fade/>
  </p:transition>
  <p:hf sldNum="0" hdr="0" dt="0"/>
  <p:txStyles>
    <p:titleStyle>
      <a:lvl1pPr algn="l" defTabSz="914367"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6469"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59"/>
            <a:ext cx="11306469" cy="2323623"/>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pic>
        <p:nvPicPr>
          <p:cNvPr id="7" name="Picture 6"/>
          <p:cNvPicPr>
            <a:picLocks noChangeAspect="1"/>
          </p:cNvPicPr>
          <p:nvPr userDrawn="1"/>
        </p:nvPicPr>
        <p:blipFill>
          <a:blip r:embed="rId24">
            <a:extLst>
              <a:ext uri="{28A0092B-C50C-407E-A947-70E740481C1C}">
                <a14:useLocalDpi xmlns:a14="http://schemas.microsoft.com/office/drawing/2010/main" val="0"/>
              </a:ext>
            </a:extLst>
          </a:blip>
          <a:stretch>
            <a:fillRect/>
          </a:stretch>
        </p:blipFill>
        <p:spPr>
          <a:xfrm rot="5400000">
            <a:off x="9429226" y="2842059"/>
            <a:ext cx="6849372" cy="1164777"/>
          </a:xfrm>
          <a:prstGeom prst="rect">
            <a:avLst/>
          </a:prstGeom>
        </p:spPr>
      </p:pic>
    </p:spTree>
    <p:extLst>
      <p:ext uri="{BB962C8B-B14F-4D97-AF65-F5344CB8AC3E}">
        <p14:creationId xmlns:p14="http://schemas.microsoft.com/office/powerpoint/2010/main" val="1153515420"/>
      </p:ext>
    </p:extLst>
  </p:cSld>
  <p:clrMap bg1="lt1" tx1="dk1" bg2="lt2" tx2="dk2" accent1="accent1" accent2="accent2" accent3="accent3" accent4="accent4" accent5="accent5" accent6="accent6" hlink="hlink" folHlink="folHlink"/>
  <p:sldLayoutIdLst>
    <p:sldLayoutId id="2147484191" r:id="rId1"/>
    <p:sldLayoutId id="2147484192" r:id="rId2"/>
    <p:sldLayoutId id="2147484193" r:id="rId3"/>
    <p:sldLayoutId id="2147484194" r:id="rId4"/>
    <p:sldLayoutId id="2147484195" r:id="rId5"/>
    <p:sldLayoutId id="2147484196" r:id="rId6"/>
    <p:sldLayoutId id="2147484197" r:id="rId7"/>
    <p:sldLayoutId id="2147484198" r:id="rId8"/>
    <p:sldLayoutId id="2147484199" r:id="rId9"/>
    <p:sldLayoutId id="2147484200" r:id="rId10"/>
    <p:sldLayoutId id="2147484201" r:id="rId11"/>
    <p:sldLayoutId id="2147484202" r:id="rId12"/>
    <p:sldLayoutId id="2147484203" r:id="rId13"/>
    <p:sldLayoutId id="2147484204" r:id="rId14"/>
    <p:sldLayoutId id="2147484205" r:id="rId15"/>
    <p:sldLayoutId id="2147484206" r:id="rId16"/>
    <p:sldLayoutId id="2147484207" r:id="rId17"/>
    <p:sldLayoutId id="2147484208" r:id="rId18"/>
    <p:sldLayoutId id="2147484209" r:id="rId19"/>
    <p:sldLayoutId id="2147484210" r:id="rId20"/>
    <p:sldLayoutId id="2147484211" r:id="rId21"/>
    <p:sldLayoutId id="2147484212" r:id="rId22"/>
  </p:sldLayoutIdLst>
  <p:transition>
    <p:fade/>
  </p:transition>
  <p:hf sldNum="0" hdr="0" dt="0"/>
  <p:txStyles>
    <p:titleStyle>
      <a:lvl1pPr algn="l" defTabSz="914367"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435824"/>
            <a:ext cx="11336039" cy="744014"/>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37319" y="1866615"/>
            <a:ext cx="11336039" cy="1276484"/>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30" cstate="screen">
            <a:extLst>
              <a:ext uri="{28A0092B-C50C-407E-A947-70E740481C1C}">
                <a14:useLocalDpi xmlns:a14="http://schemas.microsoft.com/office/drawing/2010/main"/>
              </a:ext>
            </a:extLst>
          </a:blip>
          <a:stretch>
            <a:fillRect/>
          </a:stretch>
        </p:blipFill>
        <p:spPr>
          <a:xfrm rot="5400000">
            <a:off x="9688817" y="3012080"/>
            <a:ext cx="6858623" cy="833218"/>
          </a:xfrm>
          <a:prstGeom prst="rect">
            <a:avLst/>
          </a:prstGeom>
        </p:spPr>
      </p:pic>
      <p:pic>
        <p:nvPicPr>
          <p:cNvPr id="10" name="Picture 9">
            <a:extLst>
              <a:ext uri="{FF2B5EF4-FFF2-40B4-BE49-F238E27FC236}">
                <a16:creationId xmlns:a16="http://schemas.microsoft.com/office/drawing/2014/main" id="{5F66C9DB-A981-45BC-B811-A6F95811A81C}"/>
              </a:ext>
            </a:extLst>
          </p:cNvPr>
          <p:cNvPicPr>
            <a:picLocks noChangeAspect="1"/>
          </p:cNvPicPr>
          <p:nvPr userDrawn="1"/>
        </p:nvPicPr>
        <p:blipFill>
          <a:blip r:embed="rId31" cstate="screen">
            <a:extLst>
              <a:ext uri="{28A0092B-C50C-407E-A947-70E740481C1C}">
                <a14:useLocalDpi xmlns:a14="http://schemas.microsoft.com/office/drawing/2010/main"/>
              </a:ext>
            </a:extLst>
          </a:blip>
          <a:stretch>
            <a:fillRect/>
          </a:stretch>
        </p:blipFill>
        <p:spPr>
          <a:xfrm rot="5400000">
            <a:off x="9039878" y="3221594"/>
            <a:ext cx="6858000" cy="414812"/>
          </a:xfrm>
          <a:prstGeom prst="rect">
            <a:avLst/>
          </a:prstGeom>
        </p:spPr>
      </p:pic>
    </p:spTree>
    <p:extLst>
      <p:ext uri="{BB962C8B-B14F-4D97-AF65-F5344CB8AC3E}">
        <p14:creationId xmlns:p14="http://schemas.microsoft.com/office/powerpoint/2010/main" val="3703715605"/>
      </p:ext>
    </p:extLst>
  </p:cSld>
  <p:clrMap bg1="lt1" tx1="dk1" bg2="lt2" tx2="dk2" accent1="accent1" accent2="accent2" accent3="accent3" accent4="accent4" accent5="accent5" accent6="accent6" hlink="hlink" folHlink="folHlink"/>
  <p:sldLayoutIdLst>
    <p:sldLayoutId id="2147484215" r:id="rId1"/>
    <p:sldLayoutId id="2147484216" r:id="rId2"/>
    <p:sldLayoutId id="2147484217" r:id="rId3"/>
    <p:sldLayoutId id="2147484218" r:id="rId4"/>
    <p:sldLayoutId id="2147484219" r:id="rId5"/>
    <p:sldLayoutId id="2147484220" r:id="rId6"/>
    <p:sldLayoutId id="2147484221" r:id="rId7"/>
    <p:sldLayoutId id="2147484222" r:id="rId8"/>
    <p:sldLayoutId id="2147484223" r:id="rId9"/>
    <p:sldLayoutId id="2147484224" r:id="rId10"/>
    <p:sldLayoutId id="2147484225" r:id="rId11"/>
    <p:sldLayoutId id="2147484226" r:id="rId12"/>
    <p:sldLayoutId id="2147484227" r:id="rId13"/>
    <p:sldLayoutId id="2147484228" r:id="rId14"/>
    <p:sldLayoutId id="2147484229" r:id="rId15"/>
    <p:sldLayoutId id="2147484230" r:id="rId16"/>
    <p:sldLayoutId id="2147484231" r:id="rId17"/>
    <p:sldLayoutId id="2147484232" r:id="rId18"/>
    <p:sldLayoutId id="2147484233" r:id="rId19"/>
    <p:sldLayoutId id="2147484234" r:id="rId20"/>
    <p:sldLayoutId id="2147484235" r:id="rId21"/>
    <p:sldLayoutId id="2147484236" r:id="rId22"/>
    <p:sldLayoutId id="2147484237" r:id="rId23"/>
    <p:sldLayoutId id="2147484238" r:id="rId24"/>
    <p:sldLayoutId id="2147484239" r:id="rId25"/>
    <p:sldLayoutId id="2147484240" r:id="rId26"/>
    <p:sldLayoutId id="2147484241" r:id="rId27"/>
    <p:sldLayoutId id="2147484242" r:id="rId28"/>
  </p:sldLayoutIdLst>
  <p:transition>
    <p:fade/>
  </p:transition>
  <p:txStyles>
    <p:titleStyle>
      <a:lvl1pPr algn="l" defTabSz="914367" rtl="0" eaLnBrk="1" latinLnBrk="0" hangingPunct="1">
        <a:lnSpc>
          <a:spcPct val="90000"/>
        </a:lnSpc>
        <a:spcBef>
          <a:spcPct val="0"/>
        </a:spcBef>
        <a:buNone/>
        <a:defRPr lang="en-US" sz="3921" b="0" kern="1200" cap="none" spc="-147"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Masters/slideMaster50.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435824"/>
            <a:ext cx="11336039" cy="744014"/>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37319" y="1866615"/>
            <a:ext cx="11336039" cy="1276484"/>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30" cstate="screen">
            <a:extLst>
              <a:ext uri="{28A0092B-C50C-407E-A947-70E740481C1C}">
                <a14:useLocalDpi xmlns:a14="http://schemas.microsoft.com/office/drawing/2010/main"/>
              </a:ext>
            </a:extLst>
          </a:blip>
          <a:stretch>
            <a:fillRect/>
          </a:stretch>
        </p:blipFill>
        <p:spPr>
          <a:xfrm rot="5400000">
            <a:off x="9688817" y="3012080"/>
            <a:ext cx="6858623" cy="833218"/>
          </a:xfrm>
          <a:prstGeom prst="rect">
            <a:avLst/>
          </a:prstGeom>
        </p:spPr>
      </p:pic>
      <p:pic>
        <p:nvPicPr>
          <p:cNvPr id="10" name="Picture 9">
            <a:extLst>
              <a:ext uri="{FF2B5EF4-FFF2-40B4-BE49-F238E27FC236}">
                <a16:creationId xmlns:a16="http://schemas.microsoft.com/office/drawing/2014/main" id="{5F66C9DB-A981-45BC-B811-A6F95811A81C}"/>
              </a:ext>
            </a:extLst>
          </p:cNvPr>
          <p:cNvPicPr>
            <a:picLocks noChangeAspect="1"/>
          </p:cNvPicPr>
          <p:nvPr userDrawn="1"/>
        </p:nvPicPr>
        <p:blipFill>
          <a:blip r:embed="rId31" cstate="screen">
            <a:extLst>
              <a:ext uri="{28A0092B-C50C-407E-A947-70E740481C1C}">
                <a14:useLocalDpi xmlns:a14="http://schemas.microsoft.com/office/drawing/2010/main"/>
              </a:ext>
            </a:extLst>
          </a:blip>
          <a:stretch>
            <a:fillRect/>
          </a:stretch>
        </p:blipFill>
        <p:spPr>
          <a:xfrm rot="5400000">
            <a:off x="9039878" y="3221594"/>
            <a:ext cx="6858000" cy="414812"/>
          </a:xfrm>
          <a:prstGeom prst="rect">
            <a:avLst/>
          </a:prstGeom>
        </p:spPr>
      </p:pic>
    </p:spTree>
    <p:extLst>
      <p:ext uri="{BB962C8B-B14F-4D97-AF65-F5344CB8AC3E}">
        <p14:creationId xmlns:p14="http://schemas.microsoft.com/office/powerpoint/2010/main" val="3703715605"/>
      </p:ext>
    </p:extLst>
  </p:cSld>
  <p:clrMap bg1="lt1" tx1="dk1" bg2="lt2" tx2="dk2" accent1="accent1" accent2="accent2" accent3="accent3" accent4="accent4" accent5="accent5" accent6="accent6" hlink="hlink" folHlink="folHlink"/>
  <p:sldLayoutIdLst>
    <p:sldLayoutId id="2147484215" r:id="rId1"/>
    <p:sldLayoutId id="2147484216" r:id="rId2"/>
    <p:sldLayoutId id="2147484217" r:id="rId3"/>
    <p:sldLayoutId id="2147484218" r:id="rId4"/>
    <p:sldLayoutId id="2147484219" r:id="rId5"/>
    <p:sldLayoutId id="2147484220" r:id="rId6"/>
    <p:sldLayoutId id="2147484221" r:id="rId7"/>
    <p:sldLayoutId id="2147484222" r:id="rId8"/>
    <p:sldLayoutId id="2147484223" r:id="rId9"/>
    <p:sldLayoutId id="2147484224" r:id="rId10"/>
    <p:sldLayoutId id="2147484225" r:id="rId11"/>
    <p:sldLayoutId id="2147484226" r:id="rId12"/>
    <p:sldLayoutId id="2147484227" r:id="rId13"/>
    <p:sldLayoutId id="2147484228" r:id="rId14"/>
    <p:sldLayoutId id="2147484229" r:id="rId15"/>
    <p:sldLayoutId id="2147484230" r:id="rId16"/>
    <p:sldLayoutId id="2147484231" r:id="rId17"/>
    <p:sldLayoutId id="2147484232" r:id="rId18"/>
    <p:sldLayoutId id="2147484233" r:id="rId19"/>
    <p:sldLayoutId id="2147484234" r:id="rId20"/>
    <p:sldLayoutId id="2147484235" r:id="rId21"/>
    <p:sldLayoutId id="2147484236" r:id="rId22"/>
    <p:sldLayoutId id="2147484237" r:id="rId23"/>
    <p:sldLayoutId id="2147484238" r:id="rId24"/>
    <p:sldLayoutId id="2147484239" r:id="rId25"/>
    <p:sldLayoutId id="2147484240" r:id="rId26"/>
    <p:sldLayoutId id="2147484241" r:id="rId27"/>
    <p:sldLayoutId id="2147484242" r:id="rId28"/>
  </p:sldLayoutIdLst>
  <p:transition>
    <p:fade/>
  </p:transition>
  <p:txStyles>
    <p:titleStyle>
      <a:lvl1pPr algn="l" defTabSz="914367" rtl="0" eaLnBrk="1" latinLnBrk="0" hangingPunct="1">
        <a:lnSpc>
          <a:spcPct val="90000"/>
        </a:lnSpc>
        <a:spcBef>
          <a:spcPct val="0"/>
        </a:spcBef>
        <a:buNone/>
        <a:defRPr lang="en-US" sz="3921" b="0" kern="1200" cap="none" spc="-147"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120.xml"/></Relationships>
</file>

<file path=ppt/slides/_rels/slide13.xml.rels><?xml version="1.0" encoding="UTF-8" standalone="yes"?>
<Relationships xmlns="http://schemas.openxmlformats.org/package/2006/relationships"><Relationship Id="rId3" Type="http://schemas.openxmlformats.org/officeDocument/2006/relationships/hyperlink" Target="https://www.microsoft.com/en-us/cloud-platform/cloud-app-security" TargetMode="External"/><Relationship Id="rId2" Type="http://schemas.openxmlformats.org/officeDocument/2006/relationships/notesSlide" Target="../notesSlides/notesSlide13.xml"/><Relationship Id="rId1" Type="http://schemas.openxmlformats.org/officeDocument/2006/relationships/slideLayout" Target="../slideLayouts/slideLayout12.xml"/><Relationship Id="rId4" Type="http://schemas.openxmlformats.org/officeDocument/2006/relationships/image" Target="../media/image51.png"/></Relationships>
</file>

<file path=ppt/slides/_rels/slide14.xml.rels><?xml version="1.0" encoding="UTF-8" standalone="yes"?>
<Relationships xmlns="http://schemas.openxmlformats.org/package/2006/relationships"><Relationship Id="rId3" Type="http://schemas.openxmlformats.org/officeDocument/2006/relationships/hyperlink" Target="https://www.microsoft.com/en-us/cloud-platform/cloud-app-security" TargetMode="External"/><Relationship Id="rId2" Type="http://schemas.openxmlformats.org/officeDocument/2006/relationships/notesSlide" Target="../notesSlides/notesSlide14.xml"/><Relationship Id="rId1" Type="http://schemas.openxmlformats.org/officeDocument/2006/relationships/slideLayout" Target="../slideLayouts/slideLayout12.xml"/><Relationship Id="rId4" Type="http://schemas.openxmlformats.org/officeDocument/2006/relationships/image" Target="../media/image51.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6.xml"/><Relationship Id="rId1" Type="http://schemas.openxmlformats.org/officeDocument/2006/relationships/slideLayout" Target="../slideLayouts/slideLayout12.xml"/><Relationship Id="rId6" Type="http://schemas.openxmlformats.org/officeDocument/2006/relationships/image" Target="../media/image55.svg"/><Relationship Id="rId5" Type="http://schemas.openxmlformats.org/officeDocument/2006/relationships/image" Target="../media/image54.png"/><Relationship Id="rId4" Type="http://schemas.openxmlformats.org/officeDocument/2006/relationships/image" Target="../media/image53.svg"/></Relationships>
</file>

<file path=ppt/slides/_rels/slide1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7.xml"/><Relationship Id="rId1" Type="http://schemas.openxmlformats.org/officeDocument/2006/relationships/slideLayout" Target="../slideLayouts/slideLayout12.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17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70.xml"/><Relationship Id="rId1" Type="http://schemas.openxmlformats.org/officeDocument/2006/relationships/slideLayout" Target="../slideLayouts/slideLayout123.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18.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hyperlink" Target="https://www.microsoft.com/TrustCenter" TargetMode="External"/><Relationship Id="rId7" Type="http://schemas.openxmlformats.org/officeDocument/2006/relationships/image" Target="../media/image62.jpeg"/><Relationship Id="rId2" Type="http://schemas.openxmlformats.org/officeDocument/2006/relationships/notesSlide" Target="../notesSlides/notesSlide18.xml"/><Relationship Id="rId1" Type="http://schemas.openxmlformats.org/officeDocument/2006/relationships/slideLayout" Target="../slideLayouts/slideLayout12.xml"/><Relationship Id="rId6" Type="http://schemas.openxmlformats.org/officeDocument/2006/relationships/image" Target="../media/image61.png"/><Relationship Id="rId5" Type="http://schemas.openxmlformats.org/officeDocument/2006/relationships/hyperlink" Target="https://www.microsoft.com/en-us/WindowsForBusiness/windows-atp" TargetMode="External"/><Relationship Id="rId4" Type="http://schemas.openxmlformats.org/officeDocument/2006/relationships/image" Target="../media/image60.png"/></Relationships>
</file>

<file path=ppt/slides/_rels/slide19.xml.rels><?xml version="1.0" encoding="UTF-8" standalone="yes"?>
<Relationships xmlns="http://schemas.openxmlformats.org/package/2006/relationships"><Relationship Id="rId8" Type="http://schemas.openxmlformats.org/officeDocument/2006/relationships/image" Target="../media/image64.png"/><Relationship Id="rId13" Type="http://schemas.openxmlformats.org/officeDocument/2006/relationships/image" Target="../media/image69.png"/><Relationship Id="rId3" Type="http://schemas.openxmlformats.org/officeDocument/2006/relationships/hyperlink" Target="https://docs.microsoft.com/en-us/office365/securitycompliance/siem-integration-with-office-365-ti" TargetMode="External"/><Relationship Id="rId7" Type="http://schemas.openxmlformats.org/officeDocument/2006/relationships/hyperlink" Target="https://docs.microsoft.com/en-us/cloud-app-security/siem" TargetMode="External"/><Relationship Id="rId12" Type="http://schemas.openxmlformats.org/officeDocument/2006/relationships/image" Target="../media/image68.png"/><Relationship Id="rId2" Type="http://schemas.openxmlformats.org/officeDocument/2006/relationships/notesSlide" Target="../notesSlides/notesSlide19.xml"/><Relationship Id="rId16" Type="http://schemas.openxmlformats.org/officeDocument/2006/relationships/image" Target="../media/image72.png"/><Relationship Id="rId1" Type="http://schemas.openxmlformats.org/officeDocument/2006/relationships/slideLayout" Target="../slideLayouts/slideLayout12.xml"/><Relationship Id="rId6" Type="http://schemas.openxmlformats.org/officeDocument/2006/relationships/hyperlink" Target="https://docs.microsoft.com/en-us/windows/security/threat-protection/windows-defender-atp/enable-siem-integration-windows-defender-advanced-threat-protection" TargetMode="External"/><Relationship Id="rId11" Type="http://schemas.openxmlformats.org/officeDocument/2006/relationships/image" Target="../media/image67.png"/><Relationship Id="rId5" Type="http://schemas.openxmlformats.org/officeDocument/2006/relationships/hyperlink" Target="https://docs.microsoft.com/en-us/azure-advanced-threat-protection/cef-format-sa" TargetMode="External"/><Relationship Id="rId15" Type="http://schemas.openxmlformats.org/officeDocument/2006/relationships/image" Target="../media/image71.png"/><Relationship Id="rId10" Type="http://schemas.openxmlformats.org/officeDocument/2006/relationships/image" Target="../media/image66.png"/><Relationship Id="rId4" Type="http://schemas.openxmlformats.org/officeDocument/2006/relationships/hyperlink" Target="https://docs.microsoft.com/en-us/azure/azure-monitor/overview" TargetMode="External"/><Relationship Id="rId9" Type="http://schemas.openxmlformats.org/officeDocument/2006/relationships/image" Target="../media/image65.png"/><Relationship Id="rId14" Type="http://schemas.openxmlformats.org/officeDocument/2006/relationships/image" Target="../media/image70.png"/></Relationships>
</file>

<file path=ppt/slides/_rels/slide190.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notesSlide" Target="../notesSlides/notesSlide180.xml"/><Relationship Id="rId1" Type="http://schemas.openxmlformats.org/officeDocument/2006/relationships/slideLayout" Target="../slideLayouts/slideLayout120.xml"/><Relationship Id="rId6" Type="http://schemas.openxmlformats.org/officeDocument/2006/relationships/hyperlink" Target="https://aka.ms/graphsecuritydocs" TargetMode="External"/><Relationship Id="rId5" Type="http://schemas.openxmlformats.org/officeDocument/2006/relationships/hyperlink" Target="http://aka.ms/graphsecurityapi" TargetMode="External"/><Relationship Id="rId4" Type="http://schemas.openxmlformats.org/officeDocument/2006/relationships/image" Target="../media/image320.sv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hyperlink" Target="http://aka.ms/graphsecurityapi" TargetMode="External"/><Relationship Id="rId2" Type="http://schemas.openxmlformats.org/officeDocument/2006/relationships/notesSlide" Target="../notesSlides/notesSlide20.xml"/><Relationship Id="rId1" Type="http://schemas.openxmlformats.org/officeDocument/2006/relationships/slideLayout" Target="../slideLayouts/slideLayout12.xml"/><Relationship Id="rId5" Type="http://schemas.openxmlformats.org/officeDocument/2006/relationships/image" Target="../media/image72.png"/><Relationship Id="rId4" Type="http://schemas.openxmlformats.org/officeDocument/2006/relationships/hyperlink" Target="https://aka.ms/graphsecuritydocs" TargetMode="External"/></Relationships>
</file>

<file path=ppt/slides/_rels/slide200.xml.rels><?xml version="1.0" encoding="UTF-8" standalone="yes"?>
<Relationships xmlns="http://schemas.openxmlformats.org/package/2006/relationships"><Relationship Id="rId2" Type="http://schemas.openxmlformats.org/officeDocument/2006/relationships/notesSlide" Target="../notesSlides/notesSlide190.xml"/><Relationship Id="rId1" Type="http://schemas.openxmlformats.org/officeDocument/2006/relationships/slideLayout" Target="../slideLayouts/slideLayout120.xml"/></Relationships>
</file>

<file path=ppt/slides/_rels/slide21.xml.rels><?xml version="1.0" encoding="UTF-8" standalone="yes"?>
<Relationships xmlns="http://schemas.openxmlformats.org/package/2006/relationships"><Relationship Id="rId8" Type="http://schemas.openxmlformats.org/officeDocument/2006/relationships/image" Target="../media/image78.png"/><Relationship Id="rId13" Type="http://schemas.openxmlformats.org/officeDocument/2006/relationships/image" Target="../media/image83.png"/><Relationship Id="rId18" Type="http://schemas.openxmlformats.org/officeDocument/2006/relationships/image" Target="../media/image72.png"/><Relationship Id="rId3" Type="http://schemas.openxmlformats.org/officeDocument/2006/relationships/image" Target="../media/image73.png"/><Relationship Id="rId7" Type="http://schemas.openxmlformats.org/officeDocument/2006/relationships/image" Target="../media/image77.png"/><Relationship Id="rId12" Type="http://schemas.openxmlformats.org/officeDocument/2006/relationships/image" Target="../media/image82.png"/><Relationship Id="rId17" Type="http://schemas.openxmlformats.org/officeDocument/2006/relationships/image" Target="../media/image87.png"/><Relationship Id="rId2" Type="http://schemas.openxmlformats.org/officeDocument/2006/relationships/notesSlide" Target="../notesSlides/notesSlide21.xml"/><Relationship Id="rId16" Type="http://schemas.openxmlformats.org/officeDocument/2006/relationships/image" Target="../media/image86.emf"/><Relationship Id="rId1" Type="http://schemas.openxmlformats.org/officeDocument/2006/relationships/slideLayout" Target="../slideLayouts/slideLayout76.xml"/><Relationship Id="rId6" Type="http://schemas.openxmlformats.org/officeDocument/2006/relationships/image" Target="../media/image76.emf"/><Relationship Id="rId11" Type="http://schemas.openxmlformats.org/officeDocument/2006/relationships/image" Target="../media/image81.png"/><Relationship Id="rId5" Type="http://schemas.openxmlformats.org/officeDocument/2006/relationships/image" Target="../media/image75.emf"/><Relationship Id="rId15" Type="http://schemas.openxmlformats.org/officeDocument/2006/relationships/image" Target="../media/image85.svg"/><Relationship Id="rId10" Type="http://schemas.openxmlformats.org/officeDocument/2006/relationships/image" Target="../media/image80.png"/><Relationship Id="rId4" Type="http://schemas.openxmlformats.org/officeDocument/2006/relationships/image" Target="../media/image74.png"/><Relationship Id="rId9" Type="http://schemas.openxmlformats.org/officeDocument/2006/relationships/image" Target="../media/image79.png"/><Relationship Id="rId14" Type="http://schemas.openxmlformats.org/officeDocument/2006/relationships/image" Target="../media/image84.png"/></Relationships>
</file>

<file path=ppt/slides/_rels/slide22.xml.rels><?xml version="1.0" encoding="UTF-8" standalone="yes"?>
<Relationships xmlns="http://schemas.openxmlformats.org/package/2006/relationships"><Relationship Id="rId3" Type="http://schemas.openxmlformats.org/officeDocument/2006/relationships/hyperlink" Target="https://www.microsoft.com/en-us/cloud-platform/cloud-app-security" TargetMode="External"/><Relationship Id="rId2" Type="http://schemas.openxmlformats.org/officeDocument/2006/relationships/notesSlide" Target="../notesSlides/notesSlide22.xml"/><Relationship Id="rId1" Type="http://schemas.openxmlformats.org/officeDocument/2006/relationships/slideLayout" Target="../slideLayouts/slideLayout63.xml"/><Relationship Id="rId4" Type="http://schemas.openxmlformats.org/officeDocument/2006/relationships/image" Target="../media/image51.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hyperlink" Target="https://aka.ms/CyberHygiene" TargetMode="External"/><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27.xml"/><Relationship Id="rId1" Type="http://schemas.openxmlformats.org/officeDocument/2006/relationships/slideLayout" Target="../slideLayouts/slideLayout12.xml"/><Relationship Id="rId4" Type="http://schemas.openxmlformats.org/officeDocument/2006/relationships/image" Target="../media/image89.svg"/></Relationships>
</file>

<file path=ppt/slides/_rels/slide270.xml.rels><?xml version="1.0" encoding="UTF-8" standalone="yes"?>
<Relationships xmlns="http://schemas.openxmlformats.org/package/2006/relationships"><Relationship Id="rId3" Type="http://schemas.openxmlformats.org/officeDocument/2006/relationships/image" Target="../media/image790.png"/><Relationship Id="rId2" Type="http://schemas.openxmlformats.org/officeDocument/2006/relationships/notesSlide" Target="../notesSlides/notesSlide260.xml"/><Relationship Id="rId1" Type="http://schemas.openxmlformats.org/officeDocument/2006/relationships/slideLayout" Target="../slideLayouts/slideLayout124.xml"/><Relationship Id="rId4" Type="http://schemas.openxmlformats.org/officeDocument/2006/relationships/image" Target="../media/image89.svg"/></Relationships>
</file>

<file path=ppt/slides/_rels/slide28.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28.xml"/><Relationship Id="rId1" Type="http://schemas.openxmlformats.org/officeDocument/2006/relationships/slideLayout" Target="../slideLayouts/slideLayout12.xml"/><Relationship Id="rId5" Type="http://schemas.openxmlformats.org/officeDocument/2006/relationships/hyperlink" Target="https://aka.ms/ProtectingML" TargetMode="External"/><Relationship Id="rId4" Type="http://schemas.openxmlformats.org/officeDocument/2006/relationships/image" Target="../media/image89.svg"/></Relationships>
</file>

<file path=ppt/slides/_rels/slide2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1.xml"/><Relationship Id="rId1" Type="http://schemas.openxmlformats.org/officeDocument/2006/relationships/slideLayout" Target="../slideLayouts/slideLayout1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10.xml.rels><?xml version="1.0" encoding="UTF-8" standalone="yes"?>
<Relationships xmlns="http://schemas.openxmlformats.org/package/2006/relationships"><Relationship Id="rId8" Type="http://schemas.openxmlformats.org/officeDocument/2006/relationships/image" Target="../media/image93.emf"/><Relationship Id="rId13" Type="http://schemas.openxmlformats.org/officeDocument/2006/relationships/image" Target="../media/image98.png"/><Relationship Id="rId18" Type="http://schemas.openxmlformats.org/officeDocument/2006/relationships/image" Target="../media/image100.png"/><Relationship Id="rId3" Type="http://schemas.openxmlformats.org/officeDocument/2006/relationships/hyperlink" Target="https://www.microsoft.com/en-us/cloud-platform/cloud-app-security" TargetMode="External"/><Relationship Id="rId21" Type="http://schemas.openxmlformats.org/officeDocument/2006/relationships/hyperlink" Target="http://download.microsoft.com/download/5/0/8/50856745-C5AE-451A-80DC-47A920B9D545/AFCEA_PADS_Datasheet.pdf" TargetMode="External"/><Relationship Id="rId7" Type="http://schemas.openxmlformats.org/officeDocument/2006/relationships/hyperlink" Target="https://azure.microsoft.com/en-us/marketplace/" TargetMode="External"/><Relationship Id="rId12" Type="http://schemas.openxmlformats.org/officeDocument/2006/relationships/image" Target="../media/image97.png"/><Relationship Id="rId17" Type="http://schemas.openxmlformats.org/officeDocument/2006/relationships/image" Target="../media/image99.png"/><Relationship Id="rId25" Type="http://schemas.openxmlformats.org/officeDocument/2006/relationships/hyperlink" Target="https://azure.microsoft.com/en-us/services/security-center/" TargetMode="External"/><Relationship Id="rId2" Type="http://schemas.openxmlformats.org/officeDocument/2006/relationships/notesSlide" Target="../notesSlides/notesSlide270.xml"/><Relationship Id="rId16" Type="http://schemas.openxmlformats.org/officeDocument/2006/relationships/hyperlink" Target="https://blogs.windows.com/business/2017/02/10/windows-10-surface-stomp-security-threats-new-enterprise-innovations/#lkhqH9dWWYpETeTH.97" TargetMode="External"/><Relationship Id="rId20" Type="http://schemas.openxmlformats.org/officeDocument/2006/relationships/hyperlink" Target="https://products.office.com/en-us/exchange/online-email-threat-protection" TargetMode="External"/><Relationship Id="rId1" Type="http://schemas.openxmlformats.org/officeDocument/2006/relationships/slideLayout" Target="../slideLayouts/slideLayout121.xml"/><Relationship Id="rId6" Type="http://schemas.openxmlformats.org/officeDocument/2006/relationships/hyperlink" Target="http://www.microsoft.com/ata" TargetMode="External"/><Relationship Id="rId11" Type="http://schemas.openxmlformats.org/officeDocument/2006/relationships/image" Target="../media/image96.png"/><Relationship Id="rId24" Type="http://schemas.openxmlformats.org/officeDocument/2006/relationships/image" Target="../media/image103.png"/><Relationship Id="rId5" Type="http://schemas.openxmlformats.org/officeDocument/2006/relationships/hyperlink" Target="https://docs.microsoft.com/en-us/azure/active-directory/active-directory-identityprotection" TargetMode="External"/><Relationship Id="rId15" Type="http://schemas.openxmlformats.org/officeDocument/2006/relationships/hyperlink" Target="https://www.microsoft.com/en-us/WindowsForBusiness/windows-atp" TargetMode="External"/><Relationship Id="rId23" Type="http://schemas.openxmlformats.org/officeDocument/2006/relationships/image" Target="../media/image102.png"/><Relationship Id="rId10" Type="http://schemas.openxmlformats.org/officeDocument/2006/relationships/image" Target="../media/image95.png"/><Relationship Id="rId19" Type="http://schemas.openxmlformats.org/officeDocument/2006/relationships/image" Target="../media/image101.png"/><Relationship Id="rId4" Type="http://schemas.openxmlformats.org/officeDocument/2006/relationships/hyperlink" Target="https://azure.microsoft.com/en-us/documentation/articles/active-directory-identityprotection/" TargetMode="External"/><Relationship Id="rId9" Type="http://schemas.openxmlformats.org/officeDocument/2006/relationships/image" Target="../media/image94.png"/><Relationship Id="rId14" Type="http://schemas.openxmlformats.org/officeDocument/2006/relationships/hyperlink" Target="https://docs.microsoft.com/en-us/azure/sql-database/sql-database-threat-detection" TargetMode="External"/><Relationship Id="rId22" Type="http://schemas.openxmlformats.org/officeDocument/2006/relationships/hyperlink" Target="https://www.microsoft.com/en-us/microsoftservices/campaigns/cybersecurity-protection.aspx#stage-3" TargetMode="External"/></Relationships>
</file>

<file path=ppt/slides/_rels/slide32.xml.rels><?xml version="1.0" encoding="UTF-8" standalone="yes"?>
<Relationships xmlns="http://schemas.openxmlformats.org/package/2006/relationships"><Relationship Id="rId8" Type="http://schemas.openxmlformats.org/officeDocument/2006/relationships/hyperlink" Target="http://aka.ms/dofoil" TargetMode="External"/><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32.xml"/><Relationship Id="rId1" Type="http://schemas.openxmlformats.org/officeDocument/2006/relationships/slideLayout" Target="../slideLayouts/slideLayout12.xml"/><Relationship Id="rId6" Type="http://schemas.openxmlformats.org/officeDocument/2006/relationships/diagramColors" Target="../diagrams/colors3.xml"/><Relationship Id="rId5" Type="http://schemas.openxmlformats.org/officeDocument/2006/relationships/diagramQuickStyle" Target="../diagrams/quickStyle3.xml"/><Relationship Id="rId10" Type="http://schemas.openxmlformats.org/officeDocument/2006/relationships/hyperlink" Target="https://cloudblogs.microsoft.com/microsoftsecure/2017/12/11/detonating-a-bad-rabbit-windows-defender-antivirus-and-layered-machine-learning-defenses/" TargetMode="External"/><Relationship Id="rId4" Type="http://schemas.openxmlformats.org/officeDocument/2006/relationships/diagramLayout" Target="../diagrams/layout3.xml"/><Relationship Id="rId9" Type="http://schemas.openxmlformats.org/officeDocument/2006/relationships/hyperlink" Target="https://cloudblogs.microsoft.com/microsoftsecure/2018/02/14/how-artificial-intelligence-stopped-an-emotet-outbreak/"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33.xml"/><Relationship Id="rId1" Type="http://schemas.openxmlformats.org/officeDocument/2006/relationships/slideLayout" Target="../slideLayouts/slideLayout19.xml"/></Relationships>
</file>

<file path=ppt/slides/_rels/slide34.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92.png"/><Relationship Id="rId7" Type="http://schemas.openxmlformats.org/officeDocument/2006/relationships/diagramColors" Target="../diagrams/colors4.xml"/><Relationship Id="rId2" Type="http://schemas.openxmlformats.org/officeDocument/2006/relationships/notesSlide" Target="../notesSlides/notesSlide34.xml"/><Relationship Id="rId1" Type="http://schemas.openxmlformats.org/officeDocument/2006/relationships/slideLayout" Target="../slideLayouts/slideLayout12.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35.xml.rels><?xml version="1.0" encoding="UTF-8" standalone="yes"?>
<Relationships xmlns="http://schemas.openxmlformats.org/package/2006/relationships"><Relationship Id="rId8" Type="http://schemas.openxmlformats.org/officeDocument/2006/relationships/image" Target="../media/image93.emf"/><Relationship Id="rId13" Type="http://schemas.openxmlformats.org/officeDocument/2006/relationships/image" Target="../media/image98.png"/><Relationship Id="rId18" Type="http://schemas.openxmlformats.org/officeDocument/2006/relationships/image" Target="../media/image100.png"/><Relationship Id="rId3" Type="http://schemas.openxmlformats.org/officeDocument/2006/relationships/hyperlink" Target="https://www.microsoft.com/en-us/cloud-platform/cloud-app-security" TargetMode="External"/><Relationship Id="rId21" Type="http://schemas.openxmlformats.org/officeDocument/2006/relationships/hyperlink" Target="http://download.microsoft.com/download/5/0/8/50856745-C5AE-451A-80DC-47A920B9D545/AFCEA_PADS_Datasheet.pdf" TargetMode="External"/><Relationship Id="rId7" Type="http://schemas.openxmlformats.org/officeDocument/2006/relationships/hyperlink" Target="https://azure.microsoft.com/en-us/marketplace/" TargetMode="External"/><Relationship Id="rId12" Type="http://schemas.openxmlformats.org/officeDocument/2006/relationships/image" Target="../media/image97.png"/><Relationship Id="rId17" Type="http://schemas.openxmlformats.org/officeDocument/2006/relationships/image" Target="../media/image99.png"/><Relationship Id="rId25" Type="http://schemas.openxmlformats.org/officeDocument/2006/relationships/hyperlink" Target="https://azure.microsoft.com/en-us/services/security-center/" TargetMode="External"/><Relationship Id="rId2" Type="http://schemas.openxmlformats.org/officeDocument/2006/relationships/notesSlide" Target="../notesSlides/notesSlide35.xml"/><Relationship Id="rId16" Type="http://schemas.openxmlformats.org/officeDocument/2006/relationships/hyperlink" Target="https://blogs.windows.com/business/2017/02/10/windows-10-surface-stomp-security-threats-new-enterprise-innovations/#lkhqH9dWWYpETeTH.97" TargetMode="External"/><Relationship Id="rId20" Type="http://schemas.openxmlformats.org/officeDocument/2006/relationships/hyperlink" Target="https://products.office.com/en-us/exchange/online-email-threat-protection" TargetMode="External"/><Relationship Id="rId1" Type="http://schemas.openxmlformats.org/officeDocument/2006/relationships/slideLayout" Target="../slideLayouts/slideLayout12.xml"/><Relationship Id="rId6" Type="http://schemas.openxmlformats.org/officeDocument/2006/relationships/hyperlink" Target="http://www.microsoft.com/ata" TargetMode="External"/><Relationship Id="rId11" Type="http://schemas.openxmlformats.org/officeDocument/2006/relationships/image" Target="../media/image96.png"/><Relationship Id="rId24" Type="http://schemas.openxmlformats.org/officeDocument/2006/relationships/image" Target="../media/image103.png"/><Relationship Id="rId5" Type="http://schemas.openxmlformats.org/officeDocument/2006/relationships/hyperlink" Target="https://docs.microsoft.com/en-us/azure/active-directory/active-directory-identityprotection" TargetMode="External"/><Relationship Id="rId15" Type="http://schemas.openxmlformats.org/officeDocument/2006/relationships/hyperlink" Target="https://www.microsoft.com/en-us/WindowsForBusiness/windows-atp" TargetMode="External"/><Relationship Id="rId23" Type="http://schemas.openxmlformats.org/officeDocument/2006/relationships/image" Target="../media/image102.png"/><Relationship Id="rId10" Type="http://schemas.openxmlformats.org/officeDocument/2006/relationships/image" Target="../media/image95.png"/><Relationship Id="rId19" Type="http://schemas.openxmlformats.org/officeDocument/2006/relationships/image" Target="../media/image101.png"/><Relationship Id="rId4" Type="http://schemas.openxmlformats.org/officeDocument/2006/relationships/hyperlink" Target="https://azure.microsoft.com/en-us/documentation/articles/active-directory-identityprotection/" TargetMode="External"/><Relationship Id="rId9" Type="http://schemas.openxmlformats.org/officeDocument/2006/relationships/image" Target="../media/image94.png"/><Relationship Id="rId14" Type="http://schemas.openxmlformats.org/officeDocument/2006/relationships/hyperlink" Target="https://docs.microsoft.com/en-us/azure/sql-database/sql-database-threat-detection" TargetMode="External"/><Relationship Id="rId22" Type="http://schemas.openxmlformats.org/officeDocument/2006/relationships/hyperlink" Target="https://www.microsoft.com/en-us/microsoftservices/campaigns/cybersecurity-protection.aspx#stage-3" TargetMode="External"/></Relationships>
</file>

<file path=ppt/slides/_rels/slide36.xml.rels><?xml version="1.0" encoding="UTF-8" standalone="yes"?>
<Relationships xmlns="http://schemas.openxmlformats.org/package/2006/relationships"><Relationship Id="rId8" Type="http://schemas.openxmlformats.org/officeDocument/2006/relationships/diagramLayout" Target="../diagrams/layout5.xml"/><Relationship Id="rId13" Type="http://schemas.openxmlformats.org/officeDocument/2006/relationships/hyperlink" Target="https://docs.microsoft.com/en-us/azure/application-gateway/application-gateway-web-application-firewall-overview" TargetMode="External"/><Relationship Id="rId3" Type="http://schemas.openxmlformats.org/officeDocument/2006/relationships/image" Target="../media/image104.png"/><Relationship Id="rId7" Type="http://schemas.openxmlformats.org/officeDocument/2006/relationships/diagramData" Target="../diagrams/data5.xml"/><Relationship Id="rId12" Type="http://schemas.openxmlformats.org/officeDocument/2006/relationships/image" Target="../media/image107.png"/><Relationship Id="rId2" Type="http://schemas.openxmlformats.org/officeDocument/2006/relationships/notesSlide" Target="../notesSlides/notesSlide36.xml"/><Relationship Id="rId1" Type="http://schemas.openxmlformats.org/officeDocument/2006/relationships/slideLayout" Target="../slideLayouts/slideLayout12.xml"/><Relationship Id="rId6" Type="http://schemas.openxmlformats.org/officeDocument/2006/relationships/hyperlink" Target="http://www.microsoft.com/" TargetMode="External"/><Relationship Id="rId11" Type="http://schemas.microsoft.com/office/2007/relationships/diagramDrawing" Target="../diagrams/drawing5.xml"/><Relationship Id="rId5" Type="http://schemas.openxmlformats.org/officeDocument/2006/relationships/image" Target="../media/image106.emf"/><Relationship Id="rId10" Type="http://schemas.openxmlformats.org/officeDocument/2006/relationships/diagramColors" Target="../diagrams/colors5.xml"/><Relationship Id="rId4" Type="http://schemas.openxmlformats.org/officeDocument/2006/relationships/image" Target="../media/image105.emf"/><Relationship Id="rId9" Type="http://schemas.openxmlformats.org/officeDocument/2006/relationships/diagramQuickStyle" Target="../diagrams/quickStyle5.xml"/></Relationships>
</file>

<file path=ppt/slides/_rels/slide3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7.xml"/><Relationship Id="rId1" Type="http://schemas.openxmlformats.org/officeDocument/2006/relationships/slideLayout" Target="../slideLayouts/slideLayout12.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18" Type="http://schemas.openxmlformats.org/officeDocument/2006/relationships/slide" Target="slide470.xml"/><Relationship Id="rId39" Type="http://schemas.openxmlformats.org/officeDocument/2006/relationships/image" Target="../media/image38.png"/><Relationship Id="rId34" Type="http://schemas.openxmlformats.org/officeDocument/2006/relationships/slide" Target="slide83.xml"/><Relationship Id="rId42" Type="http://schemas.openxmlformats.org/officeDocument/2006/relationships/image" Target="../media/image39.png"/><Relationship Id="rId47" Type="http://schemas.openxmlformats.org/officeDocument/2006/relationships/image" Target="../media/image41.png"/><Relationship Id="rId55" Type="http://schemas.openxmlformats.org/officeDocument/2006/relationships/image" Target="../media/image251.png"/><Relationship Id="rId63" Type="http://schemas.openxmlformats.org/officeDocument/2006/relationships/slide" Target="slide530.xml"/><Relationship Id="rId17" Type="http://schemas.openxmlformats.org/officeDocument/2006/relationships/image" Target="../media/image34.png"/><Relationship Id="rId33" Type="http://schemas.openxmlformats.org/officeDocument/2006/relationships/image" Target="../media/image36.png"/><Relationship Id="rId38" Type="http://schemas.openxmlformats.org/officeDocument/2006/relationships/image" Target="../media/image211.png"/><Relationship Id="rId46" Type="http://schemas.openxmlformats.org/officeDocument/2006/relationships/image" Target="../media/image400.png"/><Relationship Id="rId59" Type="http://schemas.openxmlformats.org/officeDocument/2006/relationships/image" Target="../media/image44.png"/><Relationship Id="rId2" Type="http://schemas.openxmlformats.org/officeDocument/2006/relationships/notesSlide" Target="../notesSlides/notesSlide4.xml"/><Relationship Id="rId16" Type="http://schemas.openxmlformats.org/officeDocument/2006/relationships/image" Target="../media/image1310.png"/><Relationship Id="rId20" Type="http://schemas.openxmlformats.org/officeDocument/2006/relationships/image" Target="../media/image35.png"/><Relationship Id="rId41" Type="http://schemas.openxmlformats.org/officeDocument/2006/relationships/image" Target="../media/image220.png"/><Relationship Id="rId54" Type="http://schemas.openxmlformats.org/officeDocument/2006/relationships/slide" Target="slide310.xml"/><Relationship Id="rId62" Type="http://schemas.openxmlformats.org/officeDocument/2006/relationships/image" Target="../media/image45.png"/><Relationship Id="rId1" Type="http://schemas.openxmlformats.org/officeDocument/2006/relationships/slideLayout" Target="../slideLayouts/slideLayout12.xml"/><Relationship Id="rId32" Type="http://schemas.openxmlformats.org/officeDocument/2006/relationships/image" Target="../media/image1910.png"/><Relationship Id="rId37" Type="http://schemas.openxmlformats.org/officeDocument/2006/relationships/slide" Target="slide190.xml"/><Relationship Id="rId40" Type="http://schemas.openxmlformats.org/officeDocument/2006/relationships/slide" Target="slide200.xml"/><Relationship Id="rId45" Type="http://schemas.openxmlformats.org/officeDocument/2006/relationships/image" Target="../media/image40.png"/><Relationship Id="rId53" Type="http://schemas.openxmlformats.org/officeDocument/2006/relationships/image" Target="../media/image42.png"/><Relationship Id="rId58" Type="http://schemas.openxmlformats.org/officeDocument/2006/relationships/image" Target="../media/image242.png"/><Relationship Id="rId5" Type="http://schemas.openxmlformats.org/officeDocument/2006/relationships/image" Target="../media/image33.png"/><Relationship Id="rId36" Type="http://schemas.openxmlformats.org/officeDocument/2006/relationships/image" Target="../media/image37.png"/><Relationship Id="rId57" Type="http://schemas.openxmlformats.org/officeDocument/2006/relationships/slide" Target="slide170.xml"/><Relationship Id="rId61" Type="http://schemas.openxmlformats.org/officeDocument/2006/relationships/image" Target="../media/image360.png"/><Relationship Id="rId19" Type="http://schemas.openxmlformats.org/officeDocument/2006/relationships/image" Target="../media/image240.png"/><Relationship Id="rId31" Type="http://schemas.openxmlformats.org/officeDocument/2006/relationships/slide" Target="slide120.xml"/><Relationship Id="rId44" Type="http://schemas.openxmlformats.org/officeDocument/2006/relationships/image" Target="../media/image291.png"/><Relationship Id="rId52" Type="http://schemas.openxmlformats.org/officeDocument/2006/relationships/image" Target="../media/image241.png"/><Relationship Id="rId60" Type="http://schemas.openxmlformats.org/officeDocument/2006/relationships/slide" Target="slide510.xml"/><Relationship Id="rId4" Type="http://schemas.openxmlformats.org/officeDocument/2006/relationships/image" Target="../media/image221.png"/><Relationship Id="rId35" Type="http://schemas.openxmlformats.org/officeDocument/2006/relationships/image" Target="../media/image2010.png"/><Relationship Id="rId43" Type="http://schemas.openxmlformats.org/officeDocument/2006/relationships/slide" Target="slide270.xml"/><Relationship Id="rId56" Type="http://schemas.openxmlformats.org/officeDocument/2006/relationships/image" Target="../media/image43.png"/><Relationship Id="rId64" Type="http://schemas.openxmlformats.org/officeDocument/2006/relationships/image" Target="../media/image450.png"/><Relationship Id="rId3" Type="http://schemas.openxmlformats.org/officeDocument/2006/relationships/image" Target="../media/image32.png"/></Relationships>
</file>

<file path=ppt/slides/_rels/slide40.xml.rels><?xml version="1.0" encoding="UTF-8" standalone="yes"?>
<Relationships xmlns="http://schemas.openxmlformats.org/package/2006/relationships"><Relationship Id="rId8" Type="http://schemas.openxmlformats.org/officeDocument/2006/relationships/hyperlink" Target="https://blogs.technet.microsoft.com/datacentersecurity/2017/11/29/why-use-shielded-vms-for-your-privileged-access-workstation-paw-solution/" TargetMode="External"/><Relationship Id="rId3" Type="http://schemas.openxmlformats.org/officeDocument/2006/relationships/hyperlink" Target="https://youtu.be/G-GJuDWbBE8" TargetMode="External"/><Relationship Id="rId7" Type="http://schemas.openxmlformats.org/officeDocument/2006/relationships/hyperlink" Target="https://youtu.be/Mya2vkW_IcU" TargetMode="External"/><Relationship Id="rId2" Type="http://schemas.openxmlformats.org/officeDocument/2006/relationships/hyperlink" Target="https://aka.ms/IRRG" TargetMode="External"/><Relationship Id="rId1" Type="http://schemas.openxmlformats.org/officeDocument/2006/relationships/slideLayout" Target="../slideLayouts/slideLayout8.xml"/><Relationship Id="rId6" Type="http://schemas.openxmlformats.org/officeDocument/2006/relationships/hyperlink" Target="https://support.office.com/en-us/article/attack-simulator-office-365-da5845db-c578-4a41-b2cb-5a09689a551b" TargetMode="External"/><Relationship Id="rId5" Type="http://schemas.openxmlformats.org/officeDocument/2006/relationships/hyperlink" Target="https://youtu.be/5jWGU2VM3SI" TargetMode="External"/><Relationship Id="rId4" Type="http://schemas.openxmlformats.org/officeDocument/2006/relationships/hyperlink" Target="https://blogs.windows.com/business/2018/04/17/new-capabilities-of-windows-defender-atp-further-maximizing-the-effectiveness-and-robustness-of-endpoint-security/#zlVq8xyJqjkB36CQ.97" TargetMode="External"/><Relationship Id="rId9" Type="http://schemas.openxmlformats.org/officeDocument/2006/relationships/hyperlink" Target="https://gallery.technet.microsoft.com/Azure-Security-Response-in-dd18c678" TargetMode="External"/></Relationships>
</file>

<file path=ppt/slides/_rels/slide400.xml.rels><?xml version="1.0" encoding="UTF-8" standalone="yes"?>
<Relationships xmlns="http://schemas.openxmlformats.org/package/2006/relationships"><Relationship Id="rId26" Type="http://schemas.openxmlformats.org/officeDocument/2006/relationships/hyperlink" Target="http://aka.ms/cyberpaw" TargetMode="External"/><Relationship Id="rId117" Type="http://schemas.openxmlformats.org/officeDocument/2006/relationships/hyperlink" Target="https://aka.ms/STP" TargetMode="External"/><Relationship Id="rId21" Type="http://schemas.openxmlformats.org/officeDocument/2006/relationships/hyperlink" Target="https://docs.microsoft.com/en-us/azure/active-directory/" TargetMode="External"/><Relationship Id="rId42" Type="http://schemas.openxmlformats.org/officeDocument/2006/relationships/image" Target="../media/image124.png"/><Relationship Id="rId47" Type="http://schemas.openxmlformats.org/officeDocument/2006/relationships/hyperlink" Target="https://msdn.microsoft.com/en-us/library/dn948096.aspx" TargetMode="External"/><Relationship Id="rId63" Type="http://schemas.openxmlformats.org/officeDocument/2006/relationships/hyperlink" Target="https://docs.microsoft.com/en-us/azure/active-directory/authentication/multi-factor-authentication" TargetMode="External"/><Relationship Id="rId68" Type="http://schemas.openxmlformats.org/officeDocument/2006/relationships/image" Target="../media/image127.jpeg"/><Relationship Id="rId84" Type="http://schemas.openxmlformats.org/officeDocument/2006/relationships/image" Target="../media/image135.png"/><Relationship Id="rId89" Type="http://schemas.openxmlformats.org/officeDocument/2006/relationships/hyperlink" Target="https://docs.microsoft.com/en-us/azure/key-vault/key-vault-overview" TargetMode="External"/><Relationship Id="rId112" Type="http://schemas.openxmlformats.org/officeDocument/2006/relationships/hyperlink" Target="https://docs.microsoft.com/en-us/windows/security/threat-protection/windows-defender-atp/threat-analytics-dashboard-windows-defender-advanced-threat-protection" TargetMode="External"/><Relationship Id="rId16" Type="http://schemas.openxmlformats.org/officeDocument/2006/relationships/hyperlink" Target="https://blogs.office.com/2015/04/21/announcing-customer-lockbox-for-office-365/" TargetMode="External"/><Relationship Id="rId107" Type="http://schemas.openxmlformats.org/officeDocument/2006/relationships/hyperlink" Target="https://docs.microsoft.com/en-us/windows/deployment/windows-10-pro-in-s-mode" TargetMode="External"/><Relationship Id="rId11" Type="http://schemas.openxmlformats.org/officeDocument/2006/relationships/image" Target="../media/image115.png"/><Relationship Id="rId32" Type="http://schemas.openxmlformats.org/officeDocument/2006/relationships/image" Target="../media/image98.png"/><Relationship Id="rId37" Type="http://schemas.openxmlformats.org/officeDocument/2006/relationships/hyperlink" Target="https://developer.microsoft.com/en-us/windows/iot" TargetMode="External"/><Relationship Id="rId53" Type="http://schemas.openxmlformats.org/officeDocument/2006/relationships/hyperlink" Target="https://docs.microsoft.com/en-us/azure/security-center/security-center-just-in-time" TargetMode="External"/><Relationship Id="rId58" Type="http://schemas.openxmlformats.org/officeDocument/2006/relationships/hyperlink" Target="https://support.office.com/en-us/article/Office-365-ATP-for-SharePoint-OneDrive-and-Microsoft-Teams-26261670-db33-4c53-b125-af0662c34607" TargetMode="External"/><Relationship Id="rId74" Type="http://schemas.openxmlformats.org/officeDocument/2006/relationships/image" Target="../media/image130.svg"/><Relationship Id="rId79" Type="http://schemas.openxmlformats.org/officeDocument/2006/relationships/hyperlink" Target="https://blogs.technet.microsoft.com/enterprisemobility/2016/08/10/azure-information-protection-with-hyok-hold-your-own-key/" TargetMode="External"/><Relationship Id="rId102" Type="http://schemas.openxmlformats.org/officeDocument/2006/relationships/hyperlink" Target="https://azure.microsoft.com/en-us/blog/azure-confidential-computing/" TargetMode="External"/><Relationship Id="rId123" Type="http://schemas.openxmlformats.org/officeDocument/2006/relationships/hyperlink" Target="https://azure.microsoft.com/en-us/blog/security-and-compliance-in-azure-stack/" TargetMode="External"/><Relationship Id="rId5" Type="http://schemas.openxmlformats.org/officeDocument/2006/relationships/image" Target="../media/image1010.png"/><Relationship Id="rId90" Type="http://schemas.openxmlformats.org/officeDocument/2006/relationships/image" Target="../media/image138.png"/><Relationship Id="rId95" Type="http://schemas.openxmlformats.org/officeDocument/2006/relationships/image" Target="../media/image61.png"/><Relationship Id="rId22" Type="http://schemas.openxmlformats.org/officeDocument/2006/relationships/hyperlink" Target="https://aka.ms/cyberpaw" TargetMode="External"/><Relationship Id="rId27" Type="http://schemas.openxmlformats.org/officeDocument/2006/relationships/hyperlink" Target="https://azure.microsoft.com/en-us/marketplace/" TargetMode="External"/><Relationship Id="rId43" Type="http://schemas.openxmlformats.org/officeDocument/2006/relationships/hyperlink" Target="https://www.microsoft.com/en-us/cloud-platform/cloud-app-security" TargetMode="External"/><Relationship Id="rId48" Type="http://schemas.openxmlformats.org/officeDocument/2006/relationships/hyperlink" Target="https://azure.microsoft.com/en-us/blog/introducing-sql-information-protection-for-azure-sql-database-and-on-premises-sql-server/" TargetMode="External"/><Relationship Id="rId64" Type="http://schemas.openxmlformats.org/officeDocument/2006/relationships/image" Target="../media/image126.png"/><Relationship Id="rId69" Type="http://schemas.openxmlformats.org/officeDocument/2006/relationships/hyperlink" Target="https://docs.microsoft.com/en-us/azure/active-directory/active-directory-identityprotection" TargetMode="External"/><Relationship Id="rId113" Type="http://schemas.openxmlformats.org/officeDocument/2006/relationships/hyperlink" Target="https://www.microsoft.com/en-us/cloud-platform/windows-server-security" TargetMode="External"/><Relationship Id="rId118" Type="http://schemas.openxmlformats.org/officeDocument/2006/relationships/hyperlink" Target="https://www.microsoft.com/trustcenter" TargetMode="External"/><Relationship Id="rId80" Type="http://schemas.openxmlformats.org/officeDocument/2006/relationships/hyperlink" Target="https://docs.microsoft.com/en-us/information-protection/get-started/requirements-applications" TargetMode="External"/><Relationship Id="rId85" Type="http://schemas.openxmlformats.org/officeDocument/2006/relationships/image" Target="../media/image136.png"/><Relationship Id="rId12" Type="http://schemas.openxmlformats.org/officeDocument/2006/relationships/image" Target="../media/image116.png"/><Relationship Id="rId17" Type="http://schemas.openxmlformats.org/officeDocument/2006/relationships/hyperlink" Target="https://support.office.com/en-us/article/Introducing-the-Office-365-Secure-Score-c9e7160f-2c34-4bd0-a548-5ddcc862eaef" TargetMode="External"/><Relationship Id="rId33" Type="http://schemas.openxmlformats.org/officeDocument/2006/relationships/image" Target="../media/image120.png"/><Relationship Id="rId38" Type="http://schemas.openxmlformats.org/officeDocument/2006/relationships/hyperlink" Target="https://www.microsoft.com/en-us/iot-central/" TargetMode="External"/><Relationship Id="rId59" Type="http://schemas.openxmlformats.org/officeDocument/2006/relationships/hyperlink" Target="https://aka.ms/graphsecuritydocs" TargetMode="External"/><Relationship Id="rId103" Type="http://schemas.openxmlformats.org/officeDocument/2006/relationships/image" Target="../media/image51.png"/><Relationship Id="rId108" Type="http://schemas.openxmlformats.org/officeDocument/2006/relationships/image" Target="../media/image143.png"/><Relationship Id="rId124" Type="http://schemas.openxmlformats.org/officeDocument/2006/relationships/hyperlink" Target="https://blogs.office.com/2013/10/28/office-365-compliance-controls-data-loss-prevention/" TargetMode="External"/><Relationship Id="rId54" Type="http://schemas.openxmlformats.org/officeDocument/2006/relationships/hyperlink" Target="https://docs.microsoft.com/en-us/azure/security-center/security-center-monitoring" TargetMode="External"/><Relationship Id="rId70" Type="http://schemas.openxmlformats.org/officeDocument/2006/relationships/hyperlink" Target="https://docs.microsoft.com/en-us/azure/active-directory-b2c/" TargetMode="External"/><Relationship Id="rId75" Type="http://schemas.openxmlformats.org/officeDocument/2006/relationships/hyperlink" Target="http://www.iiconsortium.org/pdf/SMM_Description_and_Intended_Use_2018-04-09.pdf" TargetMode="External"/><Relationship Id="rId91" Type="http://schemas.openxmlformats.org/officeDocument/2006/relationships/hyperlink" Target="https://docs.microsoft.com/en-us/azure/virtual-network/security-overview" TargetMode="External"/><Relationship Id="rId96" Type="http://schemas.openxmlformats.org/officeDocument/2006/relationships/image" Target="../media/image140.png"/><Relationship Id="rId1" Type="http://schemas.openxmlformats.org/officeDocument/2006/relationships/slideLayout" Target="../slideLayouts/slideLayout281.xml"/><Relationship Id="rId6" Type="http://schemas.openxmlformats.org/officeDocument/2006/relationships/image" Target="../media/image111.svg"/><Relationship Id="rId23" Type="http://schemas.openxmlformats.org/officeDocument/2006/relationships/hyperlink" Target="https://docs.microsoft.com/en-us/azure-advanced-threat-protection/" TargetMode="External"/><Relationship Id="rId28" Type="http://schemas.openxmlformats.org/officeDocument/2006/relationships/image" Target="../media/image94.png"/><Relationship Id="rId49" Type="http://schemas.openxmlformats.org/officeDocument/2006/relationships/image" Target="../media/image105.emf"/><Relationship Id="rId114" Type="http://schemas.openxmlformats.org/officeDocument/2006/relationships/hyperlink" Target="https://azure.microsoft.com/en-us/services/expressroute/" TargetMode="External"/><Relationship Id="rId119" Type="http://schemas.openxmlformats.org/officeDocument/2006/relationships/hyperlink" Target="https://www.microsoft.com/security/intelligence" TargetMode="External"/><Relationship Id="rId44" Type="http://schemas.openxmlformats.org/officeDocument/2006/relationships/image" Target="../media/image125.png"/><Relationship Id="rId60" Type="http://schemas.openxmlformats.org/officeDocument/2006/relationships/hyperlink" Target="https://www.microsoft.com/en-us/security/threat-protection" TargetMode="External"/><Relationship Id="rId65" Type="http://schemas.openxmlformats.org/officeDocument/2006/relationships/hyperlink" Target="http://aka.ms/pam" TargetMode="External"/><Relationship Id="rId81" Type="http://schemas.openxmlformats.org/officeDocument/2006/relationships/image" Target="../media/image132.jpg"/><Relationship Id="rId86" Type="http://schemas.openxmlformats.org/officeDocument/2006/relationships/hyperlink" Target="https://blogs.technet.microsoft.com/enterprisemobility/2015/09/08/sealpath-brings-rms-protection-to-autocad/" TargetMode="External"/><Relationship Id="rId13" Type="http://schemas.openxmlformats.org/officeDocument/2006/relationships/image" Target="../media/image117.png"/><Relationship Id="rId18" Type="http://schemas.openxmlformats.org/officeDocument/2006/relationships/hyperlink" Target="https://aka.ms/SPARoadmap" TargetMode="External"/><Relationship Id="rId39" Type="http://schemas.openxmlformats.org/officeDocument/2006/relationships/hyperlink" Target="https://aka.ms/MCRA" TargetMode="External"/><Relationship Id="rId109" Type="http://schemas.openxmlformats.org/officeDocument/2006/relationships/hyperlink" Target="https://www.microsoft.com/en-us/WindowsForBusiness/windows-atp" TargetMode="External"/><Relationship Id="rId34" Type="http://schemas.openxmlformats.org/officeDocument/2006/relationships/image" Target="../media/image121.emf"/><Relationship Id="rId50" Type="http://schemas.openxmlformats.org/officeDocument/2006/relationships/image" Target="../media/image107.png"/><Relationship Id="rId55" Type="http://schemas.openxmlformats.org/officeDocument/2006/relationships/hyperlink" Target="http://download.microsoft.com/download/5/0/8/50856745-C5AE-451A-80DC-47A920B9D545/AFCEA_PADS_Datasheet.pdf" TargetMode="External"/><Relationship Id="rId76" Type="http://schemas.openxmlformats.org/officeDocument/2006/relationships/hyperlink" Target="https://azure.microsoft.com/en-us/blog/introducing-microsoft-azure-sphere-secure-and-power-the-intelligent-edge/" TargetMode="External"/><Relationship Id="rId97" Type="http://schemas.openxmlformats.org/officeDocument/2006/relationships/hyperlink" Target="https://docs.microsoft.com/en-us/azure/security/azure-security-disk-encryption" TargetMode="External"/><Relationship Id="rId104" Type="http://schemas.openxmlformats.org/officeDocument/2006/relationships/hyperlink" Target="https://technet.microsoft.com/en-us/itpro/windows/keep-secure/windows-10-security-guide" TargetMode="External"/><Relationship Id="rId120" Type="http://schemas.openxmlformats.org/officeDocument/2006/relationships/hyperlink" Target="https://docs.microsoft.com/en-us/azure/active-directory/active-directory-conditional-access-azure-portal" TargetMode="External"/><Relationship Id="rId125" Type="http://schemas.openxmlformats.org/officeDocument/2006/relationships/hyperlink" Target="https://support.office.com/en-us/article/Manage-data-governance-in-Office-365-48064107-fed2-4db0-9e5c-aa5ddd5ccb09" TargetMode="External"/><Relationship Id="rId7" Type="http://schemas.openxmlformats.org/officeDocument/2006/relationships/image" Target="../media/image1031.png"/><Relationship Id="rId71" Type="http://schemas.openxmlformats.org/officeDocument/2006/relationships/image" Target="../media/image128.png"/><Relationship Id="rId92" Type="http://schemas.openxmlformats.org/officeDocument/2006/relationships/hyperlink" Target="https://docs.microsoft.com/en-us/azure/application-gateway/application-gateway-web-application-firewall-overview" TargetMode="External"/><Relationship Id="rId2" Type="http://schemas.openxmlformats.org/officeDocument/2006/relationships/notesSlide" Target="../notesSlides/notesSlide350.xml"/><Relationship Id="rId29" Type="http://schemas.openxmlformats.org/officeDocument/2006/relationships/image" Target="../media/image95.png"/><Relationship Id="rId24" Type="http://schemas.openxmlformats.org/officeDocument/2006/relationships/hyperlink" Target="https://azure.microsoft.com/en-us/services/security-center/" TargetMode="External"/><Relationship Id="rId40" Type="http://schemas.openxmlformats.org/officeDocument/2006/relationships/hyperlink" Target="https://aka.ms/mcra-mva" TargetMode="External"/><Relationship Id="rId45" Type="http://schemas.openxmlformats.org/officeDocument/2006/relationships/hyperlink" Target="https://docs.microsoft.com/en-us/azure/sql-database/sql-database-threat-detection" TargetMode="External"/><Relationship Id="rId66" Type="http://schemas.openxmlformats.org/officeDocument/2006/relationships/hyperlink" Target="https://docs.microsoft.com/en-us/azure/active-directory/active-directory-privileged-identity-management-configure" TargetMode="External"/><Relationship Id="rId87" Type="http://schemas.openxmlformats.org/officeDocument/2006/relationships/image" Target="../media/image137.png"/><Relationship Id="rId110" Type="http://schemas.openxmlformats.org/officeDocument/2006/relationships/image" Target="../media/image62.jpeg"/><Relationship Id="rId115" Type="http://schemas.openxmlformats.org/officeDocument/2006/relationships/image" Target="../media/image144.png"/><Relationship Id="rId61" Type="http://schemas.openxmlformats.org/officeDocument/2006/relationships/hyperlink" Target="https://aka.ms/SIEMConnect" TargetMode="External"/><Relationship Id="rId82" Type="http://schemas.openxmlformats.org/officeDocument/2006/relationships/image" Target="../media/image133.png"/><Relationship Id="rId19" Type="http://schemas.openxmlformats.org/officeDocument/2006/relationships/hyperlink" Target="https://aka.ms/O365SecRoadmap" TargetMode="External"/><Relationship Id="rId14" Type="http://schemas.openxmlformats.org/officeDocument/2006/relationships/image" Target="../media/image118.png"/><Relationship Id="rId30" Type="http://schemas.openxmlformats.org/officeDocument/2006/relationships/image" Target="../media/image96.png"/><Relationship Id="rId35" Type="http://schemas.openxmlformats.org/officeDocument/2006/relationships/image" Target="../media/image1130.png"/><Relationship Id="rId56" Type="http://schemas.openxmlformats.org/officeDocument/2006/relationships/hyperlink" Target="https://www.microsoft.com/en-us/microsoftservices/campaigns/cybersecurity-protection.aspx#stage-3" TargetMode="External"/><Relationship Id="rId77" Type="http://schemas.openxmlformats.org/officeDocument/2006/relationships/image" Target="../media/image131.png"/><Relationship Id="rId100" Type="http://schemas.openxmlformats.org/officeDocument/2006/relationships/image" Target="../media/image141.png"/><Relationship Id="rId105" Type="http://schemas.openxmlformats.org/officeDocument/2006/relationships/image" Target="../media/image142.emf"/><Relationship Id="rId126" Type="http://schemas.openxmlformats.org/officeDocument/2006/relationships/hyperlink" Target="Simplifies%20the%20eDiscovery%20process%20and%20helps%20analyze%20unstructured%20data%20within%20Office%20365,%20efficiently%20review%20documents,%20and%20make%20scope%20reduction%20decisions%20for%20eDiscovery." TargetMode="External"/><Relationship Id="rId8" Type="http://schemas.openxmlformats.org/officeDocument/2006/relationships/image" Target="../media/image113.svg"/><Relationship Id="rId51" Type="http://schemas.openxmlformats.org/officeDocument/2006/relationships/hyperlink" Target="https://www.microsoft.com/en-us/cloud-platform/microsoft-intune" TargetMode="External"/><Relationship Id="rId72" Type="http://schemas.openxmlformats.org/officeDocument/2006/relationships/hyperlink" Target="https://docs.microsoft.com/en-us/azure/iot-hub/iot-hub-security-architecture" TargetMode="External"/><Relationship Id="rId93" Type="http://schemas.openxmlformats.org/officeDocument/2006/relationships/image" Target="../media/image139.png"/><Relationship Id="rId98" Type="http://schemas.openxmlformats.org/officeDocument/2006/relationships/hyperlink" Target="https://docs.microsoft.com/en-us/azure/virtual-network/ddos-protection-overview" TargetMode="External"/><Relationship Id="rId121" Type="http://schemas.openxmlformats.org/officeDocument/2006/relationships/image" Target="../media/image147.png"/><Relationship Id="rId3" Type="http://schemas.openxmlformats.org/officeDocument/2006/relationships/image" Target="../media/image990.png"/><Relationship Id="rId25" Type="http://schemas.openxmlformats.org/officeDocument/2006/relationships/hyperlink" Target="https://aka.ms/ESAE" TargetMode="External"/><Relationship Id="rId46" Type="http://schemas.openxmlformats.org/officeDocument/2006/relationships/image" Target="../media/image104.png"/><Relationship Id="rId67" Type="http://schemas.openxmlformats.org/officeDocument/2006/relationships/hyperlink" Target="https://docs.microsoft.com/en-us/windows/security/identity-protection/hello-for-business/hello-identity-verification" TargetMode="External"/><Relationship Id="rId116" Type="http://schemas.openxmlformats.org/officeDocument/2006/relationships/hyperlink" Target="http://www.microsoft.com/SDL" TargetMode="External"/><Relationship Id="rId20" Type="http://schemas.openxmlformats.org/officeDocument/2006/relationships/hyperlink" Target="http://aka.ms/rapidattack" TargetMode="External"/><Relationship Id="rId41" Type="http://schemas.openxmlformats.org/officeDocument/2006/relationships/hyperlink" Target="https://aka.ms/cyberstrategies" TargetMode="External"/><Relationship Id="rId62" Type="http://schemas.openxmlformats.org/officeDocument/2006/relationships/hyperlink" Target="https://docs.microsoft.com/en-us/azure/security-center/security-center-adaptive-application" TargetMode="External"/><Relationship Id="rId83" Type="http://schemas.openxmlformats.org/officeDocument/2006/relationships/image" Target="../media/image134.png"/><Relationship Id="rId88" Type="http://schemas.openxmlformats.org/officeDocument/2006/relationships/hyperlink" Target="https://docs.microsoft.com/en-us/azure/information-protection/deploy-use/deploy-aip-scanner" TargetMode="External"/><Relationship Id="rId111" Type="http://schemas.openxmlformats.org/officeDocument/2006/relationships/hyperlink" Target="https://docs.microsoft.com/en-us/windows/security/threat-protection/windows-defender-atp/secure-score-dashboard-windows-defender-advanced-threat-protection" TargetMode="External"/><Relationship Id="rId15" Type="http://schemas.openxmlformats.org/officeDocument/2006/relationships/image" Target="../media/image119.png"/><Relationship Id="rId36" Type="http://schemas.openxmlformats.org/officeDocument/2006/relationships/image" Target="../media/image123.svg"/><Relationship Id="rId57" Type="http://schemas.openxmlformats.org/officeDocument/2006/relationships/hyperlink" Target="https://docs.microsoft.com/en-us/windows/security/threat-protection/windows-defender-atp/windows-defender-advanced-threat-protection" TargetMode="External"/><Relationship Id="rId106" Type="http://schemas.openxmlformats.org/officeDocument/2006/relationships/hyperlink" Target="https://www.microsoft.com/en-us/WindowsForBusiness/Windows-security" TargetMode="External"/><Relationship Id="rId127" Type="http://schemas.openxmlformats.org/officeDocument/2006/relationships/image" Target="../media/image101.png"/><Relationship Id="rId10" Type="http://schemas.openxmlformats.org/officeDocument/2006/relationships/image" Target="../media/image114.png"/><Relationship Id="rId31" Type="http://schemas.openxmlformats.org/officeDocument/2006/relationships/image" Target="../media/image97.png"/><Relationship Id="rId52" Type="http://schemas.openxmlformats.org/officeDocument/2006/relationships/hyperlink" Target="https://docs.microsoft.com/en-us/azure/security-center/security-center-intro" TargetMode="External"/><Relationship Id="rId73" Type="http://schemas.openxmlformats.org/officeDocument/2006/relationships/image" Target="../media/image1202.png"/><Relationship Id="rId78" Type="http://schemas.openxmlformats.org/officeDocument/2006/relationships/hyperlink" Target="https://www.microsoft.com/en-us/cloud-platform/azure-information-protection" TargetMode="External"/><Relationship Id="rId94" Type="http://schemas.openxmlformats.org/officeDocument/2006/relationships/hyperlink" Target="https://docs.microsoft.com/en-us/azure/security/azure-security-antimalware" TargetMode="External"/><Relationship Id="rId99" Type="http://schemas.openxmlformats.org/officeDocument/2006/relationships/hyperlink" Target="https://azure.microsoft.com/en-us/services/site-recovery/" TargetMode="External"/><Relationship Id="rId101" Type="http://schemas.openxmlformats.org/officeDocument/2006/relationships/hyperlink" Target="https://docs.microsoft.com/en-us/azure/azure-policy/azure-policy-introduction" TargetMode="External"/><Relationship Id="rId122" Type="http://schemas.openxmlformats.org/officeDocument/2006/relationships/hyperlink" Target="https://technet.microsoft.com/en-us/windows-server-docs/security/guarded-fabric-shielded-vm/guarded-fabric-and-shielded-vms" TargetMode="External"/><Relationship Id="rId4" Type="http://schemas.openxmlformats.org/officeDocument/2006/relationships/image" Target="../media/image109.svg"/><Relationship Id="rId9" Type="http://schemas.openxmlformats.org/officeDocument/2006/relationships/hyperlink" Target="https://docs.microsoft.com/en-us/sccm/" TargetMode="External"/></Relationships>
</file>

<file path=ppt/slides/_rels/slide41.xml.rels><?xml version="1.0" encoding="UTF-8" standalone="yes"?>
<Relationships xmlns="http://schemas.openxmlformats.org/package/2006/relationships"><Relationship Id="rId3" Type="http://schemas.openxmlformats.org/officeDocument/2006/relationships/hyperlink" Target="https://youtu.be/ie89m8DiGiw" TargetMode="External"/><Relationship Id="rId2" Type="http://schemas.openxmlformats.org/officeDocument/2006/relationships/hyperlink" Target="https://youtu.be/rqxRXcn_d-g" TargetMode="External"/><Relationship Id="rId1" Type="http://schemas.openxmlformats.org/officeDocument/2006/relationships/slideLayout" Target="../slideLayouts/slideLayout8.xml"/><Relationship Id="rId5" Type="http://schemas.openxmlformats.org/officeDocument/2006/relationships/hyperlink" Target="https://youtu.be/T6FgiJER6mM" TargetMode="External"/><Relationship Id="rId4" Type="http://schemas.openxmlformats.org/officeDocument/2006/relationships/hyperlink" Target="https://youtu.be/BbQ3G2owiMo" TargetMode="External"/></Relationships>
</file>

<file path=ppt/slides/_rels/slide42.xml.rels><?xml version="1.0" encoding="UTF-8" standalone="yes"?>
<Relationships xmlns="http://schemas.openxmlformats.org/package/2006/relationships"><Relationship Id="rId117" Type="http://schemas.openxmlformats.org/officeDocument/2006/relationships/hyperlink" Target="https://docs.microsoft.com/en-us/azure/firewall/overview" TargetMode="External"/><Relationship Id="rId21" Type="http://schemas.openxmlformats.org/officeDocument/2006/relationships/hyperlink" Target="https://docs.microsoft.com/en-us/azure/active-directory/" TargetMode="External"/><Relationship Id="rId42" Type="http://schemas.openxmlformats.org/officeDocument/2006/relationships/image" Target="../media/image124.png"/><Relationship Id="rId47" Type="http://schemas.openxmlformats.org/officeDocument/2006/relationships/hyperlink" Target="https://docs.microsoft.com/en-us/azure/security-center/security-center-just-in-time" TargetMode="External"/><Relationship Id="rId63" Type="http://schemas.openxmlformats.org/officeDocument/2006/relationships/hyperlink" Target="http://aka.ms/pam" TargetMode="External"/><Relationship Id="rId68" Type="http://schemas.openxmlformats.org/officeDocument/2006/relationships/image" Target="../media/image130.svg"/><Relationship Id="rId84" Type="http://schemas.openxmlformats.org/officeDocument/2006/relationships/image" Target="../media/image138.png"/><Relationship Id="rId89" Type="http://schemas.openxmlformats.org/officeDocument/2006/relationships/image" Target="../media/image61.png"/><Relationship Id="rId112" Type="http://schemas.openxmlformats.org/officeDocument/2006/relationships/hyperlink" Target="https://www.microsoft.com/trustcenter" TargetMode="External"/><Relationship Id="rId16" Type="http://schemas.openxmlformats.org/officeDocument/2006/relationships/hyperlink" Target="https://blogs.office.com/2015/04/21/announcing-customer-lockbox-for-office-365/" TargetMode="External"/><Relationship Id="rId107" Type="http://schemas.openxmlformats.org/officeDocument/2006/relationships/hyperlink" Target="https://www.microsoft.com/en-us/cloud-platform/windows-server-security" TargetMode="External"/><Relationship Id="rId11" Type="http://schemas.openxmlformats.org/officeDocument/2006/relationships/image" Target="../media/image115.png"/><Relationship Id="rId32" Type="http://schemas.openxmlformats.org/officeDocument/2006/relationships/image" Target="../media/image98.png"/><Relationship Id="rId37" Type="http://schemas.openxmlformats.org/officeDocument/2006/relationships/hyperlink" Target="https://developer.microsoft.com/en-us/windows/iot" TargetMode="External"/><Relationship Id="rId53" Type="http://schemas.openxmlformats.org/officeDocument/2006/relationships/hyperlink" Target="https://aka.ms/graphsecuritydocs" TargetMode="External"/><Relationship Id="rId58" Type="http://schemas.openxmlformats.org/officeDocument/2006/relationships/image" Target="../media/image126.png"/><Relationship Id="rId74" Type="http://schemas.openxmlformats.org/officeDocument/2006/relationships/hyperlink" Target="https://docs.microsoft.com/en-us/information-protection/get-started/requirements-applications" TargetMode="External"/><Relationship Id="rId79" Type="http://schemas.openxmlformats.org/officeDocument/2006/relationships/image" Target="../media/image136.png"/><Relationship Id="rId102" Type="http://schemas.openxmlformats.org/officeDocument/2006/relationships/image" Target="../media/image143.png"/><Relationship Id="rId123" Type="http://schemas.openxmlformats.org/officeDocument/2006/relationships/hyperlink" Target="https://docs.microsoft.com/en-us/azure/sql-database/sql-database-threat-detection" TargetMode="External"/><Relationship Id="rId128" Type="http://schemas.openxmlformats.org/officeDocument/2006/relationships/hyperlink" Target="https://support.office.com/en-us/article/Manage-data-governance-in-Office-365-48064107-fed2-4db0-9e5c-aa5ddd5ccb09" TargetMode="External"/><Relationship Id="rId5" Type="http://schemas.openxmlformats.org/officeDocument/2006/relationships/image" Target="../media/image110.png"/><Relationship Id="rId90" Type="http://schemas.openxmlformats.org/officeDocument/2006/relationships/image" Target="../media/image140.png"/><Relationship Id="rId95" Type="http://schemas.openxmlformats.org/officeDocument/2006/relationships/hyperlink" Target="https://docs.microsoft.com/en-us/azure/azure-policy/azure-policy-introduction" TargetMode="External"/><Relationship Id="rId22" Type="http://schemas.openxmlformats.org/officeDocument/2006/relationships/hyperlink" Target="https://aka.ms/cyberpaw" TargetMode="External"/><Relationship Id="rId27" Type="http://schemas.openxmlformats.org/officeDocument/2006/relationships/hyperlink" Target="https://azure.microsoft.com/en-us/marketplace/" TargetMode="External"/><Relationship Id="rId43" Type="http://schemas.openxmlformats.org/officeDocument/2006/relationships/image" Target="../media/image105.emf"/><Relationship Id="rId48" Type="http://schemas.openxmlformats.org/officeDocument/2006/relationships/hyperlink" Target="https://docs.microsoft.com/en-us/azure/security-center/security-center-monitoring" TargetMode="External"/><Relationship Id="rId64" Type="http://schemas.openxmlformats.org/officeDocument/2006/relationships/hyperlink" Target="https://docs.microsoft.com/en-us/azure/active-directory-b2c/" TargetMode="External"/><Relationship Id="rId69" Type="http://schemas.openxmlformats.org/officeDocument/2006/relationships/hyperlink" Target="http://www.iiconsortium.org/pdf/SMM_Description_and_Intended_Use_2018-04-09.pdf" TargetMode="External"/><Relationship Id="rId113" Type="http://schemas.openxmlformats.org/officeDocument/2006/relationships/hyperlink" Target="https://www.microsoft.com/security/intelligence" TargetMode="External"/><Relationship Id="rId118" Type="http://schemas.openxmlformats.org/officeDocument/2006/relationships/image" Target="../media/image145.png"/><Relationship Id="rId80" Type="http://schemas.openxmlformats.org/officeDocument/2006/relationships/hyperlink" Target="https://blogs.technet.microsoft.com/enterprisemobility/2015/09/08/sealpath-brings-rms-protection-to-autocad/" TargetMode="External"/><Relationship Id="rId85" Type="http://schemas.openxmlformats.org/officeDocument/2006/relationships/hyperlink" Target="https://docs.microsoft.com/en-us/azure/virtual-network/security-overview" TargetMode="External"/><Relationship Id="rId12" Type="http://schemas.openxmlformats.org/officeDocument/2006/relationships/image" Target="../media/image116.png"/><Relationship Id="rId17" Type="http://schemas.openxmlformats.org/officeDocument/2006/relationships/hyperlink" Target="https://support.office.com/en-us/article/Introducing-the-Office-365-Secure-Score-c9e7160f-2c34-4bd0-a548-5ddcc862eaef" TargetMode="External"/><Relationship Id="rId33" Type="http://schemas.openxmlformats.org/officeDocument/2006/relationships/image" Target="../media/image120.png"/><Relationship Id="rId38" Type="http://schemas.openxmlformats.org/officeDocument/2006/relationships/hyperlink" Target="https://www.microsoft.com/en-us/iot-central/" TargetMode="External"/><Relationship Id="rId59" Type="http://schemas.openxmlformats.org/officeDocument/2006/relationships/hyperlink" Target="https://docs.microsoft.com/en-us/azure/active-directory/active-directory-privileged-identity-management-configure" TargetMode="External"/><Relationship Id="rId103" Type="http://schemas.openxmlformats.org/officeDocument/2006/relationships/hyperlink" Target="https://www.microsoft.com/en-us/WindowsForBusiness/windows-atp" TargetMode="External"/><Relationship Id="rId108" Type="http://schemas.openxmlformats.org/officeDocument/2006/relationships/hyperlink" Target="https://azure.microsoft.com/en-us/services/expressroute/" TargetMode="External"/><Relationship Id="rId124" Type="http://schemas.openxmlformats.org/officeDocument/2006/relationships/image" Target="../media/image104.png"/><Relationship Id="rId129" Type="http://schemas.openxmlformats.org/officeDocument/2006/relationships/hyperlink" Target="Simplifies%20the%20eDiscovery%20process%20and%20helps%20analyze%20unstructured%20data%20within%20Office%20365,%20efficiently%20review%20documents,%20and%20make%20scope%20reduction%20decisions%20for%20eDiscovery." TargetMode="External"/><Relationship Id="rId54" Type="http://schemas.openxmlformats.org/officeDocument/2006/relationships/hyperlink" Target="https://www.microsoft.com/en-us/security/threat-protection" TargetMode="External"/><Relationship Id="rId70" Type="http://schemas.openxmlformats.org/officeDocument/2006/relationships/hyperlink" Target="https://azure.microsoft.com/en-us/blog/introducing-microsoft-azure-sphere-secure-and-power-the-intelligent-edge/" TargetMode="External"/><Relationship Id="rId75" Type="http://schemas.openxmlformats.org/officeDocument/2006/relationships/image" Target="../media/image132.jpg"/><Relationship Id="rId91" Type="http://schemas.openxmlformats.org/officeDocument/2006/relationships/hyperlink" Target="https://docs.microsoft.com/en-us/azure/security/azure-security-disk-encryption" TargetMode="External"/><Relationship Id="rId96" Type="http://schemas.openxmlformats.org/officeDocument/2006/relationships/hyperlink" Target="https://azure.microsoft.com/en-us/blog/azure-confidential-computing/" TargetMode="External"/><Relationship Id="rId1" Type="http://schemas.openxmlformats.org/officeDocument/2006/relationships/slideLayout" Target="../slideLayouts/slideLayout29.xml"/><Relationship Id="rId6" Type="http://schemas.openxmlformats.org/officeDocument/2006/relationships/image" Target="../media/image111.svg"/><Relationship Id="rId23" Type="http://schemas.openxmlformats.org/officeDocument/2006/relationships/hyperlink" Target="https://docs.microsoft.com/en-us/azure-advanced-threat-protection/" TargetMode="External"/><Relationship Id="rId28" Type="http://schemas.openxmlformats.org/officeDocument/2006/relationships/image" Target="../media/image94.png"/><Relationship Id="rId49" Type="http://schemas.openxmlformats.org/officeDocument/2006/relationships/hyperlink" Target="https://docs.microsoft.com/en-us/windows/security/threat-protection/windows-defender-atp/windows-defender-advanced-threat-protection" TargetMode="External"/><Relationship Id="rId114" Type="http://schemas.openxmlformats.org/officeDocument/2006/relationships/hyperlink" Target="https://technet.microsoft.com/en-us/windows-server-docs/security/guarded-fabric-shielded-vm/guarded-fabric-and-shielded-vms" TargetMode="External"/><Relationship Id="rId119" Type="http://schemas.openxmlformats.org/officeDocument/2006/relationships/image" Target="../media/image146.svg"/><Relationship Id="rId44" Type="http://schemas.openxmlformats.org/officeDocument/2006/relationships/image" Target="../media/image107.png"/><Relationship Id="rId60" Type="http://schemas.openxmlformats.org/officeDocument/2006/relationships/hyperlink" Target="https://docs.microsoft.com/en-us/windows/security/identity-protection/hello-for-business/hello-identity-verification" TargetMode="External"/><Relationship Id="rId65" Type="http://schemas.openxmlformats.org/officeDocument/2006/relationships/image" Target="../media/image128.png"/><Relationship Id="rId81" Type="http://schemas.openxmlformats.org/officeDocument/2006/relationships/image" Target="../media/image137.png"/><Relationship Id="rId86" Type="http://schemas.openxmlformats.org/officeDocument/2006/relationships/hyperlink" Target="https://docs.microsoft.com/en-us/azure/application-gateway/application-gateway-web-application-firewall-overview" TargetMode="External"/><Relationship Id="rId130" Type="http://schemas.openxmlformats.org/officeDocument/2006/relationships/image" Target="../media/image101.png"/><Relationship Id="rId13" Type="http://schemas.openxmlformats.org/officeDocument/2006/relationships/image" Target="../media/image117.png"/><Relationship Id="rId18" Type="http://schemas.openxmlformats.org/officeDocument/2006/relationships/hyperlink" Target="https://aka.ms/SPARoadmap" TargetMode="External"/><Relationship Id="rId39" Type="http://schemas.openxmlformats.org/officeDocument/2006/relationships/hyperlink" Target="https://aka.ms/MCRA" TargetMode="External"/><Relationship Id="rId109" Type="http://schemas.openxmlformats.org/officeDocument/2006/relationships/image" Target="../media/image144.png"/><Relationship Id="rId34" Type="http://schemas.openxmlformats.org/officeDocument/2006/relationships/image" Target="../media/image121.emf"/><Relationship Id="rId50" Type="http://schemas.openxmlformats.org/officeDocument/2006/relationships/hyperlink" Target="https://support.office.com/en-us/article/Office-365-ATP-for-SharePoint-OneDrive-and-Microsoft-Teams-26261670-db33-4c53-b125-af0662c34607" TargetMode="External"/><Relationship Id="rId55" Type="http://schemas.openxmlformats.org/officeDocument/2006/relationships/hyperlink" Target="https://aka.ms/SIEMConnect" TargetMode="External"/><Relationship Id="rId76" Type="http://schemas.openxmlformats.org/officeDocument/2006/relationships/image" Target="../media/image133.png"/><Relationship Id="rId97" Type="http://schemas.openxmlformats.org/officeDocument/2006/relationships/image" Target="../media/image51.png"/><Relationship Id="rId104" Type="http://schemas.openxmlformats.org/officeDocument/2006/relationships/image" Target="../media/image62.jpeg"/><Relationship Id="rId120" Type="http://schemas.openxmlformats.org/officeDocument/2006/relationships/hyperlink" Target="https://aka.ms/AzureSentinel" TargetMode="External"/><Relationship Id="rId125" Type="http://schemas.openxmlformats.org/officeDocument/2006/relationships/hyperlink" Target="https://msdn.microsoft.com/en-us/library/dn948096.aspx" TargetMode="External"/><Relationship Id="rId7" Type="http://schemas.openxmlformats.org/officeDocument/2006/relationships/image" Target="../media/image112.png"/><Relationship Id="rId71" Type="http://schemas.openxmlformats.org/officeDocument/2006/relationships/image" Target="../media/image131.png"/><Relationship Id="rId92" Type="http://schemas.openxmlformats.org/officeDocument/2006/relationships/hyperlink" Target="https://docs.microsoft.com/en-us/azure/virtual-network/ddos-protection-overview" TargetMode="External"/><Relationship Id="rId2" Type="http://schemas.openxmlformats.org/officeDocument/2006/relationships/notesSlide" Target="../notesSlides/notesSlide40.xml"/><Relationship Id="rId29" Type="http://schemas.openxmlformats.org/officeDocument/2006/relationships/image" Target="../media/image95.png"/><Relationship Id="rId24" Type="http://schemas.openxmlformats.org/officeDocument/2006/relationships/hyperlink" Target="https://azure.microsoft.com/en-us/services/security-center/" TargetMode="External"/><Relationship Id="rId40" Type="http://schemas.openxmlformats.org/officeDocument/2006/relationships/hyperlink" Target="https://aka.ms/mcra-mva" TargetMode="External"/><Relationship Id="rId45" Type="http://schemas.openxmlformats.org/officeDocument/2006/relationships/hyperlink" Target="https://www.microsoft.com/en-us/cloud-platform/microsoft-intune" TargetMode="External"/><Relationship Id="rId66" Type="http://schemas.openxmlformats.org/officeDocument/2006/relationships/hyperlink" Target="https://docs.microsoft.com/en-us/azure/iot-hub/iot-hub-security-architecture" TargetMode="External"/><Relationship Id="rId87" Type="http://schemas.openxmlformats.org/officeDocument/2006/relationships/image" Target="../media/image139.png"/><Relationship Id="rId110" Type="http://schemas.openxmlformats.org/officeDocument/2006/relationships/hyperlink" Target="http://www.microsoft.com/SDL" TargetMode="External"/><Relationship Id="rId115" Type="http://schemas.openxmlformats.org/officeDocument/2006/relationships/hyperlink" Target="https://azure.microsoft.com/en-us/blog/security-and-compliance-in-azure-stack/" TargetMode="External"/><Relationship Id="rId131" Type="http://schemas.openxmlformats.org/officeDocument/2006/relationships/hyperlink" Target="https://docs.microsoft.com/en-us/windows/security/threat-protection/windows-defender-atp/microsoft-threat-experts" TargetMode="External"/><Relationship Id="rId61" Type="http://schemas.openxmlformats.org/officeDocument/2006/relationships/image" Target="../media/image127.jpeg"/><Relationship Id="rId82" Type="http://schemas.openxmlformats.org/officeDocument/2006/relationships/hyperlink" Target="https://docs.microsoft.com/en-us/azure/information-protection/deploy-use/deploy-aip-scanner" TargetMode="External"/><Relationship Id="rId19" Type="http://schemas.openxmlformats.org/officeDocument/2006/relationships/hyperlink" Target="https://aka.ms/O365SecRoadmap" TargetMode="External"/><Relationship Id="rId14" Type="http://schemas.openxmlformats.org/officeDocument/2006/relationships/image" Target="../media/image118.png"/><Relationship Id="rId30" Type="http://schemas.openxmlformats.org/officeDocument/2006/relationships/image" Target="../media/image96.png"/><Relationship Id="rId35" Type="http://schemas.openxmlformats.org/officeDocument/2006/relationships/image" Target="../media/image122.png"/><Relationship Id="rId56" Type="http://schemas.openxmlformats.org/officeDocument/2006/relationships/hyperlink" Target="https://docs.microsoft.com/en-us/azure/security-center/security-center-adaptive-application" TargetMode="External"/><Relationship Id="rId77" Type="http://schemas.openxmlformats.org/officeDocument/2006/relationships/image" Target="../media/image134.png"/><Relationship Id="rId100" Type="http://schemas.openxmlformats.org/officeDocument/2006/relationships/hyperlink" Target="https://www.microsoft.com/en-us/WindowsForBusiness/Windows-security" TargetMode="External"/><Relationship Id="rId105" Type="http://schemas.openxmlformats.org/officeDocument/2006/relationships/hyperlink" Target="https://docs.microsoft.com/en-us/windows/security/threat-protection/windows-defender-atp/secure-score-dashboard-windows-defender-advanced-threat-protection" TargetMode="External"/><Relationship Id="rId126" Type="http://schemas.openxmlformats.org/officeDocument/2006/relationships/hyperlink" Target="https://azure.microsoft.com/en-us/blog/introducing-sql-information-protection-for-azure-sql-database-and-on-premises-sql-server/" TargetMode="External"/><Relationship Id="rId8" Type="http://schemas.openxmlformats.org/officeDocument/2006/relationships/image" Target="../media/image113.svg"/><Relationship Id="rId51" Type="http://schemas.openxmlformats.org/officeDocument/2006/relationships/hyperlink" Target="https://www.microsoft.com/en-us/cloud-platform/cloud-app-security" TargetMode="External"/><Relationship Id="rId72" Type="http://schemas.openxmlformats.org/officeDocument/2006/relationships/hyperlink" Target="https://www.microsoft.com/en-us/cloud-platform/azure-information-protection" TargetMode="External"/><Relationship Id="rId93" Type="http://schemas.openxmlformats.org/officeDocument/2006/relationships/hyperlink" Target="https://azure.microsoft.com/en-us/services/site-recovery/" TargetMode="External"/><Relationship Id="rId98" Type="http://schemas.openxmlformats.org/officeDocument/2006/relationships/hyperlink" Target="https://technet.microsoft.com/en-us/itpro/windows/keep-secure/windows-10-security-guide" TargetMode="External"/><Relationship Id="rId121" Type="http://schemas.openxmlformats.org/officeDocument/2006/relationships/hyperlink" Target="https://docs.microsoft.com/en-us/azure/active-directory/active-directory-conditional-access-azure-portal" TargetMode="External"/><Relationship Id="rId3" Type="http://schemas.openxmlformats.org/officeDocument/2006/relationships/image" Target="../media/image108.png"/><Relationship Id="rId25" Type="http://schemas.openxmlformats.org/officeDocument/2006/relationships/hyperlink" Target="https://aka.ms/ESAE" TargetMode="External"/><Relationship Id="rId46" Type="http://schemas.openxmlformats.org/officeDocument/2006/relationships/hyperlink" Target="https://docs.microsoft.com/en-us/azure/security-center/security-center-intro" TargetMode="External"/><Relationship Id="rId67" Type="http://schemas.openxmlformats.org/officeDocument/2006/relationships/image" Target="../media/image129.png"/><Relationship Id="rId116" Type="http://schemas.openxmlformats.org/officeDocument/2006/relationships/hyperlink" Target="https://www.microsoft.com/security/blog/2019/01/17/windows-defender-atp-integrates-with-microsoft-information-protection-to-discover-protect-and-monitor-sensitive-data-on-windows-devices/" TargetMode="External"/><Relationship Id="rId20" Type="http://schemas.openxmlformats.org/officeDocument/2006/relationships/hyperlink" Target="http://aka.ms/rapidattack" TargetMode="External"/><Relationship Id="rId41" Type="http://schemas.openxmlformats.org/officeDocument/2006/relationships/hyperlink" Target="https://aka.ms/cyberstrategies" TargetMode="External"/><Relationship Id="rId62" Type="http://schemas.openxmlformats.org/officeDocument/2006/relationships/hyperlink" Target="https://docs.microsoft.com/en-us/azure/active-directory/active-directory-identityprotection" TargetMode="External"/><Relationship Id="rId83" Type="http://schemas.openxmlformats.org/officeDocument/2006/relationships/hyperlink" Target="https://docs.microsoft.com/en-us/azure/key-vault/key-vault-overview" TargetMode="External"/><Relationship Id="rId88" Type="http://schemas.openxmlformats.org/officeDocument/2006/relationships/hyperlink" Target="https://docs.microsoft.com/en-us/azure/security/azure-security-antimalware" TargetMode="External"/><Relationship Id="rId111" Type="http://schemas.openxmlformats.org/officeDocument/2006/relationships/hyperlink" Target="https://aka.ms/STP" TargetMode="External"/><Relationship Id="rId132" Type="http://schemas.openxmlformats.org/officeDocument/2006/relationships/hyperlink" Target="https://www.microsoft.com/en-us/microsoftservices/campaigns/cybersecurity-protection.aspx#stage-3" TargetMode="External"/><Relationship Id="rId15" Type="http://schemas.openxmlformats.org/officeDocument/2006/relationships/image" Target="../media/image119.png"/><Relationship Id="rId36" Type="http://schemas.openxmlformats.org/officeDocument/2006/relationships/image" Target="../media/image123.svg"/><Relationship Id="rId57" Type="http://schemas.openxmlformats.org/officeDocument/2006/relationships/hyperlink" Target="https://docs.microsoft.com/en-us/azure/active-directory/authentication/multi-factor-authentication" TargetMode="External"/><Relationship Id="rId106" Type="http://schemas.openxmlformats.org/officeDocument/2006/relationships/hyperlink" Target="https://docs.microsoft.com/en-us/windows/security/threat-protection/windows-defender-atp/threat-analytics-dashboard-windows-defender-advanced-threat-protection" TargetMode="External"/><Relationship Id="rId127" Type="http://schemas.openxmlformats.org/officeDocument/2006/relationships/hyperlink" Target="https://blogs.office.com/2013/10/28/office-365-compliance-controls-data-loss-prevention/" TargetMode="External"/><Relationship Id="rId10" Type="http://schemas.openxmlformats.org/officeDocument/2006/relationships/image" Target="../media/image114.png"/><Relationship Id="rId31" Type="http://schemas.openxmlformats.org/officeDocument/2006/relationships/image" Target="../media/image97.png"/><Relationship Id="rId52" Type="http://schemas.openxmlformats.org/officeDocument/2006/relationships/image" Target="../media/image125.png"/><Relationship Id="rId73" Type="http://schemas.openxmlformats.org/officeDocument/2006/relationships/hyperlink" Target="https://blogs.technet.microsoft.com/enterprisemobility/2016/08/10/azure-information-protection-with-hyok-hold-your-own-key/" TargetMode="External"/><Relationship Id="rId78" Type="http://schemas.openxmlformats.org/officeDocument/2006/relationships/image" Target="../media/image135.png"/><Relationship Id="rId94" Type="http://schemas.openxmlformats.org/officeDocument/2006/relationships/image" Target="../media/image141.png"/><Relationship Id="rId99" Type="http://schemas.openxmlformats.org/officeDocument/2006/relationships/image" Target="../media/image142.emf"/><Relationship Id="rId101" Type="http://schemas.openxmlformats.org/officeDocument/2006/relationships/hyperlink" Target="https://docs.microsoft.com/en-us/windows/deployment/windows-10-pro-in-s-mode" TargetMode="External"/><Relationship Id="rId122" Type="http://schemas.openxmlformats.org/officeDocument/2006/relationships/image" Target="../media/image147.png"/><Relationship Id="rId4" Type="http://schemas.openxmlformats.org/officeDocument/2006/relationships/image" Target="../media/image109.svg"/><Relationship Id="rId9" Type="http://schemas.openxmlformats.org/officeDocument/2006/relationships/hyperlink" Target="https://docs.microsoft.com/en-us/sccm/" TargetMode="External"/><Relationship Id="rId26" Type="http://schemas.openxmlformats.org/officeDocument/2006/relationships/hyperlink" Target="http://aka.ms/cyberpaw" TargetMode="External"/></Relationships>
</file>

<file path=ppt/slides/_rels/slide43.xml.rels><?xml version="1.0" encoding="UTF-8" standalone="yes"?>
<Relationships xmlns="http://schemas.openxmlformats.org/package/2006/relationships"><Relationship Id="rId8" Type="http://schemas.openxmlformats.org/officeDocument/2006/relationships/image" Target="../media/image1201.png"/><Relationship Id="rId3" Type="http://schemas.openxmlformats.org/officeDocument/2006/relationships/hyperlink" Target="https://www.microsoft.com/SDL" TargetMode="External"/><Relationship Id="rId7" Type="http://schemas.openxmlformats.org/officeDocument/2006/relationships/slide" Target="slide460.xml"/><Relationship Id="rId12" Type="http://schemas.openxmlformats.org/officeDocument/2006/relationships/comments" Target="../comments/comment1.xml"/><Relationship Id="rId2" Type="http://schemas.openxmlformats.org/officeDocument/2006/relationships/notesSlide" Target="../notesSlides/notesSlide41.xml"/><Relationship Id="rId1" Type="http://schemas.openxmlformats.org/officeDocument/2006/relationships/slideLayout" Target="../slideLayouts/slideLayout12.xml"/><Relationship Id="rId6" Type="http://schemas.openxmlformats.org/officeDocument/2006/relationships/image" Target="../media/image148.png"/><Relationship Id="rId11" Type="http://schemas.openxmlformats.org/officeDocument/2006/relationships/image" Target="../media/image1210.png"/><Relationship Id="rId5" Type="http://schemas.openxmlformats.org/officeDocument/2006/relationships/hyperlink" Target="https://technet.microsoft.com/en-us/security/dn440717.aspx" TargetMode="External"/><Relationship Id="rId10" Type="http://schemas.openxmlformats.org/officeDocument/2006/relationships/slide" Target="slide600.xml"/><Relationship Id="rId4" Type="http://schemas.openxmlformats.org/officeDocument/2006/relationships/hyperlink" Target="http://www.iso.org/iso/home/store/catalogue_tc/catalogue_detail.htm?csnumber=44378" TargetMode="External"/><Relationship Id="rId9" Type="http://schemas.openxmlformats.org/officeDocument/2006/relationships/image" Target="../media/image149.png"/></Relationships>
</file>

<file path=ppt/slides/_rels/slide430.xml.rels><?xml version="1.0" encoding="UTF-8" standalone="yes"?>
<Relationships xmlns="http://schemas.openxmlformats.org/package/2006/relationships"><Relationship Id="rId26" Type="http://schemas.openxmlformats.org/officeDocument/2006/relationships/hyperlink" Target="http://www.microsoft.com/ata" TargetMode="External"/><Relationship Id="rId21" Type="http://schemas.openxmlformats.org/officeDocument/2006/relationships/hyperlink" Target="http://aka.ms/pam" TargetMode="External"/><Relationship Id="rId42" Type="http://schemas.openxmlformats.org/officeDocument/2006/relationships/image" Target="../media/image1080.png"/><Relationship Id="rId47" Type="http://schemas.openxmlformats.org/officeDocument/2006/relationships/image" Target="../media/image1011.png"/><Relationship Id="rId63" Type="http://schemas.openxmlformats.org/officeDocument/2006/relationships/image" Target="../media/image820.png"/><Relationship Id="rId68" Type="http://schemas.openxmlformats.org/officeDocument/2006/relationships/image" Target="../media/image960.svg"/><Relationship Id="rId84" Type="http://schemas.openxmlformats.org/officeDocument/2006/relationships/image" Target="../media/image142.emf"/><Relationship Id="rId89" Type="http://schemas.openxmlformats.org/officeDocument/2006/relationships/image" Target="../media/image1070.png"/><Relationship Id="rId16" Type="http://schemas.openxmlformats.org/officeDocument/2006/relationships/hyperlink" Target="https://aka.ms/O365SecRoadmap" TargetMode="External"/><Relationship Id="rId11" Type="http://schemas.openxmlformats.org/officeDocument/2006/relationships/image" Target="../media/image811.png"/><Relationship Id="rId32" Type="http://schemas.openxmlformats.org/officeDocument/2006/relationships/hyperlink" Target="https://blogs.office.com/2013/10/28/office-365-compliance-controls-data-loss-prevention/" TargetMode="External"/><Relationship Id="rId37" Type="http://schemas.openxmlformats.org/officeDocument/2006/relationships/image" Target="../media/image971.png"/><Relationship Id="rId53" Type="http://schemas.openxmlformats.org/officeDocument/2006/relationships/hyperlink" Target="https://azure.microsoft.com/en-us/services/site-recovery/" TargetMode="External"/><Relationship Id="rId58" Type="http://schemas.openxmlformats.org/officeDocument/2006/relationships/image" Target="../media/image94.png"/><Relationship Id="rId74" Type="http://schemas.openxmlformats.org/officeDocument/2006/relationships/image" Target="../media/image62.jpeg"/><Relationship Id="rId79" Type="http://schemas.openxmlformats.org/officeDocument/2006/relationships/hyperlink" Target="https://www.microsoft.com/en-us/cloud-platform/cloud-app-security" TargetMode="External"/><Relationship Id="rId102" Type="http://schemas.openxmlformats.org/officeDocument/2006/relationships/hyperlink" Target="https://azure.microsoft.com/en-us/blog/introducing-microsoft-azure-sphere-secure-and-power-the-intelligent-edge/" TargetMode="External"/><Relationship Id="rId5" Type="http://schemas.openxmlformats.org/officeDocument/2006/relationships/hyperlink" Target="https://blogs.technet.microsoft.com/cbernier/2015/12/02/microsoft-intune-and-apple-mac-management/" TargetMode="External"/><Relationship Id="rId90" Type="http://schemas.openxmlformats.org/officeDocument/2006/relationships/image" Target="../media/image900.png"/><Relationship Id="rId95" Type="http://schemas.openxmlformats.org/officeDocument/2006/relationships/image" Target="../media/image143.png"/><Relationship Id="rId22" Type="http://schemas.openxmlformats.org/officeDocument/2006/relationships/hyperlink" Target="https://azure.microsoft.com/en-us/documentation/articles/active-directory-privileged-identity-management-configure/" TargetMode="External"/><Relationship Id="rId27" Type="http://schemas.openxmlformats.org/officeDocument/2006/relationships/hyperlink" Target="https://www.microsoft.com/en-us/cloud-platform/azure-information-protection" TargetMode="External"/><Relationship Id="rId43" Type="http://schemas.openxmlformats.org/officeDocument/2006/relationships/hyperlink" Target="https://azure.microsoft.com/en-us/services/security-center/" TargetMode="External"/><Relationship Id="rId48" Type="http://schemas.openxmlformats.org/officeDocument/2006/relationships/hyperlink" Target="https://docs.microsoft.com/en-us/azure/security/azure-security-antimalware" TargetMode="External"/><Relationship Id="rId64" Type="http://schemas.openxmlformats.org/officeDocument/2006/relationships/image" Target="../media/image83.emf"/><Relationship Id="rId69" Type="http://schemas.openxmlformats.org/officeDocument/2006/relationships/image" Target="../media/image106.emf"/><Relationship Id="rId80" Type="http://schemas.openxmlformats.org/officeDocument/2006/relationships/image" Target="../media/image870.png"/><Relationship Id="rId85" Type="http://schemas.openxmlformats.org/officeDocument/2006/relationships/hyperlink" Target="https://www.microsoft.com/en-us/WindowsForBusiness/Windows-security" TargetMode="External"/><Relationship Id="rId12" Type="http://schemas.openxmlformats.org/officeDocument/2006/relationships/hyperlink" Target="https://blogs.office.com/2015/04/21/announcing-customer-lockbox-for-office-365/" TargetMode="External"/><Relationship Id="rId17" Type="http://schemas.openxmlformats.org/officeDocument/2006/relationships/hyperlink" Target="http://aka.ms/rapidattack" TargetMode="External"/><Relationship Id="rId25" Type="http://schemas.openxmlformats.org/officeDocument/2006/relationships/hyperlink" Target="https://www.microsoft.com/en-us/microsoftservices/campaigns/cybersecurity-protection.aspx#stage-1" TargetMode="External"/><Relationship Id="rId33" Type="http://schemas.openxmlformats.org/officeDocument/2006/relationships/hyperlink" Target="https://docs.microsoft.com/en-us/information-protection/get-started/requirements-applications" TargetMode="External"/><Relationship Id="rId38" Type="http://schemas.openxmlformats.org/officeDocument/2006/relationships/image" Target="../media/image9810.png"/><Relationship Id="rId46" Type="http://schemas.openxmlformats.org/officeDocument/2006/relationships/hyperlink" Target="https://docs.microsoft.com/en-us/azure/virtual-network/virtual-networks-nsg" TargetMode="External"/><Relationship Id="rId59" Type="http://schemas.openxmlformats.org/officeDocument/2006/relationships/image" Target="../media/image95.png"/><Relationship Id="rId67" Type="http://schemas.openxmlformats.org/officeDocument/2006/relationships/image" Target="../media/image950.png"/><Relationship Id="rId103" Type="http://schemas.openxmlformats.org/officeDocument/2006/relationships/image" Target="../media/image930.png"/><Relationship Id="rId20" Type="http://schemas.openxmlformats.org/officeDocument/2006/relationships/image" Target="../media/image880.png"/><Relationship Id="rId41" Type="http://schemas.openxmlformats.org/officeDocument/2006/relationships/hyperlink" Target="https://azure.microsoft.com/en-us/documentation/articles/active-directory-conditional-access/" TargetMode="External"/><Relationship Id="rId54" Type="http://schemas.openxmlformats.org/officeDocument/2006/relationships/hyperlink" Target="http://aka.ms/cyberpaw" TargetMode="External"/><Relationship Id="rId62" Type="http://schemas.openxmlformats.org/officeDocument/2006/relationships/image" Target="../media/image98.png"/><Relationship Id="rId70" Type="http://schemas.openxmlformats.org/officeDocument/2006/relationships/image" Target="../media/image1030.png"/><Relationship Id="rId75" Type="http://schemas.openxmlformats.org/officeDocument/2006/relationships/hyperlink" Target="https://developer.microsoft.com/en-us/windows/iot" TargetMode="External"/><Relationship Id="rId83" Type="http://schemas.openxmlformats.org/officeDocument/2006/relationships/hyperlink" Target="https://technet.microsoft.com/en-us/itpro/windows/keep-secure/windows-10-security-guide" TargetMode="External"/><Relationship Id="rId88" Type="http://schemas.openxmlformats.org/officeDocument/2006/relationships/hyperlink" Target="https://azure.microsoft.com/en-us/services/expressroute/" TargetMode="External"/><Relationship Id="rId91" Type="http://schemas.openxmlformats.org/officeDocument/2006/relationships/hyperlink" Target="http://download.microsoft.com/download/5/0/8/50856745-C5AE-451A-80DC-47A920B9D545/AFCEA_PADS_Datasheet.pdf" TargetMode="External"/><Relationship Id="rId96" Type="http://schemas.openxmlformats.org/officeDocument/2006/relationships/hyperlink" Target="https://blogs.msdn.microsoft.com/azuresecurity/2016/08/23/azure-log-siem-configuration-steps/" TargetMode="External"/><Relationship Id="rId1" Type="http://schemas.openxmlformats.org/officeDocument/2006/relationships/slideLayout" Target="../slideLayouts/slideLayout280.xml"/><Relationship Id="rId6" Type="http://schemas.openxmlformats.org/officeDocument/2006/relationships/image" Target="../media/image760.png"/><Relationship Id="rId15" Type="http://schemas.openxmlformats.org/officeDocument/2006/relationships/hyperlink" Target="https://aka.ms/sparoadmap" TargetMode="External"/><Relationship Id="rId23" Type="http://schemas.openxmlformats.org/officeDocument/2006/relationships/hyperlink" Target="https://technet.microsoft.com/en-us/itpro/windows/keep-secure/manage-identity-verification-using-microsoft-passport" TargetMode="External"/><Relationship Id="rId28" Type="http://schemas.openxmlformats.org/officeDocument/2006/relationships/hyperlink" Target="https://blogs.technet.microsoft.com/enterprisemobility/2016/08/10/azure-information-protection-with-hyok-hold-your-own-key/" TargetMode="External"/><Relationship Id="rId36" Type="http://schemas.openxmlformats.org/officeDocument/2006/relationships/image" Target="../media/image961.png"/><Relationship Id="rId49" Type="http://schemas.openxmlformats.org/officeDocument/2006/relationships/image" Target="../media/image61.png"/><Relationship Id="rId57" Type="http://schemas.openxmlformats.org/officeDocument/2006/relationships/hyperlink" Target="https://azure.microsoft.com/en-us/marketplace/" TargetMode="External"/><Relationship Id="rId10" Type="http://schemas.openxmlformats.org/officeDocument/2006/relationships/image" Target="../media/image800.png"/><Relationship Id="rId31" Type="http://schemas.openxmlformats.org/officeDocument/2006/relationships/hyperlink" Target="https://msdn.microsoft.com/en-us/library/dn948096.aspx" TargetMode="External"/><Relationship Id="rId44" Type="http://schemas.openxmlformats.org/officeDocument/2006/relationships/hyperlink" Target="https://azure.microsoft.com/en-us/services/key-vault/" TargetMode="External"/><Relationship Id="rId52" Type="http://schemas.openxmlformats.org/officeDocument/2006/relationships/hyperlink" Target="https://www.microsoft.com/en-us/TrustCenter/Security/default.aspx" TargetMode="External"/><Relationship Id="rId60" Type="http://schemas.openxmlformats.org/officeDocument/2006/relationships/image" Target="../media/image96.png"/><Relationship Id="rId65" Type="http://schemas.openxmlformats.org/officeDocument/2006/relationships/image" Target="../media/image840.png"/><Relationship Id="rId73" Type="http://schemas.openxmlformats.org/officeDocument/2006/relationships/hyperlink" Target="https://www.microsoft.com/en-us/WindowsForBusiness/windows-atp" TargetMode="External"/><Relationship Id="rId78" Type="http://schemas.openxmlformats.org/officeDocument/2006/relationships/image" Target="../media/image860.png"/><Relationship Id="rId81" Type="http://schemas.openxmlformats.org/officeDocument/2006/relationships/image" Target="../media/image105.emf"/><Relationship Id="rId86" Type="http://schemas.openxmlformats.org/officeDocument/2006/relationships/hyperlink" Target="https://www.microsoft.com/en-us/cloud-platform/microsoft-intune" TargetMode="External"/><Relationship Id="rId94" Type="http://schemas.openxmlformats.org/officeDocument/2006/relationships/hyperlink" Target="https://support.office.com/en-us/article/Office-365-Security-Compliance-Center-7e696a40-b86b-4a20-afcc-559218b7b1b8?ui=en-US&amp;rs=en-US&amp;ad=US" TargetMode="External"/><Relationship Id="rId99" Type="http://schemas.openxmlformats.org/officeDocument/2006/relationships/image" Target="../media/image910.png"/><Relationship Id="rId101" Type="http://schemas.openxmlformats.org/officeDocument/2006/relationships/hyperlink" Target="http://www.iiconsortium.org/pdf/SMM_Description_and_Intended_Use_2018-04-09.pdf" TargetMode="External"/><Relationship Id="rId4" Type="http://schemas.openxmlformats.org/officeDocument/2006/relationships/hyperlink" Target="http://www.microsoft.com/SDL" TargetMode="External"/><Relationship Id="rId9" Type="http://schemas.openxmlformats.org/officeDocument/2006/relationships/image" Target="../media/image7900.png"/><Relationship Id="rId13" Type="http://schemas.openxmlformats.org/officeDocument/2006/relationships/image" Target="../media/image101.png"/><Relationship Id="rId18" Type="http://schemas.openxmlformats.org/officeDocument/2006/relationships/hyperlink" Target="https://docs.microsoft.com/en-us/azure/active-directory/active-directory-identityprotection" TargetMode="External"/><Relationship Id="rId39" Type="http://schemas.openxmlformats.org/officeDocument/2006/relationships/hyperlink" Target="https://blogs.technet.microsoft.com/enterprisemobility/2015/09/08/sealpath-brings-rms-protection-to-autocad/" TargetMode="External"/><Relationship Id="rId34" Type="http://schemas.openxmlformats.org/officeDocument/2006/relationships/image" Target="../media/image94.jpg"/><Relationship Id="rId50" Type="http://schemas.openxmlformats.org/officeDocument/2006/relationships/image" Target="../media/image1021.png"/><Relationship Id="rId55" Type="http://schemas.openxmlformats.org/officeDocument/2006/relationships/image" Target="../media/image700.png"/><Relationship Id="rId76" Type="http://schemas.openxmlformats.org/officeDocument/2006/relationships/hyperlink" Target="https://www.microsoft.com/en-us/iot-central/" TargetMode="External"/><Relationship Id="rId97" Type="http://schemas.openxmlformats.org/officeDocument/2006/relationships/hyperlink" Target="http://aka.ms/sparoadmap" TargetMode="External"/><Relationship Id="rId7" Type="http://schemas.openxmlformats.org/officeDocument/2006/relationships/image" Target="../media/image770.png"/><Relationship Id="rId71" Type="http://schemas.openxmlformats.org/officeDocument/2006/relationships/image" Target="../media/image740.png"/><Relationship Id="rId92" Type="http://schemas.openxmlformats.org/officeDocument/2006/relationships/hyperlink" Target="https://www.microsoft.com/en-us/microsoftservices/campaigns/cybersecurity-protection.aspx#stage-3" TargetMode="External"/><Relationship Id="rId2" Type="http://schemas.openxmlformats.org/officeDocument/2006/relationships/notesSlide" Target="../notesSlides/notesSlide370.xml"/><Relationship Id="rId29" Type="http://schemas.openxmlformats.org/officeDocument/2006/relationships/hyperlink" Target="https://azure.microsoft.com/en-us/services/application-gateway/" TargetMode="External"/><Relationship Id="rId24" Type="http://schemas.openxmlformats.org/officeDocument/2006/relationships/image" Target="../media/image89.jpeg"/><Relationship Id="rId40" Type="http://schemas.openxmlformats.org/officeDocument/2006/relationships/image" Target="../media/image991.png"/><Relationship Id="rId45" Type="http://schemas.openxmlformats.org/officeDocument/2006/relationships/image" Target="../media/image1001.png"/><Relationship Id="rId66" Type="http://schemas.openxmlformats.org/officeDocument/2006/relationships/image" Target="../media/image940.svg"/><Relationship Id="rId87" Type="http://schemas.openxmlformats.org/officeDocument/2006/relationships/hyperlink" Target="https://blogs.technet.microsoft.com/windowsserver/2016/04/07/ten-reasons-youll-love-windows-server-2016-1-powershell-and-dsc/" TargetMode="External"/><Relationship Id="rId61" Type="http://schemas.openxmlformats.org/officeDocument/2006/relationships/image" Target="../media/image97.png"/><Relationship Id="rId82" Type="http://schemas.openxmlformats.org/officeDocument/2006/relationships/image" Target="../media/image107.png"/><Relationship Id="rId19" Type="http://schemas.openxmlformats.org/officeDocument/2006/relationships/hyperlink" Target="https://azure.microsoft.com/en-us/documentation/articles/multi-factor-authentication/" TargetMode="External"/><Relationship Id="rId14" Type="http://schemas.openxmlformats.org/officeDocument/2006/relationships/hyperlink" Target="https://blogs.office.com/2016/06/01/gain-enhanced-visibility-and-control-with-office-365-advanced-security-management/" TargetMode="External"/><Relationship Id="rId30" Type="http://schemas.openxmlformats.org/officeDocument/2006/relationships/image" Target="../media/image104.png"/><Relationship Id="rId35" Type="http://schemas.openxmlformats.org/officeDocument/2006/relationships/image" Target="../media/image951.png"/><Relationship Id="rId56" Type="http://schemas.openxmlformats.org/officeDocument/2006/relationships/image" Target="../media/image90.svg"/><Relationship Id="rId77" Type="http://schemas.openxmlformats.org/officeDocument/2006/relationships/hyperlink" Target="https://aka.ms/MCRA" TargetMode="External"/><Relationship Id="rId100" Type="http://schemas.openxmlformats.org/officeDocument/2006/relationships/image" Target="../media/image920.svg"/><Relationship Id="rId8" Type="http://schemas.openxmlformats.org/officeDocument/2006/relationships/image" Target="../media/image780.png"/><Relationship Id="rId51" Type="http://schemas.openxmlformats.org/officeDocument/2006/relationships/hyperlink" Target="https://docs.microsoft.com/en-us/azure/security/azure-security-disk-encryption" TargetMode="External"/><Relationship Id="rId72" Type="http://schemas.openxmlformats.org/officeDocument/2006/relationships/image" Target="../media/image990.svg"/><Relationship Id="rId93" Type="http://schemas.openxmlformats.org/officeDocument/2006/relationships/hyperlink" Target="https://docs.microsoft.com/en-us/azure/security-center/security-center-intro" TargetMode="External"/><Relationship Id="rId98" Type="http://schemas.openxmlformats.org/officeDocument/2006/relationships/hyperlink" Target="https://docs.microsoft.com/en-us/azure/iot-hub/iot-hub-security-architecture" TargetMode="External"/><Relationship Id="rId3" Type="http://schemas.openxmlformats.org/officeDocument/2006/relationships/hyperlink" Target="https://technet.microsoft.com/en-us/windows-server-docs/security/guarded-fabric-shielded-vm/guarded-fabric-and-shielded-vms" TargetMode="External"/></Relationships>
</file>

<file path=ppt/slides/_rels/slide44.xml.rels><?xml version="1.0" encoding="UTF-8" standalone="yes"?>
<Relationships xmlns="http://schemas.openxmlformats.org/package/2006/relationships"><Relationship Id="rId3" Type="http://schemas.openxmlformats.org/officeDocument/2006/relationships/chart" Target="../charts/chart1.xml"/><Relationship Id="rId7" Type="http://schemas.openxmlformats.org/officeDocument/2006/relationships/image" Target="../media/image1210.png"/><Relationship Id="rId2" Type="http://schemas.openxmlformats.org/officeDocument/2006/relationships/notesSlide" Target="../notesSlides/notesSlide42.xml"/><Relationship Id="rId1" Type="http://schemas.openxmlformats.org/officeDocument/2006/relationships/slideLayout" Target="../slideLayouts/slideLayout12.xml"/><Relationship Id="rId6" Type="http://schemas.openxmlformats.org/officeDocument/2006/relationships/slide" Target="slide600.xml"/><Relationship Id="rId5" Type="http://schemas.openxmlformats.org/officeDocument/2006/relationships/image" Target="../media/image149.png"/><Relationship Id="rId4" Type="http://schemas.openxmlformats.org/officeDocument/2006/relationships/hyperlink" Target="https://blogs.windows.com/msedgedev/2017/02/23/mitigating-arbitrary-native-code-execution/#u3KRkxycFBKlFYxy.97" TargetMode="External"/></Relationships>
</file>

<file path=ppt/slides/_rels/slide45.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43.xml"/><Relationship Id="rId1" Type="http://schemas.openxmlformats.org/officeDocument/2006/relationships/slideLayout" Target="../slideLayouts/slideLayout12.xml"/></Relationships>
</file>

<file path=ppt/slides/_rels/slide450.xml.rels><?xml version="1.0" encoding="UTF-8" standalone="yes"?>
<Relationships xmlns="http://schemas.openxmlformats.org/package/2006/relationships"><Relationship Id="rId8" Type="http://schemas.openxmlformats.org/officeDocument/2006/relationships/image" Target="../media/image1210.png"/><Relationship Id="rId3" Type="http://schemas.openxmlformats.org/officeDocument/2006/relationships/hyperlink" Target="https://www.microsoft.com/SDL" TargetMode="External"/><Relationship Id="rId7" Type="http://schemas.openxmlformats.org/officeDocument/2006/relationships/slide" Target="slide460.xml"/><Relationship Id="rId2" Type="http://schemas.openxmlformats.org/officeDocument/2006/relationships/notesSlide" Target="../notesSlides/notesSlide390.xml"/><Relationship Id="rId1" Type="http://schemas.openxmlformats.org/officeDocument/2006/relationships/slideLayout" Target="../slideLayouts/slideLayout122.xml"/><Relationship Id="rId6" Type="http://schemas.openxmlformats.org/officeDocument/2006/relationships/image" Target="../media/image1201.png"/><Relationship Id="rId5" Type="http://schemas.openxmlformats.org/officeDocument/2006/relationships/hyperlink" Target="https://technet.microsoft.com/en-us/security/dn440717.aspx" TargetMode="External"/><Relationship Id="rId10" Type="http://schemas.openxmlformats.org/officeDocument/2006/relationships/comments" Target="../comments/comment10.xml"/><Relationship Id="rId4" Type="http://schemas.openxmlformats.org/officeDocument/2006/relationships/hyperlink" Target="http://www.iso.org/iso/home/store/catalogue_tc/catalogue_detail.htm?csnumber=44378" TargetMode="External"/><Relationship Id="rId9" Type="http://schemas.openxmlformats.org/officeDocument/2006/relationships/slide" Target="slide600.xml"/></Relationships>
</file>

<file path=ppt/slides/_rels/slide46.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44.xml"/><Relationship Id="rId1" Type="http://schemas.openxmlformats.org/officeDocument/2006/relationships/slideLayout" Target="../slideLayouts/slideLayout12.xml"/></Relationships>
</file>

<file path=ppt/slides/_rels/slide460.xml.rels><?xml version="1.0" encoding="UTF-8" standalone="yes"?>
<Relationships xmlns="http://schemas.openxmlformats.org/package/2006/relationships"><Relationship Id="rId3" Type="http://schemas.openxmlformats.org/officeDocument/2006/relationships/chart" Target="../charts/chart11.xml"/><Relationship Id="rId2" Type="http://schemas.openxmlformats.org/officeDocument/2006/relationships/notesSlide" Target="../notesSlides/notesSlide400.xml"/><Relationship Id="rId1" Type="http://schemas.openxmlformats.org/officeDocument/2006/relationships/slideLayout" Target="../slideLayouts/slideLayout122.xml"/><Relationship Id="rId6" Type="http://schemas.openxmlformats.org/officeDocument/2006/relationships/slide" Target="slide600.xml"/><Relationship Id="rId5" Type="http://schemas.openxmlformats.org/officeDocument/2006/relationships/image" Target="../media/image1210.png"/><Relationship Id="rId4" Type="http://schemas.openxmlformats.org/officeDocument/2006/relationships/hyperlink" Target="https://blogs.windows.com/msedgedev/2017/02/23/mitigating-arbitrary-native-code-execution/#u3KRkxycFBKlFYxy.97" TargetMode="External"/></Relationships>
</file>

<file path=ppt/slides/_rels/slide47.xml.rels><?xml version="1.0" encoding="UTF-8" standalone="yes"?>
<Relationships xmlns="http://schemas.openxmlformats.org/package/2006/relationships"><Relationship Id="rId8" Type="http://schemas.openxmlformats.org/officeDocument/2006/relationships/image" Target="../media/image156.png"/><Relationship Id="rId13" Type="http://schemas.openxmlformats.org/officeDocument/2006/relationships/image" Target="../media/image161.png"/><Relationship Id="rId3" Type="http://schemas.openxmlformats.org/officeDocument/2006/relationships/image" Target="../media/image151.png"/><Relationship Id="rId7" Type="http://schemas.openxmlformats.org/officeDocument/2006/relationships/image" Target="../media/image155.png"/><Relationship Id="rId12" Type="http://schemas.openxmlformats.org/officeDocument/2006/relationships/image" Target="../media/image160.png"/><Relationship Id="rId2" Type="http://schemas.openxmlformats.org/officeDocument/2006/relationships/notesSlide" Target="../notesSlides/notesSlide45.xml"/><Relationship Id="rId1" Type="http://schemas.openxmlformats.org/officeDocument/2006/relationships/slideLayout" Target="../slideLayouts/slideLayout8.xml"/><Relationship Id="rId6" Type="http://schemas.openxmlformats.org/officeDocument/2006/relationships/image" Target="../media/image154.png"/><Relationship Id="rId11" Type="http://schemas.openxmlformats.org/officeDocument/2006/relationships/image" Target="../media/image159.png"/><Relationship Id="rId5" Type="http://schemas.openxmlformats.org/officeDocument/2006/relationships/image" Target="../media/image153.png"/><Relationship Id="rId10" Type="http://schemas.openxmlformats.org/officeDocument/2006/relationships/image" Target="../media/image158.png"/><Relationship Id="rId4" Type="http://schemas.openxmlformats.org/officeDocument/2006/relationships/image" Target="../media/image152.png"/><Relationship Id="rId9" Type="http://schemas.openxmlformats.org/officeDocument/2006/relationships/image" Target="../media/image157.png"/></Relationships>
</file>

<file path=ppt/slides/_rels/slide470.xml.rels><?xml version="1.0" encoding="UTF-8" standalone="yes"?>
<Relationships xmlns="http://schemas.openxmlformats.org/package/2006/relationships"><Relationship Id="rId3" Type="http://schemas.openxmlformats.org/officeDocument/2006/relationships/image" Target="../media/image1420.png"/><Relationship Id="rId2" Type="http://schemas.openxmlformats.org/officeDocument/2006/relationships/notesSlide" Target="../notesSlides/notesSlide440.xml"/><Relationship Id="rId1" Type="http://schemas.openxmlformats.org/officeDocument/2006/relationships/slideLayout" Target="../slideLayouts/slideLayout190.xml"/><Relationship Id="rId4" Type="http://schemas.openxmlformats.org/officeDocument/2006/relationships/image" Target="../media/image143.svg"/></Relationships>
</file>

<file path=ppt/slides/_rels/slide4700.xml.rels><?xml version="1.0" encoding="UTF-8" standalone="yes"?>
<Relationships xmlns="http://schemas.openxmlformats.org/package/2006/relationships"><Relationship Id="rId3" Type="http://schemas.openxmlformats.org/officeDocument/2006/relationships/image" Target="../media/image1220.png"/><Relationship Id="rId7" Type="http://schemas.openxmlformats.org/officeDocument/2006/relationships/image" Target="../media/image1260.png"/><Relationship Id="rId2" Type="http://schemas.openxmlformats.org/officeDocument/2006/relationships/notesSlide" Target="../notesSlides/notesSlide411.xml"/><Relationship Id="rId1" Type="http://schemas.openxmlformats.org/officeDocument/2006/relationships/slideLayout" Target="../slideLayouts/slideLayout122.xml"/><Relationship Id="rId6" Type="http://schemas.openxmlformats.org/officeDocument/2006/relationships/image" Target="../media/image125.jpeg"/><Relationship Id="rId5" Type="http://schemas.openxmlformats.org/officeDocument/2006/relationships/image" Target="../media/image1240.png"/><Relationship Id="rId4" Type="http://schemas.openxmlformats.org/officeDocument/2006/relationships/image" Target="../media/image1230.png"/></Relationships>
</file>

<file path=ppt/slides/_rels/slide48.xml.rels><?xml version="1.0" encoding="UTF-8" standalone="yes"?>
<Relationships xmlns="http://schemas.openxmlformats.org/package/2006/relationships"><Relationship Id="rId8" Type="http://schemas.openxmlformats.org/officeDocument/2006/relationships/image" Target="../media/image167.emf"/><Relationship Id="rId3" Type="http://schemas.openxmlformats.org/officeDocument/2006/relationships/image" Target="../media/image162.png"/><Relationship Id="rId7" Type="http://schemas.openxmlformats.org/officeDocument/2006/relationships/image" Target="../media/image166.svg"/><Relationship Id="rId2" Type="http://schemas.openxmlformats.org/officeDocument/2006/relationships/notesSlide" Target="../notesSlides/notesSlide46.xml"/><Relationship Id="rId1" Type="http://schemas.openxmlformats.org/officeDocument/2006/relationships/slideLayout" Target="../slideLayouts/slideLayout24.xml"/><Relationship Id="rId6" Type="http://schemas.openxmlformats.org/officeDocument/2006/relationships/image" Target="../media/image165.png"/><Relationship Id="rId11" Type="http://schemas.openxmlformats.org/officeDocument/2006/relationships/image" Target="../media/image170.emf"/><Relationship Id="rId5" Type="http://schemas.openxmlformats.org/officeDocument/2006/relationships/image" Target="../media/image164.png"/><Relationship Id="rId10" Type="http://schemas.openxmlformats.org/officeDocument/2006/relationships/image" Target="../media/image169.svg"/><Relationship Id="rId4" Type="http://schemas.openxmlformats.org/officeDocument/2006/relationships/image" Target="../media/image163.svg"/><Relationship Id="rId9" Type="http://schemas.openxmlformats.org/officeDocument/2006/relationships/image" Target="../media/image168.png"/></Relationships>
</file>

<file path=ppt/slides/_rels/slide480.xml.rels><?xml version="1.0" encoding="UTF-8" standalone="yes"?>
<Relationships xmlns="http://schemas.openxmlformats.org/package/2006/relationships"><Relationship Id="rId8" Type="http://schemas.openxmlformats.org/officeDocument/2006/relationships/image" Target="../media/image1540.png"/><Relationship Id="rId3" Type="http://schemas.openxmlformats.org/officeDocument/2006/relationships/hyperlink" Target="https://www.microsoft.com/SDL" TargetMode="External"/><Relationship Id="rId7" Type="http://schemas.openxmlformats.org/officeDocument/2006/relationships/slide" Target="slide490.xml"/><Relationship Id="rId2" Type="http://schemas.openxmlformats.org/officeDocument/2006/relationships/notesSlide" Target="../notesSlides/notesSlide410.xml"/><Relationship Id="rId1" Type="http://schemas.openxmlformats.org/officeDocument/2006/relationships/slideLayout" Target="../slideLayouts/slideLayout120.xml"/><Relationship Id="rId6" Type="http://schemas.openxmlformats.org/officeDocument/2006/relationships/image" Target="../media/image1200.png"/><Relationship Id="rId11" Type="http://schemas.openxmlformats.org/officeDocument/2006/relationships/image" Target="../media/image1550.png"/><Relationship Id="rId5" Type="http://schemas.openxmlformats.org/officeDocument/2006/relationships/hyperlink" Target="https://technet.microsoft.com/en-us/security/dn440717.aspx" TargetMode="External"/><Relationship Id="rId10" Type="http://schemas.openxmlformats.org/officeDocument/2006/relationships/slide" Target="slide610.xml"/><Relationship Id="rId4" Type="http://schemas.openxmlformats.org/officeDocument/2006/relationships/hyperlink" Target="http://www.iso.org/iso/home/store/catalogue_tc/catalogue_detail.htm?csnumber=44378" TargetMode="External"/><Relationship Id="rId9" Type="http://schemas.openxmlformats.org/officeDocument/2006/relationships/image" Target="../media/image1390.png"/></Relationships>
</file>

<file path=ppt/slides/_rels/slide49.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47.xml"/><Relationship Id="rId1" Type="http://schemas.openxmlformats.org/officeDocument/2006/relationships/slideLayout" Target="../slideLayouts/slideLayout19.xml"/></Relationships>
</file>

<file path=ppt/slides/_rels/slide490.xml.rels><?xml version="1.0" encoding="UTF-8" standalone="yes"?>
<Relationships xmlns="http://schemas.openxmlformats.org/package/2006/relationships"><Relationship Id="rId3" Type="http://schemas.openxmlformats.org/officeDocument/2006/relationships/chart" Target="../charts/chart10.xml"/><Relationship Id="rId7" Type="http://schemas.openxmlformats.org/officeDocument/2006/relationships/image" Target="../media/image1550.png"/><Relationship Id="rId2" Type="http://schemas.openxmlformats.org/officeDocument/2006/relationships/notesSlide" Target="../notesSlides/notesSlide420.xml"/><Relationship Id="rId1" Type="http://schemas.openxmlformats.org/officeDocument/2006/relationships/slideLayout" Target="../slideLayouts/slideLayout120.xml"/><Relationship Id="rId6" Type="http://schemas.openxmlformats.org/officeDocument/2006/relationships/slide" Target="slide610.xml"/><Relationship Id="rId5" Type="http://schemas.openxmlformats.org/officeDocument/2006/relationships/image" Target="../media/image1390.png"/><Relationship Id="rId4" Type="http://schemas.openxmlformats.org/officeDocument/2006/relationships/hyperlink" Target="https://blogs.windows.com/msedgedev/2017/02/23/mitigating-arbitrary-native-code-execution/#u3KRkxycFBKlFYxy.97"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s://msdn.microsoft.com/en-us/library/cc767092.aspx" TargetMode="External"/><Relationship Id="rId12" Type="http://schemas.openxmlformats.org/officeDocument/2006/relationships/image" Target="../media/image260.png"/><Relationship Id="rId2" Type="http://schemas.openxmlformats.org/officeDocument/2006/relationships/notesSlide" Target="../notesSlides/notesSlide5.xml"/><Relationship Id="rId1" Type="http://schemas.openxmlformats.org/officeDocument/2006/relationships/slideLayout" Target="../slideLayouts/slideLayout12.xml"/><Relationship Id="rId11" Type="http://schemas.openxmlformats.org/officeDocument/2006/relationships/image" Target="../media/image47.png"/><Relationship Id="rId5" Type="http://schemas.openxmlformats.org/officeDocument/2006/relationships/image" Target="../media/image46.png"/><Relationship Id="rId10" Type="http://schemas.openxmlformats.org/officeDocument/2006/relationships/image" Target="../media/image290.png"/><Relationship Id="rId4" Type="http://schemas.openxmlformats.org/officeDocument/2006/relationships/hyperlink" Target="https://news.microsoft.com/security2015/" TargetMode="External"/><Relationship Id="rId9" Type="http://schemas.openxmlformats.org/officeDocument/2006/relationships/slide" Target="slide480.xml"/></Relationships>
</file>

<file path=ppt/slides/_rels/slide50.xml.rels><?xml version="1.0" encoding="UTF-8" standalone="yes"?>
<Relationships xmlns="http://schemas.openxmlformats.org/package/2006/relationships"><Relationship Id="rId8" Type="http://schemas.openxmlformats.org/officeDocument/2006/relationships/image" Target="../media/image142.emf"/><Relationship Id="rId3" Type="http://schemas.openxmlformats.org/officeDocument/2006/relationships/image" Target="../media/image172.emf"/><Relationship Id="rId7" Type="http://schemas.openxmlformats.org/officeDocument/2006/relationships/image" Target="../media/image176.emf"/><Relationship Id="rId2" Type="http://schemas.openxmlformats.org/officeDocument/2006/relationships/notesSlide" Target="../notesSlides/notesSlide48.xml"/><Relationship Id="rId1" Type="http://schemas.openxmlformats.org/officeDocument/2006/relationships/slideLayout" Target="../slideLayouts/slideLayout12.xml"/><Relationship Id="rId6" Type="http://schemas.openxmlformats.org/officeDocument/2006/relationships/image" Target="../media/image175.emf"/><Relationship Id="rId11" Type="http://schemas.openxmlformats.org/officeDocument/2006/relationships/image" Target="../media/image178.emf"/><Relationship Id="rId5" Type="http://schemas.openxmlformats.org/officeDocument/2006/relationships/image" Target="../media/image174.emf"/><Relationship Id="rId10" Type="http://schemas.openxmlformats.org/officeDocument/2006/relationships/image" Target="../media/image177.png"/><Relationship Id="rId4" Type="http://schemas.openxmlformats.org/officeDocument/2006/relationships/image" Target="../media/image173.emf"/><Relationship Id="rId9" Type="http://schemas.openxmlformats.org/officeDocument/2006/relationships/image" Target="../media/image143.png"/></Relationships>
</file>

<file path=ppt/slides/_rels/slide500.xml.rels><?xml version="1.0" encoding="UTF-8" standalone="yes"?>
<Relationships xmlns="http://schemas.openxmlformats.org/package/2006/relationships"><Relationship Id="rId3" Type="http://schemas.openxmlformats.org/officeDocument/2006/relationships/image" Target="../media/image1221.png"/><Relationship Id="rId7" Type="http://schemas.openxmlformats.org/officeDocument/2006/relationships/image" Target="../media/image1270.png"/><Relationship Id="rId2" Type="http://schemas.openxmlformats.org/officeDocument/2006/relationships/notesSlide" Target="../notesSlides/notesSlide430.xml"/><Relationship Id="rId1" Type="http://schemas.openxmlformats.org/officeDocument/2006/relationships/slideLayout" Target="../slideLayouts/slideLayout120.xml"/><Relationship Id="rId6" Type="http://schemas.openxmlformats.org/officeDocument/2006/relationships/image" Target="../media/image1250.jpeg"/><Relationship Id="rId5" Type="http://schemas.openxmlformats.org/officeDocument/2006/relationships/image" Target="../media/image1241.png"/><Relationship Id="rId4" Type="http://schemas.openxmlformats.org/officeDocument/2006/relationships/image" Target="../media/image1231.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2.xml"/></Relationships>
</file>

<file path=ppt/slides/_rels/slide510.xml.rels><?xml version="1.0" encoding="UTF-8" standalone="yes"?>
<Relationships xmlns="http://schemas.openxmlformats.org/package/2006/relationships"><Relationship Id="rId2" Type="http://schemas.openxmlformats.org/officeDocument/2006/relationships/notesSlide" Target="../notesSlides/notesSlide480.xml"/><Relationship Id="rId1" Type="http://schemas.openxmlformats.org/officeDocument/2006/relationships/slideLayout" Target="../slideLayouts/slideLayout124.xml"/></Relationships>
</file>

<file path=ppt/slides/_rels/slide52.xml.rels><?xml version="1.0" encoding="UTF-8" standalone="yes"?>
<Relationships xmlns="http://schemas.openxmlformats.org/package/2006/relationships"><Relationship Id="rId3" Type="http://schemas.openxmlformats.org/officeDocument/2006/relationships/hyperlink" Target="http://aka.ms/portfolio-IR" TargetMode="External"/><Relationship Id="rId7" Type="http://schemas.openxmlformats.org/officeDocument/2006/relationships/image" Target="../media/image179.png"/><Relationship Id="rId2" Type="http://schemas.openxmlformats.org/officeDocument/2006/relationships/notesSlide" Target="../notesSlides/notesSlide50.xml"/><Relationship Id="rId1" Type="http://schemas.openxmlformats.org/officeDocument/2006/relationships/slideLayout" Target="../slideLayouts/slideLayout12.xml"/><Relationship Id="rId6" Type="http://schemas.openxmlformats.org/officeDocument/2006/relationships/hyperlink" Target="http://aka.ms/IRRG" TargetMode="External"/><Relationship Id="rId5" Type="http://schemas.openxmlformats.org/officeDocument/2006/relationships/hyperlink" Target="http://www.microsoft.com/" TargetMode="External"/><Relationship Id="rId4" Type="http://schemas.openxmlformats.org/officeDocument/2006/relationships/hyperlink" Target="http://aka.ms/portfolio-PADS" TargetMode="External"/></Relationships>
</file>

<file path=ppt/slides/_rels/slide53.xml.rels><?xml version="1.0" encoding="UTF-8" standalone="yes"?>
<Relationships xmlns="http://schemas.openxmlformats.org/package/2006/relationships"><Relationship Id="rId8" Type="http://schemas.openxmlformats.org/officeDocument/2006/relationships/image" Target="../media/image184.svg"/><Relationship Id="rId3" Type="http://schemas.openxmlformats.org/officeDocument/2006/relationships/image" Target="../media/image180.png"/><Relationship Id="rId7" Type="http://schemas.openxmlformats.org/officeDocument/2006/relationships/image" Target="../media/image162.png"/><Relationship Id="rId2" Type="http://schemas.openxmlformats.org/officeDocument/2006/relationships/notesSlide" Target="../notesSlides/notesSlide51.xml"/><Relationship Id="rId1" Type="http://schemas.openxmlformats.org/officeDocument/2006/relationships/slideLayout" Target="../slideLayouts/slideLayout97.xml"/><Relationship Id="rId6" Type="http://schemas.openxmlformats.org/officeDocument/2006/relationships/image" Target="../media/image183.svg"/><Relationship Id="rId5" Type="http://schemas.openxmlformats.org/officeDocument/2006/relationships/image" Target="../media/image182.png"/><Relationship Id="rId10" Type="http://schemas.openxmlformats.org/officeDocument/2006/relationships/image" Target="../media/image186.svg"/><Relationship Id="rId4" Type="http://schemas.openxmlformats.org/officeDocument/2006/relationships/image" Target="../media/image181.svg"/><Relationship Id="rId9" Type="http://schemas.openxmlformats.org/officeDocument/2006/relationships/image" Target="../media/image185.png"/></Relationships>
</file>

<file path=ppt/slides/_rels/slide530.xml.rels><?xml version="1.0" encoding="UTF-8" standalone="yes"?>
<Relationships xmlns="http://schemas.openxmlformats.org/package/2006/relationships"><Relationship Id="rId8" Type="http://schemas.openxmlformats.org/officeDocument/2006/relationships/image" Target="../media/image184.svg"/><Relationship Id="rId3" Type="http://schemas.openxmlformats.org/officeDocument/2006/relationships/image" Target="../media/image180.png"/><Relationship Id="rId7" Type="http://schemas.openxmlformats.org/officeDocument/2006/relationships/image" Target="../media/image162.png"/><Relationship Id="rId2" Type="http://schemas.openxmlformats.org/officeDocument/2006/relationships/notesSlide" Target="../notesSlides/notesSlide510.xml"/><Relationship Id="rId1" Type="http://schemas.openxmlformats.org/officeDocument/2006/relationships/slideLayout" Target="../slideLayouts/slideLayout970.xml"/><Relationship Id="rId6" Type="http://schemas.openxmlformats.org/officeDocument/2006/relationships/image" Target="../media/image183.svg"/><Relationship Id="rId5" Type="http://schemas.openxmlformats.org/officeDocument/2006/relationships/image" Target="../media/image182.png"/><Relationship Id="rId10" Type="http://schemas.openxmlformats.org/officeDocument/2006/relationships/image" Target="../media/image186.svg"/><Relationship Id="rId4" Type="http://schemas.openxmlformats.org/officeDocument/2006/relationships/image" Target="../media/image181.svg"/><Relationship Id="rId9" Type="http://schemas.openxmlformats.org/officeDocument/2006/relationships/image" Target="../media/image185.png"/></Relationships>
</file>

<file path=ppt/slides/_rels/slide54.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52.xml"/><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notesSlide" Target="../notesSlides/notesSlide53.xml"/><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notesSlide" Target="../notesSlides/notesSlide54.xml"/><Relationship Id="rId1" Type="http://schemas.openxmlformats.org/officeDocument/2006/relationships/slideLayout" Target="../slideLayouts/slideLayout12.xml"/><Relationship Id="rId4" Type="http://schemas.openxmlformats.org/officeDocument/2006/relationships/image" Target="../media/image188.png"/></Relationships>
</file>

<file path=ppt/slides/_rels/slide57.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55.xml"/><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notesSlide" Target="../notesSlides/notesSlide56.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600.xml.rels><?xml version="1.0" encoding="UTF-8" standalone="yes"?>
<Relationships xmlns="http://schemas.openxmlformats.org/package/2006/relationships"><Relationship Id="rId8" Type="http://schemas.openxmlformats.org/officeDocument/2006/relationships/slide" Target="slide450.xml"/><Relationship Id="rId3" Type="http://schemas.openxmlformats.org/officeDocument/2006/relationships/hyperlink" Target="https://msdn.microsoft.com/en-us/library/cc767092.aspx" TargetMode="External"/><Relationship Id="rId7" Type="http://schemas.openxmlformats.org/officeDocument/2006/relationships/image" Target="../media/image261.png"/><Relationship Id="rId2" Type="http://schemas.openxmlformats.org/officeDocument/2006/relationships/notesSlide" Target="../notesSlides/notesSlide500.xml"/><Relationship Id="rId1" Type="http://schemas.openxmlformats.org/officeDocument/2006/relationships/slideLayout" Target="../slideLayouts/slideLayout122.xml"/><Relationship Id="rId6" Type="http://schemas.openxmlformats.org/officeDocument/2006/relationships/slide" Target="slide4700.xml"/><Relationship Id="rId5" Type="http://schemas.openxmlformats.org/officeDocument/2006/relationships/image" Target="../media/image252.png"/><Relationship Id="rId10" Type="http://schemas.openxmlformats.org/officeDocument/2006/relationships/slide" Target="slide400.xml"/><Relationship Id="rId4" Type="http://schemas.openxmlformats.org/officeDocument/2006/relationships/hyperlink" Target="https://news.microsoft.com/security2015/" TargetMode="External"/><Relationship Id="rId9" Type="http://schemas.openxmlformats.org/officeDocument/2006/relationships/image" Target="../media/image270.png"/></Relationships>
</file>

<file path=ppt/slides/_rels/slide610.xml.rels><?xml version="1.0" encoding="UTF-8" standalone="yes"?>
<Relationships xmlns="http://schemas.openxmlformats.org/package/2006/relationships"><Relationship Id="rId8" Type="http://schemas.openxmlformats.org/officeDocument/2006/relationships/image" Target="../media/image2700.png"/><Relationship Id="rId13" Type="http://schemas.openxmlformats.org/officeDocument/2006/relationships/image" Target="../media/image300.png"/><Relationship Id="rId3" Type="http://schemas.openxmlformats.org/officeDocument/2006/relationships/hyperlink" Target="https://msdn.microsoft.com/en-us/library/cc767092.aspx" TargetMode="External"/><Relationship Id="rId7" Type="http://schemas.openxmlformats.org/officeDocument/2006/relationships/image" Target="../media/image280.png"/><Relationship Id="rId12" Type="http://schemas.openxmlformats.org/officeDocument/2006/relationships/slide" Target="slide430.xml"/><Relationship Id="rId2" Type="http://schemas.openxmlformats.org/officeDocument/2006/relationships/notesSlide" Target="../notesSlides/notesSlide5100.xml"/><Relationship Id="rId1" Type="http://schemas.openxmlformats.org/officeDocument/2006/relationships/slideLayout" Target="../slideLayouts/slideLayout120.xml"/><Relationship Id="rId6" Type="http://schemas.openxmlformats.org/officeDocument/2006/relationships/slide" Target="slide500.xml"/><Relationship Id="rId11" Type="http://schemas.openxmlformats.org/officeDocument/2006/relationships/image" Target="../media/image301.png"/><Relationship Id="rId5" Type="http://schemas.openxmlformats.org/officeDocument/2006/relationships/image" Target="../media/image2600.png"/><Relationship Id="rId10" Type="http://schemas.openxmlformats.org/officeDocument/2006/relationships/image" Target="../media/image290.png"/><Relationship Id="rId4" Type="http://schemas.openxmlformats.org/officeDocument/2006/relationships/hyperlink" Target="https://news.microsoft.com/security2015/" TargetMode="External"/><Relationship Id="rId9" Type="http://schemas.openxmlformats.org/officeDocument/2006/relationships/slide" Target="slide480.xml"/></Relationships>
</file>

<file path=ppt/slides/_rels/slide7.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83.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notesSlide" Target="../notesSlides/notesSlide76.xml"/><Relationship Id="rId1" Type="http://schemas.openxmlformats.org/officeDocument/2006/relationships/slideLayout" Target="../slideLayouts/slideLayout120.xml"/></Relationships>
</file>

<file path=ppt/slides/_rels/slide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4199" y="1871784"/>
            <a:ext cx="11178903" cy="1661993"/>
          </a:xfrm>
        </p:spPr>
        <p:txBody>
          <a:bodyPr/>
          <a:lstStyle/>
          <a:p>
            <a:pPr>
              <a:spcAft>
                <a:spcPts val="600"/>
              </a:spcAft>
            </a:pPr>
            <a:r>
              <a:rPr lang="en-US" b="0">
                <a:latin typeface="+mn-lt"/>
              </a:rPr>
              <a:t>Microsoft CISO Workshop </a:t>
            </a:r>
            <a:br>
              <a:rPr lang="en-US"/>
            </a:br>
            <a:r>
              <a:rPr lang="en-US"/>
              <a:t>4b - Threat Protection Strategy </a:t>
            </a:r>
            <a:br>
              <a:rPr lang="en-US"/>
            </a:br>
            <a:r>
              <a:rPr lang="en-US"/>
              <a:t>(DETECT-RESPOND-RECOVER)</a:t>
            </a:r>
          </a:p>
        </p:txBody>
      </p:sp>
      <p:sp>
        <p:nvSpPr>
          <p:cNvPr id="5" name="Text Placeholder 4"/>
          <p:cNvSpPr>
            <a:spLocks noGrp="1"/>
          </p:cNvSpPr>
          <p:nvPr>
            <p:ph type="body" sz="quarter" idx="12"/>
          </p:nvPr>
        </p:nvSpPr>
        <p:spPr>
          <a:xfrm>
            <a:off x="584200" y="3962401"/>
            <a:ext cx="6628130" cy="307777"/>
          </a:xfrm>
        </p:spPr>
        <p:txBody>
          <a:bodyPr/>
          <a:lstStyle/>
          <a:p>
            <a:r>
              <a:rPr lang="en-US"/>
              <a:t>Microsoft Cybersecurity Solutions Group</a:t>
            </a:r>
          </a:p>
        </p:txBody>
      </p:sp>
      <p:grpSp>
        <p:nvGrpSpPr>
          <p:cNvPr id="24" name="Group 23">
            <a:extLst>
              <a:ext uri="{FF2B5EF4-FFF2-40B4-BE49-F238E27FC236}">
                <a16:creationId xmlns:a16="http://schemas.microsoft.com/office/drawing/2014/main" id="{29B05CEA-CC18-4D56-B611-1EB86CA43005}"/>
              </a:ext>
            </a:extLst>
          </p:cNvPr>
          <p:cNvGrpSpPr/>
          <p:nvPr/>
        </p:nvGrpSpPr>
        <p:grpSpPr>
          <a:xfrm>
            <a:off x="8363007" y="1975524"/>
            <a:ext cx="2730385" cy="2906953"/>
            <a:chOff x="8363007" y="1975524"/>
            <a:chExt cx="2730385" cy="2906953"/>
          </a:xfrm>
        </p:grpSpPr>
        <p:sp>
          <p:nvSpPr>
            <p:cNvPr id="20" name="Shield_EA18" title="Icon of a shield">
              <a:extLst>
                <a:ext uri="{FF2B5EF4-FFF2-40B4-BE49-F238E27FC236}">
                  <a16:creationId xmlns:a16="http://schemas.microsoft.com/office/drawing/2014/main" id="{DF867C00-3C6D-44D5-A3E6-807DAB3A3AFD}"/>
                </a:ext>
              </a:extLst>
            </p:cNvPr>
            <p:cNvSpPr>
              <a:spLocks noChangeAspect="1"/>
            </p:cNvSpPr>
            <p:nvPr/>
          </p:nvSpPr>
          <p:spPr bwMode="auto">
            <a:xfrm>
              <a:off x="8363007" y="1975524"/>
              <a:ext cx="2730385" cy="2906953"/>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noFill/>
            <a:ln w="127000" cap="sq">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23" name="strategy" title="Icon of two circles and a curved arrow winding between three exes connecting them">
              <a:extLst>
                <a:ext uri="{FF2B5EF4-FFF2-40B4-BE49-F238E27FC236}">
                  <a16:creationId xmlns:a16="http://schemas.microsoft.com/office/drawing/2014/main" id="{4735BED5-6B8F-46CE-B9D6-3005F5DB78D2}"/>
                </a:ext>
              </a:extLst>
            </p:cNvPr>
            <p:cNvSpPr>
              <a:spLocks noChangeAspect="1" noEditPoints="1"/>
            </p:cNvSpPr>
            <p:nvPr/>
          </p:nvSpPr>
          <p:spPr bwMode="auto">
            <a:xfrm>
              <a:off x="9163475" y="2546150"/>
              <a:ext cx="1129448" cy="1504790"/>
            </a:xfrm>
            <a:custGeom>
              <a:avLst/>
              <a:gdLst>
                <a:gd name="T0" fmla="*/ 208 w 240"/>
                <a:gd name="T1" fmla="*/ 83 h 322"/>
                <a:gd name="T2" fmla="*/ 207 w 240"/>
                <a:gd name="T3" fmla="*/ 128 h 322"/>
                <a:gd name="T4" fmla="*/ 166 w 240"/>
                <a:gd name="T5" fmla="*/ 178 h 322"/>
                <a:gd name="T6" fmla="*/ 83 w 240"/>
                <a:gd name="T7" fmla="*/ 178 h 322"/>
                <a:gd name="T8" fmla="*/ 43 w 240"/>
                <a:gd name="T9" fmla="*/ 191 h 322"/>
                <a:gd name="T10" fmla="*/ 25 w 240"/>
                <a:gd name="T11" fmla="*/ 230 h 322"/>
                <a:gd name="T12" fmla="*/ 25 w 240"/>
                <a:gd name="T13" fmla="*/ 239 h 322"/>
                <a:gd name="T14" fmla="*/ 239 w 240"/>
                <a:gd name="T15" fmla="*/ 114 h 322"/>
                <a:gd name="T16" fmla="*/ 208 w 240"/>
                <a:gd name="T17" fmla="*/ 83 h 322"/>
                <a:gd name="T18" fmla="*/ 177 w 240"/>
                <a:gd name="T19" fmla="*/ 114 h 322"/>
                <a:gd name="T20" fmla="*/ 0 w 240"/>
                <a:gd name="T21" fmla="*/ 296 h 322"/>
                <a:gd name="T22" fmla="*/ 26 w 240"/>
                <a:gd name="T23" fmla="*/ 322 h 322"/>
                <a:gd name="T24" fmla="*/ 52 w 240"/>
                <a:gd name="T25" fmla="*/ 296 h 322"/>
                <a:gd name="T26" fmla="*/ 26 w 240"/>
                <a:gd name="T27" fmla="*/ 270 h 322"/>
                <a:gd name="T28" fmla="*/ 0 w 240"/>
                <a:gd name="T29" fmla="*/ 296 h 322"/>
                <a:gd name="T30" fmla="*/ 187 w 240"/>
                <a:gd name="T31" fmla="*/ 26 h 322"/>
                <a:gd name="T32" fmla="*/ 213 w 240"/>
                <a:gd name="T33" fmla="*/ 52 h 322"/>
                <a:gd name="T34" fmla="*/ 239 w 240"/>
                <a:gd name="T35" fmla="*/ 26 h 322"/>
                <a:gd name="T36" fmla="*/ 213 w 240"/>
                <a:gd name="T37" fmla="*/ 0 h 322"/>
                <a:gd name="T38" fmla="*/ 187 w 240"/>
                <a:gd name="T39" fmla="*/ 26 h 322"/>
                <a:gd name="T40" fmla="*/ 67 w 240"/>
                <a:gd name="T41" fmla="*/ 96 h 322"/>
                <a:gd name="T42" fmla="*/ 119 w 240"/>
                <a:gd name="T43" fmla="*/ 148 h 322"/>
                <a:gd name="T44" fmla="*/ 119 w 240"/>
                <a:gd name="T45" fmla="*/ 96 h 322"/>
                <a:gd name="T46" fmla="*/ 67 w 240"/>
                <a:gd name="T47" fmla="*/ 148 h 322"/>
                <a:gd name="T48" fmla="*/ 189 w 240"/>
                <a:gd name="T49" fmla="*/ 203 h 322"/>
                <a:gd name="T50" fmla="*/ 240 w 240"/>
                <a:gd name="T51" fmla="*/ 255 h 322"/>
                <a:gd name="T52" fmla="*/ 240 w 240"/>
                <a:gd name="T53" fmla="*/ 203 h 322"/>
                <a:gd name="T54" fmla="*/ 189 w 240"/>
                <a:gd name="T55" fmla="*/ 255 h 322"/>
                <a:gd name="T56" fmla="*/ 93 w 240"/>
                <a:gd name="T57" fmla="*/ 227 h 322"/>
                <a:gd name="T58" fmla="*/ 145 w 240"/>
                <a:gd name="T59" fmla="*/ 279 h 322"/>
                <a:gd name="T60" fmla="*/ 145 w 240"/>
                <a:gd name="T61" fmla="*/ 227 h 322"/>
                <a:gd name="T62" fmla="*/ 93 w 240"/>
                <a:gd name="T63" fmla="*/ 279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40" h="322">
                  <a:moveTo>
                    <a:pt x="208" y="83"/>
                  </a:moveTo>
                  <a:cubicBezTo>
                    <a:pt x="208" y="83"/>
                    <a:pt x="208" y="103"/>
                    <a:pt x="207" y="128"/>
                  </a:cubicBezTo>
                  <a:cubicBezTo>
                    <a:pt x="206" y="177"/>
                    <a:pt x="166" y="178"/>
                    <a:pt x="166" y="178"/>
                  </a:cubicBezTo>
                  <a:cubicBezTo>
                    <a:pt x="83" y="178"/>
                    <a:pt x="83" y="178"/>
                    <a:pt x="83" y="178"/>
                  </a:cubicBezTo>
                  <a:cubicBezTo>
                    <a:pt x="83" y="178"/>
                    <a:pt x="58" y="178"/>
                    <a:pt x="43" y="191"/>
                  </a:cubicBezTo>
                  <a:cubicBezTo>
                    <a:pt x="28" y="203"/>
                    <a:pt x="25" y="220"/>
                    <a:pt x="25" y="230"/>
                  </a:cubicBezTo>
                  <a:cubicBezTo>
                    <a:pt x="25" y="239"/>
                    <a:pt x="25" y="239"/>
                    <a:pt x="25" y="239"/>
                  </a:cubicBezTo>
                  <a:moveTo>
                    <a:pt x="239" y="114"/>
                  </a:moveTo>
                  <a:cubicBezTo>
                    <a:pt x="208" y="83"/>
                    <a:pt x="208" y="83"/>
                    <a:pt x="208" y="83"/>
                  </a:cubicBezTo>
                  <a:cubicBezTo>
                    <a:pt x="177" y="114"/>
                    <a:pt x="177" y="114"/>
                    <a:pt x="177" y="114"/>
                  </a:cubicBezTo>
                  <a:moveTo>
                    <a:pt x="0" y="296"/>
                  </a:moveTo>
                  <a:cubicBezTo>
                    <a:pt x="0" y="310"/>
                    <a:pt x="12" y="322"/>
                    <a:pt x="26" y="322"/>
                  </a:cubicBezTo>
                  <a:cubicBezTo>
                    <a:pt x="40" y="322"/>
                    <a:pt x="52" y="310"/>
                    <a:pt x="52" y="296"/>
                  </a:cubicBezTo>
                  <a:cubicBezTo>
                    <a:pt x="52" y="282"/>
                    <a:pt x="40" y="270"/>
                    <a:pt x="26" y="270"/>
                  </a:cubicBezTo>
                  <a:cubicBezTo>
                    <a:pt x="12" y="270"/>
                    <a:pt x="0" y="282"/>
                    <a:pt x="0" y="296"/>
                  </a:cubicBezTo>
                  <a:close/>
                  <a:moveTo>
                    <a:pt x="187" y="26"/>
                  </a:moveTo>
                  <a:cubicBezTo>
                    <a:pt x="187" y="40"/>
                    <a:pt x="199" y="52"/>
                    <a:pt x="213" y="52"/>
                  </a:cubicBezTo>
                  <a:cubicBezTo>
                    <a:pt x="227" y="52"/>
                    <a:pt x="239" y="40"/>
                    <a:pt x="239" y="26"/>
                  </a:cubicBezTo>
                  <a:cubicBezTo>
                    <a:pt x="239" y="12"/>
                    <a:pt x="227" y="0"/>
                    <a:pt x="213" y="0"/>
                  </a:cubicBezTo>
                  <a:cubicBezTo>
                    <a:pt x="199" y="0"/>
                    <a:pt x="187" y="12"/>
                    <a:pt x="187" y="26"/>
                  </a:cubicBezTo>
                  <a:close/>
                  <a:moveTo>
                    <a:pt x="67" y="96"/>
                  </a:moveTo>
                  <a:cubicBezTo>
                    <a:pt x="119" y="148"/>
                    <a:pt x="119" y="148"/>
                    <a:pt x="119" y="148"/>
                  </a:cubicBezTo>
                  <a:moveTo>
                    <a:pt x="119" y="96"/>
                  </a:moveTo>
                  <a:cubicBezTo>
                    <a:pt x="67" y="148"/>
                    <a:pt x="67" y="148"/>
                    <a:pt x="67" y="148"/>
                  </a:cubicBezTo>
                  <a:moveTo>
                    <a:pt x="189" y="203"/>
                  </a:moveTo>
                  <a:cubicBezTo>
                    <a:pt x="240" y="255"/>
                    <a:pt x="240" y="255"/>
                    <a:pt x="240" y="255"/>
                  </a:cubicBezTo>
                  <a:moveTo>
                    <a:pt x="240" y="203"/>
                  </a:moveTo>
                  <a:cubicBezTo>
                    <a:pt x="189" y="255"/>
                    <a:pt x="189" y="255"/>
                    <a:pt x="189" y="255"/>
                  </a:cubicBezTo>
                  <a:moveTo>
                    <a:pt x="93" y="227"/>
                  </a:moveTo>
                  <a:cubicBezTo>
                    <a:pt x="145" y="279"/>
                    <a:pt x="145" y="279"/>
                    <a:pt x="145" y="279"/>
                  </a:cubicBezTo>
                  <a:moveTo>
                    <a:pt x="145" y="227"/>
                  </a:moveTo>
                  <a:cubicBezTo>
                    <a:pt x="93" y="279"/>
                    <a:pt x="93" y="279"/>
                    <a:pt x="93" y="279"/>
                  </a:cubicBezTo>
                </a:path>
              </a:pathLst>
            </a:custGeom>
            <a:noFill/>
            <a:ln w="76200" cap="sq">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spTree>
    <p:extLst>
      <p:ext uri="{BB962C8B-B14F-4D97-AF65-F5344CB8AC3E}">
        <p14:creationId xmlns:p14="http://schemas.microsoft.com/office/powerpoint/2010/main" val="3430428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1" name="Group 100">
            <a:extLst>
              <a:ext uri="{FF2B5EF4-FFF2-40B4-BE49-F238E27FC236}">
                <a16:creationId xmlns:a16="http://schemas.microsoft.com/office/drawing/2014/main" id="{6DED8941-6B9C-40E7-AE7A-1D300AC70DD2}"/>
              </a:ext>
            </a:extLst>
          </p:cNvPr>
          <p:cNvGrpSpPr/>
          <p:nvPr/>
        </p:nvGrpSpPr>
        <p:grpSpPr>
          <a:xfrm>
            <a:off x="2795151" y="3629396"/>
            <a:ext cx="6577143" cy="2308663"/>
            <a:chOff x="840944" y="2463134"/>
            <a:chExt cx="10510112" cy="3689187"/>
          </a:xfrm>
        </p:grpSpPr>
        <p:pic>
          <p:nvPicPr>
            <p:cNvPr id="102" name="Picture 101">
              <a:extLst>
                <a:ext uri="{FF2B5EF4-FFF2-40B4-BE49-F238E27FC236}">
                  <a16:creationId xmlns:a16="http://schemas.microsoft.com/office/drawing/2014/main" id="{96CC66EA-F471-4467-8DD0-631B6599B0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0944" y="2463134"/>
              <a:ext cx="10510112" cy="3689187"/>
            </a:xfrm>
            <a:prstGeom prst="rect">
              <a:avLst/>
            </a:prstGeom>
          </p:spPr>
        </p:pic>
        <p:sp>
          <p:nvSpPr>
            <p:cNvPr id="103" name="Freeform: Shape 102">
              <a:extLst>
                <a:ext uri="{FF2B5EF4-FFF2-40B4-BE49-F238E27FC236}">
                  <a16:creationId xmlns:a16="http://schemas.microsoft.com/office/drawing/2014/main" id="{1CB85C00-CB85-4391-8E83-230E27DEE53B}"/>
                </a:ext>
              </a:extLst>
            </p:cNvPr>
            <p:cNvSpPr/>
            <p:nvPr/>
          </p:nvSpPr>
          <p:spPr bwMode="auto">
            <a:xfrm rot="10800000">
              <a:off x="5048149" y="3268898"/>
              <a:ext cx="2124889" cy="1039685"/>
            </a:xfrm>
            <a:custGeom>
              <a:avLst/>
              <a:gdLst>
                <a:gd name="connsiteX0" fmla="*/ 1632218 w 2124889"/>
                <a:gd name="connsiteY0" fmla="*/ 1039685 h 1039685"/>
                <a:gd name="connsiteX1" fmla="*/ 1655650 w 2124889"/>
                <a:gd name="connsiteY1" fmla="*/ 1005192 h 1039685"/>
                <a:gd name="connsiteX2" fmla="*/ 1749661 w 2124889"/>
                <a:gd name="connsiteY2" fmla="*/ 816591 h 1039685"/>
                <a:gd name="connsiteX3" fmla="*/ 1760748 w 2124889"/>
                <a:gd name="connsiteY3" fmla="*/ 782266 h 1039685"/>
                <a:gd name="connsiteX4" fmla="*/ 1821153 w 2124889"/>
                <a:gd name="connsiteY4" fmla="*/ 744251 h 1039685"/>
                <a:gd name="connsiteX5" fmla="*/ 1920623 w 2124889"/>
                <a:gd name="connsiteY5" fmla="*/ 621033 h 1039685"/>
                <a:gd name="connsiteX6" fmla="*/ 1130235 w 2124889"/>
                <a:gd name="connsiteY6" fmla="*/ 194882 h 1039685"/>
                <a:gd name="connsiteX7" fmla="*/ 355953 w 2124889"/>
                <a:gd name="connsiteY7" fmla="*/ 348918 h 1039685"/>
                <a:gd name="connsiteX8" fmla="*/ 257686 w 2124889"/>
                <a:gd name="connsiteY8" fmla="*/ 702595 h 1039685"/>
                <a:gd name="connsiteX9" fmla="*/ 297347 w 2124889"/>
                <a:gd name="connsiteY9" fmla="*/ 733282 h 1039685"/>
                <a:gd name="connsiteX10" fmla="*/ 297978 w 2124889"/>
                <a:gd name="connsiteY10" fmla="*/ 738892 h 1039685"/>
                <a:gd name="connsiteX11" fmla="*/ 402573 w 2124889"/>
                <a:gd name="connsiteY11" fmla="*/ 981057 h 1039685"/>
                <a:gd name="connsiteX12" fmla="*/ 422200 w 2124889"/>
                <a:gd name="connsiteY12" fmla="*/ 1010807 h 1039685"/>
                <a:gd name="connsiteX13" fmla="*/ 374744 w 2124889"/>
                <a:gd name="connsiteY13" fmla="*/ 994058 h 1039685"/>
                <a:gd name="connsiteX14" fmla="*/ 141233 w 2124889"/>
                <a:gd name="connsiteY14" fmla="*/ 283597 h 1039685"/>
                <a:gd name="connsiteX15" fmla="*/ 1165392 w 2124889"/>
                <a:gd name="connsiteY15" fmla="*/ 2650 h 1039685"/>
                <a:gd name="connsiteX16" fmla="*/ 2116520 w 2124889"/>
                <a:gd name="connsiteY16" fmla="*/ 634073 h 1039685"/>
                <a:gd name="connsiteX17" fmla="*/ 1775538 w 2124889"/>
                <a:gd name="connsiteY17" fmla="*/ 981965 h 1039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124889" h="1039685">
                  <a:moveTo>
                    <a:pt x="1632218" y="1039685"/>
                  </a:moveTo>
                  <a:lnTo>
                    <a:pt x="1655650" y="1005192"/>
                  </a:lnTo>
                  <a:cubicBezTo>
                    <a:pt x="1690369" y="948764"/>
                    <a:pt x="1723790" y="883350"/>
                    <a:pt x="1749661" y="816591"/>
                  </a:cubicBezTo>
                  <a:lnTo>
                    <a:pt x="1760748" y="782266"/>
                  </a:lnTo>
                  <a:lnTo>
                    <a:pt x="1821153" y="744251"/>
                  </a:lnTo>
                  <a:cubicBezTo>
                    <a:pt x="1870068" y="706881"/>
                    <a:pt x="1904382" y="665377"/>
                    <a:pt x="1920623" y="621033"/>
                  </a:cubicBezTo>
                  <a:cubicBezTo>
                    <a:pt x="1998664" y="407945"/>
                    <a:pt x="1634588" y="211647"/>
                    <a:pt x="1130235" y="194882"/>
                  </a:cubicBezTo>
                  <a:cubicBezTo>
                    <a:pt x="826640" y="184790"/>
                    <a:pt x="532832" y="243240"/>
                    <a:pt x="355953" y="348918"/>
                  </a:cubicBezTo>
                  <a:cubicBezTo>
                    <a:pt x="171455" y="459148"/>
                    <a:pt x="152468" y="591568"/>
                    <a:pt x="257686" y="702595"/>
                  </a:cubicBezTo>
                  <a:lnTo>
                    <a:pt x="297347" y="733282"/>
                  </a:lnTo>
                  <a:lnTo>
                    <a:pt x="297978" y="738892"/>
                  </a:lnTo>
                  <a:cubicBezTo>
                    <a:pt x="314724" y="816533"/>
                    <a:pt x="354918" y="902723"/>
                    <a:pt x="402573" y="981057"/>
                  </a:cubicBezTo>
                  <a:lnTo>
                    <a:pt x="422200" y="1010807"/>
                  </a:lnTo>
                  <a:lnTo>
                    <a:pt x="374744" y="994058"/>
                  </a:lnTo>
                  <a:cubicBezTo>
                    <a:pt x="2079" y="825639"/>
                    <a:pt x="-124363" y="529752"/>
                    <a:pt x="141233" y="283597"/>
                  </a:cubicBezTo>
                  <a:cubicBezTo>
                    <a:pt x="348870" y="91158"/>
                    <a:pt x="749662" y="-18787"/>
                    <a:pt x="1165392" y="2650"/>
                  </a:cubicBezTo>
                  <a:cubicBezTo>
                    <a:pt x="1760739" y="33349"/>
                    <a:pt x="2190922" y="318933"/>
                    <a:pt x="2116520" y="634073"/>
                  </a:cubicBezTo>
                  <a:cubicBezTo>
                    <a:pt x="2083857" y="772420"/>
                    <a:pt x="1958428" y="894042"/>
                    <a:pt x="1775538" y="981965"/>
                  </a:cubicBezTo>
                  <a:close/>
                </a:path>
              </a:pathLst>
            </a:custGeom>
            <a:solidFill>
              <a:srgbClr val="FFB900">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04" name="Group 103">
              <a:extLst>
                <a:ext uri="{FF2B5EF4-FFF2-40B4-BE49-F238E27FC236}">
                  <a16:creationId xmlns:a16="http://schemas.microsoft.com/office/drawing/2014/main" id="{22B1C8A8-EE0A-408F-98AA-9510D7EFEE78}"/>
                </a:ext>
              </a:extLst>
            </p:cNvPr>
            <p:cNvGrpSpPr/>
            <p:nvPr/>
          </p:nvGrpSpPr>
          <p:grpSpPr>
            <a:xfrm>
              <a:off x="2882244" y="2760455"/>
              <a:ext cx="6143602" cy="1953059"/>
              <a:chOff x="2882244" y="2760455"/>
              <a:chExt cx="6143602" cy="1953059"/>
            </a:xfrm>
          </p:grpSpPr>
          <p:sp>
            <p:nvSpPr>
              <p:cNvPr id="105" name="Freeform: Shape 104">
                <a:extLst>
                  <a:ext uri="{FF2B5EF4-FFF2-40B4-BE49-F238E27FC236}">
                    <a16:creationId xmlns:a16="http://schemas.microsoft.com/office/drawing/2014/main" id="{B8945899-9F63-49CD-929E-A7FBFDAD0B43}"/>
                  </a:ext>
                </a:extLst>
              </p:cNvPr>
              <p:cNvSpPr/>
              <p:nvPr/>
            </p:nvSpPr>
            <p:spPr bwMode="auto">
              <a:xfrm rot="20343646" flipH="1" flipV="1">
                <a:off x="6539132" y="3700475"/>
                <a:ext cx="2486714" cy="602779"/>
              </a:xfrm>
              <a:custGeom>
                <a:avLst/>
                <a:gdLst>
                  <a:gd name="connsiteX0" fmla="*/ 0 w 3606800"/>
                  <a:gd name="connsiteY0" fmla="*/ 374650 h 374650"/>
                  <a:gd name="connsiteX1" fmla="*/ 2495550 w 3606800"/>
                  <a:gd name="connsiteY1" fmla="*/ 0 h 374650"/>
                  <a:gd name="connsiteX2" fmla="*/ 3606800 w 3606800"/>
                  <a:gd name="connsiteY2" fmla="*/ 69850 h 374650"/>
                  <a:gd name="connsiteX3" fmla="*/ 3606800 w 3606800"/>
                  <a:gd name="connsiteY3" fmla="*/ 69850 h 374650"/>
                  <a:gd name="connsiteX0" fmla="*/ 0 w 3606800"/>
                  <a:gd name="connsiteY0" fmla="*/ 388065 h 388065"/>
                  <a:gd name="connsiteX1" fmla="*/ 2495550 w 3606800"/>
                  <a:gd name="connsiteY1" fmla="*/ 13415 h 388065"/>
                  <a:gd name="connsiteX2" fmla="*/ 3606800 w 3606800"/>
                  <a:gd name="connsiteY2" fmla="*/ 83265 h 388065"/>
                  <a:gd name="connsiteX3" fmla="*/ 3606800 w 3606800"/>
                  <a:gd name="connsiteY3" fmla="*/ 83265 h 388065"/>
                  <a:gd name="connsiteX0" fmla="*/ 0 w 3606800"/>
                  <a:gd name="connsiteY0" fmla="*/ 374650 h 374650"/>
                  <a:gd name="connsiteX1" fmla="*/ 781068 w 3606800"/>
                  <a:gd name="connsiteY1" fmla="*/ 244906 h 374650"/>
                  <a:gd name="connsiteX2" fmla="*/ 2495550 w 3606800"/>
                  <a:gd name="connsiteY2" fmla="*/ 0 h 374650"/>
                  <a:gd name="connsiteX3" fmla="*/ 3606800 w 3606800"/>
                  <a:gd name="connsiteY3" fmla="*/ 69850 h 374650"/>
                  <a:gd name="connsiteX4" fmla="*/ 3606800 w 3606800"/>
                  <a:gd name="connsiteY4" fmla="*/ 69850 h 374650"/>
                  <a:gd name="connsiteX0" fmla="*/ 0 w 3606800"/>
                  <a:gd name="connsiteY0" fmla="*/ 374650 h 374650"/>
                  <a:gd name="connsiteX1" fmla="*/ 651356 w 3606800"/>
                  <a:gd name="connsiteY1" fmla="*/ 269210 h 374650"/>
                  <a:gd name="connsiteX2" fmla="*/ 2495550 w 3606800"/>
                  <a:gd name="connsiteY2" fmla="*/ 0 h 374650"/>
                  <a:gd name="connsiteX3" fmla="*/ 3606800 w 3606800"/>
                  <a:gd name="connsiteY3" fmla="*/ 69850 h 374650"/>
                  <a:gd name="connsiteX4" fmla="*/ 3606800 w 3606800"/>
                  <a:gd name="connsiteY4" fmla="*/ 69850 h 374650"/>
                  <a:gd name="connsiteX0" fmla="*/ 0 w 4046422"/>
                  <a:gd name="connsiteY0" fmla="*/ 211579 h 285233"/>
                  <a:gd name="connsiteX1" fmla="*/ 1090978 w 4046422"/>
                  <a:gd name="connsiteY1" fmla="*/ 269210 h 285233"/>
                  <a:gd name="connsiteX2" fmla="*/ 2935172 w 4046422"/>
                  <a:gd name="connsiteY2" fmla="*/ 0 h 285233"/>
                  <a:gd name="connsiteX3" fmla="*/ 4046422 w 4046422"/>
                  <a:gd name="connsiteY3" fmla="*/ 69850 h 285233"/>
                  <a:gd name="connsiteX4" fmla="*/ 4046422 w 4046422"/>
                  <a:gd name="connsiteY4" fmla="*/ 69850 h 285233"/>
                  <a:gd name="connsiteX0" fmla="*/ 0 w 4046422"/>
                  <a:gd name="connsiteY0" fmla="*/ 222781 h 346354"/>
                  <a:gd name="connsiteX1" fmla="*/ 933202 w 4046422"/>
                  <a:gd name="connsiteY1" fmla="*/ 333979 h 346354"/>
                  <a:gd name="connsiteX2" fmla="*/ 2935172 w 4046422"/>
                  <a:gd name="connsiteY2" fmla="*/ 11202 h 346354"/>
                  <a:gd name="connsiteX3" fmla="*/ 4046422 w 4046422"/>
                  <a:gd name="connsiteY3" fmla="*/ 81052 h 346354"/>
                  <a:gd name="connsiteX4" fmla="*/ 4046422 w 4046422"/>
                  <a:gd name="connsiteY4" fmla="*/ 81052 h 346354"/>
                  <a:gd name="connsiteX0" fmla="*/ 0 w 4046422"/>
                  <a:gd name="connsiteY0" fmla="*/ 222781 h 355781"/>
                  <a:gd name="connsiteX1" fmla="*/ 933202 w 4046422"/>
                  <a:gd name="connsiteY1" fmla="*/ 333979 h 355781"/>
                  <a:gd name="connsiteX2" fmla="*/ 2935172 w 4046422"/>
                  <a:gd name="connsiteY2" fmla="*/ 11202 h 355781"/>
                  <a:gd name="connsiteX3" fmla="*/ 4046422 w 4046422"/>
                  <a:gd name="connsiteY3" fmla="*/ 81052 h 355781"/>
                  <a:gd name="connsiteX4" fmla="*/ 4046422 w 4046422"/>
                  <a:gd name="connsiteY4" fmla="*/ 81052 h 355781"/>
                  <a:gd name="connsiteX0" fmla="*/ 1 w 3825969"/>
                  <a:gd name="connsiteY0" fmla="*/ -1 h 425232"/>
                  <a:gd name="connsiteX1" fmla="*/ 712749 w 3825969"/>
                  <a:gd name="connsiteY1" fmla="*/ 418495 h 425232"/>
                  <a:gd name="connsiteX2" fmla="*/ 2714719 w 3825969"/>
                  <a:gd name="connsiteY2" fmla="*/ 95718 h 425232"/>
                  <a:gd name="connsiteX3" fmla="*/ 3825969 w 3825969"/>
                  <a:gd name="connsiteY3" fmla="*/ 165568 h 425232"/>
                  <a:gd name="connsiteX4" fmla="*/ 3825969 w 3825969"/>
                  <a:gd name="connsiteY4" fmla="*/ 165568 h 425232"/>
                  <a:gd name="connsiteX0" fmla="*/ 1 w 3825969"/>
                  <a:gd name="connsiteY0" fmla="*/ 1 h 244366"/>
                  <a:gd name="connsiteX1" fmla="*/ 1405887 w 3825969"/>
                  <a:gd name="connsiteY1" fmla="*/ 232688 h 244366"/>
                  <a:gd name="connsiteX2" fmla="*/ 2714719 w 3825969"/>
                  <a:gd name="connsiteY2" fmla="*/ 95720 h 244366"/>
                  <a:gd name="connsiteX3" fmla="*/ 3825969 w 3825969"/>
                  <a:gd name="connsiteY3" fmla="*/ 165570 h 244366"/>
                  <a:gd name="connsiteX4" fmla="*/ 3825969 w 3825969"/>
                  <a:gd name="connsiteY4" fmla="*/ 165570 h 244366"/>
                  <a:gd name="connsiteX0" fmla="*/ 1 w 3825969"/>
                  <a:gd name="connsiteY0" fmla="*/ -1 h 243645"/>
                  <a:gd name="connsiteX1" fmla="*/ 1405887 w 3825969"/>
                  <a:gd name="connsiteY1" fmla="*/ 232686 h 243645"/>
                  <a:gd name="connsiteX2" fmla="*/ 2714719 w 3825969"/>
                  <a:gd name="connsiteY2" fmla="*/ 95718 h 243645"/>
                  <a:gd name="connsiteX3" fmla="*/ 3825969 w 3825969"/>
                  <a:gd name="connsiteY3" fmla="*/ 165568 h 243645"/>
                  <a:gd name="connsiteX4" fmla="*/ 3825969 w 3825969"/>
                  <a:gd name="connsiteY4" fmla="*/ 165568 h 243645"/>
                  <a:gd name="connsiteX0" fmla="*/ 1 w 3825969"/>
                  <a:gd name="connsiteY0" fmla="*/ 0 h 243646"/>
                  <a:gd name="connsiteX1" fmla="*/ 1405887 w 3825969"/>
                  <a:gd name="connsiteY1" fmla="*/ 232687 h 243646"/>
                  <a:gd name="connsiteX2" fmla="*/ 2691823 w 3825969"/>
                  <a:gd name="connsiteY2" fmla="*/ 189717 h 243646"/>
                  <a:gd name="connsiteX3" fmla="*/ 3825969 w 3825969"/>
                  <a:gd name="connsiteY3" fmla="*/ 165569 h 243646"/>
                  <a:gd name="connsiteX4" fmla="*/ 3825969 w 3825969"/>
                  <a:gd name="connsiteY4" fmla="*/ 165569 h 243646"/>
                  <a:gd name="connsiteX0" fmla="*/ 1 w 3825969"/>
                  <a:gd name="connsiteY0" fmla="*/ 0 h 243022"/>
                  <a:gd name="connsiteX1" fmla="*/ 1216918 w 3825969"/>
                  <a:gd name="connsiteY1" fmla="*/ 232034 h 243022"/>
                  <a:gd name="connsiteX2" fmla="*/ 2691823 w 3825969"/>
                  <a:gd name="connsiteY2" fmla="*/ 189717 h 243022"/>
                  <a:gd name="connsiteX3" fmla="*/ 3825969 w 3825969"/>
                  <a:gd name="connsiteY3" fmla="*/ 165569 h 243022"/>
                  <a:gd name="connsiteX4" fmla="*/ 3825969 w 3825969"/>
                  <a:gd name="connsiteY4" fmla="*/ 165569 h 243022"/>
                  <a:gd name="connsiteX0" fmla="*/ 1 w 3810974"/>
                  <a:gd name="connsiteY0" fmla="*/ 0 h 281214"/>
                  <a:gd name="connsiteX1" fmla="*/ 1201923 w 3810974"/>
                  <a:gd name="connsiteY1" fmla="*/ 271733 h 281214"/>
                  <a:gd name="connsiteX2" fmla="*/ 2676828 w 3810974"/>
                  <a:gd name="connsiteY2" fmla="*/ 229416 h 281214"/>
                  <a:gd name="connsiteX3" fmla="*/ 3810974 w 3810974"/>
                  <a:gd name="connsiteY3" fmla="*/ 205268 h 281214"/>
                  <a:gd name="connsiteX4" fmla="*/ 3810974 w 3810974"/>
                  <a:gd name="connsiteY4" fmla="*/ 205268 h 281214"/>
                  <a:gd name="connsiteX0" fmla="*/ 1 w 3810974"/>
                  <a:gd name="connsiteY0" fmla="*/ 0 h 285169"/>
                  <a:gd name="connsiteX1" fmla="*/ 1201923 w 3810974"/>
                  <a:gd name="connsiteY1" fmla="*/ 271733 h 285169"/>
                  <a:gd name="connsiteX2" fmla="*/ 2676828 w 3810974"/>
                  <a:gd name="connsiteY2" fmla="*/ 229416 h 285169"/>
                  <a:gd name="connsiteX3" fmla="*/ 3810974 w 3810974"/>
                  <a:gd name="connsiteY3" fmla="*/ 205268 h 285169"/>
                  <a:gd name="connsiteX4" fmla="*/ 3810974 w 3810974"/>
                  <a:gd name="connsiteY4" fmla="*/ 205268 h 285169"/>
                  <a:gd name="connsiteX0" fmla="*/ 1 w 3810974"/>
                  <a:gd name="connsiteY0" fmla="*/ 0 h 286381"/>
                  <a:gd name="connsiteX1" fmla="*/ 1201923 w 3810974"/>
                  <a:gd name="connsiteY1" fmla="*/ 271733 h 286381"/>
                  <a:gd name="connsiteX2" fmla="*/ 2676828 w 3810974"/>
                  <a:gd name="connsiteY2" fmla="*/ 229416 h 286381"/>
                  <a:gd name="connsiteX3" fmla="*/ 3810974 w 3810974"/>
                  <a:gd name="connsiteY3" fmla="*/ 205268 h 286381"/>
                  <a:gd name="connsiteX4" fmla="*/ 3810974 w 3810974"/>
                  <a:gd name="connsiteY4" fmla="*/ 205268 h 286381"/>
                  <a:gd name="connsiteX0" fmla="*/ 1 w 3810974"/>
                  <a:gd name="connsiteY0" fmla="*/ 0 h 282671"/>
                  <a:gd name="connsiteX1" fmla="*/ 1201923 w 3810974"/>
                  <a:gd name="connsiteY1" fmla="*/ 271733 h 282671"/>
                  <a:gd name="connsiteX2" fmla="*/ 2676828 w 3810974"/>
                  <a:gd name="connsiteY2" fmla="*/ 229416 h 282671"/>
                  <a:gd name="connsiteX3" fmla="*/ 3810974 w 3810974"/>
                  <a:gd name="connsiteY3" fmla="*/ 205268 h 282671"/>
                  <a:gd name="connsiteX4" fmla="*/ 3810974 w 3810974"/>
                  <a:gd name="connsiteY4" fmla="*/ 205268 h 282671"/>
                  <a:gd name="connsiteX0" fmla="*/ 1 w 3810974"/>
                  <a:gd name="connsiteY0" fmla="*/ 0 h 288276"/>
                  <a:gd name="connsiteX1" fmla="*/ 978960 w 3810974"/>
                  <a:gd name="connsiteY1" fmla="*/ 277584 h 288276"/>
                  <a:gd name="connsiteX2" fmla="*/ 2676828 w 3810974"/>
                  <a:gd name="connsiteY2" fmla="*/ 229416 h 288276"/>
                  <a:gd name="connsiteX3" fmla="*/ 3810974 w 3810974"/>
                  <a:gd name="connsiteY3" fmla="*/ 205268 h 288276"/>
                  <a:gd name="connsiteX4" fmla="*/ 3810974 w 3810974"/>
                  <a:gd name="connsiteY4" fmla="*/ 205268 h 288276"/>
                  <a:gd name="connsiteX0" fmla="*/ 1 w 3810974"/>
                  <a:gd name="connsiteY0" fmla="*/ 0 h 278503"/>
                  <a:gd name="connsiteX1" fmla="*/ 978960 w 3810974"/>
                  <a:gd name="connsiteY1" fmla="*/ 277584 h 278503"/>
                  <a:gd name="connsiteX2" fmla="*/ 2676828 w 3810974"/>
                  <a:gd name="connsiteY2" fmla="*/ 229416 h 278503"/>
                  <a:gd name="connsiteX3" fmla="*/ 3810974 w 3810974"/>
                  <a:gd name="connsiteY3" fmla="*/ 205268 h 278503"/>
                  <a:gd name="connsiteX4" fmla="*/ 3810974 w 3810974"/>
                  <a:gd name="connsiteY4" fmla="*/ 205268 h 278503"/>
                  <a:gd name="connsiteX0" fmla="*/ 1 w 3810974"/>
                  <a:gd name="connsiteY0" fmla="*/ 0 h 284630"/>
                  <a:gd name="connsiteX1" fmla="*/ 978960 w 3810974"/>
                  <a:gd name="connsiteY1" fmla="*/ 277584 h 284630"/>
                  <a:gd name="connsiteX2" fmla="*/ 2676828 w 3810974"/>
                  <a:gd name="connsiteY2" fmla="*/ 229416 h 284630"/>
                  <a:gd name="connsiteX3" fmla="*/ 3810974 w 3810974"/>
                  <a:gd name="connsiteY3" fmla="*/ 205268 h 284630"/>
                  <a:gd name="connsiteX4" fmla="*/ 3810974 w 3810974"/>
                  <a:gd name="connsiteY4" fmla="*/ 205268 h 284630"/>
                  <a:gd name="connsiteX0" fmla="*/ 1 w 3804074"/>
                  <a:gd name="connsiteY0" fmla="*/ 0 h 253910"/>
                  <a:gd name="connsiteX1" fmla="*/ 972060 w 3804074"/>
                  <a:gd name="connsiteY1" fmla="*/ 245760 h 253910"/>
                  <a:gd name="connsiteX2" fmla="*/ 2669928 w 3804074"/>
                  <a:gd name="connsiteY2" fmla="*/ 197592 h 253910"/>
                  <a:gd name="connsiteX3" fmla="*/ 3804074 w 3804074"/>
                  <a:gd name="connsiteY3" fmla="*/ 173444 h 253910"/>
                  <a:gd name="connsiteX4" fmla="*/ 3804074 w 3804074"/>
                  <a:gd name="connsiteY4" fmla="*/ 173444 h 253910"/>
                  <a:gd name="connsiteX0" fmla="*/ 1 w 3804074"/>
                  <a:gd name="connsiteY0" fmla="*/ 0 h 254685"/>
                  <a:gd name="connsiteX1" fmla="*/ 972060 w 3804074"/>
                  <a:gd name="connsiteY1" fmla="*/ 245760 h 254685"/>
                  <a:gd name="connsiteX2" fmla="*/ 2669928 w 3804074"/>
                  <a:gd name="connsiteY2" fmla="*/ 197592 h 254685"/>
                  <a:gd name="connsiteX3" fmla="*/ 3804074 w 3804074"/>
                  <a:gd name="connsiteY3" fmla="*/ 173444 h 254685"/>
                  <a:gd name="connsiteX4" fmla="*/ 3804074 w 3804074"/>
                  <a:gd name="connsiteY4" fmla="*/ 173444 h 254685"/>
                  <a:gd name="connsiteX0" fmla="*/ -1 w 3804072"/>
                  <a:gd name="connsiteY0" fmla="*/ 0 h 254684"/>
                  <a:gd name="connsiteX1" fmla="*/ 972058 w 3804072"/>
                  <a:gd name="connsiteY1" fmla="*/ 245760 h 254684"/>
                  <a:gd name="connsiteX2" fmla="*/ 2669926 w 3804072"/>
                  <a:gd name="connsiteY2" fmla="*/ 197592 h 254684"/>
                  <a:gd name="connsiteX3" fmla="*/ 3804072 w 3804072"/>
                  <a:gd name="connsiteY3" fmla="*/ 173444 h 254684"/>
                  <a:gd name="connsiteX4" fmla="*/ 3804072 w 3804072"/>
                  <a:gd name="connsiteY4" fmla="*/ 173444 h 254684"/>
                  <a:gd name="connsiteX0" fmla="*/ 310531 w 3057877"/>
                  <a:gd name="connsiteY0" fmla="*/ 0 h 451048"/>
                  <a:gd name="connsiteX1" fmla="*/ 225863 w 3057877"/>
                  <a:gd name="connsiteY1" fmla="*/ 446780 h 451048"/>
                  <a:gd name="connsiteX2" fmla="*/ 1923731 w 3057877"/>
                  <a:gd name="connsiteY2" fmla="*/ 398612 h 451048"/>
                  <a:gd name="connsiteX3" fmla="*/ 3057877 w 3057877"/>
                  <a:gd name="connsiteY3" fmla="*/ 374464 h 451048"/>
                  <a:gd name="connsiteX4" fmla="*/ 3057877 w 3057877"/>
                  <a:gd name="connsiteY4" fmla="*/ 374464 h 451048"/>
                  <a:gd name="connsiteX0" fmla="*/ 1099090 w 3846436"/>
                  <a:gd name="connsiteY0" fmla="*/ 10709 h 460087"/>
                  <a:gd name="connsiteX1" fmla="*/ 1014422 w 3846436"/>
                  <a:gd name="connsiteY1" fmla="*/ 457489 h 460087"/>
                  <a:gd name="connsiteX2" fmla="*/ 2712290 w 3846436"/>
                  <a:gd name="connsiteY2" fmla="*/ 409321 h 460087"/>
                  <a:gd name="connsiteX3" fmla="*/ 3846436 w 3846436"/>
                  <a:gd name="connsiteY3" fmla="*/ 385173 h 460087"/>
                  <a:gd name="connsiteX4" fmla="*/ 3846436 w 3846436"/>
                  <a:gd name="connsiteY4" fmla="*/ 385173 h 460087"/>
                  <a:gd name="connsiteX0" fmla="*/ 1210395 w 3957741"/>
                  <a:gd name="connsiteY0" fmla="*/ 11360 h 423508"/>
                  <a:gd name="connsiteX1" fmla="*/ 829351 w 3957741"/>
                  <a:gd name="connsiteY1" fmla="*/ 420742 h 423508"/>
                  <a:gd name="connsiteX2" fmla="*/ 2823595 w 3957741"/>
                  <a:gd name="connsiteY2" fmla="*/ 409972 h 423508"/>
                  <a:gd name="connsiteX3" fmla="*/ 3957741 w 3957741"/>
                  <a:gd name="connsiteY3" fmla="*/ 385824 h 423508"/>
                  <a:gd name="connsiteX4" fmla="*/ 3957741 w 3957741"/>
                  <a:gd name="connsiteY4" fmla="*/ 385824 h 423508"/>
                  <a:gd name="connsiteX0" fmla="*/ 1210395 w 4029492"/>
                  <a:gd name="connsiteY0" fmla="*/ 11360 h 562803"/>
                  <a:gd name="connsiteX1" fmla="*/ 829351 w 4029492"/>
                  <a:gd name="connsiteY1" fmla="*/ 420742 h 562803"/>
                  <a:gd name="connsiteX2" fmla="*/ 2823595 w 4029492"/>
                  <a:gd name="connsiteY2" fmla="*/ 409972 h 562803"/>
                  <a:gd name="connsiteX3" fmla="*/ 3957741 w 4029492"/>
                  <a:gd name="connsiteY3" fmla="*/ 385824 h 562803"/>
                  <a:gd name="connsiteX4" fmla="*/ 4029492 w 4029492"/>
                  <a:gd name="connsiteY4" fmla="*/ 562803 h 562803"/>
                  <a:gd name="connsiteX0" fmla="*/ 1210395 w 4029492"/>
                  <a:gd name="connsiteY0" fmla="*/ 11360 h 562803"/>
                  <a:gd name="connsiteX1" fmla="*/ 829351 w 4029492"/>
                  <a:gd name="connsiteY1" fmla="*/ 420742 h 562803"/>
                  <a:gd name="connsiteX2" fmla="*/ 2823595 w 4029492"/>
                  <a:gd name="connsiteY2" fmla="*/ 409972 h 562803"/>
                  <a:gd name="connsiteX3" fmla="*/ 3474860 w 4029492"/>
                  <a:gd name="connsiteY3" fmla="*/ 376220 h 562803"/>
                  <a:gd name="connsiteX4" fmla="*/ 4029492 w 4029492"/>
                  <a:gd name="connsiteY4" fmla="*/ 562803 h 562803"/>
                  <a:gd name="connsiteX0" fmla="*/ 1210395 w 4029492"/>
                  <a:gd name="connsiteY0" fmla="*/ 11360 h 562803"/>
                  <a:gd name="connsiteX1" fmla="*/ 829351 w 4029492"/>
                  <a:gd name="connsiteY1" fmla="*/ 420742 h 562803"/>
                  <a:gd name="connsiteX2" fmla="*/ 3474860 w 4029492"/>
                  <a:gd name="connsiteY2" fmla="*/ 376220 h 562803"/>
                  <a:gd name="connsiteX3" fmla="*/ 4029492 w 4029492"/>
                  <a:gd name="connsiteY3" fmla="*/ 562803 h 562803"/>
                  <a:gd name="connsiteX0" fmla="*/ 1210395 w 4029492"/>
                  <a:gd name="connsiteY0" fmla="*/ 11360 h 562803"/>
                  <a:gd name="connsiteX1" fmla="*/ 829351 w 4029492"/>
                  <a:gd name="connsiteY1" fmla="*/ 420742 h 562803"/>
                  <a:gd name="connsiteX2" fmla="*/ 3109658 w 4029492"/>
                  <a:gd name="connsiteY2" fmla="*/ 393424 h 562803"/>
                  <a:gd name="connsiteX3" fmla="*/ 4029492 w 4029492"/>
                  <a:gd name="connsiteY3" fmla="*/ 562803 h 562803"/>
                  <a:gd name="connsiteX0" fmla="*/ 1210395 w 4029492"/>
                  <a:gd name="connsiteY0" fmla="*/ 11360 h 562803"/>
                  <a:gd name="connsiteX1" fmla="*/ 829351 w 4029492"/>
                  <a:gd name="connsiteY1" fmla="*/ 420742 h 562803"/>
                  <a:gd name="connsiteX2" fmla="*/ 3109658 w 4029492"/>
                  <a:gd name="connsiteY2" fmla="*/ 393424 h 562803"/>
                  <a:gd name="connsiteX3" fmla="*/ 4029492 w 4029492"/>
                  <a:gd name="connsiteY3" fmla="*/ 562803 h 562803"/>
                  <a:gd name="connsiteX0" fmla="*/ 1210395 w 4012606"/>
                  <a:gd name="connsiteY0" fmla="*/ 11360 h 589075"/>
                  <a:gd name="connsiteX1" fmla="*/ 829351 w 4012606"/>
                  <a:gd name="connsiteY1" fmla="*/ 420742 h 589075"/>
                  <a:gd name="connsiteX2" fmla="*/ 3109658 w 4012606"/>
                  <a:gd name="connsiteY2" fmla="*/ 393424 h 589075"/>
                  <a:gd name="connsiteX3" fmla="*/ 4012606 w 4012606"/>
                  <a:gd name="connsiteY3" fmla="*/ 589075 h 589075"/>
                  <a:gd name="connsiteX0" fmla="*/ 863167 w 4812918"/>
                  <a:gd name="connsiteY0" fmla="*/ 13060 h 510838"/>
                  <a:gd name="connsiteX1" fmla="*/ 1629663 w 4812918"/>
                  <a:gd name="connsiteY1" fmla="*/ 342505 h 510838"/>
                  <a:gd name="connsiteX2" fmla="*/ 3909970 w 4812918"/>
                  <a:gd name="connsiteY2" fmla="*/ 315187 h 510838"/>
                  <a:gd name="connsiteX3" fmla="*/ 4812918 w 4812918"/>
                  <a:gd name="connsiteY3" fmla="*/ 510838 h 510838"/>
                  <a:gd name="connsiteX0" fmla="*/ 0 w 3949751"/>
                  <a:gd name="connsiteY0" fmla="*/ 0 h 497778"/>
                  <a:gd name="connsiteX1" fmla="*/ 766496 w 3949751"/>
                  <a:gd name="connsiteY1" fmla="*/ 329445 h 497778"/>
                  <a:gd name="connsiteX2" fmla="*/ 3046803 w 3949751"/>
                  <a:gd name="connsiteY2" fmla="*/ 302127 h 497778"/>
                  <a:gd name="connsiteX3" fmla="*/ 3949751 w 3949751"/>
                  <a:gd name="connsiteY3" fmla="*/ 497778 h 497778"/>
                  <a:gd name="connsiteX0" fmla="*/ 0 w 3949751"/>
                  <a:gd name="connsiteY0" fmla="*/ 0 h 497778"/>
                  <a:gd name="connsiteX1" fmla="*/ 793740 w 3949751"/>
                  <a:gd name="connsiteY1" fmla="*/ 365770 h 497778"/>
                  <a:gd name="connsiteX2" fmla="*/ 3046803 w 3949751"/>
                  <a:gd name="connsiteY2" fmla="*/ 302127 h 497778"/>
                  <a:gd name="connsiteX3" fmla="*/ 3949751 w 3949751"/>
                  <a:gd name="connsiteY3" fmla="*/ 497778 h 497778"/>
                  <a:gd name="connsiteX0" fmla="*/ 0 w 3949751"/>
                  <a:gd name="connsiteY0" fmla="*/ 0 h 497778"/>
                  <a:gd name="connsiteX1" fmla="*/ 793740 w 3949751"/>
                  <a:gd name="connsiteY1" fmla="*/ 365770 h 497778"/>
                  <a:gd name="connsiteX2" fmla="*/ 3046803 w 3949751"/>
                  <a:gd name="connsiteY2" fmla="*/ 302127 h 497778"/>
                  <a:gd name="connsiteX3" fmla="*/ 3949751 w 3949751"/>
                  <a:gd name="connsiteY3" fmla="*/ 497778 h 497778"/>
                  <a:gd name="connsiteX0" fmla="*/ 0 w 3949751"/>
                  <a:gd name="connsiteY0" fmla="*/ 0 h 497778"/>
                  <a:gd name="connsiteX1" fmla="*/ 788111 w 3949751"/>
                  <a:gd name="connsiteY1" fmla="*/ 374528 h 497778"/>
                  <a:gd name="connsiteX2" fmla="*/ 3046803 w 3949751"/>
                  <a:gd name="connsiteY2" fmla="*/ 302127 h 497778"/>
                  <a:gd name="connsiteX3" fmla="*/ 3949751 w 3949751"/>
                  <a:gd name="connsiteY3" fmla="*/ 497778 h 497778"/>
                </a:gdLst>
                <a:ahLst/>
                <a:cxnLst>
                  <a:cxn ang="0">
                    <a:pos x="connsiteX0" y="connsiteY0"/>
                  </a:cxn>
                  <a:cxn ang="0">
                    <a:pos x="connsiteX1" y="connsiteY1"/>
                  </a:cxn>
                  <a:cxn ang="0">
                    <a:pos x="connsiteX2" y="connsiteY2"/>
                  </a:cxn>
                  <a:cxn ang="0">
                    <a:pos x="connsiteX3" y="connsiteY3"/>
                  </a:cxn>
                </a:cxnLst>
                <a:rect l="l" t="t" r="r" b="b"/>
                <a:pathLst>
                  <a:path w="3949751" h="497778">
                    <a:moveTo>
                      <a:pt x="0" y="0"/>
                    </a:moveTo>
                    <a:cubicBezTo>
                      <a:pt x="12136" y="118058"/>
                      <a:pt x="107930" y="311880"/>
                      <a:pt x="788111" y="374528"/>
                    </a:cubicBezTo>
                    <a:cubicBezTo>
                      <a:pt x="1165522" y="435338"/>
                      <a:pt x="2513446" y="278450"/>
                      <a:pt x="3046803" y="302127"/>
                    </a:cubicBezTo>
                    <a:cubicBezTo>
                      <a:pt x="3404074" y="279771"/>
                      <a:pt x="3643140" y="441318"/>
                      <a:pt x="3949751" y="497778"/>
                    </a:cubicBezTo>
                  </a:path>
                </a:pathLst>
              </a:custGeom>
              <a:ln w="57150" cap="rnd">
                <a:solidFill>
                  <a:srgbClr val="004B1C"/>
                </a:solidFill>
                <a:headEnd type="none" w="lg" len="med"/>
                <a:tailEnd type="triangle" w="med" len="sm"/>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6" name="Freeform: Shape 105">
                <a:extLst>
                  <a:ext uri="{FF2B5EF4-FFF2-40B4-BE49-F238E27FC236}">
                    <a16:creationId xmlns:a16="http://schemas.microsoft.com/office/drawing/2014/main" id="{10EB6876-85D0-4993-A491-3FE1BAA7A6E1}"/>
                  </a:ext>
                </a:extLst>
              </p:cNvPr>
              <p:cNvSpPr/>
              <p:nvPr/>
            </p:nvSpPr>
            <p:spPr bwMode="auto">
              <a:xfrm rot="2259565" flipH="1" flipV="1">
                <a:off x="5036764" y="4459208"/>
                <a:ext cx="1831942" cy="254306"/>
              </a:xfrm>
              <a:custGeom>
                <a:avLst/>
                <a:gdLst>
                  <a:gd name="connsiteX0" fmla="*/ 0 w 3606800"/>
                  <a:gd name="connsiteY0" fmla="*/ 374650 h 374650"/>
                  <a:gd name="connsiteX1" fmla="*/ 2495550 w 3606800"/>
                  <a:gd name="connsiteY1" fmla="*/ 0 h 374650"/>
                  <a:gd name="connsiteX2" fmla="*/ 3606800 w 3606800"/>
                  <a:gd name="connsiteY2" fmla="*/ 69850 h 374650"/>
                  <a:gd name="connsiteX3" fmla="*/ 3606800 w 3606800"/>
                  <a:gd name="connsiteY3" fmla="*/ 69850 h 374650"/>
                  <a:gd name="connsiteX0" fmla="*/ 0 w 3606800"/>
                  <a:gd name="connsiteY0" fmla="*/ 388065 h 388065"/>
                  <a:gd name="connsiteX1" fmla="*/ 2495550 w 3606800"/>
                  <a:gd name="connsiteY1" fmla="*/ 13415 h 388065"/>
                  <a:gd name="connsiteX2" fmla="*/ 3606800 w 3606800"/>
                  <a:gd name="connsiteY2" fmla="*/ 83265 h 388065"/>
                  <a:gd name="connsiteX3" fmla="*/ 3606800 w 3606800"/>
                  <a:gd name="connsiteY3" fmla="*/ 83265 h 388065"/>
                  <a:gd name="connsiteX0" fmla="*/ 0 w 3606800"/>
                  <a:gd name="connsiteY0" fmla="*/ 374650 h 374650"/>
                  <a:gd name="connsiteX1" fmla="*/ 781068 w 3606800"/>
                  <a:gd name="connsiteY1" fmla="*/ 244906 h 374650"/>
                  <a:gd name="connsiteX2" fmla="*/ 2495550 w 3606800"/>
                  <a:gd name="connsiteY2" fmla="*/ 0 h 374650"/>
                  <a:gd name="connsiteX3" fmla="*/ 3606800 w 3606800"/>
                  <a:gd name="connsiteY3" fmla="*/ 69850 h 374650"/>
                  <a:gd name="connsiteX4" fmla="*/ 3606800 w 3606800"/>
                  <a:gd name="connsiteY4" fmla="*/ 69850 h 374650"/>
                  <a:gd name="connsiteX0" fmla="*/ 0 w 3606800"/>
                  <a:gd name="connsiteY0" fmla="*/ 374650 h 374650"/>
                  <a:gd name="connsiteX1" fmla="*/ 651356 w 3606800"/>
                  <a:gd name="connsiteY1" fmla="*/ 269210 h 374650"/>
                  <a:gd name="connsiteX2" fmla="*/ 2495550 w 3606800"/>
                  <a:gd name="connsiteY2" fmla="*/ 0 h 374650"/>
                  <a:gd name="connsiteX3" fmla="*/ 3606800 w 3606800"/>
                  <a:gd name="connsiteY3" fmla="*/ 69850 h 374650"/>
                  <a:gd name="connsiteX4" fmla="*/ 3606800 w 3606800"/>
                  <a:gd name="connsiteY4" fmla="*/ 69850 h 374650"/>
                  <a:gd name="connsiteX0" fmla="*/ 0 w 4046422"/>
                  <a:gd name="connsiteY0" fmla="*/ 211579 h 285233"/>
                  <a:gd name="connsiteX1" fmla="*/ 1090978 w 4046422"/>
                  <a:gd name="connsiteY1" fmla="*/ 269210 h 285233"/>
                  <a:gd name="connsiteX2" fmla="*/ 2935172 w 4046422"/>
                  <a:gd name="connsiteY2" fmla="*/ 0 h 285233"/>
                  <a:gd name="connsiteX3" fmla="*/ 4046422 w 4046422"/>
                  <a:gd name="connsiteY3" fmla="*/ 69850 h 285233"/>
                  <a:gd name="connsiteX4" fmla="*/ 4046422 w 4046422"/>
                  <a:gd name="connsiteY4" fmla="*/ 69850 h 285233"/>
                  <a:gd name="connsiteX0" fmla="*/ 0 w 4046422"/>
                  <a:gd name="connsiteY0" fmla="*/ 222781 h 346354"/>
                  <a:gd name="connsiteX1" fmla="*/ 933202 w 4046422"/>
                  <a:gd name="connsiteY1" fmla="*/ 333979 h 346354"/>
                  <a:gd name="connsiteX2" fmla="*/ 2935172 w 4046422"/>
                  <a:gd name="connsiteY2" fmla="*/ 11202 h 346354"/>
                  <a:gd name="connsiteX3" fmla="*/ 4046422 w 4046422"/>
                  <a:gd name="connsiteY3" fmla="*/ 81052 h 346354"/>
                  <a:gd name="connsiteX4" fmla="*/ 4046422 w 4046422"/>
                  <a:gd name="connsiteY4" fmla="*/ 81052 h 346354"/>
                  <a:gd name="connsiteX0" fmla="*/ 0 w 4046422"/>
                  <a:gd name="connsiteY0" fmla="*/ 222781 h 355781"/>
                  <a:gd name="connsiteX1" fmla="*/ 933202 w 4046422"/>
                  <a:gd name="connsiteY1" fmla="*/ 333979 h 355781"/>
                  <a:gd name="connsiteX2" fmla="*/ 2935172 w 4046422"/>
                  <a:gd name="connsiteY2" fmla="*/ 11202 h 355781"/>
                  <a:gd name="connsiteX3" fmla="*/ 4046422 w 4046422"/>
                  <a:gd name="connsiteY3" fmla="*/ 81052 h 355781"/>
                  <a:gd name="connsiteX4" fmla="*/ 4046422 w 4046422"/>
                  <a:gd name="connsiteY4" fmla="*/ 81052 h 355781"/>
                  <a:gd name="connsiteX0" fmla="*/ 1 w 3791292"/>
                  <a:gd name="connsiteY0" fmla="*/ 82986 h 334572"/>
                  <a:gd name="connsiteX1" fmla="*/ 678072 w 3791292"/>
                  <a:gd name="connsiteY1" fmla="*/ 333979 h 334572"/>
                  <a:gd name="connsiteX2" fmla="*/ 2680042 w 3791292"/>
                  <a:gd name="connsiteY2" fmla="*/ 11202 h 334572"/>
                  <a:gd name="connsiteX3" fmla="*/ 3791292 w 3791292"/>
                  <a:gd name="connsiteY3" fmla="*/ 81052 h 334572"/>
                  <a:gd name="connsiteX4" fmla="*/ 3791292 w 3791292"/>
                  <a:gd name="connsiteY4" fmla="*/ 81052 h 334572"/>
                  <a:gd name="connsiteX0" fmla="*/ -1 w 3791290"/>
                  <a:gd name="connsiteY0" fmla="*/ 82986 h 335401"/>
                  <a:gd name="connsiteX1" fmla="*/ 678070 w 3791290"/>
                  <a:gd name="connsiteY1" fmla="*/ 333979 h 335401"/>
                  <a:gd name="connsiteX2" fmla="*/ 2680040 w 3791290"/>
                  <a:gd name="connsiteY2" fmla="*/ 11202 h 335401"/>
                  <a:gd name="connsiteX3" fmla="*/ 3791290 w 3791290"/>
                  <a:gd name="connsiteY3" fmla="*/ 81052 h 335401"/>
                  <a:gd name="connsiteX4" fmla="*/ 3791290 w 3791290"/>
                  <a:gd name="connsiteY4" fmla="*/ 81052 h 335401"/>
                  <a:gd name="connsiteX0" fmla="*/ 1 w 3791292"/>
                  <a:gd name="connsiteY0" fmla="*/ 235523 h 487938"/>
                  <a:gd name="connsiteX1" fmla="*/ 678072 w 3791292"/>
                  <a:gd name="connsiteY1" fmla="*/ 486516 h 487938"/>
                  <a:gd name="connsiteX2" fmla="*/ 2680042 w 3791292"/>
                  <a:gd name="connsiteY2" fmla="*/ 163739 h 487938"/>
                  <a:gd name="connsiteX3" fmla="*/ 3791292 w 3791292"/>
                  <a:gd name="connsiteY3" fmla="*/ 233589 h 487938"/>
                  <a:gd name="connsiteX4" fmla="*/ 3791292 w 3791292"/>
                  <a:gd name="connsiteY4" fmla="*/ 233589 h 487938"/>
                  <a:gd name="connsiteX0" fmla="*/ -1 w 3791290"/>
                  <a:gd name="connsiteY0" fmla="*/ 309027 h 569401"/>
                  <a:gd name="connsiteX1" fmla="*/ 678070 w 3791290"/>
                  <a:gd name="connsiteY1" fmla="*/ 560020 h 569401"/>
                  <a:gd name="connsiteX2" fmla="*/ 2261036 w 3791290"/>
                  <a:gd name="connsiteY2" fmla="*/ 67758 h 569401"/>
                  <a:gd name="connsiteX3" fmla="*/ 3791290 w 3791290"/>
                  <a:gd name="connsiteY3" fmla="*/ 307093 h 569401"/>
                  <a:gd name="connsiteX4" fmla="*/ 3791290 w 3791290"/>
                  <a:gd name="connsiteY4" fmla="*/ 307093 h 569401"/>
                  <a:gd name="connsiteX0" fmla="*/ 1 w 3791292"/>
                  <a:gd name="connsiteY0" fmla="*/ 345223 h 605597"/>
                  <a:gd name="connsiteX1" fmla="*/ 678072 w 3791292"/>
                  <a:gd name="connsiteY1" fmla="*/ 596216 h 605597"/>
                  <a:gd name="connsiteX2" fmla="*/ 2261038 w 3791292"/>
                  <a:gd name="connsiteY2" fmla="*/ 103954 h 605597"/>
                  <a:gd name="connsiteX3" fmla="*/ 3791292 w 3791292"/>
                  <a:gd name="connsiteY3" fmla="*/ 343289 h 605597"/>
                  <a:gd name="connsiteX4" fmla="*/ 3791292 w 3791292"/>
                  <a:gd name="connsiteY4" fmla="*/ 343289 h 605597"/>
                  <a:gd name="connsiteX0" fmla="*/ 512552 w 3139847"/>
                  <a:gd name="connsiteY0" fmla="*/ 0 h 1034931"/>
                  <a:gd name="connsiteX1" fmla="*/ 26627 w 3139847"/>
                  <a:gd name="connsiteY1" fmla="*/ 1023492 h 1034931"/>
                  <a:gd name="connsiteX2" fmla="*/ 1609593 w 3139847"/>
                  <a:gd name="connsiteY2" fmla="*/ 531230 h 1034931"/>
                  <a:gd name="connsiteX3" fmla="*/ 3139847 w 3139847"/>
                  <a:gd name="connsiteY3" fmla="*/ 770565 h 1034931"/>
                  <a:gd name="connsiteX4" fmla="*/ 3139847 w 3139847"/>
                  <a:gd name="connsiteY4" fmla="*/ 770565 h 1034931"/>
                  <a:gd name="connsiteX0" fmla="*/ 987086 w 3614381"/>
                  <a:gd name="connsiteY0" fmla="*/ 0 h 1034931"/>
                  <a:gd name="connsiteX1" fmla="*/ 501161 w 3614381"/>
                  <a:gd name="connsiteY1" fmla="*/ 1023492 h 1034931"/>
                  <a:gd name="connsiteX2" fmla="*/ 2084127 w 3614381"/>
                  <a:gd name="connsiteY2" fmla="*/ 531230 h 1034931"/>
                  <a:gd name="connsiteX3" fmla="*/ 3614381 w 3614381"/>
                  <a:gd name="connsiteY3" fmla="*/ 770565 h 1034931"/>
                  <a:gd name="connsiteX4" fmla="*/ 3614381 w 3614381"/>
                  <a:gd name="connsiteY4" fmla="*/ 770565 h 1034931"/>
                  <a:gd name="connsiteX0" fmla="*/ 1035368 w 3662663"/>
                  <a:gd name="connsiteY0" fmla="*/ 0 h 1023786"/>
                  <a:gd name="connsiteX1" fmla="*/ 549443 w 3662663"/>
                  <a:gd name="connsiteY1" fmla="*/ 1023492 h 1023786"/>
                  <a:gd name="connsiteX2" fmla="*/ 2132409 w 3662663"/>
                  <a:gd name="connsiteY2" fmla="*/ 531230 h 1023786"/>
                  <a:gd name="connsiteX3" fmla="*/ 3662663 w 3662663"/>
                  <a:gd name="connsiteY3" fmla="*/ 770565 h 1023786"/>
                  <a:gd name="connsiteX4" fmla="*/ 3662663 w 3662663"/>
                  <a:gd name="connsiteY4" fmla="*/ 770565 h 1023786"/>
                  <a:gd name="connsiteX0" fmla="*/ 1012084 w 3568634"/>
                  <a:gd name="connsiteY0" fmla="*/ -1 h 1056329"/>
                  <a:gd name="connsiteX1" fmla="*/ 455414 w 3568634"/>
                  <a:gd name="connsiteY1" fmla="*/ 1044124 h 1056329"/>
                  <a:gd name="connsiteX2" fmla="*/ 2038380 w 3568634"/>
                  <a:gd name="connsiteY2" fmla="*/ 551862 h 1056329"/>
                  <a:gd name="connsiteX3" fmla="*/ 3568634 w 3568634"/>
                  <a:gd name="connsiteY3" fmla="*/ 791197 h 1056329"/>
                  <a:gd name="connsiteX4" fmla="*/ 3568634 w 3568634"/>
                  <a:gd name="connsiteY4" fmla="*/ 791197 h 1056329"/>
                  <a:gd name="connsiteX0" fmla="*/ 1055384 w 3611934"/>
                  <a:gd name="connsiteY0" fmla="*/ 0 h 1044807"/>
                  <a:gd name="connsiteX1" fmla="*/ 498714 w 3611934"/>
                  <a:gd name="connsiteY1" fmla="*/ 1044125 h 1044807"/>
                  <a:gd name="connsiteX2" fmla="*/ 2081680 w 3611934"/>
                  <a:gd name="connsiteY2" fmla="*/ 551863 h 1044807"/>
                  <a:gd name="connsiteX3" fmla="*/ 3611934 w 3611934"/>
                  <a:gd name="connsiteY3" fmla="*/ 791198 h 1044807"/>
                  <a:gd name="connsiteX4" fmla="*/ 3611934 w 3611934"/>
                  <a:gd name="connsiteY4" fmla="*/ 791198 h 1044807"/>
                  <a:gd name="connsiteX0" fmla="*/ 1055384 w 3611934"/>
                  <a:gd name="connsiteY0" fmla="*/ 0 h 1044806"/>
                  <a:gd name="connsiteX1" fmla="*/ 498714 w 3611934"/>
                  <a:gd name="connsiteY1" fmla="*/ 1044125 h 1044806"/>
                  <a:gd name="connsiteX2" fmla="*/ 2081680 w 3611934"/>
                  <a:gd name="connsiteY2" fmla="*/ 551863 h 1044806"/>
                  <a:gd name="connsiteX3" fmla="*/ 3611934 w 3611934"/>
                  <a:gd name="connsiteY3" fmla="*/ 791198 h 1044806"/>
                  <a:gd name="connsiteX4" fmla="*/ 3183102 w 3611934"/>
                  <a:gd name="connsiteY4" fmla="*/ 522886 h 1044806"/>
                  <a:gd name="connsiteX0" fmla="*/ 1055384 w 3611934"/>
                  <a:gd name="connsiteY0" fmla="*/ 0 h 1044806"/>
                  <a:gd name="connsiteX1" fmla="*/ 498714 w 3611934"/>
                  <a:gd name="connsiteY1" fmla="*/ 1044125 h 1044806"/>
                  <a:gd name="connsiteX2" fmla="*/ 2081680 w 3611934"/>
                  <a:gd name="connsiteY2" fmla="*/ 551863 h 1044806"/>
                  <a:gd name="connsiteX3" fmla="*/ 3611934 w 3611934"/>
                  <a:gd name="connsiteY3" fmla="*/ 791198 h 1044806"/>
                  <a:gd name="connsiteX0" fmla="*/ 1055384 w 3299298"/>
                  <a:gd name="connsiteY0" fmla="*/ 0 h 1044806"/>
                  <a:gd name="connsiteX1" fmla="*/ 498714 w 3299298"/>
                  <a:gd name="connsiteY1" fmla="*/ 1044125 h 1044806"/>
                  <a:gd name="connsiteX2" fmla="*/ 2081680 w 3299298"/>
                  <a:gd name="connsiteY2" fmla="*/ 551863 h 1044806"/>
                  <a:gd name="connsiteX3" fmla="*/ 3299299 w 3299298"/>
                  <a:gd name="connsiteY3" fmla="*/ 888983 h 1044806"/>
                  <a:gd name="connsiteX0" fmla="*/ 1007100 w 3251016"/>
                  <a:gd name="connsiteY0" fmla="*/ 0 h 1062150"/>
                  <a:gd name="connsiteX1" fmla="*/ 450430 w 3251016"/>
                  <a:gd name="connsiteY1" fmla="*/ 1044125 h 1062150"/>
                  <a:gd name="connsiteX2" fmla="*/ 1942347 w 3251016"/>
                  <a:gd name="connsiteY2" fmla="*/ 677586 h 1062150"/>
                  <a:gd name="connsiteX3" fmla="*/ 3251015 w 3251016"/>
                  <a:gd name="connsiteY3" fmla="*/ 888983 h 1062150"/>
                  <a:gd name="connsiteX0" fmla="*/ 1095955 w 3339869"/>
                  <a:gd name="connsiteY0" fmla="*/ 0 h 1054220"/>
                  <a:gd name="connsiteX1" fmla="*/ 340584 w 3339869"/>
                  <a:gd name="connsiteY1" fmla="*/ 1035960 h 1054220"/>
                  <a:gd name="connsiteX2" fmla="*/ 2031202 w 3339869"/>
                  <a:gd name="connsiteY2" fmla="*/ 677586 h 1054220"/>
                  <a:gd name="connsiteX3" fmla="*/ 3339870 w 3339869"/>
                  <a:gd name="connsiteY3" fmla="*/ 888983 h 1054220"/>
                  <a:gd name="connsiteX0" fmla="*/ 1095957 w 3339873"/>
                  <a:gd name="connsiteY0" fmla="*/ 0 h 1055635"/>
                  <a:gd name="connsiteX1" fmla="*/ 340586 w 3339873"/>
                  <a:gd name="connsiteY1" fmla="*/ 1035960 h 1055635"/>
                  <a:gd name="connsiteX2" fmla="*/ 2031204 w 3339873"/>
                  <a:gd name="connsiteY2" fmla="*/ 677586 h 1055635"/>
                  <a:gd name="connsiteX3" fmla="*/ 3339872 w 3339873"/>
                  <a:gd name="connsiteY3" fmla="*/ 888983 h 1055635"/>
                  <a:gd name="connsiteX0" fmla="*/ 1134473 w 3378387"/>
                  <a:gd name="connsiteY0" fmla="*/ 0 h 1042678"/>
                  <a:gd name="connsiteX1" fmla="*/ 379102 w 3378387"/>
                  <a:gd name="connsiteY1" fmla="*/ 1035960 h 1042678"/>
                  <a:gd name="connsiteX2" fmla="*/ 2069720 w 3378387"/>
                  <a:gd name="connsiteY2" fmla="*/ 677586 h 1042678"/>
                  <a:gd name="connsiteX3" fmla="*/ 3378388 w 3378387"/>
                  <a:gd name="connsiteY3" fmla="*/ 888983 h 1042678"/>
                  <a:gd name="connsiteX0" fmla="*/ 1134473 w 3333911"/>
                  <a:gd name="connsiteY0" fmla="*/ 0 h 1042031"/>
                  <a:gd name="connsiteX1" fmla="*/ 379102 w 3333911"/>
                  <a:gd name="connsiteY1" fmla="*/ 1035960 h 1042031"/>
                  <a:gd name="connsiteX2" fmla="*/ 2069720 w 3333911"/>
                  <a:gd name="connsiteY2" fmla="*/ 677586 h 1042031"/>
                  <a:gd name="connsiteX3" fmla="*/ 3333911 w 3333911"/>
                  <a:gd name="connsiteY3" fmla="*/ 911870 h 1042031"/>
                  <a:gd name="connsiteX0" fmla="*/ 1134473 w 3333911"/>
                  <a:gd name="connsiteY0" fmla="*/ 0 h 1043275"/>
                  <a:gd name="connsiteX1" fmla="*/ 379102 w 3333911"/>
                  <a:gd name="connsiteY1" fmla="*/ 1035960 h 1043275"/>
                  <a:gd name="connsiteX2" fmla="*/ 2069720 w 3333911"/>
                  <a:gd name="connsiteY2" fmla="*/ 677586 h 1043275"/>
                  <a:gd name="connsiteX3" fmla="*/ 3333911 w 3333911"/>
                  <a:gd name="connsiteY3" fmla="*/ 911870 h 1043275"/>
                  <a:gd name="connsiteX0" fmla="*/ 729776 w 4221652"/>
                  <a:gd name="connsiteY0" fmla="*/ 0 h 498396"/>
                  <a:gd name="connsiteX1" fmla="*/ 1266843 w 4221652"/>
                  <a:gd name="connsiteY1" fmla="*/ 497064 h 498396"/>
                  <a:gd name="connsiteX2" fmla="*/ 2957461 w 4221652"/>
                  <a:gd name="connsiteY2" fmla="*/ 138690 h 498396"/>
                  <a:gd name="connsiteX3" fmla="*/ 4221652 w 4221652"/>
                  <a:gd name="connsiteY3" fmla="*/ 372974 h 498396"/>
                  <a:gd name="connsiteX0" fmla="*/ 18020 w 3509896"/>
                  <a:gd name="connsiteY0" fmla="*/ 0 h 498396"/>
                  <a:gd name="connsiteX1" fmla="*/ 555087 w 3509896"/>
                  <a:gd name="connsiteY1" fmla="*/ 497064 h 498396"/>
                  <a:gd name="connsiteX2" fmla="*/ 2245705 w 3509896"/>
                  <a:gd name="connsiteY2" fmla="*/ 138690 h 498396"/>
                  <a:gd name="connsiteX3" fmla="*/ 3509896 w 3509896"/>
                  <a:gd name="connsiteY3" fmla="*/ 372974 h 498396"/>
                  <a:gd name="connsiteX0" fmla="*/ 18042 w 3509431"/>
                  <a:gd name="connsiteY0" fmla="*/ 158485 h 453547"/>
                  <a:gd name="connsiteX1" fmla="*/ 554622 w 3509431"/>
                  <a:gd name="connsiteY1" fmla="*/ 450741 h 453547"/>
                  <a:gd name="connsiteX2" fmla="*/ 2245240 w 3509431"/>
                  <a:gd name="connsiteY2" fmla="*/ 92367 h 453547"/>
                  <a:gd name="connsiteX3" fmla="*/ 3509431 w 3509431"/>
                  <a:gd name="connsiteY3" fmla="*/ 326651 h 453547"/>
                  <a:gd name="connsiteX0" fmla="*/ 0 w 3491389"/>
                  <a:gd name="connsiteY0" fmla="*/ 158485 h 452884"/>
                  <a:gd name="connsiteX1" fmla="*/ 536580 w 3491389"/>
                  <a:gd name="connsiteY1" fmla="*/ 450741 h 452884"/>
                  <a:gd name="connsiteX2" fmla="*/ 2227198 w 3491389"/>
                  <a:gd name="connsiteY2" fmla="*/ 92367 h 452884"/>
                  <a:gd name="connsiteX3" fmla="*/ 3491389 w 3491389"/>
                  <a:gd name="connsiteY3" fmla="*/ 326651 h 452884"/>
                  <a:gd name="connsiteX0" fmla="*/ -1 w 3541830"/>
                  <a:gd name="connsiteY0" fmla="*/ 74025 h 450767"/>
                  <a:gd name="connsiteX1" fmla="*/ 587021 w 3541830"/>
                  <a:gd name="connsiteY1" fmla="*/ 450741 h 450767"/>
                  <a:gd name="connsiteX2" fmla="*/ 2277639 w 3541830"/>
                  <a:gd name="connsiteY2" fmla="*/ 92367 h 450767"/>
                  <a:gd name="connsiteX3" fmla="*/ 3541830 w 3541830"/>
                  <a:gd name="connsiteY3" fmla="*/ 326651 h 450767"/>
                </a:gdLst>
                <a:ahLst/>
                <a:cxnLst>
                  <a:cxn ang="0">
                    <a:pos x="connsiteX0" y="connsiteY0"/>
                  </a:cxn>
                  <a:cxn ang="0">
                    <a:pos x="connsiteX1" y="connsiteY1"/>
                  </a:cxn>
                  <a:cxn ang="0">
                    <a:pos x="connsiteX2" y="connsiteY2"/>
                  </a:cxn>
                  <a:cxn ang="0">
                    <a:pos x="connsiteX3" y="connsiteY3"/>
                  </a:cxn>
                </a:cxnLst>
                <a:rect l="l" t="t" r="r" b="b"/>
                <a:pathLst>
                  <a:path w="3541830" h="450767">
                    <a:moveTo>
                      <a:pt x="-1" y="74025"/>
                    </a:moveTo>
                    <a:cubicBezTo>
                      <a:pt x="153481" y="355131"/>
                      <a:pt x="207414" y="447684"/>
                      <a:pt x="587021" y="450741"/>
                    </a:cubicBezTo>
                    <a:cubicBezTo>
                      <a:pt x="966628" y="453798"/>
                      <a:pt x="1850438" y="189880"/>
                      <a:pt x="2277639" y="92367"/>
                    </a:cubicBezTo>
                    <a:cubicBezTo>
                      <a:pt x="2704840" y="-5146"/>
                      <a:pt x="2952487" y="-128769"/>
                      <a:pt x="3541830" y="326651"/>
                    </a:cubicBezTo>
                  </a:path>
                </a:pathLst>
              </a:custGeom>
              <a:ln w="57150" cap="rnd">
                <a:solidFill>
                  <a:srgbClr val="004B1C"/>
                </a:solidFill>
                <a:headEnd type="none" w="lg" len="med"/>
                <a:tailEnd type="triangle" w="med" len="sm"/>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7" name="Freeform: Shape 106">
                <a:extLst>
                  <a:ext uri="{FF2B5EF4-FFF2-40B4-BE49-F238E27FC236}">
                    <a16:creationId xmlns:a16="http://schemas.microsoft.com/office/drawing/2014/main" id="{6D2E9BC0-022D-4259-92C6-F04136DAA500}"/>
                  </a:ext>
                </a:extLst>
              </p:cNvPr>
              <p:cNvSpPr/>
              <p:nvPr/>
            </p:nvSpPr>
            <p:spPr bwMode="auto">
              <a:xfrm rot="10800000" flipH="1">
                <a:off x="2882244" y="3168214"/>
                <a:ext cx="2388918" cy="438739"/>
              </a:xfrm>
              <a:custGeom>
                <a:avLst/>
                <a:gdLst>
                  <a:gd name="connsiteX0" fmla="*/ 0 w 3606800"/>
                  <a:gd name="connsiteY0" fmla="*/ 374650 h 374650"/>
                  <a:gd name="connsiteX1" fmla="*/ 2495550 w 3606800"/>
                  <a:gd name="connsiteY1" fmla="*/ 0 h 374650"/>
                  <a:gd name="connsiteX2" fmla="*/ 3606800 w 3606800"/>
                  <a:gd name="connsiteY2" fmla="*/ 69850 h 374650"/>
                  <a:gd name="connsiteX3" fmla="*/ 3606800 w 3606800"/>
                  <a:gd name="connsiteY3" fmla="*/ 69850 h 374650"/>
                  <a:gd name="connsiteX0" fmla="*/ 0 w 3606800"/>
                  <a:gd name="connsiteY0" fmla="*/ 388065 h 388065"/>
                  <a:gd name="connsiteX1" fmla="*/ 2495550 w 3606800"/>
                  <a:gd name="connsiteY1" fmla="*/ 13415 h 388065"/>
                  <a:gd name="connsiteX2" fmla="*/ 3606800 w 3606800"/>
                  <a:gd name="connsiteY2" fmla="*/ 83265 h 388065"/>
                  <a:gd name="connsiteX3" fmla="*/ 3606800 w 3606800"/>
                  <a:gd name="connsiteY3" fmla="*/ 83265 h 388065"/>
                  <a:gd name="connsiteX0" fmla="*/ 0 w 3606800"/>
                  <a:gd name="connsiteY0" fmla="*/ 374650 h 374650"/>
                  <a:gd name="connsiteX1" fmla="*/ 781068 w 3606800"/>
                  <a:gd name="connsiteY1" fmla="*/ 244906 h 374650"/>
                  <a:gd name="connsiteX2" fmla="*/ 2495550 w 3606800"/>
                  <a:gd name="connsiteY2" fmla="*/ 0 h 374650"/>
                  <a:gd name="connsiteX3" fmla="*/ 3606800 w 3606800"/>
                  <a:gd name="connsiteY3" fmla="*/ 69850 h 374650"/>
                  <a:gd name="connsiteX4" fmla="*/ 3606800 w 3606800"/>
                  <a:gd name="connsiteY4" fmla="*/ 69850 h 374650"/>
                  <a:gd name="connsiteX0" fmla="*/ 0 w 3606800"/>
                  <a:gd name="connsiteY0" fmla="*/ 374650 h 374650"/>
                  <a:gd name="connsiteX1" fmla="*/ 651356 w 3606800"/>
                  <a:gd name="connsiteY1" fmla="*/ 269210 h 374650"/>
                  <a:gd name="connsiteX2" fmla="*/ 2495550 w 3606800"/>
                  <a:gd name="connsiteY2" fmla="*/ 0 h 374650"/>
                  <a:gd name="connsiteX3" fmla="*/ 3606800 w 3606800"/>
                  <a:gd name="connsiteY3" fmla="*/ 69850 h 374650"/>
                  <a:gd name="connsiteX4" fmla="*/ 3606800 w 3606800"/>
                  <a:gd name="connsiteY4" fmla="*/ 69850 h 374650"/>
                  <a:gd name="connsiteX0" fmla="*/ 0 w 4046422"/>
                  <a:gd name="connsiteY0" fmla="*/ 211579 h 285233"/>
                  <a:gd name="connsiteX1" fmla="*/ 1090978 w 4046422"/>
                  <a:gd name="connsiteY1" fmla="*/ 269210 h 285233"/>
                  <a:gd name="connsiteX2" fmla="*/ 2935172 w 4046422"/>
                  <a:gd name="connsiteY2" fmla="*/ 0 h 285233"/>
                  <a:gd name="connsiteX3" fmla="*/ 4046422 w 4046422"/>
                  <a:gd name="connsiteY3" fmla="*/ 69850 h 285233"/>
                  <a:gd name="connsiteX4" fmla="*/ 4046422 w 4046422"/>
                  <a:gd name="connsiteY4" fmla="*/ 69850 h 285233"/>
                  <a:gd name="connsiteX0" fmla="*/ 0 w 4046422"/>
                  <a:gd name="connsiteY0" fmla="*/ 222781 h 346354"/>
                  <a:gd name="connsiteX1" fmla="*/ 933202 w 4046422"/>
                  <a:gd name="connsiteY1" fmla="*/ 333979 h 346354"/>
                  <a:gd name="connsiteX2" fmla="*/ 2935172 w 4046422"/>
                  <a:gd name="connsiteY2" fmla="*/ 11202 h 346354"/>
                  <a:gd name="connsiteX3" fmla="*/ 4046422 w 4046422"/>
                  <a:gd name="connsiteY3" fmla="*/ 81052 h 346354"/>
                  <a:gd name="connsiteX4" fmla="*/ 4046422 w 4046422"/>
                  <a:gd name="connsiteY4" fmla="*/ 81052 h 346354"/>
                  <a:gd name="connsiteX0" fmla="*/ 0 w 4046422"/>
                  <a:gd name="connsiteY0" fmla="*/ 222781 h 355781"/>
                  <a:gd name="connsiteX1" fmla="*/ 933202 w 4046422"/>
                  <a:gd name="connsiteY1" fmla="*/ 333979 h 355781"/>
                  <a:gd name="connsiteX2" fmla="*/ 2935172 w 4046422"/>
                  <a:gd name="connsiteY2" fmla="*/ 11202 h 355781"/>
                  <a:gd name="connsiteX3" fmla="*/ 4046422 w 4046422"/>
                  <a:gd name="connsiteY3" fmla="*/ 81052 h 355781"/>
                  <a:gd name="connsiteX4" fmla="*/ 4046422 w 4046422"/>
                  <a:gd name="connsiteY4" fmla="*/ 81052 h 355781"/>
                  <a:gd name="connsiteX0" fmla="*/ 121640 w 3214039"/>
                  <a:gd name="connsiteY0" fmla="*/ 0 h 469139"/>
                  <a:gd name="connsiteX1" fmla="*/ 100819 w 3214039"/>
                  <a:gd name="connsiteY1" fmla="*/ 467777 h 469139"/>
                  <a:gd name="connsiteX2" fmla="*/ 2102789 w 3214039"/>
                  <a:gd name="connsiteY2" fmla="*/ 145000 h 469139"/>
                  <a:gd name="connsiteX3" fmla="*/ 3214039 w 3214039"/>
                  <a:gd name="connsiteY3" fmla="*/ 214850 h 469139"/>
                  <a:gd name="connsiteX4" fmla="*/ 3214039 w 3214039"/>
                  <a:gd name="connsiteY4" fmla="*/ 214850 h 469139"/>
                  <a:gd name="connsiteX0" fmla="*/ 973332 w 4065731"/>
                  <a:gd name="connsiteY0" fmla="*/ 0 h 467820"/>
                  <a:gd name="connsiteX1" fmla="*/ 19 w 4065731"/>
                  <a:gd name="connsiteY1" fmla="*/ 120487 h 467820"/>
                  <a:gd name="connsiteX2" fmla="*/ 952511 w 4065731"/>
                  <a:gd name="connsiteY2" fmla="*/ 467777 h 467820"/>
                  <a:gd name="connsiteX3" fmla="*/ 2954481 w 4065731"/>
                  <a:gd name="connsiteY3" fmla="*/ 145000 h 467820"/>
                  <a:gd name="connsiteX4" fmla="*/ 4065731 w 4065731"/>
                  <a:gd name="connsiteY4" fmla="*/ 214850 h 467820"/>
                  <a:gd name="connsiteX5" fmla="*/ 4065731 w 4065731"/>
                  <a:gd name="connsiteY5" fmla="*/ 214850 h 467820"/>
                  <a:gd name="connsiteX0" fmla="*/ 973332 w 4065731"/>
                  <a:gd name="connsiteY0" fmla="*/ 41339 h 509159"/>
                  <a:gd name="connsiteX1" fmla="*/ 19 w 4065731"/>
                  <a:gd name="connsiteY1" fmla="*/ 161826 h 509159"/>
                  <a:gd name="connsiteX2" fmla="*/ 952511 w 4065731"/>
                  <a:gd name="connsiteY2" fmla="*/ 509116 h 509159"/>
                  <a:gd name="connsiteX3" fmla="*/ 2954481 w 4065731"/>
                  <a:gd name="connsiteY3" fmla="*/ 186339 h 509159"/>
                  <a:gd name="connsiteX4" fmla="*/ 4065731 w 4065731"/>
                  <a:gd name="connsiteY4" fmla="*/ 256189 h 509159"/>
                  <a:gd name="connsiteX5" fmla="*/ 4065731 w 4065731"/>
                  <a:gd name="connsiteY5" fmla="*/ 256189 h 509159"/>
                  <a:gd name="connsiteX0" fmla="*/ 1109695 w 4202094"/>
                  <a:gd name="connsiteY0" fmla="*/ 41339 h 509159"/>
                  <a:gd name="connsiteX1" fmla="*/ 136382 w 4202094"/>
                  <a:gd name="connsiteY1" fmla="*/ 161826 h 509159"/>
                  <a:gd name="connsiteX2" fmla="*/ 1088874 w 4202094"/>
                  <a:gd name="connsiteY2" fmla="*/ 509116 h 509159"/>
                  <a:gd name="connsiteX3" fmla="*/ 3090844 w 4202094"/>
                  <a:gd name="connsiteY3" fmla="*/ 186339 h 509159"/>
                  <a:gd name="connsiteX4" fmla="*/ 4202094 w 4202094"/>
                  <a:gd name="connsiteY4" fmla="*/ 256189 h 509159"/>
                  <a:gd name="connsiteX5" fmla="*/ 4202094 w 4202094"/>
                  <a:gd name="connsiteY5" fmla="*/ 256189 h 509159"/>
                  <a:gd name="connsiteX0" fmla="*/ 1109695 w 4202094"/>
                  <a:gd name="connsiteY0" fmla="*/ 88016 h 556414"/>
                  <a:gd name="connsiteX1" fmla="*/ 136382 w 4202094"/>
                  <a:gd name="connsiteY1" fmla="*/ 137188 h 556414"/>
                  <a:gd name="connsiteX2" fmla="*/ 1088874 w 4202094"/>
                  <a:gd name="connsiteY2" fmla="*/ 555793 h 556414"/>
                  <a:gd name="connsiteX3" fmla="*/ 3090844 w 4202094"/>
                  <a:gd name="connsiteY3" fmla="*/ 233016 h 556414"/>
                  <a:gd name="connsiteX4" fmla="*/ 4202094 w 4202094"/>
                  <a:gd name="connsiteY4" fmla="*/ 302866 h 556414"/>
                  <a:gd name="connsiteX5" fmla="*/ 4202094 w 4202094"/>
                  <a:gd name="connsiteY5" fmla="*/ 302866 h 556414"/>
                  <a:gd name="connsiteX0" fmla="*/ 1177721 w 4270120"/>
                  <a:gd name="connsiteY0" fmla="*/ 88016 h 580149"/>
                  <a:gd name="connsiteX1" fmla="*/ 204408 w 4270120"/>
                  <a:gd name="connsiteY1" fmla="*/ 137188 h 580149"/>
                  <a:gd name="connsiteX2" fmla="*/ 689243 w 4270120"/>
                  <a:gd name="connsiteY2" fmla="*/ 579565 h 580149"/>
                  <a:gd name="connsiteX3" fmla="*/ 3158870 w 4270120"/>
                  <a:gd name="connsiteY3" fmla="*/ 233016 h 580149"/>
                  <a:gd name="connsiteX4" fmla="*/ 4270120 w 4270120"/>
                  <a:gd name="connsiteY4" fmla="*/ 302866 h 580149"/>
                  <a:gd name="connsiteX5" fmla="*/ 4270120 w 4270120"/>
                  <a:gd name="connsiteY5" fmla="*/ 302866 h 580149"/>
                  <a:gd name="connsiteX0" fmla="*/ 1177723 w 4270122"/>
                  <a:gd name="connsiteY0" fmla="*/ 51257 h 543390"/>
                  <a:gd name="connsiteX1" fmla="*/ 204410 w 4270122"/>
                  <a:gd name="connsiteY1" fmla="*/ 100429 h 543390"/>
                  <a:gd name="connsiteX2" fmla="*/ 689245 w 4270122"/>
                  <a:gd name="connsiteY2" fmla="*/ 542806 h 543390"/>
                  <a:gd name="connsiteX3" fmla="*/ 3158872 w 4270122"/>
                  <a:gd name="connsiteY3" fmla="*/ 196257 h 543390"/>
                  <a:gd name="connsiteX4" fmla="*/ 4270122 w 4270122"/>
                  <a:gd name="connsiteY4" fmla="*/ 266107 h 543390"/>
                  <a:gd name="connsiteX5" fmla="*/ 4270122 w 4270122"/>
                  <a:gd name="connsiteY5" fmla="*/ 266107 h 543390"/>
                  <a:gd name="connsiteX0" fmla="*/ 1177723 w 4270122"/>
                  <a:gd name="connsiteY0" fmla="*/ 51257 h 543390"/>
                  <a:gd name="connsiteX1" fmla="*/ 204410 w 4270122"/>
                  <a:gd name="connsiteY1" fmla="*/ 100429 h 543390"/>
                  <a:gd name="connsiteX2" fmla="*/ 689245 w 4270122"/>
                  <a:gd name="connsiteY2" fmla="*/ 542806 h 543390"/>
                  <a:gd name="connsiteX3" fmla="*/ 3158872 w 4270122"/>
                  <a:gd name="connsiteY3" fmla="*/ 196257 h 543390"/>
                  <a:gd name="connsiteX4" fmla="*/ 4270122 w 4270122"/>
                  <a:gd name="connsiteY4" fmla="*/ 266107 h 543390"/>
                  <a:gd name="connsiteX0" fmla="*/ 1177723 w 4363654"/>
                  <a:gd name="connsiteY0" fmla="*/ 51257 h 543439"/>
                  <a:gd name="connsiteX1" fmla="*/ 204410 w 4363654"/>
                  <a:gd name="connsiteY1" fmla="*/ 100429 h 543439"/>
                  <a:gd name="connsiteX2" fmla="*/ 689245 w 4363654"/>
                  <a:gd name="connsiteY2" fmla="*/ 542806 h 543439"/>
                  <a:gd name="connsiteX3" fmla="*/ 3158872 w 4363654"/>
                  <a:gd name="connsiteY3" fmla="*/ 196257 h 543439"/>
                  <a:gd name="connsiteX4" fmla="*/ 4363654 w 4363654"/>
                  <a:gd name="connsiteY4" fmla="*/ 111589 h 543439"/>
                  <a:gd name="connsiteX0" fmla="*/ 1177723 w 4419774"/>
                  <a:gd name="connsiteY0" fmla="*/ 51257 h 543478"/>
                  <a:gd name="connsiteX1" fmla="*/ 204410 w 4419774"/>
                  <a:gd name="connsiteY1" fmla="*/ 100429 h 543478"/>
                  <a:gd name="connsiteX2" fmla="*/ 689245 w 4419774"/>
                  <a:gd name="connsiteY2" fmla="*/ 542806 h 543478"/>
                  <a:gd name="connsiteX3" fmla="*/ 3158872 w 4419774"/>
                  <a:gd name="connsiteY3" fmla="*/ 196257 h 543478"/>
                  <a:gd name="connsiteX4" fmla="*/ 4419774 w 4419774"/>
                  <a:gd name="connsiteY4" fmla="*/ 4616 h 543478"/>
                  <a:gd name="connsiteX0" fmla="*/ 1177723 w 4419774"/>
                  <a:gd name="connsiteY0" fmla="*/ 51257 h 543478"/>
                  <a:gd name="connsiteX1" fmla="*/ 204410 w 4419774"/>
                  <a:gd name="connsiteY1" fmla="*/ 100429 h 543478"/>
                  <a:gd name="connsiteX2" fmla="*/ 689245 w 4419774"/>
                  <a:gd name="connsiteY2" fmla="*/ 542806 h 543478"/>
                  <a:gd name="connsiteX3" fmla="*/ 3158872 w 4419774"/>
                  <a:gd name="connsiteY3" fmla="*/ 196257 h 543478"/>
                  <a:gd name="connsiteX4" fmla="*/ 4419774 w 4419774"/>
                  <a:gd name="connsiteY4" fmla="*/ 4616 h 543478"/>
                  <a:gd name="connsiteX0" fmla="*/ 1177723 w 4513306"/>
                  <a:gd name="connsiteY0" fmla="*/ 51257 h 543468"/>
                  <a:gd name="connsiteX1" fmla="*/ 204410 w 4513306"/>
                  <a:gd name="connsiteY1" fmla="*/ 100429 h 543468"/>
                  <a:gd name="connsiteX2" fmla="*/ 689245 w 4513306"/>
                  <a:gd name="connsiteY2" fmla="*/ 542806 h 543468"/>
                  <a:gd name="connsiteX3" fmla="*/ 3158872 w 4513306"/>
                  <a:gd name="connsiteY3" fmla="*/ 196257 h 543468"/>
                  <a:gd name="connsiteX4" fmla="*/ 4513306 w 4513306"/>
                  <a:gd name="connsiteY4" fmla="*/ 28388 h 543468"/>
                  <a:gd name="connsiteX0" fmla="*/ 1177723 w 4513306"/>
                  <a:gd name="connsiteY0" fmla="*/ 51257 h 543469"/>
                  <a:gd name="connsiteX1" fmla="*/ 204410 w 4513306"/>
                  <a:gd name="connsiteY1" fmla="*/ 100429 h 543469"/>
                  <a:gd name="connsiteX2" fmla="*/ 689245 w 4513306"/>
                  <a:gd name="connsiteY2" fmla="*/ 542806 h 543469"/>
                  <a:gd name="connsiteX3" fmla="*/ 3158872 w 4513306"/>
                  <a:gd name="connsiteY3" fmla="*/ 196257 h 543469"/>
                  <a:gd name="connsiteX4" fmla="*/ 4513306 w 4513306"/>
                  <a:gd name="connsiteY4" fmla="*/ 28388 h 543469"/>
                  <a:gd name="connsiteX0" fmla="*/ 1177723 w 4513306"/>
                  <a:gd name="connsiteY0" fmla="*/ 51257 h 543469"/>
                  <a:gd name="connsiteX1" fmla="*/ 204410 w 4513306"/>
                  <a:gd name="connsiteY1" fmla="*/ 100429 h 543469"/>
                  <a:gd name="connsiteX2" fmla="*/ 689245 w 4513306"/>
                  <a:gd name="connsiteY2" fmla="*/ 542806 h 543469"/>
                  <a:gd name="connsiteX3" fmla="*/ 3158872 w 4513306"/>
                  <a:gd name="connsiteY3" fmla="*/ 196257 h 543469"/>
                  <a:gd name="connsiteX4" fmla="*/ 4513306 w 4513306"/>
                  <a:gd name="connsiteY4" fmla="*/ 28388 h 543469"/>
                  <a:gd name="connsiteX0" fmla="*/ 204410 w 4513306"/>
                  <a:gd name="connsiteY0" fmla="*/ 82066 h 525106"/>
                  <a:gd name="connsiteX1" fmla="*/ 689245 w 4513306"/>
                  <a:gd name="connsiteY1" fmla="*/ 524443 h 525106"/>
                  <a:gd name="connsiteX2" fmla="*/ 3158872 w 4513306"/>
                  <a:gd name="connsiteY2" fmla="*/ 177894 h 525106"/>
                  <a:gd name="connsiteX3" fmla="*/ 4513306 w 4513306"/>
                  <a:gd name="connsiteY3" fmla="*/ 10025 h 525106"/>
                  <a:gd name="connsiteX0" fmla="*/ 175278 w 4671431"/>
                  <a:gd name="connsiteY0" fmla="*/ 218046 h 524717"/>
                  <a:gd name="connsiteX1" fmla="*/ 847370 w 4671431"/>
                  <a:gd name="connsiteY1" fmla="*/ 524443 h 524717"/>
                  <a:gd name="connsiteX2" fmla="*/ 3316997 w 4671431"/>
                  <a:gd name="connsiteY2" fmla="*/ 177894 h 524717"/>
                  <a:gd name="connsiteX3" fmla="*/ 4671431 w 4671431"/>
                  <a:gd name="connsiteY3" fmla="*/ 10025 h 524717"/>
                  <a:gd name="connsiteX0" fmla="*/ -1 w 4496152"/>
                  <a:gd name="connsiteY0" fmla="*/ 218046 h 524675"/>
                  <a:gd name="connsiteX1" fmla="*/ 672091 w 4496152"/>
                  <a:gd name="connsiteY1" fmla="*/ 524443 h 524675"/>
                  <a:gd name="connsiteX2" fmla="*/ 3141718 w 4496152"/>
                  <a:gd name="connsiteY2" fmla="*/ 177894 h 524675"/>
                  <a:gd name="connsiteX3" fmla="*/ 4496152 w 4496152"/>
                  <a:gd name="connsiteY3" fmla="*/ 10025 h 524675"/>
                </a:gdLst>
                <a:ahLst/>
                <a:cxnLst>
                  <a:cxn ang="0">
                    <a:pos x="connsiteX0" y="connsiteY0"/>
                  </a:cxn>
                  <a:cxn ang="0">
                    <a:pos x="connsiteX1" y="connsiteY1"/>
                  </a:cxn>
                  <a:cxn ang="0">
                    <a:pos x="connsiteX2" y="connsiteY2"/>
                  </a:cxn>
                  <a:cxn ang="0">
                    <a:pos x="connsiteX3" y="connsiteY3"/>
                  </a:cxn>
                </a:cxnLst>
                <a:rect l="l" t="t" r="r" b="b"/>
                <a:pathLst>
                  <a:path w="4496152" h="524675">
                    <a:moveTo>
                      <a:pt x="-1" y="218046"/>
                    </a:moveTo>
                    <a:cubicBezTo>
                      <a:pt x="63020" y="392206"/>
                      <a:pt x="148471" y="531135"/>
                      <a:pt x="672091" y="524443"/>
                    </a:cubicBezTo>
                    <a:cubicBezTo>
                      <a:pt x="1195711" y="517751"/>
                      <a:pt x="2504374" y="263630"/>
                      <a:pt x="3141718" y="177894"/>
                    </a:cubicBezTo>
                    <a:cubicBezTo>
                      <a:pt x="3779062" y="92158"/>
                      <a:pt x="4163149" y="-37031"/>
                      <a:pt x="4496152" y="10025"/>
                    </a:cubicBezTo>
                  </a:path>
                </a:pathLst>
              </a:custGeom>
              <a:ln w="57150" cap="rnd">
                <a:solidFill>
                  <a:srgbClr val="004B1C"/>
                </a:solidFill>
                <a:headEnd type="none" w="lg" len="med"/>
                <a:tailEnd type="triangle" w="med" len="sm"/>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8" name="Freeform: Shape 107">
                <a:extLst>
                  <a:ext uri="{FF2B5EF4-FFF2-40B4-BE49-F238E27FC236}">
                    <a16:creationId xmlns:a16="http://schemas.microsoft.com/office/drawing/2014/main" id="{9A938DBF-B858-47B6-975A-65D94FAD5D33}"/>
                  </a:ext>
                </a:extLst>
              </p:cNvPr>
              <p:cNvSpPr/>
              <p:nvPr/>
            </p:nvSpPr>
            <p:spPr bwMode="auto">
              <a:xfrm rot="12600000" flipH="1">
                <a:off x="5151346" y="2788404"/>
                <a:ext cx="585421" cy="162586"/>
              </a:xfrm>
              <a:custGeom>
                <a:avLst/>
                <a:gdLst>
                  <a:gd name="connsiteX0" fmla="*/ 0 w 3606800"/>
                  <a:gd name="connsiteY0" fmla="*/ 374650 h 374650"/>
                  <a:gd name="connsiteX1" fmla="*/ 2495550 w 3606800"/>
                  <a:gd name="connsiteY1" fmla="*/ 0 h 374650"/>
                  <a:gd name="connsiteX2" fmla="*/ 3606800 w 3606800"/>
                  <a:gd name="connsiteY2" fmla="*/ 69850 h 374650"/>
                  <a:gd name="connsiteX3" fmla="*/ 3606800 w 3606800"/>
                  <a:gd name="connsiteY3" fmla="*/ 69850 h 374650"/>
                  <a:gd name="connsiteX0" fmla="*/ 0 w 3606800"/>
                  <a:gd name="connsiteY0" fmla="*/ 388065 h 388065"/>
                  <a:gd name="connsiteX1" fmla="*/ 2495550 w 3606800"/>
                  <a:gd name="connsiteY1" fmla="*/ 13415 h 388065"/>
                  <a:gd name="connsiteX2" fmla="*/ 3606800 w 3606800"/>
                  <a:gd name="connsiteY2" fmla="*/ 83265 h 388065"/>
                  <a:gd name="connsiteX3" fmla="*/ 3606800 w 3606800"/>
                  <a:gd name="connsiteY3" fmla="*/ 83265 h 388065"/>
                  <a:gd name="connsiteX0" fmla="*/ 0 w 3606800"/>
                  <a:gd name="connsiteY0" fmla="*/ 374650 h 374650"/>
                  <a:gd name="connsiteX1" fmla="*/ 781068 w 3606800"/>
                  <a:gd name="connsiteY1" fmla="*/ 244906 h 374650"/>
                  <a:gd name="connsiteX2" fmla="*/ 2495550 w 3606800"/>
                  <a:gd name="connsiteY2" fmla="*/ 0 h 374650"/>
                  <a:gd name="connsiteX3" fmla="*/ 3606800 w 3606800"/>
                  <a:gd name="connsiteY3" fmla="*/ 69850 h 374650"/>
                  <a:gd name="connsiteX4" fmla="*/ 3606800 w 3606800"/>
                  <a:gd name="connsiteY4" fmla="*/ 69850 h 374650"/>
                  <a:gd name="connsiteX0" fmla="*/ 0 w 3606800"/>
                  <a:gd name="connsiteY0" fmla="*/ 374650 h 374650"/>
                  <a:gd name="connsiteX1" fmla="*/ 651356 w 3606800"/>
                  <a:gd name="connsiteY1" fmla="*/ 269210 h 374650"/>
                  <a:gd name="connsiteX2" fmla="*/ 2495550 w 3606800"/>
                  <a:gd name="connsiteY2" fmla="*/ 0 h 374650"/>
                  <a:gd name="connsiteX3" fmla="*/ 3606800 w 3606800"/>
                  <a:gd name="connsiteY3" fmla="*/ 69850 h 374650"/>
                  <a:gd name="connsiteX4" fmla="*/ 3606800 w 3606800"/>
                  <a:gd name="connsiteY4" fmla="*/ 69850 h 374650"/>
                  <a:gd name="connsiteX0" fmla="*/ 0 w 4046422"/>
                  <a:gd name="connsiteY0" fmla="*/ 211579 h 285233"/>
                  <a:gd name="connsiteX1" fmla="*/ 1090978 w 4046422"/>
                  <a:gd name="connsiteY1" fmla="*/ 269210 h 285233"/>
                  <a:gd name="connsiteX2" fmla="*/ 2935172 w 4046422"/>
                  <a:gd name="connsiteY2" fmla="*/ 0 h 285233"/>
                  <a:gd name="connsiteX3" fmla="*/ 4046422 w 4046422"/>
                  <a:gd name="connsiteY3" fmla="*/ 69850 h 285233"/>
                  <a:gd name="connsiteX4" fmla="*/ 4046422 w 4046422"/>
                  <a:gd name="connsiteY4" fmla="*/ 69850 h 285233"/>
                  <a:gd name="connsiteX0" fmla="*/ 0 w 4046422"/>
                  <a:gd name="connsiteY0" fmla="*/ 222781 h 346354"/>
                  <a:gd name="connsiteX1" fmla="*/ 933202 w 4046422"/>
                  <a:gd name="connsiteY1" fmla="*/ 333979 h 346354"/>
                  <a:gd name="connsiteX2" fmla="*/ 2935172 w 4046422"/>
                  <a:gd name="connsiteY2" fmla="*/ 11202 h 346354"/>
                  <a:gd name="connsiteX3" fmla="*/ 4046422 w 4046422"/>
                  <a:gd name="connsiteY3" fmla="*/ 81052 h 346354"/>
                  <a:gd name="connsiteX4" fmla="*/ 4046422 w 4046422"/>
                  <a:gd name="connsiteY4" fmla="*/ 81052 h 346354"/>
                  <a:gd name="connsiteX0" fmla="*/ 0 w 4046422"/>
                  <a:gd name="connsiteY0" fmla="*/ 222781 h 355781"/>
                  <a:gd name="connsiteX1" fmla="*/ 933202 w 4046422"/>
                  <a:gd name="connsiteY1" fmla="*/ 333979 h 355781"/>
                  <a:gd name="connsiteX2" fmla="*/ 2935172 w 4046422"/>
                  <a:gd name="connsiteY2" fmla="*/ 11202 h 355781"/>
                  <a:gd name="connsiteX3" fmla="*/ 4046422 w 4046422"/>
                  <a:gd name="connsiteY3" fmla="*/ 81052 h 355781"/>
                  <a:gd name="connsiteX4" fmla="*/ 4046422 w 4046422"/>
                  <a:gd name="connsiteY4" fmla="*/ 81052 h 355781"/>
                  <a:gd name="connsiteX0" fmla="*/ 0 w 3772418"/>
                  <a:gd name="connsiteY0" fmla="*/ 245472 h 359685"/>
                  <a:gd name="connsiteX1" fmla="*/ 659198 w 3772418"/>
                  <a:gd name="connsiteY1" fmla="*/ 333979 h 359685"/>
                  <a:gd name="connsiteX2" fmla="*/ 2661168 w 3772418"/>
                  <a:gd name="connsiteY2" fmla="*/ 11202 h 359685"/>
                  <a:gd name="connsiteX3" fmla="*/ 3772418 w 3772418"/>
                  <a:gd name="connsiteY3" fmla="*/ 81052 h 359685"/>
                  <a:gd name="connsiteX4" fmla="*/ 3772418 w 3772418"/>
                  <a:gd name="connsiteY4" fmla="*/ 81052 h 359685"/>
                  <a:gd name="connsiteX0" fmla="*/ -2 w 3594979"/>
                  <a:gd name="connsiteY0" fmla="*/ 346511 h 399543"/>
                  <a:gd name="connsiteX1" fmla="*/ 481759 w 3594979"/>
                  <a:gd name="connsiteY1" fmla="*/ 333979 h 399543"/>
                  <a:gd name="connsiteX2" fmla="*/ 2483729 w 3594979"/>
                  <a:gd name="connsiteY2" fmla="*/ 11202 h 399543"/>
                  <a:gd name="connsiteX3" fmla="*/ 3594979 w 3594979"/>
                  <a:gd name="connsiteY3" fmla="*/ 81052 h 399543"/>
                  <a:gd name="connsiteX4" fmla="*/ 3594979 w 3594979"/>
                  <a:gd name="connsiteY4" fmla="*/ 81052 h 399543"/>
                  <a:gd name="connsiteX0" fmla="*/ -2 w 3594979"/>
                  <a:gd name="connsiteY0" fmla="*/ 346511 h 368996"/>
                  <a:gd name="connsiteX1" fmla="*/ 481759 w 3594979"/>
                  <a:gd name="connsiteY1" fmla="*/ 333979 h 368996"/>
                  <a:gd name="connsiteX2" fmla="*/ 2483729 w 3594979"/>
                  <a:gd name="connsiteY2" fmla="*/ 11202 h 368996"/>
                  <a:gd name="connsiteX3" fmla="*/ 3594979 w 3594979"/>
                  <a:gd name="connsiteY3" fmla="*/ 81052 h 368996"/>
                  <a:gd name="connsiteX4" fmla="*/ 3594979 w 3594979"/>
                  <a:gd name="connsiteY4" fmla="*/ 81052 h 368996"/>
                  <a:gd name="connsiteX0" fmla="*/ -2 w 3594979"/>
                  <a:gd name="connsiteY0" fmla="*/ 428373 h 450858"/>
                  <a:gd name="connsiteX1" fmla="*/ 481759 w 3594979"/>
                  <a:gd name="connsiteY1" fmla="*/ 415841 h 450858"/>
                  <a:gd name="connsiteX2" fmla="*/ 1676363 w 3594979"/>
                  <a:gd name="connsiteY2" fmla="*/ 1 h 450858"/>
                  <a:gd name="connsiteX3" fmla="*/ 3594979 w 3594979"/>
                  <a:gd name="connsiteY3" fmla="*/ 162914 h 450858"/>
                  <a:gd name="connsiteX4" fmla="*/ 3594979 w 3594979"/>
                  <a:gd name="connsiteY4" fmla="*/ 162914 h 450858"/>
                  <a:gd name="connsiteX0" fmla="*/ -2 w 3867649"/>
                  <a:gd name="connsiteY0" fmla="*/ 235653 h 420787"/>
                  <a:gd name="connsiteX1" fmla="*/ 754429 w 3867649"/>
                  <a:gd name="connsiteY1" fmla="*/ 415841 h 420787"/>
                  <a:gd name="connsiteX2" fmla="*/ 1949033 w 3867649"/>
                  <a:gd name="connsiteY2" fmla="*/ 1 h 420787"/>
                  <a:gd name="connsiteX3" fmla="*/ 3867649 w 3867649"/>
                  <a:gd name="connsiteY3" fmla="*/ 162914 h 420787"/>
                  <a:gd name="connsiteX4" fmla="*/ 3867649 w 3867649"/>
                  <a:gd name="connsiteY4" fmla="*/ 162914 h 420787"/>
                  <a:gd name="connsiteX0" fmla="*/ -2 w 4013384"/>
                  <a:gd name="connsiteY0" fmla="*/ 242168 h 427302"/>
                  <a:gd name="connsiteX1" fmla="*/ 754429 w 4013384"/>
                  <a:gd name="connsiteY1" fmla="*/ 422356 h 427302"/>
                  <a:gd name="connsiteX2" fmla="*/ 1949033 w 4013384"/>
                  <a:gd name="connsiteY2" fmla="*/ 6516 h 427302"/>
                  <a:gd name="connsiteX3" fmla="*/ 3867649 w 4013384"/>
                  <a:gd name="connsiteY3" fmla="*/ 169429 h 427302"/>
                  <a:gd name="connsiteX4" fmla="*/ 4013385 w 4013384"/>
                  <a:gd name="connsiteY4" fmla="*/ 0 h 427302"/>
                  <a:gd name="connsiteX0" fmla="*/ -2 w 3258953"/>
                  <a:gd name="connsiteY0" fmla="*/ 422356 h 422356"/>
                  <a:gd name="connsiteX1" fmla="*/ 1194602 w 3258953"/>
                  <a:gd name="connsiteY1" fmla="*/ 6516 h 422356"/>
                  <a:gd name="connsiteX2" fmla="*/ 3113218 w 3258953"/>
                  <a:gd name="connsiteY2" fmla="*/ 169429 h 422356"/>
                  <a:gd name="connsiteX3" fmla="*/ 3258954 w 3258953"/>
                  <a:gd name="connsiteY3" fmla="*/ 0 h 422356"/>
                </a:gdLst>
                <a:ahLst/>
                <a:cxnLst>
                  <a:cxn ang="0">
                    <a:pos x="connsiteX0" y="connsiteY0"/>
                  </a:cxn>
                  <a:cxn ang="0">
                    <a:pos x="connsiteX1" y="connsiteY1"/>
                  </a:cxn>
                  <a:cxn ang="0">
                    <a:pos x="connsiteX2" y="connsiteY2"/>
                  </a:cxn>
                  <a:cxn ang="0">
                    <a:pos x="connsiteX3" y="connsiteY3"/>
                  </a:cxn>
                </a:cxnLst>
                <a:rect l="l" t="t" r="r" b="b"/>
                <a:pathLst>
                  <a:path w="3258953" h="422356">
                    <a:moveTo>
                      <a:pt x="-2" y="422356"/>
                    </a:moveTo>
                    <a:cubicBezTo>
                      <a:pt x="324837" y="383081"/>
                      <a:pt x="675732" y="48670"/>
                      <a:pt x="1194602" y="6516"/>
                    </a:cubicBezTo>
                    <a:lnTo>
                      <a:pt x="3113218" y="169429"/>
                    </a:lnTo>
                    <a:lnTo>
                      <a:pt x="3258954" y="0"/>
                    </a:lnTo>
                  </a:path>
                </a:pathLst>
              </a:custGeom>
              <a:ln w="57150" cap="rnd">
                <a:solidFill>
                  <a:srgbClr val="004B1C"/>
                </a:solidFill>
                <a:headEnd type="none" w="lg" len="med"/>
                <a:tailEnd type="triangle" w="med" len="sm"/>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9" name="Freeform: Shape 108">
                <a:extLst>
                  <a:ext uri="{FF2B5EF4-FFF2-40B4-BE49-F238E27FC236}">
                    <a16:creationId xmlns:a16="http://schemas.microsoft.com/office/drawing/2014/main" id="{5BDC99D7-EC05-4B5A-8648-E28FA472A2F8}"/>
                  </a:ext>
                </a:extLst>
              </p:cNvPr>
              <p:cNvSpPr/>
              <p:nvPr/>
            </p:nvSpPr>
            <p:spPr bwMode="auto">
              <a:xfrm rot="18437292" flipH="1">
                <a:off x="6909738" y="3159334"/>
                <a:ext cx="1228214" cy="430456"/>
              </a:xfrm>
              <a:custGeom>
                <a:avLst/>
                <a:gdLst>
                  <a:gd name="connsiteX0" fmla="*/ 0 w 3606800"/>
                  <a:gd name="connsiteY0" fmla="*/ 374650 h 374650"/>
                  <a:gd name="connsiteX1" fmla="*/ 2495550 w 3606800"/>
                  <a:gd name="connsiteY1" fmla="*/ 0 h 374650"/>
                  <a:gd name="connsiteX2" fmla="*/ 3606800 w 3606800"/>
                  <a:gd name="connsiteY2" fmla="*/ 69850 h 374650"/>
                  <a:gd name="connsiteX3" fmla="*/ 3606800 w 3606800"/>
                  <a:gd name="connsiteY3" fmla="*/ 69850 h 374650"/>
                  <a:gd name="connsiteX0" fmla="*/ 0 w 3606800"/>
                  <a:gd name="connsiteY0" fmla="*/ 388065 h 388065"/>
                  <a:gd name="connsiteX1" fmla="*/ 2495550 w 3606800"/>
                  <a:gd name="connsiteY1" fmla="*/ 13415 h 388065"/>
                  <a:gd name="connsiteX2" fmla="*/ 3606800 w 3606800"/>
                  <a:gd name="connsiteY2" fmla="*/ 83265 h 388065"/>
                  <a:gd name="connsiteX3" fmla="*/ 3606800 w 3606800"/>
                  <a:gd name="connsiteY3" fmla="*/ 83265 h 388065"/>
                  <a:gd name="connsiteX0" fmla="*/ 0 w 3606800"/>
                  <a:gd name="connsiteY0" fmla="*/ 374650 h 374650"/>
                  <a:gd name="connsiteX1" fmla="*/ 781068 w 3606800"/>
                  <a:gd name="connsiteY1" fmla="*/ 244906 h 374650"/>
                  <a:gd name="connsiteX2" fmla="*/ 2495550 w 3606800"/>
                  <a:gd name="connsiteY2" fmla="*/ 0 h 374650"/>
                  <a:gd name="connsiteX3" fmla="*/ 3606800 w 3606800"/>
                  <a:gd name="connsiteY3" fmla="*/ 69850 h 374650"/>
                  <a:gd name="connsiteX4" fmla="*/ 3606800 w 3606800"/>
                  <a:gd name="connsiteY4" fmla="*/ 69850 h 374650"/>
                  <a:gd name="connsiteX0" fmla="*/ 0 w 3606800"/>
                  <a:gd name="connsiteY0" fmla="*/ 374650 h 374650"/>
                  <a:gd name="connsiteX1" fmla="*/ 651356 w 3606800"/>
                  <a:gd name="connsiteY1" fmla="*/ 269210 h 374650"/>
                  <a:gd name="connsiteX2" fmla="*/ 2495550 w 3606800"/>
                  <a:gd name="connsiteY2" fmla="*/ 0 h 374650"/>
                  <a:gd name="connsiteX3" fmla="*/ 3606800 w 3606800"/>
                  <a:gd name="connsiteY3" fmla="*/ 69850 h 374650"/>
                  <a:gd name="connsiteX4" fmla="*/ 3606800 w 3606800"/>
                  <a:gd name="connsiteY4" fmla="*/ 69850 h 374650"/>
                  <a:gd name="connsiteX0" fmla="*/ 0 w 4046422"/>
                  <a:gd name="connsiteY0" fmla="*/ 211579 h 285233"/>
                  <a:gd name="connsiteX1" fmla="*/ 1090978 w 4046422"/>
                  <a:gd name="connsiteY1" fmla="*/ 269210 h 285233"/>
                  <a:gd name="connsiteX2" fmla="*/ 2935172 w 4046422"/>
                  <a:gd name="connsiteY2" fmla="*/ 0 h 285233"/>
                  <a:gd name="connsiteX3" fmla="*/ 4046422 w 4046422"/>
                  <a:gd name="connsiteY3" fmla="*/ 69850 h 285233"/>
                  <a:gd name="connsiteX4" fmla="*/ 4046422 w 4046422"/>
                  <a:gd name="connsiteY4" fmla="*/ 69850 h 285233"/>
                  <a:gd name="connsiteX0" fmla="*/ 0 w 4046422"/>
                  <a:gd name="connsiteY0" fmla="*/ 222781 h 346354"/>
                  <a:gd name="connsiteX1" fmla="*/ 933202 w 4046422"/>
                  <a:gd name="connsiteY1" fmla="*/ 333979 h 346354"/>
                  <a:gd name="connsiteX2" fmla="*/ 2935172 w 4046422"/>
                  <a:gd name="connsiteY2" fmla="*/ 11202 h 346354"/>
                  <a:gd name="connsiteX3" fmla="*/ 4046422 w 4046422"/>
                  <a:gd name="connsiteY3" fmla="*/ 81052 h 346354"/>
                  <a:gd name="connsiteX4" fmla="*/ 4046422 w 4046422"/>
                  <a:gd name="connsiteY4" fmla="*/ 81052 h 346354"/>
                  <a:gd name="connsiteX0" fmla="*/ 0 w 4046422"/>
                  <a:gd name="connsiteY0" fmla="*/ 222781 h 355781"/>
                  <a:gd name="connsiteX1" fmla="*/ 933202 w 4046422"/>
                  <a:gd name="connsiteY1" fmla="*/ 333979 h 355781"/>
                  <a:gd name="connsiteX2" fmla="*/ 2935172 w 4046422"/>
                  <a:gd name="connsiteY2" fmla="*/ 11202 h 355781"/>
                  <a:gd name="connsiteX3" fmla="*/ 4046422 w 4046422"/>
                  <a:gd name="connsiteY3" fmla="*/ 81052 h 355781"/>
                  <a:gd name="connsiteX4" fmla="*/ 4046422 w 4046422"/>
                  <a:gd name="connsiteY4" fmla="*/ 81052 h 355781"/>
                  <a:gd name="connsiteX0" fmla="*/ 1 w 3892076"/>
                  <a:gd name="connsiteY0" fmla="*/ 96678 h 334866"/>
                  <a:gd name="connsiteX1" fmla="*/ 778856 w 3892076"/>
                  <a:gd name="connsiteY1" fmla="*/ 333979 h 334866"/>
                  <a:gd name="connsiteX2" fmla="*/ 2780826 w 3892076"/>
                  <a:gd name="connsiteY2" fmla="*/ 11202 h 334866"/>
                  <a:gd name="connsiteX3" fmla="*/ 3892076 w 3892076"/>
                  <a:gd name="connsiteY3" fmla="*/ 81052 h 334866"/>
                  <a:gd name="connsiteX4" fmla="*/ 3892076 w 3892076"/>
                  <a:gd name="connsiteY4" fmla="*/ 81052 h 334866"/>
                  <a:gd name="connsiteX0" fmla="*/ 15110 w 3907185"/>
                  <a:gd name="connsiteY0" fmla="*/ 96678 h 337840"/>
                  <a:gd name="connsiteX1" fmla="*/ 793965 w 3907185"/>
                  <a:gd name="connsiteY1" fmla="*/ 333979 h 337840"/>
                  <a:gd name="connsiteX2" fmla="*/ 2795935 w 3907185"/>
                  <a:gd name="connsiteY2" fmla="*/ 11202 h 337840"/>
                  <a:gd name="connsiteX3" fmla="*/ 3907185 w 3907185"/>
                  <a:gd name="connsiteY3" fmla="*/ 81052 h 337840"/>
                  <a:gd name="connsiteX4" fmla="*/ 3907185 w 3907185"/>
                  <a:gd name="connsiteY4" fmla="*/ 81052 h 337840"/>
                  <a:gd name="connsiteX0" fmla="*/ 20370 w 3750777"/>
                  <a:gd name="connsiteY0" fmla="*/ 131095 h 344132"/>
                  <a:gd name="connsiteX1" fmla="*/ 637557 w 3750777"/>
                  <a:gd name="connsiteY1" fmla="*/ 333979 h 344132"/>
                  <a:gd name="connsiteX2" fmla="*/ 2639527 w 3750777"/>
                  <a:gd name="connsiteY2" fmla="*/ 11202 h 344132"/>
                  <a:gd name="connsiteX3" fmla="*/ 3750777 w 3750777"/>
                  <a:gd name="connsiteY3" fmla="*/ 81052 h 344132"/>
                  <a:gd name="connsiteX4" fmla="*/ 3750777 w 3750777"/>
                  <a:gd name="connsiteY4" fmla="*/ 81052 h 344132"/>
                  <a:gd name="connsiteX0" fmla="*/ 163732 w 3894139"/>
                  <a:gd name="connsiteY0" fmla="*/ 131095 h 346952"/>
                  <a:gd name="connsiteX1" fmla="*/ 780919 w 3894139"/>
                  <a:gd name="connsiteY1" fmla="*/ 333979 h 346952"/>
                  <a:gd name="connsiteX2" fmla="*/ 2782889 w 3894139"/>
                  <a:gd name="connsiteY2" fmla="*/ 11202 h 346952"/>
                  <a:gd name="connsiteX3" fmla="*/ 3894139 w 3894139"/>
                  <a:gd name="connsiteY3" fmla="*/ 81052 h 346952"/>
                  <a:gd name="connsiteX4" fmla="*/ 3894139 w 3894139"/>
                  <a:gd name="connsiteY4" fmla="*/ 81052 h 346952"/>
                  <a:gd name="connsiteX0" fmla="*/ 173911 w 3829644"/>
                  <a:gd name="connsiteY0" fmla="*/ 83408 h 337243"/>
                  <a:gd name="connsiteX1" fmla="*/ 716424 w 3829644"/>
                  <a:gd name="connsiteY1" fmla="*/ 333979 h 337243"/>
                  <a:gd name="connsiteX2" fmla="*/ 2718394 w 3829644"/>
                  <a:gd name="connsiteY2" fmla="*/ 11202 h 337243"/>
                  <a:gd name="connsiteX3" fmla="*/ 3829644 w 3829644"/>
                  <a:gd name="connsiteY3" fmla="*/ 81052 h 337243"/>
                  <a:gd name="connsiteX4" fmla="*/ 3829644 w 3829644"/>
                  <a:gd name="connsiteY4" fmla="*/ 81052 h 337243"/>
                  <a:gd name="connsiteX0" fmla="*/ 103552 w 3759285"/>
                  <a:gd name="connsiteY0" fmla="*/ 83408 h 337484"/>
                  <a:gd name="connsiteX1" fmla="*/ 646065 w 3759285"/>
                  <a:gd name="connsiteY1" fmla="*/ 333979 h 337484"/>
                  <a:gd name="connsiteX2" fmla="*/ 2648035 w 3759285"/>
                  <a:gd name="connsiteY2" fmla="*/ 11202 h 337484"/>
                  <a:gd name="connsiteX3" fmla="*/ 3759285 w 3759285"/>
                  <a:gd name="connsiteY3" fmla="*/ 81052 h 337484"/>
                  <a:gd name="connsiteX4" fmla="*/ 3759285 w 3759285"/>
                  <a:gd name="connsiteY4" fmla="*/ 81052 h 337484"/>
                  <a:gd name="connsiteX0" fmla="*/ 103552 w 4611147"/>
                  <a:gd name="connsiteY0" fmla="*/ 107699 h 361775"/>
                  <a:gd name="connsiteX1" fmla="*/ 646065 w 4611147"/>
                  <a:gd name="connsiteY1" fmla="*/ 358270 h 361775"/>
                  <a:gd name="connsiteX2" fmla="*/ 2648035 w 4611147"/>
                  <a:gd name="connsiteY2" fmla="*/ 35493 h 361775"/>
                  <a:gd name="connsiteX3" fmla="*/ 3759285 w 4611147"/>
                  <a:gd name="connsiteY3" fmla="*/ 105343 h 361775"/>
                  <a:gd name="connsiteX4" fmla="*/ 4611147 w 4611147"/>
                  <a:gd name="connsiteY4" fmla="*/ 0 h 361775"/>
                  <a:gd name="connsiteX0" fmla="*/ 103552 w 5031291"/>
                  <a:gd name="connsiteY0" fmla="*/ 83409 h 337485"/>
                  <a:gd name="connsiteX1" fmla="*/ 646065 w 5031291"/>
                  <a:gd name="connsiteY1" fmla="*/ 333980 h 337485"/>
                  <a:gd name="connsiteX2" fmla="*/ 2648035 w 5031291"/>
                  <a:gd name="connsiteY2" fmla="*/ 11203 h 337485"/>
                  <a:gd name="connsiteX3" fmla="*/ 3759285 w 5031291"/>
                  <a:gd name="connsiteY3" fmla="*/ 81053 h 337485"/>
                  <a:gd name="connsiteX4" fmla="*/ 5031293 w 5031291"/>
                  <a:gd name="connsiteY4" fmla="*/ 21185 h 337485"/>
                  <a:gd name="connsiteX0" fmla="*/ 132263 w 5060006"/>
                  <a:gd name="connsiteY0" fmla="*/ 62224 h 312875"/>
                  <a:gd name="connsiteX1" fmla="*/ 674776 w 5060006"/>
                  <a:gd name="connsiteY1" fmla="*/ 312795 h 312875"/>
                  <a:gd name="connsiteX2" fmla="*/ 3787996 w 5060006"/>
                  <a:gd name="connsiteY2" fmla="*/ 59868 h 312875"/>
                  <a:gd name="connsiteX3" fmla="*/ 5060004 w 5060006"/>
                  <a:gd name="connsiteY3" fmla="*/ 0 h 312875"/>
                  <a:gd name="connsiteX0" fmla="*/ 121375 w 5049114"/>
                  <a:gd name="connsiteY0" fmla="*/ 109947 h 366273"/>
                  <a:gd name="connsiteX1" fmla="*/ 663888 w 5049114"/>
                  <a:gd name="connsiteY1" fmla="*/ 360518 h 366273"/>
                  <a:gd name="connsiteX2" fmla="*/ 3400177 w 5049114"/>
                  <a:gd name="connsiteY2" fmla="*/ -1 h 366273"/>
                  <a:gd name="connsiteX3" fmla="*/ 5049116 w 5049114"/>
                  <a:gd name="connsiteY3" fmla="*/ 47723 h 366273"/>
                  <a:gd name="connsiteX0" fmla="*/ 121375 w 4846019"/>
                  <a:gd name="connsiteY0" fmla="*/ 109949 h 366275"/>
                  <a:gd name="connsiteX1" fmla="*/ 663888 w 4846019"/>
                  <a:gd name="connsiteY1" fmla="*/ 360520 h 366275"/>
                  <a:gd name="connsiteX2" fmla="*/ 3400177 w 4846019"/>
                  <a:gd name="connsiteY2" fmla="*/ 1 h 366275"/>
                  <a:gd name="connsiteX3" fmla="*/ 4846020 w 4846019"/>
                  <a:gd name="connsiteY3" fmla="*/ 35693 h 366275"/>
                  <a:gd name="connsiteX0" fmla="*/ 119765 w 4844409"/>
                  <a:gd name="connsiteY0" fmla="*/ 109947 h 419717"/>
                  <a:gd name="connsiteX1" fmla="*/ 671121 w 4844409"/>
                  <a:gd name="connsiteY1" fmla="*/ 416904 h 419717"/>
                  <a:gd name="connsiteX2" fmla="*/ 3398567 w 4844409"/>
                  <a:gd name="connsiteY2" fmla="*/ -1 h 419717"/>
                  <a:gd name="connsiteX3" fmla="*/ 4844410 w 4844409"/>
                  <a:gd name="connsiteY3" fmla="*/ 35691 h 419717"/>
                  <a:gd name="connsiteX0" fmla="*/ 110376 w 4835020"/>
                  <a:gd name="connsiteY0" fmla="*/ 126182 h 436631"/>
                  <a:gd name="connsiteX1" fmla="*/ 661732 w 4835020"/>
                  <a:gd name="connsiteY1" fmla="*/ 433139 h 436631"/>
                  <a:gd name="connsiteX2" fmla="*/ 3015980 w 4835020"/>
                  <a:gd name="connsiteY2" fmla="*/ 1 h 436631"/>
                  <a:gd name="connsiteX3" fmla="*/ 4835021 w 4835020"/>
                  <a:gd name="connsiteY3" fmla="*/ 51926 h 436631"/>
                  <a:gd name="connsiteX0" fmla="*/ 103602 w 4881669"/>
                  <a:gd name="connsiteY0" fmla="*/ 258253 h 464637"/>
                  <a:gd name="connsiteX1" fmla="*/ 708381 w 4881669"/>
                  <a:gd name="connsiteY1" fmla="*/ 433137 h 464637"/>
                  <a:gd name="connsiteX2" fmla="*/ 3062629 w 4881669"/>
                  <a:gd name="connsiteY2" fmla="*/ -1 h 464637"/>
                  <a:gd name="connsiteX3" fmla="*/ 4881670 w 4881669"/>
                  <a:gd name="connsiteY3" fmla="*/ 51924 h 464637"/>
                  <a:gd name="connsiteX0" fmla="*/ 86189 w 4864256"/>
                  <a:gd name="connsiteY0" fmla="*/ 258255 h 504772"/>
                  <a:gd name="connsiteX1" fmla="*/ 836915 w 4864256"/>
                  <a:gd name="connsiteY1" fmla="*/ 485888 h 504772"/>
                  <a:gd name="connsiteX2" fmla="*/ 3045216 w 4864256"/>
                  <a:gd name="connsiteY2" fmla="*/ 1 h 504772"/>
                  <a:gd name="connsiteX3" fmla="*/ 4864257 w 4864256"/>
                  <a:gd name="connsiteY3" fmla="*/ 51926 h 504772"/>
                  <a:gd name="connsiteX0" fmla="*/ 76790 w 4978006"/>
                  <a:gd name="connsiteY0" fmla="*/ 283294 h 511701"/>
                  <a:gd name="connsiteX1" fmla="*/ 950665 w 4978006"/>
                  <a:gd name="connsiteY1" fmla="*/ 485886 h 511701"/>
                  <a:gd name="connsiteX2" fmla="*/ 3158966 w 4978006"/>
                  <a:gd name="connsiteY2" fmla="*/ -1 h 511701"/>
                  <a:gd name="connsiteX3" fmla="*/ 4978007 w 4978006"/>
                  <a:gd name="connsiteY3" fmla="*/ 51924 h 511701"/>
                  <a:gd name="connsiteX0" fmla="*/ 1 w 4901217"/>
                  <a:gd name="connsiteY0" fmla="*/ 283296 h 530272"/>
                  <a:gd name="connsiteX1" fmla="*/ 873876 w 4901217"/>
                  <a:gd name="connsiteY1" fmla="*/ 485888 h 530272"/>
                  <a:gd name="connsiteX2" fmla="*/ 3082177 w 4901217"/>
                  <a:gd name="connsiteY2" fmla="*/ 1 h 530272"/>
                  <a:gd name="connsiteX3" fmla="*/ 4901218 w 4901217"/>
                  <a:gd name="connsiteY3" fmla="*/ 51926 h 530272"/>
                  <a:gd name="connsiteX0" fmla="*/ 1 w 4901217"/>
                  <a:gd name="connsiteY0" fmla="*/ 283294 h 515079"/>
                  <a:gd name="connsiteX1" fmla="*/ 873876 w 4901217"/>
                  <a:gd name="connsiteY1" fmla="*/ 485886 h 515079"/>
                  <a:gd name="connsiteX2" fmla="*/ 3082177 w 4901217"/>
                  <a:gd name="connsiteY2" fmla="*/ -1 h 515079"/>
                  <a:gd name="connsiteX3" fmla="*/ 4901218 w 4901217"/>
                  <a:gd name="connsiteY3" fmla="*/ 51924 h 515079"/>
                  <a:gd name="connsiteX0" fmla="*/ 1 w 4901217"/>
                  <a:gd name="connsiteY0" fmla="*/ 283296 h 508197"/>
                  <a:gd name="connsiteX1" fmla="*/ 1079023 w 4901217"/>
                  <a:gd name="connsiteY1" fmla="*/ 474218 h 508197"/>
                  <a:gd name="connsiteX2" fmla="*/ 3082177 w 4901217"/>
                  <a:gd name="connsiteY2" fmla="*/ 1 h 508197"/>
                  <a:gd name="connsiteX3" fmla="*/ 4901218 w 4901217"/>
                  <a:gd name="connsiteY3" fmla="*/ 51926 h 508197"/>
                  <a:gd name="connsiteX0" fmla="*/ 1 w 4901217"/>
                  <a:gd name="connsiteY0" fmla="*/ 283294 h 527446"/>
                  <a:gd name="connsiteX1" fmla="*/ 1079023 w 4901217"/>
                  <a:gd name="connsiteY1" fmla="*/ 474216 h 527446"/>
                  <a:gd name="connsiteX2" fmla="*/ 3082177 w 4901217"/>
                  <a:gd name="connsiteY2" fmla="*/ -1 h 527446"/>
                  <a:gd name="connsiteX3" fmla="*/ 4901218 w 4901217"/>
                  <a:gd name="connsiteY3" fmla="*/ 51924 h 527446"/>
                  <a:gd name="connsiteX0" fmla="*/ 1 w 4901217"/>
                  <a:gd name="connsiteY0" fmla="*/ 283296 h 549169"/>
                  <a:gd name="connsiteX1" fmla="*/ 1074158 w 4901217"/>
                  <a:gd name="connsiteY1" fmla="*/ 507563 h 549169"/>
                  <a:gd name="connsiteX2" fmla="*/ 3082177 w 4901217"/>
                  <a:gd name="connsiteY2" fmla="*/ 1 h 549169"/>
                  <a:gd name="connsiteX3" fmla="*/ 4901218 w 4901217"/>
                  <a:gd name="connsiteY3" fmla="*/ 51926 h 549169"/>
                  <a:gd name="connsiteX0" fmla="*/ 1 w 4901217"/>
                  <a:gd name="connsiteY0" fmla="*/ 283294 h 549167"/>
                  <a:gd name="connsiteX1" fmla="*/ 1074158 w 4901217"/>
                  <a:gd name="connsiteY1" fmla="*/ 507561 h 549167"/>
                  <a:gd name="connsiteX2" fmla="*/ 3082177 w 4901217"/>
                  <a:gd name="connsiteY2" fmla="*/ -1 h 549167"/>
                  <a:gd name="connsiteX3" fmla="*/ 4901218 w 4901217"/>
                  <a:gd name="connsiteY3" fmla="*/ 51924 h 549167"/>
                  <a:gd name="connsiteX0" fmla="*/ 1 w 4901217"/>
                  <a:gd name="connsiteY0" fmla="*/ 323194 h 589067"/>
                  <a:gd name="connsiteX1" fmla="*/ 1074158 w 4901217"/>
                  <a:gd name="connsiteY1" fmla="*/ 547461 h 589067"/>
                  <a:gd name="connsiteX2" fmla="*/ 3082177 w 4901217"/>
                  <a:gd name="connsiteY2" fmla="*/ 39899 h 589067"/>
                  <a:gd name="connsiteX3" fmla="*/ 4901218 w 4901217"/>
                  <a:gd name="connsiteY3" fmla="*/ 91824 h 589067"/>
                </a:gdLst>
                <a:ahLst/>
                <a:cxnLst>
                  <a:cxn ang="0">
                    <a:pos x="connsiteX0" y="connsiteY0"/>
                  </a:cxn>
                  <a:cxn ang="0">
                    <a:pos x="connsiteX1" y="connsiteY1"/>
                  </a:cxn>
                  <a:cxn ang="0">
                    <a:pos x="connsiteX2" y="connsiteY2"/>
                  </a:cxn>
                  <a:cxn ang="0">
                    <a:pos x="connsiteX3" y="connsiteY3"/>
                  </a:cxn>
                </a:cxnLst>
                <a:rect l="l" t="t" r="r" b="b"/>
                <a:pathLst>
                  <a:path w="4901217" h="589067">
                    <a:moveTo>
                      <a:pt x="1" y="323194"/>
                    </a:moveTo>
                    <a:cubicBezTo>
                      <a:pt x="384828" y="653947"/>
                      <a:pt x="713551" y="605146"/>
                      <a:pt x="1074158" y="547461"/>
                    </a:cubicBezTo>
                    <a:cubicBezTo>
                      <a:pt x="1434765" y="489776"/>
                      <a:pt x="2255625" y="190068"/>
                      <a:pt x="3082177" y="39899"/>
                    </a:cubicBezTo>
                    <a:cubicBezTo>
                      <a:pt x="3779989" y="-67707"/>
                      <a:pt x="4294871" y="74516"/>
                      <a:pt x="4901218" y="91824"/>
                    </a:cubicBezTo>
                  </a:path>
                </a:pathLst>
              </a:custGeom>
              <a:ln w="57150" cap="rnd">
                <a:solidFill>
                  <a:srgbClr val="004B1C"/>
                </a:solidFill>
                <a:headEnd type="none" w="lg" len="med"/>
                <a:tailEnd type="triangle" w="med" len="sm"/>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sp>
        <p:nvSpPr>
          <p:cNvPr id="3" name="Text Placeholder 2">
            <a:extLst>
              <a:ext uri="{FF2B5EF4-FFF2-40B4-BE49-F238E27FC236}">
                <a16:creationId xmlns:a16="http://schemas.microsoft.com/office/drawing/2014/main" id="{72E68484-57DE-4E54-BA14-9B434F13E40B}"/>
              </a:ext>
            </a:extLst>
          </p:cNvPr>
          <p:cNvSpPr>
            <a:spLocks noGrp="1"/>
          </p:cNvSpPr>
          <p:nvPr>
            <p:ph type="body" sz="quarter" idx="10"/>
          </p:nvPr>
        </p:nvSpPr>
        <p:spPr>
          <a:xfrm>
            <a:off x="586740" y="1035488"/>
            <a:ext cx="11018520" cy="984885"/>
          </a:xfrm>
        </p:spPr>
        <p:txBody>
          <a:bodyPr/>
          <a:lstStyle/>
          <a:p>
            <a:r>
              <a:rPr lang="en-US" sz="2000"/>
              <a:t>Allows analysts to get insights and context across </a:t>
            </a:r>
            <a:br>
              <a:rPr lang="en-US" sz="2000"/>
            </a:br>
            <a:r>
              <a:rPr lang="en-US" sz="2000"/>
              <a:t>Local datasets and </a:t>
            </a:r>
          </a:p>
          <a:p>
            <a:r>
              <a:rPr lang="en-US" sz="2000"/>
              <a:t>Cloud hosted security datasets</a:t>
            </a:r>
            <a:endParaRPr lang="en-US" sz="2000">
              <a:latin typeface="Segoe UI" panose="020B0502040204020203" pitchFamily="34" charset="0"/>
              <a:cs typeface="Segoe UI" panose="020B0502040204020203" pitchFamily="34" charset="0"/>
            </a:endParaRPr>
          </a:p>
        </p:txBody>
      </p:sp>
      <p:sp>
        <p:nvSpPr>
          <p:cNvPr id="2" name="Title 1">
            <a:extLst>
              <a:ext uri="{FF2B5EF4-FFF2-40B4-BE49-F238E27FC236}">
                <a16:creationId xmlns:a16="http://schemas.microsoft.com/office/drawing/2014/main" id="{FF75F9B5-1E44-4CB7-B89D-C399D4C79651}"/>
              </a:ext>
            </a:extLst>
          </p:cNvPr>
          <p:cNvSpPr>
            <a:spLocks noGrp="1"/>
          </p:cNvSpPr>
          <p:nvPr>
            <p:ph type="title"/>
          </p:nvPr>
        </p:nvSpPr>
        <p:spPr>
          <a:xfrm>
            <a:off x="588263" y="457201"/>
            <a:ext cx="11018520" cy="492443"/>
          </a:xfrm>
        </p:spPr>
        <p:txBody>
          <a:bodyPr/>
          <a:lstStyle/>
          <a:p>
            <a:r>
              <a:rPr lang="en-US" sz="3200"/>
              <a:t>Graph Security API – Signal Unification</a:t>
            </a:r>
          </a:p>
        </p:txBody>
      </p:sp>
      <p:sp>
        <p:nvSpPr>
          <p:cNvPr id="52" name="Freeform: Shape 51">
            <a:extLst>
              <a:ext uri="{FF2B5EF4-FFF2-40B4-BE49-F238E27FC236}">
                <a16:creationId xmlns:a16="http://schemas.microsoft.com/office/drawing/2014/main" id="{E83DE278-E827-4D0E-AA5B-D4BCD0BF138D}"/>
              </a:ext>
            </a:extLst>
          </p:cNvPr>
          <p:cNvSpPr/>
          <p:nvPr/>
        </p:nvSpPr>
        <p:spPr bwMode="auto">
          <a:xfrm rot="8753351" flipH="1" flipV="1">
            <a:off x="2154028" y="4977842"/>
            <a:ext cx="3522700" cy="625987"/>
          </a:xfrm>
          <a:custGeom>
            <a:avLst/>
            <a:gdLst>
              <a:gd name="connsiteX0" fmla="*/ 0 w 3606800"/>
              <a:gd name="connsiteY0" fmla="*/ 374650 h 374650"/>
              <a:gd name="connsiteX1" fmla="*/ 2495550 w 3606800"/>
              <a:gd name="connsiteY1" fmla="*/ 0 h 374650"/>
              <a:gd name="connsiteX2" fmla="*/ 3606800 w 3606800"/>
              <a:gd name="connsiteY2" fmla="*/ 69850 h 374650"/>
              <a:gd name="connsiteX3" fmla="*/ 3606800 w 3606800"/>
              <a:gd name="connsiteY3" fmla="*/ 69850 h 374650"/>
              <a:gd name="connsiteX0" fmla="*/ 0 w 3606800"/>
              <a:gd name="connsiteY0" fmla="*/ 388065 h 388065"/>
              <a:gd name="connsiteX1" fmla="*/ 2495550 w 3606800"/>
              <a:gd name="connsiteY1" fmla="*/ 13415 h 388065"/>
              <a:gd name="connsiteX2" fmla="*/ 3606800 w 3606800"/>
              <a:gd name="connsiteY2" fmla="*/ 83265 h 388065"/>
              <a:gd name="connsiteX3" fmla="*/ 3606800 w 3606800"/>
              <a:gd name="connsiteY3" fmla="*/ 83265 h 388065"/>
              <a:gd name="connsiteX0" fmla="*/ 0 w 3606800"/>
              <a:gd name="connsiteY0" fmla="*/ 374650 h 374650"/>
              <a:gd name="connsiteX1" fmla="*/ 781068 w 3606800"/>
              <a:gd name="connsiteY1" fmla="*/ 244906 h 374650"/>
              <a:gd name="connsiteX2" fmla="*/ 2495550 w 3606800"/>
              <a:gd name="connsiteY2" fmla="*/ 0 h 374650"/>
              <a:gd name="connsiteX3" fmla="*/ 3606800 w 3606800"/>
              <a:gd name="connsiteY3" fmla="*/ 69850 h 374650"/>
              <a:gd name="connsiteX4" fmla="*/ 3606800 w 3606800"/>
              <a:gd name="connsiteY4" fmla="*/ 69850 h 374650"/>
              <a:gd name="connsiteX0" fmla="*/ 0 w 3606800"/>
              <a:gd name="connsiteY0" fmla="*/ 374650 h 374650"/>
              <a:gd name="connsiteX1" fmla="*/ 651356 w 3606800"/>
              <a:gd name="connsiteY1" fmla="*/ 269210 h 374650"/>
              <a:gd name="connsiteX2" fmla="*/ 2495550 w 3606800"/>
              <a:gd name="connsiteY2" fmla="*/ 0 h 374650"/>
              <a:gd name="connsiteX3" fmla="*/ 3606800 w 3606800"/>
              <a:gd name="connsiteY3" fmla="*/ 69850 h 374650"/>
              <a:gd name="connsiteX4" fmla="*/ 3606800 w 3606800"/>
              <a:gd name="connsiteY4" fmla="*/ 69850 h 374650"/>
              <a:gd name="connsiteX0" fmla="*/ 0 w 4046422"/>
              <a:gd name="connsiteY0" fmla="*/ 211579 h 285233"/>
              <a:gd name="connsiteX1" fmla="*/ 1090978 w 4046422"/>
              <a:gd name="connsiteY1" fmla="*/ 269210 h 285233"/>
              <a:gd name="connsiteX2" fmla="*/ 2935172 w 4046422"/>
              <a:gd name="connsiteY2" fmla="*/ 0 h 285233"/>
              <a:gd name="connsiteX3" fmla="*/ 4046422 w 4046422"/>
              <a:gd name="connsiteY3" fmla="*/ 69850 h 285233"/>
              <a:gd name="connsiteX4" fmla="*/ 4046422 w 4046422"/>
              <a:gd name="connsiteY4" fmla="*/ 69850 h 285233"/>
              <a:gd name="connsiteX0" fmla="*/ 0 w 4046422"/>
              <a:gd name="connsiteY0" fmla="*/ 222781 h 346354"/>
              <a:gd name="connsiteX1" fmla="*/ 933202 w 4046422"/>
              <a:gd name="connsiteY1" fmla="*/ 333979 h 346354"/>
              <a:gd name="connsiteX2" fmla="*/ 2935172 w 4046422"/>
              <a:gd name="connsiteY2" fmla="*/ 11202 h 346354"/>
              <a:gd name="connsiteX3" fmla="*/ 4046422 w 4046422"/>
              <a:gd name="connsiteY3" fmla="*/ 81052 h 346354"/>
              <a:gd name="connsiteX4" fmla="*/ 4046422 w 4046422"/>
              <a:gd name="connsiteY4" fmla="*/ 81052 h 346354"/>
              <a:gd name="connsiteX0" fmla="*/ 0 w 4046422"/>
              <a:gd name="connsiteY0" fmla="*/ 222781 h 355781"/>
              <a:gd name="connsiteX1" fmla="*/ 933202 w 4046422"/>
              <a:gd name="connsiteY1" fmla="*/ 333979 h 355781"/>
              <a:gd name="connsiteX2" fmla="*/ 2935172 w 4046422"/>
              <a:gd name="connsiteY2" fmla="*/ 11202 h 355781"/>
              <a:gd name="connsiteX3" fmla="*/ 4046422 w 4046422"/>
              <a:gd name="connsiteY3" fmla="*/ 81052 h 355781"/>
              <a:gd name="connsiteX4" fmla="*/ 4046422 w 4046422"/>
              <a:gd name="connsiteY4" fmla="*/ 81052 h 355781"/>
              <a:gd name="connsiteX0" fmla="*/ 0 w 4795666"/>
              <a:gd name="connsiteY0" fmla="*/ 0 h 900619"/>
              <a:gd name="connsiteX1" fmla="*/ 1682446 w 4795666"/>
              <a:gd name="connsiteY1" fmla="*/ 885594 h 900619"/>
              <a:gd name="connsiteX2" fmla="*/ 3684416 w 4795666"/>
              <a:gd name="connsiteY2" fmla="*/ 562817 h 900619"/>
              <a:gd name="connsiteX3" fmla="*/ 4795666 w 4795666"/>
              <a:gd name="connsiteY3" fmla="*/ 632667 h 900619"/>
              <a:gd name="connsiteX4" fmla="*/ 4795666 w 4795666"/>
              <a:gd name="connsiteY4" fmla="*/ 632667 h 900619"/>
              <a:gd name="connsiteX0" fmla="*/ 0 w 4795666"/>
              <a:gd name="connsiteY0" fmla="*/ 0 h 900618"/>
              <a:gd name="connsiteX1" fmla="*/ 1682446 w 4795666"/>
              <a:gd name="connsiteY1" fmla="*/ 885594 h 900618"/>
              <a:gd name="connsiteX2" fmla="*/ 3684416 w 4795666"/>
              <a:gd name="connsiteY2" fmla="*/ 562817 h 900618"/>
              <a:gd name="connsiteX3" fmla="*/ 4795666 w 4795666"/>
              <a:gd name="connsiteY3" fmla="*/ 632667 h 900618"/>
              <a:gd name="connsiteX4" fmla="*/ 4795666 w 4795666"/>
              <a:gd name="connsiteY4" fmla="*/ 632667 h 900618"/>
              <a:gd name="connsiteX0" fmla="*/ 0 w 4795666"/>
              <a:gd name="connsiteY0" fmla="*/ 0 h 730256"/>
              <a:gd name="connsiteX1" fmla="*/ 1289009 w 4795666"/>
              <a:gd name="connsiteY1" fmla="*/ 707526 h 730256"/>
              <a:gd name="connsiteX2" fmla="*/ 3684416 w 4795666"/>
              <a:gd name="connsiteY2" fmla="*/ 562817 h 730256"/>
              <a:gd name="connsiteX3" fmla="*/ 4795666 w 4795666"/>
              <a:gd name="connsiteY3" fmla="*/ 632667 h 730256"/>
              <a:gd name="connsiteX4" fmla="*/ 4795666 w 4795666"/>
              <a:gd name="connsiteY4" fmla="*/ 632667 h 730256"/>
              <a:gd name="connsiteX0" fmla="*/ 0 w 4852340"/>
              <a:gd name="connsiteY0" fmla="*/ 0 h 766397"/>
              <a:gd name="connsiteX1" fmla="*/ 1345683 w 4852340"/>
              <a:gd name="connsiteY1" fmla="*/ 741645 h 766397"/>
              <a:gd name="connsiteX2" fmla="*/ 3741090 w 4852340"/>
              <a:gd name="connsiteY2" fmla="*/ 596936 h 766397"/>
              <a:gd name="connsiteX3" fmla="*/ 4852340 w 4852340"/>
              <a:gd name="connsiteY3" fmla="*/ 666786 h 766397"/>
              <a:gd name="connsiteX4" fmla="*/ 4852340 w 4852340"/>
              <a:gd name="connsiteY4" fmla="*/ 666786 h 7663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2340" h="766397">
                <a:moveTo>
                  <a:pt x="0" y="0"/>
                </a:moveTo>
                <a:cubicBezTo>
                  <a:pt x="306226" y="223102"/>
                  <a:pt x="722168" y="642156"/>
                  <a:pt x="1345683" y="741645"/>
                </a:cubicBezTo>
                <a:cubicBezTo>
                  <a:pt x="1969198" y="841134"/>
                  <a:pt x="3156647" y="609412"/>
                  <a:pt x="3741090" y="596936"/>
                </a:cubicBezTo>
                <a:cubicBezTo>
                  <a:pt x="4325533" y="584460"/>
                  <a:pt x="4481923" y="643503"/>
                  <a:pt x="4852340" y="666786"/>
                </a:cubicBezTo>
                <a:lnTo>
                  <a:pt x="4852340" y="666786"/>
                </a:lnTo>
              </a:path>
            </a:pathLst>
          </a:custGeom>
          <a:ln w="76200" cap="rnd">
            <a:solidFill>
              <a:schemeClr val="accent2"/>
            </a:solidFill>
            <a:headEnd type="none" w="lg" len="med"/>
            <a:tailEnd type="triangle" w="med" len="sm"/>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3" name="Freeform: Shape 52">
            <a:extLst>
              <a:ext uri="{FF2B5EF4-FFF2-40B4-BE49-F238E27FC236}">
                <a16:creationId xmlns:a16="http://schemas.microsoft.com/office/drawing/2014/main" id="{27EAB3C6-97C1-40B8-B250-14EC7E947D4B}"/>
              </a:ext>
            </a:extLst>
          </p:cNvPr>
          <p:cNvSpPr/>
          <p:nvPr/>
        </p:nvSpPr>
        <p:spPr bwMode="auto">
          <a:xfrm rot="12511739" flipH="1" flipV="1">
            <a:off x="628955" y="2850834"/>
            <a:ext cx="5002601" cy="1452342"/>
          </a:xfrm>
          <a:custGeom>
            <a:avLst/>
            <a:gdLst>
              <a:gd name="connsiteX0" fmla="*/ 0 w 3606800"/>
              <a:gd name="connsiteY0" fmla="*/ 374650 h 374650"/>
              <a:gd name="connsiteX1" fmla="*/ 2495550 w 3606800"/>
              <a:gd name="connsiteY1" fmla="*/ 0 h 374650"/>
              <a:gd name="connsiteX2" fmla="*/ 3606800 w 3606800"/>
              <a:gd name="connsiteY2" fmla="*/ 69850 h 374650"/>
              <a:gd name="connsiteX3" fmla="*/ 3606800 w 3606800"/>
              <a:gd name="connsiteY3" fmla="*/ 69850 h 374650"/>
              <a:gd name="connsiteX0" fmla="*/ 0 w 3606800"/>
              <a:gd name="connsiteY0" fmla="*/ 388065 h 388065"/>
              <a:gd name="connsiteX1" fmla="*/ 2495550 w 3606800"/>
              <a:gd name="connsiteY1" fmla="*/ 13415 h 388065"/>
              <a:gd name="connsiteX2" fmla="*/ 3606800 w 3606800"/>
              <a:gd name="connsiteY2" fmla="*/ 83265 h 388065"/>
              <a:gd name="connsiteX3" fmla="*/ 3606800 w 3606800"/>
              <a:gd name="connsiteY3" fmla="*/ 83265 h 388065"/>
              <a:gd name="connsiteX0" fmla="*/ 0 w 3606800"/>
              <a:gd name="connsiteY0" fmla="*/ 374650 h 374650"/>
              <a:gd name="connsiteX1" fmla="*/ 781068 w 3606800"/>
              <a:gd name="connsiteY1" fmla="*/ 244906 h 374650"/>
              <a:gd name="connsiteX2" fmla="*/ 2495550 w 3606800"/>
              <a:gd name="connsiteY2" fmla="*/ 0 h 374650"/>
              <a:gd name="connsiteX3" fmla="*/ 3606800 w 3606800"/>
              <a:gd name="connsiteY3" fmla="*/ 69850 h 374650"/>
              <a:gd name="connsiteX4" fmla="*/ 3606800 w 3606800"/>
              <a:gd name="connsiteY4" fmla="*/ 69850 h 374650"/>
              <a:gd name="connsiteX0" fmla="*/ 0 w 3606800"/>
              <a:gd name="connsiteY0" fmla="*/ 374650 h 374650"/>
              <a:gd name="connsiteX1" fmla="*/ 651356 w 3606800"/>
              <a:gd name="connsiteY1" fmla="*/ 269210 h 374650"/>
              <a:gd name="connsiteX2" fmla="*/ 2495550 w 3606800"/>
              <a:gd name="connsiteY2" fmla="*/ 0 h 374650"/>
              <a:gd name="connsiteX3" fmla="*/ 3606800 w 3606800"/>
              <a:gd name="connsiteY3" fmla="*/ 69850 h 374650"/>
              <a:gd name="connsiteX4" fmla="*/ 3606800 w 3606800"/>
              <a:gd name="connsiteY4" fmla="*/ 69850 h 374650"/>
              <a:gd name="connsiteX0" fmla="*/ 0 w 4046422"/>
              <a:gd name="connsiteY0" fmla="*/ 211579 h 285233"/>
              <a:gd name="connsiteX1" fmla="*/ 1090978 w 4046422"/>
              <a:gd name="connsiteY1" fmla="*/ 269210 h 285233"/>
              <a:gd name="connsiteX2" fmla="*/ 2935172 w 4046422"/>
              <a:gd name="connsiteY2" fmla="*/ 0 h 285233"/>
              <a:gd name="connsiteX3" fmla="*/ 4046422 w 4046422"/>
              <a:gd name="connsiteY3" fmla="*/ 69850 h 285233"/>
              <a:gd name="connsiteX4" fmla="*/ 4046422 w 4046422"/>
              <a:gd name="connsiteY4" fmla="*/ 69850 h 285233"/>
              <a:gd name="connsiteX0" fmla="*/ 0 w 4046422"/>
              <a:gd name="connsiteY0" fmla="*/ 222781 h 346354"/>
              <a:gd name="connsiteX1" fmla="*/ 933202 w 4046422"/>
              <a:gd name="connsiteY1" fmla="*/ 333979 h 346354"/>
              <a:gd name="connsiteX2" fmla="*/ 2935172 w 4046422"/>
              <a:gd name="connsiteY2" fmla="*/ 11202 h 346354"/>
              <a:gd name="connsiteX3" fmla="*/ 4046422 w 4046422"/>
              <a:gd name="connsiteY3" fmla="*/ 81052 h 346354"/>
              <a:gd name="connsiteX4" fmla="*/ 4046422 w 4046422"/>
              <a:gd name="connsiteY4" fmla="*/ 81052 h 346354"/>
              <a:gd name="connsiteX0" fmla="*/ 0 w 4046422"/>
              <a:gd name="connsiteY0" fmla="*/ 222781 h 355781"/>
              <a:gd name="connsiteX1" fmla="*/ 933202 w 4046422"/>
              <a:gd name="connsiteY1" fmla="*/ 333979 h 355781"/>
              <a:gd name="connsiteX2" fmla="*/ 2935172 w 4046422"/>
              <a:gd name="connsiteY2" fmla="*/ 11202 h 355781"/>
              <a:gd name="connsiteX3" fmla="*/ 4046422 w 4046422"/>
              <a:gd name="connsiteY3" fmla="*/ 81052 h 355781"/>
              <a:gd name="connsiteX4" fmla="*/ 4046422 w 4046422"/>
              <a:gd name="connsiteY4" fmla="*/ 81052 h 355781"/>
              <a:gd name="connsiteX0" fmla="*/ 0 w 4046422"/>
              <a:gd name="connsiteY0" fmla="*/ 141729 h 274729"/>
              <a:gd name="connsiteX1" fmla="*/ 933202 w 4046422"/>
              <a:gd name="connsiteY1" fmla="*/ 252927 h 274729"/>
              <a:gd name="connsiteX2" fmla="*/ 2906015 w 4046422"/>
              <a:gd name="connsiteY2" fmla="*/ 177513 h 274729"/>
              <a:gd name="connsiteX3" fmla="*/ 4046422 w 4046422"/>
              <a:gd name="connsiteY3" fmla="*/ 0 h 274729"/>
              <a:gd name="connsiteX4" fmla="*/ 4046422 w 4046422"/>
              <a:gd name="connsiteY4" fmla="*/ 0 h 274729"/>
              <a:gd name="connsiteX0" fmla="*/ 0 w 4046422"/>
              <a:gd name="connsiteY0" fmla="*/ 141729 h 274729"/>
              <a:gd name="connsiteX1" fmla="*/ 933202 w 4046422"/>
              <a:gd name="connsiteY1" fmla="*/ 252927 h 274729"/>
              <a:gd name="connsiteX2" fmla="*/ 2906015 w 4046422"/>
              <a:gd name="connsiteY2" fmla="*/ 177513 h 274729"/>
              <a:gd name="connsiteX3" fmla="*/ 4046422 w 4046422"/>
              <a:gd name="connsiteY3" fmla="*/ 0 h 274729"/>
              <a:gd name="connsiteX4" fmla="*/ 4046422 w 4046422"/>
              <a:gd name="connsiteY4" fmla="*/ 0 h 274729"/>
              <a:gd name="connsiteX0" fmla="*/ 0 w 4046422"/>
              <a:gd name="connsiteY0" fmla="*/ 141729 h 274729"/>
              <a:gd name="connsiteX1" fmla="*/ 933202 w 4046422"/>
              <a:gd name="connsiteY1" fmla="*/ 252927 h 274729"/>
              <a:gd name="connsiteX2" fmla="*/ 2906015 w 4046422"/>
              <a:gd name="connsiteY2" fmla="*/ 177513 h 274729"/>
              <a:gd name="connsiteX3" fmla="*/ 4046422 w 4046422"/>
              <a:gd name="connsiteY3" fmla="*/ 0 h 274729"/>
              <a:gd name="connsiteX4" fmla="*/ 4046422 w 4046422"/>
              <a:gd name="connsiteY4" fmla="*/ 0 h 274729"/>
              <a:gd name="connsiteX0" fmla="*/ 0 w 4208225"/>
              <a:gd name="connsiteY0" fmla="*/ 120845 h 271980"/>
              <a:gd name="connsiteX1" fmla="*/ 1095005 w 4208225"/>
              <a:gd name="connsiteY1" fmla="*/ 252927 h 271980"/>
              <a:gd name="connsiteX2" fmla="*/ 3067818 w 4208225"/>
              <a:gd name="connsiteY2" fmla="*/ 177513 h 271980"/>
              <a:gd name="connsiteX3" fmla="*/ 4208225 w 4208225"/>
              <a:gd name="connsiteY3" fmla="*/ 0 h 271980"/>
              <a:gd name="connsiteX4" fmla="*/ 4208225 w 4208225"/>
              <a:gd name="connsiteY4" fmla="*/ 0 h 271980"/>
              <a:gd name="connsiteX0" fmla="*/ 0 w 4186535"/>
              <a:gd name="connsiteY0" fmla="*/ 1440355 h 1445860"/>
              <a:gd name="connsiteX1" fmla="*/ 1073315 w 4186535"/>
              <a:gd name="connsiteY1" fmla="*/ 252927 h 1445860"/>
              <a:gd name="connsiteX2" fmla="*/ 3046128 w 4186535"/>
              <a:gd name="connsiteY2" fmla="*/ 177513 h 1445860"/>
              <a:gd name="connsiteX3" fmla="*/ 4186535 w 4186535"/>
              <a:gd name="connsiteY3" fmla="*/ 0 h 1445860"/>
              <a:gd name="connsiteX4" fmla="*/ 4186535 w 4186535"/>
              <a:gd name="connsiteY4" fmla="*/ 0 h 1445860"/>
              <a:gd name="connsiteX0" fmla="*/ 0 w 4186535"/>
              <a:gd name="connsiteY0" fmla="*/ 1440355 h 1447361"/>
              <a:gd name="connsiteX1" fmla="*/ 977053 w 4186535"/>
              <a:gd name="connsiteY1" fmla="*/ 496341 h 1447361"/>
              <a:gd name="connsiteX2" fmla="*/ 3046128 w 4186535"/>
              <a:gd name="connsiteY2" fmla="*/ 177513 h 1447361"/>
              <a:gd name="connsiteX3" fmla="*/ 4186535 w 4186535"/>
              <a:gd name="connsiteY3" fmla="*/ 0 h 1447361"/>
              <a:gd name="connsiteX4" fmla="*/ 4186535 w 4186535"/>
              <a:gd name="connsiteY4" fmla="*/ 0 h 14473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86535" h="1447361">
                <a:moveTo>
                  <a:pt x="0" y="1440355"/>
                </a:moveTo>
                <a:cubicBezTo>
                  <a:pt x="257952" y="1531515"/>
                  <a:pt x="469365" y="706815"/>
                  <a:pt x="977053" y="496341"/>
                </a:cubicBezTo>
                <a:cubicBezTo>
                  <a:pt x="1484741" y="285867"/>
                  <a:pt x="2511214" y="260236"/>
                  <a:pt x="3046128" y="177513"/>
                </a:cubicBezTo>
                <a:cubicBezTo>
                  <a:pt x="3581042" y="94790"/>
                  <a:pt x="3794706" y="140318"/>
                  <a:pt x="4186535" y="0"/>
                </a:cubicBezTo>
                <a:lnTo>
                  <a:pt x="4186535" y="0"/>
                </a:lnTo>
              </a:path>
            </a:pathLst>
          </a:custGeom>
          <a:ln w="76200" cap="rnd">
            <a:solidFill>
              <a:schemeClr val="accent4"/>
            </a:solidFill>
            <a:headEnd type="none" w="lg" len="med"/>
            <a:tailEnd type="triangle" w="med" len="sm"/>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 name="Freeform: Shape 13">
            <a:extLst>
              <a:ext uri="{FF2B5EF4-FFF2-40B4-BE49-F238E27FC236}">
                <a16:creationId xmlns:a16="http://schemas.microsoft.com/office/drawing/2014/main" id="{14395988-3E56-4EB6-8626-9718E33E2632}"/>
              </a:ext>
            </a:extLst>
          </p:cNvPr>
          <p:cNvSpPr/>
          <p:nvPr/>
        </p:nvSpPr>
        <p:spPr bwMode="auto">
          <a:xfrm rot="20022512" flipH="1" flipV="1">
            <a:off x="6409928" y="3260852"/>
            <a:ext cx="5160250" cy="684735"/>
          </a:xfrm>
          <a:custGeom>
            <a:avLst/>
            <a:gdLst>
              <a:gd name="connsiteX0" fmla="*/ 0 w 3606800"/>
              <a:gd name="connsiteY0" fmla="*/ 374650 h 374650"/>
              <a:gd name="connsiteX1" fmla="*/ 2495550 w 3606800"/>
              <a:gd name="connsiteY1" fmla="*/ 0 h 374650"/>
              <a:gd name="connsiteX2" fmla="*/ 3606800 w 3606800"/>
              <a:gd name="connsiteY2" fmla="*/ 69850 h 374650"/>
              <a:gd name="connsiteX3" fmla="*/ 3606800 w 3606800"/>
              <a:gd name="connsiteY3" fmla="*/ 69850 h 374650"/>
              <a:gd name="connsiteX0" fmla="*/ 0 w 3606800"/>
              <a:gd name="connsiteY0" fmla="*/ 388065 h 388065"/>
              <a:gd name="connsiteX1" fmla="*/ 2495550 w 3606800"/>
              <a:gd name="connsiteY1" fmla="*/ 13415 h 388065"/>
              <a:gd name="connsiteX2" fmla="*/ 3606800 w 3606800"/>
              <a:gd name="connsiteY2" fmla="*/ 83265 h 388065"/>
              <a:gd name="connsiteX3" fmla="*/ 3606800 w 3606800"/>
              <a:gd name="connsiteY3" fmla="*/ 83265 h 388065"/>
              <a:gd name="connsiteX0" fmla="*/ 0 w 3606800"/>
              <a:gd name="connsiteY0" fmla="*/ 374650 h 374650"/>
              <a:gd name="connsiteX1" fmla="*/ 781068 w 3606800"/>
              <a:gd name="connsiteY1" fmla="*/ 244906 h 374650"/>
              <a:gd name="connsiteX2" fmla="*/ 2495550 w 3606800"/>
              <a:gd name="connsiteY2" fmla="*/ 0 h 374650"/>
              <a:gd name="connsiteX3" fmla="*/ 3606800 w 3606800"/>
              <a:gd name="connsiteY3" fmla="*/ 69850 h 374650"/>
              <a:gd name="connsiteX4" fmla="*/ 3606800 w 3606800"/>
              <a:gd name="connsiteY4" fmla="*/ 69850 h 374650"/>
              <a:gd name="connsiteX0" fmla="*/ 0 w 3606800"/>
              <a:gd name="connsiteY0" fmla="*/ 374650 h 374650"/>
              <a:gd name="connsiteX1" fmla="*/ 651356 w 3606800"/>
              <a:gd name="connsiteY1" fmla="*/ 269210 h 374650"/>
              <a:gd name="connsiteX2" fmla="*/ 2495550 w 3606800"/>
              <a:gd name="connsiteY2" fmla="*/ 0 h 374650"/>
              <a:gd name="connsiteX3" fmla="*/ 3606800 w 3606800"/>
              <a:gd name="connsiteY3" fmla="*/ 69850 h 374650"/>
              <a:gd name="connsiteX4" fmla="*/ 3606800 w 3606800"/>
              <a:gd name="connsiteY4" fmla="*/ 69850 h 374650"/>
              <a:gd name="connsiteX0" fmla="*/ 0 w 4046422"/>
              <a:gd name="connsiteY0" fmla="*/ 211579 h 285233"/>
              <a:gd name="connsiteX1" fmla="*/ 1090978 w 4046422"/>
              <a:gd name="connsiteY1" fmla="*/ 269210 h 285233"/>
              <a:gd name="connsiteX2" fmla="*/ 2935172 w 4046422"/>
              <a:gd name="connsiteY2" fmla="*/ 0 h 285233"/>
              <a:gd name="connsiteX3" fmla="*/ 4046422 w 4046422"/>
              <a:gd name="connsiteY3" fmla="*/ 69850 h 285233"/>
              <a:gd name="connsiteX4" fmla="*/ 4046422 w 4046422"/>
              <a:gd name="connsiteY4" fmla="*/ 69850 h 285233"/>
              <a:gd name="connsiteX0" fmla="*/ 0 w 4046422"/>
              <a:gd name="connsiteY0" fmla="*/ 222781 h 346354"/>
              <a:gd name="connsiteX1" fmla="*/ 933202 w 4046422"/>
              <a:gd name="connsiteY1" fmla="*/ 333979 h 346354"/>
              <a:gd name="connsiteX2" fmla="*/ 2935172 w 4046422"/>
              <a:gd name="connsiteY2" fmla="*/ 11202 h 346354"/>
              <a:gd name="connsiteX3" fmla="*/ 4046422 w 4046422"/>
              <a:gd name="connsiteY3" fmla="*/ 81052 h 346354"/>
              <a:gd name="connsiteX4" fmla="*/ 4046422 w 4046422"/>
              <a:gd name="connsiteY4" fmla="*/ 81052 h 346354"/>
              <a:gd name="connsiteX0" fmla="*/ 0 w 4046422"/>
              <a:gd name="connsiteY0" fmla="*/ 222781 h 355781"/>
              <a:gd name="connsiteX1" fmla="*/ 933202 w 4046422"/>
              <a:gd name="connsiteY1" fmla="*/ 333979 h 355781"/>
              <a:gd name="connsiteX2" fmla="*/ 2935172 w 4046422"/>
              <a:gd name="connsiteY2" fmla="*/ 11202 h 355781"/>
              <a:gd name="connsiteX3" fmla="*/ 4046422 w 4046422"/>
              <a:gd name="connsiteY3" fmla="*/ 81052 h 355781"/>
              <a:gd name="connsiteX4" fmla="*/ 4046422 w 4046422"/>
              <a:gd name="connsiteY4" fmla="*/ 81052 h 355781"/>
              <a:gd name="connsiteX0" fmla="*/ 0 w 5116484"/>
              <a:gd name="connsiteY0" fmla="*/ 0 h 572719"/>
              <a:gd name="connsiteX1" fmla="*/ 2003264 w 5116484"/>
              <a:gd name="connsiteY1" fmla="*/ 567700 h 572719"/>
              <a:gd name="connsiteX2" fmla="*/ 4005234 w 5116484"/>
              <a:gd name="connsiteY2" fmla="*/ 244923 h 572719"/>
              <a:gd name="connsiteX3" fmla="*/ 5116484 w 5116484"/>
              <a:gd name="connsiteY3" fmla="*/ 314773 h 572719"/>
              <a:gd name="connsiteX4" fmla="*/ 5116484 w 5116484"/>
              <a:gd name="connsiteY4" fmla="*/ 314773 h 572719"/>
              <a:gd name="connsiteX0" fmla="*/ 0 w 5116484"/>
              <a:gd name="connsiteY0" fmla="*/ 0 h 467511"/>
              <a:gd name="connsiteX1" fmla="*/ 2107908 w 5116484"/>
              <a:gd name="connsiteY1" fmla="*/ 461377 h 467511"/>
              <a:gd name="connsiteX2" fmla="*/ 4005234 w 5116484"/>
              <a:gd name="connsiteY2" fmla="*/ 244923 h 467511"/>
              <a:gd name="connsiteX3" fmla="*/ 5116484 w 5116484"/>
              <a:gd name="connsiteY3" fmla="*/ 314773 h 467511"/>
              <a:gd name="connsiteX4" fmla="*/ 5116484 w 5116484"/>
              <a:gd name="connsiteY4" fmla="*/ 314773 h 467511"/>
              <a:gd name="connsiteX0" fmla="*/ 0 w 5116484"/>
              <a:gd name="connsiteY0" fmla="*/ 0 h 461388"/>
              <a:gd name="connsiteX1" fmla="*/ 896451 w 5116484"/>
              <a:gd name="connsiteY1" fmla="*/ 253680 h 461388"/>
              <a:gd name="connsiteX2" fmla="*/ 2107908 w 5116484"/>
              <a:gd name="connsiteY2" fmla="*/ 461377 h 461388"/>
              <a:gd name="connsiteX3" fmla="*/ 4005234 w 5116484"/>
              <a:gd name="connsiteY3" fmla="*/ 244923 h 461388"/>
              <a:gd name="connsiteX4" fmla="*/ 5116484 w 5116484"/>
              <a:gd name="connsiteY4" fmla="*/ 314773 h 461388"/>
              <a:gd name="connsiteX5" fmla="*/ 5116484 w 5116484"/>
              <a:gd name="connsiteY5" fmla="*/ 314773 h 461388"/>
              <a:gd name="connsiteX0" fmla="*/ 0 w 5116484"/>
              <a:gd name="connsiteY0" fmla="*/ 0 h 461385"/>
              <a:gd name="connsiteX1" fmla="*/ 944743 w 5116484"/>
              <a:gd name="connsiteY1" fmla="*/ 205584 h 461385"/>
              <a:gd name="connsiteX2" fmla="*/ 2107908 w 5116484"/>
              <a:gd name="connsiteY2" fmla="*/ 461377 h 461385"/>
              <a:gd name="connsiteX3" fmla="*/ 4005234 w 5116484"/>
              <a:gd name="connsiteY3" fmla="*/ 244923 h 461385"/>
              <a:gd name="connsiteX4" fmla="*/ 5116484 w 5116484"/>
              <a:gd name="connsiteY4" fmla="*/ 314773 h 461385"/>
              <a:gd name="connsiteX5" fmla="*/ 5116484 w 5116484"/>
              <a:gd name="connsiteY5" fmla="*/ 314773 h 461385"/>
              <a:gd name="connsiteX0" fmla="*/ 0 w 5116484"/>
              <a:gd name="connsiteY0" fmla="*/ 0 h 461385"/>
              <a:gd name="connsiteX1" fmla="*/ 944743 w 5116484"/>
              <a:gd name="connsiteY1" fmla="*/ 205584 h 461385"/>
              <a:gd name="connsiteX2" fmla="*/ 2107908 w 5116484"/>
              <a:gd name="connsiteY2" fmla="*/ 461377 h 461385"/>
              <a:gd name="connsiteX3" fmla="*/ 4005234 w 5116484"/>
              <a:gd name="connsiteY3" fmla="*/ 244923 h 461385"/>
              <a:gd name="connsiteX4" fmla="*/ 5116484 w 5116484"/>
              <a:gd name="connsiteY4" fmla="*/ 314773 h 461385"/>
              <a:gd name="connsiteX5" fmla="*/ 5116484 w 5116484"/>
              <a:gd name="connsiteY5" fmla="*/ 314773 h 461385"/>
              <a:gd name="connsiteX0" fmla="*/ 0 w 5116484"/>
              <a:gd name="connsiteY0" fmla="*/ 0 h 461385"/>
              <a:gd name="connsiteX1" fmla="*/ 944743 w 5116484"/>
              <a:gd name="connsiteY1" fmla="*/ 205584 h 461385"/>
              <a:gd name="connsiteX2" fmla="*/ 2107908 w 5116484"/>
              <a:gd name="connsiteY2" fmla="*/ 461377 h 461385"/>
              <a:gd name="connsiteX3" fmla="*/ 4005234 w 5116484"/>
              <a:gd name="connsiteY3" fmla="*/ 244923 h 461385"/>
              <a:gd name="connsiteX4" fmla="*/ 5116484 w 5116484"/>
              <a:gd name="connsiteY4" fmla="*/ 314773 h 461385"/>
              <a:gd name="connsiteX5" fmla="*/ 5116484 w 5116484"/>
              <a:gd name="connsiteY5" fmla="*/ 314773 h 461385"/>
              <a:gd name="connsiteX0" fmla="*/ 0 w 5116484"/>
              <a:gd name="connsiteY0" fmla="*/ 0 h 461385"/>
              <a:gd name="connsiteX1" fmla="*/ 944743 w 5116484"/>
              <a:gd name="connsiteY1" fmla="*/ 205584 h 461385"/>
              <a:gd name="connsiteX2" fmla="*/ 2107908 w 5116484"/>
              <a:gd name="connsiteY2" fmla="*/ 461377 h 461385"/>
              <a:gd name="connsiteX3" fmla="*/ 4005234 w 5116484"/>
              <a:gd name="connsiteY3" fmla="*/ 244923 h 461385"/>
              <a:gd name="connsiteX4" fmla="*/ 5116484 w 5116484"/>
              <a:gd name="connsiteY4" fmla="*/ 314773 h 461385"/>
              <a:gd name="connsiteX5" fmla="*/ 5116484 w 5116484"/>
              <a:gd name="connsiteY5" fmla="*/ 314773 h 461385"/>
              <a:gd name="connsiteX0" fmla="*/ 0 w 5116484"/>
              <a:gd name="connsiteY0" fmla="*/ 0 h 509791"/>
              <a:gd name="connsiteX1" fmla="*/ 944743 w 5116484"/>
              <a:gd name="connsiteY1" fmla="*/ 205584 h 509791"/>
              <a:gd name="connsiteX2" fmla="*/ 2199692 w 5116484"/>
              <a:gd name="connsiteY2" fmla="*/ 509785 h 509791"/>
              <a:gd name="connsiteX3" fmla="*/ 4005234 w 5116484"/>
              <a:gd name="connsiteY3" fmla="*/ 244923 h 509791"/>
              <a:gd name="connsiteX4" fmla="*/ 5116484 w 5116484"/>
              <a:gd name="connsiteY4" fmla="*/ 314773 h 509791"/>
              <a:gd name="connsiteX5" fmla="*/ 5116484 w 5116484"/>
              <a:gd name="connsiteY5" fmla="*/ 314773 h 509791"/>
              <a:gd name="connsiteX0" fmla="*/ 0 w 5116484"/>
              <a:gd name="connsiteY0" fmla="*/ 0 h 509791"/>
              <a:gd name="connsiteX1" fmla="*/ 960863 w 5116484"/>
              <a:gd name="connsiteY1" fmla="*/ 185323 h 509791"/>
              <a:gd name="connsiteX2" fmla="*/ 2199692 w 5116484"/>
              <a:gd name="connsiteY2" fmla="*/ 509785 h 509791"/>
              <a:gd name="connsiteX3" fmla="*/ 4005234 w 5116484"/>
              <a:gd name="connsiteY3" fmla="*/ 244923 h 509791"/>
              <a:gd name="connsiteX4" fmla="*/ 5116484 w 5116484"/>
              <a:gd name="connsiteY4" fmla="*/ 314773 h 509791"/>
              <a:gd name="connsiteX5" fmla="*/ 5116484 w 5116484"/>
              <a:gd name="connsiteY5" fmla="*/ 314773 h 509791"/>
              <a:gd name="connsiteX0" fmla="*/ 0 w 5116484"/>
              <a:gd name="connsiteY0" fmla="*/ 0 h 509797"/>
              <a:gd name="connsiteX1" fmla="*/ 960863 w 5116484"/>
              <a:gd name="connsiteY1" fmla="*/ 185323 h 509797"/>
              <a:gd name="connsiteX2" fmla="*/ 2199692 w 5116484"/>
              <a:gd name="connsiteY2" fmla="*/ 509785 h 509797"/>
              <a:gd name="connsiteX3" fmla="*/ 4005234 w 5116484"/>
              <a:gd name="connsiteY3" fmla="*/ 244923 h 509797"/>
              <a:gd name="connsiteX4" fmla="*/ 5116484 w 5116484"/>
              <a:gd name="connsiteY4" fmla="*/ 314773 h 509797"/>
              <a:gd name="connsiteX5" fmla="*/ 5116484 w 5116484"/>
              <a:gd name="connsiteY5" fmla="*/ 314773 h 509797"/>
              <a:gd name="connsiteX0" fmla="*/ 0 w 5116484"/>
              <a:gd name="connsiteY0" fmla="*/ 0 h 509797"/>
              <a:gd name="connsiteX1" fmla="*/ 960863 w 5116484"/>
              <a:gd name="connsiteY1" fmla="*/ 185323 h 509797"/>
              <a:gd name="connsiteX2" fmla="*/ 2199692 w 5116484"/>
              <a:gd name="connsiteY2" fmla="*/ 509785 h 509797"/>
              <a:gd name="connsiteX3" fmla="*/ 4005234 w 5116484"/>
              <a:gd name="connsiteY3" fmla="*/ 244923 h 509797"/>
              <a:gd name="connsiteX4" fmla="*/ 5116484 w 5116484"/>
              <a:gd name="connsiteY4" fmla="*/ 314773 h 509797"/>
              <a:gd name="connsiteX5" fmla="*/ 5116484 w 5116484"/>
              <a:gd name="connsiteY5" fmla="*/ 314773 h 509797"/>
              <a:gd name="connsiteX0" fmla="*/ 0 w 5116484"/>
              <a:gd name="connsiteY0" fmla="*/ 0 h 509797"/>
              <a:gd name="connsiteX1" fmla="*/ 960863 w 5116484"/>
              <a:gd name="connsiteY1" fmla="*/ 185323 h 509797"/>
              <a:gd name="connsiteX2" fmla="*/ 2199692 w 5116484"/>
              <a:gd name="connsiteY2" fmla="*/ 509785 h 509797"/>
              <a:gd name="connsiteX3" fmla="*/ 3897481 w 5116484"/>
              <a:gd name="connsiteY3" fmla="*/ 285266 h 509797"/>
              <a:gd name="connsiteX4" fmla="*/ 5116484 w 5116484"/>
              <a:gd name="connsiteY4" fmla="*/ 314773 h 509797"/>
              <a:gd name="connsiteX5" fmla="*/ 5116484 w 5116484"/>
              <a:gd name="connsiteY5" fmla="*/ 314773 h 509797"/>
              <a:gd name="connsiteX0" fmla="*/ 0 w 5116484"/>
              <a:gd name="connsiteY0" fmla="*/ 0 h 509797"/>
              <a:gd name="connsiteX1" fmla="*/ 960863 w 5116484"/>
              <a:gd name="connsiteY1" fmla="*/ 185323 h 509797"/>
              <a:gd name="connsiteX2" fmla="*/ 2199692 w 5116484"/>
              <a:gd name="connsiteY2" fmla="*/ 509785 h 509797"/>
              <a:gd name="connsiteX3" fmla="*/ 3897481 w 5116484"/>
              <a:gd name="connsiteY3" fmla="*/ 285266 h 509797"/>
              <a:gd name="connsiteX4" fmla="*/ 5116484 w 5116484"/>
              <a:gd name="connsiteY4" fmla="*/ 314773 h 509797"/>
              <a:gd name="connsiteX5" fmla="*/ 5116484 w 5116484"/>
              <a:gd name="connsiteY5" fmla="*/ 314773 h 509797"/>
              <a:gd name="connsiteX0" fmla="*/ 0 w 5116484"/>
              <a:gd name="connsiteY0" fmla="*/ 0 h 511537"/>
              <a:gd name="connsiteX1" fmla="*/ 960863 w 5116484"/>
              <a:gd name="connsiteY1" fmla="*/ 185323 h 511537"/>
              <a:gd name="connsiteX2" fmla="*/ 2199692 w 5116484"/>
              <a:gd name="connsiteY2" fmla="*/ 509785 h 511537"/>
              <a:gd name="connsiteX3" fmla="*/ 5116484 w 5116484"/>
              <a:gd name="connsiteY3" fmla="*/ 314773 h 511537"/>
              <a:gd name="connsiteX4" fmla="*/ 5116484 w 5116484"/>
              <a:gd name="connsiteY4" fmla="*/ 314773 h 511537"/>
              <a:gd name="connsiteX0" fmla="*/ 0 w 5116484"/>
              <a:gd name="connsiteY0" fmla="*/ 0 h 483293"/>
              <a:gd name="connsiteX1" fmla="*/ 960863 w 5116484"/>
              <a:gd name="connsiteY1" fmla="*/ 185323 h 483293"/>
              <a:gd name="connsiteX2" fmla="*/ 3048634 w 5116484"/>
              <a:gd name="connsiteY2" fmla="*/ 481303 h 483293"/>
              <a:gd name="connsiteX3" fmla="*/ 5116484 w 5116484"/>
              <a:gd name="connsiteY3" fmla="*/ 314773 h 483293"/>
              <a:gd name="connsiteX4" fmla="*/ 5116484 w 5116484"/>
              <a:gd name="connsiteY4" fmla="*/ 314773 h 483293"/>
              <a:gd name="connsiteX0" fmla="*/ 0 w 5116484"/>
              <a:gd name="connsiteY0" fmla="*/ 0 h 494211"/>
              <a:gd name="connsiteX1" fmla="*/ 960863 w 5116484"/>
              <a:gd name="connsiteY1" fmla="*/ 185323 h 494211"/>
              <a:gd name="connsiteX2" fmla="*/ 3048634 w 5116484"/>
              <a:gd name="connsiteY2" fmla="*/ 481303 h 494211"/>
              <a:gd name="connsiteX3" fmla="*/ 5116484 w 5116484"/>
              <a:gd name="connsiteY3" fmla="*/ 314773 h 494211"/>
              <a:gd name="connsiteX4" fmla="*/ 5116484 w 5116484"/>
              <a:gd name="connsiteY4" fmla="*/ 314773 h 494211"/>
              <a:gd name="connsiteX0" fmla="*/ 0 w 5116484"/>
              <a:gd name="connsiteY0" fmla="*/ 0 h 494211"/>
              <a:gd name="connsiteX1" fmla="*/ 960863 w 5116484"/>
              <a:gd name="connsiteY1" fmla="*/ 185323 h 494211"/>
              <a:gd name="connsiteX2" fmla="*/ 3048634 w 5116484"/>
              <a:gd name="connsiteY2" fmla="*/ 481303 h 494211"/>
              <a:gd name="connsiteX3" fmla="*/ 5116484 w 5116484"/>
              <a:gd name="connsiteY3" fmla="*/ 314773 h 494211"/>
              <a:gd name="connsiteX4" fmla="*/ 5116484 w 5116484"/>
              <a:gd name="connsiteY4" fmla="*/ 314773 h 494211"/>
              <a:gd name="connsiteX0" fmla="*/ 0 w 5116484"/>
              <a:gd name="connsiteY0" fmla="*/ 0 h 538852"/>
              <a:gd name="connsiteX1" fmla="*/ 960863 w 5116484"/>
              <a:gd name="connsiteY1" fmla="*/ 185323 h 538852"/>
              <a:gd name="connsiteX2" fmla="*/ 3048634 w 5116484"/>
              <a:gd name="connsiteY2" fmla="*/ 481303 h 538852"/>
              <a:gd name="connsiteX3" fmla="*/ 5116484 w 5116484"/>
              <a:gd name="connsiteY3" fmla="*/ 314773 h 538852"/>
              <a:gd name="connsiteX4" fmla="*/ 5116484 w 5116484"/>
              <a:gd name="connsiteY4" fmla="*/ 314773 h 538852"/>
              <a:gd name="connsiteX0" fmla="*/ 0 w 5116484"/>
              <a:gd name="connsiteY0" fmla="*/ 0 h 538852"/>
              <a:gd name="connsiteX1" fmla="*/ 960863 w 5116484"/>
              <a:gd name="connsiteY1" fmla="*/ 185323 h 538852"/>
              <a:gd name="connsiteX2" fmla="*/ 3048634 w 5116484"/>
              <a:gd name="connsiteY2" fmla="*/ 481303 h 538852"/>
              <a:gd name="connsiteX3" fmla="*/ 5116484 w 5116484"/>
              <a:gd name="connsiteY3" fmla="*/ 314773 h 538852"/>
              <a:gd name="connsiteX4" fmla="*/ 5116484 w 5116484"/>
              <a:gd name="connsiteY4" fmla="*/ 314773 h 538852"/>
              <a:gd name="connsiteX0" fmla="*/ 0 w 5116484"/>
              <a:gd name="connsiteY0" fmla="*/ 71128 h 609980"/>
              <a:gd name="connsiteX1" fmla="*/ 960863 w 5116484"/>
              <a:gd name="connsiteY1" fmla="*/ 256451 h 609980"/>
              <a:gd name="connsiteX2" fmla="*/ 3048634 w 5116484"/>
              <a:gd name="connsiteY2" fmla="*/ 552431 h 609980"/>
              <a:gd name="connsiteX3" fmla="*/ 5116484 w 5116484"/>
              <a:gd name="connsiteY3" fmla="*/ 385901 h 609980"/>
              <a:gd name="connsiteX4" fmla="*/ 5116484 w 5116484"/>
              <a:gd name="connsiteY4" fmla="*/ 385901 h 609980"/>
              <a:gd name="connsiteX0" fmla="*/ 0 w 5116484"/>
              <a:gd name="connsiteY0" fmla="*/ 0 h 493440"/>
              <a:gd name="connsiteX1" fmla="*/ 960863 w 5116484"/>
              <a:gd name="connsiteY1" fmla="*/ 185323 h 493440"/>
              <a:gd name="connsiteX2" fmla="*/ 3048634 w 5116484"/>
              <a:gd name="connsiteY2" fmla="*/ 481303 h 493440"/>
              <a:gd name="connsiteX3" fmla="*/ 5116484 w 5116484"/>
              <a:gd name="connsiteY3" fmla="*/ 314773 h 493440"/>
              <a:gd name="connsiteX4" fmla="*/ 5116484 w 5116484"/>
              <a:gd name="connsiteY4" fmla="*/ 314773 h 493440"/>
              <a:gd name="connsiteX0" fmla="*/ 0 w 5116484"/>
              <a:gd name="connsiteY0" fmla="*/ 0 h 493158"/>
              <a:gd name="connsiteX1" fmla="*/ 960863 w 5116484"/>
              <a:gd name="connsiteY1" fmla="*/ 185323 h 493158"/>
              <a:gd name="connsiteX2" fmla="*/ 3048634 w 5116484"/>
              <a:gd name="connsiteY2" fmla="*/ 481303 h 493158"/>
              <a:gd name="connsiteX3" fmla="*/ 5116484 w 5116484"/>
              <a:gd name="connsiteY3" fmla="*/ 314773 h 493158"/>
              <a:gd name="connsiteX4" fmla="*/ 5116484 w 5116484"/>
              <a:gd name="connsiteY4" fmla="*/ 314773 h 493158"/>
              <a:gd name="connsiteX0" fmla="*/ 0 w 5116484"/>
              <a:gd name="connsiteY0" fmla="*/ 6169 h 499327"/>
              <a:gd name="connsiteX1" fmla="*/ 960863 w 5116484"/>
              <a:gd name="connsiteY1" fmla="*/ 191492 h 499327"/>
              <a:gd name="connsiteX2" fmla="*/ 3048634 w 5116484"/>
              <a:gd name="connsiteY2" fmla="*/ 487472 h 499327"/>
              <a:gd name="connsiteX3" fmla="*/ 5116484 w 5116484"/>
              <a:gd name="connsiteY3" fmla="*/ 320942 h 499327"/>
              <a:gd name="connsiteX4" fmla="*/ 5116484 w 5116484"/>
              <a:gd name="connsiteY4" fmla="*/ 320942 h 499327"/>
              <a:gd name="connsiteX0" fmla="*/ 0 w 5116484"/>
              <a:gd name="connsiteY0" fmla="*/ 2179 h 500233"/>
              <a:gd name="connsiteX1" fmla="*/ 960863 w 5116484"/>
              <a:gd name="connsiteY1" fmla="*/ 187502 h 500233"/>
              <a:gd name="connsiteX2" fmla="*/ 3119171 w 5116484"/>
              <a:gd name="connsiteY2" fmla="*/ 492201 h 500233"/>
              <a:gd name="connsiteX3" fmla="*/ 5116484 w 5116484"/>
              <a:gd name="connsiteY3" fmla="*/ 316952 h 500233"/>
              <a:gd name="connsiteX4" fmla="*/ 5116484 w 5116484"/>
              <a:gd name="connsiteY4" fmla="*/ 316952 h 500233"/>
              <a:gd name="connsiteX0" fmla="*/ 0 w 5116484"/>
              <a:gd name="connsiteY0" fmla="*/ 2179 h 500233"/>
              <a:gd name="connsiteX1" fmla="*/ 960863 w 5116484"/>
              <a:gd name="connsiteY1" fmla="*/ 187502 h 500233"/>
              <a:gd name="connsiteX2" fmla="*/ 3119171 w 5116484"/>
              <a:gd name="connsiteY2" fmla="*/ 492201 h 500233"/>
              <a:gd name="connsiteX3" fmla="*/ 5116484 w 5116484"/>
              <a:gd name="connsiteY3" fmla="*/ 316952 h 500233"/>
              <a:gd name="connsiteX4" fmla="*/ 4622773 w 5116484"/>
              <a:gd name="connsiteY4" fmla="*/ 353908 h 500233"/>
              <a:gd name="connsiteX0" fmla="*/ 0 w 5346208"/>
              <a:gd name="connsiteY0" fmla="*/ 2179 h 500233"/>
              <a:gd name="connsiteX1" fmla="*/ 960863 w 5346208"/>
              <a:gd name="connsiteY1" fmla="*/ 187502 h 500233"/>
              <a:gd name="connsiteX2" fmla="*/ 3119171 w 5346208"/>
              <a:gd name="connsiteY2" fmla="*/ 492201 h 500233"/>
              <a:gd name="connsiteX3" fmla="*/ 5346208 w 5346208"/>
              <a:gd name="connsiteY3" fmla="*/ 385536 h 500233"/>
              <a:gd name="connsiteX4" fmla="*/ 4622773 w 5346208"/>
              <a:gd name="connsiteY4" fmla="*/ 353908 h 500233"/>
              <a:gd name="connsiteX0" fmla="*/ 0 w 5346208"/>
              <a:gd name="connsiteY0" fmla="*/ 2179 h 500233"/>
              <a:gd name="connsiteX1" fmla="*/ 960863 w 5346208"/>
              <a:gd name="connsiteY1" fmla="*/ 187502 h 500233"/>
              <a:gd name="connsiteX2" fmla="*/ 3119171 w 5346208"/>
              <a:gd name="connsiteY2" fmla="*/ 492201 h 500233"/>
              <a:gd name="connsiteX3" fmla="*/ 5346208 w 5346208"/>
              <a:gd name="connsiteY3" fmla="*/ 385536 h 500233"/>
              <a:gd name="connsiteX0" fmla="*/ 0 w 5400052"/>
              <a:gd name="connsiteY0" fmla="*/ 2179 h 500233"/>
              <a:gd name="connsiteX1" fmla="*/ 960863 w 5400052"/>
              <a:gd name="connsiteY1" fmla="*/ 187502 h 500233"/>
              <a:gd name="connsiteX2" fmla="*/ 3119171 w 5400052"/>
              <a:gd name="connsiteY2" fmla="*/ 492201 h 500233"/>
              <a:gd name="connsiteX3" fmla="*/ 5400052 w 5400052"/>
              <a:gd name="connsiteY3" fmla="*/ 340252 h 500233"/>
              <a:gd name="connsiteX0" fmla="*/ 0 w 5400052"/>
              <a:gd name="connsiteY0" fmla="*/ 2179 h 500233"/>
              <a:gd name="connsiteX1" fmla="*/ 960863 w 5400052"/>
              <a:gd name="connsiteY1" fmla="*/ 187502 h 500233"/>
              <a:gd name="connsiteX2" fmla="*/ 3119171 w 5400052"/>
              <a:gd name="connsiteY2" fmla="*/ 492201 h 500233"/>
              <a:gd name="connsiteX3" fmla="*/ 5400052 w 5400052"/>
              <a:gd name="connsiteY3" fmla="*/ 340252 h 500233"/>
              <a:gd name="connsiteX0" fmla="*/ 0 w 5400052"/>
              <a:gd name="connsiteY0" fmla="*/ 2608 h 643888"/>
              <a:gd name="connsiteX1" fmla="*/ 960863 w 5400052"/>
              <a:gd name="connsiteY1" fmla="*/ 187931 h 643888"/>
              <a:gd name="connsiteX2" fmla="*/ 3198792 w 5400052"/>
              <a:gd name="connsiteY2" fmla="*/ 638037 h 643888"/>
              <a:gd name="connsiteX3" fmla="*/ 5400052 w 5400052"/>
              <a:gd name="connsiteY3" fmla="*/ 340681 h 643888"/>
              <a:gd name="connsiteX0" fmla="*/ 0 w 5400052"/>
              <a:gd name="connsiteY0" fmla="*/ 2608 h 643888"/>
              <a:gd name="connsiteX1" fmla="*/ 960863 w 5400052"/>
              <a:gd name="connsiteY1" fmla="*/ 187931 h 643888"/>
              <a:gd name="connsiteX2" fmla="*/ 3198792 w 5400052"/>
              <a:gd name="connsiteY2" fmla="*/ 638037 h 643888"/>
              <a:gd name="connsiteX3" fmla="*/ 5400052 w 5400052"/>
              <a:gd name="connsiteY3" fmla="*/ 340681 h 643888"/>
              <a:gd name="connsiteX0" fmla="*/ 0 w 5400052"/>
              <a:gd name="connsiteY0" fmla="*/ 2608 h 646354"/>
              <a:gd name="connsiteX1" fmla="*/ 960863 w 5400052"/>
              <a:gd name="connsiteY1" fmla="*/ 187931 h 646354"/>
              <a:gd name="connsiteX2" fmla="*/ 3198792 w 5400052"/>
              <a:gd name="connsiteY2" fmla="*/ 638037 h 646354"/>
              <a:gd name="connsiteX3" fmla="*/ 4356412 w 5400052"/>
              <a:gd name="connsiteY3" fmla="*/ 422722 h 646354"/>
              <a:gd name="connsiteX4" fmla="*/ 5400052 w 5400052"/>
              <a:gd name="connsiteY4" fmla="*/ 340681 h 646354"/>
              <a:gd name="connsiteX0" fmla="*/ 0 w 5382013"/>
              <a:gd name="connsiteY0" fmla="*/ 2608 h 646354"/>
              <a:gd name="connsiteX1" fmla="*/ 960863 w 5382013"/>
              <a:gd name="connsiteY1" fmla="*/ 187931 h 646354"/>
              <a:gd name="connsiteX2" fmla="*/ 3198792 w 5382013"/>
              <a:gd name="connsiteY2" fmla="*/ 638037 h 646354"/>
              <a:gd name="connsiteX3" fmla="*/ 4356412 w 5382013"/>
              <a:gd name="connsiteY3" fmla="*/ 422722 h 646354"/>
              <a:gd name="connsiteX4" fmla="*/ 5382013 w 5382013"/>
              <a:gd name="connsiteY4" fmla="*/ 380706 h 646354"/>
              <a:gd name="connsiteX0" fmla="*/ 0 w 5382013"/>
              <a:gd name="connsiteY0" fmla="*/ 2608 h 646354"/>
              <a:gd name="connsiteX1" fmla="*/ 960863 w 5382013"/>
              <a:gd name="connsiteY1" fmla="*/ 187931 h 646354"/>
              <a:gd name="connsiteX2" fmla="*/ 3198792 w 5382013"/>
              <a:gd name="connsiteY2" fmla="*/ 638037 h 646354"/>
              <a:gd name="connsiteX3" fmla="*/ 4356412 w 5382013"/>
              <a:gd name="connsiteY3" fmla="*/ 422722 h 646354"/>
              <a:gd name="connsiteX4" fmla="*/ 5382013 w 5382013"/>
              <a:gd name="connsiteY4" fmla="*/ 380706 h 646354"/>
              <a:gd name="connsiteX0" fmla="*/ 0 w 5382013"/>
              <a:gd name="connsiteY0" fmla="*/ 2608 h 646354"/>
              <a:gd name="connsiteX1" fmla="*/ 960863 w 5382013"/>
              <a:gd name="connsiteY1" fmla="*/ 187931 h 646354"/>
              <a:gd name="connsiteX2" fmla="*/ 3198792 w 5382013"/>
              <a:gd name="connsiteY2" fmla="*/ 638037 h 646354"/>
              <a:gd name="connsiteX3" fmla="*/ 4356412 w 5382013"/>
              <a:gd name="connsiteY3" fmla="*/ 422722 h 646354"/>
              <a:gd name="connsiteX4" fmla="*/ 5382013 w 5382013"/>
              <a:gd name="connsiteY4" fmla="*/ 380706 h 646354"/>
              <a:gd name="connsiteX0" fmla="*/ 0 w 5382013"/>
              <a:gd name="connsiteY0" fmla="*/ 823 h 644569"/>
              <a:gd name="connsiteX1" fmla="*/ 1365350 w 5382013"/>
              <a:gd name="connsiteY1" fmla="*/ 441246 h 644569"/>
              <a:gd name="connsiteX2" fmla="*/ 3198792 w 5382013"/>
              <a:gd name="connsiteY2" fmla="*/ 636252 h 644569"/>
              <a:gd name="connsiteX3" fmla="*/ 4356412 w 5382013"/>
              <a:gd name="connsiteY3" fmla="*/ 420937 h 644569"/>
              <a:gd name="connsiteX4" fmla="*/ 5382013 w 5382013"/>
              <a:gd name="connsiteY4" fmla="*/ 378921 h 644569"/>
              <a:gd name="connsiteX0" fmla="*/ 0 w 5382013"/>
              <a:gd name="connsiteY0" fmla="*/ 823 h 644569"/>
              <a:gd name="connsiteX1" fmla="*/ 1365350 w 5382013"/>
              <a:gd name="connsiteY1" fmla="*/ 441246 h 644569"/>
              <a:gd name="connsiteX2" fmla="*/ 3198792 w 5382013"/>
              <a:gd name="connsiteY2" fmla="*/ 636252 h 644569"/>
              <a:gd name="connsiteX3" fmla="*/ 4356412 w 5382013"/>
              <a:gd name="connsiteY3" fmla="*/ 420937 h 644569"/>
              <a:gd name="connsiteX4" fmla="*/ 5382013 w 5382013"/>
              <a:gd name="connsiteY4" fmla="*/ 378921 h 644569"/>
              <a:gd name="connsiteX0" fmla="*/ 0 w 5382013"/>
              <a:gd name="connsiteY0" fmla="*/ 751 h 469629"/>
              <a:gd name="connsiteX1" fmla="*/ 1365350 w 5382013"/>
              <a:gd name="connsiteY1" fmla="*/ 441174 h 469629"/>
              <a:gd name="connsiteX2" fmla="*/ 4356412 w 5382013"/>
              <a:gd name="connsiteY2" fmla="*/ 420865 h 469629"/>
              <a:gd name="connsiteX3" fmla="*/ 5382013 w 5382013"/>
              <a:gd name="connsiteY3" fmla="*/ 378849 h 469629"/>
              <a:gd name="connsiteX0" fmla="*/ 0 w 5382013"/>
              <a:gd name="connsiteY0" fmla="*/ 787 h 538465"/>
              <a:gd name="connsiteX1" fmla="*/ 1365350 w 5382013"/>
              <a:gd name="connsiteY1" fmla="*/ 441210 h 538465"/>
              <a:gd name="connsiteX2" fmla="*/ 3787304 w 5382013"/>
              <a:gd name="connsiteY2" fmla="*/ 535661 h 538465"/>
              <a:gd name="connsiteX3" fmla="*/ 5382013 w 5382013"/>
              <a:gd name="connsiteY3" fmla="*/ 378885 h 538465"/>
              <a:gd name="connsiteX0" fmla="*/ 0 w 5382013"/>
              <a:gd name="connsiteY0" fmla="*/ 787 h 538465"/>
              <a:gd name="connsiteX1" fmla="*/ 1365350 w 5382013"/>
              <a:gd name="connsiteY1" fmla="*/ 441210 h 538465"/>
              <a:gd name="connsiteX2" fmla="*/ 3787304 w 5382013"/>
              <a:gd name="connsiteY2" fmla="*/ 535661 h 538465"/>
              <a:gd name="connsiteX3" fmla="*/ 5382013 w 5382013"/>
              <a:gd name="connsiteY3" fmla="*/ 378885 h 538465"/>
              <a:gd name="connsiteX0" fmla="*/ 0 w 5382013"/>
              <a:gd name="connsiteY0" fmla="*/ 787 h 550415"/>
              <a:gd name="connsiteX1" fmla="*/ 1365350 w 5382013"/>
              <a:gd name="connsiteY1" fmla="*/ 441210 h 550415"/>
              <a:gd name="connsiteX2" fmla="*/ 3787304 w 5382013"/>
              <a:gd name="connsiteY2" fmla="*/ 535661 h 550415"/>
              <a:gd name="connsiteX3" fmla="*/ 5382013 w 5382013"/>
              <a:gd name="connsiteY3" fmla="*/ 378885 h 550415"/>
              <a:gd name="connsiteX0" fmla="*/ 0 w 5382013"/>
              <a:gd name="connsiteY0" fmla="*/ 747 h 471440"/>
              <a:gd name="connsiteX1" fmla="*/ 1365350 w 5382013"/>
              <a:gd name="connsiteY1" fmla="*/ 441170 h 471440"/>
              <a:gd name="connsiteX2" fmla="*/ 3747173 w 5382013"/>
              <a:gd name="connsiteY2" fmla="*/ 407204 h 471440"/>
              <a:gd name="connsiteX3" fmla="*/ 5382013 w 5382013"/>
              <a:gd name="connsiteY3" fmla="*/ 378845 h 471440"/>
              <a:gd name="connsiteX0" fmla="*/ 0 w 5382013"/>
              <a:gd name="connsiteY0" fmla="*/ 747 h 512273"/>
              <a:gd name="connsiteX1" fmla="*/ 1365350 w 5382013"/>
              <a:gd name="connsiteY1" fmla="*/ 441170 h 512273"/>
              <a:gd name="connsiteX2" fmla="*/ 3747173 w 5382013"/>
              <a:gd name="connsiteY2" fmla="*/ 407204 h 512273"/>
              <a:gd name="connsiteX3" fmla="*/ 5382013 w 5382013"/>
              <a:gd name="connsiteY3" fmla="*/ 378845 h 512273"/>
              <a:gd name="connsiteX0" fmla="*/ 0 w 5382013"/>
              <a:gd name="connsiteY0" fmla="*/ 751 h 522581"/>
              <a:gd name="connsiteX1" fmla="*/ 1365350 w 5382013"/>
              <a:gd name="connsiteY1" fmla="*/ 441174 h 522581"/>
              <a:gd name="connsiteX2" fmla="*/ 3747290 w 5382013"/>
              <a:gd name="connsiteY2" fmla="*/ 423688 h 522581"/>
              <a:gd name="connsiteX3" fmla="*/ 5382013 w 5382013"/>
              <a:gd name="connsiteY3" fmla="*/ 378849 h 522581"/>
              <a:gd name="connsiteX0" fmla="*/ 0 w 5382013"/>
              <a:gd name="connsiteY0" fmla="*/ 751 h 522581"/>
              <a:gd name="connsiteX1" fmla="*/ 1365350 w 5382013"/>
              <a:gd name="connsiteY1" fmla="*/ 441174 h 522581"/>
              <a:gd name="connsiteX2" fmla="*/ 3747290 w 5382013"/>
              <a:gd name="connsiteY2" fmla="*/ 423688 h 522581"/>
              <a:gd name="connsiteX3" fmla="*/ 5382013 w 5382013"/>
              <a:gd name="connsiteY3" fmla="*/ 378849 h 522581"/>
              <a:gd name="connsiteX0" fmla="*/ 0 w 5382013"/>
              <a:gd name="connsiteY0" fmla="*/ 751 h 480154"/>
              <a:gd name="connsiteX1" fmla="*/ 1365350 w 5382013"/>
              <a:gd name="connsiteY1" fmla="*/ 441174 h 480154"/>
              <a:gd name="connsiteX2" fmla="*/ 3747290 w 5382013"/>
              <a:gd name="connsiteY2" fmla="*/ 423688 h 480154"/>
              <a:gd name="connsiteX3" fmla="*/ 5382013 w 5382013"/>
              <a:gd name="connsiteY3" fmla="*/ 378849 h 480154"/>
            </a:gdLst>
            <a:ahLst/>
            <a:cxnLst>
              <a:cxn ang="0">
                <a:pos x="connsiteX0" y="connsiteY0"/>
              </a:cxn>
              <a:cxn ang="0">
                <a:pos x="connsiteX1" y="connsiteY1"/>
              </a:cxn>
              <a:cxn ang="0">
                <a:pos x="connsiteX2" y="connsiteY2"/>
              </a:cxn>
              <a:cxn ang="0">
                <a:pos x="connsiteX3" y="connsiteY3"/>
              </a:cxn>
            </a:cxnLst>
            <a:rect l="l" t="t" r="r" b="b"/>
            <a:pathLst>
              <a:path w="5382013" h="480154">
                <a:moveTo>
                  <a:pt x="0" y="751"/>
                </a:moveTo>
                <a:cubicBezTo>
                  <a:pt x="219213" y="-19368"/>
                  <a:pt x="740802" y="370685"/>
                  <a:pt x="1365350" y="441174"/>
                </a:cubicBezTo>
                <a:cubicBezTo>
                  <a:pt x="1989898" y="511663"/>
                  <a:pt x="2811650" y="474665"/>
                  <a:pt x="3747290" y="423688"/>
                </a:cubicBezTo>
                <a:cubicBezTo>
                  <a:pt x="4128551" y="412662"/>
                  <a:pt x="5136074" y="277548"/>
                  <a:pt x="5382013" y="378849"/>
                </a:cubicBezTo>
              </a:path>
            </a:pathLst>
          </a:custGeom>
          <a:ln w="76200" cap="rnd">
            <a:solidFill>
              <a:schemeClr val="accent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0" name="Group 9">
            <a:extLst>
              <a:ext uri="{FF2B5EF4-FFF2-40B4-BE49-F238E27FC236}">
                <a16:creationId xmlns:a16="http://schemas.microsoft.com/office/drawing/2014/main" id="{7DE4BAB5-BD8C-41C4-9F5A-F9A9F0B48B1A}"/>
              </a:ext>
            </a:extLst>
          </p:cNvPr>
          <p:cNvGrpSpPr/>
          <p:nvPr/>
        </p:nvGrpSpPr>
        <p:grpSpPr>
          <a:xfrm>
            <a:off x="145752" y="2314085"/>
            <a:ext cx="1988344" cy="1705380"/>
            <a:chOff x="1357986" y="4793205"/>
            <a:chExt cx="1825767" cy="1565941"/>
          </a:xfrm>
        </p:grpSpPr>
        <p:sp>
          <p:nvSpPr>
            <p:cNvPr id="91" name="Oval 15">
              <a:extLst>
                <a:ext uri="{FF2B5EF4-FFF2-40B4-BE49-F238E27FC236}">
                  <a16:creationId xmlns:a16="http://schemas.microsoft.com/office/drawing/2014/main" id="{BEB0E954-4C7B-491A-BC00-31C2E23B7C8B}"/>
                </a:ext>
              </a:extLst>
            </p:cNvPr>
            <p:cNvSpPr>
              <a:spLocks noChangeArrowheads="1"/>
            </p:cNvSpPr>
            <p:nvPr/>
          </p:nvSpPr>
          <p:spPr bwMode="auto">
            <a:xfrm>
              <a:off x="1621578" y="4793205"/>
              <a:ext cx="1562175" cy="1564798"/>
            </a:xfrm>
            <a:prstGeom prst="ellipse">
              <a:avLst/>
            </a:prstGeom>
            <a:gradFill flip="none" rotWithShape="1">
              <a:gsLst>
                <a:gs pos="0">
                  <a:schemeClr val="accent4">
                    <a:lumMod val="40000"/>
                    <a:lumOff val="60000"/>
                  </a:schemeClr>
                </a:gs>
                <a:gs pos="46000">
                  <a:schemeClr val="accent4">
                    <a:lumMod val="95000"/>
                    <a:lumOff val="5000"/>
                  </a:schemeClr>
                </a:gs>
                <a:gs pos="100000">
                  <a:schemeClr val="accent4">
                    <a:lumMod val="60000"/>
                  </a:schemeClr>
                </a:gs>
              </a:gsLst>
              <a:path path="circle">
                <a:fillToRect l="50000" t="50000" r="50000" b="50000"/>
              </a:path>
              <a:tileRect/>
            </a:gradFill>
            <a:ln>
              <a:noFill/>
            </a:ln>
            <a:extLst/>
          </p:spPr>
          <p:txBody>
            <a:bodyPr vert="horz" wrap="square" lIns="91440" tIns="45720" rIns="91440" bIns="45720" numCol="1" anchor="t" anchorCtr="0" compatLnSpc="1">
              <a:prstTxWarp prst="textNoShape">
                <a:avLst/>
              </a:prstTxWarp>
            </a:bodyPr>
            <a:lstStyle/>
            <a:p>
              <a:endParaRPr lang="en-US"/>
            </a:p>
          </p:txBody>
        </p:sp>
        <p:sp>
          <p:nvSpPr>
            <p:cNvPr id="96" name="Rectangle 95">
              <a:extLst>
                <a:ext uri="{FF2B5EF4-FFF2-40B4-BE49-F238E27FC236}">
                  <a16:creationId xmlns:a16="http://schemas.microsoft.com/office/drawing/2014/main" id="{3C80BDBF-60D0-4BAA-91B9-F23A478F83CB}"/>
                </a:ext>
              </a:extLst>
            </p:cNvPr>
            <p:cNvSpPr/>
            <p:nvPr/>
          </p:nvSpPr>
          <p:spPr bwMode="auto">
            <a:xfrm rot="948132">
              <a:off x="1357986" y="5366114"/>
              <a:ext cx="1759884" cy="993032"/>
            </a:xfrm>
            <a:prstGeom prst="rect">
              <a:avLst/>
            </a:prstGeom>
            <a:gradFill flip="none" rotWithShape="1">
              <a:gsLst>
                <a:gs pos="15050">
                  <a:srgbClr val="EAEAEA">
                    <a:alpha val="90000"/>
                  </a:srgbClr>
                </a:gs>
                <a:gs pos="40000">
                  <a:srgbClr val="EAEAEA">
                    <a:alpha val="80000"/>
                  </a:srgbClr>
                </a:gs>
                <a:gs pos="0">
                  <a:srgbClr val="EAEAEA"/>
                </a:gs>
                <a:gs pos="71000">
                  <a:srgbClr val="EAEAEA">
                    <a:alpha val="50000"/>
                  </a:srgbClr>
                </a:gs>
                <a:gs pos="100000">
                  <a:srgbClr val="EAEAEA">
                    <a:alpha val="0"/>
                  </a:srgb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1" name="Group 10">
            <a:extLst>
              <a:ext uri="{FF2B5EF4-FFF2-40B4-BE49-F238E27FC236}">
                <a16:creationId xmlns:a16="http://schemas.microsoft.com/office/drawing/2014/main" id="{9026CE4B-CDD5-41F1-B720-BEB60CB8CFF0}"/>
              </a:ext>
            </a:extLst>
          </p:cNvPr>
          <p:cNvGrpSpPr/>
          <p:nvPr/>
        </p:nvGrpSpPr>
        <p:grpSpPr>
          <a:xfrm>
            <a:off x="1469923" y="5381489"/>
            <a:ext cx="1817989" cy="1145616"/>
            <a:chOff x="380044" y="1649007"/>
            <a:chExt cx="2033734" cy="1281569"/>
          </a:xfrm>
        </p:grpSpPr>
        <p:sp>
          <p:nvSpPr>
            <p:cNvPr id="93" name="Oval 15">
              <a:extLst>
                <a:ext uri="{FF2B5EF4-FFF2-40B4-BE49-F238E27FC236}">
                  <a16:creationId xmlns:a16="http://schemas.microsoft.com/office/drawing/2014/main" id="{6555FA66-6FC5-40A3-90EC-5121E3C72C5A}"/>
                </a:ext>
              </a:extLst>
            </p:cNvPr>
            <p:cNvSpPr>
              <a:spLocks noChangeArrowheads="1"/>
            </p:cNvSpPr>
            <p:nvPr/>
          </p:nvSpPr>
          <p:spPr bwMode="auto">
            <a:xfrm>
              <a:off x="1134357" y="1649007"/>
              <a:ext cx="1279421" cy="1281569"/>
            </a:xfrm>
            <a:prstGeom prst="ellipse">
              <a:avLst/>
            </a:prstGeom>
            <a:gradFill flip="none" rotWithShape="1">
              <a:gsLst>
                <a:gs pos="0">
                  <a:schemeClr val="accent2">
                    <a:lumMod val="40000"/>
                    <a:lumOff val="60000"/>
                  </a:schemeClr>
                </a:gs>
                <a:gs pos="48000">
                  <a:schemeClr val="accent2">
                    <a:lumMod val="95000"/>
                    <a:lumOff val="5000"/>
                  </a:schemeClr>
                </a:gs>
                <a:gs pos="100000">
                  <a:schemeClr val="accent2">
                    <a:lumMod val="60000"/>
                  </a:schemeClr>
                </a:gs>
              </a:gsLst>
              <a:path path="circle">
                <a:fillToRect l="50000" t="50000" r="50000" b="50000"/>
              </a:path>
              <a:tileRect/>
            </a:gradFill>
            <a:ln>
              <a:noFill/>
            </a:ln>
            <a:extLst/>
          </p:spPr>
          <p:txBody>
            <a:bodyPr vert="horz" wrap="square" lIns="91440" tIns="45720" rIns="91440" bIns="45720" numCol="1" anchor="t" anchorCtr="0" compatLnSpc="1">
              <a:prstTxWarp prst="textNoShape">
                <a:avLst/>
              </a:prstTxWarp>
            </a:bodyPr>
            <a:lstStyle/>
            <a:p>
              <a:endParaRPr lang="en-US"/>
            </a:p>
          </p:txBody>
        </p:sp>
        <p:sp>
          <p:nvSpPr>
            <p:cNvPr id="95" name="Rectangle 94">
              <a:extLst>
                <a:ext uri="{FF2B5EF4-FFF2-40B4-BE49-F238E27FC236}">
                  <a16:creationId xmlns:a16="http://schemas.microsoft.com/office/drawing/2014/main" id="{378264FC-9F70-4F08-A872-EC17B6E61394}"/>
                </a:ext>
              </a:extLst>
            </p:cNvPr>
            <p:cNvSpPr/>
            <p:nvPr/>
          </p:nvSpPr>
          <p:spPr bwMode="auto">
            <a:xfrm>
              <a:off x="380044" y="2110890"/>
              <a:ext cx="2033734" cy="819686"/>
            </a:xfrm>
            <a:prstGeom prst="rect">
              <a:avLst/>
            </a:prstGeom>
            <a:gradFill flip="none" rotWithShape="1">
              <a:gsLst>
                <a:gs pos="15050">
                  <a:srgbClr val="EAEAEA">
                    <a:alpha val="90000"/>
                  </a:srgbClr>
                </a:gs>
                <a:gs pos="40000">
                  <a:srgbClr val="EAEAEA">
                    <a:alpha val="80000"/>
                  </a:srgbClr>
                </a:gs>
                <a:gs pos="0">
                  <a:srgbClr val="EAEAEA"/>
                </a:gs>
                <a:gs pos="71000">
                  <a:srgbClr val="EAEAEA">
                    <a:alpha val="50000"/>
                  </a:srgbClr>
                </a:gs>
                <a:gs pos="100000">
                  <a:srgbClr val="EAEAEA">
                    <a:alpha val="0"/>
                  </a:srgb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6" name="Group 5">
            <a:extLst>
              <a:ext uri="{FF2B5EF4-FFF2-40B4-BE49-F238E27FC236}">
                <a16:creationId xmlns:a16="http://schemas.microsoft.com/office/drawing/2014/main" id="{2285FAFE-FF7A-4D2C-9442-8361C740F412}"/>
              </a:ext>
            </a:extLst>
          </p:cNvPr>
          <p:cNvGrpSpPr/>
          <p:nvPr/>
        </p:nvGrpSpPr>
        <p:grpSpPr>
          <a:xfrm>
            <a:off x="10025049" y="-2041150"/>
            <a:ext cx="7684905" cy="8266317"/>
            <a:chOff x="10025049" y="-2041150"/>
            <a:chExt cx="7684905" cy="8266317"/>
          </a:xfrm>
        </p:grpSpPr>
        <p:grpSp>
          <p:nvGrpSpPr>
            <p:cNvPr id="18" name="Group 17">
              <a:extLst>
                <a:ext uri="{FF2B5EF4-FFF2-40B4-BE49-F238E27FC236}">
                  <a16:creationId xmlns:a16="http://schemas.microsoft.com/office/drawing/2014/main" id="{CA16D9B1-F3BC-4E76-97EF-46B07F915453}"/>
                </a:ext>
              </a:extLst>
            </p:cNvPr>
            <p:cNvGrpSpPr/>
            <p:nvPr/>
          </p:nvGrpSpPr>
          <p:grpSpPr>
            <a:xfrm>
              <a:off x="10079961" y="-1594784"/>
              <a:ext cx="7629993" cy="7819951"/>
              <a:chOff x="10100631" y="1680687"/>
              <a:chExt cx="1437496" cy="1473285"/>
            </a:xfrm>
          </p:grpSpPr>
          <p:sp>
            <p:nvSpPr>
              <p:cNvPr id="86" name="Oval 15">
                <a:extLst>
                  <a:ext uri="{FF2B5EF4-FFF2-40B4-BE49-F238E27FC236}">
                    <a16:creationId xmlns:a16="http://schemas.microsoft.com/office/drawing/2014/main" id="{C6F23C0F-607A-4F75-A2B1-BFFF36587391}"/>
                  </a:ext>
                </a:extLst>
              </p:cNvPr>
              <p:cNvSpPr>
                <a:spLocks noChangeArrowheads="1"/>
              </p:cNvSpPr>
              <p:nvPr/>
            </p:nvSpPr>
            <p:spPr bwMode="auto">
              <a:xfrm>
                <a:off x="10100631" y="1680687"/>
                <a:ext cx="1375939" cy="1378250"/>
              </a:xfrm>
              <a:prstGeom prst="ellipse">
                <a:avLst/>
              </a:prstGeom>
              <a:gradFill flip="none" rotWithShape="1">
                <a:gsLst>
                  <a:gs pos="21000">
                    <a:schemeClr val="accent1">
                      <a:lumMod val="95000"/>
                      <a:lumOff val="5000"/>
                    </a:schemeClr>
                  </a:gs>
                  <a:gs pos="100000">
                    <a:schemeClr val="accent1">
                      <a:lumMod val="60000"/>
                    </a:schemeClr>
                  </a:gs>
                </a:gsLst>
                <a:path path="circle">
                  <a:fillToRect l="50000" t="50000" r="50000" b="50000"/>
                </a:path>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 name="Rectangle 4">
                <a:extLst>
                  <a:ext uri="{FF2B5EF4-FFF2-40B4-BE49-F238E27FC236}">
                    <a16:creationId xmlns:a16="http://schemas.microsoft.com/office/drawing/2014/main" id="{88E7D6E1-04C2-46E7-A341-E24E7209369F}"/>
                  </a:ext>
                </a:extLst>
              </p:cNvPr>
              <p:cNvSpPr/>
              <p:nvPr/>
            </p:nvSpPr>
            <p:spPr bwMode="auto">
              <a:xfrm rot="21020755">
                <a:off x="10135394" y="2108503"/>
                <a:ext cx="1402733" cy="1045469"/>
              </a:xfrm>
              <a:custGeom>
                <a:avLst/>
                <a:gdLst>
                  <a:gd name="connsiteX0" fmla="*/ 0 w 2593406"/>
                  <a:gd name="connsiteY0" fmla="*/ 0 h 1813480"/>
                  <a:gd name="connsiteX1" fmla="*/ 2593406 w 2593406"/>
                  <a:gd name="connsiteY1" fmla="*/ 0 h 1813480"/>
                  <a:gd name="connsiteX2" fmla="*/ 2593406 w 2593406"/>
                  <a:gd name="connsiteY2" fmla="*/ 1813480 h 1813480"/>
                  <a:gd name="connsiteX3" fmla="*/ 0 w 2593406"/>
                  <a:gd name="connsiteY3" fmla="*/ 1813480 h 1813480"/>
                  <a:gd name="connsiteX4" fmla="*/ 0 w 2593406"/>
                  <a:gd name="connsiteY4" fmla="*/ 0 h 1813480"/>
                  <a:gd name="connsiteX0" fmla="*/ 0 w 2593406"/>
                  <a:gd name="connsiteY0" fmla="*/ 0 h 1813480"/>
                  <a:gd name="connsiteX1" fmla="*/ 2593406 w 2593406"/>
                  <a:gd name="connsiteY1" fmla="*/ 0 h 1813480"/>
                  <a:gd name="connsiteX2" fmla="*/ 2593406 w 2593406"/>
                  <a:gd name="connsiteY2" fmla="*/ 1813480 h 1813480"/>
                  <a:gd name="connsiteX3" fmla="*/ 203906 w 2593406"/>
                  <a:gd name="connsiteY3" fmla="*/ 1657203 h 1813480"/>
                  <a:gd name="connsiteX4" fmla="*/ 0 w 2593406"/>
                  <a:gd name="connsiteY4" fmla="*/ 0 h 1813480"/>
                  <a:gd name="connsiteX0" fmla="*/ 0 w 2593406"/>
                  <a:gd name="connsiteY0" fmla="*/ 0 h 1813480"/>
                  <a:gd name="connsiteX1" fmla="*/ 2593406 w 2593406"/>
                  <a:gd name="connsiteY1" fmla="*/ 0 h 1813480"/>
                  <a:gd name="connsiteX2" fmla="*/ 2593406 w 2593406"/>
                  <a:gd name="connsiteY2" fmla="*/ 1813480 h 1813480"/>
                  <a:gd name="connsiteX3" fmla="*/ 203906 w 2593406"/>
                  <a:gd name="connsiteY3" fmla="*/ 1657203 h 1813480"/>
                  <a:gd name="connsiteX4" fmla="*/ 0 w 2593406"/>
                  <a:gd name="connsiteY4" fmla="*/ 0 h 1813480"/>
                  <a:gd name="connsiteX0" fmla="*/ 0 w 2593406"/>
                  <a:gd name="connsiteY0" fmla="*/ 0 h 1841449"/>
                  <a:gd name="connsiteX1" fmla="*/ 2593406 w 2593406"/>
                  <a:gd name="connsiteY1" fmla="*/ 0 h 1841449"/>
                  <a:gd name="connsiteX2" fmla="*/ 2593406 w 2593406"/>
                  <a:gd name="connsiteY2" fmla="*/ 1813480 h 1841449"/>
                  <a:gd name="connsiteX3" fmla="*/ 203906 w 2593406"/>
                  <a:gd name="connsiteY3" fmla="*/ 1657203 h 1841449"/>
                  <a:gd name="connsiteX4" fmla="*/ 0 w 2593406"/>
                  <a:gd name="connsiteY4" fmla="*/ 0 h 1841449"/>
                  <a:gd name="connsiteX0" fmla="*/ 0 w 2593406"/>
                  <a:gd name="connsiteY0" fmla="*/ 0 h 1813480"/>
                  <a:gd name="connsiteX1" fmla="*/ 2593406 w 2593406"/>
                  <a:gd name="connsiteY1" fmla="*/ 0 h 1813480"/>
                  <a:gd name="connsiteX2" fmla="*/ 2593406 w 2593406"/>
                  <a:gd name="connsiteY2" fmla="*/ 1813480 h 1813480"/>
                  <a:gd name="connsiteX3" fmla="*/ 436025 w 2593406"/>
                  <a:gd name="connsiteY3" fmla="*/ 1483462 h 1813480"/>
                  <a:gd name="connsiteX4" fmla="*/ 0 w 2593406"/>
                  <a:gd name="connsiteY4" fmla="*/ 0 h 1813480"/>
                  <a:gd name="connsiteX0" fmla="*/ 0 w 2593406"/>
                  <a:gd name="connsiteY0" fmla="*/ 0 h 1813480"/>
                  <a:gd name="connsiteX1" fmla="*/ 2593406 w 2593406"/>
                  <a:gd name="connsiteY1" fmla="*/ 0 h 1813480"/>
                  <a:gd name="connsiteX2" fmla="*/ 2593406 w 2593406"/>
                  <a:gd name="connsiteY2" fmla="*/ 1813480 h 1813480"/>
                  <a:gd name="connsiteX3" fmla="*/ 436025 w 2593406"/>
                  <a:gd name="connsiteY3" fmla="*/ 1483462 h 1813480"/>
                  <a:gd name="connsiteX4" fmla="*/ 0 w 2593406"/>
                  <a:gd name="connsiteY4" fmla="*/ 0 h 1813480"/>
                  <a:gd name="connsiteX0" fmla="*/ 0 w 2593406"/>
                  <a:gd name="connsiteY0" fmla="*/ 0 h 1813480"/>
                  <a:gd name="connsiteX1" fmla="*/ 2593406 w 2593406"/>
                  <a:gd name="connsiteY1" fmla="*/ 0 h 1813480"/>
                  <a:gd name="connsiteX2" fmla="*/ 2593406 w 2593406"/>
                  <a:gd name="connsiteY2" fmla="*/ 1813480 h 1813480"/>
                  <a:gd name="connsiteX3" fmla="*/ 436025 w 2593406"/>
                  <a:gd name="connsiteY3" fmla="*/ 1483462 h 1813480"/>
                  <a:gd name="connsiteX4" fmla="*/ 0 w 2593406"/>
                  <a:gd name="connsiteY4" fmla="*/ 0 h 1813480"/>
                  <a:gd name="connsiteX0" fmla="*/ 0 w 2593406"/>
                  <a:gd name="connsiteY0" fmla="*/ 0 h 1939766"/>
                  <a:gd name="connsiteX1" fmla="*/ 2593406 w 2593406"/>
                  <a:gd name="connsiteY1" fmla="*/ 0 h 1939766"/>
                  <a:gd name="connsiteX2" fmla="*/ 2593406 w 2593406"/>
                  <a:gd name="connsiteY2" fmla="*/ 1813480 h 1939766"/>
                  <a:gd name="connsiteX3" fmla="*/ 997601 w 2593406"/>
                  <a:gd name="connsiteY3" fmla="*/ 1761724 h 1939766"/>
                  <a:gd name="connsiteX4" fmla="*/ 436025 w 2593406"/>
                  <a:gd name="connsiteY4" fmla="*/ 1483462 h 1939766"/>
                  <a:gd name="connsiteX5" fmla="*/ 0 w 2593406"/>
                  <a:gd name="connsiteY5" fmla="*/ 0 h 1939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93406" h="1939766">
                    <a:moveTo>
                      <a:pt x="0" y="0"/>
                    </a:moveTo>
                    <a:lnTo>
                      <a:pt x="2593406" y="0"/>
                    </a:lnTo>
                    <a:lnTo>
                      <a:pt x="2593406" y="1813480"/>
                    </a:lnTo>
                    <a:cubicBezTo>
                      <a:pt x="2328613" y="2100193"/>
                      <a:pt x="1357165" y="1816727"/>
                      <a:pt x="997601" y="1761724"/>
                    </a:cubicBezTo>
                    <a:cubicBezTo>
                      <a:pt x="638038" y="1706721"/>
                      <a:pt x="603467" y="1770175"/>
                      <a:pt x="436025" y="1483462"/>
                    </a:cubicBezTo>
                    <a:cubicBezTo>
                      <a:pt x="-140887" y="1083268"/>
                      <a:pt x="67969" y="552401"/>
                      <a:pt x="0" y="0"/>
                    </a:cubicBezTo>
                    <a:close/>
                  </a:path>
                </a:pathLst>
              </a:custGeom>
              <a:gradFill flip="none" rotWithShape="1">
                <a:gsLst>
                  <a:gs pos="15050">
                    <a:srgbClr val="EAEAEA">
                      <a:alpha val="90000"/>
                    </a:srgbClr>
                  </a:gs>
                  <a:gs pos="40000">
                    <a:srgbClr val="EAEAEA">
                      <a:alpha val="80000"/>
                    </a:srgbClr>
                  </a:gs>
                  <a:gs pos="0">
                    <a:srgbClr val="EAEAEA"/>
                  </a:gs>
                  <a:gs pos="65000">
                    <a:srgbClr val="EAEAEA">
                      <a:alpha val="50000"/>
                    </a:srgbClr>
                  </a:gs>
                  <a:gs pos="100000">
                    <a:srgbClr val="EAEAEA">
                      <a:alpha val="0"/>
                    </a:srgb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4" name="Rectangle 3">
              <a:extLst>
                <a:ext uri="{FF2B5EF4-FFF2-40B4-BE49-F238E27FC236}">
                  <a16:creationId xmlns:a16="http://schemas.microsoft.com/office/drawing/2014/main" id="{1600E84C-D944-449E-AEFF-CF8877079CAC}"/>
                </a:ext>
              </a:extLst>
            </p:cNvPr>
            <p:cNvSpPr/>
            <p:nvPr/>
          </p:nvSpPr>
          <p:spPr bwMode="auto">
            <a:xfrm rot="20961874">
              <a:off x="10025049" y="-2041150"/>
              <a:ext cx="7684026" cy="7590970"/>
            </a:xfrm>
            <a:prstGeom prst="rect">
              <a:avLst/>
            </a:prstGeom>
            <a:solidFill>
              <a:srgbClr val="EAEAEA">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7" name="Group 26">
            <a:extLst>
              <a:ext uri="{FF2B5EF4-FFF2-40B4-BE49-F238E27FC236}">
                <a16:creationId xmlns:a16="http://schemas.microsoft.com/office/drawing/2014/main" id="{1C55ED3A-0A7B-4CFC-B44C-BD45B648EA36}"/>
              </a:ext>
            </a:extLst>
          </p:cNvPr>
          <p:cNvGrpSpPr/>
          <p:nvPr/>
        </p:nvGrpSpPr>
        <p:grpSpPr>
          <a:xfrm>
            <a:off x="6977256" y="1082705"/>
            <a:ext cx="4441473" cy="1117946"/>
            <a:chOff x="5680953" y="3939702"/>
            <a:chExt cx="2828821" cy="1117946"/>
          </a:xfrm>
        </p:grpSpPr>
        <p:sp>
          <p:nvSpPr>
            <p:cNvPr id="28" name="Rectangle 27">
              <a:extLst>
                <a:ext uri="{FF2B5EF4-FFF2-40B4-BE49-F238E27FC236}">
                  <a16:creationId xmlns:a16="http://schemas.microsoft.com/office/drawing/2014/main" id="{86460543-B216-4929-9827-EBB4D351A0BC}"/>
                </a:ext>
              </a:extLst>
            </p:cNvPr>
            <p:cNvSpPr/>
            <p:nvPr/>
          </p:nvSpPr>
          <p:spPr bwMode="auto">
            <a:xfrm>
              <a:off x="5680953" y="3939702"/>
              <a:ext cx="2828821" cy="1117946"/>
            </a:xfrm>
            <a:prstGeom prst="rect">
              <a:avLst/>
            </a:prstGeom>
            <a:solidFill>
              <a:schemeClr val="bg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 name="Rectangle 28">
              <a:extLst>
                <a:ext uri="{FF2B5EF4-FFF2-40B4-BE49-F238E27FC236}">
                  <a16:creationId xmlns:a16="http://schemas.microsoft.com/office/drawing/2014/main" id="{0B9CBC1E-A7B1-4265-9536-BAD2742B3341}"/>
                </a:ext>
              </a:extLst>
            </p:cNvPr>
            <p:cNvSpPr/>
            <p:nvPr/>
          </p:nvSpPr>
          <p:spPr>
            <a:xfrm>
              <a:off x="5798770" y="4015706"/>
              <a:ext cx="2617713" cy="923330"/>
            </a:xfrm>
            <a:prstGeom prst="rect">
              <a:avLst/>
            </a:prstGeom>
          </p:spPr>
          <p:txBody>
            <a:bodyPr wrap="square">
              <a:spAutoFit/>
            </a:bodyPr>
            <a:lstStyle/>
            <a:p>
              <a:pPr defTabSz="932719">
                <a:spcBef>
                  <a:spcPct val="20000"/>
                </a:spcBef>
                <a:buSzPct val="90000"/>
              </a:pPr>
              <a:r>
                <a:rPr lang="en-US">
                  <a:gradFill>
                    <a:gsLst>
                      <a:gs pos="1250">
                        <a:schemeClr val="accent1"/>
                      </a:gs>
                      <a:gs pos="100000">
                        <a:schemeClr val="accent1"/>
                      </a:gs>
                    </a:gsLst>
                    <a:lin ang="5400000" scaled="0"/>
                  </a:gradFill>
                  <a:latin typeface="+mj-lt"/>
                  <a:cs typeface="Segoe UI" panose="020B0502040204020203" pitchFamily="34" charset="0"/>
                </a:rPr>
                <a:t>Microsoft’s Intelligent Security Graph </a:t>
              </a:r>
              <a:br>
                <a:rPr lang="en-US">
                  <a:gradFill>
                    <a:gsLst>
                      <a:gs pos="1250">
                        <a:schemeClr val="accent1"/>
                      </a:gs>
                      <a:gs pos="100000">
                        <a:schemeClr val="accent1"/>
                      </a:gs>
                    </a:gsLst>
                    <a:lin ang="5400000" scaled="0"/>
                  </a:gradFill>
                  <a:latin typeface="+mj-lt"/>
                  <a:cs typeface="Segoe UI" panose="020B0502040204020203" pitchFamily="34" charset="0"/>
                </a:rPr>
              </a:br>
              <a:r>
                <a:rPr lang="en-US">
                  <a:gradFill>
                    <a:gsLst>
                      <a:gs pos="1250">
                        <a:schemeClr val="tx1"/>
                      </a:gs>
                      <a:gs pos="100000">
                        <a:schemeClr val="tx1"/>
                      </a:gs>
                    </a:gsLst>
                    <a:lin ang="5400000" scaled="0"/>
                  </a:gradFill>
                  <a:latin typeface="Segoe UI" panose="020B0502040204020203" pitchFamily="34" charset="0"/>
                  <a:cs typeface="Segoe UI" panose="020B0502040204020203" pitchFamily="34" charset="0"/>
                </a:rPr>
                <a:t>Massive dataset + analytics powering Microsoft threat detection capabilities</a:t>
              </a:r>
            </a:p>
          </p:txBody>
        </p:sp>
      </p:grpSp>
    </p:spTree>
    <p:extLst>
      <p:ext uri="{BB962C8B-B14F-4D97-AF65-F5344CB8AC3E}">
        <p14:creationId xmlns:p14="http://schemas.microsoft.com/office/powerpoint/2010/main" val="17284078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wipe(left)">
                                      <p:cBhvr>
                                        <p:cTn id="7" dur="500"/>
                                        <p:tgtEl>
                                          <p:spTgt spid="53"/>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52"/>
                                        </p:tgtEl>
                                        <p:attrNameLst>
                                          <p:attrName>style.visibility</p:attrName>
                                        </p:attrNameLst>
                                      </p:cBhvr>
                                      <p:to>
                                        <p:strVal val="visible"/>
                                      </p:to>
                                    </p:set>
                                    <p:animEffect transition="in" filter="wipe(left)">
                                      <p:cBhvr>
                                        <p:cTn id="10" dur="500"/>
                                        <p:tgtEl>
                                          <p:spTgt spid="52"/>
                                        </p:tgtEl>
                                      </p:cBhvr>
                                    </p:animEffect>
                                  </p:childTnLst>
                                </p:cTn>
                              </p:par>
                              <p:par>
                                <p:cTn id="11" presetID="22" presetClass="entr" presetSubtype="2"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wipe(right)">
                                      <p:cBhvr>
                                        <p:cTn id="13" dur="500"/>
                                        <p:tgtEl>
                                          <p:spTgt spid="14"/>
                                        </p:tgtEl>
                                      </p:cBhvr>
                                    </p:animEffect>
                                  </p:childTnLst>
                                </p:cTn>
                              </p:par>
                            </p:childTnLst>
                          </p:cTn>
                        </p:par>
                        <p:par>
                          <p:cTn id="14" fill="hold">
                            <p:stCondLst>
                              <p:cond delay="500"/>
                            </p:stCondLst>
                            <p:childTnLst>
                              <p:par>
                                <p:cTn id="15" presetID="53" presetClass="entr" presetSubtype="16" fill="hold" nodeType="afterEffect">
                                  <p:stCondLst>
                                    <p:cond delay="0"/>
                                  </p:stCondLst>
                                  <p:childTnLst>
                                    <p:set>
                                      <p:cBhvr>
                                        <p:cTn id="16" dur="1" fill="hold">
                                          <p:stCondLst>
                                            <p:cond delay="0"/>
                                          </p:stCondLst>
                                        </p:cTn>
                                        <p:tgtEl>
                                          <p:spTgt spid="27"/>
                                        </p:tgtEl>
                                        <p:attrNameLst>
                                          <p:attrName>style.visibility</p:attrName>
                                        </p:attrNameLst>
                                      </p:cBhvr>
                                      <p:to>
                                        <p:strVal val="visible"/>
                                      </p:to>
                                    </p:set>
                                    <p:anim calcmode="lin" valueType="num">
                                      <p:cBhvr>
                                        <p:cTn id="17" dur="500" fill="hold"/>
                                        <p:tgtEl>
                                          <p:spTgt spid="27"/>
                                        </p:tgtEl>
                                        <p:attrNameLst>
                                          <p:attrName>ppt_w</p:attrName>
                                        </p:attrNameLst>
                                      </p:cBhvr>
                                      <p:tavLst>
                                        <p:tav tm="0">
                                          <p:val>
                                            <p:fltVal val="0"/>
                                          </p:val>
                                        </p:tav>
                                        <p:tav tm="100000">
                                          <p:val>
                                            <p:strVal val="#ppt_w"/>
                                          </p:val>
                                        </p:tav>
                                      </p:tavLst>
                                    </p:anim>
                                    <p:anim calcmode="lin" valueType="num">
                                      <p:cBhvr>
                                        <p:cTn id="18" dur="500" fill="hold"/>
                                        <p:tgtEl>
                                          <p:spTgt spid="27"/>
                                        </p:tgtEl>
                                        <p:attrNameLst>
                                          <p:attrName>ppt_h</p:attrName>
                                        </p:attrNameLst>
                                      </p:cBhvr>
                                      <p:tavLst>
                                        <p:tav tm="0">
                                          <p:val>
                                            <p:fltVal val="0"/>
                                          </p:val>
                                        </p:tav>
                                        <p:tav tm="100000">
                                          <p:val>
                                            <p:strVal val="#ppt_h"/>
                                          </p:val>
                                        </p:tav>
                                      </p:tavLst>
                                    </p:anim>
                                    <p:animEffect transition="in" filter="fade">
                                      <p:cBhvr>
                                        <p:cTn id="19"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53" grpId="0" animBg="1"/>
      <p:bldP spid="1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8" name="Straight Connector 47">
            <a:extLst>
              <a:ext uri="{FF2B5EF4-FFF2-40B4-BE49-F238E27FC236}">
                <a16:creationId xmlns:a16="http://schemas.microsoft.com/office/drawing/2014/main" id="{83A3CB7E-8E70-427C-9251-15C7136ABA30}"/>
              </a:ext>
            </a:extLst>
          </p:cNvPr>
          <p:cNvCxnSpPr>
            <a:cxnSpLocks/>
          </p:cNvCxnSpPr>
          <p:nvPr/>
        </p:nvCxnSpPr>
        <p:spPr>
          <a:xfrm>
            <a:off x="7130205" y="1311442"/>
            <a:ext cx="0" cy="4914603"/>
          </a:xfrm>
          <a:prstGeom prst="line">
            <a:avLst/>
          </a:prstGeom>
          <a:ln w="12700">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9" name="Arrow: Pentagon 48">
            <a:extLst>
              <a:ext uri="{FF2B5EF4-FFF2-40B4-BE49-F238E27FC236}">
                <a16:creationId xmlns:a16="http://schemas.microsoft.com/office/drawing/2014/main" id="{131E8EB4-2FDE-4BDC-8848-EEF1604DC78B}"/>
              </a:ext>
            </a:extLst>
          </p:cNvPr>
          <p:cNvSpPr/>
          <p:nvPr/>
        </p:nvSpPr>
        <p:spPr bwMode="black">
          <a:xfrm>
            <a:off x="530763" y="4320340"/>
            <a:ext cx="11237279" cy="610133"/>
          </a:xfrm>
          <a:prstGeom prst="homePlate">
            <a:avLst/>
          </a:prstGeom>
          <a:solidFill>
            <a:schemeClr val="accent5"/>
          </a:solidFill>
          <a:ln w="19050">
            <a:noFill/>
          </a:ln>
          <a:extLst/>
        </p:spPr>
        <p:style>
          <a:lnRef idx="2">
            <a:schemeClr val="dk1"/>
          </a:lnRef>
          <a:fillRef idx="1">
            <a:schemeClr val="lt1"/>
          </a:fillRef>
          <a:effectRef idx="0">
            <a:schemeClr val="dk1"/>
          </a:effectRef>
          <a:fontRef idx="minor">
            <a:schemeClr val="dk1"/>
          </a:fontRef>
        </p:style>
        <p:txBody>
          <a:bodyPr vert="horz" wrap="square" lIns="69953" tIns="34976" rIns="182880" bIns="34976" numCol="1" rtlCol="0" anchor="ctr" anchorCtr="0" compatLnSpc="1">
            <a:prstTxWarp prst="textNoShape">
              <a:avLst/>
            </a:prstTxWarp>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gradFill>
                  <a:gsLst>
                    <a:gs pos="77000">
                      <a:srgbClr val="FFFFFF"/>
                    </a:gs>
                    <a:gs pos="37000">
                      <a:srgbClr val="FFFFFF">
                        <a:alpha val="89804"/>
                      </a:srgbClr>
                    </a:gs>
                  </a:gsLst>
                  <a:lin ang="10800000" scaled="1"/>
                </a:gradFill>
                <a:effectLst/>
                <a:uLnTx/>
                <a:uFillTx/>
                <a:latin typeface="Segoe UI Semibold" panose="020B0702040204020203" pitchFamily="34" charset="0"/>
                <a:ea typeface="+mn-ea"/>
                <a:cs typeface="Segoe UI Semibold" panose="020B0702040204020203" pitchFamily="34" charset="0"/>
              </a:rPr>
              <a:t>Mass Distribution Malware</a:t>
            </a:r>
          </a:p>
        </p:txBody>
      </p:sp>
      <p:sp>
        <p:nvSpPr>
          <p:cNvPr id="53" name="Arrow: Pentagon 52">
            <a:extLst>
              <a:ext uri="{FF2B5EF4-FFF2-40B4-BE49-F238E27FC236}">
                <a16:creationId xmlns:a16="http://schemas.microsoft.com/office/drawing/2014/main" id="{AE7DE3A1-1831-495A-9029-1792B927F140}"/>
              </a:ext>
            </a:extLst>
          </p:cNvPr>
          <p:cNvSpPr/>
          <p:nvPr/>
        </p:nvSpPr>
        <p:spPr bwMode="black">
          <a:xfrm>
            <a:off x="5903090" y="3491411"/>
            <a:ext cx="5864952" cy="610133"/>
          </a:xfrm>
          <a:prstGeom prst="homePlate">
            <a:avLst/>
          </a:prstGeom>
          <a:solidFill>
            <a:schemeClr val="accent2"/>
          </a:solidFill>
          <a:ln w="19050">
            <a:noFill/>
          </a:ln>
          <a:extLst/>
        </p:spPr>
        <p:style>
          <a:lnRef idx="2">
            <a:schemeClr val="dk1"/>
          </a:lnRef>
          <a:fillRef idx="1">
            <a:schemeClr val="lt1"/>
          </a:fillRef>
          <a:effectRef idx="0">
            <a:schemeClr val="dk1"/>
          </a:effectRef>
          <a:fontRef idx="minor">
            <a:schemeClr val="dk1"/>
          </a:fontRef>
        </p:style>
        <p:txBody>
          <a:bodyPr vert="horz" wrap="square" lIns="69953" tIns="34976" rIns="182880" bIns="34976" numCol="1" rtlCol="0" anchor="ctr" anchorCtr="0" compatLnSpc="1">
            <a:prstTxWarp prst="textNoShape">
              <a:avLst/>
            </a:prstTxWarp>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gradFill>
                  <a:gsLst>
                    <a:gs pos="77000">
                      <a:srgbClr val="FFFFFF"/>
                    </a:gs>
                    <a:gs pos="37000">
                      <a:srgbClr val="FFFFFF">
                        <a:alpha val="89804"/>
                      </a:srgbClr>
                    </a:gs>
                  </a:gsLst>
                  <a:lin ang="10800000" scaled="1"/>
                </a:gradFill>
                <a:effectLst/>
                <a:uLnTx/>
                <a:uFillTx/>
                <a:latin typeface="Segoe UI Semibold" panose="020B0702040204020203" pitchFamily="34" charset="0"/>
                <a:ea typeface="+mn-ea"/>
                <a:cs typeface="Segoe UI Semibold" panose="020B0702040204020203" pitchFamily="34" charset="0"/>
              </a:rPr>
              <a:t>Tailored/Targeted Malware</a:t>
            </a:r>
          </a:p>
        </p:txBody>
      </p:sp>
      <p:sp>
        <p:nvSpPr>
          <p:cNvPr id="54" name="Arrow: Pentagon 53">
            <a:extLst>
              <a:ext uri="{FF2B5EF4-FFF2-40B4-BE49-F238E27FC236}">
                <a16:creationId xmlns:a16="http://schemas.microsoft.com/office/drawing/2014/main" id="{7A7A9AEB-CB89-4CDF-B4FB-8F96E1D047F7}"/>
              </a:ext>
            </a:extLst>
          </p:cNvPr>
          <p:cNvSpPr/>
          <p:nvPr/>
        </p:nvSpPr>
        <p:spPr bwMode="black">
          <a:xfrm>
            <a:off x="6898511" y="2671353"/>
            <a:ext cx="4869532" cy="610133"/>
          </a:xfrm>
          <a:prstGeom prst="homePlate">
            <a:avLst/>
          </a:prstGeom>
          <a:solidFill>
            <a:srgbClr val="00188F"/>
          </a:solidFill>
          <a:ln w="19050">
            <a:noFill/>
          </a:ln>
          <a:extLst/>
        </p:spPr>
        <p:style>
          <a:lnRef idx="2">
            <a:schemeClr val="dk1"/>
          </a:lnRef>
          <a:fillRef idx="1">
            <a:schemeClr val="lt1"/>
          </a:fillRef>
          <a:effectRef idx="0">
            <a:schemeClr val="dk1"/>
          </a:effectRef>
          <a:fontRef idx="minor">
            <a:schemeClr val="dk1"/>
          </a:fontRef>
        </p:style>
        <p:txBody>
          <a:bodyPr vert="horz" wrap="square" lIns="69953" tIns="34976" rIns="182880" bIns="34976" numCol="1" rtlCol="0" anchor="ctr" anchorCtr="0" compatLnSpc="1">
            <a:prstTxWarp prst="textNoShape">
              <a:avLst/>
            </a:prstTxWarp>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gradFill>
                  <a:gsLst>
                    <a:gs pos="77000">
                      <a:srgbClr val="FFFFFF"/>
                    </a:gs>
                    <a:gs pos="37000">
                      <a:srgbClr val="FFFFFF">
                        <a:alpha val="89804"/>
                      </a:srgbClr>
                    </a:gs>
                  </a:gsLst>
                  <a:lin ang="10800000" scaled="1"/>
                </a:gradFill>
                <a:effectLst/>
                <a:uLnTx/>
                <a:uFillTx/>
                <a:latin typeface="Segoe UI Semibold" panose="020B0702040204020203" pitchFamily="34" charset="0"/>
                <a:ea typeface="+mn-ea"/>
                <a:cs typeface="Segoe UI Semibold" panose="020B0702040204020203" pitchFamily="34" charset="0"/>
              </a:rPr>
              <a:t>‘File-less’ Malware</a:t>
            </a:r>
          </a:p>
        </p:txBody>
      </p:sp>
      <p:sp>
        <p:nvSpPr>
          <p:cNvPr id="55" name="Arrow: Pentagon 54">
            <a:extLst>
              <a:ext uri="{FF2B5EF4-FFF2-40B4-BE49-F238E27FC236}">
                <a16:creationId xmlns:a16="http://schemas.microsoft.com/office/drawing/2014/main" id="{95976F00-F58F-41BA-947F-3344435A061D}"/>
              </a:ext>
            </a:extLst>
          </p:cNvPr>
          <p:cNvSpPr/>
          <p:nvPr/>
        </p:nvSpPr>
        <p:spPr bwMode="black">
          <a:xfrm>
            <a:off x="7315163" y="1847242"/>
            <a:ext cx="4452880" cy="610133"/>
          </a:xfrm>
          <a:prstGeom prst="homePlate">
            <a:avLst/>
          </a:prstGeom>
          <a:solidFill>
            <a:schemeClr val="accent1"/>
          </a:solidFill>
          <a:ln w="19050">
            <a:noFill/>
          </a:ln>
          <a:extLst/>
        </p:spPr>
        <p:style>
          <a:lnRef idx="2">
            <a:schemeClr val="dk1"/>
          </a:lnRef>
          <a:fillRef idx="1">
            <a:schemeClr val="lt1"/>
          </a:fillRef>
          <a:effectRef idx="0">
            <a:schemeClr val="dk1"/>
          </a:effectRef>
          <a:fontRef idx="minor">
            <a:schemeClr val="dk1"/>
          </a:fontRef>
        </p:style>
        <p:txBody>
          <a:bodyPr vert="horz" wrap="square" lIns="69953" tIns="34976" rIns="182880" bIns="34976" numCol="1" rtlCol="0" anchor="ctr" anchorCtr="0" compatLnSpc="1">
            <a:prstTxWarp prst="textNoShape">
              <a:avLst/>
            </a:prstTxWarp>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gradFill>
                  <a:gsLst>
                    <a:gs pos="77000">
                      <a:srgbClr val="FFFFFF"/>
                    </a:gs>
                    <a:gs pos="37000">
                      <a:srgbClr val="FFFFFF">
                        <a:alpha val="89804"/>
                      </a:srgbClr>
                    </a:gs>
                  </a:gsLst>
                  <a:lin ang="10800000" scaled="1"/>
                </a:gradFill>
                <a:effectLst/>
                <a:uLnTx/>
                <a:uFillTx/>
                <a:latin typeface="Segoe UI Semibold" panose="020B0702040204020203" pitchFamily="34" charset="0"/>
                <a:ea typeface="+mn-ea"/>
                <a:cs typeface="Segoe UI Semibold" panose="020B0702040204020203" pitchFamily="34" charset="0"/>
              </a:rPr>
              <a:t>Malware-Less Attacks</a:t>
            </a:r>
          </a:p>
        </p:txBody>
      </p:sp>
      <p:sp>
        <p:nvSpPr>
          <p:cNvPr id="56" name="Title 1">
            <a:extLst>
              <a:ext uri="{FF2B5EF4-FFF2-40B4-BE49-F238E27FC236}">
                <a16:creationId xmlns:a16="http://schemas.microsoft.com/office/drawing/2014/main" id="{E0F9CF08-63E8-43AC-9D82-6EC171C35EFA}"/>
              </a:ext>
            </a:extLst>
          </p:cNvPr>
          <p:cNvSpPr>
            <a:spLocks noGrp="1"/>
          </p:cNvSpPr>
          <p:nvPr>
            <p:ph type="title"/>
          </p:nvPr>
        </p:nvSpPr>
        <p:spPr>
          <a:xfrm>
            <a:off x="588263" y="457201"/>
            <a:ext cx="11018520" cy="553999"/>
          </a:xfrm>
        </p:spPr>
        <p:txBody>
          <a:bodyPr/>
          <a:lstStyle/>
          <a:p>
            <a:r>
              <a:rPr lang="en-US"/>
              <a:t>Threat evolution is accelerating</a:t>
            </a:r>
          </a:p>
        </p:txBody>
      </p:sp>
      <p:grpSp>
        <p:nvGrpSpPr>
          <p:cNvPr id="57" name="Group 56">
            <a:extLst>
              <a:ext uri="{FF2B5EF4-FFF2-40B4-BE49-F238E27FC236}">
                <a16:creationId xmlns:a16="http://schemas.microsoft.com/office/drawing/2014/main" id="{FD4D46C7-2592-4E5F-9019-BAF0AB6BD368}"/>
              </a:ext>
            </a:extLst>
          </p:cNvPr>
          <p:cNvGrpSpPr/>
          <p:nvPr/>
        </p:nvGrpSpPr>
        <p:grpSpPr>
          <a:xfrm>
            <a:off x="420700" y="5317121"/>
            <a:ext cx="11045325" cy="1183414"/>
            <a:chOff x="420700" y="5317121"/>
            <a:chExt cx="11045325" cy="1183414"/>
          </a:xfrm>
        </p:grpSpPr>
        <p:sp>
          <p:nvSpPr>
            <p:cNvPr id="58" name="TextBox 57">
              <a:extLst>
                <a:ext uri="{FF2B5EF4-FFF2-40B4-BE49-F238E27FC236}">
                  <a16:creationId xmlns:a16="http://schemas.microsoft.com/office/drawing/2014/main" id="{63A55281-4972-4B5A-9FF9-B6B693446C04}"/>
                </a:ext>
              </a:extLst>
            </p:cNvPr>
            <p:cNvSpPr txBox="1"/>
            <p:nvPr/>
          </p:nvSpPr>
          <p:spPr>
            <a:xfrm>
              <a:off x="7958659" y="5983470"/>
              <a:ext cx="3165887" cy="51706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gradFill>
                    <a:gsLst>
                      <a:gs pos="2917">
                        <a:srgbClr val="737373"/>
                      </a:gs>
                      <a:gs pos="30000">
                        <a:srgbClr val="737373"/>
                      </a:gs>
                    </a:gsLst>
                    <a:lin ang="5400000" scaled="0"/>
                  </a:gradFill>
                  <a:effectLst/>
                  <a:uLnTx/>
                  <a:uFillTx/>
                  <a:latin typeface="Segoe UI Semibold" panose="020B0702040204020203" pitchFamily="34" charset="0"/>
                  <a:ea typeface="+mn-ea"/>
                  <a:cs typeface="Segoe UI Semibold" panose="020B0702040204020203" pitchFamily="34" charset="0"/>
                </a:rPr>
                <a:t>Identity and Apps</a:t>
              </a:r>
            </a:p>
          </p:txBody>
        </p:sp>
        <p:sp>
          <p:nvSpPr>
            <p:cNvPr id="59" name="TextBox 58">
              <a:extLst>
                <a:ext uri="{FF2B5EF4-FFF2-40B4-BE49-F238E27FC236}">
                  <a16:creationId xmlns:a16="http://schemas.microsoft.com/office/drawing/2014/main" id="{12E84F17-B9EE-4075-ABD5-1C82FC8D0204}"/>
                </a:ext>
              </a:extLst>
            </p:cNvPr>
            <p:cNvSpPr txBox="1"/>
            <p:nvPr/>
          </p:nvSpPr>
          <p:spPr>
            <a:xfrm>
              <a:off x="420700" y="5394205"/>
              <a:ext cx="1940255" cy="7386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1" i="0" u="none" strike="noStrike" kern="1200" cap="none" spc="0" normalizeH="0" baseline="0" noProof="0">
                  <a:ln>
                    <a:noFill/>
                  </a:ln>
                  <a:gradFill>
                    <a:gsLst>
                      <a:gs pos="2917">
                        <a:srgbClr val="737373"/>
                      </a:gs>
                      <a:gs pos="30000">
                        <a:srgbClr val="737373"/>
                      </a:gs>
                    </a:gsLst>
                    <a:lin ang="5400000" scaled="0"/>
                  </a:gradFill>
                  <a:effectLst/>
                  <a:uLnTx/>
                  <a:uFillTx/>
                  <a:latin typeface="Segoe UI"/>
                  <a:ea typeface="+mn-ea"/>
                  <a:cs typeface="+mn-cs"/>
                </a:rPr>
                <a:t>THREAT</a:t>
              </a:r>
              <a:br>
                <a:rPr kumimoji="0" lang="en-US" sz="1600" b="1" i="0" u="none" strike="noStrike" kern="1200" cap="none" spc="0" normalizeH="0" baseline="0" noProof="0">
                  <a:ln>
                    <a:noFill/>
                  </a:ln>
                  <a:gradFill>
                    <a:gsLst>
                      <a:gs pos="2917">
                        <a:srgbClr val="737373"/>
                      </a:gs>
                      <a:gs pos="30000">
                        <a:srgbClr val="737373"/>
                      </a:gs>
                    </a:gsLst>
                    <a:lin ang="5400000" scaled="0"/>
                  </a:gradFill>
                  <a:effectLst/>
                  <a:uLnTx/>
                  <a:uFillTx/>
                  <a:latin typeface="Segoe UI"/>
                  <a:ea typeface="+mn-ea"/>
                  <a:cs typeface="+mn-cs"/>
                </a:rPr>
              </a:br>
              <a:r>
                <a:rPr kumimoji="0" lang="en-US" sz="1600" b="1" i="0" u="none" strike="noStrike" kern="1200" cap="none" spc="0" normalizeH="0" baseline="0" noProof="0">
                  <a:ln>
                    <a:noFill/>
                  </a:ln>
                  <a:gradFill>
                    <a:gsLst>
                      <a:gs pos="2917">
                        <a:srgbClr val="737373"/>
                      </a:gs>
                      <a:gs pos="30000">
                        <a:srgbClr val="737373"/>
                      </a:gs>
                    </a:gsLst>
                    <a:lin ang="5400000" scaled="0"/>
                  </a:gradFill>
                  <a:effectLst/>
                  <a:uLnTx/>
                  <a:uFillTx/>
                  <a:latin typeface="Segoe UI"/>
                  <a:ea typeface="+mn-ea"/>
                  <a:cs typeface="+mn-cs"/>
                </a:rPr>
                <a:t>AGES</a:t>
              </a:r>
            </a:p>
          </p:txBody>
        </p:sp>
        <p:sp>
          <p:nvSpPr>
            <p:cNvPr id="60" name="TextBox 59">
              <a:extLst>
                <a:ext uri="{FF2B5EF4-FFF2-40B4-BE49-F238E27FC236}">
                  <a16:creationId xmlns:a16="http://schemas.microsoft.com/office/drawing/2014/main" id="{DDF544BA-C129-471F-8B84-7E9C61764121}"/>
                </a:ext>
              </a:extLst>
            </p:cNvPr>
            <p:cNvSpPr txBox="1"/>
            <p:nvPr/>
          </p:nvSpPr>
          <p:spPr>
            <a:xfrm>
              <a:off x="2808884" y="5983470"/>
              <a:ext cx="3303817" cy="5170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gradFill>
                    <a:gsLst>
                      <a:gs pos="2917">
                        <a:srgbClr val="737373"/>
                      </a:gs>
                      <a:gs pos="30000">
                        <a:srgbClr val="737373"/>
                      </a:gs>
                    </a:gsLst>
                    <a:lin ang="5400000" scaled="0"/>
                  </a:gradFill>
                  <a:effectLst/>
                  <a:uLnTx/>
                  <a:uFillTx/>
                  <a:latin typeface="Segoe UI Semibold" panose="020B0702040204020203" pitchFamily="34" charset="0"/>
                  <a:ea typeface="+mn-ea"/>
                  <a:cs typeface="Segoe UI Semibold" panose="020B0702040204020203" pitchFamily="34" charset="0"/>
                </a:rPr>
                <a:t>Malware and Infrastructure</a:t>
              </a:r>
            </a:p>
          </p:txBody>
        </p:sp>
        <p:grpSp>
          <p:nvGrpSpPr>
            <p:cNvPr id="61" name="Group 60">
              <a:extLst>
                <a:ext uri="{FF2B5EF4-FFF2-40B4-BE49-F238E27FC236}">
                  <a16:creationId xmlns:a16="http://schemas.microsoft.com/office/drawing/2014/main" id="{32AF3DF5-D197-4DEC-88C5-5B0CDF565AE2}"/>
                </a:ext>
              </a:extLst>
            </p:cNvPr>
            <p:cNvGrpSpPr/>
            <p:nvPr/>
          </p:nvGrpSpPr>
          <p:grpSpPr>
            <a:xfrm>
              <a:off x="7617180" y="5474948"/>
              <a:ext cx="3848845" cy="453197"/>
              <a:chOff x="8728277" y="5602058"/>
              <a:chExt cx="3197102" cy="376455"/>
            </a:xfrm>
          </p:grpSpPr>
          <p:grpSp>
            <p:nvGrpSpPr>
              <p:cNvPr id="84" name="Group 83">
                <a:extLst>
                  <a:ext uri="{FF2B5EF4-FFF2-40B4-BE49-F238E27FC236}">
                    <a16:creationId xmlns:a16="http://schemas.microsoft.com/office/drawing/2014/main" id="{18DAC6BA-43DC-4C90-B364-85D356E9909D}"/>
                  </a:ext>
                </a:extLst>
              </p:cNvPr>
              <p:cNvGrpSpPr/>
              <p:nvPr/>
            </p:nvGrpSpPr>
            <p:grpSpPr>
              <a:xfrm>
                <a:off x="11658510" y="5757951"/>
                <a:ext cx="266869" cy="64669"/>
                <a:chOff x="1340723" y="917625"/>
                <a:chExt cx="418498" cy="101414"/>
              </a:xfrm>
              <a:solidFill>
                <a:schemeClr val="tx1">
                  <a:lumMod val="65000"/>
                  <a:lumOff val="35000"/>
                </a:schemeClr>
              </a:solidFill>
            </p:grpSpPr>
            <p:sp>
              <p:nvSpPr>
                <p:cNvPr id="141" name="Oval 140">
                  <a:extLst>
                    <a:ext uri="{FF2B5EF4-FFF2-40B4-BE49-F238E27FC236}">
                      <a16:creationId xmlns:a16="http://schemas.microsoft.com/office/drawing/2014/main" id="{5D217062-1625-47B6-BB16-B96BA83F86E7}"/>
                    </a:ext>
                  </a:extLst>
                </p:cNvPr>
                <p:cNvSpPr/>
                <p:nvPr/>
              </p:nvSpPr>
              <p:spPr bwMode="auto">
                <a:xfrm>
                  <a:off x="1340723" y="917625"/>
                  <a:ext cx="101414" cy="101414"/>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2" name="Oval 141">
                  <a:extLst>
                    <a:ext uri="{FF2B5EF4-FFF2-40B4-BE49-F238E27FC236}">
                      <a16:creationId xmlns:a16="http://schemas.microsoft.com/office/drawing/2014/main" id="{F6449DB4-C504-4325-AA99-27692FCAC37B}"/>
                    </a:ext>
                  </a:extLst>
                </p:cNvPr>
                <p:cNvSpPr/>
                <p:nvPr/>
              </p:nvSpPr>
              <p:spPr bwMode="auto">
                <a:xfrm>
                  <a:off x="1499264" y="917625"/>
                  <a:ext cx="101414" cy="101414"/>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3" name="Oval 142">
                  <a:extLst>
                    <a:ext uri="{FF2B5EF4-FFF2-40B4-BE49-F238E27FC236}">
                      <a16:creationId xmlns:a16="http://schemas.microsoft.com/office/drawing/2014/main" id="{2D173A6B-538E-4384-A688-07EBFDFE3A12}"/>
                    </a:ext>
                  </a:extLst>
                </p:cNvPr>
                <p:cNvSpPr/>
                <p:nvPr/>
              </p:nvSpPr>
              <p:spPr bwMode="auto">
                <a:xfrm>
                  <a:off x="1657807" y="917625"/>
                  <a:ext cx="101414" cy="101414"/>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85" name="HoloLens_EC94" title="Icon of Microsoft HoloLens">
                <a:extLst>
                  <a:ext uri="{FF2B5EF4-FFF2-40B4-BE49-F238E27FC236}">
                    <a16:creationId xmlns:a16="http://schemas.microsoft.com/office/drawing/2014/main" id="{FB3654DF-6D17-404A-88C8-ADC5BCBAC068}"/>
                  </a:ext>
                </a:extLst>
              </p:cNvPr>
              <p:cNvSpPr>
                <a:spLocks noChangeAspect="1" noEditPoints="1"/>
              </p:cNvSpPr>
              <p:nvPr/>
            </p:nvSpPr>
            <p:spPr bwMode="auto">
              <a:xfrm>
                <a:off x="11106548" y="5680387"/>
                <a:ext cx="411480" cy="219797"/>
              </a:xfrm>
              <a:custGeom>
                <a:avLst/>
                <a:gdLst>
                  <a:gd name="T0" fmla="*/ 1751 w 3752"/>
                  <a:gd name="T1" fmla="*/ 500 h 2002"/>
                  <a:gd name="T2" fmla="*/ 2001 w 3752"/>
                  <a:gd name="T3" fmla="*/ 500 h 2002"/>
                  <a:gd name="T4" fmla="*/ 0 w 3752"/>
                  <a:gd name="T5" fmla="*/ 885 h 2002"/>
                  <a:gd name="T6" fmla="*/ 170 w 3752"/>
                  <a:gd name="T7" fmla="*/ 940 h 2002"/>
                  <a:gd name="T8" fmla="*/ 1336 w 3752"/>
                  <a:gd name="T9" fmla="*/ 1124 h 2002"/>
                  <a:gd name="T10" fmla="*/ 2493 w 3752"/>
                  <a:gd name="T11" fmla="*/ 943 h 2002"/>
                  <a:gd name="T12" fmla="*/ 3554 w 3752"/>
                  <a:gd name="T13" fmla="*/ 409 h 2002"/>
                  <a:gd name="T14" fmla="*/ 3699 w 3752"/>
                  <a:gd name="T15" fmla="*/ 305 h 2002"/>
                  <a:gd name="T16" fmla="*/ 1 w 3752"/>
                  <a:gd name="T17" fmla="*/ 1003 h 2002"/>
                  <a:gd name="T18" fmla="*/ 305 w 3752"/>
                  <a:gd name="T19" fmla="*/ 1697 h 2002"/>
                  <a:gd name="T20" fmla="*/ 1042 w 3752"/>
                  <a:gd name="T21" fmla="*/ 2002 h 2002"/>
                  <a:gd name="T22" fmla="*/ 1200 w 3752"/>
                  <a:gd name="T23" fmla="*/ 2002 h 2002"/>
                  <a:gd name="T24" fmla="*/ 1356 w 3752"/>
                  <a:gd name="T25" fmla="*/ 1948 h 2002"/>
                  <a:gd name="T26" fmla="*/ 1612 w 3752"/>
                  <a:gd name="T27" fmla="*/ 1745 h 2002"/>
                  <a:gd name="T28" fmla="*/ 1876 w 3752"/>
                  <a:gd name="T29" fmla="*/ 1638 h 2002"/>
                  <a:gd name="T30" fmla="*/ 2140 w 3752"/>
                  <a:gd name="T31" fmla="*/ 1745 h 2002"/>
                  <a:gd name="T32" fmla="*/ 2396 w 3752"/>
                  <a:gd name="T33" fmla="*/ 1948 h 2002"/>
                  <a:gd name="T34" fmla="*/ 2552 w 3752"/>
                  <a:gd name="T35" fmla="*/ 2002 h 2002"/>
                  <a:gd name="T36" fmla="*/ 2710 w 3752"/>
                  <a:gd name="T37" fmla="*/ 2002 h 2002"/>
                  <a:gd name="T38" fmla="*/ 3447 w 3752"/>
                  <a:gd name="T39" fmla="*/ 1697 h 2002"/>
                  <a:gd name="T40" fmla="*/ 3752 w 3752"/>
                  <a:gd name="T41" fmla="*/ 960 h 2002"/>
                  <a:gd name="T42" fmla="*/ 3752 w 3752"/>
                  <a:gd name="T43" fmla="*/ 885 h 2002"/>
                  <a:gd name="T44" fmla="*/ 3752 w 3752"/>
                  <a:gd name="T45" fmla="*/ 459 h 2002"/>
                  <a:gd name="T46" fmla="*/ 3682 w 3752"/>
                  <a:gd name="T47" fmla="*/ 286 h 2002"/>
                  <a:gd name="T48" fmla="*/ 3681 w 3752"/>
                  <a:gd name="T49" fmla="*/ 285 h 2002"/>
                  <a:gd name="T50" fmla="*/ 3564 w 3752"/>
                  <a:gd name="T51" fmla="*/ 206 h 2002"/>
                  <a:gd name="T52" fmla="*/ 3559 w 3752"/>
                  <a:gd name="T53" fmla="*/ 204 h 2002"/>
                  <a:gd name="T54" fmla="*/ 1876 w 3752"/>
                  <a:gd name="T55" fmla="*/ 0 h 2002"/>
                  <a:gd name="T56" fmla="*/ 188 w 3752"/>
                  <a:gd name="T57" fmla="*/ 206 h 2002"/>
                  <a:gd name="T58" fmla="*/ 71 w 3752"/>
                  <a:gd name="T59" fmla="*/ 285 h 2002"/>
                  <a:gd name="T60" fmla="*/ 70 w 3752"/>
                  <a:gd name="T61" fmla="*/ 286 h 2002"/>
                  <a:gd name="T62" fmla="*/ 0 w 3752"/>
                  <a:gd name="T63" fmla="*/ 459 h 2002"/>
                  <a:gd name="T64" fmla="*/ 0 w 3752"/>
                  <a:gd name="T65" fmla="*/ 885 h 2002"/>
                  <a:gd name="T66" fmla="*/ 1 w 3752"/>
                  <a:gd name="T67" fmla="*/ 1003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752" h="2002">
                    <a:moveTo>
                      <a:pt x="1751" y="500"/>
                    </a:moveTo>
                    <a:cubicBezTo>
                      <a:pt x="2001" y="500"/>
                      <a:pt x="2001" y="500"/>
                      <a:pt x="2001" y="500"/>
                    </a:cubicBezTo>
                    <a:moveTo>
                      <a:pt x="0" y="885"/>
                    </a:moveTo>
                    <a:cubicBezTo>
                      <a:pt x="170" y="940"/>
                      <a:pt x="170" y="940"/>
                      <a:pt x="170" y="940"/>
                    </a:cubicBezTo>
                    <a:cubicBezTo>
                      <a:pt x="549" y="1062"/>
                      <a:pt x="942" y="1124"/>
                      <a:pt x="1336" y="1124"/>
                    </a:cubicBezTo>
                    <a:cubicBezTo>
                      <a:pt x="1729" y="1124"/>
                      <a:pt x="2118" y="1063"/>
                      <a:pt x="2493" y="943"/>
                    </a:cubicBezTo>
                    <a:cubicBezTo>
                      <a:pt x="2872" y="822"/>
                      <a:pt x="3229" y="642"/>
                      <a:pt x="3554" y="409"/>
                    </a:cubicBezTo>
                    <a:cubicBezTo>
                      <a:pt x="3699" y="305"/>
                      <a:pt x="3699" y="305"/>
                      <a:pt x="3699" y="305"/>
                    </a:cubicBezTo>
                    <a:moveTo>
                      <a:pt x="1" y="1003"/>
                    </a:moveTo>
                    <a:cubicBezTo>
                      <a:pt x="12" y="1265"/>
                      <a:pt x="119" y="1510"/>
                      <a:pt x="305" y="1697"/>
                    </a:cubicBezTo>
                    <a:cubicBezTo>
                      <a:pt x="502" y="1894"/>
                      <a:pt x="764" y="2002"/>
                      <a:pt x="1042" y="2002"/>
                    </a:cubicBezTo>
                    <a:cubicBezTo>
                      <a:pt x="1200" y="2002"/>
                      <a:pt x="1200" y="2002"/>
                      <a:pt x="1200" y="2002"/>
                    </a:cubicBezTo>
                    <a:cubicBezTo>
                      <a:pt x="1256" y="2002"/>
                      <a:pt x="1312" y="1983"/>
                      <a:pt x="1356" y="1948"/>
                    </a:cubicBezTo>
                    <a:cubicBezTo>
                      <a:pt x="1612" y="1745"/>
                      <a:pt x="1612" y="1745"/>
                      <a:pt x="1612" y="1745"/>
                    </a:cubicBezTo>
                    <a:cubicBezTo>
                      <a:pt x="1683" y="1676"/>
                      <a:pt x="1777" y="1638"/>
                      <a:pt x="1876" y="1638"/>
                    </a:cubicBezTo>
                    <a:cubicBezTo>
                      <a:pt x="1975" y="1638"/>
                      <a:pt x="2069" y="1676"/>
                      <a:pt x="2140" y="1745"/>
                    </a:cubicBezTo>
                    <a:cubicBezTo>
                      <a:pt x="2396" y="1948"/>
                      <a:pt x="2396" y="1948"/>
                      <a:pt x="2396" y="1948"/>
                    </a:cubicBezTo>
                    <a:cubicBezTo>
                      <a:pt x="2440" y="1983"/>
                      <a:pt x="2496" y="2002"/>
                      <a:pt x="2552" y="2002"/>
                    </a:cubicBezTo>
                    <a:cubicBezTo>
                      <a:pt x="2710" y="2002"/>
                      <a:pt x="2710" y="2002"/>
                      <a:pt x="2710" y="2002"/>
                    </a:cubicBezTo>
                    <a:cubicBezTo>
                      <a:pt x="2988" y="2002"/>
                      <a:pt x="3250" y="1894"/>
                      <a:pt x="3447" y="1697"/>
                    </a:cubicBezTo>
                    <a:cubicBezTo>
                      <a:pt x="3644" y="1500"/>
                      <a:pt x="3752" y="1238"/>
                      <a:pt x="3752" y="960"/>
                    </a:cubicBezTo>
                    <a:cubicBezTo>
                      <a:pt x="3752" y="885"/>
                      <a:pt x="3752" y="885"/>
                      <a:pt x="3752" y="885"/>
                    </a:cubicBezTo>
                    <a:cubicBezTo>
                      <a:pt x="3752" y="459"/>
                      <a:pt x="3752" y="459"/>
                      <a:pt x="3752" y="459"/>
                    </a:cubicBezTo>
                    <a:cubicBezTo>
                      <a:pt x="3752" y="394"/>
                      <a:pt x="3727" y="331"/>
                      <a:pt x="3682" y="286"/>
                    </a:cubicBezTo>
                    <a:cubicBezTo>
                      <a:pt x="3681" y="285"/>
                      <a:pt x="3681" y="285"/>
                      <a:pt x="3681" y="285"/>
                    </a:cubicBezTo>
                    <a:cubicBezTo>
                      <a:pt x="3647" y="251"/>
                      <a:pt x="3608" y="225"/>
                      <a:pt x="3564" y="206"/>
                    </a:cubicBezTo>
                    <a:cubicBezTo>
                      <a:pt x="3564" y="206"/>
                      <a:pt x="3560" y="204"/>
                      <a:pt x="3559" y="204"/>
                    </a:cubicBezTo>
                    <a:cubicBezTo>
                      <a:pt x="3224" y="70"/>
                      <a:pt x="2643" y="0"/>
                      <a:pt x="1876" y="0"/>
                    </a:cubicBezTo>
                    <a:cubicBezTo>
                      <a:pt x="1105" y="0"/>
                      <a:pt x="521" y="71"/>
                      <a:pt x="188" y="206"/>
                    </a:cubicBezTo>
                    <a:cubicBezTo>
                      <a:pt x="144" y="225"/>
                      <a:pt x="105" y="251"/>
                      <a:pt x="71" y="285"/>
                    </a:cubicBezTo>
                    <a:cubicBezTo>
                      <a:pt x="70" y="286"/>
                      <a:pt x="70" y="286"/>
                      <a:pt x="70" y="286"/>
                    </a:cubicBezTo>
                    <a:cubicBezTo>
                      <a:pt x="25" y="331"/>
                      <a:pt x="0" y="394"/>
                      <a:pt x="0" y="459"/>
                    </a:cubicBezTo>
                    <a:cubicBezTo>
                      <a:pt x="0" y="885"/>
                      <a:pt x="0" y="885"/>
                      <a:pt x="0" y="885"/>
                    </a:cubicBezTo>
                    <a:lnTo>
                      <a:pt x="1" y="1003"/>
                    </a:lnTo>
                    <a:close/>
                  </a:path>
                </a:pathLst>
              </a:custGeom>
              <a:noFill/>
              <a:ln w="15875" cap="sq">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120" name="Group 119">
                <a:extLst>
                  <a:ext uri="{FF2B5EF4-FFF2-40B4-BE49-F238E27FC236}">
                    <a16:creationId xmlns:a16="http://schemas.microsoft.com/office/drawing/2014/main" id="{9FD8FCBE-1A64-4C79-9FA6-6BBF29E1D81D}"/>
                  </a:ext>
                </a:extLst>
              </p:cNvPr>
              <p:cNvGrpSpPr/>
              <p:nvPr/>
            </p:nvGrpSpPr>
            <p:grpSpPr>
              <a:xfrm>
                <a:off x="9325957" y="5630919"/>
                <a:ext cx="455036" cy="347594"/>
                <a:chOff x="9391942" y="5630919"/>
                <a:chExt cx="455036" cy="347594"/>
              </a:xfrm>
            </p:grpSpPr>
            <p:sp>
              <p:nvSpPr>
                <p:cNvPr id="137" name="factory_3" title="Icon of a factory or warehouse">
                  <a:extLst>
                    <a:ext uri="{FF2B5EF4-FFF2-40B4-BE49-F238E27FC236}">
                      <a16:creationId xmlns:a16="http://schemas.microsoft.com/office/drawing/2014/main" id="{FC03A069-BDB7-47AC-BB7D-288C8B175A31}"/>
                    </a:ext>
                  </a:extLst>
                </p:cNvPr>
                <p:cNvSpPr>
                  <a:spLocks noChangeAspect="1" noEditPoints="1"/>
                </p:cNvSpPr>
                <p:nvPr/>
              </p:nvSpPr>
              <p:spPr bwMode="auto">
                <a:xfrm>
                  <a:off x="9435498" y="5630919"/>
                  <a:ext cx="411480" cy="254825"/>
                </a:xfrm>
                <a:custGeom>
                  <a:avLst/>
                  <a:gdLst>
                    <a:gd name="T0" fmla="*/ 394 w 394"/>
                    <a:gd name="T1" fmla="*/ 101 h 244"/>
                    <a:gd name="T2" fmla="*/ 394 w 394"/>
                    <a:gd name="T3" fmla="*/ 244 h 244"/>
                    <a:gd name="T4" fmla="*/ 0 w 394"/>
                    <a:gd name="T5" fmla="*/ 244 h 244"/>
                    <a:gd name="T6" fmla="*/ 0 w 394"/>
                    <a:gd name="T7" fmla="*/ 101 h 244"/>
                    <a:gd name="T8" fmla="*/ 76 w 394"/>
                    <a:gd name="T9" fmla="*/ 45 h 244"/>
                    <a:gd name="T10" fmla="*/ 76 w 394"/>
                    <a:gd name="T11" fmla="*/ 101 h 244"/>
                    <a:gd name="T12" fmla="*/ 160 w 394"/>
                    <a:gd name="T13" fmla="*/ 45 h 244"/>
                    <a:gd name="T14" fmla="*/ 160 w 394"/>
                    <a:gd name="T15" fmla="*/ 101 h 244"/>
                    <a:gd name="T16" fmla="*/ 394 w 394"/>
                    <a:gd name="T17" fmla="*/ 101 h 244"/>
                    <a:gd name="T18" fmla="*/ 309 w 394"/>
                    <a:gd name="T19" fmla="*/ 101 h 244"/>
                    <a:gd name="T20" fmla="*/ 289 w 394"/>
                    <a:gd name="T21" fmla="*/ 0 h 244"/>
                    <a:gd name="T22" fmla="*/ 273 w 394"/>
                    <a:gd name="T23" fmla="*/ 0 h 244"/>
                    <a:gd name="T24" fmla="*/ 256 w 394"/>
                    <a:gd name="T25" fmla="*/ 101 h 244"/>
                    <a:gd name="T26" fmla="*/ 378 w 394"/>
                    <a:gd name="T27" fmla="*/ 101 h 244"/>
                    <a:gd name="T28" fmla="*/ 358 w 394"/>
                    <a:gd name="T29" fmla="*/ 0 h 244"/>
                    <a:gd name="T30" fmla="*/ 340 w 394"/>
                    <a:gd name="T31" fmla="*/ 0 h 244"/>
                    <a:gd name="T32" fmla="*/ 324 w 394"/>
                    <a:gd name="T33" fmla="*/ 101 h 244"/>
                    <a:gd name="T34" fmla="*/ 57 w 394"/>
                    <a:gd name="T35" fmla="*/ 144 h 244"/>
                    <a:gd name="T36" fmla="*/ 36 w 394"/>
                    <a:gd name="T37" fmla="*/ 144 h 244"/>
                    <a:gd name="T38" fmla="*/ 36 w 394"/>
                    <a:gd name="T39" fmla="*/ 165 h 244"/>
                    <a:gd name="T40" fmla="*/ 57 w 394"/>
                    <a:gd name="T41" fmla="*/ 165 h 244"/>
                    <a:gd name="T42" fmla="*/ 57 w 394"/>
                    <a:gd name="T43" fmla="*/ 144 h 244"/>
                    <a:gd name="T44" fmla="*/ 131 w 394"/>
                    <a:gd name="T45" fmla="*/ 144 h 244"/>
                    <a:gd name="T46" fmla="*/ 112 w 394"/>
                    <a:gd name="T47" fmla="*/ 144 h 244"/>
                    <a:gd name="T48" fmla="*/ 112 w 394"/>
                    <a:gd name="T49" fmla="*/ 165 h 244"/>
                    <a:gd name="T50" fmla="*/ 131 w 394"/>
                    <a:gd name="T51" fmla="*/ 165 h 244"/>
                    <a:gd name="T52" fmla="*/ 131 w 394"/>
                    <a:gd name="T53" fmla="*/ 144 h 244"/>
                    <a:gd name="T54" fmla="*/ 207 w 394"/>
                    <a:gd name="T55" fmla="*/ 144 h 244"/>
                    <a:gd name="T56" fmla="*/ 188 w 394"/>
                    <a:gd name="T57" fmla="*/ 144 h 244"/>
                    <a:gd name="T58" fmla="*/ 188 w 394"/>
                    <a:gd name="T59" fmla="*/ 165 h 244"/>
                    <a:gd name="T60" fmla="*/ 207 w 394"/>
                    <a:gd name="T61" fmla="*/ 165 h 244"/>
                    <a:gd name="T62" fmla="*/ 207 w 394"/>
                    <a:gd name="T63" fmla="*/ 144 h 244"/>
                    <a:gd name="T64" fmla="*/ 283 w 394"/>
                    <a:gd name="T65" fmla="*/ 144 h 244"/>
                    <a:gd name="T66" fmla="*/ 262 w 394"/>
                    <a:gd name="T67" fmla="*/ 144 h 244"/>
                    <a:gd name="T68" fmla="*/ 262 w 394"/>
                    <a:gd name="T69" fmla="*/ 165 h 244"/>
                    <a:gd name="T70" fmla="*/ 283 w 394"/>
                    <a:gd name="T71" fmla="*/ 165 h 244"/>
                    <a:gd name="T72" fmla="*/ 283 w 394"/>
                    <a:gd name="T73" fmla="*/ 144 h 244"/>
                    <a:gd name="T74" fmla="*/ 358 w 394"/>
                    <a:gd name="T75" fmla="*/ 144 h 244"/>
                    <a:gd name="T76" fmla="*/ 338 w 394"/>
                    <a:gd name="T77" fmla="*/ 144 h 244"/>
                    <a:gd name="T78" fmla="*/ 338 w 394"/>
                    <a:gd name="T79" fmla="*/ 165 h 244"/>
                    <a:gd name="T80" fmla="*/ 358 w 394"/>
                    <a:gd name="T81" fmla="*/ 165 h 244"/>
                    <a:gd name="T82" fmla="*/ 358 w 394"/>
                    <a:gd name="T83" fmla="*/ 14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94" h="244">
                      <a:moveTo>
                        <a:pt x="394" y="101"/>
                      </a:moveTo>
                      <a:lnTo>
                        <a:pt x="394" y="244"/>
                      </a:lnTo>
                      <a:lnTo>
                        <a:pt x="0" y="244"/>
                      </a:lnTo>
                      <a:lnTo>
                        <a:pt x="0" y="101"/>
                      </a:lnTo>
                      <a:lnTo>
                        <a:pt x="76" y="45"/>
                      </a:lnTo>
                      <a:lnTo>
                        <a:pt x="76" y="101"/>
                      </a:lnTo>
                      <a:lnTo>
                        <a:pt x="160" y="45"/>
                      </a:lnTo>
                      <a:lnTo>
                        <a:pt x="160" y="101"/>
                      </a:lnTo>
                      <a:lnTo>
                        <a:pt x="394" y="101"/>
                      </a:lnTo>
                      <a:moveTo>
                        <a:pt x="309" y="101"/>
                      </a:moveTo>
                      <a:lnTo>
                        <a:pt x="289" y="0"/>
                      </a:lnTo>
                      <a:lnTo>
                        <a:pt x="273" y="0"/>
                      </a:lnTo>
                      <a:lnTo>
                        <a:pt x="256" y="101"/>
                      </a:lnTo>
                      <a:moveTo>
                        <a:pt x="378" y="101"/>
                      </a:moveTo>
                      <a:lnTo>
                        <a:pt x="358" y="0"/>
                      </a:lnTo>
                      <a:lnTo>
                        <a:pt x="340" y="0"/>
                      </a:lnTo>
                      <a:lnTo>
                        <a:pt x="324" y="101"/>
                      </a:lnTo>
                      <a:moveTo>
                        <a:pt x="57" y="144"/>
                      </a:moveTo>
                      <a:lnTo>
                        <a:pt x="36" y="144"/>
                      </a:lnTo>
                      <a:lnTo>
                        <a:pt x="36" y="165"/>
                      </a:lnTo>
                      <a:lnTo>
                        <a:pt x="57" y="165"/>
                      </a:lnTo>
                      <a:lnTo>
                        <a:pt x="57" y="144"/>
                      </a:lnTo>
                      <a:moveTo>
                        <a:pt x="131" y="144"/>
                      </a:moveTo>
                      <a:lnTo>
                        <a:pt x="112" y="144"/>
                      </a:lnTo>
                      <a:lnTo>
                        <a:pt x="112" y="165"/>
                      </a:lnTo>
                      <a:lnTo>
                        <a:pt x="131" y="165"/>
                      </a:lnTo>
                      <a:lnTo>
                        <a:pt x="131" y="144"/>
                      </a:lnTo>
                      <a:moveTo>
                        <a:pt x="207" y="144"/>
                      </a:moveTo>
                      <a:lnTo>
                        <a:pt x="188" y="144"/>
                      </a:lnTo>
                      <a:lnTo>
                        <a:pt x="188" y="165"/>
                      </a:lnTo>
                      <a:lnTo>
                        <a:pt x="207" y="165"/>
                      </a:lnTo>
                      <a:lnTo>
                        <a:pt x="207" y="144"/>
                      </a:lnTo>
                      <a:moveTo>
                        <a:pt x="283" y="144"/>
                      </a:moveTo>
                      <a:lnTo>
                        <a:pt x="262" y="144"/>
                      </a:lnTo>
                      <a:lnTo>
                        <a:pt x="262" y="165"/>
                      </a:lnTo>
                      <a:lnTo>
                        <a:pt x="283" y="165"/>
                      </a:lnTo>
                      <a:lnTo>
                        <a:pt x="283" y="144"/>
                      </a:lnTo>
                      <a:moveTo>
                        <a:pt x="358" y="144"/>
                      </a:moveTo>
                      <a:lnTo>
                        <a:pt x="338" y="144"/>
                      </a:lnTo>
                      <a:lnTo>
                        <a:pt x="338" y="165"/>
                      </a:lnTo>
                      <a:lnTo>
                        <a:pt x="358" y="165"/>
                      </a:lnTo>
                      <a:lnTo>
                        <a:pt x="358" y="144"/>
                      </a:lnTo>
                    </a:path>
                  </a:pathLst>
                </a:custGeom>
                <a:noFill/>
                <a:ln w="15875" cap="sq">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138" name="Group 137">
                  <a:extLst>
                    <a:ext uri="{FF2B5EF4-FFF2-40B4-BE49-F238E27FC236}">
                      <a16:creationId xmlns:a16="http://schemas.microsoft.com/office/drawing/2014/main" id="{403A1482-560B-482C-A381-8B16728B44E2}"/>
                    </a:ext>
                  </a:extLst>
                </p:cNvPr>
                <p:cNvGrpSpPr/>
                <p:nvPr/>
              </p:nvGrpSpPr>
              <p:grpSpPr>
                <a:xfrm>
                  <a:off x="9391942" y="5837637"/>
                  <a:ext cx="133957" cy="140876"/>
                  <a:chOff x="2089172" y="4854362"/>
                  <a:chExt cx="260148" cy="273585"/>
                </a:xfrm>
              </p:grpSpPr>
              <p:sp>
                <p:nvSpPr>
                  <p:cNvPr id="139" name="Rectangle 138">
                    <a:extLst>
                      <a:ext uri="{FF2B5EF4-FFF2-40B4-BE49-F238E27FC236}">
                        <a16:creationId xmlns:a16="http://schemas.microsoft.com/office/drawing/2014/main" id="{5862B81C-54C9-414F-ABA1-58667C024589}"/>
                      </a:ext>
                    </a:extLst>
                  </p:cNvPr>
                  <p:cNvSpPr/>
                  <p:nvPr/>
                </p:nvSpPr>
                <p:spPr>
                  <a:xfrm>
                    <a:off x="2089172" y="4854362"/>
                    <a:ext cx="260148" cy="273585"/>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0" name="Frame 5">
                    <a:extLst>
                      <a:ext uri="{FF2B5EF4-FFF2-40B4-BE49-F238E27FC236}">
                        <a16:creationId xmlns:a16="http://schemas.microsoft.com/office/drawing/2014/main" id="{FB975012-C1C2-47EB-BC47-7CBACA430C3A}"/>
                      </a:ext>
                    </a:extLst>
                  </p:cNvPr>
                  <p:cNvSpPr>
                    <a:spLocks noChangeAspect="1"/>
                  </p:cNvSpPr>
                  <p:nvPr/>
                </p:nvSpPr>
                <p:spPr bwMode="auto">
                  <a:xfrm>
                    <a:off x="2098139" y="4867639"/>
                    <a:ext cx="242216" cy="247041"/>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a:noFill/>
                  </a:ln>
                </p:spPr>
                <p:txBody>
                  <a:bodyPr vert="horz" wrap="square" lIns="71672" tIns="35835" rIns="71672" bIns="35835" numCol="1" anchor="t" anchorCtr="0" compatLnSpc="1">
                    <a:prstTxWarp prst="textNoShape">
                      <a:avLst/>
                    </a:prstTxWarp>
                  </a:bodyPr>
                  <a:lstStyle/>
                  <a:p>
                    <a:pPr marL="0" marR="0" lvl="0" indent="0" algn="ctr" defTabSz="731014" rtl="0" eaLnBrk="1" fontAlgn="auto" latinLnBrk="0" hangingPunct="1">
                      <a:lnSpc>
                        <a:spcPct val="9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white"/>
                      </a:solidFill>
                      <a:effectLst/>
                      <a:uLnTx/>
                      <a:uFillTx/>
                      <a:latin typeface="Calibri" panose="020F0502020204030204"/>
                      <a:ea typeface="Segoe UI" panose="020B0502040204020203" pitchFamily="34" charset="0"/>
                      <a:cs typeface="Segoe UI" panose="020B0502040204020203" pitchFamily="34" charset="0"/>
                    </a:endParaRPr>
                  </a:p>
                </p:txBody>
              </p:sp>
            </p:grpSp>
          </p:grpSp>
          <p:sp>
            <p:nvSpPr>
              <p:cNvPr id="121" name="cloud" title="Icon of a cloud">
                <a:extLst>
                  <a:ext uri="{FF2B5EF4-FFF2-40B4-BE49-F238E27FC236}">
                    <a16:creationId xmlns:a16="http://schemas.microsoft.com/office/drawing/2014/main" id="{7FC5EE46-6325-4A1F-82D6-3C753CD01C96}"/>
                  </a:ext>
                </a:extLst>
              </p:cNvPr>
              <p:cNvSpPr>
                <a:spLocks noChangeAspect="1"/>
              </p:cNvSpPr>
              <p:nvPr/>
            </p:nvSpPr>
            <p:spPr bwMode="auto">
              <a:xfrm>
                <a:off x="8728277" y="5630919"/>
                <a:ext cx="480448" cy="304021"/>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5875" cap="sq">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nvGrpSpPr>
              <p:cNvPr id="122" name="Group 121">
                <a:extLst>
                  <a:ext uri="{FF2B5EF4-FFF2-40B4-BE49-F238E27FC236}">
                    <a16:creationId xmlns:a16="http://schemas.microsoft.com/office/drawing/2014/main" id="{3631E4D9-8199-491B-84C1-439FF4696B5B}"/>
                  </a:ext>
                </a:extLst>
              </p:cNvPr>
              <p:cNvGrpSpPr/>
              <p:nvPr/>
            </p:nvGrpSpPr>
            <p:grpSpPr>
              <a:xfrm>
                <a:off x="9921473" y="5719319"/>
                <a:ext cx="400808" cy="259194"/>
                <a:chOff x="10002866" y="5719319"/>
                <a:chExt cx="400808" cy="259194"/>
              </a:xfrm>
            </p:grpSpPr>
            <p:sp>
              <p:nvSpPr>
                <p:cNvPr id="133" name="Truck" title="Icon of a truck with a storage trailer">
                  <a:extLst>
                    <a:ext uri="{FF2B5EF4-FFF2-40B4-BE49-F238E27FC236}">
                      <a16:creationId xmlns:a16="http://schemas.microsoft.com/office/drawing/2014/main" id="{02A984FA-FD49-4433-9035-BAD1782A8C8C}"/>
                    </a:ext>
                  </a:extLst>
                </p:cNvPr>
                <p:cNvSpPr>
                  <a:spLocks noChangeAspect="1" noEditPoints="1"/>
                </p:cNvSpPr>
                <p:nvPr/>
              </p:nvSpPr>
              <p:spPr bwMode="auto">
                <a:xfrm>
                  <a:off x="10028419" y="5719319"/>
                  <a:ext cx="375255" cy="171746"/>
                </a:xfrm>
                <a:custGeom>
                  <a:avLst/>
                  <a:gdLst>
                    <a:gd name="T0" fmla="*/ 294 w 360"/>
                    <a:gd name="T1" fmla="*/ 148 h 163"/>
                    <a:gd name="T2" fmla="*/ 309 w 360"/>
                    <a:gd name="T3" fmla="*/ 133 h 163"/>
                    <a:gd name="T4" fmla="*/ 324 w 360"/>
                    <a:gd name="T5" fmla="*/ 148 h 163"/>
                    <a:gd name="T6" fmla="*/ 309 w 360"/>
                    <a:gd name="T7" fmla="*/ 163 h 163"/>
                    <a:gd name="T8" fmla="*/ 294 w 360"/>
                    <a:gd name="T9" fmla="*/ 148 h 163"/>
                    <a:gd name="T10" fmla="*/ 80 w 360"/>
                    <a:gd name="T11" fmla="*/ 163 h 163"/>
                    <a:gd name="T12" fmla="*/ 95 w 360"/>
                    <a:gd name="T13" fmla="*/ 148 h 163"/>
                    <a:gd name="T14" fmla="*/ 80 w 360"/>
                    <a:gd name="T15" fmla="*/ 133 h 163"/>
                    <a:gd name="T16" fmla="*/ 65 w 360"/>
                    <a:gd name="T17" fmla="*/ 148 h 163"/>
                    <a:gd name="T18" fmla="*/ 80 w 360"/>
                    <a:gd name="T19" fmla="*/ 163 h 163"/>
                    <a:gd name="T20" fmla="*/ 346 w 360"/>
                    <a:gd name="T21" fmla="*/ 148 h 163"/>
                    <a:gd name="T22" fmla="*/ 346 w 360"/>
                    <a:gd name="T23" fmla="*/ 110 h 163"/>
                    <a:gd name="T24" fmla="*/ 333 w 360"/>
                    <a:gd name="T25" fmla="*/ 97 h 163"/>
                    <a:gd name="T26" fmla="*/ 207 w 360"/>
                    <a:gd name="T27" fmla="*/ 97 h 163"/>
                    <a:gd name="T28" fmla="*/ 95 w 360"/>
                    <a:gd name="T29" fmla="*/ 148 h 163"/>
                    <a:gd name="T30" fmla="*/ 294 w 360"/>
                    <a:gd name="T31" fmla="*/ 148 h 163"/>
                    <a:gd name="T32" fmla="*/ 324 w 360"/>
                    <a:gd name="T33" fmla="*/ 148 h 163"/>
                    <a:gd name="T34" fmla="*/ 360 w 360"/>
                    <a:gd name="T35" fmla="*/ 148 h 163"/>
                    <a:gd name="T36" fmla="*/ 207 w 360"/>
                    <a:gd name="T37" fmla="*/ 148 h 163"/>
                    <a:gd name="T38" fmla="*/ 207 w 360"/>
                    <a:gd name="T39" fmla="*/ 0 h 163"/>
                    <a:gd name="T40" fmla="*/ 22 w 360"/>
                    <a:gd name="T41" fmla="*/ 0 h 163"/>
                    <a:gd name="T42" fmla="*/ 22 w 360"/>
                    <a:gd name="T43" fmla="*/ 148 h 163"/>
                    <a:gd name="T44" fmla="*/ 65 w 360"/>
                    <a:gd name="T45" fmla="*/ 148 h 163"/>
                    <a:gd name="T46" fmla="*/ 295 w 360"/>
                    <a:gd name="T47" fmla="*/ 97 h 163"/>
                    <a:gd name="T48" fmla="*/ 251 w 360"/>
                    <a:gd name="T49" fmla="*/ 52 h 163"/>
                    <a:gd name="T50" fmla="*/ 207 w 360"/>
                    <a:gd name="T51" fmla="*/ 52 h 163"/>
                    <a:gd name="T52" fmla="*/ 22 w 360"/>
                    <a:gd name="T53" fmla="*/ 133 h 163"/>
                    <a:gd name="T54" fmla="*/ 0 w 360"/>
                    <a:gd name="T55" fmla="*/ 133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0" h="163">
                      <a:moveTo>
                        <a:pt x="294" y="148"/>
                      </a:moveTo>
                      <a:cubicBezTo>
                        <a:pt x="294" y="139"/>
                        <a:pt x="301" y="133"/>
                        <a:pt x="309" y="133"/>
                      </a:cubicBezTo>
                      <a:cubicBezTo>
                        <a:pt x="317" y="133"/>
                        <a:pt x="324" y="139"/>
                        <a:pt x="324" y="148"/>
                      </a:cubicBezTo>
                      <a:cubicBezTo>
                        <a:pt x="324" y="156"/>
                        <a:pt x="317" y="163"/>
                        <a:pt x="309" y="163"/>
                      </a:cubicBezTo>
                      <a:cubicBezTo>
                        <a:pt x="301" y="163"/>
                        <a:pt x="294" y="156"/>
                        <a:pt x="294" y="148"/>
                      </a:cubicBezTo>
                      <a:close/>
                      <a:moveTo>
                        <a:pt x="80" y="163"/>
                      </a:moveTo>
                      <a:cubicBezTo>
                        <a:pt x="88" y="163"/>
                        <a:pt x="95" y="156"/>
                        <a:pt x="95" y="148"/>
                      </a:cubicBezTo>
                      <a:cubicBezTo>
                        <a:pt x="95" y="139"/>
                        <a:pt x="88" y="133"/>
                        <a:pt x="80" y="133"/>
                      </a:cubicBezTo>
                      <a:cubicBezTo>
                        <a:pt x="72" y="133"/>
                        <a:pt x="65" y="139"/>
                        <a:pt x="65" y="148"/>
                      </a:cubicBezTo>
                      <a:cubicBezTo>
                        <a:pt x="65" y="156"/>
                        <a:pt x="72" y="163"/>
                        <a:pt x="80" y="163"/>
                      </a:cubicBezTo>
                      <a:close/>
                      <a:moveTo>
                        <a:pt x="346" y="148"/>
                      </a:moveTo>
                      <a:cubicBezTo>
                        <a:pt x="346" y="110"/>
                        <a:pt x="346" y="110"/>
                        <a:pt x="346" y="110"/>
                      </a:cubicBezTo>
                      <a:cubicBezTo>
                        <a:pt x="346" y="103"/>
                        <a:pt x="340" y="97"/>
                        <a:pt x="333" y="97"/>
                      </a:cubicBezTo>
                      <a:cubicBezTo>
                        <a:pt x="207" y="97"/>
                        <a:pt x="207" y="97"/>
                        <a:pt x="207" y="97"/>
                      </a:cubicBezTo>
                      <a:moveTo>
                        <a:pt x="95" y="148"/>
                      </a:moveTo>
                      <a:cubicBezTo>
                        <a:pt x="294" y="148"/>
                        <a:pt x="294" y="148"/>
                        <a:pt x="294" y="148"/>
                      </a:cubicBezTo>
                      <a:moveTo>
                        <a:pt x="324" y="148"/>
                      </a:moveTo>
                      <a:cubicBezTo>
                        <a:pt x="360" y="148"/>
                        <a:pt x="360" y="148"/>
                        <a:pt x="360" y="148"/>
                      </a:cubicBezTo>
                      <a:moveTo>
                        <a:pt x="207" y="148"/>
                      </a:moveTo>
                      <a:cubicBezTo>
                        <a:pt x="207" y="0"/>
                        <a:pt x="207" y="0"/>
                        <a:pt x="207" y="0"/>
                      </a:cubicBezTo>
                      <a:cubicBezTo>
                        <a:pt x="22" y="0"/>
                        <a:pt x="22" y="0"/>
                        <a:pt x="22" y="0"/>
                      </a:cubicBezTo>
                      <a:cubicBezTo>
                        <a:pt x="22" y="148"/>
                        <a:pt x="22" y="148"/>
                        <a:pt x="22" y="148"/>
                      </a:cubicBezTo>
                      <a:cubicBezTo>
                        <a:pt x="65" y="148"/>
                        <a:pt x="65" y="148"/>
                        <a:pt x="65" y="148"/>
                      </a:cubicBezTo>
                      <a:moveTo>
                        <a:pt x="295" y="97"/>
                      </a:moveTo>
                      <a:cubicBezTo>
                        <a:pt x="251" y="52"/>
                        <a:pt x="251" y="52"/>
                        <a:pt x="251" y="52"/>
                      </a:cubicBezTo>
                      <a:cubicBezTo>
                        <a:pt x="207" y="52"/>
                        <a:pt x="207" y="52"/>
                        <a:pt x="207" y="52"/>
                      </a:cubicBezTo>
                      <a:moveTo>
                        <a:pt x="22" y="133"/>
                      </a:moveTo>
                      <a:cubicBezTo>
                        <a:pt x="0" y="133"/>
                        <a:pt x="0" y="133"/>
                        <a:pt x="0" y="133"/>
                      </a:cubicBezTo>
                    </a:path>
                  </a:pathLst>
                </a:custGeom>
                <a:noFill/>
                <a:ln w="15875" cap="sq">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134" name="Group 133">
                  <a:extLst>
                    <a:ext uri="{FF2B5EF4-FFF2-40B4-BE49-F238E27FC236}">
                      <a16:creationId xmlns:a16="http://schemas.microsoft.com/office/drawing/2014/main" id="{718EA235-8704-4E45-9B93-F04535B37936}"/>
                    </a:ext>
                  </a:extLst>
                </p:cNvPr>
                <p:cNvGrpSpPr/>
                <p:nvPr/>
              </p:nvGrpSpPr>
              <p:grpSpPr>
                <a:xfrm>
                  <a:off x="10002866" y="5837637"/>
                  <a:ext cx="133957" cy="140876"/>
                  <a:chOff x="2089172" y="4854362"/>
                  <a:chExt cx="260148" cy="273585"/>
                </a:xfrm>
              </p:grpSpPr>
              <p:sp>
                <p:nvSpPr>
                  <p:cNvPr id="135" name="Rectangle 134">
                    <a:extLst>
                      <a:ext uri="{FF2B5EF4-FFF2-40B4-BE49-F238E27FC236}">
                        <a16:creationId xmlns:a16="http://schemas.microsoft.com/office/drawing/2014/main" id="{E97E00CB-143C-4C37-A517-5E8AFC6A66AB}"/>
                      </a:ext>
                    </a:extLst>
                  </p:cNvPr>
                  <p:cNvSpPr/>
                  <p:nvPr/>
                </p:nvSpPr>
                <p:spPr>
                  <a:xfrm>
                    <a:off x="2089172" y="4854362"/>
                    <a:ext cx="260148" cy="273585"/>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6" name="Frame 5">
                    <a:extLst>
                      <a:ext uri="{FF2B5EF4-FFF2-40B4-BE49-F238E27FC236}">
                        <a16:creationId xmlns:a16="http://schemas.microsoft.com/office/drawing/2014/main" id="{423810AC-41D3-474D-B9B1-05DDDAF1E9AF}"/>
                      </a:ext>
                    </a:extLst>
                  </p:cNvPr>
                  <p:cNvSpPr>
                    <a:spLocks noChangeAspect="1"/>
                  </p:cNvSpPr>
                  <p:nvPr/>
                </p:nvSpPr>
                <p:spPr bwMode="auto">
                  <a:xfrm>
                    <a:off x="2098139" y="4867639"/>
                    <a:ext cx="242216" cy="247041"/>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a:noFill/>
                  </a:ln>
                </p:spPr>
                <p:txBody>
                  <a:bodyPr vert="horz" wrap="square" lIns="71672" tIns="35835" rIns="71672" bIns="35835" numCol="1" anchor="t" anchorCtr="0" compatLnSpc="1">
                    <a:prstTxWarp prst="textNoShape">
                      <a:avLst/>
                    </a:prstTxWarp>
                  </a:bodyPr>
                  <a:lstStyle/>
                  <a:p>
                    <a:pPr marL="0" marR="0" lvl="0" indent="0" algn="ctr" defTabSz="731014" rtl="0" eaLnBrk="1" fontAlgn="auto" latinLnBrk="0" hangingPunct="1">
                      <a:lnSpc>
                        <a:spcPct val="9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white"/>
                      </a:solidFill>
                      <a:effectLst/>
                      <a:uLnTx/>
                      <a:uFillTx/>
                      <a:latin typeface="Calibri" panose="020F0502020204030204"/>
                      <a:ea typeface="Segoe UI" panose="020B0502040204020203" pitchFamily="34" charset="0"/>
                      <a:cs typeface="Segoe UI" panose="020B0502040204020203" pitchFamily="34" charset="0"/>
                    </a:endParaRPr>
                  </a:p>
                </p:txBody>
              </p:sp>
            </p:grpSp>
          </p:grpSp>
          <p:grpSp>
            <p:nvGrpSpPr>
              <p:cNvPr id="123" name="Group 122">
                <a:extLst>
                  <a:ext uri="{FF2B5EF4-FFF2-40B4-BE49-F238E27FC236}">
                    <a16:creationId xmlns:a16="http://schemas.microsoft.com/office/drawing/2014/main" id="{1DC4192A-9B0E-407C-9086-8C101DE5B12B}"/>
                  </a:ext>
                </a:extLst>
              </p:cNvPr>
              <p:cNvGrpSpPr/>
              <p:nvPr/>
            </p:nvGrpSpPr>
            <p:grpSpPr>
              <a:xfrm>
                <a:off x="10462761" y="5602058"/>
                <a:ext cx="175237" cy="376455"/>
                <a:chOff x="10536960" y="5602058"/>
                <a:chExt cx="175237" cy="376455"/>
              </a:xfrm>
            </p:grpSpPr>
            <p:sp>
              <p:nvSpPr>
                <p:cNvPr id="129" name="watch" title="Icon of a smart watch">
                  <a:extLst>
                    <a:ext uri="{FF2B5EF4-FFF2-40B4-BE49-F238E27FC236}">
                      <a16:creationId xmlns:a16="http://schemas.microsoft.com/office/drawing/2014/main" id="{66857EF4-765A-47ED-862E-97BCCDA07BA7}"/>
                    </a:ext>
                  </a:extLst>
                </p:cNvPr>
                <p:cNvSpPr>
                  <a:spLocks noChangeAspect="1" noEditPoints="1"/>
                </p:cNvSpPr>
                <p:nvPr/>
              </p:nvSpPr>
              <p:spPr bwMode="auto">
                <a:xfrm>
                  <a:off x="10546822" y="5602058"/>
                  <a:ext cx="165375" cy="279070"/>
                </a:xfrm>
                <a:custGeom>
                  <a:avLst/>
                  <a:gdLst>
                    <a:gd name="T0" fmla="*/ 105 w 197"/>
                    <a:gd name="T1" fmla="*/ 90 h 335"/>
                    <a:gd name="T2" fmla="*/ 105 w 197"/>
                    <a:gd name="T3" fmla="*/ 46 h 335"/>
                    <a:gd name="T4" fmla="*/ 151 w 197"/>
                    <a:gd name="T5" fmla="*/ 0 h 335"/>
                    <a:gd name="T6" fmla="*/ 197 w 197"/>
                    <a:gd name="T7" fmla="*/ 46 h 335"/>
                    <a:gd name="T8" fmla="*/ 197 w 197"/>
                    <a:gd name="T9" fmla="*/ 161 h 335"/>
                    <a:gd name="T10" fmla="*/ 151 w 197"/>
                    <a:gd name="T11" fmla="*/ 0 h 335"/>
                    <a:gd name="T12" fmla="*/ 68 w 197"/>
                    <a:gd name="T13" fmla="*/ 0 h 335"/>
                    <a:gd name="T14" fmla="*/ 22 w 197"/>
                    <a:gd name="T15" fmla="*/ 46 h 335"/>
                    <a:gd name="T16" fmla="*/ 22 w 197"/>
                    <a:gd name="T17" fmla="*/ 90 h 335"/>
                    <a:gd name="T18" fmla="*/ 105 w 197"/>
                    <a:gd name="T19" fmla="*/ 245 h 335"/>
                    <a:gd name="T20" fmla="*/ 105 w 197"/>
                    <a:gd name="T21" fmla="*/ 289 h 335"/>
                    <a:gd name="T22" fmla="*/ 151 w 197"/>
                    <a:gd name="T23" fmla="*/ 335 h 335"/>
                    <a:gd name="T24" fmla="*/ 197 w 197"/>
                    <a:gd name="T25" fmla="*/ 289 h 335"/>
                    <a:gd name="T26" fmla="*/ 197 w 197"/>
                    <a:gd name="T27" fmla="*/ 254 h 335"/>
                    <a:gd name="T28" fmla="*/ 22 w 197"/>
                    <a:gd name="T29" fmla="*/ 245 h 335"/>
                    <a:gd name="T30" fmla="*/ 22 w 197"/>
                    <a:gd name="T31" fmla="*/ 289 h 335"/>
                    <a:gd name="T32" fmla="*/ 68 w 197"/>
                    <a:gd name="T33" fmla="*/ 335 h 335"/>
                    <a:gd name="T34" fmla="*/ 151 w 197"/>
                    <a:gd name="T35" fmla="*/ 335 h 335"/>
                    <a:gd name="T36" fmla="*/ 125 w 197"/>
                    <a:gd name="T37" fmla="*/ 231 h 335"/>
                    <a:gd name="T38" fmla="*/ 125 w 197"/>
                    <a:gd name="T39" fmla="*/ 104 h 335"/>
                    <a:gd name="T40" fmla="*/ 110 w 197"/>
                    <a:gd name="T41" fmla="*/ 90 h 335"/>
                    <a:gd name="T42" fmla="*/ 15 w 197"/>
                    <a:gd name="T43" fmla="*/ 90 h 335"/>
                    <a:gd name="T44" fmla="*/ 0 w 197"/>
                    <a:gd name="T45" fmla="*/ 104 h 335"/>
                    <a:gd name="T46" fmla="*/ 0 w 197"/>
                    <a:gd name="T47" fmla="*/ 104 h 335"/>
                    <a:gd name="T48" fmla="*/ 0 w 197"/>
                    <a:gd name="T49" fmla="*/ 231 h 335"/>
                    <a:gd name="T50" fmla="*/ 15 w 197"/>
                    <a:gd name="T51" fmla="*/ 245 h 335"/>
                    <a:gd name="T52" fmla="*/ 110 w 197"/>
                    <a:gd name="T53" fmla="*/ 245 h 335"/>
                    <a:gd name="T54" fmla="*/ 125 w 197"/>
                    <a:gd name="T55" fmla="*/ 23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97" h="335">
                      <a:moveTo>
                        <a:pt x="105" y="90"/>
                      </a:moveTo>
                      <a:cubicBezTo>
                        <a:pt x="105" y="46"/>
                        <a:pt x="105" y="46"/>
                        <a:pt x="105" y="46"/>
                      </a:cubicBezTo>
                      <a:cubicBezTo>
                        <a:pt x="105" y="21"/>
                        <a:pt x="125" y="0"/>
                        <a:pt x="151" y="0"/>
                      </a:cubicBezTo>
                      <a:cubicBezTo>
                        <a:pt x="176" y="0"/>
                        <a:pt x="197" y="21"/>
                        <a:pt x="197" y="46"/>
                      </a:cubicBezTo>
                      <a:cubicBezTo>
                        <a:pt x="197" y="161"/>
                        <a:pt x="197" y="161"/>
                        <a:pt x="197" y="161"/>
                      </a:cubicBezTo>
                      <a:moveTo>
                        <a:pt x="151" y="0"/>
                      </a:moveTo>
                      <a:cubicBezTo>
                        <a:pt x="68" y="0"/>
                        <a:pt x="68" y="0"/>
                        <a:pt x="68" y="0"/>
                      </a:cubicBezTo>
                      <a:cubicBezTo>
                        <a:pt x="42" y="0"/>
                        <a:pt x="22" y="21"/>
                        <a:pt x="22" y="46"/>
                      </a:cubicBezTo>
                      <a:cubicBezTo>
                        <a:pt x="22" y="90"/>
                        <a:pt x="22" y="90"/>
                        <a:pt x="22" y="90"/>
                      </a:cubicBezTo>
                      <a:moveTo>
                        <a:pt x="105" y="245"/>
                      </a:moveTo>
                      <a:cubicBezTo>
                        <a:pt x="105" y="289"/>
                        <a:pt x="105" y="289"/>
                        <a:pt x="105" y="289"/>
                      </a:cubicBezTo>
                      <a:cubicBezTo>
                        <a:pt x="105" y="314"/>
                        <a:pt x="125" y="335"/>
                        <a:pt x="151" y="335"/>
                      </a:cubicBezTo>
                      <a:cubicBezTo>
                        <a:pt x="176" y="335"/>
                        <a:pt x="197" y="314"/>
                        <a:pt x="197" y="289"/>
                      </a:cubicBezTo>
                      <a:cubicBezTo>
                        <a:pt x="197" y="254"/>
                        <a:pt x="197" y="254"/>
                        <a:pt x="197" y="254"/>
                      </a:cubicBezTo>
                      <a:moveTo>
                        <a:pt x="22" y="245"/>
                      </a:moveTo>
                      <a:cubicBezTo>
                        <a:pt x="22" y="289"/>
                        <a:pt x="22" y="289"/>
                        <a:pt x="22" y="289"/>
                      </a:cubicBezTo>
                      <a:cubicBezTo>
                        <a:pt x="22" y="314"/>
                        <a:pt x="42" y="335"/>
                        <a:pt x="68" y="335"/>
                      </a:cubicBezTo>
                      <a:cubicBezTo>
                        <a:pt x="151" y="335"/>
                        <a:pt x="151" y="335"/>
                        <a:pt x="151" y="335"/>
                      </a:cubicBezTo>
                      <a:moveTo>
                        <a:pt x="125" y="231"/>
                      </a:moveTo>
                      <a:cubicBezTo>
                        <a:pt x="125" y="104"/>
                        <a:pt x="125" y="104"/>
                        <a:pt x="125" y="104"/>
                      </a:cubicBezTo>
                      <a:cubicBezTo>
                        <a:pt x="125" y="96"/>
                        <a:pt x="118" y="90"/>
                        <a:pt x="110" y="90"/>
                      </a:cubicBezTo>
                      <a:cubicBezTo>
                        <a:pt x="15" y="90"/>
                        <a:pt x="15" y="90"/>
                        <a:pt x="15" y="90"/>
                      </a:cubicBezTo>
                      <a:cubicBezTo>
                        <a:pt x="7" y="90"/>
                        <a:pt x="0" y="96"/>
                        <a:pt x="0" y="104"/>
                      </a:cubicBezTo>
                      <a:moveTo>
                        <a:pt x="0" y="104"/>
                      </a:moveTo>
                      <a:cubicBezTo>
                        <a:pt x="0" y="231"/>
                        <a:pt x="0" y="231"/>
                        <a:pt x="0" y="231"/>
                      </a:cubicBezTo>
                      <a:cubicBezTo>
                        <a:pt x="0" y="239"/>
                        <a:pt x="7" y="245"/>
                        <a:pt x="15" y="245"/>
                      </a:cubicBezTo>
                      <a:cubicBezTo>
                        <a:pt x="110" y="245"/>
                        <a:pt x="110" y="245"/>
                        <a:pt x="110" y="245"/>
                      </a:cubicBezTo>
                      <a:cubicBezTo>
                        <a:pt x="118" y="245"/>
                        <a:pt x="125" y="239"/>
                        <a:pt x="125" y="231"/>
                      </a:cubicBezTo>
                    </a:path>
                  </a:pathLst>
                </a:custGeom>
                <a:noFill/>
                <a:ln w="15875" cap="sq">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130" name="Group 129">
                  <a:extLst>
                    <a:ext uri="{FF2B5EF4-FFF2-40B4-BE49-F238E27FC236}">
                      <a16:creationId xmlns:a16="http://schemas.microsoft.com/office/drawing/2014/main" id="{9CD8EAF7-DA65-4150-A61F-598FAAAE306B}"/>
                    </a:ext>
                  </a:extLst>
                </p:cNvPr>
                <p:cNvGrpSpPr/>
                <p:nvPr/>
              </p:nvGrpSpPr>
              <p:grpSpPr>
                <a:xfrm>
                  <a:off x="10536960" y="5837637"/>
                  <a:ext cx="133957" cy="140876"/>
                  <a:chOff x="2089172" y="4854362"/>
                  <a:chExt cx="260148" cy="273585"/>
                </a:xfrm>
              </p:grpSpPr>
              <p:sp>
                <p:nvSpPr>
                  <p:cNvPr id="131" name="Rectangle 130">
                    <a:extLst>
                      <a:ext uri="{FF2B5EF4-FFF2-40B4-BE49-F238E27FC236}">
                        <a16:creationId xmlns:a16="http://schemas.microsoft.com/office/drawing/2014/main" id="{9620F2C5-2874-4F28-95A8-2730394AE113}"/>
                      </a:ext>
                    </a:extLst>
                  </p:cNvPr>
                  <p:cNvSpPr/>
                  <p:nvPr/>
                </p:nvSpPr>
                <p:spPr>
                  <a:xfrm>
                    <a:off x="2089172" y="4854362"/>
                    <a:ext cx="260148" cy="273585"/>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2" name="Frame 5">
                    <a:extLst>
                      <a:ext uri="{FF2B5EF4-FFF2-40B4-BE49-F238E27FC236}">
                        <a16:creationId xmlns:a16="http://schemas.microsoft.com/office/drawing/2014/main" id="{A09D13E2-5955-486D-80D6-5112DE097333}"/>
                      </a:ext>
                    </a:extLst>
                  </p:cNvPr>
                  <p:cNvSpPr>
                    <a:spLocks noChangeAspect="1"/>
                  </p:cNvSpPr>
                  <p:nvPr/>
                </p:nvSpPr>
                <p:spPr bwMode="auto">
                  <a:xfrm>
                    <a:off x="2098139" y="4867639"/>
                    <a:ext cx="242216" cy="247041"/>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a:noFill/>
                  </a:ln>
                </p:spPr>
                <p:txBody>
                  <a:bodyPr vert="horz" wrap="square" lIns="71672" tIns="35835" rIns="71672" bIns="35835" numCol="1" anchor="t" anchorCtr="0" compatLnSpc="1">
                    <a:prstTxWarp prst="textNoShape">
                      <a:avLst/>
                    </a:prstTxWarp>
                  </a:bodyPr>
                  <a:lstStyle/>
                  <a:p>
                    <a:pPr marL="0" marR="0" lvl="0" indent="0" algn="ctr" defTabSz="731014" rtl="0" eaLnBrk="1" fontAlgn="auto" latinLnBrk="0" hangingPunct="1">
                      <a:lnSpc>
                        <a:spcPct val="9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white"/>
                      </a:solidFill>
                      <a:effectLst/>
                      <a:uLnTx/>
                      <a:uFillTx/>
                      <a:latin typeface="Calibri" panose="020F0502020204030204"/>
                      <a:ea typeface="Segoe UI" panose="020B0502040204020203" pitchFamily="34" charset="0"/>
                      <a:cs typeface="Segoe UI" panose="020B0502040204020203" pitchFamily="34" charset="0"/>
                    </a:endParaRPr>
                  </a:p>
                </p:txBody>
              </p:sp>
            </p:grpSp>
          </p:grpSp>
          <p:grpSp>
            <p:nvGrpSpPr>
              <p:cNvPr id="124" name="Group 123">
                <a:extLst>
                  <a:ext uri="{FF2B5EF4-FFF2-40B4-BE49-F238E27FC236}">
                    <a16:creationId xmlns:a16="http://schemas.microsoft.com/office/drawing/2014/main" id="{9F01F2CE-F874-47E7-9F6E-0C4901144B86}"/>
                  </a:ext>
                </a:extLst>
              </p:cNvPr>
              <p:cNvGrpSpPr/>
              <p:nvPr/>
            </p:nvGrpSpPr>
            <p:grpSpPr>
              <a:xfrm>
                <a:off x="10778478" y="5653148"/>
                <a:ext cx="187590" cy="325365"/>
                <a:chOff x="10830749" y="5653148"/>
                <a:chExt cx="187590" cy="325365"/>
              </a:xfrm>
            </p:grpSpPr>
            <p:sp>
              <p:nvSpPr>
                <p:cNvPr id="125" name="light" title="Icon of a lightbulb">
                  <a:extLst>
                    <a:ext uri="{FF2B5EF4-FFF2-40B4-BE49-F238E27FC236}">
                      <a16:creationId xmlns:a16="http://schemas.microsoft.com/office/drawing/2014/main" id="{B978740E-629F-482E-8771-94BD5D38C2BB}"/>
                    </a:ext>
                  </a:extLst>
                </p:cNvPr>
                <p:cNvSpPr>
                  <a:spLocks noChangeAspect="1" noEditPoints="1"/>
                </p:cNvSpPr>
                <p:nvPr/>
              </p:nvSpPr>
              <p:spPr bwMode="auto">
                <a:xfrm>
                  <a:off x="10876646" y="5653148"/>
                  <a:ext cx="141693" cy="210367"/>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15875" cap="sq">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126" name="Group 125">
                  <a:extLst>
                    <a:ext uri="{FF2B5EF4-FFF2-40B4-BE49-F238E27FC236}">
                      <a16:creationId xmlns:a16="http://schemas.microsoft.com/office/drawing/2014/main" id="{78079CB9-8566-49D5-9F2C-EA9066AA857C}"/>
                    </a:ext>
                  </a:extLst>
                </p:cNvPr>
                <p:cNvGrpSpPr/>
                <p:nvPr/>
              </p:nvGrpSpPr>
              <p:grpSpPr>
                <a:xfrm>
                  <a:off x="10830749" y="5837637"/>
                  <a:ext cx="133957" cy="140876"/>
                  <a:chOff x="2089172" y="4854362"/>
                  <a:chExt cx="260148" cy="273585"/>
                </a:xfrm>
              </p:grpSpPr>
              <p:sp>
                <p:nvSpPr>
                  <p:cNvPr id="127" name="Rectangle 126">
                    <a:extLst>
                      <a:ext uri="{FF2B5EF4-FFF2-40B4-BE49-F238E27FC236}">
                        <a16:creationId xmlns:a16="http://schemas.microsoft.com/office/drawing/2014/main" id="{49A0C680-B76B-4C25-8CBD-F81090F8E517}"/>
                      </a:ext>
                    </a:extLst>
                  </p:cNvPr>
                  <p:cNvSpPr/>
                  <p:nvPr/>
                </p:nvSpPr>
                <p:spPr>
                  <a:xfrm>
                    <a:off x="2089172" y="4854362"/>
                    <a:ext cx="260148" cy="273585"/>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8" name="Frame 5">
                    <a:extLst>
                      <a:ext uri="{FF2B5EF4-FFF2-40B4-BE49-F238E27FC236}">
                        <a16:creationId xmlns:a16="http://schemas.microsoft.com/office/drawing/2014/main" id="{09C464BC-02BF-48A5-B745-871D2DF2954A}"/>
                      </a:ext>
                    </a:extLst>
                  </p:cNvPr>
                  <p:cNvSpPr>
                    <a:spLocks noChangeAspect="1"/>
                  </p:cNvSpPr>
                  <p:nvPr/>
                </p:nvSpPr>
                <p:spPr bwMode="auto">
                  <a:xfrm>
                    <a:off x="2098139" y="4867639"/>
                    <a:ext cx="242216" cy="247041"/>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a:noFill/>
                  </a:ln>
                </p:spPr>
                <p:txBody>
                  <a:bodyPr vert="horz" wrap="square" lIns="71672" tIns="35835" rIns="71672" bIns="35835" numCol="1" anchor="t" anchorCtr="0" compatLnSpc="1">
                    <a:prstTxWarp prst="textNoShape">
                      <a:avLst/>
                    </a:prstTxWarp>
                  </a:bodyPr>
                  <a:lstStyle/>
                  <a:p>
                    <a:pPr marL="0" marR="0" lvl="0" indent="0" algn="ctr" defTabSz="731014" rtl="0" eaLnBrk="1" fontAlgn="auto" latinLnBrk="0" hangingPunct="1">
                      <a:lnSpc>
                        <a:spcPct val="9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white"/>
                      </a:solidFill>
                      <a:effectLst/>
                      <a:uLnTx/>
                      <a:uFillTx/>
                      <a:latin typeface="Calibri" panose="020F0502020204030204"/>
                      <a:ea typeface="Segoe UI" panose="020B0502040204020203" pitchFamily="34" charset="0"/>
                      <a:cs typeface="Segoe UI" panose="020B0502040204020203" pitchFamily="34" charset="0"/>
                    </a:endParaRPr>
                  </a:p>
                </p:txBody>
              </p:sp>
            </p:grpSp>
          </p:grpSp>
        </p:grpSp>
        <p:grpSp>
          <p:nvGrpSpPr>
            <p:cNvPr id="62" name="Group 61">
              <a:extLst>
                <a:ext uri="{FF2B5EF4-FFF2-40B4-BE49-F238E27FC236}">
                  <a16:creationId xmlns:a16="http://schemas.microsoft.com/office/drawing/2014/main" id="{9F881FF3-17AA-44CF-9B5D-57E3EF41FD19}"/>
                </a:ext>
              </a:extLst>
            </p:cNvPr>
            <p:cNvGrpSpPr/>
            <p:nvPr/>
          </p:nvGrpSpPr>
          <p:grpSpPr>
            <a:xfrm>
              <a:off x="2588155" y="5317121"/>
              <a:ext cx="3409177" cy="634269"/>
              <a:chOff x="2588156" y="5490860"/>
              <a:chExt cx="2746062" cy="510898"/>
            </a:xfrm>
          </p:grpSpPr>
          <p:sp>
            <p:nvSpPr>
              <p:cNvPr id="63" name="PC1_E977" title="Icon of a desktop PC">
                <a:extLst>
                  <a:ext uri="{FF2B5EF4-FFF2-40B4-BE49-F238E27FC236}">
                    <a16:creationId xmlns:a16="http://schemas.microsoft.com/office/drawing/2014/main" id="{6CDC1BA6-BB43-4D81-AF81-4CA8DE679611}"/>
                  </a:ext>
                </a:extLst>
              </p:cNvPr>
              <p:cNvSpPr>
                <a:spLocks noChangeAspect="1" noEditPoints="1"/>
              </p:cNvSpPr>
              <p:nvPr/>
            </p:nvSpPr>
            <p:spPr bwMode="auto">
              <a:xfrm>
                <a:off x="3571941" y="5630919"/>
                <a:ext cx="459673" cy="367882"/>
              </a:xfrm>
              <a:custGeom>
                <a:avLst/>
                <a:gdLst>
                  <a:gd name="T0" fmla="*/ 1697 w 5093"/>
                  <a:gd name="T1" fmla="*/ 1359 h 4076"/>
                  <a:gd name="T2" fmla="*/ 5093 w 5093"/>
                  <a:gd name="T3" fmla="*/ 1359 h 4076"/>
                  <a:gd name="T4" fmla="*/ 5093 w 5093"/>
                  <a:gd name="T5" fmla="*/ 3398 h 4076"/>
                  <a:gd name="T6" fmla="*/ 1697 w 5093"/>
                  <a:gd name="T7" fmla="*/ 3398 h 4076"/>
                  <a:gd name="T8" fmla="*/ 1697 w 5093"/>
                  <a:gd name="T9" fmla="*/ 1359 h 4076"/>
                  <a:gd name="T10" fmla="*/ 3396 w 5093"/>
                  <a:gd name="T11" fmla="*/ 3398 h 4076"/>
                  <a:gd name="T12" fmla="*/ 3396 w 5093"/>
                  <a:gd name="T13" fmla="*/ 4076 h 4076"/>
                  <a:gd name="T14" fmla="*/ 2547 w 5093"/>
                  <a:gd name="T15" fmla="*/ 4076 h 4076"/>
                  <a:gd name="T16" fmla="*/ 4244 w 5093"/>
                  <a:gd name="T17" fmla="*/ 4076 h 4076"/>
                  <a:gd name="T18" fmla="*/ 510 w 5093"/>
                  <a:gd name="T19" fmla="*/ 680 h 4076"/>
                  <a:gd name="T20" fmla="*/ 1528 w 5093"/>
                  <a:gd name="T21" fmla="*/ 680 h 4076"/>
                  <a:gd name="T22" fmla="*/ 510 w 5093"/>
                  <a:gd name="T23" fmla="*/ 3398 h 4076"/>
                  <a:gd name="T24" fmla="*/ 1697 w 5093"/>
                  <a:gd name="T25" fmla="*/ 3398 h 4076"/>
                  <a:gd name="T26" fmla="*/ 510 w 5093"/>
                  <a:gd name="T27" fmla="*/ 2718 h 4076"/>
                  <a:gd name="T28" fmla="*/ 1705 w 5093"/>
                  <a:gd name="T29" fmla="*/ 2718 h 4076"/>
                  <a:gd name="T30" fmla="*/ 2038 w 5093"/>
                  <a:gd name="T31" fmla="*/ 1359 h 4076"/>
                  <a:gd name="T32" fmla="*/ 2038 w 5093"/>
                  <a:gd name="T33" fmla="*/ 0 h 4076"/>
                  <a:gd name="T34" fmla="*/ 0 w 5093"/>
                  <a:gd name="T35" fmla="*/ 0 h 4076"/>
                  <a:gd name="T36" fmla="*/ 0 w 5093"/>
                  <a:gd name="T37" fmla="*/ 4076 h 4076"/>
                  <a:gd name="T38" fmla="*/ 2038 w 5093"/>
                  <a:gd name="T39" fmla="*/ 4076 h 4076"/>
                  <a:gd name="T40" fmla="*/ 2038 w 5093"/>
                  <a:gd name="T41" fmla="*/ 3398 h 4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93" h="4076">
                    <a:moveTo>
                      <a:pt x="1697" y="1359"/>
                    </a:moveTo>
                    <a:lnTo>
                      <a:pt x="5093" y="1359"/>
                    </a:lnTo>
                    <a:lnTo>
                      <a:pt x="5093" y="3398"/>
                    </a:lnTo>
                    <a:lnTo>
                      <a:pt x="1697" y="3398"/>
                    </a:lnTo>
                    <a:lnTo>
                      <a:pt x="1697" y="1359"/>
                    </a:lnTo>
                    <a:moveTo>
                      <a:pt x="3396" y="3398"/>
                    </a:moveTo>
                    <a:lnTo>
                      <a:pt x="3396" y="4076"/>
                    </a:lnTo>
                    <a:moveTo>
                      <a:pt x="2547" y="4076"/>
                    </a:moveTo>
                    <a:lnTo>
                      <a:pt x="4244" y="4076"/>
                    </a:lnTo>
                    <a:moveTo>
                      <a:pt x="510" y="680"/>
                    </a:moveTo>
                    <a:lnTo>
                      <a:pt x="1528" y="680"/>
                    </a:lnTo>
                    <a:moveTo>
                      <a:pt x="510" y="3398"/>
                    </a:moveTo>
                    <a:lnTo>
                      <a:pt x="1697" y="3398"/>
                    </a:lnTo>
                    <a:moveTo>
                      <a:pt x="510" y="2718"/>
                    </a:moveTo>
                    <a:lnTo>
                      <a:pt x="1705" y="2718"/>
                    </a:lnTo>
                    <a:moveTo>
                      <a:pt x="2038" y="1359"/>
                    </a:moveTo>
                    <a:lnTo>
                      <a:pt x="2038" y="0"/>
                    </a:lnTo>
                    <a:lnTo>
                      <a:pt x="0" y="0"/>
                    </a:lnTo>
                    <a:lnTo>
                      <a:pt x="0" y="4076"/>
                    </a:lnTo>
                    <a:lnTo>
                      <a:pt x="2038" y="4076"/>
                    </a:lnTo>
                    <a:lnTo>
                      <a:pt x="2038" y="3398"/>
                    </a:lnTo>
                  </a:path>
                </a:pathLst>
              </a:custGeom>
              <a:noFill/>
              <a:ln w="15875" cap="sq">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64" name="Group 63">
                <a:extLst>
                  <a:ext uri="{FF2B5EF4-FFF2-40B4-BE49-F238E27FC236}">
                    <a16:creationId xmlns:a16="http://schemas.microsoft.com/office/drawing/2014/main" id="{364A2A0B-C295-4E4B-B467-CF9EBFDEEC08}"/>
                  </a:ext>
                </a:extLst>
              </p:cNvPr>
              <p:cNvGrpSpPr/>
              <p:nvPr/>
            </p:nvGrpSpPr>
            <p:grpSpPr>
              <a:xfrm>
                <a:off x="2588156" y="5490860"/>
                <a:ext cx="728362" cy="507941"/>
                <a:chOff x="2657154" y="5599829"/>
                <a:chExt cx="572106" cy="398972"/>
              </a:xfrm>
            </p:grpSpPr>
            <p:grpSp>
              <p:nvGrpSpPr>
                <p:cNvPr id="68" name="Group 67">
                  <a:extLst>
                    <a:ext uri="{FF2B5EF4-FFF2-40B4-BE49-F238E27FC236}">
                      <a16:creationId xmlns:a16="http://schemas.microsoft.com/office/drawing/2014/main" id="{F595F2C3-3A12-4AF4-8205-1E1F9DEE26E5}"/>
                    </a:ext>
                  </a:extLst>
                </p:cNvPr>
                <p:cNvGrpSpPr/>
                <p:nvPr/>
              </p:nvGrpSpPr>
              <p:grpSpPr>
                <a:xfrm>
                  <a:off x="2657154" y="5599829"/>
                  <a:ext cx="266602" cy="398972"/>
                  <a:chOff x="323850" y="3646961"/>
                  <a:chExt cx="234950" cy="351604"/>
                </a:xfrm>
                <a:noFill/>
              </p:grpSpPr>
              <p:grpSp>
                <p:nvGrpSpPr>
                  <p:cNvPr id="77" name="Group 4">
                    <a:extLst>
                      <a:ext uri="{FF2B5EF4-FFF2-40B4-BE49-F238E27FC236}">
                        <a16:creationId xmlns:a16="http://schemas.microsoft.com/office/drawing/2014/main" id="{DB7E729B-8762-4460-8D3D-074F9109DD11}"/>
                      </a:ext>
                    </a:extLst>
                  </p:cNvPr>
                  <p:cNvGrpSpPr>
                    <a:grpSpLocks noChangeAspect="1"/>
                  </p:cNvGrpSpPr>
                  <p:nvPr/>
                </p:nvGrpSpPr>
                <p:grpSpPr bwMode="auto">
                  <a:xfrm>
                    <a:off x="323850" y="3871565"/>
                    <a:ext cx="234950" cy="127000"/>
                    <a:chOff x="204" y="2442"/>
                    <a:chExt cx="148" cy="80"/>
                  </a:xfrm>
                  <a:grpFill/>
                </p:grpSpPr>
                <p:sp>
                  <p:nvSpPr>
                    <p:cNvPr id="82" name="Freeform 5">
                      <a:extLst>
                        <a:ext uri="{FF2B5EF4-FFF2-40B4-BE49-F238E27FC236}">
                          <a16:creationId xmlns:a16="http://schemas.microsoft.com/office/drawing/2014/main" id="{C6B9B3C7-7FB8-4F69-A40C-64FE3945FEB5}"/>
                        </a:ext>
                      </a:extLst>
                    </p:cNvPr>
                    <p:cNvSpPr>
                      <a:spLocks noEditPoints="1"/>
                    </p:cNvSpPr>
                    <p:nvPr/>
                  </p:nvSpPr>
                  <p:spPr bwMode="auto">
                    <a:xfrm>
                      <a:off x="204" y="2485"/>
                      <a:ext cx="148" cy="37"/>
                    </a:xfrm>
                    <a:custGeom>
                      <a:avLst/>
                      <a:gdLst>
                        <a:gd name="T0" fmla="*/ 92 w 96"/>
                        <a:gd name="T1" fmla="*/ 0 h 24"/>
                        <a:gd name="T2" fmla="*/ 4 w 96"/>
                        <a:gd name="T3" fmla="*/ 0 h 24"/>
                        <a:gd name="T4" fmla="*/ 0 w 96"/>
                        <a:gd name="T5" fmla="*/ 4 h 24"/>
                        <a:gd name="T6" fmla="*/ 0 w 96"/>
                        <a:gd name="T7" fmla="*/ 20 h 24"/>
                        <a:gd name="T8" fmla="*/ 4 w 96"/>
                        <a:gd name="T9" fmla="*/ 24 h 24"/>
                        <a:gd name="T10" fmla="*/ 92 w 96"/>
                        <a:gd name="T11" fmla="*/ 24 h 24"/>
                        <a:gd name="T12" fmla="*/ 96 w 96"/>
                        <a:gd name="T13" fmla="*/ 20 h 24"/>
                        <a:gd name="T14" fmla="*/ 96 w 96"/>
                        <a:gd name="T15" fmla="*/ 4 h 24"/>
                        <a:gd name="T16" fmla="*/ 92 w 96"/>
                        <a:gd name="T17" fmla="*/ 0 h 24"/>
                        <a:gd name="T18" fmla="*/ 16 w 96"/>
                        <a:gd name="T19" fmla="*/ 16 h 24"/>
                        <a:gd name="T20" fmla="*/ 8 w 96"/>
                        <a:gd name="T21" fmla="*/ 16 h 24"/>
                        <a:gd name="T22" fmla="*/ 8 w 96"/>
                        <a:gd name="T23" fmla="*/ 8 h 24"/>
                        <a:gd name="T24" fmla="*/ 16 w 96"/>
                        <a:gd name="T25" fmla="*/ 8 h 24"/>
                        <a:gd name="T26" fmla="*/ 16 w 96"/>
                        <a:gd name="T27" fmla="*/ 16 h 24"/>
                        <a:gd name="T28" fmla="*/ 28 w 96"/>
                        <a:gd name="T29" fmla="*/ 16 h 24"/>
                        <a:gd name="T30" fmla="*/ 20 w 96"/>
                        <a:gd name="T31" fmla="*/ 16 h 24"/>
                        <a:gd name="T32" fmla="*/ 20 w 96"/>
                        <a:gd name="T33" fmla="*/ 8 h 24"/>
                        <a:gd name="T34" fmla="*/ 28 w 96"/>
                        <a:gd name="T35" fmla="*/ 8 h 24"/>
                        <a:gd name="T36" fmla="*/ 28 w 96"/>
                        <a:gd name="T37" fmla="*/ 16 h 24"/>
                        <a:gd name="T38" fmla="*/ 40 w 96"/>
                        <a:gd name="T39" fmla="*/ 16 h 24"/>
                        <a:gd name="T40" fmla="*/ 32 w 96"/>
                        <a:gd name="T41" fmla="*/ 16 h 24"/>
                        <a:gd name="T42" fmla="*/ 32 w 96"/>
                        <a:gd name="T43" fmla="*/ 8 h 24"/>
                        <a:gd name="T44" fmla="*/ 40 w 96"/>
                        <a:gd name="T45" fmla="*/ 8 h 24"/>
                        <a:gd name="T46" fmla="*/ 40 w 96"/>
                        <a:gd name="T47"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6" h="24">
                          <a:moveTo>
                            <a:pt x="92" y="0"/>
                          </a:moveTo>
                          <a:cubicBezTo>
                            <a:pt x="4" y="0"/>
                            <a:pt x="4" y="0"/>
                            <a:pt x="4" y="0"/>
                          </a:cubicBezTo>
                          <a:cubicBezTo>
                            <a:pt x="2" y="0"/>
                            <a:pt x="0" y="2"/>
                            <a:pt x="0" y="4"/>
                          </a:cubicBezTo>
                          <a:cubicBezTo>
                            <a:pt x="0" y="20"/>
                            <a:pt x="0" y="20"/>
                            <a:pt x="0" y="20"/>
                          </a:cubicBezTo>
                          <a:cubicBezTo>
                            <a:pt x="0" y="22"/>
                            <a:pt x="2" y="24"/>
                            <a:pt x="4" y="24"/>
                          </a:cubicBezTo>
                          <a:cubicBezTo>
                            <a:pt x="92" y="24"/>
                            <a:pt x="92" y="24"/>
                            <a:pt x="92" y="24"/>
                          </a:cubicBezTo>
                          <a:cubicBezTo>
                            <a:pt x="94" y="24"/>
                            <a:pt x="96" y="22"/>
                            <a:pt x="96" y="20"/>
                          </a:cubicBezTo>
                          <a:cubicBezTo>
                            <a:pt x="96" y="4"/>
                            <a:pt x="96" y="4"/>
                            <a:pt x="96" y="4"/>
                          </a:cubicBezTo>
                          <a:cubicBezTo>
                            <a:pt x="96" y="2"/>
                            <a:pt x="94" y="0"/>
                            <a:pt x="92" y="0"/>
                          </a:cubicBezTo>
                          <a:close/>
                          <a:moveTo>
                            <a:pt x="16" y="16"/>
                          </a:moveTo>
                          <a:cubicBezTo>
                            <a:pt x="8" y="16"/>
                            <a:pt x="8" y="16"/>
                            <a:pt x="8" y="16"/>
                          </a:cubicBezTo>
                          <a:cubicBezTo>
                            <a:pt x="8" y="8"/>
                            <a:pt x="8" y="8"/>
                            <a:pt x="8" y="8"/>
                          </a:cubicBezTo>
                          <a:cubicBezTo>
                            <a:pt x="16" y="8"/>
                            <a:pt x="16" y="8"/>
                            <a:pt x="16" y="8"/>
                          </a:cubicBezTo>
                          <a:lnTo>
                            <a:pt x="16" y="16"/>
                          </a:lnTo>
                          <a:close/>
                          <a:moveTo>
                            <a:pt x="28" y="16"/>
                          </a:moveTo>
                          <a:cubicBezTo>
                            <a:pt x="20" y="16"/>
                            <a:pt x="20" y="16"/>
                            <a:pt x="20" y="16"/>
                          </a:cubicBezTo>
                          <a:cubicBezTo>
                            <a:pt x="20" y="8"/>
                            <a:pt x="20" y="8"/>
                            <a:pt x="20" y="8"/>
                          </a:cubicBezTo>
                          <a:cubicBezTo>
                            <a:pt x="28" y="8"/>
                            <a:pt x="28" y="8"/>
                            <a:pt x="28" y="8"/>
                          </a:cubicBezTo>
                          <a:lnTo>
                            <a:pt x="28" y="16"/>
                          </a:lnTo>
                          <a:close/>
                          <a:moveTo>
                            <a:pt x="40" y="16"/>
                          </a:moveTo>
                          <a:cubicBezTo>
                            <a:pt x="32" y="16"/>
                            <a:pt x="32" y="16"/>
                            <a:pt x="32" y="16"/>
                          </a:cubicBezTo>
                          <a:cubicBezTo>
                            <a:pt x="32" y="8"/>
                            <a:pt x="32" y="8"/>
                            <a:pt x="32" y="8"/>
                          </a:cubicBezTo>
                          <a:cubicBezTo>
                            <a:pt x="40" y="8"/>
                            <a:pt x="40" y="8"/>
                            <a:pt x="40" y="8"/>
                          </a:cubicBezTo>
                          <a:lnTo>
                            <a:pt x="40" y="16"/>
                          </a:lnTo>
                          <a:close/>
                        </a:path>
                      </a:pathLst>
                    </a:custGeom>
                    <a:noFill/>
                    <a:ln w="9525" cap="sq">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3" name="Freeform 6">
                      <a:extLst>
                        <a:ext uri="{FF2B5EF4-FFF2-40B4-BE49-F238E27FC236}">
                          <a16:creationId xmlns:a16="http://schemas.microsoft.com/office/drawing/2014/main" id="{05FE8247-B96B-4743-8F1C-47B34253EA32}"/>
                        </a:ext>
                      </a:extLst>
                    </p:cNvPr>
                    <p:cNvSpPr>
                      <a:spLocks noEditPoints="1"/>
                    </p:cNvSpPr>
                    <p:nvPr/>
                  </p:nvSpPr>
                  <p:spPr bwMode="auto">
                    <a:xfrm>
                      <a:off x="204" y="2442"/>
                      <a:ext cx="148" cy="37"/>
                    </a:xfrm>
                    <a:custGeom>
                      <a:avLst/>
                      <a:gdLst>
                        <a:gd name="T0" fmla="*/ 92 w 96"/>
                        <a:gd name="T1" fmla="*/ 0 h 24"/>
                        <a:gd name="T2" fmla="*/ 4 w 96"/>
                        <a:gd name="T3" fmla="*/ 0 h 24"/>
                        <a:gd name="T4" fmla="*/ 0 w 96"/>
                        <a:gd name="T5" fmla="*/ 4 h 24"/>
                        <a:gd name="T6" fmla="*/ 0 w 96"/>
                        <a:gd name="T7" fmla="*/ 20 h 24"/>
                        <a:gd name="T8" fmla="*/ 4 w 96"/>
                        <a:gd name="T9" fmla="*/ 24 h 24"/>
                        <a:gd name="T10" fmla="*/ 92 w 96"/>
                        <a:gd name="T11" fmla="*/ 24 h 24"/>
                        <a:gd name="T12" fmla="*/ 96 w 96"/>
                        <a:gd name="T13" fmla="*/ 20 h 24"/>
                        <a:gd name="T14" fmla="*/ 96 w 96"/>
                        <a:gd name="T15" fmla="*/ 4 h 24"/>
                        <a:gd name="T16" fmla="*/ 92 w 96"/>
                        <a:gd name="T17" fmla="*/ 0 h 24"/>
                        <a:gd name="T18" fmla="*/ 16 w 96"/>
                        <a:gd name="T19" fmla="*/ 16 h 24"/>
                        <a:gd name="T20" fmla="*/ 8 w 96"/>
                        <a:gd name="T21" fmla="*/ 16 h 24"/>
                        <a:gd name="T22" fmla="*/ 8 w 96"/>
                        <a:gd name="T23" fmla="*/ 8 h 24"/>
                        <a:gd name="T24" fmla="*/ 16 w 96"/>
                        <a:gd name="T25" fmla="*/ 8 h 24"/>
                        <a:gd name="T26" fmla="*/ 16 w 96"/>
                        <a:gd name="T27" fmla="*/ 16 h 24"/>
                        <a:gd name="T28" fmla="*/ 28 w 96"/>
                        <a:gd name="T29" fmla="*/ 16 h 24"/>
                        <a:gd name="T30" fmla="*/ 20 w 96"/>
                        <a:gd name="T31" fmla="*/ 16 h 24"/>
                        <a:gd name="T32" fmla="*/ 20 w 96"/>
                        <a:gd name="T33" fmla="*/ 8 h 24"/>
                        <a:gd name="T34" fmla="*/ 28 w 96"/>
                        <a:gd name="T35" fmla="*/ 8 h 24"/>
                        <a:gd name="T36" fmla="*/ 28 w 96"/>
                        <a:gd name="T37" fmla="*/ 16 h 24"/>
                        <a:gd name="T38" fmla="*/ 40 w 96"/>
                        <a:gd name="T39" fmla="*/ 16 h 24"/>
                        <a:gd name="T40" fmla="*/ 32 w 96"/>
                        <a:gd name="T41" fmla="*/ 16 h 24"/>
                        <a:gd name="T42" fmla="*/ 32 w 96"/>
                        <a:gd name="T43" fmla="*/ 8 h 24"/>
                        <a:gd name="T44" fmla="*/ 40 w 96"/>
                        <a:gd name="T45" fmla="*/ 8 h 24"/>
                        <a:gd name="T46" fmla="*/ 40 w 96"/>
                        <a:gd name="T47"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6" h="24">
                          <a:moveTo>
                            <a:pt x="92" y="0"/>
                          </a:moveTo>
                          <a:cubicBezTo>
                            <a:pt x="4" y="0"/>
                            <a:pt x="4" y="0"/>
                            <a:pt x="4" y="0"/>
                          </a:cubicBezTo>
                          <a:cubicBezTo>
                            <a:pt x="2" y="0"/>
                            <a:pt x="0" y="2"/>
                            <a:pt x="0" y="4"/>
                          </a:cubicBezTo>
                          <a:cubicBezTo>
                            <a:pt x="0" y="20"/>
                            <a:pt x="0" y="20"/>
                            <a:pt x="0" y="20"/>
                          </a:cubicBezTo>
                          <a:cubicBezTo>
                            <a:pt x="0" y="22"/>
                            <a:pt x="2" y="24"/>
                            <a:pt x="4" y="24"/>
                          </a:cubicBezTo>
                          <a:cubicBezTo>
                            <a:pt x="92" y="24"/>
                            <a:pt x="92" y="24"/>
                            <a:pt x="92" y="24"/>
                          </a:cubicBezTo>
                          <a:cubicBezTo>
                            <a:pt x="94" y="24"/>
                            <a:pt x="96" y="22"/>
                            <a:pt x="96" y="20"/>
                          </a:cubicBezTo>
                          <a:cubicBezTo>
                            <a:pt x="96" y="4"/>
                            <a:pt x="96" y="4"/>
                            <a:pt x="96" y="4"/>
                          </a:cubicBezTo>
                          <a:cubicBezTo>
                            <a:pt x="96" y="2"/>
                            <a:pt x="94" y="0"/>
                            <a:pt x="92" y="0"/>
                          </a:cubicBezTo>
                          <a:close/>
                          <a:moveTo>
                            <a:pt x="16" y="16"/>
                          </a:moveTo>
                          <a:cubicBezTo>
                            <a:pt x="8" y="16"/>
                            <a:pt x="8" y="16"/>
                            <a:pt x="8" y="16"/>
                          </a:cubicBezTo>
                          <a:cubicBezTo>
                            <a:pt x="8" y="8"/>
                            <a:pt x="8" y="8"/>
                            <a:pt x="8" y="8"/>
                          </a:cubicBezTo>
                          <a:cubicBezTo>
                            <a:pt x="16" y="8"/>
                            <a:pt x="16" y="8"/>
                            <a:pt x="16" y="8"/>
                          </a:cubicBezTo>
                          <a:lnTo>
                            <a:pt x="16" y="16"/>
                          </a:lnTo>
                          <a:close/>
                          <a:moveTo>
                            <a:pt x="28" y="16"/>
                          </a:moveTo>
                          <a:cubicBezTo>
                            <a:pt x="20" y="16"/>
                            <a:pt x="20" y="16"/>
                            <a:pt x="20" y="16"/>
                          </a:cubicBezTo>
                          <a:cubicBezTo>
                            <a:pt x="20" y="8"/>
                            <a:pt x="20" y="8"/>
                            <a:pt x="20" y="8"/>
                          </a:cubicBezTo>
                          <a:cubicBezTo>
                            <a:pt x="28" y="8"/>
                            <a:pt x="28" y="8"/>
                            <a:pt x="28" y="8"/>
                          </a:cubicBezTo>
                          <a:lnTo>
                            <a:pt x="28" y="16"/>
                          </a:lnTo>
                          <a:close/>
                          <a:moveTo>
                            <a:pt x="40" y="16"/>
                          </a:moveTo>
                          <a:cubicBezTo>
                            <a:pt x="32" y="16"/>
                            <a:pt x="32" y="16"/>
                            <a:pt x="32" y="16"/>
                          </a:cubicBezTo>
                          <a:cubicBezTo>
                            <a:pt x="32" y="8"/>
                            <a:pt x="32" y="8"/>
                            <a:pt x="32" y="8"/>
                          </a:cubicBezTo>
                          <a:cubicBezTo>
                            <a:pt x="40" y="8"/>
                            <a:pt x="40" y="8"/>
                            <a:pt x="40" y="8"/>
                          </a:cubicBezTo>
                          <a:lnTo>
                            <a:pt x="40" y="16"/>
                          </a:lnTo>
                          <a:close/>
                        </a:path>
                      </a:pathLst>
                    </a:custGeom>
                    <a:noFill/>
                    <a:ln w="9525" cap="sq">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78" name="Group 4">
                    <a:extLst>
                      <a:ext uri="{FF2B5EF4-FFF2-40B4-BE49-F238E27FC236}">
                        <a16:creationId xmlns:a16="http://schemas.microsoft.com/office/drawing/2014/main" id="{0955395B-618D-48FD-A849-00900B80CDE0}"/>
                      </a:ext>
                    </a:extLst>
                  </p:cNvPr>
                  <p:cNvGrpSpPr>
                    <a:grpSpLocks noChangeAspect="1"/>
                  </p:cNvGrpSpPr>
                  <p:nvPr/>
                </p:nvGrpSpPr>
                <p:grpSpPr bwMode="auto">
                  <a:xfrm>
                    <a:off x="323850" y="3646961"/>
                    <a:ext cx="234950" cy="215900"/>
                    <a:chOff x="204" y="2386"/>
                    <a:chExt cx="148" cy="136"/>
                  </a:xfrm>
                  <a:grpFill/>
                </p:grpSpPr>
                <p:sp>
                  <p:nvSpPr>
                    <p:cNvPr id="79" name="Freeform 5">
                      <a:extLst>
                        <a:ext uri="{FF2B5EF4-FFF2-40B4-BE49-F238E27FC236}">
                          <a16:creationId xmlns:a16="http://schemas.microsoft.com/office/drawing/2014/main" id="{2D1C6186-3F4D-4DA6-9DDC-EDFDF8654F97}"/>
                        </a:ext>
                      </a:extLst>
                    </p:cNvPr>
                    <p:cNvSpPr>
                      <a:spLocks noEditPoints="1"/>
                    </p:cNvSpPr>
                    <p:nvPr/>
                  </p:nvSpPr>
                  <p:spPr bwMode="auto">
                    <a:xfrm>
                      <a:off x="204" y="2485"/>
                      <a:ext cx="148" cy="37"/>
                    </a:xfrm>
                    <a:custGeom>
                      <a:avLst/>
                      <a:gdLst>
                        <a:gd name="T0" fmla="*/ 92 w 96"/>
                        <a:gd name="T1" fmla="*/ 0 h 24"/>
                        <a:gd name="T2" fmla="*/ 4 w 96"/>
                        <a:gd name="T3" fmla="*/ 0 h 24"/>
                        <a:gd name="T4" fmla="*/ 0 w 96"/>
                        <a:gd name="T5" fmla="*/ 4 h 24"/>
                        <a:gd name="T6" fmla="*/ 0 w 96"/>
                        <a:gd name="T7" fmla="*/ 20 h 24"/>
                        <a:gd name="T8" fmla="*/ 4 w 96"/>
                        <a:gd name="T9" fmla="*/ 24 h 24"/>
                        <a:gd name="T10" fmla="*/ 92 w 96"/>
                        <a:gd name="T11" fmla="*/ 24 h 24"/>
                        <a:gd name="T12" fmla="*/ 96 w 96"/>
                        <a:gd name="T13" fmla="*/ 20 h 24"/>
                        <a:gd name="T14" fmla="*/ 96 w 96"/>
                        <a:gd name="T15" fmla="*/ 4 h 24"/>
                        <a:gd name="T16" fmla="*/ 92 w 96"/>
                        <a:gd name="T17" fmla="*/ 0 h 24"/>
                        <a:gd name="T18" fmla="*/ 16 w 96"/>
                        <a:gd name="T19" fmla="*/ 16 h 24"/>
                        <a:gd name="T20" fmla="*/ 8 w 96"/>
                        <a:gd name="T21" fmla="*/ 16 h 24"/>
                        <a:gd name="T22" fmla="*/ 8 w 96"/>
                        <a:gd name="T23" fmla="*/ 8 h 24"/>
                        <a:gd name="T24" fmla="*/ 16 w 96"/>
                        <a:gd name="T25" fmla="*/ 8 h 24"/>
                        <a:gd name="T26" fmla="*/ 16 w 96"/>
                        <a:gd name="T27" fmla="*/ 16 h 24"/>
                        <a:gd name="T28" fmla="*/ 28 w 96"/>
                        <a:gd name="T29" fmla="*/ 16 h 24"/>
                        <a:gd name="T30" fmla="*/ 20 w 96"/>
                        <a:gd name="T31" fmla="*/ 16 h 24"/>
                        <a:gd name="T32" fmla="*/ 20 w 96"/>
                        <a:gd name="T33" fmla="*/ 8 h 24"/>
                        <a:gd name="T34" fmla="*/ 28 w 96"/>
                        <a:gd name="T35" fmla="*/ 8 h 24"/>
                        <a:gd name="T36" fmla="*/ 28 w 96"/>
                        <a:gd name="T37" fmla="*/ 16 h 24"/>
                        <a:gd name="T38" fmla="*/ 40 w 96"/>
                        <a:gd name="T39" fmla="*/ 16 h 24"/>
                        <a:gd name="T40" fmla="*/ 32 w 96"/>
                        <a:gd name="T41" fmla="*/ 16 h 24"/>
                        <a:gd name="T42" fmla="*/ 32 w 96"/>
                        <a:gd name="T43" fmla="*/ 8 h 24"/>
                        <a:gd name="T44" fmla="*/ 40 w 96"/>
                        <a:gd name="T45" fmla="*/ 8 h 24"/>
                        <a:gd name="T46" fmla="*/ 40 w 96"/>
                        <a:gd name="T47"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6" h="24">
                          <a:moveTo>
                            <a:pt x="92" y="0"/>
                          </a:moveTo>
                          <a:cubicBezTo>
                            <a:pt x="4" y="0"/>
                            <a:pt x="4" y="0"/>
                            <a:pt x="4" y="0"/>
                          </a:cubicBezTo>
                          <a:cubicBezTo>
                            <a:pt x="2" y="0"/>
                            <a:pt x="0" y="2"/>
                            <a:pt x="0" y="4"/>
                          </a:cubicBezTo>
                          <a:cubicBezTo>
                            <a:pt x="0" y="20"/>
                            <a:pt x="0" y="20"/>
                            <a:pt x="0" y="20"/>
                          </a:cubicBezTo>
                          <a:cubicBezTo>
                            <a:pt x="0" y="22"/>
                            <a:pt x="2" y="24"/>
                            <a:pt x="4" y="24"/>
                          </a:cubicBezTo>
                          <a:cubicBezTo>
                            <a:pt x="92" y="24"/>
                            <a:pt x="92" y="24"/>
                            <a:pt x="92" y="24"/>
                          </a:cubicBezTo>
                          <a:cubicBezTo>
                            <a:pt x="94" y="24"/>
                            <a:pt x="96" y="22"/>
                            <a:pt x="96" y="20"/>
                          </a:cubicBezTo>
                          <a:cubicBezTo>
                            <a:pt x="96" y="4"/>
                            <a:pt x="96" y="4"/>
                            <a:pt x="96" y="4"/>
                          </a:cubicBezTo>
                          <a:cubicBezTo>
                            <a:pt x="96" y="2"/>
                            <a:pt x="94" y="0"/>
                            <a:pt x="92" y="0"/>
                          </a:cubicBezTo>
                          <a:close/>
                          <a:moveTo>
                            <a:pt x="16" y="16"/>
                          </a:moveTo>
                          <a:cubicBezTo>
                            <a:pt x="8" y="16"/>
                            <a:pt x="8" y="16"/>
                            <a:pt x="8" y="16"/>
                          </a:cubicBezTo>
                          <a:cubicBezTo>
                            <a:pt x="8" y="8"/>
                            <a:pt x="8" y="8"/>
                            <a:pt x="8" y="8"/>
                          </a:cubicBezTo>
                          <a:cubicBezTo>
                            <a:pt x="16" y="8"/>
                            <a:pt x="16" y="8"/>
                            <a:pt x="16" y="8"/>
                          </a:cubicBezTo>
                          <a:lnTo>
                            <a:pt x="16" y="16"/>
                          </a:lnTo>
                          <a:close/>
                          <a:moveTo>
                            <a:pt x="28" y="16"/>
                          </a:moveTo>
                          <a:cubicBezTo>
                            <a:pt x="20" y="16"/>
                            <a:pt x="20" y="16"/>
                            <a:pt x="20" y="16"/>
                          </a:cubicBezTo>
                          <a:cubicBezTo>
                            <a:pt x="20" y="8"/>
                            <a:pt x="20" y="8"/>
                            <a:pt x="20" y="8"/>
                          </a:cubicBezTo>
                          <a:cubicBezTo>
                            <a:pt x="28" y="8"/>
                            <a:pt x="28" y="8"/>
                            <a:pt x="28" y="8"/>
                          </a:cubicBezTo>
                          <a:lnTo>
                            <a:pt x="28" y="16"/>
                          </a:lnTo>
                          <a:close/>
                          <a:moveTo>
                            <a:pt x="40" y="16"/>
                          </a:moveTo>
                          <a:cubicBezTo>
                            <a:pt x="32" y="16"/>
                            <a:pt x="32" y="16"/>
                            <a:pt x="32" y="16"/>
                          </a:cubicBezTo>
                          <a:cubicBezTo>
                            <a:pt x="32" y="8"/>
                            <a:pt x="32" y="8"/>
                            <a:pt x="32" y="8"/>
                          </a:cubicBezTo>
                          <a:cubicBezTo>
                            <a:pt x="40" y="8"/>
                            <a:pt x="40" y="8"/>
                            <a:pt x="40" y="8"/>
                          </a:cubicBezTo>
                          <a:lnTo>
                            <a:pt x="40" y="16"/>
                          </a:lnTo>
                          <a:close/>
                        </a:path>
                      </a:pathLst>
                    </a:custGeom>
                    <a:noFill/>
                    <a:ln w="9525" cap="sq">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0" name="Freeform 6">
                      <a:extLst>
                        <a:ext uri="{FF2B5EF4-FFF2-40B4-BE49-F238E27FC236}">
                          <a16:creationId xmlns:a16="http://schemas.microsoft.com/office/drawing/2014/main" id="{D885BBE5-C0AD-4A34-AA0D-83CA7EF450A0}"/>
                        </a:ext>
                      </a:extLst>
                    </p:cNvPr>
                    <p:cNvSpPr>
                      <a:spLocks noEditPoints="1"/>
                    </p:cNvSpPr>
                    <p:nvPr/>
                  </p:nvSpPr>
                  <p:spPr bwMode="auto">
                    <a:xfrm>
                      <a:off x="204" y="2442"/>
                      <a:ext cx="148" cy="37"/>
                    </a:xfrm>
                    <a:custGeom>
                      <a:avLst/>
                      <a:gdLst>
                        <a:gd name="T0" fmla="*/ 92 w 96"/>
                        <a:gd name="T1" fmla="*/ 0 h 24"/>
                        <a:gd name="T2" fmla="*/ 4 w 96"/>
                        <a:gd name="T3" fmla="*/ 0 h 24"/>
                        <a:gd name="T4" fmla="*/ 0 w 96"/>
                        <a:gd name="T5" fmla="*/ 4 h 24"/>
                        <a:gd name="T6" fmla="*/ 0 w 96"/>
                        <a:gd name="T7" fmla="*/ 20 h 24"/>
                        <a:gd name="T8" fmla="*/ 4 w 96"/>
                        <a:gd name="T9" fmla="*/ 24 h 24"/>
                        <a:gd name="T10" fmla="*/ 92 w 96"/>
                        <a:gd name="T11" fmla="*/ 24 h 24"/>
                        <a:gd name="T12" fmla="*/ 96 w 96"/>
                        <a:gd name="T13" fmla="*/ 20 h 24"/>
                        <a:gd name="T14" fmla="*/ 96 w 96"/>
                        <a:gd name="T15" fmla="*/ 4 h 24"/>
                        <a:gd name="T16" fmla="*/ 92 w 96"/>
                        <a:gd name="T17" fmla="*/ 0 h 24"/>
                        <a:gd name="T18" fmla="*/ 16 w 96"/>
                        <a:gd name="T19" fmla="*/ 16 h 24"/>
                        <a:gd name="T20" fmla="*/ 8 w 96"/>
                        <a:gd name="T21" fmla="*/ 16 h 24"/>
                        <a:gd name="T22" fmla="*/ 8 w 96"/>
                        <a:gd name="T23" fmla="*/ 8 h 24"/>
                        <a:gd name="T24" fmla="*/ 16 w 96"/>
                        <a:gd name="T25" fmla="*/ 8 h 24"/>
                        <a:gd name="T26" fmla="*/ 16 w 96"/>
                        <a:gd name="T27" fmla="*/ 16 h 24"/>
                        <a:gd name="T28" fmla="*/ 28 w 96"/>
                        <a:gd name="T29" fmla="*/ 16 h 24"/>
                        <a:gd name="T30" fmla="*/ 20 w 96"/>
                        <a:gd name="T31" fmla="*/ 16 h 24"/>
                        <a:gd name="T32" fmla="*/ 20 w 96"/>
                        <a:gd name="T33" fmla="*/ 8 h 24"/>
                        <a:gd name="T34" fmla="*/ 28 w 96"/>
                        <a:gd name="T35" fmla="*/ 8 h 24"/>
                        <a:gd name="T36" fmla="*/ 28 w 96"/>
                        <a:gd name="T37" fmla="*/ 16 h 24"/>
                        <a:gd name="T38" fmla="*/ 40 w 96"/>
                        <a:gd name="T39" fmla="*/ 16 h 24"/>
                        <a:gd name="T40" fmla="*/ 32 w 96"/>
                        <a:gd name="T41" fmla="*/ 16 h 24"/>
                        <a:gd name="T42" fmla="*/ 32 w 96"/>
                        <a:gd name="T43" fmla="*/ 8 h 24"/>
                        <a:gd name="T44" fmla="*/ 40 w 96"/>
                        <a:gd name="T45" fmla="*/ 8 h 24"/>
                        <a:gd name="T46" fmla="*/ 40 w 96"/>
                        <a:gd name="T47"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6" h="24">
                          <a:moveTo>
                            <a:pt x="92" y="0"/>
                          </a:moveTo>
                          <a:cubicBezTo>
                            <a:pt x="4" y="0"/>
                            <a:pt x="4" y="0"/>
                            <a:pt x="4" y="0"/>
                          </a:cubicBezTo>
                          <a:cubicBezTo>
                            <a:pt x="2" y="0"/>
                            <a:pt x="0" y="2"/>
                            <a:pt x="0" y="4"/>
                          </a:cubicBezTo>
                          <a:cubicBezTo>
                            <a:pt x="0" y="20"/>
                            <a:pt x="0" y="20"/>
                            <a:pt x="0" y="20"/>
                          </a:cubicBezTo>
                          <a:cubicBezTo>
                            <a:pt x="0" y="22"/>
                            <a:pt x="2" y="24"/>
                            <a:pt x="4" y="24"/>
                          </a:cubicBezTo>
                          <a:cubicBezTo>
                            <a:pt x="92" y="24"/>
                            <a:pt x="92" y="24"/>
                            <a:pt x="92" y="24"/>
                          </a:cubicBezTo>
                          <a:cubicBezTo>
                            <a:pt x="94" y="24"/>
                            <a:pt x="96" y="22"/>
                            <a:pt x="96" y="20"/>
                          </a:cubicBezTo>
                          <a:cubicBezTo>
                            <a:pt x="96" y="4"/>
                            <a:pt x="96" y="4"/>
                            <a:pt x="96" y="4"/>
                          </a:cubicBezTo>
                          <a:cubicBezTo>
                            <a:pt x="96" y="2"/>
                            <a:pt x="94" y="0"/>
                            <a:pt x="92" y="0"/>
                          </a:cubicBezTo>
                          <a:close/>
                          <a:moveTo>
                            <a:pt x="16" y="16"/>
                          </a:moveTo>
                          <a:cubicBezTo>
                            <a:pt x="8" y="16"/>
                            <a:pt x="8" y="16"/>
                            <a:pt x="8" y="16"/>
                          </a:cubicBezTo>
                          <a:cubicBezTo>
                            <a:pt x="8" y="8"/>
                            <a:pt x="8" y="8"/>
                            <a:pt x="8" y="8"/>
                          </a:cubicBezTo>
                          <a:cubicBezTo>
                            <a:pt x="16" y="8"/>
                            <a:pt x="16" y="8"/>
                            <a:pt x="16" y="8"/>
                          </a:cubicBezTo>
                          <a:lnTo>
                            <a:pt x="16" y="16"/>
                          </a:lnTo>
                          <a:close/>
                          <a:moveTo>
                            <a:pt x="28" y="16"/>
                          </a:moveTo>
                          <a:cubicBezTo>
                            <a:pt x="20" y="16"/>
                            <a:pt x="20" y="16"/>
                            <a:pt x="20" y="16"/>
                          </a:cubicBezTo>
                          <a:cubicBezTo>
                            <a:pt x="20" y="8"/>
                            <a:pt x="20" y="8"/>
                            <a:pt x="20" y="8"/>
                          </a:cubicBezTo>
                          <a:cubicBezTo>
                            <a:pt x="28" y="8"/>
                            <a:pt x="28" y="8"/>
                            <a:pt x="28" y="8"/>
                          </a:cubicBezTo>
                          <a:lnTo>
                            <a:pt x="28" y="16"/>
                          </a:lnTo>
                          <a:close/>
                          <a:moveTo>
                            <a:pt x="40" y="16"/>
                          </a:moveTo>
                          <a:cubicBezTo>
                            <a:pt x="32" y="16"/>
                            <a:pt x="32" y="16"/>
                            <a:pt x="32" y="16"/>
                          </a:cubicBezTo>
                          <a:cubicBezTo>
                            <a:pt x="32" y="8"/>
                            <a:pt x="32" y="8"/>
                            <a:pt x="32" y="8"/>
                          </a:cubicBezTo>
                          <a:cubicBezTo>
                            <a:pt x="40" y="8"/>
                            <a:pt x="40" y="8"/>
                            <a:pt x="40" y="8"/>
                          </a:cubicBezTo>
                          <a:lnTo>
                            <a:pt x="40" y="16"/>
                          </a:lnTo>
                          <a:close/>
                        </a:path>
                      </a:pathLst>
                    </a:custGeom>
                    <a:noFill/>
                    <a:ln w="9525" cap="sq">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1" name="Freeform 7">
                      <a:extLst>
                        <a:ext uri="{FF2B5EF4-FFF2-40B4-BE49-F238E27FC236}">
                          <a16:creationId xmlns:a16="http://schemas.microsoft.com/office/drawing/2014/main" id="{A3290D11-F10F-43EB-B4DC-EC5FE8315ED4}"/>
                        </a:ext>
                      </a:extLst>
                    </p:cNvPr>
                    <p:cNvSpPr>
                      <a:spLocks/>
                    </p:cNvSpPr>
                    <p:nvPr/>
                  </p:nvSpPr>
                  <p:spPr bwMode="auto">
                    <a:xfrm>
                      <a:off x="210" y="2386"/>
                      <a:ext cx="136" cy="50"/>
                    </a:xfrm>
                    <a:custGeom>
                      <a:avLst/>
                      <a:gdLst>
                        <a:gd name="T0" fmla="*/ 19 w 136"/>
                        <a:gd name="T1" fmla="*/ 0 h 50"/>
                        <a:gd name="T2" fmla="*/ 0 w 136"/>
                        <a:gd name="T3" fmla="*/ 50 h 50"/>
                        <a:gd name="T4" fmla="*/ 136 w 136"/>
                        <a:gd name="T5" fmla="*/ 50 h 50"/>
                        <a:gd name="T6" fmla="*/ 117 w 136"/>
                        <a:gd name="T7" fmla="*/ 0 h 50"/>
                        <a:gd name="T8" fmla="*/ 19 w 136"/>
                        <a:gd name="T9" fmla="*/ 0 h 50"/>
                      </a:gdLst>
                      <a:ahLst/>
                      <a:cxnLst>
                        <a:cxn ang="0">
                          <a:pos x="T0" y="T1"/>
                        </a:cxn>
                        <a:cxn ang="0">
                          <a:pos x="T2" y="T3"/>
                        </a:cxn>
                        <a:cxn ang="0">
                          <a:pos x="T4" y="T5"/>
                        </a:cxn>
                        <a:cxn ang="0">
                          <a:pos x="T6" y="T7"/>
                        </a:cxn>
                        <a:cxn ang="0">
                          <a:pos x="T8" y="T9"/>
                        </a:cxn>
                      </a:cxnLst>
                      <a:rect l="0" t="0" r="r" b="b"/>
                      <a:pathLst>
                        <a:path w="136" h="50">
                          <a:moveTo>
                            <a:pt x="19" y="0"/>
                          </a:moveTo>
                          <a:lnTo>
                            <a:pt x="0" y="50"/>
                          </a:lnTo>
                          <a:lnTo>
                            <a:pt x="136" y="50"/>
                          </a:lnTo>
                          <a:lnTo>
                            <a:pt x="117" y="0"/>
                          </a:lnTo>
                          <a:lnTo>
                            <a:pt x="19" y="0"/>
                          </a:lnTo>
                          <a:close/>
                        </a:path>
                      </a:pathLst>
                    </a:custGeom>
                    <a:noFill/>
                    <a:ln w="9525" cap="sq">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grpSp>
              <p:nvGrpSpPr>
                <p:cNvPr id="69" name="Group 68">
                  <a:extLst>
                    <a:ext uri="{FF2B5EF4-FFF2-40B4-BE49-F238E27FC236}">
                      <a16:creationId xmlns:a16="http://schemas.microsoft.com/office/drawing/2014/main" id="{6E174D54-B07E-4D15-B77E-2E5C4F5DA0E6}"/>
                    </a:ext>
                  </a:extLst>
                </p:cNvPr>
                <p:cNvGrpSpPr/>
                <p:nvPr/>
              </p:nvGrpSpPr>
              <p:grpSpPr>
                <a:xfrm>
                  <a:off x="2962658" y="5599829"/>
                  <a:ext cx="266602" cy="398972"/>
                  <a:chOff x="323850" y="3646961"/>
                  <a:chExt cx="234950" cy="351604"/>
                </a:xfrm>
                <a:noFill/>
              </p:grpSpPr>
              <p:grpSp>
                <p:nvGrpSpPr>
                  <p:cNvPr id="70" name="Group 4">
                    <a:extLst>
                      <a:ext uri="{FF2B5EF4-FFF2-40B4-BE49-F238E27FC236}">
                        <a16:creationId xmlns:a16="http://schemas.microsoft.com/office/drawing/2014/main" id="{D03141FE-C2F1-42FE-9607-C7AD52DB7ECB}"/>
                      </a:ext>
                    </a:extLst>
                  </p:cNvPr>
                  <p:cNvGrpSpPr>
                    <a:grpSpLocks noChangeAspect="1"/>
                  </p:cNvGrpSpPr>
                  <p:nvPr/>
                </p:nvGrpSpPr>
                <p:grpSpPr bwMode="auto">
                  <a:xfrm>
                    <a:off x="323850" y="3871565"/>
                    <a:ext cx="234950" cy="127000"/>
                    <a:chOff x="204" y="2442"/>
                    <a:chExt cx="148" cy="80"/>
                  </a:xfrm>
                  <a:grpFill/>
                </p:grpSpPr>
                <p:sp>
                  <p:nvSpPr>
                    <p:cNvPr id="75" name="Freeform 5">
                      <a:extLst>
                        <a:ext uri="{FF2B5EF4-FFF2-40B4-BE49-F238E27FC236}">
                          <a16:creationId xmlns:a16="http://schemas.microsoft.com/office/drawing/2014/main" id="{04F2A580-A42B-46D2-8290-45451CA6B4D0}"/>
                        </a:ext>
                      </a:extLst>
                    </p:cNvPr>
                    <p:cNvSpPr>
                      <a:spLocks noEditPoints="1"/>
                    </p:cNvSpPr>
                    <p:nvPr/>
                  </p:nvSpPr>
                  <p:spPr bwMode="auto">
                    <a:xfrm>
                      <a:off x="204" y="2485"/>
                      <a:ext cx="148" cy="37"/>
                    </a:xfrm>
                    <a:custGeom>
                      <a:avLst/>
                      <a:gdLst>
                        <a:gd name="T0" fmla="*/ 92 w 96"/>
                        <a:gd name="T1" fmla="*/ 0 h 24"/>
                        <a:gd name="T2" fmla="*/ 4 w 96"/>
                        <a:gd name="T3" fmla="*/ 0 h 24"/>
                        <a:gd name="T4" fmla="*/ 0 w 96"/>
                        <a:gd name="T5" fmla="*/ 4 h 24"/>
                        <a:gd name="T6" fmla="*/ 0 w 96"/>
                        <a:gd name="T7" fmla="*/ 20 h 24"/>
                        <a:gd name="T8" fmla="*/ 4 w 96"/>
                        <a:gd name="T9" fmla="*/ 24 h 24"/>
                        <a:gd name="T10" fmla="*/ 92 w 96"/>
                        <a:gd name="T11" fmla="*/ 24 h 24"/>
                        <a:gd name="T12" fmla="*/ 96 w 96"/>
                        <a:gd name="T13" fmla="*/ 20 h 24"/>
                        <a:gd name="T14" fmla="*/ 96 w 96"/>
                        <a:gd name="T15" fmla="*/ 4 h 24"/>
                        <a:gd name="T16" fmla="*/ 92 w 96"/>
                        <a:gd name="T17" fmla="*/ 0 h 24"/>
                        <a:gd name="T18" fmla="*/ 16 w 96"/>
                        <a:gd name="T19" fmla="*/ 16 h 24"/>
                        <a:gd name="T20" fmla="*/ 8 w 96"/>
                        <a:gd name="T21" fmla="*/ 16 h 24"/>
                        <a:gd name="T22" fmla="*/ 8 w 96"/>
                        <a:gd name="T23" fmla="*/ 8 h 24"/>
                        <a:gd name="T24" fmla="*/ 16 w 96"/>
                        <a:gd name="T25" fmla="*/ 8 h 24"/>
                        <a:gd name="T26" fmla="*/ 16 w 96"/>
                        <a:gd name="T27" fmla="*/ 16 h 24"/>
                        <a:gd name="T28" fmla="*/ 28 w 96"/>
                        <a:gd name="T29" fmla="*/ 16 h 24"/>
                        <a:gd name="T30" fmla="*/ 20 w 96"/>
                        <a:gd name="T31" fmla="*/ 16 h 24"/>
                        <a:gd name="T32" fmla="*/ 20 w 96"/>
                        <a:gd name="T33" fmla="*/ 8 h 24"/>
                        <a:gd name="T34" fmla="*/ 28 w 96"/>
                        <a:gd name="T35" fmla="*/ 8 h 24"/>
                        <a:gd name="T36" fmla="*/ 28 w 96"/>
                        <a:gd name="T37" fmla="*/ 16 h 24"/>
                        <a:gd name="T38" fmla="*/ 40 w 96"/>
                        <a:gd name="T39" fmla="*/ 16 h 24"/>
                        <a:gd name="T40" fmla="*/ 32 w 96"/>
                        <a:gd name="T41" fmla="*/ 16 h 24"/>
                        <a:gd name="T42" fmla="*/ 32 w 96"/>
                        <a:gd name="T43" fmla="*/ 8 h 24"/>
                        <a:gd name="T44" fmla="*/ 40 w 96"/>
                        <a:gd name="T45" fmla="*/ 8 h 24"/>
                        <a:gd name="T46" fmla="*/ 40 w 96"/>
                        <a:gd name="T47"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6" h="24">
                          <a:moveTo>
                            <a:pt x="92" y="0"/>
                          </a:moveTo>
                          <a:cubicBezTo>
                            <a:pt x="4" y="0"/>
                            <a:pt x="4" y="0"/>
                            <a:pt x="4" y="0"/>
                          </a:cubicBezTo>
                          <a:cubicBezTo>
                            <a:pt x="2" y="0"/>
                            <a:pt x="0" y="2"/>
                            <a:pt x="0" y="4"/>
                          </a:cubicBezTo>
                          <a:cubicBezTo>
                            <a:pt x="0" y="20"/>
                            <a:pt x="0" y="20"/>
                            <a:pt x="0" y="20"/>
                          </a:cubicBezTo>
                          <a:cubicBezTo>
                            <a:pt x="0" y="22"/>
                            <a:pt x="2" y="24"/>
                            <a:pt x="4" y="24"/>
                          </a:cubicBezTo>
                          <a:cubicBezTo>
                            <a:pt x="92" y="24"/>
                            <a:pt x="92" y="24"/>
                            <a:pt x="92" y="24"/>
                          </a:cubicBezTo>
                          <a:cubicBezTo>
                            <a:pt x="94" y="24"/>
                            <a:pt x="96" y="22"/>
                            <a:pt x="96" y="20"/>
                          </a:cubicBezTo>
                          <a:cubicBezTo>
                            <a:pt x="96" y="4"/>
                            <a:pt x="96" y="4"/>
                            <a:pt x="96" y="4"/>
                          </a:cubicBezTo>
                          <a:cubicBezTo>
                            <a:pt x="96" y="2"/>
                            <a:pt x="94" y="0"/>
                            <a:pt x="92" y="0"/>
                          </a:cubicBezTo>
                          <a:close/>
                          <a:moveTo>
                            <a:pt x="16" y="16"/>
                          </a:moveTo>
                          <a:cubicBezTo>
                            <a:pt x="8" y="16"/>
                            <a:pt x="8" y="16"/>
                            <a:pt x="8" y="16"/>
                          </a:cubicBezTo>
                          <a:cubicBezTo>
                            <a:pt x="8" y="8"/>
                            <a:pt x="8" y="8"/>
                            <a:pt x="8" y="8"/>
                          </a:cubicBezTo>
                          <a:cubicBezTo>
                            <a:pt x="16" y="8"/>
                            <a:pt x="16" y="8"/>
                            <a:pt x="16" y="8"/>
                          </a:cubicBezTo>
                          <a:lnTo>
                            <a:pt x="16" y="16"/>
                          </a:lnTo>
                          <a:close/>
                          <a:moveTo>
                            <a:pt x="28" y="16"/>
                          </a:moveTo>
                          <a:cubicBezTo>
                            <a:pt x="20" y="16"/>
                            <a:pt x="20" y="16"/>
                            <a:pt x="20" y="16"/>
                          </a:cubicBezTo>
                          <a:cubicBezTo>
                            <a:pt x="20" y="8"/>
                            <a:pt x="20" y="8"/>
                            <a:pt x="20" y="8"/>
                          </a:cubicBezTo>
                          <a:cubicBezTo>
                            <a:pt x="28" y="8"/>
                            <a:pt x="28" y="8"/>
                            <a:pt x="28" y="8"/>
                          </a:cubicBezTo>
                          <a:lnTo>
                            <a:pt x="28" y="16"/>
                          </a:lnTo>
                          <a:close/>
                          <a:moveTo>
                            <a:pt x="40" y="16"/>
                          </a:moveTo>
                          <a:cubicBezTo>
                            <a:pt x="32" y="16"/>
                            <a:pt x="32" y="16"/>
                            <a:pt x="32" y="16"/>
                          </a:cubicBezTo>
                          <a:cubicBezTo>
                            <a:pt x="32" y="8"/>
                            <a:pt x="32" y="8"/>
                            <a:pt x="32" y="8"/>
                          </a:cubicBezTo>
                          <a:cubicBezTo>
                            <a:pt x="40" y="8"/>
                            <a:pt x="40" y="8"/>
                            <a:pt x="40" y="8"/>
                          </a:cubicBezTo>
                          <a:lnTo>
                            <a:pt x="40" y="16"/>
                          </a:lnTo>
                          <a:close/>
                        </a:path>
                      </a:pathLst>
                    </a:custGeom>
                    <a:noFill/>
                    <a:ln w="9525" cap="sq">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6" name="Freeform 6">
                      <a:extLst>
                        <a:ext uri="{FF2B5EF4-FFF2-40B4-BE49-F238E27FC236}">
                          <a16:creationId xmlns:a16="http://schemas.microsoft.com/office/drawing/2014/main" id="{E1A96436-A3D1-4D92-B5EA-8B5EDADFFD19}"/>
                        </a:ext>
                      </a:extLst>
                    </p:cNvPr>
                    <p:cNvSpPr>
                      <a:spLocks noEditPoints="1"/>
                    </p:cNvSpPr>
                    <p:nvPr/>
                  </p:nvSpPr>
                  <p:spPr bwMode="auto">
                    <a:xfrm>
                      <a:off x="204" y="2442"/>
                      <a:ext cx="148" cy="37"/>
                    </a:xfrm>
                    <a:custGeom>
                      <a:avLst/>
                      <a:gdLst>
                        <a:gd name="T0" fmla="*/ 92 w 96"/>
                        <a:gd name="T1" fmla="*/ 0 h 24"/>
                        <a:gd name="T2" fmla="*/ 4 w 96"/>
                        <a:gd name="T3" fmla="*/ 0 h 24"/>
                        <a:gd name="T4" fmla="*/ 0 w 96"/>
                        <a:gd name="T5" fmla="*/ 4 h 24"/>
                        <a:gd name="T6" fmla="*/ 0 w 96"/>
                        <a:gd name="T7" fmla="*/ 20 h 24"/>
                        <a:gd name="T8" fmla="*/ 4 w 96"/>
                        <a:gd name="T9" fmla="*/ 24 h 24"/>
                        <a:gd name="T10" fmla="*/ 92 w 96"/>
                        <a:gd name="T11" fmla="*/ 24 h 24"/>
                        <a:gd name="T12" fmla="*/ 96 w 96"/>
                        <a:gd name="T13" fmla="*/ 20 h 24"/>
                        <a:gd name="T14" fmla="*/ 96 w 96"/>
                        <a:gd name="T15" fmla="*/ 4 h 24"/>
                        <a:gd name="T16" fmla="*/ 92 w 96"/>
                        <a:gd name="T17" fmla="*/ 0 h 24"/>
                        <a:gd name="T18" fmla="*/ 16 w 96"/>
                        <a:gd name="T19" fmla="*/ 16 h 24"/>
                        <a:gd name="T20" fmla="*/ 8 w 96"/>
                        <a:gd name="T21" fmla="*/ 16 h 24"/>
                        <a:gd name="T22" fmla="*/ 8 w 96"/>
                        <a:gd name="T23" fmla="*/ 8 h 24"/>
                        <a:gd name="T24" fmla="*/ 16 w 96"/>
                        <a:gd name="T25" fmla="*/ 8 h 24"/>
                        <a:gd name="T26" fmla="*/ 16 w 96"/>
                        <a:gd name="T27" fmla="*/ 16 h 24"/>
                        <a:gd name="T28" fmla="*/ 28 w 96"/>
                        <a:gd name="T29" fmla="*/ 16 h 24"/>
                        <a:gd name="T30" fmla="*/ 20 w 96"/>
                        <a:gd name="T31" fmla="*/ 16 h 24"/>
                        <a:gd name="T32" fmla="*/ 20 w 96"/>
                        <a:gd name="T33" fmla="*/ 8 h 24"/>
                        <a:gd name="T34" fmla="*/ 28 w 96"/>
                        <a:gd name="T35" fmla="*/ 8 h 24"/>
                        <a:gd name="T36" fmla="*/ 28 w 96"/>
                        <a:gd name="T37" fmla="*/ 16 h 24"/>
                        <a:gd name="T38" fmla="*/ 40 w 96"/>
                        <a:gd name="T39" fmla="*/ 16 h 24"/>
                        <a:gd name="T40" fmla="*/ 32 w 96"/>
                        <a:gd name="T41" fmla="*/ 16 h 24"/>
                        <a:gd name="T42" fmla="*/ 32 w 96"/>
                        <a:gd name="T43" fmla="*/ 8 h 24"/>
                        <a:gd name="T44" fmla="*/ 40 w 96"/>
                        <a:gd name="T45" fmla="*/ 8 h 24"/>
                        <a:gd name="T46" fmla="*/ 40 w 96"/>
                        <a:gd name="T47"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6" h="24">
                          <a:moveTo>
                            <a:pt x="92" y="0"/>
                          </a:moveTo>
                          <a:cubicBezTo>
                            <a:pt x="4" y="0"/>
                            <a:pt x="4" y="0"/>
                            <a:pt x="4" y="0"/>
                          </a:cubicBezTo>
                          <a:cubicBezTo>
                            <a:pt x="2" y="0"/>
                            <a:pt x="0" y="2"/>
                            <a:pt x="0" y="4"/>
                          </a:cubicBezTo>
                          <a:cubicBezTo>
                            <a:pt x="0" y="20"/>
                            <a:pt x="0" y="20"/>
                            <a:pt x="0" y="20"/>
                          </a:cubicBezTo>
                          <a:cubicBezTo>
                            <a:pt x="0" y="22"/>
                            <a:pt x="2" y="24"/>
                            <a:pt x="4" y="24"/>
                          </a:cubicBezTo>
                          <a:cubicBezTo>
                            <a:pt x="92" y="24"/>
                            <a:pt x="92" y="24"/>
                            <a:pt x="92" y="24"/>
                          </a:cubicBezTo>
                          <a:cubicBezTo>
                            <a:pt x="94" y="24"/>
                            <a:pt x="96" y="22"/>
                            <a:pt x="96" y="20"/>
                          </a:cubicBezTo>
                          <a:cubicBezTo>
                            <a:pt x="96" y="4"/>
                            <a:pt x="96" y="4"/>
                            <a:pt x="96" y="4"/>
                          </a:cubicBezTo>
                          <a:cubicBezTo>
                            <a:pt x="96" y="2"/>
                            <a:pt x="94" y="0"/>
                            <a:pt x="92" y="0"/>
                          </a:cubicBezTo>
                          <a:close/>
                          <a:moveTo>
                            <a:pt x="16" y="16"/>
                          </a:moveTo>
                          <a:cubicBezTo>
                            <a:pt x="8" y="16"/>
                            <a:pt x="8" y="16"/>
                            <a:pt x="8" y="16"/>
                          </a:cubicBezTo>
                          <a:cubicBezTo>
                            <a:pt x="8" y="8"/>
                            <a:pt x="8" y="8"/>
                            <a:pt x="8" y="8"/>
                          </a:cubicBezTo>
                          <a:cubicBezTo>
                            <a:pt x="16" y="8"/>
                            <a:pt x="16" y="8"/>
                            <a:pt x="16" y="8"/>
                          </a:cubicBezTo>
                          <a:lnTo>
                            <a:pt x="16" y="16"/>
                          </a:lnTo>
                          <a:close/>
                          <a:moveTo>
                            <a:pt x="28" y="16"/>
                          </a:moveTo>
                          <a:cubicBezTo>
                            <a:pt x="20" y="16"/>
                            <a:pt x="20" y="16"/>
                            <a:pt x="20" y="16"/>
                          </a:cubicBezTo>
                          <a:cubicBezTo>
                            <a:pt x="20" y="8"/>
                            <a:pt x="20" y="8"/>
                            <a:pt x="20" y="8"/>
                          </a:cubicBezTo>
                          <a:cubicBezTo>
                            <a:pt x="28" y="8"/>
                            <a:pt x="28" y="8"/>
                            <a:pt x="28" y="8"/>
                          </a:cubicBezTo>
                          <a:lnTo>
                            <a:pt x="28" y="16"/>
                          </a:lnTo>
                          <a:close/>
                          <a:moveTo>
                            <a:pt x="40" y="16"/>
                          </a:moveTo>
                          <a:cubicBezTo>
                            <a:pt x="32" y="16"/>
                            <a:pt x="32" y="16"/>
                            <a:pt x="32" y="16"/>
                          </a:cubicBezTo>
                          <a:cubicBezTo>
                            <a:pt x="32" y="8"/>
                            <a:pt x="32" y="8"/>
                            <a:pt x="32" y="8"/>
                          </a:cubicBezTo>
                          <a:cubicBezTo>
                            <a:pt x="40" y="8"/>
                            <a:pt x="40" y="8"/>
                            <a:pt x="40" y="8"/>
                          </a:cubicBezTo>
                          <a:lnTo>
                            <a:pt x="40" y="16"/>
                          </a:lnTo>
                          <a:close/>
                        </a:path>
                      </a:pathLst>
                    </a:custGeom>
                    <a:noFill/>
                    <a:ln w="9525" cap="sq">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71" name="Group 4">
                    <a:extLst>
                      <a:ext uri="{FF2B5EF4-FFF2-40B4-BE49-F238E27FC236}">
                        <a16:creationId xmlns:a16="http://schemas.microsoft.com/office/drawing/2014/main" id="{7098199A-CD65-4C72-A6F1-B48A64CCA0D8}"/>
                      </a:ext>
                    </a:extLst>
                  </p:cNvPr>
                  <p:cNvGrpSpPr>
                    <a:grpSpLocks noChangeAspect="1"/>
                  </p:cNvGrpSpPr>
                  <p:nvPr/>
                </p:nvGrpSpPr>
                <p:grpSpPr bwMode="auto">
                  <a:xfrm>
                    <a:off x="323850" y="3646961"/>
                    <a:ext cx="234950" cy="215900"/>
                    <a:chOff x="204" y="2386"/>
                    <a:chExt cx="148" cy="136"/>
                  </a:xfrm>
                  <a:grpFill/>
                </p:grpSpPr>
                <p:sp>
                  <p:nvSpPr>
                    <p:cNvPr id="72" name="Freeform 5">
                      <a:extLst>
                        <a:ext uri="{FF2B5EF4-FFF2-40B4-BE49-F238E27FC236}">
                          <a16:creationId xmlns:a16="http://schemas.microsoft.com/office/drawing/2014/main" id="{88D08CC6-E2D1-4D3D-8F50-D9FC7CBCECE1}"/>
                        </a:ext>
                      </a:extLst>
                    </p:cNvPr>
                    <p:cNvSpPr>
                      <a:spLocks noEditPoints="1"/>
                    </p:cNvSpPr>
                    <p:nvPr/>
                  </p:nvSpPr>
                  <p:spPr bwMode="auto">
                    <a:xfrm>
                      <a:off x="204" y="2485"/>
                      <a:ext cx="148" cy="37"/>
                    </a:xfrm>
                    <a:custGeom>
                      <a:avLst/>
                      <a:gdLst>
                        <a:gd name="T0" fmla="*/ 92 w 96"/>
                        <a:gd name="T1" fmla="*/ 0 h 24"/>
                        <a:gd name="T2" fmla="*/ 4 w 96"/>
                        <a:gd name="T3" fmla="*/ 0 h 24"/>
                        <a:gd name="T4" fmla="*/ 0 w 96"/>
                        <a:gd name="T5" fmla="*/ 4 h 24"/>
                        <a:gd name="T6" fmla="*/ 0 w 96"/>
                        <a:gd name="T7" fmla="*/ 20 h 24"/>
                        <a:gd name="T8" fmla="*/ 4 w 96"/>
                        <a:gd name="T9" fmla="*/ 24 h 24"/>
                        <a:gd name="T10" fmla="*/ 92 w 96"/>
                        <a:gd name="T11" fmla="*/ 24 h 24"/>
                        <a:gd name="T12" fmla="*/ 96 w 96"/>
                        <a:gd name="T13" fmla="*/ 20 h 24"/>
                        <a:gd name="T14" fmla="*/ 96 w 96"/>
                        <a:gd name="T15" fmla="*/ 4 h 24"/>
                        <a:gd name="T16" fmla="*/ 92 w 96"/>
                        <a:gd name="T17" fmla="*/ 0 h 24"/>
                        <a:gd name="T18" fmla="*/ 16 w 96"/>
                        <a:gd name="T19" fmla="*/ 16 h 24"/>
                        <a:gd name="T20" fmla="*/ 8 w 96"/>
                        <a:gd name="T21" fmla="*/ 16 h 24"/>
                        <a:gd name="T22" fmla="*/ 8 w 96"/>
                        <a:gd name="T23" fmla="*/ 8 h 24"/>
                        <a:gd name="T24" fmla="*/ 16 w 96"/>
                        <a:gd name="T25" fmla="*/ 8 h 24"/>
                        <a:gd name="T26" fmla="*/ 16 w 96"/>
                        <a:gd name="T27" fmla="*/ 16 h 24"/>
                        <a:gd name="T28" fmla="*/ 28 w 96"/>
                        <a:gd name="T29" fmla="*/ 16 h 24"/>
                        <a:gd name="T30" fmla="*/ 20 w 96"/>
                        <a:gd name="T31" fmla="*/ 16 h 24"/>
                        <a:gd name="T32" fmla="*/ 20 w 96"/>
                        <a:gd name="T33" fmla="*/ 8 h 24"/>
                        <a:gd name="T34" fmla="*/ 28 w 96"/>
                        <a:gd name="T35" fmla="*/ 8 h 24"/>
                        <a:gd name="T36" fmla="*/ 28 w 96"/>
                        <a:gd name="T37" fmla="*/ 16 h 24"/>
                        <a:gd name="T38" fmla="*/ 40 w 96"/>
                        <a:gd name="T39" fmla="*/ 16 h 24"/>
                        <a:gd name="T40" fmla="*/ 32 w 96"/>
                        <a:gd name="T41" fmla="*/ 16 h 24"/>
                        <a:gd name="T42" fmla="*/ 32 w 96"/>
                        <a:gd name="T43" fmla="*/ 8 h 24"/>
                        <a:gd name="T44" fmla="*/ 40 w 96"/>
                        <a:gd name="T45" fmla="*/ 8 h 24"/>
                        <a:gd name="T46" fmla="*/ 40 w 96"/>
                        <a:gd name="T47"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6" h="24">
                          <a:moveTo>
                            <a:pt x="92" y="0"/>
                          </a:moveTo>
                          <a:cubicBezTo>
                            <a:pt x="4" y="0"/>
                            <a:pt x="4" y="0"/>
                            <a:pt x="4" y="0"/>
                          </a:cubicBezTo>
                          <a:cubicBezTo>
                            <a:pt x="2" y="0"/>
                            <a:pt x="0" y="2"/>
                            <a:pt x="0" y="4"/>
                          </a:cubicBezTo>
                          <a:cubicBezTo>
                            <a:pt x="0" y="20"/>
                            <a:pt x="0" y="20"/>
                            <a:pt x="0" y="20"/>
                          </a:cubicBezTo>
                          <a:cubicBezTo>
                            <a:pt x="0" y="22"/>
                            <a:pt x="2" y="24"/>
                            <a:pt x="4" y="24"/>
                          </a:cubicBezTo>
                          <a:cubicBezTo>
                            <a:pt x="92" y="24"/>
                            <a:pt x="92" y="24"/>
                            <a:pt x="92" y="24"/>
                          </a:cubicBezTo>
                          <a:cubicBezTo>
                            <a:pt x="94" y="24"/>
                            <a:pt x="96" y="22"/>
                            <a:pt x="96" y="20"/>
                          </a:cubicBezTo>
                          <a:cubicBezTo>
                            <a:pt x="96" y="4"/>
                            <a:pt x="96" y="4"/>
                            <a:pt x="96" y="4"/>
                          </a:cubicBezTo>
                          <a:cubicBezTo>
                            <a:pt x="96" y="2"/>
                            <a:pt x="94" y="0"/>
                            <a:pt x="92" y="0"/>
                          </a:cubicBezTo>
                          <a:close/>
                          <a:moveTo>
                            <a:pt x="16" y="16"/>
                          </a:moveTo>
                          <a:cubicBezTo>
                            <a:pt x="8" y="16"/>
                            <a:pt x="8" y="16"/>
                            <a:pt x="8" y="16"/>
                          </a:cubicBezTo>
                          <a:cubicBezTo>
                            <a:pt x="8" y="8"/>
                            <a:pt x="8" y="8"/>
                            <a:pt x="8" y="8"/>
                          </a:cubicBezTo>
                          <a:cubicBezTo>
                            <a:pt x="16" y="8"/>
                            <a:pt x="16" y="8"/>
                            <a:pt x="16" y="8"/>
                          </a:cubicBezTo>
                          <a:lnTo>
                            <a:pt x="16" y="16"/>
                          </a:lnTo>
                          <a:close/>
                          <a:moveTo>
                            <a:pt x="28" y="16"/>
                          </a:moveTo>
                          <a:cubicBezTo>
                            <a:pt x="20" y="16"/>
                            <a:pt x="20" y="16"/>
                            <a:pt x="20" y="16"/>
                          </a:cubicBezTo>
                          <a:cubicBezTo>
                            <a:pt x="20" y="8"/>
                            <a:pt x="20" y="8"/>
                            <a:pt x="20" y="8"/>
                          </a:cubicBezTo>
                          <a:cubicBezTo>
                            <a:pt x="28" y="8"/>
                            <a:pt x="28" y="8"/>
                            <a:pt x="28" y="8"/>
                          </a:cubicBezTo>
                          <a:lnTo>
                            <a:pt x="28" y="16"/>
                          </a:lnTo>
                          <a:close/>
                          <a:moveTo>
                            <a:pt x="40" y="16"/>
                          </a:moveTo>
                          <a:cubicBezTo>
                            <a:pt x="32" y="16"/>
                            <a:pt x="32" y="16"/>
                            <a:pt x="32" y="16"/>
                          </a:cubicBezTo>
                          <a:cubicBezTo>
                            <a:pt x="32" y="8"/>
                            <a:pt x="32" y="8"/>
                            <a:pt x="32" y="8"/>
                          </a:cubicBezTo>
                          <a:cubicBezTo>
                            <a:pt x="40" y="8"/>
                            <a:pt x="40" y="8"/>
                            <a:pt x="40" y="8"/>
                          </a:cubicBezTo>
                          <a:lnTo>
                            <a:pt x="40" y="16"/>
                          </a:lnTo>
                          <a:close/>
                        </a:path>
                      </a:pathLst>
                    </a:custGeom>
                    <a:noFill/>
                    <a:ln w="9525" cap="sq">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3" name="Freeform 6">
                      <a:extLst>
                        <a:ext uri="{FF2B5EF4-FFF2-40B4-BE49-F238E27FC236}">
                          <a16:creationId xmlns:a16="http://schemas.microsoft.com/office/drawing/2014/main" id="{E49EC11D-F96B-4B52-896D-B9CB0AF1BEFD}"/>
                        </a:ext>
                      </a:extLst>
                    </p:cNvPr>
                    <p:cNvSpPr>
                      <a:spLocks noEditPoints="1"/>
                    </p:cNvSpPr>
                    <p:nvPr/>
                  </p:nvSpPr>
                  <p:spPr bwMode="auto">
                    <a:xfrm>
                      <a:off x="204" y="2442"/>
                      <a:ext cx="148" cy="37"/>
                    </a:xfrm>
                    <a:custGeom>
                      <a:avLst/>
                      <a:gdLst>
                        <a:gd name="T0" fmla="*/ 92 w 96"/>
                        <a:gd name="T1" fmla="*/ 0 h 24"/>
                        <a:gd name="T2" fmla="*/ 4 w 96"/>
                        <a:gd name="T3" fmla="*/ 0 h 24"/>
                        <a:gd name="T4" fmla="*/ 0 w 96"/>
                        <a:gd name="T5" fmla="*/ 4 h 24"/>
                        <a:gd name="T6" fmla="*/ 0 w 96"/>
                        <a:gd name="T7" fmla="*/ 20 h 24"/>
                        <a:gd name="T8" fmla="*/ 4 w 96"/>
                        <a:gd name="T9" fmla="*/ 24 h 24"/>
                        <a:gd name="T10" fmla="*/ 92 w 96"/>
                        <a:gd name="T11" fmla="*/ 24 h 24"/>
                        <a:gd name="T12" fmla="*/ 96 w 96"/>
                        <a:gd name="T13" fmla="*/ 20 h 24"/>
                        <a:gd name="T14" fmla="*/ 96 w 96"/>
                        <a:gd name="T15" fmla="*/ 4 h 24"/>
                        <a:gd name="T16" fmla="*/ 92 w 96"/>
                        <a:gd name="T17" fmla="*/ 0 h 24"/>
                        <a:gd name="T18" fmla="*/ 16 w 96"/>
                        <a:gd name="T19" fmla="*/ 16 h 24"/>
                        <a:gd name="T20" fmla="*/ 8 w 96"/>
                        <a:gd name="T21" fmla="*/ 16 h 24"/>
                        <a:gd name="T22" fmla="*/ 8 w 96"/>
                        <a:gd name="T23" fmla="*/ 8 h 24"/>
                        <a:gd name="T24" fmla="*/ 16 w 96"/>
                        <a:gd name="T25" fmla="*/ 8 h 24"/>
                        <a:gd name="T26" fmla="*/ 16 w 96"/>
                        <a:gd name="T27" fmla="*/ 16 h 24"/>
                        <a:gd name="T28" fmla="*/ 28 w 96"/>
                        <a:gd name="T29" fmla="*/ 16 h 24"/>
                        <a:gd name="T30" fmla="*/ 20 w 96"/>
                        <a:gd name="T31" fmla="*/ 16 h 24"/>
                        <a:gd name="T32" fmla="*/ 20 w 96"/>
                        <a:gd name="T33" fmla="*/ 8 h 24"/>
                        <a:gd name="T34" fmla="*/ 28 w 96"/>
                        <a:gd name="T35" fmla="*/ 8 h 24"/>
                        <a:gd name="T36" fmla="*/ 28 w 96"/>
                        <a:gd name="T37" fmla="*/ 16 h 24"/>
                        <a:gd name="T38" fmla="*/ 40 w 96"/>
                        <a:gd name="T39" fmla="*/ 16 h 24"/>
                        <a:gd name="T40" fmla="*/ 32 w 96"/>
                        <a:gd name="T41" fmla="*/ 16 h 24"/>
                        <a:gd name="T42" fmla="*/ 32 w 96"/>
                        <a:gd name="T43" fmla="*/ 8 h 24"/>
                        <a:gd name="T44" fmla="*/ 40 w 96"/>
                        <a:gd name="T45" fmla="*/ 8 h 24"/>
                        <a:gd name="T46" fmla="*/ 40 w 96"/>
                        <a:gd name="T47"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6" h="24">
                          <a:moveTo>
                            <a:pt x="92" y="0"/>
                          </a:moveTo>
                          <a:cubicBezTo>
                            <a:pt x="4" y="0"/>
                            <a:pt x="4" y="0"/>
                            <a:pt x="4" y="0"/>
                          </a:cubicBezTo>
                          <a:cubicBezTo>
                            <a:pt x="2" y="0"/>
                            <a:pt x="0" y="2"/>
                            <a:pt x="0" y="4"/>
                          </a:cubicBezTo>
                          <a:cubicBezTo>
                            <a:pt x="0" y="20"/>
                            <a:pt x="0" y="20"/>
                            <a:pt x="0" y="20"/>
                          </a:cubicBezTo>
                          <a:cubicBezTo>
                            <a:pt x="0" y="22"/>
                            <a:pt x="2" y="24"/>
                            <a:pt x="4" y="24"/>
                          </a:cubicBezTo>
                          <a:cubicBezTo>
                            <a:pt x="92" y="24"/>
                            <a:pt x="92" y="24"/>
                            <a:pt x="92" y="24"/>
                          </a:cubicBezTo>
                          <a:cubicBezTo>
                            <a:pt x="94" y="24"/>
                            <a:pt x="96" y="22"/>
                            <a:pt x="96" y="20"/>
                          </a:cubicBezTo>
                          <a:cubicBezTo>
                            <a:pt x="96" y="4"/>
                            <a:pt x="96" y="4"/>
                            <a:pt x="96" y="4"/>
                          </a:cubicBezTo>
                          <a:cubicBezTo>
                            <a:pt x="96" y="2"/>
                            <a:pt x="94" y="0"/>
                            <a:pt x="92" y="0"/>
                          </a:cubicBezTo>
                          <a:close/>
                          <a:moveTo>
                            <a:pt x="16" y="16"/>
                          </a:moveTo>
                          <a:cubicBezTo>
                            <a:pt x="8" y="16"/>
                            <a:pt x="8" y="16"/>
                            <a:pt x="8" y="16"/>
                          </a:cubicBezTo>
                          <a:cubicBezTo>
                            <a:pt x="8" y="8"/>
                            <a:pt x="8" y="8"/>
                            <a:pt x="8" y="8"/>
                          </a:cubicBezTo>
                          <a:cubicBezTo>
                            <a:pt x="16" y="8"/>
                            <a:pt x="16" y="8"/>
                            <a:pt x="16" y="8"/>
                          </a:cubicBezTo>
                          <a:lnTo>
                            <a:pt x="16" y="16"/>
                          </a:lnTo>
                          <a:close/>
                          <a:moveTo>
                            <a:pt x="28" y="16"/>
                          </a:moveTo>
                          <a:cubicBezTo>
                            <a:pt x="20" y="16"/>
                            <a:pt x="20" y="16"/>
                            <a:pt x="20" y="16"/>
                          </a:cubicBezTo>
                          <a:cubicBezTo>
                            <a:pt x="20" y="8"/>
                            <a:pt x="20" y="8"/>
                            <a:pt x="20" y="8"/>
                          </a:cubicBezTo>
                          <a:cubicBezTo>
                            <a:pt x="28" y="8"/>
                            <a:pt x="28" y="8"/>
                            <a:pt x="28" y="8"/>
                          </a:cubicBezTo>
                          <a:lnTo>
                            <a:pt x="28" y="16"/>
                          </a:lnTo>
                          <a:close/>
                          <a:moveTo>
                            <a:pt x="40" y="16"/>
                          </a:moveTo>
                          <a:cubicBezTo>
                            <a:pt x="32" y="16"/>
                            <a:pt x="32" y="16"/>
                            <a:pt x="32" y="16"/>
                          </a:cubicBezTo>
                          <a:cubicBezTo>
                            <a:pt x="32" y="8"/>
                            <a:pt x="32" y="8"/>
                            <a:pt x="32" y="8"/>
                          </a:cubicBezTo>
                          <a:cubicBezTo>
                            <a:pt x="40" y="8"/>
                            <a:pt x="40" y="8"/>
                            <a:pt x="40" y="8"/>
                          </a:cubicBezTo>
                          <a:lnTo>
                            <a:pt x="40" y="16"/>
                          </a:lnTo>
                          <a:close/>
                        </a:path>
                      </a:pathLst>
                    </a:custGeom>
                    <a:noFill/>
                    <a:ln w="9525" cap="sq">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4" name="Freeform 7">
                      <a:extLst>
                        <a:ext uri="{FF2B5EF4-FFF2-40B4-BE49-F238E27FC236}">
                          <a16:creationId xmlns:a16="http://schemas.microsoft.com/office/drawing/2014/main" id="{6C83E2AA-8656-4D1F-AEC6-96F2A10E9DE6}"/>
                        </a:ext>
                      </a:extLst>
                    </p:cNvPr>
                    <p:cNvSpPr>
                      <a:spLocks/>
                    </p:cNvSpPr>
                    <p:nvPr/>
                  </p:nvSpPr>
                  <p:spPr bwMode="auto">
                    <a:xfrm>
                      <a:off x="210" y="2386"/>
                      <a:ext cx="136" cy="50"/>
                    </a:xfrm>
                    <a:custGeom>
                      <a:avLst/>
                      <a:gdLst>
                        <a:gd name="T0" fmla="*/ 19 w 136"/>
                        <a:gd name="T1" fmla="*/ 0 h 50"/>
                        <a:gd name="T2" fmla="*/ 0 w 136"/>
                        <a:gd name="T3" fmla="*/ 50 h 50"/>
                        <a:gd name="T4" fmla="*/ 136 w 136"/>
                        <a:gd name="T5" fmla="*/ 50 h 50"/>
                        <a:gd name="T6" fmla="*/ 117 w 136"/>
                        <a:gd name="T7" fmla="*/ 0 h 50"/>
                        <a:gd name="T8" fmla="*/ 19 w 136"/>
                        <a:gd name="T9" fmla="*/ 0 h 50"/>
                      </a:gdLst>
                      <a:ahLst/>
                      <a:cxnLst>
                        <a:cxn ang="0">
                          <a:pos x="T0" y="T1"/>
                        </a:cxn>
                        <a:cxn ang="0">
                          <a:pos x="T2" y="T3"/>
                        </a:cxn>
                        <a:cxn ang="0">
                          <a:pos x="T4" y="T5"/>
                        </a:cxn>
                        <a:cxn ang="0">
                          <a:pos x="T6" y="T7"/>
                        </a:cxn>
                        <a:cxn ang="0">
                          <a:pos x="T8" y="T9"/>
                        </a:cxn>
                      </a:cxnLst>
                      <a:rect l="0" t="0" r="r" b="b"/>
                      <a:pathLst>
                        <a:path w="136" h="50">
                          <a:moveTo>
                            <a:pt x="19" y="0"/>
                          </a:moveTo>
                          <a:lnTo>
                            <a:pt x="0" y="50"/>
                          </a:lnTo>
                          <a:lnTo>
                            <a:pt x="136" y="50"/>
                          </a:lnTo>
                          <a:lnTo>
                            <a:pt x="117" y="0"/>
                          </a:lnTo>
                          <a:lnTo>
                            <a:pt x="19" y="0"/>
                          </a:lnTo>
                          <a:close/>
                        </a:path>
                      </a:pathLst>
                    </a:custGeom>
                    <a:noFill/>
                    <a:ln w="9525" cap="sq">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grpSp>
          <p:sp>
            <p:nvSpPr>
              <p:cNvPr id="65" name="network_3" title="Icon of a server connected to a network">
                <a:extLst>
                  <a:ext uri="{FF2B5EF4-FFF2-40B4-BE49-F238E27FC236}">
                    <a16:creationId xmlns:a16="http://schemas.microsoft.com/office/drawing/2014/main" id="{56EADD35-4407-4138-B661-2DB64E3B4CF1}"/>
                  </a:ext>
                </a:extLst>
              </p:cNvPr>
              <p:cNvSpPr>
                <a:spLocks noChangeAspect="1" noEditPoints="1"/>
              </p:cNvSpPr>
              <p:nvPr/>
            </p:nvSpPr>
            <p:spPr bwMode="auto">
              <a:xfrm>
                <a:off x="4155630" y="5617988"/>
                <a:ext cx="369816" cy="383770"/>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15875"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66" name="network_3" title="Icon of a server connected to a network">
                <a:extLst>
                  <a:ext uri="{FF2B5EF4-FFF2-40B4-BE49-F238E27FC236}">
                    <a16:creationId xmlns:a16="http://schemas.microsoft.com/office/drawing/2014/main" id="{66F023F0-77F1-4E34-B686-BC426CB41C3C}"/>
                  </a:ext>
                </a:extLst>
              </p:cNvPr>
              <p:cNvSpPr>
                <a:spLocks noChangeAspect="1" noEditPoints="1"/>
              </p:cNvSpPr>
              <p:nvPr/>
            </p:nvSpPr>
            <p:spPr bwMode="auto">
              <a:xfrm>
                <a:off x="4560018" y="5617988"/>
                <a:ext cx="369816" cy="383770"/>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15875"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67" name="network_3" title="Icon of a server connected to a network">
                <a:extLst>
                  <a:ext uri="{FF2B5EF4-FFF2-40B4-BE49-F238E27FC236}">
                    <a16:creationId xmlns:a16="http://schemas.microsoft.com/office/drawing/2014/main" id="{3E1DA31B-487C-4796-A95C-7AB79EC17E4B}"/>
                  </a:ext>
                </a:extLst>
              </p:cNvPr>
              <p:cNvSpPr>
                <a:spLocks noChangeAspect="1" noEditPoints="1"/>
              </p:cNvSpPr>
              <p:nvPr/>
            </p:nvSpPr>
            <p:spPr bwMode="auto">
              <a:xfrm>
                <a:off x="4964402" y="5617988"/>
                <a:ext cx="369816" cy="383770"/>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15875"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spTree>
    <p:extLst>
      <p:ext uri="{BB962C8B-B14F-4D97-AF65-F5344CB8AC3E}">
        <p14:creationId xmlns:p14="http://schemas.microsoft.com/office/powerpoint/2010/main" val="19251549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fade">
                                      <p:cBhvr>
                                        <p:cTn id="7" dur="500"/>
                                        <p:tgtEl>
                                          <p:spTgt spid="57"/>
                                        </p:tgtEl>
                                      </p:cBhvr>
                                    </p:animEffect>
                                  </p:childTnLst>
                                </p:cTn>
                              </p:par>
                              <p:par>
                                <p:cTn id="8" presetID="10" presetClass="entr" presetSubtype="0" fill="hold" nodeType="withEffect">
                                  <p:stCondLst>
                                    <p:cond delay="0"/>
                                  </p:stCondLst>
                                  <p:childTnLst>
                                    <p:set>
                                      <p:cBhvr>
                                        <p:cTn id="9" dur="1" fill="hold">
                                          <p:stCondLst>
                                            <p:cond delay="0"/>
                                          </p:stCondLst>
                                        </p:cTn>
                                        <p:tgtEl>
                                          <p:spTgt spid="48"/>
                                        </p:tgtEl>
                                        <p:attrNameLst>
                                          <p:attrName>style.visibility</p:attrName>
                                        </p:attrNameLst>
                                      </p:cBhvr>
                                      <p:to>
                                        <p:strVal val="visible"/>
                                      </p:to>
                                    </p:set>
                                    <p:animEffect transition="in" filter="fade">
                                      <p:cBhvr>
                                        <p:cTn id="10" dur="500"/>
                                        <p:tgtEl>
                                          <p:spTgt spid="48"/>
                                        </p:tgtEl>
                                      </p:cBhvr>
                                    </p:animEffect>
                                  </p:childTnLst>
                                </p:cTn>
                              </p:par>
                            </p:childTnLst>
                          </p:cTn>
                        </p:par>
                        <p:par>
                          <p:cTn id="11" fill="hold">
                            <p:stCondLst>
                              <p:cond delay="500"/>
                            </p:stCondLst>
                            <p:childTnLst>
                              <p:par>
                                <p:cTn id="12" presetID="2" presetClass="entr" presetSubtype="8" decel="100000" fill="hold" grpId="0" nodeType="afterEffect">
                                  <p:stCondLst>
                                    <p:cond delay="0"/>
                                  </p:stCondLst>
                                  <p:childTnLst>
                                    <p:set>
                                      <p:cBhvr>
                                        <p:cTn id="13" dur="1" fill="hold">
                                          <p:stCondLst>
                                            <p:cond delay="0"/>
                                          </p:stCondLst>
                                        </p:cTn>
                                        <p:tgtEl>
                                          <p:spTgt spid="49"/>
                                        </p:tgtEl>
                                        <p:attrNameLst>
                                          <p:attrName>style.visibility</p:attrName>
                                        </p:attrNameLst>
                                      </p:cBhvr>
                                      <p:to>
                                        <p:strVal val="visible"/>
                                      </p:to>
                                    </p:set>
                                    <p:anim calcmode="lin" valueType="num">
                                      <p:cBhvr additive="base">
                                        <p:cTn id="14" dur="750" fill="hold"/>
                                        <p:tgtEl>
                                          <p:spTgt spid="49"/>
                                        </p:tgtEl>
                                        <p:attrNameLst>
                                          <p:attrName>ppt_x</p:attrName>
                                        </p:attrNameLst>
                                      </p:cBhvr>
                                      <p:tavLst>
                                        <p:tav tm="0">
                                          <p:val>
                                            <p:strVal val="0-#ppt_w/2"/>
                                          </p:val>
                                        </p:tav>
                                        <p:tav tm="100000">
                                          <p:val>
                                            <p:strVal val="#ppt_x"/>
                                          </p:val>
                                        </p:tav>
                                      </p:tavLst>
                                    </p:anim>
                                    <p:anim calcmode="lin" valueType="num">
                                      <p:cBhvr additive="base">
                                        <p:cTn id="15" dur="750" fill="hold"/>
                                        <p:tgtEl>
                                          <p:spTgt spid="49"/>
                                        </p:tgtEl>
                                        <p:attrNameLst>
                                          <p:attrName>ppt_y</p:attrName>
                                        </p:attrNameLst>
                                      </p:cBhvr>
                                      <p:tavLst>
                                        <p:tav tm="0">
                                          <p:val>
                                            <p:strVal val="#ppt_y"/>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8" decel="100000" fill="hold" grpId="0" nodeType="clickEffect">
                                  <p:stCondLst>
                                    <p:cond delay="0"/>
                                  </p:stCondLst>
                                  <p:childTnLst>
                                    <p:set>
                                      <p:cBhvr>
                                        <p:cTn id="19" dur="1" fill="hold">
                                          <p:stCondLst>
                                            <p:cond delay="0"/>
                                          </p:stCondLst>
                                        </p:cTn>
                                        <p:tgtEl>
                                          <p:spTgt spid="53"/>
                                        </p:tgtEl>
                                        <p:attrNameLst>
                                          <p:attrName>style.visibility</p:attrName>
                                        </p:attrNameLst>
                                      </p:cBhvr>
                                      <p:to>
                                        <p:strVal val="visible"/>
                                      </p:to>
                                    </p:set>
                                    <p:anim calcmode="lin" valueType="num">
                                      <p:cBhvr additive="base">
                                        <p:cTn id="20" dur="750" fill="hold"/>
                                        <p:tgtEl>
                                          <p:spTgt spid="53"/>
                                        </p:tgtEl>
                                        <p:attrNameLst>
                                          <p:attrName>ppt_x</p:attrName>
                                        </p:attrNameLst>
                                      </p:cBhvr>
                                      <p:tavLst>
                                        <p:tav tm="0">
                                          <p:val>
                                            <p:strVal val="0-#ppt_w/2"/>
                                          </p:val>
                                        </p:tav>
                                        <p:tav tm="100000">
                                          <p:val>
                                            <p:strVal val="#ppt_x"/>
                                          </p:val>
                                        </p:tav>
                                      </p:tavLst>
                                    </p:anim>
                                    <p:anim calcmode="lin" valueType="num">
                                      <p:cBhvr additive="base">
                                        <p:cTn id="21" dur="750" fill="hold"/>
                                        <p:tgtEl>
                                          <p:spTgt spid="53"/>
                                        </p:tgtEl>
                                        <p:attrNameLst>
                                          <p:attrName>ppt_y</p:attrName>
                                        </p:attrNameLst>
                                      </p:cBhvr>
                                      <p:tavLst>
                                        <p:tav tm="0">
                                          <p:val>
                                            <p:strVal val="#ppt_y"/>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8" decel="100000" fill="hold" grpId="0" nodeType="clickEffect">
                                  <p:stCondLst>
                                    <p:cond delay="0"/>
                                  </p:stCondLst>
                                  <p:childTnLst>
                                    <p:set>
                                      <p:cBhvr>
                                        <p:cTn id="25" dur="1" fill="hold">
                                          <p:stCondLst>
                                            <p:cond delay="0"/>
                                          </p:stCondLst>
                                        </p:cTn>
                                        <p:tgtEl>
                                          <p:spTgt spid="54"/>
                                        </p:tgtEl>
                                        <p:attrNameLst>
                                          <p:attrName>style.visibility</p:attrName>
                                        </p:attrNameLst>
                                      </p:cBhvr>
                                      <p:to>
                                        <p:strVal val="visible"/>
                                      </p:to>
                                    </p:set>
                                    <p:anim calcmode="lin" valueType="num">
                                      <p:cBhvr additive="base">
                                        <p:cTn id="26" dur="750" fill="hold"/>
                                        <p:tgtEl>
                                          <p:spTgt spid="54"/>
                                        </p:tgtEl>
                                        <p:attrNameLst>
                                          <p:attrName>ppt_x</p:attrName>
                                        </p:attrNameLst>
                                      </p:cBhvr>
                                      <p:tavLst>
                                        <p:tav tm="0">
                                          <p:val>
                                            <p:strVal val="0-#ppt_w/2"/>
                                          </p:val>
                                        </p:tav>
                                        <p:tav tm="100000">
                                          <p:val>
                                            <p:strVal val="#ppt_x"/>
                                          </p:val>
                                        </p:tav>
                                      </p:tavLst>
                                    </p:anim>
                                    <p:anim calcmode="lin" valueType="num">
                                      <p:cBhvr additive="base">
                                        <p:cTn id="27" dur="750" fill="hold"/>
                                        <p:tgtEl>
                                          <p:spTgt spid="54"/>
                                        </p:tgtEl>
                                        <p:attrNameLst>
                                          <p:attrName>ppt_y</p:attrName>
                                        </p:attrNameLst>
                                      </p:cBhvr>
                                      <p:tavLst>
                                        <p:tav tm="0">
                                          <p:val>
                                            <p:strVal val="#ppt_y"/>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8" decel="100000" fill="hold" grpId="0" nodeType="clickEffect">
                                  <p:stCondLst>
                                    <p:cond delay="0"/>
                                  </p:stCondLst>
                                  <p:childTnLst>
                                    <p:set>
                                      <p:cBhvr>
                                        <p:cTn id="31" dur="1" fill="hold">
                                          <p:stCondLst>
                                            <p:cond delay="0"/>
                                          </p:stCondLst>
                                        </p:cTn>
                                        <p:tgtEl>
                                          <p:spTgt spid="55"/>
                                        </p:tgtEl>
                                        <p:attrNameLst>
                                          <p:attrName>style.visibility</p:attrName>
                                        </p:attrNameLst>
                                      </p:cBhvr>
                                      <p:to>
                                        <p:strVal val="visible"/>
                                      </p:to>
                                    </p:set>
                                    <p:anim calcmode="lin" valueType="num">
                                      <p:cBhvr additive="base">
                                        <p:cTn id="32" dur="750" fill="hold"/>
                                        <p:tgtEl>
                                          <p:spTgt spid="55"/>
                                        </p:tgtEl>
                                        <p:attrNameLst>
                                          <p:attrName>ppt_x</p:attrName>
                                        </p:attrNameLst>
                                      </p:cBhvr>
                                      <p:tavLst>
                                        <p:tav tm="0">
                                          <p:val>
                                            <p:strVal val="0-#ppt_w/2"/>
                                          </p:val>
                                        </p:tav>
                                        <p:tav tm="100000">
                                          <p:val>
                                            <p:strVal val="#ppt_x"/>
                                          </p:val>
                                        </p:tav>
                                      </p:tavLst>
                                    </p:anim>
                                    <p:anim calcmode="lin" valueType="num">
                                      <p:cBhvr additive="base">
                                        <p:cTn id="33" dur="750" fill="hold"/>
                                        <p:tgtEl>
                                          <p:spTgt spid="5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53" grpId="0" animBg="1"/>
      <p:bldP spid="54" grpId="0" animBg="1"/>
      <p:bldP spid="5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1FB63BE4-D9C0-498E-9DE1-D97EF38C0105}"/>
              </a:ext>
            </a:extLst>
          </p:cNvPr>
          <p:cNvSpPr txBox="1"/>
          <p:nvPr/>
        </p:nvSpPr>
        <p:spPr>
          <a:xfrm>
            <a:off x="2989358" y="5983470"/>
            <a:ext cx="3303817" cy="51706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gradFill>
                  <a:gsLst>
                    <a:gs pos="2917">
                      <a:srgbClr val="737373"/>
                    </a:gs>
                    <a:gs pos="30000">
                      <a:srgbClr val="737373"/>
                    </a:gs>
                  </a:gsLst>
                  <a:lin ang="5400000" scaled="0"/>
                </a:gradFill>
                <a:effectLst/>
                <a:uLnTx/>
                <a:uFillTx/>
                <a:latin typeface="Segoe UI Semibold" panose="020B0702040204020203" pitchFamily="34" charset="0"/>
                <a:ea typeface="+mn-ea"/>
                <a:cs typeface="Segoe UI Semibold" panose="020B0702040204020203" pitchFamily="34" charset="0"/>
              </a:rPr>
              <a:t>Alert Queue</a:t>
            </a:r>
          </a:p>
        </p:txBody>
      </p:sp>
      <p:sp>
        <p:nvSpPr>
          <p:cNvPr id="2" name="Title 1">
            <a:extLst>
              <a:ext uri="{FF2B5EF4-FFF2-40B4-BE49-F238E27FC236}">
                <a16:creationId xmlns:a16="http://schemas.microsoft.com/office/drawing/2014/main" id="{68687020-FA48-4EAE-AD42-24CB921DBF1B}"/>
              </a:ext>
            </a:extLst>
          </p:cNvPr>
          <p:cNvSpPr>
            <a:spLocks noGrp="1"/>
          </p:cNvSpPr>
          <p:nvPr>
            <p:ph type="title"/>
          </p:nvPr>
        </p:nvSpPr>
        <p:spPr>
          <a:xfrm>
            <a:off x="588262" y="457201"/>
            <a:ext cx="11432287" cy="553998"/>
          </a:xfrm>
        </p:spPr>
        <p:txBody>
          <a:bodyPr/>
          <a:lstStyle/>
          <a:p>
            <a:r>
              <a:rPr lang="en-US"/>
              <a:t>Corporate IT SOC – Started with Classic SIEM model</a:t>
            </a:r>
          </a:p>
        </p:txBody>
      </p:sp>
      <p:sp>
        <p:nvSpPr>
          <p:cNvPr id="3" name="Arrow: Pentagon 2">
            <a:extLst>
              <a:ext uri="{FF2B5EF4-FFF2-40B4-BE49-F238E27FC236}">
                <a16:creationId xmlns:a16="http://schemas.microsoft.com/office/drawing/2014/main" id="{0785679D-896A-48C9-9648-D5630AE25F14}"/>
              </a:ext>
            </a:extLst>
          </p:cNvPr>
          <p:cNvSpPr/>
          <p:nvPr/>
        </p:nvSpPr>
        <p:spPr bwMode="black">
          <a:xfrm>
            <a:off x="-388215" y="4852504"/>
            <a:ext cx="4301837" cy="610133"/>
          </a:xfrm>
          <a:prstGeom prst="homePlate">
            <a:avLst/>
          </a:prstGeom>
          <a:solidFill>
            <a:schemeClr val="accent5"/>
          </a:solidFill>
          <a:ln w="19050">
            <a:noFill/>
          </a:ln>
          <a:extLst/>
        </p:spPr>
        <p:style>
          <a:lnRef idx="2">
            <a:schemeClr val="dk1"/>
          </a:lnRef>
          <a:fillRef idx="1">
            <a:schemeClr val="lt1"/>
          </a:fillRef>
          <a:effectRef idx="0">
            <a:schemeClr val="dk1"/>
          </a:effectRef>
          <a:fontRef idx="minor">
            <a:schemeClr val="dk1"/>
          </a:fontRef>
        </p:style>
        <p:txBody>
          <a:bodyPr vert="horz" wrap="square" lIns="69953" tIns="34976" rIns="182880" bIns="34976" numCol="1" rtlCol="0" anchor="ctr" anchorCtr="0" compatLnSpc="1">
            <a:prstTxWarp prst="textNoShape">
              <a:avLst/>
            </a:prstTxWarp>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gradFill>
                  <a:gsLst>
                    <a:gs pos="77000">
                      <a:srgbClr val="FFFFFF"/>
                    </a:gs>
                    <a:gs pos="37000">
                      <a:srgbClr val="FFFFFF">
                        <a:alpha val="89804"/>
                      </a:srgbClr>
                    </a:gs>
                  </a:gsLst>
                  <a:lin ang="10800000" scaled="1"/>
                </a:gradFill>
                <a:effectLst/>
                <a:uLnTx/>
                <a:uFillTx/>
                <a:latin typeface="Segoe UI Semibold" panose="020B0702040204020203" pitchFamily="34" charset="0"/>
                <a:ea typeface="+mn-ea"/>
                <a:cs typeface="Segoe UI Semibold" panose="020B0702040204020203" pitchFamily="34" charset="0"/>
              </a:rPr>
              <a:t>Mass Distribution Malware</a:t>
            </a:r>
          </a:p>
        </p:txBody>
      </p:sp>
      <p:sp>
        <p:nvSpPr>
          <p:cNvPr id="117" name="Arrow: Pentagon 116">
            <a:extLst>
              <a:ext uri="{FF2B5EF4-FFF2-40B4-BE49-F238E27FC236}">
                <a16:creationId xmlns:a16="http://schemas.microsoft.com/office/drawing/2014/main" id="{9CBF3D5B-BADE-4958-AE2B-D8C4290D910F}"/>
              </a:ext>
            </a:extLst>
          </p:cNvPr>
          <p:cNvSpPr/>
          <p:nvPr/>
        </p:nvSpPr>
        <p:spPr bwMode="black">
          <a:xfrm>
            <a:off x="-388216" y="4023575"/>
            <a:ext cx="4301837" cy="610133"/>
          </a:xfrm>
          <a:prstGeom prst="homePlate">
            <a:avLst/>
          </a:prstGeom>
          <a:solidFill>
            <a:schemeClr val="accent2"/>
          </a:solidFill>
          <a:ln w="19050">
            <a:noFill/>
          </a:ln>
          <a:extLst/>
        </p:spPr>
        <p:style>
          <a:lnRef idx="2">
            <a:schemeClr val="dk1"/>
          </a:lnRef>
          <a:fillRef idx="1">
            <a:schemeClr val="lt1"/>
          </a:fillRef>
          <a:effectRef idx="0">
            <a:schemeClr val="dk1"/>
          </a:effectRef>
          <a:fontRef idx="minor">
            <a:schemeClr val="dk1"/>
          </a:fontRef>
        </p:style>
        <p:txBody>
          <a:bodyPr vert="horz" wrap="square" lIns="69953" tIns="34976" rIns="182880" bIns="34976" numCol="1" rtlCol="0" anchor="ctr" anchorCtr="0" compatLnSpc="1">
            <a:prstTxWarp prst="textNoShape">
              <a:avLst/>
            </a:prstTxWarp>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gradFill>
                  <a:gsLst>
                    <a:gs pos="77000">
                      <a:srgbClr val="FFFFFF"/>
                    </a:gs>
                    <a:gs pos="37000">
                      <a:srgbClr val="FFFFFF">
                        <a:alpha val="89804"/>
                      </a:srgbClr>
                    </a:gs>
                  </a:gsLst>
                  <a:lin ang="10800000" scaled="1"/>
                </a:gradFill>
                <a:effectLst/>
                <a:uLnTx/>
                <a:uFillTx/>
                <a:latin typeface="Segoe UI Semibold" panose="020B0702040204020203" pitchFamily="34" charset="0"/>
                <a:ea typeface="+mn-ea"/>
                <a:cs typeface="Segoe UI Semibold" panose="020B0702040204020203" pitchFamily="34" charset="0"/>
              </a:rPr>
              <a:t>Tailored/Targeted Malware</a:t>
            </a:r>
          </a:p>
        </p:txBody>
      </p:sp>
      <p:sp>
        <p:nvSpPr>
          <p:cNvPr id="119" name="Arrow: Pentagon 118">
            <a:extLst>
              <a:ext uri="{FF2B5EF4-FFF2-40B4-BE49-F238E27FC236}">
                <a16:creationId xmlns:a16="http://schemas.microsoft.com/office/drawing/2014/main" id="{BD6711E1-550B-474F-B5C5-D85EE38E19E3}"/>
              </a:ext>
            </a:extLst>
          </p:cNvPr>
          <p:cNvSpPr/>
          <p:nvPr/>
        </p:nvSpPr>
        <p:spPr bwMode="black">
          <a:xfrm>
            <a:off x="-388215" y="2379406"/>
            <a:ext cx="4301837" cy="610133"/>
          </a:xfrm>
          <a:prstGeom prst="homePlate">
            <a:avLst/>
          </a:prstGeom>
          <a:solidFill>
            <a:schemeClr val="accent1"/>
          </a:solidFill>
          <a:ln w="19050">
            <a:noFill/>
          </a:ln>
          <a:extLst/>
        </p:spPr>
        <p:style>
          <a:lnRef idx="2">
            <a:schemeClr val="dk1"/>
          </a:lnRef>
          <a:fillRef idx="1">
            <a:schemeClr val="lt1"/>
          </a:fillRef>
          <a:effectRef idx="0">
            <a:schemeClr val="dk1"/>
          </a:effectRef>
          <a:fontRef idx="minor">
            <a:schemeClr val="dk1"/>
          </a:fontRef>
        </p:style>
        <p:txBody>
          <a:bodyPr vert="horz" wrap="square" lIns="69953" tIns="34976" rIns="182880" bIns="34976" numCol="1" rtlCol="0" anchor="ctr" anchorCtr="0" compatLnSpc="1">
            <a:prstTxWarp prst="textNoShape">
              <a:avLst/>
            </a:prstTxWarp>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gradFill>
                  <a:gsLst>
                    <a:gs pos="77000">
                      <a:srgbClr val="FFFFFF"/>
                    </a:gs>
                    <a:gs pos="37000">
                      <a:srgbClr val="FFFFFF">
                        <a:alpha val="89804"/>
                      </a:srgbClr>
                    </a:gs>
                  </a:gsLst>
                  <a:lin ang="10800000" scaled="1"/>
                </a:gradFill>
                <a:effectLst/>
                <a:uLnTx/>
                <a:uFillTx/>
                <a:latin typeface="Segoe UI Semibold" panose="020B0702040204020203" pitchFamily="34" charset="0"/>
                <a:ea typeface="+mn-ea"/>
                <a:cs typeface="Segoe UI Semibold" panose="020B0702040204020203" pitchFamily="34" charset="0"/>
              </a:rPr>
              <a:t>Malware-Less Attacks</a:t>
            </a:r>
          </a:p>
        </p:txBody>
      </p:sp>
      <p:sp>
        <p:nvSpPr>
          <p:cNvPr id="134" name="Rectangle 133">
            <a:extLst>
              <a:ext uri="{FF2B5EF4-FFF2-40B4-BE49-F238E27FC236}">
                <a16:creationId xmlns:a16="http://schemas.microsoft.com/office/drawing/2014/main" id="{79FAE102-CC57-4138-AB67-CD6F47A048E7}"/>
              </a:ext>
            </a:extLst>
          </p:cNvPr>
          <p:cNvSpPr/>
          <p:nvPr/>
        </p:nvSpPr>
        <p:spPr>
          <a:xfrm>
            <a:off x="9652000" y="2628107"/>
            <a:ext cx="2066758" cy="2700924"/>
          </a:xfrm>
          <a:prstGeom prst="rect">
            <a:avLst/>
          </a:prstGeom>
          <a:solidFill>
            <a:schemeClr val="bg1">
              <a:lumMod val="50000"/>
            </a:schemeClr>
          </a:solidFill>
          <a:ln w="28575">
            <a:noFill/>
            <a:headEnd type="none"/>
            <a:tailEnd type="none"/>
          </a:ln>
        </p:spPr>
        <p:style>
          <a:lnRef idx="1">
            <a:schemeClr val="accent1"/>
          </a:lnRef>
          <a:fillRef idx="0">
            <a:schemeClr val="accent1"/>
          </a:fillRef>
          <a:effectRef idx="0">
            <a:schemeClr val="accent1"/>
          </a:effectRef>
          <a:fontRef idx="minor">
            <a:schemeClr val="tx1"/>
          </a:fontRef>
        </p:style>
        <p:txBody>
          <a:bodyPr lIns="182880" rIns="182880" rtlCol="0" anchor="ctr"/>
          <a:lstStyle/>
          <a:p>
            <a:pPr lvl="0">
              <a:defRPr/>
            </a:pPr>
            <a:r>
              <a:rPr lang="en-US" sz="2000" b="1" kern="0">
                <a:solidFill>
                  <a:schemeClr val="bg1"/>
                </a:solidFill>
              </a:rPr>
              <a:t>Custom &amp;</a:t>
            </a:r>
            <a:br>
              <a:rPr lang="en-US" sz="2000" b="1" kern="0">
                <a:solidFill>
                  <a:schemeClr val="bg1"/>
                </a:solidFill>
              </a:rPr>
            </a:br>
            <a:r>
              <a:rPr lang="en-US" sz="2000" b="1" kern="0">
                <a:solidFill>
                  <a:schemeClr val="bg1"/>
                </a:solidFill>
              </a:rPr>
              <a:t>3</a:t>
            </a:r>
            <a:r>
              <a:rPr lang="en-US" sz="2000" b="1" kern="0" baseline="30000">
                <a:solidFill>
                  <a:schemeClr val="bg1"/>
                </a:solidFill>
              </a:rPr>
              <a:t>rd</a:t>
            </a:r>
            <a:r>
              <a:rPr lang="en-US" sz="2000" b="1" kern="0">
                <a:solidFill>
                  <a:schemeClr val="bg1"/>
                </a:solidFill>
              </a:rPr>
              <a:t> Party tools </a:t>
            </a:r>
            <a:br>
              <a:rPr lang="en-US" sz="2000" b="1" kern="0">
                <a:solidFill>
                  <a:schemeClr val="bg1"/>
                </a:solidFill>
              </a:rPr>
            </a:br>
            <a:r>
              <a:rPr lang="en-US" sz="2000" kern="0">
                <a:solidFill>
                  <a:schemeClr val="bg1"/>
                </a:solidFill>
              </a:rPr>
              <a:t>(as needed)</a:t>
            </a:r>
          </a:p>
        </p:txBody>
      </p:sp>
      <p:sp>
        <p:nvSpPr>
          <p:cNvPr id="135" name="Rectangle 134">
            <a:extLst>
              <a:ext uri="{FF2B5EF4-FFF2-40B4-BE49-F238E27FC236}">
                <a16:creationId xmlns:a16="http://schemas.microsoft.com/office/drawing/2014/main" id="{5B74D4B5-E09C-4404-852C-EC84221A1EC2}"/>
              </a:ext>
            </a:extLst>
          </p:cNvPr>
          <p:cNvSpPr/>
          <p:nvPr/>
        </p:nvSpPr>
        <p:spPr>
          <a:xfrm>
            <a:off x="4054642" y="2628106"/>
            <a:ext cx="5489559" cy="2700923"/>
          </a:xfrm>
          <a:prstGeom prst="rect">
            <a:avLst/>
          </a:prstGeom>
          <a:solidFill>
            <a:schemeClr val="bg1">
              <a:lumMod val="50000"/>
            </a:schemeClr>
          </a:solidFill>
          <a:ln w="28575">
            <a:noFill/>
            <a:headEnd type="none"/>
            <a:tailEnd type="none"/>
          </a:ln>
        </p:spPr>
        <p:style>
          <a:lnRef idx="1">
            <a:schemeClr val="accent1"/>
          </a:lnRef>
          <a:fillRef idx="0">
            <a:schemeClr val="accent1"/>
          </a:fillRef>
          <a:effectRef idx="0">
            <a:schemeClr val="accent1"/>
          </a:effectRef>
          <a:fontRef idx="minor">
            <a:schemeClr val="tx1"/>
          </a:fontRef>
        </p:style>
        <p:txBody>
          <a:bodyPr vert="horz"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a:ln>
                  <a:noFill/>
                </a:ln>
                <a:solidFill>
                  <a:schemeClr val="bg1"/>
                </a:solidFill>
                <a:effectLst/>
                <a:uLnTx/>
                <a:uFillTx/>
                <a:latin typeface="Segoe UI"/>
                <a:ea typeface="+mn-ea"/>
                <a:cs typeface="+mn-cs"/>
              </a:rPr>
              <a:t>SIEM</a:t>
            </a:r>
          </a:p>
        </p:txBody>
      </p:sp>
      <p:sp>
        <p:nvSpPr>
          <p:cNvPr id="15" name="TextBox 14">
            <a:extLst>
              <a:ext uri="{FF2B5EF4-FFF2-40B4-BE49-F238E27FC236}">
                <a16:creationId xmlns:a16="http://schemas.microsoft.com/office/drawing/2014/main" id="{0D9B1DF9-D995-430E-89B0-D029273F1862}"/>
              </a:ext>
            </a:extLst>
          </p:cNvPr>
          <p:cNvSpPr txBox="1"/>
          <p:nvPr/>
        </p:nvSpPr>
        <p:spPr>
          <a:xfrm>
            <a:off x="5223221" y="5983469"/>
            <a:ext cx="3303817" cy="51706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gradFill>
                  <a:gsLst>
                    <a:gs pos="2917">
                      <a:srgbClr val="737373"/>
                    </a:gs>
                    <a:gs pos="30000">
                      <a:srgbClr val="737373"/>
                    </a:gs>
                  </a:gsLst>
                  <a:lin ang="5400000" scaled="0"/>
                </a:gradFill>
                <a:effectLst/>
                <a:uLnTx/>
                <a:uFillTx/>
                <a:latin typeface="Segoe UI Semibold" panose="020B0702040204020203" pitchFamily="34" charset="0"/>
                <a:ea typeface="+mn-ea"/>
                <a:cs typeface="Segoe UI Semibold" panose="020B0702040204020203" pitchFamily="34" charset="0"/>
              </a:rPr>
              <a:t>Primary Investigation</a:t>
            </a:r>
          </a:p>
        </p:txBody>
      </p:sp>
      <p:sp>
        <p:nvSpPr>
          <p:cNvPr id="16" name="TextBox 15">
            <a:extLst>
              <a:ext uri="{FF2B5EF4-FFF2-40B4-BE49-F238E27FC236}">
                <a16:creationId xmlns:a16="http://schemas.microsoft.com/office/drawing/2014/main" id="{5D95BD5E-C7D9-45FD-B764-3396FF9A62C4}"/>
              </a:ext>
            </a:extLst>
          </p:cNvPr>
          <p:cNvSpPr txBox="1"/>
          <p:nvPr/>
        </p:nvSpPr>
        <p:spPr>
          <a:xfrm>
            <a:off x="8035599" y="5983468"/>
            <a:ext cx="3303817" cy="51706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gradFill>
                  <a:gsLst>
                    <a:gs pos="2917">
                      <a:srgbClr val="737373"/>
                    </a:gs>
                    <a:gs pos="30000">
                      <a:srgbClr val="737373"/>
                    </a:gs>
                  </a:gsLst>
                  <a:lin ang="5400000" scaled="0"/>
                </a:gradFill>
                <a:effectLst/>
                <a:uLnTx/>
                <a:uFillTx/>
                <a:latin typeface="Segoe UI Semibold" panose="020B0702040204020203" pitchFamily="34" charset="0"/>
                <a:ea typeface="+mn-ea"/>
                <a:cs typeface="Segoe UI Semibold" panose="020B0702040204020203" pitchFamily="34" charset="0"/>
              </a:rPr>
              <a:t>Pivot and Remediate</a:t>
            </a:r>
          </a:p>
        </p:txBody>
      </p:sp>
      <p:grpSp>
        <p:nvGrpSpPr>
          <p:cNvPr id="5" name="Group 4">
            <a:extLst>
              <a:ext uri="{FF2B5EF4-FFF2-40B4-BE49-F238E27FC236}">
                <a16:creationId xmlns:a16="http://schemas.microsoft.com/office/drawing/2014/main" id="{57A3125D-7411-4647-9E19-DBECDA4E4A04}"/>
              </a:ext>
            </a:extLst>
          </p:cNvPr>
          <p:cNvGrpSpPr/>
          <p:nvPr/>
        </p:nvGrpSpPr>
        <p:grpSpPr>
          <a:xfrm>
            <a:off x="5397617" y="1198057"/>
            <a:ext cx="3841461" cy="1597680"/>
            <a:chOff x="5861226" y="1198057"/>
            <a:chExt cx="3841461" cy="1597680"/>
          </a:xfrm>
        </p:grpSpPr>
        <p:sp>
          <p:nvSpPr>
            <p:cNvPr id="139" name="Rectangle 138">
              <a:extLst>
                <a:ext uri="{FF2B5EF4-FFF2-40B4-BE49-F238E27FC236}">
                  <a16:creationId xmlns:a16="http://schemas.microsoft.com/office/drawing/2014/main" id="{0909D1BB-6C2B-4216-B1CE-B13CE9EFF3CA}"/>
                </a:ext>
              </a:extLst>
            </p:cNvPr>
            <p:cNvSpPr/>
            <p:nvPr/>
          </p:nvSpPr>
          <p:spPr bwMode="black">
            <a:xfrm>
              <a:off x="5861226" y="1198057"/>
              <a:ext cx="3841461" cy="1188264"/>
            </a:xfrm>
            <a:prstGeom prst="rect">
              <a:avLst/>
            </a:prstGeom>
            <a:solidFill>
              <a:schemeClr val="bg1"/>
            </a:solidFill>
            <a:ln w="38100">
              <a:solidFill>
                <a:schemeClr val="tx1"/>
              </a:solidFill>
            </a:ln>
            <a:extLst/>
          </p:spPr>
          <p:style>
            <a:lnRef idx="2">
              <a:schemeClr val="accent3"/>
            </a:lnRef>
            <a:fillRef idx="1">
              <a:schemeClr val="lt1"/>
            </a:fillRef>
            <a:effectRef idx="0">
              <a:schemeClr val="accent3"/>
            </a:effectRef>
            <a:fontRef idx="minor">
              <a:schemeClr val="dk1"/>
            </a:fontRef>
          </p:style>
          <p:txBody>
            <a:bodyPr vert="horz" wrap="square" lIns="69953" tIns="34976" rIns="69953" bIns="34976" numCol="1" rtlCol="0" anchor="ctr" anchorCtr="0" compatLnSpc="1">
              <a:prstTxWarp prst="textNoShape">
                <a:avLst/>
              </a:prstTxWarp>
            </a:bodyPr>
            <a:lstStyle/>
            <a:p>
              <a:pPr marL="401638" marR="0" lvl="0" indent="-285750" algn="l" defTabSz="914400" rtl="0" eaLnBrk="1" fontAlgn="auto" latinLnBrk="0" hangingPunct="1">
                <a:lnSpc>
                  <a:spcPct val="90000"/>
                </a:lnSpc>
                <a:spcBef>
                  <a:spcPts val="0"/>
                </a:spcBef>
                <a:spcAft>
                  <a:spcPts val="600"/>
                </a:spcAft>
                <a:buClrTx/>
                <a:buSzTx/>
                <a:buFontTx/>
                <a:buNone/>
                <a:tabLst/>
                <a:defRPr/>
              </a:pPr>
              <a:r>
                <a:rPr kumimoji="0" lang="en-US" sz="14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Major challenges with this approach</a:t>
              </a:r>
            </a:p>
            <a:p>
              <a:pPr marL="292100" marR="0" lvl="0" indent="-176213"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Event Storage Volume and Cost</a:t>
              </a:r>
            </a:p>
            <a:p>
              <a:pPr marL="292100" marR="0" lvl="0" indent="-176213"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Analyst Overload from False Positives</a:t>
              </a:r>
            </a:p>
            <a:p>
              <a:pPr marL="292100" marR="0" lvl="0" indent="-176213"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Poor Investigation Workflow</a:t>
              </a:r>
            </a:p>
          </p:txBody>
        </p:sp>
        <p:cxnSp>
          <p:nvCxnSpPr>
            <p:cNvPr id="17" name="Straight Connector 16">
              <a:extLst>
                <a:ext uri="{FF2B5EF4-FFF2-40B4-BE49-F238E27FC236}">
                  <a16:creationId xmlns:a16="http://schemas.microsoft.com/office/drawing/2014/main" id="{66434560-3960-4FD3-9702-B2F4C4343579}"/>
                </a:ext>
              </a:extLst>
            </p:cNvPr>
            <p:cNvCxnSpPr>
              <a:cxnSpLocks/>
            </p:cNvCxnSpPr>
            <p:nvPr/>
          </p:nvCxnSpPr>
          <p:spPr>
            <a:xfrm>
              <a:off x="8990646" y="2379406"/>
              <a:ext cx="0" cy="416331"/>
            </a:xfrm>
            <a:prstGeom prst="line">
              <a:avLst/>
            </a:prstGeom>
            <a:solidFill>
              <a:schemeClr val="accent6">
                <a:lumMod val="40000"/>
                <a:lumOff val="60000"/>
              </a:schemeClr>
            </a:solidFill>
            <a:ln w="38100">
              <a:solidFill>
                <a:schemeClr val="tx1"/>
              </a:solidFill>
              <a:headEnd type="none" w="med" len="med"/>
              <a:tailEnd type="oval" w="med" len="med"/>
            </a:ln>
          </p:spPr>
          <p:style>
            <a:lnRef idx="2">
              <a:schemeClr val="accent1">
                <a:shade val="50000"/>
              </a:schemeClr>
            </a:lnRef>
            <a:fillRef idx="1">
              <a:schemeClr val="accent1"/>
            </a:fillRef>
            <a:effectRef idx="0">
              <a:schemeClr val="accent1"/>
            </a:effectRef>
            <a:fontRef idx="minor">
              <a:schemeClr val="lt1"/>
            </a:fontRef>
          </p:style>
        </p:cxnSp>
      </p:grpSp>
      <p:sp>
        <p:nvSpPr>
          <p:cNvPr id="19" name="Arrow: Pentagon 18">
            <a:extLst>
              <a:ext uri="{FF2B5EF4-FFF2-40B4-BE49-F238E27FC236}">
                <a16:creationId xmlns:a16="http://schemas.microsoft.com/office/drawing/2014/main" id="{20DE6B8D-823B-4575-A277-709A41153B59}"/>
              </a:ext>
            </a:extLst>
          </p:cNvPr>
          <p:cNvSpPr/>
          <p:nvPr/>
        </p:nvSpPr>
        <p:spPr bwMode="black">
          <a:xfrm>
            <a:off x="-388217" y="3208335"/>
            <a:ext cx="4301838" cy="610133"/>
          </a:xfrm>
          <a:prstGeom prst="homePlate">
            <a:avLst/>
          </a:prstGeom>
          <a:solidFill>
            <a:srgbClr val="00188F"/>
          </a:solidFill>
          <a:ln w="19050">
            <a:noFill/>
          </a:ln>
          <a:extLst/>
        </p:spPr>
        <p:style>
          <a:lnRef idx="2">
            <a:schemeClr val="dk1"/>
          </a:lnRef>
          <a:fillRef idx="1">
            <a:schemeClr val="lt1"/>
          </a:fillRef>
          <a:effectRef idx="0">
            <a:schemeClr val="dk1"/>
          </a:effectRef>
          <a:fontRef idx="minor">
            <a:schemeClr val="dk1"/>
          </a:fontRef>
        </p:style>
        <p:txBody>
          <a:bodyPr vert="horz" wrap="square" lIns="69953" tIns="34976" rIns="182880" bIns="34976" numCol="1" rtlCol="0" anchor="ctr" anchorCtr="0" compatLnSpc="1">
            <a:prstTxWarp prst="textNoShape">
              <a:avLst/>
            </a:prstTxWarp>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gradFill>
                  <a:gsLst>
                    <a:gs pos="77000">
                      <a:srgbClr val="FFFFFF"/>
                    </a:gs>
                    <a:gs pos="37000">
                      <a:srgbClr val="FFFFFF">
                        <a:alpha val="89804"/>
                      </a:srgbClr>
                    </a:gs>
                  </a:gsLst>
                  <a:lin ang="10800000" scaled="1"/>
                </a:gradFill>
                <a:effectLst/>
                <a:uLnTx/>
                <a:uFillTx/>
                <a:latin typeface="Segoe UI Semibold" panose="020B0702040204020203" pitchFamily="34" charset="0"/>
                <a:ea typeface="+mn-ea"/>
                <a:cs typeface="Segoe UI Semibold" panose="020B0702040204020203" pitchFamily="34" charset="0"/>
              </a:rPr>
              <a:t>‘File-less’ Malware</a:t>
            </a:r>
          </a:p>
        </p:txBody>
      </p:sp>
    </p:spTree>
    <p:extLst>
      <p:ext uri="{BB962C8B-B14F-4D97-AF65-F5344CB8AC3E}">
        <p14:creationId xmlns:p14="http://schemas.microsoft.com/office/powerpoint/2010/main" val="11666221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8" name="Straight Connector 47">
            <a:extLst>
              <a:ext uri="{FF2B5EF4-FFF2-40B4-BE49-F238E27FC236}">
                <a16:creationId xmlns:a16="http://schemas.microsoft.com/office/drawing/2014/main" id="{83A3CB7E-8E70-427C-9251-15C7136ABA30}"/>
              </a:ext>
            </a:extLst>
          </p:cNvPr>
          <p:cNvCxnSpPr>
            <a:cxnSpLocks/>
          </p:cNvCxnSpPr>
          <p:nvPr/>
        </p:nvCxnSpPr>
        <p:spPr>
          <a:xfrm>
            <a:off x="7130205" y="1311442"/>
            <a:ext cx="0" cy="4914603"/>
          </a:xfrm>
          <a:prstGeom prst="line">
            <a:avLst/>
          </a:prstGeom>
          <a:ln w="12700">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9" name="Arrow: Pentagon 48">
            <a:extLst>
              <a:ext uri="{FF2B5EF4-FFF2-40B4-BE49-F238E27FC236}">
                <a16:creationId xmlns:a16="http://schemas.microsoft.com/office/drawing/2014/main" id="{131E8EB4-2FDE-4BDC-8848-EEF1604DC78B}"/>
              </a:ext>
            </a:extLst>
          </p:cNvPr>
          <p:cNvSpPr/>
          <p:nvPr/>
        </p:nvSpPr>
        <p:spPr bwMode="black">
          <a:xfrm>
            <a:off x="530763" y="4320340"/>
            <a:ext cx="11237279" cy="610133"/>
          </a:xfrm>
          <a:prstGeom prst="homePlate">
            <a:avLst/>
          </a:prstGeom>
          <a:solidFill>
            <a:schemeClr val="accent5"/>
          </a:solidFill>
          <a:ln w="19050">
            <a:noFill/>
          </a:ln>
          <a:extLst/>
        </p:spPr>
        <p:style>
          <a:lnRef idx="2">
            <a:schemeClr val="dk1"/>
          </a:lnRef>
          <a:fillRef idx="1">
            <a:schemeClr val="lt1"/>
          </a:fillRef>
          <a:effectRef idx="0">
            <a:schemeClr val="dk1"/>
          </a:effectRef>
          <a:fontRef idx="minor">
            <a:schemeClr val="dk1"/>
          </a:fontRef>
        </p:style>
        <p:txBody>
          <a:bodyPr vert="horz" wrap="square" lIns="69953" tIns="34976" rIns="182880" bIns="34976" numCol="1" rtlCol="0" anchor="ctr" anchorCtr="0" compatLnSpc="1">
            <a:prstTxWarp prst="textNoShape">
              <a:avLst/>
            </a:prstTxWarp>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gradFill>
                  <a:gsLst>
                    <a:gs pos="77000">
                      <a:srgbClr val="FFFFFF"/>
                    </a:gs>
                    <a:gs pos="37000">
                      <a:srgbClr val="FFFFFF">
                        <a:alpha val="89804"/>
                      </a:srgbClr>
                    </a:gs>
                  </a:gsLst>
                  <a:lin ang="10800000" scaled="1"/>
                </a:gradFill>
                <a:effectLst/>
                <a:uLnTx/>
                <a:uFillTx/>
                <a:latin typeface="Segoe UI Semibold" panose="020B0702040204020203" pitchFamily="34" charset="0"/>
                <a:ea typeface="+mn-ea"/>
                <a:cs typeface="Segoe UI Semibold" panose="020B0702040204020203" pitchFamily="34" charset="0"/>
              </a:rPr>
              <a:t>Mass Distribution Malware</a:t>
            </a:r>
          </a:p>
        </p:txBody>
      </p:sp>
      <p:sp>
        <p:nvSpPr>
          <p:cNvPr id="53" name="Arrow: Pentagon 52">
            <a:extLst>
              <a:ext uri="{FF2B5EF4-FFF2-40B4-BE49-F238E27FC236}">
                <a16:creationId xmlns:a16="http://schemas.microsoft.com/office/drawing/2014/main" id="{AE7DE3A1-1831-495A-9029-1792B927F140}"/>
              </a:ext>
            </a:extLst>
          </p:cNvPr>
          <p:cNvSpPr/>
          <p:nvPr/>
        </p:nvSpPr>
        <p:spPr bwMode="black">
          <a:xfrm>
            <a:off x="5903090" y="3491411"/>
            <a:ext cx="5864952" cy="610133"/>
          </a:xfrm>
          <a:prstGeom prst="homePlate">
            <a:avLst/>
          </a:prstGeom>
          <a:solidFill>
            <a:schemeClr val="accent2"/>
          </a:solidFill>
          <a:ln w="19050">
            <a:noFill/>
          </a:ln>
          <a:extLst/>
        </p:spPr>
        <p:style>
          <a:lnRef idx="2">
            <a:schemeClr val="dk1"/>
          </a:lnRef>
          <a:fillRef idx="1">
            <a:schemeClr val="lt1"/>
          </a:fillRef>
          <a:effectRef idx="0">
            <a:schemeClr val="dk1"/>
          </a:effectRef>
          <a:fontRef idx="minor">
            <a:schemeClr val="dk1"/>
          </a:fontRef>
        </p:style>
        <p:txBody>
          <a:bodyPr vert="horz" wrap="square" lIns="69953" tIns="34976" rIns="182880" bIns="34976" numCol="1" rtlCol="0" anchor="ctr" anchorCtr="0" compatLnSpc="1">
            <a:prstTxWarp prst="textNoShape">
              <a:avLst/>
            </a:prstTxWarp>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gradFill>
                  <a:gsLst>
                    <a:gs pos="77000">
                      <a:srgbClr val="FFFFFF"/>
                    </a:gs>
                    <a:gs pos="37000">
                      <a:srgbClr val="FFFFFF">
                        <a:alpha val="89804"/>
                      </a:srgbClr>
                    </a:gs>
                  </a:gsLst>
                  <a:lin ang="10800000" scaled="1"/>
                </a:gradFill>
                <a:effectLst/>
                <a:uLnTx/>
                <a:uFillTx/>
                <a:latin typeface="Segoe UI Semibold" panose="020B0702040204020203" pitchFamily="34" charset="0"/>
                <a:ea typeface="+mn-ea"/>
                <a:cs typeface="Segoe UI Semibold" panose="020B0702040204020203" pitchFamily="34" charset="0"/>
              </a:rPr>
              <a:t>Tailored/Targeted Malware</a:t>
            </a:r>
          </a:p>
        </p:txBody>
      </p:sp>
      <p:sp>
        <p:nvSpPr>
          <p:cNvPr id="54" name="Arrow: Pentagon 53">
            <a:extLst>
              <a:ext uri="{FF2B5EF4-FFF2-40B4-BE49-F238E27FC236}">
                <a16:creationId xmlns:a16="http://schemas.microsoft.com/office/drawing/2014/main" id="{7A7A9AEB-CB89-4CDF-B4FB-8F96E1D047F7}"/>
              </a:ext>
            </a:extLst>
          </p:cNvPr>
          <p:cNvSpPr/>
          <p:nvPr/>
        </p:nvSpPr>
        <p:spPr bwMode="black">
          <a:xfrm>
            <a:off x="6898511" y="2671353"/>
            <a:ext cx="4869532" cy="610133"/>
          </a:xfrm>
          <a:prstGeom prst="homePlate">
            <a:avLst/>
          </a:prstGeom>
          <a:solidFill>
            <a:srgbClr val="00188F"/>
          </a:solidFill>
          <a:ln w="19050">
            <a:noFill/>
          </a:ln>
          <a:extLst/>
        </p:spPr>
        <p:style>
          <a:lnRef idx="2">
            <a:schemeClr val="dk1"/>
          </a:lnRef>
          <a:fillRef idx="1">
            <a:schemeClr val="lt1"/>
          </a:fillRef>
          <a:effectRef idx="0">
            <a:schemeClr val="dk1"/>
          </a:effectRef>
          <a:fontRef idx="minor">
            <a:schemeClr val="dk1"/>
          </a:fontRef>
        </p:style>
        <p:txBody>
          <a:bodyPr vert="horz" wrap="square" lIns="69953" tIns="34976" rIns="182880" bIns="34976" numCol="1" rtlCol="0" anchor="ctr" anchorCtr="0" compatLnSpc="1">
            <a:prstTxWarp prst="textNoShape">
              <a:avLst/>
            </a:prstTxWarp>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gradFill>
                  <a:gsLst>
                    <a:gs pos="77000">
                      <a:srgbClr val="FFFFFF"/>
                    </a:gs>
                    <a:gs pos="37000">
                      <a:srgbClr val="FFFFFF">
                        <a:alpha val="89804"/>
                      </a:srgbClr>
                    </a:gs>
                  </a:gsLst>
                  <a:lin ang="10800000" scaled="1"/>
                </a:gradFill>
                <a:effectLst/>
                <a:uLnTx/>
                <a:uFillTx/>
                <a:latin typeface="Segoe UI Semibold" panose="020B0702040204020203" pitchFamily="34" charset="0"/>
                <a:ea typeface="+mn-ea"/>
                <a:cs typeface="Segoe UI Semibold" panose="020B0702040204020203" pitchFamily="34" charset="0"/>
              </a:rPr>
              <a:t>‘File-less’ Malware</a:t>
            </a:r>
          </a:p>
        </p:txBody>
      </p:sp>
      <p:sp>
        <p:nvSpPr>
          <p:cNvPr id="55" name="Arrow: Pentagon 54">
            <a:extLst>
              <a:ext uri="{FF2B5EF4-FFF2-40B4-BE49-F238E27FC236}">
                <a16:creationId xmlns:a16="http://schemas.microsoft.com/office/drawing/2014/main" id="{95976F00-F58F-41BA-947F-3344435A061D}"/>
              </a:ext>
            </a:extLst>
          </p:cNvPr>
          <p:cNvSpPr/>
          <p:nvPr/>
        </p:nvSpPr>
        <p:spPr bwMode="black">
          <a:xfrm>
            <a:off x="7315163" y="1847242"/>
            <a:ext cx="4452880" cy="610133"/>
          </a:xfrm>
          <a:prstGeom prst="homePlate">
            <a:avLst/>
          </a:prstGeom>
          <a:solidFill>
            <a:schemeClr val="accent1"/>
          </a:solidFill>
          <a:ln w="19050">
            <a:noFill/>
          </a:ln>
          <a:extLst/>
        </p:spPr>
        <p:style>
          <a:lnRef idx="2">
            <a:schemeClr val="dk1"/>
          </a:lnRef>
          <a:fillRef idx="1">
            <a:schemeClr val="lt1"/>
          </a:fillRef>
          <a:effectRef idx="0">
            <a:schemeClr val="dk1"/>
          </a:effectRef>
          <a:fontRef idx="minor">
            <a:schemeClr val="dk1"/>
          </a:fontRef>
        </p:style>
        <p:txBody>
          <a:bodyPr vert="horz" wrap="square" lIns="69953" tIns="34976" rIns="182880" bIns="34976" numCol="1" rtlCol="0" anchor="ctr" anchorCtr="0" compatLnSpc="1">
            <a:prstTxWarp prst="textNoShape">
              <a:avLst/>
            </a:prstTxWarp>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gradFill>
                  <a:gsLst>
                    <a:gs pos="77000">
                      <a:srgbClr val="FFFFFF"/>
                    </a:gs>
                    <a:gs pos="37000">
                      <a:srgbClr val="FFFFFF">
                        <a:alpha val="89804"/>
                      </a:srgbClr>
                    </a:gs>
                  </a:gsLst>
                  <a:lin ang="10800000" scaled="1"/>
                </a:gradFill>
                <a:effectLst/>
                <a:uLnTx/>
                <a:uFillTx/>
                <a:latin typeface="Segoe UI Semibold" panose="020B0702040204020203" pitchFamily="34" charset="0"/>
                <a:ea typeface="+mn-ea"/>
                <a:cs typeface="Segoe UI Semibold" panose="020B0702040204020203" pitchFamily="34" charset="0"/>
              </a:rPr>
              <a:t>Malware-Less Attacks</a:t>
            </a:r>
          </a:p>
        </p:txBody>
      </p:sp>
      <p:sp>
        <p:nvSpPr>
          <p:cNvPr id="56" name="Title 1">
            <a:extLst>
              <a:ext uri="{FF2B5EF4-FFF2-40B4-BE49-F238E27FC236}">
                <a16:creationId xmlns:a16="http://schemas.microsoft.com/office/drawing/2014/main" id="{E0F9CF08-63E8-43AC-9D82-6EC171C35EFA}"/>
              </a:ext>
            </a:extLst>
          </p:cNvPr>
          <p:cNvSpPr>
            <a:spLocks noGrp="1"/>
          </p:cNvSpPr>
          <p:nvPr>
            <p:ph type="title"/>
          </p:nvPr>
        </p:nvSpPr>
        <p:spPr>
          <a:xfrm>
            <a:off x="588263" y="457201"/>
            <a:ext cx="11018520" cy="553999"/>
          </a:xfrm>
        </p:spPr>
        <p:txBody>
          <a:bodyPr/>
          <a:lstStyle/>
          <a:p>
            <a:r>
              <a:rPr lang="en-US"/>
              <a:t>Threat evolution is accelerating</a:t>
            </a:r>
          </a:p>
        </p:txBody>
      </p:sp>
      <p:grpSp>
        <p:nvGrpSpPr>
          <p:cNvPr id="57" name="Group 56">
            <a:extLst>
              <a:ext uri="{FF2B5EF4-FFF2-40B4-BE49-F238E27FC236}">
                <a16:creationId xmlns:a16="http://schemas.microsoft.com/office/drawing/2014/main" id="{FD4D46C7-2592-4E5F-9019-BAF0AB6BD368}"/>
              </a:ext>
            </a:extLst>
          </p:cNvPr>
          <p:cNvGrpSpPr/>
          <p:nvPr/>
        </p:nvGrpSpPr>
        <p:grpSpPr>
          <a:xfrm>
            <a:off x="420700" y="5317121"/>
            <a:ext cx="11045325" cy="1183414"/>
            <a:chOff x="420700" y="5317121"/>
            <a:chExt cx="11045325" cy="1183414"/>
          </a:xfrm>
        </p:grpSpPr>
        <p:sp>
          <p:nvSpPr>
            <p:cNvPr id="58" name="TextBox 57">
              <a:extLst>
                <a:ext uri="{FF2B5EF4-FFF2-40B4-BE49-F238E27FC236}">
                  <a16:creationId xmlns:a16="http://schemas.microsoft.com/office/drawing/2014/main" id="{63A55281-4972-4B5A-9FF9-B6B693446C04}"/>
                </a:ext>
              </a:extLst>
            </p:cNvPr>
            <p:cNvSpPr txBox="1"/>
            <p:nvPr/>
          </p:nvSpPr>
          <p:spPr>
            <a:xfrm>
              <a:off x="7958659" y="5983470"/>
              <a:ext cx="3165887" cy="51706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gradFill>
                    <a:gsLst>
                      <a:gs pos="2917">
                        <a:srgbClr val="737373"/>
                      </a:gs>
                      <a:gs pos="30000">
                        <a:srgbClr val="737373"/>
                      </a:gs>
                    </a:gsLst>
                    <a:lin ang="5400000" scaled="0"/>
                  </a:gradFill>
                  <a:effectLst/>
                  <a:uLnTx/>
                  <a:uFillTx/>
                  <a:latin typeface="Segoe UI Semibold" panose="020B0702040204020203" pitchFamily="34" charset="0"/>
                  <a:ea typeface="+mn-ea"/>
                  <a:cs typeface="Segoe UI Semibold" panose="020B0702040204020203" pitchFamily="34" charset="0"/>
                </a:rPr>
                <a:t>Identity and Apps</a:t>
              </a:r>
            </a:p>
          </p:txBody>
        </p:sp>
        <p:sp>
          <p:nvSpPr>
            <p:cNvPr id="59" name="TextBox 58">
              <a:extLst>
                <a:ext uri="{FF2B5EF4-FFF2-40B4-BE49-F238E27FC236}">
                  <a16:creationId xmlns:a16="http://schemas.microsoft.com/office/drawing/2014/main" id="{12E84F17-B9EE-4075-ABD5-1C82FC8D0204}"/>
                </a:ext>
              </a:extLst>
            </p:cNvPr>
            <p:cNvSpPr txBox="1"/>
            <p:nvPr/>
          </p:nvSpPr>
          <p:spPr>
            <a:xfrm>
              <a:off x="420700" y="5394205"/>
              <a:ext cx="1940255" cy="7386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1" i="0" u="none" strike="noStrike" kern="1200" cap="none" spc="0" normalizeH="0" baseline="0" noProof="0">
                  <a:ln>
                    <a:noFill/>
                  </a:ln>
                  <a:gradFill>
                    <a:gsLst>
                      <a:gs pos="2917">
                        <a:srgbClr val="737373"/>
                      </a:gs>
                      <a:gs pos="30000">
                        <a:srgbClr val="737373"/>
                      </a:gs>
                    </a:gsLst>
                    <a:lin ang="5400000" scaled="0"/>
                  </a:gradFill>
                  <a:effectLst/>
                  <a:uLnTx/>
                  <a:uFillTx/>
                  <a:latin typeface="Segoe UI"/>
                  <a:ea typeface="+mn-ea"/>
                  <a:cs typeface="+mn-cs"/>
                </a:rPr>
                <a:t>THREAT</a:t>
              </a:r>
              <a:br>
                <a:rPr kumimoji="0" lang="en-US" sz="1600" b="1" i="0" u="none" strike="noStrike" kern="1200" cap="none" spc="0" normalizeH="0" baseline="0" noProof="0">
                  <a:ln>
                    <a:noFill/>
                  </a:ln>
                  <a:gradFill>
                    <a:gsLst>
                      <a:gs pos="2917">
                        <a:srgbClr val="737373"/>
                      </a:gs>
                      <a:gs pos="30000">
                        <a:srgbClr val="737373"/>
                      </a:gs>
                    </a:gsLst>
                    <a:lin ang="5400000" scaled="0"/>
                  </a:gradFill>
                  <a:effectLst/>
                  <a:uLnTx/>
                  <a:uFillTx/>
                  <a:latin typeface="Segoe UI"/>
                  <a:ea typeface="+mn-ea"/>
                  <a:cs typeface="+mn-cs"/>
                </a:rPr>
              </a:br>
              <a:r>
                <a:rPr kumimoji="0" lang="en-US" sz="1600" b="1" i="0" u="none" strike="noStrike" kern="1200" cap="none" spc="0" normalizeH="0" baseline="0" noProof="0">
                  <a:ln>
                    <a:noFill/>
                  </a:ln>
                  <a:gradFill>
                    <a:gsLst>
                      <a:gs pos="2917">
                        <a:srgbClr val="737373"/>
                      </a:gs>
                      <a:gs pos="30000">
                        <a:srgbClr val="737373"/>
                      </a:gs>
                    </a:gsLst>
                    <a:lin ang="5400000" scaled="0"/>
                  </a:gradFill>
                  <a:effectLst/>
                  <a:uLnTx/>
                  <a:uFillTx/>
                  <a:latin typeface="Segoe UI"/>
                  <a:ea typeface="+mn-ea"/>
                  <a:cs typeface="+mn-cs"/>
                </a:rPr>
                <a:t>AGES</a:t>
              </a:r>
            </a:p>
          </p:txBody>
        </p:sp>
        <p:sp>
          <p:nvSpPr>
            <p:cNvPr id="60" name="TextBox 59">
              <a:extLst>
                <a:ext uri="{FF2B5EF4-FFF2-40B4-BE49-F238E27FC236}">
                  <a16:creationId xmlns:a16="http://schemas.microsoft.com/office/drawing/2014/main" id="{DDF544BA-C129-471F-8B84-7E9C61764121}"/>
                </a:ext>
              </a:extLst>
            </p:cNvPr>
            <p:cNvSpPr txBox="1"/>
            <p:nvPr/>
          </p:nvSpPr>
          <p:spPr>
            <a:xfrm>
              <a:off x="2808884" y="5983470"/>
              <a:ext cx="3303817" cy="5170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gradFill>
                    <a:gsLst>
                      <a:gs pos="2917">
                        <a:srgbClr val="737373"/>
                      </a:gs>
                      <a:gs pos="30000">
                        <a:srgbClr val="737373"/>
                      </a:gs>
                    </a:gsLst>
                    <a:lin ang="5400000" scaled="0"/>
                  </a:gradFill>
                  <a:effectLst/>
                  <a:uLnTx/>
                  <a:uFillTx/>
                  <a:latin typeface="Segoe UI Semibold" panose="020B0702040204020203" pitchFamily="34" charset="0"/>
                  <a:ea typeface="+mn-ea"/>
                  <a:cs typeface="Segoe UI Semibold" panose="020B0702040204020203" pitchFamily="34" charset="0"/>
                </a:rPr>
                <a:t>Malware and Infrastructure</a:t>
              </a:r>
            </a:p>
          </p:txBody>
        </p:sp>
        <p:grpSp>
          <p:nvGrpSpPr>
            <p:cNvPr id="61" name="Group 60">
              <a:extLst>
                <a:ext uri="{FF2B5EF4-FFF2-40B4-BE49-F238E27FC236}">
                  <a16:creationId xmlns:a16="http://schemas.microsoft.com/office/drawing/2014/main" id="{32AF3DF5-D197-4DEC-88C5-5B0CDF565AE2}"/>
                </a:ext>
              </a:extLst>
            </p:cNvPr>
            <p:cNvGrpSpPr/>
            <p:nvPr/>
          </p:nvGrpSpPr>
          <p:grpSpPr>
            <a:xfrm>
              <a:off x="7617180" y="5474948"/>
              <a:ext cx="3848845" cy="453197"/>
              <a:chOff x="8728277" y="5602058"/>
              <a:chExt cx="3197102" cy="376455"/>
            </a:xfrm>
          </p:grpSpPr>
          <p:grpSp>
            <p:nvGrpSpPr>
              <p:cNvPr id="84" name="Group 83">
                <a:extLst>
                  <a:ext uri="{FF2B5EF4-FFF2-40B4-BE49-F238E27FC236}">
                    <a16:creationId xmlns:a16="http://schemas.microsoft.com/office/drawing/2014/main" id="{18DAC6BA-43DC-4C90-B364-85D356E9909D}"/>
                  </a:ext>
                </a:extLst>
              </p:cNvPr>
              <p:cNvGrpSpPr/>
              <p:nvPr/>
            </p:nvGrpSpPr>
            <p:grpSpPr>
              <a:xfrm>
                <a:off x="11658510" y="5757951"/>
                <a:ext cx="266869" cy="64669"/>
                <a:chOff x="1340723" y="917625"/>
                <a:chExt cx="418498" cy="101414"/>
              </a:xfrm>
              <a:solidFill>
                <a:schemeClr val="tx1">
                  <a:lumMod val="65000"/>
                  <a:lumOff val="35000"/>
                </a:schemeClr>
              </a:solidFill>
            </p:grpSpPr>
            <p:sp>
              <p:nvSpPr>
                <p:cNvPr id="141" name="Oval 140">
                  <a:extLst>
                    <a:ext uri="{FF2B5EF4-FFF2-40B4-BE49-F238E27FC236}">
                      <a16:creationId xmlns:a16="http://schemas.microsoft.com/office/drawing/2014/main" id="{5D217062-1625-47B6-BB16-B96BA83F86E7}"/>
                    </a:ext>
                  </a:extLst>
                </p:cNvPr>
                <p:cNvSpPr/>
                <p:nvPr/>
              </p:nvSpPr>
              <p:spPr bwMode="auto">
                <a:xfrm>
                  <a:off x="1340723" y="917625"/>
                  <a:ext cx="101414" cy="101414"/>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2" name="Oval 141">
                  <a:extLst>
                    <a:ext uri="{FF2B5EF4-FFF2-40B4-BE49-F238E27FC236}">
                      <a16:creationId xmlns:a16="http://schemas.microsoft.com/office/drawing/2014/main" id="{F6449DB4-C504-4325-AA99-27692FCAC37B}"/>
                    </a:ext>
                  </a:extLst>
                </p:cNvPr>
                <p:cNvSpPr/>
                <p:nvPr/>
              </p:nvSpPr>
              <p:spPr bwMode="auto">
                <a:xfrm>
                  <a:off x="1499264" y="917625"/>
                  <a:ext cx="101414" cy="101414"/>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3" name="Oval 142">
                  <a:extLst>
                    <a:ext uri="{FF2B5EF4-FFF2-40B4-BE49-F238E27FC236}">
                      <a16:creationId xmlns:a16="http://schemas.microsoft.com/office/drawing/2014/main" id="{2D173A6B-538E-4384-A688-07EBFDFE3A12}"/>
                    </a:ext>
                  </a:extLst>
                </p:cNvPr>
                <p:cNvSpPr/>
                <p:nvPr/>
              </p:nvSpPr>
              <p:spPr bwMode="auto">
                <a:xfrm>
                  <a:off x="1657807" y="917625"/>
                  <a:ext cx="101414" cy="101414"/>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85" name="HoloLens_EC94" title="Icon of Microsoft HoloLens">
                <a:extLst>
                  <a:ext uri="{FF2B5EF4-FFF2-40B4-BE49-F238E27FC236}">
                    <a16:creationId xmlns:a16="http://schemas.microsoft.com/office/drawing/2014/main" id="{FB3654DF-6D17-404A-88C8-ADC5BCBAC068}"/>
                  </a:ext>
                </a:extLst>
              </p:cNvPr>
              <p:cNvSpPr>
                <a:spLocks noChangeAspect="1" noEditPoints="1"/>
              </p:cNvSpPr>
              <p:nvPr/>
            </p:nvSpPr>
            <p:spPr bwMode="auto">
              <a:xfrm>
                <a:off x="11106548" y="5680387"/>
                <a:ext cx="411480" cy="219797"/>
              </a:xfrm>
              <a:custGeom>
                <a:avLst/>
                <a:gdLst>
                  <a:gd name="T0" fmla="*/ 1751 w 3752"/>
                  <a:gd name="T1" fmla="*/ 500 h 2002"/>
                  <a:gd name="T2" fmla="*/ 2001 w 3752"/>
                  <a:gd name="T3" fmla="*/ 500 h 2002"/>
                  <a:gd name="T4" fmla="*/ 0 w 3752"/>
                  <a:gd name="T5" fmla="*/ 885 h 2002"/>
                  <a:gd name="T6" fmla="*/ 170 w 3752"/>
                  <a:gd name="T7" fmla="*/ 940 h 2002"/>
                  <a:gd name="T8" fmla="*/ 1336 w 3752"/>
                  <a:gd name="T9" fmla="*/ 1124 h 2002"/>
                  <a:gd name="T10" fmla="*/ 2493 w 3752"/>
                  <a:gd name="T11" fmla="*/ 943 h 2002"/>
                  <a:gd name="T12" fmla="*/ 3554 w 3752"/>
                  <a:gd name="T13" fmla="*/ 409 h 2002"/>
                  <a:gd name="T14" fmla="*/ 3699 w 3752"/>
                  <a:gd name="T15" fmla="*/ 305 h 2002"/>
                  <a:gd name="T16" fmla="*/ 1 w 3752"/>
                  <a:gd name="T17" fmla="*/ 1003 h 2002"/>
                  <a:gd name="T18" fmla="*/ 305 w 3752"/>
                  <a:gd name="T19" fmla="*/ 1697 h 2002"/>
                  <a:gd name="T20" fmla="*/ 1042 w 3752"/>
                  <a:gd name="T21" fmla="*/ 2002 h 2002"/>
                  <a:gd name="T22" fmla="*/ 1200 w 3752"/>
                  <a:gd name="T23" fmla="*/ 2002 h 2002"/>
                  <a:gd name="T24" fmla="*/ 1356 w 3752"/>
                  <a:gd name="T25" fmla="*/ 1948 h 2002"/>
                  <a:gd name="T26" fmla="*/ 1612 w 3752"/>
                  <a:gd name="T27" fmla="*/ 1745 h 2002"/>
                  <a:gd name="T28" fmla="*/ 1876 w 3752"/>
                  <a:gd name="T29" fmla="*/ 1638 h 2002"/>
                  <a:gd name="T30" fmla="*/ 2140 w 3752"/>
                  <a:gd name="T31" fmla="*/ 1745 h 2002"/>
                  <a:gd name="T32" fmla="*/ 2396 w 3752"/>
                  <a:gd name="T33" fmla="*/ 1948 h 2002"/>
                  <a:gd name="T34" fmla="*/ 2552 w 3752"/>
                  <a:gd name="T35" fmla="*/ 2002 h 2002"/>
                  <a:gd name="T36" fmla="*/ 2710 w 3752"/>
                  <a:gd name="T37" fmla="*/ 2002 h 2002"/>
                  <a:gd name="T38" fmla="*/ 3447 w 3752"/>
                  <a:gd name="T39" fmla="*/ 1697 h 2002"/>
                  <a:gd name="T40" fmla="*/ 3752 w 3752"/>
                  <a:gd name="T41" fmla="*/ 960 h 2002"/>
                  <a:gd name="T42" fmla="*/ 3752 w 3752"/>
                  <a:gd name="T43" fmla="*/ 885 h 2002"/>
                  <a:gd name="T44" fmla="*/ 3752 w 3752"/>
                  <a:gd name="T45" fmla="*/ 459 h 2002"/>
                  <a:gd name="T46" fmla="*/ 3682 w 3752"/>
                  <a:gd name="T47" fmla="*/ 286 h 2002"/>
                  <a:gd name="T48" fmla="*/ 3681 w 3752"/>
                  <a:gd name="T49" fmla="*/ 285 h 2002"/>
                  <a:gd name="T50" fmla="*/ 3564 w 3752"/>
                  <a:gd name="T51" fmla="*/ 206 h 2002"/>
                  <a:gd name="T52" fmla="*/ 3559 w 3752"/>
                  <a:gd name="T53" fmla="*/ 204 h 2002"/>
                  <a:gd name="T54" fmla="*/ 1876 w 3752"/>
                  <a:gd name="T55" fmla="*/ 0 h 2002"/>
                  <a:gd name="T56" fmla="*/ 188 w 3752"/>
                  <a:gd name="T57" fmla="*/ 206 h 2002"/>
                  <a:gd name="T58" fmla="*/ 71 w 3752"/>
                  <a:gd name="T59" fmla="*/ 285 h 2002"/>
                  <a:gd name="T60" fmla="*/ 70 w 3752"/>
                  <a:gd name="T61" fmla="*/ 286 h 2002"/>
                  <a:gd name="T62" fmla="*/ 0 w 3752"/>
                  <a:gd name="T63" fmla="*/ 459 h 2002"/>
                  <a:gd name="T64" fmla="*/ 0 w 3752"/>
                  <a:gd name="T65" fmla="*/ 885 h 2002"/>
                  <a:gd name="T66" fmla="*/ 1 w 3752"/>
                  <a:gd name="T67" fmla="*/ 1003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752" h="2002">
                    <a:moveTo>
                      <a:pt x="1751" y="500"/>
                    </a:moveTo>
                    <a:cubicBezTo>
                      <a:pt x="2001" y="500"/>
                      <a:pt x="2001" y="500"/>
                      <a:pt x="2001" y="500"/>
                    </a:cubicBezTo>
                    <a:moveTo>
                      <a:pt x="0" y="885"/>
                    </a:moveTo>
                    <a:cubicBezTo>
                      <a:pt x="170" y="940"/>
                      <a:pt x="170" y="940"/>
                      <a:pt x="170" y="940"/>
                    </a:cubicBezTo>
                    <a:cubicBezTo>
                      <a:pt x="549" y="1062"/>
                      <a:pt x="942" y="1124"/>
                      <a:pt x="1336" y="1124"/>
                    </a:cubicBezTo>
                    <a:cubicBezTo>
                      <a:pt x="1729" y="1124"/>
                      <a:pt x="2118" y="1063"/>
                      <a:pt x="2493" y="943"/>
                    </a:cubicBezTo>
                    <a:cubicBezTo>
                      <a:pt x="2872" y="822"/>
                      <a:pt x="3229" y="642"/>
                      <a:pt x="3554" y="409"/>
                    </a:cubicBezTo>
                    <a:cubicBezTo>
                      <a:pt x="3699" y="305"/>
                      <a:pt x="3699" y="305"/>
                      <a:pt x="3699" y="305"/>
                    </a:cubicBezTo>
                    <a:moveTo>
                      <a:pt x="1" y="1003"/>
                    </a:moveTo>
                    <a:cubicBezTo>
                      <a:pt x="12" y="1265"/>
                      <a:pt x="119" y="1510"/>
                      <a:pt x="305" y="1697"/>
                    </a:cubicBezTo>
                    <a:cubicBezTo>
                      <a:pt x="502" y="1894"/>
                      <a:pt x="764" y="2002"/>
                      <a:pt x="1042" y="2002"/>
                    </a:cubicBezTo>
                    <a:cubicBezTo>
                      <a:pt x="1200" y="2002"/>
                      <a:pt x="1200" y="2002"/>
                      <a:pt x="1200" y="2002"/>
                    </a:cubicBezTo>
                    <a:cubicBezTo>
                      <a:pt x="1256" y="2002"/>
                      <a:pt x="1312" y="1983"/>
                      <a:pt x="1356" y="1948"/>
                    </a:cubicBezTo>
                    <a:cubicBezTo>
                      <a:pt x="1612" y="1745"/>
                      <a:pt x="1612" y="1745"/>
                      <a:pt x="1612" y="1745"/>
                    </a:cubicBezTo>
                    <a:cubicBezTo>
                      <a:pt x="1683" y="1676"/>
                      <a:pt x="1777" y="1638"/>
                      <a:pt x="1876" y="1638"/>
                    </a:cubicBezTo>
                    <a:cubicBezTo>
                      <a:pt x="1975" y="1638"/>
                      <a:pt x="2069" y="1676"/>
                      <a:pt x="2140" y="1745"/>
                    </a:cubicBezTo>
                    <a:cubicBezTo>
                      <a:pt x="2396" y="1948"/>
                      <a:pt x="2396" y="1948"/>
                      <a:pt x="2396" y="1948"/>
                    </a:cubicBezTo>
                    <a:cubicBezTo>
                      <a:pt x="2440" y="1983"/>
                      <a:pt x="2496" y="2002"/>
                      <a:pt x="2552" y="2002"/>
                    </a:cubicBezTo>
                    <a:cubicBezTo>
                      <a:pt x="2710" y="2002"/>
                      <a:pt x="2710" y="2002"/>
                      <a:pt x="2710" y="2002"/>
                    </a:cubicBezTo>
                    <a:cubicBezTo>
                      <a:pt x="2988" y="2002"/>
                      <a:pt x="3250" y="1894"/>
                      <a:pt x="3447" y="1697"/>
                    </a:cubicBezTo>
                    <a:cubicBezTo>
                      <a:pt x="3644" y="1500"/>
                      <a:pt x="3752" y="1238"/>
                      <a:pt x="3752" y="960"/>
                    </a:cubicBezTo>
                    <a:cubicBezTo>
                      <a:pt x="3752" y="885"/>
                      <a:pt x="3752" y="885"/>
                      <a:pt x="3752" y="885"/>
                    </a:cubicBezTo>
                    <a:cubicBezTo>
                      <a:pt x="3752" y="459"/>
                      <a:pt x="3752" y="459"/>
                      <a:pt x="3752" y="459"/>
                    </a:cubicBezTo>
                    <a:cubicBezTo>
                      <a:pt x="3752" y="394"/>
                      <a:pt x="3727" y="331"/>
                      <a:pt x="3682" y="286"/>
                    </a:cubicBezTo>
                    <a:cubicBezTo>
                      <a:pt x="3681" y="285"/>
                      <a:pt x="3681" y="285"/>
                      <a:pt x="3681" y="285"/>
                    </a:cubicBezTo>
                    <a:cubicBezTo>
                      <a:pt x="3647" y="251"/>
                      <a:pt x="3608" y="225"/>
                      <a:pt x="3564" y="206"/>
                    </a:cubicBezTo>
                    <a:cubicBezTo>
                      <a:pt x="3564" y="206"/>
                      <a:pt x="3560" y="204"/>
                      <a:pt x="3559" y="204"/>
                    </a:cubicBezTo>
                    <a:cubicBezTo>
                      <a:pt x="3224" y="70"/>
                      <a:pt x="2643" y="0"/>
                      <a:pt x="1876" y="0"/>
                    </a:cubicBezTo>
                    <a:cubicBezTo>
                      <a:pt x="1105" y="0"/>
                      <a:pt x="521" y="71"/>
                      <a:pt x="188" y="206"/>
                    </a:cubicBezTo>
                    <a:cubicBezTo>
                      <a:pt x="144" y="225"/>
                      <a:pt x="105" y="251"/>
                      <a:pt x="71" y="285"/>
                    </a:cubicBezTo>
                    <a:cubicBezTo>
                      <a:pt x="70" y="286"/>
                      <a:pt x="70" y="286"/>
                      <a:pt x="70" y="286"/>
                    </a:cubicBezTo>
                    <a:cubicBezTo>
                      <a:pt x="25" y="331"/>
                      <a:pt x="0" y="394"/>
                      <a:pt x="0" y="459"/>
                    </a:cubicBezTo>
                    <a:cubicBezTo>
                      <a:pt x="0" y="885"/>
                      <a:pt x="0" y="885"/>
                      <a:pt x="0" y="885"/>
                    </a:cubicBezTo>
                    <a:lnTo>
                      <a:pt x="1" y="1003"/>
                    </a:lnTo>
                    <a:close/>
                  </a:path>
                </a:pathLst>
              </a:custGeom>
              <a:noFill/>
              <a:ln w="15875" cap="sq">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120" name="Group 119">
                <a:extLst>
                  <a:ext uri="{FF2B5EF4-FFF2-40B4-BE49-F238E27FC236}">
                    <a16:creationId xmlns:a16="http://schemas.microsoft.com/office/drawing/2014/main" id="{9FD8FCBE-1A64-4C79-9FA6-6BBF29E1D81D}"/>
                  </a:ext>
                </a:extLst>
              </p:cNvPr>
              <p:cNvGrpSpPr/>
              <p:nvPr/>
            </p:nvGrpSpPr>
            <p:grpSpPr>
              <a:xfrm>
                <a:off x="9325957" y="5630919"/>
                <a:ext cx="455036" cy="347594"/>
                <a:chOff x="9391942" y="5630919"/>
                <a:chExt cx="455036" cy="347594"/>
              </a:xfrm>
            </p:grpSpPr>
            <p:sp>
              <p:nvSpPr>
                <p:cNvPr id="137" name="factory_3" title="Icon of a factory or warehouse">
                  <a:extLst>
                    <a:ext uri="{FF2B5EF4-FFF2-40B4-BE49-F238E27FC236}">
                      <a16:creationId xmlns:a16="http://schemas.microsoft.com/office/drawing/2014/main" id="{FC03A069-BDB7-47AC-BB7D-288C8B175A31}"/>
                    </a:ext>
                  </a:extLst>
                </p:cNvPr>
                <p:cNvSpPr>
                  <a:spLocks noChangeAspect="1" noEditPoints="1"/>
                </p:cNvSpPr>
                <p:nvPr/>
              </p:nvSpPr>
              <p:spPr bwMode="auto">
                <a:xfrm>
                  <a:off x="9435498" y="5630919"/>
                  <a:ext cx="411480" cy="254825"/>
                </a:xfrm>
                <a:custGeom>
                  <a:avLst/>
                  <a:gdLst>
                    <a:gd name="T0" fmla="*/ 394 w 394"/>
                    <a:gd name="T1" fmla="*/ 101 h 244"/>
                    <a:gd name="T2" fmla="*/ 394 w 394"/>
                    <a:gd name="T3" fmla="*/ 244 h 244"/>
                    <a:gd name="T4" fmla="*/ 0 w 394"/>
                    <a:gd name="T5" fmla="*/ 244 h 244"/>
                    <a:gd name="T6" fmla="*/ 0 w 394"/>
                    <a:gd name="T7" fmla="*/ 101 h 244"/>
                    <a:gd name="T8" fmla="*/ 76 w 394"/>
                    <a:gd name="T9" fmla="*/ 45 h 244"/>
                    <a:gd name="T10" fmla="*/ 76 w 394"/>
                    <a:gd name="T11" fmla="*/ 101 h 244"/>
                    <a:gd name="T12" fmla="*/ 160 w 394"/>
                    <a:gd name="T13" fmla="*/ 45 h 244"/>
                    <a:gd name="T14" fmla="*/ 160 w 394"/>
                    <a:gd name="T15" fmla="*/ 101 h 244"/>
                    <a:gd name="T16" fmla="*/ 394 w 394"/>
                    <a:gd name="T17" fmla="*/ 101 h 244"/>
                    <a:gd name="T18" fmla="*/ 309 w 394"/>
                    <a:gd name="T19" fmla="*/ 101 h 244"/>
                    <a:gd name="T20" fmla="*/ 289 w 394"/>
                    <a:gd name="T21" fmla="*/ 0 h 244"/>
                    <a:gd name="T22" fmla="*/ 273 w 394"/>
                    <a:gd name="T23" fmla="*/ 0 h 244"/>
                    <a:gd name="T24" fmla="*/ 256 w 394"/>
                    <a:gd name="T25" fmla="*/ 101 h 244"/>
                    <a:gd name="T26" fmla="*/ 378 w 394"/>
                    <a:gd name="T27" fmla="*/ 101 h 244"/>
                    <a:gd name="T28" fmla="*/ 358 w 394"/>
                    <a:gd name="T29" fmla="*/ 0 h 244"/>
                    <a:gd name="T30" fmla="*/ 340 w 394"/>
                    <a:gd name="T31" fmla="*/ 0 h 244"/>
                    <a:gd name="T32" fmla="*/ 324 w 394"/>
                    <a:gd name="T33" fmla="*/ 101 h 244"/>
                    <a:gd name="T34" fmla="*/ 57 w 394"/>
                    <a:gd name="T35" fmla="*/ 144 h 244"/>
                    <a:gd name="T36" fmla="*/ 36 w 394"/>
                    <a:gd name="T37" fmla="*/ 144 h 244"/>
                    <a:gd name="T38" fmla="*/ 36 w 394"/>
                    <a:gd name="T39" fmla="*/ 165 h 244"/>
                    <a:gd name="T40" fmla="*/ 57 w 394"/>
                    <a:gd name="T41" fmla="*/ 165 h 244"/>
                    <a:gd name="T42" fmla="*/ 57 w 394"/>
                    <a:gd name="T43" fmla="*/ 144 h 244"/>
                    <a:gd name="T44" fmla="*/ 131 w 394"/>
                    <a:gd name="T45" fmla="*/ 144 h 244"/>
                    <a:gd name="T46" fmla="*/ 112 w 394"/>
                    <a:gd name="T47" fmla="*/ 144 h 244"/>
                    <a:gd name="T48" fmla="*/ 112 w 394"/>
                    <a:gd name="T49" fmla="*/ 165 h 244"/>
                    <a:gd name="T50" fmla="*/ 131 w 394"/>
                    <a:gd name="T51" fmla="*/ 165 h 244"/>
                    <a:gd name="T52" fmla="*/ 131 w 394"/>
                    <a:gd name="T53" fmla="*/ 144 h 244"/>
                    <a:gd name="T54" fmla="*/ 207 w 394"/>
                    <a:gd name="T55" fmla="*/ 144 h 244"/>
                    <a:gd name="T56" fmla="*/ 188 w 394"/>
                    <a:gd name="T57" fmla="*/ 144 h 244"/>
                    <a:gd name="T58" fmla="*/ 188 w 394"/>
                    <a:gd name="T59" fmla="*/ 165 h 244"/>
                    <a:gd name="T60" fmla="*/ 207 w 394"/>
                    <a:gd name="T61" fmla="*/ 165 h 244"/>
                    <a:gd name="T62" fmla="*/ 207 w 394"/>
                    <a:gd name="T63" fmla="*/ 144 h 244"/>
                    <a:gd name="T64" fmla="*/ 283 w 394"/>
                    <a:gd name="T65" fmla="*/ 144 h 244"/>
                    <a:gd name="T66" fmla="*/ 262 w 394"/>
                    <a:gd name="T67" fmla="*/ 144 h 244"/>
                    <a:gd name="T68" fmla="*/ 262 w 394"/>
                    <a:gd name="T69" fmla="*/ 165 h 244"/>
                    <a:gd name="T70" fmla="*/ 283 w 394"/>
                    <a:gd name="T71" fmla="*/ 165 h 244"/>
                    <a:gd name="T72" fmla="*/ 283 w 394"/>
                    <a:gd name="T73" fmla="*/ 144 h 244"/>
                    <a:gd name="T74" fmla="*/ 358 w 394"/>
                    <a:gd name="T75" fmla="*/ 144 h 244"/>
                    <a:gd name="T76" fmla="*/ 338 w 394"/>
                    <a:gd name="T77" fmla="*/ 144 h 244"/>
                    <a:gd name="T78" fmla="*/ 338 w 394"/>
                    <a:gd name="T79" fmla="*/ 165 h 244"/>
                    <a:gd name="T80" fmla="*/ 358 w 394"/>
                    <a:gd name="T81" fmla="*/ 165 h 244"/>
                    <a:gd name="T82" fmla="*/ 358 w 394"/>
                    <a:gd name="T83" fmla="*/ 14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94" h="244">
                      <a:moveTo>
                        <a:pt x="394" y="101"/>
                      </a:moveTo>
                      <a:lnTo>
                        <a:pt x="394" y="244"/>
                      </a:lnTo>
                      <a:lnTo>
                        <a:pt x="0" y="244"/>
                      </a:lnTo>
                      <a:lnTo>
                        <a:pt x="0" y="101"/>
                      </a:lnTo>
                      <a:lnTo>
                        <a:pt x="76" y="45"/>
                      </a:lnTo>
                      <a:lnTo>
                        <a:pt x="76" y="101"/>
                      </a:lnTo>
                      <a:lnTo>
                        <a:pt x="160" y="45"/>
                      </a:lnTo>
                      <a:lnTo>
                        <a:pt x="160" y="101"/>
                      </a:lnTo>
                      <a:lnTo>
                        <a:pt x="394" y="101"/>
                      </a:lnTo>
                      <a:moveTo>
                        <a:pt x="309" y="101"/>
                      </a:moveTo>
                      <a:lnTo>
                        <a:pt x="289" y="0"/>
                      </a:lnTo>
                      <a:lnTo>
                        <a:pt x="273" y="0"/>
                      </a:lnTo>
                      <a:lnTo>
                        <a:pt x="256" y="101"/>
                      </a:lnTo>
                      <a:moveTo>
                        <a:pt x="378" y="101"/>
                      </a:moveTo>
                      <a:lnTo>
                        <a:pt x="358" y="0"/>
                      </a:lnTo>
                      <a:lnTo>
                        <a:pt x="340" y="0"/>
                      </a:lnTo>
                      <a:lnTo>
                        <a:pt x="324" y="101"/>
                      </a:lnTo>
                      <a:moveTo>
                        <a:pt x="57" y="144"/>
                      </a:moveTo>
                      <a:lnTo>
                        <a:pt x="36" y="144"/>
                      </a:lnTo>
                      <a:lnTo>
                        <a:pt x="36" y="165"/>
                      </a:lnTo>
                      <a:lnTo>
                        <a:pt x="57" y="165"/>
                      </a:lnTo>
                      <a:lnTo>
                        <a:pt x="57" y="144"/>
                      </a:lnTo>
                      <a:moveTo>
                        <a:pt x="131" y="144"/>
                      </a:moveTo>
                      <a:lnTo>
                        <a:pt x="112" y="144"/>
                      </a:lnTo>
                      <a:lnTo>
                        <a:pt x="112" y="165"/>
                      </a:lnTo>
                      <a:lnTo>
                        <a:pt x="131" y="165"/>
                      </a:lnTo>
                      <a:lnTo>
                        <a:pt x="131" y="144"/>
                      </a:lnTo>
                      <a:moveTo>
                        <a:pt x="207" y="144"/>
                      </a:moveTo>
                      <a:lnTo>
                        <a:pt x="188" y="144"/>
                      </a:lnTo>
                      <a:lnTo>
                        <a:pt x="188" y="165"/>
                      </a:lnTo>
                      <a:lnTo>
                        <a:pt x="207" y="165"/>
                      </a:lnTo>
                      <a:lnTo>
                        <a:pt x="207" y="144"/>
                      </a:lnTo>
                      <a:moveTo>
                        <a:pt x="283" y="144"/>
                      </a:moveTo>
                      <a:lnTo>
                        <a:pt x="262" y="144"/>
                      </a:lnTo>
                      <a:lnTo>
                        <a:pt x="262" y="165"/>
                      </a:lnTo>
                      <a:lnTo>
                        <a:pt x="283" y="165"/>
                      </a:lnTo>
                      <a:lnTo>
                        <a:pt x="283" y="144"/>
                      </a:lnTo>
                      <a:moveTo>
                        <a:pt x="358" y="144"/>
                      </a:moveTo>
                      <a:lnTo>
                        <a:pt x="338" y="144"/>
                      </a:lnTo>
                      <a:lnTo>
                        <a:pt x="338" y="165"/>
                      </a:lnTo>
                      <a:lnTo>
                        <a:pt x="358" y="165"/>
                      </a:lnTo>
                      <a:lnTo>
                        <a:pt x="358" y="144"/>
                      </a:lnTo>
                    </a:path>
                  </a:pathLst>
                </a:custGeom>
                <a:noFill/>
                <a:ln w="15875" cap="sq">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138" name="Group 137">
                  <a:extLst>
                    <a:ext uri="{FF2B5EF4-FFF2-40B4-BE49-F238E27FC236}">
                      <a16:creationId xmlns:a16="http://schemas.microsoft.com/office/drawing/2014/main" id="{403A1482-560B-482C-A381-8B16728B44E2}"/>
                    </a:ext>
                  </a:extLst>
                </p:cNvPr>
                <p:cNvGrpSpPr/>
                <p:nvPr/>
              </p:nvGrpSpPr>
              <p:grpSpPr>
                <a:xfrm>
                  <a:off x="9391942" y="5837637"/>
                  <a:ext cx="133957" cy="140876"/>
                  <a:chOff x="2089172" y="4854362"/>
                  <a:chExt cx="260148" cy="273585"/>
                </a:xfrm>
              </p:grpSpPr>
              <p:sp>
                <p:nvSpPr>
                  <p:cNvPr id="139" name="Rectangle 138">
                    <a:extLst>
                      <a:ext uri="{FF2B5EF4-FFF2-40B4-BE49-F238E27FC236}">
                        <a16:creationId xmlns:a16="http://schemas.microsoft.com/office/drawing/2014/main" id="{5862B81C-54C9-414F-ABA1-58667C024589}"/>
                      </a:ext>
                    </a:extLst>
                  </p:cNvPr>
                  <p:cNvSpPr/>
                  <p:nvPr/>
                </p:nvSpPr>
                <p:spPr>
                  <a:xfrm>
                    <a:off x="2089172" y="4854362"/>
                    <a:ext cx="260148" cy="273585"/>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0" name="Frame 5">
                    <a:extLst>
                      <a:ext uri="{FF2B5EF4-FFF2-40B4-BE49-F238E27FC236}">
                        <a16:creationId xmlns:a16="http://schemas.microsoft.com/office/drawing/2014/main" id="{FB975012-C1C2-47EB-BC47-7CBACA430C3A}"/>
                      </a:ext>
                    </a:extLst>
                  </p:cNvPr>
                  <p:cNvSpPr>
                    <a:spLocks noChangeAspect="1"/>
                  </p:cNvSpPr>
                  <p:nvPr/>
                </p:nvSpPr>
                <p:spPr bwMode="auto">
                  <a:xfrm>
                    <a:off x="2098139" y="4867639"/>
                    <a:ext cx="242216" cy="247041"/>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a:noFill/>
                  </a:ln>
                </p:spPr>
                <p:txBody>
                  <a:bodyPr vert="horz" wrap="square" lIns="71672" tIns="35835" rIns="71672" bIns="35835" numCol="1" anchor="t" anchorCtr="0" compatLnSpc="1">
                    <a:prstTxWarp prst="textNoShape">
                      <a:avLst/>
                    </a:prstTxWarp>
                  </a:bodyPr>
                  <a:lstStyle/>
                  <a:p>
                    <a:pPr marL="0" marR="0" lvl="0" indent="0" algn="ctr" defTabSz="731014" rtl="0" eaLnBrk="1" fontAlgn="auto" latinLnBrk="0" hangingPunct="1">
                      <a:lnSpc>
                        <a:spcPct val="9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white"/>
                      </a:solidFill>
                      <a:effectLst/>
                      <a:uLnTx/>
                      <a:uFillTx/>
                      <a:latin typeface="Calibri" panose="020F0502020204030204"/>
                      <a:ea typeface="Segoe UI" panose="020B0502040204020203" pitchFamily="34" charset="0"/>
                      <a:cs typeface="Segoe UI" panose="020B0502040204020203" pitchFamily="34" charset="0"/>
                    </a:endParaRPr>
                  </a:p>
                </p:txBody>
              </p:sp>
            </p:grpSp>
          </p:grpSp>
          <p:sp>
            <p:nvSpPr>
              <p:cNvPr id="121" name="cloud" title="Icon of a cloud">
                <a:extLst>
                  <a:ext uri="{FF2B5EF4-FFF2-40B4-BE49-F238E27FC236}">
                    <a16:creationId xmlns:a16="http://schemas.microsoft.com/office/drawing/2014/main" id="{7FC5EE46-6325-4A1F-82D6-3C753CD01C96}"/>
                  </a:ext>
                </a:extLst>
              </p:cNvPr>
              <p:cNvSpPr>
                <a:spLocks noChangeAspect="1"/>
              </p:cNvSpPr>
              <p:nvPr/>
            </p:nvSpPr>
            <p:spPr bwMode="auto">
              <a:xfrm>
                <a:off x="8728277" y="5630919"/>
                <a:ext cx="480448" cy="304021"/>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5875" cap="sq">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nvGrpSpPr>
              <p:cNvPr id="122" name="Group 121">
                <a:extLst>
                  <a:ext uri="{FF2B5EF4-FFF2-40B4-BE49-F238E27FC236}">
                    <a16:creationId xmlns:a16="http://schemas.microsoft.com/office/drawing/2014/main" id="{3631E4D9-8199-491B-84C1-439FF4696B5B}"/>
                  </a:ext>
                </a:extLst>
              </p:cNvPr>
              <p:cNvGrpSpPr/>
              <p:nvPr/>
            </p:nvGrpSpPr>
            <p:grpSpPr>
              <a:xfrm>
                <a:off x="9921473" y="5719319"/>
                <a:ext cx="400808" cy="259194"/>
                <a:chOff x="10002866" y="5719319"/>
                <a:chExt cx="400808" cy="259194"/>
              </a:xfrm>
            </p:grpSpPr>
            <p:sp>
              <p:nvSpPr>
                <p:cNvPr id="133" name="Truck" title="Icon of a truck with a storage trailer">
                  <a:extLst>
                    <a:ext uri="{FF2B5EF4-FFF2-40B4-BE49-F238E27FC236}">
                      <a16:creationId xmlns:a16="http://schemas.microsoft.com/office/drawing/2014/main" id="{02A984FA-FD49-4433-9035-BAD1782A8C8C}"/>
                    </a:ext>
                  </a:extLst>
                </p:cNvPr>
                <p:cNvSpPr>
                  <a:spLocks noChangeAspect="1" noEditPoints="1"/>
                </p:cNvSpPr>
                <p:nvPr/>
              </p:nvSpPr>
              <p:spPr bwMode="auto">
                <a:xfrm>
                  <a:off x="10028419" y="5719319"/>
                  <a:ext cx="375255" cy="171746"/>
                </a:xfrm>
                <a:custGeom>
                  <a:avLst/>
                  <a:gdLst>
                    <a:gd name="T0" fmla="*/ 294 w 360"/>
                    <a:gd name="T1" fmla="*/ 148 h 163"/>
                    <a:gd name="T2" fmla="*/ 309 w 360"/>
                    <a:gd name="T3" fmla="*/ 133 h 163"/>
                    <a:gd name="T4" fmla="*/ 324 w 360"/>
                    <a:gd name="T5" fmla="*/ 148 h 163"/>
                    <a:gd name="T6" fmla="*/ 309 w 360"/>
                    <a:gd name="T7" fmla="*/ 163 h 163"/>
                    <a:gd name="T8" fmla="*/ 294 w 360"/>
                    <a:gd name="T9" fmla="*/ 148 h 163"/>
                    <a:gd name="T10" fmla="*/ 80 w 360"/>
                    <a:gd name="T11" fmla="*/ 163 h 163"/>
                    <a:gd name="T12" fmla="*/ 95 w 360"/>
                    <a:gd name="T13" fmla="*/ 148 h 163"/>
                    <a:gd name="T14" fmla="*/ 80 w 360"/>
                    <a:gd name="T15" fmla="*/ 133 h 163"/>
                    <a:gd name="T16" fmla="*/ 65 w 360"/>
                    <a:gd name="T17" fmla="*/ 148 h 163"/>
                    <a:gd name="T18" fmla="*/ 80 w 360"/>
                    <a:gd name="T19" fmla="*/ 163 h 163"/>
                    <a:gd name="T20" fmla="*/ 346 w 360"/>
                    <a:gd name="T21" fmla="*/ 148 h 163"/>
                    <a:gd name="T22" fmla="*/ 346 w 360"/>
                    <a:gd name="T23" fmla="*/ 110 h 163"/>
                    <a:gd name="T24" fmla="*/ 333 w 360"/>
                    <a:gd name="T25" fmla="*/ 97 h 163"/>
                    <a:gd name="T26" fmla="*/ 207 w 360"/>
                    <a:gd name="T27" fmla="*/ 97 h 163"/>
                    <a:gd name="T28" fmla="*/ 95 w 360"/>
                    <a:gd name="T29" fmla="*/ 148 h 163"/>
                    <a:gd name="T30" fmla="*/ 294 w 360"/>
                    <a:gd name="T31" fmla="*/ 148 h 163"/>
                    <a:gd name="T32" fmla="*/ 324 w 360"/>
                    <a:gd name="T33" fmla="*/ 148 h 163"/>
                    <a:gd name="T34" fmla="*/ 360 w 360"/>
                    <a:gd name="T35" fmla="*/ 148 h 163"/>
                    <a:gd name="T36" fmla="*/ 207 w 360"/>
                    <a:gd name="T37" fmla="*/ 148 h 163"/>
                    <a:gd name="T38" fmla="*/ 207 w 360"/>
                    <a:gd name="T39" fmla="*/ 0 h 163"/>
                    <a:gd name="T40" fmla="*/ 22 w 360"/>
                    <a:gd name="T41" fmla="*/ 0 h 163"/>
                    <a:gd name="T42" fmla="*/ 22 w 360"/>
                    <a:gd name="T43" fmla="*/ 148 h 163"/>
                    <a:gd name="T44" fmla="*/ 65 w 360"/>
                    <a:gd name="T45" fmla="*/ 148 h 163"/>
                    <a:gd name="T46" fmla="*/ 295 w 360"/>
                    <a:gd name="T47" fmla="*/ 97 h 163"/>
                    <a:gd name="T48" fmla="*/ 251 w 360"/>
                    <a:gd name="T49" fmla="*/ 52 h 163"/>
                    <a:gd name="T50" fmla="*/ 207 w 360"/>
                    <a:gd name="T51" fmla="*/ 52 h 163"/>
                    <a:gd name="T52" fmla="*/ 22 w 360"/>
                    <a:gd name="T53" fmla="*/ 133 h 163"/>
                    <a:gd name="T54" fmla="*/ 0 w 360"/>
                    <a:gd name="T55" fmla="*/ 133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0" h="163">
                      <a:moveTo>
                        <a:pt x="294" y="148"/>
                      </a:moveTo>
                      <a:cubicBezTo>
                        <a:pt x="294" y="139"/>
                        <a:pt x="301" y="133"/>
                        <a:pt x="309" y="133"/>
                      </a:cubicBezTo>
                      <a:cubicBezTo>
                        <a:pt x="317" y="133"/>
                        <a:pt x="324" y="139"/>
                        <a:pt x="324" y="148"/>
                      </a:cubicBezTo>
                      <a:cubicBezTo>
                        <a:pt x="324" y="156"/>
                        <a:pt x="317" y="163"/>
                        <a:pt x="309" y="163"/>
                      </a:cubicBezTo>
                      <a:cubicBezTo>
                        <a:pt x="301" y="163"/>
                        <a:pt x="294" y="156"/>
                        <a:pt x="294" y="148"/>
                      </a:cubicBezTo>
                      <a:close/>
                      <a:moveTo>
                        <a:pt x="80" y="163"/>
                      </a:moveTo>
                      <a:cubicBezTo>
                        <a:pt x="88" y="163"/>
                        <a:pt x="95" y="156"/>
                        <a:pt x="95" y="148"/>
                      </a:cubicBezTo>
                      <a:cubicBezTo>
                        <a:pt x="95" y="139"/>
                        <a:pt x="88" y="133"/>
                        <a:pt x="80" y="133"/>
                      </a:cubicBezTo>
                      <a:cubicBezTo>
                        <a:pt x="72" y="133"/>
                        <a:pt x="65" y="139"/>
                        <a:pt x="65" y="148"/>
                      </a:cubicBezTo>
                      <a:cubicBezTo>
                        <a:pt x="65" y="156"/>
                        <a:pt x="72" y="163"/>
                        <a:pt x="80" y="163"/>
                      </a:cubicBezTo>
                      <a:close/>
                      <a:moveTo>
                        <a:pt x="346" y="148"/>
                      </a:moveTo>
                      <a:cubicBezTo>
                        <a:pt x="346" y="110"/>
                        <a:pt x="346" y="110"/>
                        <a:pt x="346" y="110"/>
                      </a:cubicBezTo>
                      <a:cubicBezTo>
                        <a:pt x="346" y="103"/>
                        <a:pt x="340" y="97"/>
                        <a:pt x="333" y="97"/>
                      </a:cubicBezTo>
                      <a:cubicBezTo>
                        <a:pt x="207" y="97"/>
                        <a:pt x="207" y="97"/>
                        <a:pt x="207" y="97"/>
                      </a:cubicBezTo>
                      <a:moveTo>
                        <a:pt x="95" y="148"/>
                      </a:moveTo>
                      <a:cubicBezTo>
                        <a:pt x="294" y="148"/>
                        <a:pt x="294" y="148"/>
                        <a:pt x="294" y="148"/>
                      </a:cubicBezTo>
                      <a:moveTo>
                        <a:pt x="324" y="148"/>
                      </a:moveTo>
                      <a:cubicBezTo>
                        <a:pt x="360" y="148"/>
                        <a:pt x="360" y="148"/>
                        <a:pt x="360" y="148"/>
                      </a:cubicBezTo>
                      <a:moveTo>
                        <a:pt x="207" y="148"/>
                      </a:moveTo>
                      <a:cubicBezTo>
                        <a:pt x="207" y="0"/>
                        <a:pt x="207" y="0"/>
                        <a:pt x="207" y="0"/>
                      </a:cubicBezTo>
                      <a:cubicBezTo>
                        <a:pt x="22" y="0"/>
                        <a:pt x="22" y="0"/>
                        <a:pt x="22" y="0"/>
                      </a:cubicBezTo>
                      <a:cubicBezTo>
                        <a:pt x="22" y="148"/>
                        <a:pt x="22" y="148"/>
                        <a:pt x="22" y="148"/>
                      </a:cubicBezTo>
                      <a:cubicBezTo>
                        <a:pt x="65" y="148"/>
                        <a:pt x="65" y="148"/>
                        <a:pt x="65" y="148"/>
                      </a:cubicBezTo>
                      <a:moveTo>
                        <a:pt x="295" y="97"/>
                      </a:moveTo>
                      <a:cubicBezTo>
                        <a:pt x="251" y="52"/>
                        <a:pt x="251" y="52"/>
                        <a:pt x="251" y="52"/>
                      </a:cubicBezTo>
                      <a:cubicBezTo>
                        <a:pt x="207" y="52"/>
                        <a:pt x="207" y="52"/>
                        <a:pt x="207" y="52"/>
                      </a:cubicBezTo>
                      <a:moveTo>
                        <a:pt x="22" y="133"/>
                      </a:moveTo>
                      <a:cubicBezTo>
                        <a:pt x="0" y="133"/>
                        <a:pt x="0" y="133"/>
                        <a:pt x="0" y="133"/>
                      </a:cubicBezTo>
                    </a:path>
                  </a:pathLst>
                </a:custGeom>
                <a:noFill/>
                <a:ln w="15875" cap="sq">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134" name="Group 133">
                  <a:extLst>
                    <a:ext uri="{FF2B5EF4-FFF2-40B4-BE49-F238E27FC236}">
                      <a16:creationId xmlns:a16="http://schemas.microsoft.com/office/drawing/2014/main" id="{718EA235-8704-4E45-9B93-F04535B37936}"/>
                    </a:ext>
                  </a:extLst>
                </p:cNvPr>
                <p:cNvGrpSpPr/>
                <p:nvPr/>
              </p:nvGrpSpPr>
              <p:grpSpPr>
                <a:xfrm>
                  <a:off x="10002866" y="5837637"/>
                  <a:ext cx="133957" cy="140876"/>
                  <a:chOff x="2089172" y="4854362"/>
                  <a:chExt cx="260148" cy="273585"/>
                </a:xfrm>
              </p:grpSpPr>
              <p:sp>
                <p:nvSpPr>
                  <p:cNvPr id="135" name="Rectangle 134">
                    <a:extLst>
                      <a:ext uri="{FF2B5EF4-FFF2-40B4-BE49-F238E27FC236}">
                        <a16:creationId xmlns:a16="http://schemas.microsoft.com/office/drawing/2014/main" id="{E97E00CB-143C-4C37-A517-5E8AFC6A66AB}"/>
                      </a:ext>
                    </a:extLst>
                  </p:cNvPr>
                  <p:cNvSpPr/>
                  <p:nvPr/>
                </p:nvSpPr>
                <p:spPr>
                  <a:xfrm>
                    <a:off x="2089172" y="4854362"/>
                    <a:ext cx="260148" cy="273585"/>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6" name="Frame 5">
                    <a:extLst>
                      <a:ext uri="{FF2B5EF4-FFF2-40B4-BE49-F238E27FC236}">
                        <a16:creationId xmlns:a16="http://schemas.microsoft.com/office/drawing/2014/main" id="{423810AC-41D3-474D-B9B1-05DDDAF1E9AF}"/>
                      </a:ext>
                    </a:extLst>
                  </p:cNvPr>
                  <p:cNvSpPr>
                    <a:spLocks noChangeAspect="1"/>
                  </p:cNvSpPr>
                  <p:nvPr/>
                </p:nvSpPr>
                <p:spPr bwMode="auto">
                  <a:xfrm>
                    <a:off x="2098139" y="4867639"/>
                    <a:ext cx="242216" cy="247041"/>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a:noFill/>
                  </a:ln>
                </p:spPr>
                <p:txBody>
                  <a:bodyPr vert="horz" wrap="square" lIns="71672" tIns="35835" rIns="71672" bIns="35835" numCol="1" anchor="t" anchorCtr="0" compatLnSpc="1">
                    <a:prstTxWarp prst="textNoShape">
                      <a:avLst/>
                    </a:prstTxWarp>
                  </a:bodyPr>
                  <a:lstStyle/>
                  <a:p>
                    <a:pPr marL="0" marR="0" lvl="0" indent="0" algn="ctr" defTabSz="731014" rtl="0" eaLnBrk="1" fontAlgn="auto" latinLnBrk="0" hangingPunct="1">
                      <a:lnSpc>
                        <a:spcPct val="9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white"/>
                      </a:solidFill>
                      <a:effectLst/>
                      <a:uLnTx/>
                      <a:uFillTx/>
                      <a:latin typeface="Calibri" panose="020F0502020204030204"/>
                      <a:ea typeface="Segoe UI" panose="020B0502040204020203" pitchFamily="34" charset="0"/>
                      <a:cs typeface="Segoe UI" panose="020B0502040204020203" pitchFamily="34" charset="0"/>
                    </a:endParaRPr>
                  </a:p>
                </p:txBody>
              </p:sp>
            </p:grpSp>
          </p:grpSp>
          <p:grpSp>
            <p:nvGrpSpPr>
              <p:cNvPr id="123" name="Group 122">
                <a:extLst>
                  <a:ext uri="{FF2B5EF4-FFF2-40B4-BE49-F238E27FC236}">
                    <a16:creationId xmlns:a16="http://schemas.microsoft.com/office/drawing/2014/main" id="{1DC4192A-9B0E-407C-9086-8C101DE5B12B}"/>
                  </a:ext>
                </a:extLst>
              </p:cNvPr>
              <p:cNvGrpSpPr/>
              <p:nvPr/>
            </p:nvGrpSpPr>
            <p:grpSpPr>
              <a:xfrm>
                <a:off x="10462761" y="5602058"/>
                <a:ext cx="175237" cy="376455"/>
                <a:chOff x="10536960" y="5602058"/>
                <a:chExt cx="175237" cy="376455"/>
              </a:xfrm>
            </p:grpSpPr>
            <p:sp>
              <p:nvSpPr>
                <p:cNvPr id="129" name="watch" title="Icon of a smart watch">
                  <a:extLst>
                    <a:ext uri="{FF2B5EF4-FFF2-40B4-BE49-F238E27FC236}">
                      <a16:creationId xmlns:a16="http://schemas.microsoft.com/office/drawing/2014/main" id="{66857EF4-765A-47ED-862E-97BCCDA07BA7}"/>
                    </a:ext>
                  </a:extLst>
                </p:cNvPr>
                <p:cNvSpPr>
                  <a:spLocks noChangeAspect="1" noEditPoints="1"/>
                </p:cNvSpPr>
                <p:nvPr/>
              </p:nvSpPr>
              <p:spPr bwMode="auto">
                <a:xfrm>
                  <a:off x="10546822" y="5602058"/>
                  <a:ext cx="165375" cy="279070"/>
                </a:xfrm>
                <a:custGeom>
                  <a:avLst/>
                  <a:gdLst>
                    <a:gd name="T0" fmla="*/ 105 w 197"/>
                    <a:gd name="T1" fmla="*/ 90 h 335"/>
                    <a:gd name="T2" fmla="*/ 105 w 197"/>
                    <a:gd name="T3" fmla="*/ 46 h 335"/>
                    <a:gd name="T4" fmla="*/ 151 w 197"/>
                    <a:gd name="T5" fmla="*/ 0 h 335"/>
                    <a:gd name="T6" fmla="*/ 197 w 197"/>
                    <a:gd name="T7" fmla="*/ 46 h 335"/>
                    <a:gd name="T8" fmla="*/ 197 w 197"/>
                    <a:gd name="T9" fmla="*/ 161 h 335"/>
                    <a:gd name="T10" fmla="*/ 151 w 197"/>
                    <a:gd name="T11" fmla="*/ 0 h 335"/>
                    <a:gd name="T12" fmla="*/ 68 w 197"/>
                    <a:gd name="T13" fmla="*/ 0 h 335"/>
                    <a:gd name="T14" fmla="*/ 22 w 197"/>
                    <a:gd name="T15" fmla="*/ 46 h 335"/>
                    <a:gd name="T16" fmla="*/ 22 w 197"/>
                    <a:gd name="T17" fmla="*/ 90 h 335"/>
                    <a:gd name="T18" fmla="*/ 105 w 197"/>
                    <a:gd name="T19" fmla="*/ 245 h 335"/>
                    <a:gd name="T20" fmla="*/ 105 w 197"/>
                    <a:gd name="T21" fmla="*/ 289 h 335"/>
                    <a:gd name="T22" fmla="*/ 151 w 197"/>
                    <a:gd name="T23" fmla="*/ 335 h 335"/>
                    <a:gd name="T24" fmla="*/ 197 w 197"/>
                    <a:gd name="T25" fmla="*/ 289 h 335"/>
                    <a:gd name="T26" fmla="*/ 197 w 197"/>
                    <a:gd name="T27" fmla="*/ 254 h 335"/>
                    <a:gd name="T28" fmla="*/ 22 w 197"/>
                    <a:gd name="T29" fmla="*/ 245 h 335"/>
                    <a:gd name="T30" fmla="*/ 22 w 197"/>
                    <a:gd name="T31" fmla="*/ 289 h 335"/>
                    <a:gd name="T32" fmla="*/ 68 w 197"/>
                    <a:gd name="T33" fmla="*/ 335 h 335"/>
                    <a:gd name="T34" fmla="*/ 151 w 197"/>
                    <a:gd name="T35" fmla="*/ 335 h 335"/>
                    <a:gd name="T36" fmla="*/ 125 w 197"/>
                    <a:gd name="T37" fmla="*/ 231 h 335"/>
                    <a:gd name="T38" fmla="*/ 125 w 197"/>
                    <a:gd name="T39" fmla="*/ 104 h 335"/>
                    <a:gd name="T40" fmla="*/ 110 w 197"/>
                    <a:gd name="T41" fmla="*/ 90 h 335"/>
                    <a:gd name="T42" fmla="*/ 15 w 197"/>
                    <a:gd name="T43" fmla="*/ 90 h 335"/>
                    <a:gd name="T44" fmla="*/ 0 w 197"/>
                    <a:gd name="T45" fmla="*/ 104 h 335"/>
                    <a:gd name="T46" fmla="*/ 0 w 197"/>
                    <a:gd name="T47" fmla="*/ 104 h 335"/>
                    <a:gd name="T48" fmla="*/ 0 w 197"/>
                    <a:gd name="T49" fmla="*/ 231 h 335"/>
                    <a:gd name="T50" fmla="*/ 15 w 197"/>
                    <a:gd name="T51" fmla="*/ 245 h 335"/>
                    <a:gd name="T52" fmla="*/ 110 w 197"/>
                    <a:gd name="T53" fmla="*/ 245 h 335"/>
                    <a:gd name="T54" fmla="*/ 125 w 197"/>
                    <a:gd name="T55" fmla="*/ 23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97" h="335">
                      <a:moveTo>
                        <a:pt x="105" y="90"/>
                      </a:moveTo>
                      <a:cubicBezTo>
                        <a:pt x="105" y="46"/>
                        <a:pt x="105" y="46"/>
                        <a:pt x="105" y="46"/>
                      </a:cubicBezTo>
                      <a:cubicBezTo>
                        <a:pt x="105" y="21"/>
                        <a:pt x="125" y="0"/>
                        <a:pt x="151" y="0"/>
                      </a:cubicBezTo>
                      <a:cubicBezTo>
                        <a:pt x="176" y="0"/>
                        <a:pt x="197" y="21"/>
                        <a:pt x="197" y="46"/>
                      </a:cubicBezTo>
                      <a:cubicBezTo>
                        <a:pt x="197" y="161"/>
                        <a:pt x="197" y="161"/>
                        <a:pt x="197" y="161"/>
                      </a:cubicBezTo>
                      <a:moveTo>
                        <a:pt x="151" y="0"/>
                      </a:moveTo>
                      <a:cubicBezTo>
                        <a:pt x="68" y="0"/>
                        <a:pt x="68" y="0"/>
                        <a:pt x="68" y="0"/>
                      </a:cubicBezTo>
                      <a:cubicBezTo>
                        <a:pt x="42" y="0"/>
                        <a:pt x="22" y="21"/>
                        <a:pt x="22" y="46"/>
                      </a:cubicBezTo>
                      <a:cubicBezTo>
                        <a:pt x="22" y="90"/>
                        <a:pt x="22" y="90"/>
                        <a:pt x="22" y="90"/>
                      </a:cubicBezTo>
                      <a:moveTo>
                        <a:pt x="105" y="245"/>
                      </a:moveTo>
                      <a:cubicBezTo>
                        <a:pt x="105" y="289"/>
                        <a:pt x="105" y="289"/>
                        <a:pt x="105" y="289"/>
                      </a:cubicBezTo>
                      <a:cubicBezTo>
                        <a:pt x="105" y="314"/>
                        <a:pt x="125" y="335"/>
                        <a:pt x="151" y="335"/>
                      </a:cubicBezTo>
                      <a:cubicBezTo>
                        <a:pt x="176" y="335"/>
                        <a:pt x="197" y="314"/>
                        <a:pt x="197" y="289"/>
                      </a:cubicBezTo>
                      <a:cubicBezTo>
                        <a:pt x="197" y="254"/>
                        <a:pt x="197" y="254"/>
                        <a:pt x="197" y="254"/>
                      </a:cubicBezTo>
                      <a:moveTo>
                        <a:pt x="22" y="245"/>
                      </a:moveTo>
                      <a:cubicBezTo>
                        <a:pt x="22" y="289"/>
                        <a:pt x="22" y="289"/>
                        <a:pt x="22" y="289"/>
                      </a:cubicBezTo>
                      <a:cubicBezTo>
                        <a:pt x="22" y="314"/>
                        <a:pt x="42" y="335"/>
                        <a:pt x="68" y="335"/>
                      </a:cubicBezTo>
                      <a:cubicBezTo>
                        <a:pt x="151" y="335"/>
                        <a:pt x="151" y="335"/>
                        <a:pt x="151" y="335"/>
                      </a:cubicBezTo>
                      <a:moveTo>
                        <a:pt x="125" y="231"/>
                      </a:moveTo>
                      <a:cubicBezTo>
                        <a:pt x="125" y="104"/>
                        <a:pt x="125" y="104"/>
                        <a:pt x="125" y="104"/>
                      </a:cubicBezTo>
                      <a:cubicBezTo>
                        <a:pt x="125" y="96"/>
                        <a:pt x="118" y="90"/>
                        <a:pt x="110" y="90"/>
                      </a:cubicBezTo>
                      <a:cubicBezTo>
                        <a:pt x="15" y="90"/>
                        <a:pt x="15" y="90"/>
                        <a:pt x="15" y="90"/>
                      </a:cubicBezTo>
                      <a:cubicBezTo>
                        <a:pt x="7" y="90"/>
                        <a:pt x="0" y="96"/>
                        <a:pt x="0" y="104"/>
                      </a:cubicBezTo>
                      <a:moveTo>
                        <a:pt x="0" y="104"/>
                      </a:moveTo>
                      <a:cubicBezTo>
                        <a:pt x="0" y="231"/>
                        <a:pt x="0" y="231"/>
                        <a:pt x="0" y="231"/>
                      </a:cubicBezTo>
                      <a:cubicBezTo>
                        <a:pt x="0" y="239"/>
                        <a:pt x="7" y="245"/>
                        <a:pt x="15" y="245"/>
                      </a:cubicBezTo>
                      <a:cubicBezTo>
                        <a:pt x="110" y="245"/>
                        <a:pt x="110" y="245"/>
                        <a:pt x="110" y="245"/>
                      </a:cubicBezTo>
                      <a:cubicBezTo>
                        <a:pt x="118" y="245"/>
                        <a:pt x="125" y="239"/>
                        <a:pt x="125" y="231"/>
                      </a:cubicBezTo>
                    </a:path>
                  </a:pathLst>
                </a:custGeom>
                <a:noFill/>
                <a:ln w="15875" cap="sq">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130" name="Group 129">
                  <a:extLst>
                    <a:ext uri="{FF2B5EF4-FFF2-40B4-BE49-F238E27FC236}">
                      <a16:creationId xmlns:a16="http://schemas.microsoft.com/office/drawing/2014/main" id="{9CD8EAF7-DA65-4150-A61F-598FAAAE306B}"/>
                    </a:ext>
                  </a:extLst>
                </p:cNvPr>
                <p:cNvGrpSpPr/>
                <p:nvPr/>
              </p:nvGrpSpPr>
              <p:grpSpPr>
                <a:xfrm>
                  <a:off x="10536960" y="5837637"/>
                  <a:ext cx="133957" cy="140876"/>
                  <a:chOff x="2089172" y="4854362"/>
                  <a:chExt cx="260148" cy="273585"/>
                </a:xfrm>
              </p:grpSpPr>
              <p:sp>
                <p:nvSpPr>
                  <p:cNvPr id="131" name="Rectangle 130">
                    <a:extLst>
                      <a:ext uri="{FF2B5EF4-FFF2-40B4-BE49-F238E27FC236}">
                        <a16:creationId xmlns:a16="http://schemas.microsoft.com/office/drawing/2014/main" id="{9620F2C5-2874-4F28-95A8-2730394AE113}"/>
                      </a:ext>
                    </a:extLst>
                  </p:cNvPr>
                  <p:cNvSpPr/>
                  <p:nvPr/>
                </p:nvSpPr>
                <p:spPr>
                  <a:xfrm>
                    <a:off x="2089172" y="4854362"/>
                    <a:ext cx="260148" cy="273585"/>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2" name="Frame 5">
                    <a:extLst>
                      <a:ext uri="{FF2B5EF4-FFF2-40B4-BE49-F238E27FC236}">
                        <a16:creationId xmlns:a16="http://schemas.microsoft.com/office/drawing/2014/main" id="{A09D13E2-5955-486D-80D6-5112DE097333}"/>
                      </a:ext>
                    </a:extLst>
                  </p:cNvPr>
                  <p:cNvSpPr>
                    <a:spLocks noChangeAspect="1"/>
                  </p:cNvSpPr>
                  <p:nvPr/>
                </p:nvSpPr>
                <p:spPr bwMode="auto">
                  <a:xfrm>
                    <a:off x="2098139" y="4867639"/>
                    <a:ext cx="242216" cy="247041"/>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a:noFill/>
                  </a:ln>
                </p:spPr>
                <p:txBody>
                  <a:bodyPr vert="horz" wrap="square" lIns="71672" tIns="35835" rIns="71672" bIns="35835" numCol="1" anchor="t" anchorCtr="0" compatLnSpc="1">
                    <a:prstTxWarp prst="textNoShape">
                      <a:avLst/>
                    </a:prstTxWarp>
                  </a:bodyPr>
                  <a:lstStyle/>
                  <a:p>
                    <a:pPr marL="0" marR="0" lvl="0" indent="0" algn="ctr" defTabSz="731014" rtl="0" eaLnBrk="1" fontAlgn="auto" latinLnBrk="0" hangingPunct="1">
                      <a:lnSpc>
                        <a:spcPct val="9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white"/>
                      </a:solidFill>
                      <a:effectLst/>
                      <a:uLnTx/>
                      <a:uFillTx/>
                      <a:latin typeface="Calibri" panose="020F0502020204030204"/>
                      <a:ea typeface="Segoe UI" panose="020B0502040204020203" pitchFamily="34" charset="0"/>
                      <a:cs typeface="Segoe UI" panose="020B0502040204020203" pitchFamily="34" charset="0"/>
                    </a:endParaRPr>
                  </a:p>
                </p:txBody>
              </p:sp>
            </p:grpSp>
          </p:grpSp>
          <p:grpSp>
            <p:nvGrpSpPr>
              <p:cNvPr id="124" name="Group 123">
                <a:extLst>
                  <a:ext uri="{FF2B5EF4-FFF2-40B4-BE49-F238E27FC236}">
                    <a16:creationId xmlns:a16="http://schemas.microsoft.com/office/drawing/2014/main" id="{9F01F2CE-F874-47E7-9F6E-0C4901144B86}"/>
                  </a:ext>
                </a:extLst>
              </p:cNvPr>
              <p:cNvGrpSpPr/>
              <p:nvPr/>
            </p:nvGrpSpPr>
            <p:grpSpPr>
              <a:xfrm>
                <a:off x="10778478" y="5653148"/>
                <a:ext cx="187590" cy="325365"/>
                <a:chOff x="10830749" y="5653148"/>
                <a:chExt cx="187590" cy="325365"/>
              </a:xfrm>
            </p:grpSpPr>
            <p:sp>
              <p:nvSpPr>
                <p:cNvPr id="125" name="light" title="Icon of a lightbulb">
                  <a:extLst>
                    <a:ext uri="{FF2B5EF4-FFF2-40B4-BE49-F238E27FC236}">
                      <a16:creationId xmlns:a16="http://schemas.microsoft.com/office/drawing/2014/main" id="{B978740E-629F-482E-8771-94BD5D38C2BB}"/>
                    </a:ext>
                  </a:extLst>
                </p:cNvPr>
                <p:cNvSpPr>
                  <a:spLocks noChangeAspect="1" noEditPoints="1"/>
                </p:cNvSpPr>
                <p:nvPr/>
              </p:nvSpPr>
              <p:spPr bwMode="auto">
                <a:xfrm>
                  <a:off x="10876646" y="5653148"/>
                  <a:ext cx="141693" cy="210367"/>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15875" cap="sq">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126" name="Group 125">
                  <a:extLst>
                    <a:ext uri="{FF2B5EF4-FFF2-40B4-BE49-F238E27FC236}">
                      <a16:creationId xmlns:a16="http://schemas.microsoft.com/office/drawing/2014/main" id="{78079CB9-8566-49D5-9F2C-EA9066AA857C}"/>
                    </a:ext>
                  </a:extLst>
                </p:cNvPr>
                <p:cNvGrpSpPr/>
                <p:nvPr/>
              </p:nvGrpSpPr>
              <p:grpSpPr>
                <a:xfrm>
                  <a:off x="10830749" y="5837637"/>
                  <a:ext cx="133957" cy="140876"/>
                  <a:chOff x="2089172" y="4854362"/>
                  <a:chExt cx="260148" cy="273585"/>
                </a:xfrm>
              </p:grpSpPr>
              <p:sp>
                <p:nvSpPr>
                  <p:cNvPr id="127" name="Rectangle 126">
                    <a:extLst>
                      <a:ext uri="{FF2B5EF4-FFF2-40B4-BE49-F238E27FC236}">
                        <a16:creationId xmlns:a16="http://schemas.microsoft.com/office/drawing/2014/main" id="{49A0C680-B76B-4C25-8CBD-F81090F8E517}"/>
                      </a:ext>
                    </a:extLst>
                  </p:cNvPr>
                  <p:cNvSpPr/>
                  <p:nvPr/>
                </p:nvSpPr>
                <p:spPr>
                  <a:xfrm>
                    <a:off x="2089172" y="4854362"/>
                    <a:ext cx="260148" cy="273585"/>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8" name="Frame 5">
                    <a:extLst>
                      <a:ext uri="{FF2B5EF4-FFF2-40B4-BE49-F238E27FC236}">
                        <a16:creationId xmlns:a16="http://schemas.microsoft.com/office/drawing/2014/main" id="{09C464BC-02BF-48A5-B745-871D2DF2954A}"/>
                      </a:ext>
                    </a:extLst>
                  </p:cNvPr>
                  <p:cNvSpPr>
                    <a:spLocks noChangeAspect="1"/>
                  </p:cNvSpPr>
                  <p:nvPr/>
                </p:nvSpPr>
                <p:spPr bwMode="auto">
                  <a:xfrm>
                    <a:off x="2098139" y="4867639"/>
                    <a:ext cx="242216" cy="247041"/>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a:noFill/>
                  </a:ln>
                </p:spPr>
                <p:txBody>
                  <a:bodyPr vert="horz" wrap="square" lIns="71672" tIns="35835" rIns="71672" bIns="35835" numCol="1" anchor="t" anchorCtr="0" compatLnSpc="1">
                    <a:prstTxWarp prst="textNoShape">
                      <a:avLst/>
                    </a:prstTxWarp>
                  </a:bodyPr>
                  <a:lstStyle/>
                  <a:p>
                    <a:pPr marL="0" marR="0" lvl="0" indent="0" algn="ctr" defTabSz="731014" rtl="0" eaLnBrk="1" fontAlgn="auto" latinLnBrk="0" hangingPunct="1">
                      <a:lnSpc>
                        <a:spcPct val="9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white"/>
                      </a:solidFill>
                      <a:effectLst/>
                      <a:uLnTx/>
                      <a:uFillTx/>
                      <a:latin typeface="Calibri" panose="020F0502020204030204"/>
                      <a:ea typeface="Segoe UI" panose="020B0502040204020203" pitchFamily="34" charset="0"/>
                      <a:cs typeface="Segoe UI" panose="020B0502040204020203" pitchFamily="34" charset="0"/>
                    </a:endParaRPr>
                  </a:p>
                </p:txBody>
              </p:sp>
            </p:grpSp>
          </p:grpSp>
        </p:grpSp>
        <p:grpSp>
          <p:nvGrpSpPr>
            <p:cNvPr id="62" name="Group 61">
              <a:extLst>
                <a:ext uri="{FF2B5EF4-FFF2-40B4-BE49-F238E27FC236}">
                  <a16:creationId xmlns:a16="http://schemas.microsoft.com/office/drawing/2014/main" id="{9F881FF3-17AA-44CF-9B5D-57E3EF41FD19}"/>
                </a:ext>
              </a:extLst>
            </p:cNvPr>
            <p:cNvGrpSpPr/>
            <p:nvPr/>
          </p:nvGrpSpPr>
          <p:grpSpPr>
            <a:xfrm>
              <a:off x="2588155" y="5317121"/>
              <a:ext cx="3409177" cy="634269"/>
              <a:chOff x="2588156" y="5490860"/>
              <a:chExt cx="2746062" cy="510898"/>
            </a:xfrm>
          </p:grpSpPr>
          <p:sp>
            <p:nvSpPr>
              <p:cNvPr id="63" name="PC1_E977" title="Icon of a desktop PC">
                <a:extLst>
                  <a:ext uri="{FF2B5EF4-FFF2-40B4-BE49-F238E27FC236}">
                    <a16:creationId xmlns:a16="http://schemas.microsoft.com/office/drawing/2014/main" id="{6CDC1BA6-BB43-4D81-AF81-4CA8DE679611}"/>
                  </a:ext>
                </a:extLst>
              </p:cNvPr>
              <p:cNvSpPr>
                <a:spLocks noChangeAspect="1" noEditPoints="1"/>
              </p:cNvSpPr>
              <p:nvPr/>
            </p:nvSpPr>
            <p:spPr bwMode="auto">
              <a:xfrm>
                <a:off x="3571941" y="5630919"/>
                <a:ext cx="459673" cy="367882"/>
              </a:xfrm>
              <a:custGeom>
                <a:avLst/>
                <a:gdLst>
                  <a:gd name="T0" fmla="*/ 1697 w 5093"/>
                  <a:gd name="T1" fmla="*/ 1359 h 4076"/>
                  <a:gd name="T2" fmla="*/ 5093 w 5093"/>
                  <a:gd name="T3" fmla="*/ 1359 h 4076"/>
                  <a:gd name="T4" fmla="*/ 5093 w 5093"/>
                  <a:gd name="T5" fmla="*/ 3398 h 4076"/>
                  <a:gd name="T6" fmla="*/ 1697 w 5093"/>
                  <a:gd name="T7" fmla="*/ 3398 h 4076"/>
                  <a:gd name="T8" fmla="*/ 1697 w 5093"/>
                  <a:gd name="T9" fmla="*/ 1359 h 4076"/>
                  <a:gd name="T10" fmla="*/ 3396 w 5093"/>
                  <a:gd name="T11" fmla="*/ 3398 h 4076"/>
                  <a:gd name="T12" fmla="*/ 3396 w 5093"/>
                  <a:gd name="T13" fmla="*/ 4076 h 4076"/>
                  <a:gd name="T14" fmla="*/ 2547 w 5093"/>
                  <a:gd name="T15" fmla="*/ 4076 h 4076"/>
                  <a:gd name="T16" fmla="*/ 4244 w 5093"/>
                  <a:gd name="T17" fmla="*/ 4076 h 4076"/>
                  <a:gd name="T18" fmla="*/ 510 w 5093"/>
                  <a:gd name="T19" fmla="*/ 680 h 4076"/>
                  <a:gd name="T20" fmla="*/ 1528 w 5093"/>
                  <a:gd name="T21" fmla="*/ 680 h 4076"/>
                  <a:gd name="T22" fmla="*/ 510 w 5093"/>
                  <a:gd name="T23" fmla="*/ 3398 h 4076"/>
                  <a:gd name="T24" fmla="*/ 1697 w 5093"/>
                  <a:gd name="T25" fmla="*/ 3398 h 4076"/>
                  <a:gd name="T26" fmla="*/ 510 w 5093"/>
                  <a:gd name="T27" fmla="*/ 2718 h 4076"/>
                  <a:gd name="T28" fmla="*/ 1705 w 5093"/>
                  <a:gd name="T29" fmla="*/ 2718 h 4076"/>
                  <a:gd name="T30" fmla="*/ 2038 w 5093"/>
                  <a:gd name="T31" fmla="*/ 1359 h 4076"/>
                  <a:gd name="T32" fmla="*/ 2038 w 5093"/>
                  <a:gd name="T33" fmla="*/ 0 h 4076"/>
                  <a:gd name="T34" fmla="*/ 0 w 5093"/>
                  <a:gd name="T35" fmla="*/ 0 h 4076"/>
                  <a:gd name="T36" fmla="*/ 0 w 5093"/>
                  <a:gd name="T37" fmla="*/ 4076 h 4076"/>
                  <a:gd name="T38" fmla="*/ 2038 w 5093"/>
                  <a:gd name="T39" fmla="*/ 4076 h 4076"/>
                  <a:gd name="T40" fmla="*/ 2038 w 5093"/>
                  <a:gd name="T41" fmla="*/ 3398 h 4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93" h="4076">
                    <a:moveTo>
                      <a:pt x="1697" y="1359"/>
                    </a:moveTo>
                    <a:lnTo>
                      <a:pt x="5093" y="1359"/>
                    </a:lnTo>
                    <a:lnTo>
                      <a:pt x="5093" y="3398"/>
                    </a:lnTo>
                    <a:lnTo>
                      <a:pt x="1697" y="3398"/>
                    </a:lnTo>
                    <a:lnTo>
                      <a:pt x="1697" y="1359"/>
                    </a:lnTo>
                    <a:moveTo>
                      <a:pt x="3396" y="3398"/>
                    </a:moveTo>
                    <a:lnTo>
                      <a:pt x="3396" y="4076"/>
                    </a:lnTo>
                    <a:moveTo>
                      <a:pt x="2547" y="4076"/>
                    </a:moveTo>
                    <a:lnTo>
                      <a:pt x="4244" y="4076"/>
                    </a:lnTo>
                    <a:moveTo>
                      <a:pt x="510" y="680"/>
                    </a:moveTo>
                    <a:lnTo>
                      <a:pt x="1528" y="680"/>
                    </a:lnTo>
                    <a:moveTo>
                      <a:pt x="510" y="3398"/>
                    </a:moveTo>
                    <a:lnTo>
                      <a:pt x="1697" y="3398"/>
                    </a:lnTo>
                    <a:moveTo>
                      <a:pt x="510" y="2718"/>
                    </a:moveTo>
                    <a:lnTo>
                      <a:pt x="1705" y="2718"/>
                    </a:lnTo>
                    <a:moveTo>
                      <a:pt x="2038" y="1359"/>
                    </a:moveTo>
                    <a:lnTo>
                      <a:pt x="2038" y="0"/>
                    </a:lnTo>
                    <a:lnTo>
                      <a:pt x="0" y="0"/>
                    </a:lnTo>
                    <a:lnTo>
                      <a:pt x="0" y="4076"/>
                    </a:lnTo>
                    <a:lnTo>
                      <a:pt x="2038" y="4076"/>
                    </a:lnTo>
                    <a:lnTo>
                      <a:pt x="2038" y="3398"/>
                    </a:lnTo>
                  </a:path>
                </a:pathLst>
              </a:custGeom>
              <a:noFill/>
              <a:ln w="15875" cap="sq">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64" name="Group 63">
                <a:extLst>
                  <a:ext uri="{FF2B5EF4-FFF2-40B4-BE49-F238E27FC236}">
                    <a16:creationId xmlns:a16="http://schemas.microsoft.com/office/drawing/2014/main" id="{364A2A0B-C295-4E4B-B467-CF9EBFDEEC08}"/>
                  </a:ext>
                </a:extLst>
              </p:cNvPr>
              <p:cNvGrpSpPr/>
              <p:nvPr/>
            </p:nvGrpSpPr>
            <p:grpSpPr>
              <a:xfrm>
                <a:off x="2588156" y="5490860"/>
                <a:ext cx="728362" cy="507941"/>
                <a:chOff x="2657154" y="5599829"/>
                <a:chExt cx="572106" cy="398972"/>
              </a:xfrm>
            </p:grpSpPr>
            <p:grpSp>
              <p:nvGrpSpPr>
                <p:cNvPr id="68" name="Group 67">
                  <a:extLst>
                    <a:ext uri="{FF2B5EF4-FFF2-40B4-BE49-F238E27FC236}">
                      <a16:creationId xmlns:a16="http://schemas.microsoft.com/office/drawing/2014/main" id="{F595F2C3-3A12-4AF4-8205-1E1F9DEE26E5}"/>
                    </a:ext>
                  </a:extLst>
                </p:cNvPr>
                <p:cNvGrpSpPr/>
                <p:nvPr/>
              </p:nvGrpSpPr>
              <p:grpSpPr>
                <a:xfrm>
                  <a:off x="2657154" y="5599829"/>
                  <a:ext cx="266602" cy="398972"/>
                  <a:chOff x="323850" y="3646961"/>
                  <a:chExt cx="234950" cy="351604"/>
                </a:xfrm>
                <a:noFill/>
              </p:grpSpPr>
              <p:grpSp>
                <p:nvGrpSpPr>
                  <p:cNvPr id="77" name="Group 4">
                    <a:extLst>
                      <a:ext uri="{FF2B5EF4-FFF2-40B4-BE49-F238E27FC236}">
                        <a16:creationId xmlns:a16="http://schemas.microsoft.com/office/drawing/2014/main" id="{DB7E729B-8762-4460-8D3D-074F9109DD11}"/>
                      </a:ext>
                    </a:extLst>
                  </p:cNvPr>
                  <p:cNvGrpSpPr>
                    <a:grpSpLocks noChangeAspect="1"/>
                  </p:cNvGrpSpPr>
                  <p:nvPr/>
                </p:nvGrpSpPr>
                <p:grpSpPr bwMode="auto">
                  <a:xfrm>
                    <a:off x="323850" y="3871565"/>
                    <a:ext cx="234950" cy="127000"/>
                    <a:chOff x="204" y="2442"/>
                    <a:chExt cx="148" cy="80"/>
                  </a:xfrm>
                  <a:grpFill/>
                </p:grpSpPr>
                <p:sp>
                  <p:nvSpPr>
                    <p:cNvPr id="82" name="Freeform 5">
                      <a:extLst>
                        <a:ext uri="{FF2B5EF4-FFF2-40B4-BE49-F238E27FC236}">
                          <a16:creationId xmlns:a16="http://schemas.microsoft.com/office/drawing/2014/main" id="{C6B9B3C7-7FB8-4F69-A40C-64FE3945FEB5}"/>
                        </a:ext>
                      </a:extLst>
                    </p:cNvPr>
                    <p:cNvSpPr>
                      <a:spLocks noEditPoints="1"/>
                    </p:cNvSpPr>
                    <p:nvPr/>
                  </p:nvSpPr>
                  <p:spPr bwMode="auto">
                    <a:xfrm>
                      <a:off x="204" y="2485"/>
                      <a:ext cx="148" cy="37"/>
                    </a:xfrm>
                    <a:custGeom>
                      <a:avLst/>
                      <a:gdLst>
                        <a:gd name="T0" fmla="*/ 92 w 96"/>
                        <a:gd name="T1" fmla="*/ 0 h 24"/>
                        <a:gd name="T2" fmla="*/ 4 w 96"/>
                        <a:gd name="T3" fmla="*/ 0 h 24"/>
                        <a:gd name="T4" fmla="*/ 0 w 96"/>
                        <a:gd name="T5" fmla="*/ 4 h 24"/>
                        <a:gd name="T6" fmla="*/ 0 w 96"/>
                        <a:gd name="T7" fmla="*/ 20 h 24"/>
                        <a:gd name="T8" fmla="*/ 4 w 96"/>
                        <a:gd name="T9" fmla="*/ 24 h 24"/>
                        <a:gd name="T10" fmla="*/ 92 w 96"/>
                        <a:gd name="T11" fmla="*/ 24 h 24"/>
                        <a:gd name="T12" fmla="*/ 96 w 96"/>
                        <a:gd name="T13" fmla="*/ 20 h 24"/>
                        <a:gd name="T14" fmla="*/ 96 w 96"/>
                        <a:gd name="T15" fmla="*/ 4 h 24"/>
                        <a:gd name="T16" fmla="*/ 92 w 96"/>
                        <a:gd name="T17" fmla="*/ 0 h 24"/>
                        <a:gd name="T18" fmla="*/ 16 w 96"/>
                        <a:gd name="T19" fmla="*/ 16 h 24"/>
                        <a:gd name="T20" fmla="*/ 8 w 96"/>
                        <a:gd name="T21" fmla="*/ 16 h 24"/>
                        <a:gd name="T22" fmla="*/ 8 w 96"/>
                        <a:gd name="T23" fmla="*/ 8 h 24"/>
                        <a:gd name="T24" fmla="*/ 16 w 96"/>
                        <a:gd name="T25" fmla="*/ 8 h 24"/>
                        <a:gd name="T26" fmla="*/ 16 w 96"/>
                        <a:gd name="T27" fmla="*/ 16 h 24"/>
                        <a:gd name="T28" fmla="*/ 28 w 96"/>
                        <a:gd name="T29" fmla="*/ 16 h 24"/>
                        <a:gd name="T30" fmla="*/ 20 w 96"/>
                        <a:gd name="T31" fmla="*/ 16 h 24"/>
                        <a:gd name="T32" fmla="*/ 20 w 96"/>
                        <a:gd name="T33" fmla="*/ 8 h 24"/>
                        <a:gd name="T34" fmla="*/ 28 w 96"/>
                        <a:gd name="T35" fmla="*/ 8 h 24"/>
                        <a:gd name="T36" fmla="*/ 28 w 96"/>
                        <a:gd name="T37" fmla="*/ 16 h 24"/>
                        <a:gd name="T38" fmla="*/ 40 w 96"/>
                        <a:gd name="T39" fmla="*/ 16 h 24"/>
                        <a:gd name="T40" fmla="*/ 32 w 96"/>
                        <a:gd name="T41" fmla="*/ 16 h 24"/>
                        <a:gd name="T42" fmla="*/ 32 w 96"/>
                        <a:gd name="T43" fmla="*/ 8 h 24"/>
                        <a:gd name="T44" fmla="*/ 40 w 96"/>
                        <a:gd name="T45" fmla="*/ 8 h 24"/>
                        <a:gd name="T46" fmla="*/ 40 w 96"/>
                        <a:gd name="T47"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6" h="24">
                          <a:moveTo>
                            <a:pt x="92" y="0"/>
                          </a:moveTo>
                          <a:cubicBezTo>
                            <a:pt x="4" y="0"/>
                            <a:pt x="4" y="0"/>
                            <a:pt x="4" y="0"/>
                          </a:cubicBezTo>
                          <a:cubicBezTo>
                            <a:pt x="2" y="0"/>
                            <a:pt x="0" y="2"/>
                            <a:pt x="0" y="4"/>
                          </a:cubicBezTo>
                          <a:cubicBezTo>
                            <a:pt x="0" y="20"/>
                            <a:pt x="0" y="20"/>
                            <a:pt x="0" y="20"/>
                          </a:cubicBezTo>
                          <a:cubicBezTo>
                            <a:pt x="0" y="22"/>
                            <a:pt x="2" y="24"/>
                            <a:pt x="4" y="24"/>
                          </a:cubicBezTo>
                          <a:cubicBezTo>
                            <a:pt x="92" y="24"/>
                            <a:pt x="92" y="24"/>
                            <a:pt x="92" y="24"/>
                          </a:cubicBezTo>
                          <a:cubicBezTo>
                            <a:pt x="94" y="24"/>
                            <a:pt x="96" y="22"/>
                            <a:pt x="96" y="20"/>
                          </a:cubicBezTo>
                          <a:cubicBezTo>
                            <a:pt x="96" y="4"/>
                            <a:pt x="96" y="4"/>
                            <a:pt x="96" y="4"/>
                          </a:cubicBezTo>
                          <a:cubicBezTo>
                            <a:pt x="96" y="2"/>
                            <a:pt x="94" y="0"/>
                            <a:pt x="92" y="0"/>
                          </a:cubicBezTo>
                          <a:close/>
                          <a:moveTo>
                            <a:pt x="16" y="16"/>
                          </a:moveTo>
                          <a:cubicBezTo>
                            <a:pt x="8" y="16"/>
                            <a:pt x="8" y="16"/>
                            <a:pt x="8" y="16"/>
                          </a:cubicBezTo>
                          <a:cubicBezTo>
                            <a:pt x="8" y="8"/>
                            <a:pt x="8" y="8"/>
                            <a:pt x="8" y="8"/>
                          </a:cubicBezTo>
                          <a:cubicBezTo>
                            <a:pt x="16" y="8"/>
                            <a:pt x="16" y="8"/>
                            <a:pt x="16" y="8"/>
                          </a:cubicBezTo>
                          <a:lnTo>
                            <a:pt x="16" y="16"/>
                          </a:lnTo>
                          <a:close/>
                          <a:moveTo>
                            <a:pt x="28" y="16"/>
                          </a:moveTo>
                          <a:cubicBezTo>
                            <a:pt x="20" y="16"/>
                            <a:pt x="20" y="16"/>
                            <a:pt x="20" y="16"/>
                          </a:cubicBezTo>
                          <a:cubicBezTo>
                            <a:pt x="20" y="8"/>
                            <a:pt x="20" y="8"/>
                            <a:pt x="20" y="8"/>
                          </a:cubicBezTo>
                          <a:cubicBezTo>
                            <a:pt x="28" y="8"/>
                            <a:pt x="28" y="8"/>
                            <a:pt x="28" y="8"/>
                          </a:cubicBezTo>
                          <a:lnTo>
                            <a:pt x="28" y="16"/>
                          </a:lnTo>
                          <a:close/>
                          <a:moveTo>
                            <a:pt x="40" y="16"/>
                          </a:moveTo>
                          <a:cubicBezTo>
                            <a:pt x="32" y="16"/>
                            <a:pt x="32" y="16"/>
                            <a:pt x="32" y="16"/>
                          </a:cubicBezTo>
                          <a:cubicBezTo>
                            <a:pt x="32" y="8"/>
                            <a:pt x="32" y="8"/>
                            <a:pt x="32" y="8"/>
                          </a:cubicBezTo>
                          <a:cubicBezTo>
                            <a:pt x="40" y="8"/>
                            <a:pt x="40" y="8"/>
                            <a:pt x="40" y="8"/>
                          </a:cubicBezTo>
                          <a:lnTo>
                            <a:pt x="40" y="16"/>
                          </a:lnTo>
                          <a:close/>
                        </a:path>
                      </a:pathLst>
                    </a:custGeom>
                    <a:noFill/>
                    <a:ln w="9525" cap="sq">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3" name="Freeform 6">
                      <a:extLst>
                        <a:ext uri="{FF2B5EF4-FFF2-40B4-BE49-F238E27FC236}">
                          <a16:creationId xmlns:a16="http://schemas.microsoft.com/office/drawing/2014/main" id="{05FE8247-B96B-4743-8F1C-47B34253EA32}"/>
                        </a:ext>
                      </a:extLst>
                    </p:cNvPr>
                    <p:cNvSpPr>
                      <a:spLocks noEditPoints="1"/>
                    </p:cNvSpPr>
                    <p:nvPr/>
                  </p:nvSpPr>
                  <p:spPr bwMode="auto">
                    <a:xfrm>
                      <a:off x="204" y="2442"/>
                      <a:ext cx="148" cy="37"/>
                    </a:xfrm>
                    <a:custGeom>
                      <a:avLst/>
                      <a:gdLst>
                        <a:gd name="T0" fmla="*/ 92 w 96"/>
                        <a:gd name="T1" fmla="*/ 0 h 24"/>
                        <a:gd name="T2" fmla="*/ 4 w 96"/>
                        <a:gd name="T3" fmla="*/ 0 h 24"/>
                        <a:gd name="T4" fmla="*/ 0 w 96"/>
                        <a:gd name="T5" fmla="*/ 4 h 24"/>
                        <a:gd name="T6" fmla="*/ 0 w 96"/>
                        <a:gd name="T7" fmla="*/ 20 h 24"/>
                        <a:gd name="T8" fmla="*/ 4 w 96"/>
                        <a:gd name="T9" fmla="*/ 24 h 24"/>
                        <a:gd name="T10" fmla="*/ 92 w 96"/>
                        <a:gd name="T11" fmla="*/ 24 h 24"/>
                        <a:gd name="T12" fmla="*/ 96 w 96"/>
                        <a:gd name="T13" fmla="*/ 20 h 24"/>
                        <a:gd name="T14" fmla="*/ 96 w 96"/>
                        <a:gd name="T15" fmla="*/ 4 h 24"/>
                        <a:gd name="T16" fmla="*/ 92 w 96"/>
                        <a:gd name="T17" fmla="*/ 0 h 24"/>
                        <a:gd name="T18" fmla="*/ 16 w 96"/>
                        <a:gd name="T19" fmla="*/ 16 h 24"/>
                        <a:gd name="T20" fmla="*/ 8 w 96"/>
                        <a:gd name="T21" fmla="*/ 16 h 24"/>
                        <a:gd name="T22" fmla="*/ 8 w 96"/>
                        <a:gd name="T23" fmla="*/ 8 h 24"/>
                        <a:gd name="T24" fmla="*/ 16 w 96"/>
                        <a:gd name="T25" fmla="*/ 8 h 24"/>
                        <a:gd name="T26" fmla="*/ 16 w 96"/>
                        <a:gd name="T27" fmla="*/ 16 h 24"/>
                        <a:gd name="T28" fmla="*/ 28 w 96"/>
                        <a:gd name="T29" fmla="*/ 16 h 24"/>
                        <a:gd name="T30" fmla="*/ 20 w 96"/>
                        <a:gd name="T31" fmla="*/ 16 h 24"/>
                        <a:gd name="T32" fmla="*/ 20 w 96"/>
                        <a:gd name="T33" fmla="*/ 8 h 24"/>
                        <a:gd name="T34" fmla="*/ 28 w 96"/>
                        <a:gd name="T35" fmla="*/ 8 h 24"/>
                        <a:gd name="T36" fmla="*/ 28 w 96"/>
                        <a:gd name="T37" fmla="*/ 16 h 24"/>
                        <a:gd name="T38" fmla="*/ 40 w 96"/>
                        <a:gd name="T39" fmla="*/ 16 h 24"/>
                        <a:gd name="T40" fmla="*/ 32 w 96"/>
                        <a:gd name="T41" fmla="*/ 16 h 24"/>
                        <a:gd name="T42" fmla="*/ 32 w 96"/>
                        <a:gd name="T43" fmla="*/ 8 h 24"/>
                        <a:gd name="T44" fmla="*/ 40 w 96"/>
                        <a:gd name="T45" fmla="*/ 8 h 24"/>
                        <a:gd name="T46" fmla="*/ 40 w 96"/>
                        <a:gd name="T47"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6" h="24">
                          <a:moveTo>
                            <a:pt x="92" y="0"/>
                          </a:moveTo>
                          <a:cubicBezTo>
                            <a:pt x="4" y="0"/>
                            <a:pt x="4" y="0"/>
                            <a:pt x="4" y="0"/>
                          </a:cubicBezTo>
                          <a:cubicBezTo>
                            <a:pt x="2" y="0"/>
                            <a:pt x="0" y="2"/>
                            <a:pt x="0" y="4"/>
                          </a:cubicBezTo>
                          <a:cubicBezTo>
                            <a:pt x="0" y="20"/>
                            <a:pt x="0" y="20"/>
                            <a:pt x="0" y="20"/>
                          </a:cubicBezTo>
                          <a:cubicBezTo>
                            <a:pt x="0" y="22"/>
                            <a:pt x="2" y="24"/>
                            <a:pt x="4" y="24"/>
                          </a:cubicBezTo>
                          <a:cubicBezTo>
                            <a:pt x="92" y="24"/>
                            <a:pt x="92" y="24"/>
                            <a:pt x="92" y="24"/>
                          </a:cubicBezTo>
                          <a:cubicBezTo>
                            <a:pt x="94" y="24"/>
                            <a:pt x="96" y="22"/>
                            <a:pt x="96" y="20"/>
                          </a:cubicBezTo>
                          <a:cubicBezTo>
                            <a:pt x="96" y="4"/>
                            <a:pt x="96" y="4"/>
                            <a:pt x="96" y="4"/>
                          </a:cubicBezTo>
                          <a:cubicBezTo>
                            <a:pt x="96" y="2"/>
                            <a:pt x="94" y="0"/>
                            <a:pt x="92" y="0"/>
                          </a:cubicBezTo>
                          <a:close/>
                          <a:moveTo>
                            <a:pt x="16" y="16"/>
                          </a:moveTo>
                          <a:cubicBezTo>
                            <a:pt x="8" y="16"/>
                            <a:pt x="8" y="16"/>
                            <a:pt x="8" y="16"/>
                          </a:cubicBezTo>
                          <a:cubicBezTo>
                            <a:pt x="8" y="8"/>
                            <a:pt x="8" y="8"/>
                            <a:pt x="8" y="8"/>
                          </a:cubicBezTo>
                          <a:cubicBezTo>
                            <a:pt x="16" y="8"/>
                            <a:pt x="16" y="8"/>
                            <a:pt x="16" y="8"/>
                          </a:cubicBezTo>
                          <a:lnTo>
                            <a:pt x="16" y="16"/>
                          </a:lnTo>
                          <a:close/>
                          <a:moveTo>
                            <a:pt x="28" y="16"/>
                          </a:moveTo>
                          <a:cubicBezTo>
                            <a:pt x="20" y="16"/>
                            <a:pt x="20" y="16"/>
                            <a:pt x="20" y="16"/>
                          </a:cubicBezTo>
                          <a:cubicBezTo>
                            <a:pt x="20" y="8"/>
                            <a:pt x="20" y="8"/>
                            <a:pt x="20" y="8"/>
                          </a:cubicBezTo>
                          <a:cubicBezTo>
                            <a:pt x="28" y="8"/>
                            <a:pt x="28" y="8"/>
                            <a:pt x="28" y="8"/>
                          </a:cubicBezTo>
                          <a:lnTo>
                            <a:pt x="28" y="16"/>
                          </a:lnTo>
                          <a:close/>
                          <a:moveTo>
                            <a:pt x="40" y="16"/>
                          </a:moveTo>
                          <a:cubicBezTo>
                            <a:pt x="32" y="16"/>
                            <a:pt x="32" y="16"/>
                            <a:pt x="32" y="16"/>
                          </a:cubicBezTo>
                          <a:cubicBezTo>
                            <a:pt x="32" y="8"/>
                            <a:pt x="32" y="8"/>
                            <a:pt x="32" y="8"/>
                          </a:cubicBezTo>
                          <a:cubicBezTo>
                            <a:pt x="40" y="8"/>
                            <a:pt x="40" y="8"/>
                            <a:pt x="40" y="8"/>
                          </a:cubicBezTo>
                          <a:lnTo>
                            <a:pt x="40" y="16"/>
                          </a:lnTo>
                          <a:close/>
                        </a:path>
                      </a:pathLst>
                    </a:custGeom>
                    <a:noFill/>
                    <a:ln w="9525" cap="sq">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78" name="Group 4">
                    <a:extLst>
                      <a:ext uri="{FF2B5EF4-FFF2-40B4-BE49-F238E27FC236}">
                        <a16:creationId xmlns:a16="http://schemas.microsoft.com/office/drawing/2014/main" id="{0955395B-618D-48FD-A849-00900B80CDE0}"/>
                      </a:ext>
                    </a:extLst>
                  </p:cNvPr>
                  <p:cNvGrpSpPr>
                    <a:grpSpLocks noChangeAspect="1"/>
                  </p:cNvGrpSpPr>
                  <p:nvPr/>
                </p:nvGrpSpPr>
                <p:grpSpPr bwMode="auto">
                  <a:xfrm>
                    <a:off x="323850" y="3646961"/>
                    <a:ext cx="234950" cy="215900"/>
                    <a:chOff x="204" y="2386"/>
                    <a:chExt cx="148" cy="136"/>
                  </a:xfrm>
                  <a:grpFill/>
                </p:grpSpPr>
                <p:sp>
                  <p:nvSpPr>
                    <p:cNvPr id="79" name="Freeform 5">
                      <a:extLst>
                        <a:ext uri="{FF2B5EF4-FFF2-40B4-BE49-F238E27FC236}">
                          <a16:creationId xmlns:a16="http://schemas.microsoft.com/office/drawing/2014/main" id="{2D1C6186-3F4D-4DA6-9DDC-EDFDF8654F97}"/>
                        </a:ext>
                      </a:extLst>
                    </p:cNvPr>
                    <p:cNvSpPr>
                      <a:spLocks noEditPoints="1"/>
                    </p:cNvSpPr>
                    <p:nvPr/>
                  </p:nvSpPr>
                  <p:spPr bwMode="auto">
                    <a:xfrm>
                      <a:off x="204" y="2485"/>
                      <a:ext cx="148" cy="37"/>
                    </a:xfrm>
                    <a:custGeom>
                      <a:avLst/>
                      <a:gdLst>
                        <a:gd name="T0" fmla="*/ 92 w 96"/>
                        <a:gd name="T1" fmla="*/ 0 h 24"/>
                        <a:gd name="T2" fmla="*/ 4 w 96"/>
                        <a:gd name="T3" fmla="*/ 0 h 24"/>
                        <a:gd name="T4" fmla="*/ 0 w 96"/>
                        <a:gd name="T5" fmla="*/ 4 h 24"/>
                        <a:gd name="T6" fmla="*/ 0 w 96"/>
                        <a:gd name="T7" fmla="*/ 20 h 24"/>
                        <a:gd name="T8" fmla="*/ 4 w 96"/>
                        <a:gd name="T9" fmla="*/ 24 h 24"/>
                        <a:gd name="T10" fmla="*/ 92 w 96"/>
                        <a:gd name="T11" fmla="*/ 24 h 24"/>
                        <a:gd name="T12" fmla="*/ 96 w 96"/>
                        <a:gd name="T13" fmla="*/ 20 h 24"/>
                        <a:gd name="T14" fmla="*/ 96 w 96"/>
                        <a:gd name="T15" fmla="*/ 4 h 24"/>
                        <a:gd name="T16" fmla="*/ 92 w 96"/>
                        <a:gd name="T17" fmla="*/ 0 h 24"/>
                        <a:gd name="T18" fmla="*/ 16 w 96"/>
                        <a:gd name="T19" fmla="*/ 16 h 24"/>
                        <a:gd name="T20" fmla="*/ 8 w 96"/>
                        <a:gd name="T21" fmla="*/ 16 h 24"/>
                        <a:gd name="T22" fmla="*/ 8 w 96"/>
                        <a:gd name="T23" fmla="*/ 8 h 24"/>
                        <a:gd name="T24" fmla="*/ 16 w 96"/>
                        <a:gd name="T25" fmla="*/ 8 h 24"/>
                        <a:gd name="T26" fmla="*/ 16 w 96"/>
                        <a:gd name="T27" fmla="*/ 16 h 24"/>
                        <a:gd name="T28" fmla="*/ 28 w 96"/>
                        <a:gd name="T29" fmla="*/ 16 h 24"/>
                        <a:gd name="T30" fmla="*/ 20 w 96"/>
                        <a:gd name="T31" fmla="*/ 16 h 24"/>
                        <a:gd name="T32" fmla="*/ 20 w 96"/>
                        <a:gd name="T33" fmla="*/ 8 h 24"/>
                        <a:gd name="T34" fmla="*/ 28 w 96"/>
                        <a:gd name="T35" fmla="*/ 8 h 24"/>
                        <a:gd name="T36" fmla="*/ 28 w 96"/>
                        <a:gd name="T37" fmla="*/ 16 h 24"/>
                        <a:gd name="T38" fmla="*/ 40 w 96"/>
                        <a:gd name="T39" fmla="*/ 16 h 24"/>
                        <a:gd name="T40" fmla="*/ 32 w 96"/>
                        <a:gd name="T41" fmla="*/ 16 h 24"/>
                        <a:gd name="T42" fmla="*/ 32 w 96"/>
                        <a:gd name="T43" fmla="*/ 8 h 24"/>
                        <a:gd name="T44" fmla="*/ 40 w 96"/>
                        <a:gd name="T45" fmla="*/ 8 h 24"/>
                        <a:gd name="T46" fmla="*/ 40 w 96"/>
                        <a:gd name="T47"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6" h="24">
                          <a:moveTo>
                            <a:pt x="92" y="0"/>
                          </a:moveTo>
                          <a:cubicBezTo>
                            <a:pt x="4" y="0"/>
                            <a:pt x="4" y="0"/>
                            <a:pt x="4" y="0"/>
                          </a:cubicBezTo>
                          <a:cubicBezTo>
                            <a:pt x="2" y="0"/>
                            <a:pt x="0" y="2"/>
                            <a:pt x="0" y="4"/>
                          </a:cubicBezTo>
                          <a:cubicBezTo>
                            <a:pt x="0" y="20"/>
                            <a:pt x="0" y="20"/>
                            <a:pt x="0" y="20"/>
                          </a:cubicBezTo>
                          <a:cubicBezTo>
                            <a:pt x="0" y="22"/>
                            <a:pt x="2" y="24"/>
                            <a:pt x="4" y="24"/>
                          </a:cubicBezTo>
                          <a:cubicBezTo>
                            <a:pt x="92" y="24"/>
                            <a:pt x="92" y="24"/>
                            <a:pt x="92" y="24"/>
                          </a:cubicBezTo>
                          <a:cubicBezTo>
                            <a:pt x="94" y="24"/>
                            <a:pt x="96" y="22"/>
                            <a:pt x="96" y="20"/>
                          </a:cubicBezTo>
                          <a:cubicBezTo>
                            <a:pt x="96" y="4"/>
                            <a:pt x="96" y="4"/>
                            <a:pt x="96" y="4"/>
                          </a:cubicBezTo>
                          <a:cubicBezTo>
                            <a:pt x="96" y="2"/>
                            <a:pt x="94" y="0"/>
                            <a:pt x="92" y="0"/>
                          </a:cubicBezTo>
                          <a:close/>
                          <a:moveTo>
                            <a:pt x="16" y="16"/>
                          </a:moveTo>
                          <a:cubicBezTo>
                            <a:pt x="8" y="16"/>
                            <a:pt x="8" y="16"/>
                            <a:pt x="8" y="16"/>
                          </a:cubicBezTo>
                          <a:cubicBezTo>
                            <a:pt x="8" y="8"/>
                            <a:pt x="8" y="8"/>
                            <a:pt x="8" y="8"/>
                          </a:cubicBezTo>
                          <a:cubicBezTo>
                            <a:pt x="16" y="8"/>
                            <a:pt x="16" y="8"/>
                            <a:pt x="16" y="8"/>
                          </a:cubicBezTo>
                          <a:lnTo>
                            <a:pt x="16" y="16"/>
                          </a:lnTo>
                          <a:close/>
                          <a:moveTo>
                            <a:pt x="28" y="16"/>
                          </a:moveTo>
                          <a:cubicBezTo>
                            <a:pt x="20" y="16"/>
                            <a:pt x="20" y="16"/>
                            <a:pt x="20" y="16"/>
                          </a:cubicBezTo>
                          <a:cubicBezTo>
                            <a:pt x="20" y="8"/>
                            <a:pt x="20" y="8"/>
                            <a:pt x="20" y="8"/>
                          </a:cubicBezTo>
                          <a:cubicBezTo>
                            <a:pt x="28" y="8"/>
                            <a:pt x="28" y="8"/>
                            <a:pt x="28" y="8"/>
                          </a:cubicBezTo>
                          <a:lnTo>
                            <a:pt x="28" y="16"/>
                          </a:lnTo>
                          <a:close/>
                          <a:moveTo>
                            <a:pt x="40" y="16"/>
                          </a:moveTo>
                          <a:cubicBezTo>
                            <a:pt x="32" y="16"/>
                            <a:pt x="32" y="16"/>
                            <a:pt x="32" y="16"/>
                          </a:cubicBezTo>
                          <a:cubicBezTo>
                            <a:pt x="32" y="8"/>
                            <a:pt x="32" y="8"/>
                            <a:pt x="32" y="8"/>
                          </a:cubicBezTo>
                          <a:cubicBezTo>
                            <a:pt x="40" y="8"/>
                            <a:pt x="40" y="8"/>
                            <a:pt x="40" y="8"/>
                          </a:cubicBezTo>
                          <a:lnTo>
                            <a:pt x="40" y="16"/>
                          </a:lnTo>
                          <a:close/>
                        </a:path>
                      </a:pathLst>
                    </a:custGeom>
                    <a:noFill/>
                    <a:ln w="9525" cap="sq">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0" name="Freeform 6">
                      <a:extLst>
                        <a:ext uri="{FF2B5EF4-FFF2-40B4-BE49-F238E27FC236}">
                          <a16:creationId xmlns:a16="http://schemas.microsoft.com/office/drawing/2014/main" id="{D885BBE5-C0AD-4A34-AA0D-83CA7EF450A0}"/>
                        </a:ext>
                      </a:extLst>
                    </p:cNvPr>
                    <p:cNvSpPr>
                      <a:spLocks noEditPoints="1"/>
                    </p:cNvSpPr>
                    <p:nvPr/>
                  </p:nvSpPr>
                  <p:spPr bwMode="auto">
                    <a:xfrm>
                      <a:off x="204" y="2442"/>
                      <a:ext cx="148" cy="37"/>
                    </a:xfrm>
                    <a:custGeom>
                      <a:avLst/>
                      <a:gdLst>
                        <a:gd name="T0" fmla="*/ 92 w 96"/>
                        <a:gd name="T1" fmla="*/ 0 h 24"/>
                        <a:gd name="T2" fmla="*/ 4 w 96"/>
                        <a:gd name="T3" fmla="*/ 0 h 24"/>
                        <a:gd name="T4" fmla="*/ 0 w 96"/>
                        <a:gd name="T5" fmla="*/ 4 h 24"/>
                        <a:gd name="T6" fmla="*/ 0 w 96"/>
                        <a:gd name="T7" fmla="*/ 20 h 24"/>
                        <a:gd name="T8" fmla="*/ 4 w 96"/>
                        <a:gd name="T9" fmla="*/ 24 h 24"/>
                        <a:gd name="T10" fmla="*/ 92 w 96"/>
                        <a:gd name="T11" fmla="*/ 24 h 24"/>
                        <a:gd name="T12" fmla="*/ 96 w 96"/>
                        <a:gd name="T13" fmla="*/ 20 h 24"/>
                        <a:gd name="T14" fmla="*/ 96 w 96"/>
                        <a:gd name="T15" fmla="*/ 4 h 24"/>
                        <a:gd name="T16" fmla="*/ 92 w 96"/>
                        <a:gd name="T17" fmla="*/ 0 h 24"/>
                        <a:gd name="T18" fmla="*/ 16 w 96"/>
                        <a:gd name="T19" fmla="*/ 16 h 24"/>
                        <a:gd name="T20" fmla="*/ 8 w 96"/>
                        <a:gd name="T21" fmla="*/ 16 h 24"/>
                        <a:gd name="T22" fmla="*/ 8 w 96"/>
                        <a:gd name="T23" fmla="*/ 8 h 24"/>
                        <a:gd name="T24" fmla="*/ 16 w 96"/>
                        <a:gd name="T25" fmla="*/ 8 h 24"/>
                        <a:gd name="T26" fmla="*/ 16 w 96"/>
                        <a:gd name="T27" fmla="*/ 16 h 24"/>
                        <a:gd name="T28" fmla="*/ 28 w 96"/>
                        <a:gd name="T29" fmla="*/ 16 h 24"/>
                        <a:gd name="T30" fmla="*/ 20 w 96"/>
                        <a:gd name="T31" fmla="*/ 16 h 24"/>
                        <a:gd name="T32" fmla="*/ 20 w 96"/>
                        <a:gd name="T33" fmla="*/ 8 h 24"/>
                        <a:gd name="T34" fmla="*/ 28 w 96"/>
                        <a:gd name="T35" fmla="*/ 8 h 24"/>
                        <a:gd name="T36" fmla="*/ 28 w 96"/>
                        <a:gd name="T37" fmla="*/ 16 h 24"/>
                        <a:gd name="T38" fmla="*/ 40 w 96"/>
                        <a:gd name="T39" fmla="*/ 16 h 24"/>
                        <a:gd name="T40" fmla="*/ 32 w 96"/>
                        <a:gd name="T41" fmla="*/ 16 h 24"/>
                        <a:gd name="T42" fmla="*/ 32 w 96"/>
                        <a:gd name="T43" fmla="*/ 8 h 24"/>
                        <a:gd name="T44" fmla="*/ 40 w 96"/>
                        <a:gd name="T45" fmla="*/ 8 h 24"/>
                        <a:gd name="T46" fmla="*/ 40 w 96"/>
                        <a:gd name="T47"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6" h="24">
                          <a:moveTo>
                            <a:pt x="92" y="0"/>
                          </a:moveTo>
                          <a:cubicBezTo>
                            <a:pt x="4" y="0"/>
                            <a:pt x="4" y="0"/>
                            <a:pt x="4" y="0"/>
                          </a:cubicBezTo>
                          <a:cubicBezTo>
                            <a:pt x="2" y="0"/>
                            <a:pt x="0" y="2"/>
                            <a:pt x="0" y="4"/>
                          </a:cubicBezTo>
                          <a:cubicBezTo>
                            <a:pt x="0" y="20"/>
                            <a:pt x="0" y="20"/>
                            <a:pt x="0" y="20"/>
                          </a:cubicBezTo>
                          <a:cubicBezTo>
                            <a:pt x="0" y="22"/>
                            <a:pt x="2" y="24"/>
                            <a:pt x="4" y="24"/>
                          </a:cubicBezTo>
                          <a:cubicBezTo>
                            <a:pt x="92" y="24"/>
                            <a:pt x="92" y="24"/>
                            <a:pt x="92" y="24"/>
                          </a:cubicBezTo>
                          <a:cubicBezTo>
                            <a:pt x="94" y="24"/>
                            <a:pt x="96" y="22"/>
                            <a:pt x="96" y="20"/>
                          </a:cubicBezTo>
                          <a:cubicBezTo>
                            <a:pt x="96" y="4"/>
                            <a:pt x="96" y="4"/>
                            <a:pt x="96" y="4"/>
                          </a:cubicBezTo>
                          <a:cubicBezTo>
                            <a:pt x="96" y="2"/>
                            <a:pt x="94" y="0"/>
                            <a:pt x="92" y="0"/>
                          </a:cubicBezTo>
                          <a:close/>
                          <a:moveTo>
                            <a:pt x="16" y="16"/>
                          </a:moveTo>
                          <a:cubicBezTo>
                            <a:pt x="8" y="16"/>
                            <a:pt x="8" y="16"/>
                            <a:pt x="8" y="16"/>
                          </a:cubicBezTo>
                          <a:cubicBezTo>
                            <a:pt x="8" y="8"/>
                            <a:pt x="8" y="8"/>
                            <a:pt x="8" y="8"/>
                          </a:cubicBezTo>
                          <a:cubicBezTo>
                            <a:pt x="16" y="8"/>
                            <a:pt x="16" y="8"/>
                            <a:pt x="16" y="8"/>
                          </a:cubicBezTo>
                          <a:lnTo>
                            <a:pt x="16" y="16"/>
                          </a:lnTo>
                          <a:close/>
                          <a:moveTo>
                            <a:pt x="28" y="16"/>
                          </a:moveTo>
                          <a:cubicBezTo>
                            <a:pt x="20" y="16"/>
                            <a:pt x="20" y="16"/>
                            <a:pt x="20" y="16"/>
                          </a:cubicBezTo>
                          <a:cubicBezTo>
                            <a:pt x="20" y="8"/>
                            <a:pt x="20" y="8"/>
                            <a:pt x="20" y="8"/>
                          </a:cubicBezTo>
                          <a:cubicBezTo>
                            <a:pt x="28" y="8"/>
                            <a:pt x="28" y="8"/>
                            <a:pt x="28" y="8"/>
                          </a:cubicBezTo>
                          <a:lnTo>
                            <a:pt x="28" y="16"/>
                          </a:lnTo>
                          <a:close/>
                          <a:moveTo>
                            <a:pt x="40" y="16"/>
                          </a:moveTo>
                          <a:cubicBezTo>
                            <a:pt x="32" y="16"/>
                            <a:pt x="32" y="16"/>
                            <a:pt x="32" y="16"/>
                          </a:cubicBezTo>
                          <a:cubicBezTo>
                            <a:pt x="32" y="8"/>
                            <a:pt x="32" y="8"/>
                            <a:pt x="32" y="8"/>
                          </a:cubicBezTo>
                          <a:cubicBezTo>
                            <a:pt x="40" y="8"/>
                            <a:pt x="40" y="8"/>
                            <a:pt x="40" y="8"/>
                          </a:cubicBezTo>
                          <a:lnTo>
                            <a:pt x="40" y="16"/>
                          </a:lnTo>
                          <a:close/>
                        </a:path>
                      </a:pathLst>
                    </a:custGeom>
                    <a:noFill/>
                    <a:ln w="9525" cap="sq">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1" name="Freeform 7">
                      <a:extLst>
                        <a:ext uri="{FF2B5EF4-FFF2-40B4-BE49-F238E27FC236}">
                          <a16:creationId xmlns:a16="http://schemas.microsoft.com/office/drawing/2014/main" id="{A3290D11-F10F-43EB-B4DC-EC5FE8315ED4}"/>
                        </a:ext>
                      </a:extLst>
                    </p:cNvPr>
                    <p:cNvSpPr>
                      <a:spLocks/>
                    </p:cNvSpPr>
                    <p:nvPr/>
                  </p:nvSpPr>
                  <p:spPr bwMode="auto">
                    <a:xfrm>
                      <a:off x="210" y="2386"/>
                      <a:ext cx="136" cy="50"/>
                    </a:xfrm>
                    <a:custGeom>
                      <a:avLst/>
                      <a:gdLst>
                        <a:gd name="T0" fmla="*/ 19 w 136"/>
                        <a:gd name="T1" fmla="*/ 0 h 50"/>
                        <a:gd name="T2" fmla="*/ 0 w 136"/>
                        <a:gd name="T3" fmla="*/ 50 h 50"/>
                        <a:gd name="T4" fmla="*/ 136 w 136"/>
                        <a:gd name="T5" fmla="*/ 50 h 50"/>
                        <a:gd name="T6" fmla="*/ 117 w 136"/>
                        <a:gd name="T7" fmla="*/ 0 h 50"/>
                        <a:gd name="T8" fmla="*/ 19 w 136"/>
                        <a:gd name="T9" fmla="*/ 0 h 50"/>
                      </a:gdLst>
                      <a:ahLst/>
                      <a:cxnLst>
                        <a:cxn ang="0">
                          <a:pos x="T0" y="T1"/>
                        </a:cxn>
                        <a:cxn ang="0">
                          <a:pos x="T2" y="T3"/>
                        </a:cxn>
                        <a:cxn ang="0">
                          <a:pos x="T4" y="T5"/>
                        </a:cxn>
                        <a:cxn ang="0">
                          <a:pos x="T6" y="T7"/>
                        </a:cxn>
                        <a:cxn ang="0">
                          <a:pos x="T8" y="T9"/>
                        </a:cxn>
                      </a:cxnLst>
                      <a:rect l="0" t="0" r="r" b="b"/>
                      <a:pathLst>
                        <a:path w="136" h="50">
                          <a:moveTo>
                            <a:pt x="19" y="0"/>
                          </a:moveTo>
                          <a:lnTo>
                            <a:pt x="0" y="50"/>
                          </a:lnTo>
                          <a:lnTo>
                            <a:pt x="136" y="50"/>
                          </a:lnTo>
                          <a:lnTo>
                            <a:pt x="117" y="0"/>
                          </a:lnTo>
                          <a:lnTo>
                            <a:pt x="19" y="0"/>
                          </a:lnTo>
                          <a:close/>
                        </a:path>
                      </a:pathLst>
                    </a:custGeom>
                    <a:noFill/>
                    <a:ln w="9525" cap="sq">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grpSp>
              <p:nvGrpSpPr>
                <p:cNvPr id="69" name="Group 68">
                  <a:extLst>
                    <a:ext uri="{FF2B5EF4-FFF2-40B4-BE49-F238E27FC236}">
                      <a16:creationId xmlns:a16="http://schemas.microsoft.com/office/drawing/2014/main" id="{6E174D54-B07E-4D15-B77E-2E5C4F5DA0E6}"/>
                    </a:ext>
                  </a:extLst>
                </p:cNvPr>
                <p:cNvGrpSpPr/>
                <p:nvPr/>
              </p:nvGrpSpPr>
              <p:grpSpPr>
                <a:xfrm>
                  <a:off x="2962658" y="5599829"/>
                  <a:ext cx="266602" cy="398972"/>
                  <a:chOff x="323850" y="3646961"/>
                  <a:chExt cx="234950" cy="351604"/>
                </a:xfrm>
                <a:noFill/>
              </p:grpSpPr>
              <p:grpSp>
                <p:nvGrpSpPr>
                  <p:cNvPr id="70" name="Group 4">
                    <a:extLst>
                      <a:ext uri="{FF2B5EF4-FFF2-40B4-BE49-F238E27FC236}">
                        <a16:creationId xmlns:a16="http://schemas.microsoft.com/office/drawing/2014/main" id="{D03141FE-C2F1-42FE-9607-C7AD52DB7ECB}"/>
                      </a:ext>
                    </a:extLst>
                  </p:cNvPr>
                  <p:cNvGrpSpPr>
                    <a:grpSpLocks noChangeAspect="1"/>
                  </p:cNvGrpSpPr>
                  <p:nvPr/>
                </p:nvGrpSpPr>
                <p:grpSpPr bwMode="auto">
                  <a:xfrm>
                    <a:off x="323850" y="3871565"/>
                    <a:ext cx="234950" cy="127000"/>
                    <a:chOff x="204" y="2442"/>
                    <a:chExt cx="148" cy="80"/>
                  </a:xfrm>
                  <a:grpFill/>
                </p:grpSpPr>
                <p:sp>
                  <p:nvSpPr>
                    <p:cNvPr id="75" name="Freeform 5">
                      <a:extLst>
                        <a:ext uri="{FF2B5EF4-FFF2-40B4-BE49-F238E27FC236}">
                          <a16:creationId xmlns:a16="http://schemas.microsoft.com/office/drawing/2014/main" id="{04F2A580-A42B-46D2-8290-45451CA6B4D0}"/>
                        </a:ext>
                      </a:extLst>
                    </p:cNvPr>
                    <p:cNvSpPr>
                      <a:spLocks noEditPoints="1"/>
                    </p:cNvSpPr>
                    <p:nvPr/>
                  </p:nvSpPr>
                  <p:spPr bwMode="auto">
                    <a:xfrm>
                      <a:off x="204" y="2485"/>
                      <a:ext cx="148" cy="37"/>
                    </a:xfrm>
                    <a:custGeom>
                      <a:avLst/>
                      <a:gdLst>
                        <a:gd name="T0" fmla="*/ 92 w 96"/>
                        <a:gd name="T1" fmla="*/ 0 h 24"/>
                        <a:gd name="T2" fmla="*/ 4 w 96"/>
                        <a:gd name="T3" fmla="*/ 0 h 24"/>
                        <a:gd name="T4" fmla="*/ 0 w 96"/>
                        <a:gd name="T5" fmla="*/ 4 h 24"/>
                        <a:gd name="T6" fmla="*/ 0 w 96"/>
                        <a:gd name="T7" fmla="*/ 20 h 24"/>
                        <a:gd name="T8" fmla="*/ 4 w 96"/>
                        <a:gd name="T9" fmla="*/ 24 h 24"/>
                        <a:gd name="T10" fmla="*/ 92 w 96"/>
                        <a:gd name="T11" fmla="*/ 24 h 24"/>
                        <a:gd name="T12" fmla="*/ 96 w 96"/>
                        <a:gd name="T13" fmla="*/ 20 h 24"/>
                        <a:gd name="T14" fmla="*/ 96 w 96"/>
                        <a:gd name="T15" fmla="*/ 4 h 24"/>
                        <a:gd name="T16" fmla="*/ 92 w 96"/>
                        <a:gd name="T17" fmla="*/ 0 h 24"/>
                        <a:gd name="T18" fmla="*/ 16 w 96"/>
                        <a:gd name="T19" fmla="*/ 16 h 24"/>
                        <a:gd name="T20" fmla="*/ 8 w 96"/>
                        <a:gd name="T21" fmla="*/ 16 h 24"/>
                        <a:gd name="T22" fmla="*/ 8 w 96"/>
                        <a:gd name="T23" fmla="*/ 8 h 24"/>
                        <a:gd name="T24" fmla="*/ 16 w 96"/>
                        <a:gd name="T25" fmla="*/ 8 h 24"/>
                        <a:gd name="T26" fmla="*/ 16 w 96"/>
                        <a:gd name="T27" fmla="*/ 16 h 24"/>
                        <a:gd name="T28" fmla="*/ 28 w 96"/>
                        <a:gd name="T29" fmla="*/ 16 h 24"/>
                        <a:gd name="T30" fmla="*/ 20 w 96"/>
                        <a:gd name="T31" fmla="*/ 16 h 24"/>
                        <a:gd name="T32" fmla="*/ 20 w 96"/>
                        <a:gd name="T33" fmla="*/ 8 h 24"/>
                        <a:gd name="T34" fmla="*/ 28 w 96"/>
                        <a:gd name="T35" fmla="*/ 8 h 24"/>
                        <a:gd name="T36" fmla="*/ 28 w 96"/>
                        <a:gd name="T37" fmla="*/ 16 h 24"/>
                        <a:gd name="T38" fmla="*/ 40 w 96"/>
                        <a:gd name="T39" fmla="*/ 16 h 24"/>
                        <a:gd name="T40" fmla="*/ 32 w 96"/>
                        <a:gd name="T41" fmla="*/ 16 h 24"/>
                        <a:gd name="T42" fmla="*/ 32 w 96"/>
                        <a:gd name="T43" fmla="*/ 8 h 24"/>
                        <a:gd name="T44" fmla="*/ 40 w 96"/>
                        <a:gd name="T45" fmla="*/ 8 h 24"/>
                        <a:gd name="T46" fmla="*/ 40 w 96"/>
                        <a:gd name="T47"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6" h="24">
                          <a:moveTo>
                            <a:pt x="92" y="0"/>
                          </a:moveTo>
                          <a:cubicBezTo>
                            <a:pt x="4" y="0"/>
                            <a:pt x="4" y="0"/>
                            <a:pt x="4" y="0"/>
                          </a:cubicBezTo>
                          <a:cubicBezTo>
                            <a:pt x="2" y="0"/>
                            <a:pt x="0" y="2"/>
                            <a:pt x="0" y="4"/>
                          </a:cubicBezTo>
                          <a:cubicBezTo>
                            <a:pt x="0" y="20"/>
                            <a:pt x="0" y="20"/>
                            <a:pt x="0" y="20"/>
                          </a:cubicBezTo>
                          <a:cubicBezTo>
                            <a:pt x="0" y="22"/>
                            <a:pt x="2" y="24"/>
                            <a:pt x="4" y="24"/>
                          </a:cubicBezTo>
                          <a:cubicBezTo>
                            <a:pt x="92" y="24"/>
                            <a:pt x="92" y="24"/>
                            <a:pt x="92" y="24"/>
                          </a:cubicBezTo>
                          <a:cubicBezTo>
                            <a:pt x="94" y="24"/>
                            <a:pt x="96" y="22"/>
                            <a:pt x="96" y="20"/>
                          </a:cubicBezTo>
                          <a:cubicBezTo>
                            <a:pt x="96" y="4"/>
                            <a:pt x="96" y="4"/>
                            <a:pt x="96" y="4"/>
                          </a:cubicBezTo>
                          <a:cubicBezTo>
                            <a:pt x="96" y="2"/>
                            <a:pt x="94" y="0"/>
                            <a:pt x="92" y="0"/>
                          </a:cubicBezTo>
                          <a:close/>
                          <a:moveTo>
                            <a:pt x="16" y="16"/>
                          </a:moveTo>
                          <a:cubicBezTo>
                            <a:pt x="8" y="16"/>
                            <a:pt x="8" y="16"/>
                            <a:pt x="8" y="16"/>
                          </a:cubicBezTo>
                          <a:cubicBezTo>
                            <a:pt x="8" y="8"/>
                            <a:pt x="8" y="8"/>
                            <a:pt x="8" y="8"/>
                          </a:cubicBezTo>
                          <a:cubicBezTo>
                            <a:pt x="16" y="8"/>
                            <a:pt x="16" y="8"/>
                            <a:pt x="16" y="8"/>
                          </a:cubicBezTo>
                          <a:lnTo>
                            <a:pt x="16" y="16"/>
                          </a:lnTo>
                          <a:close/>
                          <a:moveTo>
                            <a:pt x="28" y="16"/>
                          </a:moveTo>
                          <a:cubicBezTo>
                            <a:pt x="20" y="16"/>
                            <a:pt x="20" y="16"/>
                            <a:pt x="20" y="16"/>
                          </a:cubicBezTo>
                          <a:cubicBezTo>
                            <a:pt x="20" y="8"/>
                            <a:pt x="20" y="8"/>
                            <a:pt x="20" y="8"/>
                          </a:cubicBezTo>
                          <a:cubicBezTo>
                            <a:pt x="28" y="8"/>
                            <a:pt x="28" y="8"/>
                            <a:pt x="28" y="8"/>
                          </a:cubicBezTo>
                          <a:lnTo>
                            <a:pt x="28" y="16"/>
                          </a:lnTo>
                          <a:close/>
                          <a:moveTo>
                            <a:pt x="40" y="16"/>
                          </a:moveTo>
                          <a:cubicBezTo>
                            <a:pt x="32" y="16"/>
                            <a:pt x="32" y="16"/>
                            <a:pt x="32" y="16"/>
                          </a:cubicBezTo>
                          <a:cubicBezTo>
                            <a:pt x="32" y="8"/>
                            <a:pt x="32" y="8"/>
                            <a:pt x="32" y="8"/>
                          </a:cubicBezTo>
                          <a:cubicBezTo>
                            <a:pt x="40" y="8"/>
                            <a:pt x="40" y="8"/>
                            <a:pt x="40" y="8"/>
                          </a:cubicBezTo>
                          <a:lnTo>
                            <a:pt x="40" y="16"/>
                          </a:lnTo>
                          <a:close/>
                        </a:path>
                      </a:pathLst>
                    </a:custGeom>
                    <a:noFill/>
                    <a:ln w="9525" cap="sq">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6" name="Freeform 6">
                      <a:extLst>
                        <a:ext uri="{FF2B5EF4-FFF2-40B4-BE49-F238E27FC236}">
                          <a16:creationId xmlns:a16="http://schemas.microsoft.com/office/drawing/2014/main" id="{E1A96436-A3D1-4D92-B5EA-8B5EDADFFD19}"/>
                        </a:ext>
                      </a:extLst>
                    </p:cNvPr>
                    <p:cNvSpPr>
                      <a:spLocks noEditPoints="1"/>
                    </p:cNvSpPr>
                    <p:nvPr/>
                  </p:nvSpPr>
                  <p:spPr bwMode="auto">
                    <a:xfrm>
                      <a:off x="204" y="2442"/>
                      <a:ext cx="148" cy="37"/>
                    </a:xfrm>
                    <a:custGeom>
                      <a:avLst/>
                      <a:gdLst>
                        <a:gd name="T0" fmla="*/ 92 w 96"/>
                        <a:gd name="T1" fmla="*/ 0 h 24"/>
                        <a:gd name="T2" fmla="*/ 4 w 96"/>
                        <a:gd name="T3" fmla="*/ 0 h 24"/>
                        <a:gd name="T4" fmla="*/ 0 w 96"/>
                        <a:gd name="T5" fmla="*/ 4 h 24"/>
                        <a:gd name="T6" fmla="*/ 0 w 96"/>
                        <a:gd name="T7" fmla="*/ 20 h 24"/>
                        <a:gd name="T8" fmla="*/ 4 w 96"/>
                        <a:gd name="T9" fmla="*/ 24 h 24"/>
                        <a:gd name="T10" fmla="*/ 92 w 96"/>
                        <a:gd name="T11" fmla="*/ 24 h 24"/>
                        <a:gd name="T12" fmla="*/ 96 w 96"/>
                        <a:gd name="T13" fmla="*/ 20 h 24"/>
                        <a:gd name="T14" fmla="*/ 96 w 96"/>
                        <a:gd name="T15" fmla="*/ 4 h 24"/>
                        <a:gd name="T16" fmla="*/ 92 w 96"/>
                        <a:gd name="T17" fmla="*/ 0 h 24"/>
                        <a:gd name="T18" fmla="*/ 16 w 96"/>
                        <a:gd name="T19" fmla="*/ 16 h 24"/>
                        <a:gd name="T20" fmla="*/ 8 w 96"/>
                        <a:gd name="T21" fmla="*/ 16 h 24"/>
                        <a:gd name="T22" fmla="*/ 8 w 96"/>
                        <a:gd name="T23" fmla="*/ 8 h 24"/>
                        <a:gd name="T24" fmla="*/ 16 w 96"/>
                        <a:gd name="T25" fmla="*/ 8 h 24"/>
                        <a:gd name="T26" fmla="*/ 16 w 96"/>
                        <a:gd name="T27" fmla="*/ 16 h 24"/>
                        <a:gd name="T28" fmla="*/ 28 w 96"/>
                        <a:gd name="T29" fmla="*/ 16 h 24"/>
                        <a:gd name="T30" fmla="*/ 20 w 96"/>
                        <a:gd name="T31" fmla="*/ 16 h 24"/>
                        <a:gd name="T32" fmla="*/ 20 w 96"/>
                        <a:gd name="T33" fmla="*/ 8 h 24"/>
                        <a:gd name="T34" fmla="*/ 28 w 96"/>
                        <a:gd name="T35" fmla="*/ 8 h 24"/>
                        <a:gd name="T36" fmla="*/ 28 w 96"/>
                        <a:gd name="T37" fmla="*/ 16 h 24"/>
                        <a:gd name="T38" fmla="*/ 40 w 96"/>
                        <a:gd name="T39" fmla="*/ 16 h 24"/>
                        <a:gd name="T40" fmla="*/ 32 w 96"/>
                        <a:gd name="T41" fmla="*/ 16 h 24"/>
                        <a:gd name="T42" fmla="*/ 32 w 96"/>
                        <a:gd name="T43" fmla="*/ 8 h 24"/>
                        <a:gd name="T44" fmla="*/ 40 w 96"/>
                        <a:gd name="T45" fmla="*/ 8 h 24"/>
                        <a:gd name="T46" fmla="*/ 40 w 96"/>
                        <a:gd name="T47"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6" h="24">
                          <a:moveTo>
                            <a:pt x="92" y="0"/>
                          </a:moveTo>
                          <a:cubicBezTo>
                            <a:pt x="4" y="0"/>
                            <a:pt x="4" y="0"/>
                            <a:pt x="4" y="0"/>
                          </a:cubicBezTo>
                          <a:cubicBezTo>
                            <a:pt x="2" y="0"/>
                            <a:pt x="0" y="2"/>
                            <a:pt x="0" y="4"/>
                          </a:cubicBezTo>
                          <a:cubicBezTo>
                            <a:pt x="0" y="20"/>
                            <a:pt x="0" y="20"/>
                            <a:pt x="0" y="20"/>
                          </a:cubicBezTo>
                          <a:cubicBezTo>
                            <a:pt x="0" y="22"/>
                            <a:pt x="2" y="24"/>
                            <a:pt x="4" y="24"/>
                          </a:cubicBezTo>
                          <a:cubicBezTo>
                            <a:pt x="92" y="24"/>
                            <a:pt x="92" y="24"/>
                            <a:pt x="92" y="24"/>
                          </a:cubicBezTo>
                          <a:cubicBezTo>
                            <a:pt x="94" y="24"/>
                            <a:pt x="96" y="22"/>
                            <a:pt x="96" y="20"/>
                          </a:cubicBezTo>
                          <a:cubicBezTo>
                            <a:pt x="96" y="4"/>
                            <a:pt x="96" y="4"/>
                            <a:pt x="96" y="4"/>
                          </a:cubicBezTo>
                          <a:cubicBezTo>
                            <a:pt x="96" y="2"/>
                            <a:pt x="94" y="0"/>
                            <a:pt x="92" y="0"/>
                          </a:cubicBezTo>
                          <a:close/>
                          <a:moveTo>
                            <a:pt x="16" y="16"/>
                          </a:moveTo>
                          <a:cubicBezTo>
                            <a:pt x="8" y="16"/>
                            <a:pt x="8" y="16"/>
                            <a:pt x="8" y="16"/>
                          </a:cubicBezTo>
                          <a:cubicBezTo>
                            <a:pt x="8" y="8"/>
                            <a:pt x="8" y="8"/>
                            <a:pt x="8" y="8"/>
                          </a:cubicBezTo>
                          <a:cubicBezTo>
                            <a:pt x="16" y="8"/>
                            <a:pt x="16" y="8"/>
                            <a:pt x="16" y="8"/>
                          </a:cubicBezTo>
                          <a:lnTo>
                            <a:pt x="16" y="16"/>
                          </a:lnTo>
                          <a:close/>
                          <a:moveTo>
                            <a:pt x="28" y="16"/>
                          </a:moveTo>
                          <a:cubicBezTo>
                            <a:pt x="20" y="16"/>
                            <a:pt x="20" y="16"/>
                            <a:pt x="20" y="16"/>
                          </a:cubicBezTo>
                          <a:cubicBezTo>
                            <a:pt x="20" y="8"/>
                            <a:pt x="20" y="8"/>
                            <a:pt x="20" y="8"/>
                          </a:cubicBezTo>
                          <a:cubicBezTo>
                            <a:pt x="28" y="8"/>
                            <a:pt x="28" y="8"/>
                            <a:pt x="28" y="8"/>
                          </a:cubicBezTo>
                          <a:lnTo>
                            <a:pt x="28" y="16"/>
                          </a:lnTo>
                          <a:close/>
                          <a:moveTo>
                            <a:pt x="40" y="16"/>
                          </a:moveTo>
                          <a:cubicBezTo>
                            <a:pt x="32" y="16"/>
                            <a:pt x="32" y="16"/>
                            <a:pt x="32" y="16"/>
                          </a:cubicBezTo>
                          <a:cubicBezTo>
                            <a:pt x="32" y="8"/>
                            <a:pt x="32" y="8"/>
                            <a:pt x="32" y="8"/>
                          </a:cubicBezTo>
                          <a:cubicBezTo>
                            <a:pt x="40" y="8"/>
                            <a:pt x="40" y="8"/>
                            <a:pt x="40" y="8"/>
                          </a:cubicBezTo>
                          <a:lnTo>
                            <a:pt x="40" y="16"/>
                          </a:lnTo>
                          <a:close/>
                        </a:path>
                      </a:pathLst>
                    </a:custGeom>
                    <a:noFill/>
                    <a:ln w="9525" cap="sq">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71" name="Group 4">
                    <a:extLst>
                      <a:ext uri="{FF2B5EF4-FFF2-40B4-BE49-F238E27FC236}">
                        <a16:creationId xmlns:a16="http://schemas.microsoft.com/office/drawing/2014/main" id="{7098199A-CD65-4C72-A6F1-B48A64CCA0D8}"/>
                      </a:ext>
                    </a:extLst>
                  </p:cNvPr>
                  <p:cNvGrpSpPr>
                    <a:grpSpLocks noChangeAspect="1"/>
                  </p:cNvGrpSpPr>
                  <p:nvPr/>
                </p:nvGrpSpPr>
                <p:grpSpPr bwMode="auto">
                  <a:xfrm>
                    <a:off x="323850" y="3646961"/>
                    <a:ext cx="234950" cy="215900"/>
                    <a:chOff x="204" y="2386"/>
                    <a:chExt cx="148" cy="136"/>
                  </a:xfrm>
                  <a:grpFill/>
                </p:grpSpPr>
                <p:sp>
                  <p:nvSpPr>
                    <p:cNvPr id="72" name="Freeform 5">
                      <a:extLst>
                        <a:ext uri="{FF2B5EF4-FFF2-40B4-BE49-F238E27FC236}">
                          <a16:creationId xmlns:a16="http://schemas.microsoft.com/office/drawing/2014/main" id="{88D08CC6-E2D1-4D3D-8F50-D9FC7CBCECE1}"/>
                        </a:ext>
                      </a:extLst>
                    </p:cNvPr>
                    <p:cNvSpPr>
                      <a:spLocks noEditPoints="1"/>
                    </p:cNvSpPr>
                    <p:nvPr/>
                  </p:nvSpPr>
                  <p:spPr bwMode="auto">
                    <a:xfrm>
                      <a:off x="204" y="2485"/>
                      <a:ext cx="148" cy="37"/>
                    </a:xfrm>
                    <a:custGeom>
                      <a:avLst/>
                      <a:gdLst>
                        <a:gd name="T0" fmla="*/ 92 w 96"/>
                        <a:gd name="T1" fmla="*/ 0 h 24"/>
                        <a:gd name="T2" fmla="*/ 4 w 96"/>
                        <a:gd name="T3" fmla="*/ 0 h 24"/>
                        <a:gd name="T4" fmla="*/ 0 w 96"/>
                        <a:gd name="T5" fmla="*/ 4 h 24"/>
                        <a:gd name="T6" fmla="*/ 0 w 96"/>
                        <a:gd name="T7" fmla="*/ 20 h 24"/>
                        <a:gd name="T8" fmla="*/ 4 w 96"/>
                        <a:gd name="T9" fmla="*/ 24 h 24"/>
                        <a:gd name="T10" fmla="*/ 92 w 96"/>
                        <a:gd name="T11" fmla="*/ 24 h 24"/>
                        <a:gd name="T12" fmla="*/ 96 w 96"/>
                        <a:gd name="T13" fmla="*/ 20 h 24"/>
                        <a:gd name="T14" fmla="*/ 96 w 96"/>
                        <a:gd name="T15" fmla="*/ 4 h 24"/>
                        <a:gd name="T16" fmla="*/ 92 w 96"/>
                        <a:gd name="T17" fmla="*/ 0 h 24"/>
                        <a:gd name="T18" fmla="*/ 16 w 96"/>
                        <a:gd name="T19" fmla="*/ 16 h 24"/>
                        <a:gd name="T20" fmla="*/ 8 w 96"/>
                        <a:gd name="T21" fmla="*/ 16 h 24"/>
                        <a:gd name="T22" fmla="*/ 8 w 96"/>
                        <a:gd name="T23" fmla="*/ 8 h 24"/>
                        <a:gd name="T24" fmla="*/ 16 w 96"/>
                        <a:gd name="T25" fmla="*/ 8 h 24"/>
                        <a:gd name="T26" fmla="*/ 16 w 96"/>
                        <a:gd name="T27" fmla="*/ 16 h 24"/>
                        <a:gd name="T28" fmla="*/ 28 w 96"/>
                        <a:gd name="T29" fmla="*/ 16 h 24"/>
                        <a:gd name="T30" fmla="*/ 20 w 96"/>
                        <a:gd name="T31" fmla="*/ 16 h 24"/>
                        <a:gd name="T32" fmla="*/ 20 w 96"/>
                        <a:gd name="T33" fmla="*/ 8 h 24"/>
                        <a:gd name="T34" fmla="*/ 28 w 96"/>
                        <a:gd name="T35" fmla="*/ 8 h 24"/>
                        <a:gd name="T36" fmla="*/ 28 w 96"/>
                        <a:gd name="T37" fmla="*/ 16 h 24"/>
                        <a:gd name="T38" fmla="*/ 40 w 96"/>
                        <a:gd name="T39" fmla="*/ 16 h 24"/>
                        <a:gd name="T40" fmla="*/ 32 w 96"/>
                        <a:gd name="T41" fmla="*/ 16 h 24"/>
                        <a:gd name="T42" fmla="*/ 32 w 96"/>
                        <a:gd name="T43" fmla="*/ 8 h 24"/>
                        <a:gd name="T44" fmla="*/ 40 w 96"/>
                        <a:gd name="T45" fmla="*/ 8 h 24"/>
                        <a:gd name="T46" fmla="*/ 40 w 96"/>
                        <a:gd name="T47"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6" h="24">
                          <a:moveTo>
                            <a:pt x="92" y="0"/>
                          </a:moveTo>
                          <a:cubicBezTo>
                            <a:pt x="4" y="0"/>
                            <a:pt x="4" y="0"/>
                            <a:pt x="4" y="0"/>
                          </a:cubicBezTo>
                          <a:cubicBezTo>
                            <a:pt x="2" y="0"/>
                            <a:pt x="0" y="2"/>
                            <a:pt x="0" y="4"/>
                          </a:cubicBezTo>
                          <a:cubicBezTo>
                            <a:pt x="0" y="20"/>
                            <a:pt x="0" y="20"/>
                            <a:pt x="0" y="20"/>
                          </a:cubicBezTo>
                          <a:cubicBezTo>
                            <a:pt x="0" y="22"/>
                            <a:pt x="2" y="24"/>
                            <a:pt x="4" y="24"/>
                          </a:cubicBezTo>
                          <a:cubicBezTo>
                            <a:pt x="92" y="24"/>
                            <a:pt x="92" y="24"/>
                            <a:pt x="92" y="24"/>
                          </a:cubicBezTo>
                          <a:cubicBezTo>
                            <a:pt x="94" y="24"/>
                            <a:pt x="96" y="22"/>
                            <a:pt x="96" y="20"/>
                          </a:cubicBezTo>
                          <a:cubicBezTo>
                            <a:pt x="96" y="4"/>
                            <a:pt x="96" y="4"/>
                            <a:pt x="96" y="4"/>
                          </a:cubicBezTo>
                          <a:cubicBezTo>
                            <a:pt x="96" y="2"/>
                            <a:pt x="94" y="0"/>
                            <a:pt x="92" y="0"/>
                          </a:cubicBezTo>
                          <a:close/>
                          <a:moveTo>
                            <a:pt x="16" y="16"/>
                          </a:moveTo>
                          <a:cubicBezTo>
                            <a:pt x="8" y="16"/>
                            <a:pt x="8" y="16"/>
                            <a:pt x="8" y="16"/>
                          </a:cubicBezTo>
                          <a:cubicBezTo>
                            <a:pt x="8" y="8"/>
                            <a:pt x="8" y="8"/>
                            <a:pt x="8" y="8"/>
                          </a:cubicBezTo>
                          <a:cubicBezTo>
                            <a:pt x="16" y="8"/>
                            <a:pt x="16" y="8"/>
                            <a:pt x="16" y="8"/>
                          </a:cubicBezTo>
                          <a:lnTo>
                            <a:pt x="16" y="16"/>
                          </a:lnTo>
                          <a:close/>
                          <a:moveTo>
                            <a:pt x="28" y="16"/>
                          </a:moveTo>
                          <a:cubicBezTo>
                            <a:pt x="20" y="16"/>
                            <a:pt x="20" y="16"/>
                            <a:pt x="20" y="16"/>
                          </a:cubicBezTo>
                          <a:cubicBezTo>
                            <a:pt x="20" y="8"/>
                            <a:pt x="20" y="8"/>
                            <a:pt x="20" y="8"/>
                          </a:cubicBezTo>
                          <a:cubicBezTo>
                            <a:pt x="28" y="8"/>
                            <a:pt x="28" y="8"/>
                            <a:pt x="28" y="8"/>
                          </a:cubicBezTo>
                          <a:lnTo>
                            <a:pt x="28" y="16"/>
                          </a:lnTo>
                          <a:close/>
                          <a:moveTo>
                            <a:pt x="40" y="16"/>
                          </a:moveTo>
                          <a:cubicBezTo>
                            <a:pt x="32" y="16"/>
                            <a:pt x="32" y="16"/>
                            <a:pt x="32" y="16"/>
                          </a:cubicBezTo>
                          <a:cubicBezTo>
                            <a:pt x="32" y="8"/>
                            <a:pt x="32" y="8"/>
                            <a:pt x="32" y="8"/>
                          </a:cubicBezTo>
                          <a:cubicBezTo>
                            <a:pt x="40" y="8"/>
                            <a:pt x="40" y="8"/>
                            <a:pt x="40" y="8"/>
                          </a:cubicBezTo>
                          <a:lnTo>
                            <a:pt x="40" y="16"/>
                          </a:lnTo>
                          <a:close/>
                        </a:path>
                      </a:pathLst>
                    </a:custGeom>
                    <a:noFill/>
                    <a:ln w="9525" cap="sq">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3" name="Freeform 6">
                      <a:extLst>
                        <a:ext uri="{FF2B5EF4-FFF2-40B4-BE49-F238E27FC236}">
                          <a16:creationId xmlns:a16="http://schemas.microsoft.com/office/drawing/2014/main" id="{E49EC11D-F96B-4B52-896D-B9CB0AF1BEFD}"/>
                        </a:ext>
                      </a:extLst>
                    </p:cNvPr>
                    <p:cNvSpPr>
                      <a:spLocks noEditPoints="1"/>
                    </p:cNvSpPr>
                    <p:nvPr/>
                  </p:nvSpPr>
                  <p:spPr bwMode="auto">
                    <a:xfrm>
                      <a:off x="204" y="2442"/>
                      <a:ext cx="148" cy="37"/>
                    </a:xfrm>
                    <a:custGeom>
                      <a:avLst/>
                      <a:gdLst>
                        <a:gd name="T0" fmla="*/ 92 w 96"/>
                        <a:gd name="T1" fmla="*/ 0 h 24"/>
                        <a:gd name="T2" fmla="*/ 4 w 96"/>
                        <a:gd name="T3" fmla="*/ 0 h 24"/>
                        <a:gd name="T4" fmla="*/ 0 w 96"/>
                        <a:gd name="T5" fmla="*/ 4 h 24"/>
                        <a:gd name="T6" fmla="*/ 0 w 96"/>
                        <a:gd name="T7" fmla="*/ 20 h 24"/>
                        <a:gd name="T8" fmla="*/ 4 w 96"/>
                        <a:gd name="T9" fmla="*/ 24 h 24"/>
                        <a:gd name="T10" fmla="*/ 92 w 96"/>
                        <a:gd name="T11" fmla="*/ 24 h 24"/>
                        <a:gd name="T12" fmla="*/ 96 w 96"/>
                        <a:gd name="T13" fmla="*/ 20 h 24"/>
                        <a:gd name="T14" fmla="*/ 96 w 96"/>
                        <a:gd name="T15" fmla="*/ 4 h 24"/>
                        <a:gd name="T16" fmla="*/ 92 w 96"/>
                        <a:gd name="T17" fmla="*/ 0 h 24"/>
                        <a:gd name="T18" fmla="*/ 16 w 96"/>
                        <a:gd name="T19" fmla="*/ 16 h 24"/>
                        <a:gd name="T20" fmla="*/ 8 w 96"/>
                        <a:gd name="T21" fmla="*/ 16 h 24"/>
                        <a:gd name="T22" fmla="*/ 8 w 96"/>
                        <a:gd name="T23" fmla="*/ 8 h 24"/>
                        <a:gd name="T24" fmla="*/ 16 w 96"/>
                        <a:gd name="T25" fmla="*/ 8 h 24"/>
                        <a:gd name="T26" fmla="*/ 16 w 96"/>
                        <a:gd name="T27" fmla="*/ 16 h 24"/>
                        <a:gd name="T28" fmla="*/ 28 w 96"/>
                        <a:gd name="T29" fmla="*/ 16 h 24"/>
                        <a:gd name="T30" fmla="*/ 20 w 96"/>
                        <a:gd name="T31" fmla="*/ 16 h 24"/>
                        <a:gd name="T32" fmla="*/ 20 w 96"/>
                        <a:gd name="T33" fmla="*/ 8 h 24"/>
                        <a:gd name="T34" fmla="*/ 28 w 96"/>
                        <a:gd name="T35" fmla="*/ 8 h 24"/>
                        <a:gd name="T36" fmla="*/ 28 w 96"/>
                        <a:gd name="T37" fmla="*/ 16 h 24"/>
                        <a:gd name="T38" fmla="*/ 40 w 96"/>
                        <a:gd name="T39" fmla="*/ 16 h 24"/>
                        <a:gd name="T40" fmla="*/ 32 w 96"/>
                        <a:gd name="T41" fmla="*/ 16 h 24"/>
                        <a:gd name="T42" fmla="*/ 32 w 96"/>
                        <a:gd name="T43" fmla="*/ 8 h 24"/>
                        <a:gd name="T44" fmla="*/ 40 w 96"/>
                        <a:gd name="T45" fmla="*/ 8 h 24"/>
                        <a:gd name="T46" fmla="*/ 40 w 96"/>
                        <a:gd name="T47"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6" h="24">
                          <a:moveTo>
                            <a:pt x="92" y="0"/>
                          </a:moveTo>
                          <a:cubicBezTo>
                            <a:pt x="4" y="0"/>
                            <a:pt x="4" y="0"/>
                            <a:pt x="4" y="0"/>
                          </a:cubicBezTo>
                          <a:cubicBezTo>
                            <a:pt x="2" y="0"/>
                            <a:pt x="0" y="2"/>
                            <a:pt x="0" y="4"/>
                          </a:cubicBezTo>
                          <a:cubicBezTo>
                            <a:pt x="0" y="20"/>
                            <a:pt x="0" y="20"/>
                            <a:pt x="0" y="20"/>
                          </a:cubicBezTo>
                          <a:cubicBezTo>
                            <a:pt x="0" y="22"/>
                            <a:pt x="2" y="24"/>
                            <a:pt x="4" y="24"/>
                          </a:cubicBezTo>
                          <a:cubicBezTo>
                            <a:pt x="92" y="24"/>
                            <a:pt x="92" y="24"/>
                            <a:pt x="92" y="24"/>
                          </a:cubicBezTo>
                          <a:cubicBezTo>
                            <a:pt x="94" y="24"/>
                            <a:pt x="96" y="22"/>
                            <a:pt x="96" y="20"/>
                          </a:cubicBezTo>
                          <a:cubicBezTo>
                            <a:pt x="96" y="4"/>
                            <a:pt x="96" y="4"/>
                            <a:pt x="96" y="4"/>
                          </a:cubicBezTo>
                          <a:cubicBezTo>
                            <a:pt x="96" y="2"/>
                            <a:pt x="94" y="0"/>
                            <a:pt x="92" y="0"/>
                          </a:cubicBezTo>
                          <a:close/>
                          <a:moveTo>
                            <a:pt x="16" y="16"/>
                          </a:moveTo>
                          <a:cubicBezTo>
                            <a:pt x="8" y="16"/>
                            <a:pt x="8" y="16"/>
                            <a:pt x="8" y="16"/>
                          </a:cubicBezTo>
                          <a:cubicBezTo>
                            <a:pt x="8" y="8"/>
                            <a:pt x="8" y="8"/>
                            <a:pt x="8" y="8"/>
                          </a:cubicBezTo>
                          <a:cubicBezTo>
                            <a:pt x="16" y="8"/>
                            <a:pt x="16" y="8"/>
                            <a:pt x="16" y="8"/>
                          </a:cubicBezTo>
                          <a:lnTo>
                            <a:pt x="16" y="16"/>
                          </a:lnTo>
                          <a:close/>
                          <a:moveTo>
                            <a:pt x="28" y="16"/>
                          </a:moveTo>
                          <a:cubicBezTo>
                            <a:pt x="20" y="16"/>
                            <a:pt x="20" y="16"/>
                            <a:pt x="20" y="16"/>
                          </a:cubicBezTo>
                          <a:cubicBezTo>
                            <a:pt x="20" y="8"/>
                            <a:pt x="20" y="8"/>
                            <a:pt x="20" y="8"/>
                          </a:cubicBezTo>
                          <a:cubicBezTo>
                            <a:pt x="28" y="8"/>
                            <a:pt x="28" y="8"/>
                            <a:pt x="28" y="8"/>
                          </a:cubicBezTo>
                          <a:lnTo>
                            <a:pt x="28" y="16"/>
                          </a:lnTo>
                          <a:close/>
                          <a:moveTo>
                            <a:pt x="40" y="16"/>
                          </a:moveTo>
                          <a:cubicBezTo>
                            <a:pt x="32" y="16"/>
                            <a:pt x="32" y="16"/>
                            <a:pt x="32" y="16"/>
                          </a:cubicBezTo>
                          <a:cubicBezTo>
                            <a:pt x="32" y="8"/>
                            <a:pt x="32" y="8"/>
                            <a:pt x="32" y="8"/>
                          </a:cubicBezTo>
                          <a:cubicBezTo>
                            <a:pt x="40" y="8"/>
                            <a:pt x="40" y="8"/>
                            <a:pt x="40" y="8"/>
                          </a:cubicBezTo>
                          <a:lnTo>
                            <a:pt x="40" y="16"/>
                          </a:lnTo>
                          <a:close/>
                        </a:path>
                      </a:pathLst>
                    </a:custGeom>
                    <a:noFill/>
                    <a:ln w="9525" cap="sq">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4" name="Freeform 7">
                      <a:extLst>
                        <a:ext uri="{FF2B5EF4-FFF2-40B4-BE49-F238E27FC236}">
                          <a16:creationId xmlns:a16="http://schemas.microsoft.com/office/drawing/2014/main" id="{6C83E2AA-8656-4D1F-AEC6-96F2A10E9DE6}"/>
                        </a:ext>
                      </a:extLst>
                    </p:cNvPr>
                    <p:cNvSpPr>
                      <a:spLocks/>
                    </p:cNvSpPr>
                    <p:nvPr/>
                  </p:nvSpPr>
                  <p:spPr bwMode="auto">
                    <a:xfrm>
                      <a:off x="210" y="2386"/>
                      <a:ext cx="136" cy="50"/>
                    </a:xfrm>
                    <a:custGeom>
                      <a:avLst/>
                      <a:gdLst>
                        <a:gd name="T0" fmla="*/ 19 w 136"/>
                        <a:gd name="T1" fmla="*/ 0 h 50"/>
                        <a:gd name="T2" fmla="*/ 0 w 136"/>
                        <a:gd name="T3" fmla="*/ 50 h 50"/>
                        <a:gd name="T4" fmla="*/ 136 w 136"/>
                        <a:gd name="T5" fmla="*/ 50 h 50"/>
                        <a:gd name="T6" fmla="*/ 117 w 136"/>
                        <a:gd name="T7" fmla="*/ 0 h 50"/>
                        <a:gd name="T8" fmla="*/ 19 w 136"/>
                        <a:gd name="T9" fmla="*/ 0 h 50"/>
                      </a:gdLst>
                      <a:ahLst/>
                      <a:cxnLst>
                        <a:cxn ang="0">
                          <a:pos x="T0" y="T1"/>
                        </a:cxn>
                        <a:cxn ang="0">
                          <a:pos x="T2" y="T3"/>
                        </a:cxn>
                        <a:cxn ang="0">
                          <a:pos x="T4" y="T5"/>
                        </a:cxn>
                        <a:cxn ang="0">
                          <a:pos x="T6" y="T7"/>
                        </a:cxn>
                        <a:cxn ang="0">
                          <a:pos x="T8" y="T9"/>
                        </a:cxn>
                      </a:cxnLst>
                      <a:rect l="0" t="0" r="r" b="b"/>
                      <a:pathLst>
                        <a:path w="136" h="50">
                          <a:moveTo>
                            <a:pt x="19" y="0"/>
                          </a:moveTo>
                          <a:lnTo>
                            <a:pt x="0" y="50"/>
                          </a:lnTo>
                          <a:lnTo>
                            <a:pt x="136" y="50"/>
                          </a:lnTo>
                          <a:lnTo>
                            <a:pt x="117" y="0"/>
                          </a:lnTo>
                          <a:lnTo>
                            <a:pt x="19" y="0"/>
                          </a:lnTo>
                          <a:close/>
                        </a:path>
                      </a:pathLst>
                    </a:custGeom>
                    <a:noFill/>
                    <a:ln w="9525" cap="sq">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grpSp>
          <p:sp>
            <p:nvSpPr>
              <p:cNvPr id="65" name="network_3" title="Icon of a server connected to a network">
                <a:extLst>
                  <a:ext uri="{FF2B5EF4-FFF2-40B4-BE49-F238E27FC236}">
                    <a16:creationId xmlns:a16="http://schemas.microsoft.com/office/drawing/2014/main" id="{56EADD35-4407-4138-B661-2DB64E3B4CF1}"/>
                  </a:ext>
                </a:extLst>
              </p:cNvPr>
              <p:cNvSpPr>
                <a:spLocks noChangeAspect="1" noEditPoints="1"/>
              </p:cNvSpPr>
              <p:nvPr/>
            </p:nvSpPr>
            <p:spPr bwMode="auto">
              <a:xfrm>
                <a:off x="4155630" y="5617988"/>
                <a:ext cx="369816" cy="383770"/>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15875"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66" name="network_3" title="Icon of a server connected to a network">
                <a:extLst>
                  <a:ext uri="{FF2B5EF4-FFF2-40B4-BE49-F238E27FC236}">
                    <a16:creationId xmlns:a16="http://schemas.microsoft.com/office/drawing/2014/main" id="{66F023F0-77F1-4E34-B686-BC426CB41C3C}"/>
                  </a:ext>
                </a:extLst>
              </p:cNvPr>
              <p:cNvSpPr>
                <a:spLocks noChangeAspect="1" noEditPoints="1"/>
              </p:cNvSpPr>
              <p:nvPr/>
            </p:nvSpPr>
            <p:spPr bwMode="auto">
              <a:xfrm>
                <a:off x="4560018" y="5617988"/>
                <a:ext cx="369816" cy="383770"/>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15875"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67" name="network_3" title="Icon of a server connected to a network">
                <a:extLst>
                  <a:ext uri="{FF2B5EF4-FFF2-40B4-BE49-F238E27FC236}">
                    <a16:creationId xmlns:a16="http://schemas.microsoft.com/office/drawing/2014/main" id="{3E1DA31B-487C-4796-A95C-7AB79EC17E4B}"/>
                  </a:ext>
                </a:extLst>
              </p:cNvPr>
              <p:cNvSpPr>
                <a:spLocks noChangeAspect="1" noEditPoints="1"/>
              </p:cNvSpPr>
              <p:nvPr/>
            </p:nvSpPr>
            <p:spPr bwMode="auto">
              <a:xfrm>
                <a:off x="4964402" y="5617988"/>
                <a:ext cx="369816" cy="383770"/>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15875"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spTree>
    <p:extLst>
      <p:ext uri="{BB962C8B-B14F-4D97-AF65-F5344CB8AC3E}">
        <p14:creationId xmlns:p14="http://schemas.microsoft.com/office/powerpoint/2010/main" val="19251549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fade">
                                      <p:cBhvr>
                                        <p:cTn id="7" dur="500"/>
                                        <p:tgtEl>
                                          <p:spTgt spid="57"/>
                                        </p:tgtEl>
                                      </p:cBhvr>
                                    </p:animEffect>
                                  </p:childTnLst>
                                </p:cTn>
                              </p:par>
                              <p:par>
                                <p:cTn id="8" presetID="10" presetClass="entr" presetSubtype="0" fill="hold" nodeType="withEffect">
                                  <p:stCondLst>
                                    <p:cond delay="0"/>
                                  </p:stCondLst>
                                  <p:childTnLst>
                                    <p:set>
                                      <p:cBhvr>
                                        <p:cTn id="9" dur="1" fill="hold">
                                          <p:stCondLst>
                                            <p:cond delay="0"/>
                                          </p:stCondLst>
                                        </p:cTn>
                                        <p:tgtEl>
                                          <p:spTgt spid="48"/>
                                        </p:tgtEl>
                                        <p:attrNameLst>
                                          <p:attrName>style.visibility</p:attrName>
                                        </p:attrNameLst>
                                      </p:cBhvr>
                                      <p:to>
                                        <p:strVal val="visible"/>
                                      </p:to>
                                    </p:set>
                                    <p:animEffect transition="in" filter="fade">
                                      <p:cBhvr>
                                        <p:cTn id="10" dur="500"/>
                                        <p:tgtEl>
                                          <p:spTgt spid="48"/>
                                        </p:tgtEl>
                                      </p:cBhvr>
                                    </p:animEffect>
                                  </p:childTnLst>
                                </p:cTn>
                              </p:par>
                            </p:childTnLst>
                          </p:cTn>
                        </p:par>
                        <p:par>
                          <p:cTn id="11" fill="hold">
                            <p:stCondLst>
                              <p:cond delay="500"/>
                            </p:stCondLst>
                            <p:childTnLst>
                              <p:par>
                                <p:cTn id="12" presetID="2" presetClass="entr" presetSubtype="8" decel="100000" fill="hold" grpId="0" nodeType="afterEffect">
                                  <p:stCondLst>
                                    <p:cond delay="0"/>
                                  </p:stCondLst>
                                  <p:childTnLst>
                                    <p:set>
                                      <p:cBhvr>
                                        <p:cTn id="13" dur="1" fill="hold">
                                          <p:stCondLst>
                                            <p:cond delay="0"/>
                                          </p:stCondLst>
                                        </p:cTn>
                                        <p:tgtEl>
                                          <p:spTgt spid="49"/>
                                        </p:tgtEl>
                                        <p:attrNameLst>
                                          <p:attrName>style.visibility</p:attrName>
                                        </p:attrNameLst>
                                      </p:cBhvr>
                                      <p:to>
                                        <p:strVal val="visible"/>
                                      </p:to>
                                    </p:set>
                                    <p:anim calcmode="lin" valueType="num">
                                      <p:cBhvr additive="base">
                                        <p:cTn id="14" dur="750" fill="hold"/>
                                        <p:tgtEl>
                                          <p:spTgt spid="49"/>
                                        </p:tgtEl>
                                        <p:attrNameLst>
                                          <p:attrName>ppt_x</p:attrName>
                                        </p:attrNameLst>
                                      </p:cBhvr>
                                      <p:tavLst>
                                        <p:tav tm="0">
                                          <p:val>
                                            <p:strVal val="0-#ppt_w/2"/>
                                          </p:val>
                                        </p:tav>
                                        <p:tav tm="100000">
                                          <p:val>
                                            <p:strVal val="#ppt_x"/>
                                          </p:val>
                                        </p:tav>
                                      </p:tavLst>
                                    </p:anim>
                                    <p:anim calcmode="lin" valueType="num">
                                      <p:cBhvr additive="base">
                                        <p:cTn id="15" dur="750" fill="hold"/>
                                        <p:tgtEl>
                                          <p:spTgt spid="49"/>
                                        </p:tgtEl>
                                        <p:attrNameLst>
                                          <p:attrName>ppt_y</p:attrName>
                                        </p:attrNameLst>
                                      </p:cBhvr>
                                      <p:tavLst>
                                        <p:tav tm="0">
                                          <p:val>
                                            <p:strVal val="#ppt_y"/>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8" decel="100000" fill="hold" grpId="0" nodeType="clickEffect">
                                  <p:stCondLst>
                                    <p:cond delay="0"/>
                                  </p:stCondLst>
                                  <p:childTnLst>
                                    <p:set>
                                      <p:cBhvr>
                                        <p:cTn id="19" dur="1" fill="hold">
                                          <p:stCondLst>
                                            <p:cond delay="0"/>
                                          </p:stCondLst>
                                        </p:cTn>
                                        <p:tgtEl>
                                          <p:spTgt spid="53"/>
                                        </p:tgtEl>
                                        <p:attrNameLst>
                                          <p:attrName>style.visibility</p:attrName>
                                        </p:attrNameLst>
                                      </p:cBhvr>
                                      <p:to>
                                        <p:strVal val="visible"/>
                                      </p:to>
                                    </p:set>
                                    <p:anim calcmode="lin" valueType="num">
                                      <p:cBhvr additive="base">
                                        <p:cTn id="20" dur="750" fill="hold"/>
                                        <p:tgtEl>
                                          <p:spTgt spid="53"/>
                                        </p:tgtEl>
                                        <p:attrNameLst>
                                          <p:attrName>ppt_x</p:attrName>
                                        </p:attrNameLst>
                                      </p:cBhvr>
                                      <p:tavLst>
                                        <p:tav tm="0">
                                          <p:val>
                                            <p:strVal val="0-#ppt_w/2"/>
                                          </p:val>
                                        </p:tav>
                                        <p:tav tm="100000">
                                          <p:val>
                                            <p:strVal val="#ppt_x"/>
                                          </p:val>
                                        </p:tav>
                                      </p:tavLst>
                                    </p:anim>
                                    <p:anim calcmode="lin" valueType="num">
                                      <p:cBhvr additive="base">
                                        <p:cTn id="21" dur="750" fill="hold"/>
                                        <p:tgtEl>
                                          <p:spTgt spid="53"/>
                                        </p:tgtEl>
                                        <p:attrNameLst>
                                          <p:attrName>ppt_y</p:attrName>
                                        </p:attrNameLst>
                                      </p:cBhvr>
                                      <p:tavLst>
                                        <p:tav tm="0">
                                          <p:val>
                                            <p:strVal val="#ppt_y"/>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8" decel="100000" fill="hold" grpId="0" nodeType="clickEffect">
                                  <p:stCondLst>
                                    <p:cond delay="0"/>
                                  </p:stCondLst>
                                  <p:childTnLst>
                                    <p:set>
                                      <p:cBhvr>
                                        <p:cTn id="25" dur="1" fill="hold">
                                          <p:stCondLst>
                                            <p:cond delay="0"/>
                                          </p:stCondLst>
                                        </p:cTn>
                                        <p:tgtEl>
                                          <p:spTgt spid="54"/>
                                        </p:tgtEl>
                                        <p:attrNameLst>
                                          <p:attrName>style.visibility</p:attrName>
                                        </p:attrNameLst>
                                      </p:cBhvr>
                                      <p:to>
                                        <p:strVal val="visible"/>
                                      </p:to>
                                    </p:set>
                                    <p:anim calcmode="lin" valueType="num">
                                      <p:cBhvr additive="base">
                                        <p:cTn id="26" dur="750" fill="hold"/>
                                        <p:tgtEl>
                                          <p:spTgt spid="54"/>
                                        </p:tgtEl>
                                        <p:attrNameLst>
                                          <p:attrName>ppt_x</p:attrName>
                                        </p:attrNameLst>
                                      </p:cBhvr>
                                      <p:tavLst>
                                        <p:tav tm="0">
                                          <p:val>
                                            <p:strVal val="0-#ppt_w/2"/>
                                          </p:val>
                                        </p:tav>
                                        <p:tav tm="100000">
                                          <p:val>
                                            <p:strVal val="#ppt_x"/>
                                          </p:val>
                                        </p:tav>
                                      </p:tavLst>
                                    </p:anim>
                                    <p:anim calcmode="lin" valueType="num">
                                      <p:cBhvr additive="base">
                                        <p:cTn id="27" dur="750" fill="hold"/>
                                        <p:tgtEl>
                                          <p:spTgt spid="54"/>
                                        </p:tgtEl>
                                        <p:attrNameLst>
                                          <p:attrName>ppt_y</p:attrName>
                                        </p:attrNameLst>
                                      </p:cBhvr>
                                      <p:tavLst>
                                        <p:tav tm="0">
                                          <p:val>
                                            <p:strVal val="#ppt_y"/>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8" decel="100000" fill="hold" grpId="0" nodeType="clickEffect">
                                  <p:stCondLst>
                                    <p:cond delay="0"/>
                                  </p:stCondLst>
                                  <p:childTnLst>
                                    <p:set>
                                      <p:cBhvr>
                                        <p:cTn id="31" dur="1" fill="hold">
                                          <p:stCondLst>
                                            <p:cond delay="0"/>
                                          </p:stCondLst>
                                        </p:cTn>
                                        <p:tgtEl>
                                          <p:spTgt spid="55"/>
                                        </p:tgtEl>
                                        <p:attrNameLst>
                                          <p:attrName>style.visibility</p:attrName>
                                        </p:attrNameLst>
                                      </p:cBhvr>
                                      <p:to>
                                        <p:strVal val="visible"/>
                                      </p:to>
                                    </p:set>
                                    <p:anim calcmode="lin" valueType="num">
                                      <p:cBhvr additive="base">
                                        <p:cTn id="32" dur="750" fill="hold"/>
                                        <p:tgtEl>
                                          <p:spTgt spid="55"/>
                                        </p:tgtEl>
                                        <p:attrNameLst>
                                          <p:attrName>ppt_x</p:attrName>
                                        </p:attrNameLst>
                                      </p:cBhvr>
                                      <p:tavLst>
                                        <p:tav tm="0">
                                          <p:val>
                                            <p:strVal val="0-#ppt_w/2"/>
                                          </p:val>
                                        </p:tav>
                                        <p:tav tm="100000">
                                          <p:val>
                                            <p:strVal val="#ppt_x"/>
                                          </p:val>
                                        </p:tav>
                                      </p:tavLst>
                                    </p:anim>
                                    <p:anim calcmode="lin" valueType="num">
                                      <p:cBhvr additive="base">
                                        <p:cTn id="33" dur="750" fill="hold"/>
                                        <p:tgtEl>
                                          <p:spTgt spid="5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53" grpId="0" animBg="1"/>
      <p:bldP spid="54" grpId="0" animBg="1"/>
      <p:bldP spid="5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Speech Bubble: Rectangle 55">
            <a:extLst>
              <a:ext uri="{FF2B5EF4-FFF2-40B4-BE49-F238E27FC236}">
                <a16:creationId xmlns:a16="http://schemas.microsoft.com/office/drawing/2014/main" id="{B9065481-A7CB-4946-B1CF-E8A0FED696F0}"/>
              </a:ext>
            </a:extLst>
          </p:cNvPr>
          <p:cNvSpPr/>
          <p:nvPr/>
        </p:nvSpPr>
        <p:spPr bwMode="auto">
          <a:xfrm>
            <a:off x="5244915" y="2072190"/>
            <a:ext cx="3609975" cy="1157505"/>
          </a:xfrm>
          <a:prstGeom prst="wedgeRectCallout">
            <a:avLst>
              <a:gd name="adj1" fmla="val -31792"/>
              <a:gd name="adj2" fmla="val 42014"/>
            </a:avLst>
          </a:prstGeom>
          <a:solidFill>
            <a:schemeClr val="bg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R="0" lvl="0" algn="l" defTabSz="914400" rtl="0" eaLnBrk="1" fontAlgn="auto" latinLnBrk="0" hangingPunct="1">
              <a:lnSpc>
                <a:spcPct val="100000"/>
              </a:lnSpc>
              <a:spcBef>
                <a:spcPts val="0"/>
              </a:spcBef>
              <a:spcAft>
                <a:spcPts val="0"/>
              </a:spcAft>
              <a:buClrTx/>
              <a:buSzTx/>
              <a:buFontTx/>
              <a:buNone/>
              <a:tabLst/>
              <a:defRPr/>
            </a:pPr>
            <a:r>
              <a:rPr lang="en-US" sz="1600" b="1">
                <a:gradFill>
                  <a:gsLst>
                    <a:gs pos="2917">
                      <a:srgbClr val="3C3C41"/>
                    </a:gs>
                    <a:gs pos="30000">
                      <a:srgbClr val="3C3C41"/>
                    </a:gs>
                  </a:gsLst>
                  <a:lin ang="5400000" scaled="0"/>
                </a:gradFill>
              </a:rPr>
              <a:t>Investigation tooling</a:t>
            </a:r>
          </a:p>
          <a:p>
            <a:pPr marL="174625" marR="0" lvl="0" indent="-17462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i="1" kern="0">
                <a:solidFill>
                  <a:schemeClr val="tx1"/>
                </a:solidFill>
                <a:latin typeface="Segoe UI Semilight" panose="020B0402040204020203" pitchFamily="34" charset="0"/>
                <a:cs typeface="Segoe UI Semilight" panose="020B0402040204020203" pitchFamily="34" charset="0"/>
              </a:rPr>
              <a:t>Most investigations start with EDR capability (regardless of alert source)</a:t>
            </a:r>
          </a:p>
          <a:p>
            <a:pPr marL="174625" marR="0" lvl="0" indent="-17462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1" u="none" strike="noStrike" kern="0" cap="none" spc="0" normalizeH="0" baseline="0" noProof="0">
                <a:ln>
                  <a:noFill/>
                </a:ln>
                <a:solidFill>
                  <a:schemeClr val="tx1"/>
                </a:solidFill>
                <a:effectLst/>
                <a:uLnTx/>
                <a:uFillTx/>
                <a:latin typeface="Segoe UI Semilight" panose="020B0402040204020203" pitchFamily="34" charset="0"/>
                <a:ea typeface="+mn-ea"/>
                <a:cs typeface="Segoe UI Semilight" panose="020B0402040204020203" pitchFamily="34" charset="0"/>
              </a:rPr>
              <a:t>Investigations often</a:t>
            </a:r>
            <a:r>
              <a:rPr kumimoji="0" lang="en-US" sz="1400" b="0" i="1" u="none" strike="noStrike" kern="0" cap="none" spc="0" normalizeH="0" noProof="0">
                <a:ln>
                  <a:noFill/>
                </a:ln>
                <a:solidFill>
                  <a:schemeClr val="tx1"/>
                </a:solidFill>
                <a:effectLst/>
                <a:uLnTx/>
                <a:uFillTx/>
                <a:latin typeface="Segoe UI Semilight" panose="020B0402040204020203" pitchFamily="34" charset="0"/>
                <a:ea typeface="+mn-ea"/>
                <a:cs typeface="Segoe UI Semilight" panose="020B0402040204020203" pitchFamily="34" charset="0"/>
              </a:rPr>
              <a:t> pivot into identity and Email/SaaS capabilities. </a:t>
            </a:r>
            <a:endParaRPr kumimoji="0" lang="en-US" sz="1600" b="0" i="1" u="none" strike="noStrike" kern="1200" cap="none" spc="0" normalizeH="0" baseline="0" noProof="0">
              <a:ln>
                <a:noFill/>
              </a:ln>
              <a:gradFill>
                <a:gsLst>
                  <a:gs pos="2917">
                    <a:srgbClr val="3C3C41"/>
                  </a:gs>
                  <a:gs pos="30000">
                    <a:srgbClr val="3C3C41"/>
                  </a:gs>
                </a:gsLst>
                <a:lin ang="5400000" scaled="0"/>
              </a:gradFill>
              <a:effectLst/>
              <a:uLnTx/>
              <a:uFillTx/>
              <a:latin typeface="Segoe UI"/>
              <a:ea typeface="+mn-ea"/>
              <a:cs typeface="+mn-cs"/>
            </a:endParaRPr>
          </a:p>
        </p:txBody>
      </p:sp>
      <p:sp>
        <p:nvSpPr>
          <p:cNvPr id="46" name="Rectangle 45">
            <a:extLst>
              <a:ext uri="{FF2B5EF4-FFF2-40B4-BE49-F238E27FC236}">
                <a16:creationId xmlns:a16="http://schemas.microsoft.com/office/drawing/2014/main" id="{AC926204-6416-427A-BBE2-9EEB2942838A}"/>
              </a:ext>
            </a:extLst>
          </p:cNvPr>
          <p:cNvSpPr/>
          <p:nvPr/>
        </p:nvSpPr>
        <p:spPr>
          <a:xfrm>
            <a:off x="8989604" y="1876425"/>
            <a:ext cx="1988074" cy="3741902"/>
          </a:xfrm>
          <a:prstGeom prst="rect">
            <a:avLst/>
          </a:prstGeom>
          <a:solidFill>
            <a:schemeClr val="bg1">
              <a:lumMod val="50000"/>
            </a:schemeClr>
          </a:solidFill>
          <a:ln w="28575">
            <a:noFill/>
            <a:headEnd type="none"/>
            <a:tailEnd type="none"/>
          </a:ln>
        </p:spPr>
        <p:style>
          <a:lnRef idx="1">
            <a:schemeClr val="accent1"/>
          </a:lnRef>
          <a:fillRef idx="0">
            <a:schemeClr val="accent1"/>
          </a:fillRef>
          <a:effectRef idx="0">
            <a:schemeClr val="accent1"/>
          </a:effectRef>
          <a:fontRef idx="minor">
            <a:schemeClr val="tx1"/>
          </a:fontRef>
        </p:style>
        <p:txBody>
          <a:bodyPr lIns="182880" tIns="91440" rIns="182880" rtlCol="0" anchor="t"/>
          <a:lstStyle/>
          <a:p>
            <a:pPr lvl="0">
              <a:defRPr/>
            </a:pPr>
            <a:r>
              <a:rPr lang="en-US" sz="1400" b="1" kern="0">
                <a:solidFill>
                  <a:schemeClr val="bg1"/>
                </a:solidFill>
              </a:rPr>
              <a:t>Custom &amp;</a:t>
            </a:r>
            <a:br>
              <a:rPr lang="en-US" sz="1400" b="1" kern="0">
                <a:solidFill>
                  <a:schemeClr val="bg1"/>
                </a:solidFill>
              </a:rPr>
            </a:br>
            <a:r>
              <a:rPr lang="en-US" sz="1400" b="1" kern="0">
                <a:solidFill>
                  <a:schemeClr val="bg1"/>
                </a:solidFill>
              </a:rPr>
              <a:t>3</a:t>
            </a:r>
            <a:r>
              <a:rPr lang="en-US" sz="1400" b="1" kern="0" baseline="30000">
                <a:solidFill>
                  <a:schemeClr val="bg1"/>
                </a:solidFill>
              </a:rPr>
              <a:t>rd</a:t>
            </a:r>
            <a:r>
              <a:rPr lang="en-US" sz="1400" b="1" kern="0">
                <a:solidFill>
                  <a:schemeClr val="bg1"/>
                </a:solidFill>
              </a:rPr>
              <a:t> Party tools </a:t>
            </a:r>
            <a:br>
              <a:rPr lang="en-US" sz="1400" b="1" kern="0">
                <a:solidFill>
                  <a:schemeClr val="bg1"/>
                </a:solidFill>
              </a:rPr>
            </a:br>
            <a:r>
              <a:rPr lang="en-US" sz="1400" kern="0">
                <a:solidFill>
                  <a:schemeClr val="bg1"/>
                </a:solidFill>
              </a:rPr>
              <a:t>(as needed)</a:t>
            </a:r>
            <a:endParaRPr kumimoji="0" lang="en-US" sz="1400" i="0" u="none" strike="noStrike" kern="0" cap="none" spc="0" normalizeH="0" baseline="0" noProof="0">
              <a:ln>
                <a:noFill/>
              </a:ln>
              <a:solidFill>
                <a:schemeClr val="bg1"/>
              </a:solidFill>
              <a:effectLst/>
              <a:uLnTx/>
              <a:uFillTx/>
              <a:latin typeface="Segoe UI"/>
              <a:ea typeface="+mn-ea"/>
              <a:cs typeface="+mn-cs"/>
            </a:endParaRPr>
          </a:p>
        </p:txBody>
      </p:sp>
      <p:sp>
        <p:nvSpPr>
          <p:cNvPr id="51" name="Rectangle 50">
            <a:extLst>
              <a:ext uri="{FF2B5EF4-FFF2-40B4-BE49-F238E27FC236}">
                <a16:creationId xmlns:a16="http://schemas.microsoft.com/office/drawing/2014/main" id="{A7F5D3B0-3072-4267-B606-E058E1487108}"/>
              </a:ext>
            </a:extLst>
          </p:cNvPr>
          <p:cNvSpPr/>
          <p:nvPr/>
        </p:nvSpPr>
        <p:spPr>
          <a:xfrm>
            <a:off x="4207540" y="1876425"/>
            <a:ext cx="934559" cy="3751426"/>
          </a:xfrm>
          <a:prstGeom prst="rect">
            <a:avLst/>
          </a:prstGeom>
          <a:solidFill>
            <a:schemeClr val="bg1">
              <a:lumMod val="50000"/>
            </a:schemeClr>
          </a:solidFill>
          <a:ln w="28575">
            <a:noFill/>
            <a:headEnd type="none"/>
            <a:tailEnd type="none"/>
          </a:ln>
        </p:spPr>
        <p:style>
          <a:lnRef idx="1">
            <a:schemeClr val="accent1"/>
          </a:lnRef>
          <a:fillRef idx="0">
            <a:schemeClr val="accent1"/>
          </a:fillRef>
          <a:effectRef idx="0">
            <a:schemeClr val="accent1"/>
          </a:effectRef>
          <a:fontRef idx="minor">
            <a:schemeClr val="tx1"/>
          </a:fontRef>
        </p:style>
        <p:txBody>
          <a:bodyPr vert="horz" tIns="91440" rtlCol="0" anchor="t"/>
          <a:lstStyle/>
          <a:p>
            <a:pPr marL="0" marR="0" lvl="0" indent="0" algn="ctr" defTabSz="914400" rtl="0" eaLnBrk="1" fontAlgn="auto" latinLnBrk="0" hangingPunct="1">
              <a:lnSpc>
                <a:spcPct val="100000"/>
              </a:lnSpc>
              <a:spcAft>
                <a:spcPts val="0"/>
              </a:spcAft>
              <a:buClrTx/>
              <a:buSzTx/>
              <a:buFontTx/>
              <a:buNone/>
              <a:tabLst/>
              <a:defRPr/>
            </a:pPr>
            <a:r>
              <a:rPr kumimoji="0" lang="en-US" sz="2000" b="1" i="0" u="none" strike="noStrike" kern="0" cap="none" spc="0" normalizeH="0" baseline="0" noProof="0">
                <a:ln>
                  <a:noFill/>
                </a:ln>
                <a:solidFill>
                  <a:schemeClr val="bg1"/>
                </a:solidFill>
                <a:effectLst/>
                <a:uLnTx/>
                <a:uFillTx/>
                <a:latin typeface="Segoe UI"/>
                <a:ea typeface="+mn-ea"/>
                <a:cs typeface="+mn-cs"/>
              </a:rPr>
              <a:t>SIEM</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a:ln>
                <a:noFill/>
              </a:ln>
              <a:solidFill>
                <a:schemeClr val="bg1"/>
              </a:solidFill>
              <a:effectLst/>
              <a:uLnTx/>
              <a:uFillTx/>
              <a:latin typeface="Segoe UI"/>
              <a:ea typeface="+mn-ea"/>
              <a:cs typeface="+mn-cs"/>
            </a:endParaRPr>
          </a:p>
        </p:txBody>
      </p:sp>
      <p:sp>
        <p:nvSpPr>
          <p:cNvPr id="2" name="Title 1">
            <a:extLst>
              <a:ext uri="{FF2B5EF4-FFF2-40B4-BE49-F238E27FC236}">
                <a16:creationId xmlns:a16="http://schemas.microsoft.com/office/drawing/2014/main" id="{68687020-FA48-4EAE-AD42-24CB921DBF1B}"/>
              </a:ext>
            </a:extLst>
          </p:cNvPr>
          <p:cNvSpPr>
            <a:spLocks noGrp="1"/>
          </p:cNvSpPr>
          <p:nvPr>
            <p:ph type="title"/>
          </p:nvPr>
        </p:nvSpPr>
        <p:spPr>
          <a:xfrm>
            <a:off x="588263" y="457201"/>
            <a:ext cx="11358898" cy="984885"/>
          </a:xfrm>
        </p:spPr>
        <p:txBody>
          <a:bodyPr/>
          <a:lstStyle/>
          <a:p>
            <a:r>
              <a:rPr lang="en-US"/>
              <a:t>Corporate IT SOC – Evolved</a:t>
            </a:r>
            <a:br>
              <a:rPr lang="en-US"/>
            </a:br>
            <a:r>
              <a:rPr lang="en-US" sz="2800" b="0" i="1">
                <a:latin typeface="Segoe UI Semilight" panose="020B0402040204020203" pitchFamily="34" charset="0"/>
                <a:cs typeface="Segoe UI Semilight" panose="020B0402040204020203" pitchFamily="34" charset="0"/>
              </a:rPr>
              <a:t>Adopted specialized tooling + Cloud Native Analytics</a:t>
            </a:r>
          </a:p>
        </p:txBody>
      </p:sp>
      <p:sp>
        <p:nvSpPr>
          <p:cNvPr id="68" name="Arrow: Pentagon 67">
            <a:extLst>
              <a:ext uri="{FF2B5EF4-FFF2-40B4-BE49-F238E27FC236}">
                <a16:creationId xmlns:a16="http://schemas.microsoft.com/office/drawing/2014/main" id="{CE506506-12D0-49FC-9B97-0E991D91379A}"/>
              </a:ext>
            </a:extLst>
          </p:cNvPr>
          <p:cNvSpPr/>
          <p:nvPr/>
        </p:nvSpPr>
        <p:spPr bwMode="black">
          <a:xfrm>
            <a:off x="-3869116" y="2290228"/>
            <a:ext cx="4335060" cy="610133"/>
          </a:xfrm>
          <a:prstGeom prst="homePlate">
            <a:avLst/>
          </a:prstGeom>
          <a:solidFill>
            <a:schemeClr val="accent1"/>
          </a:solidFill>
          <a:ln w="19050">
            <a:noFill/>
          </a:ln>
          <a:extLst/>
        </p:spPr>
        <p:style>
          <a:lnRef idx="2">
            <a:schemeClr val="dk1"/>
          </a:lnRef>
          <a:fillRef idx="1">
            <a:schemeClr val="lt1"/>
          </a:fillRef>
          <a:effectRef idx="0">
            <a:schemeClr val="dk1"/>
          </a:effectRef>
          <a:fontRef idx="minor">
            <a:schemeClr val="dk1"/>
          </a:fontRef>
        </p:style>
        <p:txBody>
          <a:bodyPr vert="horz" wrap="square" lIns="69953" tIns="34976" rIns="182880" bIns="34976" numCol="1" rtlCol="0" anchor="ctr"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gradFill>
                  <a:gsLst>
                    <a:gs pos="77000">
                      <a:srgbClr val="FFFFFF"/>
                    </a:gs>
                    <a:gs pos="37000">
                      <a:srgbClr val="FFFFFF">
                        <a:alpha val="89804"/>
                      </a:srgbClr>
                    </a:gs>
                  </a:gsLst>
                  <a:lin ang="10800000" scaled="1"/>
                </a:gradFill>
                <a:effectLst/>
                <a:uLnTx/>
                <a:uFillTx/>
                <a:latin typeface="Segoe UI Semibold" panose="020B0702040204020203" pitchFamily="34" charset="0"/>
                <a:ea typeface="+mn-ea"/>
                <a:cs typeface="Segoe UI Semibold" panose="020B0702040204020203" pitchFamily="34" charset="0"/>
              </a:rPr>
              <a:t>Malware-Less Attacks</a:t>
            </a:r>
          </a:p>
        </p:txBody>
      </p:sp>
      <p:sp>
        <p:nvSpPr>
          <p:cNvPr id="42" name="TextBox 41">
            <a:extLst>
              <a:ext uri="{FF2B5EF4-FFF2-40B4-BE49-F238E27FC236}">
                <a16:creationId xmlns:a16="http://schemas.microsoft.com/office/drawing/2014/main" id="{57FED43B-D8B3-4E6B-92FD-87C315184C5E}"/>
              </a:ext>
            </a:extLst>
          </p:cNvPr>
          <p:cNvSpPr txBox="1"/>
          <p:nvPr/>
        </p:nvSpPr>
        <p:spPr>
          <a:xfrm>
            <a:off x="2844265" y="6119665"/>
            <a:ext cx="3303817" cy="517065"/>
          </a:xfrm>
          <a:prstGeom prst="rect">
            <a:avLst/>
          </a:prstGeom>
          <a:noFill/>
        </p:spPr>
        <p:txBody>
          <a:bodyPr wrap="square" lIns="182880" tIns="146304" rIns="182880" bIns="146304"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gradFill>
                  <a:gsLst>
                    <a:gs pos="2917">
                      <a:srgbClr val="737373"/>
                    </a:gs>
                    <a:gs pos="30000">
                      <a:srgbClr val="737373"/>
                    </a:gs>
                  </a:gsLst>
                  <a:lin ang="5400000" scaled="0"/>
                </a:gradFill>
                <a:effectLst/>
                <a:uLnTx/>
                <a:uFillTx/>
                <a:latin typeface="Segoe UI Semibold" panose="020B0702040204020203" pitchFamily="34" charset="0"/>
                <a:ea typeface="+mn-ea"/>
                <a:cs typeface="Segoe UI Semibold" panose="020B0702040204020203" pitchFamily="34" charset="0"/>
              </a:rPr>
              <a:t>Alert Queue</a:t>
            </a:r>
          </a:p>
        </p:txBody>
      </p:sp>
      <p:sp>
        <p:nvSpPr>
          <p:cNvPr id="44" name="TextBox 43">
            <a:extLst>
              <a:ext uri="{FF2B5EF4-FFF2-40B4-BE49-F238E27FC236}">
                <a16:creationId xmlns:a16="http://schemas.microsoft.com/office/drawing/2014/main" id="{A6B5611B-C14E-4200-B6EC-9D00B84021FA}"/>
              </a:ext>
            </a:extLst>
          </p:cNvPr>
          <p:cNvSpPr txBox="1"/>
          <p:nvPr/>
        </p:nvSpPr>
        <p:spPr>
          <a:xfrm>
            <a:off x="5118142" y="6119665"/>
            <a:ext cx="3303817" cy="517065"/>
          </a:xfrm>
          <a:prstGeom prst="rect">
            <a:avLst/>
          </a:prstGeom>
          <a:noFill/>
        </p:spPr>
        <p:txBody>
          <a:bodyPr wrap="square" lIns="182880" tIns="146304" rIns="182880" bIns="146304"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gradFill>
                  <a:gsLst>
                    <a:gs pos="2917">
                      <a:srgbClr val="737373"/>
                    </a:gs>
                    <a:gs pos="30000">
                      <a:srgbClr val="737373"/>
                    </a:gs>
                  </a:gsLst>
                  <a:lin ang="5400000" scaled="0"/>
                </a:gradFill>
                <a:effectLst/>
                <a:uLnTx/>
                <a:uFillTx/>
                <a:latin typeface="Segoe UI Semibold" panose="020B0702040204020203" pitchFamily="34" charset="0"/>
                <a:ea typeface="+mn-ea"/>
                <a:cs typeface="Segoe UI Semibold" panose="020B0702040204020203" pitchFamily="34" charset="0"/>
              </a:rPr>
              <a:t>Investigation</a:t>
            </a:r>
          </a:p>
        </p:txBody>
      </p:sp>
      <p:sp>
        <p:nvSpPr>
          <p:cNvPr id="50" name="TextBox 49">
            <a:extLst>
              <a:ext uri="{FF2B5EF4-FFF2-40B4-BE49-F238E27FC236}">
                <a16:creationId xmlns:a16="http://schemas.microsoft.com/office/drawing/2014/main" id="{4A956EBB-8441-49B6-8655-A493DA30352D}"/>
              </a:ext>
            </a:extLst>
          </p:cNvPr>
          <p:cNvSpPr txBox="1"/>
          <p:nvPr/>
        </p:nvSpPr>
        <p:spPr>
          <a:xfrm>
            <a:off x="1098921" y="6116971"/>
            <a:ext cx="3303817" cy="51706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gradFill>
                  <a:gsLst>
                    <a:gs pos="2917">
                      <a:srgbClr val="737373"/>
                    </a:gs>
                    <a:gs pos="30000">
                      <a:srgbClr val="737373"/>
                    </a:gs>
                  </a:gsLst>
                  <a:lin ang="5400000" scaled="0"/>
                </a:gradFill>
                <a:effectLst/>
                <a:uLnTx/>
                <a:uFillTx/>
                <a:latin typeface="Segoe UI Semibold" panose="020B0702040204020203" pitchFamily="34" charset="0"/>
                <a:ea typeface="+mn-ea"/>
                <a:cs typeface="Segoe UI Semibold" panose="020B0702040204020203" pitchFamily="34" charset="0"/>
              </a:rPr>
              <a:t>Generate Alerts</a:t>
            </a:r>
          </a:p>
        </p:txBody>
      </p:sp>
      <p:sp>
        <p:nvSpPr>
          <p:cNvPr id="59" name="Arrow: Pentagon 58">
            <a:extLst>
              <a:ext uri="{FF2B5EF4-FFF2-40B4-BE49-F238E27FC236}">
                <a16:creationId xmlns:a16="http://schemas.microsoft.com/office/drawing/2014/main" id="{0BB65865-E6CC-4E86-9C71-79D0C506A166}"/>
              </a:ext>
            </a:extLst>
          </p:cNvPr>
          <p:cNvSpPr/>
          <p:nvPr/>
        </p:nvSpPr>
        <p:spPr bwMode="black">
          <a:xfrm>
            <a:off x="-3869116" y="4763326"/>
            <a:ext cx="4335060" cy="610133"/>
          </a:xfrm>
          <a:prstGeom prst="homePlate">
            <a:avLst/>
          </a:prstGeom>
          <a:solidFill>
            <a:schemeClr val="accent5"/>
          </a:solidFill>
          <a:ln w="19050">
            <a:noFill/>
          </a:ln>
          <a:extLst/>
        </p:spPr>
        <p:style>
          <a:lnRef idx="2">
            <a:schemeClr val="dk1"/>
          </a:lnRef>
          <a:fillRef idx="1">
            <a:schemeClr val="lt1"/>
          </a:fillRef>
          <a:effectRef idx="0">
            <a:schemeClr val="dk1"/>
          </a:effectRef>
          <a:fontRef idx="minor">
            <a:schemeClr val="dk1"/>
          </a:fontRef>
        </p:style>
        <p:txBody>
          <a:bodyPr vert="horz" wrap="square" lIns="69953" tIns="34976" rIns="182880" bIns="34976" numCol="1" rtlCol="0" anchor="ctr"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gradFill>
                  <a:gsLst>
                    <a:gs pos="77000">
                      <a:srgbClr val="FFFFFF"/>
                    </a:gs>
                    <a:gs pos="37000">
                      <a:srgbClr val="FFFFFF">
                        <a:alpha val="89804"/>
                      </a:srgbClr>
                    </a:gs>
                  </a:gsLst>
                  <a:lin ang="10800000" scaled="1"/>
                </a:gradFill>
                <a:effectLst/>
                <a:uLnTx/>
                <a:uFillTx/>
                <a:latin typeface="Segoe UI Semibold" panose="020B0702040204020203" pitchFamily="34" charset="0"/>
                <a:ea typeface="+mn-ea"/>
                <a:cs typeface="Segoe UI Semibold" panose="020B0702040204020203" pitchFamily="34" charset="0"/>
              </a:rPr>
              <a:t>Mass Distribution Malware</a:t>
            </a:r>
          </a:p>
        </p:txBody>
      </p:sp>
      <p:sp>
        <p:nvSpPr>
          <p:cNvPr id="60" name="Arrow: Pentagon 59">
            <a:extLst>
              <a:ext uri="{FF2B5EF4-FFF2-40B4-BE49-F238E27FC236}">
                <a16:creationId xmlns:a16="http://schemas.microsoft.com/office/drawing/2014/main" id="{BB1B8683-A68C-40F0-9025-15A65E53D686}"/>
              </a:ext>
            </a:extLst>
          </p:cNvPr>
          <p:cNvSpPr/>
          <p:nvPr/>
        </p:nvSpPr>
        <p:spPr bwMode="black">
          <a:xfrm>
            <a:off x="-3869117" y="3934397"/>
            <a:ext cx="4335059" cy="610133"/>
          </a:xfrm>
          <a:prstGeom prst="homePlate">
            <a:avLst/>
          </a:prstGeom>
          <a:solidFill>
            <a:schemeClr val="accent2"/>
          </a:solidFill>
          <a:ln w="19050">
            <a:noFill/>
          </a:ln>
          <a:extLst/>
        </p:spPr>
        <p:style>
          <a:lnRef idx="2">
            <a:schemeClr val="dk1"/>
          </a:lnRef>
          <a:fillRef idx="1">
            <a:schemeClr val="lt1"/>
          </a:fillRef>
          <a:effectRef idx="0">
            <a:schemeClr val="dk1"/>
          </a:effectRef>
          <a:fontRef idx="minor">
            <a:schemeClr val="dk1"/>
          </a:fontRef>
        </p:style>
        <p:txBody>
          <a:bodyPr vert="horz" wrap="square" lIns="69953" tIns="34976" rIns="182880" bIns="34976" numCol="1" rtlCol="0" anchor="ctr"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gradFill>
                  <a:gsLst>
                    <a:gs pos="77000">
                      <a:srgbClr val="FFFFFF"/>
                    </a:gs>
                    <a:gs pos="37000">
                      <a:srgbClr val="FFFFFF">
                        <a:alpha val="89804"/>
                      </a:srgbClr>
                    </a:gs>
                  </a:gsLst>
                  <a:lin ang="10800000" scaled="1"/>
                </a:gradFill>
                <a:effectLst/>
                <a:uLnTx/>
                <a:uFillTx/>
                <a:latin typeface="Segoe UI Semibold" panose="020B0702040204020203" pitchFamily="34" charset="0"/>
                <a:ea typeface="+mn-ea"/>
                <a:cs typeface="Segoe UI Semibold" panose="020B0702040204020203" pitchFamily="34" charset="0"/>
              </a:rPr>
              <a:t>Tailored/Targeted Malware</a:t>
            </a:r>
          </a:p>
        </p:txBody>
      </p:sp>
      <p:sp>
        <p:nvSpPr>
          <p:cNvPr id="65" name="Arrow: Pentagon 64">
            <a:extLst>
              <a:ext uri="{FF2B5EF4-FFF2-40B4-BE49-F238E27FC236}">
                <a16:creationId xmlns:a16="http://schemas.microsoft.com/office/drawing/2014/main" id="{97386A05-A060-403E-BE2A-A5F0B1EEEC51}"/>
              </a:ext>
            </a:extLst>
          </p:cNvPr>
          <p:cNvSpPr/>
          <p:nvPr/>
        </p:nvSpPr>
        <p:spPr bwMode="black">
          <a:xfrm>
            <a:off x="-3869117" y="3106643"/>
            <a:ext cx="4335059" cy="610133"/>
          </a:xfrm>
          <a:prstGeom prst="homePlate">
            <a:avLst/>
          </a:prstGeom>
          <a:solidFill>
            <a:srgbClr val="00188F"/>
          </a:solidFill>
          <a:ln w="19050">
            <a:noFill/>
          </a:ln>
          <a:extLst/>
        </p:spPr>
        <p:style>
          <a:lnRef idx="2">
            <a:schemeClr val="dk1"/>
          </a:lnRef>
          <a:fillRef idx="1">
            <a:schemeClr val="lt1"/>
          </a:fillRef>
          <a:effectRef idx="0">
            <a:schemeClr val="dk1"/>
          </a:effectRef>
          <a:fontRef idx="minor">
            <a:schemeClr val="dk1"/>
          </a:fontRef>
        </p:style>
        <p:txBody>
          <a:bodyPr vert="horz" wrap="square" lIns="69953" tIns="34976" rIns="182880" bIns="34976" numCol="1" rtlCol="0" anchor="ctr"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gradFill>
                  <a:gsLst>
                    <a:gs pos="77000">
                      <a:srgbClr val="FFFFFF"/>
                    </a:gs>
                    <a:gs pos="37000">
                      <a:srgbClr val="FFFFFF">
                        <a:alpha val="89804"/>
                      </a:srgbClr>
                    </a:gs>
                  </a:gsLst>
                  <a:lin ang="10800000" scaled="1"/>
                </a:gradFill>
                <a:effectLst/>
                <a:uLnTx/>
                <a:uFillTx/>
                <a:latin typeface="Segoe UI Semibold" panose="020B0702040204020203" pitchFamily="34" charset="0"/>
                <a:ea typeface="+mn-ea"/>
                <a:cs typeface="Segoe UI Semibold" panose="020B0702040204020203" pitchFamily="34" charset="0"/>
              </a:rPr>
              <a:t>‘File-less’ Malware</a:t>
            </a:r>
          </a:p>
        </p:txBody>
      </p:sp>
      <p:sp>
        <p:nvSpPr>
          <p:cNvPr id="70" name="TextBox 69">
            <a:extLst>
              <a:ext uri="{FF2B5EF4-FFF2-40B4-BE49-F238E27FC236}">
                <a16:creationId xmlns:a16="http://schemas.microsoft.com/office/drawing/2014/main" id="{EB45CE73-A671-46C8-9094-E5D7BE74D391}"/>
              </a:ext>
            </a:extLst>
          </p:cNvPr>
          <p:cNvSpPr txBox="1"/>
          <p:nvPr/>
        </p:nvSpPr>
        <p:spPr>
          <a:xfrm>
            <a:off x="7808359" y="6116970"/>
            <a:ext cx="3303817" cy="51706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gradFill>
                  <a:gsLst>
                    <a:gs pos="2917">
                      <a:srgbClr val="737373"/>
                    </a:gs>
                    <a:gs pos="30000">
                      <a:srgbClr val="737373"/>
                    </a:gs>
                  </a:gsLst>
                  <a:lin ang="5400000" scaled="0"/>
                </a:gradFill>
                <a:effectLst/>
                <a:uLnTx/>
                <a:uFillTx/>
                <a:latin typeface="Segoe UI Semibold" panose="020B0702040204020203" pitchFamily="34" charset="0"/>
                <a:ea typeface="+mn-ea"/>
                <a:cs typeface="Segoe UI Semibold" panose="020B0702040204020203" pitchFamily="34" charset="0"/>
              </a:rPr>
              <a:t>Pivot and Remediate</a:t>
            </a:r>
          </a:p>
        </p:txBody>
      </p:sp>
      <p:sp>
        <p:nvSpPr>
          <p:cNvPr id="45" name="Rectangle 44">
            <a:extLst>
              <a:ext uri="{FF2B5EF4-FFF2-40B4-BE49-F238E27FC236}">
                <a16:creationId xmlns:a16="http://schemas.microsoft.com/office/drawing/2014/main" id="{A4938454-3718-4338-8343-5C3F7E621EF8}"/>
              </a:ext>
            </a:extLst>
          </p:cNvPr>
          <p:cNvSpPr/>
          <p:nvPr/>
        </p:nvSpPr>
        <p:spPr>
          <a:xfrm>
            <a:off x="1500533" y="2627482"/>
            <a:ext cx="3303817" cy="602213"/>
          </a:xfrm>
          <a:prstGeom prst="rect">
            <a:avLst/>
          </a:prstGeom>
          <a:solidFill>
            <a:schemeClr val="bg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91440" bIns="146304" numCol="1" spcCol="0" rtlCol="0" fromWordArt="0" anchor="ctr" anchorCtr="0" forceAA="0" compatLnSpc="1">
            <a:prstTxWarp prst="textNoShape">
              <a:avLst/>
            </a:prstTxWarp>
            <a:noAutofit/>
          </a:bodyPr>
          <a:lstStyle/>
          <a:p>
            <a:pPr defTabSz="914225"/>
            <a:r>
              <a:rPr lang="en-US" b="1" kern="0">
                <a:gradFill>
                  <a:gsLst>
                    <a:gs pos="0">
                      <a:srgbClr val="0078D4"/>
                    </a:gs>
                    <a:gs pos="100000">
                      <a:srgbClr val="0078D4"/>
                    </a:gs>
                  </a:gsLst>
                  <a:lin ang="5400000" scaled="1"/>
                </a:gradFill>
              </a:rPr>
              <a:t>LOG ANALYTICS </a:t>
            </a:r>
            <a:br>
              <a:rPr lang="en-US" sz="2000" b="1" kern="0">
                <a:gradFill>
                  <a:gsLst>
                    <a:gs pos="0">
                      <a:srgbClr val="0078D4"/>
                    </a:gs>
                    <a:gs pos="100000">
                      <a:srgbClr val="0078D4"/>
                    </a:gs>
                  </a:gsLst>
                  <a:lin ang="5400000" scaled="1"/>
                </a:gradFill>
                <a:latin typeface="Segoe UI"/>
              </a:rPr>
            </a:br>
            <a:r>
              <a:rPr lang="en-US" sz="1400" i="1" kern="0">
                <a:solidFill>
                  <a:schemeClr val="accent1"/>
                </a:solidFill>
                <a:latin typeface="Segoe UI"/>
              </a:rPr>
              <a:t>Data Lake + Azure Monitoring</a:t>
            </a:r>
          </a:p>
        </p:txBody>
      </p:sp>
      <p:grpSp>
        <p:nvGrpSpPr>
          <p:cNvPr id="22" name="Group 21">
            <a:extLst>
              <a:ext uri="{FF2B5EF4-FFF2-40B4-BE49-F238E27FC236}">
                <a16:creationId xmlns:a16="http://schemas.microsoft.com/office/drawing/2014/main" id="{789E3F46-7C43-444D-A30C-71F2BFB4B3AD}"/>
              </a:ext>
            </a:extLst>
          </p:cNvPr>
          <p:cNvGrpSpPr/>
          <p:nvPr/>
        </p:nvGrpSpPr>
        <p:grpSpPr>
          <a:xfrm>
            <a:off x="1505543" y="3331111"/>
            <a:ext cx="9360542" cy="454910"/>
            <a:chOff x="1729325" y="4159990"/>
            <a:chExt cx="8585713" cy="454910"/>
          </a:xfrm>
        </p:grpSpPr>
        <p:sp>
          <p:nvSpPr>
            <p:cNvPr id="23" name="Rectangle 22">
              <a:extLst>
                <a:ext uri="{FF2B5EF4-FFF2-40B4-BE49-F238E27FC236}">
                  <a16:creationId xmlns:a16="http://schemas.microsoft.com/office/drawing/2014/main" id="{39FC9931-62A3-45BC-9007-F91F596A4483}"/>
                </a:ext>
              </a:extLst>
            </p:cNvPr>
            <p:cNvSpPr/>
            <p:nvPr/>
          </p:nvSpPr>
          <p:spPr>
            <a:xfrm>
              <a:off x="1729325" y="4159990"/>
              <a:ext cx="8585713" cy="454910"/>
            </a:xfrm>
            <a:prstGeom prst="rect">
              <a:avLst/>
            </a:prstGeom>
            <a:solidFill>
              <a:schemeClr val="bg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461963" lvl="0" defTabSz="914225"/>
              <a:r>
                <a:rPr lang="en-US" b="1" kern="0" dirty="0">
                  <a:gradFill>
                    <a:gsLst>
                      <a:gs pos="0">
                        <a:srgbClr val="0078D4"/>
                      </a:gs>
                      <a:gs pos="100000">
                        <a:srgbClr val="0078D4"/>
                      </a:gs>
                    </a:gsLst>
                    <a:lin ang="5400000" scaled="1"/>
                  </a:gradFill>
                </a:rPr>
                <a:t>ENDPOINT – </a:t>
              </a:r>
              <a:r>
                <a:rPr lang="en-US" sz="1600" kern="0" dirty="0">
                  <a:gradFill>
                    <a:gsLst>
                      <a:gs pos="0">
                        <a:srgbClr val="0078D4"/>
                      </a:gs>
                      <a:gs pos="100000">
                        <a:srgbClr val="0078D4"/>
                      </a:gs>
                    </a:gsLst>
                    <a:lin ang="5400000" scaled="1"/>
                  </a:gradFill>
                  <a:latin typeface="Segoe UI Semilight" panose="020B0402040204020203" pitchFamily="34" charset="0"/>
                  <a:cs typeface="Segoe UI Semilight" panose="020B0402040204020203" pitchFamily="34" charset="0"/>
                </a:rPr>
                <a:t>Microsoft </a:t>
              </a:r>
              <a:r>
                <a:rPr kumimoji="0" lang="en-US" sz="1600" b="0" i="0" u="none" strike="noStrike" kern="0" cap="none" spc="0" normalizeH="0" baseline="0" noProof="0" dirty="0">
                  <a:ln>
                    <a:noFill/>
                  </a:ln>
                  <a:gradFill>
                    <a:gsLst>
                      <a:gs pos="0">
                        <a:srgbClr val="0078D4"/>
                      </a:gs>
                      <a:gs pos="100000">
                        <a:srgbClr val="0078D4"/>
                      </a:gs>
                    </a:gsLst>
                    <a:lin ang="5400000" scaled="1"/>
                  </a:gradFill>
                  <a:effectLst/>
                  <a:uLnTx/>
                  <a:uFillTx/>
                  <a:latin typeface="Segoe UI Semilight" panose="020B0402040204020203" pitchFamily="34" charset="0"/>
                  <a:cs typeface="Segoe UI Semilight" panose="020B0402040204020203" pitchFamily="34" charset="0"/>
                </a:rPr>
                <a:t>Defender ATP Endpoint </a:t>
              </a:r>
              <a:r>
                <a:rPr lang="en-US" sz="1600" kern="0" dirty="0">
                  <a:gradFill>
                    <a:gsLst>
                      <a:gs pos="0">
                        <a:srgbClr val="0078D4"/>
                      </a:gs>
                      <a:gs pos="100000">
                        <a:srgbClr val="0078D4"/>
                      </a:gs>
                    </a:gsLst>
                    <a:lin ang="5400000" scaled="1"/>
                  </a:gradFill>
                  <a:latin typeface="Segoe UI Semilight" panose="020B0402040204020203" pitchFamily="34" charset="0"/>
                  <a:cs typeface="Segoe UI Semilight" panose="020B0402040204020203" pitchFamily="34" charset="0"/>
                </a:rPr>
                <a:t>Detection &amp; Response (EDR)  </a:t>
              </a:r>
              <a:endParaRPr kumimoji="0" lang="en-US" sz="1600" b="0" i="0" u="none" strike="noStrike" kern="0" cap="none" spc="0" normalizeH="0" baseline="0" noProof="0" dirty="0">
                <a:ln>
                  <a:noFill/>
                </a:ln>
                <a:gradFill>
                  <a:gsLst>
                    <a:gs pos="0">
                      <a:srgbClr val="0078D4"/>
                    </a:gs>
                    <a:gs pos="100000">
                      <a:srgbClr val="0078D4"/>
                    </a:gs>
                  </a:gsLst>
                  <a:lin ang="5400000" scaled="1"/>
                </a:gradFill>
                <a:effectLst/>
                <a:uLnTx/>
                <a:uFillTx/>
                <a:latin typeface="Segoe UI Semilight" panose="020B0402040204020203" pitchFamily="34" charset="0"/>
                <a:cs typeface="Segoe UI Semilight" panose="020B0402040204020203" pitchFamily="34" charset="0"/>
              </a:endParaRPr>
            </a:p>
          </p:txBody>
        </p:sp>
        <p:grpSp>
          <p:nvGrpSpPr>
            <p:cNvPr id="24" name="Group 23">
              <a:extLst>
                <a:ext uri="{FF2B5EF4-FFF2-40B4-BE49-F238E27FC236}">
                  <a16:creationId xmlns:a16="http://schemas.microsoft.com/office/drawing/2014/main" id="{1E54DD7C-5C5B-40F3-A8EE-24ED679B1438}"/>
                </a:ext>
              </a:extLst>
            </p:cNvPr>
            <p:cNvGrpSpPr/>
            <p:nvPr/>
          </p:nvGrpSpPr>
          <p:grpSpPr>
            <a:xfrm>
              <a:off x="1830770" y="4202710"/>
              <a:ext cx="358265" cy="358265"/>
              <a:chOff x="5326526" y="3742819"/>
              <a:chExt cx="1067315" cy="1067315"/>
            </a:xfrm>
          </p:grpSpPr>
          <p:sp>
            <p:nvSpPr>
              <p:cNvPr id="25" name="Oval 24">
                <a:extLst>
                  <a:ext uri="{FF2B5EF4-FFF2-40B4-BE49-F238E27FC236}">
                    <a16:creationId xmlns:a16="http://schemas.microsoft.com/office/drawing/2014/main" id="{A44810D9-3BF3-48F6-94A9-8F6987889650}"/>
                  </a:ext>
                </a:extLst>
              </p:cNvPr>
              <p:cNvSpPr/>
              <p:nvPr/>
            </p:nvSpPr>
            <p:spPr bwMode="auto">
              <a:xfrm>
                <a:off x="5326526" y="3742819"/>
                <a:ext cx="1067315" cy="106731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 name="Laptop_E770" title="Icon of a laptop">
                <a:extLst>
                  <a:ext uri="{FF2B5EF4-FFF2-40B4-BE49-F238E27FC236}">
                    <a16:creationId xmlns:a16="http://schemas.microsoft.com/office/drawing/2014/main" id="{5779BF55-6744-4D52-92AF-6F08757D7C9B}"/>
                  </a:ext>
                </a:extLst>
              </p:cNvPr>
              <p:cNvSpPr>
                <a:spLocks noChangeAspect="1" noEditPoints="1"/>
              </p:cNvSpPr>
              <p:nvPr/>
            </p:nvSpPr>
            <p:spPr bwMode="auto">
              <a:xfrm>
                <a:off x="5508781" y="4041995"/>
                <a:ext cx="702804" cy="468965"/>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grpSp>
        <p:nvGrpSpPr>
          <p:cNvPr id="27" name="Group 26">
            <a:extLst>
              <a:ext uri="{FF2B5EF4-FFF2-40B4-BE49-F238E27FC236}">
                <a16:creationId xmlns:a16="http://schemas.microsoft.com/office/drawing/2014/main" id="{9A678BCA-9C0D-4609-891E-34BA748064B2}"/>
              </a:ext>
            </a:extLst>
          </p:cNvPr>
          <p:cNvGrpSpPr/>
          <p:nvPr/>
        </p:nvGrpSpPr>
        <p:grpSpPr>
          <a:xfrm>
            <a:off x="1505542" y="3859799"/>
            <a:ext cx="9360543" cy="454910"/>
            <a:chOff x="1738457" y="3568946"/>
            <a:chExt cx="8585714" cy="454910"/>
          </a:xfrm>
        </p:grpSpPr>
        <p:sp>
          <p:nvSpPr>
            <p:cNvPr id="28" name="Rectangle 27">
              <a:extLst>
                <a:ext uri="{FF2B5EF4-FFF2-40B4-BE49-F238E27FC236}">
                  <a16:creationId xmlns:a16="http://schemas.microsoft.com/office/drawing/2014/main" id="{238539AE-7BB5-43D8-8590-1B3A54172931}"/>
                </a:ext>
              </a:extLst>
            </p:cNvPr>
            <p:cNvSpPr/>
            <p:nvPr/>
          </p:nvSpPr>
          <p:spPr>
            <a:xfrm>
              <a:off x="1738457" y="3568946"/>
              <a:ext cx="8585714" cy="454910"/>
            </a:xfrm>
            <a:prstGeom prst="rect">
              <a:avLst/>
            </a:prstGeom>
            <a:solidFill>
              <a:schemeClr val="bg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461963" lvl="0" defTabSz="914225">
                <a:defRPr/>
              </a:pPr>
              <a:r>
                <a:rPr kumimoji="0" lang="en-US" sz="1800" b="1" i="0" u="none" strike="noStrike" kern="0" cap="none" spc="0" normalizeH="0" baseline="0" noProof="0">
                  <a:ln>
                    <a:noFill/>
                  </a:ln>
                  <a:gradFill>
                    <a:gsLst>
                      <a:gs pos="0">
                        <a:srgbClr val="0078D4"/>
                      </a:gs>
                      <a:gs pos="100000">
                        <a:srgbClr val="0078D4"/>
                      </a:gs>
                    </a:gsLst>
                    <a:lin ang="5400000" scaled="1"/>
                  </a:gradFill>
                  <a:effectLst/>
                  <a:uLnTx/>
                  <a:uFillTx/>
                  <a:latin typeface="Segoe UI"/>
                  <a:ea typeface="+mn-ea"/>
                  <a:cs typeface="+mn-cs"/>
                </a:rPr>
                <a:t>IDENTITY</a:t>
              </a:r>
              <a:r>
                <a:rPr kumimoji="0" lang="en-US" sz="2000" b="1" i="0" u="none" strike="noStrike" kern="0" cap="none" spc="0" normalizeH="0" baseline="0" noProof="0">
                  <a:ln>
                    <a:noFill/>
                  </a:ln>
                  <a:gradFill>
                    <a:gsLst>
                      <a:gs pos="0">
                        <a:srgbClr val="0078D4"/>
                      </a:gs>
                      <a:gs pos="100000">
                        <a:srgbClr val="0078D4"/>
                      </a:gs>
                    </a:gsLst>
                    <a:lin ang="5400000" scaled="1"/>
                  </a:gradFill>
                  <a:effectLst/>
                  <a:uLnTx/>
                  <a:uFillTx/>
                  <a:latin typeface="Segoe UI"/>
                  <a:ea typeface="+mn-ea"/>
                  <a:cs typeface="+mn-cs"/>
                </a:rPr>
                <a:t> </a:t>
              </a:r>
              <a:r>
                <a:rPr lang="en-US" sz="2000" b="1" kern="0">
                  <a:gradFill>
                    <a:gsLst>
                      <a:gs pos="0">
                        <a:srgbClr val="0078D4"/>
                      </a:gs>
                      <a:gs pos="100000">
                        <a:srgbClr val="0078D4"/>
                      </a:gs>
                    </a:gsLst>
                    <a:lin ang="5400000" scaled="1"/>
                  </a:gradFill>
                </a:rPr>
                <a:t>– </a:t>
              </a:r>
              <a:r>
                <a:rPr kumimoji="0" lang="en-US" sz="1600" b="0" i="0" u="none" strike="noStrike" kern="0" cap="none" spc="0" normalizeH="0" baseline="0" noProof="0">
                  <a:ln>
                    <a:noFill/>
                  </a:ln>
                  <a:gradFill>
                    <a:gsLst>
                      <a:gs pos="0">
                        <a:srgbClr val="0078D4"/>
                      </a:gs>
                      <a:gs pos="100000">
                        <a:srgbClr val="0078D4"/>
                      </a:gs>
                    </a:gsLst>
                    <a:lin ang="5400000" scaled="1"/>
                  </a:gradFill>
                  <a:effectLst/>
                  <a:uLnTx/>
                  <a:uFillTx/>
                  <a:latin typeface="Segoe UI Semilight" panose="020B0402040204020203" pitchFamily="34" charset="0"/>
                  <a:ea typeface="+mn-ea"/>
                  <a:cs typeface="Segoe UI Semilight" panose="020B0402040204020203" pitchFamily="34" charset="0"/>
                </a:rPr>
                <a:t>Azure ATP + Azure AD Identity Protection</a:t>
              </a:r>
            </a:p>
          </p:txBody>
        </p:sp>
        <p:sp>
          <p:nvSpPr>
            <p:cNvPr id="29" name="Oval 28">
              <a:extLst>
                <a:ext uri="{FF2B5EF4-FFF2-40B4-BE49-F238E27FC236}">
                  <a16:creationId xmlns:a16="http://schemas.microsoft.com/office/drawing/2014/main" id="{E2D3819E-E435-45B7-BA57-F4B93C95CD6A}"/>
                </a:ext>
              </a:extLst>
            </p:cNvPr>
            <p:cNvSpPr/>
            <p:nvPr/>
          </p:nvSpPr>
          <p:spPr bwMode="auto">
            <a:xfrm>
              <a:off x="1833203" y="3617173"/>
              <a:ext cx="360022" cy="36002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 name="ContactCard_EEBD">
              <a:extLst>
                <a:ext uri="{FF2B5EF4-FFF2-40B4-BE49-F238E27FC236}">
                  <a16:creationId xmlns:a16="http://schemas.microsoft.com/office/drawing/2014/main" id="{64A83BFB-5F16-410E-8903-FFD448F2D752}"/>
                </a:ext>
              </a:extLst>
            </p:cNvPr>
            <p:cNvSpPr>
              <a:spLocks noChangeAspect="1" noEditPoints="1"/>
            </p:cNvSpPr>
            <p:nvPr/>
          </p:nvSpPr>
          <p:spPr bwMode="auto">
            <a:xfrm>
              <a:off x="1902384" y="3718732"/>
              <a:ext cx="215035" cy="157796"/>
            </a:xfrm>
            <a:custGeom>
              <a:avLst/>
              <a:gdLst>
                <a:gd name="T0" fmla="*/ 2121 w 3742"/>
                <a:gd name="T1" fmla="*/ 998 h 2744"/>
                <a:gd name="T2" fmla="*/ 3368 w 3742"/>
                <a:gd name="T3" fmla="*/ 998 h 2744"/>
                <a:gd name="T4" fmla="*/ 2121 w 3742"/>
                <a:gd name="T5" fmla="*/ 1746 h 2744"/>
                <a:gd name="T6" fmla="*/ 2869 w 3742"/>
                <a:gd name="T7" fmla="*/ 1746 h 2744"/>
                <a:gd name="T8" fmla="*/ 3742 w 3742"/>
                <a:gd name="T9" fmla="*/ 0 h 2744"/>
                <a:gd name="T10" fmla="*/ 0 w 3742"/>
                <a:gd name="T11" fmla="*/ 0 h 2744"/>
                <a:gd name="T12" fmla="*/ 0 w 3742"/>
                <a:gd name="T13" fmla="*/ 2744 h 2744"/>
                <a:gd name="T14" fmla="*/ 3742 w 3742"/>
                <a:gd name="T15" fmla="*/ 2744 h 2744"/>
                <a:gd name="T16" fmla="*/ 3742 w 3742"/>
                <a:gd name="T17" fmla="*/ 0 h 2744"/>
                <a:gd name="T18" fmla="*/ 1123 w 3742"/>
                <a:gd name="T19" fmla="*/ 748 h 2744"/>
                <a:gd name="T20" fmla="*/ 748 w 3742"/>
                <a:gd name="T21" fmla="*/ 1123 h 2744"/>
                <a:gd name="T22" fmla="*/ 1123 w 3742"/>
                <a:gd name="T23" fmla="*/ 1497 h 2744"/>
                <a:gd name="T24" fmla="*/ 1497 w 3742"/>
                <a:gd name="T25" fmla="*/ 1123 h 2744"/>
                <a:gd name="T26" fmla="*/ 1123 w 3742"/>
                <a:gd name="T27" fmla="*/ 748 h 2744"/>
                <a:gd name="T28" fmla="*/ 1746 w 3742"/>
                <a:gd name="T29" fmla="*/ 2121 h 2744"/>
                <a:gd name="T30" fmla="*/ 1123 w 3742"/>
                <a:gd name="T31" fmla="*/ 1497 h 2744"/>
                <a:gd name="T32" fmla="*/ 499 w 3742"/>
                <a:gd name="T33" fmla="*/ 2121 h 27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742" h="2744">
                  <a:moveTo>
                    <a:pt x="2121" y="998"/>
                  </a:moveTo>
                  <a:cubicBezTo>
                    <a:pt x="3368" y="998"/>
                    <a:pt x="3368" y="998"/>
                    <a:pt x="3368" y="998"/>
                  </a:cubicBezTo>
                  <a:moveTo>
                    <a:pt x="2121" y="1746"/>
                  </a:moveTo>
                  <a:cubicBezTo>
                    <a:pt x="2869" y="1746"/>
                    <a:pt x="2869" y="1746"/>
                    <a:pt x="2869" y="1746"/>
                  </a:cubicBezTo>
                  <a:moveTo>
                    <a:pt x="3742" y="0"/>
                  </a:moveTo>
                  <a:cubicBezTo>
                    <a:pt x="0" y="0"/>
                    <a:pt x="0" y="0"/>
                    <a:pt x="0" y="0"/>
                  </a:cubicBezTo>
                  <a:cubicBezTo>
                    <a:pt x="0" y="2744"/>
                    <a:pt x="0" y="2744"/>
                    <a:pt x="0" y="2744"/>
                  </a:cubicBezTo>
                  <a:cubicBezTo>
                    <a:pt x="3742" y="2744"/>
                    <a:pt x="3742" y="2744"/>
                    <a:pt x="3742" y="2744"/>
                  </a:cubicBezTo>
                  <a:lnTo>
                    <a:pt x="3742" y="0"/>
                  </a:lnTo>
                  <a:close/>
                  <a:moveTo>
                    <a:pt x="1123" y="748"/>
                  </a:moveTo>
                  <a:cubicBezTo>
                    <a:pt x="916" y="748"/>
                    <a:pt x="748" y="916"/>
                    <a:pt x="748" y="1123"/>
                  </a:cubicBezTo>
                  <a:cubicBezTo>
                    <a:pt x="748" y="1329"/>
                    <a:pt x="916" y="1497"/>
                    <a:pt x="1123" y="1497"/>
                  </a:cubicBezTo>
                  <a:cubicBezTo>
                    <a:pt x="1329" y="1497"/>
                    <a:pt x="1497" y="1329"/>
                    <a:pt x="1497" y="1123"/>
                  </a:cubicBezTo>
                  <a:cubicBezTo>
                    <a:pt x="1497" y="916"/>
                    <a:pt x="1329" y="748"/>
                    <a:pt x="1123" y="748"/>
                  </a:cubicBezTo>
                  <a:close/>
                  <a:moveTo>
                    <a:pt x="1746" y="2121"/>
                  </a:moveTo>
                  <a:cubicBezTo>
                    <a:pt x="1746" y="1776"/>
                    <a:pt x="1467" y="1497"/>
                    <a:pt x="1123" y="1497"/>
                  </a:cubicBezTo>
                  <a:cubicBezTo>
                    <a:pt x="778" y="1497"/>
                    <a:pt x="499" y="1776"/>
                    <a:pt x="499" y="2121"/>
                  </a:cubicBezTo>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32" name="Group 31">
            <a:extLst>
              <a:ext uri="{FF2B5EF4-FFF2-40B4-BE49-F238E27FC236}">
                <a16:creationId xmlns:a16="http://schemas.microsoft.com/office/drawing/2014/main" id="{508312A4-ED91-4A45-A507-DCBF6C5EC1FE}"/>
              </a:ext>
            </a:extLst>
          </p:cNvPr>
          <p:cNvGrpSpPr/>
          <p:nvPr/>
        </p:nvGrpSpPr>
        <p:grpSpPr>
          <a:xfrm>
            <a:off x="1500533" y="4382728"/>
            <a:ext cx="9370667" cy="454910"/>
            <a:chOff x="1729327" y="2987082"/>
            <a:chExt cx="8595000" cy="454910"/>
          </a:xfrm>
        </p:grpSpPr>
        <p:sp>
          <p:nvSpPr>
            <p:cNvPr id="33" name="Rectangle 32">
              <a:hlinkClick r:id="rId3" tooltip="Cloud App Security provides discovery and control of your Shadow IT in the cloud. It extends the visibility, auditing, and control you have on-premises to your cloud applications and the data in them. "/>
              <a:extLst>
                <a:ext uri="{FF2B5EF4-FFF2-40B4-BE49-F238E27FC236}">
                  <a16:creationId xmlns:a16="http://schemas.microsoft.com/office/drawing/2014/main" id="{8CA5A501-EA2D-41F5-AD60-CDF224FAA384}"/>
                </a:ext>
              </a:extLst>
            </p:cNvPr>
            <p:cNvSpPr/>
            <p:nvPr/>
          </p:nvSpPr>
          <p:spPr>
            <a:xfrm>
              <a:off x="1729327" y="2987082"/>
              <a:ext cx="8595000" cy="454910"/>
            </a:xfrm>
            <a:prstGeom prst="rect">
              <a:avLst/>
            </a:prstGeom>
            <a:solidFill>
              <a:schemeClr val="bg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461963" marR="0" lvl="0" algn="l" defTabSz="914225"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gradFill>
                    <a:gsLst>
                      <a:gs pos="0">
                        <a:srgbClr val="0078D4"/>
                      </a:gs>
                      <a:gs pos="100000">
                        <a:srgbClr val="0078D4"/>
                      </a:gs>
                    </a:gsLst>
                    <a:lin ang="5400000" scaled="1"/>
                  </a:gradFill>
                  <a:effectLst/>
                  <a:uLnTx/>
                  <a:uFillTx/>
                  <a:latin typeface="Segoe UI"/>
                  <a:ea typeface="+mn-ea"/>
                  <a:cs typeface="+mn-cs"/>
                </a:rPr>
                <a:t>SaaS </a:t>
              </a:r>
              <a:r>
                <a:rPr kumimoji="0" lang="en-US" sz="2000" b="1" i="0" u="none" strike="noStrike" kern="0" cap="none" spc="0" normalizeH="0" baseline="0" noProof="0">
                  <a:ln>
                    <a:noFill/>
                  </a:ln>
                  <a:gradFill>
                    <a:gsLst>
                      <a:gs pos="0">
                        <a:srgbClr val="0078D4"/>
                      </a:gs>
                      <a:gs pos="100000">
                        <a:srgbClr val="0078D4"/>
                      </a:gs>
                    </a:gsLst>
                    <a:lin ang="5400000" scaled="1"/>
                  </a:gradFill>
                  <a:effectLst/>
                  <a:uLnTx/>
                  <a:uFillTx/>
                  <a:latin typeface="Segoe UI"/>
                  <a:ea typeface="+mn-ea"/>
                  <a:cs typeface="+mn-cs"/>
                </a:rPr>
                <a:t>– </a:t>
              </a:r>
              <a:r>
                <a:rPr kumimoji="0" lang="en-US" sz="1600" b="0" i="0" u="none" strike="noStrike" kern="0" cap="none" spc="0" normalizeH="0" baseline="0" noProof="0">
                  <a:ln>
                    <a:noFill/>
                  </a:ln>
                  <a:gradFill>
                    <a:gsLst>
                      <a:gs pos="0">
                        <a:srgbClr val="0078D4"/>
                      </a:gs>
                      <a:gs pos="100000">
                        <a:srgbClr val="0078D4"/>
                      </a:gs>
                    </a:gsLst>
                    <a:lin ang="5400000" scaled="1"/>
                  </a:gradFill>
                  <a:effectLst/>
                  <a:uLnTx/>
                  <a:uFillTx/>
                  <a:latin typeface="Segoe UI Semilight" panose="020B0402040204020203" pitchFamily="34" charset="0"/>
                  <a:ea typeface="+mn-ea"/>
                  <a:cs typeface="Segoe UI Semilight" panose="020B0402040204020203" pitchFamily="34" charset="0"/>
                </a:rPr>
                <a:t>Office 365 Advanced Threat Protection (ATP) + Cloud App Security</a:t>
              </a:r>
              <a:endParaRPr kumimoji="0" lang="en-US" sz="2000" b="0" i="0" u="none" strike="noStrike" kern="0" cap="none" spc="0" normalizeH="0" baseline="0" noProof="0">
                <a:ln>
                  <a:noFill/>
                </a:ln>
                <a:gradFill>
                  <a:gsLst>
                    <a:gs pos="0">
                      <a:srgbClr val="0078D4"/>
                    </a:gs>
                    <a:gs pos="100000">
                      <a:srgbClr val="0078D4"/>
                    </a:gs>
                  </a:gsLst>
                  <a:lin ang="5400000" scaled="1"/>
                </a:gradFill>
                <a:effectLst/>
                <a:uLnTx/>
                <a:uFillTx/>
                <a:latin typeface="Segoe UI Semilight" panose="020B0402040204020203" pitchFamily="34" charset="0"/>
                <a:ea typeface="+mn-ea"/>
                <a:cs typeface="Segoe UI Semilight" panose="020B0402040204020203" pitchFamily="34" charset="0"/>
              </a:endParaRPr>
            </a:p>
          </p:txBody>
        </p:sp>
        <p:grpSp>
          <p:nvGrpSpPr>
            <p:cNvPr id="34" name="Group 33">
              <a:extLst>
                <a:ext uri="{FF2B5EF4-FFF2-40B4-BE49-F238E27FC236}">
                  <a16:creationId xmlns:a16="http://schemas.microsoft.com/office/drawing/2014/main" id="{BEA7CB3F-69A7-461A-9440-AD207EE6178B}"/>
                </a:ext>
              </a:extLst>
            </p:cNvPr>
            <p:cNvGrpSpPr>
              <a:grpSpLocks noChangeAspect="1"/>
            </p:cNvGrpSpPr>
            <p:nvPr/>
          </p:nvGrpSpPr>
          <p:grpSpPr>
            <a:xfrm>
              <a:off x="1830770" y="3041486"/>
              <a:ext cx="360022" cy="360022"/>
              <a:chOff x="7730319" y="1929843"/>
              <a:chExt cx="940106" cy="940106"/>
            </a:xfrm>
          </p:grpSpPr>
          <p:sp>
            <p:nvSpPr>
              <p:cNvPr id="35" name="Oval 34">
                <a:extLst>
                  <a:ext uri="{FF2B5EF4-FFF2-40B4-BE49-F238E27FC236}">
                    <a16:creationId xmlns:a16="http://schemas.microsoft.com/office/drawing/2014/main" id="{54C4575F-9F5E-4C77-8E46-35F9AB98021B}"/>
                  </a:ext>
                </a:extLst>
              </p:cNvPr>
              <p:cNvSpPr/>
              <p:nvPr/>
            </p:nvSpPr>
            <p:spPr bwMode="auto">
              <a:xfrm>
                <a:off x="7730319" y="1929843"/>
                <a:ext cx="940106" cy="94010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6" name="CRMArticles_EFF5" title="Icon of two documents stacked together with writing on them">
                <a:extLst>
                  <a:ext uri="{FF2B5EF4-FFF2-40B4-BE49-F238E27FC236}">
                    <a16:creationId xmlns:a16="http://schemas.microsoft.com/office/drawing/2014/main" id="{54207343-11FC-4D0E-8AA7-1C504540A555}"/>
                  </a:ext>
                </a:extLst>
              </p:cNvPr>
              <p:cNvSpPr>
                <a:spLocks noChangeAspect="1" noEditPoints="1"/>
              </p:cNvSpPr>
              <p:nvPr/>
            </p:nvSpPr>
            <p:spPr bwMode="auto">
              <a:xfrm>
                <a:off x="7985864" y="2152280"/>
                <a:ext cx="429017" cy="495232"/>
              </a:xfrm>
              <a:custGeom>
                <a:avLst/>
                <a:gdLst>
                  <a:gd name="T0" fmla="*/ 551 w 3583"/>
                  <a:gd name="T1" fmla="*/ 3585 h 4136"/>
                  <a:gd name="T2" fmla="*/ 0 w 3583"/>
                  <a:gd name="T3" fmla="*/ 3585 h 4136"/>
                  <a:gd name="T4" fmla="*/ 0 w 3583"/>
                  <a:gd name="T5" fmla="*/ 0 h 4136"/>
                  <a:gd name="T6" fmla="*/ 3033 w 3583"/>
                  <a:gd name="T7" fmla="*/ 0 h 4136"/>
                  <a:gd name="T8" fmla="*/ 3033 w 3583"/>
                  <a:gd name="T9" fmla="*/ 1103 h 4136"/>
                  <a:gd name="T10" fmla="*/ 2480 w 3583"/>
                  <a:gd name="T11" fmla="*/ 551 h 4136"/>
                  <a:gd name="T12" fmla="*/ 2480 w 3583"/>
                  <a:gd name="T13" fmla="*/ 1654 h 4136"/>
                  <a:gd name="T14" fmla="*/ 3583 w 3583"/>
                  <a:gd name="T15" fmla="*/ 1654 h 4136"/>
                  <a:gd name="T16" fmla="*/ 3583 w 3583"/>
                  <a:gd name="T17" fmla="*/ 1654 h 4136"/>
                  <a:gd name="T18" fmla="*/ 2480 w 3583"/>
                  <a:gd name="T19" fmla="*/ 551 h 4136"/>
                  <a:gd name="T20" fmla="*/ 551 w 3583"/>
                  <a:gd name="T21" fmla="*/ 551 h 4136"/>
                  <a:gd name="T22" fmla="*/ 551 w 3583"/>
                  <a:gd name="T23" fmla="*/ 4136 h 4136"/>
                  <a:gd name="T24" fmla="*/ 3583 w 3583"/>
                  <a:gd name="T25" fmla="*/ 4136 h 4136"/>
                  <a:gd name="T26" fmla="*/ 3583 w 3583"/>
                  <a:gd name="T27" fmla="*/ 1654 h 4136"/>
                  <a:gd name="T28" fmla="*/ 965 w 3583"/>
                  <a:gd name="T29" fmla="*/ 2757 h 4136"/>
                  <a:gd name="T30" fmla="*/ 2894 w 3583"/>
                  <a:gd name="T31" fmla="*/ 2757 h 4136"/>
                  <a:gd name="T32" fmla="*/ 965 w 3583"/>
                  <a:gd name="T33" fmla="*/ 2206 h 4136"/>
                  <a:gd name="T34" fmla="*/ 2894 w 3583"/>
                  <a:gd name="T35" fmla="*/ 2206 h 4136"/>
                  <a:gd name="T36" fmla="*/ 965 w 3583"/>
                  <a:gd name="T37" fmla="*/ 1654 h 4136"/>
                  <a:gd name="T38" fmla="*/ 2068 w 3583"/>
                  <a:gd name="T39" fmla="*/ 1654 h 4136"/>
                  <a:gd name="T40" fmla="*/ 965 w 3583"/>
                  <a:gd name="T41" fmla="*/ 1103 h 4136"/>
                  <a:gd name="T42" fmla="*/ 2068 w 3583"/>
                  <a:gd name="T43" fmla="*/ 1103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3" h="4136">
                    <a:moveTo>
                      <a:pt x="551" y="3585"/>
                    </a:moveTo>
                    <a:lnTo>
                      <a:pt x="0" y="3585"/>
                    </a:lnTo>
                    <a:lnTo>
                      <a:pt x="0" y="0"/>
                    </a:lnTo>
                    <a:lnTo>
                      <a:pt x="3033" y="0"/>
                    </a:lnTo>
                    <a:lnTo>
                      <a:pt x="3033" y="1103"/>
                    </a:lnTo>
                    <a:moveTo>
                      <a:pt x="2480" y="551"/>
                    </a:moveTo>
                    <a:lnTo>
                      <a:pt x="2480" y="1654"/>
                    </a:lnTo>
                    <a:lnTo>
                      <a:pt x="3583" y="1654"/>
                    </a:lnTo>
                    <a:moveTo>
                      <a:pt x="3583" y="1654"/>
                    </a:moveTo>
                    <a:lnTo>
                      <a:pt x="2480" y="551"/>
                    </a:lnTo>
                    <a:lnTo>
                      <a:pt x="551" y="551"/>
                    </a:lnTo>
                    <a:lnTo>
                      <a:pt x="551" y="4136"/>
                    </a:lnTo>
                    <a:lnTo>
                      <a:pt x="3583" y="4136"/>
                    </a:lnTo>
                    <a:lnTo>
                      <a:pt x="3583" y="1654"/>
                    </a:lnTo>
                    <a:moveTo>
                      <a:pt x="965" y="2757"/>
                    </a:moveTo>
                    <a:lnTo>
                      <a:pt x="2894" y="2757"/>
                    </a:lnTo>
                    <a:moveTo>
                      <a:pt x="965" y="2206"/>
                    </a:moveTo>
                    <a:lnTo>
                      <a:pt x="2894" y="2206"/>
                    </a:lnTo>
                    <a:moveTo>
                      <a:pt x="965" y="1654"/>
                    </a:moveTo>
                    <a:lnTo>
                      <a:pt x="2068" y="1654"/>
                    </a:lnTo>
                    <a:moveTo>
                      <a:pt x="965" y="1103"/>
                    </a:moveTo>
                    <a:lnTo>
                      <a:pt x="2068" y="1103"/>
                    </a:lnTo>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grpSp>
        <p:nvGrpSpPr>
          <p:cNvPr id="37" name="Group 36">
            <a:extLst>
              <a:ext uri="{FF2B5EF4-FFF2-40B4-BE49-F238E27FC236}">
                <a16:creationId xmlns:a16="http://schemas.microsoft.com/office/drawing/2014/main" id="{A77AFDCB-03E5-4432-8E0E-CC000BFF2C13}"/>
              </a:ext>
            </a:extLst>
          </p:cNvPr>
          <p:cNvGrpSpPr/>
          <p:nvPr/>
        </p:nvGrpSpPr>
        <p:grpSpPr>
          <a:xfrm>
            <a:off x="1500533" y="4925439"/>
            <a:ext cx="9370667" cy="454910"/>
            <a:chOff x="1729327" y="2421753"/>
            <a:chExt cx="8595000" cy="454910"/>
          </a:xfrm>
        </p:grpSpPr>
        <p:sp>
          <p:nvSpPr>
            <p:cNvPr id="38" name="Rectangle 37">
              <a:hlinkClick r:id="rId3" tooltip="Cloud App Security provides discovery and control of your Shadow IT in the cloud. It extends the visibility, auditing, and control you have on-premises to your cloud applications and the data in them. "/>
              <a:extLst>
                <a:ext uri="{FF2B5EF4-FFF2-40B4-BE49-F238E27FC236}">
                  <a16:creationId xmlns:a16="http://schemas.microsoft.com/office/drawing/2014/main" id="{0C580A17-E18D-4EFD-8139-58CE1DE4A648}"/>
                </a:ext>
              </a:extLst>
            </p:cNvPr>
            <p:cNvSpPr/>
            <p:nvPr/>
          </p:nvSpPr>
          <p:spPr>
            <a:xfrm>
              <a:off x="1729327" y="2421753"/>
              <a:ext cx="8595000" cy="454910"/>
            </a:xfrm>
            <a:prstGeom prst="rect">
              <a:avLst/>
            </a:prstGeom>
            <a:solidFill>
              <a:schemeClr val="bg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461963" marR="0" lvl="0" algn="l" defTabSz="914225" rtl="0" eaLnBrk="1" fontAlgn="auto" latinLnBrk="0" hangingPunct="1">
                <a:lnSpc>
                  <a:spcPct val="100000"/>
                </a:lnSpc>
                <a:spcBef>
                  <a:spcPts val="0"/>
                </a:spcBef>
                <a:spcAft>
                  <a:spcPts val="0"/>
                </a:spcAft>
                <a:buClrTx/>
                <a:buSzTx/>
                <a:buFontTx/>
                <a:buNone/>
                <a:tabLst/>
                <a:defRPr/>
              </a:pPr>
              <a:r>
                <a:rPr lang="en-US" b="1" kern="0">
                  <a:gradFill>
                    <a:gsLst>
                      <a:gs pos="0">
                        <a:srgbClr val="0078D4"/>
                      </a:gs>
                      <a:gs pos="100000">
                        <a:srgbClr val="0078D4"/>
                      </a:gs>
                    </a:gsLst>
                    <a:lin ang="5400000" scaled="1"/>
                  </a:gradFill>
                  <a:latin typeface="Segoe UI"/>
                </a:rPr>
                <a:t>AZURE ASSETS </a:t>
              </a:r>
              <a:r>
                <a:rPr kumimoji="0" lang="en-US" sz="2000" b="1" i="0" u="none" strike="noStrike" kern="0" cap="none" spc="0" normalizeH="0" baseline="0" noProof="0">
                  <a:ln>
                    <a:noFill/>
                  </a:ln>
                  <a:gradFill>
                    <a:gsLst>
                      <a:gs pos="0">
                        <a:srgbClr val="0078D4"/>
                      </a:gs>
                      <a:gs pos="100000">
                        <a:srgbClr val="0078D4"/>
                      </a:gs>
                    </a:gsLst>
                    <a:lin ang="5400000" scaled="1"/>
                  </a:gradFill>
                  <a:effectLst/>
                  <a:uLnTx/>
                  <a:uFillTx/>
                  <a:latin typeface="Segoe UI"/>
                  <a:ea typeface="+mn-ea"/>
                  <a:cs typeface="+mn-cs"/>
                </a:rPr>
                <a:t>– </a:t>
              </a:r>
              <a:r>
                <a:rPr kumimoji="0" lang="en-US" sz="1600" b="0" i="0" u="none" strike="noStrike" kern="0" cap="none" spc="0" normalizeH="0" baseline="0" noProof="0">
                  <a:ln>
                    <a:noFill/>
                  </a:ln>
                  <a:gradFill>
                    <a:gsLst>
                      <a:gs pos="0">
                        <a:srgbClr val="0078D4"/>
                      </a:gs>
                      <a:gs pos="100000">
                        <a:srgbClr val="0078D4"/>
                      </a:gs>
                    </a:gsLst>
                    <a:lin ang="5400000" scaled="1"/>
                  </a:gradFill>
                  <a:effectLst/>
                  <a:uLnTx/>
                  <a:uFillTx/>
                  <a:latin typeface="Segoe UI Semilight" panose="020B0402040204020203" pitchFamily="34" charset="0"/>
                  <a:ea typeface="+mn-ea"/>
                  <a:cs typeface="Segoe UI Semilight" panose="020B0402040204020203" pitchFamily="34" charset="0"/>
                </a:rPr>
                <a:t>Azure Security Center</a:t>
              </a:r>
            </a:p>
          </p:txBody>
        </p:sp>
        <p:grpSp>
          <p:nvGrpSpPr>
            <p:cNvPr id="40" name="Group 39">
              <a:extLst>
                <a:ext uri="{FF2B5EF4-FFF2-40B4-BE49-F238E27FC236}">
                  <a16:creationId xmlns:a16="http://schemas.microsoft.com/office/drawing/2014/main" id="{82FDC216-6FC0-478F-9C8E-61117AF153A4}"/>
                </a:ext>
              </a:extLst>
            </p:cNvPr>
            <p:cNvGrpSpPr/>
            <p:nvPr/>
          </p:nvGrpSpPr>
          <p:grpSpPr>
            <a:xfrm>
              <a:off x="1834443" y="2472460"/>
              <a:ext cx="360022" cy="360022"/>
              <a:chOff x="1834443" y="2472460"/>
              <a:chExt cx="360022" cy="360022"/>
            </a:xfrm>
          </p:grpSpPr>
          <p:sp>
            <p:nvSpPr>
              <p:cNvPr id="41" name="Oval 40">
                <a:extLst>
                  <a:ext uri="{FF2B5EF4-FFF2-40B4-BE49-F238E27FC236}">
                    <a16:creationId xmlns:a16="http://schemas.microsoft.com/office/drawing/2014/main" id="{F5694C24-0CB9-45AE-BC9F-8707A49BBCCC}"/>
                  </a:ext>
                </a:extLst>
              </p:cNvPr>
              <p:cNvSpPr/>
              <p:nvPr/>
            </p:nvSpPr>
            <p:spPr bwMode="auto">
              <a:xfrm>
                <a:off x="1834443" y="2472460"/>
                <a:ext cx="360022" cy="36002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3" name="Picture 42">
                <a:extLst>
                  <a:ext uri="{FF2B5EF4-FFF2-40B4-BE49-F238E27FC236}">
                    <a16:creationId xmlns:a16="http://schemas.microsoft.com/office/drawing/2014/main" id="{8D998909-6635-450B-8764-704BAF5407E6}"/>
                  </a:ext>
                </a:extLst>
              </p:cNvPr>
              <p:cNvPicPr>
                <a:picLocks noChangeAspect="1"/>
              </p:cNvPicPr>
              <p:nvPr/>
            </p:nvPicPr>
            <p:blipFill>
              <a:blip r:embed="rId4">
                <a:clrChange>
                  <a:clrFrom>
                    <a:srgbClr val="FFFFFF"/>
                  </a:clrFrom>
                  <a:clrTo>
                    <a:srgbClr val="FFFFFF">
                      <a:alpha val="0"/>
                    </a:srgbClr>
                  </a:clrTo>
                </a:clrChange>
                <a:biLevel thresh="25000"/>
                <a:extLst>
                  <a:ext uri="{28A0092B-C50C-407E-A947-70E740481C1C}">
                    <a14:useLocalDpi xmlns:a14="http://schemas.microsoft.com/office/drawing/2010/main" val="0"/>
                  </a:ext>
                </a:extLst>
              </a:blip>
              <a:stretch>
                <a:fillRect/>
              </a:stretch>
            </p:blipFill>
            <p:spPr>
              <a:xfrm>
                <a:off x="1895659" y="2557106"/>
                <a:ext cx="230245" cy="171686"/>
              </a:xfrm>
              <a:prstGeom prst="rect">
                <a:avLst/>
              </a:prstGeom>
            </p:spPr>
          </p:pic>
        </p:grpSp>
      </p:grpSp>
    </p:spTree>
    <p:extLst>
      <p:ext uri="{BB962C8B-B14F-4D97-AF65-F5344CB8AC3E}">
        <p14:creationId xmlns:p14="http://schemas.microsoft.com/office/powerpoint/2010/main" val="27837220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left)">
                                      <p:cBhvr>
                                        <p:cTn id="7" dur="500"/>
                                        <p:tgtEl>
                                          <p:spTgt spid="22"/>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7"/>
                                        </p:tgtEl>
                                        <p:attrNameLst>
                                          <p:attrName>style.visibility</p:attrName>
                                        </p:attrNameLst>
                                      </p:cBhvr>
                                      <p:to>
                                        <p:strVal val="visible"/>
                                      </p:to>
                                    </p:set>
                                    <p:animEffect transition="in" filter="wipe(left)">
                                      <p:cBhvr>
                                        <p:cTn id="11" dur="500"/>
                                        <p:tgtEl>
                                          <p:spTgt spid="27"/>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32"/>
                                        </p:tgtEl>
                                        <p:attrNameLst>
                                          <p:attrName>style.visibility</p:attrName>
                                        </p:attrNameLst>
                                      </p:cBhvr>
                                      <p:to>
                                        <p:strVal val="visible"/>
                                      </p:to>
                                    </p:set>
                                    <p:animEffect transition="in" filter="wipe(left)">
                                      <p:cBhvr>
                                        <p:cTn id="15" dur="500"/>
                                        <p:tgtEl>
                                          <p:spTgt spid="32"/>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37"/>
                                        </p:tgtEl>
                                        <p:attrNameLst>
                                          <p:attrName>style.visibility</p:attrName>
                                        </p:attrNameLst>
                                      </p:cBhvr>
                                      <p:to>
                                        <p:strVal val="visible"/>
                                      </p:to>
                                    </p:set>
                                    <p:animEffect transition="in" filter="wipe(left)">
                                      <p:cBhvr>
                                        <p:cTn id="19" dur="500"/>
                                        <p:tgtEl>
                                          <p:spTgt spid="37"/>
                                        </p:tgtEl>
                                      </p:cBhvr>
                                    </p:animEffect>
                                  </p:childTnLst>
                                </p:cTn>
                              </p:par>
                            </p:childTnLst>
                          </p:cTn>
                        </p:par>
                        <p:par>
                          <p:cTn id="20" fill="hold">
                            <p:stCondLst>
                              <p:cond delay="2000"/>
                            </p:stCondLst>
                            <p:childTnLst>
                              <p:par>
                                <p:cTn id="21" presetID="42" presetClass="entr" presetSubtype="0" fill="hold" grpId="0" nodeType="afterEffect">
                                  <p:stCondLst>
                                    <p:cond delay="0"/>
                                  </p:stCondLst>
                                  <p:childTnLst>
                                    <p:set>
                                      <p:cBhvr>
                                        <p:cTn id="22" dur="1" fill="hold">
                                          <p:stCondLst>
                                            <p:cond delay="0"/>
                                          </p:stCondLst>
                                        </p:cTn>
                                        <p:tgtEl>
                                          <p:spTgt spid="56"/>
                                        </p:tgtEl>
                                        <p:attrNameLst>
                                          <p:attrName>style.visibility</p:attrName>
                                        </p:attrNameLst>
                                      </p:cBhvr>
                                      <p:to>
                                        <p:strVal val="visible"/>
                                      </p:to>
                                    </p:set>
                                    <p:animEffect transition="in" filter="fade">
                                      <p:cBhvr>
                                        <p:cTn id="23" dur="1000"/>
                                        <p:tgtEl>
                                          <p:spTgt spid="56"/>
                                        </p:tgtEl>
                                      </p:cBhvr>
                                    </p:animEffect>
                                    <p:anim calcmode="lin" valueType="num">
                                      <p:cBhvr>
                                        <p:cTn id="24" dur="1000" fill="hold"/>
                                        <p:tgtEl>
                                          <p:spTgt spid="56"/>
                                        </p:tgtEl>
                                        <p:attrNameLst>
                                          <p:attrName>ppt_x</p:attrName>
                                        </p:attrNameLst>
                                      </p:cBhvr>
                                      <p:tavLst>
                                        <p:tav tm="0">
                                          <p:val>
                                            <p:strVal val="#ppt_x"/>
                                          </p:val>
                                        </p:tav>
                                        <p:tav tm="100000">
                                          <p:val>
                                            <p:strVal val="#ppt_x"/>
                                          </p:val>
                                        </p:tav>
                                      </p:tavLst>
                                    </p:anim>
                                    <p:anim calcmode="lin" valueType="num">
                                      <p:cBhvr>
                                        <p:cTn id="25" dur="1000" fill="hold"/>
                                        <p:tgtEl>
                                          <p:spTgt spid="5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Rectangle 50">
            <a:extLst>
              <a:ext uri="{FF2B5EF4-FFF2-40B4-BE49-F238E27FC236}">
                <a16:creationId xmlns:a16="http://schemas.microsoft.com/office/drawing/2014/main" id="{A7F5D3B0-3072-4267-B606-E058E1487108}"/>
              </a:ext>
            </a:extLst>
          </p:cNvPr>
          <p:cNvSpPr/>
          <p:nvPr/>
        </p:nvSpPr>
        <p:spPr>
          <a:xfrm>
            <a:off x="4457317" y="1275546"/>
            <a:ext cx="2617169" cy="5290353"/>
          </a:xfrm>
          <a:prstGeom prst="rect">
            <a:avLst/>
          </a:prstGeom>
          <a:solidFill>
            <a:schemeClr val="bg1">
              <a:lumMod val="50000"/>
            </a:schemeClr>
          </a:solidFill>
          <a:ln w="28575">
            <a:noFill/>
            <a:headEnd type="none"/>
            <a:tailEnd type="none"/>
          </a:ln>
        </p:spPr>
        <p:style>
          <a:lnRef idx="1">
            <a:schemeClr val="accent1"/>
          </a:lnRef>
          <a:fillRef idx="0">
            <a:schemeClr val="accent1"/>
          </a:fillRef>
          <a:effectRef idx="0">
            <a:schemeClr val="accent1"/>
          </a:effectRef>
          <a:fontRef idx="minor">
            <a:schemeClr val="tx1"/>
          </a:fontRef>
        </p:style>
        <p:txBody>
          <a:bodyPr vert="horz" tIns="9144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a:ln>
                  <a:noFill/>
                </a:ln>
                <a:solidFill>
                  <a:srgbClr val="FFFFFF"/>
                </a:solidFill>
                <a:effectLst/>
                <a:uLnTx/>
                <a:uFillTx/>
                <a:latin typeface="Segoe UI"/>
                <a:ea typeface="+mn-ea"/>
                <a:cs typeface="+mn-cs"/>
              </a:rPr>
              <a:t>SIEM</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a:ln>
                <a:noFill/>
              </a:ln>
              <a:solidFill>
                <a:srgbClr val="FFFFFF"/>
              </a:solidFill>
              <a:effectLst/>
              <a:uLnTx/>
              <a:uFillTx/>
              <a:latin typeface="Segoe UI"/>
              <a:ea typeface="+mn-ea"/>
              <a:cs typeface="+mn-cs"/>
            </a:endParaRPr>
          </a:p>
        </p:txBody>
      </p:sp>
      <p:grpSp>
        <p:nvGrpSpPr>
          <p:cNvPr id="20" name="Group 19">
            <a:extLst>
              <a:ext uri="{FF2B5EF4-FFF2-40B4-BE49-F238E27FC236}">
                <a16:creationId xmlns:a16="http://schemas.microsoft.com/office/drawing/2014/main" id="{0D6AE568-B79B-4DC2-A2A4-01931329FEF1}"/>
              </a:ext>
            </a:extLst>
          </p:cNvPr>
          <p:cNvGrpSpPr/>
          <p:nvPr/>
        </p:nvGrpSpPr>
        <p:grpSpPr>
          <a:xfrm>
            <a:off x="4457317" y="1275546"/>
            <a:ext cx="5980356" cy="5290354"/>
            <a:chOff x="4457317" y="1275546"/>
            <a:chExt cx="5980356" cy="5290354"/>
          </a:xfrm>
        </p:grpSpPr>
        <p:sp>
          <p:nvSpPr>
            <p:cNvPr id="62" name="Rectangle 61">
              <a:extLst>
                <a:ext uri="{FF2B5EF4-FFF2-40B4-BE49-F238E27FC236}">
                  <a16:creationId xmlns:a16="http://schemas.microsoft.com/office/drawing/2014/main" id="{7AC90DBB-1A18-4E6D-88F5-5CD7FE2057D0}"/>
                </a:ext>
              </a:extLst>
            </p:cNvPr>
            <p:cNvSpPr/>
            <p:nvPr/>
          </p:nvSpPr>
          <p:spPr>
            <a:xfrm>
              <a:off x="4457317" y="1275546"/>
              <a:ext cx="5980356" cy="5290354"/>
            </a:xfrm>
            <a:prstGeom prst="rect">
              <a:avLst/>
            </a:prstGeom>
            <a:solidFill>
              <a:schemeClr val="bg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225"/>
              <a:r>
                <a:rPr lang="en-US" b="1" kern="0">
                  <a:solidFill>
                    <a:srgbClr val="0078D4"/>
                  </a:solidFill>
                </a:rPr>
                <a:t>SIEM + SOAR as a Service</a:t>
              </a:r>
            </a:p>
            <a:p>
              <a:pPr algn="ctr" defTabSz="914225">
                <a:spcBef>
                  <a:spcPts val="200"/>
                </a:spcBef>
              </a:pPr>
              <a:r>
                <a:rPr lang="en-US" sz="1600" kern="0">
                  <a:solidFill>
                    <a:srgbClr val="0078D4"/>
                  </a:solidFill>
                  <a:latin typeface="Segoe UI Semilight" panose="020B0402040204020203" pitchFamily="34" charset="0"/>
                  <a:cs typeface="Segoe UI Semilight" panose="020B0402040204020203" pitchFamily="34" charset="0"/>
                </a:rPr>
                <a:t>Azure Sentinel (Pilot)</a:t>
              </a:r>
              <a:endParaRPr lang="en-US" b="1" kern="0">
                <a:solidFill>
                  <a:srgbClr val="0078D4"/>
                </a:solidFill>
              </a:endParaRPr>
            </a:p>
          </p:txBody>
        </p:sp>
        <p:sp>
          <p:nvSpPr>
            <p:cNvPr id="11" name="Rectangle 10">
              <a:extLst>
                <a:ext uri="{FF2B5EF4-FFF2-40B4-BE49-F238E27FC236}">
                  <a16:creationId xmlns:a16="http://schemas.microsoft.com/office/drawing/2014/main" id="{7664D538-EE60-4532-B057-5B0B25214169}"/>
                </a:ext>
              </a:extLst>
            </p:cNvPr>
            <p:cNvSpPr/>
            <p:nvPr/>
          </p:nvSpPr>
          <p:spPr>
            <a:xfrm>
              <a:off x="4595592" y="6182998"/>
              <a:ext cx="5703806" cy="307777"/>
            </a:xfrm>
            <a:prstGeom prst="rect">
              <a:avLst/>
            </a:prstGeom>
          </p:spPr>
          <p:txBody>
            <a:bodyPr wrap="none">
              <a:spAutoFit/>
            </a:bodyPr>
            <a:lstStyle/>
            <a:p>
              <a:r>
                <a:rPr lang="en-US" sz="1400" i="1" kern="0">
                  <a:solidFill>
                    <a:srgbClr val="0078D4"/>
                  </a:solidFill>
                  <a:latin typeface="Segoe UI Semilight" panose="020B0402040204020203" pitchFamily="34" charset="0"/>
                  <a:cs typeface="Segoe UI Semilight" panose="020B0402040204020203" pitchFamily="34" charset="0"/>
                </a:rPr>
                <a:t>Built on Azure Monitor, Logic Apps, and Microsoft’s UEBA/ML Technology</a:t>
              </a:r>
              <a:endParaRPr lang="en-US" sz="1400" i="1"/>
            </a:p>
          </p:txBody>
        </p:sp>
      </p:grpSp>
      <p:sp>
        <p:nvSpPr>
          <p:cNvPr id="2" name="Title 1">
            <a:extLst>
              <a:ext uri="{FF2B5EF4-FFF2-40B4-BE49-F238E27FC236}">
                <a16:creationId xmlns:a16="http://schemas.microsoft.com/office/drawing/2014/main" id="{68687020-FA48-4EAE-AD42-24CB921DBF1B}"/>
              </a:ext>
            </a:extLst>
          </p:cNvPr>
          <p:cNvSpPr>
            <a:spLocks noGrp="1"/>
          </p:cNvSpPr>
          <p:nvPr>
            <p:ph type="title"/>
          </p:nvPr>
        </p:nvSpPr>
        <p:spPr>
          <a:xfrm>
            <a:off x="588263" y="371476"/>
            <a:ext cx="11018520" cy="492443"/>
          </a:xfrm>
        </p:spPr>
        <p:txBody>
          <a:bodyPr/>
          <a:lstStyle/>
          <a:p>
            <a:r>
              <a:rPr lang="en-US" sz="3200"/>
              <a:t>Corporate IT SOC – Upgrading to Cloud Native SIEM</a:t>
            </a:r>
          </a:p>
        </p:txBody>
      </p:sp>
      <p:sp>
        <p:nvSpPr>
          <p:cNvPr id="68" name="Arrow: Pentagon 67">
            <a:extLst>
              <a:ext uri="{FF2B5EF4-FFF2-40B4-BE49-F238E27FC236}">
                <a16:creationId xmlns:a16="http://schemas.microsoft.com/office/drawing/2014/main" id="{CE506506-12D0-49FC-9B97-0E991D91379A}"/>
              </a:ext>
            </a:extLst>
          </p:cNvPr>
          <p:cNvSpPr/>
          <p:nvPr/>
        </p:nvSpPr>
        <p:spPr bwMode="black">
          <a:xfrm>
            <a:off x="-3869116" y="2290228"/>
            <a:ext cx="4335060" cy="610133"/>
          </a:xfrm>
          <a:prstGeom prst="homePlate">
            <a:avLst/>
          </a:prstGeom>
          <a:solidFill>
            <a:schemeClr val="accent1"/>
          </a:solidFill>
          <a:ln w="19050">
            <a:noFill/>
          </a:ln>
          <a:extLst/>
        </p:spPr>
        <p:style>
          <a:lnRef idx="2">
            <a:schemeClr val="dk1"/>
          </a:lnRef>
          <a:fillRef idx="1">
            <a:schemeClr val="lt1"/>
          </a:fillRef>
          <a:effectRef idx="0">
            <a:schemeClr val="dk1"/>
          </a:effectRef>
          <a:fontRef idx="minor">
            <a:schemeClr val="dk1"/>
          </a:fontRef>
        </p:style>
        <p:txBody>
          <a:bodyPr vert="horz" wrap="square" lIns="69953" tIns="34976" rIns="182880" bIns="34976" numCol="1" rtlCol="0" anchor="ctr"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gradFill>
                  <a:gsLst>
                    <a:gs pos="77000">
                      <a:srgbClr val="FFFFFF"/>
                    </a:gs>
                    <a:gs pos="37000">
                      <a:srgbClr val="FFFFFF">
                        <a:alpha val="89804"/>
                      </a:srgbClr>
                    </a:gs>
                  </a:gsLst>
                  <a:lin ang="10800000" scaled="1"/>
                </a:gradFill>
                <a:effectLst/>
                <a:uLnTx/>
                <a:uFillTx/>
                <a:latin typeface="Segoe UI Semibold" panose="020B0702040204020203" pitchFamily="34" charset="0"/>
                <a:ea typeface="+mn-ea"/>
                <a:cs typeface="Segoe UI Semibold" panose="020B0702040204020203" pitchFamily="34" charset="0"/>
              </a:rPr>
              <a:t>Malware-Less Attacks</a:t>
            </a:r>
          </a:p>
        </p:txBody>
      </p:sp>
      <p:sp>
        <p:nvSpPr>
          <p:cNvPr id="59" name="Arrow: Pentagon 58">
            <a:extLst>
              <a:ext uri="{FF2B5EF4-FFF2-40B4-BE49-F238E27FC236}">
                <a16:creationId xmlns:a16="http://schemas.microsoft.com/office/drawing/2014/main" id="{0BB65865-E6CC-4E86-9C71-79D0C506A166}"/>
              </a:ext>
            </a:extLst>
          </p:cNvPr>
          <p:cNvSpPr/>
          <p:nvPr/>
        </p:nvSpPr>
        <p:spPr bwMode="black">
          <a:xfrm>
            <a:off x="-3869116" y="4763326"/>
            <a:ext cx="4335060" cy="610133"/>
          </a:xfrm>
          <a:prstGeom prst="homePlate">
            <a:avLst/>
          </a:prstGeom>
          <a:solidFill>
            <a:schemeClr val="accent5"/>
          </a:solidFill>
          <a:ln w="19050">
            <a:noFill/>
          </a:ln>
          <a:extLst/>
        </p:spPr>
        <p:style>
          <a:lnRef idx="2">
            <a:schemeClr val="dk1"/>
          </a:lnRef>
          <a:fillRef idx="1">
            <a:schemeClr val="lt1"/>
          </a:fillRef>
          <a:effectRef idx="0">
            <a:schemeClr val="dk1"/>
          </a:effectRef>
          <a:fontRef idx="minor">
            <a:schemeClr val="dk1"/>
          </a:fontRef>
        </p:style>
        <p:txBody>
          <a:bodyPr vert="horz" wrap="square" lIns="69953" tIns="34976" rIns="182880" bIns="34976" numCol="1" rtlCol="0" anchor="ctr"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gradFill>
                  <a:gsLst>
                    <a:gs pos="77000">
                      <a:srgbClr val="FFFFFF"/>
                    </a:gs>
                    <a:gs pos="37000">
                      <a:srgbClr val="FFFFFF">
                        <a:alpha val="89804"/>
                      </a:srgbClr>
                    </a:gs>
                  </a:gsLst>
                  <a:lin ang="10800000" scaled="1"/>
                </a:gradFill>
                <a:effectLst/>
                <a:uLnTx/>
                <a:uFillTx/>
                <a:latin typeface="Segoe UI Semibold" panose="020B0702040204020203" pitchFamily="34" charset="0"/>
                <a:ea typeface="+mn-ea"/>
                <a:cs typeface="Segoe UI Semibold" panose="020B0702040204020203" pitchFamily="34" charset="0"/>
              </a:rPr>
              <a:t>Mass Distribution Malware</a:t>
            </a:r>
          </a:p>
        </p:txBody>
      </p:sp>
      <p:sp>
        <p:nvSpPr>
          <p:cNvPr id="60" name="Arrow: Pentagon 59">
            <a:extLst>
              <a:ext uri="{FF2B5EF4-FFF2-40B4-BE49-F238E27FC236}">
                <a16:creationId xmlns:a16="http://schemas.microsoft.com/office/drawing/2014/main" id="{BB1B8683-A68C-40F0-9025-15A65E53D686}"/>
              </a:ext>
            </a:extLst>
          </p:cNvPr>
          <p:cNvSpPr/>
          <p:nvPr/>
        </p:nvSpPr>
        <p:spPr bwMode="black">
          <a:xfrm>
            <a:off x="-3869117" y="3934397"/>
            <a:ext cx="4335059" cy="610133"/>
          </a:xfrm>
          <a:prstGeom prst="homePlate">
            <a:avLst/>
          </a:prstGeom>
          <a:solidFill>
            <a:schemeClr val="accent2"/>
          </a:solidFill>
          <a:ln w="19050">
            <a:noFill/>
          </a:ln>
          <a:extLst/>
        </p:spPr>
        <p:style>
          <a:lnRef idx="2">
            <a:schemeClr val="dk1"/>
          </a:lnRef>
          <a:fillRef idx="1">
            <a:schemeClr val="lt1"/>
          </a:fillRef>
          <a:effectRef idx="0">
            <a:schemeClr val="dk1"/>
          </a:effectRef>
          <a:fontRef idx="minor">
            <a:schemeClr val="dk1"/>
          </a:fontRef>
        </p:style>
        <p:txBody>
          <a:bodyPr vert="horz" wrap="square" lIns="69953" tIns="34976" rIns="182880" bIns="34976" numCol="1" rtlCol="0" anchor="ctr"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gradFill>
                  <a:gsLst>
                    <a:gs pos="77000">
                      <a:srgbClr val="FFFFFF"/>
                    </a:gs>
                    <a:gs pos="37000">
                      <a:srgbClr val="FFFFFF">
                        <a:alpha val="89804"/>
                      </a:srgbClr>
                    </a:gs>
                  </a:gsLst>
                  <a:lin ang="10800000" scaled="1"/>
                </a:gradFill>
                <a:effectLst/>
                <a:uLnTx/>
                <a:uFillTx/>
                <a:latin typeface="Segoe UI Semibold" panose="020B0702040204020203" pitchFamily="34" charset="0"/>
                <a:ea typeface="+mn-ea"/>
                <a:cs typeface="Segoe UI Semibold" panose="020B0702040204020203" pitchFamily="34" charset="0"/>
              </a:rPr>
              <a:t>Tailored/Targeted Malware</a:t>
            </a:r>
          </a:p>
        </p:txBody>
      </p:sp>
      <p:sp>
        <p:nvSpPr>
          <p:cNvPr id="65" name="Arrow: Pentagon 64">
            <a:extLst>
              <a:ext uri="{FF2B5EF4-FFF2-40B4-BE49-F238E27FC236}">
                <a16:creationId xmlns:a16="http://schemas.microsoft.com/office/drawing/2014/main" id="{97386A05-A060-403E-BE2A-A5F0B1EEEC51}"/>
              </a:ext>
            </a:extLst>
          </p:cNvPr>
          <p:cNvSpPr/>
          <p:nvPr/>
        </p:nvSpPr>
        <p:spPr bwMode="black">
          <a:xfrm>
            <a:off x="-3869117" y="3106643"/>
            <a:ext cx="4335059" cy="610133"/>
          </a:xfrm>
          <a:prstGeom prst="homePlate">
            <a:avLst/>
          </a:prstGeom>
          <a:solidFill>
            <a:srgbClr val="00188F"/>
          </a:solidFill>
          <a:ln w="19050">
            <a:noFill/>
          </a:ln>
          <a:extLst/>
        </p:spPr>
        <p:style>
          <a:lnRef idx="2">
            <a:schemeClr val="dk1"/>
          </a:lnRef>
          <a:fillRef idx="1">
            <a:schemeClr val="lt1"/>
          </a:fillRef>
          <a:effectRef idx="0">
            <a:schemeClr val="dk1"/>
          </a:effectRef>
          <a:fontRef idx="minor">
            <a:schemeClr val="dk1"/>
          </a:fontRef>
        </p:style>
        <p:txBody>
          <a:bodyPr vert="horz" wrap="square" lIns="69953" tIns="34976" rIns="182880" bIns="34976" numCol="1" rtlCol="0" anchor="ctr"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gradFill>
                  <a:gsLst>
                    <a:gs pos="77000">
                      <a:srgbClr val="FFFFFF"/>
                    </a:gs>
                    <a:gs pos="37000">
                      <a:srgbClr val="FFFFFF">
                        <a:alpha val="89804"/>
                      </a:srgbClr>
                    </a:gs>
                  </a:gsLst>
                  <a:lin ang="10800000" scaled="1"/>
                </a:gradFill>
                <a:effectLst/>
                <a:uLnTx/>
                <a:uFillTx/>
                <a:latin typeface="Segoe UI Semibold" panose="020B0702040204020203" pitchFamily="34" charset="0"/>
                <a:ea typeface="+mn-ea"/>
                <a:cs typeface="Segoe UI Semibold" panose="020B0702040204020203" pitchFamily="34" charset="0"/>
              </a:rPr>
              <a:t>‘File-less’ Malware</a:t>
            </a:r>
          </a:p>
        </p:txBody>
      </p:sp>
      <p:grpSp>
        <p:nvGrpSpPr>
          <p:cNvPr id="9" name="Group 8">
            <a:extLst>
              <a:ext uri="{FF2B5EF4-FFF2-40B4-BE49-F238E27FC236}">
                <a16:creationId xmlns:a16="http://schemas.microsoft.com/office/drawing/2014/main" id="{19CB64D9-7D41-45F3-BCCA-FDB7BD97A92A}"/>
              </a:ext>
            </a:extLst>
          </p:cNvPr>
          <p:cNvGrpSpPr/>
          <p:nvPr/>
        </p:nvGrpSpPr>
        <p:grpSpPr>
          <a:xfrm>
            <a:off x="1740028" y="2219187"/>
            <a:ext cx="8443373" cy="454910"/>
            <a:chOff x="1729325" y="4159990"/>
            <a:chExt cx="8585713" cy="454910"/>
          </a:xfrm>
        </p:grpSpPr>
        <p:sp>
          <p:nvSpPr>
            <p:cNvPr id="47" name="Rectangle 46">
              <a:extLst>
                <a:ext uri="{FF2B5EF4-FFF2-40B4-BE49-F238E27FC236}">
                  <a16:creationId xmlns:a16="http://schemas.microsoft.com/office/drawing/2014/main" id="{EF5438C3-6894-4F3A-8AA4-184CAF870863}"/>
                </a:ext>
              </a:extLst>
            </p:cNvPr>
            <p:cNvSpPr/>
            <p:nvPr/>
          </p:nvSpPr>
          <p:spPr>
            <a:xfrm>
              <a:off x="1729325" y="4159990"/>
              <a:ext cx="8585713" cy="454910"/>
            </a:xfrm>
            <a:prstGeom prst="rect">
              <a:avLst/>
            </a:prstGeom>
            <a:solidFill>
              <a:schemeClr val="bg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461963" lvl="0" defTabSz="914225"/>
              <a:r>
                <a:rPr lang="en-US" b="1" kern="0" dirty="0">
                  <a:gradFill>
                    <a:gsLst>
                      <a:gs pos="0">
                        <a:srgbClr val="0078D4"/>
                      </a:gs>
                      <a:gs pos="100000">
                        <a:srgbClr val="0078D4"/>
                      </a:gs>
                    </a:gsLst>
                    <a:lin ang="5400000" scaled="1"/>
                  </a:gradFill>
                </a:rPr>
                <a:t>ENDPOINT – </a:t>
              </a:r>
              <a:r>
                <a:rPr lang="en-US" sz="1600" kern="0" dirty="0">
                  <a:gradFill>
                    <a:gsLst>
                      <a:gs pos="0">
                        <a:srgbClr val="0078D4"/>
                      </a:gs>
                      <a:gs pos="100000">
                        <a:srgbClr val="0078D4"/>
                      </a:gs>
                    </a:gsLst>
                    <a:lin ang="5400000" scaled="1"/>
                  </a:gradFill>
                  <a:latin typeface="Segoe UI Semilight" panose="020B0402040204020203" pitchFamily="34" charset="0"/>
                  <a:cs typeface="Segoe UI Semilight" panose="020B0402040204020203" pitchFamily="34" charset="0"/>
                </a:rPr>
                <a:t>Microsoft Defender</a:t>
              </a:r>
              <a:r>
                <a:rPr kumimoji="0" lang="en-US" sz="1600" b="0" i="0" u="none" strike="noStrike" kern="0" cap="none" spc="0" normalizeH="0" baseline="0" noProof="0" dirty="0">
                  <a:ln>
                    <a:noFill/>
                  </a:ln>
                  <a:gradFill>
                    <a:gsLst>
                      <a:gs pos="0">
                        <a:srgbClr val="0078D4"/>
                      </a:gs>
                      <a:gs pos="100000">
                        <a:srgbClr val="0078D4"/>
                      </a:gs>
                    </a:gsLst>
                    <a:lin ang="5400000" scaled="1"/>
                  </a:gradFill>
                  <a:effectLst/>
                  <a:uLnTx/>
                  <a:uFillTx/>
                  <a:latin typeface="Segoe UI Semilight" panose="020B0402040204020203" pitchFamily="34" charset="0"/>
                  <a:cs typeface="Segoe UI Semilight" panose="020B0402040204020203" pitchFamily="34" charset="0"/>
                </a:rPr>
                <a:t> ATP Endpoint </a:t>
              </a:r>
              <a:r>
                <a:rPr lang="en-US" sz="1600" kern="0" dirty="0">
                  <a:gradFill>
                    <a:gsLst>
                      <a:gs pos="0">
                        <a:srgbClr val="0078D4"/>
                      </a:gs>
                      <a:gs pos="100000">
                        <a:srgbClr val="0078D4"/>
                      </a:gs>
                    </a:gsLst>
                    <a:lin ang="5400000" scaled="1"/>
                  </a:gradFill>
                  <a:latin typeface="Segoe UI Semilight" panose="020B0402040204020203" pitchFamily="34" charset="0"/>
                  <a:cs typeface="Segoe UI Semilight" panose="020B0402040204020203" pitchFamily="34" charset="0"/>
                </a:rPr>
                <a:t>Detection &amp; Response (EDR)  </a:t>
              </a:r>
              <a:endParaRPr kumimoji="0" lang="en-US" sz="1600" b="0" i="0" u="none" strike="noStrike" kern="0" cap="none" spc="0" normalizeH="0" baseline="0" noProof="0" dirty="0">
                <a:ln>
                  <a:noFill/>
                </a:ln>
                <a:gradFill>
                  <a:gsLst>
                    <a:gs pos="0">
                      <a:srgbClr val="0078D4"/>
                    </a:gs>
                    <a:gs pos="100000">
                      <a:srgbClr val="0078D4"/>
                    </a:gs>
                  </a:gsLst>
                  <a:lin ang="5400000" scaled="1"/>
                </a:gradFill>
                <a:effectLst/>
                <a:uLnTx/>
                <a:uFillTx/>
                <a:latin typeface="Segoe UI Semilight" panose="020B0402040204020203" pitchFamily="34" charset="0"/>
                <a:cs typeface="Segoe UI Semilight" panose="020B0402040204020203" pitchFamily="34" charset="0"/>
              </a:endParaRPr>
            </a:p>
          </p:txBody>
        </p:sp>
        <p:grpSp>
          <p:nvGrpSpPr>
            <p:cNvPr id="42" name="Group 41">
              <a:extLst>
                <a:ext uri="{FF2B5EF4-FFF2-40B4-BE49-F238E27FC236}">
                  <a16:creationId xmlns:a16="http://schemas.microsoft.com/office/drawing/2014/main" id="{37753A54-2592-4CBC-BEC1-D3DC24DC4C73}"/>
                </a:ext>
              </a:extLst>
            </p:cNvPr>
            <p:cNvGrpSpPr/>
            <p:nvPr/>
          </p:nvGrpSpPr>
          <p:grpSpPr>
            <a:xfrm>
              <a:off x="1830770" y="4202710"/>
              <a:ext cx="358265" cy="358265"/>
              <a:chOff x="5326526" y="3742819"/>
              <a:chExt cx="1067315" cy="1067315"/>
            </a:xfrm>
          </p:grpSpPr>
          <p:sp>
            <p:nvSpPr>
              <p:cNvPr id="43" name="Oval 42">
                <a:extLst>
                  <a:ext uri="{FF2B5EF4-FFF2-40B4-BE49-F238E27FC236}">
                    <a16:creationId xmlns:a16="http://schemas.microsoft.com/office/drawing/2014/main" id="{4D498C2F-2EA2-4FC1-982C-73459A71AFED}"/>
                  </a:ext>
                </a:extLst>
              </p:cNvPr>
              <p:cNvSpPr/>
              <p:nvPr/>
            </p:nvSpPr>
            <p:spPr bwMode="auto">
              <a:xfrm>
                <a:off x="5326526" y="3742819"/>
                <a:ext cx="1067315" cy="106731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4" name="Laptop_E770" title="Icon of a laptop">
                <a:extLst>
                  <a:ext uri="{FF2B5EF4-FFF2-40B4-BE49-F238E27FC236}">
                    <a16:creationId xmlns:a16="http://schemas.microsoft.com/office/drawing/2014/main" id="{67B9A261-AEEE-459E-95E6-BB8E1E3C74BA}"/>
                  </a:ext>
                </a:extLst>
              </p:cNvPr>
              <p:cNvSpPr>
                <a:spLocks noChangeAspect="1" noEditPoints="1"/>
              </p:cNvSpPr>
              <p:nvPr/>
            </p:nvSpPr>
            <p:spPr bwMode="auto">
              <a:xfrm>
                <a:off x="5508781" y="4041995"/>
                <a:ext cx="702804" cy="468965"/>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grpSp>
        <p:nvGrpSpPr>
          <p:cNvPr id="12" name="Group 11">
            <a:extLst>
              <a:ext uri="{FF2B5EF4-FFF2-40B4-BE49-F238E27FC236}">
                <a16:creationId xmlns:a16="http://schemas.microsoft.com/office/drawing/2014/main" id="{78A5FA02-38FB-43B7-905D-A01CDD6C37F0}"/>
              </a:ext>
            </a:extLst>
          </p:cNvPr>
          <p:cNvGrpSpPr/>
          <p:nvPr/>
        </p:nvGrpSpPr>
        <p:grpSpPr>
          <a:xfrm>
            <a:off x="1740028" y="2747875"/>
            <a:ext cx="8443374" cy="454910"/>
            <a:chOff x="1738457" y="3568946"/>
            <a:chExt cx="8585714" cy="454910"/>
          </a:xfrm>
        </p:grpSpPr>
        <p:sp>
          <p:nvSpPr>
            <p:cNvPr id="39" name="Rectangle 38">
              <a:extLst>
                <a:ext uri="{FF2B5EF4-FFF2-40B4-BE49-F238E27FC236}">
                  <a16:creationId xmlns:a16="http://schemas.microsoft.com/office/drawing/2014/main" id="{6E29A7C0-E81A-4ED0-9A09-13AF4A44D2AD}"/>
                </a:ext>
              </a:extLst>
            </p:cNvPr>
            <p:cNvSpPr/>
            <p:nvPr/>
          </p:nvSpPr>
          <p:spPr>
            <a:xfrm>
              <a:off x="1738457" y="3568946"/>
              <a:ext cx="8585714" cy="454910"/>
            </a:xfrm>
            <a:prstGeom prst="rect">
              <a:avLst/>
            </a:prstGeom>
            <a:solidFill>
              <a:schemeClr val="bg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461963" lvl="0" defTabSz="914225">
                <a:defRPr/>
              </a:pPr>
              <a:r>
                <a:rPr kumimoji="0" lang="en-US" sz="1800" b="1" i="0" u="none" strike="noStrike" kern="0" cap="none" spc="0" normalizeH="0" baseline="0" noProof="0">
                  <a:ln>
                    <a:noFill/>
                  </a:ln>
                  <a:gradFill>
                    <a:gsLst>
                      <a:gs pos="0">
                        <a:srgbClr val="0078D4"/>
                      </a:gs>
                      <a:gs pos="100000">
                        <a:srgbClr val="0078D4"/>
                      </a:gs>
                    </a:gsLst>
                    <a:lin ang="5400000" scaled="1"/>
                  </a:gradFill>
                  <a:effectLst/>
                  <a:uLnTx/>
                  <a:uFillTx/>
                  <a:latin typeface="Segoe UI"/>
                  <a:ea typeface="+mn-ea"/>
                  <a:cs typeface="+mn-cs"/>
                </a:rPr>
                <a:t>IDENTITY</a:t>
              </a:r>
              <a:r>
                <a:rPr kumimoji="0" lang="en-US" sz="2000" b="1" i="0" u="none" strike="noStrike" kern="0" cap="none" spc="0" normalizeH="0" baseline="0" noProof="0">
                  <a:ln>
                    <a:noFill/>
                  </a:ln>
                  <a:gradFill>
                    <a:gsLst>
                      <a:gs pos="0">
                        <a:srgbClr val="0078D4"/>
                      </a:gs>
                      <a:gs pos="100000">
                        <a:srgbClr val="0078D4"/>
                      </a:gs>
                    </a:gsLst>
                    <a:lin ang="5400000" scaled="1"/>
                  </a:gradFill>
                  <a:effectLst/>
                  <a:uLnTx/>
                  <a:uFillTx/>
                  <a:latin typeface="Segoe UI"/>
                  <a:ea typeface="+mn-ea"/>
                  <a:cs typeface="+mn-cs"/>
                </a:rPr>
                <a:t> </a:t>
              </a:r>
              <a:r>
                <a:rPr lang="en-US" sz="2000" b="1" kern="0">
                  <a:gradFill>
                    <a:gsLst>
                      <a:gs pos="0">
                        <a:srgbClr val="0078D4"/>
                      </a:gs>
                      <a:gs pos="100000">
                        <a:srgbClr val="0078D4"/>
                      </a:gs>
                    </a:gsLst>
                    <a:lin ang="5400000" scaled="1"/>
                  </a:gradFill>
                </a:rPr>
                <a:t>– </a:t>
              </a:r>
              <a:r>
                <a:rPr kumimoji="0" lang="en-US" sz="1600" b="0" i="0" u="none" strike="noStrike" kern="0" cap="none" spc="0" normalizeH="0" baseline="0" noProof="0">
                  <a:ln>
                    <a:noFill/>
                  </a:ln>
                  <a:gradFill>
                    <a:gsLst>
                      <a:gs pos="0">
                        <a:srgbClr val="0078D4"/>
                      </a:gs>
                      <a:gs pos="100000">
                        <a:srgbClr val="0078D4"/>
                      </a:gs>
                    </a:gsLst>
                    <a:lin ang="5400000" scaled="1"/>
                  </a:gradFill>
                  <a:effectLst/>
                  <a:uLnTx/>
                  <a:uFillTx/>
                  <a:latin typeface="Segoe UI Semilight" panose="020B0402040204020203" pitchFamily="34" charset="0"/>
                  <a:ea typeface="+mn-ea"/>
                  <a:cs typeface="Segoe UI Semilight" panose="020B0402040204020203" pitchFamily="34" charset="0"/>
                </a:rPr>
                <a:t>Azure ATP + Azure AD Identity Protection</a:t>
              </a:r>
            </a:p>
          </p:txBody>
        </p:sp>
        <p:sp>
          <p:nvSpPr>
            <p:cNvPr id="54" name="Oval 53">
              <a:extLst>
                <a:ext uri="{FF2B5EF4-FFF2-40B4-BE49-F238E27FC236}">
                  <a16:creationId xmlns:a16="http://schemas.microsoft.com/office/drawing/2014/main" id="{2DFBBC19-251B-4774-B953-8B0232B33BC2}"/>
                </a:ext>
              </a:extLst>
            </p:cNvPr>
            <p:cNvSpPr/>
            <p:nvPr/>
          </p:nvSpPr>
          <p:spPr bwMode="auto">
            <a:xfrm>
              <a:off x="1833203" y="3617173"/>
              <a:ext cx="360022" cy="36002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8" name="ContactCard_EEBD">
              <a:extLst>
                <a:ext uri="{FF2B5EF4-FFF2-40B4-BE49-F238E27FC236}">
                  <a16:creationId xmlns:a16="http://schemas.microsoft.com/office/drawing/2014/main" id="{B1A66E86-4536-461D-80EA-10F59F506C5D}"/>
                </a:ext>
              </a:extLst>
            </p:cNvPr>
            <p:cNvSpPr>
              <a:spLocks noChangeAspect="1" noEditPoints="1"/>
            </p:cNvSpPr>
            <p:nvPr/>
          </p:nvSpPr>
          <p:spPr bwMode="auto">
            <a:xfrm>
              <a:off x="1902384" y="3718732"/>
              <a:ext cx="215035" cy="157796"/>
            </a:xfrm>
            <a:custGeom>
              <a:avLst/>
              <a:gdLst>
                <a:gd name="T0" fmla="*/ 2121 w 3742"/>
                <a:gd name="T1" fmla="*/ 998 h 2744"/>
                <a:gd name="T2" fmla="*/ 3368 w 3742"/>
                <a:gd name="T3" fmla="*/ 998 h 2744"/>
                <a:gd name="T4" fmla="*/ 2121 w 3742"/>
                <a:gd name="T5" fmla="*/ 1746 h 2744"/>
                <a:gd name="T6" fmla="*/ 2869 w 3742"/>
                <a:gd name="T7" fmla="*/ 1746 h 2744"/>
                <a:gd name="T8" fmla="*/ 3742 w 3742"/>
                <a:gd name="T9" fmla="*/ 0 h 2744"/>
                <a:gd name="T10" fmla="*/ 0 w 3742"/>
                <a:gd name="T11" fmla="*/ 0 h 2744"/>
                <a:gd name="T12" fmla="*/ 0 w 3742"/>
                <a:gd name="T13" fmla="*/ 2744 h 2744"/>
                <a:gd name="T14" fmla="*/ 3742 w 3742"/>
                <a:gd name="T15" fmla="*/ 2744 h 2744"/>
                <a:gd name="T16" fmla="*/ 3742 w 3742"/>
                <a:gd name="T17" fmla="*/ 0 h 2744"/>
                <a:gd name="T18" fmla="*/ 1123 w 3742"/>
                <a:gd name="T19" fmla="*/ 748 h 2744"/>
                <a:gd name="T20" fmla="*/ 748 w 3742"/>
                <a:gd name="T21" fmla="*/ 1123 h 2744"/>
                <a:gd name="T22" fmla="*/ 1123 w 3742"/>
                <a:gd name="T23" fmla="*/ 1497 h 2744"/>
                <a:gd name="T24" fmla="*/ 1497 w 3742"/>
                <a:gd name="T25" fmla="*/ 1123 h 2744"/>
                <a:gd name="T26" fmla="*/ 1123 w 3742"/>
                <a:gd name="T27" fmla="*/ 748 h 2744"/>
                <a:gd name="T28" fmla="*/ 1746 w 3742"/>
                <a:gd name="T29" fmla="*/ 2121 h 2744"/>
                <a:gd name="T30" fmla="*/ 1123 w 3742"/>
                <a:gd name="T31" fmla="*/ 1497 h 2744"/>
                <a:gd name="T32" fmla="*/ 499 w 3742"/>
                <a:gd name="T33" fmla="*/ 2121 h 27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742" h="2744">
                  <a:moveTo>
                    <a:pt x="2121" y="998"/>
                  </a:moveTo>
                  <a:cubicBezTo>
                    <a:pt x="3368" y="998"/>
                    <a:pt x="3368" y="998"/>
                    <a:pt x="3368" y="998"/>
                  </a:cubicBezTo>
                  <a:moveTo>
                    <a:pt x="2121" y="1746"/>
                  </a:moveTo>
                  <a:cubicBezTo>
                    <a:pt x="2869" y="1746"/>
                    <a:pt x="2869" y="1746"/>
                    <a:pt x="2869" y="1746"/>
                  </a:cubicBezTo>
                  <a:moveTo>
                    <a:pt x="3742" y="0"/>
                  </a:moveTo>
                  <a:cubicBezTo>
                    <a:pt x="0" y="0"/>
                    <a:pt x="0" y="0"/>
                    <a:pt x="0" y="0"/>
                  </a:cubicBezTo>
                  <a:cubicBezTo>
                    <a:pt x="0" y="2744"/>
                    <a:pt x="0" y="2744"/>
                    <a:pt x="0" y="2744"/>
                  </a:cubicBezTo>
                  <a:cubicBezTo>
                    <a:pt x="3742" y="2744"/>
                    <a:pt x="3742" y="2744"/>
                    <a:pt x="3742" y="2744"/>
                  </a:cubicBezTo>
                  <a:lnTo>
                    <a:pt x="3742" y="0"/>
                  </a:lnTo>
                  <a:close/>
                  <a:moveTo>
                    <a:pt x="1123" y="748"/>
                  </a:moveTo>
                  <a:cubicBezTo>
                    <a:pt x="916" y="748"/>
                    <a:pt x="748" y="916"/>
                    <a:pt x="748" y="1123"/>
                  </a:cubicBezTo>
                  <a:cubicBezTo>
                    <a:pt x="748" y="1329"/>
                    <a:pt x="916" y="1497"/>
                    <a:pt x="1123" y="1497"/>
                  </a:cubicBezTo>
                  <a:cubicBezTo>
                    <a:pt x="1329" y="1497"/>
                    <a:pt x="1497" y="1329"/>
                    <a:pt x="1497" y="1123"/>
                  </a:cubicBezTo>
                  <a:cubicBezTo>
                    <a:pt x="1497" y="916"/>
                    <a:pt x="1329" y="748"/>
                    <a:pt x="1123" y="748"/>
                  </a:cubicBezTo>
                  <a:close/>
                  <a:moveTo>
                    <a:pt x="1746" y="2121"/>
                  </a:moveTo>
                  <a:cubicBezTo>
                    <a:pt x="1746" y="1776"/>
                    <a:pt x="1467" y="1497"/>
                    <a:pt x="1123" y="1497"/>
                  </a:cubicBezTo>
                  <a:cubicBezTo>
                    <a:pt x="778" y="1497"/>
                    <a:pt x="499" y="1776"/>
                    <a:pt x="499" y="2121"/>
                  </a:cubicBezTo>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3" name="Group 12">
            <a:extLst>
              <a:ext uri="{FF2B5EF4-FFF2-40B4-BE49-F238E27FC236}">
                <a16:creationId xmlns:a16="http://schemas.microsoft.com/office/drawing/2014/main" id="{36DD7D07-D8D6-4D74-A46B-4D95FC2C9E59}"/>
              </a:ext>
            </a:extLst>
          </p:cNvPr>
          <p:cNvGrpSpPr/>
          <p:nvPr/>
        </p:nvGrpSpPr>
        <p:grpSpPr>
          <a:xfrm>
            <a:off x="1735019" y="3270804"/>
            <a:ext cx="8452506" cy="454910"/>
            <a:chOff x="1729327" y="2987082"/>
            <a:chExt cx="8595000" cy="454910"/>
          </a:xfrm>
        </p:grpSpPr>
        <p:sp>
          <p:nvSpPr>
            <p:cNvPr id="52" name="Rectangle 51">
              <a:hlinkClick r:id="rId3" tooltip="Cloud App Security provides discovery and control of your Shadow IT in the cloud. It extends the visibility, auditing, and control you have on-premises to your cloud applications and the data in them. "/>
              <a:extLst>
                <a:ext uri="{FF2B5EF4-FFF2-40B4-BE49-F238E27FC236}">
                  <a16:creationId xmlns:a16="http://schemas.microsoft.com/office/drawing/2014/main" id="{A3D93985-8875-48F1-96C4-1501A51010A7}"/>
                </a:ext>
              </a:extLst>
            </p:cNvPr>
            <p:cNvSpPr/>
            <p:nvPr/>
          </p:nvSpPr>
          <p:spPr>
            <a:xfrm>
              <a:off x="1729327" y="2987082"/>
              <a:ext cx="8595000" cy="454910"/>
            </a:xfrm>
            <a:prstGeom prst="rect">
              <a:avLst/>
            </a:prstGeom>
            <a:solidFill>
              <a:schemeClr val="bg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461963" marR="0" lvl="0" algn="l" defTabSz="914225"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gradFill>
                    <a:gsLst>
                      <a:gs pos="0">
                        <a:srgbClr val="0078D4"/>
                      </a:gs>
                      <a:gs pos="100000">
                        <a:srgbClr val="0078D4"/>
                      </a:gs>
                    </a:gsLst>
                    <a:lin ang="5400000" scaled="1"/>
                  </a:gradFill>
                  <a:effectLst/>
                  <a:uLnTx/>
                  <a:uFillTx/>
                  <a:latin typeface="Segoe UI"/>
                  <a:ea typeface="+mn-ea"/>
                  <a:cs typeface="+mn-cs"/>
                </a:rPr>
                <a:t>SaaS </a:t>
              </a:r>
              <a:r>
                <a:rPr kumimoji="0" lang="en-US" sz="2000" b="1" i="0" u="none" strike="noStrike" kern="0" cap="none" spc="0" normalizeH="0" baseline="0" noProof="0">
                  <a:ln>
                    <a:noFill/>
                  </a:ln>
                  <a:gradFill>
                    <a:gsLst>
                      <a:gs pos="0">
                        <a:srgbClr val="0078D4"/>
                      </a:gs>
                      <a:gs pos="100000">
                        <a:srgbClr val="0078D4"/>
                      </a:gs>
                    </a:gsLst>
                    <a:lin ang="5400000" scaled="1"/>
                  </a:gradFill>
                  <a:effectLst/>
                  <a:uLnTx/>
                  <a:uFillTx/>
                  <a:latin typeface="Segoe UI"/>
                  <a:ea typeface="+mn-ea"/>
                  <a:cs typeface="+mn-cs"/>
                </a:rPr>
                <a:t>– </a:t>
              </a:r>
              <a:r>
                <a:rPr kumimoji="0" lang="en-US" sz="1600" b="0" i="0" u="none" strike="noStrike" kern="0" cap="none" spc="0" normalizeH="0" baseline="0" noProof="0">
                  <a:ln>
                    <a:noFill/>
                  </a:ln>
                  <a:gradFill>
                    <a:gsLst>
                      <a:gs pos="0">
                        <a:srgbClr val="0078D4"/>
                      </a:gs>
                      <a:gs pos="100000">
                        <a:srgbClr val="0078D4"/>
                      </a:gs>
                    </a:gsLst>
                    <a:lin ang="5400000" scaled="1"/>
                  </a:gradFill>
                  <a:effectLst/>
                  <a:uLnTx/>
                  <a:uFillTx/>
                  <a:latin typeface="Segoe UI Semilight" panose="020B0402040204020203" pitchFamily="34" charset="0"/>
                  <a:ea typeface="+mn-ea"/>
                  <a:cs typeface="Segoe UI Semilight" panose="020B0402040204020203" pitchFamily="34" charset="0"/>
                </a:rPr>
                <a:t>Office 365 Advanced Threat Protection (ATP) + Cloud App Security</a:t>
              </a:r>
              <a:endParaRPr kumimoji="0" lang="en-US" sz="2000" b="0" i="0" u="none" strike="noStrike" kern="0" cap="none" spc="0" normalizeH="0" baseline="0" noProof="0">
                <a:ln>
                  <a:noFill/>
                </a:ln>
                <a:gradFill>
                  <a:gsLst>
                    <a:gs pos="0">
                      <a:srgbClr val="0078D4"/>
                    </a:gs>
                    <a:gs pos="100000">
                      <a:srgbClr val="0078D4"/>
                    </a:gs>
                  </a:gsLst>
                  <a:lin ang="5400000" scaled="1"/>
                </a:gradFill>
                <a:effectLst/>
                <a:uLnTx/>
                <a:uFillTx/>
                <a:latin typeface="Segoe UI Semilight" panose="020B0402040204020203" pitchFamily="34" charset="0"/>
                <a:ea typeface="+mn-ea"/>
                <a:cs typeface="Segoe UI Semilight" panose="020B0402040204020203" pitchFamily="34" charset="0"/>
              </a:endParaRPr>
            </a:p>
          </p:txBody>
        </p:sp>
        <p:grpSp>
          <p:nvGrpSpPr>
            <p:cNvPr id="45" name="Group 44">
              <a:extLst>
                <a:ext uri="{FF2B5EF4-FFF2-40B4-BE49-F238E27FC236}">
                  <a16:creationId xmlns:a16="http://schemas.microsoft.com/office/drawing/2014/main" id="{512CB381-6784-4CD9-A0EF-C7968040C925}"/>
                </a:ext>
              </a:extLst>
            </p:cNvPr>
            <p:cNvGrpSpPr>
              <a:grpSpLocks noChangeAspect="1"/>
            </p:cNvGrpSpPr>
            <p:nvPr/>
          </p:nvGrpSpPr>
          <p:grpSpPr>
            <a:xfrm>
              <a:off x="1830770" y="3041486"/>
              <a:ext cx="360022" cy="360022"/>
              <a:chOff x="7730319" y="1929843"/>
              <a:chExt cx="940106" cy="940106"/>
            </a:xfrm>
          </p:grpSpPr>
          <p:sp>
            <p:nvSpPr>
              <p:cNvPr id="46" name="Oval 45">
                <a:extLst>
                  <a:ext uri="{FF2B5EF4-FFF2-40B4-BE49-F238E27FC236}">
                    <a16:creationId xmlns:a16="http://schemas.microsoft.com/office/drawing/2014/main" id="{24CA2982-C0F1-4501-9BC0-95BDEFD1E842}"/>
                  </a:ext>
                </a:extLst>
              </p:cNvPr>
              <p:cNvSpPr/>
              <p:nvPr/>
            </p:nvSpPr>
            <p:spPr bwMode="auto">
              <a:xfrm>
                <a:off x="7730319" y="1929843"/>
                <a:ext cx="940106" cy="94010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9" name="CRMArticles_EFF5" title="Icon of two documents stacked together with writing on them">
                <a:extLst>
                  <a:ext uri="{FF2B5EF4-FFF2-40B4-BE49-F238E27FC236}">
                    <a16:creationId xmlns:a16="http://schemas.microsoft.com/office/drawing/2014/main" id="{47B76D42-1E7B-4381-841D-7938C802193D}"/>
                  </a:ext>
                </a:extLst>
              </p:cNvPr>
              <p:cNvSpPr>
                <a:spLocks noChangeAspect="1" noEditPoints="1"/>
              </p:cNvSpPr>
              <p:nvPr/>
            </p:nvSpPr>
            <p:spPr bwMode="auto">
              <a:xfrm>
                <a:off x="7985864" y="2152280"/>
                <a:ext cx="429017" cy="495232"/>
              </a:xfrm>
              <a:custGeom>
                <a:avLst/>
                <a:gdLst>
                  <a:gd name="T0" fmla="*/ 551 w 3583"/>
                  <a:gd name="T1" fmla="*/ 3585 h 4136"/>
                  <a:gd name="T2" fmla="*/ 0 w 3583"/>
                  <a:gd name="T3" fmla="*/ 3585 h 4136"/>
                  <a:gd name="T4" fmla="*/ 0 w 3583"/>
                  <a:gd name="T5" fmla="*/ 0 h 4136"/>
                  <a:gd name="T6" fmla="*/ 3033 w 3583"/>
                  <a:gd name="T7" fmla="*/ 0 h 4136"/>
                  <a:gd name="T8" fmla="*/ 3033 w 3583"/>
                  <a:gd name="T9" fmla="*/ 1103 h 4136"/>
                  <a:gd name="T10" fmla="*/ 2480 w 3583"/>
                  <a:gd name="T11" fmla="*/ 551 h 4136"/>
                  <a:gd name="T12" fmla="*/ 2480 w 3583"/>
                  <a:gd name="T13" fmla="*/ 1654 h 4136"/>
                  <a:gd name="T14" fmla="*/ 3583 w 3583"/>
                  <a:gd name="T15" fmla="*/ 1654 h 4136"/>
                  <a:gd name="T16" fmla="*/ 3583 w 3583"/>
                  <a:gd name="T17" fmla="*/ 1654 h 4136"/>
                  <a:gd name="T18" fmla="*/ 2480 w 3583"/>
                  <a:gd name="T19" fmla="*/ 551 h 4136"/>
                  <a:gd name="T20" fmla="*/ 551 w 3583"/>
                  <a:gd name="T21" fmla="*/ 551 h 4136"/>
                  <a:gd name="T22" fmla="*/ 551 w 3583"/>
                  <a:gd name="T23" fmla="*/ 4136 h 4136"/>
                  <a:gd name="T24" fmla="*/ 3583 w 3583"/>
                  <a:gd name="T25" fmla="*/ 4136 h 4136"/>
                  <a:gd name="T26" fmla="*/ 3583 w 3583"/>
                  <a:gd name="T27" fmla="*/ 1654 h 4136"/>
                  <a:gd name="T28" fmla="*/ 965 w 3583"/>
                  <a:gd name="T29" fmla="*/ 2757 h 4136"/>
                  <a:gd name="T30" fmla="*/ 2894 w 3583"/>
                  <a:gd name="T31" fmla="*/ 2757 h 4136"/>
                  <a:gd name="T32" fmla="*/ 965 w 3583"/>
                  <a:gd name="T33" fmla="*/ 2206 h 4136"/>
                  <a:gd name="T34" fmla="*/ 2894 w 3583"/>
                  <a:gd name="T35" fmla="*/ 2206 h 4136"/>
                  <a:gd name="T36" fmla="*/ 965 w 3583"/>
                  <a:gd name="T37" fmla="*/ 1654 h 4136"/>
                  <a:gd name="T38" fmla="*/ 2068 w 3583"/>
                  <a:gd name="T39" fmla="*/ 1654 h 4136"/>
                  <a:gd name="T40" fmla="*/ 965 w 3583"/>
                  <a:gd name="T41" fmla="*/ 1103 h 4136"/>
                  <a:gd name="T42" fmla="*/ 2068 w 3583"/>
                  <a:gd name="T43" fmla="*/ 1103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3" h="4136">
                    <a:moveTo>
                      <a:pt x="551" y="3585"/>
                    </a:moveTo>
                    <a:lnTo>
                      <a:pt x="0" y="3585"/>
                    </a:lnTo>
                    <a:lnTo>
                      <a:pt x="0" y="0"/>
                    </a:lnTo>
                    <a:lnTo>
                      <a:pt x="3033" y="0"/>
                    </a:lnTo>
                    <a:lnTo>
                      <a:pt x="3033" y="1103"/>
                    </a:lnTo>
                    <a:moveTo>
                      <a:pt x="2480" y="551"/>
                    </a:moveTo>
                    <a:lnTo>
                      <a:pt x="2480" y="1654"/>
                    </a:lnTo>
                    <a:lnTo>
                      <a:pt x="3583" y="1654"/>
                    </a:lnTo>
                    <a:moveTo>
                      <a:pt x="3583" y="1654"/>
                    </a:moveTo>
                    <a:lnTo>
                      <a:pt x="2480" y="551"/>
                    </a:lnTo>
                    <a:lnTo>
                      <a:pt x="551" y="551"/>
                    </a:lnTo>
                    <a:lnTo>
                      <a:pt x="551" y="4136"/>
                    </a:lnTo>
                    <a:lnTo>
                      <a:pt x="3583" y="4136"/>
                    </a:lnTo>
                    <a:lnTo>
                      <a:pt x="3583" y="1654"/>
                    </a:lnTo>
                    <a:moveTo>
                      <a:pt x="965" y="2757"/>
                    </a:moveTo>
                    <a:lnTo>
                      <a:pt x="2894" y="2757"/>
                    </a:lnTo>
                    <a:moveTo>
                      <a:pt x="965" y="2206"/>
                    </a:moveTo>
                    <a:lnTo>
                      <a:pt x="2894" y="2206"/>
                    </a:lnTo>
                    <a:moveTo>
                      <a:pt x="965" y="1654"/>
                    </a:moveTo>
                    <a:lnTo>
                      <a:pt x="2068" y="1654"/>
                    </a:lnTo>
                    <a:moveTo>
                      <a:pt x="965" y="1103"/>
                    </a:moveTo>
                    <a:lnTo>
                      <a:pt x="2068" y="1103"/>
                    </a:lnTo>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grpSp>
        <p:nvGrpSpPr>
          <p:cNvPr id="3" name="Group 2">
            <a:extLst>
              <a:ext uri="{FF2B5EF4-FFF2-40B4-BE49-F238E27FC236}">
                <a16:creationId xmlns:a16="http://schemas.microsoft.com/office/drawing/2014/main" id="{406CD443-4938-45F6-A432-644AE07DA7D2}"/>
              </a:ext>
            </a:extLst>
          </p:cNvPr>
          <p:cNvGrpSpPr/>
          <p:nvPr/>
        </p:nvGrpSpPr>
        <p:grpSpPr>
          <a:xfrm>
            <a:off x="4521970" y="4504206"/>
            <a:ext cx="5650730" cy="454910"/>
            <a:chOff x="1729325" y="4739628"/>
            <a:chExt cx="5746701" cy="454910"/>
          </a:xfrm>
        </p:grpSpPr>
        <p:grpSp>
          <p:nvGrpSpPr>
            <p:cNvPr id="8" name="Group 7">
              <a:extLst>
                <a:ext uri="{FF2B5EF4-FFF2-40B4-BE49-F238E27FC236}">
                  <a16:creationId xmlns:a16="http://schemas.microsoft.com/office/drawing/2014/main" id="{CE5E2B52-FB43-4014-8539-3FC7220166D8}"/>
                </a:ext>
              </a:extLst>
            </p:cNvPr>
            <p:cNvGrpSpPr/>
            <p:nvPr/>
          </p:nvGrpSpPr>
          <p:grpSpPr>
            <a:xfrm>
              <a:off x="1729325" y="4739628"/>
              <a:ext cx="5746701" cy="454910"/>
              <a:chOff x="1729325" y="4739628"/>
              <a:chExt cx="5746701" cy="454910"/>
            </a:xfrm>
          </p:grpSpPr>
          <p:sp>
            <p:nvSpPr>
              <p:cNvPr id="48" name="Rectangle 47">
                <a:extLst>
                  <a:ext uri="{FF2B5EF4-FFF2-40B4-BE49-F238E27FC236}">
                    <a16:creationId xmlns:a16="http://schemas.microsoft.com/office/drawing/2014/main" id="{9A8EF779-136E-495F-A502-767035E94B86}"/>
                  </a:ext>
                </a:extLst>
              </p:cNvPr>
              <p:cNvSpPr/>
              <p:nvPr/>
            </p:nvSpPr>
            <p:spPr>
              <a:xfrm>
                <a:off x="1729325" y="4739628"/>
                <a:ext cx="5746701" cy="454910"/>
              </a:xfrm>
              <a:prstGeom prst="rect">
                <a:avLst/>
              </a:prstGeom>
              <a:solidFill>
                <a:schemeClr val="bg1">
                  <a:lumMod val="95000"/>
                </a:schemeClr>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461963" lvl="0" defTabSz="914225"/>
                <a:r>
                  <a:rPr lang="en-US" b="1" kern="0">
                    <a:gradFill>
                      <a:gsLst>
                        <a:gs pos="0">
                          <a:srgbClr val="0078D4"/>
                        </a:gs>
                        <a:gs pos="100000">
                          <a:srgbClr val="0078D4"/>
                        </a:gs>
                      </a:gsLst>
                      <a:lin ang="5400000" scaled="1"/>
                    </a:gradFill>
                  </a:rPr>
                  <a:t>NETWORK </a:t>
                </a:r>
                <a:r>
                  <a:rPr kumimoji="0" lang="en-US" sz="2000" b="1" i="0" u="none" strike="noStrike" kern="0" cap="none" spc="0" normalizeH="0" baseline="0" noProof="0">
                    <a:ln>
                      <a:noFill/>
                    </a:ln>
                    <a:gradFill>
                      <a:gsLst>
                        <a:gs pos="0">
                          <a:srgbClr val="0078D4"/>
                        </a:gs>
                        <a:gs pos="100000">
                          <a:srgbClr val="0078D4"/>
                        </a:gs>
                      </a:gsLst>
                      <a:lin ang="5400000" scaled="1"/>
                    </a:gradFill>
                    <a:effectLst/>
                    <a:uLnTx/>
                    <a:uFillTx/>
                    <a:latin typeface="Segoe UI"/>
                    <a:ea typeface="+mn-ea"/>
                    <a:cs typeface="+mn-cs"/>
                  </a:rPr>
                  <a:t>– </a:t>
                </a:r>
                <a:r>
                  <a:rPr kumimoji="0" lang="en-US" sz="1600" b="0" i="0" u="none" strike="noStrike" kern="0" cap="none" spc="0" normalizeH="0" baseline="0" noProof="0">
                    <a:ln>
                      <a:noFill/>
                    </a:ln>
                    <a:gradFill>
                      <a:gsLst>
                        <a:gs pos="0">
                          <a:srgbClr val="0078D4"/>
                        </a:gs>
                        <a:gs pos="100000">
                          <a:srgbClr val="0078D4"/>
                        </a:gs>
                      </a:gsLst>
                      <a:lin ang="5400000" scaled="1"/>
                    </a:gradFill>
                    <a:effectLst/>
                    <a:uLnTx/>
                    <a:uFillTx/>
                    <a:latin typeface="Segoe UI Semilight" panose="020B0402040204020203" pitchFamily="34" charset="0"/>
                    <a:cs typeface="Segoe UI Semilight" panose="020B0402040204020203" pitchFamily="34" charset="0"/>
                  </a:rPr>
                  <a:t>3</a:t>
                </a:r>
                <a:r>
                  <a:rPr kumimoji="0" lang="en-US" sz="1600" b="0" i="0" u="none" strike="noStrike" kern="0" cap="none" spc="0" normalizeH="0" baseline="30000" noProof="0">
                    <a:ln>
                      <a:noFill/>
                    </a:ln>
                    <a:gradFill>
                      <a:gsLst>
                        <a:gs pos="0">
                          <a:srgbClr val="0078D4"/>
                        </a:gs>
                        <a:gs pos="100000">
                          <a:srgbClr val="0078D4"/>
                        </a:gs>
                      </a:gsLst>
                      <a:lin ang="5400000" scaled="1"/>
                    </a:gradFill>
                    <a:effectLst/>
                    <a:uLnTx/>
                    <a:uFillTx/>
                    <a:latin typeface="Segoe UI Semilight" panose="020B0402040204020203" pitchFamily="34" charset="0"/>
                    <a:cs typeface="Segoe UI Semilight" panose="020B0402040204020203" pitchFamily="34" charset="0"/>
                  </a:rPr>
                  <a:t>rd</a:t>
                </a:r>
                <a:r>
                  <a:rPr kumimoji="0" lang="en-US" sz="1600" b="0" i="0" u="none" strike="noStrike" kern="0" cap="none" spc="0" normalizeH="0" baseline="0" noProof="0">
                    <a:ln>
                      <a:noFill/>
                    </a:ln>
                    <a:gradFill>
                      <a:gsLst>
                        <a:gs pos="0">
                          <a:srgbClr val="0078D4"/>
                        </a:gs>
                        <a:gs pos="100000">
                          <a:srgbClr val="0078D4"/>
                        </a:gs>
                      </a:gsLst>
                      <a:lin ang="5400000" scaled="1"/>
                    </a:gradFill>
                    <a:effectLst/>
                    <a:uLnTx/>
                    <a:uFillTx/>
                    <a:latin typeface="Segoe UI Semilight" panose="020B0402040204020203" pitchFamily="34" charset="0"/>
                    <a:cs typeface="Segoe UI Semilight" panose="020B0402040204020203" pitchFamily="34" charset="0"/>
                  </a:rPr>
                  <a:t> party Logs and Tools</a:t>
                </a:r>
              </a:p>
            </p:txBody>
          </p:sp>
          <p:sp>
            <p:nvSpPr>
              <p:cNvPr id="38" name="Oval 37">
                <a:extLst>
                  <a:ext uri="{FF2B5EF4-FFF2-40B4-BE49-F238E27FC236}">
                    <a16:creationId xmlns:a16="http://schemas.microsoft.com/office/drawing/2014/main" id="{74399434-159C-4F08-A0B3-20C127306AC4}"/>
                  </a:ext>
                </a:extLst>
              </p:cNvPr>
              <p:cNvSpPr/>
              <p:nvPr/>
            </p:nvSpPr>
            <p:spPr bwMode="auto">
              <a:xfrm>
                <a:off x="1830770" y="4784769"/>
                <a:ext cx="358265" cy="358265"/>
              </a:xfrm>
              <a:prstGeom prst="ellipse">
                <a:avLst/>
              </a:prstGeom>
              <a:solidFill>
                <a:schemeClr val="accent1"/>
              </a:solidFill>
              <a:ln w="95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66" name="Org_ECA6">
              <a:extLst>
                <a:ext uri="{FF2B5EF4-FFF2-40B4-BE49-F238E27FC236}">
                  <a16:creationId xmlns:a16="http://schemas.microsoft.com/office/drawing/2014/main" id="{0B6FCEF0-5473-4996-AB9B-1A9C28A7785D}"/>
                </a:ext>
              </a:extLst>
            </p:cNvPr>
            <p:cNvSpPr>
              <a:spLocks noChangeAspect="1" noEditPoints="1"/>
            </p:cNvSpPr>
            <p:nvPr/>
          </p:nvSpPr>
          <p:spPr bwMode="auto">
            <a:xfrm>
              <a:off x="1913013" y="4852095"/>
              <a:ext cx="204406" cy="204506"/>
            </a:xfrm>
            <a:custGeom>
              <a:avLst/>
              <a:gdLst>
                <a:gd name="T0" fmla="*/ 1177 w 4117"/>
                <a:gd name="T1" fmla="*/ 4119 h 4119"/>
                <a:gd name="T2" fmla="*/ 0 w 4117"/>
                <a:gd name="T3" fmla="*/ 4119 h 4119"/>
                <a:gd name="T4" fmla="*/ 0 w 4117"/>
                <a:gd name="T5" fmla="*/ 2942 h 4119"/>
                <a:gd name="T6" fmla="*/ 1177 w 4117"/>
                <a:gd name="T7" fmla="*/ 2942 h 4119"/>
                <a:gd name="T8" fmla="*/ 1177 w 4117"/>
                <a:gd name="T9" fmla="*/ 4119 h 4119"/>
                <a:gd name="T10" fmla="*/ 4117 w 4117"/>
                <a:gd name="T11" fmla="*/ 2942 h 4119"/>
                <a:gd name="T12" fmla="*/ 2941 w 4117"/>
                <a:gd name="T13" fmla="*/ 2942 h 4119"/>
                <a:gd name="T14" fmla="*/ 2941 w 4117"/>
                <a:gd name="T15" fmla="*/ 4119 h 4119"/>
                <a:gd name="T16" fmla="*/ 4117 w 4117"/>
                <a:gd name="T17" fmla="*/ 4119 h 4119"/>
                <a:gd name="T18" fmla="*/ 4117 w 4117"/>
                <a:gd name="T19" fmla="*/ 2942 h 4119"/>
                <a:gd name="T20" fmla="*/ 2647 w 4117"/>
                <a:gd name="T21" fmla="*/ 0 h 4119"/>
                <a:gd name="T22" fmla="*/ 1471 w 4117"/>
                <a:gd name="T23" fmla="*/ 0 h 4119"/>
                <a:gd name="T24" fmla="*/ 1471 w 4117"/>
                <a:gd name="T25" fmla="*/ 1177 h 4119"/>
                <a:gd name="T26" fmla="*/ 2647 w 4117"/>
                <a:gd name="T27" fmla="*/ 1177 h 4119"/>
                <a:gd name="T28" fmla="*/ 2647 w 4117"/>
                <a:gd name="T29" fmla="*/ 0 h 4119"/>
                <a:gd name="T30" fmla="*/ 2059 w 4117"/>
                <a:gd name="T31" fmla="*/ 1177 h 4119"/>
                <a:gd name="T32" fmla="*/ 2059 w 4117"/>
                <a:gd name="T33" fmla="*/ 2060 h 4119"/>
                <a:gd name="T34" fmla="*/ 3529 w 4117"/>
                <a:gd name="T35" fmla="*/ 2942 h 4119"/>
                <a:gd name="T36" fmla="*/ 3529 w 4117"/>
                <a:gd name="T37" fmla="*/ 2060 h 4119"/>
                <a:gd name="T38" fmla="*/ 588 w 4117"/>
                <a:gd name="T39" fmla="*/ 2060 h 4119"/>
                <a:gd name="T40" fmla="*/ 588 w 4117"/>
                <a:gd name="T41" fmla="*/ 2942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17" h="4119">
                  <a:moveTo>
                    <a:pt x="1177" y="4119"/>
                  </a:moveTo>
                  <a:lnTo>
                    <a:pt x="0" y="4119"/>
                  </a:lnTo>
                  <a:lnTo>
                    <a:pt x="0" y="2942"/>
                  </a:lnTo>
                  <a:lnTo>
                    <a:pt x="1177" y="2942"/>
                  </a:lnTo>
                  <a:lnTo>
                    <a:pt x="1177" y="4119"/>
                  </a:lnTo>
                  <a:moveTo>
                    <a:pt x="4117" y="2942"/>
                  </a:moveTo>
                  <a:lnTo>
                    <a:pt x="2941" y="2942"/>
                  </a:lnTo>
                  <a:lnTo>
                    <a:pt x="2941" y="4119"/>
                  </a:lnTo>
                  <a:lnTo>
                    <a:pt x="4117" y="4119"/>
                  </a:lnTo>
                  <a:lnTo>
                    <a:pt x="4117" y="2942"/>
                  </a:lnTo>
                  <a:moveTo>
                    <a:pt x="2647" y="0"/>
                  </a:moveTo>
                  <a:lnTo>
                    <a:pt x="1471" y="0"/>
                  </a:lnTo>
                  <a:lnTo>
                    <a:pt x="1471" y="1177"/>
                  </a:lnTo>
                  <a:lnTo>
                    <a:pt x="2647" y="1177"/>
                  </a:lnTo>
                  <a:lnTo>
                    <a:pt x="2647" y="0"/>
                  </a:lnTo>
                  <a:moveTo>
                    <a:pt x="2059" y="1177"/>
                  </a:moveTo>
                  <a:lnTo>
                    <a:pt x="2059" y="2060"/>
                  </a:lnTo>
                  <a:moveTo>
                    <a:pt x="3529" y="2942"/>
                  </a:moveTo>
                  <a:lnTo>
                    <a:pt x="3529" y="2060"/>
                  </a:lnTo>
                  <a:lnTo>
                    <a:pt x="588" y="2060"/>
                  </a:lnTo>
                  <a:lnTo>
                    <a:pt x="588" y="2942"/>
                  </a:lnTo>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55" name="Group 54">
            <a:extLst>
              <a:ext uri="{FF2B5EF4-FFF2-40B4-BE49-F238E27FC236}">
                <a16:creationId xmlns:a16="http://schemas.microsoft.com/office/drawing/2014/main" id="{074129CE-05BB-4FD5-BDF0-B1B79F790E41}"/>
              </a:ext>
            </a:extLst>
          </p:cNvPr>
          <p:cNvGrpSpPr/>
          <p:nvPr/>
        </p:nvGrpSpPr>
        <p:grpSpPr>
          <a:xfrm>
            <a:off x="4517888" y="5030215"/>
            <a:ext cx="5650730" cy="454910"/>
            <a:chOff x="1729325" y="4739628"/>
            <a:chExt cx="5667619" cy="454910"/>
          </a:xfrm>
        </p:grpSpPr>
        <p:sp>
          <p:nvSpPr>
            <p:cNvPr id="56" name="Rectangle 55">
              <a:extLst>
                <a:ext uri="{FF2B5EF4-FFF2-40B4-BE49-F238E27FC236}">
                  <a16:creationId xmlns:a16="http://schemas.microsoft.com/office/drawing/2014/main" id="{91261739-AC75-44F8-ACD3-D60BA5BE9E9E}"/>
                </a:ext>
              </a:extLst>
            </p:cNvPr>
            <p:cNvSpPr/>
            <p:nvPr/>
          </p:nvSpPr>
          <p:spPr>
            <a:xfrm>
              <a:off x="1729325" y="4739628"/>
              <a:ext cx="5667619" cy="454910"/>
            </a:xfrm>
            <a:prstGeom prst="rect">
              <a:avLst/>
            </a:prstGeom>
            <a:solidFill>
              <a:schemeClr val="bg1">
                <a:lumMod val="95000"/>
              </a:schemeClr>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461963" lvl="0" defTabSz="914225"/>
              <a:r>
                <a:rPr lang="en-US" b="1" kern="0">
                  <a:gradFill>
                    <a:gsLst>
                      <a:gs pos="0">
                        <a:srgbClr val="0078D4"/>
                      </a:gs>
                      <a:gs pos="100000">
                        <a:srgbClr val="0078D4"/>
                      </a:gs>
                    </a:gsLst>
                    <a:lin ang="5400000" scaled="1"/>
                  </a:gradFill>
                </a:rPr>
                <a:t>SERVERS </a:t>
              </a:r>
              <a:r>
                <a:rPr kumimoji="0" lang="en-US" sz="2000" b="1" i="0" u="none" strike="noStrike" kern="0" cap="none" spc="0" normalizeH="0" baseline="0" noProof="0">
                  <a:ln>
                    <a:noFill/>
                  </a:ln>
                  <a:gradFill>
                    <a:gsLst>
                      <a:gs pos="0">
                        <a:srgbClr val="0078D4"/>
                      </a:gs>
                      <a:gs pos="100000">
                        <a:srgbClr val="0078D4"/>
                      </a:gs>
                    </a:gsLst>
                    <a:lin ang="5400000" scaled="1"/>
                  </a:gradFill>
                  <a:effectLst/>
                  <a:uLnTx/>
                  <a:uFillTx/>
                  <a:latin typeface="Segoe UI"/>
                  <a:ea typeface="+mn-ea"/>
                  <a:cs typeface="+mn-cs"/>
                </a:rPr>
                <a:t>– </a:t>
              </a:r>
              <a:r>
                <a:rPr kumimoji="0" lang="en-US" sz="1600" b="0" i="0" u="none" strike="noStrike" kern="0" cap="none" spc="0" normalizeH="0" baseline="0" noProof="0">
                  <a:ln>
                    <a:noFill/>
                  </a:ln>
                  <a:gradFill>
                    <a:gsLst>
                      <a:gs pos="0">
                        <a:srgbClr val="0078D4"/>
                      </a:gs>
                      <a:gs pos="100000">
                        <a:srgbClr val="0078D4"/>
                      </a:gs>
                    </a:gsLst>
                    <a:lin ang="5400000" scaled="1"/>
                  </a:gradFill>
                  <a:effectLst/>
                  <a:uLnTx/>
                  <a:uFillTx/>
                  <a:latin typeface="Segoe UI Semilight" panose="020B0402040204020203" pitchFamily="34" charset="0"/>
                  <a:cs typeface="Segoe UI Semilight" panose="020B0402040204020203" pitchFamily="34" charset="0"/>
                </a:rPr>
                <a:t>3</a:t>
              </a:r>
              <a:r>
                <a:rPr kumimoji="0" lang="en-US" sz="1600" b="0" i="0" u="none" strike="noStrike" kern="0" cap="none" spc="0" normalizeH="0" baseline="30000" noProof="0">
                  <a:ln>
                    <a:noFill/>
                  </a:ln>
                  <a:gradFill>
                    <a:gsLst>
                      <a:gs pos="0">
                        <a:srgbClr val="0078D4"/>
                      </a:gs>
                      <a:gs pos="100000">
                        <a:srgbClr val="0078D4"/>
                      </a:gs>
                    </a:gsLst>
                    <a:lin ang="5400000" scaled="1"/>
                  </a:gradFill>
                  <a:effectLst/>
                  <a:uLnTx/>
                  <a:uFillTx/>
                  <a:latin typeface="Segoe UI Semilight" panose="020B0402040204020203" pitchFamily="34" charset="0"/>
                  <a:cs typeface="Segoe UI Semilight" panose="020B0402040204020203" pitchFamily="34" charset="0"/>
                </a:rPr>
                <a:t>rd</a:t>
              </a:r>
              <a:r>
                <a:rPr kumimoji="0" lang="en-US" sz="1600" b="0" i="0" u="none" strike="noStrike" kern="0" cap="none" spc="0" normalizeH="0" baseline="0" noProof="0">
                  <a:ln>
                    <a:noFill/>
                  </a:ln>
                  <a:gradFill>
                    <a:gsLst>
                      <a:gs pos="0">
                        <a:srgbClr val="0078D4"/>
                      </a:gs>
                      <a:gs pos="100000">
                        <a:srgbClr val="0078D4"/>
                      </a:gs>
                    </a:gsLst>
                    <a:lin ang="5400000" scaled="1"/>
                  </a:gradFill>
                  <a:effectLst/>
                  <a:uLnTx/>
                  <a:uFillTx/>
                  <a:latin typeface="Segoe UI Semilight" panose="020B0402040204020203" pitchFamily="34" charset="0"/>
                  <a:cs typeface="Segoe UI Semilight" panose="020B0402040204020203" pitchFamily="34" charset="0"/>
                </a:rPr>
                <a:t> party and Microsoft Logs and Tools</a:t>
              </a:r>
            </a:p>
          </p:txBody>
        </p:sp>
        <p:grpSp>
          <p:nvGrpSpPr>
            <p:cNvPr id="57" name="Group 56">
              <a:extLst>
                <a:ext uri="{FF2B5EF4-FFF2-40B4-BE49-F238E27FC236}">
                  <a16:creationId xmlns:a16="http://schemas.microsoft.com/office/drawing/2014/main" id="{46469216-13A0-4F2B-87FA-80DF0D319BE6}"/>
                </a:ext>
              </a:extLst>
            </p:cNvPr>
            <p:cNvGrpSpPr/>
            <p:nvPr/>
          </p:nvGrpSpPr>
          <p:grpSpPr>
            <a:xfrm>
              <a:off x="1830770" y="4784769"/>
              <a:ext cx="358265" cy="358265"/>
              <a:chOff x="7711887" y="3737977"/>
              <a:chExt cx="474228" cy="474228"/>
            </a:xfrm>
          </p:grpSpPr>
          <p:sp>
            <p:nvSpPr>
              <p:cNvPr id="61" name="Oval 60">
                <a:extLst>
                  <a:ext uri="{FF2B5EF4-FFF2-40B4-BE49-F238E27FC236}">
                    <a16:creationId xmlns:a16="http://schemas.microsoft.com/office/drawing/2014/main" id="{409CE63B-6F9D-4940-A55B-BE31813CA7EE}"/>
                  </a:ext>
                </a:extLst>
              </p:cNvPr>
              <p:cNvSpPr/>
              <p:nvPr/>
            </p:nvSpPr>
            <p:spPr bwMode="auto">
              <a:xfrm>
                <a:off x="7711887" y="3737977"/>
                <a:ext cx="474228" cy="474228"/>
              </a:xfrm>
              <a:prstGeom prst="ellipse">
                <a:avLst/>
              </a:prstGeom>
              <a:solidFill>
                <a:schemeClr val="accent1"/>
              </a:solidFill>
              <a:ln w="95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4" name="building_1" title="Icon of two tall rectangular buildings of different heights">
                <a:extLst>
                  <a:ext uri="{FF2B5EF4-FFF2-40B4-BE49-F238E27FC236}">
                    <a16:creationId xmlns:a16="http://schemas.microsoft.com/office/drawing/2014/main" id="{C3AB835D-CE12-4276-954E-ED387AFDC094}"/>
                  </a:ext>
                </a:extLst>
              </p:cNvPr>
              <p:cNvSpPr>
                <a:spLocks noChangeAspect="1" noEditPoints="1"/>
              </p:cNvSpPr>
              <p:nvPr/>
            </p:nvSpPr>
            <p:spPr bwMode="auto">
              <a:xfrm>
                <a:off x="7828105" y="3853702"/>
                <a:ext cx="241792" cy="242778"/>
              </a:xfrm>
              <a:custGeom>
                <a:avLst/>
                <a:gdLst>
                  <a:gd name="T0" fmla="*/ 140 w 245"/>
                  <a:gd name="T1" fmla="*/ 246 h 246"/>
                  <a:gd name="T2" fmla="*/ 245 w 245"/>
                  <a:gd name="T3" fmla="*/ 0 h 246"/>
                  <a:gd name="T4" fmla="*/ 105 w 245"/>
                  <a:gd name="T5" fmla="*/ 69 h 246"/>
                  <a:gd name="T6" fmla="*/ 0 w 245"/>
                  <a:gd name="T7" fmla="*/ 246 h 246"/>
                  <a:gd name="T8" fmla="*/ 105 w 245"/>
                  <a:gd name="T9" fmla="*/ 69 h 246"/>
                  <a:gd name="T10" fmla="*/ 58 w 245"/>
                  <a:gd name="T11" fmla="*/ 203 h 246"/>
                  <a:gd name="T12" fmla="*/ 45 w 245"/>
                  <a:gd name="T13" fmla="*/ 246 h 246"/>
                  <a:gd name="T14" fmla="*/ 198 w 245"/>
                  <a:gd name="T15" fmla="*/ 203 h 246"/>
                  <a:gd name="T16" fmla="*/ 185 w 245"/>
                  <a:gd name="T17" fmla="*/ 246 h 246"/>
                  <a:gd name="T18" fmla="*/ 179 w 245"/>
                  <a:gd name="T19" fmla="*/ 29 h 246"/>
                  <a:gd name="T20" fmla="*/ 172 w 245"/>
                  <a:gd name="T21" fmla="*/ 38 h 246"/>
                  <a:gd name="T22" fmla="*/ 179 w 245"/>
                  <a:gd name="T23" fmla="*/ 33 h 246"/>
                  <a:gd name="T24" fmla="*/ 214 w 245"/>
                  <a:gd name="T25" fmla="*/ 29 h 246"/>
                  <a:gd name="T26" fmla="*/ 206 w 245"/>
                  <a:gd name="T27" fmla="*/ 38 h 246"/>
                  <a:gd name="T28" fmla="*/ 214 w 245"/>
                  <a:gd name="T29" fmla="*/ 33 h 246"/>
                  <a:gd name="T30" fmla="*/ 179 w 245"/>
                  <a:gd name="T31" fmla="*/ 99 h 246"/>
                  <a:gd name="T32" fmla="*/ 172 w 245"/>
                  <a:gd name="T33" fmla="*/ 107 h 246"/>
                  <a:gd name="T34" fmla="*/ 179 w 245"/>
                  <a:gd name="T35" fmla="*/ 103 h 246"/>
                  <a:gd name="T36" fmla="*/ 214 w 245"/>
                  <a:gd name="T37" fmla="*/ 99 h 246"/>
                  <a:gd name="T38" fmla="*/ 206 w 245"/>
                  <a:gd name="T39" fmla="*/ 107 h 246"/>
                  <a:gd name="T40" fmla="*/ 214 w 245"/>
                  <a:gd name="T41" fmla="*/ 103 h 246"/>
                  <a:gd name="T42" fmla="*/ 179 w 245"/>
                  <a:gd name="T43" fmla="*/ 134 h 246"/>
                  <a:gd name="T44" fmla="*/ 172 w 245"/>
                  <a:gd name="T45" fmla="*/ 142 h 246"/>
                  <a:gd name="T46" fmla="*/ 179 w 245"/>
                  <a:gd name="T47" fmla="*/ 137 h 246"/>
                  <a:gd name="T48" fmla="*/ 214 w 245"/>
                  <a:gd name="T49" fmla="*/ 134 h 246"/>
                  <a:gd name="T50" fmla="*/ 206 w 245"/>
                  <a:gd name="T51" fmla="*/ 142 h 246"/>
                  <a:gd name="T52" fmla="*/ 214 w 245"/>
                  <a:gd name="T53" fmla="*/ 137 h 246"/>
                  <a:gd name="T54" fmla="*/ 179 w 245"/>
                  <a:gd name="T55" fmla="*/ 169 h 246"/>
                  <a:gd name="T56" fmla="*/ 172 w 245"/>
                  <a:gd name="T57" fmla="*/ 177 h 246"/>
                  <a:gd name="T58" fmla="*/ 179 w 245"/>
                  <a:gd name="T59" fmla="*/ 172 h 246"/>
                  <a:gd name="T60" fmla="*/ 214 w 245"/>
                  <a:gd name="T61" fmla="*/ 169 h 246"/>
                  <a:gd name="T62" fmla="*/ 206 w 245"/>
                  <a:gd name="T63" fmla="*/ 177 h 246"/>
                  <a:gd name="T64" fmla="*/ 214 w 245"/>
                  <a:gd name="T65" fmla="*/ 172 h 246"/>
                  <a:gd name="T66" fmla="*/ 179 w 245"/>
                  <a:gd name="T67" fmla="*/ 64 h 246"/>
                  <a:gd name="T68" fmla="*/ 172 w 245"/>
                  <a:gd name="T69" fmla="*/ 73 h 246"/>
                  <a:gd name="T70" fmla="*/ 179 w 245"/>
                  <a:gd name="T71" fmla="*/ 68 h 246"/>
                  <a:gd name="T72" fmla="*/ 214 w 245"/>
                  <a:gd name="T73" fmla="*/ 64 h 246"/>
                  <a:gd name="T74" fmla="*/ 206 w 245"/>
                  <a:gd name="T75" fmla="*/ 73 h 246"/>
                  <a:gd name="T76" fmla="*/ 214 w 245"/>
                  <a:gd name="T77" fmla="*/ 68 h 246"/>
                  <a:gd name="T78" fmla="*/ 39 w 245"/>
                  <a:gd name="T79" fmla="*/ 100 h 246"/>
                  <a:gd name="T80" fmla="*/ 31 w 245"/>
                  <a:gd name="T81" fmla="*/ 108 h 246"/>
                  <a:gd name="T82" fmla="*/ 39 w 245"/>
                  <a:gd name="T83" fmla="*/ 104 h 246"/>
                  <a:gd name="T84" fmla="*/ 74 w 245"/>
                  <a:gd name="T85" fmla="*/ 100 h 246"/>
                  <a:gd name="T86" fmla="*/ 66 w 245"/>
                  <a:gd name="T87" fmla="*/ 108 h 246"/>
                  <a:gd name="T88" fmla="*/ 74 w 245"/>
                  <a:gd name="T89" fmla="*/ 104 h 246"/>
                  <a:gd name="T90" fmla="*/ 39 w 245"/>
                  <a:gd name="T91" fmla="*/ 171 h 246"/>
                  <a:gd name="T92" fmla="*/ 31 w 245"/>
                  <a:gd name="T93" fmla="*/ 179 h 246"/>
                  <a:gd name="T94" fmla="*/ 39 w 245"/>
                  <a:gd name="T95" fmla="*/ 175 h 246"/>
                  <a:gd name="T96" fmla="*/ 74 w 245"/>
                  <a:gd name="T97" fmla="*/ 171 h 246"/>
                  <a:gd name="T98" fmla="*/ 66 w 245"/>
                  <a:gd name="T99" fmla="*/ 179 h 246"/>
                  <a:gd name="T100" fmla="*/ 74 w 245"/>
                  <a:gd name="T101" fmla="*/ 175 h 246"/>
                  <a:gd name="T102" fmla="*/ 39 w 245"/>
                  <a:gd name="T103" fmla="*/ 135 h 246"/>
                  <a:gd name="T104" fmla="*/ 31 w 245"/>
                  <a:gd name="T105" fmla="*/ 144 h 246"/>
                  <a:gd name="T106" fmla="*/ 39 w 245"/>
                  <a:gd name="T107" fmla="*/ 140 h 246"/>
                  <a:gd name="T108" fmla="*/ 74 w 245"/>
                  <a:gd name="T109" fmla="*/ 135 h 246"/>
                  <a:gd name="T110" fmla="*/ 66 w 245"/>
                  <a:gd name="T111" fmla="*/ 144 h 246"/>
                  <a:gd name="T112" fmla="*/ 74 w 245"/>
                  <a:gd name="T113" fmla="*/ 14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45" h="246">
                    <a:moveTo>
                      <a:pt x="245" y="246"/>
                    </a:moveTo>
                    <a:lnTo>
                      <a:pt x="140" y="246"/>
                    </a:lnTo>
                    <a:lnTo>
                      <a:pt x="140" y="0"/>
                    </a:lnTo>
                    <a:lnTo>
                      <a:pt x="245" y="0"/>
                    </a:lnTo>
                    <a:lnTo>
                      <a:pt x="245" y="246"/>
                    </a:lnTo>
                    <a:moveTo>
                      <a:pt x="105" y="69"/>
                    </a:moveTo>
                    <a:lnTo>
                      <a:pt x="0" y="69"/>
                    </a:lnTo>
                    <a:lnTo>
                      <a:pt x="0" y="246"/>
                    </a:lnTo>
                    <a:lnTo>
                      <a:pt x="105" y="246"/>
                    </a:lnTo>
                    <a:lnTo>
                      <a:pt x="105" y="69"/>
                    </a:lnTo>
                    <a:moveTo>
                      <a:pt x="58" y="246"/>
                    </a:moveTo>
                    <a:lnTo>
                      <a:pt x="58" y="203"/>
                    </a:lnTo>
                    <a:lnTo>
                      <a:pt x="45" y="203"/>
                    </a:lnTo>
                    <a:lnTo>
                      <a:pt x="45" y="246"/>
                    </a:lnTo>
                    <a:moveTo>
                      <a:pt x="198" y="246"/>
                    </a:moveTo>
                    <a:lnTo>
                      <a:pt x="198" y="203"/>
                    </a:lnTo>
                    <a:lnTo>
                      <a:pt x="185" y="203"/>
                    </a:lnTo>
                    <a:lnTo>
                      <a:pt x="185" y="246"/>
                    </a:lnTo>
                    <a:moveTo>
                      <a:pt x="179" y="33"/>
                    </a:moveTo>
                    <a:lnTo>
                      <a:pt x="179" y="29"/>
                    </a:lnTo>
                    <a:lnTo>
                      <a:pt x="172" y="29"/>
                    </a:lnTo>
                    <a:lnTo>
                      <a:pt x="172" y="38"/>
                    </a:lnTo>
                    <a:lnTo>
                      <a:pt x="179" y="38"/>
                    </a:lnTo>
                    <a:lnTo>
                      <a:pt x="179" y="33"/>
                    </a:lnTo>
                    <a:moveTo>
                      <a:pt x="214" y="33"/>
                    </a:moveTo>
                    <a:lnTo>
                      <a:pt x="214" y="29"/>
                    </a:lnTo>
                    <a:lnTo>
                      <a:pt x="206" y="29"/>
                    </a:lnTo>
                    <a:lnTo>
                      <a:pt x="206" y="38"/>
                    </a:lnTo>
                    <a:lnTo>
                      <a:pt x="214" y="38"/>
                    </a:lnTo>
                    <a:lnTo>
                      <a:pt x="214" y="33"/>
                    </a:lnTo>
                    <a:moveTo>
                      <a:pt x="179" y="103"/>
                    </a:moveTo>
                    <a:lnTo>
                      <a:pt x="179" y="99"/>
                    </a:lnTo>
                    <a:lnTo>
                      <a:pt x="172" y="99"/>
                    </a:lnTo>
                    <a:lnTo>
                      <a:pt x="172" y="107"/>
                    </a:lnTo>
                    <a:lnTo>
                      <a:pt x="179" y="107"/>
                    </a:lnTo>
                    <a:lnTo>
                      <a:pt x="179" y="103"/>
                    </a:lnTo>
                    <a:moveTo>
                      <a:pt x="214" y="103"/>
                    </a:moveTo>
                    <a:lnTo>
                      <a:pt x="214" y="99"/>
                    </a:lnTo>
                    <a:lnTo>
                      <a:pt x="206" y="99"/>
                    </a:lnTo>
                    <a:lnTo>
                      <a:pt x="206" y="107"/>
                    </a:lnTo>
                    <a:lnTo>
                      <a:pt x="214" y="107"/>
                    </a:lnTo>
                    <a:lnTo>
                      <a:pt x="214" y="103"/>
                    </a:lnTo>
                    <a:moveTo>
                      <a:pt x="179" y="137"/>
                    </a:moveTo>
                    <a:lnTo>
                      <a:pt x="179" y="134"/>
                    </a:lnTo>
                    <a:lnTo>
                      <a:pt x="172" y="134"/>
                    </a:lnTo>
                    <a:lnTo>
                      <a:pt x="172" y="142"/>
                    </a:lnTo>
                    <a:lnTo>
                      <a:pt x="179" y="142"/>
                    </a:lnTo>
                    <a:lnTo>
                      <a:pt x="179" y="137"/>
                    </a:lnTo>
                    <a:moveTo>
                      <a:pt x="214" y="137"/>
                    </a:moveTo>
                    <a:lnTo>
                      <a:pt x="214" y="134"/>
                    </a:lnTo>
                    <a:lnTo>
                      <a:pt x="206" y="134"/>
                    </a:lnTo>
                    <a:lnTo>
                      <a:pt x="206" y="142"/>
                    </a:lnTo>
                    <a:lnTo>
                      <a:pt x="214" y="142"/>
                    </a:lnTo>
                    <a:lnTo>
                      <a:pt x="214" y="137"/>
                    </a:lnTo>
                    <a:moveTo>
                      <a:pt x="179" y="172"/>
                    </a:moveTo>
                    <a:lnTo>
                      <a:pt x="179" y="169"/>
                    </a:lnTo>
                    <a:lnTo>
                      <a:pt x="172" y="169"/>
                    </a:lnTo>
                    <a:lnTo>
                      <a:pt x="172" y="177"/>
                    </a:lnTo>
                    <a:lnTo>
                      <a:pt x="179" y="177"/>
                    </a:lnTo>
                    <a:lnTo>
                      <a:pt x="179" y="172"/>
                    </a:lnTo>
                    <a:moveTo>
                      <a:pt x="214" y="172"/>
                    </a:moveTo>
                    <a:lnTo>
                      <a:pt x="214" y="169"/>
                    </a:lnTo>
                    <a:lnTo>
                      <a:pt x="206" y="169"/>
                    </a:lnTo>
                    <a:lnTo>
                      <a:pt x="206" y="177"/>
                    </a:lnTo>
                    <a:lnTo>
                      <a:pt x="214" y="177"/>
                    </a:lnTo>
                    <a:lnTo>
                      <a:pt x="214" y="172"/>
                    </a:lnTo>
                    <a:moveTo>
                      <a:pt x="179" y="68"/>
                    </a:moveTo>
                    <a:lnTo>
                      <a:pt x="179" y="64"/>
                    </a:lnTo>
                    <a:lnTo>
                      <a:pt x="172" y="64"/>
                    </a:lnTo>
                    <a:lnTo>
                      <a:pt x="172" y="73"/>
                    </a:lnTo>
                    <a:lnTo>
                      <a:pt x="179" y="73"/>
                    </a:lnTo>
                    <a:lnTo>
                      <a:pt x="179" y="68"/>
                    </a:lnTo>
                    <a:moveTo>
                      <a:pt x="214" y="68"/>
                    </a:moveTo>
                    <a:lnTo>
                      <a:pt x="214" y="64"/>
                    </a:lnTo>
                    <a:lnTo>
                      <a:pt x="206" y="64"/>
                    </a:lnTo>
                    <a:lnTo>
                      <a:pt x="206" y="73"/>
                    </a:lnTo>
                    <a:lnTo>
                      <a:pt x="214" y="73"/>
                    </a:lnTo>
                    <a:lnTo>
                      <a:pt x="214" y="68"/>
                    </a:lnTo>
                    <a:moveTo>
                      <a:pt x="39" y="104"/>
                    </a:moveTo>
                    <a:lnTo>
                      <a:pt x="39" y="100"/>
                    </a:lnTo>
                    <a:lnTo>
                      <a:pt x="31" y="100"/>
                    </a:lnTo>
                    <a:lnTo>
                      <a:pt x="31" y="108"/>
                    </a:lnTo>
                    <a:lnTo>
                      <a:pt x="39" y="108"/>
                    </a:lnTo>
                    <a:lnTo>
                      <a:pt x="39" y="104"/>
                    </a:lnTo>
                    <a:moveTo>
                      <a:pt x="74" y="104"/>
                    </a:moveTo>
                    <a:lnTo>
                      <a:pt x="74" y="100"/>
                    </a:lnTo>
                    <a:lnTo>
                      <a:pt x="66" y="100"/>
                    </a:lnTo>
                    <a:lnTo>
                      <a:pt x="66" y="108"/>
                    </a:lnTo>
                    <a:lnTo>
                      <a:pt x="74" y="108"/>
                    </a:lnTo>
                    <a:lnTo>
                      <a:pt x="74" y="104"/>
                    </a:lnTo>
                    <a:moveTo>
                      <a:pt x="39" y="175"/>
                    </a:moveTo>
                    <a:lnTo>
                      <a:pt x="39" y="171"/>
                    </a:lnTo>
                    <a:lnTo>
                      <a:pt x="31" y="171"/>
                    </a:lnTo>
                    <a:lnTo>
                      <a:pt x="31" y="179"/>
                    </a:lnTo>
                    <a:lnTo>
                      <a:pt x="39" y="179"/>
                    </a:lnTo>
                    <a:lnTo>
                      <a:pt x="39" y="175"/>
                    </a:lnTo>
                    <a:moveTo>
                      <a:pt x="74" y="175"/>
                    </a:moveTo>
                    <a:lnTo>
                      <a:pt x="74" y="171"/>
                    </a:lnTo>
                    <a:lnTo>
                      <a:pt x="66" y="171"/>
                    </a:lnTo>
                    <a:lnTo>
                      <a:pt x="66" y="179"/>
                    </a:lnTo>
                    <a:lnTo>
                      <a:pt x="74" y="179"/>
                    </a:lnTo>
                    <a:lnTo>
                      <a:pt x="74" y="175"/>
                    </a:lnTo>
                    <a:moveTo>
                      <a:pt x="39" y="140"/>
                    </a:moveTo>
                    <a:lnTo>
                      <a:pt x="39" y="135"/>
                    </a:lnTo>
                    <a:lnTo>
                      <a:pt x="31" y="135"/>
                    </a:lnTo>
                    <a:lnTo>
                      <a:pt x="31" y="144"/>
                    </a:lnTo>
                    <a:lnTo>
                      <a:pt x="39" y="144"/>
                    </a:lnTo>
                    <a:lnTo>
                      <a:pt x="39" y="140"/>
                    </a:lnTo>
                    <a:moveTo>
                      <a:pt x="74" y="140"/>
                    </a:moveTo>
                    <a:lnTo>
                      <a:pt x="74" y="135"/>
                    </a:lnTo>
                    <a:lnTo>
                      <a:pt x="66" y="135"/>
                    </a:lnTo>
                    <a:lnTo>
                      <a:pt x="66" y="144"/>
                    </a:lnTo>
                    <a:lnTo>
                      <a:pt x="74" y="144"/>
                    </a:lnTo>
                    <a:lnTo>
                      <a:pt x="74" y="140"/>
                    </a:lnTo>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grpSp>
        <p:nvGrpSpPr>
          <p:cNvPr id="21" name="Group 20">
            <a:extLst>
              <a:ext uri="{FF2B5EF4-FFF2-40B4-BE49-F238E27FC236}">
                <a16:creationId xmlns:a16="http://schemas.microsoft.com/office/drawing/2014/main" id="{C8428CB8-08E2-4C95-B961-92DE6648C6B9}"/>
              </a:ext>
            </a:extLst>
          </p:cNvPr>
          <p:cNvGrpSpPr/>
          <p:nvPr/>
        </p:nvGrpSpPr>
        <p:grpSpPr>
          <a:xfrm>
            <a:off x="4521970" y="5563276"/>
            <a:ext cx="5650730" cy="454910"/>
            <a:chOff x="1729326" y="5563059"/>
            <a:chExt cx="5650730" cy="454910"/>
          </a:xfrm>
        </p:grpSpPr>
        <p:grpSp>
          <p:nvGrpSpPr>
            <p:cNvPr id="70" name="Group 69">
              <a:extLst>
                <a:ext uri="{FF2B5EF4-FFF2-40B4-BE49-F238E27FC236}">
                  <a16:creationId xmlns:a16="http://schemas.microsoft.com/office/drawing/2014/main" id="{51D33C12-822B-4481-A129-DC37CC67C7E7}"/>
                </a:ext>
              </a:extLst>
            </p:cNvPr>
            <p:cNvGrpSpPr/>
            <p:nvPr/>
          </p:nvGrpSpPr>
          <p:grpSpPr>
            <a:xfrm>
              <a:off x="1729326" y="5563059"/>
              <a:ext cx="5650730" cy="454910"/>
              <a:chOff x="1729325" y="4739628"/>
              <a:chExt cx="5746701" cy="454910"/>
            </a:xfrm>
          </p:grpSpPr>
          <p:sp>
            <p:nvSpPr>
              <p:cNvPr id="71" name="Rectangle 70">
                <a:extLst>
                  <a:ext uri="{FF2B5EF4-FFF2-40B4-BE49-F238E27FC236}">
                    <a16:creationId xmlns:a16="http://schemas.microsoft.com/office/drawing/2014/main" id="{7501FB2E-D0DE-4E42-AB9A-F063B31DAD57}"/>
                  </a:ext>
                </a:extLst>
              </p:cNvPr>
              <p:cNvSpPr/>
              <p:nvPr/>
            </p:nvSpPr>
            <p:spPr>
              <a:xfrm>
                <a:off x="1729325" y="4739628"/>
                <a:ext cx="5746701" cy="454910"/>
              </a:xfrm>
              <a:prstGeom prst="rect">
                <a:avLst/>
              </a:prstGeom>
              <a:solidFill>
                <a:schemeClr val="bg1">
                  <a:lumMod val="95000"/>
                </a:schemeClr>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461963" lvl="0" defTabSz="914225"/>
                <a:r>
                  <a:rPr lang="en-US" b="1" kern="0">
                    <a:gradFill>
                      <a:gsLst>
                        <a:gs pos="0">
                          <a:srgbClr val="0078D4"/>
                        </a:gs>
                        <a:gs pos="100000">
                          <a:srgbClr val="0078D4"/>
                        </a:gs>
                      </a:gsLst>
                      <a:lin ang="5400000" scaled="1"/>
                    </a:gradFill>
                  </a:rPr>
                  <a:t>OTHERS </a:t>
                </a:r>
                <a:r>
                  <a:rPr kumimoji="0" lang="en-US" sz="2000" b="1" i="0" u="none" strike="noStrike" kern="0" cap="none" spc="0" normalizeH="0" baseline="0" noProof="0">
                    <a:ln>
                      <a:noFill/>
                    </a:ln>
                    <a:gradFill>
                      <a:gsLst>
                        <a:gs pos="0">
                          <a:srgbClr val="0078D4"/>
                        </a:gs>
                        <a:gs pos="100000">
                          <a:srgbClr val="0078D4"/>
                        </a:gs>
                      </a:gsLst>
                      <a:lin ang="5400000" scaled="1"/>
                    </a:gradFill>
                    <a:effectLst/>
                    <a:uLnTx/>
                    <a:uFillTx/>
                    <a:latin typeface="Segoe UI"/>
                    <a:ea typeface="+mn-ea"/>
                    <a:cs typeface="+mn-cs"/>
                  </a:rPr>
                  <a:t>– </a:t>
                </a:r>
                <a:r>
                  <a:rPr kumimoji="0" lang="en-US" sz="1600" b="0" i="0" u="none" strike="noStrike" kern="0" cap="none" spc="0" normalizeH="0" baseline="0" noProof="0">
                    <a:ln>
                      <a:noFill/>
                    </a:ln>
                    <a:gradFill>
                      <a:gsLst>
                        <a:gs pos="0">
                          <a:srgbClr val="0078D4"/>
                        </a:gs>
                        <a:gs pos="100000">
                          <a:srgbClr val="0078D4"/>
                        </a:gs>
                      </a:gsLst>
                      <a:lin ang="5400000" scaled="1"/>
                    </a:gradFill>
                    <a:effectLst/>
                    <a:uLnTx/>
                    <a:uFillTx/>
                    <a:latin typeface="Segoe UI Semilight" panose="020B0402040204020203" pitchFamily="34" charset="0"/>
                    <a:cs typeface="Segoe UI Semilight" panose="020B0402040204020203" pitchFamily="34" charset="0"/>
                  </a:rPr>
                  <a:t>3</a:t>
                </a:r>
                <a:r>
                  <a:rPr kumimoji="0" lang="en-US" sz="1600" b="0" i="0" u="none" strike="noStrike" kern="0" cap="none" spc="0" normalizeH="0" baseline="30000" noProof="0">
                    <a:ln>
                      <a:noFill/>
                    </a:ln>
                    <a:gradFill>
                      <a:gsLst>
                        <a:gs pos="0">
                          <a:srgbClr val="0078D4"/>
                        </a:gs>
                        <a:gs pos="100000">
                          <a:srgbClr val="0078D4"/>
                        </a:gs>
                      </a:gsLst>
                      <a:lin ang="5400000" scaled="1"/>
                    </a:gradFill>
                    <a:effectLst/>
                    <a:uLnTx/>
                    <a:uFillTx/>
                    <a:latin typeface="Segoe UI Semilight" panose="020B0402040204020203" pitchFamily="34" charset="0"/>
                    <a:cs typeface="Segoe UI Semilight" panose="020B0402040204020203" pitchFamily="34" charset="0"/>
                  </a:rPr>
                  <a:t>rd</a:t>
                </a:r>
                <a:r>
                  <a:rPr kumimoji="0" lang="en-US" sz="1600" b="0" i="0" u="none" strike="noStrike" kern="0" cap="none" spc="0" normalizeH="0" baseline="0" noProof="0">
                    <a:ln>
                      <a:noFill/>
                    </a:ln>
                    <a:gradFill>
                      <a:gsLst>
                        <a:gs pos="0">
                          <a:srgbClr val="0078D4"/>
                        </a:gs>
                        <a:gs pos="100000">
                          <a:srgbClr val="0078D4"/>
                        </a:gs>
                      </a:gsLst>
                      <a:lin ang="5400000" scaled="1"/>
                    </a:gradFill>
                    <a:effectLst/>
                    <a:uLnTx/>
                    <a:uFillTx/>
                    <a:latin typeface="Segoe UI Semilight" panose="020B0402040204020203" pitchFamily="34" charset="0"/>
                    <a:cs typeface="Segoe UI Semilight" panose="020B0402040204020203" pitchFamily="34" charset="0"/>
                  </a:rPr>
                  <a:t> party and Microsoft Logs and Tools</a:t>
                </a:r>
              </a:p>
            </p:txBody>
          </p:sp>
          <p:sp>
            <p:nvSpPr>
              <p:cNvPr id="73" name="Oval 72">
                <a:extLst>
                  <a:ext uri="{FF2B5EF4-FFF2-40B4-BE49-F238E27FC236}">
                    <a16:creationId xmlns:a16="http://schemas.microsoft.com/office/drawing/2014/main" id="{024C6AEC-8412-41CB-8C06-0EB630A538B5}"/>
                  </a:ext>
                </a:extLst>
              </p:cNvPr>
              <p:cNvSpPr/>
              <p:nvPr/>
            </p:nvSpPr>
            <p:spPr bwMode="auto">
              <a:xfrm>
                <a:off x="1830770" y="4784769"/>
                <a:ext cx="358265" cy="358265"/>
              </a:xfrm>
              <a:prstGeom prst="ellipse">
                <a:avLst/>
              </a:prstGeom>
              <a:solidFill>
                <a:schemeClr val="accent1"/>
              </a:solidFill>
              <a:ln w="95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75" name="Group 74">
              <a:extLst>
                <a:ext uri="{FF2B5EF4-FFF2-40B4-BE49-F238E27FC236}">
                  <a16:creationId xmlns:a16="http://schemas.microsoft.com/office/drawing/2014/main" id="{C2F0E72E-4E91-4BB1-8DE7-1979337AEE69}"/>
                </a:ext>
              </a:extLst>
            </p:cNvPr>
            <p:cNvGrpSpPr/>
            <p:nvPr/>
          </p:nvGrpSpPr>
          <p:grpSpPr>
            <a:xfrm>
              <a:off x="1911459" y="5778852"/>
              <a:ext cx="196828" cy="47696"/>
              <a:chOff x="1340723" y="917625"/>
              <a:chExt cx="418498" cy="101414"/>
            </a:xfrm>
            <a:solidFill>
              <a:schemeClr val="bg1"/>
            </a:solidFill>
          </p:grpSpPr>
          <p:sp>
            <p:nvSpPr>
              <p:cNvPr id="76" name="Oval 75">
                <a:extLst>
                  <a:ext uri="{FF2B5EF4-FFF2-40B4-BE49-F238E27FC236}">
                    <a16:creationId xmlns:a16="http://schemas.microsoft.com/office/drawing/2014/main" id="{B97014B2-1373-48B2-BD1E-03530F8D0CA0}"/>
                  </a:ext>
                </a:extLst>
              </p:cNvPr>
              <p:cNvSpPr/>
              <p:nvPr/>
            </p:nvSpPr>
            <p:spPr bwMode="auto">
              <a:xfrm>
                <a:off x="1340723" y="917625"/>
                <a:ext cx="101414" cy="101414"/>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7" name="Oval 76">
                <a:extLst>
                  <a:ext uri="{FF2B5EF4-FFF2-40B4-BE49-F238E27FC236}">
                    <a16:creationId xmlns:a16="http://schemas.microsoft.com/office/drawing/2014/main" id="{60044E56-41A6-4E9A-8F36-512C09D8936B}"/>
                  </a:ext>
                </a:extLst>
              </p:cNvPr>
              <p:cNvSpPr/>
              <p:nvPr/>
            </p:nvSpPr>
            <p:spPr bwMode="auto">
              <a:xfrm>
                <a:off x="1499264" y="917625"/>
                <a:ext cx="101414" cy="101414"/>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8" name="Oval 77">
                <a:extLst>
                  <a:ext uri="{FF2B5EF4-FFF2-40B4-BE49-F238E27FC236}">
                    <a16:creationId xmlns:a16="http://schemas.microsoft.com/office/drawing/2014/main" id="{A085B68A-5E14-41CD-9690-719CBB26B7E9}"/>
                  </a:ext>
                </a:extLst>
              </p:cNvPr>
              <p:cNvSpPr/>
              <p:nvPr/>
            </p:nvSpPr>
            <p:spPr bwMode="auto">
              <a:xfrm>
                <a:off x="1657807" y="917625"/>
                <a:ext cx="101414" cy="101414"/>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6" name="Group 15">
            <a:extLst>
              <a:ext uri="{FF2B5EF4-FFF2-40B4-BE49-F238E27FC236}">
                <a16:creationId xmlns:a16="http://schemas.microsoft.com/office/drawing/2014/main" id="{471F265A-7163-4015-8112-712DFD4EDC35}"/>
              </a:ext>
            </a:extLst>
          </p:cNvPr>
          <p:cNvGrpSpPr/>
          <p:nvPr/>
        </p:nvGrpSpPr>
        <p:grpSpPr>
          <a:xfrm>
            <a:off x="1735019" y="3813515"/>
            <a:ext cx="8452506" cy="454910"/>
            <a:chOff x="1729327" y="2421753"/>
            <a:chExt cx="8595000" cy="454910"/>
          </a:xfrm>
        </p:grpSpPr>
        <p:sp>
          <p:nvSpPr>
            <p:cNvPr id="69" name="Rectangle 68">
              <a:hlinkClick r:id="rId3" tooltip="Cloud App Security provides discovery and control of your Shadow IT in the cloud. It extends the visibility, auditing, and control you have on-premises to your cloud applications and the data in them. "/>
              <a:extLst>
                <a:ext uri="{FF2B5EF4-FFF2-40B4-BE49-F238E27FC236}">
                  <a16:creationId xmlns:a16="http://schemas.microsoft.com/office/drawing/2014/main" id="{4F9CDA4E-8420-40D7-844C-81455ED5B797}"/>
                </a:ext>
              </a:extLst>
            </p:cNvPr>
            <p:cNvSpPr/>
            <p:nvPr/>
          </p:nvSpPr>
          <p:spPr>
            <a:xfrm>
              <a:off x="1729327" y="2421753"/>
              <a:ext cx="8595000" cy="454910"/>
            </a:xfrm>
            <a:prstGeom prst="rect">
              <a:avLst/>
            </a:prstGeom>
            <a:solidFill>
              <a:schemeClr val="bg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461963" marR="0" lvl="0" algn="l" defTabSz="914225" rtl="0" eaLnBrk="1" fontAlgn="auto" latinLnBrk="0" hangingPunct="1">
                <a:lnSpc>
                  <a:spcPct val="100000"/>
                </a:lnSpc>
                <a:spcBef>
                  <a:spcPts val="0"/>
                </a:spcBef>
                <a:spcAft>
                  <a:spcPts val="0"/>
                </a:spcAft>
                <a:buClrTx/>
                <a:buSzTx/>
                <a:buFontTx/>
                <a:buNone/>
                <a:tabLst/>
                <a:defRPr/>
              </a:pPr>
              <a:r>
                <a:rPr lang="en-US" b="1" kern="0">
                  <a:gradFill>
                    <a:gsLst>
                      <a:gs pos="0">
                        <a:srgbClr val="0078D4"/>
                      </a:gs>
                      <a:gs pos="100000">
                        <a:srgbClr val="0078D4"/>
                      </a:gs>
                    </a:gsLst>
                    <a:lin ang="5400000" scaled="1"/>
                  </a:gradFill>
                  <a:latin typeface="Segoe UI"/>
                </a:rPr>
                <a:t>AZURE ASSETS </a:t>
              </a:r>
              <a:r>
                <a:rPr kumimoji="0" lang="en-US" sz="2000" b="1" i="0" u="none" strike="noStrike" kern="0" cap="none" spc="0" normalizeH="0" baseline="0" noProof="0">
                  <a:ln>
                    <a:noFill/>
                  </a:ln>
                  <a:gradFill>
                    <a:gsLst>
                      <a:gs pos="0">
                        <a:srgbClr val="0078D4"/>
                      </a:gs>
                      <a:gs pos="100000">
                        <a:srgbClr val="0078D4"/>
                      </a:gs>
                    </a:gsLst>
                    <a:lin ang="5400000" scaled="1"/>
                  </a:gradFill>
                  <a:effectLst/>
                  <a:uLnTx/>
                  <a:uFillTx/>
                  <a:latin typeface="Segoe UI"/>
                  <a:ea typeface="+mn-ea"/>
                  <a:cs typeface="+mn-cs"/>
                </a:rPr>
                <a:t>– </a:t>
              </a:r>
              <a:r>
                <a:rPr kumimoji="0" lang="en-US" sz="1600" b="0" i="0" u="none" strike="noStrike" kern="0" cap="none" spc="0" normalizeH="0" baseline="0" noProof="0">
                  <a:ln>
                    <a:noFill/>
                  </a:ln>
                  <a:gradFill>
                    <a:gsLst>
                      <a:gs pos="0">
                        <a:srgbClr val="0078D4"/>
                      </a:gs>
                      <a:gs pos="100000">
                        <a:srgbClr val="0078D4"/>
                      </a:gs>
                    </a:gsLst>
                    <a:lin ang="5400000" scaled="1"/>
                  </a:gradFill>
                  <a:effectLst/>
                  <a:uLnTx/>
                  <a:uFillTx/>
                  <a:latin typeface="Segoe UI Semilight" panose="020B0402040204020203" pitchFamily="34" charset="0"/>
                  <a:ea typeface="+mn-ea"/>
                  <a:cs typeface="Segoe UI Semilight" panose="020B0402040204020203" pitchFamily="34" charset="0"/>
                </a:rPr>
                <a:t>Azure Security Center</a:t>
              </a:r>
            </a:p>
          </p:txBody>
        </p:sp>
        <p:grpSp>
          <p:nvGrpSpPr>
            <p:cNvPr id="15" name="Group 14">
              <a:extLst>
                <a:ext uri="{FF2B5EF4-FFF2-40B4-BE49-F238E27FC236}">
                  <a16:creationId xmlns:a16="http://schemas.microsoft.com/office/drawing/2014/main" id="{8E064D99-0C1E-4620-822D-F4F5BD00CBA0}"/>
                </a:ext>
              </a:extLst>
            </p:cNvPr>
            <p:cNvGrpSpPr/>
            <p:nvPr/>
          </p:nvGrpSpPr>
          <p:grpSpPr>
            <a:xfrm>
              <a:off x="1834443" y="2472460"/>
              <a:ext cx="360022" cy="360022"/>
              <a:chOff x="1834443" y="2472460"/>
              <a:chExt cx="360022" cy="360022"/>
            </a:xfrm>
          </p:grpSpPr>
          <p:sp>
            <p:nvSpPr>
              <p:cNvPr id="50" name="Oval 49">
                <a:extLst>
                  <a:ext uri="{FF2B5EF4-FFF2-40B4-BE49-F238E27FC236}">
                    <a16:creationId xmlns:a16="http://schemas.microsoft.com/office/drawing/2014/main" id="{CAA5E857-EE82-4C0A-B762-B63AA59D75EE}"/>
                  </a:ext>
                </a:extLst>
              </p:cNvPr>
              <p:cNvSpPr/>
              <p:nvPr/>
            </p:nvSpPr>
            <p:spPr bwMode="auto">
              <a:xfrm>
                <a:off x="1834443" y="2472460"/>
                <a:ext cx="360022" cy="36002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32" name="Picture 31">
                <a:extLst>
                  <a:ext uri="{FF2B5EF4-FFF2-40B4-BE49-F238E27FC236}">
                    <a16:creationId xmlns:a16="http://schemas.microsoft.com/office/drawing/2014/main" id="{FF87D871-D034-423D-8144-45AD74461ED4}"/>
                  </a:ext>
                </a:extLst>
              </p:cNvPr>
              <p:cNvPicPr>
                <a:picLocks noChangeAspect="1"/>
              </p:cNvPicPr>
              <p:nvPr/>
            </p:nvPicPr>
            <p:blipFill>
              <a:blip r:embed="rId4">
                <a:clrChange>
                  <a:clrFrom>
                    <a:srgbClr val="FFFFFF"/>
                  </a:clrFrom>
                  <a:clrTo>
                    <a:srgbClr val="FFFFFF">
                      <a:alpha val="0"/>
                    </a:srgbClr>
                  </a:clrTo>
                </a:clrChange>
                <a:biLevel thresh="25000"/>
                <a:extLst>
                  <a:ext uri="{28A0092B-C50C-407E-A947-70E740481C1C}">
                    <a14:useLocalDpi xmlns:a14="http://schemas.microsoft.com/office/drawing/2010/main" val="0"/>
                  </a:ext>
                </a:extLst>
              </a:blip>
              <a:stretch>
                <a:fillRect/>
              </a:stretch>
            </p:blipFill>
            <p:spPr>
              <a:xfrm>
                <a:off x="1895659" y="2557106"/>
                <a:ext cx="230245" cy="171686"/>
              </a:xfrm>
              <a:prstGeom prst="rect">
                <a:avLst/>
              </a:prstGeom>
            </p:spPr>
          </p:pic>
        </p:grpSp>
      </p:grpSp>
      <p:sp>
        <p:nvSpPr>
          <p:cNvPr id="74" name="Speech Bubble: Rectangle 73">
            <a:extLst>
              <a:ext uri="{FF2B5EF4-FFF2-40B4-BE49-F238E27FC236}">
                <a16:creationId xmlns:a16="http://schemas.microsoft.com/office/drawing/2014/main" id="{985411C3-016C-4AF1-AE88-2870FFD06124}"/>
              </a:ext>
            </a:extLst>
          </p:cNvPr>
          <p:cNvSpPr/>
          <p:nvPr/>
        </p:nvSpPr>
        <p:spPr bwMode="auto">
          <a:xfrm>
            <a:off x="680722" y="4066646"/>
            <a:ext cx="2719423" cy="1340921"/>
          </a:xfrm>
          <a:custGeom>
            <a:avLst/>
            <a:gdLst>
              <a:gd name="connsiteX0" fmla="*/ 0 w 2517236"/>
              <a:gd name="connsiteY0" fmla="*/ 0 h 1035019"/>
              <a:gd name="connsiteX1" fmla="*/ 419539 w 2517236"/>
              <a:gd name="connsiteY1" fmla="*/ 0 h 1035019"/>
              <a:gd name="connsiteX2" fmla="*/ 854274 w 2517236"/>
              <a:gd name="connsiteY2" fmla="*/ -334477 h 1035019"/>
              <a:gd name="connsiteX3" fmla="*/ 1048848 w 2517236"/>
              <a:gd name="connsiteY3" fmla="*/ 0 h 1035019"/>
              <a:gd name="connsiteX4" fmla="*/ 2517236 w 2517236"/>
              <a:gd name="connsiteY4" fmla="*/ 0 h 1035019"/>
              <a:gd name="connsiteX5" fmla="*/ 2517236 w 2517236"/>
              <a:gd name="connsiteY5" fmla="*/ 172503 h 1035019"/>
              <a:gd name="connsiteX6" fmla="*/ 2517236 w 2517236"/>
              <a:gd name="connsiteY6" fmla="*/ 172503 h 1035019"/>
              <a:gd name="connsiteX7" fmla="*/ 2517236 w 2517236"/>
              <a:gd name="connsiteY7" fmla="*/ 431258 h 1035019"/>
              <a:gd name="connsiteX8" fmla="*/ 2517236 w 2517236"/>
              <a:gd name="connsiteY8" fmla="*/ 1035019 h 1035019"/>
              <a:gd name="connsiteX9" fmla="*/ 1048848 w 2517236"/>
              <a:gd name="connsiteY9" fmla="*/ 1035019 h 1035019"/>
              <a:gd name="connsiteX10" fmla="*/ 419539 w 2517236"/>
              <a:gd name="connsiteY10" fmla="*/ 1035019 h 1035019"/>
              <a:gd name="connsiteX11" fmla="*/ 419539 w 2517236"/>
              <a:gd name="connsiteY11" fmla="*/ 1035019 h 1035019"/>
              <a:gd name="connsiteX12" fmla="*/ 0 w 2517236"/>
              <a:gd name="connsiteY12" fmla="*/ 1035019 h 1035019"/>
              <a:gd name="connsiteX13" fmla="*/ 0 w 2517236"/>
              <a:gd name="connsiteY13" fmla="*/ 431258 h 1035019"/>
              <a:gd name="connsiteX14" fmla="*/ 0 w 2517236"/>
              <a:gd name="connsiteY14" fmla="*/ 172503 h 1035019"/>
              <a:gd name="connsiteX15" fmla="*/ 0 w 2517236"/>
              <a:gd name="connsiteY15" fmla="*/ 172503 h 1035019"/>
              <a:gd name="connsiteX16" fmla="*/ 0 w 2517236"/>
              <a:gd name="connsiteY16" fmla="*/ 0 h 1035019"/>
              <a:gd name="connsiteX0" fmla="*/ 0 w 2517236"/>
              <a:gd name="connsiteY0" fmla="*/ 334477 h 1369496"/>
              <a:gd name="connsiteX1" fmla="*/ 419539 w 2517236"/>
              <a:gd name="connsiteY1" fmla="*/ 334477 h 1369496"/>
              <a:gd name="connsiteX2" fmla="*/ 854274 w 2517236"/>
              <a:gd name="connsiteY2" fmla="*/ 0 h 1369496"/>
              <a:gd name="connsiteX3" fmla="*/ 855967 w 2517236"/>
              <a:gd name="connsiteY3" fmla="*/ 336858 h 1369496"/>
              <a:gd name="connsiteX4" fmla="*/ 2517236 w 2517236"/>
              <a:gd name="connsiteY4" fmla="*/ 334477 h 1369496"/>
              <a:gd name="connsiteX5" fmla="*/ 2517236 w 2517236"/>
              <a:gd name="connsiteY5" fmla="*/ 506980 h 1369496"/>
              <a:gd name="connsiteX6" fmla="*/ 2517236 w 2517236"/>
              <a:gd name="connsiteY6" fmla="*/ 506980 h 1369496"/>
              <a:gd name="connsiteX7" fmla="*/ 2517236 w 2517236"/>
              <a:gd name="connsiteY7" fmla="*/ 765735 h 1369496"/>
              <a:gd name="connsiteX8" fmla="*/ 2517236 w 2517236"/>
              <a:gd name="connsiteY8" fmla="*/ 1369496 h 1369496"/>
              <a:gd name="connsiteX9" fmla="*/ 1048848 w 2517236"/>
              <a:gd name="connsiteY9" fmla="*/ 1369496 h 1369496"/>
              <a:gd name="connsiteX10" fmla="*/ 419539 w 2517236"/>
              <a:gd name="connsiteY10" fmla="*/ 1369496 h 1369496"/>
              <a:gd name="connsiteX11" fmla="*/ 419539 w 2517236"/>
              <a:gd name="connsiteY11" fmla="*/ 1369496 h 1369496"/>
              <a:gd name="connsiteX12" fmla="*/ 0 w 2517236"/>
              <a:gd name="connsiteY12" fmla="*/ 1369496 h 1369496"/>
              <a:gd name="connsiteX13" fmla="*/ 0 w 2517236"/>
              <a:gd name="connsiteY13" fmla="*/ 765735 h 1369496"/>
              <a:gd name="connsiteX14" fmla="*/ 0 w 2517236"/>
              <a:gd name="connsiteY14" fmla="*/ 506980 h 1369496"/>
              <a:gd name="connsiteX15" fmla="*/ 0 w 2517236"/>
              <a:gd name="connsiteY15" fmla="*/ 506980 h 1369496"/>
              <a:gd name="connsiteX16" fmla="*/ 0 w 2517236"/>
              <a:gd name="connsiteY16" fmla="*/ 334477 h 1369496"/>
              <a:gd name="connsiteX0" fmla="*/ 0 w 2517236"/>
              <a:gd name="connsiteY0" fmla="*/ 305902 h 1340921"/>
              <a:gd name="connsiteX1" fmla="*/ 419539 w 2517236"/>
              <a:gd name="connsiteY1" fmla="*/ 305902 h 1340921"/>
              <a:gd name="connsiteX2" fmla="*/ 854274 w 2517236"/>
              <a:gd name="connsiteY2" fmla="*/ 0 h 1340921"/>
              <a:gd name="connsiteX3" fmla="*/ 855967 w 2517236"/>
              <a:gd name="connsiteY3" fmla="*/ 308283 h 1340921"/>
              <a:gd name="connsiteX4" fmla="*/ 2517236 w 2517236"/>
              <a:gd name="connsiteY4" fmla="*/ 305902 h 1340921"/>
              <a:gd name="connsiteX5" fmla="*/ 2517236 w 2517236"/>
              <a:gd name="connsiteY5" fmla="*/ 478405 h 1340921"/>
              <a:gd name="connsiteX6" fmla="*/ 2517236 w 2517236"/>
              <a:gd name="connsiteY6" fmla="*/ 478405 h 1340921"/>
              <a:gd name="connsiteX7" fmla="*/ 2517236 w 2517236"/>
              <a:gd name="connsiteY7" fmla="*/ 737160 h 1340921"/>
              <a:gd name="connsiteX8" fmla="*/ 2517236 w 2517236"/>
              <a:gd name="connsiteY8" fmla="*/ 1340921 h 1340921"/>
              <a:gd name="connsiteX9" fmla="*/ 1048848 w 2517236"/>
              <a:gd name="connsiteY9" fmla="*/ 1340921 h 1340921"/>
              <a:gd name="connsiteX10" fmla="*/ 419539 w 2517236"/>
              <a:gd name="connsiteY10" fmla="*/ 1340921 h 1340921"/>
              <a:gd name="connsiteX11" fmla="*/ 419539 w 2517236"/>
              <a:gd name="connsiteY11" fmla="*/ 1340921 h 1340921"/>
              <a:gd name="connsiteX12" fmla="*/ 0 w 2517236"/>
              <a:gd name="connsiteY12" fmla="*/ 1340921 h 1340921"/>
              <a:gd name="connsiteX13" fmla="*/ 0 w 2517236"/>
              <a:gd name="connsiteY13" fmla="*/ 737160 h 1340921"/>
              <a:gd name="connsiteX14" fmla="*/ 0 w 2517236"/>
              <a:gd name="connsiteY14" fmla="*/ 478405 h 1340921"/>
              <a:gd name="connsiteX15" fmla="*/ 0 w 2517236"/>
              <a:gd name="connsiteY15" fmla="*/ 478405 h 1340921"/>
              <a:gd name="connsiteX16" fmla="*/ 0 w 2517236"/>
              <a:gd name="connsiteY16" fmla="*/ 305902 h 1340921"/>
              <a:gd name="connsiteX0" fmla="*/ 0 w 2517236"/>
              <a:gd name="connsiteY0" fmla="*/ 305902 h 1340921"/>
              <a:gd name="connsiteX1" fmla="*/ 419539 w 2517236"/>
              <a:gd name="connsiteY1" fmla="*/ 305902 h 1340921"/>
              <a:gd name="connsiteX2" fmla="*/ 854274 w 2517236"/>
              <a:gd name="connsiteY2" fmla="*/ 0 h 1340921"/>
              <a:gd name="connsiteX3" fmla="*/ 855967 w 2517236"/>
              <a:gd name="connsiteY3" fmla="*/ 308283 h 1340921"/>
              <a:gd name="connsiteX4" fmla="*/ 2517236 w 2517236"/>
              <a:gd name="connsiteY4" fmla="*/ 305902 h 1340921"/>
              <a:gd name="connsiteX5" fmla="*/ 2517236 w 2517236"/>
              <a:gd name="connsiteY5" fmla="*/ 478405 h 1340921"/>
              <a:gd name="connsiteX6" fmla="*/ 2517236 w 2517236"/>
              <a:gd name="connsiteY6" fmla="*/ 478405 h 1340921"/>
              <a:gd name="connsiteX7" fmla="*/ 2517236 w 2517236"/>
              <a:gd name="connsiteY7" fmla="*/ 737160 h 1340921"/>
              <a:gd name="connsiteX8" fmla="*/ 2517236 w 2517236"/>
              <a:gd name="connsiteY8" fmla="*/ 1340921 h 1340921"/>
              <a:gd name="connsiteX9" fmla="*/ 1048848 w 2517236"/>
              <a:gd name="connsiteY9" fmla="*/ 1340921 h 1340921"/>
              <a:gd name="connsiteX10" fmla="*/ 419539 w 2517236"/>
              <a:gd name="connsiteY10" fmla="*/ 1340921 h 1340921"/>
              <a:gd name="connsiteX11" fmla="*/ 419539 w 2517236"/>
              <a:gd name="connsiteY11" fmla="*/ 1340921 h 1340921"/>
              <a:gd name="connsiteX12" fmla="*/ 0 w 2517236"/>
              <a:gd name="connsiteY12" fmla="*/ 1340921 h 1340921"/>
              <a:gd name="connsiteX13" fmla="*/ 0 w 2517236"/>
              <a:gd name="connsiteY13" fmla="*/ 737160 h 1340921"/>
              <a:gd name="connsiteX14" fmla="*/ 0 w 2517236"/>
              <a:gd name="connsiteY14" fmla="*/ 478405 h 1340921"/>
              <a:gd name="connsiteX15" fmla="*/ 0 w 2517236"/>
              <a:gd name="connsiteY15" fmla="*/ 478405 h 1340921"/>
              <a:gd name="connsiteX16" fmla="*/ 0 w 2517236"/>
              <a:gd name="connsiteY16" fmla="*/ 305902 h 1340921"/>
              <a:gd name="connsiteX0" fmla="*/ 0 w 2517236"/>
              <a:gd name="connsiteY0" fmla="*/ 305902 h 1340921"/>
              <a:gd name="connsiteX1" fmla="*/ 419539 w 2517236"/>
              <a:gd name="connsiteY1" fmla="*/ 305902 h 1340921"/>
              <a:gd name="connsiteX2" fmla="*/ 859037 w 2517236"/>
              <a:gd name="connsiteY2" fmla="*/ 0 h 1340921"/>
              <a:gd name="connsiteX3" fmla="*/ 855967 w 2517236"/>
              <a:gd name="connsiteY3" fmla="*/ 308283 h 1340921"/>
              <a:gd name="connsiteX4" fmla="*/ 2517236 w 2517236"/>
              <a:gd name="connsiteY4" fmla="*/ 305902 h 1340921"/>
              <a:gd name="connsiteX5" fmla="*/ 2517236 w 2517236"/>
              <a:gd name="connsiteY5" fmla="*/ 478405 h 1340921"/>
              <a:gd name="connsiteX6" fmla="*/ 2517236 w 2517236"/>
              <a:gd name="connsiteY6" fmla="*/ 478405 h 1340921"/>
              <a:gd name="connsiteX7" fmla="*/ 2517236 w 2517236"/>
              <a:gd name="connsiteY7" fmla="*/ 737160 h 1340921"/>
              <a:gd name="connsiteX8" fmla="*/ 2517236 w 2517236"/>
              <a:gd name="connsiteY8" fmla="*/ 1340921 h 1340921"/>
              <a:gd name="connsiteX9" fmla="*/ 1048848 w 2517236"/>
              <a:gd name="connsiteY9" fmla="*/ 1340921 h 1340921"/>
              <a:gd name="connsiteX10" fmla="*/ 419539 w 2517236"/>
              <a:gd name="connsiteY10" fmla="*/ 1340921 h 1340921"/>
              <a:gd name="connsiteX11" fmla="*/ 419539 w 2517236"/>
              <a:gd name="connsiteY11" fmla="*/ 1340921 h 1340921"/>
              <a:gd name="connsiteX12" fmla="*/ 0 w 2517236"/>
              <a:gd name="connsiteY12" fmla="*/ 1340921 h 1340921"/>
              <a:gd name="connsiteX13" fmla="*/ 0 w 2517236"/>
              <a:gd name="connsiteY13" fmla="*/ 737160 h 1340921"/>
              <a:gd name="connsiteX14" fmla="*/ 0 w 2517236"/>
              <a:gd name="connsiteY14" fmla="*/ 478405 h 1340921"/>
              <a:gd name="connsiteX15" fmla="*/ 0 w 2517236"/>
              <a:gd name="connsiteY15" fmla="*/ 478405 h 1340921"/>
              <a:gd name="connsiteX16" fmla="*/ 0 w 2517236"/>
              <a:gd name="connsiteY16" fmla="*/ 305902 h 1340921"/>
              <a:gd name="connsiteX0" fmla="*/ 0 w 2517236"/>
              <a:gd name="connsiteY0" fmla="*/ 305902 h 1340921"/>
              <a:gd name="connsiteX1" fmla="*/ 419539 w 2517236"/>
              <a:gd name="connsiteY1" fmla="*/ 305902 h 1340921"/>
              <a:gd name="connsiteX2" fmla="*/ 859037 w 2517236"/>
              <a:gd name="connsiteY2" fmla="*/ 0 h 1340921"/>
              <a:gd name="connsiteX3" fmla="*/ 855967 w 2517236"/>
              <a:gd name="connsiteY3" fmla="*/ 308283 h 1340921"/>
              <a:gd name="connsiteX4" fmla="*/ 2517236 w 2517236"/>
              <a:gd name="connsiteY4" fmla="*/ 305902 h 1340921"/>
              <a:gd name="connsiteX5" fmla="*/ 2517236 w 2517236"/>
              <a:gd name="connsiteY5" fmla="*/ 478405 h 1340921"/>
              <a:gd name="connsiteX6" fmla="*/ 2517236 w 2517236"/>
              <a:gd name="connsiteY6" fmla="*/ 478405 h 1340921"/>
              <a:gd name="connsiteX7" fmla="*/ 2517236 w 2517236"/>
              <a:gd name="connsiteY7" fmla="*/ 737160 h 1340921"/>
              <a:gd name="connsiteX8" fmla="*/ 2517236 w 2517236"/>
              <a:gd name="connsiteY8" fmla="*/ 1340921 h 1340921"/>
              <a:gd name="connsiteX9" fmla="*/ 1048848 w 2517236"/>
              <a:gd name="connsiteY9" fmla="*/ 1340921 h 1340921"/>
              <a:gd name="connsiteX10" fmla="*/ 419539 w 2517236"/>
              <a:gd name="connsiteY10" fmla="*/ 1340921 h 1340921"/>
              <a:gd name="connsiteX11" fmla="*/ 419539 w 2517236"/>
              <a:gd name="connsiteY11" fmla="*/ 1340921 h 1340921"/>
              <a:gd name="connsiteX12" fmla="*/ 0 w 2517236"/>
              <a:gd name="connsiteY12" fmla="*/ 1340921 h 1340921"/>
              <a:gd name="connsiteX13" fmla="*/ 0 w 2517236"/>
              <a:gd name="connsiteY13" fmla="*/ 737160 h 1340921"/>
              <a:gd name="connsiteX14" fmla="*/ 0 w 2517236"/>
              <a:gd name="connsiteY14" fmla="*/ 478405 h 1340921"/>
              <a:gd name="connsiteX15" fmla="*/ 0 w 2517236"/>
              <a:gd name="connsiteY15" fmla="*/ 478405 h 1340921"/>
              <a:gd name="connsiteX16" fmla="*/ 0 w 2517236"/>
              <a:gd name="connsiteY16" fmla="*/ 305902 h 1340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17236" h="1340921">
                <a:moveTo>
                  <a:pt x="0" y="305902"/>
                </a:moveTo>
                <a:lnTo>
                  <a:pt x="419539" y="305902"/>
                </a:lnTo>
                <a:lnTo>
                  <a:pt x="859037" y="0"/>
                </a:lnTo>
                <a:cubicBezTo>
                  <a:pt x="859601" y="112286"/>
                  <a:pt x="855403" y="195997"/>
                  <a:pt x="855967" y="308283"/>
                </a:cubicBezTo>
                <a:lnTo>
                  <a:pt x="2517236" y="305902"/>
                </a:lnTo>
                <a:lnTo>
                  <a:pt x="2517236" y="478405"/>
                </a:lnTo>
                <a:lnTo>
                  <a:pt x="2517236" y="478405"/>
                </a:lnTo>
                <a:lnTo>
                  <a:pt x="2517236" y="737160"/>
                </a:lnTo>
                <a:lnTo>
                  <a:pt x="2517236" y="1340921"/>
                </a:lnTo>
                <a:lnTo>
                  <a:pt x="1048848" y="1340921"/>
                </a:lnTo>
                <a:lnTo>
                  <a:pt x="419539" y="1340921"/>
                </a:lnTo>
                <a:lnTo>
                  <a:pt x="419539" y="1340921"/>
                </a:lnTo>
                <a:lnTo>
                  <a:pt x="0" y="1340921"/>
                </a:lnTo>
                <a:lnTo>
                  <a:pt x="0" y="737160"/>
                </a:lnTo>
                <a:lnTo>
                  <a:pt x="0" y="478405"/>
                </a:lnTo>
                <a:lnTo>
                  <a:pt x="0" y="478405"/>
                </a:lnTo>
                <a:lnTo>
                  <a:pt x="0" y="305902"/>
                </a:lnTo>
                <a:close/>
              </a:path>
            </a:pathLst>
          </a:custGeom>
          <a:solidFill>
            <a:schemeClr val="bg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285750" marR="0" lvl="0" indent="-285750" algn="l" defTabSz="914400" rtl="0" eaLnBrk="1" fontAlgn="auto" latinLnBrk="0" hangingPunct="1">
              <a:lnSpc>
                <a:spcPct val="100000"/>
              </a:lnSpc>
              <a:spcBef>
                <a:spcPts val="0"/>
              </a:spcBef>
              <a:spcAft>
                <a:spcPts val="0"/>
              </a:spcAft>
              <a:buClrTx/>
              <a:buSzTx/>
              <a:buFontTx/>
              <a:buNone/>
              <a:tabLst/>
              <a:defRPr/>
            </a:pPr>
            <a:endParaRPr lang="en-US" sz="2200" b="1" dirty="0">
              <a:gradFill>
                <a:gsLst>
                  <a:gs pos="2917">
                    <a:srgbClr val="3C3C41"/>
                  </a:gs>
                  <a:gs pos="30000">
                    <a:srgbClr val="3C3C41"/>
                  </a:gs>
                </a:gsLst>
                <a:lin ang="5400000" scaled="0"/>
              </a:gradFill>
            </a:endParaRPr>
          </a:p>
          <a:p>
            <a:pPr marL="285750" marR="0" lvl="0" indent="-285750" algn="l" defTabSz="914400" rtl="0" eaLnBrk="1" fontAlgn="auto" latinLnBrk="0" hangingPunct="1">
              <a:lnSpc>
                <a:spcPct val="100000"/>
              </a:lnSpc>
              <a:spcBef>
                <a:spcPts val="0"/>
              </a:spcBef>
              <a:spcAft>
                <a:spcPts val="0"/>
              </a:spcAft>
              <a:buClrTx/>
              <a:buSzTx/>
              <a:buFontTx/>
              <a:buNone/>
              <a:tabLst/>
              <a:defRPr/>
            </a:pPr>
            <a:r>
              <a:rPr lang="en-US" sz="1600" b="1" dirty="0">
                <a:gradFill>
                  <a:gsLst>
                    <a:gs pos="2917">
                      <a:srgbClr val="3C3C41"/>
                    </a:gs>
                    <a:gs pos="30000">
                      <a:srgbClr val="3C3C41"/>
                    </a:gs>
                  </a:gsLst>
                  <a:lin ang="5400000" scaled="0"/>
                </a:gradFill>
              </a:rPr>
              <a:t>Depth: Specialized Tools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1" u="none" strike="noStrike" kern="1200" cap="none" spc="0" normalizeH="0" baseline="0" noProof="0" dirty="0">
                <a:ln>
                  <a:noFill/>
                </a:ln>
                <a:gradFill>
                  <a:gsLst>
                    <a:gs pos="2917">
                      <a:srgbClr val="3C3C41"/>
                    </a:gs>
                    <a:gs pos="30000">
                      <a:srgbClr val="3C3C41"/>
                    </a:gs>
                  </a:gsLst>
                  <a:lin ang="5400000" scaled="0"/>
                </a:gradFill>
                <a:effectLst/>
                <a:uLnTx/>
                <a:uFillTx/>
                <a:latin typeface="Segoe UI"/>
                <a:ea typeface="+mn-ea"/>
                <a:cs typeface="+mn-cs"/>
              </a:rPr>
              <a:t>High quality alerts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1" u="none" strike="noStrike" kern="1200" cap="none" spc="0" normalizeH="0" baseline="0" noProof="0" dirty="0">
                <a:ln>
                  <a:noFill/>
                </a:ln>
                <a:gradFill>
                  <a:gsLst>
                    <a:gs pos="2917">
                      <a:srgbClr val="3C3C41"/>
                    </a:gs>
                    <a:gs pos="30000">
                      <a:srgbClr val="3C3C41"/>
                    </a:gs>
                  </a:gsLst>
                  <a:lin ang="5400000" scaled="0"/>
                </a:gradFill>
                <a:effectLst/>
                <a:uLnTx/>
                <a:uFillTx/>
                <a:latin typeface="Segoe UI"/>
                <a:ea typeface="+mn-ea"/>
                <a:cs typeface="+mn-cs"/>
              </a:rPr>
              <a:t>End to end investigation and remediation</a:t>
            </a:r>
          </a:p>
        </p:txBody>
      </p:sp>
      <p:sp>
        <p:nvSpPr>
          <p:cNvPr id="79" name="Speech Bubble: Rectangle 78">
            <a:extLst>
              <a:ext uri="{FF2B5EF4-FFF2-40B4-BE49-F238E27FC236}">
                <a16:creationId xmlns:a16="http://schemas.microsoft.com/office/drawing/2014/main" id="{EB06877A-E9C2-4411-BE60-1699DC64D9E4}"/>
              </a:ext>
            </a:extLst>
          </p:cNvPr>
          <p:cNvSpPr/>
          <p:nvPr/>
        </p:nvSpPr>
        <p:spPr bwMode="auto">
          <a:xfrm flipH="1">
            <a:off x="1852858" y="1163000"/>
            <a:ext cx="3459222" cy="818436"/>
          </a:xfrm>
          <a:prstGeom prst="wedgeRectCallout">
            <a:avLst>
              <a:gd name="adj1" fmla="val -59984"/>
              <a:gd name="adj2" fmla="val 33426"/>
            </a:avLst>
          </a:prstGeom>
          <a:solidFill>
            <a:schemeClr val="bg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lvl="0">
              <a:defRPr/>
            </a:pPr>
            <a:r>
              <a:rPr lang="en-US" sz="1600" b="1">
                <a:gradFill>
                  <a:gsLst>
                    <a:gs pos="2917">
                      <a:srgbClr val="3C3C41"/>
                    </a:gs>
                    <a:gs pos="30000">
                      <a:srgbClr val="3C3C41"/>
                    </a:gs>
                  </a:gsLst>
                  <a:lin ang="5400000" scaled="0"/>
                </a:gradFill>
              </a:rPr>
              <a:t>Breadth: Unified View</a:t>
            </a:r>
          </a:p>
          <a:p>
            <a:pPr marL="342900" lvl="0" indent="-342900">
              <a:buFont typeface="Arial" panose="020B0604020202020204" pitchFamily="34" charset="0"/>
              <a:buChar char="•"/>
              <a:defRPr/>
            </a:pPr>
            <a:r>
              <a:rPr lang="en-US" sz="1400" i="1">
                <a:gradFill>
                  <a:gsLst>
                    <a:gs pos="2917">
                      <a:srgbClr val="3C3C41"/>
                    </a:gs>
                    <a:gs pos="30000">
                      <a:srgbClr val="3C3C41"/>
                    </a:gs>
                  </a:gsLst>
                  <a:lin ang="5400000" scaled="0"/>
                </a:gradFill>
              </a:rPr>
              <a:t>Unified Alert Queue </a:t>
            </a:r>
          </a:p>
          <a:p>
            <a:pPr marL="342900" lvl="0" indent="-342900">
              <a:buFont typeface="Arial" panose="020B0604020202020204" pitchFamily="34" charset="0"/>
              <a:buChar char="•"/>
              <a:defRPr/>
            </a:pPr>
            <a:r>
              <a:rPr lang="en-US" sz="1400" i="1">
                <a:gradFill>
                  <a:gsLst>
                    <a:gs pos="2917">
                      <a:srgbClr val="3C3C41"/>
                    </a:gs>
                    <a:gs pos="30000">
                      <a:srgbClr val="3C3C41"/>
                    </a:gs>
                  </a:gsLst>
                  <a:lin ang="5400000" scaled="0"/>
                </a:gradFill>
              </a:rPr>
              <a:t>Log Detections (UEBA/ML/Manual)</a:t>
            </a:r>
          </a:p>
        </p:txBody>
      </p:sp>
      <p:sp>
        <p:nvSpPr>
          <p:cNvPr id="80" name="Rectangle 79">
            <a:extLst>
              <a:ext uri="{FF2B5EF4-FFF2-40B4-BE49-F238E27FC236}">
                <a16:creationId xmlns:a16="http://schemas.microsoft.com/office/drawing/2014/main" id="{C82FACAE-E4E7-4CF0-A023-5F0C35AE4E2A}"/>
              </a:ext>
            </a:extLst>
          </p:cNvPr>
          <p:cNvSpPr/>
          <p:nvPr/>
        </p:nvSpPr>
        <p:spPr>
          <a:xfrm>
            <a:off x="10493877" y="1275546"/>
            <a:ext cx="1393323" cy="5290352"/>
          </a:xfrm>
          <a:prstGeom prst="rect">
            <a:avLst/>
          </a:prstGeom>
          <a:solidFill>
            <a:schemeClr val="bg1">
              <a:lumMod val="50000"/>
            </a:schemeClr>
          </a:solidFill>
          <a:ln w="28575">
            <a:noFill/>
            <a:headEnd type="none"/>
            <a:tailEnd type="none"/>
          </a:ln>
        </p:spPr>
        <p:style>
          <a:lnRef idx="1">
            <a:schemeClr val="accent1"/>
          </a:lnRef>
          <a:fillRef idx="0">
            <a:schemeClr val="accent1"/>
          </a:fillRef>
          <a:effectRef idx="0">
            <a:schemeClr val="accent1"/>
          </a:effectRef>
          <a:fontRef idx="minor">
            <a:schemeClr val="tx1"/>
          </a:fontRef>
        </p:style>
        <p:txBody>
          <a:bodyPr lIns="182880" tIns="91440" rIns="182880" rtlCol="0" anchor="t"/>
          <a:lstStyle/>
          <a:p>
            <a:pPr lvl="0">
              <a:defRPr/>
            </a:pPr>
            <a:r>
              <a:rPr lang="en-US" sz="1100" b="1" kern="0">
                <a:solidFill>
                  <a:schemeClr val="bg1"/>
                </a:solidFill>
              </a:rPr>
              <a:t>Custom &amp;</a:t>
            </a:r>
            <a:br>
              <a:rPr lang="en-US" sz="1100" b="1" kern="0">
                <a:solidFill>
                  <a:schemeClr val="bg1"/>
                </a:solidFill>
              </a:rPr>
            </a:br>
            <a:r>
              <a:rPr lang="en-US" sz="1100" b="1" kern="0">
                <a:solidFill>
                  <a:schemeClr val="bg1"/>
                </a:solidFill>
              </a:rPr>
              <a:t>3</a:t>
            </a:r>
            <a:r>
              <a:rPr lang="en-US" sz="1100" b="1" kern="0" baseline="30000">
                <a:solidFill>
                  <a:schemeClr val="bg1"/>
                </a:solidFill>
              </a:rPr>
              <a:t>rd</a:t>
            </a:r>
            <a:r>
              <a:rPr lang="en-US" sz="1100" b="1" kern="0">
                <a:solidFill>
                  <a:schemeClr val="bg1"/>
                </a:solidFill>
              </a:rPr>
              <a:t> Party tools </a:t>
            </a:r>
            <a:br>
              <a:rPr lang="en-US" sz="1100" b="1" kern="0">
                <a:solidFill>
                  <a:schemeClr val="bg1"/>
                </a:solidFill>
              </a:rPr>
            </a:br>
            <a:r>
              <a:rPr lang="en-US" sz="1100" kern="0">
                <a:solidFill>
                  <a:schemeClr val="bg1"/>
                </a:solidFill>
              </a:rPr>
              <a:t>(as needed)</a:t>
            </a:r>
          </a:p>
        </p:txBody>
      </p:sp>
    </p:spTree>
    <p:extLst>
      <p:ext uri="{BB962C8B-B14F-4D97-AF65-F5344CB8AC3E}">
        <p14:creationId xmlns:p14="http://schemas.microsoft.com/office/powerpoint/2010/main" val="9944981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left)">
                                      <p:cBhvr>
                                        <p:cTn id="7" dur="750"/>
                                        <p:tgtEl>
                                          <p:spTgt spid="20"/>
                                        </p:tgtEl>
                                      </p:cBhvr>
                                    </p:animEffect>
                                  </p:childTnLst>
                                </p:cTn>
                              </p:par>
                            </p:childTnLst>
                          </p:cTn>
                        </p:par>
                        <p:par>
                          <p:cTn id="8" fill="hold">
                            <p:stCondLst>
                              <p:cond delay="750"/>
                            </p:stCondLst>
                            <p:childTnLst>
                              <p:par>
                                <p:cTn id="9" presetID="42" presetClass="entr" presetSubtype="0" fill="hold" grpId="0" nodeType="afterEffect">
                                  <p:stCondLst>
                                    <p:cond delay="0"/>
                                  </p:stCondLst>
                                  <p:childTnLst>
                                    <p:set>
                                      <p:cBhvr>
                                        <p:cTn id="10" dur="1" fill="hold">
                                          <p:stCondLst>
                                            <p:cond delay="0"/>
                                          </p:stCondLst>
                                        </p:cTn>
                                        <p:tgtEl>
                                          <p:spTgt spid="79"/>
                                        </p:tgtEl>
                                        <p:attrNameLst>
                                          <p:attrName>style.visibility</p:attrName>
                                        </p:attrNameLst>
                                      </p:cBhvr>
                                      <p:to>
                                        <p:strVal val="visible"/>
                                      </p:to>
                                    </p:set>
                                    <p:animEffect transition="in" filter="fade">
                                      <p:cBhvr>
                                        <p:cTn id="11" dur="1000"/>
                                        <p:tgtEl>
                                          <p:spTgt spid="79"/>
                                        </p:tgtEl>
                                      </p:cBhvr>
                                    </p:animEffect>
                                    <p:anim calcmode="lin" valueType="num">
                                      <p:cBhvr>
                                        <p:cTn id="12" dur="1000" fill="hold"/>
                                        <p:tgtEl>
                                          <p:spTgt spid="79"/>
                                        </p:tgtEl>
                                        <p:attrNameLst>
                                          <p:attrName>ppt_x</p:attrName>
                                        </p:attrNameLst>
                                      </p:cBhvr>
                                      <p:tavLst>
                                        <p:tav tm="0">
                                          <p:val>
                                            <p:strVal val="#ppt_x"/>
                                          </p:val>
                                        </p:tav>
                                        <p:tav tm="100000">
                                          <p:val>
                                            <p:strVal val="#ppt_x"/>
                                          </p:val>
                                        </p:tav>
                                      </p:tavLst>
                                    </p:anim>
                                    <p:anim calcmode="lin" valueType="num">
                                      <p:cBhvr>
                                        <p:cTn id="13" dur="1000" fill="hold"/>
                                        <p:tgtEl>
                                          <p:spTgt spid="7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Rectangle 66">
            <a:extLst>
              <a:ext uri="{FF2B5EF4-FFF2-40B4-BE49-F238E27FC236}">
                <a16:creationId xmlns:a16="http://schemas.microsoft.com/office/drawing/2014/main" id="{2FAF5262-A41F-454E-B13C-45D4C76F5518}"/>
              </a:ext>
            </a:extLst>
          </p:cNvPr>
          <p:cNvSpPr/>
          <p:nvPr/>
        </p:nvSpPr>
        <p:spPr bwMode="auto">
          <a:xfrm>
            <a:off x="1145896" y="2975367"/>
            <a:ext cx="9599436" cy="731520"/>
          </a:xfrm>
          <a:prstGeom prst="rect">
            <a:avLst/>
          </a:prstGeom>
          <a:solidFill>
            <a:schemeClr val="bg1"/>
          </a:solidFill>
          <a:ln>
            <a:noFill/>
          </a:ln>
          <a:effectLst>
            <a:outerShdw blurRad="190500" dist="76200" dir="2700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8640" tIns="64008" rIns="182880" bIns="91440" numCol="1" spcCol="0" rtlCol="0" fromWordArt="0" anchor="t" anchorCtr="0" forceAA="0" compatLnSpc="1">
            <a:prstTxWarp prst="textNoShape">
              <a:avLst/>
            </a:prstTxWarp>
            <a:noAutofit/>
          </a:bodyPr>
          <a:lstStyle/>
          <a:p>
            <a:pPr marL="461963" defTabSz="914225">
              <a:spcAft>
                <a:spcPts val="300"/>
              </a:spcAft>
              <a:defRPr/>
            </a:pPr>
            <a:r>
              <a:rPr lang="en-US" sz="1200" b="1" kern="0" dirty="0">
                <a:gradFill>
                  <a:gsLst>
                    <a:gs pos="68000">
                      <a:schemeClr val="accent1"/>
                    </a:gs>
                    <a:gs pos="0">
                      <a:schemeClr val="accent1"/>
                    </a:gs>
                  </a:gsLst>
                  <a:lin ang="7800000" scaled="0"/>
                </a:gradFill>
              </a:rPr>
              <a:t>TIER 3</a:t>
            </a:r>
            <a:br>
              <a:rPr lang="en-US" sz="1200" b="1" kern="0" dirty="0">
                <a:gradFill>
                  <a:gsLst>
                    <a:gs pos="68000">
                      <a:schemeClr val="accent1"/>
                    </a:gs>
                    <a:gs pos="0">
                      <a:schemeClr val="accent1"/>
                    </a:gs>
                  </a:gsLst>
                  <a:lin ang="7800000" scaled="0"/>
                </a:gradFill>
              </a:rPr>
            </a:br>
            <a:r>
              <a:rPr lang="en-US" sz="1100" b="1" kern="0" dirty="0">
                <a:gradFill>
                  <a:gsLst>
                    <a:gs pos="68000">
                      <a:schemeClr val="accent1"/>
                    </a:gs>
                    <a:gs pos="0">
                      <a:schemeClr val="accent1"/>
                    </a:gs>
                  </a:gsLst>
                  <a:lin ang="7800000" scaled="0"/>
                </a:gradFill>
              </a:rPr>
              <a:t>Proactive Hunting and Advanced Forensics</a:t>
            </a:r>
          </a:p>
          <a:p>
            <a:pPr marL="461963" defTabSz="914225">
              <a:spcAft>
                <a:spcPts val="300"/>
              </a:spcAft>
              <a:defRPr/>
            </a:pPr>
            <a:r>
              <a:rPr lang="en-US" sz="1100" i="1" kern="0" dirty="0">
                <a:gradFill>
                  <a:gsLst>
                    <a:gs pos="68000">
                      <a:schemeClr val="accent1"/>
                    </a:gs>
                    <a:gs pos="0">
                      <a:schemeClr val="accent1"/>
                    </a:gs>
                  </a:gsLst>
                  <a:lin ang="7800000" scaled="0"/>
                </a:gradFill>
              </a:rPr>
              <a:t>Any/All tools, data, intelligence sources</a:t>
            </a:r>
            <a:endParaRPr lang="en-US" sz="1100" i="1" kern="0" dirty="0">
              <a:gradFill>
                <a:gsLst>
                  <a:gs pos="68000">
                    <a:schemeClr val="tx1"/>
                  </a:gs>
                  <a:gs pos="0">
                    <a:schemeClr val="tx1"/>
                  </a:gs>
                </a:gsLst>
                <a:lin ang="7800000" scaled="0"/>
              </a:gradFill>
              <a:highlight>
                <a:srgbClr val="FFFF00"/>
              </a:highlight>
            </a:endParaRPr>
          </a:p>
        </p:txBody>
      </p:sp>
      <p:sp>
        <p:nvSpPr>
          <p:cNvPr id="5" name="Title 4"/>
          <p:cNvSpPr>
            <a:spLocks noGrp="1"/>
          </p:cNvSpPr>
          <p:nvPr>
            <p:ph type="title"/>
          </p:nvPr>
        </p:nvSpPr>
        <p:spPr>
          <a:xfrm>
            <a:off x="588263" y="457201"/>
            <a:ext cx="11018520" cy="553999"/>
          </a:xfrm>
        </p:spPr>
        <p:txBody>
          <a:bodyPr/>
          <a:lstStyle/>
          <a:p>
            <a:r>
              <a:rPr lang="en-US"/>
              <a:t>Microsoft’s Corporate IT SOC – Tiers and Tools</a:t>
            </a:r>
          </a:p>
        </p:txBody>
      </p:sp>
      <p:grpSp>
        <p:nvGrpSpPr>
          <p:cNvPr id="3" name="Group 2">
            <a:extLst>
              <a:ext uri="{FF2B5EF4-FFF2-40B4-BE49-F238E27FC236}">
                <a16:creationId xmlns:a16="http://schemas.microsoft.com/office/drawing/2014/main" id="{CE939A5B-4DFD-4D45-8F24-9D0D3D6AA722}"/>
              </a:ext>
            </a:extLst>
          </p:cNvPr>
          <p:cNvGrpSpPr/>
          <p:nvPr/>
        </p:nvGrpSpPr>
        <p:grpSpPr>
          <a:xfrm>
            <a:off x="1142586" y="3776912"/>
            <a:ext cx="9599436" cy="731520"/>
            <a:chOff x="763763" y="3287591"/>
            <a:chExt cx="9599436" cy="731520"/>
          </a:xfrm>
        </p:grpSpPr>
        <p:sp>
          <p:nvSpPr>
            <p:cNvPr id="63" name="Rectangle 62">
              <a:extLst>
                <a:ext uri="{FF2B5EF4-FFF2-40B4-BE49-F238E27FC236}">
                  <a16:creationId xmlns:a16="http://schemas.microsoft.com/office/drawing/2014/main" id="{7740258F-0D68-4A0F-8753-7D0B7CD8F49D}"/>
                </a:ext>
              </a:extLst>
            </p:cNvPr>
            <p:cNvSpPr/>
            <p:nvPr/>
          </p:nvSpPr>
          <p:spPr bwMode="auto">
            <a:xfrm>
              <a:off x="763763" y="3287591"/>
              <a:ext cx="9599436" cy="731520"/>
            </a:xfrm>
            <a:prstGeom prst="rect">
              <a:avLst/>
            </a:prstGeom>
            <a:solidFill>
              <a:schemeClr val="bg1"/>
            </a:solidFill>
            <a:ln>
              <a:noFill/>
            </a:ln>
            <a:effectLst>
              <a:outerShdw blurRad="190500" dist="76200" dir="2700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8640" tIns="64008" rIns="182880" bIns="91440" numCol="1" spcCol="0" rtlCol="0" fromWordArt="0" anchor="t" anchorCtr="0" forceAA="0" compatLnSpc="1">
              <a:prstTxWarp prst="textNoShape">
                <a:avLst/>
              </a:prstTxWarp>
              <a:noAutofit/>
            </a:bodyPr>
            <a:lstStyle/>
            <a:p>
              <a:pPr marL="461963" defTabSz="914225">
                <a:spcAft>
                  <a:spcPts val="500"/>
                </a:spcAft>
                <a:defRPr/>
              </a:pPr>
              <a:r>
                <a:rPr lang="en-US" sz="1200" b="1" kern="0" dirty="0">
                  <a:gradFill>
                    <a:gsLst>
                      <a:gs pos="68000">
                        <a:srgbClr val="5C2D91"/>
                      </a:gs>
                      <a:gs pos="0">
                        <a:srgbClr val="5C2D91"/>
                      </a:gs>
                    </a:gsLst>
                    <a:lin ang="7800000" scaled="0"/>
                  </a:gradFill>
                </a:rPr>
                <a:t>TIER 2</a:t>
              </a:r>
              <a:br>
                <a:rPr lang="en-US" sz="1200" b="1" kern="0" dirty="0">
                  <a:gradFill>
                    <a:gsLst>
                      <a:gs pos="68000">
                        <a:srgbClr val="5C2D91"/>
                      </a:gs>
                      <a:gs pos="0">
                        <a:srgbClr val="5C2D91"/>
                      </a:gs>
                    </a:gsLst>
                    <a:lin ang="7800000" scaled="0"/>
                  </a:gradFill>
                </a:rPr>
              </a:br>
              <a:r>
                <a:rPr lang="en-US" sz="1100" b="1" kern="0" dirty="0">
                  <a:gradFill>
                    <a:gsLst>
                      <a:gs pos="68000">
                        <a:srgbClr val="5C2D91"/>
                      </a:gs>
                      <a:gs pos="0">
                        <a:srgbClr val="5C2D91"/>
                      </a:gs>
                    </a:gsLst>
                    <a:lin ang="7800000" scaled="0"/>
                  </a:gradFill>
                </a:rPr>
                <a:t>Advanced Analysis and Remediation </a:t>
              </a:r>
            </a:p>
            <a:p>
              <a:pPr marL="461963" defTabSz="914225">
                <a:defRPr/>
              </a:pPr>
              <a:r>
                <a:rPr lang="en-US" sz="1100" b="1" i="1" kern="0" dirty="0">
                  <a:gradFill>
                    <a:gsLst>
                      <a:gs pos="68000">
                        <a:schemeClr val="tx1"/>
                      </a:gs>
                      <a:gs pos="0">
                        <a:schemeClr val="tx1"/>
                      </a:gs>
                    </a:gsLst>
                    <a:lin ang="7800000" scaled="0"/>
                  </a:gradFill>
                </a:rPr>
                <a:t>Primary Tools: </a:t>
              </a:r>
              <a:r>
                <a:rPr lang="en-US" sz="1100" i="1" kern="0" dirty="0">
                  <a:gradFill>
                    <a:gsLst>
                      <a:gs pos="68000">
                        <a:schemeClr val="tx1"/>
                      </a:gs>
                      <a:gs pos="0">
                        <a:schemeClr val="tx1"/>
                      </a:gs>
                    </a:gsLst>
                    <a:lin ang="7800000" scaled="0"/>
                  </a:gradFill>
                </a:rPr>
                <a:t>Microsoft Threat Protection (MTP)</a:t>
              </a:r>
            </a:p>
          </p:txBody>
        </p:sp>
        <p:sp>
          <p:nvSpPr>
            <p:cNvPr id="64" name="Arrow: Pentagon 63">
              <a:extLst>
                <a:ext uri="{FF2B5EF4-FFF2-40B4-BE49-F238E27FC236}">
                  <a16:creationId xmlns:a16="http://schemas.microsoft.com/office/drawing/2014/main" id="{FC6839C1-FD45-4F52-93E4-D9DF3B66F74D}"/>
                </a:ext>
              </a:extLst>
            </p:cNvPr>
            <p:cNvSpPr/>
            <p:nvPr/>
          </p:nvSpPr>
          <p:spPr bwMode="auto">
            <a:xfrm flipH="1">
              <a:off x="6836224" y="3287591"/>
              <a:ext cx="3526969" cy="728985"/>
            </a:xfrm>
            <a:prstGeom prst="homePlate">
              <a:avLst>
                <a:gd name="adj" fmla="val 39426"/>
              </a:avLst>
            </a:prstGeom>
            <a:solidFill>
              <a:srgbClr val="C00000">
                <a:alpha val="25098"/>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91440" rIns="0" bIns="91440" numCol="1" spcCol="0" rtlCol="0" fromWordArt="0" anchor="ctr" anchorCtr="0" forceAA="0" compatLnSpc="1">
              <a:prstTxWarp prst="textNoShape">
                <a:avLst/>
              </a:prstTxWarp>
              <a:noAutofit/>
            </a:bodyPr>
            <a:lstStyle/>
            <a:p>
              <a:pPr defTabSz="932472" fontAlgn="base">
                <a:spcBef>
                  <a:spcPct val="0"/>
                </a:spcBef>
                <a:spcAft>
                  <a:spcPct val="0"/>
                </a:spcAft>
              </a:pPr>
              <a:r>
                <a:rPr lang="en-US" sz="1200" i="1">
                  <a:gradFill>
                    <a:gsLst>
                      <a:gs pos="0">
                        <a:schemeClr val="accent5">
                          <a:lumMod val="50000"/>
                        </a:schemeClr>
                      </a:gs>
                      <a:gs pos="100000">
                        <a:schemeClr val="accent5">
                          <a:lumMod val="50000"/>
                        </a:schemeClr>
                      </a:gs>
                    </a:gsLst>
                    <a:lin ang="5400000" scaled="1"/>
                  </a:gradFill>
                  <a:cs typeface="Segoe UI" pitchFamily="34" charset="0"/>
                </a:rPr>
                <a:t>Special Cases</a:t>
              </a:r>
            </a:p>
            <a:p>
              <a:pPr marL="177800" indent="-177800" defTabSz="932472" fontAlgn="base">
                <a:spcBef>
                  <a:spcPct val="0"/>
                </a:spcBef>
                <a:spcAft>
                  <a:spcPct val="0"/>
                </a:spcAft>
                <a:buFont typeface="Arial" panose="020B0604020202020204" pitchFamily="34" charset="0"/>
                <a:buChar char="•"/>
                <a:defRPr/>
              </a:pPr>
              <a:r>
                <a:rPr lang="en-US" sz="1050">
                  <a:gradFill>
                    <a:gsLst>
                      <a:gs pos="0">
                        <a:schemeClr val="accent5">
                          <a:lumMod val="50000"/>
                        </a:schemeClr>
                      </a:gs>
                      <a:gs pos="100000">
                        <a:schemeClr val="accent5">
                          <a:lumMod val="50000"/>
                        </a:schemeClr>
                      </a:gs>
                    </a:gsLst>
                    <a:lin ang="5400000" scaled="1"/>
                  </a:gradFill>
                  <a:cs typeface="Segoe UI" pitchFamily="34" charset="0"/>
                </a:rPr>
                <a:t>High Value Assets</a:t>
              </a:r>
            </a:p>
            <a:p>
              <a:pPr marL="177800" indent="-177800" defTabSz="932472" fontAlgn="base">
                <a:spcBef>
                  <a:spcPct val="0"/>
                </a:spcBef>
                <a:spcAft>
                  <a:spcPct val="0"/>
                </a:spcAft>
                <a:buFont typeface="Arial" panose="020B0604020202020204" pitchFamily="34" charset="0"/>
                <a:buChar char="•"/>
                <a:defRPr/>
              </a:pPr>
              <a:r>
                <a:rPr lang="en-US" sz="1050">
                  <a:gradFill>
                    <a:gsLst>
                      <a:gs pos="0">
                        <a:schemeClr val="accent5">
                          <a:lumMod val="50000"/>
                        </a:schemeClr>
                      </a:gs>
                      <a:gs pos="100000">
                        <a:schemeClr val="accent5">
                          <a:lumMod val="50000"/>
                        </a:schemeClr>
                      </a:gs>
                    </a:gsLst>
                    <a:lin ang="5400000" scaled="1"/>
                  </a:gradFill>
                  <a:cs typeface="Segoe UI" pitchFamily="34" charset="0"/>
                </a:rPr>
                <a:t>Campaign Monitoring</a:t>
              </a:r>
            </a:p>
          </p:txBody>
        </p:sp>
      </p:grpSp>
      <p:sp>
        <p:nvSpPr>
          <p:cNvPr id="66" name="Arrow: Up 65">
            <a:extLst>
              <a:ext uri="{FF2B5EF4-FFF2-40B4-BE49-F238E27FC236}">
                <a16:creationId xmlns:a16="http://schemas.microsoft.com/office/drawing/2014/main" id="{3CD80577-EF58-494C-A966-69AD602EFB44}"/>
              </a:ext>
            </a:extLst>
          </p:cNvPr>
          <p:cNvSpPr/>
          <p:nvPr/>
        </p:nvSpPr>
        <p:spPr bwMode="auto">
          <a:xfrm>
            <a:off x="10391095" y="3575947"/>
            <a:ext cx="219742" cy="265850"/>
          </a:xfrm>
          <a:prstGeom prst="upArrow">
            <a:avLst>
              <a:gd name="adj1" fmla="val 29167"/>
              <a:gd name="adj2" fmla="val 56888"/>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4" name="Group 3">
            <a:extLst>
              <a:ext uri="{FF2B5EF4-FFF2-40B4-BE49-F238E27FC236}">
                <a16:creationId xmlns:a16="http://schemas.microsoft.com/office/drawing/2014/main" id="{5E711E3F-7B83-4F62-A9BD-E65B63D77A47}"/>
              </a:ext>
            </a:extLst>
          </p:cNvPr>
          <p:cNvGrpSpPr/>
          <p:nvPr/>
        </p:nvGrpSpPr>
        <p:grpSpPr>
          <a:xfrm>
            <a:off x="1142586" y="4578457"/>
            <a:ext cx="9599436" cy="731520"/>
            <a:chOff x="763763" y="4241415"/>
            <a:chExt cx="9599436" cy="731520"/>
          </a:xfrm>
        </p:grpSpPr>
        <p:sp>
          <p:nvSpPr>
            <p:cNvPr id="7" name="Rectangle 6">
              <a:extLst>
                <a:ext uri="{FF2B5EF4-FFF2-40B4-BE49-F238E27FC236}">
                  <a16:creationId xmlns:a16="http://schemas.microsoft.com/office/drawing/2014/main" id="{A8F0944D-60AB-40C8-BCA1-F40CBE651D1B}"/>
                </a:ext>
              </a:extLst>
            </p:cNvPr>
            <p:cNvSpPr/>
            <p:nvPr/>
          </p:nvSpPr>
          <p:spPr bwMode="auto">
            <a:xfrm>
              <a:off x="763763" y="4241415"/>
              <a:ext cx="9599436" cy="731520"/>
            </a:xfrm>
            <a:prstGeom prst="rect">
              <a:avLst/>
            </a:prstGeom>
            <a:solidFill>
              <a:schemeClr val="bg1"/>
            </a:solidFill>
            <a:ln>
              <a:noFill/>
            </a:ln>
            <a:effectLst>
              <a:outerShdw blurRad="190500" dist="76200" dir="2700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8640" tIns="64008" rIns="182880" bIns="91440" numCol="1" spcCol="0" rtlCol="0" fromWordArt="0" anchor="t" anchorCtr="0" forceAA="0" compatLnSpc="1">
              <a:prstTxWarp prst="textNoShape">
                <a:avLst/>
              </a:prstTxWarp>
              <a:noAutofit/>
            </a:bodyPr>
            <a:lstStyle/>
            <a:p>
              <a:pPr marL="461963" defTabSz="914225">
                <a:spcAft>
                  <a:spcPts val="400"/>
                </a:spcAft>
                <a:defRPr/>
              </a:pPr>
              <a:r>
                <a:rPr lang="en-US" sz="1200" b="1" kern="0" dirty="0">
                  <a:gradFill>
                    <a:gsLst>
                      <a:gs pos="68000">
                        <a:srgbClr val="E81123"/>
                      </a:gs>
                      <a:gs pos="0">
                        <a:srgbClr val="E81123"/>
                      </a:gs>
                    </a:gsLst>
                    <a:lin ang="7800000" scaled="0"/>
                  </a:gradFill>
                </a:rPr>
                <a:t>TIER 1</a:t>
              </a:r>
              <a:br>
                <a:rPr lang="en-US" sz="1200" b="1" kern="0" dirty="0">
                  <a:gradFill>
                    <a:gsLst>
                      <a:gs pos="68000">
                        <a:srgbClr val="E81123"/>
                      </a:gs>
                      <a:gs pos="0">
                        <a:srgbClr val="E81123"/>
                      </a:gs>
                    </a:gsLst>
                    <a:lin ang="7800000" scaled="0"/>
                  </a:gradFill>
                </a:rPr>
              </a:br>
              <a:r>
                <a:rPr lang="en-US" sz="1100" b="1" kern="0" dirty="0">
                  <a:gradFill>
                    <a:gsLst>
                      <a:gs pos="68000">
                        <a:srgbClr val="E81123"/>
                      </a:gs>
                      <a:gs pos="0">
                        <a:srgbClr val="E81123"/>
                      </a:gs>
                    </a:gsLst>
                    <a:lin ang="7800000" scaled="0"/>
                  </a:gradFill>
                </a:rPr>
                <a:t>High Speed Remediation</a:t>
              </a:r>
            </a:p>
            <a:p>
              <a:pPr marL="461963" defTabSz="914225">
                <a:defRPr/>
              </a:pPr>
              <a:r>
                <a:rPr lang="en-US" sz="1100" b="1" i="1" kern="0" dirty="0">
                  <a:gradFill>
                    <a:gsLst>
                      <a:gs pos="68000">
                        <a:schemeClr val="tx1"/>
                      </a:gs>
                      <a:gs pos="0">
                        <a:schemeClr val="tx1"/>
                      </a:gs>
                    </a:gsLst>
                    <a:lin ang="7800000" scaled="0"/>
                  </a:gradFill>
                </a:rPr>
                <a:t>Primary Tools: </a:t>
              </a:r>
              <a:r>
                <a:rPr lang="en-US" sz="1100" i="1" kern="0" dirty="0">
                  <a:gradFill>
                    <a:gsLst>
                      <a:gs pos="68000">
                        <a:schemeClr val="tx1"/>
                      </a:gs>
                      <a:gs pos="0">
                        <a:schemeClr val="tx1"/>
                      </a:gs>
                    </a:gsLst>
                    <a:lin ang="7800000" scaled="0"/>
                  </a:gradFill>
                </a:rPr>
                <a:t>Microsoft Threat Protection (MTP)</a:t>
              </a:r>
            </a:p>
          </p:txBody>
        </p:sp>
        <p:sp>
          <p:nvSpPr>
            <p:cNvPr id="32" name="Arrow: Pentagon 31">
              <a:extLst>
                <a:ext uri="{FF2B5EF4-FFF2-40B4-BE49-F238E27FC236}">
                  <a16:creationId xmlns:a16="http://schemas.microsoft.com/office/drawing/2014/main" id="{36BC48F4-D655-4313-9647-A90FC6535304}"/>
                </a:ext>
              </a:extLst>
            </p:cNvPr>
            <p:cNvSpPr/>
            <p:nvPr/>
          </p:nvSpPr>
          <p:spPr bwMode="auto">
            <a:xfrm flipH="1">
              <a:off x="6095997" y="4241415"/>
              <a:ext cx="4267199" cy="731520"/>
            </a:xfrm>
            <a:prstGeom prst="homePlate">
              <a:avLst>
                <a:gd name="adj" fmla="val 36782"/>
              </a:avLst>
            </a:prstGeom>
            <a:solidFill>
              <a:srgbClr val="C00000">
                <a:alpha val="25098"/>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91440" rIns="0" bIns="91440" numCol="1" spcCol="0" rtlCol="0" fromWordArt="0" anchor="ctr" anchorCtr="0" forceAA="0" compatLnSpc="1">
              <a:prstTxWarp prst="textNoShape">
                <a:avLst/>
              </a:prstTxWarp>
              <a:noAutofit/>
            </a:bodyPr>
            <a:lstStyle/>
            <a:p>
              <a:pPr defTabSz="932472" fontAlgn="base">
                <a:spcBef>
                  <a:spcPct val="0"/>
                </a:spcBef>
                <a:spcAft>
                  <a:spcPct val="0"/>
                </a:spcAft>
              </a:pPr>
              <a:r>
                <a:rPr lang="en-US" sz="1200" b="1">
                  <a:gradFill>
                    <a:gsLst>
                      <a:gs pos="0">
                        <a:schemeClr val="accent5">
                          <a:lumMod val="50000"/>
                        </a:schemeClr>
                      </a:gs>
                      <a:gs pos="100000">
                        <a:schemeClr val="accent5">
                          <a:lumMod val="50000"/>
                        </a:schemeClr>
                      </a:gs>
                    </a:gsLst>
                    <a:lin ang="5400000" scaled="1"/>
                  </a:gradFill>
                  <a:cs typeface="Segoe UI" pitchFamily="34" charset="0"/>
                </a:rPr>
                <a:t>Default Alert Path</a:t>
              </a:r>
            </a:p>
            <a:p>
              <a:pPr marL="177800" indent="-177800" defTabSz="932472" fontAlgn="base">
                <a:spcBef>
                  <a:spcPct val="0"/>
                </a:spcBef>
                <a:spcAft>
                  <a:spcPct val="0"/>
                </a:spcAft>
                <a:buFont typeface="Arial" panose="020B0604020202020204" pitchFamily="34" charset="0"/>
                <a:buChar char="•"/>
                <a:defRPr/>
              </a:pPr>
              <a:r>
                <a:rPr lang="en-US" sz="1050">
                  <a:gradFill>
                    <a:gsLst>
                      <a:gs pos="0">
                        <a:schemeClr val="accent5">
                          <a:lumMod val="50000"/>
                        </a:schemeClr>
                      </a:gs>
                      <a:gs pos="100000">
                        <a:schemeClr val="accent5">
                          <a:lumMod val="50000"/>
                        </a:schemeClr>
                      </a:gs>
                    </a:gsLst>
                    <a:lin ang="5400000" scaled="1"/>
                  </a:gradFill>
                  <a:latin typeface="+mj-lt"/>
                  <a:cs typeface="Segoe UI" pitchFamily="34" charset="0"/>
                </a:rPr>
                <a:t>Alerts from MTP tools (~65%)</a:t>
              </a:r>
            </a:p>
            <a:p>
              <a:pPr marL="177800" indent="-177800" defTabSz="932472" fontAlgn="base">
                <a:spcBef>
                  <a:spcPct val="0"/>
                </a:spcBef>
                <a:spcAft>
                  <a:spcPct val="0"/>
                </a:spcAft>
                <a:buFont typeface="Arial" panose="020B0604020202020204" pitchFamily="34" charset="0"/>
                <a:buChar char="•"/>
                <a:defRPr/>
              </a:pPr>
              <a:r>
                <a:rPr lang="en-US" sz="1050">
                  <a:gradFill>
                    <a:gsLst>
                      <a:gs pos="0">
                        <a:schemeClr val="accent5">
                          <a:lumMod val="50000"/>
                        </a:schemeClr>
                      </a:gs>
                      <a:gs pos="100000">
                        <a:schemeClr val="accent5">
                          <a:lumMod val="50000"/>
                        </a:schemeClr>
                      </a:gs>
                    </a:gsLst>
                    <a:lin ang="5400000" scaled="1"/>
                  </a:gradFill>
                  <a:latin typeface="+mj-lt"/>
                  <a:cs typeface="Segoe UI" pitchFamily="34" charset="0"/>
                </a:rPr>
                <a:t>User Reporting (~10%)</a:t>
              </a:r>
            </a:p>
            <a:p>
              <a:pPr marL="177800" indent="-177800" defTabSz="932472" fontAlgn="base">
                <a:spcBef>
                  <a:spcPct val="0"/>
                </a:spcBef>
                <a:spcAft>
                  <a:spcPct val="0"/>
                </a:spcAft>
                <a:buFont typeface="Arial" panose="020B0604020202020204" pitchFamily="34" charset="0"/>
                <a:buChar char="•"/>
                <a:defRPr/>
              </a:pPr>
              <a:r>
                <a:rPr lang="en-US" sz="1050">
                  <a:gradFill>
                    <a:gsLst>
                      <a:gs pos="0">
                        <a:schemeClr val="accent5">
                          <a:lumMod val="50000"/>
                        </a:schemeClr>
                      </a:gs>
                      <a:gs pos="100000">
                        <a:schemeClr val="accent5">
                          <a:lumMod val="50000"/>
                        </a:schemeClr>
                      </a:gs>
                    </a:gsLst>
                    <a:lin ang="5400000" scaled="1"/>
                  </a:gradFill>
                  <a:latin typeface="+mj-lt"/>
                  <a:cs typeface="Segoe UI" pitchFamily="34" charset="0"/>
                </a:rPr>
                <a:t>Log/Event/Other (~25%)</a:t>
              </a:r>
            </a:p>
          </p:txBody>
        </p:sp>
      </p:grpSp>
      <p:sp>
        <p:nvSpPr>
          <p:cNvPr id="65" name="Arrow: Up 64">
            <a:extLst>
              <a:ext uri="{FF2B5EF4-FFF2-40B4-BE49-F238E27FC236}">
                <a16:creationId xmlns:a16="http://schemas.microsoft.com/office/drawing/2014/main" id="{4E913B2B-9FFA-4B14-9269-9C4249D9FF18}"/>
              </a:ext>
            </a:extLst>
          </p:cNvPr>
          <p:cNvSpPr/>
          <p:nvPr/>
        </p:nvSpPr>
        <p:spPr bwMode="auto">
          <a:xfrm>
            <a:off x="10384298" y="4381821"/>
            <a:ext cx="219742" cy="265850"/>
          </a:xfrm>
          <a:prstGeom prst="upArrow">
            <a:avLst>
              <a:gd name="adj1" fmla="val 29167"/>
              <a:gd name="adj2" fmla="val 56888"/>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 name="Group 5">
            <a:extLst>
              <a:ext uri="{FF2B5EF4-FFF2-40B4-BE49-F238E27FC236}">
                <a16:creationId xmlns:a16="http://schemas.microsoft.com/office/drawing/2014/main" id="{79969C06-6811-498D-AD97-BD477E955583}"/>
              </a:ext>
            </a:extLst>
          </p:cNvPr>
          <p:cNvGrpSpPr/>
          <p:nvPr/>
        </p:nvGrpSpPr>
        <p:grpSpPr>
          <a:xfrm>
            <a:off x="1142586" y="5380002"/>
            <a:ext cx="9599437" cy="640080"/>
            <a:chOff x="763763" y="5196378"/>
            <a:chExt cx="9599437" cy="640080"/>
          </a:xfrm>
        </p:grpSpPr>
        <p:sp>
          <p:nvSpPr>
            <p:cNvPr id="62" name="Rectangle 61">
              <a:extLst>
                <a:ext uri="{FF2B5EF4-FFF2-40B4-BE49-F238E27FC236}">
                  <a16:creationId xmlns:a16="http://schemas.microsoft.com/office/drawing/2014/main" id="{0D0EC79A-9B2D-4C3C-AA44-63CD1EC84682}"/>
                </a:ext>
              </a:extLst>
            </p:cNvPr>
            <p:cNvSpPr/>
            <p:nvPr/>
          </p:nvSpPr>
          <p:spPr bwMode="auto">
            <a:xfrm>
              <a:off x="763763" y="5196378"/>
              <a:ext cx="9599436" cy="640080"/>
            </a:xfrm>
            <a:prstGeom prst="rect">
              <a:avLst/>
            </a:prstGeom>
            <a:solidFill>
              <a:schemeClr val="bg1"/>
            </a:solidFill>
            <a:ln>
              <a:noFill/>
            </a:ln>
            <a:effectLst>
              <a:outerShdw blurRad="190500" dist="76200" dir="2700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8640" tIns="91440" rIns="182880" bIns="91440" numCol="1" spcCol="0" rtlCol="0" fromWordArt="0" anchor="t" anchorCtr="0" forceAA="0" compatLnSpc="1">
              <a:prstTxWarp prst="textNoShape">
                <a:avLst/>
              </a:prstTxWarp>
              <a:noAutofit/>
            </a:bodyPr>
            <a:lstStyle/>
            <a:p>
              <a:pPr marL="461963" defTabSz="914225">
                <a:defRPr/>
              </a:pPr>
              <a:r>
                <a:rPr lang="en-US" sz="1200" b="1" kern="0">
                  <a:gradFill>
                    <a:gsLst>
                      <a:gs pos="68000">
                        <a:schemeClr val="accent5">
                          <a:lumMod val="75000"/>
                        </a:schemeClr>
                      </a:gs>
                      <a:gs pos="0">
                        <a:schemeClr val="accent5">
                          <a:lumMod val="75000"/>
                        </a:schemeClr>
                      </a:gs>
                    </a:gsLst>
                    <a:lin ang="7800000" scaled="0"/>
                  </a:gradFill>
                </a:rPr>
                <a:t>AUTOMATION </a:t>
              </a:r>
              <a:br>
                <a:rPr lang="en-US" sz="1200" b="1" kern="0">
                  <a:gradFill>
                    <a:gsLst>
                      <a:gs pos="68000">
                        <a:schemeClr val="accent5">
                          <a:lumMod val="75000"/>
                        </a:schemeClr>
                      </a:gs>
                      <a:gs pos="0">
                        <a:schemeClr val="accent5">
                          <a:lumMod val="75000"/>
                        </a:schemeClr>
                      </a:gs>
                    </a:gsLst>
                    <a:lin ang="7800000" scaled="0"/>
                  </a:gradFill>
                </a:rPr>
              </a:br>
              <a:r>
                <a:rPr lang="en-US" sz="1100" b="1" kern="0">
                  <a:gradFill>
                    <a:gsLst>
                      <a:gs pos="68000">
                        <a:schemeClr val="accent5">
                          <a:lumMod val="75000"/>
                        </a:schemeClr>
                      </a:gs>
                      <a:gs pos="0">
                        <a:schemeClr val="accent5">
                          <a:lumMod val="75000"/>
                        </a:schemeClr>
                      </a:gs>
                    </a:gsLst>
                    <a:lin ang="7800000" scaled="0"/>
                  </a:gradFill>
                </a:rPr>
                <a:t>Automated Investigation &amp; Remediation</a:t>
              </a:r>
            </a:p>
          </p:txBody>
        </p:sp>
        <p:sp>
          <p:nvSpPr>
            <p:cNvPr id="61" name="Arrow: Pentagon 60">
              <a:extLst>
                <a:ext uri="{FF2B5EF4-FFF2-40B4-BE49-F238E27FC236}">
                  <a16:creationId xmlns:a16="http://schemas.microsoft.com/office/drawing/2014/main" id="{2A559B88-F5C2-4667-B6C4-2AB220DBD81F}"/>
                </a:ext>
              </a:extLst>
            </p:cNvPr>
            <p:cNvSpPr/>
            <p:nvPr/>
          </p:nvSpPr>
          <p:spPr bwMode="auto">
            <a:xfrm flipH="1">
              <a:off x="5203404" y="5196378"/>
              <a:ext cx="5159796" cy="640080"/>
            </a:xfrm>
            <a:prstGeom prst="homePlate">
              <a:avLst>
                <a:gd name="adj" fmla="val 41747"/>
              </a:avLst>
            </a:prstGeom>
            <a:solidFill>
              <a:srgbClr val="C00000">
                <a:alpha val="25098"/>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91440" rIns="0" bIns="91440" numCol="1" spcCol="0" rtlCol="0" fromWordArt="0" anchor="ctr" anchorCtr="0" forceAA="0" compatLnSpc="1">
              <a:prstTxWarp prst="textNoShape">
                <a:avLst/>
              </a:prstTxWarp>
              <a:noAutofit/>
            </a:bodyPr>
            <a:lstStyle/>
            <a:p>
              <a:pPr defTabSz="932472" fontAlgn="base">
                <a:spcBef>
                  <a:spcPct val="0"/>
                </a:spcBef>
                <a:spcAft>
                  <a:spcPct val="0"/>
                </a:spcAft>
              </a:pPr>
              <a:r>
                <a:rPr lang="en-US" sz="1200" i="1">
                  <a:gradFill>
                    <a:gsLst>
                      <a:gs pos="0">
                        <a:schemeClr val="accent5">
                          <a:lumMod val="50000"/>
                        </a:schemeClr>
                      </a:gs>
                      <a:gs pos="100000">
                        <a:schemeClr val="accent5">
                          <a:lumMod val="50000"/>
                        </a:schemeClr>
                      </a:gs>
                    </a:gsLst>
                    <a:lin ang="5400000" scaled="1"/>
                  </a:gradFill>
                  <a:cs typeface="Segoe UI" pitchFamily="34" charset="0"/>
                </a:rPr>
                <a:t>Well known attacks</a:t>
              </a:r>
            </a:p>
            <a:p>
              <a:pPr marL="177800" indent="-177800" defTabSz="932472" fontAlgn="base">
                <a:spcBef>
                  <a:spcPct val="0"/>
                </a:spcBef>
                <a:spcAft>
                  <a:spcPct val="0"/>
                </a:spcAft>
                <a:buFont typeface="Arial" panose="020B0604020202020204" pitchFamily="34" charset="0"/>
                <a:buChar char="•"/>
                <a:defRPr/>
              </a:pPr>
              <a:r>
                <a:rPr lang="en-US" sz="1050">
                  <a:gradFill>
                    <a:gsLst>
                      <a:gs pos="0">
                        <a:schemeClr val="accent5">
                          <a:lumMod val="50000"/>
                        </a:schemeClr>
                      </a:gs>
                      <a:gs pos="100000">
                        <a:schemeClr val="accent5">
                          <a:lumMod val="50000"/>
                        </a:schemeClr>
                      </a:gs>
                    </a:gsLst>
                    <a:lin ang="5400000" scaled="1"/>
                  </a:gradFill>
                  <a:cs typeface="Segoe UI" pitchFamily="34" charset="0"/>
                </a:rPr>
                <a:t>Microsoft Threat Protection (MTP) Alerts</a:t>
              </a:r>
            </a:p>
          </p:txBody>
        </p:sp>
      </p:grpSp>
      <p:sp>
        <p:nvSpPr>
          <p:cNvPr id="48" name="Rectangle 47">
            <a:extLst>
              <a:ext uri="{FF2B5EF4-FFF2-40B4-BE49-F238E27FC236}">
                <a16:creationId xmlns:a16="http://schemas.microsoft.com/office/drawing/2014/main" id="{EE477A8B-5B6C-4DC3-B2D0-C2F9CA75EF1D}"/>
              </a:ext>
            </a:extLst>
          </p:cNvPr>
          <p:cNvSpPr/>
          <p:nvPr/>
        </p:nvSpPr>
        <p:spPr bwMode="auto">
          <a:xfrm>
            <a:off x="1382056" y="3363287"/>
            <a:ext cx="134480" cy="2377440"/>
          </a:xfrm>
          <a:prstGeom prst="rect">
            <a:avLst/>
          </a:prstGeom>
          <a:gradFill>
            <a:gsLst>
              <a:gs pos="33000">
                <a:srgbClr val="FF0000"/>
              </a:gs>
              <a:gs pos="82000">
                <a:schemeClr val="accent5"/>
              </a:gs>
              <a:gs pos="68000">
                <a:srgbClr val="FF0000"/>
              </a:gs>
              <a:gs pos="6000">
                <a:srgbClr val="0078D4"/>
              </a:gs>
            </a:gsLst>
            <a:lin ang="7800000" scaled="0"/>
          </a:gradFill>
          <a:ln>
            <a:noFill/>
            <a:headEnd type="none" w="med" len="med"/>
            <a:tailEnd type="none" w="med" len="med"/>
          </a:ln>
          <a:effectLst>
            <a:outerShdw blurRad="190500" dist="76200" dir="2700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53" name="Group 52">
            <a:extLst>
              <a:ext uri="{FF2B5EF4-FFF2-40B4-BE49-F238E27FC236}">
                <a16:creationId xmlns:a16="http://schemas.microsoft.com/office/drawing/2014/main" id="{289F7421-2D28-4902-B90C-0BE1E4814849}"/>
              </a:ext>
            </a:extLst>
          </p:cNvPr>
          <p:cNvGrpSpPr/>
          <p:nvPr/>
        </p:nvGrpSpPr>
        <p:grpSpPr>
          <a:xfrm>
            <a:off x="1223104" y="4715617"/>
            <a:ext cx="457200" cy="457200"/>
            <a:chOff x="3790908" y="1243145"/>
            <a:chExt cx="404475" cy="404475"/>
          </a:xfrm>
        </p:grpSpPr>
        <p:sp>
          <p:nvSpPr>
            <p:cNvPr id="54" name="Oval 53">
              <a:extLst>
                <a:ext uri="{FF2B5EF4-FFF2-40B4-BE49-F238E27FC236}">
                  <a16:creationId xmlns:a16="http://schemas.microsoft.com/office/drawing/2014/main" id="{8E82036B-7CE2-43D7-AD59-86FD807E04E3}"/>
                </a:ext>
              </a:extLst>
            </p:cNvPr>
            <p:cNvSpPr/>
            <p:nvPr/>
          </p:nvSpPr>
          <p:spPr bwMode="auto">
            <a:xfrm>
              <a:off x="3790908" y="1243145"/>
              <a:ext cx="404475" cy="404475"/>
            </a:xfrm>
            <a:prstGeom prst="ellipse">
              <a:avLst/>
            </a:prstGeom>
            <a:solidFill>
              <a:schemeClr val="bg1"/>
            </a:solidFill>
            <a:ln w="22225">
              <a:solidFill>
                <a:srgbClr val="E8112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grpSp>
          <p:nvGrpSpPr>
            <p:cNvPr id="55" name="Graphic 2">
              <a:extLst>
                <a:ext uri="{FF2B5EF4-FFF2-40B4-BE49-F238E27FC236}">
                  <a16:creationId xmlns:a16="http://schemas.microsoft.com/office/drawing/2014/main" id="{04051B4C-31C9-462F-8AC7-9C1D1E099DDA}"/>
                </a:ext>
              </a:extLst>
            </p:cNvPr>
            <p:cNvGrpSpPr/>
            <p:nvPr/>
          </p:nvGrpSpPr>
          <p:grpSpPr>
            <a:xfrm>
              <a:off x="3876670" y="1309685"/>
              <a:ext cx="241086" cy="230127"/>
              <a:chOff x="3876670" y="1309685"/>
              <a:chExt cx="241086" cy="230127"/>
            </a:xfrm>
          </p:grpSpPr>
          <p:sp>
            <p:nvSpPr>
              <p:cNvPr id="70" name="Freeform: Shape 69">
                <a:extLst>
                  <a:ext uri="{FF2B5EF4-FFF2-40B4-BE49-F238E27FC236}">
                    <a16:creationId xmlns:a16="http://schemas.microsoft.com/office/drawing/2014/main" id="{999497A2-FE35-4E82-BCB4-979AC5D51E1F}"/>
                  </a:ext>
                </a:extLst>
              </p:cNvPr>
              <p:cNvSpPr/>
              <p:nvPr/>
            </p:nvSpPr>
            <p:spPr>
              <a:xfrm>
                <a:off x="3867330" y="1300345"/>
                <a:ext cx="252044" cy="252044"/>
              </a:xfrm>
              <a:custGeom>
                <a:avLst/>
                <a:gdLst>
                  <a:gd name="connsiteX0" fmla="*/ 9340 w 252044"/>
                  <a:gd name="connsiteY0" fmla="*/ 242754 h 252043"/>
                  <a:gd name="connsiteX1" fmla="*/ 129883 w 252044"/>
                  <a:gd name="connsiteY1" fmla="*/ 9340 h 252043"/>
                  <a:gd name="connsiteX2" fmla="*/ 249330 w 252044"/>
                  <a:gd name="connsiteY2" fmla="*/ 242754 h 252043"/>
                  <a:gd name="connsiteX3" fmla="*/ 9340 w 252044"/>
                  <a:gd name="connsiteY3" fmla="*/ 242754 h 252043"/>
                </a:gdLst>
                <a:ahLst/>
                <a:cxnLst>
                  <a:cxn ang="0">
                    <a:pos x="connsiteX0" y="connsiteY0"/>
                  </a:cxn>
                  <a:cxn ang="0">
                    <a:pos x="connsiteX1" y="connsiteY1"/>
                  </a:cxn>
                  <a:cxn ang="0">
                    <a:pos x="connsiteX2" y="connsiteY2"/>
                  </a:cxn>
                  <a:cxn ang="0">
                    <a:pos x="connsiteX3" y="connsiteY3"/>
                  </a:cxn>
                </a:cxnLst>
                <a:rect l="l" t="t" r="r" b="b"/>
                <a:pathLst>
                  <a:path w="252044" h="252043">
                    <a:moveTo>
                      <a:pt x="9340" y="242754"/>
                    </a:moveTo>
                    <a:lnTo>
                      <a:pt x="129883" y="9340"/>
                    </a:lnTo>
                    <a:lnTo>
                      <a:pt x="249330" y="242754"/>
                    </a:lnTo>
                    <a:lnTo>
                      <a:pt x="9340" y="242754"/>
                    </a:lnTo>
                  </a:path>
                </a:pathLst>
              </a:custGeom>
              <a:solidFill>
                <a:srgbClr val="E81123"/>
              </a:solidFill>
              <a:ln w="10824" cap="flat">
                <a:no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BFFB83F2-3627-4FF9-9C7D-CFFA3AE24FB6}"/>
                  </a:ext>
                </a:extLst>
              </p:cNvPr>
              <p:cNvSpPr/>
              <p:nvPr/>
            </p:nvSpPr>
            <p:spPr>
              <a:xfrm>
                <a:off x="3979107" y="1357329"/>
                <a:ext cx="32875" cy="131501"/>
              </a:xfrm>
              <a:custGeom>
                <a:avLst/>
                <a:gdLst>
                  <a:gd name="connsiteX0" fmla="*/ 25777 w 32875"/>
                  <a:gd name="connsiteY0" fmla="*/ 127691 h 131501"/>
                  <a:gd name="connsiteX1" fmla="*/ 25777 w 32875"/>
                  <a:gd name="connsiteY1" fmla="*/ 127691 h 131501"/>
                  <a:gd name="connsiteX2" fmla="*/ 9340 w 32875"/>
                  <a:gd name="connsiteY2" fmla="*/ 127691 h 131501"/>
                  <a:gd name="connsiteX3" fmla="*/ 9340 w 32875"/>
                  <a:gd name="connsiteY3" fmla="*/ 9340 h 131501"/>
                  <a:gd name="connsiteX4" fmla="*/ 25777 w 32875"/>
                  <a:gd name="connsiteY4" fmla="*/ 9340 h 131501"/>
                  <a:gd name="connsiteX5" fmla="*/ 25777 w 32875"/>
                  <a:gd name="connsiteY5" fmla="*/ 127691 h 131501"/>
                  <a:gd name="connsiteX6" fmla="*/ 25777 w 32875"/>
                  <a:gd name="connsiteY6" fmla="*/ 127691 h 131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875" h="131501">
                    <a:moveTo>
                      <a:pt x="25777" y="127691"/>
                    </a:moveTo>
                    <a:lnTo>
                      <a:pt x="25777" y="127691"/>
                    </a:lnTo>
                    <a:lnTo>
                      <a:pt x="9340" y="127691"/>
                    </a:lnTo>
                    <a:lnTo>
                      <a:pt x="9340" y="9340"/>
                    </a:lnTo>
                    <a:lnTo>
                      <a:pt x="25777" y="9340"/>
                    </a:lnTo>
                    <a:lnTo>
                      <a:pt x="25777" y="127691"/>
                    </a:lnTo>
                    <a:lnTo>
                      <a:pt x="25777" y="127691"/>
                    </a:lnTo>
                    <a:close/>
                  </a:path>
                </a:pathLst>
              </a:custGeom>
              <a:solidFill>
                <a:schemeClr val="bg1"/>
              </a:solidFill>
              <a:ln w="10824" cap="flat">
                <a:noFill/>
                <a:prstDash val="solid"/>
                <a:miter/>
              </a:ln>
            </p:spPr>
            <p:txBody>
              <a:bodyPr rtlCol="0" anchor="ctr"/>
              <a:lstStyle/>
              <a:p>
                <a:endParaRPr lang="en-US"/>
              </a:p>
            </p:txBody>
          </p:sp>
          <p:sp>
            <p:nvSpPr>
              <p:cNvPr id="73" name="Freeform: Shape 72">
                <a:extLst>
                  <a:ext uri="{FF2B5EF4-FFF2-40B4-BE49-F238E27FC236}">
                    <a16:creationId xmlns:a16="http://schemas.microsoft.com/office/drawing/2014/main" id="{21A3604D-418F-45DE-9305-9D5E01D20364}"/>
                  </a:ext>
                </a:extLst>
              </p:cNvPr>
              <p:cNvSpPr/>
              <p:nvPr/>
            </p:nvSpPr>
            <p:spPr>
              <a:xfrm>
                <a:off x="3979107" y="1492118"/>
                <a:ext cx="32875" cy="32875"/>
              </a:xfrm>
              <a:custGeom>
                <a:avLst/>
                <a:gdLst>
                  <a:gd name="connsiteX0" fmla="*/ 9340 w 32875"/>
                  <a:gd name="connsiteY0" fmla="*/ 9340 h 32875"/>
                  <a:gd name="connsiteX1" fmla="*/ 25777 w 32875"/>
                  <a:gd name="connsiteY1" fmla="*/ 9340 h 32875"/>
                  <a:gd name="connsiteX2" fmla="*/ 25777 w 32875"/>
                  <a:gd name="connsiteY2" fmla="*/ 25777 h 32875"/>
                  <a:gd name="connsiteX3" fmla="*/ 9340 w 32875"/>
                  <a:gd name="connsiteY3" fmla="*/ 25777 h 32875"/>
                </a:gdLst>
                <a:ahLst/>
                <a:cxnLst>
                  <a:cxn ang="0">
                    <a:pos x="connsiteX0" y="connsiteY0"/>
                  </a:cxn>
                  <a:cxn ang="0">
                    <a:pos x="connsiteX1" y="connsiteY1"/>
                  </a:cxn>
                  <a:cxn ang="0">
                    <a:pos x="connsiteX2" y="connsiteY2"/>
                  </a:cxn>
                  <a:cxn ang="0">
                    <a:pos x="connsiteX3" y="connsiteY3"/>
                  </a:cxn>
                </a:cxnLst>
                <a:rect l="l" t="t" r="r" b="b"/>
                <a:pathLst>
                  <a:path w="32875" h="32875">
                    <a:moveTo>
                      <a:pt x="9340" y="9340"/>
                    </a:moveTo>
                    <a:lnTo>
                      <a:pt x="25777" y="9340"/>
                    </a:lnTo>
                    <a:lnTo>
                      <a:pt x="25777" y="25777"/>
                    </a:lnTo>
                    <a:lnTo>
                      <a:pt x="9340" y="25777"/>
                    </a:lnTo>
                    <a:close/>
                  </a:path>
                </a:pathLst>
              </a:custGeom>
              <a:solidFill>
                <a:schemeClr val="bg1"/>
              </a:solidFill>
              <a:ln w="10824" cap="flat">
                <a:noFill/>
                <a:prstDash val="solid"/>
                <a:miter/>
              </a:ln>
            </p:spPr>
            <p:txBody>
              <a:bodyPr rtlCol="0" anchor="ctr"/>
              <a:lstStyle/>
              <a:p>
                <a:endParaRPr lang="en-US"/>
              </a:p>
            </p:txBody>
          </p:sp>
        </p:grpSp>
      </p:grpSp>
      <p:sp>
        <p:nvSpPr>
          <p:cNvPr id="100" name="Rectangle 105">
            <a:extLst>
              <a:ext uri="{FF2B5EF4-FFF2-40B4-BE49-F238E27FC236}">
                <a16:creationId xmlns:a16="http://schemas.microsoft.com/office/drawing/2014/main" id="{F22F07BB-1681-44C4-8A74-FEC798995EB7}"/>
              </a:ext>
            </a:extLst>
          </p:cNvPr>
          <p:cNvSpPr/>
          <p:nvPr/>
        </p:nvSpPr>
        <p:spPr bwMode="auto">
          <a:xfrm flipH="1">
            <a:off x="1876272" y="3271905"/>
            <a:ext cx="219737" cy="2294338"/>
          </a:xfrm>
          <a:custGeom>
            <a:avLst/>
            <a:gdLst>
              <a:gd name="connsiteX0" fmla="*/ 0 w 1872736"/>
              <a:gd name="connsiteY0" fmla="*/ 0 h 2313301"/>
              <a:gd name="connsiteX1" fmla="*/ 1872736 w 1872736"/>
              <a:gd name="connsiteY1" fmla="*/ 0 h 2313301"/>
              <a:gd name="connsiteX2" fmla="*/ 1872736 w 1872736"/>
              <a:gd name="connsiteY2" fmla="*/ 2313301 h 2313301"/>
              <a:gd name="connsiteX3" fmla="*/ 0 w 1872736"/>
              <a:gd name="connsiteY3" fmla="*/ 2313301 h 2313301"/>
              <a:gd name="connsiteX4" fmla="*/ 0 w 1872736"/>
              <a:gd name="connsiteY4" fmla="*/ 0 h 2313301"/>
              <a:gd name="connsiteX0" fmla="*/ 0 w 1872736"/>
              <a:gd name="connsiteY0" fmla="*/ 4317 h 2317618"/>
              <a:gd name="connsiteX1" fmla="*/ 1055202 w 1872736"/>
              <a:gd name="connsiteY1" fmla="*/ 0 h 2317618"/>
              <a:gd name="connsiteX2" fmla="*/ 1872736 w 1872736"/>
              <a:gd name="connsiteY2" fmla="*/ 4317 h 2317618"/>
              <a:gd name="connsiteX3" fmla="*/ 1872736 w 1872736"/>
              <a:gd name="connsiteY3" fmla="*/ 2317618 h 2317618"/>
              <a:gd name="connsiteX4" fmla="*/ 0 w 1872736"/>
              <a:gd name="connsiteY4" fmla="*/ 2317618 h 2317618"/>
              <a:gd name="connsiteX5" fmla="*/ 0 w 1872736"/>
              <a:gd name="connsiteY5" fmla="*/ 4317 h 2317618"/>
              <a:gd name="connsiteX0" fmla="*/ 0 w 1872736"/>
              <a:gd name="connsiteY0" fmla="*/ 0 h 2313301"/>
              <a:gd name="connsiteX1" fmla="*/ 1047110 w 1872736"/>
              <a:gd name="connsiteY1" fmla="*/ 3775 h 2313301"/>
              <a:gd name="connsiteX2" fmla="*/ 1872736 w 1872736"/>
              <a:gd name="connsiteY2" fmla="*/ 0 h 2313301"/>
              <a:gd name="connsiteX3" fmla="*/ 1872736 w 1872736"/>
              <a:gd name="connsiteY3" fmla="*/ 2313301 h 2313301"/>
              <a:gd name="connsiteX4" fmla="*/ 0 w 1872736"/>
              <a:gd name="connsiteY4" fmla="*/ 2313301 h 2313301"/>
              <a:gd name="connsiteX5" fmla="*/ 0 w 1872736"/>
              <a:gd name="connsiteY5" fmla="*/ 0 h 2313301"/>
              <a:gd name="connsiteX0" fmla="*/ 0 w 1872736"/>
              <a:gd name="connsiteY0" fmla="*/ 0 h 2313301"/>
              <a:gd name="connsiteX1" fmla="*/ 1047110 w 1872736"/>
              <a:gd name="connsiteY1" fmla="*/ 3775 h 2313301"/>
              <a:gd name="connsiteX2" fmla="*/ 1872736 w 1872736"/>
              <a:gd name="connsiteY2" fmla="*/ 0 h 2313301"/>
              <a:gd name="connsiteX3" fmla="*/ 1872736 w 1872736"/>
              <a:gd name="connsiteY3" fmla="*/ 2313301 h 2313301"/>
              <a:gd name="connsiteX4" fmla="*/ 0 w 1872736"/>
              <a:gd name="connsiteY4" fmla="*/ 2313301 h 2313301"/>
              <a:gd name="connsiteX5" fmla="*/ 91440 w 1872736"/>
              <a:gd name="connsiteY5" fmla="*/ 91440 h 2313301"/>
              <a:gd name="connsiteX0" fmla="*/ 0 w 1872736"/>
              <a:gd name="connsiteY0" fmla="*/ 0 h 2313301"/>
              <a:gd name="connsiteX1" fmla="*/ 1047110 w 1872736"/>
              <a:gd name="connsiteY1" fmla="*/ 3775 h 2313301"/>
              <a:gd name="connsiteX2" fmla="*/ 1872736 w 1872736"/>
              <a:gd name="connsiteY2" fmla="*/ 0 h 2313301"/>
              <a:gd name="connsiteX3" fmla="*/ 1872736 w 1872736"/>
              <a:gd name="connsiteY3" fmla="*/ 2313301 h 2313301"/>
              <a:gd name="connsiteX4" fmla="*/ 0 w 1872736"/>
              <a:gd name="connsiteY4" fmla="*/ 2313301 h 2313301"/>
              <a:gd name="connsiteX0" fmla="*/ 1047110 w 1872736"/>
              <a:gd name="connsiteY0" fmla="*/ 3775 h 2313301"/>
              <a:gd name="connsiteX1" fmla="*/ 1872736 w 1872736"/>
              <a:gd name="connsiteY1" fmla="*/ 0 h 2313301"/>
              <a:gd name="connsiteX2" fmla="*/ 1872736 w 1872736"/>
              <a:gd name="connsiteY2" fmla="*/ 2313301 h 2313301"/>
              <a:gd name="connsiteX3" fmla="*/ 0 w 1872736"/>
              <a:gd name="connsiteY3" fmla="*/ 2313301 h 2313301"/>
              <a:gd name="connsiteX0" fmla="*/ 828625 w 1654251"/>
              <a:gd name="connsiteY0" fmla="*/ 3775 h 2313301"/>
              <a:gd name="connsiteX1" fmla="*/ 1654251 w 1654251"/>
              <a:gd name="connsiteY1" fmla="*/ 0 h 2313301"/>
              <a:gd name="connsiteX2" fmla="*/ 1654251 w 1654251"/>
              <a:gd name="connsiteY2" fmla="*/ 2313301 h 2313301"/>
              <a:gd name="connsiteX3" fmla="*/ 0 w 1654251"/>
              <a:gd name="connsiteY3" fmla="*/ 2313301 h 2313301"/>
              <a:gd name="connsiteX0" fmla="*/ 1654251 w 1654251"/>
              <a:gd name="connsiteY0" fmla="*/ 0 h 2313301"/>
              <a:gd name="connsiteX1" fmla="*/ 1654251 w 1654251"/>
              <a:gd name="connsiteY1" fmla="*/ 2313301 h 2313301"/>
              <a:gd name="connsiteX2" fmla="*/ 0 w 1654251"/>
              <a:gd name="connsiteY2" fmla="*/ 2313301 h 2313301"/>
            </a:gdLst>
            <a:ahLst/>
            <a:cxnLst>
              <a:cxn ang="0">
                <a:pos x="connsiteX0" y="connsiteY0"/>
              </a:cxn>
              <a:cxn ang="0">
                <a:pos x="connsiteX1" y="connsiteY1"/>
              </a:cxn>
              <a:cxn ang="0">
                <a:pos x="connsiteX2" y="connsiteY2"/>
              </a:cxn>
            </a:cxnLst>
            <a:rect l="l" t="t" r="r" b="b"/>
            <a:pathLst>
              <a:path w="1654251" h="2313301">
                <a:moveTo>
                  <a:pt x="1654251" y="0"/>
                </a:moveTo>
                <a:lnTo>
                  <a:pt x="1654251" y="2313301"/>
                </a:lnTo>
                <a:lnTo>
                  <a:pt x="0" y="2313301"/>
                </a:lnTo>
              </a:path>
            </a:pathLst>
          </a:custGeom>
          <a:noFill/>
          <a:ln w="28575">
            <a:solidFill>
              <a:schemeClr val="accent1"/>
            </a:solidFill>
            <a:headEnd type="none" w="med" len="med"/>
            <a:tailEnd type="arrow"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8" name="Group 7">
            <a:extLst>
              <a:ext uri="{FF2B5EF4-FFF2-40B4-BE49-F238E27FC236}">
                <a16:creationId xmlns:a16="http://schemas.microsoft.com/office/drawing/2014/main" id="{348B0B54-AC3A-459D-AFB9-C1135DBAA076}"/>
              </a:ext>
            </a:extLst>
          </p:cNvPr>
          <p:cNvGrpSpPr/>
          <p:nvPr/>
        </p:nvGrpSpPr>
        <p:grpSpPr>
          <a:xfrm>
            <a:off x="1223104" y="3063661"/>
            <a:ext cx="457200" cy="457200"/>
            <a:chOff x="1223104" y="3063661"/>
            <a:chExt cx="457200" cy="457200"/>
          </a:xfrm>
        </p:grpSpPr>
        <p:sp>
          <p:nvSpPr>
            <p:cNvPr id="41" name="Oval 40">
              <a:extLst>
                <a:ext uri="{FF2B5EF4-FFF2-40B4-BE49-F238E27FC236}">
                  <a16:creationId xmlns:a16="http://schemas.microsoft.com/office/drawing/2014/main" id="{82B0C14D-2CFA-41C6-8603-C206CEF3BC97}"/>
                </a:ext>
              </a:extLst>
            </p:cNvPr>
            <p:cNvSpPr/>
            <p:nvPr/>
          </p:nvSpPr>
          <p:spPr bwMode="auto">
            <a:xfrm>
              <a:off x="1223104" y="3063661"/>
              <a:ext cx="457200" cy="457200"/>
            </a:xfrm>
            <a:prstGeom prst="ellipse">
              <a:avLst/>
            </a:prstGeom>
            <a:solidFill>
              <a:schemeClr val="bg1"/>
            </a:solidFill>
            <a:ln w="2222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0" name="magnify">
              <a:extLst>
                <a:ext uri="{FF2B5EF4-FFF2-40B4-BE49-F238E27FC236}">
                  <a16:creationId xmlns:a16="http://schemas.microsoft.com/office/drawing/2014/main" id="{B6FB5732-A3DC-4C69-A9DA-C9A62AC8B911}"/>
                </a:ext>
              </a:extLst>
            </p:cNvPr>
            <p:cNvSpPr>
              <a:spLocks noChangeAspect="1" noEditPoints="1"/>
            </p:cNvSpPr>
            <p:nvPr/>
          </p:nvSpPr>
          <p:spPr bwMode="auto">
            <a:xfrm flipH="1">
              <a:off x="1339730" y="3187366"/>
              <a:ext cx="213876" cy="209789"/>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solidFill>
              <a:srgbClr val="0078D4">
                <a:alpha val="20000"/>
              </a:srgbClr>
            </a:solidFill>
            <a:ln w="19050" cap="sq">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p>
          </p:txBody>
        </p:sp>
      </p:grpSp>
      <p:grpSp>
        <p:nvGrpSpPr>
          <p:cNvPr id="117" name="Group 116">
            <a:extLst>
              <a:ext uri="{FF2B5EF4-FFF2-40B4-BE49-F238E27FC236}">
                <a16:creationId xmlns:a16="http://schemas.microsoft.com/office/drawing/2014/main" id="{949C9A85-EBDF-445B-B24D-8CC92BEF9CCD}"/>
              </a:ext>
            </a:extLst>
          </p:cNvPr>
          <p:cNvGrpSpPr/>
          <p:nvPr/>
        </p:nvGrpSpPr>
        <p:grpSpPr>
          <a:xfrm>
            <a:off x="1142580" y="1218086"/>
            <a:ext cx="9599436" cy="1569553"/>
            <a:chOff x="1142580" y="1218086"/>
            <a:chExt cx="9599436" cy="1569553"/>
          </a:xfrm>
        </p:grpSpPr>
        <p:grpSp>
          <p:nvGrpSpPr>
            <p:cNvPr id="118" name="Group 117">
              <a:extLst>
                <a:ext uri="{FF2B5EF4-FFF2-40B4-BE49-F238E27FC236}">
                  <a16:creationId xmlns:a16="http://schemas.microsoft.com/office/drawing/2014/main" id="{05F0307C-85C3-4020-88DF-81288EC15B1C}"/>
                </a:ext>
              </a:extLst>
            </p:cNvPr>
            <p:cNvGrpSpPr/>
            <p:nvPr/>
          </p:nvGrpSpPr>
          <p:grpSpPr>
            <a:xfrm>
              <a:off x="1142580" y="1218086"/>
              <a:ext cx="9599436" cy="1569553"/>
              <a:chOff x="1142580" y="1218086"/>
              <a:chExt cx="9599436" cy="1569553"/>
            </a:xfrm>
          </p:grpSpPr>
          <p:sp>
            <p:nvSpPr>
              <p:cNvPr id="142" name="Rectangle 141">
                <a:extLst>
                  <a:ext uri="{FF2B5EF4-FFF2-40B4-BE49-F238E27FC236}">
                    <a16:creationId xmlns:a16="http://schemas.microsoft.com/office/drawing/2014/main" id="{BBB7AFC0-3778-4BF1-A468-72DB0C3AFC1D}"/>
                  </a:ext>
                </a:extLst>
              </p:cNvPr>
              <p:cNvSpPr/>
              <p:nvPr/>
            </p:nvSpPr>
            <p:spPr bwMode="auto">
              <a:xfrm>
                <a:off x="1142580" y="1218086"/>
                <a:ext cx="9599436" cy="1569553"/>
              </a:xfrm>
              <a:prstGeom prst="rect">
                <a:avLst/>
              </a:prstGeom>
              <a:solidFill>
                <a:schemeClr val="bg1"/>
              </a:solidFill>
              <a:ln>
                <a:noFill/>
              </a:ln>
              <a:effectLst>
                <a:outerShdw blurRad="190500" dist="76200" dir="2700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91440" rIns="182880" bIns="91440" numCol="1" spcCol="0" rtlCol="0" fromWordArt="0" anchor="t" anchorCtr="0" forceAA="0" compatLnSpc="1">
                <a:prstTxWarp prst="textNoShape">
                  <a:avLst/>
                </a:prstTxWarp>
                <a:noAutofit/>
              </a:bodyPr>
              <a:lstStyle/>
              <a:p>
                <a:pPr marL="461963" defTabSz="914225">
                  <a:spcAft>
                    <a:spcPts val="500"/>
                  </a:spcAft>
                  <a:defRPr/>
                </a:pPr>
                <a:endParaRPr lang="en-US" sz="1200" b="1" kern="0">
                  <a:gradFill>
                    <a:gsLst>
                      <a:gs pos="68000">
                        <a:schemeClr val="tx1"/>
                      </a:gs>
                      <a:gs pos="0">
                        <a:schemeClr val="tx1"/>
                      </a:gs>
                    </a:gsLst>
                    <a:lin ang="7800000" scaled="0"/>
                  </a:gradFill>
                  <a:highlight>
                    <a:srgbClr val="FFFF00"/>
                  </a:highlight>
                </a:endParaRPr>
              </a:p>
            </p:txBody>
          </p:sp>
          <p:sp>
            <p:nvSpPr>
              <p:cNvPr id="143" name="TextBox 142">
                <a:extLst>
                  <a:ext uri="{FF2B5EF4-FFF2-40B4-BE49-F238E27FC236}">
                    <a16:creationId xmlns:a16="http://schemas.microsoft.com/office/drawing/2014/main" id="{EAEC46C1-066C-4F94-9D7B-B444AEA14A49}"/>
                  </a:ext>
                </a:extLst>
              </p:cNvPr>
              <p:cNvSpPr txBox="1"/>
              <p:nvPr/>
            </p:nvSpPr>
            <p:spPr>
              <a:xfrm>
                <a:off x="1855348" y="1481704"/>
                <a:ext cx="2149733" cy="594009"/>
              </a:xfrm>
              <a:prstGeom prst="rect">
                <a:avLst/>
              </a:prstGeom>
              <a:noFill/>
            </p:spPr>
            <p:txBody>
              <a:bodyPr wrap="square" lIns="91440" tIns="146304" rIns="91440" bIns="146304" rtlCol="0">
                <a:spAutoFit/>
              </a:bodyPr>
              <a:lstStyle>
                <a:defPPr>
                  <a:defRPr lang="en-US"/>
                </a:defPPr>
                <a:lvl1pPr lvl="0" algn="r">
                  <a:lnSpc>
                    <a:spcPct val="90000"/>
                  </a:lnSpc>
                  <a:spcAft>
                    <a:spcPts val="600"/>
                  </a:spcAft>
                  <a:defRPr kumimoji="0" sz="1400" b="0" i="0" u="none" strike="noStrike" cap="none" spc="0" normalizeH="0" baseline="0">
                    <a:ln>
                      <a:noFill/>
                    </a:ln>
                    <a:gradFill>
                      <a:gsLst>
                        <a:gs pos="100000">
                          <a:srgbClr val="E81123"/>
                        </a:gs>
                        <a:gs pos="76000">
                          <a:srgbClr val="E81123"/>
                        </a:gs>
                      </a:gsLst>
                      <a:lin ang="8100000" scaled="1"/>
                    </a:gradFill>
                    <a:effectLst/>
                    <a:uLnTx/>
                    <a:uFillTx/>
                    <a:latin typeface="Segoe UI Semibold" panose="020B0702040204020203" pitchFamily="34" charset="0"/>
                    <a:cs typeface="Segoe UI Semibold" panose="020B0702040204020203" pitchFamily="34" charset="0"/>
                  </a:defRPr>
                </a:lvl1pPr>
              </a:lstStyle>
              <a:p>
                <a:pPr algn="l">
                  <a:lnSpc>
                    <a:spcPct val="97000"/>
                  </a:lnSpc>
                </a:pPr>
                <a:r>
                  <a:rPr lang="en-US" sz="1000">
                    <a:gradFill>
                      <a:gsLst>
                        <a:gs pos="100000">
                          <a:schemeClr val="tx1"/>
                        </a:gs>
                        <a:gs pos="76000">
                          <a:schemeClr val="tx1"/>
                        </a:gs>
                      </a:gsLst>
                      <a:lin ang="8100000" scaled="1"/>
                    </a:gradFill>
                    <a:latin typeface="+mn-lt"/>
                  </a:rPr>
                  <a:t>Active/confirmed attacks that must be resolved as soon as possible</a:t>
                </a:r>
              </a:p>
            </p:txBody>
          </p:sp>
          <p:sp>
            <p:nvSpPr>
              <p:cNvPr id="144" name="TextBox 143">
                <a:extLst>
                  <a:ext uri="{FF2B5EF4-FFF2-40B4-BE49-F238E27FC236}">
                    <a16:creationId xmlns:a16="http://schemas.microsoft.com/office/drawing/2014/main" id="{DC28FF45-CD3F-4D63-8643-F1D3CFBAF93F}"/>
                  </a:ext>
                </a:extLst>
              </p:cNvPr>
              <p:cNvSpPr txBox="1"/>
              <p:nvPr/>
            </p:nvSpPr>
            <p:spPr>
              <a:xfrm>
                <a:off x="1855349" y="2140732"/>
                <a:ext cx="2655086" cy="594009"/>
              </a:xfrm>
              <a:prstGeom prst="rect">
                <a:avLst/>
              </a:prstGeom>
              <a:noFill/>
            </p:spPr>
            <p:txBody>
              <a:bodyPr wrap="square" lIns="91440" tIns="146304" rIns="91440" bIns="146304" rtlCol="0">
                <a:spAutoFit/>
              </a:bodyPr>
              <a:lstStyle>
                <a:defPPr>
                  <a:defRPr lang="en-US"/>
                </a:defPPr>
                <a:lvl1pPr lvl="0">
                  <a:lnSpc>
                    <a:spcPct val="90000"/>
                  </a:lnSpc>
                  <a:spcAft>
                    <a:spcPts val="600"/>
                  </a:spcAft>
                  <a:defRPr kumimoji="0" sz="1050" b="0" i="0" u="none" strike="noStrike" cap="none" spc="0" normalizeH="0" baseline="0">
                    <a:ln>
                      <a:noFill/>
                    </a:ln>
                    <a:gradFill>
                      <a:gsLst>
                        <a:gs pos="100000">
                          <a:schemeClr val="tx1"/>
                        </a:gs>
                        <a:gs pos="76000">
                          <a:schemeClr val="tx1"/>
                        </a:gs>
                      </a:gsLst>
                      <a:lin ang="8100000" scaled="1"/>
                    </a:gradFill>
                    <a:effectLst/>
                    <a:uLnTx/>
                    <a:uFillTx/>
                    <a:cs typeface="Segoe UI Semibold" panose="020B0702040204020203" pitchFamily="34" charset="0"/>
                  </a:defRPr>
                </a:lvl1pPr>
              </a:lstStyle>
              <a:p>
                <a:pPr>
                  <a:lnSpc>
                    <a:spcPct val="97000"/>
                  </a:lnSpc>
                </a:pPr>
                <a:r>
                  <a:rPr lang="en-US" sz="1000" dirty="0"/>
                  <a:t>Proactive hunting to find any adversaries and other investigation activities/tools</a:t>
                </a:r>
              </a:p>
            </p:txBody>
          </p:sp>
          <p:sp>
            <p:nvSpPr>
              <p:cNvPr id="145" name="TextBox 144">
                <a:extLst>
                  <a:ext uri="{FF2B5EF4-FFF2-40B4-BE49-F238E27FC236}">
                    <a16:creationId xmlns:a16="http://schemas.microsoft.com/office/drawing/2014/main" id="{3797658C-C982-4324-BDC6-3DE5A0382DB6}"/>
                  </a:ext>
                </a:extLst>
              </p:cNvPr>
              <p:cNvSpPr txBox="1"/>
              <p:nvPr/>
            </p:nvSpPr>
            <p:spPr>
              <a:xfrm>
                <a:off x="1855348" y="2003353"/>
                <a:ext cx="2655086" cy="350865"/>
              </a:xfrm>
              <a:prstGeom prst="rect">
                <a:avLst/>
              </a:prstGeom>
              <a:noFill/>
            </p:spPr>
            <p:txBody>
              <a:bodyPr wrap="square" lIns="91440" tIns="91440" rIns="91440" bIns="91440" rtlCol="0">
                <a:spAutoFit/>
              </a:bodyPr>
              <a:lstStyle/>
              <a:p>
                <a:pPr marL="0" marR="0" lvl="0" indent="0" defTabSz="914400"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a:ln>
                      <a:noFill/>
                    </a:ln>
                    <a:gradFill>
                      <a:gsLst>
                        <a:gs pos="0">
                          <a:schemeClr val="accent1"/>
                        </a:gs>
                        <a:gs pos="100000">
                          <a:schemeClr val="accent1"/>
                        </a:gs>
                      </a:gsLst>
                      <a:lin ang="5400000" scaled="1"/>
                    </a:gradFill>
                    <a:effectLst/>
                    <a:uLnTx/>
                    <a:uFillTx/>
                    <a:latin typeface="Segoe UI" panose="020B0502040204020203" pitchFamily="34" charset="0"/>
                    <a:cs typeface="Segoe UI" panose="020B0502040204020203" pitchFamily="34" charset="0"/>
                  </a:rPr>
                  <a:t>Proactive Hunt (Cold Path)</a:t>
                </a:r>
              </a:p>
            </p:txBody>
          </p:sp>
          <p:sp>
            <p:nvSpPr>
              <p:cNvPr id="146" name="TextBox 145">
                <a:extLst>
                  <a:ext uri="{FF2B5EF4-FFF2-40B4-BE49-F238E27FC236}">
                    <a16:creationId xmlns:a16="http://schemas.microsoft.com/office/drawing/2014/main" id="{C8F09281-45C1-4974-B3CA-03A11667A475}"/>
                  </a:ext>
                </a:extLst>
              </p:cNvPr>
              <p:cNvSpPr txBox="1"/>
              <p:nvPr/>
            </p:nvSpPr>
            <p:spPr>
              <a:xfrm>
                <a:off x="5602139" y="1772030"/>
                <a:ext cx="2149733" cy="461665"/>
              </a:xfrm>
              <a:prstGeom prst="rect">
                <a:avLst/>
              </a:prstGeom>
              <a:noFill/>
            </p:spPr>
            <p:txBody>
              <a:bodyPr wrap="square" lIns="182880" tIns="146304" rIns="182880" bIns="146304" rtlCol="0" anchor="ctr">
                <a:spAutoFit/>
              </a:bodyPr>
              <a:lstStyle/>
              <a:p>
                <a:pPr marL="0" marR="0" lvl="0" indent="0" defTabSz="914400"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a:ln>
                      <a:noFill/>
                    </a:ln>
                    <a:gradFill>
                      <a:gsLst>
                        <a:gs pos="2917">
                          <a:schemeClr val="accent5">
                            <a:lumMod val="50000"/>
                          </a:schemeClr>
                        </a:gs>
                        <a:gs pos="100000">
                          <a:schemeClr val="accent5">
                            <a:lumMod val="50000"/>
                          </a:schemeClr>
                        </a:gs>
                      </a:gsLst>
                      <a:lin ang="5400000" scaled="0"/>
                    </a:gradFill>
                    <a:effectLst/>
                    <a:uLnTx/>
                    <a:uFillTx/>
                    <a:latin typeface="Segoe UI" panose="020B0502040204020203" pitchFamily="34" charset="0"/>
                    <a:cs typeface="Segoe UI" panose="020B0502040204020203" pitchFamily="34" charset="0"/>
                  </a:rPr>
                  <a:t>Primary Investigation</a:t>
                </a:r>
              </a:p>
            </p:txBody>
          </p:sp>
          <p:cxnSp>
            <p:nvCxnSpPr>
              <p:cNvPr id="147" name="Straight Arrow Connector 146">
                <a:extLst>
                  <a:ext uri="{FF2B5EF4-FFF2-40B4-BE49-F238E27FC236}">
                    <a16:creationId xmlns:a16="http://schemas.microsoft.com/office/drawing/2014/main" id="{9DF5D3A4-2714-4149-A22E-4739E519E3C3}"/>
                  </a:ext>
                </a:extLst>
              </p:cNvPr>
              <p:cNvCxnSpPr>
                <a:cxnSpLocks/>
              </p:cNvCxnSpPr>
              <p:nvPr/>
            </p:nvCxnSpPr>
            <p:spPr>
              <a:xfrm>
                <a:off x="7495009" y="2003353"/>
                <a:ext cx="870815" cy="0"/>
              </a:xfrm>
              <a:prstGeom prst="straightConnector1">
                <a:avLst/>
              </a:prstGeom>
              <a:ln w="28575">
                <a:solidFill>
                  <a:srgbClr val="7F7F7F"/>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148" name="Group 147">
                <a:extLst>
                  <a:ext uri="{FF2B5EF4-FFF2-40B4-BE49-F238E27FC236}">
                    <a16:creationId xmlns:a16="http://schemas.microsoft.com/office/drawing/2014/main" id="{D961FD76-938D-4216-B87A-00492FBE1C9E}"/>
                  </a:ext>
                </a:extLst>
              </p:cNvPr>
              <p:cNvGrpSpPr/>
              <p:nvPr/>
            </p:nvGrpSpPr>
            <p:grpSpPr>
              <a:xfrm>
                <a:off x="3736103" y="1499235"/>
                <a:ext cx="1904948" cy="657974"/>
                <a:chOff x="2869693" y="1227284"/>
                <a:chExt cx="2929245" cy="678586"/>
              </a:xfrm>
            </p:grpSpPr>
            <p:cxnSp>
              <p:nvCxnSpPr>
                <p:cNvPr id="156" name="Straight Arrow Connector 155">
                  <a:extLst>
                    <a:ext uri="{FF2B5EF4-FFF2-40B4-BE49-F238E27FC236}">
                      <a16:creationId xmlns:a16="http://schemas.microsoft.com/office/drawing/2014/main" id="{4D77B5FE-C087-4B2F-AA90-D774AB1647F1}"/>
                    </a:ext>
                  </a:extLst>
                </p:cNvPr>
                <p:cNvCxnSpPr>
                  <a:cxnSpLocks/>
                </p:cNvCxnSpPr>
                <p:nvPr/>
              </p:nvCxnSpPr>
              <p:spPr>
                <a:xfrm flipV="1">
                  <a:off x="3283301" y="1813885"/>
                  <a:ext cx="2515637" cy="91985"/>
                </a:xfrm>
                <a:prstGeom prst="straightConnector1">
                  <a:avLst/>
                </a:prstGeom>
                <a:ln w="28575">
                  <a:solidFill>
                    <a:srgbClr val="7F7F7F"/>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57" name="Straight Arrow Connector 156">
                  <a:extLst>
                    <a:ext uri="{FF2B5EF4-FFF2-40B4-BE49-F238E27FC236}">
                      <a16:creationId xmlns:a16="http://schemas.microsoft.com/office/drawing/2014/main" id="{4F110330-546A-4060-8080-7258E3C0F3B9}"/>
                    </a:ext>
                  </a:extLst>
                </p:cNvPr>
                <p:cNvCxnSpPr>
                  <a:cxnSpLocks/>
                </p:cNvCxnSpPr>
                <p:nvPr/>
              </p:nvCxnSpPr>
              <p:spPr>
                <a:xfrm>
                  <a:off x="2869693" y="1227284"/>
                  <a:ext cx="2929245" cy="447692"/>
                </a:xfrm>
                <a:prstGeom prst="straightConnector1">
                  <a:avLst/>
                </a:prstGeom>
                <a:ln w="28575">
                  <a:solidFill>
                    <a:srgbClr val="7F7F7F"/>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sp>
            <p:nvSpPr>
              <p:cNvPr id="149" name="TextBox 148">
                <a:extLst>
                  <a:ext uri="{FF2B5EF4-FFF2-40B4-BE49-F238E27FC236}">
                    <a16:creationId xmlns:a16="http://schemas.microsoft.com/office/drawing/2014/main" id="{DD3D2CBC-720E-439E-8297-F2D3818499F4}"/>
                  </a:ext>
                </a:extLst>
              </p:cNvPr>
              <p:cNvSpPr txBox="1"/>
              <p:nvPr/>
            </p:nvSpPr>
            <p:spPr>
              <a:xfrm>
                <a:off x="8322977" y="1772030"/>
                <a:ext cx="1978209" cy="461665"/>
              </a:xfrm>
              <a:prstGeom prst="rect">
                <a:avLst/>
              </a:prstGeom>
              <a:noFill/>
            </p:spPr>
            <p:txBody>
              <a:bodyPr wrap="square" lIns="182880" tIns="146304" rIns="182880" bIns="146304" rtlCol="0">
                <a:spAutoFit/>
              </a:bodyPr>
              <a:lstStyle/>
              <a:p>
                <a:pPr marL="0" marR="0" lvl="0" indent="0" defTabSz="914400"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a:ln>
                      <a:noFill/>
                    </a:ln>
                    <a:gradFill>
                      <a:gsLst>
                        <a:gs pos="2917">
                          <a:schemeClr val="accent5">
                            <a:lumMod val="50000"/>
                          </a:schemeClr>
                        </a:gs>
                        <a:gs pos="30000">
                          <a:schemeClr val="accent5">
                            <a:lumMod val="50000"/>
                          </a:schemeClr>
                        </a:gs>
                      </a:gsLst>
                      <a:lin ang="5400000" scaled="0"/>
                    </a:gradFill>
                    <a:effectLst/>
                    <a:uLnTx/>
                    <a:uFillTx/>
                    <a:latin typeface="Segoe UI" panose="020B0502040204020203" pitchFamily="34" charset="0"/>
                    <a:cs typeface="Segoe UI" panose="020B0502040204020203" pitchFamily="34" charset="0"/>
                  </a:rPr>
                  <a:t>Pivot and Remediate</a:t>
                </a:r>
              </a:p>
            </p:txBody>
          </p:sp>
          <p:grpSp>
            <p:nvGrpSpPr>
              <p:cNvPr id="150" name="Graphic 2">
                <a:extLst>
                  <a:ext uri="{FF2B5EF4-FFF2-40B4-BE49-F238E27FC236}">
                    <a16:creationId xmlns:a16="http://schemas.microsoft.com/office/drawing/2014/main" id="{0D114F33-DEE2-4A4D-8507-548F4EFC758E}"/>
                  </a:ext>
                </a:extLst>
              </p:cNvPr>
              <p:cNvGrpSpPr/>
              <p:nvPr/>
            </p:nvGrpSpPr>
            <p:grpSpPr>
              <a:xfrm>
                <a:off x="1643647" y="1507994"/>
                <a:ext cx="226126" cy="215847"/>
                <a:chOff x="3876670" y="1309685"/>
                <a:chExt cx="241086" cy="230127"/>
              </a:xfrm>
            </p:grpSpPr>
            <p:sp>
              <p:nvSpPr>
                <p:cNvPr id="153" name="Freeform: Shape 152">
                  <a:extLst>
                    <a:ext uri="{FF2B5EF4-FFF2-40B4-BE49-F238E27FC236}">
                      <a16:creationId xmlns:a16="http://schemas.microsoft.com/office/drawing/2014/main" id="{39F92ADB-12F8-45E5-95FD-FE018D102E47}"/>
                    </a:ext>
                  </a:extLst>
                </p:cNvPr>
                <p:cNvSpPr/>
                <p:nvPr/>
              </p:nvSpPr>
              <p:spPr>
                <a:xfrm>
                  <a:off x="3867330" y="1300345"/>
                  <a:ext cx="252044" cy="252044"/>
                </a:xfrm>
                <a:custGeom>
                  <a:avLst/>
                  <a:gdLst>
                    <a:gd name="connsiteX0" fmla="*/ 9340 w 252044"/>
                    <a:gd name="connsiteY0" fmla="*/ 242754 h 252043"/>
                    <a:gd name="connsiteX1" fmla="*/ 129883 w 252044"/>
                    <a:gd name="connsiteY1" fmla="*/ 9340 h 252043"/>
                    <a:gd name="connsiteX2" fmla="*/ 249330 w 252044"/>
                    <a:gd name="connsiteY2" fmla="*/ 242754 h 252043"/>
                    <a:gd name="connsiteX3" fmla="*/ 9340 w 252044"/>
                    <a:gd name="connsiteY3" fmla="*/ 242754 h 252043"/>
                  </a:gdLst>
                  <a:ahLst/>
                  <a:cxnLst>
                    <a:cxn ang="0">
                      <a:pos x="connsiteX0" y="connsiteY0"/>
                    </a:cxn>
                    <a:cxn ang="0">
                      <a:pos x="connsiteX1" y="connsiteY1"/>
                    </a:cxn>
                    <a:cxn ang="0">
                      <a:pos x="connsiteX2" y="connsiteY2"/>
                    </a:cxn>
                    <a:cxn ang="0">
                      <a:pos x="connsiteX3" y="connsiteY3"/>
                    </a:cxn>
                  </a:cxnLst>
                  <a:rect l="l" t="t" r="r" b="b"/>
                  <a:pathLst>
                    <a:path w="252044" h="252043">
                      <a:moveTo>
                        <a:pt x="9340" y="242754"/>
                      </a:moveTo>
                      <a:lnTo>
                        <a:pt x="129883" y="9340"/>
                      </a:lnTo>
                      <a:lnTo>
                        <a:pt x="249330" y="242754"/>
                      </a:lnTo>
                      <a:lnTo>
                        <a:pt x="9340" y="242754"/>
                      </a:lnTo>
                    </a:path>
                  </a:pathLst>
                </a:custGeom>
                <a:solidFill>
                  <a:srgbClr val="E81123"/>
                </a:solidFill>
                <a:ln w="10824" cap="flat">
                  <a:noFill/>
                  <a:prstDash val="solid"/>
                  <a:miter/>
                </a:ln>
              </p:spPr>
              <p:txBody>
                <a:bodyPr rtlCol="0" anchor="ctr"/>
                <a:lstStyle/>
                <a:p>
                  <a:endParaRPr lang="en-US"/>
                </a:p>
              </p:txBody>
            </p:sp>
            <p:sp>
              <p:nvSpPr>
                <p:cNvPr id="154" name="Freeform: Shape 153">
                  <a:extLst>
                    <a:ext uri="{FF2B5EF4-FFF2-40B4-BE49-F238E27FC236}">
                      <a16:creationId xmlns:a16="http://schemas.microsoft.com/office/drawing/2014/main" id="{3914BE4E-F909-46AE-BDBD-4AABE2D1B1FF}"/>
                    </a:ext>
                  </a:extLst>
                </p:cNvPr>
                <p:cNvSpPr/>
                <p:nvPr/>
              </p:nvSpPr>
              <p:spPr>
                <a:xfrm>
                  <a:off x="3979107" y="1357329"/>
                  <a:ext cx="32875" cy="131501"/>
                </a:xfrm>
                <a:custGeom>
                  <a:avLst/>
                  <a:gdLst>
                    <a:gd name="connsiteX0" fmla="*/ 25777 w 32875"/>
                    <a:gd name="connsiteY0" fmla="*/ 127691 h 131501"/>
                    <a:gd name="connsiteX1" fmla="*/ 25777 w 32875"/>
                    <a:gd name="connsiteY1" fmla="*/ 127691 h 131501"/>
                    <a:gd name="connsiteX2" fmla="*/ 9340 w 32875"/>
                    <a:gd name="connsiteY2" fmla="*/ 127691 h 131501"/>
                    <a:gd name="connsiteX3" fmla="*/ 9340 w 32875"/>
                    <a:gd name="connsiteY3" fmla="*/ 9340 h 131501"/>
                    <a:gd name="connsiteX4" fmla="*/ 25777 w 32875"/>
                    <a:gd name="connsiteY4" fmla="*/ 9340 h 131501"/>
                    <a:gd name="connsiteX5" fmla="*/ 25777 w 32875"/>
                    <a:gd name="connsiteY5" fmla="*/ 127691 h 131501"/>
                    <a:gd name="connsiteX6" fmla="*/ 25777 w 32875"/>
                    <a:gd name="connsiteY6" fmla="*/ 127691 h 131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875" h="131501">
                      <a:moveTo>
                        <a:pt x="25777" y="127691"/>
                      </a:moveTo>
                      <a:lnTo>
                        <a:pt x="25777" y="127691"/>
                      </a:lnTo>
                      <a:lnTo>
                        <a:pt x="9340" y="127691"/>
                      </a:lnTo>
                      <a:lnTo>
                        <a:pt x="9340" y="9340"/>
                      </a:lnTo>
                      <a:lnTo>
                        <a:pt x="25777" y="9340"/>
                      </a:lnTo>
                      <a:lnTo>
                        <a:pt x="25777" y="127691"/>
                      </a:lnTo>
                      <a:lnTo>
                        <a:pt x="25777" y="127691"/>
                      </a:lnTo>
                      <a:close/>
                    </a:path>
                  </a:pathLst>
                </a:custGeom>
                <a:solidFill>
                  <a:schemeClr val="bg1"/>
                </a:solidFill>
                <a:ln w="10824" cap="flat">
                  <a:noFill/>
                  <a:prstDash val="solid"/>
                  <a:miter/>
                </a:ln>
              </p:spPr>
              <p:txBody>
                <a:bodyPr rtlCol="0" anchor="ctr"/>
                <a:lstStyle/>
                <a:p>
                  <a:endParaRPr lang="en-US"/>
                </a:p>
              </p:txBody>
            </p:sp>
            <p:sp>
              <p:nvSpPr>
                <p:cNvPr id="155" name="Freeform: Shape 154">
                  <a:extLst>
                    <a:ext uri="{FF2B5EF4-FFF2-40B4-BE49-F238E27FC236}">
                      <a16:creationId xmlns:a16="http://schemas.microsoft.com/office/drawing/2014/main" id="{67F666E7-008B-4046-8879-CDE515956261}"/>
                    </a:ext>
                  </a:extLst>
                </p:cNvPr>
                <p:cNvSpPr/>
                <p:nvPr/>
              </p:nvSpPr>
              <p:spPr>
                <a:xfrm>
                  <a:off x="3979107" y="1492118"/>
                  <a:ext cx="32875" cy="32875"/>
                </a:xfrm>
                <a:custGeom>
                  <a:avLst/>
                  <a:gdLst>
                    <a:gd name="connsiteX0" fmla="*/ 9340 w 32875"/>
                    <a:gd name="connsiteY0" fmla="*/ 9340 h 32875"/>
                    <a:gd name="connsiteX1" fmla="*/ 25777 w 32875"/>
                    <a:gd name="connsiteY1" fmla="*/ 9340 h 32875"/>
                    <a:gd name="connsiteX2" fmla="*/ 25777 w 32875"/>
                    <a:gd name="connsiteY2" fmla="*/ 25777 h 32875"/>
                    <a:gd name="connsiteX3" fmla="*/ 9340 w 32875"/>
                    <a:gd name="connsiteY3" fmla="*/ 25777 h 32875"/>
                  </a:gdLst>
                  <a:ahLst/>
                  <a:cxnLst>
                    <a:cxn ang="0">
                      <a:pos x="connsiteX0" y="connsiteY0"/>
                    </a:cxn>
                    <a:cxn ang="0">
                      <a:pos x="connsiteX1" y="connsiteY1"/>
                    </a:cxn>
                    <a:cxn ang="0">
                      <a:pos x="connsiteX2" y="connsiteY2"/>
                    </a:cxn>
                    <a:cxn ang="0">
                      <a:pos x="connsiteX3" y="connsiteY3"/>
                    </a:cxn>
                  </a:cxnLst>
                  <a:rect l="l" t="t" r="r" b="b"/>
                  <a:pathLst>
                    <a:path w="32875" h="32875">
                      <a:moveTo>
                        <a:pt x="9340" y="9340"/>
                      </a:moveTo>
                      <a:lnTo>
                        <a:pt x="25777" y="9340"/>
                      </a:lnTo>
                      <a:lnTo>
                        <a:pt x="25777" y="25777"/>
                      </a:lnTo>
                      <a:lnTo>
                        <a:pt x="9340" y="25777"/>
                      </a:lnTo>
                      <a:close/>
                    </a:path>
                  </a:pathLst>
                </a:custGeom>
                <a:solidFill>
                  <a:schemeClr val="bg1"/>
                </a:solidFill>
                <a:ln w="10824" cap="flat">
                  <a:noFill/>
                  <a:prstDash val="solid"/>
                  <a:miter/>
                </a:ln>
              </p:spPr>
              <p:txBody>
                <a:bodyPr rtlCol="0" anchor="ctr"/>
                <a:lstStyle/>
                <a:p>
                  <a:endParaRPr lang="en-US"/>
                </a:p>
              </p:txBody>
            </p:sp>
          </p:grpSp>
          <p:sp>
            <p:nvSpPr>
              <p:cNvPr id="151" name="TextBox 150">
                <a:extLst>
                  <a:ext uri="{FF2B5EF4-FFF2-40B4-BE49-F238E27FC236}">
                    <a16:creationId xmlns:a16="http://schemas.microsoft.com/office/drawing/2014/main" id="{55A8B03A-3884-47C2-8C21-66177B5F6B5D}"/>
                  </a:ext>
                </a:extLst>
              </p:cNvPr>
              <p:cNvSpPr txBox="1"/>
              <p:nvPr/>
            </p:nvSpPr>
            <p:spPr>
              <a:xfrm>
                <a:off x="1855348" y="1339809"/>
                <a:ext cx="2655086" cy="350865"/>
              </a:xfrm>
              <a:prstGeom prst="rect">
                <a:avLst/>
              </a:prstGeom>
              <a:noFill/>
            </p:spPr>
            <p:txBody>
              <a:bodyPr wrap="square" lIns="91440" tIns="91440" rIns="91440" bIns="91440" rtlCol="0">
                <a:spAutoFit/>
              </a:bodyPr>
              <a:lstStyle/>
              <a:p>
                <a:pPr>
                  <a:lnSpc>
                    <a:spcPct val="90000"/>
                  </a:lnSpc>
                  <a:spcAft>
                    <a:spcPts val="600"/>
                  </a:spcAft>
                  <a:defRPr/>
                </a:pPr>
                <a:r>
                  <a:rPr kumimoji="0" lang="en-US" sz="1200" b="1" i="0" u="none" strike="noStrike" kern="1200" cap="none" spc="0" normalizeH="0" baseline="0" noProof="0">
                    <a:ln>
                      <a:noFill/>
                    </a:ln>
                    <a:gradFill>
                      <a:gsLst>
                        <a:gs pos="0">
                          <a:srgbClr val="E81123"/>
                        </a:gs>
                        <a:gs pos="100000">
                          <a:srgbClr val="E81123"/>
                        </a:gs>
                      </a:gsLst>
                      <a:lin ang="5400000" scaled="1"/>
                    </a:gradFill>
                    <a:effectLst/>
                    <a:uLnTx/>
                    <a:uFillTx/>
                    <a:latin typeface="Segoe UI" panose="020B0502040204020203" pitchFamily="34" charset="0"/>
                    <a:cs typeface="Segoe UI" panose="020B0502040204020203" pitchFamily="34" charset="0"/>
                  </a:rPr>
                  <a:t>Alert </a:t>
                </a:r>
                <a:r>
                  <a:rPr lang="en-US" sz="1200" b="1">
                    <a:gradFill>
                      <a:gsLst>
                        <a:gs pos="0">
                          <a:srgbClr val="E81123"/>
                        </a:gs>
                        <a:gs pos="100000">
                          <a:srgbClr val="E81123"/>
                        </a:gs>
                      </a:gsLst>
                      <a:lin ang="5400000" scaled="1"/>
                    </a:gradFill>
                    <a:latin typeface="Segoe UI" panose="020B0502040204020203" pitchFamily="34" charset="0"/>
                    <a:cs typeface="Segoe UI" panose="020B0502040204020203" pitchFamily="34" charset="0"/>
                  </a:rPr>
                  <a:t>Queue (Hot Path)</a:t>
                </a:r>
              </a:p>
            </p:txBody>
          </p:sp>
          <p:sp>
            <p:nvSpPr>
              <p:cNvPr id="152" name="arrow_11">
                <a:extLst>
                  <a:ext uri="{FF2B5EF4-FFF2-40B4-BE49-F238E27FC236}">
                    <a16:creationId xmlns:a16="http://schemas.microsoft.com/office/drawing/2014/main" id="{5A932AFD-9B8B-47DC-B834-B423AA840C3B}"/>
                  </a:ext>
                </a:extLst>
              </p:cNvPr>
              <p:cNvSpPr>
                <a:spLocks noChangeAspect="1" noEditPoints="1"/>
              </p:cNvSpPr>
              <p:nvPr/>
            </p:nvSpPr>
            <p:spPr bwMode="auto">
              <a:xfrm>
                <a:off x="9119111" y="1672207"/>
                <a:ext cx="175064" cy="182880"/>
              </a:xfrm>
              <a:custGeom>
                <a:avLst/>
                <a:gdLst>
                  <a:gd name="T0" fmla="*/ 310 w 310"/>
                  <a:gd name="T1" fmla="*/ 199 h 322"/>
                  <a:gd name="T2" fmla="*/ 154 w 310"/>
                  <a:gd name="T3" fmla="*/ 322 h 322"/>
                  <a:gd name="T4" fmla="*/ 1 w 310"/>
                  <a:gd name="T5" fmla="*/ 211 h 322"/>
                  <a:gd name="T6" fmla="*/ 304 w 310"/>
                  <a:gd name="T7" fmla="*/ 104 h 322"/>
                  <a:gd name="T8" fmla="*/ 154 w 310"/>
                  <a:gd name="T9" fmla="*/ 0 h 322"/>
                  <a:gd name="T10" fmla="*/ 0 w 310"/>
                  <a:gd name="T11" fmla="*/ 114 h 322"/>
                  <a:gd name="T12" fmla="*/ 299 w 310"/>
                  <a:gd name="T13" fmla="*/ 104 h 322"/>
                  <a:gd name="T14" fmla="*/ 230 w 310"/>
                  <a:gd name="T15" fmla="*/ 104 h 322"/>
                  <a:gd name="T16" fmla="*/ 295 w 310"/>
                  <a:gd name="T17" fmla="*/ 104 h 322"/>
                  <a:gd name="T18" fmla="*/ 304 w 310"/>
                  <a:gd name="T19" fmla="*/ 104 h 322"/>
                  <a:gd name="T20" fmla="*/ 304 w 310"/>
                  <a:gd name="T21" fmla="*/ 29 h 322"/>
                  <a:gd name="T22" fmla="*/ 9 w 310"/>
                  <a:gd name="T23" fmla="*/ 211 h 322"/>
                  <a:gd name="T24" fmla="*/ 75 w 310"/>
                  <a:gd name="T25" fmla="*/ 211 h 322"/>
                  <a:gd name="T26" fmla="*/ 9 w 310"/>
                  <a:gd name="T27" fmla="*/ 211 h 322"/>
                  <a:gd name="T28" fmla="*/ 1 w 310"/>
                  <a:gd name="T29" fmla="*/ 211 h 322"/>
                  <a:gd name="T30" fmla="*/ 1 w 310"/>
                  <a:gd name="T31" fmla="*/ 286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0" h="322">
                    <a:moveTo>
                      <a:pt x="310" y="199"/>
                    </a:moveTo>
                    <a:cubicBezTo>
                      <a:pt x="293" y="270"/>
                      <a:pt x="229" y="322"/>
                      <a:pt x="154" y="322"/>
                    </a:cubicBezTo>
                    <a:cubicBezTo>
                      <a:pt x="83" y="322"/>
                      <a:pt x="22" y="275"/>
                      <a:pt x="1" y="211"/>
                    </a:cubicBezTo>
                    <a:moveTo>
                      <a:pt x="304" y="104"/>
                    </a:moveTo>
                    <a:cubicBezTo>
                      <a:pt x="281" y="43"/>
                      <a:pt x="223" y="0"/>
                      <a:pt x="154" y="0"/>
                    </a:cubicBezTo>
                    <a:cubicBezTo>
                      <a:pt x="82" y="0"/>
                      <a:pt x="20" y="48"/>
                      <a:pt x="0" y="114"/>
                    </a:cubicBezTo>
                    <a:moveTo>
                      <a:pt x="299" y="104"/>
                    </a:moveTo>
                    <a:cubicBezTo>
                      <a:pt x="230" y="104"/>
                      <a:pt x="230" y="104"/>
                      <a:pt x="230" y="104"/>
                    </a:cubicBezTo>
                    <a:moveTo>
                      <a:pt x="295" y="104"/>
                    </a:moveTo>
                    <a:cubicBezTo>
                      <a:pt x="304" y="104"/>
                      <a:pt x="304" y="104"/>
                      <a:pt x="304" y="104"/>
                    </a:cubicBezTo>
                    <a:cubicBezTo>
                      <a:pt x="304" y="29"/>
                      <a:pt x="304" y="29"/>
                      <a:pt x="304" y="29"/>
                    </a:cubicBezTo>
                    <a:moveTo>
                      <a:pt x="9" y="211"/>
                    </a:moveTo>
                    <a:cubicBezTo>
                      <a:pt x="75" y="211"/>
                      <a:pt x="75" y="211"/>
                      <a:pt x="75" y="211"/>
                    </a:cubicBezTo>
                    <a:moveTo>
                      <a:pt x="9" y="211"/>
                    </a:moveTo>
                    <a:cubicBezTo>
                      <a:pt x="1" y="211"/>
                      <a:pt x="1" y="211"/>
                      <a:pt x="1" y="211"/>
                    </a:cubicBezTo>
                    <a:cubicBezTo>
                      <a:pt x="1" y="286"/>
                      <a:pt x="1" y="286"/>
                      <a:pt x="1" y="286"/>
                    </a:cubicBezTo>
                  </a:path>
                </a:pathLst>
              </a:custGeom>
              <a:noFill/>
              <a:ln w="15875" cap="sq">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sp>
          <p:nvSpPr>
            <p:cNvPr id="119" name="magnify">
              <a:extLst>
                <a:ext uri="{FF2B5EF4-FFF2-40B4-BE49-F238E27FC236}">
                  <a16:creationId xmlns:a16="http://schemas.microsoft.com/office/drawing/2014/main" id="{3861C6CC-8CD8-4C2B-9507-288B27BADCC8}"/>
                </a:ext>
              </a:extLst>
            </p:cNvPr>
            <p:cNvSpPr>
              <a:spLocks noChangeAspect="1" noEditPoints="1"/>
            </p:cNvSpPr>
            <p:nvPr/>
          </p:nvSpPr>
          <p:spPr bwMode="auto">
            <a:xfrm flipH="1">
              <a:off x="1648397" y="2111780"/>
              <a:ext cx="213876" cy="209789"/>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solidFill>
              <a:srgbClr val="0078D4">
                <a:alpha val="20000"/>
              </a:srgbClr>
            </a:solidFill>
            <a:ln w="19050" cap="sq">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p>
          </p:txBody>
        </p:sp>
        <p:grpSp>
          <p:nvGrpSpPr>
            <p:cNvPr id="120" name="Group 119">
              <a:extLst>
                <a:ext uri="{FF2B5EF4-FFF2-40B4-BE49-F238E27FC236}">
                  <a16:creationId xmlns:a16="http://schemas.microsoft.com/office/drawing/2014/main" id="{B95FE446-C621-489C-897E-AADC48FEEB9C}"/>
                </a:ext>
              </a:extLst>
            </p:cNvPr>
            <p:cNvGrpSpPr/>
            <p:nvPr/>
          </p:nvGrpSpPr>
          <p:grpSpPr>
            <a:xfrm>
              <a:off x="6305430" y="1552966"/>
              <a:ext cx="504526" cy="297640"/>
              <a:chOff x="6228230" y="1394566"/>
              <a:chExt cx="782919" cy="461875"/>
            </a:xfrm>
          </p:grpSpPr>
          <p:cxnSp>
            <p:nvCxnSpPr>
              <p:cNvPr id="121" name="Straight Connector 120">
                <a:extLst>
                  <a:ext uri="{FF2B5EF4-FFF2-40B4-BE49-F238E27FC236}">
                    <a16:creationId xmlns:a16="http://schemas.microsoft.com/office/drawing/2014/main" id="{77BA8226-3845-46E8-8940-A11DCDB9A626}"/>
                  </a:ext>
                </a:extLst>
              </p:cNvPr>
              <p:cNvCxnSpPr>
                <a:cxnSpLocks/>
                <a:stCxn id="131" idx="5"/>
                <a:endCxn id="132" idx="1"/>
              </p:cNvCxnSpPr>
              <p:nvPr/>
            </p:nvCxnSpPr>
            <p:spPr>
              <a:xfrm>
                <a:off x="6735529" y="1477833"/>
                <a:ext cx="4488" cy="86866"/>
              </a:xfrm>
              <a:prstGeom prst="line">
                <a:avLst/>
              </a:prstGeom>
              <a:solidFill>
                <a:schemeClr val="tx1">
                  <a:lumMod val="75000"/>
                  <a:lumOff val="25000"/>
                </a:schemeClr>
              </a:solidFill>
              <a:ln w="9525" cap="flat" cmpd="sng" algn="ctr">
                <a:solidFill>
                  <a:schemeClr val="tx1">
                    <a:lumMod val="75000"/>
                    <a:lumOff val="25000"/>
                  </a:schemeClr>
                </a:solidFill>
                <a:prstDash val="sysDot"/>
                <a:headEnd type="none" w="med" len="med"/>
                <a:tailEnd type="none" w="med" len="med"/>
              </a:ln>
              <a:effectLst/>
            </p:spPr>
          </p:cxnSp>
          <p:cxnSp>
            <p:nvCxnSpPr>
              <p:cNvPr id="122" name="Straight Connector 121">
                <a:extLst>
                  <a:ext uri="{FF2B5EF4-FFF2-40B4-BE49-F238E27FC236}">
                    <a16:creationId xmlns:a16="http://schemas.microsoft.com/office/drawing/2014/main" id="{7C0FC92B-A228-40EE-A8AC-B303C00CFE57}"/>
                  </a:ext>
                </a:extLst>
              </p:cNvPr>
              <p:cNvCxnSpPr/>
              <p:nvPr/>
            </p:nvCxnSpPr>
            <p:spPr>
              <a:xfrm flipH="1" flipV="1">
                <a:off x="6449570" y="1464755"/>
                <a:ext cx="140889" cy="157720"/>
              </a:xfrm>
              <a:prstGeom prst="line">
                <a:avLst/>
              </a:prstGeom>
              <a:solidFill>
                <a:schemeClr val="tx1">
                  <a:lumMod val="75000"/>
                  <a:lumOff val="25000"/>
                </a:schemeClr>
              </a:solidFill>
              <a:ln w="9525" cap="flat" cmpd="sng" algn="ctr">
                <a:solidFill>
                  <a:schemeClr val="tx1">
                    <a:lumMod val="75000"/>
                    <a:lumOff val="25000"/>
                  </a:schemeClr>
                </a:solidFill>
                <a:prstDash val="sysDot"/>
                <a:headEnd type="none" w="med" len="med"/>
                <a:tailEnd type="none" w="med" len="med"/>
              </a:ln>
              <a:effectLst/>
            </p:spPr>
          </p:cxnSp>
          <p:cxnSp>
            <p:nvCxnSpPr>
              <p:cNvPr id="123" name="Straight Connector 122">
                <a:extLst>
                  <a:ext uri="{FF2B5EF4-FFF2-40B4-BE49-F238E27FC236}">
                    <a16:creationId xmlns:a16="http://schemas.microsoft.com/office/drawing/2014/main" id="{AE1FEE87-AF66-4BE7-8209-A1C3C59855AB}"/>
                  </a:ext>
                </a:extLst>
              </p:cNvPr>
              <p:cNvCxnSpPr>
                <a:cxnSpLocks/>
              </p:cNvCxnSpPr>
              <p:nvPr/>
            </p:nvCxnSpPr>
            <p:spPr>
              <a:xfrm flipH="1">
                <a:off x="6355329" y="1628241"/>
                <a:ext cx="209998" cy="31396"/>
              </a:xfrm>
              <a:prstGeom prst="line">
                <a:avLst/>
              </a:prstGeom>
              <a:solidFill>
                <a:schemeClr val="tx1">
                  <a:lumMod val="75000"/>
                  <a:lumOff val="25000"/>
                </a:schemeClr>
              </a:solidFill>
              <a:ln w="9525" cap="flat" cmpd="sng" algn="ctr">
                <a:solidFill>
                  <a:schemeClr val="tx1">
                    <a:lumMod val="75000"/>
                    <a:lumOff val="25000"/>
                  </a:schemeClr>
                </a:solidFill>
                <a:prstDash val="sysDot"/>
                <a:headEnd type="none" w="med" len="med"/>
                <a:tailEnd type="none" w="med" len="med"/>
              </a:ln>
              <a:effectLst/>
            </p:spPr>
          </p:cxnSp>
          <p:cxnSp>
            <p:nvCxnSpPr>
              <p:cNvPr id="124" name="Straight Connector 123">
                <a:extLst>
                  <a:ext uri="{FF2B5EF4-FFF2-40B4-BE49-F238E27FC236}">
                    <a16:creationId xmlns:a16="http://schemas.microsoft.com/office/drawing/2014/main" id="{83E1F8CF-28F6-4BBC-A9ED-74DD21F28E2A}"/>
                  </a:ext>
                </a:extLst>
              </p:cNvPr>
              <p:cNvCxnSpPr>
                <a:cxnSpLocks/>
                <a:stCxn id="131" idx="2"/>
                <a:endCxn id="130" idx="6"/>
              </p:cNvCxnSpPr>
              <p:nvPr/>
            </p:nvCxnSpPr>
            <p:spPr>
              <a:xfrm flipH="1" flipV="1">
                <a:off x="6491552" y="1438701"/>
                <a:ext cx="160710" cy="4642"/>
              </a:xfrm>
              <a:prstGeom prst="line">
                <a:avLst/>
              </a:prstGeom>
              <a:solidFill>
                <a:schemeClr val="tx1">
                  <a:lumMod val="75000"/>
                  <a:lumOff val="25000"/>
                </a:schemeClr>
              </a:solidFill>
              <a:ln w="9525" cap="flat" cmpd="sng" algn="ctr">
                <a:solidFill>
                  <a:schemeClr val="tx1">
                    <a:lumMod val="75000"/>
                    <a:lumOff val="25000"/>
                  </a:schemeClr>
                </a:solidFill>
                <a:prstDash val="sysDot"/>
                <a:headEnd type="none" w="med" len="med"/>
                <a:tailEnd type="none" w="med" len="med"/>
              </a:ln>
              <a:effectLst/>
            </p:spPr>
          </p:cxnSp>
          <p:cxnSp>
            <p:nvCxnSpPr>
              <p:cNvPr id="125" name="Straight Connector 124">
                <a:extLst>
                  <a:ext uri="{FF2B5EF4-FFF2-40B4-BE49-F238E27FC236}">
                    <a16:creationId xmlns:a16="http://schemas.microsoft.com/office/drawing/2014/main" id="{2489DF2E-DAC2-4BB4-8C7E-339685681752}"/>
                  </a:ext>
                </a:extLst>
              </p:cNvPr>
              <p:cNvCxnSpPr/>
              <p:nvPr/>
            </p:nvCxnSpPr>
            <p:spPr>
              <a:xfrm flipH="1">
                <a:off x="6589149" y="1444950"/>
                <a:ext cx="99568" cy="154234"/>
              </a:xfrm>
              <a:prstGeom prst="line">
                <a:avLst/>
              </a:prstGeom>
              <a:solidFill>
                <a:schemeClr val="tx1">
                  <a:lumMod val="75000"/>
                  <a:lumOff val="25000"/>
                </a:schemeClr>
              </a:solidFill>
              <a:ln w="9525" cap="flat" cmpd="sng" algn="ctr">
                <a:solidFill>
                  <a:schemeClr val="tx1">
                    <a:lumMod val="75000"/>
                    <a:lumOff val="25000"/>
                  </a:schemeClr>
                </a:solidFill>
                <a:prstDash val="sysDot"/>
                <a:headEnd type="none" w="med" len="med"/>
                <a:tailEnd type="none" w="med" len="med"/>
              </a:ln>
              <a:effectLst/>
            </p:spPr>
          </p:cxnSp>
          <p:cxnSp>
            <p:nvCxnSpPr>
              <p:cNvPr id="126" name="Straight Connector 125">
                <a:extLst>
                  <a:ext uri="{FF2B5EF4-FFF2-40B4-BE49-F238E27FC236}">
                    <a16:creationId xmlns:a16="http://schemas.microsoft.com/office/drawing/2014/main" id="{FEA89971-D525-4C3F-8E7C-FE078BF8D125}"/>
                  </a:ext>
                </a:extLst>
              </p:cNvPr>
              <p:cNvCxnSpPr>
                <a:cxnSpLocks/>
                <a:stCxn id="134" idx="3"/>
              </p:cNvCxnSpPr>
              <p:nvPr/>
            </p:nvCxnSpPr>
            <p:spPr>
              <a:xfrm flipH="1">
                <a:off x="6773914" y="1485661"/>
                <a:ext cx="84910" cy="92171"/>
              </a:xfrm>
              <a:prstGeom prst="line">
                <a:avLst/>
              </a:prstGeom>
              <a:solidFill>
                <a:schemeClr val="tx1">
                  <a:lumMod val="75000"/>
                  <a:lumOff val="25000"/>
                </a:schemeClr>
              </a:solidFill>
              <a:ln w="9525" cap="flat" cmpd="sng" algn="ctr">
                <a:solidFill>
                  <a:schemeClr val="tx1">
                    <a:lumMod val="75000"/>
                    <a:lumOff val="25000"/>
                  </a:schemeClr>
                </a:solidFill>
                <a:prstDash val="sysDot"/>
                <a:headEnd type="none" w="med" len="med"/>
                <a:tailEnd type="none" w="med" len="med"/>
              </a:ln>
              <a:effectLst/>
            </p:spPr>
          </p:cxnSp>
          <p:cxnSp>
            <p:nvCxnSpPr>
              <p:cNvPr id="127" name="Straight Connector 126">
                <a:extLst>
                  <a:ext uri="{FF2B5EF4-FFF2-40B4-BE49-F238E27FC236}">
                    <a16:creationId xmlns:a16="http://schemas.microsoft.com/office/drawing/2014/main" id="{03EDDB68-687A-4735-81F7-D210DE0491DC}"/>
                  </a:ext>
                </a:extLst>
              </p:cNvPr>
              <p:cNvCxnSpPr/>
              <p:nvPr/>
            </p:nvCxnSpPr>
            <p:spPr>
              <a:xfrm flipV="1">
                <a:off x="6573241" y="1587987"/>
                <a:ext cx="174705" cy="53876"/>
              </a:xfrm>
              <a:prstGeom prst="line">
                <a:avLst/>
              </a:prstGeom>
              <a:solidFill>
                <a:schemeClr val="tx1">
                  <a:lumMod val="75000"/>
                  <a:lumOff val="25000"/>
                </a:schemeClr>
              </a:solidFill>
              <a:ln w="9525" cap="flat" cmpd="sng" algn="ctr">
                <a:solidFill>
                  <a:schemeClr val="tx1">
                    <a:lumMod val="75000"/>
                    <a:lumOff val="25000"/>
                  </a:schemeClr>
                </a:solidFill>
                <a:prstDash val="sysDot"/>
                <a:headEnd type="none" w="med" len="med"/>
                <a:tailEnd type="none" w="med" len="med"/>
              </a:ln>
              <a:effectLst/>
            </p:spPr>
          </p:cxnSp>
          <p:sp>
            <p:nvSpPr>
              <p:cNvPr id="128" name="Oval 127">
                <a:extLst>
                  <a:ext uri="{FF2B5EF4-FFF2-40B4-BE49-F238E27FC236}">
                    <a16:creationId xmlns:a16="http://schemas.microsoft.com/office/drawing/2014/main" id="{F520E7BF-B504-4179-8D6A-89965643A157}"/>
                  </a:ext>
                </a:extLst>
              </p:cNvPr>
              <p:cNvSpPr/>
              <p:nvPr/>
            </p:nvSpPr>
            <p:spPr bwMode="auto">
              <a:xfrm>
                <a:off x="6228230" y="1605305"/>
                <a:ext cx="147604" cy="147603"/>
              </a:xfrm>
              <a:prstGeom prst="ellipse">
                <a:avLst/>
              </a:prstGeom>
              <a:solidFill>
                <a:schemeClr val="tx1">
                  <a:lumMod val="75000"/>
                  <a:lumOff val="25000"/>
                </a:schemeClr>
              </a:solidFill>
              <a:ln w="3175" cap="flat" cmpd="sng" algn="ctr">
                <a:solidFill>
                  <a:schemeClr val="tx1">
                    <a:lumMod val="75000"/>
                    <a:lumOff val="25000"/>
                  </a:schemeClr>
                </a:solid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4000">
                        <a:srgbClr val="1A1A1A"/>
                      </a:gs>
                      <a:gs pos="100000">
                        <a:srgbClr val="1A1A1A"/>
                      </a:gs>
                    </a:gsLst>
                    <a:lin ang="5400000" scaled="0"/>
                  </a:gradFill>
                  <a:effectLst/>
                  <a:uLnTx/>
                  <a:uFillTx/>
                  <a:latin typeface="Segoe UI Semilight"/>
                  <a:ea typeface="+mn-ea"/>
                  <a:cs typeface="+mn-cs"/>
                </a:endParaRPr>
              </a:p>
            </p:txBody>
          </p:sp>
          <p:sp>
            <p:nvSpPr>
              <p:cNvPr id="129" name="Oval 128">
                <a:extLst>
                  <a:ext uri="{FF2B5EF4-FFF2-40B4-BE49-F238E27FC236}">
                    <a16:creationId xmlns:a16="http://schemas.microsoft.com/office/drawing/2014/main" id="{4F02F4FC-3E0A-47E1-A55B-5711B0501AA9}"/>
                  </a:ext>
                </a:extLst>
              </p:cNvPr>
              <p:cNvSpPr/>
              <p:nvPr/>
            </p:nvSpPr>
            <p:spPr bwMode="auto">
              <a:xfrm>
                <a:off x="6479048" y="1550290"/>
                <a:ext cx="148614" cy="148612"/>
              </a:xfrm>
              <a:prstGeom prst="ellipse">
                <a:avLst/>
              </a:prstGeom>
              <a:solidFill>
                <a:schemeClr val="tx1">
                  <a:lumMod val="75000"/>
                  <a:lumOff val="25000"/>
                </a:schemeClr>
              </a:solidFill>
              <a:ln w="3175" cap="flat" cmpd="sng" algn="ctr">
                <a:solidFill>
                  <a:schemeClr val="tx1">
                    <a:lumMod val="75000"/>
                    <a:lumOff val="25000"/>
                  </a:schemeClr>
                </a:solid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4000">
                        <a:srgbClr val="1A1A1A"/>
                      </a:gs>
                      <a:gs pos="100000">
                        <a:srgbClr val="1A1A1A"/>
                      </a:gs>
                    </a:gsLst>
                    <a:lin ang="5400000" scaled="0"/>
                  </a:gradFill>
                  <a:effectLst/>
                  <a:uLnTx/>
                  <a:uFillTx/>
                  <a:latin typeface="Segoe UI Semilight"/>
                  <a:ea typeface="+mn-ea"/>
                  <a:cs typeface="+mn-cs"/>
                </a:endParaRPr>
              </a:p>
            </p:txBody>
          </p:sp>
          <p:sp>
            <p:nvSpPr>
              <p:cNvPr id="130" name="Oval 129">
                <a:extLst>
                  <a:ext uri="{FF2B5EF4-FFF2-40B4-BE49-F238E27FC236}">
                    <a16:creationId xmlns:a16="http://schemas.microsoft.com/office/drawing/2014/main" id="{E0E6F9EA-59FA-4241-9498-8CA4E660DFAF}"/>
                  </a:ext>
                </a:extLst>
              </p:cNvPr>
              <p:cNvSpPr/>
              <p:nvPr/>
            </p:nvSpPr>
            <p:spPr bwMode="auto">
              <a:xfrm>
                <a:off x="6405695" y="1395772"/>
                <a:ext cx="85857" cy="85857"/>
              </a:xfrm>
              <a:prstGeom prst="ellipse">
                <a:avLst/>
              </a:prstGeom>
              <a:solidFill>
                <a:schemeClr val="tx1">
                  <a:lumMod val="75000"/>
                  <a:lumOff val="25000"/>
                </a:schemeClr>
              </a:solidFill>
              <a:ln w="3175" cap="flat" cmpd="sng" algn="ctr">
                <a:solidFill>
                  <a:schemeClr val="tx1">
                    <a:lumMod val="75000"/>
                    <a:lumOff val="25000"/>
                  </a:schemeClr>
                </a:solid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pPr>
                <a:endParaRPr lang="en-US" sz="1961" kern="0">
                  <a:gradFill>
                    <a:gsLst>
                      <a:gs pos="4000">
                        <a:srgbClr val="1A1A1A"/>
                      </a:gs>
                      <a:gs pos="100000">
                        <a:srgbClr val="1A1A1A"/>
                      </a:gs>
                    </a:gsLst>
                    <a:lin ang="5400000" scaled="0"/>
                  </a:gradFill>
                  <a:latin typeface="Segoe UI Semilight"/>
                </a:endParaRPr>
              </a:p>
            </p:txBody>
          </p:sp>
          <p:sp>
            <p:nvSpPr>
              <p:cNvPr id="131" name="Oval 130">
                <a:extLst>
                  <a:ext uri="{FF2B5EF4-FFF2-40B4-BE49-F238E27FC236}">
                    <a16:creationId xmlns:a16="http://schemas.microsoft.com/office/drawing/2014/main" id="{D6019584-1E28-4991-BB7C-ECF64D921FCC}"/>
                  </a:ext>
                </a:extLst>
              </p:cNvPr>
              <p:cNvSpPr/>
              <p:nvPr/>
            </p:nvSpPr>
            <p:spPr bwMode="auto">
              <a:xfrm>
                <a:off x="6652262" y="1394566"/>
                <a:ext cx="97553" cy="97553"/>
              </a:xfrm>
              <a:prstGeom prst="ellipse">
                <a:avLst/>
              </a:prstGeom>
              <a:solidFill>
                <a:schemeClr val="tx1">
                  <a:lumMod val="75000"/>
                  <a:lumOff val="25000"/>
                </a:schemeClr>
              </a:solidFill>
              <a:ln w="3175" cap="flat" cmpd="sng" algn="ctr">
                <a:solidFill>
                  <a:schemeClr val="tx1">
                    <a:lumMod val="75000"/>
                    <a:lumOff val="25000"/>
                  </a:schemeClr>
                </a:solid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4000">
                        <a:srgbClr val="1A1A1A"/>
                      </a:gs>
                      <a:gs pos="100000">
                        <a:srgbClr val="1A1A1A"/>
                      </a:gs>
                    </a:gsLst>
                    <a:lin ang="5400000" scaled="0"/>
                  </a:gradFill>
                  <a:effectLst/>
                  <a:uLnTx/>
                  <a:uFillTx/>
                  <a:latin typeface="Segoe UI Semilight"/>
                  <a:ea typeface="+mn-ea"/>
                  <a:cs typeface="+mn-cs"/>
                </a:endParaRPr>
              </a:p>
            </p:txBody>
          </p:sp>
          <p:sp>
            <p:nvSpPr>
              <p:cNvPr id="132" name="Oval 131">
                <a:extLst>
                  <a:ext uri="{FF2B5EF4-FFF2-40B4-BE49-F238E27FC236}">
                    <a16:creationId xmlns:a16="http://schemas.microsoft.com/office/drawing/2014/main" id="{A09805B2-C233-43BE-BA1E-82EACEE66B02}"/>
                  </a:ext>
                </a:extLst>
              </p:cNvPr>
              <p:cNvSpPr/>
              <p:nvPr/>
            </p:nvSpPr>
            <p:spPr bwMode="auto">
              <a:xfrm>
                <a:off x="6730510" y="1555193"/>
                <a:ext cx="64916" cy="64914"/>
              </a:xfrm>
              <a:prstGeom prst="ellipse">
                <a:avLst/>
              </a:prstGeom>
              <a:solidFill>
                <a:schemeClr val="tx1">
                  <a:lumMod val="75000"/>
                  <a:lumOff val="25000"/>
                </a:schemeClr>
              </a:solidFill>
              <a:ln w="3175" cap="flat" cmpd="sng" algn="ctr">
                <a:solidFill>
                  <a:schemeClr val="tx1">
                    <a:lumMod val="75000"/>
                    <a:lumOff val="25000"/>
                  </a:schemeClr>
                </a:solid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pPr>
                <a:endParaRPr lang="en-US" sz="1961" kern="0">
                  <a:gradFill>
                    <a:gsLst>
                      <a:gs pos="4000">
                        <a:srgbClr val="1A1A1A"/>
                      </a:gs>
                      <a:gs pos="100000">
                        <a:srgbClr val="1A1A1A"/>
                      </a:gs>
                    </a:gsLst>
                    <a:lin ang="5400000" scaled="0"/>
                  </a:gradFill>
                  <a:latin typeface="Segoe UI Semilight"/>
                </a:endParaRPr>
              </a:p>
            </p:txBody>
          </p:sp>
          <p:cxnSp>
            <p:nvCxnSpPr>
              <p:cNvPr id="133" name="Straight Connector 132">
                <a:extLst>
                  <a:ext uri="{FF2B5EF4-FFF2-40B4-BE49-F238E27FC236}">
                    <a16:creationId xmlns:a16="http://schemas.microsoft.com/office/drawing/2014/main" id="{3D5CAB7D-A2C3-4C5E-9EA3-46E3B6E7D345}"/>
                  </a:ext>
                </a:extLst>
              </p:cNvPr>
              <p:cNvCxnSpPr>
                <a:cxnSpLocks/>
                <a:stCxn id="131" idx="6"/>
                <a:endCxn id="134" idx="2"/>
              </p:cNvCxnSpPr>
              <p:nvPr/>
            </p:nvCxnSpPr>
            <p:spPr>
              <a:xfrm>
                <a:off x="6749815" y="1443343"/>
                <a:ext cx="99612" cy="19631"/>
              </a:xfrm>
              <a:prstGeom prst="line">
                <a:avLst/>
              </a:prstGeom>
              <a:solidFill>
                <a:schemeClr val="tx1">
                  <a:lumMod val="75000"/>
                  <a:lumOff val="25000"/>
                </a:schemeClr>
              </a:solidFill>
              <a:ln w="9525" cap="flat" cmpd="sng" algn="ctr">
                <a:solidFill>
                  <a:schemeClr val="tx1">
                    <a:lumMod val="75000"/>
                    <a:lumOff val="25000"/>
                  </a:schemeClr>
                </a:solidFill>
                <a:prstDash val="sysDot"/>
                <a:headEnd type="none" w="med" len="med"/>
                <a:tailEnd type="none" w="med" len="med"/>
              </a:ln>
              <a:effectLst/>
            </p:spPr>
          </p:cxnSp>
          <p:sp>
            <p:nvSpPr>
              <p:cNvPr id="134" name="Oval 133">
                <a:extLst>
                  <a:ext uri="{FF2B5EF4-FFF2-40B4-BE49-F238E27FC236}">
                    <a16:creationId xmlns:a16="http://schemas.microsoft.com/office/drawing/2014/main" id="{1934F14D-A7F0-45E8-A854-25A43F9249DF}"/>
                  </a:ext>
                </a:extLst>
              </p:cNvPr>
              <p:cNvSpPr/>
              <p:nvPr/>
            </p:nvSpPr>
            <p:spPr bwMode="auto">
              <a:xfrm>
                <a:off x="6849427" y="1430889"/>
                <a:ext cx="64169" cy="64169"/>
              </a:xfrm>
              <a:prstGeom prst="ellipse">
                <a:avLst/>
              </a:prstGeom>
              <a:solidFill>
                <a:schemeClr val="tx1">
                  <a:lumMod val="75000"/>
                  <a:lumOff val="25000"/>
                </a:schemeClr>
              </a:solidFill>
              <a:ln w="3175" cap="flat" cmpd="sng" algn="ctr">
                <a:solidFill>
                  <a:schemeClr val="tx1">
                    <a:lumMod val="75000"/>
                    <a:lumOff val="25000"/>
                  </a:schemeClr>
                </a:solid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pPr>
                <a:endParaRPr lang="en-US" sz="1961" kern="0">
                  <a:gradFill>
                    <a:gsLst>
                      <a:gs pos="4000">
                        <a:srgbClr val="1A1A1A"/>
                      </a:gs>
                      <a:gs pos="100000">
                        <a:srgbClr val="1A1A1A"/>
                      </a:gs>
                    </a:gsLst>
                    <a:lin ang="5400000" scaled="0"/>
                  </a:gradFill>
                  <a:latin typeface="Segoe UI Semilight"/>
                </a:endParaRPr>
              </a:p>
            </p:txBody>
          </p:sp>
          <p:cxnSp>
            <p:nvCxnSpPr>
              <p:cNvPr id="135" name="Straight Connector 134">
                <a:extLst>
                  <a:ext uri="{FF2B5EF4-FFF2-40B4-BE49-F238E27FC236}">
                    <a16:creationId xmlns:a16="http://schemas.microsoft.com/office/drawing/2014/main" id="{C68DE90F-4880-4F3F-AE6E-52238767480B}"/>
                  </a:ext>
                </a:extLst>
              </p:cNvPr>
              <p:cNvCxnSpPr>
                <a:cxnSpLocks/>
                <a:stCxn id="132" idx="3"/>
              </p:cNvCxnSpPr>
              <p:nvPr/>
            </p:nvCxnSpPr>
            <p:spPr>
              <a:xfrm flipH="1">
                <a:off x="6669455" y="1610601"/>
                <a:ext cx="70562" cy="228966"/>
              </a:xfrm>
              <a:prstGeom prst="line">
                <a:avLst/>
              </a:prstGeom>
              <a:solidFill>
                <a:schemeClr val="tx1">
                  <a:lumMod val="75000"/>
                  <a:lumOff val="25000"/>
                </a:schemeClr>
              </a:solidFill>
              <a:ln w="9525" cap="flat" cmpd="sng" algn="ctr">
                <a:solidFill>
                  <a:schemeClr val="tx1">
                    <a:lumMod val="75000"/>
                    <a:lumOff val="25000"/>
                  </a:schemeClr>
                </a:solidFill>
                <a:prstDash val="sysDot"/>
                <a:headEnd type="none" w="med" len="med"/>
                <a:tailEnd type="none" w="med" len="med"/>
              </a:ln>
              <a:effectLst/>
            </p:spPr>
          </p:cxnSp>
          <p:cxnSp>
            <p:nvCxnSpPr>
              <p:cNvPr id="136" name="Straight Connector 135">
                <a:extLst>
                  <a:ext uri="{FF2B5EF4-FFF2-40B4-BE49-F238E27FC236}">
                    <a16:creationId xmlns:a16="http://schemas.microsoft.com/office/drawing/2014/main" id="{C2EAEC6E-D749-4EDF-BF5C-B0CFB336FDE7}"/>
                  </a:ext>
                </a:extLst>
              </p:cNvPr>
              <p:cNvCxnSpPr>
                <a:cxnSpLocks/>
                <a:stCxn id="128" idx="5"/>
                <a:endCxn id="137" idx="6"/>
              </p:cNvCxnSpPr>
              <p:nvPr/>
            </p:nvCxnSpPr>
            <p:spPr>
              <a:xfrm>
                <a:off x="6354217" y="1731292"/>
                <a:ext cx="368304" cy="82220"/>
              </a:xfrm>
              <a:prstGeom prst="line">
                <a:avLst/>
              </a:prstGeom>
              <a:solidFill>
                <a:schemeClr val="tx1">
                  <a:lumMod val="75000"/>
                  <a:lumOff val="25000"/>
                </a:schemeClr>
              </a:solidFill>
              <a:ln w="9525" cap="flat" cmpd="sng" algn="ctr">
                <a:solidFill>
                  <a:schemeClr val="tx1">
                    <a:lumMod val="75000"/>
                    <a:lumOff val="25000"/>
                  </a:schemeClr>
                </a:solidFill>
                <a:prstDash val="sysDot"/>
                <a:headEnd type="none" w="med" len="med"/>
                <a:tailEnd type="none" w="med" len="med"/>
              </a:ln>
              <a:effectLst/>
            </p:spPr>
          </p:cxnSp>
          <p:sp>
            <p:nvSpPr>
              <p:cNvPr id="137" name="Oval 136">
                <a:extLst>
                  <a:ext uri="{FF2B5EF4-FFF2-40B4-BE49-F238E27FC236}">
                    <a16:creationId xmlns:a16="http://schemas.microsoft.com/office/drawing/2014/main" id="{61219A2C-C0E3-40A9-8BDF-5517E55819BA}"/>
                  </a:ext>
                </a:extLst>
              </p:cNvPr>
              <p:cNvSpPr/>
              <p:nvPr/>
            </p:nvSpPr>
            <p:spPr bwMode="auto">
              <a:xfrm>
                <a:off x="6636663" y="1770584"/>
                <a:ext cx="85858" cy="85857"/>
              </a:xfrm>
              <a:prstGeom prst="ellipse">
                <a:avLst/>
              </a:prstGeom>
              <a:solidFill>
                <a:schemeClr val="tx1">
                  <a:lumMod val="75000"/>
                  <a:lumOff val="25000"/>
                </a:schemeClr>
              </a:solidFill>
              <a:ln w="3175" cap="flat" cmpd="sng" algn="ctr">
                <a:solidFill>
                  <a:schemeClr val="tx1">
                    <a:lumMod val="75000"/>
                    <a:lumOff val="25000"/>
                  </a:schemeClr>
                </a:solid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pPr>
                <a:endParaRPr lang="en-US" sz="1961" kern="0">
                  <a:gradFill>
                    <a:gsLst>
                      <a:gs pos="4000">
                        <a:srgbClr val="1A1A1A"/>
                      </a:gs>
                      <a:gs pos="100000">
                        <a:srgbClr val="1A1A1A"/>
                      </a:gs>
                    </a:gsLst>
                    <a:lin ang="5400000" scaled="0"/>
                  </a:gradFill>
                  <a:latin typeface="Segoe UI Semilight"/>
                </a:endParaRPr>
              </a:p>
            </p:txBody>
          </p:sp>
          <p:cxnSp>
            <p:nvCxnSpPr>
              <p:cNvPr id="138" name="Straight Connector 137">
                <a:extLst>
                  <a:ext uri="{FF2B5EF4-FFF2-40B4-BE49-F238E27FC236}">
                    <a16:creationId xmlns:a16="http://schemas.microsoft.com/office/drawing/2014/main" id="{A017755F-6DED-42D1-97ED-A1961D155EFF}"/>
                  </a:ext>
                </a:extLst>
              </p:cNvPr>
              <p:cNvCxnSpPr>
                <a:cxnSpLocks/>
                <a:stCxn id="129" idx="5"/>
                <a:endCxn id="137" idx="0"/>
              </p:cNvCxnSpPr>
              <p:nvPr/>
            </p:nvCxnSpPr>
            <p:spPr>
              <a:xfrm>
                <a:off x="6605897" y="1677138"/>
                <a:ext cx="73695" cy="93446"/>
              </a:xfrm>
              <a:prstGeom prst="line">
                <a:avLst/>
              </a:prstGeom>
              <a:solidFill>
                <a:schemeClr val="tx1">
                  <a:lumMod val="75000"/>
                  <a:lumOff val="25000"/>
                </a:schemeClr>
              </a:solidFill>
              <a:ln w="9525" cap="flat" cmpd="sng" algn="ctr">
                <a:solidFill>
                  <a:schemeClr val="tx1">
                    <a:lumMod val="75000"/>
                    <a:lumOff val="25000"/>
                  </a:schemeClr>
                </a:solidFill>
                <a:prstDash val="sysDot"/>
                <a:headEnd type="none" w="med" len="med"/>
                <a:tailEnd type="none" w="med" len="med"/>
              </a:ln>
              <a:effectLst/>
            </p:spPr>
          </p:cxnSp>
          <p:sp>
            <p:nvSpPr>
              <p:cNvPr id="139" name="Oval 138">
                <a:extLst>
                  <a:ext uri="{FF2B5EF4-FFF2-40B4-BE49-F238E27FC236}">
                    <a16:creationId xmlns:a16="http://schemas.microsoft.com/office/drawing/2014/main" id="{9F65ACFB-6E78-4BB6-AC09-155D668E7852}"/>
                  </a:ext>
                </a:extLst>
              </p:cNvPr>
              <p:cNvSpPr/>
              <p:nvPr/>
            </p:nvSpPr>
            <p:spPr bwMode="auto">
              <a:xfrm>
                <a:off x="6913596" y="1563205"/>
                <a:ext cx="97553" cy="97553"/>
              </a:xfrm>
              <a:prstGeom prst="ellipse">
                <a:avLst/>
              </a:prstGeom>
              <a:solidFill>
                <a:schemeClr val="tx1">
                  <a:lumMod val="75000"/>
                  <a:lumOff val="25000"/>
                </a:schemeClr>
              </a:solidFill>
              <a:ln w="3175" cap="flat" cmpd="sng" algn="ctr">
                <a:solidFill>
                  <a:schemeClr val="tx1">
                    <a:lumMod val="75000"/>
                    <a:lumOff val="25000"/>
                  </a:schemeClr>
                </a:solid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4000">
                        <a:srgbClr val="1A1A1A"/>
                      </a:gs>
                      <a:gs pos="100000">
                        <a:srgbClr val="1A1A1A"/>
                      </a:gs>
                    </a:gsLst>
                    <a:lin ang="5400000" scaled="0"/>
                  </a:gradFill>
                  <a:effectLst/>
                  <a:uLnTx/>
                  <a:uFillTx/>
                  <a:latin typeface="Segoe UI Semilight"/>
                  <a:ea typeface="+mn-ea"/>
                  <a:cs typeface="+mn-cs"/>
                </a:endParaRPr>
              </a:p>
            </p:txBody>
          </p:sp>
          <p:cxnSp>
            <p:nvCxnSpPr>
              <p:cNvPr id="140" name="Straight Connector 139">
                <a:extLst>
                  <a:ext uri="{FF2B5EF4-FFF2-40B4-BE49-F238E27FC236}">
                    <a16:creationId xmlns:a16="http://schemas.microsoft.com/office/drawing/2014/main" id="{A24F62BF-C970-49D7-9DA5-CE7DE2A18218}"/>
                  </a:ext>
                </a:extLst>
              </p:cNvPr>
              <p:cNvCxnSpPr>
                <a:cxnSpLocks/>
                <a:stCxn id="139" idx="2"/>
                <a:endCxn id="132" idx="6"/>
              </p:cNvCxnSpPr>
              <p:nvPr/>
            </p:nvCxnSpPr>
            <p:spPr>
              <a:xfrm flipH="1" flipV="1">
                <a:off x="6795426" y="1587650"/>
                <a:ext cx="118170" cy="24332"/>
              </a:xfrm>
              <a:prstGeom prst="line">
                <a:avLst/>
              </a:prstGeom>
              <a:solidFill>
                <a:schemeClr val="tx1">
                  <a:lumMod val="75000"/>
                  <a:lumOff val="25000"/>
                </a:schemeClr>
              </a:solidFill>
              <a:ln w="9525" cap="flat" cmpd="sng" algn="ctr">
                <a:solidFill>
                  <a:schemeClr val="tx1">
                    <a:lumMod val="75000"/>
                    <a:lumOff val="25000"/>
                  </a:schemeClr>
                </a:solidFill>
                <a:prstDash val="sysDot"/>
                <a:headEnd type="none" w="med" len="med"/>
                <a:tailEnd type="none" w="med" len="med"/>
              </a:ln>
              <a:effectLst/>
            </p:spPr>
          </p:cxnSp>
          <p:cxnSp>
            <p:nvCxnSpPr>
              <p:cNvPr id="141" name="Straight Connector 140">
                <a:extLst>
                  <a:ext uri="{FF2B5EF4-FFF2-40B4-BE49-F238E27FC236}">
                    <a16:creationId xmlns:a16="http://schemas.microsoft.com/office/drawing/2014/main" id="{03733478-AC01-40C2-9047-6F324841AC86}"/>
                  </a:ext>
                </a:extLst>
              </p:cNvPr>
              <p:cNvCxnSpPr>
                <a:cxnSpLocks/>
                <a:stCxn id="134" idx="4"/>
              </p:cNvCxnSpPr>
              <p:nvPr/>
            </p:nvCxnSpPr>
            <p:spPr>
              <a:xfrm>
                <a:off x="6881512" y="1495058"/>
                <a:ext cx="55948" cy="94803"/>
              </a:xfrm>
              <a:prstGeom prst="line">
                <a:avLst/>
              </a:prstGeom>
              <a:solidFill>
                <a:schemeClr val="tx1">
                  <a:lumMod val="75000"/>
                  <a:lumOff val="25000"/>
                </a:schemeClr>
              </a:solidFill>
              <a:ln w="9525" cap="flat" cmpd="sng" algn="ctr">
                <a:solidFill>
                  <a:schemeClr val="tx1">
                    <a:lumMod val="75000"/>
                    <a:lumOff val="25000"/>
                  </a:schemeClr>
                </a:solidFill>
                <a:prstDash val="sysDot"/>
                <a:headEnd type="none" w="med" len="med"/>
                <a:tailEnd type="none" w="med" len="med"/>
              </a:ln>
              <a:effectLst/>
            </p:spPr>
          </p:cxnSp>
        </p:grpSp>
      </p:grpSp>
    </p:spTree>
    <p:extLst>
      <p:ext uri="{BB962C8B-B14F-4D97-AF65-F5344CB8AC3E}">
        <p14:creationId xmlns:p14="http://schemas.microsoft.com/office/powerpoint/2010/main" val="3344144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500"/>
                                        <p:tgtEl>
                                          <p:spTgt spid="5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750"/>
                                        <p:tgtEl>
                                          <p:spTgt spid="4"/>
                                        </p:tgtEl>
                                      </p:cBhvr>
                                    </p:animEffect>
                                  </p:childTnLst>
                                </p:cTn>
                              </p:par>
                              <p:par>
                                <p:cTn id="12" presetID="63" presetClass="path" presetSubtype="0" decel="100000" fill="hold" nodeType="withEffect">
                                  <p:stCondLst>
                                    <p:cond delay="0"/>
                                  </p:stCondLst>
                                  <p:childTnLst>
                                    <p:animMotion origin="layout" path="M 0.18893 -0.00185 L -0.00026 -3.33333E-6 " pathEditMode="relative" rAng="0" ptsTypes="AA">
                                      <p:cBhvr>
                                        <p:cTn id="13" dur="750" fill="hold"/>
                                        <p:tgtEl>
                                          <p:spTgt spid="4"/>
                                        </p:tgtEl>
                                        <p:attrNameLst>
                                          <p:attrName>ppt_x</p:attrName>
                                          <p:attrName>ppt_y</p:attrName>
                                        </p:attrNameLst>
                                      </p:cBhvr>
                                      <p:rCtr x="-9466" y="93"/>
                                    </p:animMotion>
                                  </p:childTnLst>
                                </p:cTn>
                              </p:par>
                            </p:childTnLst>
                          </p:cTn>
                        </p:par>
                        <p:par>
                          <p:cTn id="14" fill="hold">
                            <p:stCondLst>
                              <p:cond delay="1250"/>
                            </p:stCondLst>
                            <p:childTnLst>
                              <p:par>
                                <p:cTn id="15" presetID="16" presetClass="entr" presetSubtype="42" fill="hold" grpId="0" nodeType="afterEffect">
                                  <p:stCondLst>
                                    <p:cond delay="0"/>
                                  </p:stCondLst>
                                  <p:childTnLst>
                                    <p:set>
                                      <p:cBhvr>
                                        <p:cTn id="16" dur="1" fill="hold">
                                          <p:stCondLst>
                                            <p:cond delay="0"/>
                                          </p:stCondLst>
                                        </p:cTn>
                                        <p:tgtEl>
                                          <p:spTgt spid="48"/>
                                        </p:tgtEl>
                                        <p:attrNameLst>
                                          <p:attrName>style.visibility</p:attrName>
                                        </p:attrNameLst>
                                      </p:cBhvr>
                                      <p:to>
                                        <p:strVal val="visible"/>
                                      </p:to>
                                    </p:set>
                                    <p:animEffect transition="in" filter="barn(outHorizontal)">
                                      <p:cBhvr>
                                        <p:cTn id="17" dur="500"/>
                                        <p:tgtEl>
                                          <p:spTgt spid="48"/>
                                        </p:tgtEl>
                                      </p:cBhvr>
                                    </p:animEffect>
                                  </p:childTnLst>
                                </p:cTn>
                              </p:par>
                            </p:childTnLst>
                          </p:cTn>
                        </p:par>
                        <p:par>
                          <p:cTn id="18" fill="hold">
                            <p:stCondLst>
                              <p:cond delay="1750"/>
                            </p:stCondLst>
                            <p:childTnLst>
                              <p:par>
                                <p:cTn id="19" presetID="10" presetClass="entr" presetSubtype="0" fill="hold" nodeType="after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fade">
                                      <p:cBhvr>
                                        <p:cTn id="26" dur="750"/>
                                        <p:tgtEl>
                                          <p:spTgt spid="6"/>
                                        </p:tgtEl>
                                      </p:cBhvr>
                                    </p:animEffect>
                                  </p:childTnLst>
                                </p:cTn>
                              </p:par>
                              <p:par>
                                <p:cTn id="27" presetID="63" presetClass="path" presetSubtype="0" decel="100000" fill="hold" nodeType="withEffect">
                                  <p:stCondLst>
                                    <p:cond delay="0"/>
                                  </p:stCondLst>
                                  <p:childTnLst>
                                    <p:animMotion origin="layout" path="M 0.18893 -0.00185 L -0.00026 1.48148E-6 " pathEditMode="relative" rAng="0" ptsTypes="AA">
                                      <p:cBhvr>
                                        <p:cTn id="28" dur="750" fill="hold"/>
                                        <p:tgtEl>
                                          <p:spTgt spid="6"/>
                                        </p:tgtEl>
                                        <p:attrNameLst>
                                          <p:attrName>ppt_x</p:attrName>
                                          <p:attrName>ppt_y</p:attrName>
                                        </p:attrNameLst>
                                      </p:cBhvr>
                                      <p:rCtr x="-9466" y="93"/>
                                    </p:animMotion>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grpId="0" nodeType="clickEffect">
                                  <p:stCondLst>
                                    <p:cond delay="0"/>
                                  </p:stCondLst>
                                  <p:childTnLst>
                                    <p:set>
                                      <p:cBhvr>
                                        <p:cTn id="32" dur="1" fill="hold">
                                          <p:stCondLst>
                                            <p:cond delay="0"/>
                                          </p:stCondLst>
                                        </p:cTn>
                                        <p:tgtEl>
                                          <p:spTgt spid="65"/>
                                        </p:tgtEl>
                                        <p:attrNameLst>
                                          <p:attrName>style.visibility</p:attrName>
                                        </p:attrNameLst>
                                      </p:cBhvr>
                                      <p:to>
                                        <p:strVal val="visible"/>
                                      </p:to>
                                    </p:set>
                                    <p:animEffect transition="in" filter="wipe(down)">
                                      <p:cBhvr>
                                        <p:cTn id="33" dur="500"/>
                                        <p:tgtEl>
                                          <p:spTgt spid="65"/>
                                        </p:tgtEl>
                                      </p:cBhvr>
                                    </p:animEffect>
                                  </p:childTnLst>
                                </p:cTn>
                              </p:par>
                            </p:childTnLst>
                          </p:cTn>
                        </p:par>
                        <p:par>
                          <p:cTn id="34" fill="hold">
                            <p:stCondLst>
                              <p:cond delay="500"/>
                            </p:stCondLst>
                            <p:childTnLst>
                              <p:par>
                                <p:cTn id="35" presetID="10" presetClass="entr" presetSubtype="0" fill="hold" nodeType="afterEffect">
                                  <p:stCondLst>
                                    <p:cond delay="0"/>
                                  </p:stCondLst>
                                  <p:childTnLst>
                                    <p:set>
                                      <p:cBhvr>
                                        <p:cTn id="36" dur="1" fill="hold">
                                          <p:stCondLst>
                                            <p:cond delay="0"/>
                                          </p:stCondLst>
                                        </p:cTn>
                                        <p:tgtEl>
                                          <p:spTgt spid="3"/>
                                        </p:tgtEl>
                                        <p:attrNameLst>
                                          <p:attrName>style.visibility</p:attrName>
                                        </p:attrNameLst>
                                      </p:cBhvr>
                                      <p:to>
                                        <p:strVal val="visible"/>
                                      </p:to>
                                    </p:set>
                                    <p:animEffect transition="in" filter="fade">
                                      <p:cBhvr>
                                        <p:cTn id="37" dur="750"/>
                                        <p:tgtEl>
                                          <p:spTgt spid="3"/>
                                        </p:tgtEl>
                                      </p:cBhvr>
                                    </p:animEffect>
                                  </p:childTnLst>
                                </p:cTn>
                              </p:par>
                              <p:par>
                                <p:cTn id="38" presetID="63" presetClass="path" presetSubtype="0" decel="100000" fill="hold" nodeType="withEffect">
                                  <p:stCondLst>
                                    <p:cond delay="0"/>
                                  </p:stCondLst>
                                  <p:childTnLst>
                                    <p:animMotion origin="layout" path="M 0.18893 -0.00186 L -0.00026 4.81481E-6 " pathEditMode="relative" rAng="0" ptsTypes="AA">
                                      <p:cBhvr>
                                        <p:cTn id="39" dur="750" fill="hold"/>
                                        <p:tgtEl>
                                          <p:spTgt spid="3"/>
                                        </p:tgtEl>
                                        <p:attrNameLst>
                                          <p:attrName>ppt_x</p:attrName>
                                          <p:attrName>ppt_y</p:attrName>
                                        </p:attrNameLst>
                                      </p:cBhvr>
                                      <p:rCtr x="-9466" y="93"/>
                                    </p:animMotion>
                                  </p:childTnLst>
                                </p:cTn>
                              </p:par>
                            </p:childTnLst>
                          </p:cTn>
                        </p:par>
                      </p:childTnLst>
                    </p:cTn>
                  </p:par>
                  <p:par>
                    <p:cTn id="40" fill="hold">
                      <p:stCondLst>
                        <p:cond delay="indefinite"/>
                      </p:stCondLst>
                      <p:childTnLst>
                        <p:par>
                          <p:cTn id="41" fill="hold">
                            <p:stCondLst>
                              <p:cond delay="0"/>
                            </p:stCondLst>
                            <p:childTnLst>
                              <p:par>
                                <p:cTn id="42" presetID="22" presetClass="entr" presetSubtype="4" fill="hold" grpId="0" nodeType="clickEffect">
                                  <p:stCondLst>
                                    <p:cond delay="0"/>
                                  </p:stCondLst>
                                  <p:childTnLst>
                                    <p:set>
                                      <p:cBhvr>
                                        <p:cTn id="43" dur="1" fill="hold">
                                          <p:stCondLst>
                                            <p:cond delay="0"/>
                                          </p:stCondLst>
                                        </p:cTn>
                                        <p:tgtEl>
                                          <p:spTgt spid="66"/>
                                        </p:tgtEl>
                                        <p:attrNameLst>
                                          <p:attrName>style.visibility</p:attrName>
                                        </p:attrNameLst>
                                      </p:cBhvr>
                                      <p:to>
                                        <p:strVal val="visible"/>
                                      </p:to>
                                    </p:set>
                                    <p:animEffect transition="in" filter="wipe(down)">
                                      <p:cBhvr>
                                        <p:cTn id="44" dur="500"/>
                                        <p:tgtEl>
                                          <p:spTgt spid="66"/>
                                        </p:tgtEl>
                                      </p:cBhvr>
                                    </p:animEffect>
                                  </p:childTnLst>
                                </p:cTn>
                              </p:par>
                            </p:childTnLst>
                          </p:cTn>
                        </p:par>
                        <p:par>
                          <p:cTn id="45" fill="hold">
                            <p:stCondLst>
                              <p:cond delay="500"/>
                            </p:stCondLst>
                            <p:childTnLst>
                              <p:par>
                                <p:cTn id="46" presetID="10" presetClass="entr" presetSubtype="0" fill="hold" grpId="1" nodeType="afterEffect">
                                  <p:stCondLst>
                                    <p:cond delay="0"/>
                                  </p:stCondLst>
                                  <p:childTnLst>
                                    <p:set>
                                      <p:cBhvr>
                                        <p:cTn id="47" dur="1" fill="hold">
                                          <p:stCondLst>
                                            <p:cond delay="0"/>
                                          </p:stCondLst>
                                        </p:cTn>
                                        <p:tgtEl>
                                          <p:spTgt spid="67"/>
                                        </p:tgtEl>
                                        <p:attrNameLst>
                                          <p:attrName>style.visibility</p:attrName>
                                        </p:attrNameLst>
                                      </p:cBhvr>
                                      <p:to>
                                        <p:strVal val="visible"/>
                                      </p:to>
                                    </p:set>
                                    <p:animEffect transition="in" filter="fade">
                                      <p:cBhvr>
                                        <p:cTn id="48" dur="750"/>
                                        <p:tgtEl>
                                          <p:spTgt spid="67"/>
                                        </p:tgtEl>
                                      </p:cBhvr>
                                    </p:animEffect>
                                  </p:childTnLst>
                                </p:cTn>
                              </p:par>
                              <p:par>
                                <p:cTn id="49" presetID="63" presetClass="path" presetSubtype="0" accel="50000" decel="50000" fill="hold" grpId="0" nodeType="withEffect">
                                  <p:stCondLst>
                                    <p:cond delay="0"/>
                                  </p:stCondLst>
                                  <p:childTnLst>
                                    <p:animMotion origin="layout" path="M -0.17448 2.96296E-6 L -2.5E-6 2.96296E-6 " pathEditMode="relative" rAng="0" ptsTypes="AA">
                                      <p:cBhvr>
                                        <p:cTn id="50" dur="750" fill="hold"/>
                                        <p:tgtEl>
                                          <p:spTgt spid="67"/>
                                        </p:tgtEl>
                                        <p:attrNameLst>
                                          <p:attrName>ppt_x</p:attrName>
                                          <p:attrName>ppt_y</p:attrName>
                                        </p:attrNameLst>
                                      </p:cBhvr>
                                      <p:rCtr x="8789" y="0"/>
                                    </p:animMotion>
                                  </p:childTnLst>
                                </p:cTn>
                              </p:par>
                            </p:childTnLst>
                          </p:cTn>
                        </p:par>
                        <p:par>
                          <p:cTn id="51" fill="hold">
                            <p:stCondLst>
                              <p:cond delay="1250"/>
                            </p:stCondLst>
                            <p:childTnLst>
                              <p:par>
                                <p:cTn id="52" presetID="22" presetClass="entr" presetSubtype="1" fill="hold" grpId="0" nodeType="afterEffect">
                                  <p:stCondLst>
                                    <p:cond delay="0"/>
                                  </p:stCondLst>
                                  <p:childTnLst>
                                    <p:set>
                                      <p:cBhvr>
                                        <p:cTn id="53" dur="1" fill="hold">
                                          <p:stCondLst>
                                            <p:cond delay="0"/>
                                          </p:stCondLst>
                                        </p:cTn>
                                        <p:tgtEl>
                                          <p:spTgt spid="100"/>
                                        </p:tgtEl>
                                        <p:attrNameLst>
                                          <p:attrName>style.visibility</p:attrName>
                                        </p:attrNameLst>
                                      </p:cBhvr>
                                      <p:to>
                                        <p:strVal val="visible"/>
                                      </p:to>
                                    </p:set>
                                    <p:animEffect transition="in" filter="wipe(up)">
                                      <p:cBhvr>
                                        <p:cTn id="54" dur="500"/>
                                        <p:tgtEl>
                                          <p:spTgt spid="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animBg="1"/>
      <p:bldP spid="67" grpId="1" animBg="1"/>
      <p:bldP spid="66" grpId="0" animBg="1"/>
      <p:bldP spid="65" grpId="0" animBg="1"/>
      <p:bldP spid="48" grpId="0" animBg="1"/>
      <p:bldP spid="100"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687020-FA48-4EAE-AD42-24CB921DBF1B}"/>
              </a:ext>
            </a:extLst>
          </p:cNvPr>
          <p:cNvSpPr>
            <a:spLocks noGrp="1"/>
          </p:cNvSpPr>
          <p:nvPr>
            <p:ph type="title"/>
          </p:nvPr>
        </p:nvSpPr>
        <p:spPr>
          <a:xfrm>
            <a:off x="353051" y="295675"/>
            <a:ext cx="11018520" cy="553999"/>
          </a:xfrm>
        </p:spPr>
        <p:txBody>
          <a:bodyPr/>
          <a:lstStyle/>
          <a:p>
            <a:r>
              <a:rPr lang="en-US"/>
              <a:t>SOC Reference Operational Model</a:t>
            </a:r>
          </a:p>
        </p:txBody>
      </p:sp>
      <p:sp>
        <p:nvSpPr>
          <p:cNvPr id="79" name="TextBox 78">
            <a:extLst>
              <a:ext uri="{FF2B5EF4-FFF2-40B4-BE49-F238E27FC236}">
                <a16:creationId xmlns:a16="http://schemas.microsoft.com/office/drawing/2014/main" id="{DF7166CF-4FBF-4DB3-9BB5-25574ECDA5D1}"/>
              </a:ext>
            </a:extLst>
          </p:cNvPr>
          <p:cNvSpPr txBox="1"/>
          <p:nvPr/>
        </p:nvSpPr>
        <p:spPr>
          <a:xfrm>
            <a:off x="1419368" y="5950020"/>
            <a:ext cx="2158324" cy="572464"/>
          </a:xfrm>
          <a:prstGeom prst="rect">
            <a:avLst/>
          </a:prstGeom>
          <a:noFill/>
        </p:spPr>
        <p:txBody>
          <a:bodyPr wrap="square" lIns="182880" tIns="146304" rIns="182880" bIns="146304" rtlCol="0" anchor="ctr">
            <a:spAutoFit/>
          </a:bodyPr>
          <a:lstStyle/>
          <a:p>
            <a:pPr lvl="0" algn="ctr">
              <a:lnSpc>
                <a:spcPct val="90000"/>
              </a:lnSpc>
              <a:spcAft>
                <a:spcPts val="600"/>
              </a:spcAft>
              <a:defRPr/>
            </a:pPr>
            <a:r>
              <a:rPr lang="en-US" sz="2000">
                <a:solidFill>
                  <a:schemeClr val="tx1">
                    <a:lumMod val="50000"/>
                    <a:lumOff val="50000"/>
                  </a:schemeClr>
                </a:solidFill>
                <a:latin typeface="Segoe UI Semibold" panose="020B0702040204020203" pitchFamily="34" charset="0"/>
                <a:cs typeface="Segoe UI Semibold" panose="020B0702040204020203" pitchFamily="34" charset="0"/>
              </a:rPr>
              <a:t>DETECT</a:t>
            </a:r>
          </a:p>
        </p:txBody>
      </p:sp>
      <p:sp>
        <p:nvSpPr>
          <p:cNvPr id="82" name="TextBox 81">
            <a:extLst>
              <a:ext uri="{FF2B5EF4-FFF2-40B4-BE49-F238E27FC236}">
                <a16:creationId xmlns:a16="http://schemas.microsoft.com/office/drawing/2014/main" id="{89F90B80-98C7-403F-B6B4-C7239237D2A8}"/>
              </a:ext>
            </a:extLst>
          </p:cNvPr>
          <p:cNvSpPr txBox="1"/>
          <p:nvPr/>
        </p:nvSpPr>
        <p:spPr>
          <a:xfrm>
            <a:off x="4378015" y="5950020"/>
            <a:ext cx="3856480" cy="572464"/>
          </a:xfrm>
          <a:prstGeom prst="rect">
            <a:avLst/>
          </a:prstGeom>
          <a:noFill/>
        </p:spPr>
        <p:txBody>
          <a:bodyPr wrap="square" lIns="182880" tIns="146304" rIns="182880" bIns="146304" rtlCol="0" anchor="ctr">
            <a:spAutoFit/>
          </a:bodyPr>
          <a:lstStyle/>
          <a:p>
            <a:pPr lvl="0" algn="ctr">
              <a:lnSpc>
                <a:spcPct val="90000"/>
              </a:lnSpc>
              <a:spcAft>
                <a:spcPts val="600"/>
              </a:spcAft>
              <a:defRPr/>
            </a:pPr>
            <a:r>
              <a:rPr lang="en-US" sz="2000">
                <a:solidFill>
                  <a:schemeClr val="tx1">
                    <a:lumMod val="50000"/>
                    <a:lumOff val="50000"/>
                  </a:schemeClr>
                </a:solidFill>
                <a:latin typeface="Segoe UI Semibold" panose="020B0702040204020203" pitchFamily="34" charset="0"/>
                <a:cs typeface="Segoe UI Semibold" panose="020B0702040204020203" pitchFamily="34" charset="0"/>
              </a:rPr>
              <a:t>RESPOND</a:t>
            </a:r>
          </a:p>
        </p:txBody>
      </p:sp>
      <p:sp>
        <p:nvSpPr>
          <p:cNvPr id="86" name="TextBox 85">
            <a:extLst>
              <a:ext uri="{FF2B5EF4-FFF2-40B4-BE49-F238E27FC236}">
                <a16:creationId xmlns:a16="http://schemas.microsoft.com/office/drawing/2014/main" id="{5CA6B80E-004D-421A-8041-1DBF6ADF59C5}"/>
              </a:ext>
            </a:extLst>
          </p:cNvPr>
          <p:cNvSpPr txBox="1"/>
          <p:nvPr/>
        </p:nvSpPr>
        <p:spPr>
          <a:xfrm>
            <a:off x="9034818" y="5950020"/>
            <a:ext cx="1604889" cy="572464"/>
          </a:xfrm>
          <a:prstGeom prst="rect">
            <a:avLst/>
          </a:prstGeom>
          <a:noFill/>
        </p:spPr>
        <p:txBody>
          <a:bodyPr wrap="square" lIns="182880" tIns="146304" rIns="182880" bIns="146304" rtlCol="0" anchor="ctr">
            <a:spAutoFit/>
          </a:bodyPr>
          <a:lstStyle/>
          <a:p>
            <a:pPr lvl="0" algn="ctr">
              <a:lnSpc>
                <a:spcPct val="90000"/>
              </a:lnSpc>
              <a:spcAft>
                <a:spcPts val="600"/>
              </a:spcAft>
              <a:defRPr/>
            </a:pPr>
            <a:r>
              <a:rPr lang="en-US" sz="2000">
                <a:solidFill>
                  <a:schemeClr val="tx1">
                    <a:lumMod val="50000"/>
                    <a:lumOff val="50000"/>
                  </a:schemeClr>
                </a:solidFill>
                <a:latin typeface="Segoe UI Semibold" panose="020B0702040204020203" pitchFamily="34" charset="0"/>
                <a:cs typeface="Segoe UI Semibold" panose="020B0702040204020203" pitchFamily="34" charset="0"/>
              </a:rPr>
              <a:t>RECOVER </a:t>
            </a:r>
          </a:p>
        </p:txBody>
      </p:sp>
      <p:grpSp>
        <p:nvGrpSpPr>
          <p:cNvPr id="8" name="Group 7">
            <a:extLst>
              <a:ext uri="{FF2B5EF4-FFF2-40B4-BE49-F238E27FC236}">
                <a16:creationId xmlns:a16="http://schemas.microsoft.com/office/drawing/2014/main" id="{17BCD15D-9C17-4ECD-9E4B-B4FEBD7997E5}"/>
              </a:ext>
            </a:extLst>
          </p:cNvPr>
          <p:cNvGrpSpPr/>
          <p:nvPr/>
        </p:nvGrpSpPr>
        <p:grpSpPr>
          <a:xfrm>
            <a:off x="3509464" y="2961640"/>
            <a:ext cx="7977253" cy="1144819"/>
            <a:chOff x="3482078" y="1848883"/>
            <a:chExt cx="7977253" cy="1144819"/>
          </a:xfrm>
        </p:grpSpPr>
        <p:sp>
          <p:nvSpPr>
            <p:cNvPr id="50" name="Rectangle 49">
              <a:extLst>
                <a:ext uri="{FF2B5EF4-FFF2-40B4-BE49-F238E27FC236}">
                  <a16:creationId xmlns:a16="http://schemas.microsoft.com/office/drawing/2014/main" id="{FE663DC4-1E22-4F22-8AA0-82F32E37A662}"/>
                </a:ext>
              </a:extLst>
            </p:cNvPr>
            <p:cNvSpPr/>
            <p:nvPr/>
          </p:nvSpPr>
          <p:spPr bwMode="auto">
            <a:xfrm>
              <a:off x="3482078" y="1848883"/>
              <a:ext cx="7977253" cy="1144819"/>
            </a:xfrm>
            <a:prstGeom prst="rect">
              <a:avLst/>
            </a:prstGeom>
            <a:solidFill>
              <a:srgbClr val="FFFFFF">
                <a:alpha val="50196"/>
              </a:srgbClr>
            </a:solid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914400" algn="ctr" defTabSz="932472" fontAlgn="base">
                <a:spcBef>
                  <a:spcPct val="0"/>
                </a:spcBef>
                <a:spcAft>
                  <a:spcPts val="600"/>
                </a:spcAft>
              </a:pPr>
              <a:r>
                <a:rPr lang="en-US" sz="2600" b="1" dirty="0">
                  <a:solidFill>
                    <a:schemeClr val="tx1"/>
                  </a:solidFill>
                  <a:cs typeface="Segoe UI" pitchFamily="34" charset="0"/>
                </a:rPr>
                <a:t>INCIDENT MANAGEMENT</a:t>
              </a:r>
            </a:p>
            <a:p>
              <a:pPr marL="914400" algn="ctr" defTabSz="932472" fontAlgn="base">
                <a:spcBef>
                  <a:spcPct val="0"/>
                </a:spcBef>
                <a:spcAft>
                  <a:spcPct val="0"/>
                </a:spcAft>
              </a:pPr>
              <a:r>
                <a:rPr lang="en-US" i="1" dirty="0">
                  <a:solidFill>
                    <a:schemeClr val="tx1"/>
                  </a:solidFill>
                  <a:ea typeface="Segoe UI" pitchFamily="34" charset="0"/>
                  <a:cs typeface="Segoe UI" pitchFamily="34" charset="0"/>
                </a:rPr>
                <a:t>Coordinate Data Breaches and Major Incidents with:</a:t>
              </a:r>
              <a:br>
                <a:rPr lang="en-US" i="1" dirty="0">
                  <a:solidFill>
                    <a:schemeClr val="tx1"/>
                  </a:solidFill>
                  <a:ea typeface="Segoe UI" pitchFamily="34" charset="0"/>
                  <a:cs typeface="Segoe UI" pitchFamily="34" charset="0"/>
                </a:rPr>
              </a:br>
              <a:r>
                <a:rPr lang="en-US" sz="1600" b="1" i="1" dirty="0">
                  <a:solidFill>
                    <a:schemeClr val="tx1"/>
                  </a:solidFill>
                  <a:ea typeface="Segoe UI" pitchFamily="34" charset="0"/>
                  <a:cs typeface="Segoe UI" pitchFamily="34" charset="0"/>
                </a:rPr>
                <a:t>Leadership | Legal | Communications | Risk Management | Others</a:t>
              </a:r>
              <a:endParaRPr lang="en-US" b="1" i="1" dirty="0">
                <a:solidFill>
                  <a:schemeClr val="tx1"/>
                </a:solidFill>
                <a:ea typeface="Segoe UI" pitchFamily="34" charset="0"/>
                <a:cs typeface="Segoe UI" pitchFamily="34" charset="0"/>
              </a:endParaRPr>
            </a:p>
          </p:txBody>
        </p:sp>
        <p:pic>
          <p:nvPicPr>
            <p:cNvPr id="59" name="Graphic 58" descr="User">
              <a:extLst>
                <a:ext uri="{FF2B5EF4-FFF2-40B4-BE49-F238E27FC236}">
                  <a16:creationId xmlns:a16="http://schemas.microsoft.com/office/drawing/2014/main" id="{61A1AA4C-66CB-4F87-B293-10A4D8499D0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737009" y="2144240"/>
              <a:ext cx="675035" cy="675035"/>
            </a:xfrm>
            <a:prstGeom prst="rect">
              <a:avLst/>
            </a:prstGeom>
          </p:spPr>
        </p:pic>
      </p:grpSp>
      <p:grpSp>
        <p:nvGrpSpPr>
          <p:cNvPr id="6" name="Group 5">
            <a:extLst>
              <a:ext uri="{FF2B5EF4-FFF2-40B4-BE49-F238E27FC236}">
                <a16:creationId xmlns:a16="http://schemas.microsoft.com/office/drawing/2014/main" id="{517E0212-EC21-4AC3-8AC6-3C115822D601}"/>
              </a:ext>
            </a:extLst>
          </p:cNvPr>
          <p:cNvGrpSpPr/>
          <p:nvPr/>
        </p:nvGrpSpPr>
        <p:grpSpPr>
          <a:xfrm>
            <a:off x="1194178" y="1029710"/>
            <a:ext cx="10292539" cy="1144819"/>
            <a:chOff x="1194178" y="3156336"/>
            <a:chExt cx="10292539" cy="1144819"/>
          </a:xfrm>
          <a:solidFill>
            <a:schemeClr val="tx1">
              <a:lumMod val="25000"/>
              <a:lumOff val="75000"/>
            </a:schemeClr>
          </a:solidFill>
        </p:grpSpPr>
        <p:sp>
          <p:nvSpPr>
            <p:cNvPr id="51" name="Rectangle 50">
              <a:extLst>
                <a:ext uri="{FF2B5EF4-FFF2-40B4-BE49-F238E27FC236}">
                  <a16:creationId xmlns:a16="http://schemas.microsoft.com/office/drawing/2014/main" id="{645D8C17-281B-4D4F-8773-46F68C6AF93C}"/>
                </a:ext>
              </a:extLst>
            </p:cNvPr>
            <p:cNvSpPr/>
            <p:nvPr/>
          </p:nvSpPr>
          <p:spPr bwMode="auto">
            <a:xfrm>
              <a:off x="1194178" y="3156336"/>
              <a:ext cx="10292539" cy="1144819"/>
            </a:xfrm>
            <a:prstGeom prst="rect">
              <a:avLst/>
            </a:prstGeom>
            <a:grp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914400" algn="ctr" defTabSz="932472" fontAlgn="base">
                <a:spcBef>
                  <a:spcPct val="0"/>
                </a:spcBef>
                <a:spcAft>
                  <a:spcPts val="600"/>
                </a:spcAft>
              </a:pPr>
              <a:r>
                <a:rPr lang="en-US" sz="2600" b="1">
                  <a:solidFill>
                    <a:schemeClr val="tx1"/>
                  </a:solidFill>
                  <a:cs typeface="Segoe UI" pitchFamily="34" charset="0"/>
                </a:rPr>
                <a:t>THREAT INTELLIGENCE</a:t>
              </a:r>
            </a:p>
            <a:p>
              <a:pPr marL="914400" algn="ctr" defTabSz="932472" fontAlgn="base">
                <a:spcBef>
                  <a:spcPct val="0"/>
                </a:spcBef>
                <a:spcAft>
                  <a:spcPct val="0"/>
                </a:spcAft>
              </a:pPr>
              <a:r>
                <a:rPr lang="en-US" i="1">
                  <a:solidFill>
                    <a:schemeClr val="tx1"/>
                  </a:solidFill>
                  <a:ea typeface="Segoe UI" pitchFamily="34" charset="0"/>
                  <a:cs typeface="Segoe UI" pitchFamily="34" charset="0"/>
                </a:rPr>
                <a:t>Provide External Context to inform decisions </a:t>
              </a:r>
              <a:br>
                <a:rPr lang="en-US" i="1">
                  <a:solidFill>
                    <a:schemeClr val="tx1"/>
                  </a:solidFill>
                  <a:ea typeface="Segoe UI" pitchFamily="34" charset="0"/>
                  <a:cs typeface="Segoe UI" pitchFamily="34" charset="0"/>
                </a:rPr>
              </a:br>
              <a:r>
                <a:rPr lang="en-US" b="1" i="1">
                  <a:solidFill>
                    <a:schemeClr val="tx1"/>
                  </a:solidFill>
                  <a:ea typeface="Segoe UI" pitchFamily="34" charset="0"/>
                  <a:cs typeface="Segoe UI" pitchFamily="34" charset="0"/>
                </a:rPr>
                <a:t>Investigations | Hunting | Leadership | Technical Detections and Defenses</a:t>
              </a:r>
            </a:p>
          </p:txBody>
        </p:sp>
        <p:pic>
          <p:nvPicPr>
            <p:cNvPr id="61" name="Graphic 60" descr="User">
              <a:extLst>
                <a:ext uri="{FF2B5EF4-FFF2-40B4-BE49-F238E27FC236}">
                  <a16:creationId xmlns:a16="http://schemas.microsoft.com/office/drawing/2014/main" id="{6E55EC16-CE70-49E6-9C54-2188AA8E246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36525" y="3366371"/>
              <a:ext cx="675035" cy="675035"/>
            </a:xfrm>
            <a:prstGeom prst="rect">
              <a:avLst/>
            </a:prstGeom>
          </p:spPr>
        </p:pic>
      </p:grpSp>
      <p:grpSp>
        <p:nvGrpSpPr>
          <p:cNvPr id="3" name="Group 2">
            <a:extLst>
              <a:ext uri="{FF2B5EF4-FFF2-40B4-BE49-F238E27FC236}">
                <a16:creationId xmlns:a16="http://schemas.microsoft.com/office/drawing/2014/main" id="{40D3CBCA-402F-4401-83D9-DD39B45FBFAA}"/>
              </a:ext>
            </a:extLst>
          </p:cNvPr>
          <p:cNvGrpSpPr/>
          <p:nvPr/>
        </p:nvGrpSpPr>
        <p:grpSpPr>
          <a:xfrm>
            <a:off x="1194178" y="4287245"/>
            <a:ext cx="10292539" cy="1108604"/>
            <a:chOff x="1194178" y="4505494"/>
            <a:chExt cx="10292539" cy="1108604"/>
          </a:xfrm>
        </p:grpSpPr>
        <p:sp>
          <p:nvSpPr>
            <p:cNvPr id="41" name="Rectangle 40">
              <a:extLst>
                <a:ext uri="{FF2B5EF4-FFF2-40B4-BE49-F238E27FC236}">
                  <a16:creationId xmlns:a16="http://schemas.microsoft.com/office/drawing/2014/main" id="{E22D15F2-983D-4D50-91D4-43A0987F2B62}"/>
                </a:ext>
              </a:extLst>
            </p:cNvPr>
            <p:cNvSpPr/>
            <p:nvPr/>
          </p:nvSpPr>
          <p:spPr bwMode="auto">
            <a:xfrm>
              <a:off x="1194178" y="4505494"/>
              <a:ext cx="10292539" cy="1108604"/>
            </a:xfrm>
            <a:prstGeom prst="rect">
              <a:avLst/>
            </a:prstGeom>
            <a:solidFill>
              <a:srgbClr val="FFFFFF">
                <a:alpha val="50196"/>
              </a:srgbClr>
            </a:solid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914400" algn="ctr" defTabSz="932472" fontAlgn="base">
                <a:spcBef>
                  <a:spcPct val="0"/>
                </a:spcBef>
                <a:spcAft>
                  <a:spcPts val="600"/>
                </a:spcAft>
              </a:pPr>
              <a:r>
                <a:rPr lang="en-US" sz="2600" b="1" dirty="0">
                  <a:solidFill>
                    <a:schemeClr val="tx1"/>
                  </a:solidFill>
                  <a:cs typeface="Segoe UI" pitchFamily="34" charset="0"/>
                </a:rPr>
                <a:t>SOC ANALYSTS</a:t>
              </a:r>
            </a:p>
            <a:p>
              <a:pPr marL="914400" algn="ctr" defTabSz="932472" fontAlgn="base">
                <a:spcBef>
                  <a:spcPct val="0"/>
                </a:spcBef>
                <a:spcAft>
                  <a:spcPct val="0"/>
                </a:spcAft>
              </a:pPr>
              <a:r>
                <a:rPr lang="en-US" i="1" dirty="0">
                  <a:solidFill>
                    <a:schemeClr val="tx1"/>
                  </a:solidFill>
                  <a:ea typeface="Segoe UI" pitchFamily="34" charset="0"/>
                  <a:cs typeface="Segoe UI" pitchFamily="34" charset="0"/>
                </a:rPr>
                <a:t>Reactively remediate incidents and proactively hunt for attackers</a:t>
              </a:r>
            </a:p>
            <a:p>
              <a:pPr marL="914400" algn="ctr" defTabSz="932472" fontAlgn="base">
                <a:spcBef>
                  <a:spcPct val="0"/>
                </a:spcBef>
                <a:spcAft>
                  <a:spcPct val="0"/>
                </a:spcAft>
              </a:pPr>
              <a:r>
                <a:rPr lang="en-US" i="1" dirty="0">
                  <a:solidFill>
                    <a:schemeClr val="tx1"/>
                  </a:solidFill>
                  <a:ea typeface="Segoe UI" pitchFamily="34" charset="0"/>
                  <a:cs typeface="Segoe UI" pitchFamily="34" charset="0"/>
                </a:rPr>
                <a:t>Escalate to higher tier as needed</a:t>
              </a:r>
            </a:p>
          </p:txBody>
        </p:sp>
        <p:pic>
          <p:nvPicPr>
            <p:cNvPr id="44" name="Graphic 43" descr="User">
              <a:extLst>
                <a:ext uri="{FF2B5EF4-FFF2-40B4-BE49-F238E27FC236}">
                  <a16:creationId xmlns:a16="http://schemas.microsoft.com/office/drawing/2014/main" id="{1BBBD419-D611-4519-ADF7-95BBC06A12E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36525" y="4764456"/>
              <a:ext cx="675035" cy="675035"/>
            </a:xfrm>
            <a:prstGeom prst="rect">
              <a:avLst/>
            </a:prstGeom>
          </p:spPr>
        </p:pic>
        <p:sp>
          <p:nvSpPr>
            <p:cNvPr id="4" name="Rectangle 3">
              <a:extLst>
                <a:ext uri="{FF2B5EF4-FFF2-40B4-BE49-F238E27FC236}">
                  <a16:creationId xmlns:a16="http://schemas.microsoft.com/office/drawing/2014/main" id="{64222874-C16B-47BD-BE12-70CB1DAD7B56}"/>
                </a:ext>
              </a:extLst>
            </p:cNvPr>
            <p:cNvSpPr/>
            <p:nvPr/>
          </p:nvSpPr>
          <p:spPr>
            <a:xfrm>
              <a:off x="2253714" y="4639793"/>
              <a:ext cx="772969" cy="923330"/>
            </a:xfrm>
            <a:prstGeom prst="rect">
              <a:avLst/>
            </a:prstGeom>
          </p:spPr>
          <p:txBody>
            <a:bodyPr wrap="none">
              <a:spAutoFit/>
            </a:bodyPr>
            <a:lstStyle/>
            <a:p>
              <a:r>
                <a:rPr lang="en-US">
                  <a:solidFill>
                    <a:schemeClr val="tx1">
                      <a:lumMod val="75000"/>
                      <a:lumOff val="25000"/>
                    </a:schemeClr>
                  </a:solidFill>
                  <a:latin typeface="+mj-lt"/>
                  <a:ea typeface="Segoe UI" pitchFamily="34" charset="0"/>
                  <a:cs typeface="Segoe UI" pitchFamily="34" charset="0"/>
                </a:rPr>
                <a:t>Tier 3</a:t>
              </a:r>
            </a:p>
            <a:p>
              <a:r>
                <a:rPr lang="en-US">
                  <a:solidFill>
                    <a:schemeClr val="tx1">
                      <a:lumMod val="75000"/>
                      <a:lumOff val="25000"/>
                    </a:schemeClr>
                  </a:solidFill>
                  <a:latin typeface="+mj-lt"/>
                  <a:cs typeface="Segoe UI" pitchFamily="34" charset="0"/>
                </a:rPr>
                <a:t>Tier 2</a:t>
              </a:r>
            </a:p>
            <a:p>
              <a:r>
                <a:rPr lang="en-US">
                  <a:solidFill>
                    <a:schemeClr val="tx1">
                      <a:lumMod val="75000"/>
                      <a:lumOff val="25000"/>
                    </a:schemeClr>
                  </a:solidFill>
                  <a:latin typeface="+mj-lt"/>
                  <a:cs typeface="Segoe UI" pitchFamily="34" charset="0"/>
                </a:rPr>
                <a:t>Tier 1</a:t>
              </a:r>
              <a:endParaRPr lang="en-US">
                <a:solidFill>
                  <a:schemeClr val="tx1">
                    <a:lumMod val="75000"/>
                    <a:lumOff val="25000"/>
                  </a:schemeClr>
                </a:solidFill>
                <a:latin typeface="+mj-lt"/>
              </a:endParaRPr>
            </a:p>
          </p:txBody>
        </p:sp>
      </p:grpSp>
      <p:sp>
        <p:nvSpPr>
          <p:cNvPr id="14" name="Freeform: Shape 13">
            <a:extLst>
              <a:ext uri="{FF2B5EF4-FFF2-40B4-BE49-F238E27FC236}">
                <a16:creationId xmlns:a16="http://schemas.microsoft.com/office/drawing/2014/main" id="{2657A2E2-CE19-4611-B3D0-7B37434E33B1}"/>
              </a:ext>
            </a:extLst>
          </p:cNvPr>
          <p:cNvSpPr/>
          <p:nvPr/>
        </p:nvSpPr>
        <p:spPr bwMode="auto">
          <a:xfrm>
            <a:off x="3936532" y="6106408"/>
            <a:ext cx="82643" cy="259688"/>
          </a:xfrm>
          <a:custGeom>
            <a:avLst/>
            <a:gdLst>
              <a:gd name="connsiteX0" fmla="*/ 0 w 407193"/>
              <a:gd name="connsiteY0" fmla="*/ 0 h 795337"/>
              <a:gd name="connsiteX1" fmla="*/ 407193 w 407193"/>
              <a:gd name="connsiteY1" fmla="*/ 402431 h 795337"/>
              <a:gd name="connsiteX2" fmla="*/ 4762 w 407193"/>
              <a:gd name="connsiteY2" fmla="*/ 795337 h 795337"/>
            </a:gdLst>
            <a:ahLst/>
            <a:cxnLst>
              <a:cxn ang="0">
                <a:pos x="connsiteX0" y="connsiteY0"/>
              </a:cxn>
              <a:cxn ang="0">
                <a:pos x="connsiteX1" y="connsiteY1"/>
              </a:cxn>
              <a:cxn ang="0">
                <a:pos x="connsiteX2" y="connsiteY2"/>
              </a:cxn>
            </a:cxnLst>
            <a:rect l="l" t="t" r="r" b="b"/>
            <a:pathLst>
              <a:path w="407193" h="795337">
                <a:moveTo>
                  <a:pt x="0" y="0"/>
                </a:moveTo>
                <a:lnTo>
                  <a:pt x="407193" y="402431"/>
                </a:lnTo>
                <a:lnTo>
                  <a:pt x="4762" y="795337"/>
                </a:lnTo>
              </a:path>
            </a:pathLst>
          </a:custGeom>
          <a:noFill/>
          <a:ln w="28575">
            <a:solidFill>
              <a:schemeClr val="tx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71" name="Freeform: Shape 70">
            <a:extLst>
              <a:ext uri="{FF2B5EF4-FFF2-40B4-BE49-F238E27FC236}">
                <a16:creationId xmlns:a16="http://schemas.microsoft.com/office/drawing/2014/main" id="{218A786B-EF90-4CD8-8551-44B7FDB4C1D9}"/>
              </a:ext>
            </a:extLst>
          </p:cNvPr>
          <p:cNvSpPr/>
          <p:nvPr/>
        </p:nvSpPr>
        <p:spPr bwMode="auto">
          <a:xfrm>
            <a:off x="8593335" y="6106408"/>
            <a:ext cx="82643" cy="259688"/>
          </a:xfrm>
          <a:custGeom>
            <a:avLst/>
            <a:gdLst>
              <a:gd name="connsiteX0" fmla="*/ 0 w 407193"/>
              <a:gd name="connsiteY0" fmla="*/ 0 h 795337"/>
              <a:gd name="connsiteX1" fmla="*/ 407193 w 407193"/>
              <a:gd name="connsiteY1" fmla="*/ 402431 h 795337"/>
              <a:gd name="connsiteX2" fmla="*/ 4762 w 407193"/>
              <a:gd name="connsiteY2" fmla="*/ 795337 h 795337"/>
            </a:gdLst>
            <a:ahLst/>
            <a:cxnLst>
              <a:cxn ang="0">
                <a:pos x="connsiteX0" y="connsiteY0"/>
              </a:cxn>
              <a:cxn ang="0">
                <a:pos x="connsiteX1" y="connsiteY1"/>
              </a:cxn>
              <a:cxn ang="0">
                <a:pos x="connsiteX2" y="connsiteY2"/>
              </a:cxn>
            </a:cxnLst>
            <a:rect l="l" t="t" r="r" b="b"/>
            <a:pathLst>
              <a:path w="407193" h="795337">
                <a:moveTo>
                  <a:pt x="0" y="0"/>
                </a:moveTo>
                <a:lnTo>
                  <a:pt x="407193" y="402431"/>
                </a:lnTo>
                <a:lnTo>
                  <a:pt x="4762" y="795337"/>
                </a:lnTo>
              </a:path>
            </a:pathLst>
          </a:custGeom>
          <a:noFill/>
          <a:ln w="28575">
            <a:solidFill>
              <a:schemeClr val="tx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grpSp>
        <p:nvGrpSpPr>
          <p:cNvPr id="7" name="Group 6">
            <a:extLst>
              <a:ext uri="{FF2B5EF4-FFF2-40B4-BE49-F238E27FC236}">
                <a16:creationId xmlns:a16="http://schemas.microsoft.com/office/drawing/2014/main" id="{C574B031-D5D7-4994-9D4C-EF1567296AF7}"/>
              </a:ext>
            </a:extLst>
          </p:cNvPr>
          <p:cNvGrpSpPr/>
          <p:nvPr/>
        </p:nvGrpSpPr>
        <p:grpSpPr>
          <a:xfrm>
            <a:off x="380437" y="2347360"/>
            <a:ext cx="11106280" cy="572464"/>
            <a:chOff x="380437" y="2347360"/>
            <a:chExt cx="11106280" cy="572464"/>
          </a:xfrm>
        </p:grpSpPr>
        <p:cxnSp>
          <p:nvCxnSpPr>
            <p:cNvPr id="5" name="Straight Arrow Connector 4">
              <a:extLst>
                <a:ext uri="{FF2B5EF4-FFF2-40B4-BE49-F238E27FC236}">
                  <a16:creationId xmlns:a16="http://schemas.microsoft.com/office/drawing/2014/main" id="{636C8A69-7A1B-466E-9C6C-7E392B365C23}"/>
                </a:ext>
              </a:extLst>
            </p:cNvPr>
            <p:cNvCxnSpPr>
              <a:cxnSpLocks/>
            </p:cNvCxnSpPr>
            <p:nvPr/>
          </p:nvCxnSpPr>
          <p:spPr>
            <a:xfrm>
              <a:off x="380437" y="2633592"/>
              <a:ext cx="11106280" cy="0"/>
            </a:xfrm>
            <a:prstGeom prst="straightConnector1">
              <a:avLst/>
            </a:prstGeom>
            <a:ln w="38100">
              <a:solidFill>
                <a:schemeClr val="bg1">
                  <a:lumMod val="6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1F6C4AC4-37F6-4D80-B653-466ABF1E86A7}"/>
                </a:ext>
              </a:extLst>
            </p:cNvPr>
            <p:cNvSpPr txBox="1"/>
            <p:nvPr/>
          </p:nvSpPr>
          <p:spPr>
            <a:xfrm>
              <a:off x="2437746" y="2347360"/>
              <a:ext cx="6991661" cy="572464"/>
            </a:xfrm>
            <a:prstGeom prst="rect">
              <a:avLst/>
            </a:prstGeom>
            <a:solidFill>
              <a:srgbClr val="EAEAEA"/>
            </a:solidFill>
          </p:spPr>
          <p:txBody>
            <a:bodyPr wrap="square" lIns="182880" tIns="146304" rIns="182880" bIns="146304" rtlCol="0" anchor="ctr">
              <a:spAutoFit/>
            </a:bodyPr>
            <a:lstStyle/>
            <a:p>
              <a:pPr lvl="0" algn="ctr">
                <a:lnSpc>
                  <a:spcPct val="90000"/>
                </a:lnSpc>
                <a:spcAft>
                  <a:spcPts val="600"/>
                </a:spcAft>
                <a:defRPr/>
              </a:pPr>
              <a:r>
                <a:rPr lang="en-US" sz="2000">
                  <a:latin typeface="Segoe UI Semibold" panose="020B0702040204020203" pitchFamily="34" charset="0"/>
                  <a:cs typeface="Segoe UI Semibold" panose="020B0702040204020203" pitchFamily="34" charset="0"/>
                </a:rPr>
                <a:t>Mean Time to Acknowledge (MTTA) / Remediate (MTTR)</a:t>
              </a:r>
            </a:p>
          </p:txBody>
        </p:sp>
      </p:grpSp>
      <p:sp>
        <p:nvSpPr>
          <p:cNvPr id="19" name="Rectangle 18">
            <a:extLst>
              <a:ext uri="{FF2B5EF4-FFF2-40B4-BE49-F238E27FC236}">
                <a16:creationId xmlns:a16="http://schemas.microsoft.com/office/drawing/2014/main" id="{F7D1C0FB-FE54-438C-9632-C1ECF229C165}"/>
              </a:ext>
            </a:extLst>
          </p:cNvPr>
          <p:cNvSpPr/>
          <p:nvPr/>
        </p:nvSpPr>
        <p:spPr bwMode="auto">
          <a:xfrm>
            <a:off x="1194178" y="5395848"/>
            <a:ext cx="10292539" cy="373387"/>
          </a:xfrm>
          <a:prstGeom prst="rect">
            <a:avLst/>
          </a:prstGeom>
          <a:solidFill>
            <a:srgbClr val="F5F5F5"/>
          </a:solidFill>
          <a:ln>
            <a:prstDash val="dash"/>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914400" algn="ctr" defTabSz="932472" fontAlgn="base">
              <a:spcBef>
                <a:spcPct val="0"/>
              </a:spcBef>
              <a:spcAft>
                <a:spcPct val="0"/>
              </a:spcAft>
            </a:pPr>
            <a:r>
              <a:rPr lang="en-US" i="1" dirty="0">
                <a:solidFill>
                  <a:schemeClr val="tx1"/>
                </a:solidFill>
                <a:ea typeface="Segoe UI" pitchFamily="34" charset="0"/>
                <a:cs typeface="Segoe UI" pitchFamily="34" charset="0"/>
              </a:rPr>
              <a:t>Lower tiers may be automated and/or outsourced to MSSP</a:t>
            </a:r>
          </a:p>
        </p:txBody>
      </p:sp>
    </p:spTree>
    <p:extLst>
      <p:ext uri="{BB962C8B-B14F-4D97-AF65-F5344CB8AC3E}">
        <p14:creationId xmlns:p14="http://schemas.microsoft.com/office/powerpoint/2010/main" val="17015599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500"/>
                                        <p:tgtEl>
                                          <p:spTgt spid="19"/>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fade">
                                      <p:cBhvr>
                                        <p:cTn id="2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2D2D2D"/>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CF4386-821F-4D99-A66E-1A700138898D}"/>
              </a:ext>
            </a:extLst>
          </p:cNvPr>
          <p:cNvSpPr>
            <a:spLocks noGrp="1"/>
          </p:cNvSpPr>
          <p:nvPr>
            <p:ph type="title"/>
          </p:nvPr>
        </p:nvSpPr>
        <p:spPr>
          <a:xfrm>
            <a:off x="588263" y="457201"/>
            <a:ext cx="11018520" cy="1415772"/>
          </a:xfrm>
        </p:spPr>
        <p:txBody>
          <a:bodyPr/>
          <a:lstStyle/>
          <a:p>
            <a:r>
              <a:rPr lang="en-US" b="0">
                <a:gradFill>
                  <a:gsLst>
                    <a:gs pos="1250">
                      <a:schemeClr val="bg1"/>
                    </a:gs>
                    <a:gs pos="100000">
                      <a:schemeClr val="bg1"/>
                    </a:gs>
                  </a:gsLst>
                  <a:lin ang="5400000" scaled="0"/>
                </a:gradFill>
                <a:latin typeface="+mn-lt"/>
              </a:rPr>
              <a:t>The Microsoft </a:t>
            </a:r>
            <a:r>
              <a:rPr lang="en-US">
                <a:gradFill>
                  <a:gsLst>
                    <a:gs pos="1250">
                      <a:schemeClr val="bg1"/>
                    </a:gs>
                    <a:gs pos="100000">
                      <a:schemeClr val="bg1"/>
                    </a:gs>
                  </a:gsLst>
                  <a:lin ang="5400000" scaled="0"/>
                </a:gradFill>
              </a:rPr>
              <a:t>Intelligent Security Graph</a:t>
            </a:r>
            <a:br>
              <a:rPr lang="en-US">
                <a:gradFill>
                  <a:gsLst>
                    <a:gs pos="1250">
                      <a:schemeClr val="bg1"/>
                    </a:gs>
                    <a:gs pos="100000">
                      <a:schemeClr val="bg1"/>
                    </a:gs>
                  </a:gsLst>
                  <a:lin ang="5400000" scaled="0"/>
                </a:gradFill>
              </a:rPr>
            </a:br>
            <a:r>
              <a:rPr lang="en-US" sz="1800" b="0" i="1">
                <a:gradFill>
                  <a:gsLst>
                    <a:gs pos="1250">
                      <a:schemeClr val="bg1"/>
                    </a:gs>
                    <a:gs pos="100000">
                      <a:schemeClr val="bg1"/>
                    </a:gs>
                  </a:gsLst>
                  <a:lin ang="5400000" scaled="0"/>
                </a:gradFill>
              </a:rPr>
              <a:t>6.5 trillion diverse threat signals analyzed daily</a:t>
            </a:r>
            <a:br>
              <a:rPr lang="en-US" sz="3200" b="0" i="1">
                <a:gradFill>
                  <a:gsLst>
                    <a:gs pos="1250">
                      <a:schemeClr val="bg1"/>
                    </a:gs>
                    <a:gs pos="100000">
                      <a:schemeClr val="bg1"/>
                    </a:gs>
                  </a:gsLst>
                  <a:lin ang="5400000" scaled="0"/>
                </a:gradFill>
              </a:rPr>
            </a:br>
            <a:endParaRPr lang="en-US" b="0" i="1">
              <a:gradFill>
                <a:gsLst>
                  <a:gs pos="1250">
                    <a:schemeClr val="bg1"/>
                  </a:gs>
                  <a:gs pos="100000">
                    <a:schemeClr val="bg1"/>
                  </a:gs>
                </a:gsLst>
                <a:lin ang="5400000" scaled="0"/>
              </a:gradFill>
            </a:endParaRPr>
          </a:p>
        </p:txBody>
      </p:sp>
      <p:sp>
        <p:nvSpPr>
          <p:cNvPr id="3" name="Title 1"/>
          <p:cNvSpPr txBox="1">
            <a:spLocks/>
          </p:cNvSpPr>
          <p:nvPr/>
        </p:nvSpPr>
        <p:spPr>
          <a:xfrm>
            <a:off x="832151" y="250660"/>
            <a:ext cx="9662147" cy="1034497"/>
          </a:xfrm>
          <a:prstGeom prst="rect">
            <a:avLst/>
          </a:prstGeom>
        </p:spPr>
        <p:txBody>
          <a:bodyPr vert="horz" lIns="0" tIns="0" rIns="0" bIns="0" rtlCol="0" anchor="ctr">
            <a:normAutofit/>
          </a:bodyPr>
          <a:lstStyle>
            <a:lvl1pPr algn="l" defTabSz="457200" rtl="0" eaLnBrk="1" latinLnBrk="0" hangingPunct="1">
              <a:lnSpc>
                <a:spcPct val="90000"/>
              </a:lnSpc>
              <a:spcBef>
                <a:spcPct val="0"/>
              </a:spcBef>
              <a:buNone/>
              <a:defRPr sz="3000" b="0" i="0" kern="1200" baseline="0">
                <a:solidFill>
                  <a:schemeClr val="bg1"/>
                </a:solidFill>
                <a:latin typeface="Calibri"/>
                <a:ea typeface="+mj-ea"/>
                <a:cs typeface="Calibri"/>
              </a:defRPr>
            </a:lvl1pPr>
          </a:lstStyle>
          <a:p>
            <a:pPr marL="0" marR="0" lvl="0" indent="0" algn="l" defTabSz="609585" rtl="0" eaLnBrk="1" fontAlgn="auto" latinLnBrk="0" hangingPunct="1">
              <a:lnSpc>
                <a:spcPct val="90000"/>
              </a:lnSpc>
              <a:spcBef>
                <a:spcPct val="0"/>
              </a:spcBef>
              <a:spcAft>
                <a:spcPts val="0"/>
              </a:spcAft>
              <a:buClrTx/>
              <a:buSzTx/>
              <a:buFontTx/>
              <a:buNone/>
              <a:tabLst/>
              <a:defRPr/>
            </a:pPr>
            <a:endParaRPr kumimoji="0" lang="en-US" sz="2667" b="1" i="0" u="none" strike="noStrike" kern="1200" cap="none" spc="0" normalizeH="0" baseline="0" noProof="0">
              <a:ln>
                <a:noFill/>
              </a:ln>
              <a:gradFill>
                <a:gsLst>
                  <a:gs pos="0">
                    <a:srgbClr val="FFFFFF"/>
                  </a:gs>
                  <a:gs pos="100000">
                    <a:srgbClr val="FFFFFF"/>
                  </a:gs>
                </a:gsLst>
                <a:lin ang="5400000" scaled="0"/>
              </a:gradFill>
              <a:effectLst/>
              <a:uLnTx/>
              <a:uFillTx/>
              <a:latin typeface="Segoe UI" charset="0"/>
              <a:ea typeface="Segoe UI" charset="0"/>
              <a:cs typeface="Segoe UI" charset="0"/>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06569" y="727441"/>
            <a:ext cx="5886753" cy="4025016"/>
          </a:xfrm>
          <a:prstGeom prst="rect">
            <a:avLst/>
          </a:prstGeom>
        </p:spPr>
      </p:pic>
      <p:pic>
        <p:nvPicPr>
          <p:cNvPr id="10" name="Picture 9"/>
          <p:cNvPicPr>
            <a:picLocks noChangeAspect="1"/>
          </p:cNvPicPr>
          <p:nvPr/>
        </p:nvPicPr>
        <p:blipFill>
          <a:blip r:embed="rId4" cstate="hqprint">
            <a:alphaModFix amt="60000"/>
            <a:extLst>
              <a:ext uri="{28A0092B-C50C-407E-A947-70E740481C1C}">
                <a14:useLocalDpi xmlns:a14="http://schemas.microsoft.com/office/drawing/2010/main" val="0"/>
              </a:ext>
            </a:extLst>
          </a:blip>
          <a:stretch>
            <a:fillRect/>
          </a:stretch>
        </p:blipFill>
        <p:spPr>
          <a:xfrm>
            <a:off x="3543686" y="1242961"/>
            <a:ext cx="5244609" cy="5244609"/>
          </a:xfrm>
          <a:prstGeom prst="rect">
            <a:avLst/>
          </a:prstGeom>
          <a:effectLst>
            <a:softEdge rad="25400"/>
          </a:effectLst>
        </p:spPr>
      </p:pic>
      <p:pic>
        <p:nvPicPr>
          <p:cNvPr id="11" name="Picture 10"/>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000041" y="924662"/>
            <a:ext cx="10076033" cy="5667768"/>
          </a:xfrm>
          <a:prstGeom prst="rect">
            <a:avLst/>
          </a:prstGeom>
        </p:spPr>
      </p:pic>
      <p:pic>
        <p:nvPicPr>
          <p:cNvPr id="12" name="Picture 11"/>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3600732" y="695741"/>
            <a:ext cx="5788845" cy="4025016"/>
          </a:xfrm>
          <a:prstGeom prst="rect">
            <a:avLst/>
          </a:prstGeom>
        </p:spPr>
      </p:pic>
      <p:cxnSp>
        <p:nvCxnSpPr>
          <p:cNvPr id="15" name="Straight Connector 14"/>
          <p:cNvCxnSpPr/>
          <p:nvPr/>
        </p:nvCxnSpPr>
        <p:spPr>
          <a:xfrm flipH="1">
            <a:off x="3196632" y="5389537"/>
            <a:ext cx="823696" cy="0"/>
          </a:xfrm>
          <a:prstGeom prst="line">
            <a:avLst/>
          </a:prstGeom>
          <a:ln w="6350">
            <a:solidFill>
              <a:srgbClr val="FF8B00"/>
            </a:solidFill>
            <a:prstDash val="sysDot"/>
          </a:ln>
        </p:spPr>
        <p:style>
          <a:lnRef idx="2">
            <a:schemeClr val="accent1"/>
          </a:lnRef>
          <a:fillRef idx="0">
            <a:schemeClr val="accent1"/>
          </a:fillRef>
          <a:effectRef idx="1">
            <a:schemeClr val="accent1"/>
          </a:effectRef>
          <a:fontRef idx="minor">
            <a:schemeClr val="tx1"/>
          </a:fontRef>
        </p:style>
      </p:cxnSp>
      <p:sp>
        <p:nvSpPr>
          <p:cNvPr id="16" name="TextBox 15"/>
          <p:cNvSpPr txBox="1"/>
          <p:nvPr/>
        </p:nvSpPr>
        <p:spPr>
          <a:xfrm>
            <a:off x="448410" y="5134980"/>
            <a:ext cx="2717521" cy="913007"/>
          </a:xfrm>
          <a:prstGeom prst="rect">
            <a:avLst/>
          </a:prstGeom>
          <a:noFill/>
        </p:spPr>
        <p:txBody>
          <a:bodyPr wrap="square" rtlCol="0">
            <a:spAutoFit/>
          </a:bodyPr>
          <a:lstStyle/>
          <a:p>
            <a:pPr marL="0" marR="0" lvl="0" indent="0" algn="r" defTabSz="609585"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gradFill>
                  <a:gsLst>
                    <a:gs pos="1250">
                      <a:srgbClr val="FFFFFF"/>
                    </a:gs>
                    <a:gs pos="99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5 billion </a:t>
            </a:r>
            <a:r>
              <a:rPr kumimoji="0" lang="en-US" sz="1600" b="0" i="0" u="none" strike="noStrike" kern="0" cap="none" spc="0" normalizeH="0" baseline="0" noProof="0">
                <a:ln>
                  <a:noFill/>
                </a:ln>
                <a:gradFill>
                  <a:gsLst>
                    <a:gs pos="1250">
                      <a:srgbClr val="FFFFFF"/>
                    </a:gs>
                    <a:gs pos="99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threats detected on devices every month</a:t>
            </a:r>
          </a:p>
          <a:p>
            <a:pPr marL="0" marR="0" lvl="0" indent="0" algn="r" defTabSz="609585" rtl="0" eaLnBrk="1" fontAlgn="auto" latinLnBrk="0" hangingPunct="1">
              <a:lnSpc>
                <a:spcPct val="100000"/>
              </a:lnSpc>
              <a:spcBef>
                <a:spcPts val="0"/>
              </a:spcBef>
              <a:spcAft>
                <a:spcPts val="0"/>
              </a:spcAft>
              <a:buClrTx/>
              <a:buSzTx/>
              <a:buFontTx/>
              <a:buNone/>
              <a:tabLst/>
              <a:defRPr/>
            </a:pPr>
            <a:endParaRPr kumimoji="0" lang="en-US" sz="2133" b="0" i="0" u="none" strike="noStrike" kern="1200" cap="none" spc="0" normalizeH="0" baseline="0" noProof="0">
              <a:ln>
                <a:noFill/>
              </a:ln>
              <a:gradFill>
                <a:gsLst>
                  <a:gs pos="1250">
                    <a:srgbClr val="FFFFFF"/>
                  </a:gs>
                  <a:gs pos="99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cxnSp>
        <p:nvCxnSpPr>
          <p:cNvPr id="17" name="Straight Connector 16"/>
          <p:cNvCxnSpPr/>
          <p:nvPr/>
        </p:nvCxnSpPr>
        <p:spPr>
          <a:xfrm flipH="1">
            <a:off x="8518756" y="3759380"/>
            <a:ext cx="870821" cy="0"/>
          </a:xfrm>
          <a:prstGeom prst="line">
            <a:avLst/>
          </a:prstGeom>
          <a:ln w="6350">
            <a:solidFill>
              <a:srgbClr val="FF8B00"/>
            </a:solidFill>
            <a:prstDash val="sysDot"/>
          </a:ln>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8697957" y="4856377"/>
            <a:ext cx="2051885" cy="535531"/>
          </a:xfrm>
          <a:prstGeom prst="rect">
            <a:avLst/>
          </a:prstGeom>
          <a:noFill/>
        </p:spPr>
        <p:txBody>
          <a:bodyPr wrap="square" rtlCol="0">
            <a:spAutoFit/>
          </a:bodyPr>
          <a:lstStyle/>
          <a:p>
            <a:pPr marL="0" marR="0" lvl="0" indent="0" algn="r" defTabSz="914173"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a:ln>
                  <a:noFill/>
                </a:ln>
                <a:gradFill>
                  <a:gsLst>
                    <a:gs pos="1250">
                      <a:srgbClr val="FFFFFF"/>
                    </a:gs>
                    <a:gs pos="99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470 billion e-mails analyzed</a:t>
            </a:r>
          </a:p>
        </p:txBody>
      </p:sp>
      <p:cxnSp>
        <p:nvCxnSpPr>
          <p:cNvPr id="19" name="Straight Connector 18"/>
          <p:cNvCxnSpPr/>
          <p:nvPr/>
        </p:nvCxnSpPr>
        <p:spPr>
          <a:xfrm flipH="1">
            <a:off x="8282717" y="4366125"/>
            <a:ext cx="853156" cy="0"/>
          </a:xfrm>
          <a:prstGeom prst="line">
            <a:avLst/>
          </a:prstGeom>
          <a:ln w="6350">
            <a:solidFill>
              <a:srgbClr val="FF8B00"/>
            </a:solidFill>
            <a:prstDash val="sysDot"/>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6819677" y="1730946"/>
            <a:ext cx="1194532" cy="0"/>
          </a:xfrm>
          <a:prstGeom prst="line">
            <a:avLst/>
          </a:prstGeom>
          <a:ln w="6350">
            <a:solidFill>
              <a:srgbClr val="FF8B00"/>
            </a:solidFill>
            <a:prstDash val="sysDot"/>
          </a:ln>
        </p:spPr>
        <p:style>
          <a:lnRef idx="2">
            <a:schemeClr val="accent1"/>
          </a:lnRef>
          <a:fillRef idx="0">
            <a:schemeClr val="accent1"/>
          </a:fillRef>
          <a:effectRef idx="1">
            <a:schemeClr val="accent1"/>
          </a:effectRef>
          <a:fontRef idx="minor">
            <a:schemeClr val="tx1"/>
          </a:fontRef>
        </p:style>
      </p:cxnSp>
      <p:sp>
        <p:nvSpPr>
          <p:cNvPr id="24" name="TextBox 23"/>
          <p:cNvSpPr txBox="1"/>
          <p:nvPr/>
        </p:nvSpPr>
        <p:spPr>
          <a:xfrm>
            <a:off x="8267171" y="1480304"/>
            <a:ext cx="1816020" cy="757130"/>
          </a:xfrm>
          <a:prstGeom prst="rect">
            <a:avLst/>
          </a:prstGeom>
          <a:noFill/>
        </p:spPr>
        <p:txBody>
          <a:bodyPr wrap="square" rtlCol="0">
            <a:spAutoFit/>
          </a:bodyPr>
          <a:lstStyle/>
          <a:p>
            <a:pPr marL="0" marR="0" lvl="0" indent="0" algn="l" defTabSz="914173"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a:ln>
                  <a:noFill/>
                </a:ln>
                <a:gradFill>
                  <a:gsLst>
                    <a:gs pos="1250">
                      <a:srgbClr val="FFFFFF"/>
                    </a:gs>
                    <a:gs pos="99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+1B Windows</a:t>
            </a:r>
            <a:br>
              <a:rPr kumimoji="0" lang="en-US" sz="1600" b="0" i="0" u="none" strike="noStrike" kern="0" cap="none" spc="0" normalizeH="0" baseline="0" noProof="0">
                <a:ln>
                  <a:noFill/>
                </a:ln>
                <a:gradFill>
                  <a:gsLst>
                    <a:gs pos="1250">
                      <a:srgbClr val="FFFFFF"/>
                    </a:gs>
                    <a:gs pos="99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br>
            <a:r>
              <a:rPr kumimoji="0" lang="en-US" sz="1600" b="0" i="0" u="none" strike="noStrike" kern="0" cap="none" spc="0" normalizeH="0" baseline="0" noProof="0">
                <a:ln>
                  <a:noFill/>
                </a:ln>
                <a:gradFill>
                  <a:gsLst>
                    <a:gs pos="1250">
                      <a:srgbClr val="FFFFFF"/>
                    </a:gs>
                    <a:gs pos="99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devices updated &amp; scanned</a:t>
            </a:r>
          </a:p>
        </p:txBody>
      </p:sp>
      <p:cxnSp>
        <p:nvCxnSpPr>
          <p:cNvPr id="27" name="Straight Connector 26"/>
          <p:cNvCxnSpPr/>
          <p:nvPr/>
        </p:nvCxnSpPr>
        <p:spPr>
          <a:xfrm>
            <a:off x="9135872" y="4366126"/>
            <a:ext cx="0" cy="444495"/>
          </a:xfrm>
          <a:prstGeom prst="line">
            <a:avLst/>
          </a:prstGeom>
          <a:ln w="6350">
            <a:solidFill>
              <a:srgbClr val="FF8B00"/>
            </a:solidFill>
            <a:prstDash val="sysDot"/>
          </a:ln>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flipH="1">
            <a:off x="8195549" y="2797859"/>
            <a:ext cx="1194532" cy="0"/>
          </a:xfrm>
          <a:prstGeom prst="line">
            <a:avLst/>
          </a:prstGeom>
          <a:ln w="6350">
            <a:solidFill>
              <a:srgbClr val="FF8B00"/>
            </a:solidFill>
            <a:prstDash val="sysDot"/>
          </a:ln>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9529115" y="2499700"/>
            <a:ext cx="2441455" cy="757130"/>
          </a:xfrm>
          <a:prstGeom prst="rect">
            <a:avLst/>
          </a:prstGeom>
          <a:noFill/>
        </p:spPr>
        <p:txBody>
          <a:bodyPr wrap="square" rtlCol="0">
            <a:spAutoFit/>
          </a:bodyPr>
          <a:lstStyle/>
          <a:p>
            <a:pPr marL="0" marR="0" lvl="0" indent="0" algn="l" defTabSz="914173"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a:ln>
                  <a:noFill/>
                </a:ln>
                <a:gradFill>
                  <a:gsLst>
                    <a:gs pos="1250">
                      <a:srgbClr val="FFFFFF"/>
                    </a:gs>
                    <a:gs pos="99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630 billion monthly authentications</a:t>
            </a:r>
          </a:p>
          <a:p>
            <a:pPr marL="0" marR="0" lvl="0" indent="0" algn="l" defTabSz="914173" rtl="0"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1250">
                    <a:srgbClr val="FFFFFF"/>
                  </a:gs>
                  <a:gs pos="99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32" name="TextBox 31"/>
          <p:cNvSpPr txBox="1"/>
          <p:nvPr/>
        </p:nvSpPr>
        <p:spPr>
          <a:xfrm>
            <a:off x="9513879" y="3503320"/>
            <a:ext cx="2403571" cy="863763"/>
          </a:xfrm>
          <a:prstGeom prst="rect">
            <a:avLst/>
          </a:prstGeom>
          <a:noFill/>
        </p:spPr>
        <p:txBody>
          <a:bodyPr wrap="square" rtlCol="0">
            <a:spAutoFit/>
          </a:bodyPr>
          <a:lstStyle/>
          <a:p>
            <a:pPr marL="0" marR="0" lvl="0" indent="0" algn="l" defTabSz="914173"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a:ln>
                  <a:noFill/>
                </a:ln>
                <a:gradFill>
                  <a:gsLst>
                    <a:gs pos="1250">
                      <a:srgbClr val="FFFFFF"/>
                    </a:gs>
                    <a:gs pos="99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18+ billion</a:t>
            </a:r>
          </a:p>
          <a:p>
            <a:pPr marL="0" marR="0" lvl="0" indent="0" algn="l" defTabSz="914173"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a:ln>
                  <a:noFill/>
                </a:ln>
                <a:gradFill>
                  <a:gsLst>
                    <a:gs pos="1250">
                      <a:srgbClr val="FFFFFF"/>
                    </a:gs>
                    <a:gs pos="99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web pages scanned</a:t>
            </a:r>
          </a:p>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2133" b="0" i="0" u="none" strike="noStrike" kern="1200" cap="none" spc="0" normalizeH="0" baseline="0" noProof="0">
              <a:ln>
                <a:noFill/>
              </a:ln>
              <a:gradFill>
                <a:gsLst>
                  <a:gs pos="1250">
                    <a:srgbClr val="FFFFFF"/>
                  </a:gs>
                  <a:gs pos="99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20" name="Rectangle 19">
            <a:extLst>
              <a:ext uri="{FF2B5EF4-FFF2-40B4-BE49-F238E27FC236}">
                <a16:creationId xmlns:a16="http://schemas.microsoft.com/office/drawing/2014/main" id="{6702F09E-FBF6-4413-A44A-370C105E90FB}"/>
              </a:ext>
            </a:extLst>
          </p:cNvPr>
          <p:cNvSpPr/>
          <p:nvPr/>
        </p:nvSpPr>
        <p:spPr bwMode="auto">
          <a:xfrm>
            <a:off x="2451241" y="6146598"/>
            <a:ext cx="7289518" cy="570758"/>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1" i="1" u="none" strike="noStrike" kern="0" cap="none" spc="0" normalizeH="0" baseline="0" noProof="0">
                <a:ln>
                  <a:noFill/>
                </a:ln>
                <a:gradFill>
                  <a:gsLst>
                    <a:gs pos="1250">
                      <a:srgbClr val="FFFFFF"/>
                    </a:gs>
                    <a:gs pos="99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Unparalleled cybersecurity visibility and insight</a:t>
            </a:r>
          </a:p>
        </p:txBody>
      </p:sp>
      <p:sp>
        <p:nvSpPr>
          <p:cNvPr id="4" name="Rectangle 3">
            <a:extLst>
              <a:ext uri="{FF2B5EF4-FFF2-40B4-BE49-F238E27FC236}">
                <a16:creationId xmlns:a16="http://schemas.microsoft.com/office/drawing/2014/main" id="{9A8A16DD-ADAB-45B7-AC5B-D4E0C61FEF63}"/>
              </a:ext>
            </a:extLst>
          </p:cNvPr>
          <p:cNvSpPr/>
          <p:nvPr/>
        </p:nvSpPr>
        <p:spPr>
          <a:xfrm>
            <a:off x="524209" y="1839060"/>
            <a:ext cx="6096000" cy="1477328"/>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alibri" panose="020F0502020204030204" pitchFamily="34" charset="0"/>
                <a:ea typeface="Calibri" panose="020F0502020204030204" pitchFamily="34" charset="0"/>
                <a:cs typeface="Calibri" panose="020F0502020204030204" pitchFamily="34" charset="0"/>
              </a:rPr>
              <a:t>M</a:t>
            </a:r>
            <a:r>
              <a:rPr kumimoji="0" lang="en-US" sz="1800" b="0" i="0" u="none" strike="noStrike" kern="1200" cap="none" spc="0" normalizeH="0" baseline="0" noProof="0" err="1">
                <a:ln>
                  <a:noFill/>
                </a:ln>
                <a:solidFill>
                  <a:srgbClr val="FFFFFF"/>
                </a:solidFill>
                <a:effectLst/>
                <a:uLnTx/>
                <a:uFillTx/>
                <a:latin typeface="Calibri" panose="020F0502020204030204" pitchFamily="34" charset="0"/>
                <a:ea typeface="Calibri" panose="020F0502020204030204" pitchFamily="34" charset="0"/>
                <a:cs typeface="Calibri" panose="020F0502020204030204" pitchFamily="34" charset="0"/>
              </a:rPr>
              <a:t>achine</a:t>
            </a:r>
            <a:r>
              <a:rPr kumimoji="0" lang="en-US" sz="1800" b="0" i="0" u="none" strike="noStrike" kern="1200" cap="none" spc="0" normalizeH="0" baseline="0" noProof="0">
                <a:ln>
                  <a:noFill/>
                </a:ln>
                <a:solidFill>
                  <a:srgbClr val="FFFFFF"/>
                </a:solidFill>
                <a:effectLst/>
                <a:uLnTx/>
                <a:uFillTx/>
                <a:latin typeface="Calibri" panose="020F0502020204030204" pitchFamily="34" charset="0"/>
                <a:ea typeface="Calibri" panose="020F0502020204030204" pitchFamily="34" charset="0"/>
                <a:cs typeface="Calibri" panose="020F0502020204030204" pitchFamily="34" charset="0"/>
              </a:rPr>
              <a:t> learning applied to:</a:t>
            </a:r>
          </a:p>
          <a:p>
            <a:pPr marL="288925" marR="0" lvl="0" indent="-28892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FFFFFF"/>
                </a:solidFill>
                <a:effectLst/>
                <a:uLnTx/>
                <a:uFillTx/>
                <a:latin typeface="Calibri" panose="020F0502020204030204" pitchFamily="34" charset="0"/>
                <a:ea typeface="Calibri" panose="020F0502020204030204" pitchFamily="34" charset="0"/>
                <a:cs typeface="Calibri" panose="020F0502020204030204" pitchFamily="34" charset="0"/>
              </a:rPr>
              <a:t>Reduce manual effort</a:t>
            </a:r>
          </a:p>
          <a:p>
            <a:pPr marL="288925" marR="0" lvl="0" indent="-28892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FFFFFF"/>
                </a:solidFill>
                <a:effectLst/>
                <a:uLnTx/>
                <a:uFillTx/>
                <a:latin typeface="Calibri" panose="020F0502020204030204" pitchFamily="34" charset="0"/>
                <a:ea typeface="Calibri" panose="020F0502020204030204" pitchFamily="34" charset="0"/>
                <a:cs typeface="Calibri" panose="020F0502020204030204" pitchFamily="34" charset="0"/>
              </a:rPr>
              <a:t>Reduce wasted effort </a:t>
            </a:r>
            <a:br>
              <a:rPr kumimoji="0" lang="en-US" sz="1800" b="0" i="0" u="none" strike="noStrike" kern="1200" cap="none" spc="0" normalizeH="0" baseline="0" noProof="0">
                <a:ln>
                  <a:noFill/>
                </a:ln>
                <a:solidFill>
                  <a:srgbClr val="FFFFFF"/>
                </a:solidFill>
                <a:effectLst/>
                <a:uLnTx/>
                <a:uFillTx/>
                <a:latin typeface="Calibri" panose="020F0502020204030204" pitchFamily="34" charset="0"/>
                <a:ea typeface="Calibri" panose="020F0502020204030204" pitchFamily="34" charset="0"/>
                <a:cs typeface="Calibri" panose="020F0502020204030204" pitchFamily="34" charset="0"/>
              </a:rPr>
            </a:br>
            <a:r>
              <a:rPr kumimoji="0" lang="en-US" sz="1800" b="0" i="0" u="none" strike="noStrike" kern="1200" cap="none" spc="0" normalizeH="0" baseline="0" noProof="0">
                <a:ln>
                  <a:noFill/>
                </a:ln>
                <a:solidFill>
                  <a:srgbClr val="FFFFFF"/>
                </a:solidFill>
                <a:effectLst/>
                <a:uLnTx/>
                <a:uFillTx/>
                <a:latin typeface="Calibri" panose="020F0502020204030204" pitchFamily="34" charset="0"/>
                <a:ea typeface="Calibri" panose="020F0502020204030204" pitchFamily="34" charset="0"/>
                <a:cs typeface="Calibri" panose="020F0502020204030204" pitchFamily="34" charset="0"/>
              </a:rPr>
              <a:t>on false positives</a:t>
            </a:r>
          </a:p>
          <a:p>
            <a:pPr marL="288925" marR="0" lvl="0" indent="-28892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FFFFFF"/>
                </a:solidFill>
                <a:effectLst/>
                <a:uLnTx/>
                <a:uFillTx/>
                <a:latin typeface="Calibri" panose="020F0502020204030204" pitchFamily="34" charset="0"/>
                <a:ea typeface="Calibri" panose="020F0502020204030204" pitchFamily="34" charset="0"/>
                <a:cs typeface="Calibri" panose="020F0502020204030204" pitchFamily="34" charset="0"/>
              </a:rPr>
              <a:t>Speed up detection</a:t>
            </a: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856294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7"/>
                                        </p:tgtEl>
                                        <p:attrNameLst>
                                          <p:attrName>style.visibility</p:attrName>
                                        </p:attrNameLst>
                                      </p:cBhvr>
                                      <p:to>
                                        <p:strVal val="visible"/>
                                      </p:to>
                                    </p:set>
                                    <p:animEffect transition="in" filter="fade">
                                      <p:cBhvr>
                                        <p:cTn id="14" dur="500"/>
                                        <p:tgtEl>
                                          <p:spTgt spid="17"/>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32"/>
                                        </p:tgtEl>
                                        <p:attrNameLst>
                                          <p:attrName>style.visibility</p:attrName>
                                        </p:attrNameLst>
                                      </p:cBhvr>
                                      <p:to>
                                        <p:strVal val="visible"/>
                                      </p:to>
                                    </p:set>
                                    <p:animEffect transition="in" filter="fade">
                                      <p:cBhvr>
                                        <p:cTn id="18" dur="500"/>
                                        <p:tgtEl>
                                          <p:spTgt spid="32"/>
                                        </p:tgtEl>
                                      </p:cBhvr>
                                    </p:animEffect>
                                  </p:childTnLst>
                                </p:cTn>
                              </p:par>
                            </p:childTnLst>
                          </p:cTn>
                        </p:par>
                        <p:par>
                          <p:cTn id="19" fill="hold">
                            <p:stCondLst>
                              <p:cond delay="1500"/>
                            </p:stCondLst>
                            <p:childTnLst>
                              <p:par>
                                <p:cTn id="20" presetID="10" presetClass="entr" presetSubtype="0" fill="hold" nodeType="after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500"/>
                                        <p:tgtEl>
                                          <p:spTgt spid="23"/>
                                        </p:tgtEl>
                                      </p:cBhvr>
                                    </p:animEffect>
                                  </p:childTnLst>
                                </p:cTn>
                              </p:par>
                            </p:childTnLst>
                          </p:cTn>
                        </p:par>
                        <p:par>
                          <p:cTn id="23" fill="hold">
                            <p:stCondLst>
                              <p:cond delay="2000"/>
                            </p:stCondLst>
                            <p:childTnLst>
                              <p:par>
                                <p:cTn id="24" presetID="10" presetClass="entr" presetSubtype="0" fill="hold" grpId="0" nodeType="afterEffect">
                                  <p:stCondLst>
                                    <p:cond delay="0"/>
                                  </p:stCondLst>
                                  <p:childTnLst>
                                    <p:set>
                                      <p:cBhvr>
                                        <p:cTn id="25" dur="1" fill="hold">
                                          <p:stCondLst>
                                            <p:cond delay="0"/>
                                          </p:stCondLst>
                                        </p:cTn>
                                        <p:tgtEl>
                                          <p:spTgt spid="24"/>
                                        </p:tgtEl>
                                        <p:attrNameLst>
                                          <p:attrName>style.visibility</p:attrName>
                                        </p:attrNameLst>
                                      </p:cBhvr>
                                      <p:to>
                                        <p:strVal val="visible"/>
                                      </p:to>
                                    </p:set>
                                    <p:animEffect transition="in" filter="fade">
                                      <p:cBhvr>
                                        <p:cTn id="26" dur="500"/>
                                        <p:tgtEl>
                                          <p:spTgt spid="24"/>
                                        </p:tgtEl>
                                      </p:cBhvr>
                                    </p:animEffect>
                                  </p:childTnLst>
                                </p:cTn>
                              </p:par>
                            </p:childTnLst>
                          </p:cTn>
                        </p:par>
                        <p:par>
                          <p:cTn id="27" fill="hold">
                            <p:stCondLst>
                              <p:cond delay="2500"/>
                            </p:stCondLst>
                            <p:childTnLst>
                              <p:par>
                                <p:cTn id="28" presetID="10" presetClass="entr" presetSubtype="0" fill="hold" nodeType="afterEffect">
                                  <p:stCondLst>
                                    <p:cond delay="0"/>
                                  </p:stCondLst>
                                  <p:childTnLst>
                                    <p:set>
                                      <p:cBhvr>
                                        <p:cTn id="29" dur="1" fill="hold">
                                          <p:stCondLst>
                                            <p:cond delay="0"/>
                                          </p:stCondLst>
                                        </p:cTn>
                                        <p:tgtEl>
                                          <p:spTgt spid="29"/>
                                        </p:tgtEl>
                                        <p:attrNameLst>
                                          <p:attrName>style.visibility</p:attrName>
                                        </p:attrNameLst>
                                      </p:cBhvr>
                                      <p:to>
                                        <p:strVal val="visible"/>
                                      </p:to>
                                    </p:set>
                                    <p:animEffect transition="in" filter="fade">
                                      <p:cBhvr>
                                        <p:cTn id="30" dur="500"/>
                                        <p:tgtEl>
                                          <p:spTgt spid="29"/>
                                        </p:tgtEl>
                                      </p:cBhvr>
                                    </p:animEffect>
                                  </p:childTnLst>
                                </p:cTn>
                              </p:par>
                            </p:childTnLst>
                          </p:cTn>
                        </p:par>
                        <p:par>
                          <p:cTn id="31" fill="hold">
                            <p:stCondLst>
                              <p:cond delay="3000"/>
                            </p:stCondLst>
                            <p:childTnLst>
                              <p:par>
                                <p:cTn id="32" presetID="10" presetClass="entr" presetSubtype="0" fill="hold" grpId="0" nodeType="afterEffect">
                                  <p:stCondLst>
                                    <p:cond delay="0"/>
                                  </p:stCondLst>
                                  <p:childTnLst>
                                    <p:set>
                                      <p:cBhvr>
                                        <p:cTn id="33" dur="1" fill="hold">
                                          <p:stCondLst>
                                            <p:cond delay="0"/>
                                          </p:stCondLst>
                                        </p:cTn>
                                        <p:tgtEl>
                                          <p:spTgt spid="30"/>
                                        </p:tgtEl>
                                        <p:attrNameLst>
                                          <p:attrName>style.visibility</p:attrName>
                                        </p:attrNameLst>
                                      </p:cBhvr>
                                      <p:to>
                                        <p:strVal val="visible"/>
                                      </p:to>
                                    </p:set>
                                    <p:animEffect transition="in" filter="fade">
                                      <p:cBhvr>
                                        <p:cTn id="34" dur="500"/>
                                        <p:tgtEl>
                                          <p:spTgt spid="30"/>
                                        </p:tgtEl>
                                      </p:cBhvr>
                                    </p:animEffect>
                                  </p:childTnLst>
                                </p:cTn>
                              </p:par>
                            </p:childTnLst>
                          </p:cTn>
                        </p:par>
                        <p:par>
                          <p:cTn id="35" fill="hold">
                            <p:stCondLst>
                              <p:cond delay="3500"/>
                            </p:stCondLst>
                            <p:childTnLst>
                              <p:par>
                                <p:cTn id="36" presetID="10" presetClass="entr" presetSubtype="0" fill="hold" nodeType="afterEffect">
                                  <p:stCondLst>
                                    <p:cond delay="0"/>
                                  </p:stCondLst>
                                  <p:childTnLst>
                                    <p:set>
                                      <p:cBhvr>
                                        <p:cTn id="37" dur="1" fill="hold">
                                          <p:stCondLst>
                                            <p:cond delay="0"/>
                                          </p:stCondLst>
                                        </p:cTn>
                                        <p:tgtEl>
                                          <p:spTgt spid="27"/>
                                        </p:tgtEl>
                                        <p:attrNameLst>
                                          <p:attrName>style.visibility</p:attrName>
                                        </p:attrNameLst>
                                      </p:cBhvr>
                                      <p:to>
                                        <p:strVal val="visible"/>
                                      </p:to>
                                    </p:set>
                                    <p:animEffect transition="in" filter="fade">
                                      <p:cBhvr>
                                        <p:cTn id="38" dur="500"/>
                                        <p:tgtEl>
                                          <p:spTgt spid="27"/>
                                        </p:tgtEl>
                                      </p:cBhvr>
                                    </p:animEffect>
                                  </p:childTnLst>
                                </p:cTn>
                              </p:par>
                              <p:par>
                                <p:cTn id="39" presetID="10" presetClass="entr" presetSubtype="0" fill="hold" nodeType="withEffect">
                                  <p:stCondLst>
                                    <p:cond delay="0"/>
                                  </p:stCondLst>
                                  <p:childTnLst>
                                    <p:set>
                                      <p:cBhvr>
                                        <p:cTn id="40" dur="1" fill="hold">
                                          <p:stCondLst>
                                            <p:cond delay="0"/>
                                          </p:stCondLst>
                                        </p:cTn>
                                        <p:tgtEl>
                                          <p:spTgt spid="19"/>
                                        </p:tgtEl>
                                        <p:attrNameLst>
                                          <p:attrName>style.visibility</p:attrName>
                                        </p:attrNameLst>
                                      </p:cBhvr>
                                      <p:to>
                                        <p:strVal val="visible"/>
                                      </p:to>
                                    </p:set>
                                    <p:animEffect transition="in" filter="fade">
                                      <p:cBhvr>
                                        <p:cTn id="41" dur="500"/>
                                        <p:tgtEl>
                                          <p:spTgt spid="19"/>
                                        </p:tgtEl>
                                      </p:cBhvr>
                                    </p:animEffect>
                                  </p:childTnLst>
                                </p:cTn>
                              </p:par>
                            </p:childTnLst>
                          </p:cTn>
                        </p:par>
                        <p:par>
                          <p:cTn id="42" fill="hold">
                            <p:stCondLst>
                              <p:cond delay="4000"/>
                            </p:stCondLst>
                            <p:childTnLst>
                              <p:par>
                                <p:cTn id="43" presetID="10" presetClass="entr" presetSubtype="0" fill="hold" grpId="0" nodeType="afterEffect">
                                  <p:stCondLst>
                                    <p:cond delay="0"/>
                                  </p:stCondLst>
                                  <p:childTnLst>
                                    <p:set>
                                      <p:cBhvr>
                                        <p:cTn id="44" dur="1" fill="hold">
                                          <p:stCondLst>
                                            <p:cond delay="0"/>
                                          </p:stCondLst>
                                        </p:cTn>
                                        <p:tgtEl>
                                          <p:spTgt spid="18"/>
                                        </p:tgtEl>
                                        <p:attrNameLst>
                                          <p:attrName>style.visibility</p:attrName>
                                        </p:attrNameLst>
                                      </p:cBhvr>
                                      <p:to>
                                        <p:strVal val="visible"/>
                                      </p:to>
                                    </p:set>
                                    <p:animEffect transition="in" filter="fade">
                                      <p:cBhvr>
                                        <p:cTn id="45" dur="500"/>
                                        <p:tgtEl>
                                          <p:spTgt spid="18"/>
                                        </p:tgtEl>
                                      </p:cBhvr>
                                    </p:animEffect>
                                  </p:childTnLst>
                                </p:cTn>
                              </p:par>
                            </p:childTnLst>
                          </p:cTn>
                        </p:par>
                        <p:par>
                          <p:cTn id="46" fill="hold">
                            <p:stCondLst>
                              <p:cond delay="4500"/>
                            </p:stCondLst>
                            <p:childTnLst>
                              <p:par>
                                <p:cTn id="47" presetID="10" presetClass="entr" presetSubtype="0" fill="hold" grpId="0" nodeType="afterEffect">
                                  <p:stCondLst>
                                    <p:cond delay="0"/>
                                  </p:stCondLst>
                                  <p:childTnLst>
                                    <p:set>
                                      <p:cBhvr>
                                        <p:cTn id="48" dur="1" fill="hold">
                                          <p:stCondLst>
                                            <p:cond delay="0"/>
                                          </p:stCondLst>
                                        </p:cTn>
                                        <p:tgtEl>
                                          <p:spTgt spid="4"/>
                                        </p:tgtEl>
                                        <p:attrNameLst>
                                          <p:attrName>style.visibility</p:attrName>
                                        </p:attrNameLst>
                                      </p:cBhvr>
                                      <p:to>
                                        <p:strVal val="visible"/>
                                      </p:to>
                                    </p:set>
                                    <p:animEffect transition="in" filter="fade">
                                      <p:cBhvr>
                                        <p:cTn id="4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8" grpId="0"/>
      <p:bldP spid="24" grpId="0"/>
      <p:bldP spid="30" grpId="0"/>
      <p:bldP spid="32" grpId="0"/>
      <p:bldP spid="4" grpId="0"/>
    </p:bldLst>
  </p:timing>
</p:sld>
</file>

<file path=ppt/slides/slide170.xml><?xml version="1.0" encoding="utf-8"?>
<p:sld xmlns:a="http://schemas.openxmlformats.org/drawingml/2006/main" xmlns:r="http://schemas.openxmlformats.org/officeDocument/2006/relationships" xmlns:p="http://schemas.openxmlformats.org/presentationml/2006/main">
  <p:cSld>
    <p:bg>
      <p:bgPr>
        <a:solidFill>
          <a:srgbClr val="2D2D2D"/>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CF4386-821F-4D99-A66E-1A700138898D}"/>
              </a:ext>
            </a:extLst>
          </p:cNvPr>
          <p:cNvSpPr>
            <a:spLocks noGrp="1"/>
          </p:cNvSpPr>
          <p:nvPr>
            <p:ph type="title"/>
          </p:nvPr>
        </p:nvSpPr>
        <p:spPr>
          <a:xfrm>
            <a:off x="588263" y="457201"/>
            <a:ext cx="11018520" cy="1415772"/>
          </a:xfrm>
        </p:spPr>
        <p:txBody>
          <a:bodyPr/>
          <a:lstStyle/>
          <a:p>
            <a:r>
              <a:rPr lang="en-US" b="0" dirty="0">
                <a:gradFill>
                  <a:gsLst>
                    <a:gs pos="1250">
                      <a:schemeClr val="bg1"/>
                    </a:gs>
                    <a:gs pos="100000">
                      <a:schemeClr val="bg1"/>
                    </a:gs>
                  </a:gsLst>
                  <a:lin ang="5400000" scaled="0"/>
                </a:gradFill>
                <a:latin typeface="+mn-lt"/>
              </a:rPr>
              <a:t>The Microsoft </a:t>
            </a:r>
            <a:r>
              <a:rPr lang="en-US" dirty="0">
                <a:gradFill>
                  <a:gsLst>
                    <a:gs pos="1250">
                      <a:schemeClr val="bg1"/>
                    </a:gs>
                    <a:gs pos="100000">
                      <a:schemeClr val="bg1"/>
                    </a:gs>
                  </a:gsLst>
                  <a:lin ang="5400000" scaled="0"/>
                </a:gradFill>
              </a:rPr>
              <a:t>Intelligent Security Graph</a:t>
            </a:r>
            <a:br>
              <a:rPr lang="en-US" dirty="0">
                <a:gradFill>
                  <a:gsLst>
                    <a:gs pos="1250">
                      <a:schemeClr val="bg1"/>
                    </a:gs>
                    <a:gs pos="100000">
                      <a:schemeClr val="bg1"/>
                    </a:gs>
                  </a:gsLst>
                  <a:lin ang="5400000" scaled="0"/>
                </a:gradFill>
              </a:rPr>
            </a:br>
            <a:r>
              <a:rPr lang="en-US" sz="1800" b="0" i="1" dirty="0">
                <a:gradFill>
                  <a:gsLst>
                    <a:gs pos="1250">
                      <a:schemeClr val="bg1"/>
                    </a:gs>
                    <a:gs pos="100000">
                      <a:schemeClr val="bg1"/>
                    </a:gs>
                  </a:gsLst>
                  <a:lin ang="5400000" scaled="0"/>
                </a:gradFill>
              </a:rPr>
              <a:t>6.5 trillion diverse threat signals analyzed daily</a:t>
            </a:r>
            <a:br>
              <a:rPr lang="en-US" sz="3200" b="0" i="1" dirty="0">
                <a:gradFill>
                  <a:gsLst>
                    <a:gs pos="1250">
                      <a:schemeClr val="bg1"/>
                    </a:gs>
                    <a:gs pos="100000">
                      <a:schemeClr val="bg1"/>
                    </a:gs>
                  </a:gsLst>
                  <a:lin ang="5400000" scaled="0"/>
                </a:gradFill>
              </a:rPr>
            </a:br>
            <a:endParaRPr lang="en-US" b="0" i="1" dirty="0">
              <a:gradFill>
                <a:gsLst>
                  <a:gs pos="1250">
                    <a:schemeClr val="bg1"/>
                  </a:gs>
                  <a:gs pos="100000">
                    <a:schemeClr val="bg1"/>
                  </a:gs>
                </a:gsLst>
                <a:lin ang="5400000" scaled="0"/>
              </a:gradFill>
            </a:endParaRPr>
          </a:p>
        </p:txBody>
      </p:sp>
      <p:sp>
        <p:nvSpPr>
          <p:cNvPr id="3" name="Title 1"/>
          <p:cNvSpPr txBox="1">
            <a:spLocks/>
          </p:cNvSpPr>
          <p:nvPr/>
        </p:nvSpPr>
        <p:spPr>
          <a:xfrm>
            <a:off x="832151" y="250660"/>
            <a:ext cx="9662147" cy="1034497"/>
          </a:xfrm>
          <a:prstGeom prst="rect">
            <a:avLst/>
          </a:prstGeom>
        </p:spPr>
        <p:txBody>
          <a:bodyPr vert="horz" lIns="0" tIns="0" rIns="0" bIns="0" rtlCol="0" anchor="ctr">
            <a:normAutofit/>
          </a:bodyPr>
          <a:lstStyle>
            <a:lvl1pPr algn="l" defTabSz="457200" rtl="0" eaLnBrk="1" latinLnBrk="0" hangingPunct="1">
              <a:lnSpc>
                <a:spcPct val="90000"/>
              </a:lnSpc>
              <a:spcBef>
                <a:spcPct val="0"/>
              </a:spcBef>
              <a:buNone/>
              <a:defRPr sz="3000" b="0" i="0" kern="1200" baseline="0">
                <a:solidFill>
                  <a:schemeClr val="bg1"/>
                </a:solidFill>
                <a:latin typeface="Calibri"/>
                <a:ea typeface="+mj-ea"/>
                <a:cs typeface="Calibri"/>
              </a:defRPr>
            </a:lvl1pPr>
          </a:lstStyle>
          <a:p>
            <a:pPr marL="0" marR="0" lvl="0" indent="0" algn="l" defTabSz="609585" rtl="0" eaLnBrk="1" fontAlgn="auto" latinLnBrk="0" hangingPunct="1">
              <a:lnSpc>
                <a:spcPct val="90000"/>
              </a:lnSpc>
              <a:spcBef>
                <a:spcPct val="0"/>
              </a:spcBef>
              <a:spcAft>
                <a:spcPts val="0"/>
              </a:spcAft>
              <a:buClrTx/>
              <a:buSzTx/>
              <a:buFontTx/>
              <a:buNone/>
              <a:tabLst/>
              <a:defRPr/>
            </a:pPr>
            <a:endParaRPr kumimoji="0" lang="en-US" sz="2667"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charset="0"/>
              <a:ea typeface="Segoe UI" charset="0"/>
              <a:cs typeface="Segoe UI" charset="0"/>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06569" y="727441"/>
            <a:ext cx="5886753" cy="4025016"/>
          </a:xfrm>
          <a:prstGeom prst="rect">
            <a:avLst/>
          </a:prstGeom>
        </p:spPr>
      </p:pic>
      <p:pic>
        <p:nvPicPr>
          <p:cNvPr id="10" name="Picture 9"/>
          <p:cNvPicPr>
            <a:picLocks noChangeAspect="1"/>
          </p:cNvPicPr>
          <p:nvPr/>
        </p:nvPicPr>
        <p:blipFill>
          <a:blip r:embed="rId4" cstate="hqprint">
            <a:alphaModFix amt="60000"/>
            <a:extLst>
              <a:ext uri="{28A0092B-C50C-407E-A947-70E740481C1C}">
                <a14:useLocalDpi xmlns:a14="http://schemas.microsoft.com/office/drawing/2010/main" val="0"/>
              </a:ext>
            </a:extLst>
          </a:blip>
          <a:stretch>
            <a:fillRect/>
          </a:stretch>
        </p:blipFill>
        <p:spPr>
          <a:xfrm>
            <a:off x="3543686" y="1242961"/>
            <a:ext cx="5244609" cy="5244609"/>
          </a:xfrm>
          <a:prstGeom prst="rect">
            <a:avLst/>
          </a:prstGeom>
          <a:effectLst>
            <a:softEdge rad="25400"/>
          </a:effectLst>
        </p:spPr>
      </p:pic>
      <p:pic>
        <p:nvPicPr>
          <p:cNvPr id="11" name="Picture 10"/>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000041" y="924662"/>
            <a:ext cx="10076033" cy="5667768"/>
          </a:xfrm>
          <a:prstGeom prst="rect">
            <a:avLst/>
          </a:prstGeom>
        </p:spPr>
      </p:pic>
      <p:pic>
        <p:nvPicPr>
          <p:cNvPr id="12" name="Picture 11"/>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3600732" y="695741"/>
            <a:ext cx="5788845" cy="4025016"/>
          </a:xfrm>
          <a:prstGeom prst="rect">
            <a:avLst/>
          </a:prstGeom>
        </p:spPr>
      </p:pic>
      <p:cxnSp>
        <p:nvCxnSpPr>
          <p:cNvPr id="15" name="Straight Connector 14"/>
          <p:cNvCxnSpPr/>
          <p:nvPr/>
        </p:nvCxnSpPr>
        <p:spPr>
          <a:xfrm flipH="1">
            <a:off x="3196632" y="5389537"/>
            <a:ext cx="823696" cy="0"/>
          </a:xfrm>
          <a:prstGeom prst="line">
            <a:avLst/>
          </a:prstGeom>
          <a:ln w="6350">
            <a:solidFill>
              <a:srgbClr val="FF8B00"/>
            </a:solidFill>
            <a:prstDash val="sysDot"/>
          </a:ln>
        </p:spPr>
        <p:style>
          <a:lnRef idx="2">
            <a:schemeClr val="accent1"/>
          </a:lnRef>
          <a:fillRef idx="0">
            <a:schemeClr val="accent1"/>
          </a:fillRef>
          <a:effectRef idx="1">
            <a:schemeClr val="accent1"/>
          </a:effectRef>
          <a:fontRef idx="minor">
            <a:schemeClr val="tx1"/>
          </a:fontRef>
        </p:style>
      </p:cxnSp>
      <p:sp>
        <p:nvSpPr>
          <p:cNvPr id="16" name="TextBox 15"/>
          <p:cNvSpPr txBox="1"/>
          <p:nvPr/>
        </p:nvSpPr>
        <p:spPr>
          <a:xfrm>
            <a:off x="448410" y="5134980"/>
            <a:ext cx="2717521" cy="913007"/>
          </a:xfrm>
          <a:prstGeom prst="rect">
            <a:avLst/>
          </a:prstGeom>
          <a:noFill/>
        </p:spPr>
        <p:txBody>
          <a:bodyPr wrap="square" rtlCol="0">
            <a:spAutoFit/>
          </a:bodyPr>
          <a:lstStyle/>
          <a:p>
            <a:pPr marL="0" marR="0" lvl="0" indent="0" algn="r" defTabSz="609585"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gradFill>
                  <a:gsLst>
                    <a:gs pos="1250">
                      <a:srgbClr val="FFFFFF"/>
                    </a:gs>
                    <a:gs pos="99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5 billion </a:t>
            </a:r>
            <a:r>
              <a:rPr kumimoji="0" lang="en-US" sz="1600" b="0" i="0" u="none" strike="noStrike" kern="0" cap="none" spc="0" normalizeH="0" baseline="0" noProof="0" dirty="0">
                <a:ln>
                  <a:noFill/>
                </a:ln>
                <a:gradFill>
                  <a:gsLst>
                    <a:gs pos="1250">
                      <a:srgbClr val="FFFFFF"/>
                    </a:gs>
                    <a:gs pos="99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threats detected on devices every month</a:t>
            </a:r>
          </a:p>
          <a:p>
            <a:pPr marL="0" marR="0" lvl="0" indent="0" algn="r" defTabSz="609585" rtl="0" eaLnBrk="1" fontAlgn="auto" latinLnBrk="0" hangingPunct="1">
              <a:lnSpc>
                <a:spcPct val="100000"/>
              </a:lnSpc>
              <a:spcBef>
                <a:spcPts val="0"/>
              </a:spcBef>
              <a:spcAft>
                <a:spcPts val="0"/>
              </a:spcAft>
              <a:buClrTx/>
              <a:buSzTx/>
              <a:buFontTx/>
              <a:buNone/>
              <a:tabLst/>
              <a:defRPr/>
            </a:pPr>
            <a:endParaRPr kumimoji="0" lang="en-US" sz="2133" b="0" i="0" u="none" strike="noStrike" kern="1200" cap="none" spc="0" normalizeH="0" baseline="0" noProof="0" dirty="0">
              <a:ln>
                <a:noFill/>
              </a:ln>
              <a:gradFill>
                <a:gsLst>
                  <a:gs pos="1250">
                    <a:srgbClr val="FFFFFF"/>
                  </a:gs>
                  <a:gs pos="99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cxnSp>
        <p:nvCxnSpPr>
          <p:cNvPr id="17" name="Straight Connector 16"/>
          <p:cNvCxnSpPr/>
          <p:nvPr/>
        </p:nvCxnSpPr>
        <p:spPr>
          <a:xfrm flipH="1">
            <a:off x="8518756" y="3759380"/>
            <a:ext cx="870821" cy="0"/>
          </a:xfrm>
          <a:prstGeom prst="line">
            <a:avLst/>
          </a:prstGeom>
          <a:ln w="6350">
            <a:solidFill>
              <a:srgbClr val="FF8B00"/>
            </a:solidFill>
            <a:prstDash val="sysDot"/>
          </a:ln>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8697957" y="4856377"/>
            <a:ext cx="2051885" cy="535531"/>
          </a:xfrm>
          <a:prstGeom prst="rect">
            <a:avLst/>
          </a:prstGeom>
          <a:noFill/>
        </p:spPr>
        <p:txBody>
          <a:bodyPr wrap="square" rtlCol="0">
            <a:spAutoFit/>
          </a:bodyPr>
          <a:lstStyle/>
          <a:p>
            <a:pPr marL="0" marR="0" lvl="0" indent="0" algn="r" defTabSz="914173"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dirty="0">
                <a:ln>
                  <a:noFill/>
                </a:ln>
                <a:gradFill>
                  <a:gsLst>
                    <a:gs pos="1250">
                      <a:srgbClr val="FFFFFF"/>
                    </a:gs>
                    <a:gs pos="99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470 billion e-mails analyzed</a:t>
            </a:r>
          </a:p>
        </p:txBody>
      </p:sp>
      <p:cxnSp>
        <p:nvCxnSpPr>
          <p:cNvPr id="19" name="Straight Connector 18"/>
          <p:cNvCxnSpPr/>
          <p:nvPr/>
        </p:nvCxnSpPr>
        <p:spPr>
          <a:xfrm flipH="1">
            <a:off x="8282717" y="4366125"/>
            <a:ext cx="853156" cy="0"/>
          </a:xfrm>
          <a:prstGeom prst="line">
            <a:avLst/>
          </a:prstGeom>
          <a:ln w="6350">
            <a:solidFill>
              <a:srgbClr val="FF8B00"/>
            </a:solidFill>
            <a:prstDash val="sysDot"/>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6819677" y="1730946"/>
            <a:ext cx="1194532" cy="0"/>
          </a:xfrm>
          <a:prstGeom prst="line">
            <a:avLst/>
          </a:prstGeom>
          <a:ln w="6350">
            <a:solidFill>
              <a:srgbClr val="FF8B00"/>
            </a:solidFill>
            <a:prstDash val="sysDot"/>
          </a:ln>
        </p:spPr>
        <p:style>
          <a:lnRef idx="2">
            <a:schemeClr val="accent1"/>
          </a:lnRef>
          <a:fillRef idx="0">
            <a:schemeClr val="accent1"/>
          </a:fillRef>
          <a:effectRef idx="1">
            <a:schemeClr val="accent1"/>
          </a:effectRef>
          <a:fontRef idx="minor">
            <a:schemeClr val="tx1"/>
          </a:fontRef>
        </p:style>
      </p:cxnSp>
      <p:sp>
        <p:nvSpPr>
          <p:cNvPr id="24" name="TextBox 23"/>
          <p:cNvSpPr txBox="1"/>
          <p:nvPr/>
        </p:nvSpPr>
        <p:spPr>
          <a:xfrm>
            <a:off x="8267171" y="1480304"/>
            <a:ext cx="1816020" cy="757130"/>
          </a:xfrm>
          <a:prstGeom prst="rect">
            <a:avLst/>
          </a:prstGeom>
          <a:noFill/>
        </p:spPr>
        <p:txBody>
          <a:bodyPr wrap="square" rtlCol="0">
            <a:spAutoFit/>
          </a:bodyPr>
          <a:lstStyle/>
          <a:p>
            <a:pPr marL="0" marR="0" lvl="0" indent="0" algn="l" defTabSz="914173"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dirty="0">
                <a:ln>
                  <a:noFill/>
                </a:ln>
                <a:gradFill>
                  <a:gsLst>
                    <a:gs pos="1250">
                      <a:srgbClr val="FFFFFF"/>
                    </a:gs>
                    <a:gs pos="99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+1B Windows</a:t>
            </a:r>
            <a:br>
              <a:rPr kumimoji="0" lang="en-US" sz="1600" b="0" i="0" u="none" strike="noStrike" kern="0" cap="none" spc="0" normalizeH="0" baseline="0" noProof="0" dirty="0">
                <a:ln>
                  <a:noFill/>
                </a:ln>
                <a:gradFill>
                  <a:gsLst>
                    <a:gs pos="1250">
                      <a:srgbClr val="FFFFFF"/>
                    </a:gs>
                    <a:gs pos="99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br>
            <a:r>
              <a:rPr kumimoji="0" lang="en-US" sz="1600" b="0" i="0" u="none" strike="noStrike" kern="0" cap="none" spc="0" normalizeH="0" baseline="0" noProof="0" dirty="0">
                <a:ln>
                  <a:noFill/>
                </a:ln>
                <a:gradFill>
                  <a:gsLst>
                    <a:gs pos="1250">
                      <a:srgbClr val="FFFFFF"/>
                    </a:gs>
                    <a:gs pos="99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devices updated &amp; scanned</a:t>
            </a:r>
          </a:p>
        </p:txBody>
      </p:sp>
      <p:cxnSp>
        <p:nvCxnSpPr>
          <p:cNvPr id="27" name="Straight Connector 26"/>
          <p:cNvCxnSpPr/>
          <p:nvPr/>
        </p:nvCxnSpPr>
        <p:spPr>
          <a:xfrm>
            <a:off x="9135872" y="4366126"/>
            <a:ext cx="0" cy="444495"/>
          </a:xfrm>
          <a:prstGeom prst="line">
            <a:avLst/>
          </a:prstGeom>
          <a:ln w="6350">
            <a:solidFill>
              <a:srgbClr val="FF8B00"/>
            </a:solidFill>
            <a:prstDash val="sysDot"/>
          </a:ln>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flipH="1">
            <a:off x="8195549" y="2797859"/>
            <a:ext cx="1194532" cy="0"/>
          </a:xfrm>
          <a:prstGeom prst="line">
            <a:avLst/>
          </a:prstGeom>
          <a:ln w="6350">
            <a:solidFill>
              <a:srgbClr val="FF8B00"/>
            </a:solidFill>
            <a:prstDash val="sysDot"/>
          </a:ln>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9529115" y="2499700"/>
            <a:ext cx="2441455" cy="757130"/>
          </a:xfrm>
          <a:prstGeom prst="rect">
            <a:avLst/>
          </a:prstGeom>
          <a:noFill/>
        </p:spPr>
        <p:txBody>
          <a:bodyPr wrap="square" rtlCol="0">
            <a:spAutoFit/>
          </a:bodyPr>
          <a:lstStyle/>
          <a:p>
            <a:pPr marL="0" marR="0" lvl="0" indent="0" algn="l" defTabSz="914173"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dirty="0">
                <a:ln>
                  <a:noFill/>
                </a:ln>
                <a:gradFill>
                  <a:gsLst>
                    <a:gs pos="1250">
                      <a:srgbClr val="FFFFFF"/>
                    </a:gs>
                    <a:gs pos="99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630 billion monthly authentications</a:t>
            </a:r>
          </a:p>
          <a:p>
            <a:pPr marL="0" marR="0" lvl="0" indent="0" algn="l" defTabSz="914173" rtl="0"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dirty="0">
              <a:ln>
                <a:noFill/>
              </a:ln>
              <a:gradFill>
                <a:gsLst>
                  <a:gs pos="1250">
                    <a:srgbClr val="FFFFFF"/>
                  </a:gs>
                  <a:gs pos="99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32" name="TextBox 31"/>
          <p:cNvSpPr txBox="1"/>
          <p:nvPr/>
        </p:nvSpPr>
        <p:spPr>
          <a:xfrm>
            <a:off x="9513879" y="3503320"/>
            <a:ext cx="2403571" cy="863763"/>
          </a:xfrm>
          <a:prstGeom prst="rect">
            <a:avLst/>
          </a:prstGeom>
          <a:noFill/>
        </p:spPr>
        <p:txBody>
          <a:bodyPr wrap="square" rtlCol="0">
            <a:spAutoFit/>
          </a:bodyPr>
          <a:lstStyle/>
          <a:p>
            <a:pPr marL="0" marR="0" lvl="0" indent="0" algn="l" defTabSz="914173"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dirty="0">
                <a:ln>
                  <a:noFill/>
                </a:ln>
                <a:gradFill>
                  <a:gsLst>
                    <a:gs pos="1250">
                      <a:srgbClr val="FFFFFF"/>
                    </a:gs>
                    <a:gs pos="99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18+ billion</a:t>
            </a:r>
          </a:p>
          <a:p>
            <a:pPr marL="0" marR="0" lvl="0" indent="0" algn="l" defTabSz="914173"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dirty="0">
                <a:ln>
                  <a:noFill/>
                </a:ln>
                <a:gradFill>
                  <a:gsLst>
                    <a:gs pos="1250">
                      <a:srgbClr val="FFFFFF"/>
                    </a:gs>
                    <a:gs pos="99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web pages scanned</a:t>
            </a:r>
          </a:p>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2133" b="0" i="0" u="none" strike="noStrike" kern="1200" cap="none" spc="0" normalizeH="0" baseline="0" noProof="0" dirty="0">
              <a:ln>
                <a:noFill/>
              </a:ln>
              <a:gradFill>
                <a:gsLst>
                  <a:gs pos="1250">
                    <a:srgbClr val="FFFFFF"/>
                  </a:gs>
                  <a:gs pos="99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20" name="Rectangle 19">
            <a:extLst>
              <a:ext uri="{FF2B5EF4-FFF2-40B4-BE49-F238E27FC236}">
                <a16:creationId xmlns:a16="http://schemas.microsoft.com/office/drawing/2014/main" id="{6702F09E-FBF6-4413-A44A-370C105E90FB}"/>
              </a:ext>
            </a:extLst>
          </p:cNvPr>
          <p:cNvSpPr/>
          <p:nvPr/>
        </p:nvSpPr>
        <p:spPr bwMode="auto">
          <a:xfrm>
            <a:off x="2451241" y="6146598"/>
            <a:ext cx="7289518" cy="570758"/>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1" i="1" u="none" strike="noStrike" kern="0" cap="none" spc="0" normalizeH="0" baseline="0" noProof="0" dirty="0">
                <a:ln>
                  <a:noFill/>
                </a:ln>
                <a:gradFill>
                  <a:gsLst>
                    <a:gs pos="1250">
                      <a:srgbClr val="FFFFFF"/>
                    </a:gs>
                    <a:gs pos="99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Unparalleled cybersecurity visibility and insight</a:t>
            </a:r>
          </a:p>
        </p:txBody>
      </p:sp>
      <p:sp>
        <p:nvSpPr>
          <p:cNvPr id="4" name="Rectangle 3">
            <a:extLst>
              <a:ext uri="{FF2B5EF4-FFF2-40B4-BE49-F238E27FC236}">
                <a16:creationId xmlns:a16="http://schemas.microsoft.com/office/drawing/2014/main" id="{9A8A16DD-ADAB-45B7-AC5B-D4E0C61FEF63}"/>
              </a:ext>
            </a:extLst>
          </p:cNvPr>
          <p:cNvSpPr/>
          <p:nvPr/>
        </p:nvSpPr>
        <p:spPr>
          <a:xfrm>
            <a:off x="524209" y="1839060"/>
            <a:ext cx="6096000" cy="1477328"/>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alibri" panose="020F0502020204030204" pitchFamily="34" charset="0"/>
                <a:ea typeface="Calibri" panose="020F0502020204030204" pitchFamily="34" charset="0"/>
                <a:cs typeface="Calibri" panose="020F0502020204030204" pitchFamily="34" charset="0"/>
              </a:rPr>
              <a:t>M</a:t>
            </a:r>
            <a:r>
              <a:rPr kumimoji="0" lang="en-US" sz="1800" b="0" i="0" u="none" strike="noStrike" kern="1200" cap="none" spc="0" normalizeH="0" baseline="0" noProof="0" dirty="0" err="1">
                <a:ln>
                  <a:noFill/>
                </a:ln>
                <a:solidFill>
                  <a:srgbClr val="FFFFFF"/>
                </a:solidFill>
                <a:effectLst/>
                <a:uLnTx/>
                <a:uFillTx/>
                <a:latin typeface="Calibri" panose="020F0502020204030204" pitchFamily="34" charset="0"/>
                <a:ea typeface="Calibri" panose="020F0502020204030204" pitchFamily="34" charset="0"/>
                <a:cs typeface="Calibri" panose="020F0502020204030204" pitchFamily="34" charset="0"/>
              </a:rPr>
              <a:t>achine</a:t>
            </a:r>
            <a:r>
              <a:rPr kumimoji="0" lang="en-US" sz="1800" b="0" i="0" u="none" strike="noStrike" kern="1200" cap="none" spc="0" normalizeH="0" baseline="0" noProof="0" dirty="0">
                <a:ln>
                  <a:noFill/>
                </a:ln>
                <a:solidFill>
                  <a:srgbClr val="FFFFFF"/>
                </a:solidFill>
                <a:effectLst/>
                <a:uLnTx/>
                <a:uFillTx/>
                <a:latin typeface="Calibri" panose="020F0502020204030204" pitchFamily="34" charset="0"/>
                <a:ea typeface="Calibri" panose="020F0502020204030204" pitchFamily="34" charset="0"/>
                <a:cs typeface="Calibri" panose="020F0502020204030204" pitchFamily="34" charset="0"/>
              </a:rPr>
              <a:t> learning applied to:</a:t>
            </a:r>
          </a:p>
          <a:p>
            <a:pPr marL="288925" marR="0" lvl="0" indent="-28892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FFFF"/>
                </a:solidFill>
                <a:effectLst/>
                <a:uLnTx/>
                <a:uFillTx/>
                <a:latin typeface="Calibri" panose="020F0502020204030204" pitchFamily="34" charset="0"/>
                <a:ea typeface="Calibri" panose="020F0502020204030204" pitchFamily="34" charset="0"/>
                <a:cs typeface="Calibri" panose="020F0502020204030204" pitchFamily="34" charset="0"/>
              </a:rPr>
              <a:t>Reduce manual effort</a:t>
            </a:r>
          </a:p>
          <a:p>
            <a:pPr marL="288925" marR="0" lvl="0" indent="-28892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FFFF"/>
                </a:solidFill>
                <a:effectLst/>
                <a:uLnTx/>
                <a:uFillTx/>
                <a:latin typeface="Calibri" panose="020F0502020204030204" pitchFamily="34" charset="0"/>
                <a:ea typeface="Calibri" panose="020F0502020204030204" pitchFamily="34" charset="0"/>
                <a:cs typeface="Calibri" panose="020F0502020204030204" pitchFamily="34" charset="0"/>
              </a:rPr>
              <a:t>Reduce wasted effort </a:t>
            </a:r>
            <a:br>
              <a:rPr kumimoji="0" lang="en-US" sz="1800" b="0" i="0" u="none" strike="noStrike" kern="1200" cap="none" spc="0" normalizeH="0" baseline="0" noProof="0" dirty="0">
                <a:ln>
                  <a:noFill/>
                </a:ln>
                <a:solidFill>
                  <a:srgbClr val="FFFFFF"/>
                </a:solidFill>
                <a:effectLst/>
                <a:uLnTx/>
                <a:uFillTx/>
                <a:latin typeface="Calibri" panose="020F0502020204030204" pitchFamily="34" charset="0"/>
                <a:ea typeface="Calibri" panose="020F0502020204030204" pitchFamily="34" charset="0"/>
                <a:cs typeface="Calibri" panose="020F0502020204030204" pitchFamily="34" charset="0"/>
              </a:rPr>
            </a:br>
            <a:r>
              <a:rPr kumimoji="0" lang="en-US" sz="1800" b="0" i="0" u="none" strike="noStrike" kern="1200" cap="none" spc="0" normalizeH="0" baseline="0" noProof="0" dirty="0">
                <a:ln>
                  <a:noFill/>
                </a:ln>
                <a:solidFill>
                  <a:srgbClr val="FFFFFF"/>
                </a:solidFill>
                <a:effectLst/>
                <a:uLnTx/>
                <a:uFillTx/>
                <a:latin typeface="Calibri" panose="020F0502020204030204" pitchFamily="34" charset="0"/>
                <a:ea typeface="Calibri" panose="020F0502020204030204" pitchFamily="34" charset="0"/>
                <a:cs typeface="Calibri" panose="020F0502020204030204" pitchFamily="34" charset="0"/>
              </a:rPr>
              <a:t>on false positives</a:t>
            </a:r>
          </a:p>
          <a:p>
            <a:pPr marL="288925" marR="0" lvl="0" indent="-28892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FFFF"/>
                </a:solidFill>
                <a:effectLst/>
                <a:uLnTx/>
                <a:uFillTx/>
                <a:latin typeface="Calibri" panose="020F0502020204030204" pitchFamily="34" charset="0"/>
                <a:ea typeface="Calibri" panose="020F0502020204030204" pitchFamily="34" charset="0"/>
                <a:cs typeface="Calibri" panose="020F0502020204030204" pitchFamily="34" charset="0"/>
              </a:rPr>
              <a:t>Speed up detection</a:t>
            </a: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856294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7"/>
                                        </p:tgtEl>
                                        <p:attrNameLst>
                                          <p:attrName>style.visibility</p:attrName>
                                        </p:attrNameLst>
                                      </p:cBhvr>
                                      <p:to>
                                        <p:strVal val="visible"/>
                                      </p:to>
                                    </p:set>
                                    <p:animEffect transition="in" filter="fade">
                                      <p:cBhvr>
                                        <p:cTn id="14" dur="500"/>
                                        <p:tgtEl>
                                          <p:spTgt spid="17"/>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32"/>
                                        </p:tgtEl>
                                        <p:attrNameLst>
                                          <p:attrName>style.visibility</p:attrName>
                                        </p:attrNameLst>
                                      </p:cBhvr>
                                      <p:to>
                                        <p:strVal val="visible"/>
                                      </p:to>
                                    </p:set>
                                    <p:animEffect transition="in" filter="fade">
                                      <p:cBhvr>
                                        <p:cTn id="18" dur="500"/>
                                        <p:tgtEl>
                                          <p:spTgt spid="32"/>
                                        </p:tgtEl>
                                      </p:cBhvr>
                                    </p:animEffect>
                                  </p:childTnLst>
                                </p:cTn>
                              </p:par>
                            </p:childTnLst>
                          </p:cTn>
                        </p:par>
                        <p:par>
                          <p:cTn id="19" fill="hold">
                            <p:stCondLst>
                              <p:cond delay="1500"/>
                            </p:stCondLst>
                            <p:childTnLst>
                              <p:par>
                                <p:cTn id="20" presetID="10" presetClass="entr" presetSubtype="0" fill="hold" nodeType="after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500"/>
                                        <p:tgtEl>
                                          <p:spTgt spid="23"/>
                                        </p:tgtEl>
                                      </p:cBhvr>
                                    </p:animEffect>
                                  </p:childTnLst>
                                </p:cTn>
                              </p:par>
                            </p:childTnLst>
                          </p:cTn>
                        </p:par>
                        <p:par>
                          <p:cTn id="23" fill="hold">
                            <p:stCondLst>
                              <p:cond delay="2000"/>
                            </p:stCondLst>
                            <p:childTnLst>
                              <p:par>
                                <p:cTn id="24" presetID="10" presetClass="entr" presetSubtype="0" fill="hold" grpId="0" nodeType="afterEffect">
                                  <p:stCondLst>
                                    <p:cond delay="0"/>
                                  </p:stCondLst>
                                  <p:childTnLst>
                                    <p:set>
                                      <p:cBhvr>
                                        <p:cTn id="25" dur="1" fill="hold">
                                          <p:stCondLst>
                                            <p:cond delay="0"/>
                                          </p:stCondLst>
                                        </p:cTn>
                                        <p:tgtEl>
                                          <p:spTgt spid="24"/>
                                        </p:tgtEl>
                                        <p:attrNameLst>
                                          <p:attrName>style.visibility</p:attrName>
                                        </p:attrNameLst>
                                      </p:cBhvr>
                                      <p:to>
                                        <p:strVal val="visible"/>
                                      </p:to>
                                    </p:set>
                                    <p:animEffect transition="in" filter="fade">
                                      <p:cBhvr>
                                        <p:cTn id="26" dur="500"/>
                                        <p:tgtEl>
                                          <p:spTgt spid="24"/>
                                        </p:tgtEl>
                                      </p:cBhvr>
                                    </p:animEffect>
                                  </p:childTnLst>
                                </p:cTn>
                              </p:par>
                            </p:childTnLst>
                          </p:cTn>
                        </p:par>
                        <p:par>
                          <p:cTn id="27" fill="hold">
                            <p:stCondLst>
                              <p:cond delay="2500"/>
                            </p:stCondLst>
                            <p:childTnLst>
                              <p:par>
                                <p:cTn id="28" presetID="10" presetClass="entr" presetSubtype="0" fill="hold" nodeType="afterEffect">
                                  <p:stCondLst>
                                    <p:cond delay="0"/>
                                  </p:stCondLst>
                                  <p:childTnLst>
                                    <p:set>
                                      <p:cBhvr>
                                        <p:cTn id="29" dur="1" fill="hold">
                                          <p:stCondLst>
                                            <p:cond delay="0"/>
                                          </p:stCondLst>
                                        </p:cTn>
                                        <p:tgtEl>
                                          <p:spTgt spid="29"/>
                                        </p:tgtEl>
                                        <p:attrNameLst>
                                          <p:attrName>style.visibility</p:attrName>
                                        </p:attrNameLst>
                                      </p:cBhvr>
                                      <p:to>
                                        <p:strVal val="visible"/>
                                      </p:to>
                                    </p:set>
                                    <p:animEffect transition="in" filter="fade">
                                      <p:cBhvr>
                                        <p:cTn id="30" dur="500"/>
                                        <p:tgtEl>
                                          <p:spTgt spid="29"/>
                                        </p:tgtEl>
                                      </p:cBhvr>
                                    </p:animEffect>
                                  </p:childTnLst>
                                </p:cTn>
                              </p:par>
                            </p:childTnLst>
                          </p:cTn>
                        </p:par>
                        <p:par>
                          <p:cTn id="31" fill="hold">
                            <p:stCondLst>
                              <p:cond delay="3000"/>
                            </p:stCondLst>
                            <p:childTnLst>
                              <p:par>
                                <p:cTn id="32" presetID="10" presetClass="entr" presetSubtype="0" fill="hold" grpId="0" nodeType="afterEffect">
                                  <p:stCondLst>
                                    <p:cond delay="0"/>
                                  </p:stCondLst>
                                  <p:childTnLst>
                                    <p:set>
                                      <p:cBhvr>
                                        <p:cTn id="33" dur="1" fill="hold">
                                          <p:stCondLst>
                                            <p:cond delay="0"/>
                                          </p:stCondLst>
                                        </p:cTn>
                                        <p:tgtEl>
                                          <p:spTgt spid="30"/>
                                        </p:tgtEl>
                                        <p:attrNameLst>
                                          <p:attrName>style.visibility</p:attrName>
                                        </p:attrNameLst>
                                      </p:cBhvr>
                                      <p:to>
                                        <p:strVal val="visible"/>
                                      </p:to>
                                    </p:set>
                                    <p:animEffect transition="in" filter="fade">
                                      <p:cBhvr>
                                        <p:cTn id="34" dur="500"/>
                                        <p:tgtEl>
                                          <p:spTgt spid="30"/>
                                        </p:tgtEl>
                                      </p:cBhvr>
                                    </p:animEffect>
                                  </p:childTnLst>
                                </p:cTn>
                              </p:par>
                            </p:childTnLst>
                          </p:cTn>
                        </p:par>
                        <p:par>
                          <p:cTn id="35" fill="hold">
                            <p:stCondLst>
                              <p:cond delay="3500"/>
                            </p:stCondLst>
                            <p:childTnLst>
                              <p:par>
                                <p:cTn id="36" presetID="10" presetClass="entr" presetSubtype="0" fill="hold" nodeType="afterEffect">
                                  <p:stCondLst>
                                    <p:cond delay="0"/>
                                  </p:stCondLst>
                                  <p:childTnLst>
                                    <p:set>
                                      <p:cBhvr>
                                        <p:cTn id="37" dur="1" fill="hold">
                                          <p:stCondLst>
                                            <p:cond delay="0"/>
                                          </p:stCondLst>
                                        </p:cTn>
                                        <p:tgtEl>
                                          <p:spTgt spid="27"/>
                                        </p:tgtEl>
                                        <p:attrNameLst>
                                          <p:attrName>style.visibility</p:attrName>
                                        </p:attrNameLst>
                                      </p:cBhvr>
                                      <p:to>
                                        <p:strVal val="visible"/>
                                      </p:to>
                                    </p:set>
                                    <p:animEffect transition="in" filter="fade">
                                      <p:cBhvr>
                                        <p:cTn id="38" dur="500"/>
                                        <p:tgtEl>
                                          <p:spTgt spid="27"/>
                                        </p:tgtEl>
                                      </p:cBhvr>
                                    </p:animEffect>
                                  </p:childTnLst>
                                </p:cTn>
                              </p:par>
                              <p:par>
                                <p:cTn id="39" presetID="10" presetClass="entr" presetSubtype="0" fill="hold" nodeType="withEffect">
                                  <p:stCondLst>
                                    <p:cond delay="0"/>
                                  </p:stCondLst>
                                  <p:childTnLst>
                                    <p:set>
                                      <p:cBhvr>
                                        <p:cTn id="40" dur="1" fill="hold">
                                          <p:stCondLst>
                                            <p:cond delay="0"/>
                                          </p:stCondLst>
                                        </p:cTn>
                                        <p:tgtEl>
                                          <p:spTgt spid="19"/>
                                        </p:tgtEl>
                                        <p:attrNameLst>
                                          <p:attrName>style.visibility</p:attrName>
                                        </p:attrNameLst>
                                      </p:cBhvr>
                                      <p:to>
                                        <p:strVal val="visible"/>
                                      </p:to>
                                    </p:set>
                                    <p:animEffect transition="in" filter="fade">
                                      <p:cBhvr>
                                        <p:cTn id="41" dur="500"/>
                                        <p:tgtEl>
                                          <p:spTgt spid="19"/>
                                        </p:tgtEl>
                                      </p:cBhvr>
                                    </p:animEffect>
                                  </p:childTnLst>
                                </p:cTn>
                              </p:par>
                            </p:childTnLst>
                          </p:cTn>
                        </p:par>
                        <p:par>
                          <p:cTn id="42" fill="hold">
                            <p:stCondLst>
                              <p:cond delay="4000"/>
                            </p:stCondLst>
                            <p:childTnLst>
                              <p:par>
                                <p:cTn id="43" presetID="10" presetClass="entr" presetSubtype="0" fill="hold" grpId="0" nodeType="afterEffect">
                                  <p:stCondLst>
                                    <p:cond delay="0"/>
                                  </p:stCondLst>
                                  <p:childTnLst>
                                    <p:set>
                                      <p:cBhvr>
                                        <p:cTn id="44" dur="1" fill="hold">
                                          <p:stCondLst>
                                            <p:cond delay="0"/>
                                          </p:stCondLst>
                                        </p:cTn>
                                        <p:tgtEl>
                                          <p:spTgt spid="18"/>
                                        </p:tgtEl>
                                        <p:attrNameLst>
                                          <p:attrName>style.visibility</p:attrName>
                                        </p:attrNameLst>
                                      </p:cBhvr>
                                      <p:to>
                                        <p:strVal val="visible"/>
                                      </p:to>
                                    </p:set>
                                    <p:animEffect transition="in" filter="fade">
                                      <p:cBhvr>
                                        <p:cTn id="45" dur="500"/>
                                        <p:tgtEl>
                                          <p:spTgt spid="18"/>
                                        </p:tgtEl>
                                      </p:cBhvr>
                                    </p:animEffect>
                                  </p:childTnLst>
                                </p:cTn>
                              </p:par>
                            </p:childTnLst>
                          </p:cTn>
                        </p:par>
                        <p:par>
                          <p:cTn id="46" fill="hold">
                            <p:stCondLst>
                              <p:cond delay="4500"/>
                            </p:stCondLst>
                            <p:childTnLst>
                              <p:par>
                                <p:cTn id="47" presetID="10" presetClass="entr" presetSubtype="0" fill="hold" grpId="0" nodeType="afterEffect">
                                  <p:stCondLst>
                                    <p:cond delay="0"/>
                                  </p:stCondLst>
                                  <p:childTnLst>
                                    <p:set>
                                      <p:cBhvr>
                                        <p:cTn id="48" dur="1" fill="hold">
                                          <p:stCondLst>
                                            <p:cond delay="0"/>
                                          </p:stCondLst>
                                        </p:cTn>
                                        <p:tgtEl>
                                          <p:spTgt spid="4"/>
                                        </p:tgtEl>
                                        <p:attrNameLst>
                                          <p:attrName>style.visibility</p:attrName>
                                        </p:attrNameLst>
                                      </p:cBhvr>
                                      <p:to>
                                        <p:strVal val="visible"/>
                                      </p:to>
                                    </p:set>
                                    <p:animEffect transition="in" filter="fade">
                                      <p:cBhvr>
                                        <p:cTn id="4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8" grpId="0"/>
      <p:bldP spid="24" grpId="0"/>
      <p:bldP spid="30" grpId="0"/>
      <p:bldP spid="32" grpId="0"/>
      <p:bldP spid="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8263" y="457201"/>
            <a:ext cx="11018520" cy="553999"/>
          </a:xfrm>
        </p:spPr>
        <p:txBody>
          <a:bodyPr/>
          <a:lstStyle/>
          <a:p>
            <a:r>
              <a:rPr lang="en-US"/>
              <a:t>Inside The Intelligent Security Graph</a:t>
            </a:r>
          </a:p>
        </p:txBody>
      </p:sp>
      <p:sp>
        <p:nvSpPr>
          <p:cNvPr id="31" name="Freeform 30"/>
          <p:cNvSpPr/>
          <p:nvPr/>
        </p:nvSpPr>
        <p:spPr bwMode="auto">
          <a:xfrm flipV="1">
            <a:off x="618405" y="2508737"/>
            <a:ext cx="7564533" cy="204519"/>
          </a:xfrm>
          <a:custGeom>
            <a:avLst/>
            <a:gdLst>
              <a:gd name="connsiteX0" fmla="*/ 7762875 w 7762875"/>
              <a:gd name="connsiteY0" fmla="*/ 0 h 0"/>
              <a:gd name="connsiteX1" fmla="*/ 0 w 7762875"/>
              <a:gd name="connsiteY1" fmla="*/ 0 h 0"/>
            </a:gdLst>
            <a:ahLst/>
            <a:cxnLst>
              <a:cxn ang="0">
                <a:pos x="connsiteX0" y="connsiteY0"/>
              </a:cxn>
              <a:cxn ang="0">
                <a:pos x="connsiteX1" y="connsiteY1"/>
              </a:cxn>
            </a:cxnLst>
            <a:rect l="l" t="t" r="r" b="b"/>
            <a:pathLst>
              <a:path w="7762875">
                <a:moveTo>
                  <a:pt x="7762875" y="0"/>
                </a:moveTo>
                <a:lnTo>
                  <a:pt x="0" y="0"/>
                </a:lnTo>
              </a:path>
            </a:pathLst>
          </a:custGeom>
          <a:noFill/>
          <a:ln w="19050" cap="rnd">
            <a:solidFill>
              <a:srgbClr val="000000"/>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3" name="TextBox 32"/>
          <p:cNvSpPr txBox="1"/>
          <p:nvPr/>
        </p:nvSpPr>
        <p:spPr>
          <a:xfrm>
            <a:off x="3138960" y="2601780"/>
            <a:ext cx="2288671" cy="180819"/>
          </a:xfrm>
          <a:prstGeom prst="rect">
            <a:avLst/>
          </a:prstGeom>
          <a:solidFill>
            <a:srgbClr val="EAEAEA"/>
          </a:solidFill>
        </p:spPr>
        <p:txBody>
          <a:bodyPr wrap="square" lIns="0" tIns="0" rIns="0" bIns="0" rtlCol="0" anchor="ctr">
            <a:spAutoFit/>
          </a:bodyPr>
          <a:lstStyle/>
          <a:p>
            <a:pPr marL="0" marR="0" lvl="0" indent="0" algn="ctr" defTabSz="896214" rtl="0" eaLnBrk="1" fontAlgn="auto" latinLnBrk="0" hangingPunct="1">
              <a:lnSpc>
                <a:spcPct val="100000"/>
              </a:lnSpc>
              <a:spcBef>
                <a:spcPts val="0"/>
              </a:spcBef>
              <a:spcAft>
                <a:spcPts val="0"/>
              </a:spcAft>
              <a:buClrTx/>
              <a:buSzTx/>
              <a:buFontTx/>
              <a:buNone/>
              <a:tabLst/>
              <a:defRPr/>
            </a:pPr>
            <a:r>
              <a:rPr kumimoji="0" lang="en-US" sz="1175" b="0" i="0" u="none" strike="noStrike" kern="0" cap="none" spc="0" normalizeH="0" baseline="0" noProof="0">
                <a:ln>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 Privacy/Compliance boundary ]</a:t>
            </a:r>
          </a:p>
        </p:txBody>
      </p:sp>
      <p:sp>
        <p:nvSpPr>
          <p:cNvPr id="116" name="TextBox 115">
            <a:extLst>
              <a:ext uri="{FF2B5EF4-FFF2-40B4-BE49-F238E27FC236}">
                <a16:creationId xmlns:a16="http://schemas.microsoft.com/office/drawing/2014/main" id="{41344186-7C64-4D61-8C62-9D678F16F1DF}"/>
              </a:ext>
            </a:extLst>
          </p:cNvPr>
          <p:cNvSpPr txBox="1"/>
          <p:nvPr/>
        </p:nvSpPr>
        <p:spPr>
          <a:xfrm>
            <a:off x="8880080" y="2979228"/>
            <a:ext cx="3014893" cy="732495"/>
          </a:xfrm>
          <a:prstGeom prst="rect">
            <a:avLst/>
          </a:prstGeom>
          <a:noFill/>
        </p:spPr>
        <p:txBody>
          <a:bodyPr wrap="square" lIns="179259" tIns="143407" rIns="179259" bIns="143407" rtlCol="0">
            <a:spAutoFit/>
          </a:bodyPr>
          <a:lstStyle/>
          <a:p>
            <a:pPr marL="0" marR="0" lvl="0" indent="0" algn="l" defTabSz="896214" rtl="0" eaLnBrk="1" fontAlgn="auto" latinLnBrk="0" hangingPunct="1">
              <a:lnSpc>
                <a:spcPct val="90000"/>
              </a:lnSpc>
              <a:spcBef>
                <a:spcPts val="0"/>
              </a:spcBef>
              <a:spcAft>
                <a:spcPts val="588"/>
              </a:spcAft>
              <a:buClrTx/>
              <a:buSzTx/>
              <a:buFontTx/>
              <a:buNone/>
              <a:tabLst/>
              <a:defRPr/>
            </a:pPr>
            <a:r>
              <a:rPr kumimoji="0" lang="en-US" sz="1500" b="0" i="0" u="none" strike="noStrike" kern="0" cap="none" spc="0" normalizeH="0" baseline="0" noProof="0">
                <a:ln>
                  <a:noFill/>
                </a:ln>
                <a:gradFill>
                  <a:gsLst>
                    <a:gs pos="2917">
                      <a:srgbClr val="1A1A1A"/>
                    </a:gs>
                    <a:gs pos="100000">
                      <a:srgbClr val="1A1A1A"/>
                    </a:gs>
                  </a:gsLst>
                  <a:lin ang="5400000" scaled="0"/>
                </a:gradFill>
                <a:effectLst/>
                <a:uLnTx/>
                <a:uFillTx/>
                <a:latin typeface="Segoe UI"/>
                <a:ea typeface="+mn-ea"/>
                <a:cs typeface="+mn-cs"/>
              </a:rPr>
              <a:t>Analytics help fuel </a:t>
            </a:r>
            <a:br>
              <a:rPr kumimoji="0" lang="en-US" sz="1500" b="0" i="0" u="none" strike="noStrike" kern="0" cap="none" spc="0" normalizeH="0" baseline="0" noProof="0">
                <a:ln>
                  <a:noFill/>
                </a:ln>
                <a:gradFill>
                  <a:gsLst>
                    <a:gs pos="2917">
                      <a:srgbClr val="1A1A1A"/>
                    </a:gs>
                    <a:gs pos="100000">
                      <a:srgbClr val="1A1A1A"/>
                    </a:gs>
                  </a:gsLst>
                  <a:lin ang="5400000" scaled="0"/>
                </a:gradFill>
                <a:effectLst/>
                <a:uLnTx/>
                <a:uFillTx/>
                <a:latin typeface="Segoe UI"/>
                <a:ea typeface="+mn-ea"/>
                <a:cs typeface="+mn-cs"/>
              </a:rPr>
            </a:br>
            <a:r>
              <a:rPr kumimoji="0" lang="en-US" sz="1500" b="0" i="0" u="none" strike="noStrike" kern="0" cap="none" spc="0" normalizeH="0" baseline="0" noProof="0">
                <a:ln>
                  <a:noFill/>
                </a:ln>
                <a:gradFill>
                  <a:gsLst>
                    <a:gs pos="2917">
                      <a:srgbClr val="1A1A1A"/>
                    </a:gs>
                    <a:gs pos="100000">
                      <a:srgbClr val="1A1A1A"/>
                    </a:gs>
                  </a:gsLst>
                  <a:lin ang="5400000" scaled="0"/>
                </a:gradFill>
                <a:effectLst/>
                <a:uLnTx/>
                <a:uFillTx/>
                <a:latin typeface="Segoe UI"/>
                <a:ea typeface="+mn-ea"/>
                <a:cs typeface="+mn-cs"/>
              </a:rPr>
              <a:t>new discoveries</a:t>
            </a:r>
          </a:p>
        </p:txBody>
      </p:sp>
      <p:sp>
        <p:nvSpPr>
          <p:cNvPr id="117" name="Rectangle 116">
            <a:extLst>
              <a:ext uri="{FF2B5EF4-FFF2-40B4-BE49-F238E27FC236}">
                <a16:creationId xmlns:a16="http://schemas.microsoft.com/office/drawing/2014/main" id="{AEF01BE9-F879-4B3B-B7A6-A9408C6588D2}"/>
              </a:ext>
            </a:extLst>
          </p:cNvPr>
          <p:cNvSpPr/>
          <p:nvPr/>
        </p:nvSpPr>
        <p:spPr>
          <a:xfrm>
            <a:off x="8880080" y="3510505"/>
            <a:ext cx="3185929" cy="506829"/>
          </a:xfrm>
          <a:prstGeom prst="rect">
            <a:avLst/>
          </a:prstGeom>
          <a:noFill/>
        </p:spPr>
        <p:txBody>
          <a:bodyPr wrap="square" lIns="179259" tIns="143407" rIns="179259" bIns="143407" rtlCol="0">
            <a:spAutoFit/>
          </a:bodyPr>
          <a:lstStyle/>
          <a:p>
            <a:pPr marL="0" marR="0" lvl="0" indent="0" algn="l" defTabSz="896214" rtl="0" eaLnBrk="1" fontAlgn="auto" latinLnBrk="0" hangingPunct="1">
              <a:lnSpc>
                <a:spcPct val="90000"/>
              </a:lnSpc>
              <a:spcBef>
                <a:spcPts val="0"/>
              </a:spcBef>
              <a:spcAft>
                <a:spcPts val="588"/>
              </a:spcAft>
              <a:buClrTx/>
              <a:buSzTx/>
              <a:buFontTx/>
              <a:buNone/>
              <a:tabLst/>
              <a:defRPr/>
            </a:pPr>
            <a:r>
              <a:rPr kumimoji="0" lang="en-US" sz="1500" b="0" i="0" u="none" strike="noStrike" kern="0" cap="none" spc="0" normalizeH="0" baseline="0" noProof="0">
                <a:ln>
                  <a:noFill/>
                </a:ln>
                <a:gradFill>
                  <a:gsLst>
                    <a:gs pos="2917">
                      <a:srgbClr val="1A1A1A"/>
                    </a:gs>
                    <a:gs pos="100000">
                      <a:srgbClr val="1A1A1A"/>
                    </a:gs>
                  </a:gsLst>
                  <a:lin ang="5400000" scaled="0"/>
                </a:gradFill>
                <a:effectLst/>
                <a:uLnTx/>
                <a:uFillTx/>
                <a:latin typeface="Segoe UI"/>
                <a:ea typeface="+mn-ea"/>
                <a:cs typeface="+mn-cs"/>
              </a:rPr>
              <a:t>Products send data to graph</a:t>
            </a:r>
          </a:p>
        </p:txBody>
      </p:sp>
      <p:sp>
        <p:nvSpPr>
          <p:cNvPr id="126" name="Rectangle 125">
            <a:extLst>
              <a:ext uri="{FF2B5EF4-FFF2-40B4-BE49-F238E27FC236}">
                <a16:creationId xmlns:a16="http://schemas.microsoft.com/office/drawing/2014/main" id="{DC97C722-FE92-4931-8EDF-E2FE67A2F135}"/>
              </a:ext>
            </a:extLst>
          </p:cNvPr>
          <p:cNvSpPr/>
          <p:nvPr/>
        </p:nvSpPr>
        <p:spPr>
          <a:xfrm>
            <a:off x="8880080" y="1594588"/>
            <a:ext cx="3300108" cy="994551"/>
          </a:xfrm>
          <a:prstGeom prst="rect">
            <a:avLst/>
          </a:prstGeom>
          <a:noFill/>
        </p:spPr>
        <p:txBody>
          <a:bodyPr wrap="square" lIns="179259" tIns="143407" rIns="179259" bIns="143407" rtlCol="0">
            <a:spAutoFit/>
          </a:bodyPr>
          <a:lstStyle/>
          <a:p>
            <a:pPr marL="0" marR="0" lvl="0" indent="0" algn="l" defTabSz="896214" rtl="0" eaLnBrk="1" fontAlgn="auto" latinLnBrk="0" hangingPunct="1">
              <a:lnSpc>
                <a:spcPct val="90000"/>
              </a:lnSpc>
              <a:spcBef>
                <a:spcPts val="0"/>
              </a:spcBef>
              <a:spcAft>
                <a:spcPts val="588"/>
              </a:spcAft>
              <a:buClrTx/>
              <a:buSzTx/>
              <a:buFontTx/>
              <a:buNone/>
              <a:tabLst/>
              <a:defRPr/>
            </a:pPr>
            <a:r>
              <a:rPr kumimoji="0" lang="en-US" sz="1500" b="0" i="0" u="none" strike="noStrike" kern="0" cap="none" spc="0" normalizeH="0" baseline="0" noProof="0">
                <a:ln>
                  <a:noFill/>
                </a:ln>
                <a:gradFill>
                  <a:gsLst>
                    <a:gs pos="2917">
                      <a:srgbClr val="1A1A1A"/>
                    </a:gs>
                    <a:gs pos="100000">
                      <a:srgbClr val="1A1A1A"/>
                    </a:gs>
                  </a:gsLst>
                  <a:lin ang="5400000" scaled="0"/>
                </a:gradFill>
                <a:effectLst/>
                <a:uLnTx/>
                <a:uFillTx/>
                <a:latin typeface="Segoe UI"/>
                <a:ea typeface="+mn-ea"/>
                <a:cs typeface="+mn-cs"/>
              </a:rPr>
              <a:t>Products instrumented to strict</a:t>
            </a:r>
            <a:br>
              <a:rPr kumimoji="0" lang="en-US" sz="1500" b="0" i="0" u="none" strike="noStrike" kern="0" cap="none" spc="0" normalizeH="0" baseline="0" noProof="0">
                <a:ln>
                  <a:noFill/>
                </a:ln>
                <a:gradFill>
                  <a:gsLst>
                    <a:gs pos="2917">
                      <a:srgbClr val="1A1A1A"/>
                    </a:gs>
                    <a:gs pos="100000">
                      <a:srgbClr val="1A1A1A"/>
                    </a:gs>
                  </a:gsLst>
                  <a:lin ang="5400000" scaled="0"/>
                </a:gradFill>
                <a:effectLst/>
                <a:uLnTx/>
                <a:uFillTx/>
                <a:latin typeface="Segoe UI"/>
                <a:ea typeface="+mn-ea"/>
                <a:cs typeface="+mn-cs"/>
              </a:rPr>
            </a:br>
            <a:r>
              <a:rPr kumimoji="0" lang="en-US" sz="1500" b="0" i="0" u="none" strike="noStrike" kern="0" cap="none" spc="0" normalizeH="0" baseline="0" noProof="0">
                <a:ln>
                  <a:noFill/>
                </a:ln>
                <a:gradFill>
                  <a:gsLst>
                    <a:gs pos="2917">
                      <a:srgbClr val="1A1A1A"/>
                    </a:gs>
                    <a:gs pos="100000">
                      <a:srgbClr val="1A1A1A"/>
                    </a:gs>
                  </a:gsLst>
                  <a:lin ang="5400000" scaled="0"/>
                </a:gradFill>
                <a:effectLst/>
                <a:uLnTx/>
                <a:uFillTx/>
                <a:latin typeface="Segoe UI"/>
                <a:ea typeface="+mn-ea"/>
                <a:cs typeface="+mn-cs"/>
              </a:rPr>
              <a:t>privacy/compliance standards</a:t>
            </a:r>
          </a:p>
          <a:p>
            <a:pPr marL="0" marR="0" lvl="0" indent="0" algn="l" defTabSz="896214" rtl="0" eaLnBrk="1" fontAlgn="auto" latinLnBrk="0" hangingPunct="1">
              <a:lnSpc>
                <a:spcPct val="90000"/>
              </a:lnSpc>
              <a:spcBef>
                <a:spcPts val="0"/>
              </a:spcBef>
              <a:spcAft>
                <a:spcPts val="588"/>
              </a:spcAft>
              <a:buClrTx/>
              <a:buSzTx/>
              <a:buFontTx/>
              <a:buNone/>
              <a:tabLst/>
              <a:defRPr/>
            </a:pPr>
            <a:r>
              <a:rPr kumimoji="0" lang="en-US" sz="1500" b="0" i="1" u="none" strike="noStrike" kern="0" cap="none" spc="0" normalizeH="0" baseline="0" noProof="0">
                <a:ln>
                  <a:noFill/>
                </a:ln>
                <a:gradFill>
                  <a:gsLst>
                    <a:gs pos="2917">
                      <a:srgbClr val="1A1A1A"/>
                    </a:gs>
                    <a:gs pos="100000">
                      <a:srgbClr val="1A1A1A"/>
                    </a:gs>
                  </a:gsLst>
                  <a:lin ang="5400000" scaled="0"/>
                </a:gradFill>
                <a:effectLst/>
                <a:uLnTx/>
                <a:uFillTx/>
                <a:latin typeface="Segoe UI"/>
                <a:ea typeface="+mn-ea"/>
                <a:cs typeface="+mn-cs"/>
              </a:rPr>
              <a:t>See </a:t>
            </a:r>
            <a:r>
              <a:rPr kumimoji="0" lang="en-US" sz="1500" b="0" i="1" u="none" strike="noStrike" kern="0" cap="none" spc="0" normalizeH="0" baseline="0" noProof="0">
                <a:ln>
                  <a:noFill/>
                </a:ln>
                <a:gradFill>
                  <a:gsLst>
                    <a:gs pos="2917">
                      <a:srgbClr val="1A1A1A"/>
                    </a:gs>
                    <a:gs pos="100000">
                      <a:srgbClr val="1A1A1A"/>
                    </a:gs>
                  </a:gsLst>
                  <a:lin ang="5400000" scaled="0"/>
                </a:gradFill>
                <a:effectLst/>
                <a:uLnTx/>
                <a:uFillTx/>
                <a:latin typeface="Segoe UI"/>
                <a:ea typeface="+mn-ea"/>
                <a:cs typeface="+mn-cs"/>
                <a:hlinkClick r:id="rId3"/>
              </a:rPr>
              <a:t>Microsoft Trust Center</a:t>
            </a:r>
            <a:endParaRPr kumimoji="0" lang="en-US" sz="1500" b="0" i="1" u="none" strike="noStrike" kern="0" cap="none" spc="0" normalizeH="0" baseline="0" noProof="0">
              <a:ln>
                <a:noFill/>
              </a:ln>
              <a:gradFill>
                <a:gsLst>
                  <a:gs pos="2917">
                    <a:srgbClr val="1A1A1A"/>
                  </a:gs>
                  <a:gs pos="100000">
                    <a:srgbClr val="1A1A1A"/>
                  </a:gs>
                </a:gsLst>
                <a:lin ang="5400000" scaled="0"/>
              </a:gradFill>
              <a:effectLst/>
              <a:uLnTx/>
              <a:uFillTx/>
              <a:latin typeface="Segoe UI"/>
              <a:ea typeface="+mn-ea"/>
              <a:cs typeface="+mn-cs"/>
            </a:endParaRPr>
          </a:p>
        </p:txBody>
      </p:sp>
      <p:sp>
        <p:nvSpPr>
          <p:cNvPr id="127" name="Freeform 5">
            <a:extLst>
              <a:ext uri="{FF2B5EF4-FFF2-40B4-BE49-F238E27FC236}">
                <a16:creationId xmlns:a16="http://schemas.microsoft.com/office/drawing/2014/main" id="{141C3BD2-590F-4A2A-BD30-62416342187D}"/>
              </a:ext>
            </a:extLst>
          </p:cNvPr>
          <p:cNvSpPr>
            <a:spLocks/>
          </p:cNvSpPr>
          <p:nvPr/>
        </p:nvSpPr>
        <p:spPr bwMode="auto">
          <a:xfrm>
            <a:off x="8701486" y="3178767"/>
            <a:ext cx="129982" cy="132934"/>
          </a:xfrm>
          <a:custGeom>
            <a:avLst/>
            <a:gdLst>
              <a:gd name="T0" fmla="*/ 133 w 288"/>
              <a:gd name="T1" fmla="*/ 14 h 284"/>
              <a:gd name="T2" fmla="*/ 254 w 288"/>
              <a:gd name="T3" fmla="*/ 133 h 284"/>
              <a:gd name="T4" fmla="*/ 0 w 288"/>
              <a:gd name="T5" fmla="*/ 133 h 284"/>
              <a:gd name="T6" fmla="*/ 0 w 288"/>
              <a:gd name="T7" fmla="*/ 151 h 284"/>
              <a:gd name="T8" fmla="*/ 254 w 288"/>
              <a:gd name="T9" fmla="*/ 151 h 284"/>
              <a:gd name="T10" fmla="*/ 133 w 288"/>
              <a:gd name="T11" fmla="*/ 270 h 284"/>
              <a:gd name="T12" fmla="*/ 146 w 288"/>
              <a:gd name="T13" fmla="*/ 284 h 284"/>
              <a:gd name="T14" fmla="*/ 288 w 288"/>
              <a:gd name="T15" fmla="*/ 142 h 284"/>
              <a:gd name="T16" fmla="*/ 146 w 288"/>
              <a:gd name="T17" fmla="*/ 0 h 284"/>
              <a:gd name="T18" fmla="*/ 133 w 288"/>
              <a:gd name="T19" fmla="*/ 14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8" h="284">
                <a:moveTo>
                  <a:pt x="133" y="14"/>
                </a:moveTo>
                <a:lnTo>
                  <a:pt x="254" y="133"/>
                </a:lnTo>
                <a:lnTo>
                  <a:pt x="0" y="133"/>
                </a:lnTo>
                <a:lnTo>
                  <a:pt x="0" y="151"/>
                </a:lnTo>
                <a:lnTo>
                  <a:pt x="254" y="151"/>
                </a:lnTo>
                <a:lnTo>
                  <a:pt x="133" y="270"/>
                </a:lnTo>
                <a:lnTo>
                  <a:pt x="146" y="284"/>
                </a:lnTo>
                <a:lnTo>
                  <a:pt x="288" y="142"/>
                </a:lnTo>
                <a:lnTo>
                  <a:pt x="146" y="0"/>
                </a:lnTo>
                <a:lnTo>
                  <a:pt x="133" y="14"/>
                </a:lnTo>
                <a:close/>
              </a:path>
            </a:pathLst>
          </a:custGeom>
          <a:solidFill>
            <a:schemeClr val="bg1"/>
          </a:solidFill>
          <a:ln w="9525">
            <a:solidFill>
              <a:schemeClr val="tx1"/>
            </a:solidFill>
            <a:round/>
            <a:headEnd/>
            <a:tailEnd/>
          </a:ln>
          <a:extLst/>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34" name="Freeform 6">
            <a:extLst>
              <a:ext uri="{FF2B5EF4-FFF2-40B4-BE49-F238E27FC236}">
                <a16:creationId xmlns:a16="http://schemas.microsoft.com/office/drawing/2014/main" id="{FD159933-763F-4D41-8AF1-139A4FD911EC}"/>
              </a:ext>
            </a:extLst>
          </p:cNvPr>
          <p:cNvSpPr>
            <a:spLocks noEditPoints="1"/>
          </p:cNvSpPr>
          <p:nvPr/>
        </p:nvSpPr>
        <p:spPr bwMode="auto">
          <a:xfrm>
            <a:off x="8640260" y="3111831"/>
            <a:ext cx="258611" cy="268208"/>
          </a:xfrm>
          <a:custGeom>
            <a:avLst/>
            <a:gdLst>
              <a:gd name="T0" fmla="*/ 127 w 255"/>
              <a:gd name="T1" fmla="*/ 255 h 255"/>
              <a:gd name="T2" fmla="*/ 0 w 255"/>
              <a:gd name="T3" fmla="*/ 127 h 255"/>
              <a:gd name="T4" fmla="*/ 127 w 255"/>
              <a:gd name="T5" fmla="*/ 0 h 255"/>
              <a:gd name="T6" fmla="*/ 255 w 255"/>
              <a:gd name="T7" fmla="*/ 127 h 255"/>
              <a:gd name="T8" fmla="*/ 127 w 255"/>
              <a:gd name="T9" fmla="*/ 255 h 255"/>
              <a:gd name="T10" fmla="*/ 127 w 255"/>
              <a:gd name="T11" fmla="*/ 8 h 255"/>
              <a:gd name="T12" fmla="*/ 8 w 255"/>
              <a:gd name="T13" fmla="*/ 127 h 255"/>
              <a:gd name="T14" fmla="*/ 127 w 255"/>
              <a:gd name="T15" fmla="*/ 247 h 255"/>
              <a:gd name="T16" fmla="*/ 247 w 255"/>
              <a:gd name="T17" fmla="*/ 127 h 255"/>
              <a:gd name="T18" fmla="*/ 127 w 255"/>
              <a:gd name="T19" fmla="*/ 8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5" h="255">
                <a:moveTo>
                  <a:pt x="127" y="255"/>
                </a:moveTo>
                <a:cubicBezTo>
                  <a:pt x="57" y="255"/>
                  <a:pt x="0" y="197"/>
                  <a:pt x="0" y="127"/>
                </a:cubicBezTo>
                <a:cubicBezTo>
                  <a:pt x="0" y="57"/>
                  <a:pt x="57" y="0"/>
                  <a:pt x="127" y="0"/>
                </a:cubicBezTo>
                <a:cubicBezTo>
                  <a:pt x="197" y="0"/>
                  <a:pt x="255" y="57"/>
                  <a:pt x="255" y="127"/>
                </a:cubicBezTo>
                <a:cubicBezTo>
                  <a:pt x="255" y="197"/>
                  <a:pt x="197" y="255"/>
                  <a:pt x="127" y="255"/>
                </a:cubicBezTo>
                <a:close/>
                <a:moveTo>
                  <a:pt x="127" y="8"/>
                </a:moveTo>
                <a:cubicBezTo>
                  <a:pt x="61" y="8"/>
                  <a:pt x="8" y="61"/>
                  <a:pt x="8" y="127"/>
                </a:cubicBezTo>
                <a:cubicBezTo>
                  <a:pt x="8" y="193"/>
                  <a:pt x="61" y="247"/>
                  <a:pt x="127" y="247"/>
                </a:cubicBezTo>
                <a:cubicBezTo>
                  <a:pt x="193" y="247"/>
                  <a:pt x="247" y="193"/>
                  <a:pt x="247" y="127"/>
                </a:cubicBezTo>
                <a:cubicBezTo>
                  <a:pt x="247" y="61"/>
                  <a:pt x="193" y="8"/>
                  <a:pt x="127" y="8"/>
                </a:cubicBezTo>
                <a:close/>
              </a:path>
            </a:pathLst>
          </a:custGeom>
          <a:solidFill>
            <a:schemeClr val="bg1"/>
          </a:solidFill>
          <a:ln w="9525">
            <a:solidFill>
              <a:schemeClr val="tx1"/>
            </a:solidFill>
            <a:round/>
            <a:headEnd/>
            <a:tailEnd/>
          </a:ln>
          <a:extLst/>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37" name="Freeform 5">
            <a:extLst>
              <a:ext uri="{FF2B5EF4-FFF2-40B4-BE49-F238E27FC236}">
                <a16:creationId xmlns:a16="http://schemas.microsoft.com/office/drawing/2014/main" id="{C7703130-07B9-4269-BEAA-9BE808049E29}"/>
              </a:ext>
            </a:extLst>
          </p:cNvPr>
          <p:cNvSpPr>
            <a:spLocks/>
          </p:cNvSpPr>
          <p:nvPr/>
        </p:nvSpPr>
        <p:spPr bwMode="auto">
          <a:xfrm>
            <a:off x="8701486" y="3697453"/>
            <a:ext cx="129982" cy="132934"/>
          </a:xfrm>
          <a:custGeom>
            <a:avLst/>
            <a:gdLst>
              <a:gd name="T0" fmla="*/ 133 w 288"/>
              <a:gd name="T1" fmla="*/ 14 h 284"/>
              <a:gd name="T2" fmla="*/ 254 w 288"/>
              <a:gd name="T3" fmla="*/ 133 h 284"/>
              <a:gd name="T4" fmla="*/ 0 w 288"/>
              <a:gd name="T5" fmla="*/ 133 h 284"/>
              <a:gd name="T6" fmla="*/ 0 w 288"/>
              <a:gd name="T7" fmla="*/ 151 h 284"/>
              <a:gd name="T8" fmla="*/ 254 w 288"/>
              <a:gd name="T9" fmla="*/ 151 h 284"/>
              <a:gd name="T10" fmla="*/ 133 w 288"/>
              <a:gd name="T11" fmla="*/ 270 h 284"/>
              <a:gd name="T12" fmla="*/ 146 w 288"/>
              <a:gd name="T13" fmla="*/ 284 h 284"/>
              <a:gd name="T14" fmla="*/ 288 w 288"/>
              <a:gd name="T15" fmla="*/ 142 h 284"/>
              <a:gd name="T16" fmla="*/ 146 w 288"/>
              <a:gd name="T17" fmla="*/ 0 h 284"/>
              <a:gd name="T18" fmla="*/ 133 w 288"/>
              <a:gd name="T19" fmla="*/ 14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8" h="284">
                <a:moveTo>
                  <a:pt x="133" y="14"/>
                </a:moveTo>
                <a:lnTo>
                  <a:pt x="254" y="133"/>
                </a:lnTo>
                <a:lnTo>
                  <a:pt x="0" y="133"/>
                </a:lnTo>
                <a:lnTo>
                  <a:pt x="0" y="151"/>
                </a:lnTo>
                <a:lnTo>
                  <a:pt x="254" y="151"/>
                </a:lnTo>
                <a:lnTo>
                  <a:pt x="133" y="270"/>
                </a:lnTo>
                <a:lnTo>
                  <a:pt x="146" y="284"/>
                </a:lnTo>
                <a:lnTo>
                  <a:pt x="288" y="142"/>
                </a:lnTo>
                <a:lnTo>
                  <a:pt x="146" y="0"/>
                </a:lnTo>
                <a:lnTo>
                  <a:pt x="133" y="14"/>
                </a:lnTo>
                <a:close/>
              </a:path>
            </a:pathLst>
          </a:custGeom>
          <a:solidFill>
            <a:schemeClr val="bg1"/>
          </a:solidFill>
          <a:ln w="9525">
            <a:solidFill>
              <a:schemeClr val="tx1"/>
            </a:solidFill>
            <a:round/>
            <a:headEnd/>
            <a:tailEnd/>
          </a:ln>
          <a:extLst/>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51" name="Freeform 6">
            <a:extLst>
              <a:ext uri="{FF2B5EF4-FFF2-40B4-BE49-F238E27FC236}">
                <a16:creationId xmlns:a16="http://schemas.microsoft.com/office/drawing/2014/main" id="{7E360E60-F038-4A72-BB9C-70B5F7E27245}"/>
              </a:ext>
            </a:extLst>
          </p:cNvPr>
          <p:cNvSpPr>
            <a:spLocks noEditPoints="1"/>
          </p:cNvSpPr>
          <p:nvPr/>
        </p:nvSpPr>
        <p:spPr bwMode="auto">
          <a:xfrm>
            <a:off x="8640260" y="3629815"/>
            <a:ext cx="258611" cy="268208"/>
          </a:xfrm>
          <a:custGeom>
            <a:avLst/>
            <a:gdLst>
              <a:gd name="T0" fmla="*/ 127 w 255"/>
              <a:gd name="T1" fmla="*/ 255 h 255"/>
              <a:gd name="T2" fmla="*/ 0 w 255"/>
              <a:gd name="T3" fmla="*/ 127 h 255"/>
              <a:gd name="T4" fmla="*/ 127 w 255"/>
              <a:gd name="T5" fmla="*/ 0 h 255"/>
              <a:gd name="T6" fmla="*/ 255 w 255"/>
              <a:gd name="T7" fmla="*/ 127 h 255"/>
              <a:gd name="T8" fmla="*/ 127 w 255"/>
              <a:gd name="T9" fmla="*/ 255 h 255"/>
              <a:gd name="T10" fmla="*/ 127 w 255"/>
              <a:gd name="T11" fmla="*/ 8 h 255"/>
              <a:gd name="T12" fmla="*/ 8 w 255"/>
              <a:gd name="T13" fmla="*/ 127 h 255"/>
              <a:gd name="T14" fmla="*/ 127 w 255"/>
              <a:gd name="T15" fmla="*/ 247 h 255"/>
              <a:gd name="T16" fmla="*/ 247 w 255"/>
              <a:gd name="T17" fmla="*/ 127 h 255"/>
              <a:gd name="T18" fmla="*/ 127 w 255"/>
              <a:gd name="T19" fmla="*/ 8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5" h="255">
                <a:moveTo>
                  <a:pt x="127" y="255"/>
                </a:moveTo>
                <a:cubicBezTo>
                  <a:pt x="57" y="255"/>
                  <a:pt x="0" y="197"/>
                  <a:pt x="0" y="127"/>
                </a:cubicBezTo>
                <a:cubicBezTo>
                  <a:pt x="0" y="57"/>
                  <a:pt x="57" y="0"/>
                  <a:pt x="127" y="0"/>
                </a:cubicBezTo>
                <a:cubicBezTo>
                  <a:pt x="197" y="0"/>
                  <a:pt x="255" y="57"/>
                  <a:pt x="255" y="127"/>
                </a:cubicBezTo>
                <a:cubicBezTo>
                  <a:pt x="255" y="197"/>
                  <a:pt x="197" y="255"/>
                  <a:pt x="127" y="255"/>
                </a:cubicBezTo>
                <a:close/>
                <a:moveTo>
                  <a:pt x="127" y="8"/>
                </a:moveTo>
                <a:cubicBezTo>
                  <a:pt x="61" y="8"/>
                  <a:pt x="8" y="61"/>
                  <a:pt x="8" y="127"/>
                </a:cubicBezTo>
                <a:cubicBezTo>
                  <a:pt x="8" y="193"/>
                  <a:pt x="61" y="247"/>
                  <a:pt x="127" y="247"/>
                </a:cubicBezTo>
                <a:cubicBezTo>
                  <a:pt x="193" y="247"/>
                  <a:pt x="247" y="193"/>
                  <a:pt x="247" y="127"/>
                </a:cubicBezTo>
                <a:cubicBezTo>
                  <a:pt x="247" y="61"/>
                  <a:pt x="193" y="8"/>
                  <a:pt x="127" y="8"/>
                </a:cubicBezTo>
                <a:close/>
              </a:path>
            </a:pathLst>
          </a:custGeom>
          <a:solidFill>
            <a:schemeClr val="bg1"/>
          </a:solidFill>
          <a:ln w="9525">
            <a:solidFill>
              <a:schemeClr val="tx1"/>
            </a:solidFill>
            <a:round/>
            <a:headEnd/>
            <a:tailEnd/>
          </a:ln>
          <a:extLst/>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52" name="Freeform 5">
            <a:extLst>
              <a:ext uri="{FF2B5EF4-FFF2-40B4-BE49-F238E27FC236}">
                <a16:creationId xmlns:a16="http://schemas.microsoft.com/office/drawing/2014/main" id="{2C05A466-C80C-472B-83EF-3D1D0400DDF6}"/>
              </a:ext>
            </a:extLst>
          </p:cNvPr>
          <p:cNvSpPr>
            <a:spLocks/>
          </p:cNvSpPr>
          <p:nvPr/>
        </p:nvSpPr>
        <p:spPr bwMode="auto">
          <a:xfrm>
            <a:off x="8701486" y="1800622"/>
            <a:ext cx="129982" cy="132934"/>
          </a:xfrm>
          <a:custGeom>
            <a:avLst/>
            <a:gdLst>
              <a:gd name="T0" fmla="*/ 133 w 288"/>
              <a:gd name="T1" fmla="*/ 14 h 284"/>
              <a:gd name="T2" fmla="*/ 254 w 288"/>
              <a:gd name="T3" fmla="*/ 133 h 284"/>
              <a:gd name="T4" fmla="*/ 0 w 288"/>
              <a:gd name="T5" fmla="*/ 133 h 284"/>
              <a:gd name="T6" fmla="*/ 0 w 288"/>
              <a:gd name="T7" fmla="*/ 151 h 284"/>
              <a:gd name="T8" fmla="*/ 254 w 288"/>
              <a:gd name="T9" fmla="*/ 151 h 284"/>
              <a:gd name="T10" fmla="*/ 133 w 288"/>
              <a:gd name="T11" fmla="*/ 270 h 284"/>
              <a:gd name="T12" fmla="*/ 146 w 288"/>
              <a:gd name="T13" fmla="*/ 284 h 284"/>
              <a:gd name="T14" fmla="*/ 288 w 288"/>
              <a:gd name="T15" fmla="*/ 142 h 284"/>
              <a:gd name="T16" fmla="*/ 146 w 288"/>
              <a:gd name="T17" fmla="*/ 0 h 284"/>
              <a:gd name="T18" fmla="*/ 133 w 288"/>
              <a:gd name="T19" fmla="*/ 14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8" h="284">
                <a:moveTo>
                  <a:pt x="133" y="14"/>
                </a:moveTo>
                <a:lnTo>
                  <a:pt x="254" y="133"/>
                </a:lnTo>
                <a:lnTo>
                  <a:pt x="0" y="133"/>
                </a:lnTo>
                <a:lnTo>
                  <a:pt x="0" y="151"/>
                </a:lnTo>
                <a:lnTo>
                  <a:pt x="254" y="151"/>
                </a:lnTo>
                <a:lnTo>
                  <a:pt x="133" y="270"/>
                </a:lnTo>
                <a:lnTo>
                  <a:pt x="146" y="284"/>
                </a:lnTo>
                <a:lnTo>
                  <a:pt x="288" y="142"/>
                </a:lnTo>
                <a:lnTo>
                  <a:pt x="146" y="0"/>
                </a:lnTo>
                <a:lnTo>
                  <a:pt x="133" y="14"/>
                </a:lnTo>
                <a:close/>
              </a:path>
            </a:pathLst>
          </a:custGeom>
          <a:solidFill>
            <a:schemeClr val="bg1"/>
          </a:solidFill>
          <a:ln w="9525">
            <a:solidFill>
              <a:schemeClr val="tx1"/>
            </a:solidFill>
            <a:round/>
            <a:headEnd/>
            <a:tailEnd/>
          </a:ln>
          <a:extLst/>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53" name="Freeform 6">
            <a:extLst>
              <a:ext uri="{FF2B5EF4-FFF2-40B4-BE49-F238E27FC236}">
                <a16:creationId xmlns:a16="http://schemas.microsoft.com/office/drawing/2014/main" id="{94E9A06E-0219-4CBE-8BCF-AD076ABC4853}"/>
              </a:ext>
            </a:extLst>
          </p:cNvPr>
          <p:cNvSpPr>
            <a:spLocks noEditPoints="1"/>
          </p:cNvSpPr>
          <p:nvPr/>
        </p:nvSpPr>
        <p:spPr bwMode="auto">
          <a:xfrm>
            <a:off x="8640260" y="1732985"/>
            <a:ext cx="258611" cy="268208"/>
          </a:xfrm>
          <a:custGeom>
            <a:avLst/>
            <a:gdLst>
              <a:gd name="T0" fmla="*/ 127 w 255"/>
              <a:gd name="T1" fmla="*/ 255 h 255"/>
              <a:gd name="T2" fmla="*/ 0 w 255"/>
              <a:gd name="T3" fmla="*/ 127 h 255"/>
              <a:gd name="T4" fmla="*/ 127 w 255"/>
              <a:gd name="T5" fmla="*/ 0 h 255"/>
              <a:gd name="T6" fmla="*/ 255 w 255"/>
              <a:gd name="T7" fmla="*/ 127 h 255"/>
              <a:gd name="T8" fmla="*/ 127 w 255"/>
              <a:gd name="T9" fmla="*/ 255 h 255"/>
              <a:gd name="T10" fmla="*/ 127 w 255"/>
              <a:gd name="T11" fmla="*/ 8 h 255"/>
              <a:gd name="T12" fmla="*/ 8 w 255"/>
              <a:gd name="T13" fmla="*/ 127 h 255"/>
              <a:gd name="T14" fmla="*/ 127 w 255"/>
              <a:gd name="T15" fmla="*/ 247 h 255"/>
              <a:gd name="T16" fmla="*/ 247 w 255"/>
              <a:gd name="T17" fmla="*/ 127 h 255"/>
              <a:gd name="T18" fmla="*/ 127 w 255"/>
              <a:gd name="T19" fmla="*/ 8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5" h="255">
                <a:moveTo>
                  <a:pt x="127" y="255"/>
                </a:moveTo>
                <a:cubicBezTo>
                  <a:pt x="57" y="255"/>
                  <a:pt x="0" y="197"/>
                  <a:pt x="0" y="127"/>
                </a:cubicBezTo>
                <a:cubicBezTo>
                  <a:pt x="0" y="57"/>
                  <a:pt x="57" y="0"/>
                  <a:pt x="127" y="0"/>
                </a:cubicBezTo>
                <a:cubicBezTo>
                  <a:pt x="197" y="0"/>
                  <a:pt x="255" y="57"/>
                  <a:pt x="255" y="127"/>
                </a:cubicBezTo>
                <a:cubicBezTo>
                  <a:pt x="255" y="197"/>
                  <a:pt x="197" y="255"/>
                  <a:pt x="127" y="255"/>
                </a:cubicBezTo>
                <a:close/>
                <a:moveTo>
                  <a:pt x="127" y="8"/>
                </a:moveTo>
                <a:cubicBezTo>
                  <a:pt x="61" y="8"/>
                  <a:pt x="8" y="61"/>
                  <a:pt x="8" y="127"/>
                </a:cubicBezTo>
                <a:cubicBezTo>
                  <a:pt x="8" y="193"/>
                  <a:pt x="61" y="247"/>
                  <a:pt x="127" y="247"/>
                </a:cubicBezTo>
                <a:cubicBezTo>
                  <a:pt x="193" y="247"/>
                  <a:pt x="247" y="193"/>
                  <a:pt x="247" y="127"/>
                </a:cubicBezTo>
                <a:cubicBezTo>
                  <a:pt x="247" y="61"/>
                  <a:pt x="193" y="8"/>
                  <a:pt x="127" y="8"/>
                </a:cubicBezTo>
                <a:close/>
              </a:path>
            </a:pathLst>
          </a:custGeom>
          <a:solidFill>
            <a:schemeClr val="bg1"/>
          </a:solidFill>
          <a:ln w="9525">
            <a:solidFill>
              <a:schemeClr val="tx1"/>
            </a:solidFill>
            <a:round/>
            <a:headEnd/>
            <a:tailEnd/>
          </a:ln>
          <a:extLst/>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54" name="TextBox 153">
            <a:extLst>
              <a:ext uri="{FF2B5EF4-FFF2-40B4-BE49-F238E27FC236}">
                <a16:creationId xmlns:a16="http://schemas.microsoft.com/office/drawing/2014/main" id="{0CC25DD4-17E9-450F-87EA-D232A9DE3D35}"/>
              </a:ext>
            </a:extLst>
          </p:cNvPr>
          <p:cNvSpPr txBox="1"/>
          <p:nvPr/>
        </p:nvSpPr>
        <p:spPr>
          <a:xfrm>
            <a:off x="8880080" y="4055010"/>
            <a:ext cx="3014893" cy="732495"/>
          </a:xfrm>
          <a:prstGeom prst="rect">
            <a:avLst/>
          </a:prstGeom>
          <a:noFill/>
        </p:spPr>
        <p:txBody>
          <a:bodyPr wrap="square" lIns="179259" tIns="143407" rIns="179259" bIns="143407" rtlCol="0">
            <a:spAutoFit/>
          </a:bodyPr>
          <a:lstStyle/>
          <a:p>
            <a:pPr marL="0" marR="0" lvl="0" indent="0" algn="l" defTabSz="896214" rtl="0" eaLnBrk="1" fontAlgn="auto" latinLnBrk="0" hangingPunct="1">
              <a:lnSpc>
                <a:spcPct val="90000"/>
              </a:lnSpc>
              <a:spcBef>
                <a:spcPts val="0"/>
              </a:spcBef>
              <a:spcAft>
                <a:spcPts val="588"/>
              </a:spcAft>
              <a:buClrTx/>
              <a:buSzTx/>
              <a:buFontTx/>
              <a:buNone/>
              <a:tabLst/>
              <a:defRPr/>
            </a:pPr>
            <a:r>
              <a:rPr kumimoji="0" lang="en-US" sz="1500" b="0" i="0" u="none" strike="noStrike" kern="0" cap="none" spc="0" normalizeH="0" baseline="0" noProof="0">
                <a:ln>
                  <a:noFill/>
                </a:ln>
                <a:gradFill>
                  <a:gsLst>
                    <a:gs pos="2917">
                      <a:srgbClr val="1A1A1A"/>
                    </a:gs>
                    <a:gs pos="100000">
                      <a:srgbClr val="1A1A1A"/>
                    </a:gs>
                  </a:gsLst>
                  <a:lin ang="5400000" scaled="0"/>
                </a:gradFill>
                <a:effectLst/>
                <a:uLnTx/>
                <a:uFillTx/>
                <a:latin typeface="Segoe UI"/>
                <a:ea typeface="+mn-ea"/>
                <a:cs typeface="+mn-cs"/>
              </a:rPr>
              <a:t>Products use Interflow APIs </a:t>
            </a:r>
            <a:br>
              <a:rPr kumimoji="0" lang="en-US" sz="1500" b="0" i="0" u="none" strike="noStrike" kern="0" cap="none" spc="0" normalizeH="0" baseline="0" noProof="0">
                <a:ln>
                  <a:noFill/>
                </a:ln>
                <a:gradFill>
                  <a:gsLst>
                    <a:gs pos="2917">
                      <a:srgbClr val="1A1A1A"/>
                    </a:gs>
                    <a:gs pos="100000">
                      <a:srgbClr val="1A1A1A"/>
                    </a:gs>
                  </a:gsLst>
                  <a:lin ang="5400000" scaled="0"/>
                </a:gradFill>
                <a:effectLst/>
                <a:uLnTx/>
                <a:uFillTx/>
                <a:latin typeface="Segoe UI"/>
                <a:ea typeface="+mn-ea"/>
                <a:cs typeface="+mn-cs"/>
              </a:rPr>
            </a:br>
            <a:r>
              <a:rPr kumimoji="0" lang="en-US" sz="1500" b="0" i="0" u="none" strike="noStrike" kern="0" cap="none" spc="0" normalizeH="0" baseline="0" noProof="0">
                <a:ln>
                  <a:noFill/>
                </a:ln>
                <a:gradFill>
                  <a:gsLst>
                    <a:gs pos="2917">
                      <a:srgbClr val="1A1A1A"/>
                    </a:gs>
                    <a:gs pos="100000">
                      <a:srgbClr val="1A1A1A"/>
                    </a:gs>
                  </a:gsLst>
                  <a:lin ang="5400000" scaled="0"/>
                </a:gradFill>
                <a:effectLst/>
                <a:uLnTx/>
                <a:uFillTx/>
                <a:latin typeface="Segoe UI"/>
                <a:ea typeface="+mn-ea"/>
                <a:cs typeface="+mn-cs"/>
              </a:rPr>
              <a:t>to access results</a:t>
            </a:r>
          </a:p>
        </p:txBody>
      </p:sp>
      <p:sp>
        <p:nvSpPr>
          <p:cNvPr id="155" name="Freeform 5">
            <a:extLst>
              <a:ext uri="{FF2B5EF4-FFF2-40B4-BE49-F238E27FC236}">
                <a16:creationId xmlns:a16="http://schemas.microsoft.com/office/drawing/2014/main" id="{E42052E8-EF2D-4D26-A6B1-64A5D7150FD7}"/>
              </a:ext>
            </a:extLst>
          </p:cNvPr>
          <p:cNvSpPr>
            <a:spLocks/>
          </p:cNvSpPr>
          <p:nvPr/>
        </p:nvSpPr>
        <p:spPr bwMode="auto">
          <a:xfrm>
            <a:off x="8701486" y="4260943"/>
            <a:ext cx="129982" cy="132934"/>
          </a:xfrm>
          <a:custGeom>
            <a:avLst/>
            <a:gdLst>
              <a:gd name="T0" fmla="*/ 133 w 288"/>
              <a:gd name="T1" fmla="*/ 14 h 284"/>
              <a:gd name="T2" fmla="*/ 254 w 288"/>
              <a:gd name="T3" fmla="*/ 133 h 284"/>
              <a:gd name="T4" fmla="*/ 0 w 288"/>
              <a:gd name="T5" fmla="*/ 133 h 284"/>
              <a:gd name="T6" fmla="*/ 0 w 288"/>
              <a:gd name="T7" fmla="*/ 151 h 284"/>
              <a:gd name="T8" fmla="*/ 254 w 288"/>
              <a:gd name="T9" fmla="*/ 151 h 284"/>
              <a:gd name="T10" fmla="*/ 133 w 288"/>
              <a:gd name="T11" fmla="*/ 270 h 284"/>
              <a:gd name="T12" fmla="*/ 146 w 288"/>
              <a:gd name="T13" fmla="*/ 284 h 284"/>
              <a:gd name="T14" fmla="*/ 288 w 288"/>
              <a:gd name="T15" fmla="*/ 142 h 284"/>
              <a:gd name="T16" fmla="*/ 146 w 288"/>
              <a:gd name="T17" fmla="*/ 0 h 284"/>
              <a:gd name="T18" fmla="*/ 133 w 288"/>
              <a:gd name="T19" fmla="*/ 14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8" h="284">
                <a:moveTo>
                  <a:pt x="133" y="14"/>
                </a:moveTo>
                <a:lnTo>
                  <a:pt x="254" y="133"/>
                </a:lnTo>
                <a:lnTo>
                  <a:pt x="0" y="133"/>
                </a:lnTo>
                <a:lnTo>
                  <a:pt x="0" y="151"/>
                </a:lnTo>
                <a:lnTo>
                  <a:pt x="254" y="151"/>
                </a:lnTo>
                <a:lnTo>
                  <a:pt x="133" y="270"/>
                </a:lnTo>
                <a:lnTo>
                  <a:pt x="146" y="284"/>
                </a:lnTo>
                <a:lnTo>
                  <a:pt x="288" y="142"/>
                </a:lnTo>
                <a:lnTo>
                  <a:pt x="146" y="0"/>
                </a:lnTo>
                <a:lnTo>
                  <a:pt x="133" y="14"/>
                </a:lnTo>
                <a:close/>
              </a:path>
            </a:pathLst>
          </a:custGeom>
          <a:solidFill>
            <a:schemeClr val="bg1"/>
          </a:solidFill>
          <a:ln w="9525">
            <a:solidFill>
              <a:schemeClr val="tx1"/>
            </a:solidFill>
            <a:round/>
            <a:headEnd/>
            <a:tailEnd/>
          </a:ln>
          <a:extLst/>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56" name="Freeform 6">
            <a:extLst>
              <a:ext uri="{FF2B5EF4-FFF2-40B4-BE49-F238E27FC236}">
                <a16:creationId xmlns:a16="http://schemas.microsoft.com/office/drawing/2014/main" id="{D32C9215-CD56-4F42-B894-987565974952}"/>
              </a:ext>
            </a:extLst>
          </p:cNvPr>
          <p:cNvSpPr>
            <a:spLocks noEditPoints="1"/>
          </p:cNvSpPr>
          <p:nvPr/>
        </p:nvSpPr>
        <p:spPr bwMode="auto">
          <a:xfrm>
            <a:off x="8640260" y="4191107"/>
            <a:ext cx="258611" cy="268208"/>
          </a:xfrm>
          <a:custGeom>
            <a:avLst/>
            <a:gdLst>
              <a:gd name="T0" fmla="*/ 127 w 255"/>
              <a:gd name="T1" fmla="*/ 255 h 255"/>
              <a:gd name="T2" fmla="*/ 0 w 255"/>
              <a:gd name="T3" fmla="*/ 127 h 255"/>
              <a:gd name="T4" fmla="*/ 127 w 255"/>
              <a:gd name="T5" fmla="*/ 0 h 255"/>
              <a:gd name="T6" fmla="*/ 255 w 255"/>
              <a:gd name="T7" fmla="*/ 127 h 255"/>
              <a:gd name="T8" fmla="*/ 127 w 255"/>
              <a:gd name="T9" fmla="*/ 255 h 255"/>
              <a:gd name="T10" fmla="*/ 127 w 255"/>
              <a:gd name="T11" fmla="*/ 8 h 255"/>
              <a:gd name="T12" fmla="*/ 8 w 255"/>
              <a:gd name="T13" fmla="*/ 127 h 255"/>
              <a:gd name="T14" fmla="*/ 127 w 255"/>
              <a:gd name="T15" fmla="*/ 247 h 255"/>
              <a:gd name="T16" fmla="*/ 247 w 255"/>
              <a:gd name="T17" fmla="*/ 127 h 255"/>
              <a:gd name="T18" fmla="*/ 127 w 255"/>
              <a:gd name="T19" fmla="*/ 8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5" h="255">
                <a:moveTo>
                  <a:pt x="127" y="255"/>
                </a:moveTo>
                <a:cubicBezTo>
                  <a:pt x="57" y="255"/>
                  <a:pt x="0" y="197"/>
                  <a:pt x="0" y="127"/>
                </a:cubicBezTo>
                <a:cubicBezTo>
                  <a:pt x="0" y="57"/>
                  <a:pt x="57" y="0"/>
                  <a:pt x="127" y="0"/>
                </a:cubicBezTo>
                <a:cubicBezTo>
                  <a:pt x="197" y="0"/>
                  <a:pt x="255" y="57"/>
                  <a:pt x="255" y="127"/>
                </a:cubicBezTo>
                <a:cubicBezTo>
                  <a:pt x="255" y="197"/>
                  <a:pt x="197" y="255"/>
                  <a:pt x="127" y="255"/>
                </a:cubicBezTo>
                <a:close/>
                <a:moveTo>
                  <a:pt x="127" y="8"/>
                </a:moveTo>
                <a:cubicBezTo>
                  <a:pt x="61" y="8"/>
                  <a:pt x="8" y="61"/>
                  <a:pt x="8" y="127"/>
                </a:cubicBezTo>
                <a:cubicBezTo>
                  <a:pt x="8" y="193"/>
                  <a:pt x="61" y="247"/>
                  <a:pt x="127" y="247"/>
                </a:cubicBezTo>
                <a:cubicBezTo>
                  <a:pt x="193" y="247"/>
                  <a:pt x="247" y="193"/>
                  <a:pt x="247" y="127"/>
                </a:cubicBezTo>
                <a:cubicBezTo>
                  <a:pt x="247" y="61"/>
                  <a:pt x="193" y="8"/>
                  <a:pt x="127" y="8"/>
                </a:cubicBezTo>
                <a:close/>
              </a:path>
            </a:pathLst>
          </a:custGeom>
          <a:solidFill>
            <a:schemeClr val="bg1"/>
          </a:solidFill>
          <a:ln w="9525">
            <a:solidFill>
              <a:schemeClr val="tx1"/>
            </a:solidFill>
            <a:round/>
            <a:headEnd/>
            <a:tailEnd/>
          </a:ln>
          <a:extLst/>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57" name="TextBox 156">
            <a:extLst>
              <a:ext uri="{FF2B5EF4-FFF2-40B4-BE49-F238E27FC236}">
                <a16:creationId xmlns:a16="http://schemas.microsoft.com/office/drawing/2014/main" id="{6EBC9585-DEFC-4951-AF93-53AE955F9B88}"/>
              </a:ext>
            </a:extLst>
          </p:cNvPr>
          <p:cNvSpPr txBox="1"/>
          <p:nvPr/>
        </p:nvSpPr>
        <p:spPr>
          <a:xfrm>
            <a:off x="8880080" y="4801935"/>
            <a:ext cx="3185929" cy="723708"/>
          </a:xfrm>
          <a:prstGeom prst="rect">
            <a:avLst/>
          </a:prstGeom>
          <a:noFill/>
        </p:spPr>
        <p:txBody>
          <a:bodyPr wrap="square" lIns="179259" tIns="143407" rIns="179259" bIns="143407" rtlCol="0">
            <a:spAutoFit/>
          </a:bodyPr>
          <a:lstStyle/>
          <a:p>
            <a:pPr marL="0" marR="0" lvl="0" indent="0" algn="l" defTabSz="896214" rtl="0" eaLnBrk="1" fontAlgn="auto" latinLnBrk="0" hangingPunct="1">
              <a:lnSpc>
                <a:spcPct val="90000"/>
              </a:lnSpc>
              <a:spcBef>
                <a:spcPts val="0"/>
              </a:spcBef>
              <a:spcAft>
                <a:spcPts val="588"/>
              </a:spcAft>
              <a:buClrTx/>
              <a:buSzTx/>
              <a:buFontTx/>
              <a:buNone/>
              <a:tabLst/>
              <a:defRPr/>
            </a:pPr>
            <a:r>
              <a:rPr kumimoji="0" lang="en-US" sz="1500" b="0" i="0" u="none" strike="noStrike" kern="0" cap="none" spc="0" normalizeH="0" baseline="0" noProof="0">
                <a:ln>
                  <a:noFill/>
                </a:ln>
                <a:gradFill>
                  <a:gsLst>
                    <a:gs pos="2917">
                      <a:srgbClr val="1A1A1A"/>
                    </a:gs>
                    <a:gs pos="100000">
                      <a:srgbClr val="1A1A1A"/>
                    </a:gs>
                  </a:gsLst>
                  <a:lin ang="5400000" scaled="0"/>
                </a:gradFill>
                <a:effectLst/>
                <a:uLnTx/>
                <a:uFillTx/>
                <a:latin typeface="Segoe UI"/>
                <a:ea typeface="+mn-ea"/>
                <a:cs typeface="+mn-cs"/>
              </a:rPr>
              <a:t>Products generate data which feeds back into the graph</a:t>
            </a:r>
          </a:p>
        </p:txBody>
      </p:sp>
      <p:sp>
        <p:nvSpPr>
          <p:cNvPr id="158" name="Freeform 5">
            <a:extLst>
              <a:ext uri="{FF2B5EF4-FFF2-40B4-BE49-F238E27FC236}">
                <a16:creationId xmlns:a16="http://schemas.microsoft.com/office/drawing/2014/main" id="{5C8CF412-F249-4B06-B2D6-6F8CFD2702DC}"/>
              </a:ext>
            </a:extLst>
          </p:cNvPr>
          <p:cNvSpPr>
            <a:spLocks/>
          </p:cNvSpPr>
          <p:nvPr/>
        </p:nvSpPr>
        <p:spPr bwMode="auto">
          <a:xfrm>
            <a:off x="8701486" y="5006074"/>
            <a:ext cx="129982" cy="132934"/>
          </a:xfrm>
          <a:custGeom>
            <a:avLst/>
            <a:gdLst>
              <a:gd name="T0" fmla="*/ 133 w 288"/>
              <a:gd name="T1" fmla="*/ 14 h 284"/>
              <a:gd name="T2" fmla="*/ 254 w 288"/>
              <a:gd name="T3" fmla="*/ 133 h 284"/>
              <a:gd name="T4" fmla="*/ 0 w 288"/>
              <a:gd name="T5" fmla="*/ 133 h 284"/>
              <a:gd name="T6" fmla="*/ 0 w 288"/>
              <a:gd name="T7" fmla="*/ 151 h 284"/>
              <a:gd name="T8" fmla="*/ 254 w 288"/>
              <a:gd name="T9" fmla="*/ 151 h 284"/>
              <a:gd name="T10" fmla="*/ 133 w 288"/>
              <a:gd name="T11" fmla="*/ 270 h 284"/>
              <a:gd name="T12" fmla="*/ 146 w 288"/>
              <a:gd name="T13" fmla="*/ 284 h 284"/>
              <a:gd name="T14" fmla="*/ 288 w 288"/>
              <a:gd name="T15" fmla="*/ 142 h 284"/>
              <a:gd name="T16" fmla="*/ 146 w 288"/>
              <a:gd name="T17" fmla="*/ 0 h 284"/>
              <a:gd name="T18" fmla="*/ 133 w 288"/>
              <a:gd name="T19" fmla="*/ 14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8" h="284">
                <a:moveTo>
                  <a:pt x="133" y="14"/>
                </a:moveTo>
                <a:lnTo>
                  <a:pt x="254" y="133"/>
                </a:lnTo>
                <a:lnTo>
                  <a:pt x="0" y="133"/>
                </a:lnTo>
                <a:lnTo>
                  <a:pt x="0" y="151"/>
                </a:lnTo>
                <a:lnTo>
                  <a:pt x="254" y="151"/>
                </a:lnTo>
                <a:lnTo>
                  <a:pt x="133" y="270"/>
                </a:lnTo>
                <a:lnTo>
                  <a:pt x="146" y="284"/>
                </a:lnTo>
                <a:lnTo>
                  <a:pt x="288" y="142"/>
                </a:lnTo>
                <a:lnTo>
                  <a:pt x="146" y="0"/>
                </a:lnTo>
                <a:lnTo>
                  <a:pt x="133" y="14"/>
                </a:lnTo>
                <a:close/>
              </a:path>
            </a:pathLst>
          </a:custGeom>
          <a:solidFill>
            <a:schemeClr val="bg1"/>
          </a:solidFill>
          <a:ln w="9525">
            <a:solidFill>
              <a:schemeClr val="tx1"/>
            </a:solidFill>
            <a:round/>
            <a:headEnd/>
            <a:tailEnd/>
          </a:ln>
          <a:extLst/>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59" name="Freeform 6">
            <a:extLst>
              <a:ext uri="{FF2B5EF4-FFF2-40B4-BE49-F238E27FC236}">
                <a16:creationId xmlns:a16="http://schemas.microsoft.com/office/drawing/2014/main" id="{D6A41816-2FF7-4B01-98F6-F8AC763CCEDC}"/>
              </a:ext>
            </a:extLst>
          </p:cNvPr>
          <p:cNvSpPr>
            <a:spLocks noEditPoints="1"/>
          </p:cNvSpPr>
          <p:nvPr/>
        </p:nvSpPr>
        <p:spPr bwMode="auto">
          <a:xfrm>
            <a:off x="8640260" y="4939138"/>
            <a:ext cx="258611" cy="268208"/>
          </a:xfrm>
          <a:custGeom>
            <a:avLst/>
            <a:gdLst>
              <a:gd name="T0" fmla="*/ 127 w 255"/>
              <a:gd name="T1" fmla="*/ 255 h 255"/>
              <a:gd name="T2" fmla="*/ 0 w 255"/>
              <a:gd name="T3" fmla="*/ 127 h 255"/>
              <a:gd name="T4" fmla="*/ 127 w 255"/>
              <a:gd name="T5" fmla="*/ 0 h 255"/>
              <a:gd name="T6" fmla="*/ 255 w 255"/>
              <a:gd name="T7" fmla="*/ 127 h 255"/>
              <a:gd name="T8" fmla="*/ 127 w 255"/>
              <a:gd name="T9" fmla="*/ 255 h 255"/>
              <a:gd name="T10" fmla="*/ 127 w 255"/>
              <a:gd name="T11" fmla="*/ 8 h 255"/>
              <a:gd name="T12" fmla="*/ 8 w 255"/>
              <a:gd name="T13" fmla="*/ 127 h 255"/>
              <a:gd name="T14" fmla="*/ 127 w 255"/>
              <a:gd name="T15" fmla="*/ 247 h 255"/>
              <a:gd name="T16" fmla="*/ 247 w 255"/>
              <a:gd name="T17" fmla="*/ 127 h 255"/>
              <a:gd name="T18" fmla="*/ 127 w 255"/>
              <a:gd name="T19" fmla="*/ 8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5" h="255">
                <a:moveTo>
                  <a:pt x="127" y="255"/>
                </a:moveTo>
                <a:cubicBezTo>
                  <a:pt x="57" y="255"/>
                  <a:pt x="0" y="197"/>
                  <a:pt x="0" y="127"/>
                </a:cubicBezTo>
                <a:cubicBezTo>
                  <a:pt x="0" y="57"/>
                  <a:pt x="57" y="0"/>
                  <a:pt x="127" y="0"/>
                </a:cubicBezTo>
                <a:cubicBezTo>
                  <a:pt x="197" y="0"/>
                  <a:pt x="255" y="57"/>
                  <a:pt x="255" y="127"/>
                </a:cubicBezTo>
                <a:cubicBezTo>
                  <a:pt x="255" y="197"/>
                  <a:pt x="197" y="255"/>
                  <a:pt x="127" y="255"/>
                </a:cubicBezTo>
                <a:close/>
                <a:moveTo>
                  <a:pt x="127" y="8"/>
                </a:moveTo>
                <a:cubicBezTo>
                  <a:pt x="61" y="8"/>
                  <a:pt x="8" y="61"/>
                  <a:pt x="8" y="127"/>
                </a:cubicBezTo>
                <a:cubicBezTo>
                  <a:pt x="8" y="193"/>
                  <a:pt x="61" y="247"/>
                  <a:pt x="127" y="247"/>
                </a:cubicBezTo>
                <a:cubicBezTo>
                  <a:pt x="193" y="247"/>
                  <a:pt x="247" y="193"/>
                  <a:pt x="247" y="127"/>
                </a:cubicBezTo>
                <a:cubicBezTo>
                  <a:pt x="247" y="61"/>
                  <a:pt x="193" y="8"/>
                  <a:pt x="127" y="8"/>
                </a:cubicBezTo>
                <a:close/>
              </a:path>
            </a:pathLst>
          </a:custGeom>
          <a:solidFill>
            <a:schemeClr val="bg1"/>
          </a:solidFill>
          <a:ln w="9525">
            <a:solidFill>
              <a:schemeClr val="tx1"/>
            </a:solidFill>
            <a:round/>
            <a:headEnd/>
            <a:tailEnd/>
          </a:ln>
          <a:extLst/>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60" name="TextBox 159">
            <a:extLst>
              <a:ext uri="{FF2B5EF4-FFF2-40B4-BE49-F238E27FC236}">
                <a16:creationId xmlns:a16="http://schemas.microsoft.com/office/drawing/2014/main" id="{BB6102BC-3F66-4A2B-B736-E68B2B9E2802}"/>
              </a:ext>
            </a:extLst>
          </p:cNvPr>
          <p:cNvSpPr txBox="1"/>
          <p:nvPr/>
        </p:nvSpPr>
        <p:spPr>
          <a:xfrm>
            <a:off x="8880080" y="5430712"/>
            <a:ext cx="3014893" cy="940755"/>
          </a:xfrm>
          <a:prstGeom prst="rect">
            <a:avLst/>
          </a:prstGeom>
          <a:noFill/>
        </p:spPr>
        <p:txBody>
          <a:bodyPr wrap="square" lIns="179259" tIns="143407" rIns="179259" bIns="143407" rtlCol="0">
            <a:spAutoFit/>
          </a:bodyPr>
          <a:lstStyle/>
          <a:p>
            <a:pPr marL="0" marR="0" lvl="0" indent="0" algn="l" defTabSz="896214" rtl="0" eaLnBrk="1" fontAlgn="auto" latinLnBrk="0" hangingPunct="1">
              <a:lnSpc>
                <a:spcPct val="90000"/>
              </a:lnSpc>
              <a:spcBef>
                <a:spcPts val="0"/>
              </a:spcBef>
              <a:spcAft>
                <a:spcPts val="588"/>
              </a:spcAft>
              <a:buClrTx/>
              <a:buSzTx/>
              <a:buFontTx/>
              <a:buNone/>
              <a:tabLst/>
              <a:defRPr/>
            </a:pPr>
            <a:r>
              <a:rPr kumimoji="0" lang="en-US" sz="1500" b="0" i="0" u="none" strike="noStrike" kern="0" cap="none" spc="0" normalizeH="0" baseline="0" noProof="0">
                <a:ln>
                  <a:noFill/>
                </a:ln>
                <a:gradFill>
                  <a:gsLst>
                    <a:gs pos="2917">
                      <a:srgbClr val="1A1A1A"/>
                    </a:gs>
                    <a:gs pos="100000">
                      <a:srgbClr val="1A1A1A"/>
                    </a:gs>
                  </a:gsLst>
                  <a:lin ang="5400000" scaled="0"/>
                </a:gradFill>
                <a:effectLst/>
                <a:uLnTx/>
                <a:uFillTx/>
                <a:latin typeface="Segoe UI"/>
                <a:ea typeface="+mn-ea"/>
                <a:cs typeface="+mn-cs"/>
              </a:rPr>
              <a:t>Hunters identify attacks, improve analytics, feed </a:t>
            </a:r>
            <a:br>
              <a:rPr kumimoji="0" lang="en-US" sz="1500" b="0" i="0" u="none" strike="noStrike" kern="0" cap="none" spc="0" normalizeH="0" baseline="0" noProof="0">
                <a:ln>
                  <a:noFill/>
                </a:ln>
                <a:gradFill>
                  <a:gsLst>
                    <a:gs pos="2917">
                      <a:srgbClr val="1A1A1A"/>
                    </a:gs>
                    <a:gs pos="100000">
                      <a:srgbClr val="1A1A1A"/>
                    </a:gs>
                  </a:gsLst>
                  <a:lin ang="5400000" scaled="0"/>
                </a:gradFill>
                <a:effectLst/>
                <a:uLnTx/>
                <a:uFillTx/>
                <a:latin typeface="Segoe UI"/>
                <a:ea typeface="+mn-ea"/>
                <a:cs typeface="+mn-cs"/>
              </a:rPr>
            </a:br>
            <a:r>
              <a:rPr kumimoji="0" lang="en-US" sz="1500" b="0" i="0" u="none" strike="noStrike" kern="0" cap="none" spc="0" normalizeH="0" baseline="0" noProof="0">
                <a:ln>
                  <a:noFill/>
                </a:ln>
                <a:gradFill>
                  <a:gsLst>
                    <a:gs pos="2917">
                      <a:srgbClr val="1A1A1A"/>
                    </a:gs>
                    <a:gs pos="100000">
                      <a:srgbClr val="1A1A1A"/>
                    </a:gs>
                  </a:gsLst>
                  <a:lin ang="5400000" scaled="0"/>
                </a:gradFill>
                <a:effectLst/>
                <a:uLnTx/>
                <a:uFillTx/>
                <a:latin typeface="Segoe UI"/>
                <a:ea typeface="+mn-ea"/>
                <a:cs typeface="+mn-cs"/>
              </a:rPr>
              <a:t>back into product design</a:t>
            </a:r>
          </a:p>
        </p:txBody>
      </p:sp>
      <p:sp>
        <p:nvSpPr>
          <p:cNvPr id="161" name="Freeform 5">
            <a:extLst>
              <a:ext uri="{FF2B5EF4-FFF2-40B4-BE49-F238E27FC236}">
                <a16:creationId xmlns:a16="http://schemas.microsoft.com/office/drawing/2014/main" id="{90E63024-6E19-4B41-96EA-A8DBE402EAF0}"/>
              </a:ext>
            </a:extLst>
          </p:cNvPr>
          <p:cNvSpPr>
            <a:spLocks/>
          </p:cNvSpPr>
          <p:nvPr/>
        </p:nvSpPr>
        <p:spPr bwMode="auto">
          <a:xfrm>
            <a:off x="8701486" y="5621092"/>
            <a:ext cx="129982" cy="132934"/>
          </a:xfrm>
          <a:custGeom>
            <a:avLst/>
            <a:gdLst>
              <a:gd name="T0" fmla="*/ 133 w 288"/>
              <a:gd name="T1" fmla="*/ 14 h 284"/>
              <a:gd name="T2" fmla="*/ 254 w 288"/>
              <a:gd name="T3" fmla="*/ 133 h 284"/>
              <a:gd name="T4" fmla="*/ 0 w 288"/>
              <a:gd name="T5" fmla="*/ 133 h 284"/>
              <a:gd name="T6" fmla="*/ 0 w 288"/>
              <a:gd name="T7" fmla="*/ 151 h 284"/>
              <a:gd name="T8" fmla="*/ 254 w 288"/>
              <a:gd name="T9" fmla="*/ 151 h 284"/>
              <a:gd name="T10" fmla="*/ 133 w 288"/>
              <a:gd name="T11" fmla="*/ 270 h 284"/>
              <a:gd name="T12" fmla="*/ 146 w 288"/>
              <a:gd name="T13" fmla="*/ 284 h 284"/>
              <a:gd name="T14" fmla="*/ 288 w 288"/>
              <a:gd name="T15" fmla="*/ 142 h 284"/>
              <a:gd name="T16" fmla="*/ 146 w 288"/>
              <a:gd name="T17" fmla="*/ 0 h 284"/>
              <a:gd name="T18" fmla="*/ 133 w 288"/>
              <a:gd name="T19" fmla="*/ 14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8" h="284">
                <a:moveTo>
                  <a:pt x="133" y="14"/>
                </a:moveTo>
                <a:lnTo>
                  <a:pt x="254" y="133"/>
                </a:lnTo>
                <a:lnTo>
                  <a:pt x="0" y="133"/>
                </a:lnTo>
                <a:lnTo>
                  <a:pt x="0" y="151"/>
                </a:lnTo>
                <a:lnTo>
                  <a:pt x="254" y="151"/>
                </a:lnTo>
                <a:lnTo>
                  <a:pt x="133" y="270"/>
                </a:lnTo>
                <a:lnTo>
                  <a:pt x="146" y="284"/>
                </a:lnTo>
                <a:lnTo>
                  <a:pt x="288" y="142"/>
                </a:lnTo>
                <a:lnTo>
                  <a:pt x="146" y="0"/>
                </a:lnTo>
                <a:lnTo>
                  <a:pt x="133" y="14"/>
                </a:lnTo>
                <a:close/>
              </a:path>
            </a:pathLst>
          </a:custGeom>
          <a:solidFill>
            <a:schemeClr val="bg1"/>
          </a:solidFill>
          <a:ln w="9525">
            <a:solidFill>
              <a:schemeClr val="tx1"/>
            </a:solidFill>
            <a:round/>
            <a:headEnd/>
            <a:tailEnd/>
          </a:ln>
          <a:extLst/>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62" name="Freeform 6">
            <a:extLst>
              <a:ext uri="{FF2B5EF4-FFF2-40B4-BE49-F238E27FC236}">
                <a16:creationId xmlns:a16="http://schemas.microsoft.com/office/drawing/2014/main" id="{86FB99DE-568C-400A-8757-53274C0C84A6}"/>
              </a:ext>
            </a:extLst>
          </p:cNvPr>
          <p:cNvSpPr>
            <a:spLocks noEditPoints="1"/>
          </p:cNvSpPr>
          <p:nvPr/>
        </p:nvSpPr>
        <p:spPr bwMode="auto">
          <a:xfrm>
            <a:off x="8640260" y="5554156"/>
            <a:ext cx="258611" cy="268208"/>
          </a:xfrm>
          <a:custGeom>
            <a:avLst/>
            <a:gdLst>
              <a:gd name="T0" fmla="*/ 127 w 255"/>
              <a:gd name="T1" fmla="*/ 255 h 255"/>
              <a:gd name="T2" fmla="*/ 0 w 255"/>
              <a:gd name="T3" fmla="*/ 127 h 255"/>
              <a:gd name="T4" fmla="*/ 127 w 255"/>
              <a:gd name="T5" fmla="*/ 0 h 255"/>
              <a:gd name="T6" fmla="*/ 255 w 255"/>
              <a:gd name="T7" fmla="*/ 127 h 255"/>
              <a:gd name="T8" fmla="*/ 127 w 255"/>
              <a:gd name="T9" fmla="*/ 255 h 255"/>
              <a:gd name="T10" fmla="*/ 127 w 255"/>
              <a:gd name="T11" fmla="*/ 8 h 255"/>
              <a:gd name="T12" fmla="*/ 8 w 255"/>
              <a:gd name="T13" fmla="*/ 127 h 255"/>
              <a:gd name="T14" fmla="*/ 127 w 255"/>
              <a:gd name="T15" fmla="*/ 247 h 255"/>
              <a:gd name="T16" fmla="*/ 247 w 255"/>
              <a:gd name="T17" fmla="*/ 127 h 255"/>
              <a:gd name="T18" fmla="*/ 127 w 255"/>
              <a:gd name="T19" fmla="*/ 8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5" h="255">
                <a:moveTo>
                  <a:pt x="127" y="255"/>
                </a:moveTo>
                <a:cubicBezTo>
                  <a:pt x="57" y="255"/>
                  <a:pt x="0" y="197"/>
                  <a:pt x="0" y="127"/>
                </a:cubicBezTo>
                <a:cubicBezTo>
                  <a:pt x="0" y="57"/>
                  <a:pt x="57" y="0"/>
                  <a:pt x="127" y="0"/>
                </a:cubicBezTo>
                <a:cubicBezTo>
                  <a:pt x="197" y="0"/>
                  <a:pt x="255" y="57"/>
                  <a:pt x="255" y="127"/>
                </a:cubicBezTo>
                <a:cubicBezTo>
                  <a:pt x="255" y="197"/>
                  <a:pt x="197" y="255"/>
                  <a:pt x="127" y="255"/>
                </a:cubicBezTo>
                <a:close/>
                <a:moveTo>
                  <a:pt x="127" y="8"/>
                </a:moveTo>
                <a:cubicBezTo>
                  <a:pt x="61" y="8"/>
                  <a:pt x="8" y="61"/>
                  <a:pt x="8" y="127"/>
                </a:cubicBezTo>
                <a:cubicBezTo>
                  <a:pt x="8" y="193"/>
                  <a:pt x="61" y="247"/>
                  <a:pt x="127" y="247"/>
                </a:cubicBezTo>
                <a:cubicBezTo>
                  <a:pt x="193" y="247"/>
                  <a:pt x="247" y="193"/>
                  <a:pt x="247" y="127"/>
                </a:cubicBezTo>
                <a:cubicBezTo>
                  <a:pt x="247" y="61"/>
                  <a:pt x="193" y="8"/>
                  <a:pt x="127" y="8"/>
                </a:cubicBezTo>
                <a:close/>
              </a:path>
            </a:pathLst>
          </a:custGeom>
          <a:solidFill>
            <a:schemeClr val="bg1"/>
          </a:solidFill>
          <a:ln w="9525">
            <a:solidFill>
              <a:schemeClr val="tx1"/>
            </a:solidFill>
            <a:round/>
            <a:headEnd/>
            <a:tailEnd/>
          </a:ln>
          <a:extLst/>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1" name="Rectangle 10"/>
          <p:cNvSpPr/>
          <p:nvPr/>
        </p:nvSpPr>
        <p:spPr bwMode="auto">
          <a:xfrm>
            <a:off x="618406" y="3053028"/>
            <a:ext cx="7574946" cy="1487875"/>
          </a:xfrm>
          <a:prstGeom prst="rect">
            <a:avLst/>
          </a:prstGeom>
          <a:solidFill>
            <a:schemeClr val="bg1"/>
          </a:solidFill>
          <a:ln w="28575">
            <a:noFill/>
            <a:headEnd type="none" w="med" len="med"/>
            <a:tailEnd type="none" w="med" len="med"/>
          </a:ln>
          <a:effectLst>
            <a:outerShdw blurRad="127000" dist="25400" dir="1800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82880" rIns="134464" bIns="107571" numCol="1" spcCol="0" rtlCol="0" fromWordArt="0" anchor="t" anchorCtr="0" forceAA="0" compatLnSpc="1">
            <a:prstTxWarp prst="textNoShape">
              <a:avLst/>
            </a:prstTxWarp>
            <a:noAutofit/>
          </a:bodyPr>
          <a:lstStyle/>
          <a:p>
            <a:pPr marL="0" marR="0" lvl="0" indent="0" algn="l" defTabSz="685647" rtl="0" eaLnBrk="1" fontAlgn="base" latinLnBrk="0" hangingPunct="1">
              <a:lnSpc>
                <a:spcPct val="90000"/>
              </a:lnSpc>
              <a:spcBef>
                <a:spcPct val="0"/>
              </a:spcBef>
              <a:spcAft>
                <a:spcPts val="600"/>
              </a:spcAft>
              <a:buClrTx/>
              <a:buSzTx/>
              <a:buFontTx/>
              <a:buNone/>
              <a:tabLst/>
              <a:defRPr/>
            </a:pPr>
            <a:r>
              <a:rPr kumimoji="0" lang="en-US" sz="1600" b="1" i="0" u="none" strike="noStrike" kern="1200" cap="none" spc="0" normalizeH="0" baseline="0" noProof="0">
                <a:ln>
                  <a:noFill/>
                </a:ln>
                <a:gradFill>
                  <a:gsLst>
                    <a:gs pos="2917">
                      <a:srgbClr val="1A1A1A"/>
                    </a:gs>
                    <a:gs pos="100000">
                      <a:srgbClr val="1A1A1A"/>
                    </a:gs>
                  </a:gsLst>
                  <a:lin ang="5400000" scaled="0"/>
                </a:gradFill>
                <a:effectLst/>
                <a:uLnTx/>
                <a:uFillTx/>
                <a:latin typeface="Segoe UI" panose="020B0502040204020203" pitchFamily="34" charset="0"/>
                <a:ea typeface="+mn-ea"/>
                <a:cs typeface="Segoe UI" panose="020B0502040204020203" pitchFamily="34" charset="0"/>
              </a:rPr>
              <a:t>DATA COLLECTION AND ANALYSIS</a:t>
            </a:r>
          </a:p>
        </p:txBody>
      </p:sp>
      <p:grpSp>
        <p:nvGrpSpPr>
          <p:cNvPr id="8" name="Group 7">
            <a:extLst>
              <a:ext uri="{FF2B5EF4-FFF2-40B4-BE49-F238E27FC236}">
                <a16:creationId xmlns:a16="http://schemas.microsoft.com/office/drawing/2014/main" id="{D5A06055-E03D-41D6-A0F9-E5189DDC507E}"/>
              </a:ext>
            </a:extLst>
          </p:cNvPr>
          <p:cNvGrpSpPr/>
          <p:nvPr/>
        </p:nvGrpSpPr>
        <p:grpSpPr>
          <a:xfrm>
            <a:off x="780762" y="3634322"/>
            <a:ext cx="2187505" cy="695396"/>
            <a:chOff x="618407" y="3949480"/>
            <a:chExt cx="2187505" cy="695396"/>
          </a:xfrm>
        </p:grpSpPr>
        <p:sp>
          <p:nvSpPr>
            <p:cNvPr id="15" name="Rectangle 14"/>
            <p:cNvSpPr/>
            <p:nvPr/>
          </p:nvSpPr>
          <p:spPr>
            <a:xfrm>
              <a:off x="1315439" y="4057113"/>
              <a:ext cx="1490473" cy="480131"/>
            </a:xfrm>
            <a:prstGeom prst="rect">
              <a:avLst/>
            </a:prstGeom>
          </p:spPr>
          <p:txBody>
            <a:bodyPr wrap="none" lIns="182880">
              <a:spAutoFit/>
            </a:bodyPr>
            <a:lstStyle/>
            <a:p>
              <a:pPr marL="0" marR="0" lvl="0" indent="0" algn="ctr" defTabSz="896214" rtl="0" eaLnBrk="1" fontAlgn="base" latinLnBrk="0" hangingPunct="1">
                <a:lnSpc>
                  <a:spcPct val="90000"/>
                </a:lnSpc>
                <a:spcBef>
                  <a:spcPct val="0"/>
                </a:spcBef>
                <a:spcAft>
                  <a:spcPct val="0"/>
                </a:spcAft>
                <a:buClrTx/>
                <a:buSzTx/>
                <a:buFontTx/>
                <a:buNone/>
                <a:tabLst/>
                <a:defRPr/>
              </a:pPr>
              <a:r>
                <a:rPr kumimoji="0" lang="en-US" sz="1400" b="1" i="0" u="none" strike="noStrike" kern="0" cap="none" spc="0" normalizeH="0" baseline="0" noProof="0">
                  <a:ln>
                    <a:noFill/>
                  </a:ln>
                  <a:gradFill>
                    <a:gsLst>
                      <a:gs pos="0">
                        <a:srgbClr val="0078D4"/>
                      </a:gs>
                      <a:gs pos="100000">
                        <a:srgbClr val="0078D4"/>
                      </a:gs>
                    </a:gsLst>
                    <a:lin ang="5400000" scaled="1"/>
                  </a:gradFill>
                  <a:effectLst/>
                  <a:uLnTx/>
                  <a:uFillTx/>
                  <a:latin typeface="Segoe UI"/>
                  <a:ea typeface="+mn-ea"/>
                  <a:cs typeface="Segoe UI Semibold" panose="020B0702040204020203" pitchFamily="34" charset="0"/>
                </a:rPr>
                <a:t>Collection and</a:t>
              </a:r>
            </a:p>
            <a:p>
              <a:pPr marL="0" marR="0" lvl="0" indent="0" algn="ctr" defTabSz="896214" rtl="0" eaLnBrk="1" fontAlgn="base" latinLnBrk="0" hangingPunct="1">
                <a:lnSpc>
                  <a:spcPct val="90000"/>
                </a:lnSpc>
                <a:spcBef>
                  <a:spcPct val="0"/>
                </a:spcBef>
                <a:spcAft>
                  <a:spcPct val="0"/>
                </a:spcAft>
                <a:buClrTx/>
                <a:buSzTx/>
                <a:buFontTx/>
                <a:buNone/>
                <a:tabLst/>
                <a:defRPr/>
              </a:pPr>
              <a:r>
                <a:rPr kumimoji="0" lang="en-US" sz="1400" b="1" i="0" u="none" strike="noStrike" kern="0" cap="none" spc="0" normalizeH="0" baseline="0" noProof="0">
                  <a:ln>
                    <a:noFill/>
                  </a:ln>
                  <a:gradFill>
                    <a:gsLst>
                      <a:gs pos="0">
                        <a:srgbClr val="0078D4"/>
                      </a:gs>
                      <a:gs pos="100000">
                        <a:srgbClr val="0078D4"/>
                      </a:gs>
                    </a:gsLst>
                    <a:lin ang="5400000" scaled="1"/>
                  </a:gradFill>
                  <a:effectLst/>
                  <a:uLnTx/>
                  <a:uFillTx/>
                  <a:latin typeface="Segoe UI"/>
                  <a:ea typeface="+mn-ea"/>
                  <a:cs typeface="Segoe UI Semibold" panose="020B0702040204020203" pitchFamily="34" charset="0"/>
                </a:rPr>
                <a:t>Normalization</a:t>
              </a:r>
            </a:p>
          </p:txBody>
        </p:sp>
        <p:grpSp>
          <p:nvGrpSpPr>
            <p:cNvPr id="231" name="Group 230">
              <a:extLst>
                <a:ext uri="{FF2B5EF4-FFF2-40B4-BE49-F238E27FC236}">
                  <a16:creationId xmlns:a16="http://schemas.microsoft.com/office/drawing/2014/main" id="{F6A3EE88-BFAF-42DA-A43F-785BEB8243C0}"/>
                </a:ext>
              </a:extLst>
            </p:cNvPr>
            <p:cNvGrpSpPr/>
            <p:nvPr/>
          </p:nvGrpSpPr>
          <p:grpSpPr>
            <a:xfrm>
              <a:off x="618407" y="3949480"/>
              <a:ext cx="695396" cy="695396"/>
              <a:chOff x="674904" y="4012371"/>
              <a:chExt cx="822960" cy="822960"/>
            </a:xfrm>
          </p:grpSpPr>
          <p:sp>
            <p:nvSpPr>
              <p:cNvPr id="29" name="Oval 28">
                <a:extLst>
                  <a:ext uri="{FF2B5EF4-FFF2-40B4-BE49-F238E27FC236}">
                    <a16:creationId xmlns:a16="http://schemas.microsoft.com/office/drawing/2014/main" id="{028A4959-5C52-4235-ABD4-63A0BD64F5F5}"/>
                  </a:ext>
                </a:extLst>
              </p:cNvPr>
              <p:cNvSpPr/>
              <p:nvPr/>
            </p:nvSpPr>
            <p:spPr bwMode="auto">
              <a:xfrm>
                <a:off x="674904" y="4012371"/>
                <a:ext cx="822960" cy="822960"/>
              </a:xfrm>
              <a:prstGeom prst="ellipse">
                <a:avLst/>
              </a:prstGeom>
              <a:solidFill>
                <a:schemeClr val="bg2"/>
              </a:solid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3" name="binary">
                <a:extLst>
                  <a:ext uri="{FF2B5EF4-FFF2-40B4-BE49-F238E27FC236}">
                    <a16:creationId xmlns:a16="http://schemas.microsoft.com/office/drawing/2014/main" id="{ECBBBA00-65DE-4126-A25B-DB3B6BF338F7}"/>
                  </a:ext>
                </a:extLst>
              </p:cNvPr>
              <p:cNvSpPr>
                <a:spLocks noChangeAspect="1" noEditPoints="1"/>
              </p:cNvSpPr>
              <p:nvPr/>
            </p:nvSpPr>
            <p:spPr bwMode="auto">
              <a:xfrm>
                <a:off x="913752" y="4388931"/>
                <a:ext cx="341980" cy="295299"/>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cxnSp>
            <p:nvCxnSpPr>
              <p:cNvPr id="7" name="Straight Arrow Connector 6">
                <a:extLst>
                  <a:ext uri="{FF2B5EF4-FFF2-40B4-BE49-F238E27FC236}">
                    <a16:creationId xmlns:a16="http://schemas.microsoft.com/office/drawing/2014/main" id="{9F7E3AD2-41C3-447F-A14A-89CBF1D61F6B}"/>
                  </a:ext>
                </a:extLst>
              </p:cNvPr>
              <p:cNvCxnSpPr>
                <a:cxnSpLocks/>
                <a:stCxn id="29" idx="1"/>
              </p:cNvCxnSpPr>
              <p:nvPr/>
            </p:nvCxnSpPr>
            <p:spPr>
              <a:xfrm>
                <a:off x="795424" y="4132891"/>
                <a:ext cx="127689" cy="192232"/>
              </a:xfrm>
              <a:prstGeom prst="straightConnector1">
                <a:avLst/>
              </a:prstGeom>
              <a:ln w="19050">
                <a:solidFill>
                  <a:schemeClr val="accent1"/>
                </a:solidFill>
                <a:headEnd type="none" w="lg" len="med"/>
                <a:tailEnd type="arrow" w="med" len="med"/>
              </a:ln>
            </p:spPr>
            <p:style>
              <a:lnRef idx="1">
                <a:schemeClr val="accent1"/>
              </a:lnRef>
              <a:fillRef idx="0">
                <a:schemeClr val="accent1"/>
              </a:fillRef>
              <a:effectRef idx="0">
                <a:schemeClr val="accent1"/>
              </a:effectRef>
              <a:fontRef idx="minor">
                <a:schemeClr val="tx1"/>
              </a:fontRef>
            </p:style>
          </p:cxnSp>
          <p:cxnSp>
            <p:nvCxnSpPr>
              <p:cNvPr id="164" name="Straight Arrow Connector 163">
                <a:extLst>
                  <a:ext uri="{FF2B5EF4-FFF2-40B4-BE49-F238E27FC236}">
                    <a16:creationId xmlns:a16="http://schemas.microsoft.com/office/drawing/2014/main" id="{08BE7E07-0AB9-48A2-BBD7-B477FD1CB32D}"/>
                  </a:ext>
                </a:extLst>
              </p:cNvPr>
              <p:cNvCxnSpPr>
                <a:cxnSpLocks/>
                <a:stCxn id="29" idx="0"/>
              </p:cNvCxnSpPr>
              <p:nvPr/>
            </p:nvCxnSpPr>
            <p:spPr>
              <a:xfrm>
                <a:off x="1086384" y="4012371"/>
                <a:ext cx="0" cy="283109"/>
              </a:xfrm>
              <a:prstGeom prst="straightConnector1">
                <a:avLst/>
              </a:prstGeom>
              <a:ln w="19050">
                <a:solidFill>
                  <a:schemeClr val="accent1"/>
                </a:solidFill>
                <a:headEnd type="none" w="lg" len="med"/>
                <a:tailEnd type="arrow" w="med" len="med"/>
              </a:ln>
            </p:spPr>
            <p:style>
              <a:lnRef idx="1">
                <a:schemeClr val="accent1"/>
              </a:lnRef>
              <a:fillRef idx="0">
                <a:schemeClr val="accent1"/>
              </a:fillRef>
              <a:effectRef idx="0">
                <a:schemeClr val="accent1"/>
              </a:effectRef>
              <a:fontRef idx="minor">
                <a:schemeClr val="tx1"/>
              </a:fontRef>
            </p:style>
          </p:cxnSp>
          <p:cxnSp>
            <p:nvCxnSpPr>
              <p:cNvPr id="165" name="Straight Arrow Connector 164">
                <a:extLst>
                  <a:ext uri="{FF2B5EF4-FFF2-40B4-BE49-F238E27FC236}">
                    <a16:creationId xmlns:a16="http://schemas.microsoft.com/office/drawing/2014/main" id="{C8518286-97B8-4F8C-AA0E-ED5BD62B55B6}"/>
                  </a:ext>
                </a:extLst>
              </p:cNvPr>
              <p:cNvCxnSpPr>
                <a:cxnSpLocks/>
                <a:stCxn id="29" idx="7"/>
              </p:cNvCxnSpPr>
              <p:nvPr/>
            </p:nvCxnSpPr>
            <p:spPr>
              <a:xfrm flipH="1">
                <a:off x="1248211" y="4132891"/>
                <a:ext cx="129133" cy="192232"/>
              </a:xfrm>
              <a:prstGeom prst="straightConnector1">
                <a:avLst/>
              </a:prstGeom>
              <a:ln w="19050">
                <a:solidFill>
                  <a:schemeClr val="accent1"/>
                </a:solidFill>
                <a:headEnd type="none" w="lg" len="med"/>
                <a:tailEnd type="arrow" w="med" len="med"/>
              </a:ln>
            </p:spPr>
            <p:style>
              <a:lnRef idx="1">
                <a:schemeClr val="accent1"/>
              </a:lnRef>
              <a:fillRef idx="0">
                <a:schemeClr val="accent1"/>
              </a:fillRef>
              <a:effectRef idx="0">
                <a:schemeClr val="accent1"/>
              </a:effectRef>
              <a:fontRef idx="minor">
                <a:schemeClr val="tx1"/>
              </a:fontRef>
            </p:style>
          </p:cxnSp>
        </p:grpSp>
      </p:grpSp>
      <p:grpSp>
        <p:nvGrpSpPr>
          <p:cNvPr id="12" name="Group 11">
            <a:extLst>
              <a:ext uri="{FF2B5EF4-FFF2-40B4-BE49-F238E27FC236}">
                <a16:creationId xmlns:a16="http://schemas.microsoft.com/office/drawing/2014/main" id="{F3468432-7F44-4DBA-93BE-83BDF30B29B4}"/>
              </a:ext>
            </a:extLst>
          </p:cNvPr>
          <p:cNvGrpSpPr/>
          <p:nvPr/>
        </p:nvGrpSpPr>
        <p:grpSpPr>
          <a:xfrm>
            <a:off x="3356866" y="3635518"/>
            <a:ext cx="2357586" cy="693004"/>
            <a:chOff x="3208326" y="3950676"/>
            <a:chExt cx="2357586" cy="693004"/>
          </a:xfrm>
        </p:grpSpPr>
        <p:sp>
          <p:nvSpPr>
            <p:cNvPr id="16" name="Rectangle 15"/>
            <p:cNvSpPr/>
            <p:nvPr/>
          </p:nvSpPr>
          <p:spPr>
            <a:xfrm>
              <a:off x="3902795" y="4053083"/>
              <a:ext cx="1663117" cy="535531"/>
            </a:xfrm>
            <a:prstGeom prst="rect">
              <a:avLst/>
            </a:prstGeom>
          </p:spPr>
          <p:txBody>
            <a:bodyPr wrap="square" lIns="182880">
              <a:spAutoFit/>
            </a:bodyPr>
            <a:lstStyle/>
            <a:p>
              <a:pPr marL="0" marR="0" lvl="0" indent="0" algn="l" defTabSz="896214" rtl="0" eaLnBrk="1" fontAlgn="base" latinLnBrk="0" hangingPunct="1">
                <a:lnSpc>
                  <a:spcPct val="90000"/>
                </a:lnSpc>
                <a:spcBef>
                  <a:spcPct val="0"/>
                </a:spcBef>
                <a:spcAft>
                  <a:spcPct val="0"/>
                </a:spcAft>
                <a:buClrTx/>
                <a:buSzTx/>
                <a:buFontTx/>
                <a:buNone/>
                <a:tabLst/>
                <a:defRPr/>
              </a:pPr>
              <a:r>
                <a:rPr kumimoji="0" lang="en-US" sz="1400" b="1" i="0" u="none" strike="noStrike" kern="0" cap="none" spc="0" normalizeH="0" baseline="0" noProof="0">
                  <a:ln>
                    <a:noFill/>
                  </a:ln>
                  <a:gradFill>
                    <a:gsLst>
                      <a:gs pos="0">
                        <a:srgbClr val="0078D4"/>
                      </a:gs>
                      <a:gs pos="100000">
                        <a:srgbClr val="0078D4"/>
                      </a:gs>
                    </a:gsLst>
                    <a:lin ang="5400000" scaled="1"/>
                  </a:gradFill>
                  <a:effectLst/>
                  <a:uLnTx/>
                  <a:uFillTx/>
                  <a:latin typeface="Segoe UI"/>
                  <a:ea typeface="+mn-ea"/>
                  <a:cs typeface="Segoe UI Semibold" panose="020B0702040204020203" pitchFamily="34" charset="0"/>
                </a:rPr>
                <a:t>Analytics</a:t>
              </a:r>
            </a:p>
            <a:p>
              <a:pPr marL="0" marR="0" lvl="0" indent="0" algn="l" defTabSz="896214" rtl="0" eaLnBrk="1" fontAlgn="base" latinLnBrk="0" hangingPunct="1">
                <a:lnSpc>
                  <a:spcPct val="90000"/>
                </a:lnSpc>
                <a:spcBef>
                  <a:spcPct val="0"/>
                </a:spcBef>
                <a:spcAft>
                  <a:spcPct val="0"/>
                </a:spcAft>
                <a:buClrTx/>
                <a:buSzTx/>
                <a:buFontTx/>
                <a:buNone/>
                <a:tabLst/>
                <a:defRPr/>
              </a:pPr>
              <a:r>
                <a:rPr kumimoji="0" lang="en-US" sz="900" b="1" i="0" u="none" strike="noStrike" kern="0" cap="none" spc="0" normalizeH="0" baseline="0" noProof="0">
                  <a:ln>
                    <a:noFill/>
                  </a:ln>
                  <a:gradFill>
                    <a:gsLst>
                      <a:gs pos="0">
                        <a:srgbClr val="0078D4"/>
                      </a:gs>
                      <a:gs pos="100000">
                        <a:srgbClr val="0078D4"/>
                      </a:gs>
                    </a:gsLst>
                    <a:lin ang="5400000" scaled="1"/>
                  </a:gradFill>
                  <a:effectLst/>
                  <a:uLnTx/>
                  <a:uFillTx/>
                  <a:latin typeface="Segoe UI"/>
                  <a:ea typeface="+mn-ea"/>
                  <a:cs typeface="+mn-cs"/>
                </a:rPr>
                <a:t>(Machine Learning, detonation, behavior) </a:t>
              </a:r>
            </a:p>
          </p:txBody>
        </p:sp>
        <p:grpSp>
          <p:nvGrpSpPr>
            <p:cNvPr id="235" name="Group 234">
              <a:extLst>
                <a:ext uri="{FF2B5EF4-FFF2-40B4-BE49-F238E27FC236}">
                  <a16:creationId xmlns:a16="http://schemas.microsoft.com/office/drawing/2014/main" id="{52103B9C-42DE-4397-BB62-716C5927800C}"/>
                </a:ext>
              </a:extLst>
            </p:cNvPr>
            <p:cNvGrpSpPr/>
            <p:nvPr/>
          </p:nvGrpSpPr>
          <p:grpSpPr>
            <a:xfrm>
              <a:off x="3208326" y="3950676"/>
              <a:ext cx="693004" cy="693004"/>
              <a:chOff x="3208325" y="3986986"/>
              <a:chExt cx="820129" cy="820129"/>
            </a:xfrm>
          </p:grpSpPr>
          <p:sp>
            <p:nvSpPr>
              <p:cNvPr id="171" name="Oval 170">
                <a:extLst>
                  <a:ext uri="{FF2B5EF4-FFF2-40B4-BE49-F238E27FC236}">
                    <a16:creationId xmlns:a16="http://schemas.microsoft.com/office/drawing/2014/main" id="{F3716C7E-DCC1-4C43-9BA5-7747793DEECD}"/>
                  </a:ext>
                </a:extLst>
              </p:cNvPr>
              <p:cNvSpPr/>
              <p:nvPr/>
            </p:nvSpPr>
            <p:spPr bwMode="auto">
              <a:xfrm>
                <a:off x="3208325" y="3986986"/>
                <a:ext cx="820129" cy="820129"/>
              </a:xfrm>
              <a:prstGeom prst="ellipse">
                <a:avLst/>
              </a:prstGeom>
              <a:solidFill>
                <a:schemeClr val="bg2"/>
              </a:solid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34" name="Group 233">
                <a:extLst>
                  <a:ext uri="{FF2B5EF4-FFF2-40B4-BE49-F238E27FC236}">
                    <a16:creationId xmlns:a16="http://schemas.microsoft.com/office/drawing/2014/main" id="{25D8B308-9B90-4D29-9FCB-6AECC8FF9C7D}"/>
                  </a:ext>
                </a:extLst>
              </p:cNvPr>
              <p:cNvGrpSpPr/>
              <p:nvPr/>
            </p:nvGrpSpPr>
            <p:grpSpPr>
              <a:xfrm>
                <a:off x="3393824" y="4115989"/>
                <a:ext cx="546691" cy="525963"/>
                <a:chOff x="4185745" y="4117983"/>
                <a:chExt cx="546691" cy="525963"/>
              </a:xfrm>
            </p:grpSpPr>
            <p:sp>
              <p:nvSpPr>
                <p:cNvPr id="173" name="Oval 171">
                  <a:extLst>
                    <a:ext uri="{FF2B5EF4-FFF2-40B4-BE49-F238E27FC236}">
                      <a16:creationId xmlns:a16="http://schemas.microsoft.com/office/drawing/2014/main" id="{0B4B3846-F201-4B70-8CCD-58C7AE7DB778}"/>
                    </a:ext>
                  </a:extLst>
                </p:cNvPr>
                <p:cNvSpPr/>
                <p:nvPr/>
              </p:nvSpPr>
              <p:spPr bwMode="auto">
                <a:xfrm flipH="1">
                  <a:off x="4185745" y="4148497"/>
                  <a:ext cx="546691" cy="441478"/>
                </a:xfrm>
                <a:custGeom>
                  <a:avLst/>
                  <a:gdLst>
                    <a:gd name="connsiteX0" fmla="*/ 0 w 440989"/>
                    <a:gd name="connsiteY0" fmla="*/ 220495 h 440989"/>
                    <a:gd name="connsiteX1" fmla="*/ 220495 w 440989"/>
                    <a:gd name="connsiteY1" fmla="*/ 0 h 440989"/>
                    <a:gd name="connsiteX2" fmla="*/ 440990 w 440989"/>
                    <a:gd name="connsiteY2" fmla="*/ 220495 h 440989"/>
                    <a:gd name="connsiteX3" fmla="*/ 220495 w 440989"/>
                    <a:gd name="connsiteY3" fmla="*/ 440990 h 440989"/>
                    <a:gd name="connsiteX4" fmla="*/ 0 w 440989"/>
                    <a:gd name="connsiteY4" fmla="*/ 220495 h 440989"/>
                    <a:gd name="connsiteX0" fmla="*/ 0 w 440990"/>
                    <a:gd name="connsiteY0" fmla="*/ 220495 h 440990"/>
                    <a:gd name="connsiteX1" fmla="*/ 220495 w 440990"/>
                    <a:gd name="connsiteY1" fmla="*/ 0 h 440990"/>
                    <a:gd name="connsiteX2" fmla="*/ 440990 w 440990"/>
                    <a:gd name="connsiteY2" fmla="*/ 220495 h 440990"/>
                    <a:gd name="connsiteX3" fmla="*/ 220495 w 440990"/>
                    <a:gd name="connsiteY3" fmla="*/ 440990 h 440990"/>
                    <a:gd name="connsiteX4" fmla="*/ 91440 w 440990"/>
                    <a:gd name="connsiteY4" fmla="*/ 311935 h 440990"/>
                    <a:gd name="connsiteX0" fmla="*/ 24387 w 465377"/>
                    <a:gd name="connsiteY0" fmla="*/ 220495 h 454659"/>
                    <a:gd name="connsiteX1" fmla="*/ 244882 w 465377"/>
                    <a:gd name="connsiteY1" fmla="*/ 0 h 454659"/>
                    <a:gd name="connsiteX2" fmla="*/ 465377 w 465377"/>
                    <a:gd name="connsiteY2" fmla="*/ 220495 h 454659"/>
                    <a:gd name="connsiteX3" fmla="*/ 244882 w 465377"/>
                    <a:gd name="connsiteY3" fmla="*/ 440990 h 454659"/>
                    <a:gd name="connsiteX4" fmla="*/ 20367 w 465377"/>
                    <a:gd name="connsiteY4" fmla="*/ 412419 h 454659"/>
                    <a:gd name="connsiteX0" fmla="*/ 4020 w 445010"/>
                    <a:gd name="connsiteY0" fmla="*/ 220495 h 450885"/>
                    <a:gd name="connsiteX1" fmla="*/ 224515 w 445010"/>
                    <a:gd name="connsiteY1" fmla="*/ 0 h 450885"/>
                    <a:gd name="connsiteX2" fmla="*/ 445010 w 445010"/>
                    <a:gd name="connsiteY2" fmla="*/ 220495 h 450885"/>
                    <a:gd name="connsiteX3" fmla="*/ 224515 w 445010"/>
                    <a:gd name="connsiteY3" fmla="*/ 440990 h 450885"/>
                    <a:gd name="connsiteX4" fmla="*/ 0 w 445010"/>
                    <a:gd name="connsiteY4" fmla="*/ 412419 h 450885"/>
                    <a:gd name="connsiteX0" fmla="*/ 9044 w 450034"/>
                    <a:gd name="connsiteY0" fmla="*/ 220495 h 457332"/>
                    <a:gd name="connsiteX1" fmla="*/ 229539 w 450034"/>
                    <a:gd name="connsiteY1" fmla="*/ 0 h 457332"/>
                    <a:gd name="connsiteX2" fmla="*/ 450034 w 450034"/>
                    <a:gd name="connsiteY2" fmla="*/ 220495 h 457332"/>
                    <a:gd name="connsiteX3" fmla="*/ 229539 w 450034"/>
                    <a:gd name="connsiteY3" fmla="*/ 440990 h 457332"/>
                    <a:gd name="connsiteX4" fmla="*/ 0 w 450034"/>
                    <a:gd name="connsiteY4" fmla="*/ 437540 h 457332"/>
                    <a:gd name="connsiteX0" fmla="*/ 9044 w 450034"/>
                    <a:gd name="connsiteY0" fmla="*/ 220495 h 453629"/>
                    <a:gd name="connsiteX1" fmla="*/ 229539 w 450034"/>
                    <a:gd name="connsiteY1" fmla="*/ 0 h 453629"/>
                    <a:gd name="connsiteX2" fmla="*/ 450034 w 450034"/>
                    <a:gd name="connsiteY2" fmla="*/ 220495 h 453629"/>
                    <a:gd name="connsiteX3" fmla="*/ 229539 w 450034"/>
                    <a:gd name="connsiteY3" fmla="*/ 440990 h 453629"/>
                    <a:gd name="connsiteX4" fmla="*/ 0 w 450034"/>
                    <a:gd name="connsiteY4" fmla="*/ 437540 h 453629"/>
                    <a:gd name="connsiteX0" fmla="*/ 9044 w 450034"/>
                    <a:gd name="connsiteY0" fmla="*/ 220495 h 457890"/>
                    <a:gd name="connsiteX1" fmla="*/ 229539 w 450034"/>
                    <a:gd name="connsiteY1" fmla="*/ 0 h 457890"/>
                    <a:gd name="connsiteX2" fmla="*/ 450034 w 450034"/>
                    <a:gd name="connsiteY2" fmla="*/ 220495 h 457890"/>
                    <a:gd name="connsiteX3" fmla="*/ 229539 w 450034"/>
                    <a:gd name="connsiteY3" fmla="*/ 440990 h 457890"/>
                    <a:gd name="connsiteX4" fmla="*/ 0 w 450034"/>
                    <a:gd name="connsiteY4" fmla="*/ 452613 h 457890"/>
                    <a:gd name="connsiteX0" fmla="*/ 9044 w 450034"/>
                    <a:gd name="connsiteY0" fmla="*/ 220495 h 459085"/>
                    <a:gd name="connsiteX1" fmla="*/ 229539 w 450034"/>
                    <a:gd name="connsiteY1" fmla="*/ 0 h 459085"/>
                    <a:gd name="connsiteX2" fmla="*/ 450034 w 450034"/>
                    <a:gd name="connsiteY2" fmla="*/ 220495 h 459085"/>
                    <a:gd name="connsiteX3" fmla="*/ 229539 w 450034"/>
                    <a:gd name="connsiteY3" fmla="*/ 440990 h 459085"/>
                    <a:gd name="connsiteX4" fmla="*/ 0 w 450034"/>
                    <a:gd name="connsiteY4" fmla="*/ 452613 h 459085"/>
                    <a:gd name="connsiteX0" fmla="*/ 9044 w 450034"/>
                    <a:gd name="connsiteY0" fmla="*/ 220495 h 455789"/>
                    <a:gd name="connsiteX1" fmla="*/ 229539 w 450034"/>
                    <a:gd name="connsiteY1" fmla="*/ 0 h 455789"/>
                    <a:gd name="connsiteX2" fmla="*/ 450034 w 450034"/>
                    <a:gd name="connsiteY2" fmla="*/ 220495 h 455789"/>
                    <a:gd name="connsiteX3" fmla="*/ 229539 w 450034"/>
                    <a:gd name="connsiteY3" fmla="*/ 440990 h 455789"/>
                    <a:gd name="connsiteX4" fmla="*/ 0 w 450034"/>
                    <a:gd name="connsiteY4" fmla="*/ 442565 h 455789"/>
                    <a:gd name="connsiteX0" fmla="*/ 0 w 440990"/>
                    <a:gd name="connsiteY0" fmla="*/ 220495 h 460178"/>
                    <a:gd name="connsiteX1" fmla="*/ 220495 w 440990"/>
                    <a:gd name="connsiteY1" fmla="*/ 0 h 460178"/>
                    <a:gd name="connsiteX2" fmla="*/ 440990 w 440990"/>
                    <a:gd name="connsiteY2" fmla="*/ 220495 h 460178"/>
                    <a:gd name="connsiteX3" fmla="*/ 220495 w 440990"/>
                    <a:gd name="connsiteY3" fmla="*/ 440990 h 460178"/>
                    <a:gd name="connsiteX4" fmla="*/ 3835 w 440990"/>
                    <a:gd name="connsiteY4" fmla="*/ 455444 h 460178"/>
                    <a:gd name="connsiteX0" fmla="*/ 0 w 440990"/>
                    <a:gd name="connsiteY0" fmla="*/ 220495 h 463278"/>
                    <a:gd name="connsiteX1" fmla="*/ 220495 w 440990"/>
                    <a:gd name="connsiteY1" fmla="*/ 0 h 463278"/>
                    <a:gd name="connsiteX2" fmla="*/ 440990 w 440990"/>
                    <a:gd name="connsiteY2" fmla="*/ 220495 h 463278"/>
                    <a:gd name="connsiteX3" fmla="*/ 220495 w 440990"/>
                    <a:gd name="connsiteY3" fmla="*/ 440990 h 463278"/>
                    <a:gd name="connsiteX4" fmla="*/ 3835 w 440990"/>
                    <a:gd name="connsiteY4" fmla="*/ 455444 h 463278"/>
                    <a:gd name="connsiteX0" fmla="*/ 0 w 440990"/>
                    <a:gd name="connsiteY0" fmla="*/ 220495 h 458890"/>
                    <a:gd name="connsiteX1" fmla="*/ 220495 w 440990"/>
                    <a:gd name="connsiteY1" fmla="*/ 0 h 458890"/>
                    <a:gd name="connsiteX2" fmla="*/ 440990 w 440990"/>
                    <a:gd name="connsiteY2" fmla="*/ 220495 h 458890"/>
                    <a:gd name="connsiteX3" fmla="*/ 220495 w 440990"/>
                    <a:gd name="connsiteY3" fmla="*/ 440990 h 458890"/>
                    <a:gd name="connsiteX4" fmla="*/ 1260 w 440990"/>
                    <a:gd name="connsiteY4" fmla="*/ 445141 h 458890"/>
                    <a:gd name="connsiteX0" fmla="*/ 0 w 440990"/>
                    <a:gd name="connsiteY0" fmla="*/ 220495 h 458890"/>
                    <a:gd name="connsiteX1" fmla="*/ 220495 w 440990"/>
                    <a:gd name="connsiteY1" fmla="*/ 0 h 458890"/>
                    <a:gd name="connsiteX2" fmla="*/ 440990 w 440990"/>
                    <a:gd name="connsiteY2" fmla="*/ 220495 h 458890"/>
                    <a:gd name="connsiteX3" fmla="*/ 220495 w 440990"/>
                    <a:gd name="connsiteY3" fmla="*/ 440990 h 458890"/>
                    <a:gd name="connsiteX4" fmla="*/ 1260 w 440990"/>
                    <a:gd name="connsiteY4" fmla="*/ 445141 h 458890"/>
                    <a:gd name="connsiteX0" fmla="*/ 0 w 440990"/>
                    <a:gd name="connsiteY0" fmla="*/ 220495 h 445183"/>
                    <a:gd name="connsiteX1" fmla="*/ 220495 w 440990"/>
                    <a:gd name="connsiteY1" fmla="*/ 0 h 445183"/>
                    <a:gd name="connsiteX2" fmla="*/ 440990 w 440990"/>
                    <a:gd name="connsiteY2" fmla="*/ 220495 h 445183"/>
                    <a:gd name="connsiteX3" fmla="*/ 220495 w 440990"/>
                    <a:gd name="connsiteY3" fmla="*/ 440990 h 445183"/>
                    <a:gd name="connsiteX4" fmla="*/ 1260 w 440990"/>
                    <a:gd name="connsiteY4" fmla="*/ 445141 h 445183"/>
                    <a:gd name="connsiteX0" fmla="*/ 0 w 440990"/>
                    <a:gd name="connsiteY0" fmla="*/ 220495 h 441478"/>
                    <a:gd name="connsiteX1" fmla="*/ 220495 w 440990"/>
                    <a:gd name="connsiteY1" fmla="*/ 0 h 441478"/>
                    <a:gd name="connsiteX2" fmla="*/ 440990 w 440990"/>
                    <a:gd name="connsiteY2" fmla="*/ 220495 h 441478"/>
                    <a:gd name="connsiteX3" fmla="*/ 220495 w 440990"/>
                    <a:gd name="connsiteY3" fmla="*/ 440990 h 441478"/>
                    <a:gd name="connsiteX4" fmla="*/ 3836 w 440990"/>
                    <a:gd name="connsiteY4" fmla="*/ 439990 h 441478"/>
                    <a:gd name="connsiteX0" fmla="*/ 216659 w 437154"/>
                    <a:gd name="connsiteY0" fmla="*/ 0 h 441478"/>
                    <a:gd name="connsiteX1" fmla="*/ 437154 w 437154"/>
                    <a:gd name="connsiteY1" fmla="*/ 220495 h 441478"/>
                    <a:gd name="connsiteX2" fmla="*/ 216659 w 437154"/>
                    <a:gd name="connsiteY2" fmla="*/ 440990 h 441478"/>
                    <a:gd name="connsiteX3" fmla="*/ 0 w 437154"/>
                    <a:gd name="connsiteY3" fmla="*/ 439990 h 441478"/>
                    <a:gd name="connsiteX0" fmla="*/ 216659 w 437154"/>
                    <a:gd name="connsiteY0" fmla="*/ 0 h 441478"/>
                    <a:gd name="connsiteX1" fmla="*/ 437154 w 437154"/>
                    <a:gd name="connsiteY1" fmla="*/ 220495 h 441478"/>
                    <a:gd name="connsiteX2" fmla="*/ 216659 w 437154"/>
                    <a:gd name="connsiteY2" fmla="*/ 440990 h 441478"/>
                    <a:gd name="connsiteX3" fmla="*/ 0 w 437154"/>
                    <a:gd name="connsiteY3" fmla="*/ 439990 h 441478"/>
                    <a:gd name="connsiteX0" fmla="*/ 216659 w 437154"/>
                    <a:gd name="connsiteY0" fmla="*/ 0 h 441478"/>
                    <a:gd name="connsiteX1" fmla="*/ 437154 w 437154"/>
                    <a:gd name="connsiteY1" fmla="*/ 220495 h 441478"/>
                    <a:gd name="connsiteX2" fmla="*/ 216659 w 437154"/>
                    <a:gd name="connsiteY2" fmla="*/ 440990 h 441478"/>
                    <a:gd name="connsiteX3" fmla="*/ 0 w 437154"/>
                    <a:gd name="connsiteY3" fmla="*/ 439990 h 441478"/>
                    <a:gd name="connsiteX0" fmla="*/ 326196 w 546691"/>
                    <a:gd name="connsiteY0" fmla="*/ 0 h 441478"/>
                    <a:gd name="connsiteX1" fmla="*/ 546691 w 546691"/>
                    <a:gd name="connsiteY1" fmla="*/ 220495 h 441478"/>
                    <a:gd name="connsiteX2" fmla="*/ 326196 w 546691"/>
                    <a:gd name="connsiteY2" fmla="*/ 440990 h 441478"/>
                    <a:gd name="connsiteX3" fmla="*/ 0 w 546691"/>
                    <a:gd name="connsiteY3" fmla="*/ 439990 h 441478"/>
                  </a:gdLst>
                  <a:ahLst/>
                  <a:cxnLst>
                    <a:cxn ang="0">
                      <a:pos x="connsiteX0" y="connsiteY0"/>
                    </a:cxn>
                    <a:cxn ang="0">
                      <a:pos x="connsiteX1" y="connsiteY1"/>
                    </a:cxn>
                    <a:cxn ang="0">
                      <a:pos x="connsiteX2" y="connsiteY2"/>
                    </a:cxn>
                    <a:cxn ang="0">
                      <a:pos x="connsiteX3" y="connsiteY3"/>
                    </a:cxn>
                  </a:cxnLst>
                  <a:rect l="l" t="t" r="r" b="b"/>
                  <a:pathLst>
                    <a:path w="546691" h="441478">
                      <a:moveTo>
                        <a:pt x="326196" y="0"/>
                      </a:moveTo>
                      <a:cubicBezTo>
                        <a:pt x="447972" y="0"/>
                        <a:pt x="546691" y="98719"/>
                        <a:pt x="546691" y="220495"/>
                      </a:cubicBezTo>
                      <a:cubicBezTo>
                        <a:pt x="546691" y="342271"/>
                        <a:pt x="441345" y="435981"/>
                        <a:pt x="326196" y="440990"/>
                      </a:cubicBezTo>
                      <a:cubicBezTo>
                        <a:pt x="312151" y="442370"/>
                        <a:pt x="25546" y="440436"/>
                        <a:pt x="0" y="439990"/>
                      </a:cubicBezTo>
                    </a:path>
                  </a:pathLst>
                </a:custGeom>
                <a:ln w="254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3" name="Rectangle 232">
                  <a:extLst>
                    <a:ext uri="{FF2B5EF4-FFF2-40B4-BE49-F238E27FC236}">
                      <a16:creationId xmlns:a16="http://schemas.microsoft.com/office/drawing/2014/main" id="{64EA6FD9-8482-4943-8A10-DEEC42699A10}"/>
                    </a:ext>
                  </a:extLst>
                </p:cNvPr>
                <p:cNvSpPr/>
                <p:nvPr/>
              </p:nvSpPr>
              <p:spPr bwMode="auto">
                <a:xfrm rot="18248628">
                  <a:off x="4371404" y="4082626"/>
                  <a:ext cx="63439" cy="134154"/>
                </a:xfrm>
                <a:prstGeom prst="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4" name="Rectangle 173">
                  <a:extLst>
                    <a:ext uri="{FF2B5EF4-FFF2-40B4-BE49-F238E27FC236}">
                      <a16:creationId xmlns:a16="http://schemas.microsoft.com/office/drawing/2014/main" id="{2C0597B7-1448-42CD-8979-D28E41ED11BF}"/>
                    </a:ext>
                  </a:extLst>
                </p:cNvPr>
                <p:cNvSpPr/>
                <p:nvPr/>
              </p:nvSpPr>
              <p:spPr bwMode="auto">
                <a:xfrm rot="5400000">
                  <a:off x="4368130" y="4476006"/>
                  <a:ext cx="76534" cy="259345"/>
                </a:xfrm>
                <a:prstGeom prst="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2" name="Oval 171">
                  <a:extLst>
                    <a:ext uri="{FF2B5EF4-FFF2-40B4-BE49-F238E27FC236}">
                      <a16:creationId xmlns:a16="http://schemas.microsoft.com/office/drawing/2014/main" id="{75E09AF8-018C-4D23-8B69-85C8B1E5795F}"/>
                    </a:ext>
                  </a:extLst>
                </p:cNvPr>
                <p:cNvSpPr/>
                <p:nvPr/>
              </p:nvSpPr>
              <p:spPr bwMode="auto">
                <a:xfrm>
                  <a:off x="4186833" y="4148497"/>
                  <a:ext cx="437154" cy="441478"/>
                </a:xfrm>
                <a:custGeom>
                  <a:avLst/>
                  <a:gdLst>
                    <a:gd name="connsiteX0" fmla="*/ 0 w 440989"/>
                    <a:gd name="connsiteY0" fmla="*/ 220495 h 440989"/>
                    <a:gd name="connsiteX1" fmla="*/ 220495 w 440989"/>
                    <a:gd name="connsiteY1" fmla="*/ 0 h 440989"/>
                    <a:gd name="connsiteX2" fmla="*/ 440990 w 440989"/>
                    <a:gd name="connsiteY2" fmla="*/ 220495 h 440989"/>
                    <a:gd name="connsiteX3" fmla="*/ 220495 w 440989"/>
                    <a:gd name="connsiteY3" fmla="*/ 440990 h 440989"/>
                    <a:gd name="connsiteX4" fmla="*/ 0 w 440989"/>
                    <a:gd name="connsiteY4" fmla="*/ 220495 h 440989"/>
                    <a:gd name="connsiteX0" fmla="*/ 0 w 440990"/>
                    <a:gd name="connsiteY0" fmla="*/ 220495 h 440990"/>
                    <a:gd name="connsiteX1" fmla="*/ 220495 w 440990"/>
                    <a:gd name="connsiteY1" fmla="*/ 0 h 440990"/>
                    <a:gd name="connsiteX2" fmla="*/ 440990 w 440990"/>
                    <a:gd name="connsiteY2" fmla="*/ 220495 h 440990"/>
                    <a:gd name="connsiteX3" fmla="*/ 220495 w 440990"/>
                    <a:gd name="connsiteY3" fmla="*/ 440990 h 440990"/>
                    <a:gd name="connsiteX4" fmla="*/ 91440 w 440990"/>
                    <a:gd name="connsiteY4" fmla="*/ 311935 h 440990"/>
                    <a:gd name="connsiteX0" fmla="*/ 24387 w 465377"/>
                    <a:gd name="connsiteY0" fmla="*/ 220495 h 454659"/>
                    <a:gd name="connsiteX1" fmla="*/ 244882 w 465377"/>
                    <a:gd name="connsiteY1" fmla="*/ 0 h 454659"/>
                    <a:gd name="connsiteX2" fmla="*/ 465377 w 465377"/>
                    <a:gd name="connsiteY2" fmla="*/ 220495 h 454659"/>
                    <a:gd name="connsiteX3" fmla="*/ 244882 w 465377"/>
                    <a:gd name="connsiteY3" fmla="*/ 440990 h 454659"/>
                    <a:gd name="connsiteX4" fmla="*/ 20367 w 465377"/>
                    <a:gd name="connsiteY4" fmla="*/ 412419 h 454659"/>
                    <a:gd name="connsiteX0" fmla="*/ 4020 w 445010"/>
                    <a:gd name="connsiteY0" fmla="*/ 220495 h 450885"/>
                    <a:gd name="connsiteX1" fmla="*/ 224515 w 445010"/>
                    <a:gd name="connsiteY1" fmla="*/ 0 h 450885"/>
                    <a:gd name="connsiteX2" fmla="*/ 445010 w 445010"/>
                    <a:gd name="connsiteY2" fmla="*/ 220495 h 450885"/>
                    <a:gd name="connsiteX3" fmla="*/ 224515 w 445010"/>
                    <a:gd name="connsiteY3" fmla="*/ 440990 h 450885"/>
                    <a:gd name="connsiteX4" fmla="*/ 0 w 445010"/>
                    <a:gd name="connsiteY4" fmla="*/ 412419 h 450885"/>
                    <a:gd name="connsiteX0" fmla="*/ 9044 w 450034"/>
                    <a:gd name="connsiteY0" fmla="*/ 220495 h 457332"/>
                    <a:gd name="connsiteX1" fmla="*/ 229539 w 450034"/>
                    <a:gd name="connsiteY1" fmla="*/ 0 h 457332"/>
                    <a:gd name="connsiteX2" fmla="*/ 450034 w 450034"/>
                    <a:gd name="connsiteY2" fmla="*/ 220495 h 457332"/>
                    <a:gd name="connsiteX3" fmla="*/ 229539 w 450034"/>
                    <a:gd name="connsiteY3" fmla="*/ 440990 h 457332"/>
                    <a:gd name="connsiteX4" fmla="*/ 0 w 450034"/>
                    <a:gd name="connsiteY4" fmla="*/ 437540 h 457332"/>
                    <a:gd name="connsiteX0" fmla="*/ 9044 w 450034"/>
                    <a:gd name="connsiteY0" fmla="*/ 220495 h 453629"/>
                    <a:gd name="connsiteX1" fmla="*/ 229539 w 450034"/>
                    <a:gd name="connsiteY1" fmla="*/ 0 h 453629"/>
                    <a:gd name="connsiteX2" fmla="*/ 450034 w 450034"/>
                    <a:gd name="connsiteY2" fmla="*/ 220495 h 453629"/>
                    <a:gd name="connsiteX3" fmla="*/ 229539 w 450034"/>
                    <a:gd name="connsiteY3" fmla="*/ 440990 h 453629"/>
                    <a:gd name="connsiteX4" fmla="*/ 0 w 450034"/>
                    <a:gd name="connsiteY4" fmla="*/ 437540 h 453629"/>
                    <a:gd name="connsiteX0" fmla="*/ 9044 w 450034"/>
                    <a:gd name="connsiteY0" fmla="*/ 220495 h 457890"/>
                    <a:gd name="connsiteX1" fmla="*/ 229539 w 450034"/>
                    <a:gd name="connsiteY1" fmla="*/ 0 h 457890"/>
                    <a:gd name="connsiteX2" fmla="*/ 450034 w 450034"/>
                    <a:gd name="connsiteY2" fmla="*/ 220495 h 457890"/>
                    <a:gd name="connsiteX3" fmla="*/ 229539 w 450034"/>
                    <a:gd name="connsiteY3" fmla="*/ 440990 h 457890"/>
                    <a:gd name="connsiteX4" fmla="*/ 0 w 450034"/>
                    <a:gd name="connsiteY4" fmla="*/ 452613 h 457890"/>
                    <a:gd name="connsiteX0" fmla="*/ 9044 w 450034"/>
                    <a:gd name="connsiteY0" fmla="*/ 220495 h 459085"/>
                    <a:gd name="connsiteX1" fmla="*/ 229539 w 450034"/>
                    <a:gd name="connsiteY1" fmla="*/ 0 h 459085"/>
                    <a:gd name="connsiteX2" fmla="*/ 450034 w 450034"/>
                    <a:gd name="connsiteY2" fmla="*/ 220495 h 459085"/>
                    <a:gd name="connsiteX3" fmla="*/ 229539 w 450034"/>
                    <a:gd name="connsiteY3" fmla="*/ 440990 h 459085"/>
                    <a:gd name="connsiteX4" fmla="*/ 0 w 450034"/>
                    <a:gd name="connsiteY4" fmla="*/ 452613 h 459085"/>
                    <a:gd name="connsiteX0" fmla="*/ 9044 w 450034"/>
                    <a:gd name="connsiteY0" fmla="*/ 220495 h 455789"/>
                    <a:gd name="connsiteX1" fmla="*/ 229539 w 450034"/>
                    <a:gd name="connsiteY1" fmla="*/ 0 h 455789"/>
                    <a:gd name="connsiteX2" fmla="*/ 450034 w 450034"/>
                    <a:gd name="connsiteY2" fmla="*/ 220495 h 455789"/>
                    <a:gd name="connsiteX3" fmla="*/ 229539 w 450034"/>
                    <a:gd name="connsiteY3" fmla="*/ 440990 h 455789"/>
                    <a:gd name="connsiteX4" fmla="*/ 0 w 450034"/>
                    <a:gd name="connsiteY4" fmla="*/ 442565 h 455789"/>
                    <a:gd name="connsiteX0" fmla="*/ 0 w 440990"/>
                    <a:gd name="connsiteY0" fmla="*/ 220495 h 460178"/>
                    <a:gd name="connsiteX1" fmla="*/ 220495 w 440990"/>
                    <a:gd name="connsiteY1" fmla="*/ 0 h 460178"/>
                    <a:gd name="connsiteX2" fmla="*/ 440990 w 440990"/>
                    <a:gd name="connsiteY2" fmla="*/ 220495 h 460178"/>
                    <a:gd name="connsiteX3" fmla="*/ 220495 w 440990"/>
                    <a:gd name="connsiteY3" fmla="*/ 440990 h 460178"/>
                    <a:gd name="connsiteX4" fmla="*/ 3835 w 440990"/>
                    <a:gd name="connsiteY4" fmla="*/ 455444 h 460178"/>
                    <a:gd name="connsiteX0" fmla="*/ 0 w 440990"/>
                    <a:gd name="connsiteY0" fmla="*/ 220495 h 463278"/>
                    <a:gd name="connsiteX1" fmla="*/ 220495 w 440990"/>
                    <a:gd name="connsiteY1" fmla="*/ 0 h 463278"/>
                    <a:gd name="connsiteX2" fmla="*/ 440990 w 440990"/>
                    <a:gd name="connsiteY2" fmla="*/ 220495 h 463278"/>
                    <a:gd name="connsiteX3" fmla="*/ 220495 w 440990"/>
                    <a:gd name="connsiteY3" fmla="*/ 440990 h 463278"/>
                    <a:gd name="connsiteX4" fmla="*/ 3835 w 440990"/>
                    <a:gd name="connsiteY4" fmla="*/ 455444 h 463278"/>
                    <a:gd name="connsiteX0" fmla="*/ 0 w 440990"/>
                    <a:gd name="connsiteY0" fmla="*/ 220495 h 458890"/>
                    <a:gd name="connsiteX1" fmla="*/ 220495 w 440990"/>
                    <a:gd name="connsiteY1" fmla="*/ 0 h 458890"/>
                    <a:gd name="connsiteX2" fmla="*/ 440990 w 440990"/>
                    <a:gd name="connsiteY2" fmla="*/ 220495 h 458890"/>
                    <a:gd name="connsiteX3" fmla="*/ 220495 w 440990"/>
                    <a:gd name="connsiteY3" fmla="*/ 440990 h 458890"/>
                    <a:gd name="connsiteX4" fmla="*/ 1260 w 440990"/>
                    <a:gd name="connsiteY4" fmla="*/ 445141 h 458890"/>
                    <a:gd name="connsiteX0" fmla="*/ 0 w 440990"/>
                    <a:gd name="connsiteY0" fmla="*/ 220495 h 458890"/>
                    <a:gd name="connsiteX1" fmla="*/ 220495 w 440990"/>
                    <a:gd name="connsiteY1" fmla="*/ 0 h 458890"/>
                    <a:gd name="connsiteX2" fmla="*/ 440990 w 440990"/>
                    <a:gd name="connsiteY2" fmla="*/ 220495 h 458890"/>
                    <a:gd name="connsiteX3" fmla="*/ 220495 w 440990"/>
                    <a:gd name="connsiteY3" fmla="*/ 440990 h 458890"/>
                    <a:gd name="connsiteX4" fmla="*/ 1260 w 440990"/>
                    <a:gd name="connsiteY4" fmla="*/ 445141 h 458890"/>
                    <a:gd name="connsiteX0" fmla="*/ 0 w 440990"/>
                    <a:gd name="connsiteY0" fmla="*/ 220495 h 445183"/>
                    <a:gd name="connsiteX1" fmla="*/ 220495 w 440990"/>
                    <a:gd name="connsiteY1" fmla="*/ 0 h 445183"/>
                    <a:gd name="connsiteX2" fmla="*/ 440990 w 440990"/>
                    <a:gd name="connsiteY2" fmla="*/ 220495 h 445183"/>
                    <a:gd name="connsiteX3" fmla="*/ 220495 w 440990"/>
                    <a:gd name="connsiteY3" fmla="*/ 440990 h 445183"/>
                    <a:gd name="connsiteX4" fmla="*/ 1260 w 440990"/>
                    <a:gd name="connsiteY4" fmla="*/ 445141 h 445183"/>
                    <a:gd name="connsiteX0" fmla="*/ 0 w 440990"/>
                    <a:gd name="connsiteY0" fmla="*/ 220495 h 441478"/>
                    <a:gd name="connsiteX1" fmla="*/ 220495 w 440990"/>
                    <a:gd name="connsiteY1" fmla="*/ 0 h 441478"/>
                    <a:gd name="connsiteX2" fmla="*/ 440990 w 440990"/>
                    <a:gd name="connsiteY2" fmla="*/ 220495 h 441478"/>
                    <a:gd name="connsiteX3" fmla="*/ 220495 w 440990"/>
                    <a:gd name="connsiteY3" fmla="*/ 440990 h 441478"/>
                    <a:gd name="connsiteX4" fmla="*/ 3836 w 440990"/>
                    <a:gd name="connsiteY4" fmla="*/ 439990 h 441478"/>
                    <a:gd name="connsiteX0" fmla="*/ 216659 w 437154"/>
                    <a:gd name="connsiteY0" fmla="*/ 0 h 441478"/>
                    <a:gd name="connsiteX1" fmla="*/ 437154 w 437154"/>
                    <a:gd name="connsiteY1" fmla="*/ 220495 h 441478"/>
                    <a:gd name="connsiteX2" fmla="*/ 216659 w 437154"/>
                    <a:gd name="connsiteY2" fmla="*/ 440990 h 441478"/>
                    <a:gd name="connsiteX3" fmla="*/ 0 w 437154"/>
                    <a:gd name="connsiteY3" fmla="*/ 439990 h 441478"/>
                    <a:gd name="connsiteX0" fmla="*/ 216659 w 437154"/>
                    <a:gd name="connsiteY0" fmla="*/ 0 h 441478"/>
                    <a:gd name="connsiteX1" fmla="*/ 437154 w 437154"/>
                    <a:gd name="connsiteY1" fmla="*/ 220495 h 441478"/>
                    <a:gd name="connsiteX2" fmla="*/ 216659 w 437154"/>
                    <a:gd name="connsiteY2" fmla="*/ 440990 h 441478"/>
                    <a:gd name="connsiteX3" fmla="*/ 0 w 437154"/>
                    <a:gd name="connsiteY3" fmla="*/ 439990 h 441478"/>
                    <a:gd name="connsiteX0" fmla="*/ 216659 w 437154"/>
                    <a:gd name="connsiteY0" fmla="*/ 0 h 441478"/>
                    <a:gd name="connsiteX1" fmla="*/ 437154 w 437154"/>
                    <a:gd name="connsiteY1" fmla="*/ 220495 h 441478"/>
                    <a:gd name="connsiteX2" fmla="*/ 216659 w 437154"/>
                    <a:gd name="connsiteY2" fmla="*/ 440990 h 441478"/>
                    <a:gd name="connsiteX3" fmla="*/ 0 w 437154"/>
                    <a:gd name="connsiteY3" fmla="*/ 439990 h 441478"/>
                    <a:gd name="connsiteX0" fmla="*/ 216659 w 437154"/>
                    <a:gd name="connsiteY0" fmla="*/ 880 h 442358"/>
                    <a:gd name="connsiteX1" fmla="*/ 437154 w 437154"/>
                    <a:gd name="connsiteY1" fmla="*/ 221375 h 442358"/>
                    <a:gd name="connsiteX2" fmla="*/ 216659 w 437154"/>
                    <a:gd name="connsiteY2" fmla="*/ 441870 h 442358"/>
                    <a:gd name="connsiteX3" fmla="*/ 0 w 437154"/>
                    <a:gd name="connsiteY3" fmla="*/ 440870 h 442358"/>
                    <a:gd name="connsiteX0" fmla="*/ 216659 w 437154"/>
                    <a:gd name="connsiteY0" fmla="*/ 0 h 441478"/>
                    <a:gd name="connsiteX1" fmla="*/ 437154 w 437154"/>
                    <a:gd name="connsiteY1" fmla="*/ 220495 h 441478"/>
                    <a:gd name="connsiteX2" fmla="*/ 216659 w 437154"/>
                    <a:gd name="connsiteY2" fmla="*/ 440990 h 441478"/>
                    <a:gd name="connsiteX3" fmla="*/ 0 w 437154"/>
                    <a:gd name="connsiteY3" fmla="*/ 439990 h 441478"/>
                    <a:gd name="connsiteX0" fmla="*/ 216659 w 437154"/>
                    <a:gd name="connsiteY0" fmla="*/ 0 h 441478"/>
                    <a:gd name="connsiteX1" fmla="*/ 437154 w 437154"/>
                    <a:gd name="connsiteY1" fmla="*/ 220495 h 441478"/>
                    <a:gd name="connsiteX2" fmla="*/ 216659 w 437154"/>
                    <a:gd name="connsiteY2" fmla="*/ 440990 h 441478"/>
                    <a:gd name="connsiteX3" fmla="*/ 0 w 437154"/>
                    <a:gd name="connsiteY3" fmla="*/ 439990 h 441478"/>
                    <a:gd name="connsiteX0" fmla="*/ 216659 w 437154"/>
                    <a:gd name="connsiteY0" fmla="*/ 0 h 441478"/>
                    <a:gd name="connsiteX1" fmla="*/ 437154 w 437154"/>
                    <a:gd name="connsiteY1" fmla="*/ 220495 h 441478"/>
                    <a:gd name="connsiteX2" fmla="*/ 216659 w 437154"/>
                    <a:gd name="connsiteY2" fmla="*/ 440990 h 441478"/>
                    <a:gd name="connsiteX3" fmla="*/ 0 w 437154"/>
                    <a:gd name="connsiteY3" fmla="*/ 439990 h 441478"/>
                    <a:gd name="connsiteX0" fmla="*/ 216659 w 437463"/>
                    <a:gd name="connsiteY0" fmla="*/ 0 h 441478"/>
                    <a:gd name="connsiteX1" fmla="*/ 437154 w 437463"/>
                    <a:gd name="connsiteY1" fmla="*/ 220495 h 441478"/>
                    <a:gd name="connsiteX2" fmla="*/ 216659 w 437463"/>
                    <a:gd name="connsiteY2" fmla="*/ 440990 h 441478"/>
                    <a:gd name="connsiteX3" fmla="*/ 0 w 437463"/>
                    <a:gd name="connsiteY3" fmla="*/ 439990 h 441478"/>
                    <a:gd name="connsiteX0" fmla="*/ 216659 w 437154"/>
                    <a:gd name="connsiteY0" fmla="*/ 0 h 441478"/>
                    <a:gd name="connsiteX1" fmla="*/ 437154 w 437154"/>
                    <a:gd name="connsiteY1" fmla="*/ 220495 h 441478"/>
                    <a:gd name="connsiteX2" fmla="*/ 216659 w 437154"/>
                    <a:gd name="connsiteY2" fmla="*/ 440990 h 441478"/>
                    <a:gd name="connsiteX3" fmla="*/ 0 w 437154"/>
                    <a:gd name="connsiteY3" fmla="*/ 439990 h 441478"/>
                  </a:gdLst>
                  <a:ahLst/>
                  <a:cxnLst>
                    <a:cxn ang="0">
                      <a:pos x="connsiteX0" y="connsiteY0"/>
                    </a:cxn>
                    <a:cxn ang="0">
                      <a:pos x="connsiteX1" y="connsiteY1"/>
                    </a:cxn>
                    <a:cxn ang="0">
                      <a:pos x="connsiteX2" y="connsiteY2"/>
                    </a:cxn>
                    <a:cxn ang="0">
                      <a:pos x="connsiteX3" y="connsiteY3"/>
                    </a:cxn>
                  </a:cxnLst>
                  <a:rect l="l" t="t" r="r" b="b"/>
                  <a:pathLst>
                    <a:path w="437154" h="441478">
                      <a:moveTo>
                        <a:pt x="216659" y="0"/>
                      </a:moveTo>
                      <a:cubicBezTo>
                        <a:pt x="326529" y="35719"/>
                        <a:pt x="437154" y="115388"/>
                        <a:pt x="437154" y="220495"/>
                      </a:cubicBezTo>
                      <a:cubicBezTo>
                        <a:pt x="437154" y="342271"/>
                        <a:pt x="341820" y="429307"/>
                        <a:pt x="216659" y="440990"/>
                      </a:cubicBezTo>
                      <a:cubicBezTo>
                        <a:pt x="202614" y="442370"/>
                        <a:pt x="25546" y="440436"/>
                        <a:pt x="0" y="439990"/>
                      </a:cubicBezTo>
                    </a:path>
                  </a:pathLst>
                </a:custGeom>
                <a:ln w="25400">
                  <a:solidFill>
                    <a:schemeClr val="accent1"/>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grpSp>
        <p:nvGrpSpPr>
          <p:cNvPr id="13" name="Group 12">
            <a:extLst>
              <a:ext uri="{FF2B5EF4-FFF2-40B4-BE49-F238E27FC236}">
                <a16:creationId xmlns:a16="http://schemas.microsoft.com/office/drawing/2014/main" id="{5CA6DBB6-0E6D-436D-BDC1-28E78A2E8A70}"/>
              </a:ext>
            </a:extLst>
          </p:cNvPr>
          <p:cNvGrpSpPr/>
          <p:nvPr/>
        </p:nvGrpSpPr>
        <p:grpSpPr>
          <a:xfrm>
            <a:off x="5794831" y="3612688"/>
            <a:ext cx="2305689" cy="738664"/>
            <a:chOff x="5661269" y="3927846"/>
            <a:chExt cx="2305689" cy="738664"/>
          </a:xfrm>
        </p:grpSpPr>
        <p:sp>
          <p:nvSpPr>
            <p:cNvPr id="17" name="Rectangle 16"/>
            <p:cNvSpPr/>
            <p:nvPr/>
          </p:nvSpPr>
          <p:spPr>
            <a:xfrm>
              <a:off x="6515140" y="4057113"/>
              <a:ext cx="1451818" cy="480131"/>
            </a:xfrm>
            <a:prstGeom prst="rect">
              <a:avLst/>
            </a:prstGeom>
          </p:spPr>
          <p:txBody>
            <a:bodyPr wrap="square" lIns="182880">
              <a:spAutoFit/>
            </a:bodyPr>
            <a:lstStyle/>
            <a:p>
              <a:pPr marL="0" marR="0" lvl="0" indent="0" algn="l" defTabSz="896214" rtl="0" eaLnBrk="1" fontAlgn="base" latinLnBrk="0" hangingPunct="1">
                <a:lnSpc>
                  <a:spcPct val="90000"/>
                </a:lnSpc>
                <a:spcBef>
                  <a:spcPct val="0"/>
                </a:spcBef>
                <a:spcAft>
                  <a:spcPct val="0"/>
                </a:spcAft>
                <a:buClrTx/>
                <a:buSzTx/>
                <a:buFontTx/>
                <a:buNone/>
                <a:tabLst/>
                <a:defRPr/>
              </a:pPr>
              <a:r>
                <a:rPr kumimoji="0" lang="en-US" sz="1400" b="1" i="0" u="none" strike="noStrike" kern="0" cap="none" spc="0" normalizeH="0" baseline="0" noProof="0">
                  <a:ln>
                    <a:noFill/>
                  </a:ln>
                  <a:gradFill>
                    <a:gsLst>
                      <a:gs pos="0">
                        <a:srgbClr val="0078D4"/>
                      </a:gs>
                      <a:gs pos="100000">
                        <a:srgbClr val="0078D4"/>
                      </a:gs>
                    </a:gsLst>
                    <a:lin ang="5400000" scaled="1"/>
                  </a:gradFill>
                  <a:effectLst/>
                  <a:uLnTx/>
                  <a:uFillTx/>
                  <a:latin typeface="Segoe UI"/>
                  <a:ea typeface="+mn-ea"/>
                  <a:cs typeface="Segoe UI Semibold" panose="020B0702040204020203" pitchFamily="34" charset="0"/>
                </a:rPr>
                <a:t>Publish to Internal APIs</a:t>
              </a:r>
              <a:endParaRPr kumimoji="0" lang="en-US" sz="1000" b="1" i="0" u="none" strike="noStrike" kern="0" cap="none" spc="0" normalizeH="0" baseline="0" noProof="0">
                <a:ln>
                  <a:noFill/>
                </a:ln>
                <a:gradFill>
                  <a:gsLst>
                    <a:gs pos="0">
                      <a:srgbClr val="0078D4"/>
                    </a:gs>
                    <a:gs pos="100000">
                      <a:srgbClr val="0078D4"/>
                    </a:gs>
                  </a:gsLst>
                  <a:lin ang="5400000" scaled="1"/>
                </a:gradFill>
                <a:effectLst/>
                <a:uLnTx/>
                <a:uFillTx/>
                <a:latin typeface="Segoe UI"/>
                <a:ea typeface="+mn-ea"/>
                <a:cs typeface="+mn-cs"/>
              </a:endParaRPr>
            </a:p>
          </p:txBody>
        </p:sp>
        <p:grpSp>
          <p:nvGrpSpPr>
            <p:cNvPr id="6" name="Group 5">
              <a:extLst>
                <a:ext uri="{FF2B5EF4-FFF2-40B4-BE49-F238E27FC236}">
                  <a16:creationId xmlns:a16="http://schemas.microsoft.com/office/drawing/2014/main" id="{D76B7994-2200-4D93-A98F-81B9052C10BC}"/>
                </a:ext>
              </a:extLst>
            </p:cNvPr>
            <p:cNvGrpSpPr/>
            <p:nvPr/>
          </p:nvGrpSpPr>
          <p:grpSpPr>
            <a:xfrm>
              <a:off x="5661269" y="3927846"/>
              <a:ext cx="1000817" cy="738664"/>
              <a:chOff x="6233916" y="3911591"/>
              <a:chExt cx="1000817" cy="738664"/>
            </a:xfrm>
          </p:grpSpPr>
          <p:sp>
            <p:nvSpPr>
              <p:cNvPr id="93" name="Oval 92">
                <a:extLst>
                  <a:ext uri="{FF2B5EF4-FFF2-40B4-BE49-F238E27FC236}">
                    <a16:creationId xmlns:a16="http://schemas.microsoft.com/office/drawing/2014/main" id="{63F41FDA-76C6-4228-882E-507159A2398D}"/>
                  </a:ext>
                </a:extLst>
              </p:cNvPr>
              <p:cNvSpPr/>
              <p:nvPr/>
            </p:nvSpPr>
            <p:spPr bwMode="auto">
              <a:xfrm>
                <a:off x="6387823" y="3957251"/>
                <a:ext cx="693004" cy="693004"/>
              </a:xfrm>
              <a:prstGeom prst="ellipse">
                <a:avLst/>
              </a:prstGeom>
              <a:solidFill>
                <a:schemeClr val="bg2"/>
              </a:solid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TextBox 9"/>
              <p:cNvSpPr txBox="1"/>
              <p:nvPr/>
            </p:nvSpPr>
            <p:spPr>
              <a:xfrm>
                <a:off x="6233916" y="3911591"/>
                <a:ext cx="1000817" cy="738664"/>
              </a:xfrm>
              <a:prstGeom prst="rect">
                <a:avLst/>
              </a:prstGeom>
              <a:noFill/>
            </p:spPr>
            <p:txBody>
              <a:bodyPr wrap="square" lIns="182880" tIns="146304" rIns="182880" bIns="146304"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3200" b="0" i="0" u="none" strike="noStrike" kern="1200" cap="none" spc="0" normalizeH="0" baseline="0" noProof="0">
                    <a:ln>
                      <a:noFill/>
                    </a:ln>
                    <a:gradFill>
                      <a:gsLst>
                        <a:gs pos="0">
                          <a:srgbClr val="0078D4"/>
                        </a:gs>
                        <a:gs pos="100000">
                          <a:srgbClr val="0078D4"/>
                        </a:gs>
                      </a:gsLst>
                      <a:lin ang="5400000" scaled="1"/>
                    </a:gradFill>
                    <a:effectLst/>
                    <a:uLnTx/>
                    <a:uFillTx/>
                    <a:latin typeface="Segoe UI"/>
                    <a:ea typeface="+mn-ea"/>
                    <a:cs typeface="+mn-cs"/>
                  </a:rPr>
                  <a:t>{ }</a:t>
                </a:r>
              </a:p>
            </p:txBody>
          </p:sp>
        </p:grpSp>
      </p:grpSp>
      <p:grpSp>
        <p:nvGrpSpPr>
          <p:cNvPr id="225" name="Group 224">
            <a:extLst>
              <a:ext uri="{FF2B5EF4-FFF2-40B4-BE49-F238E27FC236}">
                <a16:creationId xmlns:a16="http://schemas.microsoft.com/office/drawing/2014/main" id="{76C71CCB-0B9E-4199-ADD8-EB56ED57DCCD}"/>
              </a:ext>
            </a:extLst>
          </p:cNvPr>
          <p:cNvGrpSpPr/>
          <p:nvPr/>
        </p:nvGrpSpPr>
        <p:grpSpPr>
          <a:xfrm>
            <a:off x="618406" y="1568555"/>
            <a:ext cx="7574945" cy="956670"/>
            <a:chOff x="618406" y="1568555"/>
            <a:chExt cx="7574945" cy="956670"/>
          </a:xfrm>
        </p:grpSpPr>
        <p:sp>
          <p:nvSpPr>
            <p:cNvPr id="9" name="Rectangle 8"/>
            <p:cNvSpPr/>
            <p:nvPr/>
          </p:nvSpPr>
          <p:spPr bwMode="auto">
            <a:xfrm>
              <a:off x="618406" y="1568555"/>
              <a:ext cx="7574945" cy="889555"/>
            </a:xfrm>
            <a:prstGeom prst="rect">
              <a:avLst/>
            </a:prstGeom>
            <a:solidFill>
              <a:schemeClr val="bg1"/>
            </a:solidFill>
            <a:ln w="28575">
              <a:noFill/>
              <a:headEnd type="none" w="med" len="med"/>
              <a:tailEnd type="none" w="med" len="med"/>
            </a:ln>
            <a:effectLst>
              <a:outerShdw blurRad="127000" dist="25400" dir="1800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82880" rIns="134464" bIns="107571" numCol="1" spcCol="0" rtlCol="0" fromWordArt="0" anchor="t" anchorCtr="0" forceAA="0" compatLnSpc="1">
              <a:prstTxWarp prst="textNoShape">
                <a:avLst/>
              </a:prstTxWarp>
              <a:noAutofit/>
            </a:bodyPr>
            <a:lstStyle/>
            <a:p>
              <a:pPr marL="0" marR="0" lvl="0" indent="0" algn="l" defTabSz="685647" rtl="0" eaLnBrk="1" fontAlgn="base" latinLnBrk="0" hangingPunct="1">
                <a:lnSpc>
                  <a:spcPct val="90000"/>
                </a:lnSpc>
                <a:spcBef>
                  <a:spcPct val="0"/>
                </a:spcBef>
                <a:spcAft>
                  <a:spcPts val="600"/>
                </a:spcAft>
                <a:buClrTx/>
                <a:buSzTx/>
                <a:buFontTx/>
                <a:buNone/>
                <a:tabLst/>
                <a:defRPr/>
              </a:pPr>
              <a:endParaRPr kumimoji="0" lang="en-US" sz="2400" b="0" i="0" u="none" strike="noStrike" kern="1200" cap="none" spc="0" normalizeH="0" baseline="0" noProof="0">
                <a:ln>
                  <a:noFill/>
                </a:ln>
                <a:gradFill>
                  <a:gsLst>
                    <a:gs pos="2917">
                      <a:srgbClr val="0078D4"/>
                    </a:gs>
                    <a:gs pos="100000">
                      <a:srgbClr val="0078D4"/>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18" name="Rectangle: Rounded Corners 17">
              <a:extLst>
                <a:ext uri="{FF2B5EF4-FFF2-40B4-BE49-F238E27FC236}">
                  <a16:creationId xmlns:a16="http://schemas.microsoft.com/office/drawing/2014/main" id="{526A6B4B-2FBE-4315-9130-9A1804E10848}"/>
                </a:ext>
              </a:extLst>
            </p:cNvPr>
            <p:cNvSpPr/>
            <p:nvPr/>
          </p:nvSpPr>
          <p:spPr bwMode="auto">
            <a:xfrm>
              <a:off x="5481066" y="1644552"/>
              <a:ext cx="2616376" cy="737561"/>
            </a:xfrm>
            <a:prstGeom prst="roundRect">
              <a:avLst>
                <a:gd name="adj" fmla="val 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30" tIns="89630" rIns="89630" bIns="89630" numCol="1" spcCol="0" rtlCol="0" fromWordArt="0" anchor="ctr" anchorCtr="0" forceAA="0" compatLnSpc="1">
              <a:prstTxWarp prst="textNoShape">
                <a:avLst/>
              </a:prstTxWarp>
              <a:noAutofit/>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70796">
                      <a:srgbClr val="282828"/>
                    </a:gs>
                    <a:gs pos="22000">
                      <a:srgbClr val="282828"/>
                    </a:gs>
                  </a:gsLst>
                  <a:lin ang="5400000" scaled="1"/>
                </a:gradFill>
                <a:effectLst/>
                <a:uLnTx/>
                <a:uFillTx/>
                <a:latin typeface="Segoe UI"/>
                <a:ea typeface="+mn-ea"/>
                <a:cs typeface="Segoe UI Semibold" panose="020B0702040204020203" pitchFamily="34" charset="0"/>
              </a:endParaRPr>
            </a:p>
          </p:txBody>
        </p:sp>
        <p:sp>
          <p:nvSpPr>
            <p:cNvPr id="436" name="TextBox 435">
              <a:extLst>
                <a:ext uri="{FF2B5EF4-FFF2-40B4-BE49-F238E27FC236}">
                  <a16:creationId xmlns:a16="http://schemas.microsoft.com/office/drawing/2014/main" id="{156F7C38-A301-4F5B-8B3D-0E145A82D732}"/>
                </a:ext>
              </a:extLst>
            </p:cNvPr>
            <p:cNvSpPr txBox="1"/>
            <p:nvPr/>
          </p:nvSpPr>
          <p:spPr>
            <a:xfrm>
              <a:off x="716347" y="1986269"/>
              <a:ext cx="793280" cy="538956"/>
            </a:xfrm>
            <a:prstGeom prst="rect">
              <a:avLst/>
            </a:prstGeom>
          </p:spPr>
          <p:txBody>
            <a:bodyPr wrap="none" lIns="179285" tIns="143428" rIns="179285" bIns="143428" rtlCol="0">
              <a:sp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900" b="1" i="0" u="none" strike="noStrike" kern="0" cap="none" spc="0" normalizeH="0" baseline="0" noProof="0">
                  <a:ln>
                    <a:noFill/>
                  </a:ln>
                  <a:gradFill>
                    <a:gsLst>
                      <a:gs pos="2917">
                        <a:srgbClr val="0078D4"/>
                      </a:gs>
                      <a:gs pos="100000">
                        <a:srgbClr val="0078D4"/>
                      </a:gs>
                    </a:gsLst>
                    <a:lin ang="5400000" scaled="0"/>
                  </a:gradFill>
                  <a:effectLst/>
                  <a:uLnTx/>
                  <a:uFillTx/>
                  <a:latin typeface="Segoe UI" panose="020B0502040204020203" pitchFamily="34" charset="0"/>
                  <a:ea typeface="+mn-ea"/>
                  <a:cs typeface="Segoe UI" panose="020B0502040204020203" pitchFamily="34" charset="0"/>
                </a:rPr>
                <a:t>Sample </a:t>
              </a:r>
              <a:br>
                <a:rPr kumimoji="0" lang="en-US" sz="900" b="1" i="0" u="none" strike="noStrike" kern="0" cap="none" spc="0" normalizeH="0" baseline="0" noProof="0">
                  <a:ln>
                    <a:noFill/>
                  </a:ln>
                  <a:gradFill>
                    <a:gsLst>
                      <a:gs pos="2917">
                        <a:srgbClr val="0078D4"/>
                      </a:gs>
                      <a:gs pos="100000">
                        <a:srgbClr val="0078D4"/>
                      </a:gs>
                    </a:gsLst>
                    <a:lin ang="5400000" scaled="0"/>
                  </a:gradFill>
                  <a:effectLst/>
                  <a:uLnTx/>
                  <a:uFillTx/>
                  <a:latin typeface="Segoe UI" panose="020B0502040204020203" pitchFamily="34" charset="0"/>
                  <a:ea typeface="+mn-ea"/>
                  <a:cs typeface="Segoe UI" panose="020B0502040204020203" pitchFamily="34" charset="0"/>
                </a:rPr>
              </a:br>
              <a:r>
                <a:rPr kumimoji="0" lang="en-US" sz="900" b="1" i="0" u="none" strike="noStrike" kern="0" cap="none" spc="0" normalizeH="0" baseline="0" noProof="0">
                  <a:ln>
                    <a:noFill/>
                  </a:ln>
                  <a:gradFill>
                    <a:gsLst>
                      <a:gs pos="2917">
                        <a:srgbClr val="0078D4"/>
                      </a:gs>
                      <a:gs pos="100000">
                        <a:srgbClr val="0078D4"/>
                      </a:gs>
                    </a:gsLst>
                    <a:lin ang="5400000" scaled="0"/>
                  </a:gradFill>
                  <a:effectLst/>
                  <a:uLnTx/>
                  <a:uFillTx/>
                  <a:latin typeface="Segoe UI" panose="020B0502040204020203" pitchFamily="34" charset="0"/>
                  <a:ea typeface="+mn-ea"/>
                  <a:cs typeface="Segoe UI" panose="020B0502040204020203" pitchFamily="34" charset="0"/>
                </a:rPr>
                <a:t>zoos</a:t>
              </a:r>
            </a:p>
          </p:txBody>
        </p:sp>
        <p:sp>
          <p:nvSpPr>
            <p:cNvPr id="437" name="TextBox 436">
              <a:extLst>
                <a:ext uri="{FF2B5EF4-FFF2-40B4-BE49-F238E27FC236}">
                  <a16:creationId xmlns:a16="http://schemas.microsoft.com/office/drawing/2014/main" id="{176B7484-750D-4DA2-BF61-B1E3C3290917}"/>
                </a:ext>
              </a:extLst>
            </p:cNvPr>
            <p:cNvSpPr txBox="1"/>
            <p:nvPr/>
          </p:nvSpPr>
          <p:spPr>
            <a:xfrm>
              <a:off x="1352013" y="1986269"/>
              <a:ext cx="799692" cy="538956"/>
            </a:xfrm>
            <a:prstGeom prst="rect">
              <a:avLst/>
            </a:prstGeom>
          </p:spPr>
          <p:txBody>
            <a:bodyPr wrap="none" lIns="179285" tIns="143428" rIns="179285" bIns="143428" rtlCol="0">
              <a:sp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900" b="1" i="0" u="none" strike="noStrike" kern="0" cap="none" spc="0" normalizeH="0" baseline="0" noProof="0">
                  <a:ln>
                    <a:noFill/>
                  </a:ln>
                  <a:gradFill>
                    <a:gsLst>
                      <a:gs pos="2917">
                        <a:srgbClr val="0078D4"/>
                      </a:gs>
                      <a:gs pos="100000">
                        <a:srgbClr val="0078D4"/>
                      </a:gs>
                    </a:gsLst>
                    <a:lin ang="5400000" scaled="0"/>
                  </a:gradFill>
                  <a:effectLst/>
                  <a:uLnTx/>
                  <a:uFillTx/>
                  <a:latin typeface="Segoe UI" panose="020B0502040204020203" pitchFamily="34" charset="0"/>
                  <a:ea typeface="+mn-ea"/>
                  <a:cs typeface="Segoe UI" panose="020B0502040204020203" pitchFamily="34" charset="0"/>
                </a:rPr>
                <a:t>Dark</a:t>
              </a:r>
              <a:br>
                <a:rPr kumimoji="0" lang="en-US" sz="900" b="1" i="0" u="none" strike="noStrike" kern="0" cap="none" spc="0" normalizeH="0" baseline="0" noProof="0">
                  <a:ln>
                    <a:noFill/>
                  </a:ln>
                  <a:gradFill>
                    <a:gsLst>
                      <a:gs pos="2917">
                        <a:srgbClr val="0078D4"/>
                      </a:gs>
                      <a:gs pos="100000">
                        <a:srgbClr val="0078D4"/>
                      </a:gs>
                    </a:gsLst>
                    <a:lin ang="5400000" scaled="0"/>
                  </a:gradFill>
                  <a:effectLst/>
                  <a:uLnTx/>
                  <a:uFillTx/>
                  <a:latin typeface="Segoe UI" panose="020B0502040204020203" pitchFamily="34" charset="0"/>
                  <a:ea typeface="+mn-ea"/>
                  <a:cs typeface="Segoe UI" panose="020B0502040204020203" pitchFamily="34" charset="0"/>
                </a:rPr>
              </a:br>
              <a:r>
                <a:rPr kumimoji="0" lang="en-US" sz="900" b="1" i="0" u="none" strike="noStrike" kern="0" cap="none" spc="0" normalizeH="0" baseline="0" noProof="0">
                  <a:ln>
                    <a:noFill/>
                  </a:ln>
                  <a:gradFill>
                    <a:gsLst>
                      <a:gs pos="2917">
                        <a:srgbClr val="0078D4"/>
                      </a:gs>
                      <a:gs pos="100000">
                        <a:srgbClr val="0078D4"/>
                      </a:gs>
                    </a:gsLst>
                    <a:lin ang="5400000" scaled="0"/>
                  </a:gradFill>
                  <a:effectLst/>
                  <a:uLnTx/>
                  <a:uFillTx/>
                  <a:latin typeface="Segoe UI" panose="020B0502040204020203" pitchFamily="34" charset="0"/>
                  <a:ea typeface="+mn-ea"/>
                  <a:cs typeface="Segoe UI" panose="020B0502040204020203" pitchFamily="34" charset="0"/>
                </a:rPr>
                <a:t>markets</a:t>
              </a:r>
            </a:p>
          </p:txBody>
        </p:sp>
        <p:sp>
          <p:nvSpPr>
            <p:cNvPr id="438" name="TextBox 437">
              <a:extLst>
                <a:ext uri="{FF2B5EF4-FFF2-40B4-BE49-F238E27FC236}">
                  <a16:creationId xmlns:a16="http://schemas.microsoft.com/office/drawing/2014/main" id="{4FDFB408-CA41-4061-84F1-BAD9687ABB56}"/>
                </a:ext>
              </a:extLst>
            </p:cNvPr>
            <p:cNvSpPr txBox="1"/>
            <p:nvPr/>
          </p:nvSpPr>
          <p:spPr>
            <a:xfrm>
              <a:off x="2607943" y="1986269"/>
              <a:ext cx="1115484" cy="538956"/>
            </a:xfrm>
            <a:prstGeom prst="rect">
              <a:avLst/>
            </a:prstGeom>
          </p:spPr>
          <p:txBody>
            <a:bodyPr wrap="none" lIns="179285" tIns="143428" rIns="179285" bIns="143428" rtlCol="0">
              <a:sp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900" b="1" i="0" u="none" strike="noStrike" kern="0" cap="none" spc="0" normalizeH="0" baseline="0" noProof="0">
                  <a:ln>
                    <a:noFill/>
                  </a:ln>
                  <a:gradFill>
                    <a:gsLst>
                      <a:gs pos="2917">
                        <a:srgbClr val="0078D4"/>
                      </a:gs>
                      <a:gs pos="100000">
                        <a:srgbClr val="0078D4"/>
                      </a:gs>
                    </a:gsLst>
                    <a:lin ang="5400000" scaled="0"/>
                  </a:gradFill>
                  <a:effectLst/>
                  <a:uLnTx/>
                  <a:uFillTx/>
                  <a:latin typeface="Segoe UI" panose="020B0502040204020203" pitchFamily="34" charset="0"/>
                  <a:ea typeface="+mn-ea"/>
                  <a:cs typeface="Segoe UI" panose="020B0502040204020203" pitchFamily="34" charset="0"/>
                </a:rPr>
                <a:t>Sinkholes and</a:t>
              </a:r>
              <a:br>
                <a:rPr kumimoji="0" lang="en-US" sz="900" b="1" i="0" u="none" strike="noStrike" kern="0" cap="none" spc="0" normalizeH="0" baseline="0" noProof="0">
                  <a:ln>
                    <a:noFill/>
                  </a:ln>
                  <a:gradFill>
                    <a:gsLst>
                      <a:gs pos="2917">
                        <a:srgbClr val="0078D4"/>
                      </a:gs>
                      <a:gs pos="100000">
                        <a:srgbClr val="0078D4"/>
                      </a:gs>
                    </a:gsLst>
                    <a:lin ang="5400000" scaled="0"/>
                  </a:gradFill>
                  <a:effectLst/>
                  <a:uLnTx/>
                  <a:uFillTx/>
                  <a:latin typeface="Segoe UI" panose="020B0502040204020203" pitchFamily="34" charset="0"/>
                  <a:ea typeface="+mn-ea"/>
                  <a:cs typeface="Segoe UI" panose="020B0502040204020203" pitchFamily="34" charset="0"/>
                </a:rPr>
              </a:br>
              <a:r>
                <a:rPr kumimoji="0" lang="en-US" sz="900" b="1" i="0" u="none" strike="noStrike" kern="0" cap="none" spc="0" normalizeH="0" baseline="0" noProof="0">
                  <a:ln>
                    <a:noFill/>
                  </a:ln>
                  <a:gradFill>
                    <a:gsLst>
                      <a:gs pos="2917">
                        <a:srgbClr val="0078D4"/>
                      </a:gs>
                      <a:gs pos="100000">
                        <a:srgbClr val="0078D4"/>
                      </a:gs>
                    </a:gsLst>
                    <a:lin ang="5400000" scaled="0"/>
                  </a:gradFill>
                  <a:effectLst/>
                  <a:uLnTx/>
                  <a:uFillTx/>
                  <a:latin typeface="Segoe UI" panose="020B0502040204020203" pitchFamily="34" charset="0"/>
                  <a:ea typeface="+mn-ea"/>
                  <a:cs typeface="Segoe UI" panose="020B0502040204020203" pitchFamily="34" charset="0"/>
                </a:rPr>
                <a:t>honeypots</a:t>
              </a:r>
            </a:p>
          </p:txBody>
        </p:sp>
        <p:sp>
          <p:nvSpPr>
            <p:cNvPr id="439" name="TextBox 438">
              <a:extLst>
                <a:ext uri="{FF2B5EF4-FFF2-40B4-BE49-F238E27FC236}">
                  <a16:creationId xmlns:a16="http://schemas.microsoft.com/office/drawing/2014/main" id="{D0CB743B-1407-4767-8438-7D378864B11B}"/>
                </a:ext>
              </a:extLst>
            </p:cNvPr>
            <p:cNvSpPr txBox="1"/>
            <p:nvPr/>
          </p:nvSpPr>
          <p:spPr>
            <a:xfrm>
              <a:off x="3517597" y="1986269"/>
              <a:ext cx="1176398" cy="538956"/>
            </a:xfrm>
            <a:prstGeom prst="rect">
              <a:avLst/>
            </a:prstGeom>
          </p:spPr>
          <p:txBody>
            <a:bodyPr wrap="none" lIns="179285" tIns="143428" rIns="179285" bIns="143428" rtlCol="0">
              <a:sp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900" b="1" i="0" u="none" strike="noStrike" kern="0" cap="none" spc="0" normalizeH="0" baseline="0" noProof="0">
                  <a:ln>
                    <a:noFill/>
                  </a:ln>
                  <a:gradFill>
                    <a:gsLst>
                      <a:gs pos="2917">
                        <a:srgbClr val="0078D4"/>
                      </a:gs>
                      <a:gs pos="100000">
                        <a:srgbClr val="0078D4"/>
                      </a:gs>
                    </a:gsLst>
                    <a:lin ang="5400000" scaled="0"/>
                  </a:gradFill>
                  <a:effectLst/>
                  <a:uLnTx/>
                  <a:uFillTx/>
                  <a:latin typeface="Segoe UI" panose="020B0502040204020203" pitchFamily="34" charset="0"/>
                  <a:ea typeface="+mn-ea"/>
                  <a:cs typeface="Segoe UI" panose="020B0502040204020203" pitchFamily="34" charset="0"/>
                </a:rPr>
                <a:t>Detonation </a:t>
              </a:r>
              <a:br>
                <a:rPr kumimoji="0" lang="en-US" sz="900" b="1" i="0" u="none" strike="noStrike" kern="0" cap="none" spc="0" normalizeH="0" baseline="0" noProof="0">
                  <a:ln>
                    <a:noFill/>
                  </a:ln>
                  <a:gradFill>
                    <a:gsLst>
                      <a:gs pos="2917">
                        <a:srgbClr val="0078D4"/>
                      </a:gs>
                      <a:gs pos="100000">
                        <a:srgbClr val="0078D4"/>
                      </a:gs>
                    </a:gsLst>
                    <a:lin ang="5400000" scaled="0"/>
                  </a:gradFill>
                  <a:effectLst/>
                  <a:uLnTx/>
                  <a:uFillTx/>
                  <a:latin typeface="Segoe UI" panose="020B0502040204020203" pitchFamily="34" charset="0"/>
                  <a:ea typeface="+mn-ea"/>
                  <a:cs typeface="Segoe UI" panose="020B0502040204020203" pitchFamily="34" charset="0"/>
                </a:rPr>
              </a:br>
              <a:r>
                <a:rPr kumimoji="0" lang="en-US" sz="900" b="1" i="0" u="none" strike="noStrike" kern="0" cap="none" spc="0" normalizeH="0" baseline="0" noProof="0">
                  <a:ln>
                    <a:noFill/>
                  </a:ln>
                  <a:gradFill>
                    <a:gsLst>
                      <a:gs pos="2917">
                        <a:srgbClr val="0078D4"/>
                      </a:gs>
                      <a:gs pos="100000">
                        <a:srgbClr val="0078D4"/>
                      </a:gs>
                    </a:gsLst>
                    <a:lin ang="5400000" scaled="0"/>
                  </a:gradFill>
                  <a:effectLst/>
                  <a:uLnTx/>
                  <a:uFillTx/>
                  <a:latin typeface="Segoe UI" panose="020B0502040204020203" pitchFamily="34" charset="0"/>
                  <a:ea typeface="+mn-ea"/>
                  <a:cs typeface="Segoe UI" panose="020B0502040204020203" pitchFamily="34" charset="0"/>
                </a:rPr>
                <a:t>and sandboxes</a:t>
              </a:r>
            </a:p>
          </p:txBody>
        </p:sp>
        <p:sp>
          <p:nvSpPr>
            <p:cNvPr id="440" name="TextBox 439">
              <a:extLst>
                <a:ext uri="{FF2B5EF4-FFF2-40B4-BE49-F238E27FC236}">
                  <a16:creationId xmlns:a16="http://schemas.microsoft.com/office/drawing/2014/main" id="{9A647007-8868-46A0-9D11-F9D2FD30445A}"/>
                </a:ext>
              </a:extLst>
            </p:cNvPr>
            <p:cNvSpPr txBox="1"/>
            <p:nvPr/>
          </p:nvSpPr>
          <p:spPr>
            <a:xfrm>
              <a:off x="4494528" y="1986269"/>
              <a:ext cx="992052" cy="538956"/>
            </a:xfrm>
            <a:prstGeom prst="rect">
              <a:avLst/>
            </a:prstGeom>
          </p:spPr>
          <p:txBody>
            <a:bodyPr wrap="none" lIns="179285" tIns="143428" rIns="179285" bIns="143428" rtlCol="0">
              <a:sp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900" b="1" i="0" u="none" strike="noStrike" kern="0" cap="none" spc="0" normalizeH="0" baseline="0" noProof="0">
                  <a:ln>
                    <a:noFill/>
                  </a:ln>
                  <a:gradFill>
                    <a:gsLst>
                      <a:gs pos="2917">
                        <a:srgbClr val="0078D4"/>
                      </a:gs>
                      <a:gs pos="100000">
                        <a:srgbClr val="0078D4"/>
                      </a:gs>
                    </a:gsLst>
                    <a:lin ang="5400000" scaled="0"/>
                  </a:gradFill>
                  <a:effectLst/>
                  <a:uLnTx/>
                  <a:uFillTx/>
                  <a:latin typeface="Segoe UI" panose="020B0502040204020203" pitchFamily="34" charset="0"/>
                  <a:ea typeface="+mn-ea"/>
                  <a:cs typeface="Segoe UI" panose="020B0502040204020203" pitchFamily="34" charset="0"/>
                </a:rPr>
                <a:t>Services IR</a:t>
              </a:r>
              <a:br>
                <a:rPr kumimoji="0" lang="en-US" sz="900" b="1" i="0" u="none" strike="noStrike" kern="0" cap="none" spc="0" normalizeH="0" baseline="0" noProof="0">
                  <a:ln>
                    <a:noFill/>
                  </a:ln>
                  <a:gradFill>
                    <a:gsLst>
                      <a:gs pos="2917">
                        <a:srgbClr val="0078D4"/>
                      </a:gs>
                      <a:gs pos="100000">
                        <a:srgbClr val="0078D4"/>
                      </a:gs>
                    </a:gsLst>
                    <a:lin ang="5400000" scaled="0"/>
                  </a:gradFill>
                  <a:effectLst/>
                  <a:uLnTx/>
                  <a:uFillTx/>
                  <a:latin typeface="Segoe UI" panose="020B0502040204020203" pitchFamily="34" charset="0"/>
                  <a:ea typeface="+mn-ea"/>
                  <a:cs typeface="Segoe UI" panose="020B0502040204020203" pitchFamily="34" charset="0"/>
                </a:rPr>
              </a:br>
              <a:r>
                <a:rPr kumimoji="0" lang="en-US" sz="900" b="1" i="0" u="none" strike="noStrike" kern="0" cap="none" spc="0" normalizeH="0" baseline="0" noProof="0">
                  <a:ln>
                    <a:noFill/>
                  </a:ln>
                  <a:gradFill>
                    <a:gsLst>
                      <a:gs pos="2917">
                        <a:srgbClr val="0078D4"/>
                      </a:gs>
                      <a:gs pos="100000">
                        <a:srgbClr val="0078D4"/>
                      </a:gs>
                    </a:gsLst>
                    <a:lin ang="5400000" scaled="0"/>
                  </a:gradFill>
                  <a:effectLst/>
                  <a:uLnTx/>
                  <a:uFillTx/>
                  <a:latin typeface="Segoe UI" panose="020B0502040204020203" pitchFamily="34" charset="0"/>
                  <a:ea typeface="+mn-ea"/>
                  <a:cs typeface="Segoe UI" panose="020B0502040204020203" pitchFamily="34" charset="0"/>
                </a:rPr>
                <a:t>intelligence</a:t>
              </a:r>
            </a:p>
          </p:txBody>
        </p:sp>
        <p:sp>
          <p:nvSpPr>
            <p:cNvPr id="441" name="TextBox 440">
              <a:extLst>
                <a:ext uri="{FF2B5EF4-FFF2-40B4-BE49-F238E27FC236}">
                  <a16:creationId xmlns:a16="http://schemas.microsoft.com/office/drawing/2014/main" id="{895A9452-FB95-4FEF-890D-3A0AF5CAD648}"/>
                </a:ext>
              </a:extLst>
            </p:cNvPr>
            <p:cNvSpPr txBox="1"/>
            <p:nvPr/>
          </p:nvSpPr>
          <p:spPr>
            <a:xfrm>
              <a:off x="2048829" y="1986269"/>
              <a:ext cx="746792" cy="538956"/>
            </a:xfrm>
            <a:prstGeom prst="rect">
              <a:avLst/>
            </a:prstGeom>
          </p:spPr>
          <p:txBody>
            <a:bodyPr wrap="none" lIns="179285" tIns="143428" rIns="179285" bIns="143428" rtlCol="0">
              <a:sp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900" b="1" i="0" u="none" strike="noStrike" kern="0" cap="none" spc="0" normalizeH="0" baseline="0" noProof="0">
                  <a:ln>
                    <a:noFill/>
                  </a:ln>
                  <a:gradFill>
                    <a:gsLst>
                      <a:gs pos="2917">
                        <a:srgbClr val="0078D4"/>
                      </a:gs>
                      <a:gs pos="100000">
                        <a:srgbClr val="0078D4"/>
                      </a:gs>
                    </a:gsLst>
                    <a:lin ang="5400000" scaled="0"/>
                  </a:gradFill>
                  <a:effectLst/>
                  <a:uLnTx/>
                  <a:uFillTx/>
                  <a:latin typeface="Segoe UI" panose="020B0502040204020203" pitchFamily="34" charset="0"/>
                  <a:ea typeface="+mn-ea"/>
                  <a:cs typeface="Segoe UI" panose="020B0502040204020203" pitchFamily="34" charset="0"/>
                </a:rPr>
                <a:t>Threat </a:t>
              </a:r>
              <a:br>
                <a:rPr kumimoji="0" lang="en-US" sz="900" b="1" i="0" u="none" strike="noStrike" kern="0" cap="none" spc="0" normalizeH="0" baseline="0" noProof="0">
                  <a:ln>
                    <a:noFill/>
                  </a:ln>
                  <a:gradFill>
                    <a:gsLst>
                      <a:gs pos="2917">
                        <a:srgbClr val="0078D4"/>
                      </a:gs>
                      <a:gs pos="100000">
                        <a:srgbClr val="0078D4"/>
                      </a:gs>
                    </a:gsLst>
                    <a:lin ang="5400000" scaled="0"/>
                  </a:gradFill>
                  <a:effectLst/>
                  <a:uLnTx/>
                  <a:uFillTx/>
                  <a:latin typeface="Segoe UI" panose="020B0502040204020203" pitchFamily="34" charset="0"/>
                  <a:ea typeface="+mn-ea"/>
                  <a:cs typeface="Segoe UI" panose="020B0502040204020203" pitchFamily="34" charset="0"/>
                </a:rPr>
              </a:br>
              <a:r>
                <a:rPr kumimoji="0" lang="en-US" sz="900" b="1" i="0" u="none" strike="noStrike" kern="0" cap="none" spc="0" normalizeH="0" baseline="0" noProof="0">
                  <a:ln>
                    <a:noFill/>
                  </a:ln>
                  <a:gradFill>
                    <a:gsLst>
                      <a:gs pos="2917">
                        <a:srgbClr val="0078D4"/>
                      </a:gs>
                      <a:gs pos="100000">
                        <a:srgbClr val="0078D4"/>
                      </a:gs>
                    </a:gsLst>
                    <a:lin ang="5400000" scaled="0"/>
                  </a:gradFill>
                  <a:effectLst/>
                  <a:uLnTx/>
                  <a:uFillTx/>
                  <a:latin typeface="Segoe UI" panose="020B0502040204020203" pitchFamily="34" charset="0"/>
                  <a:ea typeface="+mn-ea"/>
                  <a:cs typeface="Segoe UI" panose="020B0502040204020203" pitchFamily="34" charset="0"/>
                </a:rPr>
                <a:t>feeds</a:t>
              </a:r>
            </a:p>
          </p:txBody>
        </p:sp>
        <p:sp>
          <p:nvSpPr>
            <p:cNvPr id="442" name="Freeform 5">
              <a:extLst>
                <a:ext uri="{FF2B5EF4-FFF2-40B4-BE49-F238E27FC236}">
                  <a16:creationId xmlns:a16="http://schemas.microsoft.com/office/drawing/2014/main" id="{E4568752-4A37-4940-9CF1-F9D84106BA05}"/>
                </a:ext>
              </a:extLst>
            </p:cNvPr>
            <p:cNvSpPr>
              <a:spLocks/>
            </p:cNvSpPr>
            <p:nvPr/>
          </p:nvSpPr>
          <p:spPr bwMode="auto">
            <a:xfrm>
              <a:off x="3972601" y="1676040"/>
              <a:ext cx="211675" cy="320199"/>
            </a:xfrm>
            <a:custGeom>
              <a:avLst/>
              <a:gdLst>
                <a:gd name="T0" fmla="*/ 197 w 197"/>
                <a:gd name="T1" fmla="*/ 119 h 298"/>
                <a:gd name="T2" fmla="*/ 98 w 197"/>
                <a:gd name="T3" fmla="*/ 119 h 298"/>
                <a:gd name="T4" fmla="*/ 117 w 197"/>
                <a:gd name="T5" fmla="*/ 0 h 298"/>
                <a:gd name="T6" fmla="*/ 0 w 197"/>
                <a:gd name="T7" fmla="*/ 181 h 298"/>
                <a:gd name="T8" fmla="*/ 98 w 197"/>
                <a:gd name="T9" fmla="*/ 181 h 298"/>
                <a:gd name="T10" fmla="*/ 80 w 197"/>
                <a:gd name="T11" fmla="*/ 298 h 298"/>
                <a:gd name="T12" fmla="*/ 197 w 197"/>
                <a:gd name="T13" fmla="*/ 119 h 298"/>
              </a:gdLst>
              <a:ahLst/>
              <a:cxnLst>
                <a:cxn ang="0">
                  <a:pos x="T0" y="T1"/>
                </a:cxn>
                <a:cxn ang="0">
                  <a:pos x="T2" y="T3"/>
                </a:cxn>
                <a:cxn ang="0">
                  <a:pos x="T4" y="T5"/>
                </a:cxn>
                <a:cxn ang="0">
                  <a:pos x="T6" y="T7"/>
                </a:cxn>
                <a:cxn ang="0">
                  <a:pos x="T8" y="T9"/>
                </a:cxn>
                <a:cxn ang="0">
                  <a:pos x="T10" y="T11"/>
                </a:cxn>
                <a:cxn ang="0">
                  <a:pos x="T12" y="T13"/>
                </a:cxn>
              </a:cxnLst>
              <a:rect l="0" t="0" r="r" b="b"/>
              <a:pathLst>
                <a:path w="197" h="298">
                  <a:moveTo>
                    <a:pt x="197" y="119"/>
                  </a:moveTo>
                  <a:lnTo>
                    <a:pt x="98" y="119"/>
                  </a:lnTo>
                  <a:lnTo>
                    <a:pt x="117" y="0"/>
                  </a:lnTo>
                  <a:lnTo>
                    <a:pt x="0" y="181"/>
                  </a:lnTo>
                  <a:lnTo>
                    <a:pt x="98" y="181"/>
                  </a:lnTo>
                  <a:lnTo>
                    <a:pt x="80" y="298"/>
                  </a:lnTo>
                  <a:lnTo>
                    <a:pt x="197" y="119"/>
                  </a:lnTo>
                  <a:close/>
                </a:path>
              </a:pathLst>
            </a:custGeom>
            <a:noFill/>
            <a:ln w="301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grpSp>
          <p:nvGrpSpPr>
            <p:cNvPr id="443" name="Group 442">
              <a:extLst>
                <a:ext uri="{FF2B5EF4-FFF2-40B4-BE49-F238E27FC236}">
                  <a16:creationId xmlns:a16="http://schemas.microsoft.com/office/drawing/2014/main" id="{E5FE803A-D941-4FCD-85E3-5194D2173F1F}"/>
                </a:ext>
              </a:extLst>
            </p:cNvPr>
            <p:cNvGrpSpPr/>
            <p:nvPr/>
          </p:nvGrpSpPr>
          <p:grpSpPr>
            <a:xfrm>
              <a:off x="1594176" y="1698686"/>
              <a:ext cx="332524" cy="332524"/>
              <a:chOff x="2139950" y="2095500"/>
              <a:chExt cx="406400" cy="406400"/>
            </a:xfrm>
            <a:solidFill>
              <a:schemeClr val="accent1"/>
            </a:solidFill>
          </p:grpSpPr>
          <p:sp>
            <p:nvSpPr>
              <p:cNvPr id="546" name="Freeform 13">
                <a:extLst>
                  <a:ext uri="{FF2B5EF4-FFF2-40B4-BE49-F238E27FC236}">
                    <a16:creationId xmlns:a16="http://schemas.microsoft.com/office/drawing/2014/main" id="{4C01F75E-0522-429A-8FD2-845AAA1CCC50}"/>
                  </a:ext>
                </a:extLst>
              </p:cNvPr>
              <p:cNvSpPr>
                <a:spLocks noEditPoints="1"/>
              </p:cNvSpPr>
              <p:nvPr/>
            </p:nvSpPr>
            <p:spPr bwMode="auto">
              <a:xfrm>
                <a:off x="2139950" y="2095500"/>
                <a:ext cx="406400" cy="406400"/>
              </a:xfrm>
              <a:custGeom>
                <a:avLst/>
                <a:gdLst>
                  <a:gd name="T0" fmla="*/ 56 w 112"/>
                  <a:gd name="T1" fmla="*/ 0 h 112"/>
                  <a:gd name="T2" fmla="*/ 0 w 112"/>
                  <a:gd name="T3" fmla="*/ 56 h 112"/>
                  <a:gd name="T4" fmla="*/ 56 w 112"/>
                  <a:gd name="T5" fmla="*/ 112 h 112"/>
                  <a:gd name="T6" fmla="*/ 112 w 112"/>
                  <a:gd name="T7" fmla="*/ 56 h 112"/>
                  <a:gd name="T8" fmla="*/ 56 w 112"/>
                  <a:gd name="T9" fmla="*/ 0 h 112"/>
                  <a:gd name="T10" fmla="*/ 56 w 112"/>
                  <a:gd name="T11" fmla="*/ 104 h 112"/>
                  <a:gd name="T12" fmla="*/ 8 w 112"/>
                  <a:gd name="T13" fmla="*/ 56 h 112"/>
                  <a:gd name="T14" fmla="*/ 56 w 112"/>
                  <a:gd name="T15" fmla="*/ 8 h 112"/>
                  <a:gd name="T16" fmla="*/ 104 w 112"/>
                  <a:gd name="T17" fmla="*/ 56 h 112"/>
                  <a:gd name="T18" fmla="*/ 56 w 112"/>
                  <a:gd name="T19" fmla="*/ 104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2" h="112">
                    <a:moveTo>
                      <a:pt x="56" y="0"/>
                    </a:moveTo>
                    <a:cubicBezTo>
                      <a:pt x="25" y="0"/>
                      <a:pt x="0" y="25"/>
                      <a:pt x="0" y="56"/>
                    </a:cubicBezTo>
                    <a:cubicBezTo>
                      <a:pt x="0" y="87"/>
                      <a:pt x="25" y="112"/>
                      <a:pt x="56" y="112"/>
                    </a:cubicBezTo>
                    <a:cubicBezTo>
                      <a:pt x="87" y="112"/>
                      <a:pt x="112" y="87"/>
                      <a:pt x="112" y="56"/>
                    </a:cubicBezTo>
                    <a:cubicBezTo>
                      <a:pt x="112" y="25"/>
                      <a:pt x="87" y="0"/>
                      <a:pt x="56" y="0"/>
                    </a:cubicBezTo>
                    <a:close/>
                    <a:moveTo>
                      <a:pt x="56" y="104"/>
                    </a:moveTo>
                    <a:cubicBezTo>
                      <a:pt x="30" y="104"/>
                      <a:pt x="8" y="82"/>
                      <a:pt x="8" y="56"/>
                    </a:cubicBezTo>
                    <a:cubicBezTo>
                      <a:pt x="8" y="30"/>
                      <a:pt x="30" y="8"/>
                      <a:pt x="56" y="8"/>
                    </a:cubicBezTo>
                    <a:cubicBezTo>
                      <a:pt x="82" y="8"/>
                      <a:pt x="104" y="30"/>
                      <a:pt x="104" y="56"/>
                    </a:cubicBezTo>
                    <a:cubicBezTo>
                      <a:pt x="104" y="82"/>
                      <a:pt x="82" y="104"/>
                      <a:pt x="56" y="1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47" name="Freeform 14">
                <a:extLst>
                  <a:ext uri="{FF2B5EF4-FFF2-40B4-BE49-F238E27FC236}">
                    <a16:creationId xmlns:a16="http://schemas.microsoft.com/office/drawing/2014/main" id="{E878A33E-AEB2-4CCF-A41C-EC4ADA31A9DB}"/>
                  </a:ext>
                </a:extLst>
              </p:cNvPr>
              <p:cNvSpPr>
                <a:spLocks/>
              </p:cNvSpPr>
              <p:nvPr/>
            </p:nvSpPr>
            <p:spPr bwMode="auto">
              <a:xfrm>
                <a:off x="2241550" y="2197100"/>
                <a:ext cx="73025" cy="73025"/>
              </a:xfrm>
              <a:custGeom>
                <a:avLst/>
                <a:gdLst>
                  <a:gd name="T0" fmla="*/ 18 w 46"/>
                  <a:gd name="T1" fmla="*/ 18 h 46"/>
                  <a:gd name="T2" fmla="*/ 46 w 46"/>
                  <a:gd name="T3" fmla="*/ 18 h 46"/>
                  <a:gd name="T4" fmla="*/ 46 w 46"/>
                  <a:gd name="T5" fmla="*/ 0 h 46"/>
                  <a:gd name="T6" fmla="*/ 0 w 46"/>
                  <a:gd name="T7" fmla="*/ 0 h 46"/>
                  <a:gd name="T8" fmla="*/ 0 w 46"/>
                  <a:gd name="T9" fmla="*/ 46 h 46"/>
                  <a:gd name="T10" fmla="*/ 18 w 46"/>
                  <a:gd name="T11" fmla="*/ 46 h 46"/>
                  <a:gd name="T12" fmla="*/ 18 w 46"/>
                  <a:gd name="T13" fmla="*/ 18 h 46"/>
                </a:gdLst>
                <a:ahLst/>
                <a:cxnLst>
                  <a:cxn ang="0">
                    <a:pos x="T0" y="T1"/>
                  </a:cxn>
                  <a:cxn ang="0">
                    <a:pos x="T2" y="T3"/>
                  </a:cxn>
                  <a:cxn ang="0">
                    <a:pos x="T4" y="T5"/>
                  </a:cxn>
                  <a:cxn ang="0">
                    <a:pos x="T6" y="T7"/>
                  </a:cxn>
                  <a:cxn ang="0">
                    <a:pos x="T8" y="T9"/>
                  </a:cxn>
                  <a:cxn ang="0">
                    <a:pos x="T10" y="T11"/>
                  </a:cxn>
                  <a:cxn ang="0">
                    <a:pos x="T12" y="T13"/>
                  </a:cxn>
                </a:cxnLst>
                <a:rect l="0" t="0" r="r" b="b"/>
                <a:pathLst>
                  <a:path w="46" h="46">
                    <a:moveTo>
                      <a:pt x="18" y="18"/>
                    </a:moveTo>
                    <a:lnTo>
                      <a:pt x="46" y="18"/>
                    </a:lnTo>
                    <a:lnTo>
                      <a:pt x="46" y="0"/>
                    </a:lnTo>
                    <a:lnTo>
                      <a:pt x="0" y="0"/>
                    </a:lnTo>
                    <a:lnTo>
                      <a:pt x="0" y="46"/>
                    </a:lnTo>
                    <a:lnTo>
                      <a:pt x="18" y="46"/>
                    </a:lnTo>
                    <a:lnTo>
                      <a:pt x="18"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48" name="Freeform 15">
                <a:extLst>
                  <a:ext uri="{FF2B5EF4-FFF2-40B4-BE49-F238E27FC236}">
                    <a16:creationId xmlns:a16="http://schemas.microsoft.com/office/drawing/2014/main" id="{072D889E-C427-4973-BC75-7ED788AED779}"/>
                  </a:ext>
                </a:extLst>
              </p:cNvPr>
              <p:cNvSpPr>
                <a:spLocks/>
              </p:cNvSpPr>
              <p:nvPr/>
            </p:nvSpPr>
            <p:spPr bwMode="auto">
              <a:xfrm>
                <a:off x="2241550" y="2327275"/>
                <a:ext cx="73025" cy="73025"/>
              </a:xfrm>
              <a:custGeom>
                <a:avLst/>
                <a:gdLst>
                  <a:gd name="T0" fmla="*/ 18 w 46"/>
                  <a:gd name="T1" fmla="*/ 0 h 46"/>
                  <a:gd name="T2" fmla="*/ 0 w 46"/>
                  <a:gd name="T3" fmla="*/ 0 h 46"/>
                  <a:gd name="T4" fmla="*/ 0 w 46"/>
                  <a:gd name="T5" fmla="*/ 46 h 46"/>
                  <a:gd name="T6" fmla="*/ 46 w 46"/>
                  <a:gd name="T7" fmla="*/ 46 h 46"/>
                  <a:gd name="T8" fmla="*/ 46 w 46"/>
                  <a:gd name="T9" fmla="*/ 28 h 46"/>
                  <a:gd name="T10" fmla="*/ 18 w 46"/>
                  <a:gd name="T11" fmla="*/ 28 h 46"/>
                  <a:gd name="T12" fmla="*/ 18 w 46"/>
                  <a:gd name="T13" fmla="*/ 0 h 46"/>
                </a:gdLst>
                <a:ahLst/>
                <a:cxnLst>
                  <a:cxn ang="0">
                    <a:pos x="T0" y="T1"/>
                  </a:cxn>
                  <a:cxn ang="0">
                    <a:pos x="T2" y="T3"/>
                  </a:cxn>
                  <a:cxn ang="0">
                    <a:pos x="T4" y="T5"/>
                  </a:cxn>
                  <a:cxn ang="0">
                    <a:pos x="T6" y="T7"/>
                  </a:cxn>
                  <a:cxn ang="0">
                    <a:pos x="T8" y="T9"/>
                  </a:cxn>
                  <a:cxn ang="0">
                    <a:pos x="T10" y="T11"/>
                  </a:cxn>
                  <a:cxn ang="0">
                    <a:pos x="T12" y="T13"/>
                  </a:cxn>
                </a:cxnLst>
                <a:rect l="0" t="0" r="r" b="b"/>
                <a:pathLst>
                  <a:path w="46" h="46">
                    <a:moveTo>
                      <a:pt x="18" y="0"/>
                    </a:moveTo>
                    <a:lnTo>
                      <a:pt x="0" y="0"/>
                    </a:lnTo>
                    <a:lnTo>
                      <a:pt x="0" y="46"/>
                    </a:lnTo>
                    <a:lnTo>
                      <a:pt x="46" y="46"/>
                    </a:lnTo>
                    <a:lnTo>
                      <a:pt x="46" y="28"/>
                    </a:lnTo>
                    <a:lnTo>
                      <a:pt x="18" y="28"/>
                    </a:lnTo>
                    <a:lnTo>
                      <a:pt x="1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49" name="Freeform 16">
                <a:extLst>
                  <a:ext uri="{FF2B5EF4-FFF2-40B4-BE49-F238E27FC236}">
                    <a16:creationId xmlns:a16="http://schemas.microsoft.com/office/drawing/2014/main" id="{8CB26FFB-D530-404B-8CE8-D9E0A4452C03}"/>
                  </a:ext>
                </a:extLst>
              </p:cNvPr>
              <p:cNvSpPr>
                <a:spLocks/>
              </p:cNvSpPr>
              <p:nvPr/>
            </p:nvSpPr>
            <p:spPr bwMode="auto">
              <a:xfrm>
                <a:off x="2371725" y="2327275"/>
                <a:ext cx="73025" cy="73025"/>
              </a:xfrm>
              <a:custGeom>
                <a:avLst/>
                <a:gdLst>
                  <a:gd name="T0" fmla="*/ 28 w 46"/>
                  <a:gd name="T1" fmla="*/ 28 h 46"/>
                  <a:gd name="T2" fmla="*/ 0 w 46"/>
                  <a:gd name="T3" fmla="*/ 28 h 46"/>
                  <a:gd name="T4" fmla="*/ 0 w 46"/>
                  <a:gd name="T5" fmla="*/ 46 h 46"/>
                  <a:gd name="T6" fmla="*/ 46 w 46"/>
                  <a:gd name="T7" fmla="*/ 46 h 46"/>
                  <a:gd name="T8" fmla="*/ 46 w 46"/>
                  <a:gd name="T9" fmla="*/ 0 h 46"/>
                  <a:gd name="T10" fmla="*/ 28 w 46"/>
                  <a:gd name="T11" fmla="*/ 0 h 46"/>
                  <a:gd name="T12" fmla="*/ 28 w 46"/>
                  <a:gd name="T13" fmla="*/ 28 h 46"/>
                </a:gdLst>
                <a:ahLst/>
                <a:cxnLst>
                  <a:cxn ang="0">
                    <a:pos x="T0" y="T1"/>
                  </a:cxn>
                  <a:cxn ang="0">
                    <a:pos x="T2" y="T3"/>
                  </a:cxn>
                  <a:cxn ang="0">
                    <a:pos x="T4" y="T5"/>
                  </a:cxn>
                  <a:cxn ang="0">
                    <a:pos x="T6" y="T7"/>
                  </a:cxn>
                  <a:cxn ang="0">
                    <a:pos x="T8" y="T9"/>
                  </a:cxn>
                  <a:cxn ang="0">
                    <a:pos x="T10" y="T11"/>
                  </a:cxn>
                  <a:cxn ang="0">
                    <a:pos x="T12" y="T13"/>
                  </a:cxn>
                </a:cxnLst>
                <a:rect l="0" t="0" r="r" b="b"/>
                <a:pathLst>
                  <a:path w="46" h="46">
                    <a:moveTo>
                      <a:pt x="28" y="28"/>
                    </a:moveTo>
                    <a:lnTo>
                      <a:pt x="0" y="28"/>
                    </a:lnTo>
                    <a:lnTo>
                      <a:pt x="0" y="46"/>
                    </a:lnTo>
                    <a:lnTo>
                      <a:pt x="46" y="46"/>
                    </a:lnTo>
                    <a:lnTo>
                      <a:pt x="46" y="0"/>
                    </a:lnTo>
                    <a:lnTo>
                      <a:pt x="28" y="0"/>
                    </a:lnTo>
                    <a:lnTo>
                      <a:pt x="28"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50" name="Freeform 17">
                <a:extLst>
                  <a:ext uri="{FF2B5EF4-FFF2-40B4-BE49-F238E27FC236}">
                    <a16:creationId xmlns:a16="http://schemas.microsoft.com/office/drawing/2014/main" id="{45277627-E86A-40C8-B30D-132AD30A007E}"/>
                  </a:ext>
                </a:extLst>
              </p:cNvPr>
              <p:cNvSpPr>
                <a:spLocks/>
              </p:cNvSpPr>
              <p:nvPr/>
            </p:nvSpPr>
            <p:spPr bwMode="auto">
              <a:xfrm>
                <a:off x="2371725" y="2197100"/>
                <a:ext cx="73025" cy="73025"/>
              </a:xfrm>
              <a:custGeom>
                <a:avLst/>
                <a:gdLst>
                  <a:gd name="T0" fmla="*/ 0 w 46"/>
                  <a:gd name="T1" fmla="*/ 18 h 46"/>
                  <a:gd name="T2" fmla="*/ 28 w 46"/>
                  <a:gd name="T3" fmla="*/ 18 h 46"/>
                  <a:gd name="T4" fmla="*/ 28 w 46"/>
                  <a:gd name="T5" fmla="*/ 46 h 46"/>
                  <a:gd name="T6" fmla="*/ 46 w 46"/>
                  <a:gd name="T7" fmla="*/ 46 h 46"/>
                  <a:gd name="T8" fmla="*/ 46 w 46"/>
                  <a:gd name="T9" fmla="*/ 0 h 46"/>
                  <a:gd name="T10" fmla="*/ 0 w 46"/>
                  <a:gd name="T11" fmla="*/ 0 h 46"/>
                  <a:gd name="T12" fmla="*/ 0 w 46"/>
                  <a:gd name="T13" fmla="*/ 18 h 46"/>
                </a:gdLst>
                <a:ahLst/>
                <a:cxnLst>
                  <a:cxn ang="0">
                    <a:pos x="T0" y="T1"/>
                  </a:cxn>
                  <a:cxn ang="0">
                    <a:pos x="T2" y="T3"/>
                  </a:cxn>
                  <a:cxn ang="0">
                    <a:pos x="T4" y="T5"/>
                  </a:cxn>
                  <a:cxn ang="0">
                    <a:pos x="T6" y="T7"/>
                  </a:cxn>
                  <a:cxn ang="0">
                    <a:pos x="T8" y="T9"/>
                  </a:cxn>
                  <a:cxn ang="0">
                    <a:pos x="T10" y="T11"/>
                  </a:cxn>
                  <a:cxn ang="0">
                    <a:pos x="T12" y="T13"/>
                  </a:cxn>
                </a:cxnLst>
                <a:rect l="0" t="0" r="r" b="b"/>
                <a:pathLst>
                  <a:path w="46" h="46">
                    <a:moveTo>
                      <a:pt x="0" y="18"/>
                    </a:moveTo>
                    <a:lnTo>
                      <a:pt x="28" y="18"/>
                    </a:lnTo>
                    <a:lnTo>
                      <a:pt x="28" y="46"/>
                    </a:lnTo>
                    <a:lnTo>
                      <a:pt x="46" y="46"/>
                    </a:lnTo>
                    <a:lnTo>
                      <a:pt x="46" y="0"/>
                    </a:lnTo>
                    <a:lnTo>
                      <a:pt x="0" y="0"/>
                    </a:lnTo>
                    <a:lnTo>
                      <a:pt x="0"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51" name="Freeform 18">
                <a:extLst>
                  <a:ext uri="{FF2B5EF4-FFF2-40B4-BE49-F238E27FC236}">
                    <a16:creationId xmlns:a16="http://schemas.microsoft.com/office/drawing/2014/main" id="{6738D919-DA3F-4F5C-A2C0-4F851705CF5D}"/>
                  </a:ext>
                </a:extLst>
              </p:cNvPr>
              <p:cNvSpPr>
                <a:spLocks noEditPoints="1"/>
              </p:cNvSpPr>
              <p:nvPr/>
            </p:nvSpPr>
            <p:spPr bwMode="auto">
              <a:xfrm>
                <a:off x="2300288" y="2255838"/>
                <a:ext cx="85725" cy="85725"/>
              </a:xfrm>
              <a:custGeom>
                <a:avLst/>
                <a:gdLst>
                  <a:gd name="T0" fmla="*/ 24 w 24"/>
                  <a:gd name="T1" fmla="*/ 12 h 24"/>
                  <a:gd name="T2" fmla="*/ 12 w 24"/>
                  <a:gd name="T3" fmla="*/ 0 h 24"/>
                  <a:gd name="T4" fmla="*/ 0 w 24"/>
                  <a:gd name="T5" fmla="*/ 12 h 24"/>
                  <a:gd name="T6" fmla="*/ 12 w 24"/>
                  <a:gd name="T7" fmla="*/ 24 h 24"/>
                  <a:gd name="T8" fmla="*/ 24 w 24"/>
                  <a:gd name="T9" fmla="*/ 12 h 24"/>
                  <a:gd name="T10" fmla="*/ 12 w 24"/>
                  <a:gd name="T11" fmla="*/ 16 h 24"/>
                  <a:gd name="T12" fmla="*/ 8 w 24"/>
                  <a:gd name="T13" fmla="*/ 12 h 24"/>
                  <a:gd name="T14" fmla="*/ 12 w 24"/>
                  <a:gd name="T15" fmla="*/ 8 h 24"/>
                  <a:gd name="T16" fmla="*/ 16 w 24"/>
                  <a:gd name="T17" fmla="*/ 12 h 24"/>
                  <a:gd name="T18" fmla="*/ 12 w 24"/>
                  <a:gd name="T19"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24">
                    <a:moveTo>
                      <a:pt x="24" y="12"/>
                    </a:moveTo>
                    <a:cubicBezTo>
                      <a:pt x="24" y="5"/>
                      <a:pt x="19" y="0"/>
                      <a:pt x="12" y="0"/>
                    </a:cubicBezTo>
                    <a:cubicBezTo>
                      <a:pt x="5" y="0"/>
                      <a:pt x="0" y="5"/>
                      <a:pt x="0" y="12"/>
                    </a:cubicBezTo>
                    <a:cubicBezTo>
                      <a:pt x="0" y="19"/>
                      <a:pt x="5" y="24"/>
                      <a:pt x="12" y="24"/>
                    </a:cubicBezTo>
                    <a:cubicBezTo>
                      <a:pt x="19" y="24"/>
                      <a:pt x="24" y="19"/>
                      <a:pt x="24" y="12"/>
                    </a:cubicBezTo>
                    <a:close/>
                    <a:moveTo>
                      <a:pt x="12" y="16"/>
                    </a:moveTo>
                    <a:cubicBezTo>
                      <a:pt x="10" y="16"/>
                      <a:pt x="8" y="14"/>
                      <a:pt x="8" y="12"/>
                    </a:cubicBezTo>
                    <a:cubicBezTo>
                      <a:pt x="8" y="10"/>
                      <a:pt x="10" y="8"/>
                      <a:pt x="12" y="8"/>
                    </a:cubicBezTo>
                    <a:cubicBezTo>
                      <a:pt x="14" y="8"/>
                      <a:pt x="16" y="10"/>
                      <a:pt x="16" y="12"/>
                    </a:cubicBezTo>
                    <a:cubicBezTo>
                      <a:pt x="16" y="14"/>
                      <a:pt x="14" y="16"/>
                      <a:pt x="12"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444" name="Freeform 22">
              <a:extLst>
                <a:ext uri="{FF2B5EF4-FFF2-40B4-BE49-F238E27FC236}">
                  <a16:creationId xmlns:a16="http://schemas.microsoft.com/office/drawing/2014/main" id="{2A89C27C-1598-4DE8-9758-8BDADFAF0277}"/>
                </a:ext>
              </a:extLst>
            </p:cNvPr>
            <p:cNvSpPr>
              <a:spLocks noEditPoints="1"/>
            </p:cNvSpPr>
            <p:nvPr/>
          </p:nvSpPr>
          <p:spPr bwMode="auto">
            <a:xfrm>
              <a:off x="4754587" y="1678203"/>
              <a:ext cx="376687" cy="309145"/>
            </a:xfrm>
            <a:custGeom>
              <a:avLst/>
              <a:gdLst>
                <a:gd name="T0" fmla="*/ 116 w 128"/>
                <a:gd name="T1" fmla="*/ 36 h 104"/>
                <a:gd name="T2" fmla="*/ 124 w 128"/>
                <a:gd name="T3" fmla="*/ 20 h 104"/>
                <a:gd name="T4" fmla="*/ 104 w 128"/>
                <a:gd name="T5" fmla="*/ 0 h 104"/>
                <a:gd name="T6" fmla="*/ 84 w 128"/>
                <a:gd name="T7" fmla="*/ 20 h 104"/>
                <a:gd name="T8" fmla="*/ 92 w 128"/>
                <a:gd name="T9" fmla="*/ 36 h 104"/>
                <a:gd name="T10" fmla="*/ 84 w 128"/>
                <a:gd name="T11" fmla="*/ 43 h 104"/>
                <a:gd name="T12" fmla="*/ 64 w 128"/>
                <a:gd name="T13" fmla="*/ 32 h 104"/>
                <a:gd name="T14" fmla="*/ 44 w 128"/>
                <a:gd name="T15" fmla="*/ 43 h 104"/>
                <a:gd name="T16" fmla="*/ 36 w 128"/>
                <a:gd name="T17" fmla="*/ 36 h 104"/>
                <a:gd name="T18" fmla="*/ 44 w 128"/>
                <a:gd name="T19" fmla="*/ 20 h 104"/>
                <a:gd name="T20" fmla="*/ 24 w 128"/>
                <a:gd name="T21" fmla="*/ 0 h 104"/>
                <a:gd name="T22" fmla="*/ 4 w 128"/>
                <a:gd name="T23" fmla="*/ 20 h 104"/>
                <a:gd name="T24" fmla="*/ 12 w 128"/>
                <a:gd name="T25" fmla="*/ 36 h 104"/>
                <a:gd name="T26" fmla="*/ 0 w 128"/>
                <a:gd name="T27" fmla="*/ 56 h 104"/>
                <a:gd name="T28" fmla="*/ 8 w 128"/>
                <a:gd name="T29" fmla="*/ 56 h 104"/>
                <a:gd name="T30" fmla="*/ 24 w 128"/>
                <a:gd name="T31" fmla="*/ 40 h 104"/>
                <a:gd name="T32" fmla="*/ 40 w 128"/>
                <a:gd name="T33" fmla="*/ 56 h 104"/>
                <a:gd name="T34" fmla="*/ 50 w 128"/>
                <a:gd name="T35" fmla="*/ 75 h 104"/>
                <a:gd name="T36" fmla="*/ 32 w 128"/>
                <a:gd name="T37" fmla="*/ 104 h 104"/>
                <a:gd name="T38" fmla="*/ 40 w 128"/>
                <a:gd name="T39" fmla="*/ 104 h 104"/>
                <a:gd name="T40" fmla="*/ 64 w 128"/>
                <a:gd name="T41" fmla="*/ 80 h 104"/>
                <a:gd name="T42" fmla="*/ 88 w 128"/>
                <a:gd name="T43" fmla="*/ 104 h 104"/>
                <a:gd name="T44" fmla="*/ 96 w 128"/>
                <a:gd name="T45" fmla="*/ 104 h 104"/>
                <a:gd name="T46" fmla="*/ 78 w 128"/>
                <a:gd name="T47" fmla="*/ 75 h 104"/>
                <a:gd name="T48" fmla="*/ 88 w 128"/>
                <a:gd name="T49" fmla="*/ 56 h 104"/>
                <a:gd name="T50" fmla="*/ 104 w 128"/>
                <a:gd name="T51" fmla="*/ 40 h 104"/>
                <a:gd name="T52" fmla="*/ 120 w 128"/>
                <a:gd name="T53" fmla="*/ 56 h 104"/>
                <a:gd name="T54" fmla="*/ 128 w 128"/>
                <a:gd name="T55" fmla="*/ 56 h 104"/>
                <a:gd name="T56" fmla="*/ 116 w 128"/>
                <a:gd name="T57" fmla="*/ 36 h 104"/>
                <a:gd name="T58" fmla="*/ 24 w 128"/>
                <a:gd name="T59" fmla="*/ 32 h 104"/>
                <a:gd name="T60" fmla="*/ 12 w 128"/>
                <a:gd name="T61" fmla="*/ 20 h 104"/>
                <a:gd name="T62" fmla="*/ 24 w 128"/>
                <a:gd name="T63" fmla="*/ 8 h 104"/>
                <a:gd name="T64" fmla="*/ 36 w 128"/>
                <a:gd name="T65" fmla="*/ 20 h 104"/>
                <a:gd name="T66" fmla="*/ 24 w 128"/>
                <a:gd name="T67" fmla="*/ 32 h 104"/>
                <a:gd name="T68" fmla="*/ 64 w 128"/>
                <a:gd name="T69" fmla="*/ 72 h 104"/>
                <a:gd name="T70" fmla="*/ 48 w 128"/>
                <a:gd name="T71" fmla="*/ 56 h 104"/>
                <a:gd name="T72" fmla="*/ 64 w 128"/>
                <a:gd name="T73" fmla="*/ 40 h 104"/>
                <a:gd name="T74" fmla="*/ 80 w 128"/>
                <a:gd name="T75" fmla="*/ 56 h 104"/>
                <a:gd name="T76" fmla="*/ 64 w 128"/>
                <a:gd name="T77" fmla="*/ 72 h 104"/>
                <a:gd name="T78" fmla="*/ 104 w 128"/>
                <a:gd name="T79" fmla="*/ 32 h 104"/>
                <a:gd name="T80" fmla="*/ 92 w 128"/>
                <a:gd name="T81" fmla="*/ 20 h 104"/>
                <a:gd name="T82" fmla="*/ 104 w 128"/>
                <a:gd name="T83" fmla="*/ 8 h 104"/>
                <a:gd name="T84" fmla="*/ 116 w 128"/>
                <a:gd name="T85" fmla="*/ 20 h 104"/>
                <a:gd name="T86" fmla="*/ 104 w 128"/>
                <a:gd name="T87" fmla="*/ 3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8" h="104">
                  <a:moveTo>
                    <a:pt x="116" y="36"/>
                  </a:moveTo>
                  <a:cubicBezTo>
                    <a:pt x="121" y="32"/>
                    <a:pt x="124" y="26"/>
                    <a:pt x="124" y="20"/>
                  </a:cubicBezTo>
                  <a:cubicBezTo>
                    <a:pt x="124" y="9"/>
                    <a:pt x="115" y="0"/>
                    <a:pt x="104" y="0"/>
                  </a:cubicBezTo>
                  <a:cubicBezTo>
                    <a:pt x="93" y="0"/>
                    <a:pt x="84" y="9"/>
                    <a:pt x="84" y="20"/>
                  </a:cubicBezTo>
                  <a:cubicBezTo>
                    <a:pt x="84" y="26"/>
                    <a:pt x="87" y="32"/>
                    <a:pt x="92" y="36"/>
                  </a:cubicBezTo>
                  <a:cubicBezTo>
                    <a:pt x="89" y="37"/>
                    <a:pt x="86" y="40"/>
                    <a:pt x="84" y="43"/>
                  </a:cubicBezTo>
                  <a:cubicBezTo>
                    <a:pt x="80" y="36"/>
                    <a:pt x="72" y="32"/>
                    <a:pt x="64" y="32"/>
                  </a:cubicBezTo>
                  <a:cubicBezTo>
                    <a:pt x="56" y="32"/>
                    <a:pt x="48" y="36"/>
                    <a:pt x="44" y="43"/>
                  </a:cubicBezTo>
                  <a:cubicBezTo>
                    <a:pt x="42" y="40"/>
                    <a:pt x="39" y="37"/>
                    <a:pt x="36" y="36"/>
                  </a:cubicBezTo>
                  <a:cubicBezTo>
                    <a:pt x="41" y="32"/>
                    <a:pt x="44" y="26"/>
                    <a:pt x="44" y="20"/>
                  </a:cubicBezTo>
                  <a:cubicBezTo>
                    <a:pt x="44" y="9"/>
                    <a:pt x="35" y="0"/>
                    <a:pt x="24" y="0"/>
                  </a:cubicBezTo>
                  <a:cubicBezTo>
                    <a:pt x="13" y="0"/>
                    <a:pt x="4" y="9"/>
                    <a:pt x="4" y="20"/>
                  </a:cubicBezTo>
                  <a:cubicBezTo>
                    <a:pt x="4" y="26"/>
                    <a:pt x="7" y="32"/>
                    <a:pt x="12" y="36"/>
                  </a:cubicBezTo>
                  <a:cubicBezTo>
                    <a:pt x="5" y="40"/>
                    <a:pt x="0" y="47"/>
                    <a:pt x="0" y="56"/>
                  </a:cubicBezTo>
                  <a:cubicBezTo>
                    <a:pt x="8" y="56"/>
                    <a:pt x="8" y="56"/>
                    <a:pt x="8" y="56"/>
                  </a:cubicBezTo>
                  <a:cubicBezTo>
                    <a:pt x="8" y="47"/>
                    <a:pt x="15" y="40"/>
                    <a:pt x="24" y="40"/>
                  </a:cubicBezTo>
                  <a:cubicBezTo>
                    <a:pt x="33" y="40"/>
                    <a:pt x="40" y="47"/>
                    <a:pt x="40" y="56"/>
                  </a:cubicBezTo>
                  <a:cubicBezTo>
                    <a:pt x="40" y="64"/>
                    <a:pt x="44" y="71"/>
                    <a:pt x="50" y="75"/>
                  </a:cubicBezTo>
                  <a:cubicBezTo>
                    <a:pt x="39" y="81"/>
                    <a:pt x="32" y="91"/>
                    <a:pt x="32" y="104"/>
                  </a:cubicBezTo>
                  <a:cubicBezTo>
                    <a:pt x="40" y="104"/>
                    <a:pt x="40" y="104"/>
                    <a:pt x="40" y="104"/>
                  </a:cubicBezTo>
                  <a:cubicBezTo>
                    <a:pt x="40" y="91"/>
                    <a:pt x="51" y="80"/>
                    <a:pt x="64" y="80"/>
                  </a:cubicBezTo>
                  <a:cubicBezTo>
                    <a:pt x="77" y="80"/>
                    <a:pt x="88" y="91"/>
                    <a:pt x="88" y="104"/>
                  </a:cubicBezTo>
                  <a:cubicBezTo>
                    <a:pt x="96" y="104"/>
                    <a:pt x="96" y="104"/>
                    <a:pt x="96" y="104"/>
                  </a:cubicBezTo>
                  <a:cubicBezTo>
                    <a:pt x="96" y="91"/>
                    <a:pt x="89" y="81"/>
                    <a:pt x="78" y="75"/>
                  </a:cubicBezTo>
                  <a:cubicBezTo>
                    <a:pt x="84" y="71"/>
                    <a:pt x="88" y="64"/>
                    <a:pt x="88" y="56"/>
                  </a:cubicBezTo>
                  <a:cubicBezTo>
                    <a:pt x="88" y="47"/>
                    <a:pt x="95" y="40"/>
                    <a:pt x="104" y="40"/>
                  </a:cubicBezTo>
                  <a:cubicBezTo>
                    <a:pt x="113" y="40"/>
                    <a:pt x="120" y="47"/>
                    <a:pt x="120" y="56"/>
                  </a:cubicBezTo>
                  <a:cubicBezTo>
                    <a:pt x="128" y="56"/>
                    <a:pt x="128" y="56"/>
                    <a:pt x="128" y="56"/>
                  </a:cubicBezTo>
                  <a:cubicBezTo>
                    <a:pt x="128" y="47"/>
                    <a:pt x="123" y="40"/>
                    <a:pt x="116" y="36"/>
                  </a:cubicBezTo>
                  <a:close/>
                  <a:moveTo>
                    <a:pt x="24" y="32"/>
                  </a:moveTo>
                  <a:cubicBezTo>
                    <a:pt x="17" y="32"/>
                    <a:pt x="12" y="27"/>
                    <a:pt x="12" y="20"/>
                  </a:cubicBezTo>
                  <a:cubicBezTo>
                    <a:pt x="12" y="13"/>
                    <a:pt x="17" y="8"/>
                    <a:pt x="24" y="8"/>
                  </a:cubicBezTo>
                  <a:cubicBezTo>
                    <a:pt x="31" y="8"/>
                    <a:pt x="36" y="13"/>
                    <a:pt x="36" y="20"/>
                  </a:cubicBezTo>
                  <a:cubicBezTo>
                    <a:pt x="36" y="27"/>
                    <a:pt x="31" y="32"/>
                    <a:pt x="24" y="32"/>
                  </a:cubicBezTo>
                  <a:close/>
                  <a:moveTo>
                    <a:pt x="64" y="72"/>
                  </a:moveTo>
                  <a:cubicBezTo>
                    <a:pt x="55" y="72"/>
                    <a:pt x="48" y="65"/>
                    <a:pt x="48" y="56"/>
                  </a:cubicBezTo>
                  <a:cubicBezTo>
                    <a:pt x="48" y="47"/>
                    <a:pt x="55" y="40"/>
                    <a:pt x="64" y="40"/>
                  </a:cubicBezTo>
                  <a:cubicBezTo>
                    <a:pt x="73" y="40"/>
                    <a:pt x="80" y="47"/>
                    <a:pt x="80" y="56"/>
                  </a:cubicBezTo>
                  <a:cubicBezTo>
                    <a:pt x="80" y="65"/>
                    <a:pt x="73" y="72"/>
                    <a:pt x="64" y="72"/>
                  </a:cubicBezTo>
                  <a:close/>
                  <a:moveTo>
                    <a:pt x="104" y="32"/>
                  </a:moveTo>
                  <a:cubicBezTo>
                    <a:pt x="97" y="32"/>
                    <a:pt x="92" y="27"/>
                    <a:pt x="92" y="20"/>
                  </a:cubicBezTo>
                  <a:cubicBezTo>
                    <a:pt x="92" y="13"/>
                    <a:pt x="97" y="8"/>
                    <a:pt x="104" y="8"/>
                  </a:cubicBezTo>
                  <a:cubicBezTo>
                    <a:pt x="111" y="8"/>
                    <a:pt x="116" y="13"/>
                    <a:pt x="116" y="20"/>
                  </a:cubicBezTo>
                  <a:cubicBezTo>
                    <a:pt x="116" y="27"/>
                    <a:pt x="111" y="32"/>
                    <a:pt x="104" y="32"/>
                  </a:cubicBezTo>
                  <a:close/>
                </a:path>
              </a:pathLst>
            </a:custGeom>
            <a:solidFill>
              <a:schemeClr val="accent1"/>
            </a:solidFill>
            <a:ln>
              <a:noFill/>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45" name="Freeform 54">
              <a:extLst>
                <a:ext uri="{FF2B5EF4-FFF2-40B4-BE49-F238E27FC236}">
                  <a16:creationId xmlns:a16="http://schemas.microsoft.com/office/drawing/2014/main" id="{CD59AAE2-935C-4B95-9AAB-31D6265DE44E}"/>
                </a:ext>
              </a:extLst>
            </p:cNvPr>
            <p:cNvSpPr>
              <a:spLocks noEditPoints="1"/>
            </p:cNvSpPr>
            <p:nvPr/>
          </p:nvSpPr>
          <p:spPr bwMode="auto">
            <a:xfrm>
              <a:off x="2992596" y="1647617"/>
              <a:ext cx="355903" cy="355905"/>
            </a:xfrm>
            <a:custGeom>
              <a:avLst/>
              <a:gdLst>
                <a:gd name="T0" fmla="*/ 60 w 120"/>
                <a:gd name="T1" fmla="*/ 0 h 120"/>
                <a:gd name="T2" fmla="*/ 0 w 120"/>
                <a:gd name="T3" fmla="*/ 60 h 120"/>
                <a:gd name="T4" fmla="*/ 60 w 120"/>
                <a:gd name="T5" fmla="*/ 120 h 120"/>
                <a:gd name="T6" fmla="*/ 120 w 120"/>
                <a:gd name="T7" fmla="*/ 60 h 120"/>
                <a:gd name="T8" fmla="*/ 60 w 120"/>
                <a:gd name="T9" fmla="*/ 0 h 120"/>
                <a:gd name="T10" fmla="*/ 112 w 120"/>
                <a:gd name="T11" fmla="*/ 56 h 120"/>
                <a:gd name="T12" fmla="*/ 64 w 120"/>
                <a:gd name="T13" fmla="*/ 56 h 120"/>
                <a:gd name="T14" fmla="*/ 64 w 120"/>
                <a:gd name="T15" fmla="*/ 60 h 120"/>
                <a:gd name="T16" fmla="*/ 60 w 120"/>
                <a:gd name="T17" fmla="*/ 64 h 120"/>
                <a:gd name="T18" fmla="*/ 56 w 120"/>
                <a:gd name="T19" fmla="*/ 60 h 120"/>
                <a:gd name="T20" fmla="*/ 60 w 120"/>
                <a:gd name="T21" fmla="*/ 56 h 120"/>
                <a:gd name="T22" fmla="*/ 64 w 120"/>
                <a:gd name="T23" fmla="*/ 56 h 120"/>
                <a:gd name="T24" fmla="*/ 64 w 120"/>
                <a:gd name="T25" fmla="*/ 8 h 120"/>
                <a:gd name="T26" fmla="*/ 112 w 120"/>
                <a:gd name="T27" fmla="*/ 56 h 120"/>
                <a:gd name="T28" fmla="*/ 60 w 120"/>
                <a:gd name="T29" fmla="*/ 72 h 120"/>
                <a:gd name="T30" fmla="*/ 71 w 120"/>
                <a:gd name="T31" fmla="*/ 64 h 120"/>
                <a:gd name="T32" fmla="*/ 88 w 120"/>
                <a:gd name="T33" fmla="*/ 64 h 120"/>
                <a:gd name="T34" fmla="*/ 60 w 120"/>
                <a:gd name="T35" fmla="*/ 88 h 120"/>
                <a:gd name="T36" fmla="*/ 32 w 120"/>
                <a:gd name="T37" fmla="*/ 60 h 120"/>
                <a:gd name="T38" fmla="*/ 56 w 120"/>
                <a:gd name="T39" fmla="*/ 32 h 120"/>
                <a:gd name="T40" fmla="*/ 56 w 120"/>
                <a:gd name="T41" fmla="*/ 49 h 120"/>
                <a:gd name="T42" fmla="*/ 48 w 120"/>
                <a:gd name="T43" fmla="*/ 60 h 120"/>
                <a:gd name="T44" fmla="*/ 60 w 120"/>
                <a:gd name="T45" fmla="*/ 72 h 120"/>
                <a:gd name="T46" fmla="*/ 60 w 120"/>
                <a:gd name="T47" fmla="*/ 112 h 120"/>
                <a:gd name="T48" fmla="*/ 8 w 120"/>
                <a:gd name="T49" fmla="*/ 60 h 120"/>
                <a:gd name="T50" fmla="*/ 56 w 120"/>
                <a:gd name="T51" fmla="*/ 8 h 120"/>
                <a:gd name="T52" fmla="*/ 56 w 120"/>
                <a:gd name="T53" fmla="*/ 24 h 120"/>
                <a:gd name="T54" fmla="*/ 24 w 120"/>
                <a:gd name="T55" fmla="*/ 60 h 120"/>
                <a:gd name="T56" fmla="*/ 60 w 120"/>
                <a:gd name="T57" fmla="*/ 96 h 120"/>
                <a:gd name="T58" fmla="*/ 96 w 120"/>
                <a:gd name="T59" fmla="*/ 64 h 120"/>
                <a:gd name="T60" fmla="*/ 112 w 120"/>
                <a:gd name="T61" fmla="*/ 64 h 120"/>
                <a:gd name="T62" fmla="*/ 60 w 120"/>
                <a:gd name="T63" fmla="*/ 112 h 120"/>
                <a:gd name="T64" fmla="*/ 84 w 120"/>
                <a:gd name="T65" fmla="*/ 32 h 120"/>
                <a:gd name="T66" fmla="*/ 80 w 120"/>
                <a:gd name="T67" fmla="*/ 36 h 120"/>
                <a:gd name="T68" fmla="*/ 84 w 120"/>
                <a:gd name="T69" fmla="*/ 40 h 120"/>
                <a:gd name="T70" fmla="*/ 88 w 120"/>
                <a:gd name="T71" fmla="*/ 36 h 120"/>
                <a:gd name="T72" fmla="*/ 84 w 120"/>
                <a:gd name="T73" fmla="*/ 32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0" h="120">
                  <a:moveTo>
                    <a:pt x="60" y="0"/>
                  </a:moveTo>
                  <a:cubicBezTo>
                    <a:pt x="27" y="0"/>
                    <a:pt x="0" y="27"/>
                    <a:pt x="0" y="60"/>
                  </a:cubicBezTo>
                  <a:cubicBezTo>
                    <a:pt x="0" y="93"/>
                    <a:pt x="27" y="120"/>
                    <a:pt x="60" y="120"/>
                  </a:cubicBezTo>
                  <a:cubicBezTo>
                    <a:pt x="93" y="120"/>
                    <a:pt x="120" y="93"/>
                    <a:pt x="120" y="60"/>
                  </a:cubicBezTo>
                  <a:cubicBezTo>
                    <a:pt x="120" y="27"/>
                    <a:pt x="93" y="0"/>
                    <a:pt x="60" y="0"/>
                  </a:cubicBezTo>
                  <a:close/>
                  <a:moveTo>
                    <a:pt x="112" y="56"/>
                  </a:moveTo>
                  <a:cubicBezTo>
                    <a:pt x="64" y="56"/>
                    <a:pt x="64" y="56"/>
                    <a:pt x="64" y="56"/>
                  </a:cubicBezTo>
                  <a:cubicBezTo>
                    <a:pt x="64" y="60"/>
                    <a:pt x="64" y="60"/>
                    <a:pt x="64" y="60"/>
                  </a:cubicBezTo>
                  <a:cubicBezTo>
                    <a:pt x="64" y="62"/>
                    <a:pt x="62" y="64"/>
                    <a:pt x="60" y="64"/>
                  </a:cubicBezTo>
                  <a:cubicBezTo>
                    <a:pt x="58" y="64"/>
                    <a:pt x="56" y="62"/>
                    <a:pt x="56" y="60"/>
                  </a:cubicBezTo>
                  <a:cubicBezTo>
                    <a:pt x="56" y="58"/>
                    <a:pt x="58" y="56"/>
                    <a:pt x="60" y="56"/>
                  </a:cubicBezTo>
                  <a:cubicBezTo>
                    <a:pt x="64" y="56"/>
                    <a:pt x="64" y="56"/>
                    <a:pt x="64" y="56"/>
                  </a:cubicBezTo>
                  <a:cubicBezTo>
                    <a:pt x="64" y="8"/>
                    <a:pt x="64" y="8"/>
                    <a:pt x="64" y="8"/>
                  </a:cubicBezTo>
                  <a:cubicBezTo>
                    <a:pt x="89" y="10"/>
                    <a:pt x="110" y="31"/>
                    <a:pt x="112" y="56"/>
                  </a:cubicBezTo>
                  <a:close/>
                  <a:moveTo>
                    <a:pt x="60" y="72"/>
                  </a:moveTo>
                  <a:cubicBezTo>
                    <a:pt x="65" y="72"/>
                    <a:pt x="70" y="69"/>
                    <a:pt x="71" y="64"/>
                  </a:cubicBezTo>
                  <a:cubicBezTo>
                    <a:pt x="88" y="64"/>
                    <a:pt x="88" y="64"/>
                    <a:pt x="88" y="64"/>
                  </a:cubicBezTo>
                  <a:cubicBezTo>
                    <a:pt x="86" y="78"/>
                    <a:pt x="74" y="88"/>
                    <a:pt x="60" y="88"/>
                  </a:cubicBezTo>
                  <a:cubicBezTo>
                    <a:pt x="45" y="88"/>
                    <a:pt x="32" y="75"/>
                    <a:pt x="32" y="60"/>
                  </a:cubicBezTo>
                  <a:cubicBezTo>
                    <a:pt x="32" y="46"/>
                    <a:pt x="42" y="34"/>
                    <a:pt x="56" y="32"/>
                  </a:cubicBezTo>
                  <a:cubicBezTo>
                    <a:pt x="56" y="49"/>
                    <a:pt x="56" y="49"/>
                    <a:pt x="56" y="49"/>
                  </a:cubicBezTo>
                  <a:cubicBezTo>
                    <a:pt x="51" y="50"/>
                    <a:pt x="48" y="55"/>
                    <a:pt x="48" y="60"/>
                  </a:cubicBezTo>
                  <a:cubicBezTo>
                    <a:pt x="48" y="67"/>
                    <a:pt x="53" y="72"/>
                    <a:pt x="60" y="72"/>
                  </a:cubicBezTo>
                  <a:close/>
                  <a:moveTo>
                    <a:pt x="60" y="112"/>
                  </a:moveTo>
                  <a:cubicBezTo>
                    <a:pt x="31" y="112"/>
                    <a:pt x="8" y="89"/>
                    <a:pt x="8" y="60"/>
                  </a:cubicBezTo>
                  <a:cubicBezTo>
                    <a:pt x="8" y="33"/>
                    <a:pt x="29" y="10"/>
                    <a:pt x="56" y="8"/>
                  </a:cubicBezTo>
                  <a:cubicBezTo>
                    <a:pt x="56" y="24"/>
                    <a:pt x="56" y="24"/>
                    <a:pt x="56" y="24"/>
                  </a:cubicBezTo>
                  <a:cubicBezTo>
                    <a:pt x="38" y="26"/>
                    <a:pt x="24" y="42"/>
                    <a:pt x="24" y="60"/>
                  </a:cubicBezTo>
                  <a:cubicBezTo>
                    <a:pt x="24" y="80"/>
                    <a:pt x="40" y="96"/>
                    <a:pt x="60" y="96"/>
                  </a:cubicBezTo>
                  <a:cubicBezTo>
                    <a:pt x="78" y="96"/>
                    <a:pt x="94" y="82"/>
                    <a:pt x="96" y="64"/>
                  </a:cubicBezTo>
                  <a:cubicBezTo>
                    <a:pt x="112" y="64"/>
                    <a:pt x="112" y="64"/>
                    <a:pt x="112" y="64"/>
                  </a:cubicBezTo>
                  <a:cubicBezTo>
                    <a:pt x="110" y="91"/>
                    <a:pt x="87" y="112"/>
                    <a:pt x="60" y="112"/>
                  </a:cubicBezTo>
                  <a:close/>
                  <a:moveTo>
                    <a:pt x="84" y="32"/>
                  </a:moveTo>
                  <a:cubicBezTo>
                    <a:pt x="82" y="32"/>
                    <a:pt x="80" y="34"/>
                    <a:pt x="80" y="36"/>
                  </a:cubicBezTo>
                  <a:cubicBezTo>
                    <a:pt x="80" y="38"/>
                    <a:pt x="82" y="40"/>
                    <a:pt x="84" y="40"/>
                  </a:cubicBezTo>
                  <a:cubicBezTo>
                    <a:pt x="86" y="40"/>
                    <a:pt x="88" y="38"/>
                    <a:pt x="88" y="36"/>
                  </a:cubicBezTo>
                  <a:cubicBezTo>
                    <a:pt x="88" y="34"/>
                    <a:pt x="86" y="32"/>
                    <a:pt x="84" y="32"/>
                  </a:cubicBezTo>
                  <a:close/>
                </a:path>
              </a:pathLst>
            </a:custGeom>
            <a:solidFill>
              <a:schemeClr val="accent1"/>
            </a:solidFill>
            <a:ln>
              <a:noFill/>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46" name="Freeform 103">
              <a:extLst>
                <a:ext uri="{FF2B5EF4-FFF2-40B4-BE49-F238E27FC236}">
                  <a16:creationId xmlns:a16="http://schemas.microsoft.com/office/drawing/2014/main" id="{B6227120-2C14-4FF7-B0FD-5DA30F927897}"/>
                </a:ext>
              </a:extLst>
            </p:cNvPr>
            <p:cNvSpPr>
              <a:spLocks noEditPoints="1"/>
            </p:cNvSpPr>
            <p:nvPr/>
          </p:nvSpPr>
          <p:spPr bwMode="auto">
            <a:xfrm>
              <a:off x="2270877" y="1698552"/>
              <a:ext cx="301049" cy="362336"/>
            </a:xfrm>
            <a:custGeom>
              <a:avLst/>
              <a:gdLst>
                <a:gd name="T0" fmla="*/ 649 w 1975"/>
                <a:gd name="T1" fmla="*/ 273 h 2364"/>
                <a:gd name="T2" fmla="*/ 1245 w 1975"/>
                <a:gd name="T3" fmla="*/ 1039 h 2364"/>
                <a:gd name="T4" fmla="*/ 1187 w 1975"/>
                <a:gd name="T5" fmla="*/ 618 h 2364"/>
                <a:gd name="T6" fmla="*/ 230 w 1975"/>
                <a:gd name="T7" fmla="*/ 0 h 2364"/>
                <a:gd name="T8" fmla="*/ 1245 w 1975"/>
                <a:gd name="T9" fmla="*/ 749 h 2364"/>
                <a:gd name="T10" fmla="*/ 1169 w 1975"/>
                <a:gd name="T11" fmla="*/ 824 h 2364"/>
                <a:gd name="T12" fmla="*/ 305 w 1975"/>
                <a:gd name="T13" fmla="*/ 214 h 2364"/>
                <a:gd name="T14" fmla="*/ 230 w 1975"/>
                <a:gd name="T15" fmla="*/ 138 h 2364"/>
                <a:gd name="T16" fmla="*/ 1550 w 1975"/>
                <a:gd name="T17" fmla="*/ 283 h 2364"/>
                <a:gd name="T18" fmla="*/ 1406 w 1975"/>
                <a:gd name="T19" fmla="*/ 1147 h 2364"/>
                <a:gd name="T20" fmla="*/ 970 w 1975"/>
                <a:gd name="T21" fmla="*/ 824 h 2364"/>
                <a:gd name="T22" fmla="*/ 686 w 1975"/>
                <a:gd name="T23" fmla="*/ 1027 h 2364"/>
                <a:gd name="T24" fmla="*/ 756 w 1975"/>
                <a:gd name="T25" fmla="*/ 1815 h 2364"/>
                <a:gd name="T26" fmla="*/ 824 w 1975"/>
                <a:gd name="T27" fmla="*/ 1285 h 2364"/>
                <a:gd name="T28" fmla="*/ 1808 w 1975"/>
                <a:gd name="T29" fmla="*/ 421 h 2364"/>
                <a:gd name="T30" fmla="*/ 1550 w 1975"/>
                <a:gd name="T31" fmla="*/ 145 h 2364"/>
                <a:gd name="T32" fmla="*/ 1031 w 1975"/>
                <a:gd name="T33" fmla="*/ 214 h 2364"/>
                <a:gd name="T34" fmla="*/ 756 w 1975"/>
                <a:gd name="T35" fmla="*/ 1677 h 2364"/>
                <a:gd name="T36" fmla="*/ 833 w 1975"/>
                <a:gd name="T37" fmla="*/ 1601 h 2364"/>
                <a:gd name="T38" fmla="*/ 756 w 1975"/>
                <a:gd name="T39" fmla="*/ 749 h 2364"/>
                <a:gd name="T40" fmla="*/ 1752 w 1975"/>
                <a:gd name="T41" fmla="*/ 138 h 2364"/>
                <a:gd name="T42" fmla="*/ 1676 w 1975"/>
                <a:gd name="T43" fmla="*/ 214 h 2364"/>
                <a:gd name="T44" fmla="*/ 1321 w 1975"/>
                <a:gd name="T45" fmla="*/ 214 h 2364"/>
                <a:gd name="T46" fmla="*/ 1245 w 1975"/>
                <a:gd name="T47" fmla="*/ 138 h 2364"/>
                <a:gd name="T48" fmla="*/ 1959 w 1975"/>
                <a:gd name="T49" fmla="*/ 1601 h 2364"/>
                <a:gd name="T50" fmla="*/ 1668 w 1975"/>
                <a:gd name="T51" fmla="*/ 1801 h 2364"/>
                <a:gd name="T52" fmla="*/ 1463 w 1975"/>
                <a:gd name="T53" fmla="*/ 2073 h 2364"/>
                <a:gd name="T54" fmla="*/ 1264 w 1975"/>
                <a:gd name="T55" fmla="*/ 2364 h 2364"/>
                <a:gd name="T56" fmla="*/ 1761 w 1975"/>
                <a:gd name="T57" fmla="*/ 2364 h 2364"/>
                <a:gd name="T58" fmla="*/ 1264 w 1975"/>
                <a:gd name="T59" fmla="*/ 2226 h 2364"/>
                <a:gd name="T60" fmla="*/ 1340 w 1975"/>
                <a:gd name="T61" fmla="*/ 2150 h 2364"/>
                <a:gd name="T62" fmla="*/ 1821 w 1975"/>
                <a:gd name="T63" fmla="*/ 1601 h 2364"/>
                <a:gd name="T64" fmla="*/ 1745 w 1975"/>
                <a:gd name="T65" fmla="*/ 1525 h 2364"/>
                <a:gd name="T66" fmla="*/ 1761 w 1975"/>
                <a:gd name="T67" fmla="*/ 2073 h 2364"/>
                <a:gd name="T68" fmla="*/ 1217 w 1975"/>
                <a:gd name="T69" fmla="*/ 1810 h 2364"/>
                <a:gd name="T70" fmla="*/ 1264 w 1975"/>
                <a:gd name="T71" fmla="*/ 1387 h 2364"/>
                <a:gd name="T72" fmla="*/ 867 w 1975"/>
                <a:gd name="T73" fmla="*/ 1966 h 2364"/>
                <a:gd name="T74" fmla="*/ 412 w 1975"/>
                <a:gd name="T75" fmla="*/ 2073 h 2364"/>
                <a:gd name="T76" fmla="*/ 443 w 1975"/>
                <a:gd name="T77" fmla="*/ 824 h 2364"/>
                <a:gd name="T78" fmla="*/ 169 w 1975"/>
                <a:gd name="T79" fmla="*/ 1030 h 2364"/>
                <a:gd name="T80" fmla="*/ 214 w 1975"/>
                <a:gd name="T81" fmla="*/ 2364 h 2364"/>
                <a:gd name="T82" fmla="*/ 756 w 1975"/>
                <a:gd name="T83" fmla="*/ 2364 h 2364"/>
                <a:gd name="T84" fmla="*/ 1217 w 1975"/>
                <a:gd name="T85" fmla="*/ 1810 h 2364"/>
                <a:gd name="T86" fmla="*/ 1340 w 1975"/>
                <a:gd name="T87" fmla="*/ 1601 h 2364"/>
                <a:gd name="T88" fmla="*/ 1264 w 1975"/>
                <a:gd name="T89" fmla="*/ 1525 h 2364"/>
                <a:gd name="T90" fmla="*/ 214 w 1975"/>
                <a:gd name="T91" fmla="*/ 2073 h 2364"/>
                <a:gd name="T92" fmla="*/ 230 w 1975"/>
                <a:gd name="T93" fmla="*/ 901 h 2364"/>
                <a:gd name="T94" fmla="*/ 305 w 1975"/>
                <a:gd name="T95" fmla="*/ 824 h 2364"/>
                <a:gd name="T96" fmla="*/ 681 w 1975"/>
                <a:gd name="T97" fmla="*/ 2150 h 2364"/>
                <a:gd name="T98" fmla="*/ 756 w 1975"/>
                <a:gd name="T99" fmla="*/ 2226 h 2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975" h="2364">
                  <a:moveTo>
                    <a:pt x="230" y="428"/>
                  </a:moveTo>
                  <a:cubicBezTo>
                    <a:pt x="326" y="428"/>
                    <a:pt x="409" y="363"/>
                    <a:pt x="435" y="273"/>
                  </a:cubicBezTo>
                  <a:cubicBezTo>
                    <a:pt x="649" y="273"/>
                    <a:pt x="649" y="273"/>
                    <a:pt x="649" y="273"/>
                  </a:cubicBezTo>
                  <a:cubicBezTo>
                    <a:pt x="1072" y="698"/>
                    <a:pt x="1072" y="698"/>
                    <a:pt x="1072" y="698"/>
                  </a:cubicBezTo>
                  <a:cubicBezTo>
                    <a:pt x="1046" y="734"/>
                    <a:pt x="1031" y="777"/>
                    <a:pt x="1031" y="824"/>
                  </a:cubicBezTo>
                  <a:cubicBezTo>
                    <a:pt x="1031" y="943"/>
                    <a:pt x="1127" y="1039"/>
                    <a:pt x="1245" y="1039"/>
                  </a:cubicBezTo>
                  <a:cubicBezTo>
                    <a:pt x="1362" y="1039"/>
                    <a:pt x="1459" y="943"/>
                    <a:pt x="1459" y="824"/>
                  </a:cubicBezTo>
                  <a:cubicBezTo>
                    <a:pt x="1459" y="707"/>
                    <a:pt x="1362" y="611"/>
                    <a:pt x="1245" y="611"/>
                  </a:cubicBezTo>
                  <a:cubicBezTo>
                    <a:pt x="1225" y="611"/>
                    <a:pt x="1205" y="613"/>
                    <a:pt x="1187" y="618"/>
                  </a:cubicBezTo>
                  <a:cubicBezTo>
                    <a:pt x="706" y="135"/>
                    <a:pt x="706" y="135"/>
                    <a:pt x="706" y="135"/>
                  </a:cubicBezTo>
                  <a:cubicBezTo>
                    <a:pt x="427" y="135"/>
                    <a:pt x="427" y="135"/>
                    <a:pt x="427" y="135"/>
                  </a:cubicBezTo>
                  <a:cubicBezTo>
                    <a:pt x="396" y="55"/>
                    <a:pt x="319" y="0"/>
                    <a:pt x="230" y="0"/>
                  </a:cubicBezTo>
                  <a:cubicBezTo>
                    <a:pt x="112" y="0"/>
                    <a:pt x="16" y="96"/>
                    <a:pt x="16" y="214"/>
                  </a:cubicBezTo>
                  <a:cubicBezTo>
                    <a:pt x="16" y="332"/>
                    <a:pt x="112" y="428"/>
                    <a:pt x="230" y="428"/>
                  </a:cubicBezTo>
                  <a:close/>
                  <a:moveTo>
                    <a:pt x="1245" y="749"/>
                  </a:moveTo>
                  <a:cubicBezTo>
                    <a:pt x="1287" y="749"/>
                    <a:pt x="1321" y="782"/>
                    <a:pt x="1321" y="824"/>
                  </a:cubicBezTo>
                  <a:cubicBezTo>
                    <a:pt x="1321" y="866"/>
                    <a:pt x="1287" y="901"/>
                    <a:pt x="1245" y="901"/>
                  </a:cubicBezTo>
                  <a:cubicBezTo>
                    <a:pt x="1203" y="901"/>
                    <a:pt x="1169" y="866"/>
                    <a:pt x="1169" y="824"/>
                  </a:cubicBezTo>
                  <a:cubicBezTo>
                    <a:pt x="1169" y="782"/>
                    <a:pt x="1203" y="749"/>
                    <a:pt x="1245" y="749"/>
                  </a:cubicBezTo>
                  <a:close/>
                  <a:moveTo>
                    <a:pt x="230" y="138"/>
                  </a:moveTo>
                  <a:cubicBezTo>
                    <a:pt x="272" y="138"/>
                    <a:pt x="305" y="172"/>
                    <a:pt x="305" y="214"/>
                  </a:cubicBezTo>
                  <a:cubicBezTo>
                    <a:pt x="305" y="256"/>
                    <a:pt x="272" y="290"/>
                    <a:pt x="230" y="290"/>
                  </a:cubicBezTo>
                  <a:cubicBezTo>
                    <a:pt x="188" y="290"/>
                    <a:pt x="154" y="256"/>
                    <a:pt x="154" y="214"/>
                  </a:cubicBezTo>
                  <a:cubicBezTo>
                    <a:pt x="154" y="172"/>
                    <a:pt x="188" y="138"/>
                    <a:pt x="230" y="138"/>
                  </a:cubicBezTo>
                  <a:close/>
                  <a:moveTo>
                    <a:pt x="1245" y="428"/>
                  </a:moveTo>
                  <a:cubicBezTo>
                    <a:pt x="1339" y="428"/>
                    <a:pt x="1418" y="368"/>
                    <a:pt x="1447" y="283"/>
                  </a:cubicBezTo>
                  <a:cubicBezTo>
                    <a:pt x="1550" y="283"/>
                    <a:pt x="1550" y="283"/>
                    <a:pt x="1550" y="283"/>
                  </a:cubicBezTo>
                  <a:cubicBezTo>
                    <a:pt x="1570" y="342"/>
                    <a:pt x="1615" y="389"/>
                    <a:pt x="1671" y="412"/>
                  </a:cubicBezTo>
                  <a:cubicBezTo>
                    <a:pt x="1671" y="881"/>
                    <a:pt x="1671" y="881"/>
                    <a:pt x="1671" y="881"/>
                  </a:cubicBezTo>
                  <a:cubicBezTo>
                    <a:pt x="1406" y="1147"/>
                    <a:pt x="1406" y="1147"/>
                    <a:pt x="1406" y="1147"/>
                  </a:cubicBezTo>
                  <a:cubicBezTo>
                    <a:pt x="824" y="1147"/>
                    <a:pt x="824" y="1147"/>
                    <a:pt x="824" y="1147"/>
                  </a:cubicBezTo>
                  <a:cubicBezTo>
                    <a:pt x="824" y="1028"/>
                    <a:pt x="824" y="1028"/>
                    <a:pt x="824" y="1028"/>
                  </a:cubicBezTo>
                  <a:cubicBezTo>
                    <a:pt x="909" y="1000"/>
                    <a:pt x="970" y="919"/>
                    <a:pt x="970" y="824"/>
                  </a:cubicBezTo>
                  <a:cubicBezTo>
                    <a:pt x="970" y="707"/>
                    <a:pt x="874" y="611"/>
                    <a:pt x="756" y="611"/>
                  </a:cubicBezTo>
                  <a:cubicBezTo>
                    <a:pt x="639" y="611"/>
                    <a:pt x="544" y="707"/>
                    <a:pt x="544" y="824"/>
                  </a:cubicBezTo>
                  <a:cubicBezTo>
                    <a:pt x="544" y="918"/>
                    <a:pt x="603" y="998"/>
                    <a:pt x="686" y="1027"/>
                  </a:cubicBezTo>
                  <a:cubicBezTo>
                    <a:pt x="686" y="1399"/>
                    <a:pt x="686" y="1399"/>
                    <a:pt x="686" y="1399"/>
                  </a:cubicBezTo>
                  <a:cubicBezTo>
                    <a:pt x="603" y="1428"/>
                    <a:pt x="544" y="1508"/>
                    <a:pt x="544" y="1601"/>
                  </a:cubicBezTo>
                  <a:cubicBezTo>
                    <a:pt x="544" y="1719"/>
                    <a:pt x="639" y="1815"/>
                    <a:pt x="756" y="1815"/>
                  </a:cubicBezTo>
                  <a:cubicBezTo>
                    <a:pt x="874" y="1815"/>
                    <a:pt x="970" y="1719"/>
                    <a:pt x="970" y="1601"/>
                  </a:cubicBezTo>
                  <a:cubicBezTo>
                    <a:pt x="970" y="1507"/>
                    <a:pt x="909" y="1426"/>
                    <a:pt x="824" y="1398"/>
                  </a:cubicBezTo>
                  <a:cubicBezTo>
                    <a:pt x="824" y="1285"/>
                    <a:pt x="824" y="1285"/>
                    <a:pt x="824" y="1285"/>
                  </a:cubicBezTo>
                  <a:cubicBezTo>
                    <a:pt x="1463" y="1285"/>
                    <a:pt x="1463" y="1285"/>
                    <a:pt x="1463" y="1285"/>
                  </a:cubicBezTo>
                  <a:cubicBezTo>
                    <a:pt x="1808" y="939"/>
                    <a:pt x="1808" y="939"/>
                    <a:pt x="1808" y="939"/>
                  </a:cubicBezTo>
                  <a:cubicBezTo>
                    <a:pt x="1808" y="421"/>
                    <a:pt x="1808" y="421"/>
                    <a:pt x="1808" y="421"/>
                  </a:cubicBezTo>
                  <a:cubicBezTo>
                    <a:pt x="1899" y="396"/>
                    <a:pt x="1966" y="313"/>
                    <a:pt x="1966" y="214"/>
                  </a:cubicBezTo>
                  <a:cubicBezTo>
                    <a:pt x="1966" y="96"/>
                    <a:pt x="1869" y="0"/>
                    <a:pt x="1752" y="0"/>
                  </a:cubicBezTo>
                  <a:cubicBezTo>
                    <a:pt x="1659" y="0"/>
                    <a:pt x="1578" y="61"/>
                    <a:pt x="1550" y="145"/>
                  </a:cubicBezTo>
                  <a:cubicBezTo>
                    <a:pt x="1447" y="145"/>
                    <a:pt x="1447" y="145"/>
                    <a:pt x="1447" y="145"/>
                  </a:cubicBezTo>
                  <a:cubicBezTo>
                    <a:pt x="1418" y="61"/>
                    <a:pt x="1339" y="0"/>
                    <a:pt x="1245" y="0"/>
                  </a:cubicBezTo>
                  <a:cubicBezTo>
                    <a:pt x="1127" y="0"/>
                    <a:pt x="1031" y="96"/>
                    <a:pt x="1031" y="214"/>
                  </a:cubicBezTo>
                  <a:cubicBezTo>
                    <a:pt x="1031" y="332"/>
                    <a:pt x="1127" y="428"/>
                    <a:pt x="1245" y="428"/>
                  </a:cubicBezTo>
                  <a:close/>
                  <a:moveTo>
                    <a:pt x="833" y="1601"/>
                  </a:moveTo>
                  <a:cubicBezTo>
                    <a:pt x="833" y="1643"/>
                    <a:pt x="798" y="1677"/>
                    <a:pt x="756" y="1677"/>
                  </a:cubicBezTo>
                  <a:cubicBezTo>
                    <a:pt x="714" y="1677"/>
                    <a:pt x="681" y="1643"/>
                    <a:pt x="681" y="1601"/>
                  </a:cubicBezTo>
                  <a:cubicBezTo>
                    <a:pt x="681" y="1559"/>
                    <a:pt x="714" y="1525"/>
                    <a:pt x="756" y="1525"/>
                  </a:cubicBezTo>
                  <a:cubicBezTo>
                    <a:pt x="798" y="1525"/>
                    <a:pt x="833" y="1559"/>
                    <a:pt x="833" y="1601"/>
                  </a:cubicBezTo>
                  <a:close/>
                  <a:moveTo>
                    <a:pt x="756" y="901"/>
                  </a:moveTo>
                  <a:cubicBezTo>
                    <a:pt x="714" y="901"/>
                    <a:pt x="681" y="866"/>
                    <a:pt x="681" y="824"/>
                  </a:cubicBezTo>
                  <a:cubicBezTo>
                    <a:pt x="681" y="782"/>
                    <a:pt x="714" y="749"/>
                    <a:pt x="756" y="749"/>
                  </a:cubicBezTo>
                  <a:cubicBezTo>
                    <a:pt x="798" y="749"/>
                    <a:pt x="833" y="782"/>
                    <a:pt x="833" y="824"/>
                  </a:cubicBezTo>
                  <a:cubicBezTo>
                    <a:pt x="833" y="866"/>
                    <a:pt x="798" y="901"/>
                    <a:pt x="756" y="901"/>
                  </a:cubicBezTo>
                  <a:close/>
                  <a:moveTo>
                    <a:pt x="1752" y="138"/>
                  </a:moveTo>
                  <a:cubicBezTo>
                    <a:pt x="1794" y="138"/>
                    <a:pt x="1829" y="172"/>
                    <a:pt x="1829" y="214"/>
                  </a:cubicBezTo>
                  <a:cubicBezTo>
                    <a:pt x="1829" y="256"/>
                    <a:pt x="1794" y="290"/>
                    <a:pt x="1752" y="290"/>
                  </a:cubicBezTo>
                  <a:cubicBezTo>
                    <a:pt x="1710" y="290"/>
                    <a:pt x="1676" y="256"/>
                    <a:pt x="1676" y="214"/>
                  </a:cubicBezTo>
                  <a:cubicBezTo>
                    <a:pt x="1676" y="172"/>
                    <a:pt x="1710" y="138"/>
                    <a:pt x="1752" y="138"/>
                  </a:cubicBezTo>
                  <a:close/>
                  <a:moveTo>
                    <a:pt x="1245" y="138"/>
                  </a:moveTo>
                  <a:cubicBezTo>
                    <a:pt x="1287" y="138"/>
                    <a:pt x="1321" y="172"/>
                    <a:pt x="1321" y="214"/>
                  </a:cubicBezTo>
                  <a:cubicBezTo>
                    <a:pt x="1321" y="256"/>
                    <a:pt x="1287" y="290"/>
                    <a:pt x="1245" y="290"/>
                  </a:cubicBezTo>
                  <a:cubicBezTo>
                    <a:pt x="1203" y="290"/>
                    <a:pt x="1169" y="256"/>
                    <a:pt x="1169" y="214"/>
                  </a:cubicBezTo>
                  <a:cubicBezTo>
                    <a:pt x="1169" y="172"/>
                    <a:pt x="1203" y="138"/>
                    <a:pt x="1245" y="138"/>
                  </a:cubicBezTo>
                  <a:close/>
                  <a:moveTo>
                    <a:pt x="1806" y="1940"/>
                  </a:moveTo>
                  <a:cubicBezTo>
                    <a:pt x="1806" y="1807"/>
                    <a:pt x="1806" y="1807"/>
                    <a:pt x="1806" y="1807"/>
                  </a:cubicBezTo>
                  <a:cubicBezTo>
                    <a:pt x="1894" y="1780"/>
                    <a:pt x="1959" y="1698"/>
                    <a:pt x="1959" y="1601"/>
                  </a:cubicBezTo>
                  <a:cubicBezTo>
                    <a:pt x="1959" y="1483"/>
                    <a:pt x="1863" y="1387"/>
                    <a:pt x="1745" y="1387"/>
                  </a:cubicBezTo>
                  <a:cubicBezTo>
                    <a:pt x="1627" y="1387"/>
                    <a:pt x="1531" y="1483"/>
                    <a:pt x="1531" y="1601"/>
                  </a:cubicBezTo>
                  <a:cubicBezTo>
                    <a:pt x="1531" y="1692"/>
                    <a:pt x="1588" y="1770"/>
                    <a:pt x="1668" y="1801"/>
                  </a:cubicBezTo>
                  <a:cubicBezTo>
                    <a:pt x="1668" y="1957"/>
                    <a:pt x="1668" y="1957"/>
                    <a:pt x="1668" y="1957"/>
                  </a:cubicBezTo>
                  <a:cubicBezTo>
                    <a:pt x="1619" y="1980"/>
                    <a:pt x="1581" y="2021"/>
                    <a:pt x="1561" y="2073"/>
                  </a:cubicBezTo>
                  <a:cubicBezTo>
                    <a:pt x="1463" y="2073"/>
                    <a:pt x="1463" y="2073"/>
                    <a:pt x="1463" y="2073"/>
                  </a:cubicBezTo>
                  <a:cubicBezTo>
                    <a:pt x="1432" y="1992"/>
                    <a:pt x="1355" y="1935"/>
                    <a:pt x="1264" y="1935"/>
                  </a:cubicBezTo>
                  <a:cubicBezTo>
                    <a:pt x="1146" y="1935"/>
                    <a:pt x="1051" y="2031"/>
                    <a:pt x="1051" y="2150"/>
                  </a:cubicBezTo>
                  <a:cubicBezTo>
                    <a:pt x="1051" y="2268"/>
                    <a:pt x="1146" y="2364"/>
                    <a:pt x="1264" y="2364"/>
                  </a:cubicBezTo>
                  <a:cubicBezTo>
                    <a:pt x="1360" y="2364"/>
                    <a:pt x="1443" y="2300"/>
                    <a:pt x="1469" y="2211"/>
                  </a:cubicBezTo>
                  <a:cubicBezTo>
                    <a:pt x="1556" y="2211"/>
                    <a:pt x="1556" y="2211"/>
                    <a:pt x="1556" y="2211"/>
                  </a:cubicBezTo>
                  <a:cubicBezTo>
                    <a:pt x="1582" y="2300"/>
                    <a:pt x="1664" y="2364"/>
                    <a:pt x="1761" y="2364"/>
                  </a:cubicBezTo>
                  <a:cubicBezTo>
                    <a:pt x="1878" y="2364"/>
                    <a:pt x="1975" y="2268"/>
                    <a:pt x="1975" y="2150"/>
                  </a:cubicBezTo>
                  <a:cubicBezTo>
                    <a:pt x="1975" y="2047"/>
                    <a:pt x="1902" y="1961"/>
                    <a:pt x="1806" y="1940"/>
                  </a:cubicBezTo>
                  <a:close/>
                  <a:moveTo>
                    <a:pt x="1264" y="2226"/>
                  </a:moveTo>
                  <a:cubicBezTo>
                    <a:pt x="1223" y="2226"/>
                    <a:pt x="1188" y="2192"/>
                    <a:pt x="1188" y="2150"/>
                  </a:cubicBezTo>
                  <a:cubicBezTo>
                    <a:pt x="1188" y="2108"/>
                    <a:pt x="1223" y="2073"/>
                    <a:pt x="1264" y="2073"/>
                  </a:cubicBezTo>
                  <a:cubicBezTo>
                    <a:pt x="1306" y="2073"/>
                    <a:pt x="1340" y="2108"/>
                    <a:pt x="1340" y="2150"/>
                  </a:cubicBezTo>
                  <a:cubicBezTo>
                    <a:pt x="1340" y="2192"/>
                    <a:pt x="1306" y="2226"/>
                    <a:pt x="1264" y="2226"/>
                  </a:cubicBezTo>
                  <a:close/>
                  <a:moveTo>
                    <a:pt x="1745" y="1525"/>
                  </a:moveTo>
                  <a:cubicBezTo>
                    <a:pt x="1787" y="1525"/>
                    <a:pt x="1821" y="1559"/>
                    <a:pt x="1821" y="1601"/>
                  </a:cubicBezTo>
                  <a:cubicBezTo>
                    <a:pt x="1821" y="1643"/>
                    <a:pt x="1787" y="1677"/>
                    <a:pt x="1745" y="1677"/>
                  </a:cubicBezTo>
                  <a:cubicBezTo>
                    <a:pt x="1703" y="1677"/>
                    <a:pt x="1668" y="1643"/>
                    <a:pt x="1668" y="1601"/>
                  </a:cubicBezTo>
                  <a:cubicBezTo>
                    <a:pt x="1668" y="1559"/>
                    <a:pt x="1703" y="1525"/>
                    <a:pt x="1745" y="1525"/>
                  </a:cubicBezTo>
                  <a:close/>
                  <a:moveTo>
                    <a:pt x="1761" y="2226"/>
                  </a:moveTo>
                  <a:cubicBezTo>
                    <a:pt x="1719" y="2226"/>
                    <a:pt x="1685" y="2192"/>
                    <a:pt x="1685" y="2150"/>
                  </a:cubicBezTo>
                  <a:cubicBezTo>
                    <a:pt x="1685" y="2108"/>
                    <a:pt x="1719" y="2073"/>
                    <a:pt x="1761" y="2073"/>
                  </a:cubicBezTo>
                  <a:cubicBezTo>
                    <a:pt x="1803" y="2073"/>
                    <a:pt x="1837" y="2108"/>
                    <a:pt x="1837" y="2150"/>
                  </a:cubicBezTo>
                  <a:cubicBezTo>
                    <a:pt x="1837" y="2192"/>
                    <a:pt x="1803" y="2226"/>
                    <a:pt x="1761" y="2226"/>
                  </a:cubicBezTo>
                  <a:close/>
                  <a:moveTo>
                    <a:pt x="1217" y="1810"/>
                  </a:moveTo>
                  <a:cubicBezTo>
                    <a:pt x="1232" y="1813"/>
                    <a:pt x="1248" y="1815"/>
                    <a:pt x="1264" y="1815"/>
                  </a:cubicBezTo>
                  <a:cubicBezTo>
                    <a:pt x="1382" y="1815"/>
                    <a:pt x="1477" y="1719"/>
                    <a:pt x="1477" y="1601"/>
                  </a:cubicBezTo>
                  <a:cubicBezTo>
                    <a:pt x="1477" y="1483"/>
                    <a:pt x="1382" y="1387"/>
                    <a:pt x="1264" y="1387"/>
                  </a:cubicBezTo>
                  <a:cubicBezTo>
                    <a:pt x="1146" y="1387"/>
                    <a:pt x="1051" y="1483"/>
                    <a:pt x="1051" y="1601"/>
                  </a:cubicBezTo>
                  <a:cubicBezTo>
                    <a:pt x="1051" y="1651"/>
                    <a:pt x="1068" y="1699"/>
                    <a:pt x="1098" y="1736"/>
                  </a:cubicBezTo>
                  <a:cubicBezTo>
                    <a:pt x="867" y="1966"/>
                    <a:pt x="867" y="1966"/>
                    <a:pt x="867" y="1966"/>
                  </a:cubicBezTo>
                  <a:cubicBezTo>
                    <a:pt x="835" y="1947"/>
                    <a:pt x="797" y="1935"/>
                    <a:pt x="756" y="1935"/>
                  </a:cubicBezTo>
                  <a:cubicBezTo>
                    <a:pt x="666" y="1935"/>
                    <a:pt x="589" y="1992"/>
                    <a:pt x="557" y="2073"/>
                  </a:cubicBezTo>
                  <a:cubicBezTo>
                    <a:pt x="412" y="2073"/>
                    <a:pt x="412" y="2073"/>
                    <a:pt x="412" y="2073"/>
                  </a:cubicBezTo>
                  <a:cubicBezTo>
                    <a:pt x="393" y="2021"/>
                    <a:pt x="354" y="1980"/>
                    <a:pt x="306" y="1957"/>
                  </a:cubicBezTo>
                  <a:cubicBezTo>
                    <a:pt x="306" y="1025"/>
                    <a:pt x="306" y="1025"/>
                    <a:pt x="306" y="1025"/>
                  </a:cubicBezTo>
                  <a:cubicBezTo>
                    <a:pt x="386" y="994"/>
                    <a:pt x="443" y="916"/>
                    <a:pt x="443" y="824"/>
                  </a:cubicBezTo>
                  <a:cubicBezTo>
                    <a:pt x="443" y="707"/>
                    <a:pt x="347" y="611"/>
                    <a:pt x="230" y="611"/>
                  </a:cubicBezTo>
                  <a:cubicBezTo>
                    <a:pt x="112" y="611"/>
                    <a:pt x="16" y="707"/>
                    <a:pt x="16" y="824"/>
                  </a:cubicBezTo>
                  <a:cubicBezTo>
                    <a:pt x="16" y="921"/>
                    <a:pt x="80" y="1003"/>
                    <a:pt x="169" y="1030"/>
                  </a:cubicBezTo>
                  <a:cubicBezTo>
                    <a:pt x="169" y="1940"/>
                    <a:pt x="169" y="1940"/>
                    <a:pt x="169" y="1940"/>
                  </a:cubicBezTo>
                  <a:cubicBezTo>
                    <a:pt x="72" y="1961"/>
                    <a:pt x="0" y="2047"/>
                    <a:pt x="0" y="2150"/>
                  </a:cubicBezTo>
                  <a:cubicBezTo>
                    <a:pt x="0" y="2268"/>
                    <a:pt x="95" y="2364"/>
                    <a:pt x="214" y="2364"/>
                  </a:cubicBezTo>
                  <a:cubicBezTo>
                    <a:pt x="310" y="2364"/>
                    <a:pt x="392" y="2300"/>
                    <a:pt x="418" y="2211"/>
                  </a:cubicBezTo>
                  <a:cubicBezTo>
                    <a:pt x="552" y="2211"/>
                    <a:pt x="552" y="2211"/>
                    <a:pt x="552" y="2211"/>
                  </a:cubicBezTo>
                  <a:cubicBezTo>
                    <a:pt x="578" y="2300"/>
                    <a:pt x="661" y="2364"/>
                    <a:pt x="756" y="2364"/>
                  </a:cubicBezTo>
                  <a:cubicBezTo>
                    <a:pt x="874" y="2364"/>
                    <a:pt x="970" y="2268"/>
                    <a:pt x="970" y="2150"/>
                  </a:cubicBezTo>
                  <a:cubicBezTo>
                    <a:pt x="970" y="2123"/>
                    <a:pt x="965" y="2097"/>
                    <a:pt x="956" y="2073"/>
                  </a:cubicBezTo>
                  <a:cubicBezTo>
                    <a:pt x="1217" y="1810"/>
                    <a:pt x="1217" y="1810"/>
                    <a:pt x="1217" y="1810"/>
                  </a:cubicBezTo>
                  <a:cubicBezTo>
                    <a:pt x="1217" y="1810"/>
                    <a:pt x="1217" y="1810"/>
                    <a:pt x="1217" y="1810"/>
                  </a:cubicBezTo>
                  <a:close/>
                  <a:moveTo>
                    <a:pt x="1264" y="1525"/>
                  </a:moveTo>
                  <a:cubicBezTo>
                    <a:pt x="1306" y="1525"/>
                    <a:pt x="1340" y="1559"/>
                    <a:pt x="1340" y="1601"/>
                  </a:cubicBezTo>
                  <a:cubicBezTo>
                    <a:pt x="1340" y="1643"/>
                    <a:pt x="1306" y="1677"/>
                    <a:pt x="1264" y="1677"/>
                  </a:cubicBezTo>
                  <a:cubicBezTo>
                    <a:pt x="1223" y="1677"/>
                    <a:pt x="1188" y="1643"/>
                    <a:pt x="1188" y="1601"/>
                  </a:cubicBezTo>
                  <a:cubicBezTo>
                    <a:pt x="1188" y="1559"/>
                    <a:pt x="1223" y="1525"/>
                    <a:pt x="1264" y="1525"/>
                  </a:cubicBezTo>
                  <a:close/>
                  <a:moveTo>
                    <a:pt x="214" y="2226"/>
                  </a:moveTo>
                  <a:cubicBezTo>
                    <a:pt x="172" y="2226"/>
                    <a:pt x="137" y="2192"/>
                    <a:pt x="137" y="2150"/>
                  </a:cubicBezTo>
                  <a:cubicBezTo>
                    <a:pt x="137" y="2108"/>
                    <a:pt x="172" y="2073"/>
                    <a:pt x="214" y="2073"/>
                  </a:cubicBezTo>
                  <a:cubicBezTo>
                    <a:pt x="256" y="2073"/>
                    <a:pt x="290" y="2108"/>
                    <a:pt x="290" y="2150"/>
                  </a:cubicBezTo>
                  <a:cubicBezTo>
                    <a:pt x="290" y="2192"/>
                    <a:pt x="256" y="2226"/>
                    <a:pt x="214" y="2226"/>
                  </a:cubicBezTo>
                  <a:close/>
                  <a:moveTo>
                    <a:pt x="230" y="901"/>
                  </a:moveTo>
                  <a:cubicBezTo>
                    <a:pt x="188" y="901"/>
                    <a:pt x="154" y="866"/>
                    <a:pt x="154" y="824"/>
                  </a:cubicBezTo>
                  <a:cubicBezTo>
                    <a:pt x="154" y="782"/>
                    <a:pt x="188" y="749"/>
                    <a:pt x="230" y="749"/>
                  </a:cubicBezTo>
                  <a:cubicBezTo>
                    <a:pt x="272" y="749"/>
                    <a:pt x="305" y="782"/>
                    <a:pt x="305" y="824"/>
                  </a:cubicBezTo>
                  <a:cubicBezTo>
                    <a:pt x="305" y="866"/>
                    <a:pt x="272" y="901"/>
                    <a:pt x="230" y="901"/>
                  </a:cubicBezTo>
                  <a:close/>
                  <a:moveTo>
                    <a:pt x="756" y="2226"/>
                  </a:moveTo>
                  <a:cubicBezTo>
                    <a:pt x="714" y="2226"/>
                    <a:pt x="681" y="2192"/>
                    <a:pt x="681" y="2150"/>
                  </a:cubicBezTo>
                  <a:cubicBezTo>
                    <a:pt x="681" y="2108"/>
                    <a:pt x="714" y="2073"/>
                    <a:pt x="756" y="2073"/>
                  </a:cubicBezTo>
                  <a:cubicBezTo>
                    <a:pt x="798" y="2073"/>
                    <a:pt x="833" y="2108"/>
                    <a:pt x="833" y="2150"/>
                  </a:cubicBezTo>
                  <a:cubicBezTo>
                    <a:pt x="833" y="2192"/>
                    <a:pt x="798" y="2226"/>
                    <a:pt x="756" y="2226"/>
                  </a:cubicBezTo>
                  <a:close/>
                </a:path>
              </a:pathLst>
            </a:custGeom>
            <a:solidFill>
              <a:schemeClr val="accent1"/>
            </a:solidFill>
            <a:ln w="0">
              <a:noFill/>
              <a:round/>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grpSp>
          <p:nvGrpSpPr>
            <p:cNvPr id="447" name="Group 446">
              <a:extLst>
                <a:ext uri="{FF2B5EF4-FFF2-40B4-BE49-F238E27FC236}">
                  <a16:creationId xmlns:a16="http://schemas.microsoft.com/office/drawing/2014/main" id="{6D8BF02C-AEBD-4F6A-AA4B-BB9850835410}"/>
                </a:ext>
              </a:extLst>
            </p:cNvPr>
            <p:cNvGrpSpPr/>
            <p:nvPr/>
          </p:nvGrpSpPr>
          <p:grpSpPr>
            <a:xfrm>
              <a:off x="927087" y="1687972"/>
              <a:ext cx="371801" cy="336530"/>
              <a:chOff x="513974" y="1616853"/>
              <a:chExt cx="454402" cy="411296"/>
            </a:xfrm>
          </p:grpSpPr>
          <p:sp>
            <p:nvSpPr>
              <p:cNvPr id="537" name="Freeform 111">
                <a:extLst>
                  <a:ext uri="{FF2B5EF4-FFF2-40B4-BE49-F238E27FC236}">
                    <a16:creationId xmlns:a16="http://schemas.microsoft.com/office/drawing/2014/main" id="{5707318B-CBB1-44B5-9738-50CC4697C8DD}"/>
                  </a:ext>
                </a:extLst>
              </p:cNvPr>
              <p:cNvSpPr>
                <a:spLocks noEditPoints="1"/>
              </p:cNvSpPr>
              <p:nvPr/>
            </p:nvSpPr>
            <p:spPr bwMode="auto">
              <a:xfrm>
                <a:off x="513974" y="1616853"/>
                <a:ext cx="300038" cy="349250"/>
              </a:xfrm>
              <a:custGeom>
                <a:avLst/>
                <a:gdLst>
                  <a:gd name="T0" fmla="*/ 75 w 82"/>
                  <a:gd name="T1" fmla="*/ 5 h 96"/>
                  <a:gd name="T2" fmla="*/ 3 w 82"/>
                  <a:gd name="T3" fmla="*/ 6 h 96"/>
                  <a:gd name="T4" fmla="*/ 0 w 82"/>
                  <a:gd name="T5" fmla="*/ 7 h 96"/>
                  <a:gd name="T6" fmla="*/ 0 w 82"/>
                  <a:gd name="T7" fmla="*/ 8 h 96"/>
                  <a:gd name="T8" fmla="*/ 0 w 82"/>
                  <a:gd name="T9" fmla="*/ 30 h 96"/>
                  <a:gd name="T10" fmla="*/ 0 w 82"/>
                  <a:gd name="T11" fmla="*/ 89 h 96"/>
                  <a:gd name="T12" fmla="*/ 5 w 82"/>
                  <a:gd name="T13" fmla="*/ 91 h 96"/>
                  <a:gd name="T14" fmla="*/ 41 w 82"/>
                  <a:gd name="T15" fmla="*/ 96 h 96"/>
                  <a:gd name="T16" fmla="*/ 77 w 82"/>
                  <a:gd name="T17" fmla="*/ 91 h 96"/>
                  <a:gd name="T18" fmla="*/ 82 w 82"/>
                  <a:gd name="T19" fmla="*/ 89 h 96"/>
                  <a:gd name="T20" fmla="*/ 82 w 82"/>
                  <a:gd name="T21" fmla="*/ 22 h 96"/>
                  <a:gd name="T22" fmla="*/ 82 w 82"/>
                  <a:gd name="T23" fmla="*/ 8 h 96"/>
                  <a:gd name="T24" fmla="*/ 82 w 82"/>
                  <a:gd name="T25" fmla="*/ 7 h 96"/>
                  <a:gd name="T26" fmla="*/ 75 w 82"/>
                  <a:gd name="T27" fmla="*/ 5 h 96"/>
                  <a:gd name="T28" fmla="*/ 69 w 82"/>
                  <a:gd name="T29" fmla="*/ 12 h 96"/>
                  <a:gd name="T30" fmla="*/ 13 w 82"/>
                  <a:gd name="T31" fmla="*/ 12 h 96"/>
                  <a:gd name="T32" fmla="*/ 69 w 82"/>
                  <a:gd name="T33" fmla="*/ 12 h 96"/>
                  <a:gd name="T34" fmla="*/ 74 w 82"/>
                  <a:gd name="T35" fmla="*/ 58 h 96"/>
                  <a:gd name="T36" fmla="*/ 8 w 82"/>
                  <a:gd name="T37" fmla="*/ 59 h 96"/>
                  <a:gd name="T38" fmla="*/ 8 w 82"/>
                  <a:gd name="T39" fmla="*/ 43 h 96"/>
                  <a:gd name="T40" fmla="*/ 41 w 82"/>
                  <a:gd name="T41" fmla="*/ 48 h 96"/>
                  <a:gd name="T42" fmla="*/ 74 w 82"/>
                  <a:gd name="T43" fmla="*/ 43 h 96"/>
                  <a:gd name="T44" fmla="*/ 74 w 82"/>
                  <a:gd name="T45" fmla="*/ 58 h 96"/>
                  <a:gd name="T46" fmla="*/ 8 w 82"/>
                  <a:gd name="T47" fmla="*/ 83 h 96"/>
                  <a:gd name="T48" fmla="*/ 8 w 82"/>
                  <a:gd name="T49" fmla="*/ 68 h 96"/>
                  <a:gd name="T50" fmla="*/ 39 w 82"/>
                  <a:gd name="T51" fmla="*/ 72 h 96"/>
                  <a:gd name="T52" fmla="*/ 74 w 82"/>
                  <a:gd name="T53" fmla="*/ 66 h 96"/>
                  <a:gd name="T54" fmla="*/ 74 w 82"/>
                  <a:gd name="T55" fmla="*/ 83 h 96"/>
                  <a:gd name="T56" fmla="*/ 8 w 82"/>
                  <a:gd name="T57" fmla="*/ 83 h 96"/>
                  <a:gd name="T58" fmla="*/ 74 w 82"/>
                  <a:gd name="T59" fmla="*/ 35 h 96"/>
                  <a:gd name="T60" fmla="*/ 8 w 82"/>
                  <a:gd name="T61" fmla="*/ 35 h 96"/>
                  <a:gd name="T62" fmla="*/ 8 w 82"/>
                  <a:gd name="T63" fmla="*/ 30 h 96"/>
                  <a:gd name="T64" fmla="*/ 8 w 82"/>
                  <a:gd name="T65" fmla="*/ 19 h 96"/>
                  <a:gd name="T66" fmla="*/ 74 w 82"/>
                  <a:gd name="T67" fmla="*/ 19 h 96"/>
                  <a:gd name="T68" fmla="*/ 74 w 82"/>
                  <a:gd name="T69" fmla="*/ 22 h 96"/>
                  <a:gd name="T70" fmla="*/ 74 w 82"/>
                  <a:gd name="T71"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2" h="96">
                    <a:moveTo>
                      <a:pt x="75" y="5"/>
                    </a:moveTo>
                    <a:cubicBezTo>
                      <a:pt x="51" y="0"/>
                      <a:pt x="27" y="1"/>
                      <a:pt x="3" y="6"/>
                    </a:cubicBezTo>
                    <a:cubicBezTo>
                      <a:pt x="0" y="7"/>
                      <a:pt x="0" y="7"/>
                      <a:pt x="0" y="7"/>
                    </a:cubicBezTo>
                    <a:cubicBezTo>
                      <a:pt x="0" y="8"/>
                      <a:pt x="0" y="8"/>
                      <a:pt x="0" y="8"/>
                    </a:cubicBezTo>
                    <a:cubicBezTo>
                      <a:pt x="0" y="30"/>
                      <a:pt x="0" y="30"/>
                      <a:pt x="0" y="30"/>
                    </a:cubicBezTo>
                    <a:cubicBezTo>
                      <a:pt x="0" y="89"/>
                      <a:pt x="0" y="89"/>
                      <a:pt x="0" y="89"/>
                    </a:cubicBezTo>
                    <a:cubicBezTo>
                      <a:pt x="5" y="91"/>
                      <a:pt x="5" y="91"/>
                      <a:pt x="5" y="91"/>
                    </a:cubicBezTo>
                    <a:cubicBezTo>
                      <a:pt x="17" y="95"/>
                      <a:pt x="29" y="96"/>
                      <a:pt x="41" y="96"/>
                    </a:cubicBezTo>
                    <a:cubicBezTo>
                      <a:pt x="53" y="96"/>
                      <a:pt x="65" y="95"/>
                      <a:pt x="77" y="91"/>
                    </a:cubicBezTo>
                    <a:cubicBezTo>
                      <a:pt x="82" y="89"/>
                      <a:pt x="82" y="89"/>
                      <a:pt x="82" y="89"/>
                    </a:cubicBezTo>
                    <a:cubicBezTo>
                      <a:pt x="82" y="22"/>
                      <a:pt x="82" y="22"/>
                      <a:pt x="82" y="22"/>
                    </a:cubicBezTo>
                    <a:cubicBezTo>
                      <a:pt x="82" y="8"/>
                      <a:pt x="82" y="8"/>
                      <a:pt x="82" y="8"/>
                    </a:cubicBezTo>
                    <a:cubicBezTo>
                      <a:pt x="82" y="7"/>
                      <a:pt x="82" y="7"/>
                      <a:pt x="82" y="7"/>
                    </a:cubicBezTo>
                    <a:lnTo>
                      <a:pt x="75" y="5"/>
                    </a:lnTo>
                    <a:close/>
                    <a:moveTo>
                      <a:pt x="69" y="12"/>
                    </a:moveTo>
                    <a:cubicBezTo>
                      <a:pt x="50" y="17"/>
                      <a:pt x="31" y="17"/>
                      <a:pt x="13" y="12"/>
                    </a:cubicBezTo>
                    <a:cubicBezTo>
                      <a:pt x="32" y="9"/>
                      <a:pt x="50" y="9"/>
                      <a:pt x="69" y="12"/>
                    </a:cubicBezTo>
                    <a:close/>
                    <a:moveTo>
                      <a:pt x="74" y="58"/>
                    </a:moveTo>
                    <a:cubicBezTo>
                      <a:pt x="52" y="65"/>
                      <a:pt x="30" y="65"/>
                      <a:pt x="8" y="59"/>
                    </a:cubicBezTo>
                    <a:cubicBezTo>
                      <a:pt x="8" y="43"/>
                      <a:pt x="8" y="43"/>
                      <a:pt x="8" y="43"/>
                    </a:cubicBezTo>
                    <a:cubicBezTo>
                      <a:pt x="19" y="46"/>
                      <a:pt x="30" y="48"/>
                      <a:pt x="41" y="48"/>
                    </a:cubicBezTo>
                    <a:cubicBezTo>
                      <a:pt x="52" y="48"/>
                      <a:pt x="63" y="46"/>
                      <a:pt x="74" y="43"/>
                    </a:cubicBezTo>
                    <a:lnTo>
                      <a:pt x="74" y="58"/>
                    </a:lnTo>
                    <a:close/>
                    <a:moveTo>
                      <a:pt x="8" y="83"/>
                    </a:moveTo>
                    <a:cubicBezTo>
                      <a:pt x="8" y="68"/>
                      <a:pt x="8" y="68"/>
                      <a:pt x="8" y="68"/>
                    </a:cubicBezTo>
                    <a:cubicBezTo>
                      <a:pt x="18" y="70"/>
                      <a:pt x="29" y="72"/>
                      <a:pt x="39" y="72"/>
                    </a:cubicBezTo>
                    <a:cubicBezTo>
                      <a:pt x="51" y="72"/>
                      <a:pt x="63" y="70"/>
                      <a:pt x="74" y="66"/>
                    </a:cubicBezTo>
                    <a:cubicBezTo>
                      <a:pt x="74" y="83"/>
                      <a:pt x="74" y="83"/>
                      <a:pt x="74" y="83"/>
                    </a:cubicBezTo>
                    <a:cubicBezTo>
                      <a:pt x="52" y="90"/>
                      <a:pt x="30" y="90"/>
                      <a:pt x="8" y="83"/>
                    </a:cubicBezTo>
                    <a:close/>
                    <a:moveTo>
                      <a:pt x="74" y="35"/>
                    </a:moveTo>
                    <a:cubicBezTo>
                      <a:pt x="52" y="41"/>
                      <a:pt x="30" y="41"/>
                      <a:pt x="8" y="35"/>
                    </a:cubicBezTo>
                    <a:cubicBezTo>
                      <a:pt x="8" y="30"/>
                      <a:pt x="8" y="30"/>
                      <a:pt x="8" y="30"/>
                    </a:cubicBezTo>
                    <a:cubicBezTo>
                      <a:pt x="8" y="19"/>
                      <a:pt x="8" y="19"/>
                      <a:pt x="8" y="19"/>
                    </a:cubicBezTo>
                    <a:cubicBezTo>
                      <a:pt x="30" y="25"/>
                      <a:pt x="52" y="25"/>
                      <a:pt x="74" y="19"/>
                    </a:cubicBezTo>
                    <a:cubicBezTo>
                      <a:pt x="74" y="22"/>
                      <a:pt x="74" y="22"/>
                      <a:pt x="74" y="22"/>
                    </a:cubicBezTo>
                    <a:lnTo>
                      <a:pt x="74" y="35"/>
                    </a:lnTo>
                    <a:close/>
                  </a:path>
                </a:pathLst>
              </a:custGeom>
              <a:solidFill>
                <a:schemeClr val="accent1"/>
              </a:solidFill>
              <a:ln>
                <a:noFill/>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38" name="Oval 537">
                <a:extLst>
                  <a:ext uri="{FF2B5EF4-FFF2-40B4-BE49-F238E27FC236}">
                    <a16:creationId xmlns:a16="http://schemas.microsoft.com/office/drawing/2014/main" id="{FD193E11-FC77-4B9E-A4A3-1823EECE866B}"/>
                  </a:ext>
                </a:extLst>
              </p:cNvPr>
              <p:cNvSpPr/>
              <p:nvPr/>
            </p:nvSpPr>
            <p:spPr bwMode="auto">
              <a:xfrm>
                <a:off x="714682" y="1708261"/>
                <a:ext cx="217488" cy="21748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539" name="Oval 538">
                <a:extLst>
                  <a:ext uri="{FF2B5EF4-FFF2-40B4-BE49-F238E27FC236}">
                    <a16:creationId xmlns:a16="http://schemas.microsoft.com/office/drawing/2014/main" id="{1E8C7336-7F7B-472D-8ED6-4E4776E9B1A0}"/>
                  </a:ext>
                </a:extLst>
              </p:cNvPr>
              <p:cNvSpPr/>
              <p:nvPr/>
            </p:nvSpPr>
            <p:spPr bwMode="auto">
              <a:xfrm>
                <a:off x="653287" y="1810661"/>
                <a:ext cx="217488" cy="21748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40" name="Freeform 5">
                <a:extLst>
                  <a:ext uri="{FF2B5EF4-FFF2-40B4-BE49-F238E27FC236}">
                    <a16:creationId xmlns:a16="http://schemas.microsoft.com/office/drawing/2014/main" id="{20CBA5B1-7355-4708-8CD5-388E627A10F1}"/>
                  </a:ext>
                </a:extLst>
              </p:cNvPr>
              <p:cNvSpPr>
                <a:spLocks/>
              </p:cNvSpPr>
              <p:nvPr/>
            </p:nvSpPr>
            <p:spPr bwMode="auto">
              <a:xfrm>
                <a:off x="673100" y="1733550"/>
                <a:ext cx="144463" cy="219075"/>
              </a:xfrm>
              <a:custGeom>
                <a:avLst/>
                <a:gdLst>
                  <a:gd name="T0" fmla="*/ 31 w 488"/>
                  <a:gd name="T1" fmla="*/ 739 h 739"/>
                  <a:gd name="T2" fmla="*/ 34 w 488"/>
                  <a:gd name="T3" fmla="*/ 506 h 739"/>
                  <a:gd name="T4" fmla="*/ 202 w 488"/>
                  <a:gd name="T5" fmla="*/ 345 h 739"/>
                  <a:gd name="T6" fmla="*/ 282 w 488"/>
                  <a:gd name="T7" fmla="*/ 90 h 739"/>
                  <a:gd name="T8" fmla="*/ 458 w 488"/>
                  <a:gd name="T9" fmla="*/ 0 h 739"/>
                  <a:gd name="T10" fmla="*/ 458 w 488"/>
                  <a:gd name="T11" fmla="*/ 11 h 739"/>
                  <a:gd name="T12" fmla="*/ 327 w 488"/>
                  <a:gd name="T13" fmla="*/ 96 h 739"/>
                  <a:gd name="T14" fmla="*/ 288 w 488"/>
                  <a:gd name="T15" fmla="*/ 223 h 739"/>
                  <a:gd name="T16" fmla="*/ 348 w 488"/>
                  <a:gd name="T17" fmla="*/ 363 h 739"/>
                  <a:gd name="T18" fmla="*/ 487 w 488"/>
                  <a:gd name="T19" fmla="*/ 426 h 739"/>
                  <a:gd name="T20" fmla="*/ 488 w 488"/>
                  <a:gd name="T21" fmla="*/ 428 h 739"/>
                  <a:gd name="T22" fmla="*/ 488 w 488"/>
                  <a:gd name="T23" fmla="*/ 454 h 739"/>
                  <a:gd name="T24" fmla="*/ 485 w 488"/>
                  <a:gd name="T25" fmla="*/ 457 h 739"/>
                  <a:gd name="T26" fmla="*/ 441 w 488"/>
                  <a:gd name="T27" fmla="*/ 534 h 739"/>
                  <a:gd name="T28" fmla="*/ 441 w 488"/>
                  <a:gd name="T29" fmla="*/ 536 h 739"/>
                  <a:gd name="T30" fmla="*/ 415 w 488"/>
                  <a:gd name="T31" fmla="*/ 552 h 739"/>
                  <a:gd name="T32" fmla="*/ 413 w 488"/>
                  <a:gd name="T33" fmla="*/ 550 h 739"/>
                  <a:gd name="T34" fmla="*/ 277 w 488"/>
                  <a:gd name="T35" fmla="*/ 459 h 739"/>
                  <a:gd name="T36" fmla="*/ 36 w 488"/>
                  <a:gd name="T37" fmla="*/ 614 h 739"/>
                  <a:gd name="T38" fmla="*/ 40 w 488"/>
                  <a:gd name="T39" fmla="*/ 730 h 739"/>
                  <a:gd name="T40" fmla="*/ 38 w 488"/>
                  <a:gd name="T41" fmla="*/ 735 h 739"/>
                  <a:gd name="T42" fmla="*/ 32 w 488"/>
                  <a:gd name="T43" fmla="*/ 738 h 739"/>
                  <a:gd name="T44" fmla="*/ 31 w 488"/>
                  <a:gd name="T45" fmla="*/ 739 h 7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88" h="739">
                    <a:moveTo>
                      <a:pt x="31" y="739"/>
                    </a:moveTo>
                    <a:cubicBezTo>
                      <a:pt x="1" y="660"/>
                      <a:pt x="0" y="583"/>
                      <a:pt x="34" y="506"/>
                    </a:cubicBezTo>
                    <a:cubicBezTo>
                      <a:pt x="67" y="429"/>
                      <a:pt x="125" y="376"/>
                      <a:pt x="202" y="345"/>
                    </a:cubicBezTo>
                    <a:cubicBezTo>
                      <a:pt x="189" y="248"/>
                      <a:pt x="214" y="162"/>
                      <a:pt x="282" y="90"/>
                    </a:cubicBezTo>
                    <a:cubicBezTo>
                      <a:pt x="329" y="39"/>
                      <a:pt x="389" y="10"/>
                      <a:pt x="458" y="0"/>
                    </a:cubicBezTo>
                    <a:cubicBezTo>
                      <a:pt x="458" y="4"/>
                      <a:pt x="458" y="8"/>
                      <a:pt x="458" y="11"/>
                    </a:cubicBezTo>
                    <a:cubicBezTo>
                      <a:pt x="403" y="23"/>
                      <a:pt x="359" y="50"/>
                      <a:pt x="327" y="96"/>
                    </a:cubicBezTo>
                    <a:cubicBezTo>
                      <a:pt x="300" y="134"/>
                      <a:pt x="287" y="176"/>
                      <a:pt x="288" y="223"/>
                    </a:cubicBezTo>
                    <a:cubicBezTo>
                      <a:pt x="290" y="277"/>
                      <a:pt x="310" y="324"/>
                      <a:pt x="348" y="363"/>
                    </a:cubicBezTo>
                    <a:cubicBezTo>
                      <a:pt x="386" y="402"/>
                      <a:pt x="433" y="422"/>
                      <a:pt x="487" y="426"/>
                    </a:cubicBezTo>
                    <a:cubicBezTo>
                      <a:pt x="487" y="427"/>
                      <a:pt x="488" y="427"/>
                      <a:pt x="488" y="428"/>
                    </a:cubicBezTo>
                    <a:cubicBezTo>
                      <a:pt x="488" y="437"/>
                      <a:pt x="488" y="445"/>
                      <a:pt x="488" y="454"/>
                    </a:cubicBezTo>
                    <a:cubicBezTo>
                      <a:pt x="488" y="456"/>
                      <a:pt x="487" y="457"/>
                      <a:pt x="485" y="457"/>
                    </a:cubicBezTo>
                    <a:cubicBezTo>
                      <a:pt x="451" y="464"/>
                      <a:pt x="430" y="500"/>
                      <a:pt x="441" y="534"/>
                    </a:cubicBezTo>
                    <a:cubicBezTo>
                      <a:pt x="441" y="535"/>
                      <a:pt x="441" y="535"/>
                      <a:pt x="441" y="536"/>
                    </a:cubicBezTo>
                    <a:cubicBezTo>
                      <a:pt x="433" y="542"/>
                      <a:pt x="424" y="547"/>
                      <a:pt x="415" y="552"/>
                    </a:cubicBezTo>
                    <a:cubicBezTo>
                      <a:pt x="414" y="551"/>
                      <a:pt x="414" y="550"/>
                      <a:pt x="413" y="550"/>
                    </a:cubicBezTo>
                    <a:cubicBezTo>
                      <a:pt x="380" y="501"/>
                      <a:pt x="335" y="470"/>
                      <a:pt x="277" y="459"/>
                    </a:cubicBezTo>
                    <a:cubicBezTo>
                      <a:pt x="169" y="439"/>
                      <a:pt x="63" y="507"/>
                      <a:pt x="36" y="614"/>
                    </a:cubicBezTo>
                    <a:cubicBezTo>
                      <a:pt x="26" y="653"/>
                      <a:pt x="27" y="692"/>
                      <a:pt x="40" y="730"/>
                    </a:cubicBezTo>
                    <a:cubicBezTo>
                      <a:pt x="41" y="733"/>
                      <a:pt x="40" y="734"/>
                      <a:pt x="38" y="735"/>
                    </a:cubicBezTo>
                    <a:cubicBezTo>
                      <a:pt x="36" y="736"/>
                      <a:pt x="34" y="737"/>
                      <a:pt x="32" y="738"/>
                    </a:cubicBezTo>
                    <a:cubicBezTo>
                      <a:pt x="32" y="738"/>
                      <a:pt x="32" y="738"/>
                      <a:pt x="31" y="739"/>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41" name="Freeform 6">
                <a:extLst>
                  <a:ext uri="{FF2B5EF4-FFF2-40B4-BE49-F238E27FC236}">
                    <a16:creationId xmlns:a16="http://schemas.microsoft.com/office/drawing/2014/main" id="{77B08852-50D9-48D0-89D3-4845F4F5B0F8}"/>
                  </a:ext>
                </a:extLst>
              </p:cNvPr>
              <p:cNvSpPr>
                <a:spLocks/>
              </p:cNvSpPr>
              <p:nvPr/>
            </p:nvSpPr>
            <p:spPr bwMode="auto">
              <a:xfrm>
                <a:off x="823913" y="1733550"/>
                <a:ext cx="144463" cy="219075"/>
              </a:xfrm>
              <a:custGeom>
                <a:avLst/>
                <a:gdLst>
                  <a:gd name="T0" fmla="*/ 30 w 488"/>
                  <a:gd name="T1" fmla="*/ 11 h 739"/>
                  <a:gd name="T2" fmla="*/ 30 w 488"/>
                  <a:gd name="T3" fmla="*/ 0 h 739"/>
                  <a:gd name="T4" fmla="*/ 286 w 488"/>
                  <a:gd name="T5" fmla="*/ 345 h 739"/>
                  <a:gd name="T6" fmla="*/ 471 w 488"/>
                  <a:gd name="T7" fmla="*/ 554 h 739"/>
                  <a:gd name="T8" fmla="*/ 457 w 488"/>
                  <a:gd name="T9" fmla="*/ 739 h 739"/>
                  <a:gd name="T10" fmla="*/ 448 w 488"/>
                  <a:gd name="T11" fmla="*/ 734 h 739"/>
                  <a:gd name="T12" fmla="*/ 448 w 488"/>
                  <a:gd name="T13" fmla="*/ 731 h 739"/>
                  <a:gd name="T14" fmla="*/ 455 w 488"/>
                  <a:gd name="T15" fmla="*/ 702 h 739"/>
                  <a:gd name="T16" fmla="*/ 437 w 488"/>
                  <a:gd name="T17" fmla="*/ 573 h 739"/>
                  <a:gd name="T18" fmla="*/ 286 w 488"/>
                  <a:gd name="T19" fmla="*/ 459 h 739"/>
                  <a:gd name="T20" fmla="*/ 75 w 488"/>
                  <a:gd name="T21" fmla="*/ 550 h 739"/>
                  <a:gd name="T22" fmla="*/ 73 w 488"/>
                  <a:gd name="T23" fmla="*/ 552 h 739"/>
                  <a:gd name="T24" fmla="*/ 47 w 488"/>
                  <a:gd name="T25" fmla="*/ 537 h 739"/>
                  <a:gd name="T26" fmla="*/ 50 w 488"/>
                  <a:gd name="T27" fmla="*/ 517 h 739"/>
                  <a:gd name="T28" fmla="*/ 3 w 488"/>
                  <a:gd name="T29" fmla="*/ 457 h 739"/>
                  <a:gd name="T30" fmla="*/ 0 w 488"/>
                  <a:gd name="T31" fmla="*/ 454 h 739"/>
                  <a:gd name="T32" fmla="*/ 0 w 488"/>
                  <a:gd name="T33" fmla="*/ 426 h 739"/>
                  <a:gd name="T34" fmla="*/ 163 w 488"/>
                  <a:gd name="T35" fmla="*/ 334 h 739"/>
                  <a:gd name="T36" fmla="*/ 200 w 488"/>
                  <a:gd name="T37" fmla="*/ 211 h 739"/>
                  <a:gd name="T38" fmla="*/ 30 w 488"/>
                  <a:gd name="T39" fmla="*/ 11 h 7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8" h="739">
                    <a:moveTo>
                      <a:pt x="30" y="11"/>
                    </a:moveTo>
                    <a:cubicBezTo>
                      <a:pt x="30" y="7"/>
                      <a:pt x="30" y="4"/>
                      <a:pt x="30" y="0"/>
                    </a:cubicBezTo>
                    <a:cubicBezTo>
                      <a:pt x="188" y="20"/>
                      <a:pt x="314" y="170"/>
                      <a:pt x="286" y="345"/>
                    </a:cubicBezTo>
                    <a:cubicBezTo>
                      <a:pt x="381" y="385"/>
                      <a:pt x="445" y="453"/>
                      <a:pt x="471" y="554"/>
                    </a:cubicBezTo>
                    <a:cubicBezTo>
                      <a:pt x="488" y="623"/>
                      <a:pt x="477" y="690"/>
                      <a:pt x="457" y="739"/>
                    </a:cubicBezTo>
                    <a:cubicBezTo>
                      <a:pt x="454" y="737"/>
                      <a:pt x="451" y="735"/>
                      <a:pt x="448" y="734"/>
                    </a:cubicBezTo>
                    <a:cubicBezTo>
                      <a:pt x="448" y="733"/>
                      <a:pt x="448" y="732"/>
                      <a:pt x="448" y="731"/>
                    </a:cubicBezTo>
                    <a:cubicBezTo>
                      <a:pt x="450" y="721"/>
                      <a:pt x="453" y="712"/>
                      <a:pt x="455" y="702"/>
                    </a:cubicBezTo>
                    <a:cubicBezTo>
                      <a:pt x="463" y="657"/>
                      <a:pt x="457" y="613"/>
                      <a:pt x="437" y="573"/>
                    </a:cubicBezTo>
                    <a:cubicBezTo>
                      <a:pt x="405" y="510"/>
                      <a:pt x="355" y="472"/>
                      <a:pt x="286" y="459"/>
                    </a:cubicBezTo>
                    <a:cubicBezTo>
                      <a:pt x="203" y="444"/>
                      <a:pt x="121" y="480"/>
                      <a:pt x="75" y="550"/>
                    </a:cubicBezTo>
                    <a:cubicBezTo>
                      <a:pt x="74" y="550"/>
                      <a:pt x="74" y="551"/>
                      <a:pt x="73" y="552"/>
                    </a:cubicBezTo>
                    <a:cubicBezTo>
                      <a:pt x="64" y="547"/>
                      <a:pt x="56" y="542"/>
                      <a:pt x="47" y="537"/>
                    </a:cubicBezTo>
                    <a:cubicBezTo>
                      <a:pt x="48" y="530"/>
                      <a:pt x="50" y="524"/>
                      <a:pt x="50" y="517"/>
                    </a:cubicBezTo>
                    <a:cubicBezTo>
                      <a:pt x="51" y="488"/>
                      <a:pt x="31" y="463"/>
                      <a:pt x="3" y="457"/>
                    </a:cubicBezTo>
                    <a:cubicBezTo>
                      <a:pt x="1" y="457"/>
                      <a:pt x="0" y="456"/>
                      <a:pt x="0" y="454"/>
                    </a:cubicBezTo>
                    <a:cubicBezTo>
                      <a:pt x="0" y="445"/>
                      <a:pt x="0" y="435"/>
                      <a:pt x="0" y="426"/>
                    </a:cubicBezTo>
                    <a:cubicBezTo>
                      <a:pt x="69" y="421"/>
                      <a:pt x="124" y="391"/>
                      <a:pt x="163" y="334"/>
                    </a:cubicBezTo>
                    <a:cubicBezTo>
                      <a:pt x="189" y="297"/>
                      <a:pt x="201" y="256"/>
                      <a:pt x="200" y="211"/>
                    </a:cubicBezTo>
                    <a:cubicBezTo>
                      <a:pt x="197" y="108"/>
                      <a:pt x="121" y="28"/>
                      <a:pt x="30" y="11"/>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42" name="Freeform 7">
                <a:extLst>
                  <a:ext uri="{FF2B5EF4-FFF2-40B4-BE49-F238E27FC236}">
                    <a16:creationId xmlns:a16="http://schemas.microsoft.com/office/drawing/2014/main" id="{69C26FC8-E7F1-489A-81B7-6526EC9E3F2F}"/>
                  </a:ext>
                </a:extLst>
              </p:cNvPr>
              <p:cNvSpPr>
                <a:spLocks/>
              </p:cNvSpPr>
              <p:nvPr/>
            </p:nvSpPr>
            <p:spPr bwMode="auto">
              <a:xfrm>
                <a:off x="693738" y="1898650"/>
                <a:ext cx="254000" cy="109538"/>
              </a:xfrm>
              <a:custGeom>
                <a:avLst/>
                <a:gdLst>
                  <a:gd name="T0" fmla="*/ 853 w 853"/>
                  <a:gd name="T1" fmla="*/ 254 h 372"/>
                  <a:gd name="T2" fmla="*/ 775 w 853"/>
                  <a:gd name="T3" fmla="*/ 325 h 372"/>
                  <a:gd name="T4" fmla="*/ 665 w 853"/>
                  <a:gd name="T5" fmla="*/ 366 h 372"/>
                  <a:gd name="T6" fmla="*/ 585 w 853"/>
                  <a:gd name="T7" fmla="*/ 368 h 372"/>
                  <a:gd name="T8" fmla="*/ 428 w 853"/>
                  <a:gd name="T9" fmla="*/ 303 h 372"/>
                  <a:gd name="T10" fmla="*/ 424 w 853"/>
                  <a:gd name="T11" fmla="*/ 304 h 372"/>
                  <a:gd name="T12" fmla="*/ 307 w 853"/>
                  <a:gd name="T13" fmla="*/ 362 h 372"/>
                  <a:gd name="T14" fmla="*/ 206 w 853"/>
                  <a:gd name="T15" fmla="*/ 368 h 372"/>
                  <a:gd name="T16" fmla="*/ 10 w 853"/>
                  <a:gd name="T17" fmla="*/ 266 h 372"/>
                  <a:gd name="T18" fmla="*/ 0 w 853"/>
                  <a:gd name="T19" fmla="*/ 254 h 372"/>
                  <a:gd name="T20" fmla="*/ 10 w 853"/>
                  <a:gd name="T21" fmla="*/ 248 h 372"/>
                  <a:gd name="T22" fmla="*/ 150 w 853"/>
                  <a:gd name="T23" fmla="*/ 319 h 372"/>
                  <a:gd name="T24" fmla="*/ 286 w 853"/>
                  <a:gd name="T25" fmla="*/ 284 h 372"/>
                  <a:gd name="T26" fmla="*/ 370 w 853"/>
                  <a:gd name="T27" fmla="*/ 162 h 372"/>
                  <a:gd name="T28" fmla="*/ 354 w 853"/>
                  <a:gd name="T29" fmla="*/ 15 h 372"/>
                  <a:gd name="T30" fmla="*/ 380 w 853"/>
                  <a:gd name="T31" fmla="*/ 0 h 372"/>
                  <a:gd name="T32" fmla="*/ 426 w 853"/>
                  <a:gd name="T33" fmla="*/ 21 h 372"/>
                  <a:gd name="T34" fmla="*/ 473 w 853"/>
                  <a:gd name="T35" fmla="*/ 0 h 372"/>
                  <a:gd name="T36" fmla="*/ 499 w 853"/>
                  <a:gd name="T37" fmla="*/ 15 h 372"/>
                  <a:gd name="T38" fmla="*/ 490 w 853"/>
                  <a:gd name="T39" fmla="*/ 35 h 372"/>
                  <a:gd name="T40" fmla="*/ 477 w 853"/>
                  <a:gd name="T41" fmla="*/ 132 h 372"/>
                  <a:gd name="T42" fmla="*/ 640 w 853"/>
                  <a:gd name="T43" fmla="*/ 315 h 372"/>
                  <a:gd name="T44" fmla="*/ 841 w 853"/>
                  <a:gd name="T45" fmla="*/ 250 h 372"/>
                  <a:gd name="T46" fmla="*/ 846 w 853"/>
                  <a:gd name="T47" fmla="*/ 250 h 372"/>
                  <a:gd name="T48" fmla="*/ 853 w 853"/>
                  <a:gd name="T49" fmla="*/ 254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53" h="372">
                    <a:moveTo>
                      <a:pt x="853" y="254"/>
                    </a:moveTo>
                    <a:cubicBezTo>
                      <a:pt x="831" y="282"/>
                      <a:pt x="805" y="306"/>
                      <a:pt x="775" y="325"/>
                    </a:cubicBezTo>
                    <a:cubicBezTo>
                      <a:pt x="741" y="346"/>
                      <a:pt x="704" y="359"/>
                      <a:pt x="665" y="366"/>
                    </a:cubicBezTo>
                    <a:cubicBezTo>
                      <a:pt x="639" y="370"/>
                      <a:pt x="612" y="371"/>
                      <a:pt x="585" y="368"/>
                    </a:cubicBezTo>
                    <a:cubicBezTo>
                      <a:pt x="527" y="362"/>
                      <a:pt x="474" y="340"/>
                      <a:pt x="428" y="303"/>
                    </a:cubicBezTo>
                    <a:cubicBezTo>
                      <a:pt x="427" y="302"/>
                      <a:pt x="426" y="302"/>
                      <a:pt x="424" y="304"/>
                    </a:cubicBezTo>
                    <a:cubicBezTo>
                      <a:pt x="390" y="332"/>
                      <a:pt x="350" y="351"/>
                      <a:pt x="307" y="362"/>
                    </a:cubicBezTo>
                    <a:cubicBezTo>
                      <a:pt x="273" y="370"/>
                      <a:pt x="240" y="372"/>
                      <a:pt x="206" y="368"/>
                    </a:cubicBezTo>
                    <a:cubicBezTo>
                      <a:pt x="127" y="359"/>
                      <a:pt x="62" y="325"/>
                      <a:pt x="10" y="266"/>
                    </a:cubicBezTo>
                    <a:cubicBezTo>
                      <a:pt x="6" y="262"/>
                      <a:pt x="3" y="258"/>
                      <a:pt x="0" y="254"/>
                    </a:cubicBezTo>
                    <a:cubicBezTo>
                      <a:pt x="3" y="252"/>
                      <a:pt x="7" y="250"/>
                      <a:pt x="10" y="248"/>
                    </a:cubicBezTo>
                    <a:cubicBezTo>
                      <a:pt x="47" y="290"/>
                      <a:pt x="94" y="315"/>
                      <a:pt x="150" y="319"/>
                    </a:cubicBezTo>
                    <a:cubicBezTo>
                      <a:pt x="200" y="324"/>
                      <a:pt x="245" y="312"/>
                      <a:pt x="286" y="284"/>
                    </a:cubicBezTo>
                    <a:cubicBezTo>
                      <a:pt x="329" y="254"/>
                      <a:pt x="358" y="213"/>
                      <a:pt x="370" y="162"/>
                    </a:cubicBezTo>
                    <a:cubicBezTo>
                      <a:pt x="383" y="111"/>
                      <a:pt x="377" y="62"/>
                      <a:pt x="354" y="15"/>
                    </a:cubicBezTo>
                    <a:cubicBezTo>
                      <a:pt x="363" y="10"/>
                      <a:pt x="371" y="5"/>
                      <a:pt x="380" y="0"/>
                    </a:cubicBezTo>
                    <a:cubicBezTo>
                      <a:pt x="393" y="14"/>
                      <a:pt x="408" y="21"/>
                      <a:pt x="426" y="21"/>
                    </a:cubicBezTo>
                    <a:cubicBezTo>
                      <a:pt x="445" y="21"/>
                      <a:pt x="460" y="14"/>
                      <a:pt x="473" y="0"/>
                    </a:cubicBezTo>
                    <a:cubicBezTo>
                      <a:pt x="482" y="5"/>
                      <a:pt x="490" y="10"/>
                      <a:pt x="499" y="15"/>
                    </a:cubicBezTo>
                    <a:cubicBezTo>
                      <a:pt x="496" y="22"/>
                      <a:pt x="493" y="28"/>
                      <a:pt x="490" y="35"/>
                    </a:cubicBezTo>
                    <a:cubicBezTo>
                      <a:pt x="478" y="66"/>
                      <a:pt x="474" y="98"/>
                      <a:pt x="477" y="132"/>
                    </a:cubicBezTo>
                    <a:cubicBezTo>
                      <a:pt x="486" y="222"/>
                      <a:pt x="551" y="295"/>
                      <a:pt x="640" y="315"/>
                    </a:cubicBezTo>
                    <a:cubicBezTo>
                      <a:pt x="713" y="332"/>
                      <a:pt x="791" y="307"/>
                      <a:pt x="841" y="250"/>
                    </a:cubicBezTo>
                    <a:cubicBezTo>
                      <a:pt x="843" y="248"/>
                      <a:pt x="844" y="248"/>
                      <a:pt x="846" y="250"/>
                    </a:cubicBezTo>
                    <a:cubicBezTo>
                      <a:pt x="848" y="251"/>
                      <a:pt x="850" y="252"/>
                      <a:pt x="853" y="254"/>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43" name="Freeform 8">
                <a:extLst>
                  <a:ext uri="{FF2B5EF4-FFF2-40B4-BE49-F238E27FC236}">
                    <a16:creationId xmlns:a16="http://schemas.microsoft.com/office/drawing/2014/main" id="{CB09B73A-D59D-4FB4-90D6-67B35402DAA1}"/>
                  </a:ext>
                </a:extLst>
              </p:cNvPr>
              <p:cNvSpPr>
                <a:spLocks/>
              </p:cNvSpPr>
              <p:nvPr/>
            </p:nvSpPr>
            <p:spPr bwMode="auto">
              <a:xfrm>
                <a:off x="842963" y="1874838"/>
                <a:ext cx="60325" cy="85725"/>
              </a:xfrm>
              <a:custGeom>
                <a:avLst/>
                <a:gdLst>
                  <a:gd name="T0" fmla="*/ 25 w 206"/>
                  <a:gd name="T1" fmla="*/ 291 h 291"/>
                  <a:gd name="T2" fmla="*/ 0 w 206"/>
                  <a:gd name="T3" fmla="*/ 226 h 291"/>
                  <a:gd name="T4" fmla="*/ 99 w 206"/>
                  <a:gd name="T5" fmla="*/ 140 h 291"/>
                  <a:gd name="T6" fmla="*/ 124 w 206"/>
                  <a:gd name="T7" fmla="*/ 11 h 291"/>
                  <a:gd name="T8" fmla="*/ 127 w 206"/>
                  <a:gd name="T9" fmla="*/ 10 h 291"/>
                  <a:gd name="T10" fmla="*/ 190 w 206"/>
                  <a:gd name="T11" fmla="*/ 1 h 291"/>
                  <a:gd name="T12" fmla="*/ 193 w 206"/>
                  <a:gd name="T13" fmla="*/ 3 h 291"/>
                  <a:gd name="T14" fmla="*/ 99 w 206"/>
                  <a:gd name="T15" fmla="*/ 247 h 291"/>
                  <a:gd name="T16" fmla="*/ 25 w 206"/>
                  <a:gd name="T17" fmla="*/ 291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6" h="291">
                    <a:moveTo>
                      <a:pt x="25" y="291"/>
                    </a:moveTo>
                    <a:cubicBezTo>
                      <a:pt x="13" y="271"/>
                      <a:pt x="4" y="249"/>
                      <a:pt x="0" y="226"/>
                    </a:cubicBezTo>
                    <a:cubicBezTo>
                      <a:pt x="42" y="209"/>
                      <a:pt x="76" y="180"/>
                      <a:pt x="99" y="140"/>
                    </a:cubicBezTo>
                    <a:cubicBezTo>
                      <a:pt x="122" y="100"/>
                      <a:pt x="130" y="57"/>
                      <a:pt x="124" y="11"/>
                    </a:cubicBezTo>
                    <a:cubicBezTo>
                      <a:pt x="125" y="11"/>
                      <a:pt x="126" y="10"/>
                      <a:pt x="127" y="10"/>
                    </a:cubicBezTo>
                    <a:cubicBezTo>
                      <a:pt x="147" y="3"/>
                      <a:pt x="168" y="0"/>
                      <a:pt x="190" y="1"/>
                    </a:cubicBezTo>
                    <a:cubicBezTo>
                      <a:pt x="192" y="1"/>
                      <a:pt x="193" y="1"/>
                      <a:pt x="193" y="3"/>
                    </a:cubicBezTo>
                    <a:cubicBezTo>
                      <a:pt x="206" y="96"/>
                      <a:pt x="170" y="187"/>
                      <a:pt x="99" y="247"/>
                    </a:cubicBezTo>
                    <a:cubicBezTo>
                      <a:pt x="77" y="266"/>
                      <a:pt x="52" y="280"/>
                      <a:pt x="25" y="291"/>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44" name="Freeform 9">
                <a:extLst>
                  <a:ext uri="{FF2B5EF4-FFF2-40B4-BE49-F238E27FC236}">
                    <a16:creationId xmlns:a16="http://schemas.microsoft.com/office/drawing/2014/main" id="{EE16B11A-EB29-419B-9A95-55FC9FFE5B90}"/>
                  </a:ext>
                </a:extLst>
              </p:cNvPr>
              <p:cNvSpPr>
                <a:spLocks/>
              </p:cNvSpPr>
              <p:nvPr/>
            </p:nvSpPr>
            <p:spPr bwMode="auto">
              <a:xfrm>
                <a:off x="739775" y="1874838"/>
                <a:ext cx="58738" cy="85725"/>
              </a:xfrm>
              <a:custGeom>
                <a:avLst/>
                <a:gdLst>
                  <a:gd name="T0" fmla="*/ 73 w 197"/>
                  <a:gd name="T1" fmla="*/ 11 h 291"/>
                  <a:gd name="T2" fmla="*/ 98 w 197"/>
                  <a:gd name="T3" fmla="*/ 140 h 291"/>
                  <a:gd name="T4" fmla="*/ 197 w 197"/>
                  <a:gd name="T5" fmla="*/ 226 h 291"/>
                  <a:gd name="T6" fmla="*/ 172 w 197"/>
                  <a:gd name="T7" fmla="*/ 291 h 291"/>
                  <a:gd name="T8" fmla="*/ 170 w 197"/>
                  <a:gd name="T9" fmla="*/ 290 h 291"/>
                  <a:gd name="T10" fmla="*/ 8 w 197"/>
                  <a:gd name="T11" fmla="*/ 97 h 291"/>
                  <a:gd name="T12" fmla="*/ 4 w 197"/>
                  <a:gd name="T13" fmla="*/ 3 h 291"/>
                  <a:gd name="T14" fmla="*/ 6 w 197"/>
                  <a:gd name="T15" fmla="*/ 1 h 291"/>
                  <a:gd name="T16" fmla="*/ 73 w 197"/>
                  <a:gd name="T17" fmla="*/ 11 h 291"/>
                  <a:gd name="T18" fmla="*/ 73 w 197"/>
                  <a:gd name="T19" fmla="*/ 11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7" h="291">
                    <a:moveTo>
                      <a:pt x="73" y="11"/>
                    </a:moveTo>
                    <a:cubicBezTo>
                      <a:pt x="67" y="57"/>
                      <a:pt x="75" y="100"/>
                      <a:pt x="98" y="140"/>
                    </a:cubicBezTo>
                    <a:cubicBezTo>
                      <a:pt x="121" y="180"/>
                      <a:pt x="155" y="208"/>
                      <a:pt x="197" y="226"/>
                    </a:cubicBezTo>
                    <a:cubicBezTo>
                      <a:pt x="197" y="239"/>
                      <a:pt x="183" y="275"/>
                      <a:pt x="172" y="291"/>
                    </a:cubicBezTo>
                    <a:cubicBezTo>
                      <a:pt x="171" y="290"/>
                      <a:pt x="170" y="290"/>
                      <a:pt x="170" y="290"/>
                    </a:cubicBezTo>
                    <a:cubicBezTo>
                      <a:pt x="83" y="253"/>
                      <a:pt x="29" y="188"/>
                      <a:pt x="8" y="97"/>
                    </a:cubicBezTo>
                    <a:cubicBezTo>
                      <a:pt x="0" y="66"/>
                      <a:pt x="0" y="34"/>
                      <a:pt x="4" y="3"/>
                    </a:cubicBezTo>
                    <a:cubicBezTo>
                      <a:pt x="4" y="1"/>
                      <a:pt x="5" y="1"/>
                      <a:pt x="6" y="1"/>
                    </a:cubicBezTo>
                    <a:cubicBezTo>
                      <a:pt x="29" y="0"/>
                      <a:pt x="51" y="4"/>
                      <a:pt x="73" y="11"/>
                    </a:cubicBezTo>
                    <a:cubicBezTo>
                      <a:pt x="73" y="11"/>
                      <a:pt x="73" y="11"/>
                      <a:pt x="73" y="11"/>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45" name="Freeform 10">
                <a:extLst>
                  <a:ext uri="{FF2B5EF4-FFF2-40B4-BE49-F238E27FC236}">
                    <a16:creationId xmlns:a16="http://schemas.microsoft.com/office/drawing/2014/main" id="{1C352EFB-2CE5-496A-B3E2-D56AE1713847}"/>
                  </a:ext>
                </a:extLst>
              </p:cNvPr>
              <p:cNvSpPr>
                <a:spLocks/>
              </p:cNvSpPr>
              <p:nvPr/>
            </p:nvSpPr>
            <p:spPr bwMode="auto">
              <a:xfrm>
                <a:off x="771525" y="1800225"/>
                <a:ext cx="98425" cy="39688"/>
              </a:xfrm>
              <a:custGeom>
                <a:avLst/>
                <a:gdLst>
                  <a:gd name="T0" fmla="*/ 43 w 335"/>
                  <a:gd name="T1" fmla="*/ 136 h 136"/>
                  <a:gd name="T2" fmla="*/ 0 w 335"/>
                  <a:gd name="T3" fmla="*/ 81 h 136"/>
                  <a:gd name="T4" fmla="*/ 335 w 335"/>
                  <a:gd name="T5" fmla="*/ 81 h 136"/>
                  <a:gd name="T6" fmla="*/ 292 w 335"/>
                  <a:gd name="T7" fmla="*/ 135 h 136"/>
                  <a:gd name="T8" fmla="*/ 167 w 335"/>
                  <a:gd name="T9" fmla="*/ 92 h 136"/>
                  <a:gd name="T10" fmla="*/ 43 w 335"/>
                  <a:gd name="T11" fmla="*/ 136 h 136"/>
                </a:gdLst>
                <a:ahLst/>
                <a:cxnLst>
                  <a:cxn ang="0">
                    <a:pos x="T0" y="T1"/>
                  </a:cxn>
                  <a:cxn ang="0">
                    <a:pos x="T2" y="T3"/>
                  </a:cxn>
                  <a:cxn ang="0">
                    <a:pos x="T4" y="T5"/>
                  </a:cxn>
                  <a:cxn ang="0">
                    <a:pos x="T6" y="T7"/>
                  </a:cxn>
                  <a:cxn ang="0">
                    <a:pos x="T8" y="T9"/>
                  </a:cxn>
                  <a:cxn ang="0">
                    <a:pos x="T10" y="T11"/>
                  </a:cxn>
                </a:cxnLst>
                <a:rect l="0" t="0" r="r" b="b"/>
                <a:pathLst>
                  <a:path w="335" h="136">
                    <a:moveTo>
                      <a:pt x="43" y="136"/>
                    </a:moveTo>
                    <a:cubicBezTo>
                      <a:pt x="26" y="120"/>
                      <a:pt x="11" y="102"/>
                      <a:pt x="0" y="81"/>
                    </a:cubicBezTo>
                    <a:cubicBezTo>
                      <a:pt x="92" y="6"/>
                      <a:pt x="234" y="0"/>
                      <a:pt x="335" y="81"/>
                    </a:cubicBezTo>
                    <a:cubicBezTo>
                      <a:pt x="330" y="93"/>
                      <a:pt x="306" y="124"/>
                      <a:pt x="292" y="135"/>
                    </a:cubicBezTo>
                    <a:cubicBezTo>
                      <a:pt x="255" y="107"/>
                      <a:pt x="214" y="92"/>
                      <a:pt x="167" y="92"/>
                    </a:cubicBezTo>
                    <a:cubicBezTo>
                      <a:pt x="121" y="92"/>
                      <a:pt x="80" y="107"/>
                      <a:pt x="43" y="136"/>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grpSp>
        <p:grpSp>
          <p:nvGrpSpPr>
            <p:cNvPr id="19" name="Group 18">
              <a:extLst>
                <a:ext uri="{FF2B5EF4-FFF2-40B4-BE49-F238E27FC236}">
                  <a16:creationId xmlns:a16="http://schemas.microsoft.com/office/drawing/2014/main" id="{FAB732F9-16D9-4FD4-9754-9C112026AAE3}"/>
                </a:ext>
              </a:extLst>
            </p:cNvPr>
            <p:cNvGrpSpPr/>
            <p:nvPr/>
          </p:nvGrpSpPr>
          <p:grpSpPr>
            <a:xfrm>
              <a:off x="6536658" y="1869569"/>
              <a:ext cx="1050345" cy="324918"/>
              <a:chOff x="6464544" y="1479563"/>
              <a:chExt cx="1050345" cy="324918"/>
            </a:xfrm>
          </p:grpSpPr>
          <p:sp>
            <p:nvSpPr>
              <p:cNvPr id="119" name="Rectangle 118"/>
              <p:cNvSpPr/>
              <p:nvPr/>
            </p:nvSpPr>
            <p:spPr>
              <a:xfrm>
                <a:off x="6595992" y="1479563"/>
                <a:ext cx="918897" cy="324918"/>
              </a:xfrm>
              <a:prstGeom prst="rect">
                <a:avLst/>
              </a:prstGeom>
            </p:spPr>
            <p:txBody>
              <a:bodyPr wrap="square" lIns="45720" tIns="51160" rIns="0" bIns="51160" anchor="ctr">
                <a:spAutoFit/>
              </a:bodyPr>
              <a:lstStyle/>
              <a:p>
                <a:pPr marL="0" marR="0" lvl="0" indent="0" algn="l" defTabSz="1217771" rtl="0" eaLnBrk="1" fontAlgn="auto" latinLnBrk="0" hangingPunct="1">
                  <a:lnSpc>
                    <a:spcPct val="90000"/>
                  </a:lnSpc>
                  <a:spcBef>
                    <a:spcPts val="0"/>
                  </a:spcBef>
                  <a:spcAft>
                    <a:spcPts val="0"/>
                  </a:spcAft>
                  <a:buClrTx/>
                  <a:buSzTx/>
                  <a:buFontTx/>
                  <a:buNone/>
                  <a:tabLst/>
                  <a:defRPr/>
                </a:pPr>
                <a:r>
                  <a:rPr kumimoji="0" lang="en-US" sz="800" b="0" i="0" u="none" strike="noStrike" kern="0" cap="none" spc="0" normalizeH="0" baseline="0" noProof="0">
                    <a:ln>
                      <a:noFill/>
                    </a:ln>
                    <a:gradFill>
                      <a:gsLst>
                        <a:gs pos="0">
                          <a:srgbClr val="1A1A1A"/>
                        </a:gs>
                        <a:gs pos="100000">
                          <a:srgbClr val="1A1A1A"/>
                        </a:gs>
                      </a:gsLst>
                      <a:lin ang="5400000" scaled="1"/>
                    </a:gradFill>
                    <a:effectLst/>
                    <a:uLnTx/>
                    <a:uFillTx/>
                    <a:latin typeface="Segoe UI"/>
                    <a:ea typeface="+mn-ea"/>
                    <a:cs typeface="+mn-cs"/>
                  </a:rPr>
                  <a:t>Malicious Software</a:t>
                </a:r>
                <a:br>
                  <a:rPr kumimoji="0" lang="en-US" sz="800" b="0" i="0" u="none" strike="noStrike" kern="0" cap="none" spc="0" normalizeH="0" baseline="0" noProof="0">
                    <a:ln>
                      <a:noFill/>
                    </a:ln>
                    <a:gradFill>
                      <a:gsLst>
                        <a:gs pos="0">
                          <a:srgbClr val="1A1A1A"/>
                        </a:gs>
                        <a:gs pos="100000">
                          <a:srgbClr val="1A1A1A"/>
                        </a:gs>
                      </a:gsLst>
                      <a:lin ang="5400000" scaled="1"/>
                    </a:gradFill>
                    <a:effectLst/>
                    <a:uLnTx/>
                    <a:uFillTx/>
                    <a:latin typeface="Segoe UI"/>
                    <a:ea typeface="+mn-ea"/>
                    <a:cs typeface="+mn-cs"/>
                  </a:rPr>
                </a:br>
                <a:r>
                  <a:rPr kumimoji="0" lang="en-US" sz="800" b="0" i="0" u="none" strike="noStrike" kern="0" cap="none" spc="0" normalizeH="0" baseline="0" noProof="0">
                    <a:ln>
                      <a:noFill/>
                    </a:ln>
                    <a:gradFill>
                      <a:gsLst>
                        <a:gs pos="0">
                          <a:srgbClr val="1A1A1A"/>
                        </a:gs>
                        <a:gs pos="100000">
                          <a:srgbClr val="1A1A1A"/>
                        </a:gs>
                      </a:gsLst>
                      <a:lin ang="5400000" scaled="1"/>
                    </a:gradFill>
                    <a:effectLst/>
                    <a:uLnTx/>
                    <a:uFillTx/>
                    <a:latin typeface="Segoe UI"/>
                    <a:ea typeface="+mn-ea"/>
                    <a:cs typeface="+mn-cs"/>
                  </a:rPr>
                  <a:t>Removal Tool</a:t>
                </a:r>
              </a:p>
            </p:txBody>
          </p:sp>
          <p:pic>
            <p:nvPicPr>
              <p:cNvPr id="120" name="Picture 2" descr="Microsoft Malware Protection Cent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64544" y="1547196"/>
                <a:ext cx="129025" cy="15647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41" name="Group 140"/>
            <p:cNvGrpSpPr/>
            <p:nvPr/>
          </p:nvGrpSpPr>
          <p:grpSpPr>
            <a:xfrm>
              <a:off x="7718097" y="2002200"/>
              <a:ext cx="198339" cy="48062"/>
              <a:chOff x="6660452" y="3094221"/>
              <a:chExt cx="188672" cy="45719"/>
            </a:xfrm>
            <a:solidFill>
              <a:schemeClr val="tx1"/>
            </a:solidFill>
          </p:grpSpPr>
          <p:sp>
            <p:nvSpPr>
              <p:cNvPr id="142" name="Oval 141"/>
              <p:cNvSpPr/>
              <p:nvPr/>
            </p:nvSpPr>
            <p:spPr bwMode="auto">
              <a:xfrm>
                <a:off x="6660452" y="3094221"/>
                <a:ext cx="45720" cy="45719"/>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r" defTabSz="932293" rtl="0" eaLnBrk="1" fontAlgn="base" latinLnBrk="0" hangingPunct="1">
                  <a:lnSpc>
                    <a:spcPct val="90000"/>
                  </a:lnSpc>
                  <a:spcBef>
                    <a:spcPct val="0"/>
                  </a:spcBef>
                  <a:spcAft>
                    <a:spcPct val="0"/>
                  </a:spcAft>
                  <a:buClrTx/>
                  <a:buSzTx/>
                  <a:buFontTx/>
                  <a:buNone/>
                  <a:tabLst/>
                  <a:defRPr/>
                </a:pPr>
                <a:endParaRPr kumimoji="0" lang="en-US" sz="3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3" name="Oval 142"/>
              <p:cNvSpPr/>
              <p:nvPr/>
            </p:nvSpPr>
            <p:spPr bwMode="auto">
              <a:xfrm>
                <a:off x="6731928" y="3094221"/>
                <a:ext cx="45720" cy="45719"/>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r" defTabSz="932293" rtl="0" eaLnBrk="1" fontAlgn="base" latinLnBrk="0" hangingPunct="1">
                  <a:lnSpc>
                    <a:spcPct val="90000"/>
                  </a:lnSpc>
                  <a:spcBef>
                    <a:spcPct val="0"/>
                  </a:spcBef>
                  <a:spcAft>
                    <a:spcPct val="0"/>
                  </a:spcAft>
                  <a:buClrTx/>
                  <a:buSzTx/>
                  <a:buFontTx/>
                  <a:buNone/>
                  <a:tabLst/>
                  <a:defRPr/>
                </a:pPr>
                <a:endParaRPr kumimoji="0" lang="en-US" sz="3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4" name="Oval 143"/>
              <p:cNvSpPr/>
              <p:nvPr/>
            </p:nvSpPr>
            <p:spPr bwMode="auto">
              <a:xfrm>
                <a:off x="6803404" y="3094221"/>
                <a:ext cx="45720" cy="45719"/>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r" defTabSz="932293" rtl="0" eaLnBrk="1" fontAlgn="base" latinLnBrk="0" hangingPunct="1">
                  <a:lnSpc>
                    <a:spcPct val="90000"/>
                  </a:lnSpc>
                  <a:spcBef>
                    <a:spcPct val="0"/>
                  </a:spcBef>
                  <a:spcAft>
                    <a:spcPct val="0"/>
                  </a:spcAft>
                  <a:buClrTx/>
                  <a:buSzTx/>
                  <a:buFontTx/>
                  <a:buNone/>
                  <a:tabLst/>
                  <a:defRPr/>
                </a:pPr>
                <a:endParaRPr kumimoji="0" lang="en-US" sz="3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0" name="Group 19">
              <a:extLst>
                <a:ext uri="{FF2B5EF4-FFF2-40B4-BE49-F238E27FC236}">
                  <a16:creationId xmlns:a16="http://schemas.microsoft.com/office/drawing/2014/main" id="{D3DE9018-FCD0-4B18-9ED8-F3CAF8B01A1B}"/>
                </a:ext>
              </a:extLst>
            </p:cNvPr>
            <p:cNvGrpSpPr/>
            <p:nvPr/>
          </p:nvGrpSpPr>
          <p:grpSpPr>
            <a:xfrm>
              <a:off x="5613265" y="1883419"/>
              <a:ext cx="901873" cy="283603"/>
              <a:chOff x="5565912" y="1493413"/>
              <a:chExt cx="901873" cy="283603"/>
            </a:xfrm>
          </p:grpSpPr>
          <p:sp>
            <p:nvSpPr>
              <p:cNvPr id="196" name="Rectangle 195">
                <a:hlinkClick r:id="rId5" tooltip="Windows Defender Advanced Threat Protection (ATP) is a service that helps our enterprise customers to detect, investigate, and respond to advanced and targeted attacks on their networks."/>
                <a:extLst>
                  <a:ext uri="{FF2B5EF4-FFF2-40B4-BE49-F238E27FC236}">
                    <a16:creationId xmlns:a16="http://schemas.microsoft.com/office/drawing/2014/main" id="{99E1D15A-4DA0-4F6C-8C00-7BF4E05C68FD}"/>
                  </a:ext>
                </a:extLst>
              </p:cNvPr>
              <p:cNvSpPr/>
              <p:nvPr/>
            </p:nvSpPr>
            <p:spPr>
              <a:xfrm>
                <a:off x="5732166" y="1493413"/>
                <a:ext cx="735619" cy="283603"/>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lIns="45720" rtlCol="0" anchor="ctr"/>
              <a:lstStyle/>
              <a:p>
                <a:pPr marL="0" marR="0" lvl="0" indent="0" algn="l" defTabSz="1217771" rtl="0" eaLnBrk="1" fontAlgn="auto" latinLnBrk="0" hangingPunct="1">
                  <a:lnSpc>
                    <a:spcPct val="90000"/>
                  </a:lnSpc>
                  <a:spcBef>
                    <a:spcPts val="0"/>
                  </a:spcBef>
                  <a:spcAft>
                    <a:spcPts val="0"/>
                  </a:spcAft>
                  <a:buClrTx/>
                  <a:buSzTx/>
                  <a:buFontTx/>
                  <a:buNone/>
                  <a:tabLst/>
                  <a:defRPr/>
                </a:pPr>
                <a:r>
                  <a:rPr kumimoji="0" lang="en-US" sz="800" b="0" i="0" u="none" strike="noStrike" kern="0" cap="none" spc="0" normalizeH="0" baseline="0" noProof="0" dirty="0">
                    <a:ln>
                      <a:noFill/>
                    </a:ln>
                    <a:gradFill>
                      <a:gsLst>
                        <a:gs pos="0">
                          <a:srgbClr val="1A1A1A"/>
                        </a:gs>
                        <a:gs pos="100000">
                          <a:srgbClr val="1A1A1A"/>
                        </a:gs>
                      </a:gsLst>
                      <a:lin ang="5400000" scaled="1"/>
                    </a:gradFill>
                    <a:effectLst/>
                    <a:uLnTx/>
                    <a:uFillTx/>
                    <a:latin typeface="Segoe UI"/>
                    <a:ea typeface="+mn-ea"/>
                    <a:cs typeface="+mn-cs"/>
                  </a:rPr>
                  <a:t>Microsoft Defender AV</a:t>
                </a:r>
              </a:p>
            </p:txBody>
          </p:sp>
          <p:pic>
            <p:nvPicPr>
              <p:cNvPr id="199" name="Picture 198">
                <a:extLst>
                  <a:ext uri="{FF2B5EF4-FFF2-40B4-BE49-F238E27FC236}">
                    <a16:creationId xmlns:a16="http://schemas.microsoft.com/office/drawing/2014/main" id="{C0D1F387-D334-4C61-9385-00011CC8347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65912" y="1528825"/>
                <a:ext cx="174165" cy="193214"/>
              </a:xfrm>
              <a:prstGeom prst="rect">
                <a:avLst/>
              </a:prstGeom>
            </p:spPr>
          </p:pic>
        </p:grpSp>
        <p:sp>
          <p:nvSpPr>
            <p:cNvPr id="552" name="TextBox 551">
              <a:extLst>
                <a:ext uri="{FF2B5EF4-FFF2-40B4-BE49-F238E27FC236}">
                  <a16:creationId xmlns:a16="http://schemas.microsoft.com/office/drawing/2014/main" id="{87D5CB1D-9AE0-45AF-AB18-FF27CEEDBB2B}"/>
                </a:ext>
              </a:extLst>
            </p:cNvPr>
            <p:cNvSpPr txBox="1"/>
            <p:nvPr/>
          </p:nvSpPr>
          <p:spPr>
            <a:xfrm>
              <a:off x="5532522" y="2077269"/>
              <a:ext cx="2562995" cy="428157"/>
            </a:xfrm>
            <a:prstGeom prst="rect">
              <a:avLst/>
            </a:prstGeom>
            <a:noFill/>
          </p:spPr>
          <p:txBody>
            <a:bodyPr wrap="none" lIns="179285" tIns="143428" rIns="179285" bIns="143428" rtlCol="0">
              <a:sp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1000" b="1" i="0" u="none" strike="noStrike" kern="1200" cap="none" spc="0" normalizeH="0" baseline="0" noProof="0">
                  <a:ln>
                    <a:noFill/>
                  </a:ln>
                  <a:gradFill>
                    <a:gsLst>
                      <a:gs pos="2917">
                        <a:srgbClr val="1A1A1A"/>
                      </a:gs>
                      <a:gs pos="100000">
                        <a:srgbClr val="1A1A1A"/>
                      </a:gs>
                    </a:gsLst>
                    <a:lin ang="5400000" scaled="0"/>
                  </a:gradFill>
                  <a:effectLst/>
                  <a:uLnTx/>
                  <a:uFillTx/>
                  <a:latin typeface="Segoe UI" panose="020B0502040204020203" pitchFamily="34" charset="0"/>
                  <a:ea typeface="+mn-ea"/>
                  <a:cs typeface="Segoe UI" panose="020B0502040204020203" pitchFamily="34" charset="0"/>
                </a:rPr>
                <a:t>PRODUCT AND SERVICE TELEMETRY</a:t>
              </a:r>
            </a:p>
          </p:txBody>
        </p:sp>
        <p:sp>
          <p:nvSpPr>
            <p:cNvPr id="14" name="TextBox 13">
              <a:extLst>
                <a:ext uri="{FF2B5EF4-FFF2-40B4-BE49-F238E27FC236}">
                  <a16:creationId xmlns:a16="http://schemas.microsoft.com/office/drawing/2014/main" id="{111F4BDE-A414-493D-B750-BA2BAAE2BBFC}"/>
                </a:ext>
              </a:extLst>
            </p:cNvPr>
            <p:cNvSpPr txBox="1"/>
            <p:nvPr/>
          </p:nvSpPr>
          <p:spPr>
            <a:xfrm>
              <a:off x="5630629" y="1728931"/>
              <a:ext cx="520976" cy="138499"/>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2917">
                        <a:srgbClr val="1A1A1A"/>
                      </a:gs>
                      <a:gs pos="100000">
                        <a:srgbClr val="1A1A1A"/>
                      </a:gs>
                    </a:gsLst>
                    <a:lin ang="5400000" scaled="0"/>
                  </a:gradFill>
                  <a:effectLst/>
                  <a:uLnTx/>
                  <a:uFillTx/>
                  <a:latin typeface="Segoe UI"/>
                  <a:ea typeface="+mn-ea"/>
                  <a:cs typeface="+mn-cs"/>
                </a:rPr>
                <a:t>Office 365</a:t>
              </a:r>
            </a:p>
          </p:txBody>
        </p:sp>
        <p:sp>
          <p:nvSpPr>
            <p:cNvPr id="99" name="TextBox 98">
              <a:extLst>
                <a:ext uri="{FF2B5EF4-FFF2-40B4-BE49-F238E27FC236}">
                  <a16:creationId xmlns:a16="http://schemas.microsoft.com/office/drawing/2014/main" id="{A868AFDB-013D-46E5-9301-18668BB24619}"/>
                </a:ext>
              </a:extLst>
            </p:cNvPr>
            <p:cNvSpPr txBox="1"/>
            <p:nvPr/>
          </p:nvSpPr>
          <p:spPr>
            <a:xfrm>
              <a:off x="6534795" y="1721236"/>
              <a:ext cx="899285"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2917">
                        <a:srgbClr val="1A1A1A"/>
                      </a:gs>
                      <a:gs pos="100000">
                        <a:srgbClr val="1A1A1A"/>
                      </a:gs>
                    </a:gsLst>
                    <a:lin ang="5400000" scaled="0"/>
                  </a:gradFill>
                  <a:effectLst/>
                  <a:uLnTx/>
                  <a:uFillTx/>
                  <a:latin typeface="Segoe UI"/>
                  <a:ea typeface="+mn-ea"/>
                  <a:cs typeface="+mn-cs"/>
                </a:rPr>
                <a:t>Microsoft Azure</a:t>
              </a:r>
            </a:p>
          </p:txBody>
        </p:sp>
        <p:sp>
          <p:nvSpPr>
            <p:cNvPr id="102" name="TextBox 101">
              <a:extLst>
                <a:ext uri="{FF2B5EF4-FFF2-40B4-BE49-F238E27FC236}">
                  <a16:creationId xmlns:a16="http://schemas.microsoft.com/office/drawing/2014/main" id="{DC98E6F5-A0F9-43FE-BDBE-F51EDEA2B09E}"/>
                </a:ext>
              </a:extLst>
            </p:cNvPr>
            <p:cNvSpPr txBox="1"/>
            <p:nvPr/>
          </p:nvSpPr>
          <p:spPr>
            <a:xfrm>
              <a:off x="7715079" y="1724911"/>
              <a:ext cx="251672"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2917">
                        <a:srgbClr val="1A1A1A"/>
                      </a:gs>
                      <a:gs pos="100000">
                        <a:srgbClr val="1A1A1A"/>
                      </a:gs>
                    </a:gsLst>
                    <a:lin ang="5400000" scaled="0"/>
                  </a:gradFill>
                  <a:effectLst/>
                  <a:uLnTx/>
                  <a:uFillTx/>
                  <a:latin typeface="Segoe UI"/>
                  <a:ea typeface="+mn-ea"/>
                  <a:cs typeface="+mn-cs"/>
                </a:rPr>
                <a:t>Bing</a:t>
              </a:r>
            </a:p>
          </p:txBody>
        </p:sp>
      </p:grpSp>
      <p:grpSp>
        <p:nvGrpSpPr>
          <p:cNvPr id="227" name="Group 226">
            <a:extLst>
              <a:ext uri="{FF2B5EF4-FFF2-40B4-BE49-F238E27FC236}">
                <a16:creationId xmlns:a16="http://schemas.microsoft.com/office/drawing/2014/main" id="{F69D9B84-0AA6-4CF2-9B7C-6A3653D0BE2C}"/>
              </a:ext>
            </a:extLst>
          </p:cNvPr>
          <p:cNvGrpSpPr/>
          <p:nvPr/>
        </p:nvGrpSpPr>
        <p:grpSpPr>
          <a:xfrm>
            <a:off x="618406" y="4798794"/>
            <a:ext cx="7574946" cy="1602185"/>
            <a:chOff x="618406" y="4798794"/>
            <a:chExt cx="7574946" cy="1602185"/>
          </a:xfrm>
        </p:grpSpPr>
        <p:sp>
          <p:nvSpPr>
            <p:cNvPr id="105" name="Rectangle 104">
              <a:extLst>
                <a:ext uri="{FF2B5EF4-FFF2-40B4-BE49-F238E27FC236}">
                  <a16:creationId xmlns:a16="http://schemas.microsoft.com/office/drawing/2014/main" id="{C2C7D761-7874-49E0-BAE2-FF8D98149A09}"/>
                </a:ext>
              </a:extLst>
            </p:cNvPr>
            <p:cNvSpPr/>
            <p:nvPr/>
          </p:nvSpPr>
          <p:spPr bwMode="auto">
            <a:xfrm>
              <a:off x="618406" y="4798794"/>
              <a:ext cx="7574946" cy="1602185"/>
            </a:xfrm>
            <a:prstGeom prst="rect">
              <a:avLst/>
            </a:prstGeom>
            <a:solidFill>
              <a:schemeClr val="bg1"/>
            </a:solidFill>
            <a:ln w="28575">
              <a:noFill/>
              <a:headEnd type="none" w="med" len="med"/>
              <a:tailEnd type="none" w="med" len="med"/>
            </a:ln>
            <a:effectLst>
              <a:outerShdw blurRad="127000" dist="25400" dir="1800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82880" rIns="134464" bIns="107571" numCol="1" spcCol="0" rtlCol="0" fromWordArt="0" anchor="t" anchorCtr="0" forceAA="0" compatLnSpc="1">
              <a:prstTxWarp prst="textNoShape">
                <a:avLst/>
              </a:prstTxWarp>
              <a:noAutofit/>
            </a:bodyPr>
            <a:lstStyle/>
            <a:p>
              <a:pPr marL="0" marR="0" lvl="0" indent="0" algn="l" defTabSz="685647" rtl="0" eaLnBrk="1" fontAlgn="base" latinLnBrk="0" hangingPunct="1">
                <a:lnSpc>
                  <a:spcPct val="90000"/>
                </a:lnSpc>
                <a:spcBef>
                  <a:spcPct val="0"/>
                </a:spcBef>
                <a:spcAft>
                  <a:spcPts val="600"/>
                </a:spcAft>
                <a:buClrTx/>
                <a:buSzTx/>
                <a:buFontTx/>
                <a:buNone/>
                <a:tabLst/>
                <a:defRPr/>
              </a:pPr>
              <a:endParaRPr kumimoji="0" lang="en-US" sz="900" b="0" i="0" u="none" strike="noStrike" kern="1200" cap="none" spc="0" normalizeH="0" baseline="0" noProof="0">
                <a:ln>
                  <a:noFill/>
                </a:ln>
                <a:gradFill>
                  <a:gsLst>
                    <a:gs pos="2917">
                      <a:srgbClr val="0078D4"/>
                    </a:gs>
                    <a:gs pos="100000">
                      <a:srgbClr val="0078D4"/>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106" name="Rectangle 105">
              <a:extLst>
                <a:ext uri="{FF2B5EF4-FFF2-40B4-BE49-F238E27FC236}">
                  <a16:creationId xmlns:a16="http://schemas.microsoft.com/office/drawing/2014/main" id="{656E2361-D396-4D17-B989-95DD3072364B}"/>
                </a:ext>
              </a:extLst>
            </p:cNvPr>
            <p:cNvSpPr/>
            <p:nvPr/>
          </p:nvSpPr>
          <p:spPr>
            <a:xfrm>
              <a:off x="774869" y="5025434"/>
              <a:ext cx="960120" cy="1188720"/>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30" tIns="89630" rIns="89630" bIns="89630" numCol="1" spcCol="0" rtlCol="0" fromWordArt="0" anchor="ctr" anchorCtr="0" forceAA="0" compatLnSpc="1">
              <a:prstTxWarp prst="textNoShape">
                <a:avLst/>
              </a:prstTxWarp>
              <a:noAutofit/>
            </a:bodyPr>
            <a:lstStyle/>
            <a:p>
              <a:pPr marL="0" marR="0" lvl="0" indent="0" algn="ctr" defTabSz="896214" rtl="0" eaLnBrk="1" fontAlgn="auto" latinLnBrk="0" hangingPunct="1">
                <a:lnSpc>
                  <a:spcPct val="90000"/>
                </a:lnSpc>
                <a:spcBef>
                  <a:spcPts val="0"/>
                </a:spcBef>
                <a:spcAft>
                  <a:spcPts val="0"/>
                </a:spcAft>
                <a:buClrTx/>
                <a:buSzTx/>
                <a:buFontTx/>
                <a:buNone/>
                <a:tabLst/>
                <a:defRPr/>
              </a:pPr>
              <a:endParaRPr kumimoji="0" lang="en-US" sz="900" b="1" i="0" u="none" strike="noStrike" kern="0" cap="none" spc="0" normalizeH="0" baseline="0" noProof="0">
                <a:ln>
                  <a:noFill/>
                </a:ln>
                <a:gradFill>
                  <a:gsLst>
                    <a:gs pos="70796">
                      <a:srgbClr val="282828"/>
                    </a:gs>
                    <a:gs pos="22000">
                      <a:srgbClr val="282828"/>
                    </a:gs>
                  </a:gsLst>
                  <a:lin ang="5400000" scaled="1"/>
                </a:gradFill>
                <a:effectLst/>
                <a:uLnTx/>
                <a:uFillTx/>
                <a:latin typeface="Segoe UI"/>
                <a:ea typeface="+mn-ea"/>
                <a:cs typeface="Segoe UI Semibold" panose="020B0702040204020203" pitchFamily="34" charset="0"/>
              </a:endParaRPr>
            </a:p>
            <a:p>
              <a:pPr marL="0" marR="0" lvl="0" indent="0" algn="ctr" defTabSz="896214" rtl="0" eaLnBrk="1" fontAlgn="auto" latinLnBrk="0" hangingPunct="1">
                <a:lnSpc>
                  <a:spcPct val="90000"/>
                </a:lnSpc>
                <a:spcBef>
                  <a:spcPts val="0"/>
                </a:spcBef>
                <a:spcAft>
                  <a:spcPts val="0"/>
                </a:spcAft>
                <a:buClrTx/>
                <a:buSzTx/>
                <a:buFontTx/>
                <a:buNone/>
                <a:tabLst/>
                <a:defRPr/>
              </a:pPr>
              <a:endParaRPr kumimoji="0" lang="en-US" sz="900" b="1" i="0" u="none" strike="noStrike" kern="0" cap="none" spc="0" normalizeH="0" baseline="0" noProof="0">
                <a:ln>
                  <a:noFill/>
                </a:ln>
                <a:gradFill>
                  <a:gsLst>
                    <a:gs pos="70796">
                      <a:srgbClr val="282828"/>
                    </a:gs>
                    <a:gs pos="22000">
                      <a:srgbClr val="282828"/>
                    </a:gs>
                  </a:gsLst>
                  <a:lin ang="5400000" scaled="1"/>
                </a:gradFill>
                <a:effectLst/>
                <a:uLnTx/>
                <a:uFillTx/>
                <a:latin typeface="Segoe UI"/>
                <a:ea typeface="+mn-ea"/>
                <a:cs typeface="Segoe UI Semibold" panose="020B0702040204020203" pitchFamily="34" charset="0"/>
              </a:endParaRPr>
            </a:p>
            <a:p>
              <a:pPr marL="0" marR="0" lvl="0" indent="0" algn="ctr" defTabSz="896214" rtl="0" eaLnBrk="1" fontAlgn="auto" latinLnBrk="0" hangingPunct="1">
                <a:lnSpc>
                  <a:spcPct val="90000"/>
                </a:lnSpc>
                <a:spcBef>
                  <a:spcPts val="0"/>
                </a:spcBef>
                <a:spcAft>
                  <a:spcPts val="0"/>
                </a:spcAft>
                <a:buClrTx/>
                <a:buSzTx/>
                <a:buFontTx/>
                <a:buNone/>
                <a:tabLst/>
                <a:defRPr/>
              </a:pPr>
              <a:r>
                <a:rPr kumimoji="0" lang="en-US" sz="900" b="1" i="0" u="none" strike="noStrike" kern="0" cap="none" spc="0" normalizeH="0" baseline="0" noProof="0">
                  <a:ln>
                    <a:noFill/>
                  </a:ln>
                  <a:gradFill>
                    <a:gsLst>
                      <a:gs pos="70796">
                        <a:srgbClr val="282828"/>
                      </a:gs>
                      <a:gs pos="22000">
                        <a:srgbClr val="282828"/>
                      </a:gs>
                    </a:gsLst>
                    <a:lin ang="5400000" scaled="1"/>
                  </a:gradFill>
                  <a:effectLst/>
                  <a:uLnTx/>
                  <a:uFillTx/>
                  <a:latin typeface="Segoe UI"/>
                  <a:ea typeface="+mn-ea"/>
                  <a:cs typeface="Segoe UI Semibold" panose="020B0702040204020203" pitchFamily="34" charset="0"/>
                </a:rPr>
                <a:t>Azure Sentinel</a:t>
              </a:r>
            </a:p>
            <a:p>
              <a:pPr marL="0" marR="0" lvl="0" indent="0" algn="ctr" defTabSz="896214" rtl="0" eaLnBrk="1" fontAlgn="auto" latinLnBrk="0" hangingPunct="1">
                <a:lnSpc>
                  <a:spcPct val="90000"/>
                </a:lnSpc>
                <a:spcBef>
                  <a:spcPts val="0"/>
                </a:spcBef>
                <a:spcAft>
                  <a:spcPts val="0"/>
                </a:spcAft>
                <a:buClrTx/>
                <a:buSzTx/>
                <a:buFontTx/>
                <a:buNone/>
                <a:tabLst/>
                <a:defRPr/>
              </a:pPr>
              <a:endParaRPr lang="en-US" sz="900" b="1" kern="0">
                <a:gradFill>
                  <a:gsLst>
                    <a:gs pos="70796">
                      <a:srgbClr val="282828"/>
                    </a:gs>
                    <a:gs pos="22000">
                      <a:srgbClr val="282828"/>
                    </a:gs>
                  </a:gsLst>
                  <a:lin ang="5400000" scaled="1"/>
                </a:gradFill>
                <a:latin typeface="Segoe UI"/>
                <a:cs typeface="Segoe UI Semibold" panose="020B0702040204020203" pitchFamily="34" charset="0"/>
              </a:endParaRPr>
            </a:p>
            <a:p>
              <a:pPr marL="0" marR="0" lvl="0" indent="0" algn="ctr" defTabSz="896214" rtl="0" eaLnBrk="1" fontAlgn="auto" latinLnBrk="0" hangingPunct="1">
                <a:lnSpc>
                  <a:spcPct val="90000"/>
                </a:lnSpc>
                <a:spcBef>
                  <a:spcPts val="0"/>
                </a:spcBef>
                <a:spcAft>
                  <a:spcPts val="0"/>
                </a:spcAft>
                <a:buClrTx/>
                <a:buSzTx/>
                <a:buFontTx/>
                <a:buNone/>
                <a:tabLst/>
                <a:defRPr/>
              </a:pPr>
              <a:r>
                <a:rPr kumimoji="0" lang="en-US" sz="900" b="1" i="0" u="none" strike="noStrike" kern="0" cap="none" spc="0" normalizeH="0" baseline="0" noProof="0">
                  <a:ln>
                    <a:noFill/>
                  </a:ln>
                  <a:gradFill>
                    <a:gsLst>
                      <a:gs pos="70796">
                        <a:srgbClr val="282828"/>
                      </a:gs>
                      <a:gs pos="22000">
                        <a:srgbClr val="282828"/>
                      </a:gs>
                    </a:gsLst>
                    <a:lin ang="5400000" scaled="1"/>
                  </a:gradFill>
                  <a:effectLst/>
                  <a:uLnTx/>
                  <a:uFillTx/>
                  <a:latin typeface="Segoe UI"/>
                  <a:ea typeface="+mn-ea"/>
                  <a:cs typeface="Segoe UI Semibold" panose="020B0702040204020203" pitchFamily="34" charset="0"/>
                </a:rPr>
                <a:t>Azure Security Center (ASC)</a:t>
              </a:r>
            </a:p>
            <a:p>
              <a:pPr marL="0" marR="0" lvl="0" indent="0" algn="ctr" defTabSz="896214" rtl="0" eaLnBrk="1" fontAlgn="auto" latinLnBrk="0" hangingPunct="1">
                <a:lnSpc>
                  <a:spcPct val="90000"/>
                </a:lnSpc>
                <a:spcBef>
                  <a:spcPts val="0"/>
                </a:spcBef>
                <a:spcAft>
                  <a:spcPts val="0"/>
                </a:spcAft>
                <a:buClrTx/>
                <a:buSzTx/>
                <a:buFontTx/>
                <a:buNone/>
                <a:tabLst/>
                <a:defRPr/>
              </a:pPr>
              <a:r>
                <a:rPr kumimoji="0" lang="en-US" sz="900" b="1" i="0" u="none" strike="noStrike" kern="0" cap="none" spc="0" normalizeH="0" baseline="0" noProof="0">
                  <a:ln>
                    <a:noFill/>
                  </a:ln>
                  <a:gradFill>
                    <a:gsLst>
                      <a:gs pos="70796">
                        <a:srgbClr val="282828"/>
                      </a:gs>
                      <a:gs pos="22000">
                        <a:srgbClr val="282828"/>
                      </a:gs>
                    </a:gsLst>
                    <a:lin ang="5400000" scaled="1"/>
                  </a:gradFill>
                  <a:effectLst/>
                  <a:uLnTx/>
                  <a:uFillTx/>
                  <a:latin typeface="Segoe UI"/>
                  <a:ea typeface="+mn-ea"/>
                  <a:cs typeface="Segoe UI Semibold" panose="020B0702040204020203" pitchFamily="34" charset="0"/>
                </a:rPr>
                <a:t> </a:t>
              </a:r>
              <a:br>
                <a:rPr kumimoji="0" lang="en-US" sz="900" b="1" i="0" u="none" strike="noStrike" kern="0" cap="none" spc="0" normalizeH="0" baseline="0" noProof="0">
                  <a:ln>
                    <a:noFill/>
                  </a:ln>
                  <a:gradFill>
                    <a:gsLst>
                      <a:gs pos="70796">
                        <a:srgbClr val="282828"/>
                      </a:gs>
                      <a:gs pos="22000">
                        <a:srgbClr val="282828"/>
                      </a:gs>
                    </a:gsLst>
                    <a:lin ang="5400000" scaled="1"/>
                  </a:gradFill>
                  <a:effectLst/>
                  <a:uLnTx/>
                  <a:uFillTx/>
                  <a:latin typeface="Segoe UI"/>
                  <a:ea typeface="+mn-ea"/>
                  <a:cs typeface="Segoe UI Semibold" panose="020B0702040204020203" pitchFamily="34" charset="0"/>
                </a:rPr>
              </a:br>
              <a:endParaRPr kumimoji="0" lang="en-US" sz="900" b="1" i="0" u="none" strike="noStrike" kern="0" cap="none" spc="0" normalizeH="0" baseline="0" noProof="0">
                <a:ln>
                  <a:noFill/>
                </a:ln>
                <a:gradFill>
                  <a:gsLst>
                    <a:gs pos="70796">
                      <a:srgbClr val="282828"/>
                    </a:gs>
                    <a:gs pos="22000">
                      <a:srgbClr val="282828"/>
                    </a:gs>
                  </a:gsLst>
                  <a:lin ang="5400000" scaled="1"/>
                </a:gradFill>
                <a:effectLst/>
                <a:uLnTx/>
                <a:uFillTx/>
                <a:latin typeface="Segoe UI"/>
                <a:ea typeface="+mn-ea"/>
                <a:cs typeface="Segoe UI Semibold" panose="020B0702040204020203" pitchFamily="34" charset="0"/>
              </a:endParaRPr>
            </a:p>
          </p:txBody>
        </p:sp>
        <p:sp>
          <p:nvSpPr>
            <p:cNvPr id="107" name="Rectangle 106">
              <a:extLst>
                <a:ext uri="{FF2B5EF4-FFF2-40B4-BE49-F238E27FC236}">
                  <a16:creationId xmlns:a16="http://schemas.microsoft.com/office/drawing/2014/main" id="{C035C57F-810C-45E8-AE30-B714260D4770}"/>
                </a:ext>
              </a:extLst>
            </p:cNvPr>
            <p:cNvSpPr/>
            <p:nvPr/>
          </p:nvSpPr>
          <p:spPr>
            <a:xfrm>
              <a:off x="1817979" y="5025434"/>
              <a:ext cx="960120" cy="1188720"/>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30" tIns="89630" rIns="89630" bIns="89630" numCol="1" spcCol="0" rtlCol="0" fromWordArt="0" anchor="ctr" anchorCtr="0" forceAA="0" compatLnSpc="1">
              <a:prstTxWarp prst="textNoShape">
                <a:avLst/>
              </a:prstTxWarp>
              <a:noAutofit/>
            </a:bodyPr>
            <a:lstStyle/>
            <a:p>
              <a:pPr marL="0" marR="0" lvl="0" indent="0" algn="ctr" defTabSz="896214" rtl="0" eaLnBrk="1" fontAlgn="auto" latinLnBrk="0" hangingPunct="1">
                <a:lnSpc>
                  <a:spcPct val="90000"/>
                </a:lnSpc>
                <a:spcBef>
                  <a:spcPts val="0"/>
                </a:spcBef>
                <a:spcAft>
                  <a:spcPts val="0"/>
                </a:spcAft>
                <a:buClrTx/>
                <a:buSzTx/>
                <a:buFontTx/>
                <a:buNone/>
                <a:tabLst/>
                <a:defRPr/>
              </a:pPr>
              <a:r>
                <a:rPr kumimoji="0" lang="en-US" sz="900" b="1" i="0" u="none" strike="noStrike" kern="0" cap="none" spc="0" normalizeH="0" baseline="0" noProof="0">
                  <a:ln>
                    <a:noFill/>
                  </a:ln>
                  <a:gradFill>
                    <a:gsLst>
                      <a:gs pos="70796">
                        <a:srgbClr val="282828"/>
                      </a:gs>
                      <a:gs pos="22000">
                        <a:srgbClr val="282828"/>
                      </a:gs>
                    </a:gsLst>
                    <a:lin ang="5400000" scaled="1"/>
                  </a:gradFill>
                  <a:effectLst/>
                  <a:uLnTx/>
                  <a:uFillTx/>
                  <a:latin typeface="Segoe UI"/>
                  <a:ea typeface="+mn-ea"/>
                  <a:cs typeface="Segoe UI Semibold" panose="020B0702040204020203" pitchFamily="34" charset="0"/>
                </a:rPr>
                <a:t>Azure Active Directory Identity Protection </a:t>
              </a:r>
              <a:br>
                <a:rPr kumimoji="0" lang="en-US" sz="900" b="1" i="0" u="none" strike="noStrike" kern="0" cap="none" spc="0" normalizeH="0" baseline="0" noProof="0">
                  <a:ln>
                    <a:noFill/>
                  </a:ln>
                  <a:gradFill>
                    <a:gsLst>
                      <a:gs pos="70796">
                        <a:srgbClr val="282828"/>
                      </a:gs>
                      <a:gs pos="22000">
                        <a:srgbClr val="282828"/>
                      </a:gs>
                    </a:gsLst>
                    <a:lin ang="5400000" scaled="1"/>
                  </a:gradFill>
                  <a:effectLst/>
                  <a:uLnTx/>
                  <a:uFillTx/>
                  <a:latin typeface="Segoe UI"/>
                  <a:ea typeface="+mn-ea"/>
                  <a:cs typeface="Segoe UI Semibold" panose="020B0702040204020203" pitchFamily="34" charset="0"/>
                </a:rPr>
              </a:br>
              <a:endParaRPr kumimoji="0" lang="en-US" sz="900" b="1" i="0" u="none" strike="noStrike" kern="0" cap="none" spc="0" normalizeH="0" baseline="0" noProof="0">
                <a:ln>
                  <a:noFill/>
                </a:ln>
                <a:gradFill>
                  <a:gsLst>
                    <a:gs pos="70796">
                      <a:srgbClr val="282828"/>
                    </a:gs>
                    <a:gs pos="22000">
                      <a:srgbClr val="282828"/>
                    </a:gs>
                  </a:gsLst>
                  <a:lin ang="5400000" scaled="1"/>
                </a:gradFill>
                <a:effectLst/>
                <a:uLnTx/>
                <a:uFillTx/>
                <a:latin typeface="Segoe UI"/>
                <a:ea typeface="+mn-ea"/>
                <a:cs typeface="Segoe UI Semibold" panose="020B0702040204020203" pitchFamily="34" charset="0"/>
              </a:endParaRPr>
            </a:p>
            <a:p>
              <a:pPr marL="0" marR="0" lvl="0" indent="0" algn="ctr" defTabSz="896214" rtl="0" eaLnBrk="1" fontAlgn="auto" latinLnBrk="0" hangingPunct="1">
                <a:lnSpc>
                  <a:spcPct val="90000"/>
                </a:lnSpc>
                <a:spcBef>
                  <a:spcPts val="0"/>
                </a:spcBef>
                <a:spcAft>
                  <a:spcPts val="0"/>
                </a:spcAft>
                <a:buClrTx/>
                <a:buSzTx/>
                <a:buFontTx/>
                <a:buNone/>
                <a:tabLst/>
                <a:defRPr/>
              </a:pPr>
              <a:r>
                <a:rPr kumimoji="0" lang="en-US" sz="900" b="1" i="0" u="none" strike="noStrike" kern="0" cap="none" spc="0" normalizeH="0" baseline="0" noProof="0">
                  <a:ln>
                    <a:noFill/>
                  </a:ln>
                  <a:gradFill>
                    <a:gsLst>
                      <a:gs pos="70796">
                        <a:srgbClr val="282828"/>
                      </a:gs>
                      <a:gs pos="22000">
                        <a:srgbClr val="282828"/>
                      </a:gs>
                    </a:gsLst>
                    <a:lin ang="5400000" scaled="1"/>
                  </a:gradFill>
                  <a:effectLst/>
                  <a:uLnTx/>
                  <a:uFillTx/>
                  <a:latin typeface="Segoe UI"/>
                  <a:ea typeface="+mn-ea"/>
                  <a:cs typeface="Segoe UI Semibold" panose="020B0702040204020203" pitchFamily="34" charset="0"/>
                </a:rPr>
                <a:t>Microsoft Accounts</a:t>
              </a:r>
            </a:p>
          </p:txBody>
        </p:sp>
        <p:sp>
          <p:nvSpPr>
            <p:cNvPr id="108" name="Rectangle 107">
              <a:extLst>
                <a:ext uri="{FF2B5EF4-FFF2-40B4-BE49-F238E27FC236}">
                  <a16:creationId xmlns:a16="http://schemas.microsoft.com/office/drawing/2014/main" id="{38FBB344-1273-42BA-9C3C-4C60A9BBC589}"/>
                </a:ext>
              </a:extLst>
            </p:cNvPr>
            <p:cNvSpPr/>
            <p:nvPr/>
          </p:nvSpPr>
          <p:spPr>
            <a:xfrm>
              <a:off x="2861089" y="5025434"/>
              <a:ext cx="822960" cy="1188720"/>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89630" rIns="91440" bIns="89630" numCol="1" spcCol="0" rtlCol="0" fromWordArt="0" anchor="ctr" anchorCtr="0" forceAA="0" compatLnSpc="1">
              <a:prstTxWarp prst="textNoShape">
                <a:avLst/>
              </a:prstTxWarp>
              <a:noAutofit/>
            </a:bodyPr>
            <a:lstStyle/>
            <a:p>
              <a:pPr marL="0" marR="0" lvl="0" indent="0" algn="ctr" defTabSz="896214" rtl="0" eaLnBrk="1" fontAlgn="auto" latinLnBrk="0" hangingPunct="1">
                <a:lnSpc>
                  <a:spcPct val="90000"/>
                </a:lnSpc>
                <a:spcBef>
                  <a:spcPts val="0"/>
                </a:spcBef>
                <a:spcAft>
                  <a:spcPts val="0"/>
                </a:spcAft>
                <a:buClrTx/>
                <a:buSzTx/>
                <a:buFontTx/>
                <a:buNone/>
                <a:tabLst/>
                <a:defRPr/>
              </a:pPr>
              <a:endParaRPr kumimoji="0" lang="en-US" sz="900" b="1" i="0" u="none" strike="noStrike" kern="0" cap="none" spc="0" normalizeH="0" baseline="0" noProof="0">
                <a:ln>
                  <a:noFill/>
                </a:ln>
                <a:gradFill>
                  <a:gsLst>
                    <a:gs pos="70796">
                      <a:srgbClr val="282828"/>
                    </a:gs>
                    <a:gs pos="22000">
                      <a:srgbClr val="282828"/>
                    </a:gs>
                  </a:gsLst>
                  <a:lin ang="5400000" scaled="1"/>
                </a:gradFill>
                <a:effectLst/>
                <a:uLnTx/>
                <a:uFillTx/>
                <a:latin typeface="Segoe UI"/>
                <a:ea typeface="+mn-ea"/>
                <a:cs typeface="Segoe UI Semibold" panose="020B0702040204020203" pitchFamily="34" charset="0"/>
              </a:endParaRPr>
            </a:p>
            <a:p>
              <a:pPr marL="0" marR="0" lvl="0" indent="0" algn="ctr" defTabSz="896214" rtl="0" eaLnBrk="1" fontAlgn="auto" latinLnBrk="0" hangingPunct="1">
                <a:lnSpc>
                  <a:spcPct val="90000"/>
                </a:lnSpc>
                <a:spcBef>
                  <a:spcPts val="0"/>
                </a:spcBef>
                <a:spcAft>
                  <a:spcPts val="0"/>
                </a:spcAft>
                <a:buClrTx/>
                <a:buSzTx/>
                <a:buFontTx/>
                <a:buNone/>
                <a:tabLst/>
                <a:defRPr/>
              </a:pPr>
              <a:r>
                <a:rPr kumimoji="0" lang="en-US" sz="900" b="1" i="0" u="none" strike="noStrike" kern="0" cap="none" spc="0" normalizeH="0" baseline="0" noProof="0">
                  <a:ln>
                    <a:noFill/>
                  </a:ln>
                  <a:gradFill>
                    <a:gsLst>
                      <a:gs pos="70796">
                        <a:srgbClr val="282828"/>
                      </a:gs>
                      <a:gs pos="22000">
                        <a:srgbClr val="282828"/>
                      </a:gs>
                    </a:gsLst>
                    <a:lin ang="5400000" scaled="1"/>
                  </a:gradFill>
                  <a:effectLst/>
                  <a:uLnTx/>
                  <a:uFillTx/>
                  <a:latin typeface="Segoe UI"/>
                  <a:ea typeface="+mn-ea"/>
                  <a:cs typeface="Segoe UI Semibold" panose="020B0702040204020203" pitchFamily="34" charset="0"/>
                </a:rPr>
                <a:t>Azure Advanced Threat Protection (ATP) </a:t>
              </a:r>
            </a:p>
          </p:txBody>
        </p:sp>
        <p:sp>
          <p:nvSpPr>
            <p:cNvPr id="109" name="Rectangle 108">
              <a:extLst>
                <a:ext uri="{FF2B5EF4-FFF2-40B4-BE49-F238E27FC236}">
                  <a16:creationId xmlns:a16="http://schemas.microsoft.com/office/drawing/2014/main" id="{4332D231-2920-4B6D-94B4-BCC666DB63F0}"/>
                </a:ext>
              </a:extLst>
            </p:cNvPr>
            <p:cNvSpPr/>
            <p:nvPr/>
          </p:nvSpPr>
          <p:spPr>
            <a:xfrm>
              <a:off x="3767039" y="5025434"/>
              <a:ext cx="1280160" cy="1188720"/>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30" tIns="89630" rIns="89630" bIns="89630" numCol="1" spcCol="0" rtlCol="0" fromWordArt="0" anchor="ctr" anchorCtr="0" forceAA="0" compatLnSpc="1">
              <a:prstTxWarp prst="textNoShape">
                <a:avLst/>
              </a:prstTxWarp>
              <a:noAutofit/>
            </a:bodyPr>
            <a:lstStyle/>
            <a:p>
              <a:pPr marL="0" marR="0" lvl="0" indent="0" algn="ctr" defTabSz="896214" rtl="0" eaLnBrk="1" fontAlgn="auto" latinLnBrk="0" hangingPunct="1">
                <a:lnSpc>
                  <a:spcPct val="90000"/>
                </a:lnSpc>
                <a:spcBef>
                  <a:spcPts val="0"/>
                </a:spcBef>
                <a:spcAft>
                  <a:spcPts val="0"/>
                </a:spcAft>
                <a:buClrTx/>
                <a:buSzTx/>
                <a:buFontTx/>
                <a:buNone/>
                <a:tabLst/>
                <a:defRPr/>
              </a:pPr>
              <a:endParaRPr kumimoji="0" lang="en-US" sz="900" b="1" i="0" u="none" strike="noStrike" kern="0" cap="none" spc="0" normalizeH="0" baseline="0" noProof="0" dirty="0">
                <a:ln>
                  <a:noFill/>
                </a:ln>
                <a:gradFill>
                  <a:gsLst>
                    <a:gs pos="70796">
                      <a:srgbClr val="282828"/>
                    </a:gs>
                    <a:gs pos="22000">
                      <a:srgbClr val="282828"/>
                    </a:gs>
                  </a:gsLst>
                  <a:lin ang="5400000" scaled="1"/>
                </a:gradFill>
                <a:effectLst/>
                <a:uLnTx/>
                <a:uFillTx/>
                <a:latin typeface="Segoe UI"/>
                <a:ea typeface="+mn-ea"/>
                <a:cs typeface="Segoe UI Semibold" panose="020B0702040204020203" pitchFamily="34" charset="0"/>
              </a:endParaRPr>
            </a:p>
            <a:p>
              <a:pPr marL="0" marR="0" lvl="0" indent="0" algn="ctr" defTabSz="896214" rtl="0" eaLnBrk="1" fontAlgn="auto" latinLnBrk="0" hangingPunct="1">
                <a:lnSpc>
                  <a:spcPct val="90000"/>
                </a:lnSpc>
                <a:spcBef>
                  <a:spcPts val="600"/>
                </a:spcBef>
                <a:spcAft>
                  <a:spcPts val="1000"/>
                </a:spcAft>
                <a:buClrTx/>
                <a:buSzTx/>
                <a:buFontTx/>
                <a:buNone/>
                <a:tabLst/>
                <a:defRPr/>
              </a:pPr>
              <a:r>
                <a:rPr kumimoji="0" lang="en-US" sz="900" b="1" i="0" u="none" strike="noStrike" kern="0" cap="none" spc="0" normalizeH="0" baseline="0" noProof="0" dirty="0">
                  <a:ln>
                    <a:noFill/>
                  </a:ln>
                  <a:gradFill>
                    <a:gsLst>
                      <a:gs pos="70796">
                        <a:srgbClr val="282828"/>
                      </a:gs>
                      <a:gs pos="22000">
                        <a:srgbClr val="282828"/>
                      </a:gs>
                    </a:gsLst>
                    <a:lin ang="5400000" scaled="1"/>
                  </a:gradFill>
                  <a:effectLst/>
                  <a:uLnTx/>
                  <a:uFillTx/>
                  <a:latin typeface="Segoe UI"/>
                  <a:ea typeface="+mn-ea"/>
                  <a:cs typeface="Segoe UI Semibold" panose="020B0702040204020203" pitchFamily="34" charset="0"/>
                </a:rPr>
                <a:t>Microsoft Defender Advanced Threat Protection (ATP)</a:t>
              </a:r>
            </a:p>
            <a:p>
              <a:pPr marL="0" marR="0" lvl="0" indent="0" algn="ctr" defTabSz="896214" rtl="0" eaLnBrk="1" fontAlgn="auto" latinLnBrk="0" hangingPunct="1">
                <a:lnSpc>
                  <a:spcPct val="90000"/>
                </a:lnSpc>
                <a:spcBef>
                  <a:spcPts val="0"/>
                </a:spcBef>
                <a:spcAft>
                  <a:spcPts val="0"/>
                </a:spcAft>
                <a:buClrTx/>
                <a:buSzTx/>
                <a:buFontTx/>
                <a:buNone/>
                <a:tabLst/>
                <a:defRPr/>
              </a:pPr>
              <a:endParaRPr kumimoji="0" lang="en-US" sz="900" b="1" i="0" u="none" strike="noStrike" kern="0" cap="none" spc="0" normalizeH="0" baseline="0" noProof="0" dirty="0">
                <a:ln>
                  <a:noFill/>
                </a:ln>
                <a:gradFill>
                  <a:gsLst>
                    <a:gs pos="70796">
                      <a:srgbClr val="282828"/>
                    </a:gs>
                    <a:gs pos="22000">
                      <a:srgbClr val="282828"/>
                    </a:gs>
                  </a:gsLst>
                  <a:lin ang="5400000" scaled="1"/>
                </a:gradFill>
                <a:effectLst/>
                <a:uLnTx/>
                <a:uFillTx/>
                <a:latin typeface="Segoe UI"/>
                <a:ea typeface="+mn-ea"/>
                <a:cs typeface="Segoe UI Semibold" panose="020B0702040204020203" pitchFamily="34" charset="0"/>
              </a:endParaRPr>
            </a:p>
            <a:p>
              <a:pPr marL="0" marR="0" lvl="0" indent="0" algn="ctr" defTabSz="896214" rtl="0" eaLnBrk="1" fontAlgn="auto" latinLnBrk="0" hangingPunct="1">
                <a:lnSpc>
                  <a:spcPct val="90000"/>
                </a:lnSpc>
                <a:spcBef>
                  <a:spcPts val="0"/>
                </a:spcBef>
                <a:spcAft>
                  <a:spcPts val="0"/>
                </a:spcAft>
                <a:buClrTx/>
                <a:buSzTx/>
                <a:buFontTx/>
                <a:buNone/>
                <a:tabLst/>
                <a:defRPr/>
              </a:pPr>
              <a:r>
                <a:rPr kumimoji="0" lang="en-US" sz="900" b="1" i="0" u="none" strike="noStrike" kern="0" cap="none" spc="0" normalizeH="0" baseline="0" noProof="0" dirty="0">
                  <a:ln>
                    <a:noFill/>
                  </a:ln>
                  <a:gradFill>
                    <a:gsLst>
                      <a:gs pos="70796">
                        <a:srgbClr val="282828"/>
                      </a:gs>
                      <a:gs pos="22000">
                        <a:srgbClr val="282828"/>
                      </a:gs>
                    </a:gsLst>
                    <a:lin ang="5400000" scaled="1"/>
                  </a:gradFill>
                  <a:effectLst/>
                  <a:uLnTx/>
                  <a:uFillTx/>
                  <a:latin typeface="Segoe UI"/>
                  <a:ea typeface="+mn-ea"/>
                  <a:cs typeface="Segoe UI Semibold" panose="020B0702040204020203" pitchFamily="34" charset="0"/>
                </a:rPr>
                <a:t>Defender </a:t>
              </a:r>
            </a:p>
            <a:p>
              <a:pPr marL="0" marR="0" lvl="0" indent="0" algn="ctr" defTabSz="896214" rtl="0" eaLnBrk="1" fontAlgn="auto" latinLnBrk="0" hangingPunct="1">
                <a:lnSpc>
                  <a:spcPct val="90000"/>
                </a:lnSpc>
                <a:spcBef>
                  <a:spcPts val="0"/>
                </a:spcBef>
                <a:spcAft>
                  <a:spcPts val="0"/>
                </a:spcAft>
                <a:buClrTx/>
                <a:buSzTx/>
                <a:buFontTx/>
                <a:buNone/>
                <a:tabLst/>
                <a:defRPr/>
              </a:pPr>
              <a:r>
                <a:rPr kumimoji="0" lang="en-US" sz="900" b="1" i="0" u="none" strike="noStrike" kern="0" cap="none" spc="0" normalizeH="0" baseline="0" noProof="0" dirty="0">
                  <a:ln>
                    <a:noFill/>
                  </a:ln>
                  <a:gradFill>
                    <a:gsLst>
                      <a:gs pos="70796">
                        <a:srgbClr val="282828"/>
                      </a:gs>
                      <a:gs pos="22000">
                        <a:srgbClr val="282828"/>
                      </a:gs>
                    </a:gsLst>
                    <a:lin ang="5400000" scaled="1"/>
                  </a:gradFill>
                  <a:effectLst/>
                  <a:uLnTx/>
                  <a:uFillTx/>
                  <a:latin typeface="Segoe UI"/>
                  <a:ea typeface="+mn-ea"/>
                  <a:cs typeface="Segoe UI Semibold" panose="020B0702040204020203" pitchFamily="34" charset="0"/>
                </a:rPr>
                <a:t>Anti-malware</a:t>
              </a:r>
            </a:p>
          </p:txBody>
        </p:sp>
        <p:sp>
          <p:nvSpPr>
            <p:cNvPr id="110" name="Rectangle 109">
              <a:extLst>
                <a:ext uri="{FF2B5EF4-FFF2-40B4-BE49-F238E27FC236}">
                  <a16:creationId xmlns:a16="http://schemas.microsoft.com/office/drawing/2014/main" id="{D1AF3E47-B3DC-4B68-83C4-F4AA5988A8B8}"/>
                </a:ext>
              </a:extLst>
            </p:cNvPr>
            <p:cNvSpPr/>
            <p:nvPr/>
          </p:nvSpPr>
          <p:spPr>
            <a:xfrm>
              <a:off x="5130189" y="5025434"/>
              <a:ext cx="1097280" cy="1188720"/>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30" tIns="89630" rIns="89630" bIns="89630" numCol="1" spcCol="0" rtlCol="0" fromWordArt="0" anchor="ctr" anchorCtr="0" forceAA="0" compatLnSpc="1">
              <a:prstTxWarp prst="textNoShape">
                <a:avLst/>
              </a:prstTxWarp>
              <a:noAutofit/>
            </a:bodyPr>
            <a:lstStyle/>
            <a:p>
              <a:pPr marL="0" marR="0" lvl="0" indent="0" algn="ctr" defTabSz="896214" rtl="0" eaLnBrk="1" fontAlgn="auto" latinLnBrk="0" hangingPunct="1">
                <a:lnSpc>
                  <a:spcPct val="90000"/>
                </a:lnSpc>
                <a:spcBef>
                  <a:spcPts val="0"/>
                </a:spcBef>
                <a:spcAft>
                  <a:spcPts val="0"/>
                </a:spcAft>
                <a:buClrTx/>
                <a:buSzTx/>
                <a:buFontTx/>
                <a:buNone/>
                <a:tabLst/>
                <a:defRPr/>
              </a:pPr>
              <a:r>
                <a:rPr kumimoji="0" lang="en-US" sz="900" b="1" i="0" u="none" strike="noStrike" kern="0" cap="none" spc="0" normalizeH="0" baseline="0" noProof="0">
                  <a:ln>
                    <a:noFill/>
                  </a:ln>
                  <a:gradFill>
                    <a:gsLst>
                      <a:gs pos="70796">
                        <a:srgbClr val="282828"/>
                      </a:gs>
                      <a:gs pos="22000">
                        <a:srgbClr val="282828"/>
                      </a:gs>
                    </a:gsLst>
                    <a:lin ang="5400000" scaled="1"/>
                  </a:gradFill>
                  <a:effectLst/>
                  <a:uLnTx/>
                  <a:uFillTx/>
                  <a:latin typeface="Segoe UI"/>
                  <a:ea typeface="+mn-ea"/>
                  <a:cs typeface="Segoe UI Semibold" panose="020B0702040204020203" pitchFamily="34" charset="0"/>
                </a:rPr>
                <a:t>Office 365</a:t>
              </a:r>
            </a:p>
            <a:p>
              <a:pPr marL="0" marR="0" lvl="0" indent="0" algn="ctr" defTabSz="896214" rtl="0" eaLnBrk="1" fontAlgn="auto" latinLnBrk="0" hangingPunct="1">
                <a:lnSpc>
                  <a:spcPct val="90000"/>
                </a:lnSpc>
                <a:spcBef>
                  <a:spcPts val="0"/>
                </a:spcBef>
                <a:spcAft>
                  <a:spcPts val="0"/>
                </a:spcAft>
                <a:buClrTx/>
                <a:buSzTx/>
                <a:buFontTx/>
                <a:buNone/>
                <a:tabLst/>
                <a:defRPr/>
              </a:pPr>
              <a:r>
                <a:rPr kumimoji="0" lang="en-US" sz="900" b="1" i="0" u="none" strike="noStrike" kern="0" cap="none" spc="0" normalizeH="0" baseline="0" noProof="0">
                  <a:ln>
                    <a:noFill/>
                  </a:ln>
                  <a:gradFill>
                    <a:gsLst>
                      <a:gs pos="70796">
                        <a:srgbClr val="282828"/>
                      </a:gs>
                      <a:gs pos="22000">
                        <a:srgbClr val="282828"/>
                      </a:gs>
                    </a:gsLst>
                    <a:lin ang="5400000" scaled="1"/>
                  </a:gradFill>
                  <a:effectLst/>
                  <a:uLnTx/>
                  <a:uFillTx/>
                  <a:latin typeface="Segoe UI"/>
                  <a:ea typeface="+mn-ea"/>
                  <a:cs typeface="Segoe UI Semibold" panose="020B0702040204020203" pitchFamily="34" charset="0"/>
                </a:rPr>
                <a:t>Advanced Threat Protection (ATP)</a:t>
              </a:r>
            </a:p>
            <a:p>
              <a:pPr marL="0" marR="0" lvl="0" indent="0" algn="ctr" defTabSz="896214" rtl="0" eaLnBrk="1" fontAlgn="auto" latinLnBrk="0" hangingPunct="1">
                <a:lnSpc>
                  <a:spcPct val="90000"/>
                </a:lnSpc>
                <a:spcBef>
                  <a:spcPts val="0"/>
                </a:spcBef>
                <a:spcAft>
                  <a:spcPts val="0"/>
                </a:spcAft>
                <a:buClrTx/>
                <a:buSzTx/>
                <a:buFontTx/>
                <a:buNone/>
                <a:tabLst/>
                <a:defRPr/>
              </a:pPr>
              <a:endParaRPr kumimoji="0" lang="en-US" sz="900" b="1" i="0" u="none" strike="noStrike" kern="0" cap="none" spc="0" normalizeH="0" baseline="0" noProof="0">
                <a:ln>
                  <a:noFill/>
                </a:ln>
                <a:gradFill>
                  <a:gsLst>
                    <a:gs pos="70796">
                      <a:srgbClr val="282828"/>
                    </a:gs>
                    <a:gs pos="22000">
                      <a:srgbClr val="282828"/>
                    </a:gs>
                  </a:gsLst>
                  <a:lin ang="5400000" scaled="1"/>
                </a:gradFill>
                <a:effectLst/>
                <a:uLnTx/>
                <a:uFillTx/>
                <a:latin typeface="Segoe UI"/>
                <a:ea typeface="+mn-ea"/>
                <a:cs typeface="Segoe UI Semibold" panose="020B0702040204020203" pitchFamily="34" charset="0"/>
              </a:endParaRPr>
            </a:p>
            <a:p>
              <a:pPr marL="0" marR="0" lvl="0" indent="0" algn="ctr" defTabSz="896214" rtl="0" eaLnBrk="1" fontAlgn="auto" latinLnBrk="0" hangingPunct="1">
                <a:lnSpc>
                  <a:spcPct val="90000"/>
                </a:lnSpc>
                <a:spcBef>
                  <a:spcPts val="0"/>
                </a:spcBef>
                <a:spcAft>
                  <a:spcPts val="0"/>
                </a:spcAft>
                <a:buClrTx/>
                <a:buSzTx/>
                <a:buFontTx/>
                <a:buNone/>
                <a:tabLst/>
                <a:defRPr/>
              </a:pPr>
              <a:r>
                <a:rPr kumimoji="0" lang="en-US" sz="900" b="1" i="0" u="none" strike="noStrike" kern="0" cap="none" spc="0" normalizeH="0" baseline="0" noProof="0">
                  <a:ln>
                    <a:noFill/>
                  </a:ln>
                  <a:gradFill>
                    <a:gsLst>
                      <a:gs pos="70796">
                        <a:srgbClr val="282828"/>
                      </a:gs>
                      <a:gs pos="22000">
                        <a:srgbClr val="282828"/>
                      </a:gs>
                    </a:gsLst>
                    <a:lin ang="5400000" scaled="1"/>
                  </a:gradFill>
                  <a:effectLst/>
                  <a:uLnTx/>
                  <a:uFillTx/>
                  <a:latin typeface="Segoe UI"/>
                  <a:ea typeface="+mn-ea"/>
                  <a:cs typeface="Segoe UI Semibold" panose="020B0702040204020203" pitchFamily="34" charset="0"/>
                </a:rPr>
                <a:t>Exchange Online Protection (EOP)</a:t>
              </a:r>
            </a:p>
          </p:txBody>
        </p:sp>
        <p:sp>
          <p:nvSpPr>
            <p:cNvPr id="111" name="Rectangle 110">
              <a:extLst>
                <a:ext uri="{FF2B5EF4-FFF2-40B4-BE49-F238E27FC236}">
                  <a16:creationId xmlns:a16="http://schemas.microsoft.com/office/drawing/2014/main" id="{51C02EC0-8A14-49EF-8A62-40CFED3E311F}"/>
                </a:ext>
              </a:extLst>
            </p:cNvPr>
            <p:cNvSpPr/>
            <p:nvPr/>
          </p:nvSpPr>
          <p:spPr>
            <a:xfrm>
              <a:off x="6310458" y="5025434"/>
              <a:ext cx="868680" cy="1188720"/>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30" tIns="89630" rIns="89630" bIns="89630" numCol="1" spcCol="0" rtlCol="0" fromWordArt="0" anchor="ctr" anchorCtr="0" forceAA="0" compatLnSpc="1">
              <a:prstTxWarp prst="textNoShape">
                <a:avLst/>
              </a:prstTxWarp>
              <a:noAutofit/>
            </a:bodyPr>
            <a:lstStyle/>
            <a:p>
              <a:pPr marL="0" marR="0" lvl="0" indent="0" algn="ctr" defTabSz="896214" rtl="0" eaLnBrk="1" fontAlgn="auto" latinLnBrk="0" hangingPunct="1">
                <a:lnSpc>
                  <a:spcPct val="90000"/>
                </a:lnSpc>
                <a:spcBef>
                  <a:spcPts val="0"/>
                </a:spcBef>
                <a:spcAft>
                  <a:spcPts val="0"/>
                </a:spcAft>
                <a:buClrTx/>
                <a:buSzTx/>
                <a:buFontTx/>
                <a:buNone/>
                <a:tabLst/>
                <a:defRPr/>
              </a:pPr>
              <a:endParaRPr kumimoji="0" lang="en-US" sz="900" b="1" i="0" u="none" strike="noStrike" kern="0" cap="none" spc="0" normalizeH="0" baseline="0" noProof="0">
                <a:ln>
                  <a:noFill/>
                </a:ln>
                <a:gradFill>
                  <a:gsLst>
                    <a:gs pos="70796">
                      <a:srgbClr val="282828"/>
                    </a:gs>
                    <a:gs pos="22000">
                      <a:srgbClr val="282828"/>
                    </a:gs>
                  </a:gsLst>
                  <a:lin ang="5400000" scaled="1"/>
                </a:gradFill>
                <a:effectLst/>
                <a:uLnTx/>
                <a:uFillTx/>
                <a:latin typeface="Segoe UI"/>
                <a:ea typeface="+mn-ea"/>
                <a:cs typeface="Segoe UI Semibold" panose="020B0702040204020203" pitchFamily="34" charset="0"/>
              </a:endParaRPr>
            </a:p>
            <a:p>
              <a:pPr marL="0" marR="0" lvl="0" indent="0" algn="ctr" defTabSz="896214" rtl="0" eaLnBrk="1" fontAlgn="auto" latinLnBrk="0" hangingPunct="1">
                <a:lnSpc>
                  <a:spcPct val="90000"/>
                </a:lnSpc>
                <a:spcBef>
                  <a:spcPts val="0"/>
                </a:spcBef>
                <a:spcAft>
                  <a:spcPts val="0"/>
                </a:spcAft>
                <a:buClrTx/>
                <a:buSzTx/>
                <a:buFontTx/>
                <a:buNone/>
                <a:tabLst/>
                <a:defRPr/>
              </a:pPr>
              <a:r>
                <a:rPr kumimoji="0" lang="en-US" sz="900" b="1" i="0" u="none" strike="noStrike" kern="0" cap="none" spc="0" normalizeH="0" baseline="0" noProof="0">
                  <a:ln>
                    <a:noFill/>
                  </a:ln>
                  <a:gradFill>
                    <a:gsLst>
                      <a:gs pos="70796">
                        <a:srgbClr val="282828"/>
                      </a:gs>
                      <a:gs pos="22000">
                        <a:srgbClr val="282828"/>
                      </a:gs>
                    </a:gsLst>
                    <a:lin ang="5400000" scaled="1"/>
                  </a:gradFill>
                  <a:effectLst/>
                  <a:uLnTx/>
                  <a:uFillTx/>
                  <a:latin typeface="Segoe UI"/>
                  <a:ea typeface="+mn-ea"/>
                  <a:cs typeface="Segoe UI Semibold" panose="020B0702040204020203" pitchFamily="34" charset="0"/>
                </a:rPr>
                <a:t>Microsoft </a:t>
              </a:r>
              <a:br>
                <a:rPr kumimoji="0" lang="en-US" sz="900" b="1" i="0" u="none" strike="noStrike" kern="0" cap="none" spc="0" normalizeH="0" baseline="0" noProof="0">
                  <a:ln>
                    <a:noFill/>
                  </a:ln>
                  <a:gradFill>
                    <a:gsLst>
                      <a:gs pos="70796">
                        <a:srgbClr val="282828"/>
                      </a:gs>
                      <a:gs pos="22000">
                        <a:srgbClr val="282828"/>
                      </a:gs>
                    </a:gsLst>
                    <a:lin ang="5400000" scaled="1"/>
                  </a:gradFill>
                  <a:effectLst/>
                  <a:uLnTx/>
                  <a:uFillTx/>
                  <a:latin typeface="Segoe UI"/>
                  <a:ea typeface="+mn-ea"/>
                  <a:cs typeface="Segoe UI Semibold" panose="020B0702040204020203" pitchFamily="34" charset="0"/>
                </a:rPr>
              </a:br>
              <a:r>
                <a:rPr kumimoji="0" lang="en-US" sz="900" b="1" i="0" u="none" strike="noStrike" kern="0" cap="none" spc="0" normalizeH="0" baseline="0" noProof="0">
                  <a:ln>
                    <a:noFill/>
                  </a:ln>
                  <a:gradFill>
                    <a:gsLst>
                      <a:gs pos="70796">
                        <a:srgbClr val="282828"/>
                      </a:gs>
                      <a:gs pos="22000">
                        <a:srgbClr val="282828"/>
                      </a:gs>
                    </a:gsLst>
                    <a:lin ang="5400000" scaled="1"/>
                  </a:gradFill>
                  <a:effectLst/>
                  <a:uLnTx/>
                  <a:uFillTx/>
                  <a:latin typeface="Segoe UI"/>
                  <a:ea typeface="+mn-ea"/>
                  <a:cs typeface="Segoe UI Semibold" panose="020B0702040204020203" pitchFamily="34" charset="0"/>
                </a:rPr>
                <a:t>Cloud Application Security (MCAS)</a:t>
              </a:r>
            </a:p>
          </p:txBody>
        </p:sp>
        <p:sp>
          <p:nvSpPr>
            <p:cNvPr id="112" name="Rectangle 111">
              <a:extLst>
                <a:ext uri="{FF2B5EF4-FFF2-40B4-BE49-F238E27FC236}">
                  <a16:creationId xmlns:a16="http://schemas.microsoft.com/office/drawing/2014/main" id="{DDAA5188-6BAE-4154-ABCA-CBB5B11AFF04}"/>
                </a:ext>
              </a:extLst>
            </p:cNvPr>
            <p:cNvSpPr/>
            <p:nvPr/>
          </p:nvSpPr>
          <p:spPr>
            <a:xfrm>
              <a:off x="7262126" y="5025434"/>
              <a:ext cx="753359" cy="1188720"/>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30" tIns="89630" rIns="89630" bIns="89630" numCol="1" spcCol="0" rtlCol="0" fromWordArt="0" anchor="ctr" anchorCtr="0" forceAA="0" compatLnSpc="1">
              <a:prstTxWarp prst="textNoShape">
                <a:avLst/>
              </a:prstTxWarp>
              <a:noAutofit/>
            </a:bodyPr>
            <a:lstStyle/>
            <a:p>
              <a:pPr marL="0" marR="0" lvl="0" indent="0" algn="ctr" defTabSz="896214" rtl="0" eaLnBrk="1" fontAlgn="auto" latinLnBrk="0" hangingPunct="1">
                <a:lnSpc>
                  <a:spcPct val="90000"/>
                </a:lnSpc>
                <a:spcBef>
                  <a:spcPts val="0"/>
                </a:spcBef>
                <a:spcAft>
                  <a:spcPts val="0"/>
                </a:spcAft>
                <a:buClrTx/>
                <a:buSzTx/>
                <a:buFontTx/>
                <a:buNone/>
                <a:tabLst/>
                <a:defRPr/>
              </a:pPr>
              <a:endParaRPr kumimoji="0" lang="en-US" sz="900" b="1" i="0" u="none" strike="noStrike" kern="0" cap="none" spc="0" normalizeH="0" baseline="0" noProof="0">
                <a:ln>
                  <a:noFill/>
                </a:ln>
                <a:gradFill>
                  <a:gsLst>
                    <a:gs pos="70796">
                      <a:srgbClr val="282828"/>
                    </a:gs>
                    <a:gs pos="22000">
                      <a:srgbClr val="282828"/>
                    </a:gs>
                  </a:gsLst>
                  <a:lin ang="5400000" scaled="1"/>
                </a:gradFill>
                <a:effectLst/>
                <a:uLnTx/>
                <a:uFillTx/>
                <a:latin typeface="Segoe UI"/>
                <a:ea typeface="+mn-ea"/>
                <a:cs typeface="Segoe UI Semibold" panose="020B0702040204020203" pitchFamily="34" charset="0"/>
              </a:endParaRPr>
            </a:p>
            <a:p>
              <a:pPr marL="0" marR="0" lvl="0" indent="0" algn="ctr" defTabSz="896214" rtl="0" eaLnBrk="1" fontAlgn="auto" latinLnBrk="0" hangingPunct="1">
                <a:lnSpc>
                  <a:spcPct val="90000"/>
                </a:lnSpc>
                <a:spcBef>
                  <a:spcPts val="0"/>
                </a:spcBef>
                <a:spcAft>
                  <a:spcPts val="0"/>
                </a:spcAft>
                <a:buClrTx/>
                <a:buSzTx/>
                <a:buFontTx/>
                <a:buNone/>
                <a:tabLst/>
                <a:defRPr/>
              </a:pPr>
              <a:endParaRPr kumimoji="0" lang="en-US" sz="900" b="1" i="0" u="none" strike="noStrike" kern="0" cap="none" spc="0" normalizeH="0" baseline="0" noProof="0">
                <a:ln>
                  <a:noFill/>
                </a:ln>
                <a:gradFill>
                  <a:gsLst>
                    <a:gs pos="70796">
                      <a:srgbClr val="282828"/>
                    </a:gs>
                    <a:gs pos="22000">
                      <a:srgbClr val="282828"/>
                    </a:gs>
                  </a:gsLst>
                  <a:lin ang="5400000" scaled="1"/>
                </a:gradFill>
                <a:effectLst/>
                <a:uLnTx/>
                <a:uFillTx/>
                <a:latin typeface="Segoe UI"/>
                <a:ea typeface="+mn-ea"/>
                <a:cs typeface="Segoe UI Semibold" panose="020B0702040204020203" pitchFamily="34" charset="0"/>
              </a:endParaRPr>
            </a:p>
            <a:p>
              <a:pPr marL="0" marR="0" lvl="0" indent="0" algn="ctr" defTabSz="896214" rtl="0" eaLnBrk="1" fontAlgn="auto" latinLnBrk="0" hangingPunct="1">
                <a:lnSpc>
                  <a:spcPct val="90000"/>
                </a:lnSpc>
                <a:spcBef>
                  <a:spcPts val="0"/>
                </a:spcBef>
                <a:spcAft>
                  <a:spcPts val="0"/>
                </a:spcAft>
                <a:buClrTx/>
                <a:buSzTx/>
                <a:buFontTx/>
                <a:buNone/>
                <a:tabLst/>
                <a:defRPr/>
              </a:pPr>
              <a:r>
                <a:rPr kumimoji="0" lang="en-US" sz="900" b="1" i="0" u="none" strike="noStrike" kern="0" cap="none" spc="0" normalizeH="0" baseline="0" noProof="0">
                  <a:ln>
                    <a:noFill/>
                  </a:ln>
                  <a:gradFill>
                    <a:gsLst>
                      <a:gs pos="70796">
                        <a:srgbClr val="282828"/>
                      </a:gs>
                      <a:gs pos="22000">
                        <a:srgbClr val="282828"/>
                      </a:gs>
                    </a:gsLst>
                    <a:lin ang="5400000" scaled="1"/>
                  </a:gradFill>
                  <a:effectLst/>
                  <a:uLnTx/>
                  <a:uFillTx/>
                  <a:latin typeface="Segoe UI"/>
                  <a:ea typeface="+mn-ea"/>
                  <a:cs typeface="Segoe UI Semibold" panose="020B0702040204020203" pitchFamily="34" charset="0"/>
                </a:rPr>
                <a:t>Hunters</a:t>
              </a:r>
            </a:p>
          </p:txBody>
        </p:sp>
        <p:pic>
          <p:nvPicPr>
            <p:cNvPr id="130" name="Picture 129">
              <a:extLst>
                <a:ext uri="{FF2B5EF4-FFF2-40B4-BE49-F238E27FC236}">
                  <a16:creationId xmlns:a16="http://schemas.microsoft.com/office/drawing/2014/main" id="{84C93921-400C-4C8B-A766-FA51D8BE1754}"/>
                </a:ext>
              </a:extLst>
            </p:cNvPr>
            <p:cNvPicPr>
              <a:picLocks noChangeAspect="1"/>
            </p:cNvPicPr>
            <p:nvPr/>
          </p:nvPicPr>
          <p:blipFill>
            <a:blip r:embed="rId7">
              <a:clrChange>
                <a:clrFrom>
                  <a:srgbClr val="FBFFFF"/>
                </a:clrFrom>
                <a:clrTo>
                  <a:srgbClr val="FBFFFF">
                    <a:alpha val="0"/>
                  </a:srgbClr>
                </a:clrTo>
              </a:clrChange>
              <a:extLst>
                <a:ext uri="{28A0092B-C50C-407E-A947-70E740481C1C}">
                  <a14:useLocalDpi xmlns:a14="http://schemas.microsoft.com/office/drawing/2010/main" val="0"/>
                </a:ext>
              </a:extLst>
            </a:blip>
            <a:stretch>
              <a:fillRect/>
            </a:stretch>
          </p:blipFill>
          <p:spPr>
            <a:xfrm>
              <a:off x="4287395" y="5673048"/>
              <a:ext cx="239449" cy="239449"/>
            </a:xfrm>
            <a:prstGeom prst="rect">
              <a:avLst/>
            </a:prstGeom>
          </p:spPr>
        </p:pic>
        <p:pic>
          <p:nvPicPr>
            <p:cNvPr id="131" name="Picture 130">
              <a:extLst>
                <a:ext uri="{FF2B5EF4-FFF2-40B4-BE49-F238E27FC236}">
                  <a16:creationId xmlns:a16="http://schemas.microsoft.com/office/drawing/2014/main" id="{A48E2BFD-735B-4272-B0D6-09385161F23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84612" y="5044974"/>
              <a:ext cx="245014" cy="271812"/>
            </a:xfrm>
            <a:prstGeom prst="rect">
              <a:avLst/>
            </a:prstGeom>
          </p:spPr>
        </p:pic>
        <p:pic>
          <p:nvPicPr>
            <p:cNvPr id="140" name="Picture 139">
              <a:extLst>
                <a:ext uri="{FF2B5EF4-FFF2-40B4-BE49-F238E27FC236}">
                  <a16:creationId xmlns:a16="http://schemas.microsoft.com/office/drawing/2014/main" id="{3D0CE238-85F6-40D5-B374-EA060827ECFD}"/>
                </a:ext>
              </a:extLst>
            </p:cNvPr>
            <p:cNvPicPr>
              <a:picLocks noChangeAspect="1"/>
            </p:cNvPicPr>
            <p:nvPr/>
          </p:nvPicPr>
          <p:blipFill>
            <a:blip r:embed="rId8" cstate="print">
              <a:duotone>
                <a:prstClr val="black"/>
                <a:srgbClr val="4472C4">
                  <a:tint val="45000"/>
                  <a:satMod val="400000"/>
                </a:srgbClr>
              </a:duotone>
              <a:extLst>
                <a:ext uri="{28A0092B-C50C-407E-A947-70E740481C1C}">
                  <a14:useLocalDpi xmlns:a14="http://schemas.microsoft.com/office/drawing/2010/main" val="0"/>
                </a:ext>
              </a:extLst>
            </a:blip>
            <a:stretch>
              <a:fillRect/>
            </a:stretch>
          </p:blipFill>
          <p:spPr>
            <a:xfrm>
              <a:off x="3095211" y="5107955"/>
              <a:ext cx="354717" cy="237063"/>
            </a:xfrm>
            <a:prstGeom prst="rect">
              <a:avLst/>
            </a:prstGeom>
          </p:spPr>
        </p:pic>
        <p:grpSp>
          <p:nvGrpSpPr>
            <p:cNvPr id="23" name="Group 22">
              <a:extLst>
                <a:ext uri="{FF2B5EF4-FFF2-40B4-BE49-F238E27FC236}">
                  <a16:creationId xmlns:a16="http://schemas.microsoft.com/office/drawing/2014/main" id="{10DD4BD8-8FCB-4730-B00E-061727A3D0D4}"/>
                </a:ext>
              </a:extLst>
            </p:cNvPr>
            <p:cNvGrpSpPr/>
            <p:nvPr/>
          </p:nvGrpSpPr>
          <p:grpSpPr>
            <a:xfrm>
              <a:off x="6597373" y="5161275"/>
              <a:ext cx="294851" cy="158582"/>
              <a:chOff x="6448527" y="5266427"/>
              <a:chExt cx="549901" cy="295758"/>
            </a:xfrm>
          </p:grpSpPr>
          <p:sp>
            <p:nvSpPr>
              <p:cNvPr id="145" name="cloud">
                <a:extLst>
                  <a:ext uri="{FF2B5EF4-FFF2-40B4-BE49-F238E27FC236}">
                    <a16:creationId xmlns:a16="http://schemas.microsoft.com/office/drawing/2014/main" id="{9B377E40-AA4F-4BF1-92D0-248FBEC22A8E}"/>
                  </a:ext>
                </a:extLst>
              </p:cNvPr>
              <p:cNvSpPr>
                <a:spLocks noChangeAspect="1"/>
              </p:cNvSpPr>
              <p:nvPr/>
            </p:nvSpPr>
            <p:spPr bwMode="auto">
              <a:xfrm>
                <a:off x="6448527" y="5273249"/>
                <a:ext cx="453519" cy="288936"/>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chemeClr val="bg1"/>
              </a:solidFill>
              <a:ln w="15875" cap="sq">
                <a:solidFill>
                  <a:schemeClr val="tx1">
                    <a:lumMod val="90000"/>
                    <a:lumOff val="1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6" name="Browser">
                <a:extLst>
                  <a:ext uri="{FF2B5EF4-FFF2-40B4-BE49-F238E27FC236}">
                    <a16:creationId xmlns:a16="http://schemas.microsoft.com/office/drawing/2014/main" id="{FFA0FB2D-9D3A-4F5D-BFCA-A54E90F2C93C}"/>
                  </a:ext>
                </a:extLst>
              </p:cNvPr>
              <p:cNvSpPr>
                <a:spLocks noChangeAspect="1" noEditPoints="1"/>
              </p:cNvSpPr>
              <p:nvPr/>
            </p:nvSpPr>
            <p:spPr bwMode="auto">
              <a:xfrm>
                <a:off x="6794421" y="5266427"/>
                <a:ext cx="204007" cy="163270"/>
              </a:xfrm>
              <a:custGeom>
                <a:avLst/>
                <a:gdLst>
                  <a:gd name="T0" fmla="*/ 3750 w 3750"/>
                  <a:gd name="T1" fmla="*/ 3000 h 3000"/>
                  <a:gd name="T2" fmla="*/ 0 w 3750"/>
                  <a:gd name="T3" fmla="*/ 3000 h 3000"/>
                  <a:gd name="T4" fmla="*/ 0 w 3750"/>
                  <a:gd name="T5" fmla="*/ 0 h 3000"/>
                  <a:gd name="T6" fmla="*/ 3750 w 3750"/>
                  <a:gd name="T7" fmla="*/ 0 h 3000"/>
                  <a:gd name="T8" fmla="*/ 3750 w 3750"/>
                  <a:gd name="T9" fmla="*/ 3000 h 3000"/>
                  <a:gd name="T10" fmla="*/ 0 w 3750"/>
                  <a:gd name="T11" fmla="*/ 750 h 3000"/>
                  <a:gd name="T12" fmla="*/ 3750 w 3750"/>
                  <a:gd name="T13" fmla="*/ 750 h 3000"/>
                  <a:gd name="T14" fmla="*/ 3335 w 3750"/>
                  <a:gd name="T15" fmla="*/ 375 h 3000"/>
                  <a:gd name="T16" fmla="*/ 3375 w 3750"/>
                  <a:gd name="T17" fmla="*/ 415 h 3000"/>
                  <a:gd name="T18" fmla="*/ 3414 w 3750"/>
                  <a:gd name="T19" fmla="*/ 375 h 3000"/>
                  <a:gd name="T20" fmla="*/ 3375 w 3750"/>
                  <a:gd name="T21" fmla="*/ 336 h 3000"/>
                  <a:gd name="T22" fmla="*/ 3335 w 3750"/>
                  <a:gd name="T23" fmla="*/ 375 h 3000"/>
                  <a:gd name="T24" fmla="*/ 2886 w 3750"/>
                  <a:gd name="T25" fmla="*/ 375 h 3000"/>
                  <a:gd name="T26" fmla="*/ 2925 w 3750"/>
                  <a:gd name="T27" fmla="*/ 415 h 3000"/>
                  <a:gd name="T28" fmla="*/ 2965 w 3750"/>
                  <a:gd name="T29" fmla="*/ 375 h 3000"/>
                  <a:gd name="T30" fmla="*/ 2925 w 3750"/>
                  <a:gd name="T31" fmla="*/ 336 h 3000"/>
                  <a:gd name="T32" fmla="*/ 2886 w 3750"/>
                  <a:gd name="T33" fmla="*/ 375 h 3000"/>
                  <a:gd name="T34" fmla="*/ 2437 w 3750"/>
                  <a:gd name="T35" fmla="*/ 375 h 3000"/>
                  <a:gd name="T36" fmla="*/ 2476 w 3750"/>
                  <a:gd name="T37" fmla="*/ 415 h 3000"/>
                  <a:gd name="T38" fmla="*/ 2516 w 3750"/>
                  <a:gd name="T39" fmla="*/ 375 h 3000"/>
                  <a:gd name="T40" fmla="*/ 2476 w 3750"/>
                  <a:gd name="T41" fmla="*/ 336 h 3000"/>
                  <a:gd name="T42" fmla="*/ 2437 w 3750"/>
                  <a:gd name="T43" fmla="*/ 375 h 3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50" h="3000">
                    <a:moveTo>
                      <a:pt x="3750" y="3000"/>
                    </a:moveTo>
                    <a:cubicBezTo>
                      <a:pt x="0" y="3000"/>
                      <a:pt x="0" y="3000"/>
                      <a:pt x="0" y="3000"/>
                    </a:cubicBezTo>
                    <a:cubicBezTo>
                      <a:pt x="0" y="0"/>
                      <a:pt x="0" y="0"/>
                      <a:pt x="0" y="0"/>
                    </a:cubicBezTo>
                    <a:cubicBezTo>
                      <a:pt x="3750" y="0"/>
                      <a:pt x="3750" y="0"/>
                      <a:pt x="3750" y="0"/>
                    </a:cubicBezTo>
                    <a:lnTo>
                      <a:pt x="3750" y="3000"/>
                    </a:lnTo>
                    <a:close/>
                    <a:moveTo>
                      <a:pt x="0" y="750"/>
                    </a:moveTo>
                    <a:cubicBezTo>
                      <a:pt x="3750" y="750"/>
                      <a:pt x="3750" y="750"/>
                      <a:pt x="3750" y="750"/>
                    </a:cubicBezTo>
                    <a:moveTo>
                      <a:pt x="3335" y="375"/>
                    </a:moveTo>
                    <a:cubicBezTo>
                      <a:pt x="3335" y="397"/>
                      <a:pt x="3353" y="415"/>
                      <a:pt x="3375" y="415"/>
                    </a:cubicBezTo>
                    <a:cubicBezTo>
                      <a:pt x="3397" y="415"/>
                      <a:pt x="3414" y="397"/>
                      <a:pt x="3414" y="375"/>
                    </a:cubicBezTo>
                    <a:cubicBezTo>
                      <a:pt x="3414" y="353"/>
                      <a:pt x="3397" y="336"/>
                      <a:pt x="3375" y="336"/>
                    </a:cubicBezTo>
                    <a:cubicBezTo>
                      <a:pt x="3353" y="336"/>
                      <a:pt x="3335" y="353"/>
                      <a:pt x="3335" y="375"/>
                    </a:cubicBezTo>
                    <a:close/>
                    <a:moveTo>
                      <a:pt x="2886" y="375"/>
                    </a:moveTo>
                    <a:cubicBezTo>
                      <a:pt x="2886" y="397"/>
                      <a:pt x="2904" y="415"/>
                      <a:pt x="2925" y="415"/>
                    </a:cubicBezTo>
                    <a:cubicBezTo>
                      <a:pt x="2947" y="415"/>
                      <a:pt x="2965" y="397"/>
                      <a:pt x="2965" y="375"/>
                    </a:cubicBezTo>
                    <a:cubicBezTo>
                      <a:pt x="2965" y="353"/>
                      <a:pt x="2947" y="336"/>
                      <a:pt x="2925" y="336"/>
                    </a:cubicBezTo>
                    <a:cubicBezTo>
                      <a:pt x="2904" y="336"/>
                      <a:pt x="2886" y="353"/>
                      <a:pt x="2886" y="375"/>
                    </a:cubicBezTo>
                    <a:close/>
                    <a:moveTo>
                      <a:pt x="2437" y="375"/>
                    </a:moveTo>
                    <a:cubicBezTo>
                      <a:pt x="2437" y="397"/>
                      <a:pt x="2454" y="415"/>
                      <a:pt x="2476" y="415"/>
                    </a:cubicBezTo>
                    <a:cubicBezTo>
                      <a:pt x="2498" y="415"/>
                      <a:pt x="2516" y="397"/>
                      <a:pt x="2516" y="375"/>
                    </a:cubicBezTo>
                    <a:cubicBezTo>
                      <a:pt x="2516" y="353"/>
                      <a:pt x="2498" y="336"/>
                      <a:pt x="2476" y="336"/>
                    </a:cubicBezTo>
                    <a:cubicBezTo>
                      <a:pt x="2454" y="336"/>
                      <a:pt x="2437" y="353"/>
                      <a:pt x="2437" y="375"/>
                    </a:cubicBezTo>
                    <a:close/>
                  </a:path>
                </a:pathLst>
              </a:custGeom>
              <a:solidFill>
                <a:schemeClr val="bg1"/>
              </a:solidFill>
              <a:ln w="15875" cap="sq">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sp>
          <p:nvSpPr>
            <p:cNvPr id="147" name="people_12">
              <a:extLst>
                <a:ext uri="{FF2B5EF4-FFF2-40B4-BE49-F238E27FC236}">
                  <a16:creationId xmlns:a16="http://schemas.microsoft.com/office/drawing/2014/main" id="{629172E2-82F0-4A1A-A9C5-D2115EC9E108}"/>
                </a:ext>
              </a:extLst>
            </p:cNvPr>
            <p:cNvSpPr>
              <a:spLocks noChangeAspect="1" noEditPoints="1"/>
            </p:cNvSpPr>
            <p:nvPr/>
          </p:nvSpPr>
          <p:spPr bwMode="auto">
            <a:xfrm>
              <a:off x="7458817" y="5295827"/>
              <a:ext cx="347430" cy="296419"/>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148" name="Group 147">
            <a:extLst>
              <a:ext uri="{FF2B5EF4-FFF2-40B4-BE49-F238E27FC236}">
                <a16:creationId xmlns:a16="http://schemas.microsoft.com/office/drawing/2014/main" id="{0F3FA927-E142-4889-BA75-2A3967232671}"/>
              </a:ext>
            </a:extLst>
          </p:cNvPr>
          <p:cNvGrpSpPr/>
          <p:nvPr/>
        </p:nvGrpSpPr>
        <p:grpSpPr>
          <a:xfrm>
            <a:off x="4231696" y="4621487"/>
            <a:ext cx="348366" cy="342959"/>
            <a:chOff x="7832549" y="1291154"/>
            <a:chExt cx="432152" cy="432152"/>
          </a:xfrm>
        </p:grpSpPr>
        <p:sp>
          <p:nvSpPr>
            <p:cNvPr id="149" name="Oval 148">
              <a:extLst>
                <a:ext uri="{FF2B5EF4-FFF2-40B4-BE49-F238E27FC236}">
                  <a16:creationId xmlns:a16="http://schemas.microsoft.com/office/drawing/2014/main" id="{F6D6E0B7-58F9-4BC6-9FA9-F81D89615733}"/>
                </a:ext>
              </a:extLst>
            </p:cNvPr>
            <p:cNvSpPr/>
            <p:nvPr/>
          </p:nvSpPr>
          <p:spPr bwMode="auto">
            <a:xfrm>
              <a:off x="7832549" y="1291154"/>
              <a:ext cx="432152" cy="432152"/>
            </a:xfrm>
            <a:prstGeom prst="ellipse">
              <a:avLst/>
            </a:prstGeom>
            <a:solidFill>
              <a:schemeClr val="accent1"/>
            </a:solidFill>
            <a:ln w="254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0" name="Freeform 5">
              <a:extLst>
                <a:ext uri="{FF2B5EF4-FFF2-40B4-BE49-F238E27FC236}">
                  <a16:creationId xmlns:a16="http://schemas.microsoft.com/office/drawing/2014/main" id="{872B958D-65EF-4306-AE96-4F7A37CE8A75}"/>
                </a:ext>
              </a:extLst>
            </p:cNvPr>
            <p:cNvSpPr>
              <a:spLocks/>
            </p:cNvSpPr>
            <p:nvPr/>
          </p:nvSpPr>
          <p:spPr bwMode="auto">
            <a:xfrm rot="5400000">
              <a:off x="7945834" y="1407970"/>
              <a:ext cx="203466" cy="200639"/>
            </a:xfrm>
            <a:custGeom>
              <a:avLst/>
              <a:gdLst>
                <a:gd name="T0" fmla="*/ 133 w 288"/>
                <a:gd name="T1" fmla="*/ 14 h 284"/>
                <a:gd name="T2" fmla="*/ 254 w 288"/>
                <a:gd name="T3" fmla="*/ 133 h 284"/>
                <a:gd name="T4" fmla="*/ 0 w 288"/>
                <a:gd name="T5" fmla="*/ 133 h 284"/>
                <a:gd name="T6" fmla="*/ 0 w 288"/>
                <a:gd name="T7" fmla="*/ 151 h 284"/>
                <a:gd name="T8" fmla="*/ 254 w 288"/>
                <a:gd name="T9" fmla="*/ 151 h 284"/>
                <a:gd name="T10" fmla="*/ 133 w 288"/>
                <a:gd name="T11" fmla="*/ 270 h 284"/>
                <a:gd name="T12" fmla="*/ 146 w 288"/>
                <a:gd name="T13" fmla="*/ 284 h 284"/>
                <a:gd name="T14" fmla="*/ 288 w 288"/>
                <a:gd name="T15" fmla="*/ 142 h 284"/>
                <a:gd name="T16" fmla="*/ 146 w 288"/>
                <a:gd name="T17" fmla="*/ 0 h 284"/>
                <a:gd name="T18" fmla="*/ 133 w 288"/>
                <a:gd name="T19" fmla="*/ 14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8" h="284">
                  <a:moveTo>
                    <a:pt x="133" y="14"/>
                  </a:moveTo>
                  <a:lnTo>
                    <a:pt x="254" y="133"/>
                  </a:lnTo>
                  <a:lnTo>
                    <a:pt x="0" y="133"/>
                  </a:lnTo>
                  <a:lnTo>
                    <a:pt x="0" y="151"/>
                  </a:lnTo>
                  <a:lnTo>
                    <a:pt x="254" y="151"/>
                  </a:lnTo>
                  <a:lnTo>
                    <a:pt x="133" y="270"/>
                  </a:lnTo>
                  <a:lnTo>
                    <a:pt x="146" y="284"/>
                  </a:lnTo>
                  <a:lnTo>
                    <a:pt x="288" y="142"/>
                  </a:lnTo>
                  <a:lnTo>
                    <a:pt x="146" y="0"/>
                  </a:lnTo>
                  <a:lnTo>
                    <a:pt x="133" y="14"/>
                  </a:lnTo>
                  <a:close/>
                </a:path>
              </a:pathLst>
            </a:custGeom>
            <a:solidFill>
              <a:schemeClr val="bg2"/>
            </a:solidFill>
            <a:ln w="19050">
              <a:solidFill>
                <a:schemeClr val="bg1"/>
              </a:solidFill>
              <a:round/>
              <a:headEnd/>
              <a:tailEnd/>
            </a:ln>
            <a:extLst/>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grpSp>
      <p:grpSp>
        <p:nvGrpSpPr>
          <p:cNvPr id="77" name="Group 76"/>
          <p:cNvGrpSpPr/>
          <p:nvPr/>
        </p:nvGrpSpPr>
        <p:grpSpPr>
          <a:xfrm>
            <a:off x="4231696" y="2873324"/>
            <a:ext cx="348366" cy="342959"/>
            <a:chOff x="7832549" y="1291154"/>
            <a:chExt cx="432152" cy="432152"/>
          </a:xfrm>
        </p:grpSpPr>
        <p:sp>
          <p:nvSpPr>
            <p:cNvPr id="78" name="Oval 77"/>
            <p:cNvSpPr/>
            <p:nvPr/>
          </p:nvSpPr>
          <p:spPr bwMode="auto">
            <a:xfrm>
              <a:off x="7832549" y="1291154"/>
              <a:ext cx="432152" cy="432152"/>
            </a:xfrm>
            <a:prstGeom prst="ellipse">
              <a:avLst/>
            </a:prstGeom>
            <a:solidFill>
              <a:schemeClr val="bg1"/>
            </a:solidFill>
            <a:ln w="254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0" name="Freeform 5"/>
            <p:cNvSpPr>
              <a:spLocks/>
            </p:cNvSpPr>
            <p:nvPr/>
          </p:nvSpPr>
          <p:spPr bwMode="auto">
            <a:xfrm rot="5400000">
              <a:off x="7945834" y="1407970"/>
              <a:ext cx="203466" cy="200639"/>
            </a:xfrm>
            <a:custGeom>
              <a:avLst/>
              <a:gdLst>
                <a:gd name="T0" fmla="*/ 133 w 288"/>
                <a:gd name="T1" fmla="*/ 14 h 284"/>
                <a:gd name="T2" fmla="*/ 254 w 288"/>
                <a:gd name="T3" fmla="*/ 133 h 284"/>
                <a:gd name="T4" fmla="*/ 0 w 288"/>
                <a:gd name="T5" fmla="*/ 133 h 284"/>
                <a:gd name="T6" fmla="*/ 0 w 288"/>
                <a:gd name="T7" fmla="*/ 151 h 284"/>
                <a:gd name="T8" fmla="*/ 254 w 288"/>
                <a:gd name="T9" fmla="*/ 151 h 284"/>
                <a:gd name="T10" fmla="*/ 133 w 288"/>
                <a:gd name="T11" fmla="*/ 270 h 284"/>
                <a:gd name="T12" fmla="*/ 146 w 288"/>
                <a:gd name="T13" fmla="*/ 284 h 284"/>
                <a:gd name="T14" fmla="*/ 288 w 288"/>
                <a:gd name="T15" fmla="*/ 142 h 284"/>
                <a:gd name="T16" fmla="*/ 146 w 288"/>
                <a:gd name="T17" fmla="*/ 0 h 284"/>
                <a:gd name="T18" fmla="*/ 133 w 288"/>
                <a:gd name="T19" fmla="*/ 14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8" h="284">
                  <a:moveTo>
                    <a:pt x="133" y="14"/>
                  </a:moveTo>
                  <a:lnTo>
                    <a:pt x="254" y="133"/>
                  </a:lnTo>
                  <a:lnTo>
                    <a:pt x="0" y="133"/>
                  </a:lnTo>
                  <a:lnTo>
                    <a:pt x="0" y="151"/>
                  </a:lnTo>
                  <a:lnTo>
                    <a:pt x="254" y="151"/>
                  </a:lnTo>
                  <a:lnTo>
                    <a:pt x="133" y="270"/>
                  </a:lnTo>
                  <a:lnTo>
                    <a:pt x="146" y="284"/>
                  </a:lnTo>
                  <a:lnTo>
                    <a:pt x="288" y="142"/>
                  </a:lnTo>
                  <a:lnTo>
                    <a:pt x="146" y="0"/>
                  </a:lnTo>
                  <a:lnTo>
                    <a:pt x="133" y="14"/>
                  </a:lnTo>
                  <a:close/>
                </a:path>
              </a:pathLst>
            </a:custGeom>
            <a:solidFill>
              <a:schemeClr val="bg2"/>
            </a:solidFill>
            <a:ln w="19050">
              <a:solidFill>
                <a:schemeClr val="accent1"/>
              </a:solidFill>
              <a:round/>
              <a:headEnd/>
              <a:tailEnd/>
            </a:ln>
            <a:extLst/>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grpSp>
      <p:grpSp>
        <p:nvGrpSpPr>
          <p:cNvPr id="166" name="Group 165">
            <a:extLst>
              <a:ext uri="{FF2B5EF4-FFF2-40B4-BE49-F238E27FC236}">
                <a16:creationId xmlns:a16="http://schemas.microsoft.com/office/drawing/2014/main" id="{48595E24-CE7C-49F7-8F26-F3992674AA39}"/>
              </a:ext>
            </a:extLst>
          </p:cNvPr>
          <p:cNvGrpSpPr/>
          <p:nvPr/>
        </p:nvGrpSpPr>
        <p:grpSpPr>
          <a:xfrm flipV="1">
            <a:off x="445749" y="3975386"/>
            <a:ext cx="6391773" cy="2544989"/>
            <a:chOff x="254833" y="1012383"/>
            <a:chExt cx="5846509" cy="2560857"/>
          </a:xfrm>
        </p:grpSpPr>
        <p:grpSp>
          <p:nvGrpSpPr>
            <p:cNvPr id="167" name="Group 166">
              <a:extLst>
                <a:ext uri="{FF2B5EF4-FFF2-40B4-BE49-F238E27FC236}">
                  <a16:creationId xmlns:a16="http://schemas.microsoft.com/office/drawing/2014/main" id="{BEE51CF0-CA49-4BA1-A63E-9039B0478BF0}"/>
                </a:ext>
              </a:extLst>
            </p:cNvPr>
            <p:cNvGrpSpPr/>
            <p:nvPr/>
          </p:nvGrpSpPr>
          <p:grpSpPr>
            <a:xfrm>
              <a:off x="254833" y="1012383"/>
              <a:ext cx="5846509" cy="2560857"/>
              <a:chOff x="347588" y="1214721"/>
              <a:chExt cx="4375377" cy="2406595"/>
            </a:xfrm>
          </p:grpSpPr>
          <p:sp>
            <p:nvSpPr>
              <p:cNvPr id="169" name="Freeform 99">
                <a:extLst>
                  <a:ext uri="{FF2B5EF4-FFF2-40B4-BE49-F238E27FC236}">
                    <a16:creationId xmlns:a16="http://schemas.microsoft.com/office/drawing/2014/main" id="{2F778AD5-994F-45FC-8829-32826714C3D7}"/>
                  </a:ext>
                </a:extLst>
              </p:cNvPr>
              <p:cNvSpPr/>
              <p:nvPr/>
            </p:nvSpPr>
            <p:spPr bwMode="auto">
              <a:xfrm>
                <a:off x="347588" y="1223963"/>
                <a:ext cx="4375377" cy="2397353"/>
              </a:xfrm>
              <a:custGeom>
                <a:avLst/>
                <a:gdLst>
                  <a:gd name="connsiteX0" fmla="*/ 8795657 w 8795657"/>
                  <a:gd name="connsiteY0" fmla="*/ 206828 h 3113314"/>
                  <a:gd name="connsiteX1" fmla="*/ 8795657 w 8795657"/>
                  <a:gd name="connsiteY1" fmla="*/ 0 h 3113314"/>
                  <a:gd name="connsiteX2" fmla="*/ 0 w 8795657"/>
                  <a:gd name="connsiteY2" fmla="*/ 0 h 3113314"/>
                  <a:gd name="connsiteX3" fmla="*/ 0 w 8795657"/>
                  <a:gd name="connsiteY3" fmla="*/ 3113314 h 3113314"/>
                  <a:gd name="connsiteX4" fmla="*/ 174171 w 8795657"/>
                  <a:gd name="connsiteY4" fmla="*/ 3113314 h 3113314"/>
                  <a:gd name="connsiteX0" fmla="*/ 8795657 w 8795657"/>
                  <a:gd name="connsiteY0" fmla="*/ 206828 h 3113314"/>
                  <a:gd name="connsiteX1" fmla="*/ 8795657 w 8795657"/>
                  <a:gd name="connsiteY1" fmla="*/ 0 h 3113314"/>
                  <a:gd name="connsiteX2" fmla="*/ 0 w 8795657"/>
                  <a:gd name="connsiteY2" fmla="*/ 0 h 3113314"/>
                  <a:gd name="connsiteX3" fmla="*/ 0 w 8795657"/>
                  <a:gd name="connsiteY3" fmla="*/ 3113314 h 3113314"/>
                  <a:gd name="connsiteX4" fmla="*/ 174172 w 8795657"/>
                  <a:gd name="connsiteY4" fmla="*/ 3113314 h 3113314"/>
                  <a:gd name="connsiteX0" fmla="*/ 8795657 w 8795657"/>
                  <a:gd name="connsiteY0" fmla="*/ 206828 h 3118765"/>
                  <a:gd name="connsiteX1" fmla="*/ 8795657 w 8795657"/>
                  <a:gd name="connsiteY1" fmla="*/ 0 h 3118765"/>
                  <a:gd name="connsiteX2" fmla="*/ 0 w 8795657"/>
                  <a:gd name="connsiteY2" fmla="*/ 0 h 3118765"/>
                  <a:gd name="connsiteX3" fmla="*/ 0 w 8795657"/>
                  <a:gd name="connsiteY3" fmla="*/ 3113314 h 3118765"/>
                  <a:gd name="connsiteX4" fmla="*/ 435128 w 8795657"/>
                  <a:gd name="connsiteY4" fmla="*/ 3118765 h 3118765"/>
                  <a:gd name="connsiteX0" fmla="*/ 8795657 w 8795657"/>
                  <a:gd name="connsiteY0" fmla="*/ 206828 h 3116040"/>
                  <a:gd name="connsiteX1" fmla="*/ 8795657 w 8795657"/>
                  <a:gd name="connsiteY1" fmla="*/ 0 h 3116040"/>
                  <a:gd name="connsiteX2" fmla="*/ 0 w 8795657"/>
                  <a:gd name="connsiteY2" fmla="*/ 0 h 3116040"/>
                  <a:gd name="connsiteX3" fmla="*/ 0 w 8795657"/>
                  <a:gd name="connsiteY3" fmla="*/ 3113314 h 3116040"/>
                  <a:gd name="connsiteX4" fmla="*/ 301874 w 8795657"/>
                  <a:gd name="connsiteY4" fmla="*/ 3116040 h 3116040"/>
                  <a:gd name="connsiteX0" fmla="*/ 8799821 w 8799821"/>
                  <a:gd name="connsiteY0" fmla="*/ 225224 h 3116040"/>
                  <a:gd name="connsiteX1" fmla="*/ 8795657 w 8799821"/>
                  <a:gd name="connsiteY1" fmla="*/ 0 h 3116040"/>
                  <a:gd name="connsiteX2" fmla="*/ 0 w 8799821"/>
                  <a:gd name="connsiteY2" fmla="*/ 0 h 3116040"/>
                  <a:gd name="connsiteX3" fmla="*/ 0 w 8799821"/>
                  <a:gd name="connsiteY3" fmla="*/ 3113314 h 3116040"/>
                  <a:gd name="connsiteX4" fmla="*/ 301874 w 8799821"/>
                  <a:gd name="connsiteY4" fmla="*/ 3116040 h 3116040"/>
                  <a:gd name="connsiteX0" fmla="*/ 8799821 w 8799821"/>
                  <a:gd name="connsiteY0" fmla="*/ 225224 h 3113353"/>
                  <a:gd name="connsiteX1" fmla="*/ 8795657 w 8799821"/>
                  <a:gd name="connsiteY1" fmla="*/ 0 h 3113353"/>
                  <a:gd name="connsiteX2" fmla="*/ 0 w 8799821"/>
                  <a:gd name="connsiteY2" fmla="*/ 0 h 3113353"/>
                  <a:gd name="connsiteX3" fmla="*/ 0 w 8799821"/>
                  <a:gd name="connsiteY3" fmla="*/ 3113314 h 3113353"/>
                  <a:gd name="connsiteX4" fmla="*/ 538285 w 8799821"/>
                  <a:gd name="connsiteY4" fmla="*/ 3100029 h 3113353"/>
                  <a:gd name="connsiteX0" fmla="*/ 8799821 w 8799821"/>
                  <a:gd name="connsiteY0" fmla="*/ 225224 h 3113314"/>
                  <a:gd name="connsiteX1" fmla="*/ 8795657 w 8799821"/>
                  <a:gd name="connsiteY1" fmla="*/ 0 h 3113314"/>
                  <a:gd name="connsiteX2" fmla="*/ 0 w 8799821"/>
                  <a:gd name="connsiteY2" fmla="*/ 0 h 3113314"/>
                  <a:gd name="connsiteX3" fmla="*/ 0 w 8799821"/>
                  <a:gd name="connsiteY3" fmla="*/ 3113314 h 3113314"/>
                  <a:gd name="connsiteX4" fmla="*/ 538285 w 8799821"/>
                  <a:gd name="connsiteY4" fmla="*/ 3108034 h 3113314"/>
                  <a:gd name="connsiteX0" fmla="*/ 8790142 w 8795657"/>
                  <a:gd name="connsiteY0" fmla="*/ 354791 h 3113314"/>
                  <a:gd name="connsiteX1" fmla="*/ 8795657 w 8795657"/>
                  <a:gd name="connsiteY1" fmla="*/ 0 h 3113314"/>
                  <a:gd name="connsiteX2" fmla="*/ 0 w 8795657"/>
                  <a:gd name="connsiteY2" fmla="*/ 0 h 3113314"/>
                  <a:gd name="connsiteX3" fmla="*/ 0 w 8795657"/>
                  <a:gd name="connsiteY3" fmla="*/ 3113314 h 3113314"/>
                  <a:gd name="connsiteX4" fmla="*/ 538285 w 8795657"/>
                  <a:gd name="connsiteY4" fmla="*/ 3108034 h 3113314"/>
                  <a:gd name="connsiteX0" fmla="*/ 8790143 w 8795657"/>
                  <a:gd name="connsiteY0" fmla="*/ 389342 h 3113314"/>
                  <a:gd name="connsiteX1" fmla="*/ 8795657 w 8795657"/>
                  <a:gd name="connsiteY1" fmla="*/ 0 h 3113314"/>
                  <a:gd name="connsiteX2" fmla="*/ 0 w 8795657"/>
                  <a:gd name="connsiteY2" fmla="*/ 0 h 3113314"/>
                  <a:gd name="connsiteX3" fmla="*/ 0 w 8795657"/>
                  <a:gd name="connsiteY3" fmla="*/ 3113314 h 3113314"/>
                  <a:gd name="connsiteX4" fmla="*/ 538285 w 8795657"/>
                  <a:gd name="connsiteY4" fmla="*/ 3108034 h 3113314"/>
                  <a:gd name="connsiteX0" fmla="*/ 8799822 w 8800103"/>
                  <a:gd name="connsiteY0" fmla="*/ 372068 h 3113314"/>
                  <a:gd name="connsiteX1" fmla="*/ 8795657 w 8800103"/>
                  <a:gd name="connsiteY1" fmla="*/ 0 h 3113314"/>
                  <a:gd name="connsiteX2" fmla="*/ 0 w 8800103"/>
                  <a:gd name="connsiteY2" fmla="*/ 0 h 3113314"/>
                  <a:gd name="connsiteX3" fmla="*/ 0 w 8800103"/>
                  <a:gd name="connsiteY3" fmla="*/ 3113314 h 3113314"/>
                  <a:gd name="connsiteX4" fmla="*/ 538285 w 8800103"/>
                  <a:gd name="connsiteY4" fmla="*/ 3108034 h 3113314"/>
                  <a:gd name="connsiteX0" fmla="*/ 8770785 w 8795657"/>
                  <a:gd name="connsiteY0" fmla="*/ 372068 h 3113314"/>
                  <a:gd name="connsiteX1" fmla="*/ 8795657 w 8795657"/>
                  <a:gd name="connsiteY1" fmla="*/ 0 h 3113314"/>
                  <a:gd name="connsiteX2" fmla="*/ 0 w 8795657"/>
                  <a:gd name="connsiteY2" fmla="*/ 0 h 3113314"/>
                  <a:gd name="connsiteX3" fmla="*/ 0 w 8795657"/>
                  <a:gd name="connsiteY3" fmla="*/ 3113314 h 3113314"/>
                  <a:gd name="connsiteX4" fmla="*/ 538285 w 8795657"/>
                  <a:gd name="connsiteY4" fmla="*/ 3108034 h 3113314"/>
                  <a:gd name="connsiteX0" fmla="*/ 8799822 w 8800103"/>
                  <a:gd name="connsiteY0" fmla="*/ 372068 h 3113314"/>
                  <a:gd name="connsiteX1" fmla="*/ 8795657 w 8800103"/>
                  <a:gd name="connsiteY1" fmla="*/ 0 h 3113314"/>
                  <a:gd name="connsiteX2" fmla="*/ 0 w 8800103"/>
                  <a:gd name="connsiteY2" fmla="*/ 0 h 3113314"/>
                  <a:gd name="connsiteX3" fmla="*/ 0 w 8800103"/>
                  <a:gd name="connsiteY3" fmla="*/ 3113314 h 3113314"/>
                  <a:gd name="connsiteX4" fmla="*/ 538285 w 8800103"/>
                  <a:gd name="connsiteY4" fmla="*/ 3108034 h 3113314"/>
                  <a:gd name="connsiteX0" fmla="*/ 8791024 w 8795657"/>
                  <a:gd name="connsiteY0" fmla="*/ 372068 h 3113314"/>
                  <a:gd name="connsiteX1" fmla="*/ 8795657 w 8795657"/>
                  <a:gd name="connsiteY1" fmla="*/ 0 h 3113314"/>
                  <a:gd name="connsiteX2" fmla="*/ 0 w 8795657"/>
                  <a:gd name="connsiteY2" fmla="*/ 0 h 3113314"/>
                  <a:gd name="connsiteX3" fmla="*/ 0 w 8795657"/>
                  <a:gd name="connsiteY3" fmla="*/ 3113314 h 3113314"/>
                  <a:gd name="connsiteX4" fmla="*/ 538285 w 8795657"/>
                  <a:gd name="connsiteY4" fmla="*/ 3108034 h 3113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95657" h="3113314">
                    <a:moveTo>
                      <a:pt x="8791024" y="372068"/>
                    </a:moveTo>
                    <a:cubicBezTo>
                      <a:pt x="8792862" y="253804"/>
                      <a:pt x="8793819" y="118264"/>
                      <a:pt x="8795657" y="0"/>
                    </a:cubicBezTo>
                    <a:lnTo>
                      <a:pt x="0" y="0"/>
                    </a:lnTo>
                    <a:lnTo>
                      <a:pt x="0" y="3113314"/>
                    </a:lnTo>
                    <a:lnTo>
                      <a:pt x="538285" y="3108034"/>
                    </a:lnTo>
                  </a:path>
                </a:pathLst>
              </a:custGeom>
              <a:noFill/>
              <a:ln w="31750">
                <a:solidFill>
                  <a:schemeClr val="accent3"/>
                </a:solidFill>
                <a:headEnd type="oval" w="med" len="med"/>
                <a:tailEnd type="arrow" w="sm" len="sm"/>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70" name="Freeform 100">
                <a:extLst>
                  <a:ext uri="{FF2B5EF4-FFF2-40B4-BE49-F238E27FC236}">
                    <a16:creationId xmlns:a16="http://schemas.microsoft.com/office/drawing/2014/main" id="{F6D07480-2A37-4268-A62B-87BB2E8C7B48}"/>
                  </a:ext>
                </a:extLst>
              </p:cNvPr>
              <p:cNvSpPr/>
              <p:nvPr/>
            </p:nvSpPr>
            <p:spPr bwMode="auto">
              <a:xfrm>
                <a:off x="3951212" y="1221417"/>
                <a:ext cx="45719" cy="278658"/>
              </a:xfrm>
              <a:custGeom>
                <a:avLst/>
                <a:gdLst>
                  <a:gd name="connsiteX0" fmla="*/ 0 w 0"/>
                  <a:gd name="connsiteY0" fmla="*/ 222250 h 222250"/>
                  <a:gd name="connsiteX1" fmla="*/ 0 w 0"/>
                  <a:gd name="connsiteY1" fmla="*/ 0 h 222250"/>
                </a:gdLst>
                <a:ahLst/>
                <a:cxnLst>
                  <a:cxn ang="0">
                    <a:pos x="connsiteX0" y="connsiteY0"/>
                  </a:cxn>
                  <a:cxn ang="0">
                    <a:pos x="connsiteX1" y="connsiteY1"/>
                  </a:cxn>
                </a:cxnLst>
                <a:rect l="l" t="t" r="r" b="b"/>
                <a:pathLst>
                  <a:path h="222250">
                    <a:moveTo>
                      <a:pt x="0" y="222250"/>
                    </a:moveTo>
                    <a:lnTo>
                      <a:pt x="0" y="0"/>
                    </a:lnTo>
                  </a:path>
                </a:pathLst>
              </a:custGeom>
              <a:noFill/>
              <a:ln w="31750">
                <a:solidFill>
                  <a:schemeClr val="accent3"/>
                </a:solidFill>
                <a:headEnd type="oval"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75" name="Freeform 101">
                <a:extLst>
                  <a:ext uri="{FF2B5EF4-FFF2-40B4-BE49-F238E27FC236}">
                    <a16:creationId xmlns:a16="http://schemas.microsoft.com/office/drawing/2014/main" id="{60E3D6F7-C327-4071-8690-A6913029D9C9}"/>
                  </a:ext>
                </a:extLst>
              </p:cNvPr>
              <p:cNvSpPr/>
              <p:nvPr/>
            </p:nvSpPr>
            <p:spPr bwMode="auto">
              <a:xfrm>
                <a:off x="3050964" y="1214721"/>
                <a:ext cx="45720" cy="285355"/>
              </a:xfrm>
              <a:custGeom>
                <a:avLst/>
                <a:gdLst>
                  <a:gd name="connsiteX0" fmla="*/ 0 w 0"/>
                  <a:gd name="connsiteY0" fmla="*/ 222250 h 222250"/>
                  <a:gd name="connsiteX1" fmla="*/ 0 w 0"/>
                  <a:gd name="connsiteY1" fmla="*/ 0 h 222250"/>
                </a:gdLst>
                <a:ahLst/>
                <a:cxnLst>
                  <a:cxn ang="0">
                    <a:pos x="connsiteX0" y="connsiteY0"/>
                  </a:cxn>
                  <a:cxn ang="0">
                    <a:pos x="connsiteX1" y="connsiteY1"/>
                  </a:cxn>
                </a:cxnLst>
                <a:rect l="l" t="t" r="r" b="b"/>
                <a:pathLst>
                  <a:path h="222250">
                    <a:moveTo>
                      <a:pt x="0" y="222250"/>
                    </a:moveTo>
                    <a:lnTo>
                      <a:pt x="0" y="0"/>
                    </a:lnTo>
                  </a:path>
                </a:pathLst>
              </a:custGeom>
              <a:noFill/>
              <a:ln w="31750">
                <a:solidFill>
                  <a:schemeClr val="accent3"/>
                </a:solidFill>
                <a:headEnd type="oval"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76" name="Freeform 102">
                <a:extLst>
                  <a:ext uri="{FF2B5EF4-FFF2-40B4-BE49-F238E27FC236}">
                    <a16:creationId xmlns:a16="http://schemas.microsoft.com/office/drawing/2014/main" id="{B3C6224C-0C73-4D92-974E-B19E7A157048}"/>
                  </a:ext>
                </a:extLst>
              </p:cNvPr>
              <p:cNvSpPr/>
              <p:nvPr/>
            </p:nvSpPr>
            <p:spPr bwMode="auto">
              <a:xfrm>
                <a:off x="1627853" y="1214721"/>
                <a:ext cx="45720" cy="285355"/>
              </a:xfrm>
              <a:custGeom>
                <a:avLst/>
                <a:gdLst>
                  <a:gd name="connsiteX0" fmla="*/ 0 w 0"/>
                  <a:gd name="connsiteY0" fmla="*/ 222250 h 222250"/>
                  <a:gd name="connsiteX1" fmla="*/ 0 w 0"/>
                  <a:gd name="connsiteY1" fmla="*/ 0 h 222250"/>
                </a:gdLst>
                <a:ahLst/>
                <a:cxnLst>
                  <a:cxn ang="0">
                    <a:pos x="connsiteX0" y="connsiteY0"/>
                  </a:cxn>
                  <a:cxn ang="0">
                    <a:pos x="connsiteX1" y="connsiteY1"/>
                  </a:cxn>
                </a:cxnLst>
                <a:rect l="l" t="t" r="r" b="b"/>
                <a:pathLst>
                  <a:path h="222250">
                    <a:moveTo>
                      <a:pt x="0" y="222250"/>
                    </a:moveTo>
                    <a:lnTo>
                      <a:pt x="0" y="0"/>
                    </a:lnTo>
                  </a:path>
                </a:pathLst>
              </a:custGeom>
              <a:noFill/>
              <a:ln w="31750">
                <a:solidFill>
                  <a:schemeClr val="accent3"/>
                </a:solidFill>
                <a:headEnd type="oval"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77" name="Freeform 103">
                <a:extLst>
                  <a:ext uri="{FF2B5EF4-FFF2-40B4-BE49-F238E27FC236}">
                    <a16:creationId xmlns:a16="http://schemas.microsoft.com/office/drawing/2014/main" id="{CBE9DA12-CC0E-4EDC-AAF5-9BBA94AC5AEF}"/>
                  </a:ext>
                </a:extLst>
              </p:cNvPr>
              <p:cNvSpPr/>
              <p:nvPr/>
            </p:nvSpPr>
            <p:spPr bwMode="auto">
              <a:xfrm flipH="1">
                <a:off x="878145" y="1251061"/>
                <a:ext cx="46705" cy="249015"/>
              </a:xfrm>
              <a:custGeom>
                <a:avLst/>
                <a:gdLst>
                  <a:gd name="connsiteX0" fmla="*/ 0 w 0"/>
                  <a:gd name="connsiteY0" fmla="*/ 222250 h 222250"/>
                  <a:gd name="connsiteX1" fmla="*/ 0 w 0"/>
                  <a:gd name="connsiteY1" fmla="*/ 0 h 222250"/>
                </a:gdLst>
                <a:ahLst/>
                <a:cxnLst>
                  <a:cxn ang="0">
                    <a:pos x="connsiteX0" y="connsiteY0"/>
                  </a:cxn>
                  <a:cxn ang="0">
                    <a:pos x="connsiteX1" y="connsiteY1"/>
                  </a:cxn>
                </a:cxnLst>
                <a:rect l="l" t="t" r="r" b="b"/>
                <a:pathLst>
                  <a:path h="222250">
                    <a:moveTo>
                      <a:pt x="0" y="222250"/>
                    </a:moveTo>
                    <a:lnTo>
                      <a:pt x="0" y="0"/>
                    </a:lnTo>
                  </a:path>
                </a:pathLst>
              </a:custGeom>
              <a:noFill/>
              <a:ln w="31750">
                <a:solidFill>
                  <a:schemeClr val="accent3"/>
                </a:solidFill>
                <a:headEnd type="oval"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168" name="Freeform 84">
              <a:extLst>
                <a:ext uri="{FF2B5EF4-FFF2-40B4-BE49-F238E27FC236}">
                  <a16:creationId xmlns:a16="http://schemas.microsoft.com/office/drawing/2014/main" id="{56E8AB16-E3F1-4F4D-A715-B589ABFD5018}"/>
                </a:ext>
              </a:extLst>
            </p:cNvPr>
            <p:cNvSpPr/>
            <p:nvPr/>
          </p:nvSpPr>
          <p:spPr bwMode="auto">
            <a:xfrm>
              <a:off x="2817645" y="1025268"/>
              <a:ext cx="45719" cy="290761"/>
            </a:xfrm>
            <a:custGeom>
              <a:avLst/>
              <a:gdLst>
                <a:gd name="connsiteX0" fmla="*/ 0 w 0"/>
                <a:gd name="connsiteY0" fmla="*/ 222250 h 222250"/>
                <a:gd name="connsiteX1" fmla="*/ 0 w 0"/>
                <a:gd name="connsiteY1" fmla="*/ 0 h 222250"/>
              </a:gdLst>
              <a:ahLst/>
              <a:cxnLst>
                <a:cxn ang="0">
                  <a:pos x="connsiteX0" y="connsiteY0"/>
                </a:cxn>
                <a:cxn ang="0">
                  <a:pos x="connsiteX1" y="connsiteY1"/>
                </a:cxn>
              </a:cxnLst>
              <a:rect l="l" t="t" r="r" b="b"/>
              <a:pathLst>
                <a:path h="222250">
                  <a:moveTo>
                    <a:pt x="0" y="222250"/>
                  </a:moveTo>
                  <a:lnTo>
                    <a:pt x="0" y="0"/>
                  </a:lnTo>
                </a:path>
              </a:pathLst>
            </a:custGeom>
            <a:noFill/>
            <a:ln w="31750">
              <a:solidFill>
                <a:schemeClr val="accent3"/>
              </a:solidFill>
              <a:headEnd type="oval"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grpSp>
      <p:grpSp>
        <p:nvGrpSpPr>
          <p:cNvPr id="178" name="Group 177">
            <a:extLst>
              <a:ext uri="{FF2B5EF4-FFF2-40B4-BE49-F238E27FC236}">
                <a16:creationId xmlns:a16="http://schemas.microsoft.com/office/drawing/2014/main" id="{B37A3F4A-DFF2-496D-85D4-21AD94DA12A3}"/>
              </a:ext>
            </a:extLst>
          </p:cNvPr>
          <p:cNvGrpSpPr/>
          <p:nvPr/>
        </p:nvGrpSpPr>
        <p:grpSpPr>
          <a:xfrm flipV="1">
            <a:off x="8006079" y="2167021"/>
            <a:ext cx="336423" cy="6782324"/>
            <a:chOff x="11633684" y="-289029"/>
            <a:chExt cx="326964" cy="6233927"/>
          </a:xfrm>
        </p:grpSpPr>
        <p:sp>
          <p:nvSpPr>
            <p:cNvPr id="179" name="Freeform 97">
              <a:extLst>
                <a:ext uri="{FF2B5EF4-FFF2-40B4-BE49-F238E27FC236}">
                  <a16:creationId xmlns:a16="http://schemas.microsoft.com/office/drawing/2014/main" id="{EF2DBF6E-FE45-457F-8444-CD83760611A3}"/>
                </a:ext>
              </a:extLst>
            </p:cNvPr>
            <p:cNvSpPr/>
            <p:nvPr/>
          </p:nvSpPr>
          <p:spPr bwMode="auto">
            <a:xfrm>
              <a:off x="11633684" y="2921379"/>
              <a:ext cx="326964" cy="3023519"/>
            </a:xfrm>
            <a:custGeom>
              <a:avLst/>
              <a:gdLst>
                <a:gd name="connsiteX0" fmla="*/ 0 w 1219200"/>
                <a:gd name="connsiteY0" fmla="*/ 206828 h 4212771"/>
                <a:gd name="connsiteX1" fmla="*/ 0 w 1219200"/>
                <a:gd name="connsiteY1" fmla="*/ 0 h 4212771"/>
                <a:gd name="connsiteX2" fmla="*/ 1219200 w 1219200"/>
                <a:gd name="connsiteY2" fmla="*/ 0 h 4212771"/>
                <a:gd name="connsiteX3" fmla="*/ 1219200 w 1219200"/>
                <a:gd name="connsiteY3" fmla="*/ 4212771 h 4212771"/>
                <a:gd name="connsiteX4" fmla="*/ 1012371 w 1219200"/>
                <a:gd name="connsiteY4" fmla="*/ 4212771 h 4212771"/>
                <a:gd name="connsiteX0" fmla="*/ 0 w 1222545"/>
                <a:gd name="connsiteY0" fmla="*/ 200892 h 4212771"/>
                <a:gd name="connsiteX1" fmla="*/ 3345 w 1222545"/>
                <a:gd name="connsiteY1" fmla="*/ 0 h 4212771"/>
                <a:gd name="connsiteX2" fmla="*/ 1222545 w 1222545"/>
                <a:gd name="connsiteY2" fmla="*/ 0 h 4212771"/>
                <a:gd name="connsiteX3" fmla="*/ 1222545 w 1222545"/>
                <a:gd name="connsiteY3" fmla="*/ 4212771 h 4212771"/>
                <a:gd name="connsiteX4" fmla="*/ 1015716 w 1222545"/>
                <a:gd name="connsiteY4" fmla="*/ 4212771 h 4212771"/>
                <a:gd name="connsiteX0" fmla="*/ 0 w 1222545"/>
                <a:gd name="connsiteY0" fmla="*/ 200892 h 4212771"/>
                <a:gd name="connsiteX1" fmla="*/ 3345 w 1222545"/>
                <a:gd name="connsiteY1" fmla="*/ 0 h 4212771"/>
                <a:gd name="connsiteX2" fmla="*/ 1222545 w 1222545"/>
                <a:gd name="connsiteY2" fmla="*/ 0 h 4212771"/>
                <a:gd name="connsiteX3" fmla="*/ 1222545 w 1222545"/>
                <a:gd name="connsiteY3" fmla="*/ 4212771 h 4212771"/>
                <a:gd name="connsiteX4" fmla="*/ 932091 w 1222545"/>
                <a:gd name="connsiteY4" fmla="*/ 4212771 h 4212771"/>
                <a:gd name="connsiteX0" fmla="*/ 0 w 1222545"/>
                <a:gd name="connsiteY0" fmla="*/ 200892 h 4212771"/>
                <a:gd name="connsiteX1" fmla="*/ 3345 w 1222545"/>
                <a:gd name="connsiteY1" fmla="*/ 0 h 4212771"/>
                <a:gd name="connsiteX2" fmla="*/ 1222545 w 1222545"/>
                <a:gd name="connsiteY2" fmla="*/ 0 h 4212771"/>
                <a:gd name="connsiteX3" fmla="*/ 1222545 w 1222545"/>
                <a:gd name="connsiteY3" fmla="*/ 4212771 h 4212771"/>
                <a:gd name="connsiteX4" fmla="*/ 674998 w 1222545"/>
                <a:gd name="connsiteY4" fmla="*/ 4212771 h 4212771"/>
                <a:gd name="connsiteX0" fmla="*/ 1 w 1219201"/>
                <a:gd name="connsiteY0" fmla="*/ 0 h 4212771"/>
                <a:gd name="connsiteX1" fmla="*/ 1219201 w 1219201"/>
                <a:gd name="connsiteY1" fmla="*/ 0 h 4212771"/>
                <a:gd name="connsiteX2" fmla="*/ 1219201 w 1219201"/>
                <a:gd name="connsiteY2" fmla="*/ 4212771 h 4212771"/>
                <a:gd name="connsiteX3" fmla="*/ 671654 w 1219201"/>
                <a:gd name="connsiteY3" fmla="*/ 4212771 h 4212771"/>
                <a:gd name="connsiteX0" fmla="*/ 9240 w 547547"/>
                <a:gd name="connsiteY0" fmla="*/ 0 h 4212771"/>
                <a:gd name="connsiteX1" fmla="*/ 547547 w 547547"/>
                <a:gd name="connsiteY1" fmla="*/ 0 h 4212771"/>
                <a:gd name="connsiteX2" fmla="*/ 547547 w 547547"/>
                <a:gd name="connsiteY2" fmla="*/ 4212771 h 4212771"/>
                <a:gd name="connsiteX3" fmla="*/ 0 w 547547"/>
                <a:gd name="connsiteY3" fmla="*/ 4212771 h 4212771"/>
              </a:gdLst>
              <a:ahLst/>
              <a:cxnLst>
                <a:cxn ang="0">
                  <a:pos x="connsiteX0" y="connsiteY0"/>
                </a:cxn>
                <a:cxn ang="0">
                  <a:pos x="connsiteX1" y="connsiteY1"/>
                </a:cxn>
                <a:cxn ang="0">
                  <a:pos x="connsiteX2" y="connsiteY2"/>
                </a:cxn>
                <a:cxn ang="0">
                  <a:pos x="connsiteX3" y="connsiteY3"/>
                </a:cxn>
              </a:cxnLst>
              <a:rect l="l" t="t" r="r" b="b"/>
              <a:pathLst>
                <a:path w="547547" h="4212771">
                  <a:moveTo>
                    <a:pt x="9240" y="0"/>
                  </a:moveTo>
                  <a:lnTo>
                    <a:pt x="547547" y="0"/>
                  </a:lnTo>
                  <a:lnTo>
                    <a:pt x="547547" y="4212771"/>
                  </a:lnTo>
                  <a:lnTo>
                    <a:pt x="0" y="4212771"/>
                  </a:lnTo>
                </a:path>
              </a:pathLst>
            </a:custGeom>
            <a:noFill/>
            <a:ln w="31750">
              <a:solidFill>
                <a:schemeClr val="accent2"/>
              </a:solidFill>
              <a:headEnd type="oval" w="med" len="med"/>
              <a:tailEnd type="arrow" w="sm" len="sm"/>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80" name="Freeform 98">
              <a:extLst>
                <a:ext uri="{FF2B5EF4-FFF2-40B4-BE49-F238E27FC236}">
                  <a16:creationId xmlns:a16="http://schemas.microsoft.com/office/drawing/2014/main" id="{C8DCE4DB-1AE4-4ADC-A4A7-D0842DDBD257}"/>
                </a:ext>
              </a:extLst>
            </p:cNvPr>
            <p:cNvSpPr/>
            <p:nvPr/>
          </p:nvSpPr>
          <p:spPr bwMode="auto">
            <a:xfrm flipV="1">
              <a:off x="11641562" y="-289029"/>
              <a:ext cx="308615" cy="4808969"/>
            </a:xfrm>
            <a:custGeom>
              <a:avLst/>
              <a:gdLst>
                <a:gd name="connsiteX0" fmla="*/ 0 w 206829"/>
                <a:gd name="connsiteY0" fmla="*/ 0 h 0"/>
                <a:gd name="connsiteX1" fmla="*/ 206829 w 206829"/>
                <a:gd name="connsiteY1" fmla="*/ 0 h 0"/>
              </a:gdLst>
              <a:ahLst/>
              <a:cxnLst>
                <a:cxn ang="0">
                  <a:pos x="connsiteX0" y="connsiteY0"/>
                </a:cxn>
                <a:cxn ang="0">
                  <a:pos x="connsiteX1" y="connsiteY1"/>
                </a:cxn>
              </a:cxnLst>
              <a:rect l="l" t="t" r="r" b="b"/>
              <a:pathLst>
                <a:path w="206829">
                  <a:moveTo>
                    <a:pt x="0" y="0"/>
                  </a:moveTo>
                  <a:lnTo>
                    <a:pt x="206829" y="0"/>
                  </a:lnTo>
                </a:path>
              </a:pathLst>
            </a:custGeom>
            <a:noFill/>
            <a:ln w="31750">
              <a:solidFill>
                <a:schemeClr val="accent2"/>
              </a:solidFill>
              <a:headEnd type="arrow" w="sm" len="sm"/>
              <a:tailEnd type="none" w="sm" len="sm"/>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grpSp>
    </p:spTree>
    <p:extLst>
      <p:ext uri="{BB962C8B-B14F-4D97-AF65-F5344CB8AC3E}">
        <p14:creationId xmlns:p14="http://schemas.microsoft.com/office/powerpoint/2010/main" val="1459234265"/>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25"/>
                                        </p:tgtEl>
                                        <p:attrNameLst>
                                          <p:attrName>style.visibility</p:attrName>
                                        </p:attrNameLst>
                                      </p:cBhvr>
                                      <p:to>
                                        <p:strVal val="visible"/>
                                      </p:to>
                                    </p:set>
                                    <p:animEffect transition="in" filter="fade">
                                      <p:cBhvr>
                                        <p:cTn id="7" dur="750"/>
                                        <p:tgtEl>
                                          <p:spTgt spid="225"/>
                                        </p:tgtEl>
                                      </p:cBhvr>
                                    </p:animEffect>
                                  </p:childTnLst>
                                </p:cTn>
                              </p:par>
                              <p:par>
                                <p:cTn id="8" presetID="42" presetClass="path" presetSubtype="0" decel="100000" fill="hold" nodeType="withEffect">
                                  <p:stCondLst>
                                    <p:cond delay="0"/>
                                  </p:stCondLst>
                                  <p:childTnLst>
                                    <p:animMotion origin="layout" path="M 1.45833E-6 -1.11111E-6 L 1.45833E-6 0.04861 " pathEditMode="relative" rAng="0" ptsTypes="AA">
                                      <p:cBhvr>
                                        <p:cTn id="9" dur="500" spd="-100000" fill="hold"/>
                                        <p:tgtEl>
                                          <p:spTgt spid="225"/>
                                        </p:tgtEl>
                                        <p:attrNameLst>
                                          <p:attrName>ppt_x</p:attrName>
                                          <p:attrName>ppt_y</p:attrName>
                                        </p:attrNameLst>
                                      </p:cBhvr>
                                      <p:rCtr x="0" y="2431"/>
                                    </p:animMotion>
                                  </p:childTnLst>
                                </p:cTn>
                              </p:par>
                              <p:par>
                                <p:cTn id="10" presetID="10" presetClass="entr" presetSubtype="0" fill="hold" grpId="0" nodeType="with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fade">
                                      <p:cBhvr>
                                        <p:cTn id="12" dur="500"/>
                                        <p:tgtEl>
                                          <p:spTgt spid="33"/>
                                        </p:tgtEl>
                                      </p:cBhvr>
                                    </p:animEffect>
                                  </p:childTnLst>
                                </p:cTn>
                              </p:par>
                              <p:par>
                                <p:cTn id="13" presetID="16" presetClass="entr" presetSubtype="37" fill="hold" grpId="0" nodeType="withEffect">
                                  <p:stCondLst>
                                    <p:cond delay="0"/>
                                  </p:stCondLst>
                                  <p:childTnLst>
                                    <p:set>
                                      <p:cBhvr>
                                        <p:cTn id="14" dur="1" fill="hold">
                                          <p:stCondLst>
                                            <p:cond delay="0"/>
                                          </p:stCondLst>
                                        </p:cTn>
                                        <p:tgtEl>
                                          <p:spTgt spid="31"/>
                                        </p:tgtEl>
                                        <p:attrNameLst>
                                          <p:attrName>style.visibility</p:attrName>
                                        </p:attrNameLst>
                                      </p:cBhvr>
                                      <p:to>
                                        <p:strVal val="visible"/>
                                      </p:to>
                                    </p:set>
                                    <p:animEffect transition="in" filter="barn(outVertical)">
                                      <p:cBhvr>
                                        <p:cTn id="15" dur="500"/>
                                        <p:tgtEl>
                                          <p:spTgt spid="3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53"/>
                                        </p:tgtEl>
                                        <p:attrNameLst>
                                          <p:attrName>style.visibility</p:attrName>
                                        </p:attrNameLst>
                                      </p:cBhvr>
                                      <p:to>
                                        <p:strVal val="visible"/>
                                      </p:to>
                                    </p:set>
                                    <p:animEffect transition="in" filter="fade">
                                      <p:cBhvr>
                                        <p:cTn id="18" dur="500"/>
                                        <p:tgtEl>
                                          <p:spTgt spid="153"/>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26"/>
                                        </p:tgtEl>
                                        <p:attrNameLst>
                                          <p:attrName>style.visibility</p:attrName>
                                        </p:attrNameLst>
                                      </p:cBhvr>
                                      <p:to>
                                        <p:strVal val="visible"/>
                                      </p:to>
                                    </p:set>
                                    <p:animEffect transition="in" filter="fade">
                                      <p:cBhvr>
                                        <p:cTn id="21" dur="500"/>
                                        <p:tgtEl>
                                          <p:spTgt spid="12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52"/>
                                        </p:tgtEl>
                                        <p:attrNameLst>
                                          <p:attrName>style.visibility</p:attrName>
                                        </p:attrNameLst>
                                      </p:cBhvr>
                                      <p:to>
                                        <p:strVal val="visible"/>
                                      </p:to>
                                    </p:set>
                                    <p:animEffect transition="in" filter="fade">
                                      <p:cBhvr>
                                        <p:cTn id="24" dur="500"/>
                                        <p:tgtEl>
                                          <p:spTgt spid="152"/>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77"/>
                                        </p:tgtEl>
                                        <p:attrNameLst>
                                          <p:attrName>style.visibility</p:attrName>
                                        </p:attrNameLst>
                                      </p:cBhvr>
                                      <p:to>
                                        <p:strVal val="visible"/>
                                      </p:to>
                                    </p:set>
                                    <p:animEffect transition="in" filter="fade">
                                      <p:cBhvr>
                                        <p:cTn id="29" dur="500"/>
                                        <p:tgtEl>
                                          <p:spTgt spid="77"/>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750"/>
                                        <p:tgtEl>
                                          <p:spTgt spid="11"/>
                                        </p:tgtEl>
                                      </p:cBhvr>
                                    </p:animEffect>
                                  </p:childTnLst>
                                </p:cTn>
                              </p:par>
                              <p:par>
                                <p:cTn id="33" presetID="42" presetClass="path" presetSubtype="0" decel="100000" fill="hold" grpId="1" nodeType="withEffect">
                                  <p:stCondLst>
                                    <p:cond delay="0"/>
                                  </p:stCondLst>
                                  <p:childTnLst>
                                    <p:animMotion origin="layout" path="M 1.45833E-6 -1.11111E-6 L 1.45833E-6 0.04861 " pathEditMode="relative" rAng="0" ptsTypes="AA">
                                      <p:cBhvr>
                                        <p:cTn id="34" dur="500" spd="-100000" fill="hold"/>
                                        <p:tgtEl>
                                          <p:spTgt spid="11"/>
                                        </p:tgtEl>
                                        <p:attrNameLst>
                                          <p:attrName>ppt_x</p:attrName>
                                          <p:attrName>ppt_y</p:attrName>
                                        </p:attrNameLst>
                                      </p:cBhvr>
                                      <p:rCtr x="0" y="2431"/>
                                    </p:animMotion>
                                  </p:childTnLst>
                                </p:cTn>
                              </p:par>
                              <p:par>
                                <p:cTn id="35" presetID="10" presetClass="entr" presetSubtype="0" fill="hold" grpId="0" nodeType="withEffect">
                                  <p:stCondLst>
                                    <p:cond delay="0"/>
                                  </p:stCondLst>
                                  <p:childTnLst>
                                    <p:set>
                                      <p:cBhvr>
                                        <p:cTn id="36" dur="1" fill="hold">
                                          <p:stCondLst>
                                            <p:cond delay="0"/>
                                          </p:stCondLst>
                                        </p:cTn>
                                        <p:tgtEl>
                                          <p:spTgt spid="127"/>
                                        </p:tgtEl>
                                        <p:attrNameLst>
                                          <p:attrName>style.visibility</p:attrName>
                                        </p:attrNameLst>
                                      </p:cBhvr>
                                      <p:to>
                                        <p:strVal val="visible"/>
                                      </p:to>
                                    </p:set>
                                    <p:animEffect transition="in" filter="fade">
                                      <p:cBhvr>
                                        <p:cTn id="37" dur="500"/>
                                        <p:tgtEl>
                                          <p:spTgt spid="127"/>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16"/>
                                        </p:tgtEl>
                                        <p:attrNameLst>
                                          <p:attrName>style.visibility</p:attrName>
                                        </p:attrNameLst>
                                      </p:cBhvr>
                                      <p:to>
                                        <p:strVal val="visible"/>
                                      </p:to>
                                    </p:set>
                                    <p:animEffect transition="in" filter="fade">
                                      <p:cBhvr>
                                        <p:cTn id="40" dur="500"/>
                                        <p:tgtEl>
                                          <p:spTgt spid="116"/>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34"/>
                                        </p:tgtEl>
                                        <p:attrNameLst>
                                          <p:attrName>style.visibility</p:attrName>
                                        </p:attrNameLst>
                                      </p:cBhvr>
                                      <p:to>
                                        <p:strVal val="visible"/>
                                      </p:to>
                                    </p:set>
                                    <p:animEffect transition="in" filter="fade">
                                      <p:cBhvr>
                                        <p:cTn id="43" dur="500"/>
                                        <p:tgtEl>
                                          <p:spTgt spid="134"/>
                                        </p:tgtEl>
                                      </p:cBhvr>
                                    </p:animEffect>
                                  </p:childTnLst>
                                </p:cTn>
                              </p:par>
                            </p:childTnLst>
                          </p:cTn>
                        </p:par>
                        <p:par>
                          <p:cTn id="44" fill="hold">
                            <p:stCondLst>
                              <p:cond delay="750"/>
                            </p:stCondLst>
                            <p:childTnLst>
                              <p:par>
                                <p:cTn id="45" presetID="10" presetClass="entr" presetSubtype="0" fill="hold" nodeType="afterEffect">
                                  <p:stCondLst>
                                    <p:cond delay="0"/>
                                  </p:stCondLst>
                                  <p:childTnLst>
                                    <p:set>
                                      <p:cBhvr>
                                        <p:cTn id="46" dur="1" fill="hold">
                                          <p:stCondLst>
                                            <p:cond delay="0"/>
                                          </p:stCondLst>
                                        </p:cTn>
                                        <p:tgtEl>
                                          <p:spTgt spid="8"/>
                                        </p:tgtEl>
                                        <p:attrNameLst>
                                          <p:attrName>style.visibility</p:attrName>
                                        </p:attrNameLst>
                                      </p:cBhvr>
                                      <p:to>
                                        <p:strVal val="visible"/>
                                      </p:to>
                                    </p:set>
                                    <p:animEffect transition="in" filter="fade">
                                      <p:cBhvr>
                                        <p:cTn id="47" dur="500"/>
                                        <p:tgtEl>
                                          <p:spTgt spid="8"/>
                                        </p:tgtEl>
                                      </p:cBhvr>
                                    </p:animEffect>
                                  </p:childTnLst>
                                </p:cTn>
                              </p:par>
                            </p:childTnLst>
                          </p:cTn>
                        </p:par>
                        <p:par>
                          <p:cTn id="48" fill="hold">
                            <p:stCondLst>
                              <p:cond delay="1250"/>
                            </p:stCondLst>
                            <p:childTnLst>
                              <p:par>
                                <p:cTn id="49" presetID="10" presetClass="entr" presetSubtype="0" fill="hold" nodeType="afterEffect">
                                  <p:stCondLst>
                                    <p:cond delay="0"/>
                                  </p:stCondLst>
                                  <p:childTnLst>
                                    <p:set>
                                      <p:cBhvr>
                                        <p:cTn id="50" dur="1" fill="hold">
                                          <p:stCondLst>
                                            <p:cond delay="0"/>
                                          </p:stCondLst>
                                        </p:cTn>
                                        <p:tgtEl>
                                          <p:spTgt spid="12"/>
                                        </p:tgtEl>
                                        <p:attrNameLst>
                                          <p:attrName>style.visibility</p:attrName>
                                        </p:attrNameLst>
                                      </p:cBhvr>
                                      <p:to>
                                        <p:strVal val="visible"/>
                                      </p:to>
                                    </p:set>
                                    <p:animEffect transition="in" filter="fade">
                                      <p:cBhvr>
                                        <p:cTn id="51" dur="500"/>
                                        <p:tgtEl>
                                          <p:spTgt spid="12"/>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117"/>
                                        </p:tgtEl>
                                        <p:attrNameLst>
                                          <p:attrName>style.visibility</p:attrName>
                                        </p:attrNameLst>
                                      </p:cBhvr>
                                      <p:to>
                                        <p:strVal val="visible"/>
                                      </p:to>
                                    </p:set>
                                    <p:animEffect transition="in" filter="fade">
                                      <p:cBhvr>
                                        <p:cTn id="54" dur="500"/>
                                        <p:tgtEl>
                                          <p:spTgt spid="117"/>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137"/>
                                        </p:tgtEl>
                                        <p:attrNameLst>
                                          <p:attrName>style.visibility</p:attrName>
                                        </p:attrNameLst>
                                      </p:cBhvr>
                                      <p:to>
                                        <p:strVal val="visible"/>
                                      </p:to>
                                    </p:set>
                                    <p:animEffect transition="in" filter="fade">
                                      <p:cBhvr>
                                        <p:cTn id="57" dur="500"/>
                                        <p:tgtEl>
                                          <p:spTgt spid="137"/>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151"/>
                                        </p:tgtEl>
                                        <p:attrNameLst>
                                          <p:attrName>style.visibility</p:attrName>
                                        </p:attrNameLst>
                                      </p:cBhvr>
                                      <p:to>
                                        <p:strVal val="visible"/>
                                      </p:to>
                                    </p:set>
                                    <p:animEffect transition="in" filter="fade">
                                      <p:cBhvr>
                                        <p:cTn id="60" dur="500"/>
                                        <p:tgtEl>
                                          <p:spTgt spid="151"/>
                                        </p:tgtEl>
                                      </p:cBhvr>
                                    </p:animEffect>
                                  </p:childTnLst>
                                </p:cTn>
                              </p:par>
                            </p:childTnLst>
                          </p:cTn>
                        </p:par>
                        <p:par>
                          <p:cTn id="61" fill="hold">
                            <p:stCondLst>
                              <p:cond delay="1750"/>
                            </p:stCondLst>
                            <p:childTnLst>
                              <p:par>
                                <p:cTn id="62" presetID="10" presetClass="entr" presetSubtype="0" fill="hold" nodeType="afterEffect">
                                  <p:stCondLst>
                                    <p:cond delay="0"/>
                                  </p:stCondLst>
                                  <p:childTnLst>
                                    <p:set>
                                      <p:cBhvr>
                                        <p:cTn id="63" dur="1" fill="hold">
                                          <p:stCondLst>
                                            <p:cond delay="0"/>
                                          </p:stCondLst>
                                        </p:cTn>
                                        <p:tgtEl>
                                          <p:spTgt spid="13"/>
                                        </p:tgtEl>
                                        <p:attrNameLst>
                                          <p:attrName>style.visibility</p:attrName>
                                        </p:attrNameLst>
                                      </p:cBhvr>
                                      <p:to>
                                        <p:strVal val="visible"/>
                                      </p:to>
                                    </p:set>
                                    <p:animEffect transition="in" filter="fade">
                                      <p:cBhvr>
                                        <p:cTn id="64" dur="500"/>
                                        <p:tgtEl>
                                          <p:spTgt spid="13"/>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154"/>
                                        </p:tgtEl>
                                        <p:attrNameLst>
                                          <p:attrName>style.visibility</p:attrName>
                                        </p:attrNameLst>
                                      </p:cBhvr>
                                      <p:to>
                                        <p:strVal val="visible"/>
                                      </p:to>
                                    </p:set>
                                    <p:animEffect transition="in" filter="fade">
                                      <p:cBhvr>
                                        <p:cTn id="69" dur="500"/>
                                        <p:tgtEl>
                                          <p:spTgt spid="154"/>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155"/>
                                        </p:tgtEl>
                                        <p:attrNameLst>
                                          <p:attrName>style.visibility</p:attrName>
                                        </p:attrNameLst>
                                      </p:cBhvr>
                                      <p:to>
                                        <p:strVal val="visible"/>
                                      </p:to>
                                    </p:set>
                                    <p:animEffect transition="in" filter="fade">
                                      <p:cBhvr>
                                        <p:cTn id="72" dur="500"/>
                                        <p:tgtEl>
                                          <p:spTgt spid="155"/>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156"/>
                                        </p:tgtEl>
                                        <p:attrNameLst>
                                          <p:attrName>style.visibility</p:attrName>
                                        </p:attrNameLst>
                                      </p:cBhvr>
                                      <p:to>
                                        <p:strVal val="visible"/>
                                      </p:to>
                                    </p:set>
                                    <p:animEffect transition="in" filter="fade">
                                      <p:cBhvr>
                                        <p:cTn id="75" dur="500"/>
                                        <p:tgtEl>
                                          <p:spTgt spid="156"/>
                                        </p:tgtEl>
                                      </p:cBhvr>
                                    </p:animEffect>
                                  </p:childTnLst>
                                </p:cTn>
                              </p:par>
                            </p:childTnLst>
                          </p:cTn>
                        </p:par>
                        <p:par>
                          <p:cTn id="76" fill="hold">
                            <p:stCondLst>
                              <p:cond delay="500"/>
                            </p:stCondLst>
                            <p:childTnLst>
                              <p:par>
                                <p:cTn id="77" presetID="10" presetClass="entr" presetSubtype="0" fill="hold" nodeType="afterEffect">
                                  <p:stCondLst>
                                    <p:cond delay="0"/>
                                  </p:stCondLst>
                                  <p:childTnLst>
                                    <p:set>
                                      <p:cBhvr>
                                        <p:cTn id="78" dur="1" fill="hold">
                                          <p:stCondLst>
                                            <p:cond delay="0"/>
                                          </p:stCondLst>
                                        </p:cTn>
                                        <p:tgtEl>
                                          <p:spTgt spid="148"/>
                                        </p:tgtEl>
                                        <p:attrNameLst>
                                          <p:attrName>style.visibility</p:attrName>
                                        </p:attrNameLst>
                                      </p:cBhvr>
                                      <p:to>
                                        <p:strVal val="visible"/>
                                      </p:to>
                                    </p:set>
                                    <p:animEffect transition="in" filter="fade">
                                      <p:cBhvr>
                                        <p:cTn id="79" dur="500"/>
                                        <p:tgtEl>
                                          <p:spTgt spid="148"/>
                                        </p:tgtEl>
                                      </p:cBhvr>
                                    </p:animEffect>
                                  </p:childTnLst>
                                </p:cTn>
                              </p:par>
                              <p:par>
                                <p:cTn id="80" presetID="10" presetClass="entr" presetSubtype="0" fill="hold" nodeType="withEffect">
                                  <p:stCondLst>
                                    <p:cond delay="0"/>
                                  </p:stCondLst>
                                  <p:childTnLst>
                                    <p:set>
                                      <p:cBhvr>
                                        <p:cTn id="81" dur="1" fill="hold">
                                          <p:stCondLst>
                                            <p:cond delay="0"/>
                                          </p:stCondLst>
                                        </p:cTn>
                                        <p:tgtEl>
                                          <p:spTgt spid="227"/>
                                        </p:tgtEl>
                                        <p:attrNameLst>
                                          <p:attrName>style.visibility</p:attrName>
                                        </p:attrNameLst>
                                      </p:cBhvr>
                                      <p:to>
                                        <p:strVal val="visible"/>
                                      </p:to>
                                    </p:set>
                                    <p:animEffect transition="in" filter="fade">
                                      <p:cBhvr>
                                        <p:cTn id="82" dur="750"/>
                                        <p:tgtEl>
                                          <p:spTgt spid="227"/>
                                        </p:tgtEl>
                                      </p:cBhvr>
                                    </p:animEffect>
                                  </p:childTnLst>
                                </p:cTn>
                              </p:par>
                              <p:par>
                                <p:cTn id="83" presetID="42" presetClass="path" presetSubtype="0" decel="100000" fill="hold" nodeType="withEffect">
                                  <p:stCondLst>
                                    <p:cond delay="0"/>
                                  </p:stCondLst>
                                  <p:childTnLst>
                                    <p:animMotion origin="layout" path="M 1.45833E-6 -1.11111E-6 L 1.45833E-6 0.04861 " pathEditMode="relative" rAng="0" ptsTypes="AA">
                                      <p:cBhvr>
                                        <p:cTn id="84" dur="500" spd="-100000" fill="hold"/>
                                        <p:tgtEl>
                                          <p:spTgt spid="227"/>
                                        </p:tgtEl>
                                        <p:attrNameLst>
                                          <p:attrName>ppt_x</p:attrName>
                                          <p:attrName>ppt_y</p:attrName>
                                        </p:attrNameLst>
                                      </p:cBhvr>
                                      <p:rCtr x="0" y="2431"/>
                                    </p:animMotion>
                                  </p:childTnLst>
                                </p:cTn>
                              </p:par>
                            </p:childTnLst>
                          </p:cTn>
                        </p:par>
                        <p:par>
                          <p:cTn id="85" fill="hold">
                            <p:stCondLst>
                              <p:cond delay="1250"/>
                            </p:stCondLst>
                            <p:childTnLst>
                              <p:par>
                                <p:cTn id="86" presetID="22" presetClass="entr" presetSubtype="4" fill="hold" nodeType="afterEffect">
                                  <p:stCondLst>
                                    <p:cond delay="0"/>
                                  </p:stCondLst>
                                  <p:childTnLst>
                                    <p:set>
                                      <p:cBhvr>
                                        <p:cTn id="87" dur="1" fill="hold">
                                          <p:stCondLst>
                                            <p:cond delay="0"/>
                                          </p:stCondLst>
                                        </p:cTn>
                                        <p:tgtEl>
                                          <p:spTgt spid="166"/>
                                        </p:tgtEl>
                                        <p:attrNameLst>
                                          <p:attrName>style.visibility</p:attrName>
                                        </p:attrNameLst>
                                      </p:cBhvr>
                                      <p:to>
                                        <p:strVal val="visible"/>
                                      </p:to>
                                    </p:set>
                                    <p:animEffect transition="in" filter="wipe(down)">
                                      <p:cBhvr>
                                        <p:cTn id="88" dur="500"/>
                                        <p:tgtEl>
                                          <p:spTgt spid="166"/>
                                        </p:tgtEl>
                                      </p:cBhvr>
                                    </p:animEffect>
                                  </p:childTnLst>
                                </p:cTn>
                              </p:par>
                            </p:childTnLst>
                          </p:cTn>
                        </p:par>
                        <p:par>
                          <p:cTn id="89" fill="hold">
                            <p:stCondLst>
                              <p:cond delay="1750"/>
                            </p:stCondLst>
                            <p:childTnLst>
                              <p:par>
                                <p:cTn id="90" presetID="10" presetClass="entr" presetSubtype="0" fill="hold" grpId="0" nodeType="afterEffect">
                                  <p:stCondLst>
                                    <p:cond delay="0"/>
                                  </p:stCondLst>
                                  <p:childTnLst>
                                    <p:set>
                                      <p:cBhvr>
                                        <p:cTn id="91" dur="1" fill="hold">
                                          <p:stCondLst>
                                            <p:cond delay="0"/>
                                          </p:stCondLst>
                                        </p:cTn>
                                        <p:tgtEl>
                                          <p:spTgt spid="157"/>
                                        </p:tgtEl>
                                        <p:attrNameLst>
                                          <p:attrName>style.visibility</p:attrName>
                                        </p:attrNameLst>
                                      </p:cBhvr>
                                      <p:to>
                                        <p:strVal val="visible"/>
                                      </p:to>
                                    </p:set>
                                    <p:animEffect transition="in" filter="fade">
                                      <p:cBhvr>
                                        <p:cTn id="92" dur="500"/>
                                        <p:tgtEl>
                                          <p:spTgt spid="157"/>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158"/>
                                        </p:tgtEl>
                                        <p:attrNameLst>
                                          <p:attrName>style.visibility</p:attrName>
                                        </p:attrNameLst>
                                      </p:cBhvr>
                                      <p:to>
                                        <p:strVal val="visible"/>
                                      </p:to>
                                    </p:set>
                                    <p:animEffect transition="in" filter="fade">
                                      <p:cBhvr>
                                        <p:cTn id="95" dur="500"/>
                                        <p:tgtEl>
                                          <p:spTgt spid="158"/>
                                        </p:tgtEl>
                                      </p:cBhvr>
                                    </p:animEffect>
                                  </p:childTnLst>
                                </p:cTn>
                              </p:par>
                              <p:par>
                                <p:cTn id="96" presetID="10" presetClass="entr" presetSubtype="0" fill="hold" grpId="0" nodeType="withEffect">
                                  <p:stCondLst>
                                    <p:cond delay="0"/>
                                  </p:stCondLst>
                                  <p:childTnLst>
                                    <p:set>
                                      <p:cBhvr>
                                        <p:cTn id="97" dur="1" fill="hold">
                                          <p:stCondLst>
                                            <p:cond delay="0"/>
                                          </p:stCondLst>
                                        </p:cTn>
                                        <p:tgtEl>
                                          <p:spTgt spid="159"/>
                                        </p:tgtEl>
                                        <p:attrNameLst>
                                          <p:attrName>style.visibility</p:attrName>
                                        </p:attrNameLst>
                                      </p:cBhvr>
                                      <p:to>
                                        <p:strVal val="visible"/>
                                      </p:to>
                                    </p:set>
                                    <p:animEffect transition="in" filter="fade">
                                      <p:cBhvr>
                                        <p:cTn id="98" dur="500"/>
                                        <p:tgtEl>
                                          <p:spTgt spid="159"/>
                                        </p:tgtEl>
                                      </p:cBhvr>
                                    </p:animEffect>
                                  </p:childTnLst>
                                </p:cTn>
                              </p:par>
                            </p:childTnLst>
                          </p:cTn>
                        </p:par>
                      </p:childTnLst>
                    </p:cTn>
                  </p:par>
                  <p:par>
                    <p:cTn id="99" fill="hold">
                      <p:stCondLst>
                        <p:cond delay="indefinite"/>
                      </p:stCondLst>
                      <p:childTnLst>
                        <p:par>
                          <p:cTn id="100" fill="hold">
                            <p:stCondLst>
                              <p:cond delay="0"/>
                            </p:stCondLst>
                            <p:childTnLst>
                              <p:par>
                                <p:cTn id="101" presetID="10" presetClass="entr" presetSubtype="0" fill="hold" grpId="0" nodeType="clickEffect">
                                  <p:stCondLst>
                                    <p:cond delay="0"/>
                                  </p:stCondLst>
                                  <p:childTnLst>
                                    <p:set>
                                      <p:cBhvr>
                                        <p:cTn id="102" dur="1" fill="hold">
                                          <p:stCondLst>
                                            <p:cond delay="0"/>
                                          </p:stCondLst>
                                        </p:cTn>
                                        <p:tgtEl>
                                          <p:spTgt spid="160"/>
                                        </p:tgtEl>
                                        <p:attrNameLst>
                                          <p:attrName>style.visibility</p:attrName>
                                        </p:attrNameLst>
                                      </p:cBhvr>
                                      <p:to>
                                        <p:strVal val="visible"/>
                                      </p:to>
                                    </p:set>
                                    <p:animEffect transition="in" filter="fade">
                                      <p:cBhvr>
                                        <p:cTn id="103" dur="500"/>
                                        <p:tgtEl>
                                          <p:spTgt spid="160"/>
                                        </p:tgtEl>
                                      </p:cBhvr>
                                    </p:animEffect>
                                  </p:childTnLst>
                                </p:cTn>
                              </p:par>
                              <p:par>
                                <p:cTn id="104" presetID="10" presetClass="entr" presetSubtype="0" fill="hold" grpId="0" nodeType="withEffect">
                                  <p:stCondLst>
                                    <p:cond delay="0"/>
                                  </p:stCondLst>
                                  <p:childTnLst>
                                    <p:set>
                                      <p:cBhvr>
                                        <p:cTn id="105" dur="1" fill="hold">
                                          <p:stCondLst>
                                            <p:cond delay="0"/>
                                          </p:stCondLst>
                                        </p:cTn>
                                        <p:tgtEl>
                                          <p:spTgt spid="161"/>
                                        </p:tgtEl>
                                        <p:attrNameLst>
                                          <p:attrName>style.visibility</p:attrName>
                                        </p:attrNameLst>
                                      </p:cBhvr>
                                      <p:to>
                                        <p:strVal val="visible"/>
                                      </p:to>
                                    </p:set>
                                    <p:animEffect transition="in" filter="fade">
                                      <p:cBhvr>
                                        <p:cTn id="106" dur="500"/>
                                        <p:tgtEl>
                                          <p:spTgt spid="161"/>
                                        </p:tgtEl>
                                      </p:cBhvr>
                                    </p:animEffect>
                                  </p:childTnLst>
                                </p:cTn>
                              </p:par>
                              <p:par>
                                <p:cTn id="107" presetID="10" presetClass="entr" presetSubtype="0" fill="hold" grpId="0" nodeType="withEffect">
                                  <p:stCondLst>
                                    <p:cond delay="0"/>
                                  </p:stCondLst>
                                  <p:childTnLst>
                                    <p:set>
                                      <p:cBhvr>
                                        <p:cTn id="108" dur="1" fill="hold">
                                          <p:stCondLst>
                                            <p:cond delay="0"/>
                                          </p:stCondLst>
                                        </p:cTn>
                                        <p:tgtEl>
                                          <p:spTgt spid="162"/>
                                        </p:tgtEl>
                                        <p:attrNameLst>
                                          <p:attrName>style.visibility</p:attrName>
                                        </p:attrNameLst>
                                      </p:cBhvr>
                                      <p:to>
                                        <p:strVal val="visible"/>
                                      </p:to>
                                    </p:set>
                                    <p:animEffect transition="in" filter="fade">
                                      <p:cBhvr>
                                        <p:cTn id="109" dur="500"/>
                                        <p:tgtEl>
                                          <p:spTgt spid="162"/>
                                        </p:tgtEl>
                                      </p:cBhvr>
                                    </p:animEffect>
                                  </p:childTnLst>
                                </p:cTn>
                              </p:par>
                              <p:par>
                                <p:cTn id="110" presetID="22" presetClass="entr" presetSubtype="4" fill="hold" nodeType="withEffect">
                                  <p:stCondLst>
                                    <p:cond delay="0"/>
                                  </p:stCondLst>
                                  <p:childTnLst>
                                    <p:set>
                                      <p:cBhvr>
                                        <p:cTn id="111" dur="1" fill="hold">
                                          <p:stCondLst>
                                            <p:cond delay="0"/>
                                          </p:stCondLst>
                                        </p:cTn>
                                        <p:tgtEl>
                                          <p:spTgt spid="178"/>
                                        </p:tgtEl>
                                        <p:attrNameLst>
                                          <p:attrName>style.visibility</p:attrName>
                                        </p:attrNameLst>
                                      </p:cBhvr>
                                      <p:to>
                                        <p:strVal val="visible"/>
                                      </p:to>
                                    </p:set>
                                    <p:animEffect transition="in" filter="wipe(down)">
                                      <p:cBhvr>
                                        <p:cTn id="112" dur="500"/>
                                        <p:tgtEl>
                                          <p:spTgt spid="1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3" grpId="0" animBg="1"/>
      <p:bldP spid="116" grpId="0"/>
      <p:bldP spid="117" grpId="0"/>
      <p:bldP spid="126" grpId="0"/>
      <p:bldP spid="127" grpId="0" animBg="1"/>
      <p:bldP spid="134" grpId="0" animBg="1"/>
      <p:bldP spid="137" grpId="0" animBg="1"/>
      <p:bldP spid="151" grpId="0" animBg="1"/>
      <p:bldP spid="152" grpId="0" animBg="1"/>
      <p:bldP spid="153" grpId="0" animBg="1"/>
      <p:bldP spid="154" grpId="0"/>
      <p:bldP spid="155" grpId="0" animBg="1"/>
      <p:bldP spid="156" grpId="0" animBg="1"/>
      <p:bldP spid="157" grpId="0"/>
      <p:bldP spid="158" grpId="0" animBg="1"/>
      <p:bldP spid="159" grpId="0" animBg="1"/>
      <p:bldP spid="160" grpId="0"/>
      <p:bldP spid="161" grpId="0" animBg="1"/>
      <p:bldP spid="162" grpId="0" animBg="1"/>
      <p:bldP spid="11" grpId="0" animBg="1"/>
      <p:bldP spid="11" grpId="1"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4060822-8D8C-4279-895D-8AA3607B6FD8}"/>
              </a:ext>
            </a:extLst>
          </p:cNvPr>
          <p:cNvSpPr/>
          <p:nvPr/>
        </p:nvSpPr>
        <p:spPr>
          <a:xfrm>
            <a:off x="1188367" y="1311100"/>
            <a:ext cx="3982149" cy="5290408"/>
          </a:xfrm>
          <a:prstGeom prst="rect">
            <a:avLst/>
          </a:prstGeom>
          <a:solidFill>
            <a:srgbClr val="7F7F7F"/>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91440" bIns="146304" numCol="1" spcCol="0" rtlCol="0" fromWordArt="0" anchor="t" anchorCtr="0" forceAA="0" compatLnSpc="1">
            <a:prstTxWarp prst="textNoShape">
              <a:avLst/>
            </a:prstTxWarp>
            <a:noAutofit/>
          </a:bodyPr>
          <a:lstStyle/>
          <a:p>
            <a:pPr algn="ctr" defTabSz="914225"/>
            <a:r>
              <a:rPr lang="en-US" b="1" kern="0">
                <a:solidFill>
                  <a:schemeClr val="bg1"/>
                </a:solidFill>
              </a:rPr>
              <a:t>Existing SIEM</a:t>
            </a:r>
          </a:p>
          <a:p>
            <a:pPr algn="ctr" defTabSz="914225"/>
            <a:r>
              <a:rPr lang="en-US" sz="1400" i="1" kern="0">
                <a:solidFill>
                  <a:schemeClr val="bg1"/>
                </a:solidFill>
                <a:latin typeface="Segoe UI"/>
              </a:rPr>
              <a:t>Microsoft Provides APIs and connectors</a:t>
            </a:r>
          </a:p>
        </p:txBody>
      </p:sp>
      <p:sp>
        <p:nvSpPr>
          <p:cNvPr id="13" name="Rectangle 12">
            <a:extLst>
              <a:ext uri="{FF2B5EF4-FFF2-40B4-BE49-F238E27FC236}">
                <a16:creationId xmlns:a16="http://schemas.microsoft.com/office/drawing/2014/main" id="{148C13A5-1501-4EFC-8F07-1A2EF079589F}"/>
              </a:ext>
            </a:extLst>
          </p:cNvPr>
          <p:cNvSpPr/>
          <p:nvPr/>
        </p:nvSpPr>
        <p:spPr>
          <a:xfrm>
            <a:off x="5314603" y="1311100"/>
            <a:ext cx="5811699" cy="5290408"/>
          </a:xfrm>
          <a:prstGeom prst="rect">
            <a:avLst/>
          </a:prstGeom>
          <a:solidFill>
            <a:schemeClr val="bg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91440" bIns="146304" numCol="1" spcCol="0" rtlCol="0" fromWordArt="0" anchor="t" anchorCtr="0" forceAA="0" compatLnSpc="1">
            <a:prstTxWarp prst="textNoShape">
              <a:avLst/>
            </a:prstTxWarp>
            <a:noAutofit/>
          </a:bodyPr>
          <a:lstStyle/>
          <a:p>
            <a:pPr indent="174625" algn="ctr" defTabSz="914225"/>
            <a:r>
              <a:rPr lang="en-US" b="1" kern="0">
                <a:gradFill>
                  <a:gsLst>
                    <a:gs pos="0">
                      <a:srgbClr val="0078D4"/>
                    </a:gs>
                    <a:gs pos="100000">
                      <a:srgbClr val="0078D4"/>
                    </a:gs>
                  </a:gsLst>
                  <a:lin ang="5400000" scaled="1"/>
                </a:gradFill>
              </a:rPr>
              <a:t>AZURE SENTINEL</a:t>
            </a:r>
            <a:br>
              <a:rPr lang="en-US" sz="2000" b="1" kern="0">
                <a:gradFill>
                  <a:gsLst>
                    <a:gs pos="0">
                      <a:srgbClr val="0078D4"/>
                    </a:gs>
                    <a:gs pos="100000">
                      <a:srgbClr val="0078D4"/>
                    </a:gs>
                  </a:gsLst>
                  <a:lin ang="5400000" scaled="1"/>
                </a:gradFill>
                <a:latin typeface="Segoe UI"/>
              </a:rPr>
            </a:br>
            <a:r>
              <a:rPr lang="en-US" sz="1400" i="1" kern="0">
                <a:solidFill>
                  <a:schemeClr val="accent1"/>
                </a:solidFill>
              </a:rPr>
              <a:t>Built-in 1</a:t>
            </a:r>
            <a:r>
              <a:rPr lang="en-US" sz="1400" i="1" kern="0" baseline="30000">
                <a:solidFill>
                  <a:schemeClr val="accent1"/>
                </a:solidFill>
              </a:rPr>
              <a:t>st</a:t>
            </a:r>
            <a:r>
              <a:rPr lang="en-US" sz="1400" i="1" kern="0">
                <a:solidFill>
                  <a:schemeClr val="accent1"/>
                </a:solidFill>
              </a:rPr>
              <a:t> &amp; 3</a:t>
            </a:r>
            <a:r>
              <a:rPr lang="en-US" sz="1400" i="1" kern="0" baseline="30000">
                <a:solidFill>
                  <a:schemeClr val="accent1"/>
                </a:solidFill>
              </a:rPr>
              <a:t>rd</a:t>
            </a:r>
            <a:r>
              <a:rPr lang="en-US" sz="1400" i="1" kern="0">
                <a:solidFill>
                  <a:schemeClr val="accent1"/>
                </a:solidFill>
              </a:rPr>
              <a:t> party connectors</a:t>
            </a:r>
            <a:endParaRPr lang="en-US" sz="1400" i="1" kern="0">
              <a:solidFill>
                <a:schemeClr val="accent1"/>
              </a:solidFill>
              <a:latin typeface="Segoe UI"/>
            </a:endParaRPr>
          </a:p>
        </p:txBody>
      </p:sp>
      <p:sp>
        <p:nvSpPr>
          <p:cNvPr id="36" name="Arrow: Left-Right 35">
            <a:extLst>
              <a:ext uri="{FF2B5EF4-FFF2-40B4-BE49-F238E27FC236}">
                <a16:creationId xmlns:a16="http://schemas.microsoft.com/office/drawing/2014/main" id="{06C3CC7B-FEDF-4D89-AE3B-0B12BACB8BCF}"/>
              </a:ext>
            </a:extLst>
          </p:cNvPr>
          <p:cNvSpPr/>
          <p:nvPr/>
        </p:nvSpPr>
        <p:spPr bwMode="auto">
          <a:xfrm>
            <a:off x="2242458" y="2055774"/>
            <a:ext cx="6567714" cy="594422"/>
          </a:xfrm>
          <a:prstGeom prst="leftRightArrow">
            <a:avLst>
              <a:gd name="adj1" fmla="val 100000"/>
              <a:gd name="adj2" fmla="val 50000"/>
            </a:avLst>
          </a:prstGeom>
          <a:solidFill>
            <a:schemeClr val="bg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91440" bIns="146304" numCol="1" spcCol="0" rtlCol="0" fromWordArt="0" anchor="ctr" anchorCtr="0" forceAA="0" compatLnSpc="1">
            <a:prstTxWarp prst="textNoShape">
              <a:avLst/>
            </a:prstTxWarp>
            <a:noAutofit/>
          </a:bodyPr>
          <a:lstStyle/>
          <a:p>
            <a:pPr algn="ctr" defTabSz="914225"/>
            <a:r>
              <a:rPr lang="en-US" b="1" kern="0">
                <a:gradFill>
                  <a:gsLst>
                    <a:gs pos="0">
                      <a:srgbClr val="0078D4"/>
                    </a:gs>
                    <a:gs pos="100000">
                      <a:srgbClr val="0078D4"/>
                    </a:gs>
                  </a:gsLst>
                  <a:lin ang="5400000" scaled="1"/>
                </a:gradFill>
              </a:rPr>
              <a:t>GRAPH SECURITY API</a:t>
            </a:r>
          </a:p>
          <a:p>
            <a:pPr algn="ctr" defTabSz="914225"/>
            <a:r>
              <a:rPr lang="en-US" sz="1400" i="1" kern="0">
                <a:solidFill>
                  <a:schemeClr val="accent1"/>
                </a:solidFill>
                <a:latin typeface="Segoe UI"/>
              </a:rPr>
              <a:t>Alert Integration &amp; Actions</a:t>
            </a:r>
          </a:p>
        </p:txBody>
      </p:sp>
      <p:sp>
        <p:nvSpPr>
          <p:cNvPr id="2" name="Title 1">
            <a:extLst>
              <a:ext uri="{FF2B5EF4-FFF2-40B4-BE49-F238E27FC236}">
                <a16:creationId xmlns:a16="http://schemas.microsoft.com/office/drawing/2014/main" id="{F436DCBA-1836-493D-B4D9-8C638FCE9CE2}"/>
              </a:ext>
            </a:extLst>
          </p:cNvPr>
          <p:cNvSpPr>
            <a:spLocks noGrp="1"/>
          </p:cNvSpPr>
          <p:nvPr>
            <p:ph type="title"/>
          </p:nvPr>
        </p:nvSpPr>
        <p:spPr/>
        <p:txBody>
          <a:bodyPr/>
          <a:lstStyle/>
          <a:p>
            <a:r>
              <a:rPr lang="en-US"/>
              <a:t>SIEM Integration</a:t>
            </a:r>
          </a:p>
        </p:txBody>
      </p:sp>
      <p:sp>
        <p:nvSpPr>
          <p:cNvPr id="9" name="Rectangle 8">
            <a:extLst>
              <a:ext uri="{FF2B5EF4-FFF2-40B4-BE49-F238E27FC236}">
                <a16:creationId xmlns:a16="http://schemas.microsoft.com/office/drawing/2014/main" id="{A8067B1C-26E8-46AC-A8E1-586D3495FAC5}"/>
              </a:ext>
            </a:extLst>
          </p:cNvPr>
          <p:cNvSpPr/>
          <p:nvPr/>
        </p:nvSpPr>
        <p:spPr>
          <a:xfrm>
            <a:off x="5027386" y="2755381"/>
            <a:ext cx="3207469" cy="367950"/>
          </a:xfrm>
          <a:prstGeom prst="rect">
            <a:avLst/>
          </a:prstGeom>
          <a:solidFill>
            <a:schemeClr val="bg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91440" bIns="146304" numCol="1" spcCol="0" rtlCol="0" fromWordArt="0" anchor="ctr" anchorCtr="0" forceAA="0" compatLnSpc="1">
            <a:prstTxWarp prst="textNoShape">
              <a:avLst/>
            </a:prstTxWarp>
            <a:noAutofit/>
          </a:bodyPr>
          <a:lstStyle/>
          <a:p>
            <a:pPr algn="ctr" defTabSz="914225"/>
            <a:r>
              <a:rPr lang="en-US" b="1" kern="0">
                <a:gradFill>
                  <a:gsLst>
                    <a:gs pos="0">
                      <a:srgbClr val="0078D4"/>
                    </a:gs>
                    <a:gs pos="100000">
                      <a:srgbClr val="0078D4"/>
                    </a:gs>
                  </a:gsLst>
                  <a:lin ang="5400000" scaled="1"/>
                </a:gradFill>
              </a:rPr>
              <a:t>Office 365</a:t>
            </a:r>
          </a:p>
        </p:txBody>
      </p:sp>
      <p:sp>
        <p:nvSpPr>
          <p:cNvPr id="24" name="Rectangle 23">
            <a:extLst>
              <a:ext uri="{FF2B5EF4-FFF2-40B4-BE49-F238E27FC236}">
                <a16:creationId xmlns:a16="http://schemas.microsoft.com/office/drawing/2014/main" id="{485A73E4-F3CE-4AE9-B273-486B63BA588C}"/>
              </a:ext>
            </a:extLst>
          </p:cNvPr>
          <p:cNvSpPr/>
          <p:nvPr/>
        </p:nvSpPr>
        <p:spPr>
          <a:xfrm>
            <a:off x="5027386" y="3228516"/>
            <a:ext cx="3207469" cy="367950"/>
          </a:xfrm>
          <a:prstGeom prst="rect">
            <a:avLst/>
          </a:prstGeom>
          <a:solidFill>
            <a:schemeClr val="bg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91440" bIns="146304" numCol="1" spcCol="0" rtlCol="0" fromWordArt="0" anchor="ctr" anchorCtr="0" forceAA="0" compatLnSpc="1">
            <a:prstTxWarp prst="textNoShape">
              <a:avLst/>
            </a:prstTxWarp>
            <a:noAutofit/>
          </a:bodyPr>
          <a:lstStyle/>
          <a:p>
            <a:pPr algn="ctr" defTabSz="914225"/>
            <a:r>
              <a:rPr lang="en-US" b="1" kern="0">
                <a:gradFill>
                  <a:gsLst>
                    <a:gs pos="0">
                      <a:srgbClr val="0078D4"/>
                    </a:gs>
                    <a:gs pos="100000">
                      <a:srgbClr val="0078D4"/>
                    </a:gs>
                  </a:gsLst>
                  <a:lin ang="5400000" scaled="1"/>
                </a:gradFill>
              </a:rPr>
              <a:t>Azure</a:t>
            </a:r>
          </a:p>
        </p:txBody>
      </p:sp>
      <p:sp>
        <p:nvSpPr>
          <p:cNvPr id="37" name="Rectangle 36">
            <a:extLst>
              <a:ext uri="{FF2B5EF4-FFF2-40B4-BE49-F238E27FC236}">
                <a16:creationId xmlns:a16="http://schemas.microsoft.com/office/drawing/2014/main" id="{9923DB39-FD97-4AC6-BED5-07FE704A3A47}"/>
              </a:ext>
            </a:extLst>
          </p:cNvPr>
          <p:cNvSpPr/>
          <p:nvPr/>
        </p:nvSpPr>
        <p:spPr>
          <a:xfrm>
            <a:off x="5027386" y="3704679"/>
            <a:ext cx="3207469" cy="367950"/>
          </a:xfrm>
          <a:prstGeom prst="rect">
            <a:avLst/>
          </a:prstGeom>
          <a:solidFill>
            <a:schemeClr val="bg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91440" bIns="146304" numCol="1" spcCol="0" rtlCol="0" fromWordArt="0" anchor="ctr" anchorCtr="0" forceAA="0" compatLnSpc="1">
            <a:prstTxWarp prst="textNoShape">
              <a:avLst/>
            </a:prstTxWarp>
            <a:noAutofit/>
          </a:bodyPr>
          <a:lstStyle/>
          <a:p>
            <a:pPr algn="ctr" defTabSz="914225"/>
            <a:r>
              <a:rPr lang="en-US" b="1" kern="0" dirty="0">
                <a:gradFill>
                  <a:gsLst>
                    <a:gs pos="0">
                      <a:srgbClr val="0078D4"/>
                    </a:gs>
                    <a:gs pos="100000">
                      <a:srgbClr val="0078D4"/>
                    </a:gs>
                  </a:gsLst>
                  <a:lin ang="5400000" scaled="1"/>
                </a:gradFill>
              </a:rPr>
              <a:t>Microsoft Security Tools</a:t>
            </a:r>
          </a:p>
        </p:txBody>
      </p:sp>
      <p:grpSp>
        <p:nvGrpSpPr>
          <p:cNvPr id="79" name="Group 78">
            <a:extLst>
              <a:ext uri="{FF2B5EF4-FFF2-40B4-BE49-F238E27FC236}">
                <a16:creationId xmlns:a16="http://schemas.microsoft.com/office/drawing/2014/main" id="{792659F2-24C3-424A-B272-724883D6E63F}"/>
              </a:ext>
            </a:extLst>
          </p:cNvPr>
          <p:cNvGrpSpPr/>
          <p:nvPr/>
        </p:nvGrpSpPr>
        <p:grpSpPr>
          <a:xfrm>
            <a:off x="4807497" y="2811711"/>
            <a:ext cx="462772" cy="311620"/>
            <a:chOff x="7141751" y="2776861"/>
            <a:chExt cx="462772" cy="311620"/>
          </a:xfrm>
        </p:grpSpPr>
        <p:sp>
          <p:nvSpPr>
            <p:cNvPr id="80" name="Arrow: Left-Right 79">
              <a:extLst>
                <a:ext uri="{FF2B5EF4-FFF2-40B4-BE49-F238E27FC236}">
                  <a16:creationId xmlns:a16="http://schemas.microsoft.com/office/drawing/2014/main" id="{815D7602-12B8-4B77-9B18-A01CF41C1522}"/>
                </a:ext>
              </a:extLst>
            </p:cNvPr>
            <p:cNvSpPr/>
            <p:nvPr/>
          </p:nvSpPr>
          <p:spPr bwMode="auto">
            <a:xfrm>
              <a:off x="7141751" y="2776861"/>
              <a:ext cx="462772" cy="311620"/>
            </a:xfrm>
            <a:prstGeom prst="leftRightArrow">
              <a:avLst>
                <a:gd name="adj1" fmla="val 62990"/>
                <a:gd name="adj2" fmla="val 45415"/>
              </a:avLst>
            </a:prstGeom>
            <a:ln w="1270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81" name="Cylinder 80">
              <a:extLst>
                <a:ext uri="{FF2B5EF4-FFF2-40B4-BE49-F238E27FC236}">
                  <a16:creationId xmlns:a16="http://schemas.microsoft.com/office/drawing/2014/main" id="{8C3C03F8-A412-45BC-A833-9503512D4F20}"/>
                </a:ext>
              </a:extLst>
            </p:cNvPr>
            <p:cNvSpPr/>
            <p:nvPr/>
          </p:nvSpPr>
          <p:spPr bwMode="auto">
            <a:xfrm>
              <a:off x="7321940" y="2878337"/>
              <a:ext cx="102394" cy="108668"/>
            </a:xfrm>
            <a:prstGeom prst="can">
              <a:avLst/>
            </a:prstGeom>
            <a:ln w="1270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grpSp>
      <p:grpSp>
        <p:nvGrpSpPr>
          <p:cNvPr id="82" name="Group 81">
            <a:extLst>
              <a:ext uri="{FF2B5EF4-FFF2-40B4-BE49-F238E27FC236}">
                <a16:creationId xmlns:a16="http://schemas.microsoft.com/office/drawing/2014/main" id="{0B0BD45E-9F0C-40BB-BEC1-F82D9659F7D4}"/>
              </a:ext>
            </a:extLst>
          </p:cNvPr>
          <p:cNvGrpSpPr/>
          <p:nvPr/>
        </p:nvGrpSpPr>
        <p:grpSpPr>
          <a:xfrm>
            <a:off x="4818580" y="3717848"/>
            <a:ext cx="462772" cy="311620"/>
            <a:chOff x="7141751" y="2776861"/>
            <a:chExt cx="462772" cy="311620"/>
          </a:xfrm>
        </p:grpSpPr>
        <p:sp>
          <p:nvSpPr>
            <p:cNvPr id="83" name="Arrow: Left-Right 82">
              <a:extLst>
                <a:ext uri="{FF2B5EF4-FFF2-40B4-BE49-F238E27FC236}">
                  <a16:creationId xmlns:a16="http://schemas.microsoft.com/office/drawing/2014/main" id="{6BB27574-02D8-45D4-82FD-903523EBAF15}"/>
                </a:ext>
              </a:extLst>
            </p:cNvPr>
            <p:cNvSpPr/>
            <p:nvPr/>
          </p:nvSpPr>
          <p:spPr bwMode="auto">
            <a:xfrm>
              <a:off x="7141751" y="2776861"/>
              <a:ext cx="462772" cy="311620"/>
            </a:xfrm>
            <a:prstGeom prst="leftRightArrow">
              <a:avLst>
                <a:gd name="adj1" fmla="val 62990"/>
                <a:gd name="adj2" fmla="val 45415"/>
              </a:avLst>
            </a:prstGeom>
            <a:ln w="1270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84" name="Cylinder 83">
              <a:extLst>
                <a:ext uri="{FF2B5EF4-FFF2-40B4-BE49-F238E27FC236}">
                  <a16:creationId xmlns:a16="http://schemas.microsoft.com/office/drawing/2014/main" id="{00E5C60E-9C22-46CF-B6CF-A6D0E55296CF}"/>
                </a:ext>
              </a:extLst>
            </p:cNvPr>
            <p:cNvSpPr/>
            <p:nvPr/>
          </p:nvSpPr>
          <p:spPr bwMode="auto">
            <a:xfrm>
              <a:off x="7321940" y="2878337"/>
              <a:ext cx="102394" cy="108668"/>
            </a:xfrm>
            <a:prstGeom prst="can">
              <a:avLst/>
            </a:prstGeom>
            <a:ln w="1270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grpSp>
      <p:grpSp>
        <p:nvGrpSpPr>
          <p:cNvPr id="85" name="Group 84">
            <a:extLst>
              <a:ext uri="{FF2B5EF4-FFF2-40B4-BE49-F238E27FC236}">
                <a16:creationId xmlns:a16="http://schemas.microsoft.com/office/drawing/2014/main" id="{CC0A657D-27BB-45C0-AFCC-8403E3A678C2}"/>
              </a:ext>
            </a:extLst>
          </p:cNvPr>
          <p:cNvGrpSpPr/>
          <p:nvPr/>
        </p:nvGrpSpPr>
        <p:grpSpPr>
          <a:xfrm>
            <a:off x="4810896" y="3267421"/>
            <a:ext cx="462772" cy="311620"/>
            <a:chOff x="7141751" y="2776861"/>
            <a:chExt cx="462772" cy="311620"/>
          </a:xfrm>
        </p:grpSpPr>
        <p:sp>
          <p:nvSpPr>
            <p:cNvPr id="86" name="Arrow: Left-Right 85">
              <a:extLst>
                <a:ext uri="{FF2B5EF4-FFF2-40B4-BE49-F238E27FC236}">
                  <a16:creationId xmlns:a16="http://schemas.microsoft.com/office/drawing/2014/main" id="{99F2EB13-7F1B-4A12-A609-78B0320BD089}"/>
                </a:ext>
              </a:extLst>
            </p:cNvPr>
            <p:cNvSpPr/>
            <p:nvPr/>
          </p:nvSpPr>
          <p:spPr bwMode="auto">
            <a:xfrm>
              <a:off x="7141751" y="2776861"/>
              <a:ext cx="462772" cy="311620"/>
            </a:xfrm>
            <a:prstGeom prst="leftRightArrow">
              <a:avLst>
                <a:gd name="adj1" fmla="val 62990"/>
                <a:gd name="adj2" fmla="val 45415"/>
              </a:avLst>
            </a:prstGeom>
            <a:ln w="1270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87" name="Cylinder 86">
              <a:extLst>
                <a:ext uri="{FF2B5EF4-FFF2-40B4-BE49-F238E27FC236}">
                  <a16:creationId xmlns:a16="http://schemas.microsoft.com/office/drawing/2014/main" id="{1CA0945A-8E09-4E40-9323-9A0AD6DB4BDE}"/>
                </a:ext>
              </a:extLst>
            </p:cNvPr>
            <p:cNvSpPr/>
            <p:nvPr/>
          </p:nvSpPr>
          <p:spPr bwMode="auto">
            <a:xfrm>
              <a:off x="7321940" y="2878337"/>
              <a:ext cx="102394" cy="108668"/>
            </a:xfrm>
            <a:prstGeom prst="can">
              <a:avLst/>
            </a:prstGeom>
            <a:ln w="1270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grpSp>
      <p:sp>
        <p:nvSpPr>
          <p:cNvPr id="89" name="Rectangle 88">
            <a:extLst>
              <a:ext uri="{FF2B5EF4-FFF2-40B4-BE49-F238E27FC236}">
                <a16:creationId xmlns:a16="http://schemas.microsoft.com/office/drawing/2014/main" id="{24978EDF-5C5B-4D8D-AD46-160E5E366C51}"/>
              </a:ext>
            </a:extLst>
          </p:cNvPr>
          <p:cNvSpPr/>
          <p:nvPr/>
        </p:nvSpPr>
        <p:spPr bwMode="auto">
          <a:xfrm>
            <a:off x="1466850" y="2987564"/>
            <a:ext cx="3044983" cy="1190282"/>
          </a:xfrm>
          <a:prstGeom prst="rect">
            <a:avLst/>
          </a:prstGeom>
          <a:solidFill>
            <a:schemeClr val="bg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91440" bIns="146304" numCol="1" spcCol="0" rtlCol="0" fromWordArt="0" anchor="ctr" anchorCtr="0" forceAA="0" compatLnSpc="1">
            <a:prstTxWarp prst="textNoShape">
              <a:avLst/>
            </a:prstTxWarp>
            <a:noAutofit/>
          </a:bodyPr>
          <a:lstStyle/>
          <a:p>
            <a:pPr algn="ctr" defTabSz="914225"/>
            <a:r>
              <a:rPr lang="en-US" sz="1600" b="1" kern="0" dirty="0">
                <a:solidFill>
                  <a:schemeClr val="accent1"/>
                </a:solidFill>
                <a:latin typeface="Segoe UI"/>
              </a:rPr>
              <a:t>Log Integration</a:t>
            </a:r>
          </a:p>
          <a:p>
            <a:pPr algn="ctr" defTabSz="914225"/>
            <a:r>
              <a:rPr lang="en-US" sz="1400" i="1" kern="0" dirty="0">
                <a:solidFill>
                  <a:schemeClr val="accent1"/>
                </a:solidFill>
                <a:latin typeface="Segoe UI"/>
                <a:hlinkClick r:id="rId3"/>
              </a:rPr>
              <a:t>Office 365</a:t>
            </a:r>
            <a:r>
              <a:rPr lang="en-US" sz="1400" i="1" kern="0" dirty="0">
                <a:solidFill>
                  <a:schemeClr val="accent1"/>
                </a:solidFill>
                <a:latin typeface="Segoe UI"/>
              </a:rPr>
              <a:t>, </a:t>
            </a:r>
            <a:r>
              <a:rPr lang="en-US" sz="1400" i="1" kern="0" dirty="0">
                <a:solidFill>
                  <a:schemeClr val="accent1"/>
                </a:solidFill>
                <a:latin typeface="Segoe UI"/>
                <a:hlinkClick r:id="rId4"/>
              </a:rPr>
              <a:t>Azure</a:t>
            </a:r>
            <a:r>
              <a:rPr lang="en-US" sz="1400" i="1" kern="0" dirty="0">
                <a:solidFill>
                  <a:schemeClr val="accent1"/>
                </a:solidFill>
                <a:latin typeface="Segoe UI"/>
              </a:rPr>
              <a:t>,  </a:t>
            </a:r>
            <a:r>
              <a:rPr lang="en-US" sz="1400" i="1" kern="0" dirty="0">
                <a:solidFill>
                  <a:schemeClr val="accent1"/>
                </a:solidFill>
                <a:latin typeface="Segoe UI"/>
                <a:hlinkClick r:id="rId5"/>
              </a:rPr>
              <a:t>Azure Advanced Threat Protection (ATP),  </a:t>
            </a:r>
            <a:r>
              <a:rPr lang="en-US" sz="1400" i="1" kern="0" dirty="0">
                <a:solidFill>
                  <a:schemeClr val="accent1"/>
                </a:solidFill>
                <a:latin typeface="Segoe UI"/>
                <a:hlinkClick r:id="rId6"/>
              </a:rPr>
              <a:t>Microsoft Defender ATP</a:t>
            </a:r>
            <a:r>
              <a:rPr lang="en-US" sz="1400" i="1" kern="0" dirty="0">
                <a:solidFill>
                  <a:schemeClr val="accent1"/>
                </a:solidFill>
                <a:latin typeface="Segoe UI"/>
              </a:rPr>
              <a:t>, </a:t>
            </a:r>
            <a:r>
              <a:rPr lang="en-US" sz="1400" i="1" kern="0" dirty="0">
                <a:solidFill>
                  <a:schemeClr val="accent1"/>
                </a:solidFill>
                <a:latin typeface="Segoe UI"/>
                <a:hlinkClick r:id="rId7"/>
              </a:rPr>
              <a:t>Microsoft Cloud App Security</a:t>
            </a:r>
            <a:endParaRPr lang="en-US" sz="1400" i="1" kern="0" dirty="0">
              <a:solidFill>
                <a:schemeClr val="accent1"/>
              </a:solidFill>
              <a:latin typeface="Segoe UI"/>
            </a:endParaRPr>
          </a:p>
        </p:txBody>
      </p:sp>
      <p:sp>
        <p:nvSpPr>
          <p:cNvPr id="93" name="Rectangle 92">
            <a:extLst>
              <a:ext uri="{FF2B5EF4-FFF2-40B4-BE49-F238E27FC236}">
                <a16:creationId xmlns:a16="http://schemas.microsoft.com/office/drawing/2014/main" id="{9B4AD25C-C37D-4536-B18B-7DE41127128B}"/>
              </a:ext>
            </a:extLst>
          </p:cNvPr>
          <p:cNvSpPr/>
          <p:nvPr/>
        </p:nvSpPr>
        <p:spPr>
          <a:xfrm>
            <a:off x="3488007" y="4670803"/>
            <a:ext cx="4659043" cy="1236136"/>
          </a:xfrm>
          <a:prstGeom prst="rect">
            <a:avLst/>
          </a:prstGeom>
          <a:solidFill>
            <a:srgbClr val="0078D4"/>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27432" rIns="91440" bIns="146304" numCol="1" spcCol="0" rtlCol="0" fromWordArt="0" anchor="t" anchorCtr="0" forceAA="0" compatLnSpc="1">
            <a:prstTxWarp prst="textNoShape">
              <a:avLst/>
            </a:prstTxWarp>
            <a:noAutofit/>
          </a:bodyPr>
          <a:lstStyle/>
          <a:p>
            <a:pPr algn="ctr" defTabSz="914225"/>
            <a:r>
              <a:rPr lang="en-US" sz="2000" kern="0">
                <a:gradFill>
                  <a:gsLst>
                    <a:gs pos="77000">
                      <a:srgbClr val="FFFFFF"/>
                    </a:gs>
                    <a:gs pos="37000">
                      <a:srgbClr val="FFFFFF">
                        <a:alpha val="89804"/>
                      </a:srgbClr>
                    </a:gs>
                  </a:gsLst>
                  <a:lin ang="10800000" scaled="1"/>
                </a:gradFill>
                <a:latin typeface="Segoe UI Semibold" panose="020B0702040204020203" pitchFamily="34" charset="0"/>
                <a:cs typeface="Segoe UI Semibold" panose="020B0702040204020203" pitchFamily="34" charset="0"/>
              </a:rPr>
              <a:t>Firewall, Network, and more</a:t>
            </a:r>
          </a:p>
        </p:txBody>
      </p:sp>
      <p:grpSp>
        <p:nvGrpSpPr>
          <p:cNvPr id="94" name="Group 93">
            <a:extLst>
              <a:ext uri="{FF2B5EF4-FFF2-40B4-BE49-F238E27FC236}">
                <a16:creationId xmlns:a16="http://schemas.microsoft.com/office/drawing/2014/main" id="{64721CEE-7C53-48D5-BB76-85149F48C5F2}"/>
              </a:ext>
            </a:extLst>
          </p:cNvPr>
          <p:cNvGrpSpPr/>
          <p:nvPr/>
        </p:nvGrpSpPr>
        <p:grpSpPr>
          <a:xfrm>
            <a:off x="3251080" y="4698565"/>
            <a:ext cx="462772" cy="311620"/>
            <a:chOff x="7141751" y="2776861"/>
            <a:chExt cx="462772" cy="311620"/>
          </a:xfrm>
          <a:solidFill>
            <a:schemeClr val="bg1">
              <a:lumMod val="85000"/>
            </a:schemeClr>
          </a:solidFill>
        </p:grpSpPr>
        <p:sp>
          <p:nvSpPr>
            <p:cNvPr id="95" name="Arrow: Left-Right 94">
              <a:extLst>
                <a:ext uri="{FF2B5EF4-FFF2-40B4-BE49-F238E27FC236}">
                  <a16:creationId xmlns:a16="http://schemas.microsoft.com/office/drawing/2014/main" id="{058A95AE-DC59-4E88-9722-CA8CEA2275B7}"/>
                </a:ext>
              </a:extLst>
            </p:cNvPr>
            <p:cNvSpPr/>
            <p:nvPr/>
          </p:nvSpPr>
          <p:spPr bwMode="auto">
            <a:xfrm>
              <a:off x="7141751" y="2776861"/>
              <a:ext cx="462772" cy="311620"/>
            </a:xfrm>
            <a:prstGeom prst="leftRightArrow">
              <a:avLst>
                <a:gd name="adj1" fmla="val 62990"/>
                <a:gd name="adj2" fmla="val 45415"/>
              </a:avLst>
            </a:prstGeom>
            <a:grpFill/>
            <a:ln w="1270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96" name="Cylinder 95">
              <a:extLst>
                <a:ext uri="{FF2B5EF4-FFF2-40B4-BE49-F238E27FC236}">
                  <a16:creationId xmlns:a16="http://schemas.microsoft.com/office/drawing/2014/main" id="{33070E3C-B8B9-48E8-8440-49F959B60B71}"/>
                </a:ext>
              </a:extLst>
            </p:cNvPr>
            <p:cNvSpPr/>
            <p:nvPr/>
          </p:nvSpPr>
          <p:spPr bwMode="auto">
            <a:xfrm>
              <a:off x="7321940" y="2878337"/>
              <a:ext cx="102394" cy="108668"/>
            </a:xfrm>
            <a:prstGeom prst="can">
              <a:avLst/>
            </a:prstGeom>
            <a:grpFill/>
            <a:ln w="1270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grpSp>
      <p:sp>
        <p:nvSpPr>
          <p:cNvPr id="32" name="Rectangle 31">
            <a:extLst>
              <a:ext uri="{FF2B5EF4-FFF2-40B4-BE49-F238E27FC236}">
                <a16:creationId xmlns:a16="http://schemas.microsoft.com/office/drawing/2014/main" id="{66DBCA94-00CD-4C01-A13B-B925E2C4DD20}"/>
              </a:ext>
            </a:extLst>
          </p:cNvPr>
          <p:cNvSpPr/>
          <p:nvPr/>
        </p:nvSpPr>
        <p:spPr>
          <a:xfrm>
            <a:off x="3490654" y="6008525"/>
            <a:ext cx="4656396" cy="367145"/>
          </a:xfrm>
          <a:prstGeom prst="rect">
            <a:avLst/>
          </a:prstGeom>
          <a:solidFill>
            <a:srgbClr val="0078D4"/>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91440" bIns="146304" numCol="1" spcCol="0" rtlCol="0" fromWordArt="0" anchor="ctr" anchorCtr="0" forceAA="0" compatLnSpc="1">
            <a:prstTxWarp prst="textNoShape">
              <a:avLst/>
            </a:prstTxWarp>
            <a:noAutofit/>
          </a:bodyPr>
          <a:lstStyle/>
          <a:p>
            <a:pPr algn="ctr" defTabSz="914225"/>
            <a:r>
              <a:rPr lang="en-US" sz="2000" kern="0">
                <a:gradFill>
                  <a:gsLst>
                    <a:gs pos="77000">
                      <a:srgbClr val="FFFFFF"/>
                    </a:gs>
                    <a:gs pos="37000">
                      <a:srgbClr val="FFFFFF">
                        <a:alpha val="89804"/>
                      </a:srgbClr>
                    </a:gs>
                  </a:gsLst>
                  <a:lin ang="10800000" scaled="1"/>
                </a:gradFill>
                <a:latin typeface="Segoe UI Semibold" panose="020B0702040204020203" pitchFamily="34" charset="0"/>
                <a:cs typeface="Segoe UI Semibold" panose="020B0702040204020203" pitchFamily="34" charset="0"/>
              </a:rPr>
              <a:t>CEF/Syslog/API</a:t>
            </a:r>
          </a:p>
        </p:txBody>
      </p:sp>
      <p:grpSp>
        <p:nvGrpSpPr>
          <p:cNvPr id="54" name="Group 53">
            <a:extLst>
              <a:ext uri="{FF2B5EF4-FFF2-40B4-BE49-F238E27FC236}">
                <a16:creationId xmlns:a16="http://schemas.microsoft.com/office/drawing/2014/main" id="{3519569C-8D4E-494B-B691-CB3B757D577D}"/>
              </a:ext>
            </a:extLst>
          </p:cNvPr>
          <p:cNvGrpSpPr/>
          <p:nvPr/>
        </p:nvGrpSpPr>
        <p:grpSpPr>
          <a:xfrm>
            <a:off x="7902328" y="6036287"/>
            <a:ext cx="462772" cy="311620"/>
            <a:chOff x="7141751" y="2776861"/>
            <a:chExt cx="462772" cy="311620"/>
          </a:xfrm>
        </p:grpSpPr>
        <p:sp>
          <p:nvSpPr>
            <p:cNvPr id="55" name="Arrow: Left-Right 54">
              <a:extLst>
                <a:ext uri="{FF2B5EF4-FFF2-40B4-BE49-F238E27FC236}">
                  <a16:creationId xmlns:a16="http://schemas.microsoft.com/office/drawing/2014/main" id="{6BD4B3F8-56EA-498C-AE5B-15D2DF027DFC}"/>
                </a:ext>
              </a:extLst>
            </p:cNvPr>
            <p:cNvSpPr/>
            <p:nvPr/>
          </p:nvSpPr>
          <p:spPr bwMode="auto">
            <a:xfrm>
              <a:off x="7141751" y="2776861"/>
              <a:ext cx="462772" cy="311620"/>
            </a:xfrm>
            <a:prstGeom prst="leftRightArrow">
              <a:avLst>
                <a:gd name="adj1" fmla="val 62990"/>
                <a:gd name="adj2" fmla="val 45415"/>
              </a:avLst>
            </a:prstGeom>
            <a:ln w="1270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56" name="Cylinder 55">
              <a:extLst>
                <a:ext uri="{FF2B5EF4-FFF2-40B4-BE49-F238E27FC236}">
                  <a16:creationId xmlns:a16="http://schemas.microsoft.com/office/drawing/2014/main" id="{C64EC396-9C2B-4A84-9CDE-AD7F1DED537C}"/>
                </a:ext>
              </a:extLst>
            </p:cNvPr>
            <p:cNvSpPr/>
            <p:nvPr/>
          </p:nvSpPr>
          <p:spPr bwMode="auto">
            <a:xfrm>
              <a:off x="7321940" y="2878337"/>
              <a:ext cx="102394" cy="108668"/>
            </a:xfrm>
            <a:prstGeom prst="can">
              <a:avLst/>
            </a:prstGeom>
            <a:ln w="1270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grpSp>
      <p:grpSp>
        <p:nvGrpSpPr>
          <p:cNvPr id="60" name="Group 59">
            <a:extLst>
              <a:ext uri="{FF2B5EF4-FFF2-40B4-BE49-F238E27FC236}">
                <a16:creationId xmlns:a16="http://schemas.microsoft.com/office/drawing/2014/main" id="{390A1DDA-4455-405D-9851-1E4167A926CA}"/>
              </a:ext>
            </a:extLst>
          </p:cNvPr>
          <p:cNvGrpSpPr/>
          <p:nvPr/>
        </p:nvGrpSpPr>
        <p:grpSpPr>
          <a:xfrm>
            <a:off x="3253727" y="5152624"/>
            <a:ext cx="462772" cy="311620"/>
            <a:chOff x="7141751" y="2776861"/>
            <a:chExt cx="462772" cy="311620"/>
          </a:xfrm>
          <a:solidFill>
            <a:schemeClr val="bg1">
              <a:lumMod val="85000"/>
            </a:schemeClr>
          </a:solidFill>
        </p:grpSpPr>
        <p:sp>
          <p:nvSpPr>
            <p:cNvPr id="61" name="Arrow: Left-Right 60">
              <a:extLst>
                <a:ext uri="{FF2B5EF4-FFF2-40B4-BE49-F238E27FC236}">
                  <a16:creationId xmlns:a16="http://schemas.microsoft.com/office/drawing/2014/main" id="{05FEF1EC-6E1B-490A-B5E7-48130E1F6781}"/>
                </a:ext>
              </a:extLst>
            </p:cNvPr>
            <p:cNvSpPr/>
            <p:nvPr/>
          </p:nvSpPr>
          <p:spPr bwMode="auto">
            <a:xfrm>
              <a:off x="7141751" y="2776861"/>
              <a:ext cx="462772" cy="311620"/>
            </a:xfrm>
            <a:prstGeom prst="leftRightArrow">
              <a:avLst>
                <a:gd name="adj1" fmla="val 62990"/>
                <a:gd name="adj2" fmla="val 45415"/>
              </a:avLst>
            </a:prstGeom>
            <a:grpFill/>
            <a:ln w="1270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62" name="Cylinder 61">
              <a:extLst>
                <a:ext uri="{FF2B5EF4-FFF2-40B4-BE49-F238E27FC236}">
                  <a16:creationId xmlns:a16="http://schemas.microsoft.com/office/drawing/2014/main" id="{423EBE61-1178-47B3-B95E-06B71BA91310}"/>
                </a:ext>
              </a:extLst>
            </p:cNvPr>
            <p:cNvSpPr/>
            <p:nvPr/>
          </p:nvSpPr>
          <p:spPr bwMode="auto">
            <a:xfrm>
              <a:off x="7321940" y="2878337"/>
              <a:ext cx="102394" cy="108668"/>
            </a:xfrm>
            <a:prstGeom prst="can">
              <a:avLst/>
            </a:prstGeom>
            <a:grpFill/>
            <a:ln w="1270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grpSp>
      <p:grpSp>
        <p:nvGrpSpPr>
          <p:cNvPr id="63" name="Group 62">
            <a:extLst>
              <a:ext uri="{FF2B5EF4-FFF2-40B4-BE49-F238E27FC236}">
                <a16:creationId xmlns:a16="http://schemas.microsoft.com/office/drawing/2014/main" id="{1F94C473-14F0-4D87-AC4A-828F73E1CEEE}"/>
              </a:ext>
            </a:extLst>
          </p:cNvPr>
          <p:cNvGrpSpPr/>
          <p:nvPr/>
        </p:nvGrpSpPr>
        <p:grpSpPr>
          <a:xfrm>
            <a:off x="3264810" y="6058761"/>
            <a:ext cx="462772" cy="311620"/>
            <a:chOff x="7141751" y="2776861"/>
            <a:chExt cx="462772" cy="311620"/>
          </a:xfrm>
          <a:solidFill>
            <a:schemeClr val="bg1">
              <a:lumMod val="85000"/>
            </a:schemeClr>
          </a:solidFill>
        </p:grpSpPr>
        <p:sp>
          <p:nvSpPr>
            <p:cNvPr id="64" name="Arrow: Left-Right 63">
              <a:extLst>
                <a:ext uri="{FF2B5EF4-FFF2-40B4-BE49-F238E27FC236}">
                  <a16:creationId xmlns:a16="http://schemas.microsoft.com/office/drawing/2014/main" id="{1F579C0F-2ACF-4CE1-AE0D-68CF0E00BED0}"/>
                </a:ext>
              </a:extLst>
            </p:cNvPr>
            <p:cNvSpPr/>
            <p:nvPr/>
          </p:nvSpPr>
          <p:spPr bwMode="auto">
            <a:xfrm>
              <a:off x="7141751" y="2776861"/>
              <a:ext cx="462772" cy="311620"/>
            </a:xfrm>
            <a:prstGeom prst="leftRightArrow">
              <a:avLst>
                <a:gd name="adj1" fmla="val 62990"/>
                <a:gd name="adj2" fmla="val 45415"/>
              </a:avLst>
            </a:prstGeom>
            <a:grpFill/>
            <a:ln w="1270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65" name="Cylinder 64">
              <a:extLst>
                <a:ext uri="{FF2B5EF4-FFF2-40B4-BE49-F238E27FC236}">
                  <a16:creationId xmlns:a16="http://schemas.microsoft.com/office/drawing/2014/main" id="{39FB61D0-AD46-444C-A869-DDB467940ECB}"/>
                </a:ext>
              </a:extLst>
            </p:cNvPr>
            <p:cNvSpPr/>
            <p:nvPr/>
          </p:nvSpPr>
          <p:spPr bwMode="auto">
            <a:xfrm>
              <a:off x="7321940" y="2878337"/>
              <a:ext cx="102394" cy="108668"/>
            </a:xfrm>
            <a:prstGeom prst="can">
              <a:avLst/>
            </a:prstGeom>
            <a:grpFill/>
            <a:ln w="1270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grpSp>
      <p:grpSp>
        <p:nvGrpSpPr>
          <p:cNvPr id="66" name="Group 65">
            <a:extLst>
              <a:ext uri="{FF2B5EF4-FFF2-40B4-BE49-F238E27FC236}">
                <a16:creationId xmlns:a16="http://schemas.microsoft.com/office/drawing/2014/main" id="{5A5A5840-B3B2-461F-BF8C-147B3D95F19D}"/>
              </a:ext>
            </a:extLst>
          </p:cNvPr>
          <p:cNvGrpSpPr/>
          <p:nvPr/>
        </p:nvGrpSpPr>
        <p:grpSpPr>
          <a:xfrm>
            <a:off x="3257126" y="5608334"/>
            <a:ext cx="462772" cy="311620"/>
            <a:chOff x="7141751" y="2776861"/>
            <a:chExt cx="462772" cy="311620"/>
          </a:xfrm>
          <a:solidFill>
            <a:schemeClr val="bg1">
              <a:lumMod val="85000"/>
            </a:schemeClr>
          </a:solidFill>
        </p:grpSpPr>
        <p:sp>
          <p:nvSpPr>
            <p:cNvPr id="67" name="Arrow: Left-Right 66">
              <a:extLst>
                <a:ext uri="{FF2B5EF4-FFF2-40B4-BE49-F238E27FC236}">
                  <a16:creationId xmlns:a16="http://schemas.microsoft.com/office/drawing/2014/main" id="{C0DE6EC8-5E80-4B53-B4A1-85EA324B6D2E}"/>
                </a:ext>
              </a:extLst>
            </p:cNvPr>
            <p:cNvSpPr/>
            <p:nvPr/>
          </p:nvSpPr>
          <p:spPr bwMode="auto">
            <a:xfrm>
              <a:off x="7141751" y="2776861"/>
              <a:ext cx="462772" cy="311620"/>
            </a:xfrm>
            <a:prstGeom prst="leftRightArrow">
              <a:avLst>
                <a:gd name="adj1" fmla="val 62990"/>
                <a:gd name="adj2" fmla="val 45415"/>
              </a:avLst>
            </a:prstGeom>
            <a:grpFill/>
            <a:ln w="1270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68" name="Cylinder 67">
              <a:extLst>
                <a:ext uri="{FF2B5EF4-FFF2-40B4-BE49-F238E27FC236}">
                  <a16:creationId xmlns:a16="http://schemas.microsoft.com/office/drawing/2014/main" id="{9571B49B-5E73-4C24-ADF1-D5855EAB219B}"/>
                </a:ext>
              </a:extLst>
            </p:cNvPr>
            <p:cNvSpPr/>
            <p:nvPr/>
          </p:nvSpPr>
          <p:spPr bwMode="auto">
            <a:xfrm>
              <a:off x="7321940" y="2878337"/>
              <a:ext cx="102394" cy="108668"/>
            </a:xfrm>
            <a:prstGeom prst="can">
              <a:avLst/>
            </a:prstGeom>
            <a:grpFill/>
            <a:ln w="1270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grpSp>
      <p:sp>
        <p:nvSpPr>
          <p:cNvPr id="88" name="Rectangle 87">
            <a:extLst>
              <a:ext uri="{FF2B5EF4-FFF2-40B4-BE49-F238E27FC236}">
                <a16:creationId xmlns:a16="http://schemas.microsoft.com/office/drawing/2014/main" id="{0875C138-9256-4AAE-B4D6-BEF32BF1D63A}"/>
              </a:ext>
            </a:extLst>
          </p:cNvPr>
          <p:cNvSpPr/>
          <p:nvPr/>
        </p:nvSpPr>
        <p:spPr bwMode="auto">
          <a:xfrm>
            <a:off x="1486314" y="4747736"/>
            <a:ext cx="1589355" cy="1158710"/>
          </a:xfrm>
          <a:prstGeom prst="rect">
            <a:avLst/>
          </a:prstGeom>
          <a:solidFill>
            <a:schemeClr val="bg1">
              <a:lumMod val="85000"/>
            </a:schemeClr>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91440" bIns="146304" numCol="1" spcCol="0" rtlCol="0" fromWordArt="0" anchor="ctr" anchorCtr="0" forceAA="0" compatLnSpc="1">
            <a:prstTxWarp prst="textNoShape">
              <a:avLst/>
            </a:prstTxWarp>
            <a:noAutofit/>
          </a:bodyPr>
          <a:lstStyle/>
          <a:p>
            <a:pPr algn="ctr" defTabSz="914225"/>
            <a:r>
              <a:rPr lang="en-US" sz="1400" i="1" kern="0">
                <a:solidFill>
                  <a:schemeClr val="accent1"/>
                </a:solidFill>
                <a:latin typeface="Segoe UI"/>
              </a:rPr>
              <a:t>Built in connectors varies depending on SIEM vendor</a:t>
            </a:r>
          </a:p>
        </p:txBody>
      </p:sp>
      <p:grpSp>
        <p:nvGrpSpPr>
          <p:cNvPr id="3" name="Group 2">
            <a:extLst>
              <a:ext uri="{FF2B5EF4-FFF2-40B4-BE49-F238E27FC236}">
                <a16:creationId xmlns:a16="http://schemas.microsoft.com/office/drawing/2014/main" id="{D16FCFF3-1DEA-403A-9A0B-4A76C334B424}"/>
              </a:ext>
            </a:extLst>
          </p:cNvPr>
          <p:cNvGrpSpPr/>
          <p:nvPr/>
        </p:nvGrpSpPr>
        <p:grpSpPr>
          <a:xfrm>
            <a:off x="5027386" y="4164677"/>
            <a:ext cx="3207469" cy="367950"/>
            <a:chOff x="5027386" y="4164677"/>
            <a:chExt cx="3119664" cy="367950"/>
          </a:xfrm>
        </p:grpSpPr>
        <p:sp>
          <p:nvSpPr>
            <p:cNvPr id="97" name="Rectangle 96">
              <a:extLst>
                <a:ext uri="{FF2B5EF4-FFF2-40B4-BE49-F238E27FC236}">
                  <a16:creationId xmlns:a16="http://schemas.microsoft.com/office/drawing/2014/main" id="{C1304FBE-A267-490A-9101-EEF5D232E958}"/>
                </a:ext>
              </a:extLst>
            </p:cNvPr>
            <p:cNvSpPr/>
            <p:nvPr/>
          </p:nvSpPr>
          <p:spPr>
            <a:xfrm>
              <a:off x="5027386" y="4164677"/>
              <a:ext cx="3119664" cy="367950"/>
            </a:xfrm>
            <a:prstGeom prst="rect">
              <a:avLst/>
            </a:prstGeom>
            <a:solidFill>
              <a:schemeClr val="bg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91440" bIns="146304" numCol="1" spcCol="0" rtlCol="0" fromWordArt="0" anchor="ctr" anchorCtr="0" forceAA="0" compatLnSpc="1">
              <a:prstTxWarp prst="textNoShape">
                <a:avLst/>
              </a:prstTxWarp>
              <a:noAutofit/>
            </a:bodyPr>
            <a:lstStyle/>
            <a:p>
              <a:pPr algn="ctr" defTabSz="914225"/>
              <a:endParaRPr lang="en-US" b="1" kern="0">
                <a:gradFill>
                  <a:gsLst>
                    <a:gs pos="0">
                      <a:srgbClr val="0078D4"/>
                    </a:gs>
                    <a:gs pos="100000">
                      <a:srgbClr val="0078D4"/>
                    </a:gs>
                  </a:gsLst>
                  <a:lin ang="5400000" scaled="1"/>
                </a:gradFill>
              </a:endParaRPr>
            </a:p>
          </p:txBody>
        </p:sp>
        <p:grpSp>
          <p:nvGrpSpPr>
            <p:cNvPr id="106" name="Group 105">
              <a:extLst>
                <a:ext uri="{FF2B5EF4-FFF2-40B4-BE49-F238E27FC236}">
                  <a16:creationId xmlns:a16="http://schemas.microsoft.com/office/drawing/2014/main" id="{C1EEB8F8-DC2D-4CBB-84BB-1A0FC4C61BB7}"/>
                </a:ext>
              </a:extLst>
            </p:cNvPr>
            <p:cNvGrpSpPr/>
            <p:nvPr/>
          </p:nvGrpSpPr>
          <p:grpSpPr>
            <a:xfrm>
              <a:off x="6479494" y="4312063"/>
              <a:ext cx="361295" cy="87549"/>
              <a:chOff x="7874655" y="4207805"/>
              <a:chExt cx="188672" cy="45719"/>
            </a:xfrm>
          </p:grpSpPr>
          <p:sp>
            <p:nvSpPr>
              <p:cNvPr id="103" name="Oval 102">
                <a:extLst>
                  <a:ext uri="{FF2B5EF4-FFF2-40B4-BE49-F238E27FC236}">
                    <a16:creationId xmlns:a16="http://schemas.microsoft.com/office/drawing/2014/main" id="{8B14A427-B175-43C3-9904-0D34A0E6DCB5}"/>
                  </a:ext>
                </a:extLst>
              </p:cNvPr>
              <p:cNvSpPr/>
              <p:nvPr/>
            </p:nvSpPr>
            <p:spPr bwMode="auto">
              <a:xfrm>
                <a:off x="7874655" y="4207805"/>
                <a:ext cx="45720" cy="45719"/>
              </a:xfrm>
              <a:prstGeom prst="ellipse">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4" name="Oval 103">
                <a:extLst>
                  <a:ext uri="{FF2B5EF4-FFF2-40B4-BE49-F238E27FC236}">
                    <a16:creationId xmlns:a16="http://schemas.microsoft.com/office/drawing/2014/main" id="{14CB62E2-DD5F-4CB0-8BD8-31134AF6DA62}"/>
                  </a:ext>
                </a:extLst>
              </p:cNvPr>
              <p:cNvSpPr/>
              <p:nvPr/>
            </p:nvSpPr>
            <p:spPr bwMode="auto">
              <a:xfrm>
                <a:off x="7946131" y="4207805"/>
                <a:ext cx="45720" cy="45719"/>
              </a:xfrm>
              <a:prstGeom prst="ellipse">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5" name="Oval 104">
                <a:extLst>
                  <a:ext uri="{FF2B5EF4-FFF2-40B4-BE49-F238E27FC236}">
                    <a16:creationId xmlns:a16="http://schemas.microsoft.com/office/drawing/2014/main" id="{5B96D5EB-C5E1-4704-8DF6-F37C8A53D906}"/>
                  </a:ext>
                </a:extLst>
              </p:cNvPr>
              <p:cNvSpPr/>
              <p:nvPr/>
            </p:nvSpPr>
            <p:spPr bwMode="auto">
              <a:xfrm>
                <a:off x="8017607" y="4207805"/>
                <a:ext cx="45720" cy="45719"/>
              </a:xfrm>
              <a:prstGeom prst="ellipse">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
        <p:nvSpPr>
          <p:cNvPr id="116" name="Rectangle 115">
            <a:extLst>
              <a:ext uri="{FF2B5EF4-FFF2-40B4-BE49-F238E27FC236}">
                <a16:creationId xmlns:a16="http://schemas.microsoft.com/office/drawing/2014/main" id="{2DF48E46-C311-4E86-BABF-6D0738E37D8D}"/>
              </a:ext>
            </a:extLst>
          </p:cNvPr>
          <p:cNvSpPr/>
          <p:nvPr/>
        </p:nvSpPr>
        <p:spPr>
          <a:xfrm>
            <a:off x="3901355" y="5026141"/>
            <a:ext cx="4090602" cy="803002"/>
          </a:xfrm>
          <a:prstGeom prst="rect">
            <a:avLst/>
          </a:prstGeom>
          <a:solidFill>
            <a:schemeClr val="bg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91440" bIns="146304" numCol="1" spcCol="0" rtlCol="0" fromWordArt="0" anchor="ctr" anchorCtr="0" forceAA="0" compatLnSpc="1">
            <a:prstTxWarp prst="textNoShape">
              <a:avLst/>
            </a:prstTxWarp>
            <a:noAutofit/>
          </a:bodyPr>
          <a:lstStyle/>
          <a:p>
            <a:pPr algn="ctr" defTabSz="914225"/>
            <a:endParaRPr lang="en-US" b="1" kern="0">
              <a:gradFill>
                <a:gsLst>
                  <a:gs pos="0">
                    <a:srgbClr val="0078D4"/>
                  </a:gs>
                  <a:gs pos="100000">
                    <a:srgbClr val="0078D4"/>
                  </a:gs>
                </a:gsLst>
                <a:lin ang="5400000" scaled="1"/>
              </a:gradFill>
            </a:endParaRPr>
          </a:p>
        </p:txBody>
      </p:sp>
      <p:grpSp>
        <p:nvGrpSpPr>
          <p:cNvPr id="90" name="Group 89">
            <a:extLst>
              <a:ext uri="{FF2B5EF4-FFF2-40B4-BE49-F238E27FC236}">
                <a16:creationId xmlns:a16="http://schemas.microsoft.com/office/drawing/2014/main" id="{5C3F0AD3-90DF-4930-BE38-453931EB6B0E}"/>
              </a:ext>
            </a:extLst>
          </p:cNvPr>
          <p:cNvGrpSpPr/>
          <p:nvPr/>
        </p:nvGrpSpPr>
        <p:grpSpPr>
          <a:xfrm>
            <a:off x="4057658" y="5111112"/>
            <a:ext cx="3523377" cy="679437"/>
            <a:chOff x="465138" y="3452265"/>
            <a:chExt cx="10933936" cy="2108466"/>
          </a:xfrm>
        </p:grpSpPr>
        <p:pic>
          <p:nvPicPr>
            <p:cNvPr id="92" name="Picture 91" descr="A close up of a logo&#10;&#10;Description automatically generated">
              <a:extLst>
                <a:ext uri="{FF2B5EF4-FFF2-40B4-BE49-F238E27FC236}">
                  <a16:creationId xmlns:a16="http://schemas.microsoft.com/office/drawing/2014/main" id="{F7B04A60-375A-4B68-BAF1-EB20E77A5E4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65138" y="3466159"/>
              <a:ext cx="2330900" cy="736565"/>
            </a:xfrm>
            <a:prstGeom prst="rect">
              <a:avLst/>
            </a:prstGeom>
          </p:spPr>
        </p:pic>
        <p:pic>
          <p:nvPicPr>
            <p:cNvPr id="101" name="Picture 100" descr="A close up of a sign&#10;&#10;Description automatically generated">
              <a:extLst>
                <a:ext uri="{FF2B5EF4-FFF2-40B4-BE49-F238E27FC236}">
                  <a16:creationId xmlns:a16="http://schemas.microsoft.com/office/drawing/2014/main" id="{C0719799-B840-478E-A0D9-DC2091BD089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65138" y="4544369"/>
              <a:ext cx="1106180" cy="1016362"/>
            </a:xfrm>
            <a:prstGeom prst="rect">
              <a:avLst/>
            </a:prstGeom>
          </p:spPr>
        </p:pic>
        <p:pic>
          <p:nvPicPr>
            <p:cNvPr id="102" name="Picture 101" descr="A picture containing tableware, dishware, plate&#10;&#10;Description automatically generated">
              <a:extLst>
                <a:ext uri="{FF2B5EF4-FFF2-40B4-BE49-F238E27FC236}">
                  <a16:creationId xmlns:a16="http://schemas.microsoft.com/office/drawing/2014/main" id="{028B9164-2DB6-44C9-935F-5C1E286314C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215621" y="3452265"/>
              <a:ext cx="2025113" cy="857004"/>
            </a:xfrm>
            <a:prstGeom prst="rect">
              <a:avLst/>
            </a:prstGeom>
          </p:spPr>
        </p:pic>
        <p:pic>
          <p:nvPicPr>
            <p:cNvPr id="111" name="Picture 110" descr="A picture containing clipart&#10;&#10;Description automatically generated">
              <a:extLst>
                <a:ext uri="{FF2B5EF4-FFF2-40B4-BE49-F238E27FC236}">
                  <a16:creationId xmlns:a16="http://schemas.microsoft.com/office/drawing/2014/main" id="{E69B63D8-2A8C-4962-8816-BBB7BC7EECA4}"/>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014689" y="4779930"/>
              <a:ext cx="2803306" cy="545239"/>
            </a:xfrm>
            <a:prstGeom prst="rect">
              <a:avLst/>
            </a:prstGeom>
          </p:spPr>
        </p:pic>
        <p:pic>
          <p:nvPicPr>
            <p:cNvPr id="112" name="Picture 111" descr="A close up of a logo&#10;&#10;Description automatically generated">
              <a:extLst>
                <a:ext uri="{FF2B5EF4-FFF2-40B4-BE49-F238E27FC236}">
                  <a16:creationId xmlns:a16="http://schemas.microsoft.com/office/drawing/2014/main" id="{84F01738-6489-4024-8EEE-A0D3AE0F0326}"/>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608826" y="3749461"/>
              <a:ext cx="2790248" cy="269722"/>
            </a:xfrm>
            <a:prstGeom prst="rect">
              <a:avLst/>
            </a:prstGeom>
          </p:spPr>
        </p:pic>
        <p:pic>
          <p:nvPicPr>
            <p:cNvPr id="113" name="Picture 112">
              <a:extLst>
                <a:ext uri="{FF2B5EF4-FFF2-40B4-BE49-F238E27FC236}">
                  <a16:creationId xmlns:a16="http://schemas.microsoft.com/office/drawing/2014/main" id="{F7519A24-1275-44F3-9F64-BF59E88CF30D}"/>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139769" y="4807121"/>
              <a:ext cx="2464115" cy="490857"/>
            </a:xfrm>
            <a:prstGeom prst="rect">
              <a:avLst/>
            </a:prstGeom>
          </p:spPr>
        </p:pic>
        <p:pic>
          <p:nvPicPr>
            <p:cNvPr id="114" name="Picture 113">
              <a:extLst>
                <a:ext uri="{FF2B5EF4-FFF2-40B4-BE49-F238E27FC236}">
                  <a16:creationId xmlns:a16="http://schemas.microsoft.com/office/drawing/2014/main" id="{C5B91A89-341E-4E30-8849-8EA8B1153D4D}"/>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8190061" y="4619377"/>
              <a:ext cx="2218135" cy="585060"/>
            </a:xfrm>
            <a:prstGeom prst="rect">
              <a:avLst/>
            </a:prstGeom>
          </p:spPr>
        </p:pic>
        <p:pic>
          <p:nvPicPr>
            <p:cNvPr id="115" name="Picture 114" descr="A close up of a logo&#10;&#10;Description generated with very high confidence">
              <a:extLst>
                <a:ext uri="{FF2B5EF4-FFF2-40B4-BE49-F238E27FC236}">
                  <a16:creationId xmlns:a16="http://schemas.microsoft.com/office/drawing/2014/main" id="{0C38F0DD-1F9C-4D0A-87D0-F994EDAFCB15}"/>
                </a:ext>
              </a:extLst>
            </p:cNvPr>
            <p:cNvPicPr>
              <a:picLocks noChangeAspect="1"/>
            </p:cNvPicPr>
            <p:nvPr/>
          </p:nvPicPr>
          <p:blipFill>
            <a:blip r:embed="rId15"/>
            <a:stretch>
              <a:fillRect/>
            </a:stretch>
          </p:blipFill>
          <p:spPr>
            <a:xfrm>
              <a:off x="5900420" y="3618587"/>
              <a:ext cx="2113763" cy="493306"/>
            </a:xfrm>
            <a:prstGeom prst="rect">
              <a:avLst/>
            </a:prstGeom>
          </p:spPr>
        </p:pic>
      </p:grpSp>
      <p:grpSp>
        <p:nvGrpSpPr>
          <p:cNvPr id="117" name="Group 116">
            <a:extLst>
              <a:ext uri="{FF2B5EF4-FFF2-40B4-BE49-F238E27FC236}">
                <a16:creationId xmlns:a16="http://schemas.microsoft.com/office/drawing/2014/main" id="{98EB4B1D-A1FC-419C-8EB9-8C9502CFFD25}"/>
              </a:ext>
            </a:extLst>
          </p:cNvPr>
          <p:cNvGrpSpPr/>
          <p:nvPr/>
        </p:nvGrpSpPr>
        <p:grpSpPr>
          <a:xfrm>
            <a:off x="7470156" y="5520785"/>
            <a:ext cx="361295" cy="87549"/>
            <a:chOff x="7874655" y="4207805"/>
            <a:chExt cx="188672" cy="45719"/>
          </a:xfrm>
        </p:grpSpPr>
        <p:sp>
          <p:nvSpPr>
            <p:cNvPr id="118" name="Oval 117">
              <a:extLst>
                <a:ext uri="{FF2B5EF4-FFF2-40B4-BE49-F238E27FC236}">
                  <a16:creationId xmlns:a16="http://schemas.microsoft.com/office/drawing/2014/main" id="{5256D75E-B2C3-4923-A69D-98D9F629E984}"/>
                </a:ext>
              </a:extLst>
            </p:cNvPr>
            <p:cNvSpPr/>
            <p:nvPr/>
          </p:nvSpPr>
          <p:spPr bwMode="auto">
            <a:xfrm>
              <a:off x="7874655" y="4207805"/>
              <a:ext cx="45720" cy="45719"/>
            </a:xfrm>
            <a:prstGeom prst="ellipse">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9" name="Oval 118">
              <a:extLst>
                <a:ext uri="{FF2B5EF4-FFF2-40B4-BE49-F238E27FC236}">
                  <a16:creationId xmlns:a16="http://schemas.microsoft.com/office/drawing/2014/main" id="{188EE23B-7BAB-454E-A40C-5E84E4CA51EB}"/>
                </a:ext>
              </a:extLst>
            </p:cNvPr>
            <p:cNvSpPr/>
            <p:nvPr/>
          </p:nvSpPr>
          <p:spPr bwMode="auto">
            <a:xfrm>
              <a:off x="7946131" y="4207805"/>
              <a:ext cx="45720" cy="45719"/>
            </a:xfrm>
            <a:prstGeom prst="ellipse">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0" name="Oval 119">
              <a:extLst>
                <a:ext uri="{FF2B5EF4-FFF2-40B4-BE49-F238E27FC236}">
                  <a16:creationId xmlns:a16="http://schemas.microsoft.com/office/drawing/2014/main" id="{DE5E3103-13DE-4D50-ACEE-71CCD50B86BD}"/>
                </a:ext>
              </a:extLst>
            </p:cNvPr>
            <p:cNvSpPr/>
            <p:nvPr/>
          </p:nvSpPr>
          <p:spPr bwMode="auto">
            <a:xfrm>
              <a:off x="8017607" y="4207805"/>
              <a:ext cx="45720" cy="45719"/>
            </a:xfrm>
            <a:prstGeom prst="ellipse">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59" name="Picture 58">
            <a:extLst>
              <a:ext uri="{FF2B5EF4-FFF2-40B4-BE49-F238E27FC236}">
                <a16:creationId xmlns:a16="http://schemas.microsoft.com/office/drawing/2014/main" id="{65F21B6D-0E3B-45B8-A351-E055CBB11C7E}"/>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7124502" y="1452887"/>
            <a:ext cx="231592" cy="265519"/>
          </a:xfrm>
          <a:prstGeom prst="rect">
            <a:avLst/>
          </a:prstGeom>
        </p:spPr>
      </p:pic>
      <p:grpSp>
        <p:nvGrpSpPr>
          <p:cNvPr id="98" name="Group 97">
            <a:extLst>
              <a:ext uri="{FF2B5EF4-FFF2-40B4-BE49-F238E27FC236}">
                <a16:creationId xmlns:a16="http://schemas.microsoft.com/office/drawing/2014/main" id="{888F2F5B-3CDE-43DC-9D3A-EE71E6C0DF30}"/>
              </a:ext>
            </a:extLst>
          </p:cNvPr>
          <p:cNvGrpSpPr/>
          <p:nvPr/>
        </p:nvGrpSpPr>
        <p:grpSpPr>
          <a:xfrm>
            <a:off x="4818580" y="4177846"/>
            <a:ext cx="462772" cy="311620"/>
            <a:chOff x="7141751" y="2776861"/>
            <a:chExt cx="462772" cy="311620"/>
          </a:xfrm>
        </p:grpSpPr>
        <p:sp>
          <p:nvSpPr>
            <p:cNvPr id="99" name="Arrow: Left-Right 98">
              <a:extLst>
                <a:ext uri="{FF2B5EF4-FFF2-40B4-BE49-F238E27FC236}">
                  <a16:creationId xmlns:a16="http://schemas.microsoft.com/office/drawing/2014/main" id="{7A303C6A-0191-4EB4-8EB7-825D89FAA72A}"/>
                </a:ext>
              </a:extLst>
            </p:cNvPr>
            <p:cNvSpPr/>
            <p:nvPr/>
          </p:nvSpPr>
          <p:spPr bwMode="auto">
            <a:xfrm>
              <a:off x="7141751" y="2776861"/>
              <a:ext cx="462772" cy="311620"/>
            </a:xfrm>
            <a:prstGeom prst="leftRightArrow">
              <a:avLst>
                <a:gd name="adj1" fmla="val 62990"/>
                <a:gd name="adj2" fmla="val 45415"/>
              </a:avLst>
            </a:prstGeom>
            <a:ln w="1270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100" name="Cylinder 99">
              <a:extLst>
                <a:ext uri="{FF2B5EF4-FFF2-40B4-BE49-F238E27FC236}">
                  <a16:creationId xmlns:a16="http://schemas.microsoft.com/office/drawing/2014/main" id="{30438E72-9AE4-4EFD-879F-48CAAED5385C}"/>
                </a:ext>
              </a:extLst>
            </p:cNvPr>
            <p:cNvSpPr/>
            <p:nvPr/>
          </p:nvSpPr>
          <p:spPr bwMode="auto">
            <a:xfrm>
              <a:off x="7321940" y="2878337"/>
              <a:ext cx="102394" cy="108668"/>
            </a:xfrm>
            <a:prstGeom prst="can">
              <a:avLst/>
            </a:prstGeom>
            <a:ln w="1270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grpSp>
    </p:spTree>
    <p:extLst>
      <p:ext uri="{BB962C8B-B14F-4D97-AF65-F5344CB8AC3E}">
        <p14:creationId xmlns:p14="http://schemas.microsoft.com/office/powerpoint/2010/main" val="32506915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3"/>
                                        </p:tgtEl>
                                        <p:attrNameLst>
                                          <p:attrName>style.visibility</p:attrName>
                                        </p:attrNameLst>
                                      </p:cBhvr>
                                      <p:to>
                                        <p:strVal val="visible"/>
                                      </p:to>
                                    </p:set>
                                    <p:animEffect transition="in" filter="fade">
                                      <p:cBhvr>
                                        <p:cTn id="7" dur="500"/>
                                        <p:tgtEl>
                                          <p:spTgt spid="9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fade">
                                      <p:cBhvr>
                                        <p:cTn id="10" dur="500"/>
                                        <p:tgtEl>
                                          <p:spTgt spid="3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6"/>
                                        </p:tgtEl>
                                        <p:attrNameLst>
                                          <p:attrName>style.visibility</p:attrName>
                                        </p:attrNameLst>
                                      </p:cBhvr>
                                      <p:to>
                                        <p:strVal val="visible"/>
                                      </p:to>
                                    </p:set>
                                    <p:animEffect transition="in" filter="fade">
                                      <p:cBhvr>
                                        <p:cTn id="13" dur="500"/>
                                        <p:tgtEl>
                                          <p:spTgt spid="116"/>
                                        </p:tgtEl>
                                      </p:cBhvr>
                                    </p:animEffect>
                                  </p:childTnLst>
                                </p:cTn>
                              </p:par>
                              <p:par>
                                <p:cTn id="14" presetID="10" presetClass="entr" presetSubtype="0" fill="hold" nodeType="withEffect">
                                  <p:stCondLst>
                                    <p:cond delay="0"/>
                                  </p:stCondLst>
                                  <p:childTnLst>
                                    <p:set>
                                      <p:cBhvr>
                                        <p:cTn id="15" dur="1" fill="hold">
                                          <p:stCondLst>
                                            <p:cond delay="0"/>
                                          </p:stCondLst>
                                        </p:cTn>
                                        <p:tgtEl>
                                          <p:spTgt spid="90"/>
                                        </p:tgtEl>
                                        <p:attrNameLst>
                                          <p:attrName>style.visibility</p:attrName>
                                        </p:attrNameLst>
                                      </p:cBhvr>
                                      <p:to>
                                        <p:strVal val="visible"/>
                                      </p:to>
                                    </p:set>
                                    <p:animEffect transition="in" filter="fade">
                                      <p:cBhvr>
                                        <p:cTn id="16" dur="500"/>
                                        <p:tgtEl>
                                          <p:spTgt spid="90"/>
                                        </p:tgtEl>
                                      </p:cBhvr>
                                    </p:animEffect>
                                  </p:childTnLst>
                                </p:cTn>
                              </p:par>
                              <p:par>
                                <p:cTn id="17" presetID="10" presetClass="entr" presetSubtype="0" fill="hold" nodeType="withEffect">
                                  <p:stCondLst>
                                    <p:cond delay="0"/>
                                  </p:stCondLst>
                                  <p:childTnLst>
                                    <p:set>
                                      <p:cBhvr>
                                        <p:cTn id="18" dur="1" fill="hold">
                                          <p:stCondLst>
                                            <p:cond delay="0"/>
                                          </p:stCondLst>
                                        </p:cTn>
                                        <p:tgtEl>
                                          <p:spTgt spid="117"/>
                                        </p:tgtEl>
                                        <p:attrNameLst>
                                          <p:attrName>style.visibility</p:attrName>
                                        </p:attrNameLst>
                                      </p:cBhvr>
                                      <p:to>
                                        <p:strVal val="visible"/>
                                      </p:to>
                                    </p:set>
                                    <p:animEffect transition="in" filter="fade">
                                      <p:cBhvr>
                                        <p:cTn id="19" dur="500"/>
                                        <p:tgtEl>
                                          <p:spTgt spid="117"/>
                                        </p:tgtEl>
                                      </p:cBhvr>
                                    </p:animEffect>
                                  </p:childTnLst>
                                </p:cTn>
                              </p:par>
                            </p:childTnLst>
                          </p:cTn>
                        </p:par>
                        <p:par>
                          <p:cTn id="20" fill="hold">
                            <p:stCondLst>
                              <p:cond delay="500"/>
                            </p:stCondLst>
                            <p:childTnLst>
                              <p:par>
                                <p:cTn id="21" presetID="10" presetClass="entr" presetSubtype="0" fill="hold" nodeType="afterEffect">
                                  <p:stCondLst>
                                    <p:cond delay="0"/>
                                  </p:stCondLst>
                                  <p:childTnLst>
                                    <p:set>
                                      <p:cBhvr>
                                        <p:cTn id="22" dur="1" fill="hold">
                                          <p:stCondLst>
                                            <p:cond delay="0"/>
                                          </p:stCondLst>
                                        </p:cTn>
                                        <p:tgtEl>
                                          <p:spTgt spid="94"/>
                                        </p:tgtEl>
                                        <p:attrNameLst>
                                          <p:attrName>style.visibility</p:attrName>
                                        </p:attrNameLst>
                                      </p:cBhvr>
                                      <p:to>
                                        <p:strVal val="visible"/>
                                      </p:to>
                                    </p:set>
                                    <p:animEffect transition="in" filter="fade">
                                      <p:cBhvr>
                                        <p:cTn id="23" dur="500"/>
                                        <p:tgtEl>
                                          <p:spTgt spid="94"/>
                                        </p:tgtEl>
                                      </p:cBhvr>
                                    </p:animEffect>
                                  </p:childTnLst>
                                </p:cTn>
                              </p:par>
                              <p:par>
                                <p:cTn id="24" presetID="10" presetClass="entr" presetSubtype="0" fill="hold" nodeType="withEffect">
                                  <p:stCondLst>
                                    <p:cond delay="0"/>
                                  </p:stCondLst>
                                  <p:childTnLst>
                                    <p:set>
                                      <p:cBhvr>
                                        <p:cTn id="25" dur="1" fill="hold">
                                          <p:stCondLst>
                                            <p:cond delay="0"/>
                                          </p:stCondLst>
                                        </p:cTn>
                                        <p:tgtEl>
                                          <p:spTgt spid="60"/>
                                        </p:tgtEl>
                                        <p:attrNameLst>
                                          <p:attrName>style.visibility</p:attrName>
                                        </p:attrNameLst>
                                      </p:cBhvr>
                                      <p:to>
                                        <p:strVal val="visible"/>
                                      </p:to>
                                    </p:set>
                                    <p:animEffect transition="in" filter="fade">
                                      <p:cBhvr>
                                        <p:cTn id="26" dur="500"/>
                                        <p:tgtEl>
                                          <p:spTgt spid="60"/>
                                        </p:tgtEl>
                                      </p:cBhvr>
                                    </p:animEffect>
                                  </p:childTnLst>
                                </p:cTn>
                              </p:par>
                              <p:par>
                                <p:cTn id="27" presetID="10" presetClass="entr" presetSubtype="0" fill="hold" nodeType="withEffect">
                                  <p:stCondLst>
                                    <p:cond delay="0"/>
                                  </p:stCondLst>
                                  <p:childTnLst>
                                    <p:set>
                                      <p:cBhvr>
                                        <p:cTn id="28" dur="1" fill="hold">
                                          <p:stCondLst>
                                            <p:cond delay="0"/>
                                          </p:stCondLst>
                                        </p:cTn>
                                        <p:tgtEl>
                                          <p:spTgt spid="63"/>
                                        </p:tgtEl>
                                        <p:attrNameLst>
                                          <p:attrName>style.visibility</p:attrName>
                                        </p:attrNameLst>
                                      </p:cBhvr>
                                      <p:to>
                                        <p:strVal val="visible"/>
                                      </p:to>
                                    </p:set>
                                    <p:animEffect transition="in" filter="fade">
                                      <p:cBhvr>
                                        <p:cTn id="29" dur="500"/>
                                        <p:tgtEl>
                                          <p:spTgt spid="63"/>
                                        </p:tgtEl>
                                      </p:cBhvr>
                                    </p:animEffect>
                                  </p:childTnLst>
                                </p:cTn>
                              </p:par>
                              <p:par>
                                <p:cTn id="30" presetID="10" presetClass="entr" presetSubtype="0" fill="hold" nodeType="withEffect">
                                  <p:stCondLst>
                                    <p:cond delay="0"/>
                                  </p:stCondLst>
                                  <p:childTnLst>
                                    <p:set>
                                      <p:cBhvr>
                                        <p:cTn id="31" dur="1" fill="hold">
                                          <p:stCondLst>
                                            <p:cond delay="0"/>
                                          </p:stCondLst>
                                        </p:cTn>
                                        <p:tgtEl>
                                          <p:spTgt spid="66"/>
                                        </p:tgtEl>
                                        <p:attrNameLst>
                                          <p:attrName>style.visibility</p:attrName>
                                        </p:attrNameLst>
                                      </p:cBhvr>
                                      <p:to>
                                        <p:strVal val="visible"/>
                                      </p:to>
                                    </p:set>
                                    <p:animEffect transition="in" filter="fade">
                                      <p:cBhvr>
                                        <p:cTn id="32" dur="500"/>
                                        <p:tgtEl>
                                          <p:spTgt spid="66"/>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88"/>
                                        </p:tgtEl>
                                        <p:attrNameLst>
                                          <p:attrName>style.visibility</p:attrName>
                                        </p:attrNameLst>
                                      </p:cBhvr>
                                      <p:to>
                                        <p:strVal val="visible"/>
                                      </p:to>
                                    </p:set>
                                    <p:animEffect transition="in" filter="fade">
                                      <p:cBhvr>
                                        <p:cTn id="35" dur="500"/>
                                        <p:tgtEl>
                                          <p:spTgt spid="88"/>
                                        </p:tgtEl>
                                      </p:cBhvr>
                                    </p:animEffect>
                                  </p:childTnLst>
                                </p:cTn>
                              </p:par>
                            </p:childTnLst>
                          </p:cTn>
                        </p:par>
                        <p:par>
                          <p:cTn id="36" fill="hold">
                            <p:stCondLst>
                              <p:cond delay="1000"/>
                            </p:stCondLst>
                            <p:childTnLst>
                              <p:par>
                                <p:cTn id="37" presetID="10" presetClass="entr" presetSubtype="0" fill="hold" grpId="0" nodeType="afterEffect">
                                  <p:stCondLst>
                                    <p:cond delay="0"/>
                                  </p:stCondLst>
                                  <p:childTnLst>
                                    <p:set>
                                      <p:cBhvr>
                                        <p:cTn id="38" dur="1" fill="hold">
                                          <p:stCondLst>
                                            <p:cond delay="0"/>
                                          </p:stCondLst>
                                        </p:cTn>
                                        <p:tgtEl>
                                          <p:spTgt spid="9"/>
                                        </p:tgtEl>
                                        <p:attrNameLst>
                                          <p:attrName>style.visibility</p:attrName>
                                        </p:attrNameLst>
                                      </p:cBhvr>
                                      <p:to>
                                        <p:strVal val="visible"/>
                                      </p:to>
                                    </p:set>
                                    <p:animEffect transition="in" filter="fade">
                                      <p:cBhvr>
                                        <p:cTn id="39" dur="500"/>
                                        <p:tgtEl>
                                          <p:spTgt spid="9"/>
                                        </p:tgtEl>
                                      </p:cBhvr>
                                    </p:animEffect>
                                  </p:childTnLst>
                                </p:cTn>
                              </p:par>
                            </p:childTnLst>
                          </p:cTn>
                        </p:par>
                        <p:par>
                          <p:cTn id="40" fill="hold">
                            <p:stCondLst>
                              <p:cond delay="1500"/>
                            </p:stCondLst>
                            <p:childTnLst>
                              <p:par>
                                <p:cTn id="41" presetID="10" presetClass="entr" presetSubtype="0" fill="hold" grpId="0" nodeType="afterEffect">
                                  <p:stCondLst>
                                    <p:cond delay="0"/>
                                  </p:stCondLst>
                                  <p:childTnLst>
                                    <p:set>
                                      <p:cBhvr>
                                        <p:cTn id="42" dur="1" fill="hold">
                                          <p:stCondLst>
                                            <p:cond delay="0"/>
                                          </p:stCondLst>
                                        </p:cTn>
                                        <p:tgtEl>
                                          <p:spTgt spid="24"/>
                                        </p:tgtEl>
                                        <p:attrNameLst>
                                          <p:attrName>style.visibility</p:attrName>
                                        </p:attrNameLst>
                                      </p:cBhvr>
                                      <p:to>
                                        <p:strVal val="visible"/>
                                      </p:to>
                                    </p:set>
                                    <p:animEffect transition="in" filter="fade">
                                      <p:cBhvr>
                                        <p:cTn id="43" dur="500"/>
                                        <p:tgtEl>
                                          <p:spTgt spid="24"/>
                                        </p:tgtEl>
                                      </p:cBhvr>
                                    </p:animEffect>
                                  </p:childTnLst>
                                </p:cTn>
                              </p:par>
                            </p:childTnLst>
                          </p:cTn>
                        </p:par>
                        <p:par>
                          <p:cTn id="44" fill="hold">
                            <p:stCondLst>
                              <p:cond delay="2000"/>
                            </p:stCondLst>
                            <p:childTnLst>
                              <p:par>
                                <p:cTn id="45" presetID="10" presetClass="entr" presetSubtype="0" fill="hold" grpId="0" nodeType="afterEffect">
                                  <p:stCondLst>
                                    <p:cond delay="0"/>
                                  </p:stCondLst>
                                  <p:childTnLst>
                                    <p:set>
                                      <p:cBhvr>
                                        <p:cTn id="46" dur="1" fill="hold">
                                          <p:stCondLst>
                                            <p:cond delay="0"/>
                                          </p:stCondLst>
                                        </p:cTn>
                                        <p:tgtEl>
                                          <p:spTgt spid="37"/>
                                        </p:tgtEl>
                                        <p:attrNameLst>
                                          <p:attrName>style.visibility</p:attrName>
                                        </p:attrNameLst>
                                      </p:cBhvr>
                                      <p:to>
                                        <p:strVal val="visible"/>
                                      </p:to>
                                    </p:set>
                                    <p:animEffect transition="in" filter="fade">
                                      <p:cBhvr>
                                        <p:cTn id="47" dur="500"/>
                                        <p:tgtEl>
                                          <p:spTgt spid="37"/>
                                        </p:tgtEl>
                                      </p:cBhvr>
                                    </p:animEffect>
                                  </p:childTnLst>
                                </p:cTn>
                              </p:par>
                            </p:childTnLst>
                          </p:cTn>
                        </p:par>
                        <p:par>
                          <p:cTn id="48" fill="hold">
                            <p:stCondLst>
                              <p:cond delay="2500"/>
                            </p:stCondLst>
                            <p:childTnLst>
                              <p:par>
                                <p:cTn id="49" presetID="10" presetClass="entr" presetSubtype="0" fill="hold" nodeType="afterEffect">
                                  <p:stCondLst>
                                    <p:cond delay="0"/>
                                  </p:stCondLst>
                                  <p:childTnLst>
                                    <p:set>
                                      <p:cBhvr>
                                        <p:cTn id="50" dur="1" fill="hold">
                                          <p:stCondLst>
                                            <p:cond delay="0"/>
                                          </p:stCondLst>
                                        </p:cTn>
                                        <p:tgtEl>
                                          <p:spTgt spid="3"/>
                                        </p:tgtEl>
                                        <p:attrNameLst>
                                          <p:attrName>style.visibility</p:attrName>
                                        </p:attrNameLst>
                                      </p:cBhvr>
                                      <p:to>
                                        <p:strVal val="visible"/>
                                      </p:to>
                                    </p:set>
                                    <p:animEffect transition="in" filter="fade">
                                      <p:cBhvr>
                                        <p:cTn id="51" dur="500"/>
                                        <p:tgtEl>
                                          <p:spTgt spid="3"/>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36"/>
                                        </p:tgtEl>
                                        <p:attrNameLst>
                                          <p:attrName>style.visibility</p:attrName>
                                        </p:attrNameLst>
                                      </p:cBhvr>
                                      <p:to>
                                        <p:strVal val="visible"/>
                                      </p:to>
                                    </p:set>
                                    <p:animEffect transition="in" filter="fade">
                                      <p:cBhvr>
                                        <p:cTn id="56" dur="500"/>
                                        <p:tgtEl>
                                          <p:spTgt spid="36"/>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79"/>
                                        </p:tgtEl>
                                        <p:attrNameLst>
                                          <p:attrName>style.visibility</p:attrName>
                                        </p:attrNameLst>
                                      </p:cBhvr>
                                      <p:to>
                                        <p:strVal val="visible"/>
                                      </p:to>
                                    </p:set>
                                    <p:animEffect transition="in" filter="fade">
                                      <p:cBhvr>
                                        <p:cTn id="61" dur="500"/>
                                        <p:tgtEl>
                                          <p:spTgt spid="79"/>
                                        </p:tgtEl>
                                      </p:cBhvr>
                                    </p:animEffect>
                                  </p:childTnLst>
                                </p:cTn>
                              </p:par>
                              <p:par>
                                <p:cTn id="62" presetID="10" presetClass="entr" presetSubtype="0" fill="hold" nodeType="withEffect">
                                  <p:stCondLst>
                                    <p:cond delay="0"/>
                                  </p:stCondLst>
                                  <p:childTnLst>
                                    <p:set>
                                      <p:cBhvr>
                                        <p:cTn id="63" dur="1" fill="hold">
                                          <p:stCondLst>
                                            <p:cond delay="0"/>
                                          </p:stCondLst>
                                        </p:cTn>
                                        <p:tgtEl>
                                          <p:spTgt spid="82"/>
                                        </p:tgtEl>
                                        <p:attrNameLst>
                                          <p:attrName>style.visibility</p:attrName>
                                        </p:attrNameLst>
                                      </p:cBhvr>
                                      <p:to>
                                        <p:strVal val="visible"/>
                                      </p:to>
                                    </p:set>
                                    <p:animEffect transition="in" filter="fade">
                                      <p:cBhvr>
                                        <p:cTn id="64" dur="500"/>
                                        <p:tgtEl>
                                          <p:spTgt spid="82"/>
                                        </p:tgtEl>
                                      </p:cBhvr>
                                    </p:animEffect>
                                  </p:childTnLst>
                                </p:cTn>
                              </p:par>
                              <p:par>
                                <p:cTn id="65" presetID="10" presetClass="entr" presetSubtype="0" fill="hold" nodeType="withEffect">
                                  <p:stCondLst>
                                    <p:cond delay="0"/>
                                  </p:stCondLst>
                                  <p:childTnLst>
                                    <p:set>
                                      <p:cBhvr>
                                        <p:cTn id="66" dur="1" fill="hold">
                                          <p:stCondLst>
                                            <p:cond delay="0"/>
                                          </p:stCondLst>
                                        </p:cTn>
                                        <p:tgtEl>
                                          <p:spTgt spid="85"/>
                                        </p:tgtEl>
                                        <p:attrNameLst>
                                          <p:attrName>style.visibility</p:attrName>
                                        </p:attrNameLst>
                                      </p:cBhvr>
                                      <p:to>
                                        <p:strVal val="visible"/>
                                      </p:to>
                                    </p:set>
                                    <p:animEffect transition="in" filter="fade">
                                      <p:cBhvr>
                                        <p:cTn id="67" dur="500"/>
                                        <p:tgtEl>
                                          <p:spTgt spid="85"/>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89"/>
                                        </p:tgtEl>
                                        <p:attrNameLst>
                                          <p:attrName>style.visibility</p:attrName>
                                        </p:attrNameLst>
                                      </p:cBhvr>
                                      <p:to>
                                        <p:strVal val="visible"/>
                                      </p:to>
                                    </p:set>
                                    <p:animEffect transition="in" filter="fade">
                                      <p:cBhvr>
                                        <p:cTn id="70" dur="500"/>
                                        <p:tgtEl>
                                          <p:spTgt spid="89"/>
                                        </p:tgtEl>
                                      </p:cBhvr>
                                    </p:animEffect>
                                  </p:childTnLst>
                                </p:cTn>
                              </p:par>
                              <p:par>
                                <p:cTn id="71" presetID="10" presetClass="entr" presetSubtype="0" fill="hold" nodeType="withEffect">
                                  <p:stCondLst>
                                    <p:cond delay="0"/>
                                  </p:stCondLst>
                                  <p:childTnLst>
                                    <p:set>
                                      <p:cBhvr>
                                        <p:cTn id="72" dur="1" fill="hold">
                                          <p:stCondLst>
                                            <p:cond delay="0"/>
                                          </p:stCondLst>
                                        </p:cTn>
                                        <p:tgtEl>
                                          <p:spTgt spid="98"/>
                                        </p:tgtEl>
                                        <p:attrNameLst>
                                          <p:attrName>style.visibility</p:attrName>
                                        </p:attrNameLst>
                                      </p:cBhvr>
                                      <p:to>
                                        <p:strVal val="visible"/>
                                      </p:to>
                                    </p:set>
                                    <p:animEffect transition="in" filter="fade">
                                      <p:cBhvr>
                                        <p:cTn id="73" dur="500"/>
                                        <p:tgtEl>
                                          <p:spTgt spid="98"/>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grpId="0" nodeType="clickEffect">
                                  <p:stCondLst>
                                    <p:cond delay="0"/>
                                  </p:stCondLst>
                                  <p:childTnLst>
                                    <p:set>
                                      <p:cBhvr>
                                        <p:cTn id="77" dur="1" fill="hold">
                                          <p:stCondLst>
                                            <p:cond delay="0"/>
                                          </p:stCondLst>
                                        </p:cTn>
                                        <p:tgtEl>
                                          <p:spTgt spid="13"/>
                                        </p:tgtEl>
                                        <p:attrNameLst>
                                          <p:attrName>style.visibility</p:attrName>
                                        </p:attrNameLst>
                                      </p:cBhvr>
                                      <p:to>
                                        <p:strVal val="visible"/>
                                      </p:to>
                                    </p:set>
                                    <p:animEffect transition="in" filter="fade">
                                      <p:cBhvr>
                                        <p:cTn id="78" dur="500"/>
                                        <p:tgtEl>
                                          <p:spTgt spid="13"/>
                                        </p:tgtEl>
                                      </p:cBhvr>
                                    </p:animEffect>
                                  </p:childTnLst>
                                </p:cTn>
                              </p:par>
                              <p:par>
                                <p:cTn id="79" presetID="10" presetClass="entr" presetSubtype="0" fill="hold" nodeType="withEffect">
                                  <p:stCondLst>
                                    <p:cond delay="0"/>
                                  </p:stCondLst>
                                  <p:childTnLst>
                                    <p:set>
                                      <p:cBhvr>
                                        <p:cTn id="80" dur="1" fill="hold">
                                          <p:stCondLst>
                                            <p:cond delay="0"/>
                                          </p:stCondLst>
                                        </p:cTn>
                                        <p:tgtEl>
                                          <p:spTgt spid="59"/>
                                        </p:tgtEl>
                                        <p:attrNameLst>
                                          <p:attrName>style.visibility</p:attrName>
                                        </p:attrNameLst>
                                      </p:cBhvr>
                                      <p:to>
                                        <p:strVal val="visible"/>
                                      </p:to>
                                    </p:set>
                                    <p:animEffect transition="in" filter="fade">
                                      <p:cBhvr>
                                        <p:cTn id="81" dur="500"/>
                                        <p:tgtEl>
                                          <p:spTgt spid="59"/>
                                        </p:tgtEl>
                                      </p:cBhvr>
                                    </p:animEffect>
                                  </p:childTnLst>
                                </p:cTn>
                              </p:par>
                            </p:childTnLst>
                          </p:cTn>
                        </p:par>
                        <p:par>
                          <p:cTn id="82" fill="hold">
                            <p:stCondLst>
                              <p:cond delay="500"/>
                            </p:stCondLst>
                            <p:childTnLst>
                              <p:par>
                                <p:cTn id="83" presetID="10" presetClass="entr" presetSubtype="0" fill="hold" nodeType="afterEffect">
                                  <p:stCondLst>
                                    <p:cond delay="0"/>
                                  </p:stCondLst>
                                  <p:childTnLst>
                                    <p:set>
                                      <p:cBhvr>
                                        <p:cTn id="84" dur="1" fill="hold">
                                          <p:stCondLst>
                                            <p:cond delay="0"/>
                                          </p:stCondLst>
                                        </p:cTn>
                                        <p:tgtEl>
                                          <p:spTgt spid="54"/>
                                        </p:tgtEl>
                                        <p:attrNameLst>
                                          <p:attrName>style.visibility</p:attrName>
                                        </p:attrNameLst>
                                      </p:cBhvr>
                                      <p:to>
                                        <p:strVal val="visible"/>
                                      </p:to>
                                    </p:set>
                                    <p:animEffect transition="in" filter="fade">
                                      <p:cBhvr>
                                        <p:cTn id="85"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36" grpId="0" animBg="1"/>
      <p:bldP spid="9" grpId="0" animBg="1"/>
      <p:bldP spid="24" grpId="0" animBg="1"/>
      <p:bldP spid="37" grpId="0" animBg="1"/>
      <p:bldP spid="89" grpId="0" animBg="1"/>
      <p:bldP spid="93" grpId="0" animBg="1"/>
      <p:bldP spid="32" grpId="0" animBg="1"/>
      <p:bldP spid="88" grpId="0" animBg="1"/>
      <p:bldP spid="116" grpId="0" animBg="1"/>
    </p:bld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E88EAFC5-23D9-4EBA-8611-1718F056F4B4}"/>
              </a:ext>
            </a:extLst>
          </p:cNvPr>
          <p:cNvGrpSpPr/>
          <p:nvPr/>
        </p:nvGrpSpPr>
        <p:grpSpPr>
          <a:xfrm>
            <a:off x="586776" y="4041126"/>
            <a:ext cx="11605224" cy="1095845"/>
            <a:chOff x="866633" y="2967123"/>
            <a:chExt cx="10658901" cy="464023"/>
          </a:xfrm>
        </p:grpSpPr>
        <p:sp>
          <p:nvSpPr>
            <p:cNvPr id="3" name="Rectangle 2">
              <a:extLst>
                <a:ext uri="{FF2B5EF4-FFF2-40B4-BE49-F238E27FC236}">
                  <a16:creationId xmlns:a16="http://schemas.microsoft.com/office/drawing/2014/main" id="{6E39B389-5C4B-4C2E-919E-0709B0E4F9BD}"/>
                </a:ext>
              </a:extLst>
            </p:cNvPr>
            <p:cNvSpPr/>
            <p:nvPr/>
          </p:nvSpPr>
          <p:spPr bwMode="auto">
            <a:xfrm>
              <a:off x="866633" y="2967123"/>
              <a:ext cx="10658901" cy="464023"/>
            </a:xfrm>
            <a:prstGeom prst="rect">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5" name="Straight Connector 4">
              <a:extLst>
                <a:ext uri="{FF2B5EF4-FFF2-40B4-BE49-F238E27FC236}">
                  <a16:creationId xmlns:a16="http://schemas.microsoft.com/office/drawing/2014/main" id="{88D0D6A4-C30E-446F-B5D2-061771BF9479}"/>
                </a:ext>
              </a:extLst>
            </p:cNvPr>
            <p:cNvCxnSpPr/>
            <p:nvPr/>
          </p:nvCxnSpPr>
          <p:spPr>
            <a:xfrm>
              <a:off x="866633" y="2967123"/>
              <a:ext cx="10658901" cy="0"/>
            </a:xfrm>
            <a:prstGeom prst="line">
              <a:avLst/>
            </a:prstGeom>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E0399AC9-72EC-4279-A7F7-EE584F6BA27F}"/>
                </a:ext>
              </a:extLst>
            </p:cNvPr>
            <p:cNvCxnSpPr/>
            <p:nvPr/>
          </p:nvCxnSpPr>
          <p:spPr>
            <a:xfrm>
              <a:off x="866633" y="3429000"/>
              <a:ext cx="10658901" cy="0"/>
            </a:xfrm>
            <a:prstGeom prst="line">
              <a:avLst/>
            </a:prstGeom>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58" name="Group 57">
            <a:extLst>
              <a:ext uri="{FF2B5EF4-FFF2-40B4-BE49-F238E27FC236}">
                <a16:creationId xmlns:a16="http://schemas.microsoft.com/office/drawing/2014/main" id="{651F56E1-322B-4FF6-940B-D42C233C43A7}"/>
              </a:ext>
            </a:extLst>
          </p:cNvPr>
          <p:cNvGrpSpPr/>
          <p:nvPr/>
        </p:nvGrpSpPr>
        <p:grpSpPr>
          <a:xfrm>
            <a:off x="4823687" y="4919882"/>
            <a:ext cx="7565188" cy="568064"/>
            <a:chOff x="4823687" y="4919882"/>
            <a:chExt cx="7565188" cy="568064"/>
          </a:xfrm>
        </p:grpSpPr>
        <p:grpSp>
          <p:nvGrpSpPr>
            <p:cNvPr id="40" name="Group 39">
              <a:extLst>
                <a:ext uri="{FF2B5EF4-FFF2-40B4-BE49-F238E27FC236}">
                  <a16:creationId xmlns:a16="http://schemas.microsoft.com/office/drawing/2014/main" id="{31633539-A0F1-469F-A161-DA41161A9745}"/>
                </a:ext>
              </a:extLst>
            </p:cNvPr>
            <p:cNvGrpSpPr/>
            <p:nvPr/>
          </p:nvGrpSpPr>
          <p:grpSpPr>
            <a:xfrm rot="5400000">
              <a:off x="4673008" y="5071391"/>
              <a:ext cx="567233" cy="265875"/>
              <a:chOff x="866633" y="2967123"/>
              <a:chExt cx="10658901" cy="464023"/>
            </a:xfrm>
          </p:grpSpPr>
          <p:sp>
            <p:nvSpPr>
              <p:cNvPr id="41" name="Rectangle 40">
                <a:extLst>
                  <a:ext uri="{FF2B5EF4-FFF2-40B4-BE49-F238E27FC236}">
                    <a16:creationId xmlns:a16="http://schemas.microsoft.com/office/drawing/2014/main" id="{DD112563-A889-4103-A26F-C73F7AC63756}"/>
                  </a:ext>
                </a:extLst>
              </p:cNvPr>
              <p:cNvSpPr/>
              <p:nvPr/>
            </p:nvSpPr>
            <p:spPr bwMode="auto">
              <a:xfrm>
                <a:off x="866633" y="2967123"/>
                <a:ext cx="10658901" cy="464023"/>
              </a:xfrm>
              <a:prstGeom prst="rect">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42" name="Straight Connector 41">
                <a:extLst>
                  <a:ext uri="{FF2B5EF4-FFF2-40B4-BE49-F238E27FC236}">
                    <a16:creationId xmlns:a16="http://schemas.microsoft.com/office/drawing/2014/main" id="{A1C67B36-1C33-4CC2-B7AA-877F39B78019}"/>
                  </a:ext>
                </a:extLst>
              </p:cNvPr>
              <p:cNvCxnSpPr/>
              <p:nvPr/>
            </p:nvCxnSpPr>
            <p:spPr>
              <a:xfrm>
                <a:off x="866633" y="2967123"/>
                <a:ext cx="10658901" cy="0"/>
              </a:xfrm>
              <a:prstGeom prst="line">
                <a:avLst/>
              </a:prstGeom>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3A50266D-D5C5-47BA-B343-FA5E38324983}"/>
                  </a:ext>
                </a:extLst>
              </p:cNvPr>
              <p:cNvCxnSpPr/>
              <p:nvPr/>
            </p:nvCxnSpPr>
            <p:spPr>
              <a:xfrm>
                <a:off x="866633" y="3429000"/>
                <a:ext cx="10658901" cy="0"/>
              </a:xfrm>
              <a:prstGeom prst="line">
                <a:avLst/>
              </a:prstGeom>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44" name="Group 43">
              <a:extLst>
                <a:ext uri="{FF2B5EF4-FFF2-40B4-BE49-F238E27FC236}">
                  <a16:creationId xmlns:a16="http://schemas.microsoft.com/office/drawing/2014/main" id="{0958AEAF-CCF7-409F-A2DF-46AD1DCF802C}"/>
                </a:ext>
              </a:extLst>
            </p:cNvPr>
            <p:cNvGrpSpPr/>
            <p:nvPr/>
          </p:nvGrpSpPr>
          <p:grpSpPr>
            <a:xfrm rot="5400000">
              <a:off x="7098274" y="5071390"/>
              <a:ext cx="567233" cy="265875"/>
              <a:chOff x="866633" y="2967123"/>
              <a:chExt cx="10658901" cy="464023"/>
            </a:xfrm>
          </p:grpSpPr>
          <p:sp>
            <p:nvSpPr>
              <p:cNvPr id="45" name="Rectangle 44">
                <a:extLst>
                  <a:ext uri="{FF2B5EF4-FFF2-40B4-BE49-F238E27FC236}">
                    <a16:creationId xmlns:a16="http://schemas.microsoft.com/office/drawing/2014/main" id="{40D50D07-A945-47B5-94B5-4F86F0EAB139}"/>
                  </a:ext>
                </a:extLst>
              </p:cNvPr>
              <p:cNvSpPr/>
              <p:nvPr/>
            </p:nvSpPr>
            <p:spPr bwMode="auto">
              <a:xfrm>
                <a:off x="866633" y="2967123"/>
                <a:ext cx="10658901" cy="464023"/>
              </a:xfrm>
              <a:prstGeom prst="rect">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46" name="Straight Connector 45">
                <a:extLst>
                  <a:ext uri="{FF2B5EF4-FFF2-40B4-BE49-F238E27FC236}">
                    <a16:creationId xmlns:a16="http://schemas.microsoft.com/office/drawing/2014/main" id="{8143F61A-7969-4848-875A-E2C43E62F880}"/>
                  </a:ext>
                </a:extLst>
              </p:cNvPr>
              <p:cNvCxnSpPr/>
              <p:nvPr/>
            </p:nvCxnSpPr>
            <p:spPr>
              <a:xfrm>
                <a:off x="866633" y="2967123"/>
                <a:ext cx="10658901" cy="0"/>
              </a:xfrm>
              <a:prstGeom prst="line">
                <a:avLst/>
              </a:prstGeom>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36D25E26-8D20-404B-8AF5-3B6D06C0D96B}"/>
                  </a:ext>
                </a:extLst>
              </p:cNvPr>
              <p:cNvCxnSpPr/>
              <p:nvPr/>
            </p:nvCxnSpPr>
            <p:spPr>
              <a:xfrm>
                <a:off x="866633" y="3429000"/>
                <a:ext cx="10658901" cy="0"/>
              </a:xfrm>
              <a:prstGeom prst="line">
                <a:avLst/>
              </a:prstGeom>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48" name="Group 47">
              <a:extLst>
                <a:ext uri="{FF2B5EF4-FFF2-40B4-BE49-F238E27FC236}">
                  <a16:creationId xmlns:a16="http://schemas.microsoft.com/office/drawing/2014/main" id="{CBAFB29F-0BAE-484E-9570-731371275523}"/>
                </a:ext>
              </a:extLst>
            </p:cNvPr>
            <p:cNvGrpSpPr/>
            <p:nvPr/>
          </p:nvGrpSpPr>
          <p:grpSpPr>
            <a:xfrm rot="5400000">
              <a:off x="9523535" y="5071391"/>
              <a:ext cx="567235" cy="265876"/>
              <a:chOff x="866633" y="2967122"/>
              <a:chExt cx="10658929" cy="464024"/>
            </a:xfrm>
          </p:grpSpPr>
          <p:sp>
            <p:nvSpPr>
              <p:cNvPr id="49" name="Rectangle 48">
                <a:extLst>
                  <a:ext uri="{FF2B5EF4-FFF2-40B4-BE49-F238E27FC236}">
                    <a16:creationId xmlns:a16="http://schemas.microsoft.com/office/drawing/2014/main" id="{34F60BDC-E407-4F9B-9B5B-6B5A97643DFA}"/>
                  </a:ext>
                </a:extLst>
              </p:cNvPr>
              <p:cNvSpPr/>
              <p:nvPr/>
            </p:nvSpPr>
            <p:spPr bwMode="auto">
              <a:xfrm>
                <a:off x="866633" y="2967123"/>
                <a:ext cx="10658901" cy="464023"/>
              </a:xfrm>
              <a:prstGeom prst="rect">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50" name="Straight Connector 49">
                <a:extLst>
                  <a:ext uri="{FF2B5EF4-FFF2-40B4-BE49-F238E27FC236}">
                    <a16:creationId xmlns:a16="http://schemas.microsoft.com/office/drawing/2014/main" id="{DECC264F-AE7D-4618-B612-5448CA3432CD}"/>
                  </a:ext>
                </a:extLst>
              </p:cNvPr>
              <p:cNvCxnSpPr/>
              <p:nvPr/>
            </p:nvCxnSpPr>
            <p:spPr>
              <a:xfrm>
                <a:off x="866661" y="2967122"/>
                <a:ext cx="10658901" cy="0"/>
              </a:xfrm>
              <a:prstGeom prst="line">
                <a:avLst/>
              </a:prstGeom>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C7FEB632-AD0B-4697-A237-C26E20969E3F}"/>
                  </a:ext>
                </a:extLst>
              </p:cNvPr>
              <p:cNvCxnSpPr/>
              <p:nvPr/>
            </p:nvCxnSpPr>
            <p:spPr>
              <a:xfrm>
                <a:off x="866633" y="3429000"/>
                <a:ext cx="10658901" cy="0"/>
              </a:xfrm>
              <a:prstGeom prst="line">
                <a:avLst/>
              </a:prstGeom>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201" name="Group 200">
              <a:extLst>
                <a:ext uri="{FF2B5EF4-FFF2-40B4-BE49-F238E27FC236}">
                  <a16:creationId xmlns:a16="http://schemas.microsoft.com/office/drawing/2014/main" id="{BC870A52-8A4C-4117-8E42-029AC2E30550}"/>
                </a:ext>
              </a:extLst>
            </p:cNvPr>
            <p:cNvGrpSpPr/>
            <p:nvPr/>
          </p:nvGrpSpPr>
          <p:grpSpPr>
            <a:xfrm rot="5400000">
              <a:off x="11972321" y="5070561"/>
              <a:ext cx="567233" cy="265875"/>
              <a:chOff x="866633" y="2967123"/>
              <a:chExt cx="10658901" cy="464023"/>
            </a:xfrm>
          </p:grpSpPr>
          <p:sp>
            <p:nvSpPr>
              <p:cNvPr id="202" name="Rectangle 201">
                <a:extLst>
                  <a:ext uri="{FF2B5EF4-FFF2-40B4-BE49-F238E27FC236}">
                    <a16:creationId xmlns:a16="http://schemas.microsoft.com/office/drawing/2014/main" id="{23D17FD5-5E64-443D-82BE-812A0285278A}"/>
                  </a:ext>
                </a:extLst>
              </p:cNvPr>
              <p:cNvSpPr/>
              <p:nvPr/>
            </p:nvSpPr>
            <p:spPr bwMode="auto">
              <a:xfrm>
                <a:off x="866633" y="2967123"/>
                <a:ext cx="10658901" cy="464023"/>
              </a:xfrm>
              <a:prstGeom prst="rect">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203" name="Straight Connector 202">
                <a:extLst>
                  <a:ext uri="{FF2B5EF4-FFF2-40B4-BE49-F238E27FC236}">
                    <a16:creationId xmlns:a16="http://schemas.microsoft.com/office/drawing/2014/main" id="{770B3E9C-DF9F-499E-9A7A-D493E525D6A5}"/>
                  </a:ext>
                </a:extLst>
              </p:cNvPr>
              <p:cNvCxnSpPr/>
              <p:nvPr/>
            </p:nvCxnSpPr>
            <p:spPr>
              <a:xfrm>
                <a:off x="866633" y="2967123"/>
                <a:ext cx="10658901" cy="0"/>
              </a:xfrm>
              <a:prstGeom prst="line">
                <a:avLst/>
              </a:prstGeom>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04" name="Straight Connector 203">
                <a:extLst>
                  <a:ext uri="{FF2B5EF4-FFF2-40B4-BE49-F238E27FC236}">
                    <a16:creationId xmlns:a16="http://schemas.microsoft.com/office/drawing/2014/main" id="{6689B698-61A6-4152-826D-01D4A54FC73A}"/>
                  </a:ext>
                </a:extLst>
              </p:cNvPr>
              <p:cNvCxnSpPr/>
              <p:nvPr/>
            </p:nvCxnSpPr>
            <p:spPr>
              <a:xfrm>
                <a:off x="866633" y="3429000"/>
                <a:ext cx="10658901" cy="0"/>
              </a:xfrm>
              <a:prstGeom prst="line">
                <a:avLst/>
              </a:prstGeom>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sp>
        <p:nvSpPr>
          <p:cNvPr id="2" name="Title 1">
            <a:extLst>
              <a:ext uri="{FF2B5EF4-FFF2-40B4-BE49-F238E27FC236}">
                <a16:creationId xmlns:a16="http://schemas.microsoft.com/office/drawing/2014/main" id="{B8688367-3242-4922-8B38-5BB5CFDADF4F}"/>
              </a:ext>
            </a:extLst>
          </p:cNvPr>
          <p:cNvSpPr>
            <a:spLocks noGrp="1"/>
          </p:cNvSpPr>
          <p:nvPr>
            <p:ph type="title"/>
          </p:nvPr>
        </p:nvSpPr>
        <p:spPr>
          <a:xfrm>
            <a:off x="322131" y="261225"/>
            <a:ext cx="11018520" cy="923330"/>
          </a:xfrm>
        </p:spPr>
        <p:txBody>
          <a:bodyPr/>
          <a:lstStyle/>
          <a:p>
            <a:r>
              <a:rPr lang="en-US"/>
              <a:t>SOC Integration</a:t>
            </a:r>
            <a:br>
              <a:rPr lang="en-US"/>
            </a:br>
            <a:r>
              <a:rPr lang="en-US" sz="2400"/>
              <a:t>Unifying and Informing Analysts</a:t>
            </a:r>
          </a:p>
        </p:txBody>
      </p:sp>
      <p:grpSp>
        <p:nvGrpSpPr>
          <p:cNvPr id="12" name="Group 11">
            <a:extLst>
              <a:ext uri="{FF2B5EF4-FFF2-40B4-BE49-F238E27FC236}">
                <a16:creationId xmlns:a16="http://schemas.microsoft.com/office/drawing/2014/main" id="{D3449D85-1867-44D7-A06E-712042A01E81}"/>
              </a:ext>
            </a:extLst>
          </p:cNvPr>
          <p:cNvGrpSpPr/>
          <p:nvPr/>
        </p:nvGrpSpPr>
        <p:grpSpPr>
          <a:xfrm rot="5400000">
            <a:off x="3452970" y="3765756"/>
            <a:ext cx="567233" cy="265875"/>
            <a:chOff x="866633" y="2967123"/>
            <a:chExt cx="10658901" cy="464023"/>
          </a:xfrm>
        </p:grpSpPr>
        <p:sp>
          <p:nvSpPr>
            <p:cNvPr id="13" name="Rectangle 12">
              <a:extLst>
                <a:ext uri="{FF2B5EF4-FFF2-40B4-BE49-F238E27FC236}">
                  <a16:creationId xmlns:a16="http://schemas.microsoft.com/office/drawing/2014/main" id="{ECDC6265-05CC-4792-8C9A-18111B3C439C}"/>
                </a:ext>
              </a:extLst>
            </p:cNvPr>
            <p:cNvSpPr/>
            <p:nvPr/>
          </p:nvSpPr>
          <p:spPr bwMode="auto">
            <a:xfrm>
              <a:off x="866633" y="2967123"/>
              <a:ext cx="10658901" cy="464023"/>
            </a:xfrm>
            <a:prstGeom prst="rect">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14" name="Straight Connector 13">
              <a:extLst>
                <a:ext uri="{FF2B5EF4-FFF2-40B4-BE49-F238E27FC236}">
                  <a16:creationId xmlns:a16="http://schemas.microsoft.com/office/drawing/2014/main" id="{A08EA82C-BB3D-45F5-AA28-D74089DCCE66}"/>
                </a:ext>
              </a:extLst>
            </p:cNvPr>
            <p:cNvCxnSpPr/>
            <p:nvPr/>
          </p:nvCxnSpPr>
          <p:spPr>
            <a:xfrm>
              <a:off x="866633" y="2967123"/>
              <a:ext cx="10658901" cy="0"/>
            </a:xfrm>
            <a:prstGeom prst="line">
              <a:avLst/>
            </a:prstGeom>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CF3032A-CF9B-495B-AF4A-FBAA60D551D3}"/>
                </a:ext>
              </a:extLst>
            </p:cNvPr>
            <p:cNvCxnSpPr/>
            <p:nvPr/>
          </p:nvCxnSpPr>
          <p:spPr>
            <a:xfrm>
              <a:off x="866633" y="3429000"/>
              <a:ext cx="10658901" cy="0"/>
            </a:xfrm>
            <a:prstGeom prst="line">
              <a:avLst/>
            </a:prstGeom>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52" name="Rectangle 51">
            <a:extLst>
              <a:ext uri="{FF2B5EF4-FFF2-40B4-BE49-F238E27FC236}">
                <a16:creationId xmlns:a16="http://schemas.microsoft.com/office/drawing/2014/main" id="{0B87D131-5A1E-4C10-9600-B828899CFE7F}"/>
              </a:ext>
            </a:extLst>
          </p:cNvPr>
          <p:cNvSpPr/>
          <p:nvPr/>
        </p:nvSpPr>
        <p:spPr bwMode="auto">
          <a:xfrm>
            <a:off x="1717" y="2633282"/>
            <a:ext cx="2548359" cy="1266659"/>
          </a:xfrm>
          <a:prstGeom prst="rect">
            <a:avLst/>
          </a:prstGeom>
          <a:solidFill>
            <a:schemeClr val="bg1">
              <a:lumMod val="8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b="1">
                <a:solidFill>
                  <a:srgbClr val="000000"/>
                </a:solidFill>
                <a:ea typeface="Segoe UI" pitchFamily="34" charset="0"/>
                <a:cs typeface="Segoe UI" pitchFamily="34" charset="0"/>
              </a:rPr>
              <a:t>SOC CONSOLE</a:t>
            </a:r>
          </a:p>
        </p:txBody>
      </p:sp>
      <p:sp>
        <p:nvSpPr>
          <p:cNvPr id="53" name="Rectangle 52">
            <a:extLst>
              <a:ext uri="{FF2B5EF4-FFF2-40B4-BE49-F238E27FC236}">
                <a16:creationId xmlns:a16="http://schemas.microsoft.com/office/drawing/2014/main" id="{37F4EAD4-419A-4806-95E7-5758EBE974EF}"/>
              </a:ext>
            </a:extLst>
          </p:cNvPr>
          <p:cNvSpPr/>
          <p:nvPr/>
        </p:nvSpPr>
        <p:spPr bwMode="auto">
          <a:xfrm>
            <a:off x="6362898" y="5479154"/>
            <a:ext cx="2090055" cy="765448"/>
          </a:xfrm>
          <a:prstGeom prst="rect">
            <a:avLst/>
          </a:prstGeom>
          <a:solidFill>
            <a:schemeClr val="bg1">
              <a:lumMod val="8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b="1">
                <a:solidFill>
                  <a:srgbClr val="000000"/>
                </a:solidFill>
                <a:ea typeface="Segoe UI" pitchFamily="34" charset="0"/>
                <a:cs typeface="Segoe UI" pitchFamily="34" charset="0"/>
              </a:rPr>
              <a:t>SIEM</a:t>
            </a:r>
          </a:p>
        </p:txBody>
      </p:sp>
      <p:sp>
        <p:nvSpPr>
          <p:cNvPr id="63" name="Rectangle 62">
            <a:extLst>
              <a:ext uri="{FF2B5EF4-FFF2-40B4-BE49-F238E27FC236}">
                <a16:creationId xmlns:a16="http://schemas.microsoft.com/office/drawing/2014/main" id="{E1A315C4-7828-4C6C-87AF-2D5A21FAA5F0}"/>
              </a:ext>
            </a:extLst>
          </p:cNvPr>
          <p:cNvSpPr/>
          <p:nvPr/>
        </p:nvSpPr>
        <p:spPr bwMode="auto">
          <a:xfrm>
            <a:off x="8725946" y="5475688"/>
            <a:ext cx="2090055" cy="765448"/>
          </a:xfrm>
          <a:prstGeom prst="rect">
            <a:avLst/>
          </a:prstGeom>
          <a:solidFill>
            <a:schemeClr val="bg1">
              <a:lumMod val="8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b="1">
                <a:solidFill>
                  <a:srgbClr val="000000"/>
                </a:solidFill>
                <a:ea typeface="Segoe UI" pitchFamily="34" charset="0"/>
                <a:cs typeface="Segoe UI" pitchFamily="34" charset="0"/>
              </a:rPr>
              <a:t>EDR</a:t>
            </a:r>
          </a:p>
        </p:txBody>
      </p:sp>
      <p:grpSp>
        <p:nvGrpSpPr>
          <p:cNvPr id="207" name="Group 206">
            <a:extLst>
              <a:ext uri="{FF2B5EF4-FFF2-40B4-BE49-F238E27FC236}">
                <a16:creationId xmlns:a16="http://schemas.microsoft.com/office/drawing/2014/main" id="{814CCD8E-5429-471D-93FB-06A08F315239}"/>
              </a:ext>
            </a:extLst>
          </p:cNvPr>
          <p:cNvGrpSpPr/>
          <p:nvPr/>
        </p:nvGrpSpPr>
        <p:grpSpPr>
          <a:xfrm>
            <a:off x="0" y="5137530"/>
            <a:ext cx="2914468" cy="1206809"/>
            <a:chOff x="129654" y="1420198"/>
            <a:chExt cx="2914468" cy="1103604"/>
          </a:xfrm>
        </p:grpSpPr>
        <p:sp>
          <p:nvSpPr>
            <p:cNvPr id="81" name="Rectangle 80">
              <a:extLst>
                <a:ext uri="{FF2B5EF4-FFF2-40B4-BE49-F238E27FC236}">
                  <a16:creationId xmlns:a16="http://schemas.microsoft.com/office/drawing/2014/main" id="{78F4A913-9997-4A10-9AE3-5E439ADBAF3D}"/>
                </a:ext>
              </a:extLst>
            </p:cNvPr>
            <p:cNvSpPr/>
            <p:nvPr/>
          </p:nvSpPr>
          <p:spPr bwMode="auto">
            <a:xfrm>
              <a:off x="129654" y="1589034"/>
              <a:ext cx="2750023" cy="934768"/>
            </a:xfrm>
            <a:prstGeom prst="rect">
              <a:avLst/>
            </a:prstGeom>
            <a:solidFill>
              <a:schemeClr val="tx1">
                <a:lumMod val="75000"/>
                <a:lumOff val="25000"/>
              </a:schemeClr>
            </a:solidFill>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400">
                  <a:gradFill>
                    <a:gsLst>
                      <a:gs pos="0">
                        <a:srgbClr val="FFFFFF"/>
                      </a:gs>
                      <a:gs pos="100000">
                        <a:srgbClr val="FFFFFF"/>
                      </a:gs>
                    </a:gsLst>
                    <a:lin ang="5400000" scaled="0"/>
                  </a:gradFill>
                  <a:ea typeface="Segoe UI" pitchFamily="34" charset="0"/>
                  <a:cs typeface="Segoe UI" pitchFamily="34" charset="0"/>
                </a:rPr>
                <a:t>Graph API </a:t>
              </a:r>
            </a:p>
            <a:p>
              <a:pPr algn="l" defTabSz="932472" fontAlgn="base">
                <a:spcBef>
                  <a:spcPct val="0"/>
                </a:spcBef>
                <a:spcAft>
                  <a:spcPct val="0"/>
                </a:spcAft>
              </a:pPr>
              <a:r>
                <a:rPr lang="en-US" sz="1200" i="1">
                  <a:gradFill>
                    <a:gsLst>
                      <a:gs pos="0">
                        <a:srgbClr val="FFFFFF"/>
                      </a:gs>
                      <a:gs pos="100000">
                        <a:srgbClr val="FFFFFF"/>
                      </a:gs>
                    </a:gsLst>
                    <a:lin ang="5400000" scaled="0"/>
                  </a:gradFill>
                  <a:ea typeface="Segoe UI" pitchFamily="34" charset="0"/>
                  <a:cs typeface="Segoe UI" pitchFamily="34" charset="0"/>
                </a:rPr>
                <a:t>Account, Mail, Calendar, </a:t>
              </a:r>
              <a:br>
                <a:rPr lang="en-US" sz="1200" i="1">
                  <a:gradFill>
                    <a:gsLst>
                      <a:gs pos="0">
                        <a:srgbClr val="FFFFFF"/>
                      </a:gs>
                      <a:gs pos="100000">
                        <a:srgbClr val="FFFFFF"/>
                      </a:gs>
                    </a:gsLst>
                    <a:lin ang="5400000" scaled="0"/>
                  </a:gradFill>
                  <a:ea typeface="Segoe UI" pitchFamily="34" charset="0"/>
                  <a:cs typeface="Segoe UI" pitchFamily="34" charset="0"/>
                </a:rPr>
              </a:br>
              <a:r>
                <a:rPr lang="en-US" sz="1200" i="1">
                  <a:gradFill>
                    <a:gsLst>
                      <a:gs pos="0">
                        <a:srgbClr val="FFFFFF"/>
                      </a:gs>
                      <a:gs pos="100000">
                        <a:srgbClr val="FFFFFF"/>
                      </a:gs>
                    </a:gsLst>
                    <a:lin ang="5400000" scaled="0"/>
                  </a:gradFill>
                  <a:ea typeface="Segoe UI" pitchFamily="34" charset="0"/>
                  <a:cs typeface="Segoe UI" pitchFamily="34" charset="0"/>
                </a:rPr>
                <a:t>documents, directory, devices, etc.</a:t>
              </a:r>
              <a:endParaRPr lang="en-US" i="1">
                <a:gradFill>
                  <a:gsLst>
                    <a:gs pos="0">
                      <a:srgbClr val="FFFFFF"/>
                    </a:gs>
                    <a:gs pos="100000">
                      <a:srgbClr val="FFFFFF"/>
                    </a:gs>
                  </a:gsLst>
                  <a:lin ang="5400000" scaled="0"/>
                </a:gradFill>
                <a:ea typeface="Segoe UI" pitchFamily="34" charset="0"/>
                <a:cs typeface="Segoe UI" pitchFamily="34" charset="0"/>
              </a:endParaRPr>
            </a:p>
          </p:txBody>
        </p:sp>
        <p:sp>
          <p:nvSpPr>
            <p:cNvPr id="83" name="TextBox 82">
              <a:extLst>
                <a:ext uri="{FF2B5EF4-FFF2-40B4-BE49-F238E27FC236}">
                  <a16:creationId xmlns:a16="http://schemas.microsoft.com/office/drawing/2014/main" id="{FB778A57-6CCA-4778-A834-03566D7EFAA3}"/>
                </a:ext>
              </a:extLst>
            </p:cNvPr>
            <p:cNvSpPr txBox="1"/>
            <p:nvPr/>
          </p:nvSpPr>
          <p:spPr>
            <a:xfrm>
              <a:off x="2078040" y="1420198"/>
              <a:ext cx="966082" cy="904863"/>
            </a:xfrm>
            <a:prstGeom prst="rect">
              <a:avLst/>
            </a:prstGeom>
            <a:noFill/>
          </p:spPr>
          <p:txBody>
            <a:bodyPr wrap="square" lIns="182880" tIns="146304" rIns="182880" bIns="146304" rtlCol="0" anchor="ctr">
              <a:spAutoFit/>
            </a:bodyPr>
            <a:lstStyle/>
            <a:p>
              <a:pPr algn="ctr">
                <a:lnSpc>
                  <a:spcPct val="90000"/>
                </a:lnSpc>
                <a:spcAft>
                  <a:spcPts val="600"/>
                </a:spcAft>
              </a:pPr>
              <a:r>
                <a:rPr lang="en-US" sz="4400">
                  <a:solidFill>
                    <a:schemeClr val="bg1"/>
                  </a:solidFill>
                </a:rPr>
                <a:t>{ }</a:t>
              </a:r>
            </a:p>
          </p:txBody>
        </p:sp>
      </p:grpSp>
      <p:sp>
        <p:nvSpPr>
          <p:cNvPr id="85" name="Rectangle 84">
            <a:extLst>
              <a:ext uri="{FF2B5EF4-FFF2-40B4-BE49-F238E27FC236}">
                <a16:creationId xmlns:a16="http://schemas.microsoft.com/office/drawing/2014/main" id="{99F58FD6-1F8E-4127-BBDA-935FFB1893A2}"/>
              </a:ext>
            </a:extLst>
          </p:cNvPr>
          <p:cNvSpPr/>
          <p:nvPr/>
        </p:nvSpPr>
        <p:spPr>
          <a:xfrm>
            <a:off x="551761" y="4078683"/>
            <a:ext cx="1736195" cy="1015663"/>
          </a:xfrm>
          <a:prstGeom prst="rect">
            <a:avLst/>
          </a:prstGeom>
        </p:spPr>
        <p:txBody>
          <a:bodyPr wrap="square">
            <a:spAutoFit/>
          </a:bodyPr>
          <a:lstStyle/>
          <a:p>
            <a:pPr defTabSz="932472" fontAlgn="base">
              <a:spcBef>
                <a:spcPct val="0"/>
              </a:spcBef>
              <a:spcAft>
                <a:spcPct val="0"/>
              </a:spcAft>
            </a:pPr>
            <a:r>
              <a:rPr lang="en-US" sz="2000">
                <a:gradFill>
                  <a:gsLst>
                    <a:gs pos="0">
                      <a:srgbClr val="FFFFFF"/>
                    </a:gs>
                    <a:gs pos="100000">
                      <a:srgbClr val="FFFFFF"/>
                    </a:gs>
                  </a:gsLst>
                  <a:lin ang="5400000" scaled="0"/>
                </a:gradFill>
                <a:ea typeface="Segoe UI" pitchFamily="34" charset="0"/>
                <a:cs typeface="Segoe UI" pitchFamily="34" charset="0"/>
              </a:rPr>
              <a:t>GRAPH SECURITY </a:t>
            </a:r>
          </a:p>
          <a:p>
            <a:pPr defTabSz="932472" fontAlgn="base">
              <a:spcBef>
                <a:spcPct val="0"/>
              </a:spcBef>
              <a:spcAft>
                <a:spcPct val="0"/>
              </a:spcAft>
            </a:pPr>
            <a:r>
              <a:rPr lang="en-US" sz="2000">
                <a:gradFill>
                  <a:gsLst>
                    <a:gs pos="0">
                      <a:srgbClr val="FFFFFF"/>
                    </a:gs>
                    <a:gs pos="100000">
                      <a:srgbClr val="FFFFFF"/>
                    </a:gs>
                  </a:gsLst>
                  <a:lin ang="5400000" scaled="0"/>
                </a:gradFill>
                <a:ea typeface="Segoe UI" pitchFamily="34" charset="0"/>
                <a:cs typeface="Segoe UI" pitchFamily="34" charset="0"/>
              </a:rPr>
              <a:t>API </a:t>
            </a:r>
            <a:r>
              <a:rPr lang="en-US" sz="2000" b="1">
                <a:gradFill>
                  <a:gsLst>
                    <a:gs pos="0">
                      <a:srgbClr val="FFFFFF"/>
                    </a:gs>
                    <a:gs pos="100000">
                      <a:srgbClr val="FFFFFF"/>
                    </a:gs>
                  </a:gsLst>
                  <a:lin ang="5400000" scaled="0"/>
                </a:gradFill>
                <a:ea typeface="Segoe UI" pitchFamily="34" charset="0"/>
                <a:cs typeface="Segoe UI" pitchFamily="34" charset="0"/>
              </a:rPr>
              <a:t>{ }</a:t>
            </a:r>
          </a:p>
        </p:txBody>
      </p:sp>
      <p:sp>
        <p:nvSpPr>
          <p:cNvPr id="88" name="Rectangle 87">
            <a:extLst>
              <a:ext uri="{FF2B5EF4-FFF2-40B4-BE49-F238E27FC236}">
                <a16:creationId xmlns:a16="http://schemas.microsoft.com/office/drawing/2014/main" id="{70BB61EB-987C-4C59-88BF-53C38D45E342}"/>
              </a:ext>
            </a:extLst>
          </p:cNvPr>
          <p:cNvSpPr/>
          <p:nvPr/>
        </p:nvSpPr>
        <p:spPr bwMode="auto">
          <a:xfrm>
            <a:off x="3981754" y="5475689"/>
            <a:ext cx="2090055" cy="765448"/>
          </a:xfrm>
          <a:prstGeom prst="rect">
            <a:avLst/>
          </a:prstGeom>
          <a:solidFill>
            <a:schemeClr val="bg1">
              <a:lumMod val="8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b="1">
                <a:solidFill>
                  <a:srgbClr val="000000"/>
                </a:solidFill>
                <a:ea typeface="Segoe UI" pitchFamily="34" charset="0"/>
                <a:cs typeface="Segoe UI" pitchFamily="34" charset="0"/>
              </a:rPr>
              <a:t>EMAIL SECURITY</a:t>
            </a:r>
          </a:p>
        </p:txBody>
      </p:sp>
      <p:pic>
        <p:nvPicPr>
          <p:cNvPr id="122" name="Graphic 121" descr="User">
            <a:extLst>
              <a:ext uri="{FF2B5EF4-FFF2-40B4-BE49-F238E27FC236}">
                <a16:creationId xmlns:a16="http://schemas.microsoft.com/office/drawing/2014/main" id="{06D5548F-584D-4E35-BB67-2EDEE80977E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41174" y="1745776"/>
            <a:ext cx="916732" cy="916732"/>
          </a:xfrm>
          <a:prstGeom prst="rect">
            <a:avLst/>
          </a:prstGeom>
        </p:spPr>
      </p:pic>
      <p:sp>
        <p:nvSpPr>
          <p:cNvPr id="123" name="Rectangle 122">
            <a:extLst>
              <a:ext uri="{FF2B5EF4-FFF2-40B4-BE49-F238E27FC236}">
                <a16:creationId xmlns:a16="http://schemas.microsoft.com/office/drawing/2014/main" id="{661674DE-2D47-4B04-9734-03BA4570A156}"/>
              </a:ext>
            </a:extLst>
          </p:cNvPr>
          <p:cNvSpPr/>
          <p:nvPr/>
        </p:nvSpPr>
        <p:spPr>
          <a:xfrm>
            <a:off x="2185225" y="2226101"/>
            <a:ext cx="1499065" cy="338554"/>
          </a:xfrm>
          <a:prstGeom prst="rect">
            <a:avLst/>
          </a:prstGeom>
        </p:spPr>
        <p:txBody>
          <a:bodyPr wrap="none">
            <a:spAutoFit/>
          </a:bodyPr>
          <a:lstStyle/>
          <a:p>
            <a:pPr defTabSz="932472" fontAlgn="base">
              <a:spcBef>
                <a:spcPct val="0"/>
              </a:spcBef>
              <a:spcAft>
                <a:spcPct val="0"/>
              </a:spcAft>
            </a:pPr>
            <a:r>
              <a:rPr lang="en-US" sz="1600" b="1">
                <a:solidFill>
                  <a:srgbClr val="000000"/>
                </a:solidFill>
                <a:latin typeface="Segoe UI Semibold" panose="020B0702040204020203" pitchFamily="34" charset="0"/>
                <a:ea typeface="Segoe UI" pitchFamily="34" charset="0"/>
                <a:cs typeface="Segoe UI Semibold" panose="020B0702040204020203" pitchFamily="34" charset="0"/>
              </a:rPr>
              <a:t>SOC ANALYST</a:t>
            </a:r>
          </a:p>
        </p:txBody>
      </p:sp>
      <p:sp>
        <p:nvSpPr>
          <p:cNvPr id="129" name="Rectangle 128">
            <a:extLst>
              <a:ext uri="{FF2B5EF4-FFF2-40B4-BE49-F238E27FC236}">
                <a16:creationId xmlns:a16="http://schemas.microsoft.com/office/drawing/2014/main" id="{B648956A-216D-417D-BA6F-A8EDF9523AE3}"/>
              </a:ext>
            </a:extLst>
          </p:cNvPr>
          <p:cNvSpPr/>
          <p:nvPr/>
        </p:nvSpPr>
        <p:spPr bwMode="auto">
          <a:xfrm>
            <a:off x="2622677" y="2945395"/>
            <a:ext cx="2255205" cy="809962"/>
          </a:xfrm>
          <a:prstGeom prst="rect">
            <a:avLst/>
          </a:prstGeom>
          <a:solidFill>
            <a:schemeClr val="bg1">
              <a:lumMod val="8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b="1">
                <a:solidFill>
                  <a:srgbClr val="000000"/>
                </a:solidFill>
                <a:ea typeface="Segoe UI" pitchFamily="34" charset="0"/>
                <a:cs typeface="Segoe UI" pitchFamily="34" charset="0"/>
              </a:rPr>
              <a:t>AZURE SECURITY CENTER</a:t>
            </a:r>
          </a:p>
        </p:txBody>
      </p:sp>
      <p:cxnSp>
        <p:nvCxnSpPr>
          <p:cNvPr id="137" name="Straight Connector 136">
            <a:extLst>
              <a:ext uri="{FF2B5EF4-FFF2-40B4-BE49-F238E27FC236}">
                <a16:creationId xmlns:a16="http://schemas.microsoft.com/office/drawing/2014/main" id="{7AE6BEAB-5821-4D81-8657-EC9A9194A786}"/>
              </a:ext>
            </a:extLst>
          </p:cNvPr>
          <p:cNvCxnSpPr>
            <a:cxnSpLocks/>
          </p:cNvCxnSpPr>
          <p:nvPr/>
        </p:nvCxnSpPr>
        <p:spPr>
          <a:xfrm flipV="1">
            <a:off x="1838927" y="4450875"/>
            <a:ext cx="10493626" cy="14540"/>
          </a:xfrm>
          <a:prstGeom prst="line">
            <a:avLst/>
          </a:prstGeom>
          <a:ln w="57150">
            <a:solidFill>
              <a:srgbClr val="DAA600"/>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31E1E41B-849A-4983-8830-738894A401B3}"/>
              </a:ext>
            </a:extLst>
          </p:cNvPr>
          <p:cNvCxnSpPr>
            <a:cxnSpLocks/>
          </p:cNvCxnSpPr>
          <p:nvPr/>
        </p:nvCxnSpPr>
        <p:spPr>
          <a:xfrm flipV="1">
            <a:off x="1838927" y="4454644"/>
            <a:ext cx="10493626" cy="15275"/>
          </a:xfrm>
          <a:prstGeom prst="line">
            <a:avLst/>
          </a:prstGeom>
          <a:ln w="57150">
            <a:solidFill>
              <a:srgbClr val="DAA600"/>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97" name="Group 196">
            <a:extLst>
              <a:ext uri="{FF2B5EF4-FFF2-40B4-BE49-F238E27FC236}">
                <a16:creationId xmlns:a16="http://schemas.microsoft.com/office/drawing/2014/main" id="{6F9DEE4B-385C-494E-B695-0ACB04D87936}"/>
              </a:ext>
            </a:extLst>
          </p:cNvPr>
          <p:cNvGrpSpPr/>
          <p:nvPr/>
        </p:nvGrpSpPr>
        <p:grpSpPr>
          <a:xfrm>
            <a:off x="9475258" y="471029"/>
            <a:ext cx="2175494" cy="1370089"/>
            <a:chOff x="8969830" y="645886"/>
            <a:chExt cx="2175494" cy="1370089"/>
          </a:xfrm>
        </p:grpSpPr>
        <p:sp>
          <p:nvSpPr>
            <p:cNvPr id="192" name="Rectangle 191">
              <a:extLst>
                <a:ext uri="{FF2B5EF4-FFF2-40B4-BE49-F238E27FC236}">
                  <a16:creationId xmlns:a16="http://schemas.microsoft.com/office/drawing/2014/main" id="{3C48F098-B4AF-4523-8F5C-D1400892FC55}"/>
                </a:ext>
              </a:extLst>
            </p:cNvPr>
            <p:cNvSpPr/>
            <p:nvPr/>
          </p:nvSpPr>
          <p:spPr bwMode="auto">
            <a:xfrm>
              <a:off x="8969830" y="645886"/>
              <a:ext cx="2175494" cy="1370089"/>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742950" algn="l" defTabSz="932472" fontAlgn="base">
                <a:lnSpc>
                  <a:spcPct val="150000"/>
                </a:lnSpc>
                <a:spcBef>
                  <a:spcPct val="0"/>
                </a:spcBef>
                <a:spcAft>
                  <a:spcPct val="0"/>
                </a:spcAft>
              </a:pPr>
              <a:r>
                <a:rPr lang="en-US" sz="1600">
                  <a:solidFill>
                    <a:srgbClr val="000000"/>
                  </a:solidFill>
                  <a:latin typeface="+mj-lt"/>
                  <a:ea typeface="Segoe UI" pitchFamily="34" charset="0"/>
                  <a:cs typeface="Segoe UI" pitchFamily="34" charset="0"/>
                </a:rPr>
                <a:t>QUERY</a:t>
              </a:r>
            </a:p>
            <a:p>
              <a:pPr marL="742950" algn="l" defTabSz="932472" fontAlgn="base">
                <a:lnSpc>
                  <a:spcPct val="150000"/>
                </a:lnSpc>
                <a:spcBef>
                  <a:spcPct val="0"/>
                </a:spcBef>
                <a:spcAft>
                  <a:spcPct val="0"/>
                </a:spcAft>
              </a:pPr>
              <a:r>
                <a:rPr lang="en-US" sz="1600">
                  <a:solidFill>
                    <a:srgbClr val="000000"/>
                  </a:solidFill>
                  <a:latin typeface="+mj-lt"/>
                  <a:ea typeface="Segoe UI" pitchFamily="34" charset="0"/>
                  <a:cs typeface="Segoe UI" pitchFamily="34" charset="0"/>
                </a:rPr>
                <a:t>RESPONSE</a:t>
              </a:r>
            </a:p>
            <a:p>
              <a:pPr marL="742950" algn="l" defTabSz="932472" fontAlgn="base">
                <a:lnSpc>
                  <a:spcPct val="150000"/>
                </a:lnSpc>
                <a:spcBef>
                  <a:spcPct val="0"/>
                </a:spcBef>
                <a:spcAft>
                  <a:spcPct val="0"/>
                </a:spcAft>
              </a:pPr>
              <a:r>
                <a:rPr lang="en-US" sz="1600">
                  <a:solidFill>
                    <a:srgbClr val="000000"/>
                  </a:solidFill>
                  <a:latin typeface="+mj-lt"/>
                  <a:ea typeface="Segoe UI" pitchFamily="34" charset="0"/>
                  <a:cs typeface="Segoe UI" pitchFamily="34" charset="0"/>
                </a:rPr>
                <a:t>ACTION</a:t>
              </a:r>
            </a:p>
          </p:txBody>
        </p:sp>
        <p:cxnSp>
          <p:nvCxnSpPr>
            <p:cNvPr id="189" name="Straight Arrow Connector 188">
              <a:extLst>
                <a:ext uri="{FF2B5EF4-FFF2-40B4-BE49-F238E27FC236}">
                  <a16:creationId xmlns:a16="http://schemas.microsoft.com/office/drawing/2014/main" id="{427B752A-095D-4CE6-9049-8B271D390BFA}"/>
                </a:ext>
              </a:extLst>
            </p:cNvPr>
            <p:cNvCxnSpPr/>
            <p:nvPr/>
          </p:nvCxnSpPr>
          <p:spPr>
            <a:xfrm>
              <a:off x="9176131" y="1713239"/>
              <a:ext cx="496106" cy="0"/>
            </a:xfrm>
            <a:prstGeom prst="straightConnector1">
              <a:avLst/>
            </a:prstGeom>
            <a:ln w="57150">
              <a:solidFill>
                <a:schemeClr val="accent2">
                  <a:lumMod val="50000"/>
                  <a:lumOff val="5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90" name="Straight Arrow Connector 189">
              <a:extLst>
                <a:ext uri="{FF2B5EF4-FFF2-40B4-BE49-F238E27FC236}">
                  <a16:creationId xmlns:a16="http://schemas.microsoft.com/office/drawing/2014/main" id="{EC73B64C-CBE5-4313-A9FF-498D506E7CE5}"/>
                </a:ext>
              </a:extLst>
            </p:cNvPr>
            <p:cNvCxnSpPr>
              <a:cxnSpLocks/>
            </p:cNvCxnSpPr>
            <p:nvPr/>
          </p:nvCxnSpPr>
          <p:spPr>
            <a:xfrm>
              <a:off x="9176131" y="1006110"/>
              <a:ext cx="496106" cy="0"/>
            </a:xfrm>
            <a:prstGeom prst="straightConnector1">
              <a:avLst/>
            </a:prstGeom>
            <a:ln w="57150">
              <a:solidFill>
                <a:srgbClr val="DAA600"/>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1" name="Straight Arrow Connector 190">
              <a:extLst>
                <a:ext uri="{FF2B5EF4-FFF2-40B4-BE49-F238E27FC236}">
                  <a16:creationId xmlns:a16="http://schemas.microsoft.com/office/drawing/2014/main" id="{FEFB8435-5B1C-4FEB-9EF2-4D2723EA5274}"/>
                </a:ext>
              </a:extLst>
            </p:cNvPr>
            <p:cNvCxnSpPr>
              <a:cxnSpLocks/>
            </p:cNvCxnSpPr>
            <p:nvPr/>
          </p:nvCxnSpPr>
          <p:spPr>
            <a:xfrm flipH="1">
              <a:off x="9176131" y="1380174"/>
              <a:ext cx="496106" cy="0"/>
            </a:xfrm>
            <a:prstGeom prst="straightConnector1">
              <a:avLst/>
            </a:prstGeom>
            <a:ln w="57150">
              <a:solidFill>
                <a:srgbClr val="DAA600"/>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200" name="Rectangle 199">
            <a:extLst>
              <a:ext uri="{FF2B5EF4-FFF2-40B4-BE49-F238E27FC236}">
                <a16:creationId xmlns:a16="http://schemas.microsoft.com/office/drawing/2014/main" id="{5D2EC1D1-1A28-4BF3-A233-5E80C55F670F}"/>
              </a:ext>
            </a:extLst>
          </p:cNvPr>
          <p:cNvSpPr/>
          <p:nvPr/>
        </p:nvSpPr>
        <p:spPr bwMode="auto">
          <a:xfrm>
            <a:off x="11272830" y="5475687"/>
            <a:ext cx="1246014" cy="765448"/>
          </a:xfrm>
          <a:prstGeom prst="rect">
            <a:avLst/>
          </a:prstGeom>
          <a:solidFill>
            <a:schemeClr val="bg1">
              <a:lumMod val="8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b="1">
              <a:solidFill>
                <a:srgbClr val="000000"/>
              </a:solidFill>
              <a:ea typeface="Segoe UI" pitchFamily="34" charset="0"/>
              <a:cs typeface="Segoe UI" pitchFamily="34" charset="0"/>
            </a:endParaRPr>
          </a:p>
        </p:txBody>
      </p:sp>
      <p:sp>
        <p:nvSpPr>
          <p:cNvPr id="215" name="Rectangle 214">
            <a:extLst>
              <a:ext uri="{FF2B5EF4-FFF2-40B4-BE49-F238E27FC236}">
                <a16:creationId xmlns:a16="http://schemas.microsoft.com/office/drawing/2014/main" id="{193E8A2D-DF80-494E-A3B7-D2B13394FCF4}"/>
              </a:ext>
            </a:extLst>
          </p:cNvPr>
          <p:cNvSpPr/>
          <p:nvPr/>
        </p:nvSpPr>
        <p:spPr bwMode="auto">
          <a:xfrm>
            <a:off x="2287483" y="5498308"/>
            <a:ext cx="109568" cy="1129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17" name="Rectangle 216">
            <a:extLst>
              <a:ext uri="{FF2B5EF4-FFF2-40B4-BE49-F238E27FC236}">
                <a16:creationId xmlns:a16="http://schemas.microsoft.com/office/drawing/2014/main" id="{6654CA87-438F-4201-A616-24F2F5E09668}"/>
              </a:ext>
            </a:extLst>
          </p:cNvPr>
          <p:cNvSpPr/>
          <p:nvPr/>
        </p:nvSpPr>
        <p:spPr bwMode="auto">
          <a:xfrm>
            <a:off x="6026480" y="3713922"/>
            <a:ext cx="109568" cy="1129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a:extLst>
              <a:ext uri="{FF2B5EF4-FFF2-40B4-BE49-F238E27FC236}">
                <a16:creationId xmlns:a16="http://schemas.microsoft.com/office/drawing/2014/main" id="{8DEEC571-FE3B-478D-BECA-A99A9CA5ABAE}"/>
              </a:ext>
            </a:extLst>
          </p:cNvPr>
          <p:cNvSpPr/>
          <p:nvPr/>
        </p:nvSpPr>
        <p:spPr>
          <a:xfrm>
            <a:off x="3381829" y="6386971"/>
            <a:ext cx="7073218" cy="369332"/>
          </a:xfrm>
          <a:prstGeom prst="rect">
            <a:avLst/>
          </a:prstGeom>
        </p:spPr>
        <p:txBody>
          <a:bodyPr wrap="none">
            <a:spAutoFit/>
          </a:bodyPr>
          <a:lstStyle/>
          <a:p>
            <a:r>
              <a:rPr lang="en-US">
                <a:hlinkClick r:id="rId5"/>
              </a:rPr>
              <a:t>http://aka.ms/graphsecurityapi</a:t>
            </a:r>
            <a:r>
              <a:rPr lang="en-US"/>
              <a:t>  | </a:t>
            </a:r>
            <a:r>
              <a:rPr lang="en-US">
                <a:hlinkClick r:id="rId6"/>
              </a:rPr>
              <a:t>https://aka.ms/graphsecuritydocs</a:t>
            </a:r>
            <a:r>
              <a:rPr lang="en-US"/>
              <a:t>  </a:t>
            </a:r>
          </a:p>
        </p:txBody>
      </p:sp>
      <p:grpSp>
        <p:nvGrpSpPr>
          <p:cNvPr id="96" name="Group 95">
            <a:extLst>
              <a:ext uri="{FF2B5EF4-FFF2-40B4-BE49-F238E27FC236}">
                <a16:creationId xmlns:a16="http://schemas.microsoft.com/office/drawing/2014/main" id="{523A2AE9-0146-4AD4-A475-2653D97DB73E}"/>
              </a:ext>
            </a:extLst>
          </p:cNvPr>
          <p:cNvGrpSpPr/>
          <p:nvPr/>
        </p:nvGrpSpPr>
        <p:grpSpPr>
          <a:xfrm rot="5400000">
            <a:off x="5841619" y="3769922"/>
            <a:ext cx="567233" cy="265875"/>
            <a:chOff x="866633" y="2967123"/>
            <a:chExt cx="10658901" cy="464023"/>
          </a:xfrm>
        </p:grpSpPr>
        <p:sp>
          <p:nvSpPr>
            <p:cNvPr id="107" name="Rectangle 106">
              <a:extLst>
                <a:ext uri="{FF2B5EF4-FFF2-40B4-BE49-F238E27FC236}">
                  <a16:creationId xmlns:a16="http://schemas.microsoft.com/office/drawing/2014/main" id="{EFEECCA2-6EF3-413C-BFEF-242AD4AAC318}"/>
                </a:ext>
              </a:extLst>
            </p:cNvPr>
            <p:cNvSpPr/>
            <p:nvPr/>
          </p:nvSpPr>
          <p:spPr bwMode="auto">
            <a:xfrm>
              <a:off x="866633" y="2967123"/>
              <a:ext cx="10658901" cy="464023"/>
            </a:xfrm>
            <a:prstGeom prst="rect">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108" name="Straight Connector 107">
              <a:extLst>
                <a:ext uri="{FF2B5EF4-FFF2-40B4-BE49-F238E27FC236}">
                  <a16:creationId xmlns:a16="http://schemas.microsoft.com/office/drawing/2014/main" id="{40943160-D3B0-4922-93C0-B84344370E2B}"/>
                </a:ext>
              </a:extLst>
            </p:cNvPr>
            <p:cNvCxnSpPr/>
            <p:nvPr/>
          </p:nvCxnSpPr>
          <p:spPr>
            <a:xfrm>
              <a:off x="866633" y="2967123"/>
              <a:ext cx="10658901" cy="0"/>
            </a:xfrm>
            <a:prstGeom prst="line">
              <a:avLst/>
            </a:prstGeom>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6A22B7B3-61A1-4CB4-9905-E1AC7220D1B2}"/>
                </a:ext>
              </a:extLst>
            </p:cNvPr>
            <p:cNvCxnSpPr/>
            <p:nvPr/>
          </p:nvCxnSpPr>
          <p:spPr>
            <a:xfrm>
              <a:off x="866633" y="3429000"/>
              <a:ext cx="10658901" cy="0"/>
            </a:xfrm>
            <a:prstGeom prst="line">
              <a:avLst/>
            </a:prstGeom>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89" name="Rectangle 88">
            <a:extLst>
              <a:ext uri="{FF2B5EF4-FFF2-40B4-BE49-F238E27FC236}">
                <a16:creationId xmlns:a16="http://schemas.microsoft.com/office/drawing/2014/main" id="{E31B8E2D-53AA-490D-B567-4BC52DB81388}"/>
              </a:ext>
            </a:extLst>
          </p:cNvPr>
          <p:cNvSpPr/>
          <p:nvPr/>
        </p:nvSpPr>
        <p:spPr bwMode="auto">
          <a:xfrm>
            <a:off x="5025227" y="2945395"/>
            <a:ext cx="2616338" cy="809962"/>
          </a:xfrm>
          <a:prstGeom prst="rect">
            <a:avLst/>
          </a:prstGeom>
          <a:solidFill>
            <a:schemeClr val="bg1">
              <a:lumMod val="8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b="1">
                <a:solidFill>
                  <a:srgbClr val="000000"/>
                </a:solidFill>
                <a:ea typeface="Segoe UI" pitchFamily="34" charset="0"/>
                <a:cs typeface="Segoe UI" pitchFamily="34" charset="0"/>
              </a:rPr>
              <a:t>AZURE AD IDENTITY PROTECTION</a:t>
            </a:r>
          </a:p>
        </p:txBody>
      </p:sp>
      <p:grpSp>
        <p:nvGrpSpPr>
          <p:cNvPr id="59" name="Group 58">
            <a:extLst>
              <a:ext uri="{FF2B5EF4-FFF2-40B4-BE49-F238E27FC236}">
                <a16:creationId xmlns:a16="http://schemas.microsoft.com/office/drawing/2014/main" id="{77134866-4C6C-4DEA-8AC2-F0DD15DBA146}"/>
              </a:ext>
            </a:extLst>
          </p:cNvPr>
          <p:cNvGrpSpPr/>
          <p:nvPr/>
        </p:nvGrpSpPr>
        <p:grpSpPr>
          <a:xfrm>
            <a:off x="2048414" y="3619028"/>
            <a:ext cx="9103719" cy="572352"/>
            <a:chOff x="2048414" y="3619028"/>
            <a:chExt cx="9103719" cy="572352"/>
          </a:xfrm>
        </p:grpSpPr>
        <p:grpSp>
          <p:nvGrpSpPr>
            <p:cNvPr id="57" name="Group 56">
              <a:extLst>
                <a:ext uri="{FF2B5EF4-FFF2-40B4-BE49-F238E27FC236}">
                  <a16:creationId xmlns:a16="http://schemas.microsoft.com/office/drawing/2014/main" id="{601BEC3F-0775-44DC-87B0-3BAAB15F3234}"/>
                </a:ext>
              </a:extLst>
            </p:cNvPr>
            <p:cNvGrpSpPr/>
            <p:nvPr/>
          </p:nvGrpSpPr>
          <p:grpSpPr>
            <a:xfrm>
              <a:off x="8460071" y="3619028"/>
              <a:ext cx="2692062" cy="567448"/>
              <a:chOff x="8460071" y="3619028"/>
              <a:chExt cx="2692062" cy="567448"/>
            </a:xfrm>
          </p:grpSpPr>
          <p:grpSp>
            <p:nvGrpSpPr>
              <p:cNvPr id="20" name="Group 19">
                <a:extLst>
                  <a:ext uri="{FF2B5EF4-FFF2-40B4-BE49-F238E27FC236}">
                    <a16:creationId xmlns:a16="http://schemas.microsoft.com/office/drawing/2014/main" id="{B511FB0A-236C-488E-8433-6642AF2443C0}"/>
                  </a:ext>
                </a:extLst>
              </p:cNvPr>
              <p:cNvGrpSpPr/>
              <p:nvPr/>
            </p:nvGrpSpPr>
            <p:grpSpPr>
              <a:xfrm rot="5400000">
                <a:off x="8309392" y="3769922"/>
                <a:ext cx="567233" cy="265875"/>
                <a:chOff x="866633" y="2967123"/>
                <a:chExt cx="10658901" cy="464023"/>
              </a:xfrm>
            </p:grpSpPr>
            <p:sp>
              <p:nvSpPr>
                <p:cNvPr id="21" name="Rectangle 20">
                  <a:extLst>
                    <a:ext uri="{FF2B5EF4-FFF2-40B4-BE49-F238E27FC236}">
                      <a16:creationId xmlns:a16="http://schemas.microsoft.com/office/drawing/2014/main" id="{AC77FDB8-35CB-4300-9FC3-BDA9398BA368}"/>
                    </a:ext>
                  </a:extLst>
                </p:cNvPr>
                <p:cNvSpPr/>
                <p:nvPr/>
              </p:nvSpPr>
              <p:spPr bwMode="auto">
                <a:xfrm>
                  <a:off x="866633" y="2967123"/>
                  <a:ext cx="10658901" cy="464023"/>
                </a:xfrm>
                <a:prstGeom prst="rect">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22" name="Straight Connector 21">
                  <a:extLst>
                    <a:ext uri="{FF2B5EF4-FFF2-40B4-BE49-F238E27FC236}">
                      <a16:creationId xmlns:a16="http://schemas.microsoft.com/office/drawing/2014/main" id="{C8CB5B95-B10F-472E-AA5B-A4F950D69AF1}"/>
                    </a:ext>
                  </a:extLst>
                </p:cNvPr>
                <p:cNvCxnSpPr/>
                <p:nvPr/>
              </p:nvCxnSpPr>
              <p:spPr>
                <a:xfrm>
                  <a:off x="866633" y="2967123"/>
                  <a:ext cx="10658901" cy="0"/>
                </a:xfrm>
                <a:prstGeom prst="line">
                  <a:avLst/>
                </a:prstGeom>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4B411B6C-4081-43B9-BAFA-0A379120CAE1}"/>
                    </a:ext>
                  </a:extLst>
                </p:cNvPr>
                <p:cNvCxnSpPr/>
                <p:nvPr/>
              </p:nvCxnSpPr>
              <p:spPr>
                <a:xfrm>
                  <a:off x="866633" y="3429000"/>
                  <a:ext cx="10658901" cy="0"/>
                </a:xfrm>
                <a:prstGeom prst="line">
                  <a:avLst/>
                </a:prstGeom>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24" name="Group 23">
                <a:extLst>
                  <a:ext uri="{FF2B5EF4-FFF2-40B4-BE49-F238E27FC236}">
                    <a16:creationId xmlns:a16="http://schemas.microsoft.com/office/drawing/2014/main" id="{9461D416-7AE4-43D6-AC34-5679644854C1}"/>
                  </a:ext>
                </a:extLst>
              </p:cNvPr>
              <p:cNvGrpSpPr/>
              <p:nvPr/>
            </p:nvGrpSpPr>
            <p:grpSpPr>
              <a:xfrm rot="5400000">
                <a:off x="10735579" y="3769707"/>
                <a:ext cx="567233" cy="265875"/>
                <a:chOff x="866633" y="2967123"/>
                <a:chExt cx="10658901" cy="464023"/>
              </a:xfrm>
            </p:grpSpPr>
            <p:sp>
              <p:nvSpPr>
                <p:cNvPr id="25" name="Rectangle 24">
                  <a:extLst>
                    <a:ext uri="{FF2B5EF4-FFF2-40B4-BE49-F238E27FC236}">
                      <a16:creationId xmlns:a16="http://schemas.microsoft.com/office/drawing/2014/main" id="{5D5DD52D-C0D0-4115-96A8-657E72477126}"/>
                    </a:ext>
                  </a:extLst>
                </p:cNvPr>
                <p:cNvSpPr/>
                <p:nvPr/>
              </p:nvSpPr>
              <p:spPr bwMode="auto">
                <a:xfrm>
                  <a:off x="866633" y="2967123"/>
                  <a:ext cx="10658901" cy="464023"/>
                </a:xfrm>
                <a:prstGeom prst="rect">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26" name="Straight Connector 25">
                  <a:extLst>
                    <a:ext uri="{FF2B5EF4-FFF2-40B4-BE49-F238E27FC236}">
                      <a16:creationId xmlns:a16="http://schemas.microsoft.com/office/drawing/2014/main" id="{4E2F51E2-A12F-40A2-9091-FF7AD2C2E128}"/>
                    </a:ext>
                  </a:extLst>
                </p:cNvPr>
                <p:cNvCxnSpPr/>
                <p:nvPr/>
              </p:nvCxnSpPr>
              <p:spPr>
                <a:xfrm>
                  <a:off x="866633" y="2967123"/>
                  <a:ext cx="10658901" cy="0"/>
                </a:xfrm>
                <a:prstGeom prst="line">
                  <a:avLst/>
                </a:prstGeom>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6A0D473E-3CD0-4150-9980-7ED6393D1A2B}"/>
                    </a:ext>
                  </a:extLst>
                </p:cNvPr>
                <p:cNvCxnSpPr/>
                <p:nvPr/>
              </p:nvCxnSpPr>
              <p:spPr>
                <a:xfrm>
                  <a:off x="866633" y="3429000"/>
                  <a:ext cx="10658901" cy="0"/>
                </a:xfrm>
                <a:prstGeom prst="line">
                  <a:avLst/>
                </a:prstGeom>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16" name="Group 15">
              <a:extLst>
                <a:ext uri="{FF2B5EF4-FFF2-40B4-BE49-F238E27FC236}">
                  <a16:creationId xmlns:a16="http://schemas.microsoft.com/office/drawing/2014/main" id="{8E943B38-C700-4071-88B6-2DF5E63AA1C0}"/>
                </a:ext>
              </a:extLst>
            </p:cNvPr>
            <p:cNvGrpSpPr/>
            <p:nvPr/>
          </p:nvGrpSpPr>
          <p:grpSpPr>
            <a:xfrm rot="5400000">
              <a:off x="1962867" y="3839958"/>
              <a:ext cx="436969" cy="265875"/>
              <a:chOff x="866633" y="2967123"/>
              <a:chExt cx="10658901" cy="464023"/>
            </a:xfrm>
          </p:grpSpPr>
          <p:sp>
            <p:nvSpPr>
              <p:cNvPr id="17" name="Rectangle 16">
                <a:extLst>
                  <a:ext uri="{FF2B5EF4-FFF2-40B4-BE49-F238E27FC236}">
                    <a16:creationId xmlns:a16="http://schemas.microsoft.com/office/drawing/2014/main" id="{1884AB12-8DC9-43CD-8AEA-F90EDA357E96}"/>
                  </a:ext>
                </a:extLst>
              </p:cNvPr>
              <p:cNvSpPr/>
              <p:nvPr/>
            </p:nvSpPr>
            <p:spPr bwMode="auto">
              <a:xfrm>
                <a:off x="866633" y="2967123"/>
                <a:ext cx="10658901" cy="464023"/>
              </a:xfrm>
              <a:prstGeom prst="rect">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18" name="Straight Connector 17">
                <a:extLst>
                  <a:ext uri="{FF2B5EF4-FFF2-40B4-BE49-F238E27FC236}">
                    <a16:creationId xmlns:a16="http://schemas.microsoft.com/office/drawing/2014/main" id="{B602384A-D7EF-46E4-8CC6-7D95846EE4A5}"/>
                  </a:ext>
                </a:extLst>
              </p:cNvPr>
              <p:cNvCxnSpPr/>
              <p:nvPr/>
            </p:nvCxnSpPr>
            <p:spPr>
              <a:xfrm>
                <a:off x="866633" y="2967123"/>
                <a:ext cx="10658901" cy="0"/>
              </a:xfrm>
              <a:prstGeom prst="line">
                <a:avLst/>
              </a:prstGeom>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F57DCADA-F261-4916-AB0D-F8B030515D5A}"/>
                  </a:ext>
                </a:extLst>
              </p:cNvPr>
              <p:cNvCxnSpPr/>
              <p:nvPr/>
            </p:nvCxnSpPr>
            <p:spPr>
              <a:xfrm>
                <a:off x="866633" y="3429000"/>
                <a:ext cx="10658901" cy="0"/>
              </a:xfrm>
              <a:prstGeom prst="line">
                <a:avLst/>
              </a:prstGeom>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cxnSp>
        <p:nvCxnSpPr>
          <p:cNvPr id="141" name="Straight Arrow Connector 140">
            <a:extLst>
              <a:ext uri="{FF2B5EF4-FFF2-40B4-BE49-F238E27FC236}">
                <a16:creationId xmlns:a16="http://schemas.microsoft.com/office/drawing/2014/main" id="{5597FE6E-6212-408C-9D79-059C19BAA16C}"/>
              </a:ext>
            </a:extLst>
          </p:cNvPr>
          <p:cNvCxnSpPr>
            <a:cxnSpLocks/>
          </p:cNvCxnSpPr>
          <p:nvPr/>
        </p:nvCxnSpPr>
        <p:spPr>
          <a:xfrm flipV="1">
            <a:off x="2147315" y="3754411"/>
            <a:ext cx="0" cy="710433"/>
          </a:xfrm>
          <a:prstGeom prst="straightConnector1">
            <a:avLst/>
          </a:prstGeom>
          <a:ln w="57150">
            <a:solidFill>
              <a:srgbClr val="DAA600"/>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4" name="Straight Arrow Connector 163">
            <a:extLst>
              <a:ext uri="{FF2B5EF4-FFF2-40B4-BE49-F238E27FC236}">
                <a16:creationId xmlns:a16="http://schemas.microsoft.com/office/drawing/2014/main" id="{0FD0E760-D96C-4D35-844F-A898BC8B920F}"/>
              </a:ext>
            </a:extLst>
          </p:cNvPr>
          <p:cNvCxnSpPr>
            <a:cxnSpLocks/>
          </p:cNvCxnSpPr>
          <p:nvPr/>
        </p:nvCxnSpPr>
        <p:spPr>
          <a:xfrm flipV="1">
            <a:off x="2147315" y="3767714"/>
            <a:ext cx="0" cy="686930"/>
          </a:xfrm>
          <a:prstGeom prst="straightConnector1">
            <a:avLst/>
          </a:prstGeom>
          <a:ln w="57150">
            <a:solidFill>
              <a:srgbClr val="DAA600"/>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5036316D-EF0F-4CB1-8D24-5C7D31DF2371}"/>
              </a:ext>
            </a:extLst>
          </p:cNvPr>
          <p:cNvCxnSpPr>
            <a:cxnSpLocks/>
          </p:cNvCxnSpPr>
          <p:nvPr/>
        </p:nvCxnSpPr>
        <p:spPr>
          <a:xfrm>
            <a:off x="0" y="5314932"/>
            <a:ext cx="2750023" cy="0"/>
          </a:xfrm>
          <a:prstGeom prst="line">
            <a:avLst/>
          </a:prstGeom>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BA1274F4-22C3-4534-87B0-CB5181212790}"/>
              </a:ext>
            </a:extLst>
          </p:cNvPr>
          <p:cNvCxnSpPr>
            <a:cxnSpLocks/>
          </p:cNvCxnSpPr>
          <p:nvPr/>
        </p:nvCxnSpPr>
        <p:spPr>
          <a:xfrm>
            <a:off x="0" y="6344339"/>
            <a:ext cx="2750023" cy="0"/>
          </a:xfrm>
          <a:prstGeom prst="line">
            <a:avLst/>
          </a:prstGeom>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30" name="Group 129">
            <a:extLst>
              <a:ext uri="{FF2B5EF4-FFF2-40B4-BE49-F238E27FC236}">
                <a16:creationId xmlns:a16="http://schemas.microsoft.com/office/drawing/2014/main" id="{10CFA04E-FE5B-4875-BA2D-E6F68280A00A}"/>
              </a:ext>
            </a:extLst>
          </p:cNvPr>
          <p:cNvGrpSpPr/>
          <p:nvPr/>
        </p:nvGrpSpPr>
        <p:grpSpPr>
          <a:xfrm rot="5400000">
            <a:off x="-486349" y="4492907"/>
            <a:ext cx="1699687" cy="265875"/>
            <a:chOff x="866633" y="2967123"/>
            <a:chExt cx="10658901" cy="464023"/>
          </a:xfrm>
        </p:grpSpPr>
        <p:sp>
          <p:nvSpPr>
            <p:cNvPr id="131" name="Rectangle 130">
              <a:extLst>
                <a:ext uri="{FF2B5EF4-FFF2-40B4-BE49-F238E27FC236}">
                  <a16:creationId xmlns:a16="http://schemas.microsoft.com/office/drawing/2014/main" id="{512F03B3-CB14-4E1C-89E8-A229662A2550}"/>
                </a:ext>
              </a:extLst>
            </p:cNvPr>
            <p:cNvSpPr/>
            <p:nvPr/>
          </p:nvSpPr>
          <p:spPr bwMode="auto">
            <a:xfrm>
              <a:off x="866633" y="2967123"/>
              <a:ext cx="10658901" cy="464023"/>
            </a:xfrm>
            <a:prstGeom prst="rect">
              <a:avLst/>
            </a:prstGeom>
            <a:solidFill>
              <a:srgbClr val="53535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132" name="Straight Connector 131">
              <a:extLst>
                <a:ext uri="{FF2B5EF4-FFF2-40B4-BE49-F238E27FC236}">
                  <a16:creationId xmlns:a16="http://schemas.microsoft.com/office/drawing/2014/main" id="{44A17A36-CD37-4D4A-A7CD-C04B04BF2B02}"/>
                </a:ext>
              </a:extLst>
            </p:cNvPr>
            <p:cNvCxnSpPr/>
            <p:nvPr/>
          </p:nvCxnSpPr>
          <p:spPr>
            <a:xfrm>
              <a:off x="866633" y="2967123"/>
              <a:ext cx="10658901" cy="0"/>
            </a:xfrm>
            <a:prstGeom prst="line">
              <a:avLst/>
            </a:prstGeom>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2B0FF8DF-4A55-4868-BF82-0CBBAF462827}"/>
                </a:ext>
              </a:extLst>
            </p:cNvPr>
            <p:cNvCxnSpPr/>
            <p:nvPr/>
          </p:nvCxnSpPr>
          <p:spPr>
            <a:xfrm>
              <a:off x="866633" y="3429000"/>
              <a:ext cx="10658901" cy="0"/>
            </a:xfrm>
            <a:prstGeom prst="line">
              <a:avLst/>
            </a:prstGeom>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176" name="Group 175">
            <a:extLst>
              <a:ext uri="{FF2B5EF4-FFF2-40B4-BE49-F238E27FC236}">
                <a16:creationId xmlns:a16="http://schemas.microsoft.com/office/drawing/2014/main" id="{E0221814-3727-4816-9837-515648519878}"/>
              </a:ext>
            </a:extLst>
          </p:cNvPr>
          <p:cNvGrpSpPr/>
          <p:nvPr/>
        </p:nvGrpSpPr>
        <p:grpSpPr>
          <a:xfrm>
            <a:off x="4933949" y="4445794"/>
            <a:ext cx="4844336" cy="1052514"/>
            <a:chOff x="4962524" y="4445794"/>
            <a:chExt cx="4844336" cy="1052514"/>
          </a:xfrm>
        </p:grpSpPr>
        <p:cxnSp>
          <p:nvCxnSpPr>
            <p:cNvPr id="151" name="Straight Arrow Connector 150">
              <a:extLst>
                <a:ext uri="{FF2B5EF4-FFF2-40B4-BE49-F238E27FC236}">
                  <a16:creationId xmlns:a16="http://schemas.microsoft.com/office/drawing/2014/main" id="{3328637C-658C-49C9-BF11-B2276E743946}"/>
                </a:ext>
              </a:extLst>
            </p:cNvPr>
            <p:cNvCxnSpPr>
              <a:cxnSpLocks/>
            </p:cNvCxnSpPr>
            <p:nvPr/>
          </p:nvCxnSpPr>
          <p:spPr>
            <a:xfrm flipV="1">
              <a:off x="4962524" y="4445794"/>
              <a:ext cx="0" cy="1030297"/>
            </a:xfrm>
            <a:prstGeom prst="straightConnector1">
              <a:avLst/>
            </a:prstGeom>
            <a:ln w="57150">
              <a:solidFill>
                <a:srgbClr val="DAA600"/>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2" name="Straight Arrow Connector 151">
              <a:extLst>
                <a:ext uri="{FF2B5EF4-FFF2-40B4-BE49-F238E27FC236}">
                  <a16:creationId xmlns:a16="http://schemas.microsoft.com/office/drawing/2014/main" id="{4BA49833-7E35-4F12-A0D1-6DFBF4B65778}"/>
                </a:ext>
              </a:extLst>
            </p:cNvPr>
            <p:cNvCxnSpPr>
              <a:cxnSpLocks/>
            </p:cNvCxnSpPr>
            <p:nvPr/>
          </p:nvCxnSpPr>
          <p:spPr>
            <a:xfrm flipV="1">
              <a:off x="7392987" y="4445794"/>
              <a:ext cx="0" cy="1029894"/>
            </a:xfrm>
            <a:prstGeom prst="straightConnector1">
              <a:avLst/>
            </a:prstGeom>
            <a:ln w="57150">
              <a:solidFill>
                <a:srgbClr val="DAA600"/>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3" name="Straight Arrow Connector 152">
              <a:extLst>
                <a:ext uri="{FF2B5EF4-FFF2-40B4-BE49-F238E27FC236}">
                  <a16:creationId xmlns:a16="http://schemas.microsoft.com/office/drawing/2014/main" id="{466E62AA-C974-49D3-BF64-7037B12D4839}"/>
                </a:ext>
              </a:extLst>
            </p:cNvPr>
            <p:cNvCxnSpPr>
              <a:cxnSpLocks/>
            </p:cNvCxnSpPr>
            <p:nvPr/>
          </p:nvCxnSpPr>
          <p:spPr>
            <a:xfrm flipV="1">
              <a:off x="9806860" y="4464844"/>
              <a:ext cx="0" cy="1033464"/>
            </a:xfrm>
            <a:prstGeom prst="straightConnector1">
              <a:avLst/>
            </a:prstGeom>
            <a:ln w="57150">
              <a:solidFill>
                <a:srgbClr val="DAA600"/>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75" name="Group 174">
            <a:extLst>
              <a:ext uri="{FF2B5EF4-FFF2-40B4-BE49-F238E27FC236}">
                <a16:creationId xmlns:a16="http://schemas.microsoft.com/office/drawing/2014/main" id="{207240CD-37EB-4280-AD0B-DFBBF4F5CF0B}"/>
              </a:ext>
            </a:extLst>
          </p:cNvPr>
          <p:cNvGrpSpPr/>
          <p:nvPr/>
        </p:nvGrpSpPr>
        <p:grpSpPr>
          <a:xfrm>
            <a:off x="4933661" y="4482443"/>
            <a:ext cx="4844336" cy="1020653"/>
            <a:chOff x="4962524" y="4440704"/>
            <a:chExt cx="4844336" cy="1052514"/>
          </a:xfrm>
        </p:grpSpPr>
        <p:cxnSp>
          <p:nvCxnSpPr>
            <p:cNvPr id="172" name="Straight Arrow Connector 171">
              <a:extLst>
                <a:ext uri="{FF2B5EF4-FFF2-40B4-BE49-F238E27FC236}">
                  <a16:creationId xmlns:a16="http://schemas.microsoft.com/office/drawing/2014/main" id="{F9ED932C-FD05-4455-B574-98837C473C22}"/>
                </a:ext>
              </a:extLst>
            </p:cNvPr>
            <p:cNvCxnSpPr>
              <a:cxnSpLocks/>
            </p:cNvCxnSpPr>
            <p:nvPr/>
          </p:nvCxnSpPr>
          <p:spPr>
            <a:xfrm flipV="1">
              <a:off x="4962524" y="4440704"/>
              <a:ext cx="0" cy="1030297"/>
            </a:xfrm>
            <a:prstGeom prst="straightConnector1">
              <a:avLst/>
            </a:prstGeom>
            <a:ln w="57150">
              <a:solidFill>
                <a:srgbClr val="DAA600"/>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3" name="Straight Arrow Connector 172">
              <a:extLst>
                <a:ext uri="{FF2B5EF4-FFF2-40B4-BE49-F238E27FC236}">
                  <a16:creationId xmlns:a16="http://schemas.microsoft.com/office/drawing/2014/main" id="{4C699916-A993-4503-8C19-C581E053569F}"/>
                </a:ext>
              </a:extLst>
            </p:cNvPr>
            <p:cNvCxnSpPr>
              <a:cxnSpLocks/>
            </p:cNvCxnSpPr>
            <p:nvPr/>
          </p:nvCxnSpPr>
          <p:spPr>
            <a:xfrm flipV="1">
              <a:off x="7392987" y="4440704"/>
              <a:ext cx="0" cy="1029894"/>
            </a:xfrm>
            <a:prstGeom prst="straightConnector1">
              <a:avLst/>
            </a:prstGeom>
            <a:ln w="57150">
              <a:solidFill>
                <a:srgbClr val="DAA600"/>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4" name="Straight Arrow Connector 173">
              <a:extLst>
                <a:ext uri="{FF2B5EF4-FFF2-40B4-BE49-F238E27FC236}">
                  <a16:creationId xmlns:a16="http://schemas.microsoft.com/office/drawing/2014/main" id="{0435F373-3123-4243-8792-8465BA38FD97}"/>
                </a:ext>
              </a:extLst>
            </p:cNvPr>
            <p:cNvCxnSpPr>
              <a:cxnSpLocks/>
            </p:cNvCxnSpPr>
            <p:nvPr/>
          </p:nvCxnSpPr>
          <p:spPr>
            <a:xfrm flipV="1">
              <a:off x="9806860" y="4459754"/>
              <a:ext cx="0" cy="1033464"/>
            </a:xfrm>
            <a:prstGeom prst="straightConnector1">
              <a:avLst/>
            </a:prstGeom>
            <a:ln w="57150">
              <a:solidFill>
                <a:srgbClr val="DAA600"/>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110" name="Straight Arrow Connector 109">
            <a:extLst>
              <a:ext uri="{FF2B5EF4-FFF2-40B4-BE49-F238E27FC236}">
                <a16:creationId xmlns:a16="http://schemas.microsoft.com/office/drawing/2014/main" id="{0C286A80-B536-4D32-8261-DBB849066B0F}"/>
              </a:ext>
            </a:extLst>
          </p:cNvPr>
          <p:cNvCxnSpPr>
            <a:cxnSpLocks/>
          </p:cNvCxnSpPr>
          <p:nvPr/>
        </p:nvCxnSpPr>
        <p:spPr>
          <a:xfrm flipV="1">
            <a:off x="322130" y="3775999"/>
            <a:ext cx="0" cy="1699686"/>
          </a:xfrm>
          <a:prstGeom prst="straightConnector1">
            <a:avLst/>
          </a:prstGeom>
          <a:ln w="57150">
            <a:solidFill>
              <a:srgbClr val="DAA600"/>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1" name="Straight Arrow Connector 110">
            <a:extLst>
              <a:ext uri="{FF2B5EF4-FFF2-40B4-BE49-F238E27FC236}">
                <a16:creationId xmlns:a16="http://schemas.microsoft.com/office/drawing/2014/main" id="{DC4A0BB7-8074-40DA-A554-24E00E98B018}"/>
              </a:ext>
            </a:extLst>
          </p:cNvPr>
          <p:cNvCxnSpPr>
            <a:cxnSpLocks/>
          </p:cNvCxnSpPr>
          <p:nvPr/>
        </p:nvCxnSpPr>
        <p:spPr>
          <a:xfrm flipV="1">
            <a:off x="322130" y="3767714"/>
            <a:ext cx="0" cy="1699688"/>
          </a:xfrm>
          <a:prstGeom prst="straightConnector1">
            <a:avLst/>
          </a:prstGeom>
          <a:ln w="57150">
            <a:solidFill>
              <a:srgbClr val="DAA600"/>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55" name="Group 54">
            <a:extLst>
              <a:ext uri="{FF2B5EF4-FFF2-40B4-BE49-F238E27FC236}">
                <a16:creationId xmlns:a16="http://schemas.microsoft.com/office/drawing/2014/main" id="{5393096F-F370-4101-9BC3-2D09EA2F9C22}"/>
              </a:ext>
            </a:extLst>
          </p:cNvPr>
          <p:cNvGrpSpPr/>
          <p:nvPr/>
        </p:nvGrpSpPr>
        <p:grpSpPr>
          <a:xfrm>
            <a:off x="3711365" y="3767556"/>
            <a:ext cx="7297023" cy="700995"/>
            <a:chOff x="3711365" y="3767556"/>
            <a:chExt cx="7297023" cy="700995"/>
          </a:xfrm>
        </p:grpSpPr>
        <p:cxnSp>
          <p:nvCxnSpPr>
            <p:cNvPr id="139" name="Straight Arrow Connector 138">
              <a:extLst>
                <a:ext uri="{FF2B5EF4-FFF2-40B4-BE49-F238E27FC236}">
                  <a16:creationId xmlns:a16="http://schemas.microsoft.com/office/drawing/2014/main" id="{75062F33-4155-4626-A48A-F6BA224B64FF}"/>
                </a:ext>
              </a:extLst>
            </p:cNvPr>
            <p:cNvCxnSpPr>
              <a:cxnSpLocks/>
            </p:cNvCxnSpPr>
            <p:nvPr/>
          </p:nvCxnSpPr>
          <p:spPr>
            <a:xfrm flipV="1">
              <a:off x="3711365" y="3767556"/>
              <a:ext cx="0" cy="700995"/>
            </a:xfrm>
            <a:prstGeom prst="straightConnector1">
              <a:avLst/>
            </a:prstGeom>
            <a:ln w="57150">
              <a:solidFill>
                <a:srgbClr val="DAA600"/>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6" name="Straight Arrow Connector 145">
              <a:extLst>
                <a:ext uri="{FF2B5EF4-FFF2-40B4-BE49-F238E27FC236}">
                  <a16:creationId xmlns:a16="http://schemas.microsoft.com/office/drawing/2014/main" id="{1FEF9A42-B485-4193-B886-724CA58220DE}"/>
                </a:ext>
              </a:extLst>
            </p:cNvPr>
            <p:cNvCxnSpPr>
              <a:cxnSpLocks/>
            </p:cNvCxnSpPr>
            <p:nvPr/>
          </p:nvCxnSpPr>
          <p:spPr>
            <a:xfrm flipV="1">
              <a:off x="8594515" y="3767556"/>
              <a:ext cx="0" cy="700995"/>
            </a:xfrm>
            <a:prstGeom prst="straightConnector1">
              <a:avLst/>
            </a:prstGeom>
            <a:ln w="57150">
              <a:solidFill>
                <a:srgbClr val="DAA600"/>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7" name="Straight Arrow Connector 146">
              <a:extLst>
                <a:ext uri="{FF2B5EF4-FFF2-40B4-BE49-F238E27FC236}">
                  <a16:creationId xmlns:a16="http://schemas.microsoft.com/office/drawing/2014/main" id="{1192FD10-AA1B-4825-95D0-093F14D6FB0C}"/>
                </a:ext>
              </a:extLst>
            </p:cNvPr>
            <p:cNvCxnSpPr>
              <a:cxnSpLocks/>
            </p:cNvCxnSpPr>
            <p:nvPr/>
          </p:nvCxnSpPr>
          <p:spPr>
            <a:xfrm flipV="1">
              <a:off x="11008388" y="3767556"/>
              <a:ext cx="0" cy="687088"/>
            </a:xfrm>
            <a:prstGeom prst="straightConnector1">
              <a:avLst/>
            </a:prstGeom>
            <a:ln w="57150">
              <a:solidFill>
                <a:srgbClr val="DAA600"/>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3" name="Straight Arrow Connector 112">
              <a:extLst>
                <a:ext uri="{FF2B5EF4-FFF2-40B4-BE49-F238E27FC236}">
                  <a16:creationId xmlns:a16="http://schemas.microsoft.com/office/drawing/2014/main" id="{EA382266-E568-4216-AFBA-B2CB257B37A7}"/>
                </a:ext>
              </a:extLst>
            </p:cNvPr>
            <p:cNvCxnSpPr>
              <a:cxnSpLocks/>
            </p:cNvCxnSpPr>
            <p:nvPr/>
          </p:nvCxnSpPr>
          <p:spPr>
            <a:xfrm flipV="1">
              <a:off x="6126742" y="3767556"/>
              <a:ext cx="0" cy="700995"/>
            </a:xfrm>
            <a:prstGeom prst="straightConnector1">
              <a:avLst/>
            </a:prstGeom>
            <a:ln w="57150">
              <a:solidFill>
                <a:srgbClr val="DAA600"/>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56" name="Group 55">
            <a:extLst>
              <a:ext uri="{FF2B5EF4-FFF2-40B4-BE49-F238E27FC236}">
                <a16:creationId xmlns:a16="http://schemas.microsoft.com/office/drawing/2014/main" id="{FC128334-A87C-4E57-BB8D-F5A37CB0157F}"/>
              </a:ext>
            </a:extLst>
          </p:cNvPr>
          <p:cNvGrpSpPr/>
          <p:nvPr/>
        </p:nvGrpSpPr>
        <p:grpSpPr>
          <a:xfrm>
            <a:off x="3711365" y="3741266"/>
            <a:ext cx="7297023" cy="714140"/>
            <a:chOff x="3711365" y="3741266"/>
            <a:chExt cx="7297023" cy="714140"/>
          </a:xfrm>
        </p:grpSpPr>
        <p:cxnSp>
          <p:nvCxnSpPr>
            <p:cNvPr id="166" name="Straight Arrow Connector 165">
              <a:extLst>
                <a:ext uri="{FF2B5EF4-FFF2-40B4-BE49-F238E27FC236}">
                  <a16:creationId xmlns:a16="http://schemas.microsoft.com/office/drawing/2014/main" id="{9E708585-B666-4993-A16B-AC9852E2755E}"/>
                </a:ext>
              </a:extLst>
            </p:cNvPr>
            <p:cNvCxnSpPr>
              <a:cxnSpLocks/>
            </p:cNvCxnSpPr>
            <p:nvPr/>
          </p:nvCxnSpPr>
          <p:spPr>
            <a:xfrm flipV="1">
              <a:off x="3711365" y="3754411"/>
              <a:ext cx="0" cy="700995"/>
            </a:xfrm>
            <a:prstGeom prst="straightConnector1">
              <a:avLst/>
            </a:prstGeom>
            <a:ln w="57150">
              <a:solidFill>
                <a:srgbClr val="DAA600"/>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7" name="Straight Arrow Connector 166">
              <a:extLst>
                <a:ext uri="{FF2B5EF4-FFF2-40B4-BE49-F238E27FC236}">
                  <a16:creationId xmlns:a16="http://schemas.microsoft.com/office/drawing/2014/main" id="{EB4D553B-BBCB-48DE-83D4-186D2E6A52BC}"/>
                </a:ext>
              </a:extLst>
            </p:cNvPr>
            <p:cNvCxnSpPr>
              <a:cxnSpLocks/>
            </p:cNvCxnSpPr>
            <p:nvPr/>
          </p:nvCxnSpPr>
          <p:spPr>
            <a:xfrm flipV="1">
              <a:off x="8594515" y="3754411"/>
              <a:ext cx="0" cy="700995"/>
            </a:xfrm>
            <a:prstGeom prst="straightConnector1">
              <a:avLst/>
            </a:prstGeom>
            <a:ln w="57150">
              <a:solidFill>
                <a:srgbClr val="DAA600"/>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8" name="Straight Arrow Connector 167">
              <a:extLst>
                <a:ext uri="{FF2B5EF4-FFF2-40B4-BE49-F238E27FC236}">
                  <a16:creationId xmlns:a16="http://schemas.microsoft.com/office/drawing/2014/main" id="{35523D4C-C934-47C8-B5B3-1667F8CEAFE4}"/>
                </a:ext>
              </a:extLst>
            </p:cNvPr>
            <p:cNvCxnSpPr>
              <a:cxnSpLocks/>
            </p:cNvCxnSpPr>
            <p:nvPr/>
          </p:nvCxnSpPr>
          <p:spPr>
            <a:xfrm flipV="1">
              <a:off x="11008388" y="3754411"/>
              <a:ext cx="0" cy="678238"/>
            </a:xfrm>
            <a:prstGeom prst="straightConnector1">
              <a:avLst/>
            </a:prstGeom>
            <a:ln w="57150">
              <a:solidFill>
                <a:srgbClr val="DAA600"/>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345C6540-9910-46B9-81AA-8C69E9500A4E}"/>
                </a:ext>
              </a:extLst>
            </p:cNvPr>
            <p:cNvCxnSpPr>
              <a:cxnSpLocks/>
            </p:cNvCxnSpPr>
            <p:nvPr/>
          </p:nvCxnSpPr>
          <p:spPr>
            <a:xfrm flipV="1">
              <a:off x="6126742" y="3741266"/>
              <a:ext cx="0" cy="700995"/>
            </a:xfrm>
            <a:prstGeom prst="straightConnector1">
              <a:avLst/>
            </a:prstGeom>
            <a:ln w="57150">
              <a:solidFill>
                <a:srgbClr val="DAA600"/>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96" name="Group 195">
            <a:extLst>
              <a:ext uri="{FF2B5EF4-FFF2-40B4-BE49-F238E27FC236}">
                <a16:creationId xmlns:a16="http://schemas.microsoft.com/office/drawing/2014/main" id="{46874580-AA85-47AA-91EE-52EAFF9F6545}"/>
              </a:ext>
            </a:extLst>
          </p:cNvPr>
          <p:cNvGrpSpPr/>
          <p:nvPr/>
        </p:nvGrpSpPr>
        <p:grpSpPr>
          <a:xfrm>
            <a:off x="11510663" y="5759941"/>
            <a:ext cx="280178" cy="67893"/>
            <a:chOff x="6660452" y="3094221"/>
            <a:chExt cx="188672" cy="45719"/>
          </a:xfrm>
          <a:solidFill>
            <a:srgbClr val="000000"/>
          </a:solidFill>
        </p:grpSpPr>
        <p:sp>
          <p:nvSpPr>
            <p:cNvPr id="198" name="Oval 197">
              <a:extLst>
                <a:ext uri="{FF2B5EF4-FFF2-40B4-BE49-F238E27FC236}">
                  <a16:creationId xmlns:a16="http://schemas.microsoft.com/office/drawing/2014/main" id="{D4F62837-C79E-4582-90F9-5F30B73FBD5B}"/>
                </a:ext>
              </a:extLst>
            </p:cNvPr>
            <p:cNvSpPr/>
            <p:nvPr/>
          </p:nvSpPr>
          <p:spPr bwMode="auto">
            <a:xfrm>
              <a:off x="6660452" y="3094221"/>
              <a:ext cx="45720" cy="45719"/>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r" defTabSz="932293" eaLnBrk="1" fontAlgn="base" latinLnBrk="0" hangingPunct="1">
                <a:lnSpc>
                  <a:spcPct val="90000"/>
                </a:lnSpc>
                <a:spcBef>
                  <a:spcPct val="0"/>
                </a:spcBef>
                <a:spcAft>
                  <a:spcPct val="0"/>
                </a:spcAft>
                <a:buClrTx/>
                <a:buSzTx/>
                <a:buFontTx/>
                <a:buNone/>
                <a:tabLst/>
                <a:defRPr/>
              </a:pPr>
              <a:endParaRPr kumimoji="0" lang="en-US" sz="32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99" name="Oval 198">
              <a:extLst>
                <a:ext uri="{FF2B5EF4-FFF2-40B4-BE49-F238E27FC236}">
                  <a16:creationId xmlns:a16="http://schemas.microsoft.com/office/drawing/2014/main" id="{5B02A00F-9822-4B5A-A077-0324C7084677}"/>
                </a:ext>
              </a:extLst>
            </p:cNvPr>
            <p:cNvSpPr/>
            <p:nvPr/>
          </p:nvSpPr>
          <p:spPr bwMode="auto">
            <a:xfrm>
              <a:off x="6731928" y="3094221"/>
              <a:ext cx="45720" cy="45719"/>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r" defTabSz="932293" eaLnBrk="1" fontAlgn="base" latinLnBrk="0" hangingPunct="1">
                <a:lnSpc>
                  <a:spcPct val="90000"/>
                </a:lnSpc>
                <a:spcBef>
                  <a:spcPct val="0"/>
                </a:spcBef>
                <a:spcAft>
                  <a:spcPct val="0"/>
                </a:spcAft>
                <a:buClrTx/>
                <a:buSzTx/>
                <a:buFontTx/>
                <a:buNone/>
                <a:tabLst/>
                <a:defRPr/>
              </a:pPr>
              <a:endParaRPr kumimoji="0" lang="en-US" sz="32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05" name="Oval 204">
              <a:extLst>
                <a:ext uri="{FF2B5EF4-FFF2-40B4-BE49-F238E27FC236}">
                  <a16:creationId xmlns:a16="http://schemas.microsoft.com/office/drawing/2014/main" id="{95BBCD1D-AAF6-4ACC-98B3-7F90E4EAFD5A}"/>
                </a:ext>
              </a:extLst>
            </p:cNvPr>
            <p:cNvSpPr/>
            <p:nvPr/>
          </p:nvSpPr>
          <p:spPr bwMode="auto">
            <a:xfrm>
              <a:off x="6803404" y="3094221"/>
              <a:ext cx="45720" cy="45719"/>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r" defTabSz="932293" eaLnBrk="1" fontAlgn="base" latinLnBrk="0" hangingPunct="1">
                <a:lnSpc>
                  <a:spcPct val="90000"/>
                </a:lnSpc>
                <a:spcBef>
                  <a:spcPct val="0"/>
                </a:spcBef>
                <a:spcAft>
                  <a:spcPct val="0"/>
                </a:spcAft>
                <a:buClrTx/>
                <a:buSzTx/>
                <a:buFontTx/>
                <a:buNone/>
                <a:tabLst/>
                <a:defRPr/>
              </a:pPr>
              <a:endParaRPr kumimoji="0" lang="en-US" sz="32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sp>
        <p:nvSpPr>
          <p:cNvPr id="86" name="Rectangle 85">
            <a:extLst>
              <a:ext uri="{FF2B5EF4-FFF2-40B4-BE49-F238E27FC236}">
                <a16:creationId xmlns:a16="http://schemas.microsoft.com/office/drawing/2014/main" id="{0B72EE0A-3ECE-4268-92B1-354AC80AEA14}"/>
              </a:ext>
            </a:extLst>
          </p:cNvPr>
          <p:cNvSpPr/>
          <p:nvPr/>
        </p:nvSpPr>
        <p:spPr bwMode="auto">
          <a:xfrm>
            <a:off x="9942008" y="2945395"/>
            <a:ext cx="2090055" cy="809962"/>
          </a:xfrm>
          <a:prstGeom prst="rect">
            <a:avLst/>
          </a:prstGeom>
          <a:solidFill>
            <a:schemeClr val="bg1">
              <a:lumMod val="8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b="1">
                <a:solidFill>
                  <a:srgbClr val="000000"/>
                </a:solidFill>
                <a:ea typeface="Segoe UI" pitchFamily="34" charset="0"/>
                <a:cs typeface="Segoe UI" pitchFamily="34" charset="0"/>
              </a:rPr>
              <a:t>CASB</a:t>
            </a:r>
          </a:p>
        </p:txBody>
      </p:sp>
      <p:sp>
        <p:nvSpPr>
          <p:cNvPr id="87" name="Rectangle 86">
            <a:extLst>
              <a:ext uri="{FF2B5EF4-FFF2-40B4-BE49-F238E27FC236}">
                <a16:creationId xmlns:a16="http://schemas.microsoft.com/office/drawing/2014/main" id="{16350147-6421-465B-85FE-0EC6856522EC}"/>
              </a:ext>
            </a:extLst>
          </p:cNvPr>
          <p:cNvSpPr/>
          <p:nvPr/>
        </p:nvSpPr>
        <p:spPr bwMode="auto">
          <a:xfrm>
            <a:off x="7719630" y="2945395"/>
            <a:ext cx="2090055" cy="809962"/>
          </a:xfrm>
          <a:prstGeom prst="rect">
            <a:avLst/>
          </a:prstGeom>
          <a:solidFill>
            <a:schemeClr val="bg1">
              <a:lumMod val="8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b="1">
                <a:solidFill>
                  <a:srgbClr val="000000"/>
                </a:solidFill>
                <a:ea typeface="Segoe UI" pitchFamily="34" charset="0"/>
                <a:cs typeface="Segoe UI" pitchFamily="34" charset="0"/>
              </a:rPr>
              <a:t>FIREWALL MANAGEMENT</a:t>
            </a:r>
          </a:p>
        </p:txBody>
      </p:sp>
    </p:spTree>
    <p:extLst>
      <p:ext uri="{BB962C8B-B14F-4D97-AF65-F5344CB8AC3E}">
        <p14:creationId xmlns:p14="http://schemas.microsoft.com/office/powerpoint/2010/main" val="39043359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wipe(up)">
                                      <p:cBhvr>
                                        <p:cTn id="7" dur="500"/>
                                        <p:tgtEl>
                                          <p:spTgt spid="59"/>
                                        </p:tgtEl>
                                      </p:cBhvr>
                                    </p:animEffect>
                                  </p:childTnLst>
                                </p:cTn>
                              </p:par>
                              <p:par>
                                <p:cTn id="8" presetID="22" presetClass="entr" presetSubtype="4" fill="hold" nodeType="withEffect">
                                  <p:stCondLst>
                                    <p:cond delay="0"/>
                                  </p:stCondLst>
                                  <p:childTnLst>
                                    <p:set>
                                      <p:cBhvr>
                                        <p:cTn id="9" dur="1" fill="hold">
                                          <p:stCondLst>
                                            <p:cond delay="0"/>
                                          </p:stCondLst>
                                        </p:cTn>
                                        <p:tgtEl>
                                          <p:spTgt spid="58"/>
                                        </p:tgtEl>
                                        <p:attrNameLst>
                                          <p:attrName>style.visibility</p:attrName>
                                        </p:attrNameLst>
                                      </p:cBhvr>
                                      <p:to>
                                        <p:strVal val="visible"/>
                                      </p:to>
                                    </p:set>
                                    <p:animEffect transition="in" filter="wipe(down)">
                                      <p:cBhvr>
                                        <p:cTn id="10" dur="500"/>
                                        <p:tgtEl>
                                          <p:spTgt spid="58"/>
                                        </p:tgtEl>
                                      </p:cBhvr>
                                    </p:animEffect>
                                  </p:childTnLst>
                                </p:cTn>
                              </p:par>
                            </p:childTnLst>
                          </p:cTn>
                        </p:par>
                        <p:par>
                          <p:cTn id="11" fill="hold">
                            <p:stCondLst>
                              <p:cond delay="500"/>
                            </p:stCondLst>
                            <p:childTnLst>
                              <p:par>
                                <p:cTn id="12" presetID="22" presetClass="entr" presetSubtype="1" fill="hold" nodeType="afterEffect">
                                  <p:stCondLst>
                                    <p:cond delay="0"/>
                                  </p:stCondLst>
                                  <p:childTnLst>
                                    <p:set>
                                      <p:cBhvr>
                                        <p:cTn id="13" dur="1" fill="hold">
                                          <p:stCondLst>
                                            <p:cond delay="0"/>
                                          </p:stCondLst>
                                        </p:cTn>
                                        <p:tgtEl>
                                          <p:spTgt spid="130"/>
                                        </p:tgtEl>
                                        <p:attrNameLst>
                                          <p:attrName>style.visibility</p:attrName>
                                        </p:attrNameLst>
                                      </p:cBhvr>
                                      <p:to>
                                        <p:strVal val="visible"/>
                                      </p:to>
                                    </p:set>
                                    <p:animEffect transition="in" filter="wipe(up)">
                                      <p:cBhvr>
                                        <p:cTn id="14" dur="500"/>
                                        <p:tgtEl>
                                          <p:spTgt spid="130"/>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1" fill="hold" nodeType="clickEffect">
                                  <p:stCondLst>
                                    <p:cond delay="0"/>
                                  </p:stCondLst>
                                  <p:childTnLst>
                                    <p:set>
                                      <p:cBhvr>
                                        <p:cTn id="18" dur="1" fill="hold">
                                          <p:stCondLst>
                                            <p:cond delay="0"/>
                                          </p:stCondLst>
                                        </p:cTn>
                                        <p:tgtEl>
                                          <p:spTgt spid="141"/>
                                        </p:tgtEl>
                                        <p:attrNameLst>
                                          <p:attrName>style.visibility</p:attrName>
                                        </p:attrNameLst>
                                      </p:cBhvr>
                                      <p:to>
                                        <p:strVal val="visible"/>
                                      </p:to>
                                    </p:set>
                                    <p:animEffect transition="in" filter="wipe(up)">
                                      <p:cBhvr>
                                        <p:cTn id="19" dur="500"/>
                                        <p:tgtEl>
                                          <p:spTgt spid="141"/>
                                        </p:tgtEl>
                                      </p:cBhvr>
                                    </p:animEffect>
                                  </p:childTnLst>
                                </p:cTn>
                              </p:par>
                            </p:childTnLst>
                          </p:cTn>
                        </p:par>
                        <p:par>
                          <p:cTn id="20" fill="hold">
                            <p:stCondLst>
                              <p:cond delay="500"/>
                            </p:stCondLst>
                            <p:childTnLst>
                              <p:par>
                                <p:cTn id="21" presetID="10" presetClass="entr" presetSubtype="0" fill="hold" nodeType="afterEffect">
                                  <p:stCondLst>
                                    <p:cond delay="0"/>
                                  </p:stCondLst>
                                  <p:childTnLst>
                                    <p:set>
                                      <p:cBhvr>
                                        <p:cTn id="22" dur="1" fill="hold">
                                          <p:stCondLst>
                                            <p:cond delay="0"/>
                                          </p:stCondLst>
                                        </p:cTn>
                                        <p:tgtEl>
                                          <p:spTgt spid="137"/>
                                        </p:tgtEl>
                                        <p:attrNameLst>
                                          <p:attrName>style.visibility</p:attrName>
                                        </p:attrNameLst>
                                      </p:cBhvr>
                                      <p:to>
                                        <p:strVal val="visible"/>
                                      </p:to>
                                    </p:set>
                                    <p:animEffect transition="in" filter="fade">
                                      <p:cBhvr>
                                        <p:cTn id="23" dur="250"/>
                                        <p:tgtEl>
                                          <p:spTgt spid="137"/>
                                        </p:tgtEl>
                                      </p:cBhvr>
                                    </p:animEffect>
                                  </p:childTnLst>
                                </p:cTn>
                              </p:par>
                              <p:par>
                                <p:cTn id="24" presetID="22" presetClass="entr" presetSubtype="1" fill="hold" nodeType="withEffect">
                                  <p:stCondLst>
                                    <p:cond delay="0"/>
                                  </p:stCondLst>
                                  <p:childTnLst>
                                    <p:set>
                                      <p:cBhvr>
                                        <p:cTn id="25" dur="1" fill="hold">
                                          <p:stCondLst>
                                            <p:cond delay="0"/>
                                          </p:stCondLst>
                                        </p:cTn>
                                        <p:tgtEl>
                                          <p:spTgt spid="176"/>
                                        </p:tgtEl>
                                        <p:attrNameLst>
                                          <p:attrName>style.visibility</p:attrName>
                                        </p:attrNameLst>
                                      </p:cBhvr>
                                      <p:to>
                                        <p:strVal val="visible"/>
                                      </p:to>
                                    </p:set>
                                    <p:animEffect transition="in" filter="wipe(up)">
                                      <p:cBhvr>
                                        <p:cTn id="26" dur="500"/>
                                        <p:tgtEl>
                                          <p:spTgt spid="176"/>
                                        </p:tgtEl>
                                      </p:cBhvr>
                                    </p:animEffect>
                                  </p:childTnLst>
                                </p:cTn>
                              </p:par>
                              <p:par>
                                <p:cTn id="27" presetID="22" presetClass="entr" presetSubtype="4" fill="hold" nodeType="withEffect">
                                  <p:stCondLst>
                                    <p:cond delay="0"/>
                                  </p:stCondLst>
                                  <p:childTnLst>
                                    <p:set>
                                      <p:cBhvr>
                                        <p:cTn id="28" dur="1" fill="hold">
                                          <p:stCondLst>
                                            <p:cond delay="0"/>
                                          </p:stCondLst>
                                        </p:cTn>
                                        <p:tgtEl>
                                          <p:spTgt spid="55"/>
                                        </p:tgtEl>
                                        <p:attrNameLst>
                                          <p:attrName>style.visibility</p:attrName>
                                        </p:attrNameLst>
                                      </p:cBhvr>
                                      <p:to>
                                        <p:strVal val="visible"/>
                                      </p:to>
                                    </p:set>
                                    <p:animEffect transition="in" filter="wipe(down)">
                                      <p:cBhvr>
                                        <p:cTn id="29" dur="500"/>
                                        <p:tgtEl>
                                          <p:spTgt spid="55"/>
                                        </p:tgtEl>
                                      </p:cBhvr>
                                    </p:animEffect>
                                  </p:childTnLst>
                                </p:cTn>
                              </p:par>
                            </p:childTnLst>
                          </p:cTn>
                        </p:par>
                        <p:par>
                          <p:cTn id="30" fill="hold">
                            <p:stCondLst>
                              <p:cond delay="1000"/>
                            </p:stCondLst>
                            <p:childTnLst>
                              <p:par>
                                <p:cTn id="31" presetID="22" presetClass="entr" presetSubtype="4" fill="hold" nodeType="afterEffect">
                                  <p:stCondLst>
                                    <p:cond delay="0"/>
                                  </p:stCondLst>
                                  <p:childTnLst>
                                    <p:set>
                                      <p:cBhvr>
                                        <p:cTn id="32" dur="1" fill="hold">
                                          <p:stCondLst>
                                            <p:cond delay="0"/>
                                          </p:stCondLst>
                                        </p:cTn>
                                        <p:tgtEl>
                                          <p:spTgt spid="175"/>
                                        </p:tgtEl>
                                        <p:attrNameLst>
                                          <p:attrName>style.visibility</p:attrName>
                                        </p:attrNameLst>
                                      </p:cBhvr>
                                      <p:to>
                                        <p:strVal val="visible"/>
                                      </p:to>
                                    </p:set>
                                    <p:animEffect transition="in" filter="wipe(down)">
                                      <p:cBhvr>
                                        <p:cTn id="33" dur="500"/>
                                        <p:tgtEl>
                                          <p:spTgt spid="175"/>
                                        </p:tgtEl>
                                      </p:cBhvr>
                                    </p:animEffect>
                                  </p:childTnLst>
                                </p:cTn>
                              </p:par>
                              <p:par>
                                <p:cTn id="34" presetID="22" presetClass="entr" presetSubtype="1" fill="hold" nodeType="withEffect">
                                  <p:stCondLst>
                                    <p:cond delay="0"/>
                                  </p:stCondLst>
                                  <p:childTnLst>
                                    <p:set>
                                      <p:cBhvr>
                                        <p:cTn id="35" dur="1" fill="hold">
                                          <p:stCondLst>
                                            <p:cond delay="0"/>
                                          </p:stCondLst>
                                        </p:cTn>
                                        <p:tgtEl>
                                          <p:spTgt spid="56"/>
                                        </p:tgtEl>
                                        <p:attrNameLst>
                                          <p:attrName>style.visibility</p:attrName>
                                        </p:attrNameLst>
                                      </p:cBhvr>
                                      <p:to>
                                        <p:strVal val="visible"/>
                                      </p:to>
                                    </p:set>
                                    <p:animEffect transition="in" filter="wipe(up)">
                                      <p:cBhvr>
                                        <p:cTn id="36" dur="500"/>
                                        <p:tgtEl>
                                          <p:spTgt spid="56"/>
                                        </p:tgtEl>
                                      </p:cBhvr>
                                    </p:animEffect>
                                  </p:childTnLst>
                                </p:cTn>
                              </p:par>
                            </p:childTnLst>
                          </p:cTn>
                        </p:par>
                        <p:par>
                          <p:cTn id="37" fill="hold">
                            <p:stCondLst>
                              <p:cond delay="1500"/>
                            </p:stCondLst>
                            <p:childTnLst>
                              <p:par>
                                <p:cTn id="38" presetID="10" presetClass="entr" presetSubtype="0" fill="hold" nodeType="afterEffect">
                                  <p:stCondLst>
                                    <p:cond delay="0"/>
                                  </p:stCondLst>
                                  <p:childTnLst>
                                    <p:set>
                                      <p:cBhvr>
                                        <p:cTn id="39" dur="1" fill="hold">
                                          <p:stCondLst>
                                            <p:cond delay="0"/>
                                          </p:stCondLst>
                                        </p:cTn>
                                        <p:tgtEl>
                                          <p:spTgt spid="170"/>
                                        </p:tgtEl>
                                        <p:attrNameLst>
                                          <p:attrName>style.visibility</p:attrName>
                                        </p:attrNameLst>
                                      </p:cBhvr>
                                      <p:to>
                                        <p:strVal val="visible"/>
                                      </p:to>
                                    </p:set>
                                    <p:animEffect transition="in" filter="fade">
                                      <p:cBhvr>
                                        <p:cTn id="40" dur="250"/>
                                        <p:tgtEl>
                                          <p:spTgt spid="170"/>
                                        </p:tgtEl>
                                      </p:cBhvr>
                                    </p:animEffect>
                                  </p:childTnLst>
                                </p:cTn>
                              </p:par>
                            </p:childTnLst>
                          </p:cTn>
                        </p:par>
                        <p:par>
                          <p:cTn id="41" fill="hold">
                            <p:stCondLst>
                              <p:cond delay="1750"/>
                            </p:stCondLst>
                            <p:childTnLst>
                              <p:par>
                                <p:cTn id="42" presetID="22" presetClass="entr" presetSubtype="4" fill="hold" nodeType="afterEffect">
                                  <p:stCondLst>
                                    <p:cond delay="0"/>
                                  </p:stCondLst>
                                  <p:childTnLst>
                                    <p:set>
                                      <p:cBhvr>
                                        <p:cTn id="43" dur="1" fill="hold">
                                          <p:stCondLst>
                                            <p:cond delay="0"/>
                                          </p:stCondLst>
                                        </p:cTn>
                                        <p:tgtEl>
                                          <p:spTgt spid="164"/>
                                        </p:tgtEl>
                                        <p:attrNameLst>
                                          <p:attrName>style.visibility</p:attrName>
                                        </p:attrNameLst>
                                      </p:cBhvr>
                                      <p:to>
                                        <p:strVal val="visible"/>
                                      </p:to>
                                    </p:set>
                                    <p:animEffect transition="in" filter="wipe(down)">
                                      <p:cBhvr>
                                        <p:cTn id="44" dur="500"/>
                                        <p:tgtEl>
                                          <p:spTgt spid="164"/>
                                        </p:tgtEl>
                                      </p:cBhvr>
                                    </p:animEffect>
                                  </p:childTnLst>
                                </p:cTn>
                              </p:par>
                            </p:childTnLst>
                          </p:cTn>
                        </p:par>
                        <p:par>
                          <p:cTn id="45" fill="hold">
                            <p:stCondLst>
                              <p:cond delay="2250"/>
                            </p:stCondLst>
                            <p:childTnLst>
                              <p:par>
                                <p:cTn id="46" presetID="22" presetClass="entr" presetSubtype="1" fill="hold" nodeType="afterEffect">
                                  <p:stCondLst>
                                    <p:cond delay="0"/>
                                  </p:stCondLst>
                                  <p:childTnLst>
                                    <p:set>
                                      <p:cBhvr>
                                        <p:cTn id="47" dur="1" fill="hold">
                                          <p:stCondLst>
                                            <p:cond delay="0"/>
                                          </p:stCondLst>
                                        </p:cTn>
                                        <p:tgtEl>
                                          <p:spTgt spid="111"/>
                                        </p:tgtEl>
                                        <p:attrNameLst>
                                          <p:attrName>style.visibility</p:attrName>
                                        </p:attrNameLst>
                                      </p:cBhvr>
                                      <p:to>
                                        <p:strVal val="visible"/>
                                      </p:to>
                                    </p:set>
                                    <p:animEffect transition="in" filter="wipe(up)">
                                      <p:cBhvr>
                                        <p:cTn id="48" dur="500"/>
                                        <p:tgtEl>
                                          <p:spTgt spid="111"/>
                                        </p:tgtEl>
                                      </p:cBhvr>
                                    </p:animEffect>
                                  </p:childTnLst>
                                </p:cTn>
                              </p:par>
                            </p:childTnLst>
                          </p:cTn>
                        </p:par>
                        <p:par>
                          <p:cTn id="49" fill="hold">
                            <p:stCondLst>
                              <p:cond delay="2750"/>
                            </p:stCondLst>
                            <p:childTnLst>
                              <p:par>
                                <p:cTn id="50" presetID="22" presetClass="entr" presetSubtype="4" fill="hold" nodeType="afterEffect">
                                  <p:stCondLst>
                                    <p:cond delay="0"/>
                                  </p:stCondLst>
                                  <p:childTnLst>
                                    <p:set>
                                      <p:cBhvr>
                                        <p:cTn id="51" dur="1" fill="hold">
                                          <p:stCondLst>
                                            <p:cond delay="0"/>
                                          </p:stCondLst>
                                        </p:cTn>
                                        <p:tgtEl>
                                          <p:spTgt spid="110"/>
                                        </p:tgtEl>
                                        <p:attrNameLst>
                                          <p:attrName>style.visibility</p:attrName>
                                        </p:attrNameLst>
                                      </p:cBhvr>
                                      <p:to>
                                        <p:strVal val="visible"/>
                                      </p:to>
                                    </p:set>
                                    <p:animEffect transition="in" filter="wipe(down)">
                                      <p:cBhvr>
                                        <p:cTn id="52" dur="500"/>
                                        <p:tgtEl>
                                          <p:spTgt spid="1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2" name="Title 21"/>
          <p:cNvSpPr>
            <a:spLocks noGrp="1"/>
          </p:cNvSpPr>
          <p:nvPr>
            <p:ph type="title"/>
          </p:nvPr>
        </p:nvSpPr>
        <p:spPr/>
        <p:txBody>
          <a:bodyPr/>
          <a:lstStyle/>
          <a:p>
            <a:r>
              <a:rPr lang="en-US"/>
              <a:t>Microsoft CISO workshop</a:t>
            </a:r>
          </a:p>
        </p:txBody>
      </p:sp>
      <p:sp>
        <p:nvSpPr>
          <p:cNvPr id="71" name="Rectangle 70">
            <a:extLst>
              <a:ext uri="{FF2B5EF4-FFF2-40B4-BE49-F238E27FC236}">
                <a16:creationId xmlns:a16="http://schemas.microsoft.com/office/drawing/2014/main" id="{1FF583B7-92E3-4361-A64E-39EACB652B14}"/>
              </a:ext>
            </a:extLst>
          </p:cNvPr>
          <p:cNvSpPr/>
          <p:nvPr/>
        </p:nvSpPr>
        <p:spPr>
          <a:xfrm>
            <a:off x="0" y="5363003"/>
            <a:ext cx="12192000" cy="1494997"/>
          </a:xfrm>
          <a:prstGeom prst="rect">
            <a:avLst/>
          </a:prstGeom>
          <a:solidFill>
            <a:srgbClr val="0078D4"/>
          </a:solidFill>
        </p:spPr>
        <p:txBody>
          <a:bodyPr wrap="square" lIns="1280160" tIns="91440" rIns="457200" bIns="548640" anchor="b"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a:ln>
                  <a:noFill/>
                </a:ln>
                <a:gradFill>
                  <a:gsLst>
                    <a:gs pos="0">
                      <a:srgbClr val="FFFFFF"/>
                    </a:gs>
                    <a:gs pos="100000">
                      <a:srgbClr val="FFFFFF"/>
                    </a:gs>
                  </a:gsLst>
                  <a:lin ang="5400000" scaled="1"/>
                </a:gradFill>
                <a:effectLst/>
                <a:uLnTx/>
                <a:uFillTx/>
              </a:rPr>
              <a:t>CISO WORKSHOP OBJECTIVE: </a:t>
            </a:r>
            <a:br>
              <a:rPr kumimoji="0" lang="en-US" sz="2000" b="1" i="0" u="none" strike="noStrike" kern="0" cap="none" spc="0" normalizeH="0" baseline="0" noProof="0">
                <a:ln>
                  <a:noFill/>
                </a:ln>
                <a:gradFill>
                  <a:gsLst>
                    <a:gs pos="0">
                      <a:srgbClr val="FFFFFF"/>
                    </a:gs>
                    <a:gs pos="100000">
                      <a:srgbClr val="FFFFFF"/>
                    </a:gs>
                  </a:gsLst>
                  <a:lin ang="5400000" scaled="1"/>
                </a:gradFill>
                <a:effectLst/>
                <a:uLnTx/>
                <a:uFillTx/>
              </a:rPr>
            </a:br>
            <a:r>
              <a:rPr kumimoji="0" lang="en-US" sz="2000" b="0" i="0" u="none" strike="noStrike" kern="0" cap="none" spc="0" normalizeH="0" baseline="0" noProof="0">
                <a:ln>
                  <a:noFill/>
                </a:ln>
                <a:gradFill>
                  <a:gsLst>
                    <a:gs pos="0">
                      <a:srgbClr val="FFFFFF"/>
                    </a:gs>
                    <a:gs pos="100000">
                      <a:srgbClr val="FFFFFF"/>
                    </a:gs>
                  </a:gsLst>
                  <a:lin ang="5400000" scaled="1"/>
                </a:gradFill>
                <a:effectLst/>
                <a:uLnTx/>
                <a:uFillTx/>
              </a:rPr>
              <a:t>Learn how Microsoft can help you achieve your cybersecurity goals</a:t>
            </a:r>
          </a:p>
        </p:txBody>
      </p:sp>
      <p:sp>
        <p:nvSpPr>
          <p:cNvPr id="72" name="Partial Circle 71">
            <a:extLst>
              <a:ext uri="{FF2B5EF4-FFF2-40B4-BE49-F238E27FC236}">
                <a16:creationId xmlns:a16="http://schemas.microsoft.com/office/drawing/2014/main" id="{D6881D74-DE32-4167-A8A3-FFC4AF481502}"/>
              </a:ext>
            </a:extLst>
          </p:cNvPr>
          <p:cNvSpPr/>
          <p:nvPr/>
        </p:nvSpPr>
        <p:spPr bwMode="auto">
          <a:xfrm rot="16200000">
            <a:off x="4754332" y="1956297"/>
            <a:ext cx="2732691" cy="2833673"/>
          </a:xfrm>
          <a:prstGeom prst="pie">
            <a:avLst>
              <a:gd name="adj1" fmla="val 860281"/>
              <a:gd name="adj2" fmla="val 7407212"/>
            </a:avLst>
          </a:prstGeom>
          <a:solidFill>
            <a:srgbClr val="0078D4">
              <a:alpha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3" name="Partial Circle 72">
            <a:extLst>
              <a:ext uri="{FF2B5EF4-FFF2-40B4-BE49-F238E27FC236}">
                <a16:creationId xmlns:a16="http://schemas.microsoft.com/office/drawing/2014/main" id="{C018250C-AFA6-4694-8C92-28B802EF9C32}"/>
              </a:ext>
            </a:extLst>
          </p:cNvPr>
          <p:cNvSpPr/>
          <p:nvPr/>
        </p:nvSpPr>
        <p:spPr bwMode="auto">
          <a:xfrm rot="14737461">
            <a:off x="4679160" y="2030655"/>
            <a:ext cx="2869958" cy="2859822"/>
          </a:xfrm>
          <a:prstGeom prst="pie">
            <a:avLst>
              <a:gd name="adj1" fmla="val 494275"/>
              <a:gd name="adj2" fmla="val 2300032"/>
            </a:avLst>
          </a:prstGeom>
          <a:solidFill>
            <a:srgbClr val="EAEAEA"/>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4" name="Partial Circle 73">
            <a:extLst>
              <a:ext uri="{FF2B5EF4-FFF2-40B4-BE49-F238E27FC236}">
                <a16:creationId xmlns:a16="http://schemas.microsoft.com/office/drawing/2014/main" id="{065D0395-8AC5-4A6F-BD37-5DA188C483FA}"/>
              </a:ext>
            </a:extLst>
          </p:cNvPr>
          <p:cNvSpPr/>
          <p:nvPr/>
        </p:nvSpPr>
        <p:spPr bwMode="auto">
          <a:xfrm rot="1783079">
            <a:off x="4784051" y="1979156"/>
            <a:ext cx="2756890" cy="2833673"/>
          </a:xfrm>
          <a:prstGeom prst="pie">
            <a:avLst>
              <a:gd name="adj1" fmla="val 232043"/>
              <a:gd name="adj2" fmla="val 1939114"/>
            </a:avLst>
          </a:prstGeom>
          <a:solidFill>
            <a:srgbClr val="002050">
              <a:alpha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5" name="Partial Circle 74">
            <a:extLst>
              <a:ext uri="{FF2B5EF4-FFF2-40B4-BE49-F238E27FC236}">
                <a16:creationId xmlns:a16="http://schemas.microsoft.com/office/drawing/2014/main" id="{5A1FC13A-C4F3-43E7-AFB1-39820D980D1D}"/>
              </a:ext>
            </a:extLst>
          </p:cNvPr>
          <p:cNvSpPr/>
          <p:nvPr/>
        </p:nvSpPr>
        <p:spPr bwMode="auto">
          <a:xfrm rot="12579446">
            <a:off x="4721806" y="1898013"/>
            <a:ext cx="2734622" cy="2874405"/>
          </a:xfrm>
          <a:prstGeom prst="pie">
            <a:avLst>
              <a:gd name="adj1" fmla="val 19640575"/>
              <a:gd name="adj2" fmla="val 2679863"/>
            </a:avLst>
          </a:prstGeom>
          <a:solidFill>
            <a:srgbClr val="00188F">
              <a:alpha val="50196"/>
            </a:srgbClr>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6" name="Partial Circle 75">
            <a:extLst>
              <a:ext uri="{FF2B5EF4-FFF2-40B4-BE49-F238E27FC236}">
                <a16:creationId xmlns:a16="http://schemas.microsoft.com/office/drawing/2014/main" id="{433A40A1-DF58-4346-BF37-437C50F328CE}"/>
              </a:ext>
            </a:extLst>
          </p:cNvPr>
          <p:cNvSpPr/>
          <p:nvPr/>
        </p:nvSpPr>
        <p:spPr bwMode="auto">
          <a:xfrm rot="12425024">
            <a:off x="4721220" y="1870332"/>
            <a:ext cx="2712774" cy="2921095"/>
          </a:xfrm>
          <a:prstGeom prst="pie">
            <a:avLst>
              <a:gd name="adj1" fmla="val 18766243"/>
              <a:gd name="adj2" fmla="val 19811294"/>
            </a:avLst>
          </a:prstGeom>
          <a:solidFill>
            <a:srgbClr val="00BCF2">
              <a:alpha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7" name="Group 76">
            <a:extLst>
              <a:ext uri="{FF2B5EF4-FFF2-40B4-BE49-F238E27FC236}">
                <a16:creationId xmlns:a16="http://schemas.microsoft.com/office/drawing/2014/main" id="{F88F97FB-F11E-4D82-A826-3776B57903D6}"/>
              </a:ext>
            </a:extLst>
          </p:cNvPr>
          <p:cNvGrpSpPr/>
          <p:nvPr/>
        </p:nvGrpSpPr>
        <p:grpSpPr>
          <a:xfrm>
            <a:off x="4614227" y="1935353"/>
            <a:ext cx="2963545" cy="2959253"/>
            <a:chOff x="4614227" y="1798719"/>
            <a:chExt cx="2963545" cy="2959253"/>
          </a:xfrm>
        </p:grpSpPr>
        <p:sp>
          <p:nvSpPr>
            <p:cNvPr id="78" name="Freeform 22">
              <a:extLst>
                <a:ext uri="{FF2B5EF4-FFF2-40B4-BE49-F238E27FC236}">
                  <a16:creationId xmlns:a16="http://schemas.microsoft.com/office/drawing/2014/main" id="{78F5815B-9D6E-411B-886F-B9D8835F5C88}"/>
                </a:ext>
              </a:extLst>
            </p:cNvPr>
            <p:cNvSpPr>
              <a:spLocks noEditPoints="1"/>
            </p:cNvSpPr>
            <p:nvPr/>
          </p:nvSpPr>
          <p:spPr bwMode="auto">
            <a:xfrm>
              <a:off x="4614227" y="1798719"/>
              <a:ext cx="2963545" cy="2959253"/>
            </a:xfrm>
            <a:custGeom>
              <a:avLst/>
              <a:gdLst>
                <a:gd name="T0" fmla="*/ 180 w 360"/>
                <a:gd name="T1" fmla="*/ 0 h 360"/>
                <a:gd name="T2" fmla="*/ 0 w 360"/>
                <a:gd name="T3" fmla="*/ 180 h 360"/>
                <a:gd name="T4" fmla="*/ 180 w 360"/>
                <a:gd name="T5" fmla="*/ 360 h 360"/>
                <a:gd name="T6" fmla="*/ 360 w 360"/>
                <a:gd name="T7" fmla="*/ 180 h 360"/>
                <a:gd name="T8" fmla="*/ 180 w 360"/>
                <a:gd name="T9" fmla="*/ 0 h 360"/>
                <a:gd name="T10" fmla="*/ 180 w 360"/>
                <a:gd name="T11" fmla="*/ 354 h 360"/>
                <a:gd name="T12" fmla="*/ 6 w 360"/>
                <a:gd name="T13" fmla="*/ 180 h 360"/>
                <a:gd name="T14" fmla="*/ 180 w 360"/>
                <a:gd name="T15" fmla="*/ 6 h 360"/>
                <a:gd name="T16" fmla="*/ 354 w 360"/>
                <a:gd name="T17" fmla="*/ 180 h 360"/>
                <a:gd name="T18" fmla="*/ 180 w 360"/>
                <a:gd name="T19" fmla="*/ 354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0" h="360">
                  <a:moveTo>
                    <a:pt x="180" y="0"/>
                  </a:moveTo>
                  <a:cubicBezTo>
                    <a:pt x="81" y="0"/>
                    <a:pt x="0" y="81"/>
                    <a:pt x="0" y="180"/>
                  </a:cubicBezTo>
                  <a:cubicBezTo>
                    <a:pt x="0" y="279"/>
                    <a:pt x="81" y="360"/>
                    <a:pt x="180" y="360"/>
                  </a:cubicBezTo>
                  <a:cubicBezTo>
                    <a:pt x="279" y="360"/>
                    <a:pt x="360" y="279"/>
                    <a:pt x="360" y="180"/>
                  </a:cubicBezTo>
                  <a:cubicBezTo>
                    <a:pt x="360" y="81"/>
                    <a:pt x="279" y="0"/>
                    <a:pt x="180" y="0"/>
                  </a:cubicBezTo>
                  <a:close/>
                  <a:moveTo>
                    <a:pt x="180" y="354"/>
                  </a:moveTo>
                  <a:cubicBezTo>
                    <a:pt x="84" y="354"/>
                    <a:pt x="6" y="276"/>
                    <a:pt x="6" y="180"/>
                  </a:cubicBezTo>
                  <a:cubicBezTo>
                    <a:pt x="6" y="84"/>
                    <a:pt x="84" y="6"/>
                    <a:pt x="180" y="6"/>
                  </a:cubicBezTo>
                  <a:cubicBezTo>
                    <a:pt x="276" y="6"/>
                    <a:pt x="354" y="84"/>
                    <a:pt x="354" y="180"/>
                  </a:cubicBezTo>
                  <a:cubicBezTo>
                    <a:pt x="354" y="276"/>
                    <a:pt x="276" y="354"/>
                    <a:pt x="180" y="354"/>
                  </a:cubicBezTo>
                  <a:close/>
                </a:path>
              </a:pathLst>
            </a:custGeom>
            <a:solidFill>
              <a:srgbClr val="0D0D0D"/>
            </a:solidFill>
            <a:ln w="76200">
              <a:solidFill>
                <a:srgbClr val="0D0D0D"/>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79" name="Freeform 23">
              <a:extLst>
                <a:ext uri="{FF2B5EF4-FFF2-40B4-BE49-F238E27FC236}">
                  <a16:creationId xmlns:a16="http://schemas.microsoft.com/office/drawing/2014/main" id="{9261DACB-5ECE-478B-A5CF-8BDB574B6152}"/>
                </a:ext>
              </a:extLst>
            </p:cNvPr>
            <p:cNvSpPr>
              <a:spLocks/>
            </p:cNvSpPr>
            <p:nvPr/>
          </p:nvSpPr>
          <p:spPr bwMode="auto">
            <a:xfrm>
              <a:off x="5403933" y="4157108"/>
              <a:ext cx="197427" cy="287556"/>
            </a:xfrm>
            <a:custGeom>
              <a:avLst/>
              <a:gdLst>
                <a:gd name="T0" fmla="*/ 21 w 24"/>
                <a:gd name="T1" fmla="*/ 1 h 35"/>
                <a:gd name="T2" fmla="*/ 17 w 24"/>
                <a:gd name="T3" fmla="*/ 3 h 35"/>
                <a:gd name="T4" fmla="*/ 1 w 24"/>
                <a:gd name="T5" fmla="*/ 30 h 35"/>
                <a:gd name="T6" fmla="*/ 2 w 24"/>
                <a:gd name="T7" fmla="*/ 34 h 35"/>
                <a:gd name="T8" fmla="*/ 4 w 24"/>
                <a:gd name="T9" fmla="*/ 35 h 35"/>
                <a:gd name="T10" fmla="*/ 7 w 24"/>
                <a:gd name="T11" fmla="*/ 33 h 35"/>
                <a:gd name="T12" fmla="*/ 23 w 24"/>
                <a:gd name="T13" fmla="*/ 6 h 35"/>
                <a:gd name="T14" fmla="*/ 21 w 24"/>
                <a:gd name="T15" fmla="*/ 1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35">
                  <a:moveTo>
                    <a:pt x="21" y="1"/>
                  </a:moveTo>
                  <a:cubicBezTo>
                    <a:pt x="20" y="0"/>
                    <a:pt x="18" y="1"/>
                    <a:pt x="17" y="3"/>
                  </a:cubicBezTo>
                  <a:cubicBezTo>
                    <a:pt x="1" y="30"/>
                    <a:pt x="1" y="30"/>
                    <a:pt x="1" y="30"/>
                  </a:cubicBezTo>
                  <a:cubicBezTo>
                    <a:pt x="0" y="31"/>
                    <a:pt x="1" y="33"/>
                    <a:pt x="2" y="34"/>
                  </a:cubicBezTo>
                  <a:cubicBezTo>
                    <a:pt x="3" y="35"/>
                    <a:pt x="3" y="35"/>
                    <a:pt x="4" y="35"/>
                  </a:cubicBezTo>
                  <a:cubicBezTo>
                    <a:pt x="5" y="35"/>
                    <a:pt x="6" y="34"/>
                    <a:pt x="7" y="33"/>
                  </a:cubicBezTo>
                  <a:cubicBezTo>
                    <a:pt x="23" y="6"/>
                    <a:pt x="23" y="6"/>
                    <a:pt x="23" y="6"/>
                  </a:cubicBezTo>
                  <a:cubicBezTo>
                    <a:pt x="24" y="4"/>
                    <a:pt x="23" y="2"/>
                    <a:pt x="21" y="1"/>
                  </a:cubicBezTo>
                  <a:close/>
                </a:path>
              </a:pathLst>
            </a:custGeom>
            <a:solidFill>
              <a:srgbClr val="FFFFFF">
                <a:lumMod val="85000"/>
              </a:srgb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0" name="Freeform 24">
              <a:extLst>
                <a:ext uri="{FF2B5EF4-FFF2-40B4-BE49-F238E27FC236}">
                  <a16:creationId xmlns:a16="http://schemas.microsoft.com/office/drawing/2014/main" id="{8E9EABC3-BC3C-4F43-8A5B-4FBA23973C23}"/>
                </a:ext>
              </a:extLst>
            </p:cNvPr>
            <p:cNvSpPr>
              <a:spLocks/>
            </p:cNvSpPr>
            <p:nvPr/>
          </p:nvSpPr>
          <p:spPr bwMode="auto">
            <a:xfrm>
              <a:off x="6590639" y="2112026"/>
              <a:ext cx="197427" cy="278972"/>
            </a:xfrm>
            <a:custGeom>
              <a:avLst/>
              <a:gdLst>
                <a:gd name="T0" fmla="*/ 2 w 24"/>
                <a:gd name="T1" fmla="*/ 34 h 34"/>
                <a:gd name="T2" fmla="*/ 4 w 24"/>
                <a:gd name="T3" fmla="*/ 34 h 34"/>
                <a:gd name="T4" fmla="*/ 7 w 24"/>
                <a:gd name="T5" fmla="*/ 32 h 34"/>
                <a:gd name="T6" fmla="*/ 23 w 24"/>
                <a:gd name="T7" fmla="*/ 5 h 34"/>
                <a:gd name="T8" fmla="*/ 22 w 24"/>
                <a:gd name="T9" fmla="*/ 1 h 34"/>
                <a:gd name="T10" fmla="*/ 17 w 24"/>
                <a:gd name="T11" fmla="*/ 2 h 34"/>
                <a:gd name="T12" fmla="*/ 1 w 24"/>
                <a:gd name="T13" fmla="*/ 29 h 34"/>
                <a:gd name="T14" fmla="*/ 2 w 24"/>
                <a:gd name="T15" fmla="*/ 34 h 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34">
                  <a:moveTo>
                    <a:pt x="2" y="34"/>
                  </a:moveTo>
                  <a:cubicBezTo>
                    <a:pt x="3" y="34"/>
                    <a:pt x="4" y="34"/>
                    <a:pt x="4" y="34"/>
                  </a:cubicBezTo>
                  <a:cubicBezTo>
                    <a:pt x="5" y="34"/>
                    <a:pt x="7" y="34"/>
                    <a:pt x="7" y="32"/>
                  </a:cubicBezTo>
                  <a:cubicBezTo>
                    <a:pt x="23" y="5"/>
                    <a:pt x="23" y="5"/>
                    <a:pt x="23" y="5"/>
                  </a:cubicBezTo>
                  <a:cubicBezTo>
                    <a:pt x="24" y="4"/>
                    <a:pt x="23" y="2"/>
                    <a:pt x="22" y="1"/>
                  </a:cubicBezTo>
                  <a:cubicBezTo>
                    <a:pt x="20" y="0"/>
                    <a:pt x="18" y="0"/>
                    <a:pt x="17" y="2"/>
                  </a:cubicBezTo>
                  <a:cubicBezTo>
                    <a:pt x="1" y="29"/>
                    <a:pt x="1" y="29"/>
                    <a:pt x="1" y="29"/>
                  </a:cubicBezTo>
                  <a:cubicBezTo>
                    <a:pt x="0" y="31"/>
                    <a:pt x="1" y="33"/>
                    <a:pt x="2" y="34"/>
                  </a:cubicBezTo>
                  <a:close/>
                </a:path>
              </a:pathLst>
            </a:custGeom>
            <a:solidFill>
              <a:srgbClr val="0D0D0D"/>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1" name="Freeform 25">
              <a:extLst>
                <a:ext uri="{FF2B5EF4-FFF2-40B4-BE49-F238E27FC236}">
                  <a16:creationId xmlns:a16="http://schemas.microsoft.com/office/drawing/2014/main" id="{CAE3FBBE-981B-4F13-8C1B-1DE41D55EE3D}"/>
                </a:ext>
              </a:extLst>
            </p:cNvPr>
            <p:cNvSpPr>
              <a:spLocks/>
            </p:cNvSpPr>
            <p:nvPr/>
          </p:nvSpPr>
          <p:spPr bwMode="auto">
            <a:xfrm>
              <a:off x="4918951" y="3770839"/>
              <a:ext cx="287556" cy="188843"/>
            </a:xfrm>
            <a:custGeom>
              <a:avLst/>
              <a:gdLst>
                <a:gd name="T0" fmla="*/ 30 w 35"/>
                <a:gd name="T1" fmla="*/ 1 h 23"/>
                <a:gd name="T2" fmla="*/ 3 w 35"/>
                <a:gd name="T3" fmla="*/ 17 h 23"/>
                <a:gd name="T4" fmla="*/ 1 w 35"/>
                <a:gd name="T5" fmla="*/ 22 h 23"/>
                <a:gd name="T6" fmla="*/ 4 w 35"/>
                <a:gd name="T7" fmla="*/ 23 h 23"/>
                <a:gd name="T8" fmla="*/ 6 w 35"/>
                <a:gd name="T9" fmla="*/ 23 h 23"/>
                <a:gd name="T10" fmla="*/ 33 w 35"/>
                <a:gd name="T11" fmla="*/ 7 h 23"/>
                <a:gd name="T12" fmla="*/ 35 w 35"/>
                <a:gd name="T13" fmla="*/ 3 h 23"/>
                <a:gd name="T14" fmla="*/ 30 w 35"/>
                <a:gd name="T15" fmla="*/ 1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23">
                  <a:moveTo>
                    <a:pt x="30" y="1"/>
                  </a:moveTo>
                  <a:cubicBezTo>
                    <a:pt x="3" y="17"/>
                    <a:pt x="3" y="17"/>
                    <a:pt x="3" y="17"/>
                  </a:cubicBezTo>
                  <a:cubicBezTo>
                    <a:pt x="1" y="18"/>
                    <a:pt x="0" y="20"/>
                    <a:pt x="1" y="22"/>
                  </a:cubicBezTo>
                  <a:cubicBezTo>
                    <a:pt x="2" y="23"/>
                    <a:pt x="3" y="23"/>
                    <a:pt x="4" y="23"/>
                  </a:cubicBezTo>
                  <a:cubicBezTo>
                    <a:pt x="5" y="23"/>
                    <a:pt x="6" y="23"/>
                    <a:pt x="6" y="23"/>
                  </a:cubicBezTo>
                  <a:cubicBezTo>
                    <a:pt x="33" y="7"/>
                    <a:pt x="33" y="7"/>
                    <a:pt x="33" y="7"/>
                  </a:cubicBezTo>
                  <a:cubicBezTo>
                    <a:pt x="35" y="6"/>
                    <a:pt x="35" y="4"/>
                    <a:pt x="35" y="3"/>
                  </a:cubicBezTo>
                  <a:cubicBezTo>
                    <a:pt x="34" y="1"/>
                    <a:pt x="31" y="0"/>
                    <a:pt x="30" y="1"/>
                  </a:cubicBezTo>
                  <a:close/>
                </a:path>
              </a:pathLst>
            </a:custGeom>
            <a:solidFill>
              <a:srgbClr val="FFFFFF">
                <a:lumMod val="85000"/>
              </a:srgb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2" name="Freeform 26">
              <a:extLst>
                <a:ext uri="{FF2B5EF4-FFF2-40B4-BE49-F238E27FC236}">
                  <a16:creationId xmlns:a16="http://schemas.microsoft.com/office/drawing/2014/main" id="{6FE5C676-8E31-4FDA-9761-B8B079267257}"/>
                </a:ext>
              </a:extLst>
            </p:cNvPr>
            <p:cNvSpPr>
              <a:spLocks/>
            </p:cNvSpPr>
            <p:nvPr/>
          </p:nvSpPr>
          <p:spPr bwMode="auto">
            <a:xfrm>
              <a:off x="6976908" y="2588425"/>
              <a:ext cx="287556" cy="188843"/>
            </a:xfrm>
            <a:custGeom>
              <a:avLst/>
              <a:gdLst>
                <a:gd name="T0" fmla="*/ 4 w 35"/>
                <a:gd name="T1" fmla="*/ 23 h 23"/>
                <a:gd name="T2" fmla="*/ 6 w 35"/>
                <a:gd name="T3" fmla="*/ 23 h 23"/>
                <a:gd name="T4" fmla="*/ 33 w 35"/>
                <a:gd name="T5" fmla="*/ 7 h 23"/>
                <a:gd name="T6" fmla="*/ 34 w 35"/>
                <a:gd name="T7" fmla="*/ 2 h 23"/>
                <a:gd name="T8" fmla="*/ 30 w 35"/>
                <a:gd name="T9" fmla="*/ 1 h 23"/>
                <a:gd name="T10" fmla="*/ 2 w 35"/>
                <a:gd name="T11" fmla="*/ 17 h 23"/>
                <a:gd name="T12" fmla="*/ 1 w 35"/>
                <a:gd name="T13" fmla="*/ 21 h 23"/>
                <a:gd name="T14" fmla="*/ 4 w 35"/>
                <a:gd name="T15" fmla="*/ 23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23">
                  <a:moveTo>
                    <a:pt x="4" y="23"/>
                  </a:moveTo>
                  <a:cubicBezTo>
                    <a:pt x="5" y="23"/>
                    <a:pt x="5" y="23"/>
                    <a:pt x="6" y="23"/>
                  </a:cubicBezTo>
                  <a:cubicBezTo>
                    <a:pt x="33" y="7"/>
                    <a:pt x="33" y="7"/>
                    <a:pt x="33" y="7"/>
                  </a:cubicBezTo>
                  <a:cubicBezTo>
                    <a:pt x="35" y="6"/>
                    <a:pt x="35" y="4"/>
                    <a:pt x="34" y="2"/>
                  </a:cubicBezTo>
                  <a:cubicBezTo>
                    <a:pt x="33" y="1"/>
                    <a:pt x="31" y="0"/>
                    <a:pt x="30" y="1"/>
                  </a:cubicBezTo>
                  <a:cubicBezTo>
                    <a:pt x="2" y="17"/>
                    <a:pt x="2" y="17"/>
                    <a:pt x="2" y="17"/>
                  </a:cubicBezTo>
                  <a:cubicBezTo>
                    <a:pt x="1" y="18"/>
                    <a:pt x="0" y="20"/>
                    <a:pt x="1" y="21"/>
                  </a:cubicBezTo>
                  <a:cubicBezTo>
                    <a:pt x="2" y="23"/>
                    <a:pt x="3" y="23"/>
                    <a:pt x="4" y="23"/>
                  </a:cubicBezTo>
                  <a:close/>
                </a:path>
              </a:pathLst>
            </a:custGeom>
            <a:solidFill>
              <a:srgbClr val="0D0D0D"/>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3" name="Freeform 27">
              <a:extLst>
                <a:ext uri="{FF2B5EF4-FFF2-40B4-BE49-F238E27FC236}">
                  <a16:creationId xmlns:a16="http://schemas.microsoft.com/office/drawing/2014/main" id="{E90A1679-8BB1-48A5-9BD8-B20E864A9811}"/>
                </a:ext>
              </a:extLst>
            </p:cNvPr>
            <p:cNvSpPr>
              <a:spLocks/>
            </p:cNvSpPr>
            <p:nvPr/>
          </p:nvSpPr>
          <p:spPr bwMode="auto">
            <a:xfrm>
              <a:off x="4753713" y="3236500"/>
              <a:ext cx="313307" cy="57940"/>
            </a:xfrm>
            <a:custGeom>
              <a:avLst/>
              <a:gdLst>
                <a:gd name="T0" fmla="*/ 38 w 38"/>
                <a:gd name="T1" fmla="*/ 3 h 7"/>
                <a:gd name="T2" fmla="*/ 34 w 38"/>
                <a:gd name="T3" fmla="*/ 0 h 7"/>
                <a:gd name="T4" fmla="*/ 3 w 38"/>
                <a:gd name="T5" fmla="*/ 0 h 7"/>
                <a:gd name="T6" fmla="*/ 0 w 38"/>
                <a:gd name="T7" fmla="*/ 3 h 7"/>
                <a:gd name="T8" fmla="*/ 3 w 38"/>
                <a:gd name="T9" fmla="*/ 7 h 7"/>
                <a:gd name="T10" fmla="*/ 34 w 38"/>
                <a:gd name="T11" fmla="*/ 7 h 7"/>
                <a:gd name="T12" fmla="*/ 38 w 38"/>
                <a:gd name="T13" fmla="*/ 3 h 7"/>
              </a:gdLst>
              <a:ahLst/>
              <a:cxnLst>
                <a:cxn ang="0">
                  <a:pos x="T0" y="T1"/>
                </a:cxn>
                <a:cxn ang="0">
                  <a:pos x="T2" y="T3"/>
                </a:cxn>
                <a:cxn ang="0">
                  <a:pos x="T4" y="T5"/>
                </a:cxn>
                <a:cxn ang="0">
                  <a:pos x="T6" y="T7"/>
                </a:cxn>
                <a:cxn ang="0">
                  <a:pos x="T8" y="T9"/>
                </a:cxn>
                <a:cxn ang="0">
                  <a:pos x="T10" y="T11"/>
                </a:cxn>
                <a:cxn ang="0">
                  <a:pos x="T12" y="T13"/>
                </a:cxn>
              </a:cxnLst>
              <a:rect l="0" t="0" r="r" b="b"/>
              <a:pathLst>
                <a:path w="38" h="7">
                  <a:moveTo>
                    <a:pt x="38" y="3"/>
                  </a:moveTo>
                  <a:cubicBezTo>
                    <a:pt x="38" y="1"/>
                    <a:pt x="36" y="0"/>
                    <a:pt x="34" y="0"/>
                  </a:cubicBezTo>
                  <a:cubicBezTo>
                    <a:pt x="3" y="0"/>
                    <a:pt x="3" y="0"/>
                    <a:pt x="3" y="0"/>
                  </a:cubicBezTo>
                  <a:cubicBezTo>
                    <a:pt x="1" y="0"/>
                    <a:pt x="0" y="1"/>
                    <a:pt x="0" y="3"/>
                  </a:cubicBezTo>
                  <a:cubicBezTo>
                    <a:pt x="0" y="5"/>
                    <a:pt x="1" y="7"/>
                    <a:pt x="3" y="7"/>
                  </a:cubicBezTo>
                  <a:cubicBezTo>
                    <a:pt x="34" y="7"/>
                    <a:pt x="34" y="7"/>
                    <a:pt x="34" y="7"/>
                  </a:cubicBezTo>
                  <a:cubicBezTo>
                    <a:pt x="36" y="7"/>
                    <a:pt x="38" y="5"/>
                    <a:pt x="38" y="3"/>
                  </a:cubicBezTo>
                  <a:close/>
                </a:path>
              </a:pathLst>
            </a:custGeom>
            <a:solidFill>
              <a:srgbClr val="0D0D0D"/>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4" name="Freeform 28">
              <a:extLst>
                <a:ext uri="{FF2B5EF4-FFF2-40B4-BE49-F238E27FC236}">
                  <a16:creationId xmlns:a16="http://schemas.microsoft.com/office/drawing/2014/main" id="{FF6D0F76-C9B2-48C8-B384-BB86B393A5B1}"/>
                </a:ext>
              </a:extLst>
            </p:cNvPr>
            <p:cNvSpPr>
              <a:spLocks/>
            </p:cNvSpPr>
            <p:nvPr/>
          </p:nvSpPr>
          <p:spPr bwMode="auto">
            <a:xfrm>
              <a:off x="7124978" y="3236500"/>
              <a:ext cx="313307" cy="57940"/>
            </a:xfrm>
            <a:custGeom>
              <a:avLst/>
              <a:gdLst>
                <a:gd name="T0" fmla="*/ 35 w 38"/>
                <a:gd name="T1" fmla="*/ 0 h 7"/>
                <a:gd name="T2" fmla="*/ 4 w 38"/>
                <a:gd name="T3" fmla="*/ 0 h 7"/>
                <a:gd name="T4" fmla="*/ 0 w 38"/>
                <a:gd name="T5" fmla="*/ 3 h 7"/>
                <a:gd name="T6" fmla="*/ 4 w 38"/>
                <a:gd name="T7" fmla="*/ 7 h 7"/>
                <a:gd name="T8" fmla="*/ 35 w 38"/>
                <a:gd name="T9" fmla="*/ 7 h 7"/>
                <a:gd name="T10" fmla="*/ 38 w 38"/>
                <a:gd name="T11" fmla="*/ 3 h 7"/>
                <a:gd name="T12" fmla="*/ 35 w 38"/>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38" h="7">
                  <a:moveTo>
                    <a:pt x="35" y="0"/>
                  </a:moveTo>
                  <a:cubicBezTo>
                    <a:pt x="4" y="0"/>
                    <a:pt x="4" y="0"/>
                    <a:pt x="4" y="0"/>
                  </a:cubicBezTo>
                  <a:cubicBezTo>
                    <a:pt x="2" y="0"/>
                    <a:pt x="0" y="1"/>
                    <a:pt x="0" y="3"/>
                  </a:cubicBezTo>
                  <a:cubicBezTo>
                    <a:pt x="0" y="5"/>
                    <a:pt x="2" y="7"/>
                    <a:pt x="4" y="7"/>
                  </a:cubicBezTo>
                  <a:cubicBezTo>
                    <a:pt x="35" y="7"/>
                    <a:pt x="35" y="7"/>
                    <a:pt x="35" y="7"/>
                  </a:cubicBezTo>
                  <a:cubicBezTo>
                    <a:pt x="37" y="7"/>
                    <a:pt x="38" y="5"/>
                    <a:pt x="38" y="3"/>
                  </a:cubicBezTo>
                  <a:cubicBezTo>
                    <a:pt x="38" y="1"/>
                    <a:pt x="37" y="0"/>
                    <a:pt x="35" y="0"/>
                  </a:cubicBezTo>
                  <a:close/>
                </a:path>
              </a:pathLst>
            </a:custGeom>
            <a:solidFill>
              <a:srgbClr val="0D0D0D"/>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5" name="Freeform 29">
              <a:extLst>
                <a:ext uri="{FF2B5EF4-FFF2-40B4-BE49-F238E27FC236}">
                  <a16:creationId xmlns:a16="http://schemas.microsoft.com/office/drawing/2014/main" id="{7988C645-1437-4EAC-B632-456646A5FDAF}"/>
                </a:ext>
              </a:extLst>
            </p:cNvPr>
            <p:cNvSpPr>
              <a:spLocks/>
            </p:cNvSpPr>
            <p:nvPr/>
          </p:nvSpPr>
          <p:spPr bwMode="auto">
            <a:xfrm>
              <a:off x="4918951" y="2588425"/>
              <a:ext cx="287556" cy="188843"/>
            </a:xfrm>
            <a:custGeom>
              <a:avLst/>
              <a:gdLst>
                <a:gd name="T0" fmla="*/ 33 w 35"/>
                <a:gd name="T1" fmla="*/ 17 h 23"/>
                <a:gd name="T2" fmla="*/ 6 w 35"/>
                <a:gd name="T3" fmla="*/ 1 h 23"/>
                <a:gd name="T4" fmla="*/ 1 w 35"/>
                <a:gd name="T5" fmla="*/ 2 h 23"/>
                <a:gd name="T6" fmla="*/ 3 w 35"/>
                <a:gd name="T7" fmla="*/ 7 h 23"/>
                <a:gd name="T8" fmla="*/ 30 w 35"/>
                <a:gd name="T9" fmla="*/ 23 h 23"/>
                <a:gd name="T10" fmla="*/ 32 w 35"/>
                <a:gd name="T11" fmla="*/ 23 h 23"/>
                <a:gd name="T12" fmla="*/ 35 w 35"/>
                <a:gd name="T13" fmla="*/ 21 h 23"/>
                <a:gd name="T14" fmla="*/ 33 w 35"/>
                <a:gd name="T15" fmla="*/ 17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23">
                  <a:moveTo>
                    <a:pt x="33" y="17"/>
                  </a:moveTo>
                  <a:cubicBezTo>
                    <a:pt x="6" y="1"/>
                    <a:pt x="6" y="1"/>
                    <a:pt x="6" y="1"/>
                  </a:cubicBezTo>
                  <a:cubicBezTo>
                    <a:pt x="5" y="0"/>
                    <a:pt x="2" y="1"/>
                    <a:pt x="1" y="2"/>
                  </a:cubicBezTo>
                  <a:cubicBezTo>
                    <a:pt x="0" y="4"/>
                    <a:pt x="1" y="6"/>
                    <a:pt x="3" y="7"/>
                  </a:cubicBezTo>
                  <a:cubicBezTo>
                    <a:pt x="30" y="23"/>
                    <a:pt x="30" y="23"/>
                    <a:pt x="30" y="23"/>
                  </a:cubicBezTo>
                  <a:cubicBezTo>
                    <a:pt x="30" y="23"/>
                    <a:pt x="31" y="23"/>
                    <a:pt x="32" y="23"/>
                  </a:cubicBezTo>
                  <a:cubicBezTo>
                    <a:pt x="33" y="23"/>
                    <a:pt x="34" y="23"/>
                    <a:pt x="35" y="21"/>
                  </a:cubicBezTo>
                  <a:cubicBezTo>
                    <a:pt x="35" y="20"/>
                    <a:pt x="35" y="18"/>
                    <a:pt x="33" y="17"/>
                  </a:cubicBezTo>
                  <a:close/>
                </a:path>
              </a:pathLst>
            </a:custGeom>
            <a:solidFill>
              <a:srgbClr val="0D0D0D"/>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6" name="Freeform 30">
              <a:extLst>
                <a:ext uri="{FF2B5EF4-FFF2-40B4-BE49-F238E27FC236}">
                  <a16:creationId xmlns:a16="http://schemas.microsoft.com/office/drawing/2014/main" id="{0976864F-D1EC-40A9-BD91-17C25CD3A89A}"/>
                </a:ext>
              </a:extLst>
            </p:cNvPr>
            <p:cNvSpPr>
              <a:spLocks/>
            </p:cNvSpPr>
            <p:nvPr/>
          </p:nvSpPr>
          <p:spPr bwMode="auto">
            <a:xfrm>
              <a:off x="6976908" y="3770839"/>
              <a:ext cx="287556" cy="188843"/>
            </a:xfrm>
            <a:custGeom>
              <a:avLst/>
              <a:gdLst>
                <a:gd name="T0" fmla="*/ 33 w 35"/>
                <a:gd name="T1" fmla="*/ 17 h 23"/>
                <a:gd name="T2" fmla="*/ 6 w 35"/>
                <a:gd name="T3" fmla="*/ 1 h 23"/>
                <a:gd name="T4" fmla="*/ 1 w 35"/>
                <a:gd name="T5" fmla="*/ 3 h 23"/>
                <a:gd name="T6" fmla="*/ 2 w 35"/>
                <a:gd name="T7" fmla="*/ 7 h 23"/>
                <a:gd name="T8" fmla="*/ 30 w 35"/>
                <a:gd name="T9" fmla="*/ 23 h 23"/>
                <a:gd name="T10" fmla="*/ 31 w 35"/>
                <a:gd name="T11" fmla="*/ 23 h 23"/>
                <a:gd name="T12" fmla="*/ 34 w 35"/>
                <a:gd name="T13" fmla="*/ 22 h 23"/>
                <a:gd name="T14" fmla="*/ 33 w 35"/>
                <a:gd name="T15" fmla="*/ 17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23">
                  <a:moveTo>
                    <a:pt x="33" y="17"/>
                  </a:moveTo>
                  <a:cubicBezTo>
                    <a:pt x="6" y="1"/>
                    <a:pt x="6" y="1"/>
                    <a:pt x="6" y="1"/>
                  </a:cubicBezTo>
                  <a:cubicBezTo>
                    <a:pt x="4" y="0"/>
                    <a:pt x="2" y="1"/>
                    <a:pt x="1" y="3"/>
                  </a:cubicBezTo>
                  <a:cubicBezTo>
                    <a:pt x="0" y="4"/>
                    <a:pt x="1" y="6"/>
                    <a:pt x="2" y="7"/>
                  </a:cubicBezTo>
                  <a:cubicBezTo>
                    <a:pt x="30" y="23"/>
                    <a:pt x="30" y="23"/>
                    <a:pt x="30" y="23"/>
                  </a:cubicBezTo>
                  <a:cubicBezTo>
                    <a:pt x="30" y="23"/>
                    <a:pt x="31" y="23"/>
                    <a:pt x="31" y="23"/>
                  </a:cubicBezTo>
                  <a:cubicBezTo>
                    <a:pt x="32" y="23"/>
                    <a:pt x="34" y="23"/>
                    <a:pt x="34" y="22"/>
                  </a:cubicBezTo>
                  <a:cubicBezTo>
                    <a:pt x="35" y="20"/>
                    <a:pt x="35" y="18"/>
                    <a:pt x="33" y="17"/>
                  </a:cubicBezTo>
                  <a:close/>
                </a:path>
              </a:pathLst>
            </a:custGeom>
            <a:solidFill>
              <a:srgbClr val="0D0D0D"/>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7" name="Freeform 31">
              <a:extLst>
                <a:ext uri="{FF2B5EF4-FFF2-40B4-BE49-F238E27FC236}">
                  <a16:creationId xmlns:a16="http://schemas.microsoft.com/office/drawing/2014/main" id="{D383D96C-D68C-4776-B70E-D7CE9A4D0CBA}"/>
                </a:ext>
              </a:extLst>
            </p:cNvPr>
            <p:cNvSpPr>
              <a:spLocks/>
            </p:cNvSpPr>
            <p:nvPr/>
          </p:nvSpPr>
          <p:spPr bwMode="auto">
            <a:xfrm>
              <a:off x="5403933" y="2112026"/>
              <a:ext cx="197427" cy="278972"/>
            </a:xfrm>
            <a:custGeom>
              <a:avLst/>
              <a:gdLst>
                <a:gd name="T0" fmla="*/ 7 w 24"/>
                <a:gd name="T1" fmla="*/ 2 h 34"/>
                <a:gd name="T2" fmla="*/ 2 w 24"/>
                <a:gd name="T3" fmla="*/ 1 h 34"/>
                <a:gd name="T4" fmla="*/ 1 w 24"/>
                <a:gd name="T5" fmla="*/ 5 h 34"/>
                <a:gd name="T6" fmla="*/ 17 w 24"/>
                <a:gd name="T7" fmla="*/ 32 h 34"/>
                <a:gd name="T8" fmla="*/ 20 w 24"/>
                <a:gd name="T9" fmla="*/ 34 h 34"/>
                <a:gd name="T10" fmla="*/ 21 w 24"/>
                <a:gd name="T11" fmla="*/ 34 h 34"/>
                <a:gd name="T12" fmla="*/ 23 w 24"/>
                <a:gd name="T13" fmla="*/ 29 h 34"/>
                <a:gd name="T14" fmla="*/ 7 w 24"/>
                <a:gd name="T15" fmla="*/ 2 h 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34">
                  <a:moveTo>
                    <a:pt x="7" y="2"/>
                  </a:moveTo>
                  <a:cubicBezTo>
                    <a:pt x="6" y="0"/>
                    <a:pt x="4" y="0"/>
                    <a:pt x="2" y="1"/>
                  </a:cubicBezTo>
                  <a:cubicBezTo>
                    <a:pt x="1" y="2"/>
                    <a:pt x="0" y="4"/>
                    <a:pt x="1" y="5"/>
                  </a:cubicBezTo>
                  <a:cubicBezTo>
                    <a:pt x="17" y="32"/>
                    <a:pt x="17" y="32"/>
                    <a:pt x="17" y="32"/>
                  </a:cubicBezTo>
                  <a:cubicBezTo>
                    <a:pt x="17" y="34"/>
                    <a:pt x="18" y="34"/>
                    <a:pt x="20" y="34"/>
                  </a:cubicBezTo>
                  <a:cubicBezTo>
                    <a:pt x="20" y="34"/>
                    <a:pt x="21" y="34"/>
                    <a:pt x="21" y="34"/>
                  </a:cubicBezTo>
                  <a:cubicBezTo>
                    <a:pt x="23" y="33"/>
                    <a:pt x="24" y="31"/>
                    <a:pt x="23" y="29"/>
                  </a:cubicBezTo>
                  <a:lnTo>
                    <a:pt x="7" y="2"/>
                  </a:lnTo>
                  <a:close/>
                </a:path>
              </a:pathLst>
            </a:custGeom>
            <a:solidFill>
              <a:srgbClr val="0D0D0D"/>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8" name="Freeform 32">
              <a:extLst>
                <a:ext uri="{FF2B5EF4-FFF2-40B4-BE49-F238E27FC236}">
                  <a16:creationId xmlns:a16="http://schemas.microsoft.com/office/drawing/2014/main" id="{2284486D-28DE-46CE-9A76-17F5B717B74A}"/>
                </a:ext>
              </a:extLst>
            </p:cNvPr>
            <p:cNvSpPr>
              <a:spLocks/>
            </p:cNvSpPr>
            <p:nvPr/>
          </p:nvSpPr>
          <p:spPr bwMode="auto">
            <a:xfrm>
              <a:off x="6590639" y="4157108"/>
              <a:ext cx="197427" cy="287556"/>
            </a:xfrm>
            <a:custGeom>
              <a:avLst/>
              <a:gdLst>
                <a:gd name="T0" fmla="*/ 7 w 24"/>
                <a:gd name="T1" fmla="*/ 3 h 35"/>
                <a:gd name="T2" fmla="*/ 2 w 24"/>
                <a:gd name="T3" fmla="*/ 1 h 35"/>
                <a:gd name="T4" fmla="*/ 1 w 24"/>
                <a:gd name="T5" fmla="*/ 6 h 35"/>
                <a:gd name="T6" fmla="*/ 17 w 24"/>
                <a:gd name="T7" fmla="*/ 33 h 35"/>
                <a:gd name="T8" fmla="*/ 20 w 24"/>
                <a:gd name="T9" fmla="*/ 35 h 35"/>
                <a:gd name="T10" fmla="*/ 22 w 24"/>
                <a:gd name="T11" fmla="*/ 34 h 35"/>
                <a:gd name="T12" fmla="*/ 23 w 24"/>
                <a:gd name="T13" fmla="*/ 30 h 35"/>
                <a:gd name="T14" fmla="*/ 7 w 24"/>
                <a:gd name="T15" fmla="*/ 3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35">
                  <a:moveTo>
                    <a:pt x="7" y="3"/>
                  </a:moveTo>
                  <a:cubicBezTo>
                    <a:pt x="6" y="1"/>
                    <a:pt x="4" y="0"/>
                    <a:pt x="2" y="1"/>
                  </a:cubicBezTo>
                  <a:cubicBezTo>
                    <a:pt x="1" y="2"/>
                    <a:pt x="0" y="4"/>
                    <a:pt x="1" y="6"/>
                  </a:cubicBezTo>
                  <a:cubicBezTo>
                    <a:pt x="17" y="33"/>
                    <a:pt x="17" y="33"/>
                    <a:pt x="17" y="33"/>
                  </a:cubicBezTo>
                  <a:cubicBezTo>
                    <a:pt x="17" y="34"/>
                    <a:pt x="19" y="35"/>
                    <a:pt x="20" y="35"/>
                  </a:cubicBezTo>
                  <a:cubicBezTo>
                    <a:pt x="20" y="35"/>
                    <a:pt x="21" y="35"/>
                    <a:pt x="22" y="34"/>
                  </a:cubicBezTo>
                  <a:cubicBezTo>
                    <a:pt x="23" y="33"/>
                    <a:pt x="24" y="31"/>
                    <a:pt x="23" y="30"/>
                  </a:cubicBezTo>
                  <a:lnTo>
                    <a:pt x="7" y="3"/>
                  </a:lnTo>
                  <a:close/>
                </a:path>
              </a:pathLst>
            </a:custGeom>
            <a:solidFill>
              <a:srgbClr val="0D0D0D"/>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9" name="Freeform 33">
              <a:extLst>
                <a:ext uri="{FF2B5EF4-FFF2-40B4-BE49-F238E27FC236}">
                  <a16:creationId xmlns:a16="http://schemas.microsoft.com/office/drawing/2014/main" id="{0C92D983-3C20-44B5-97E7-AEFFE0A629E1}"/>
                </a:ext>
              </a:extLst>
            </p:cNvPr>
            <p:cNvSpPr>
              <a:spLocks/>
            </p:cNvSpPr>
            <p:nvPr/>
          </p:nvSpPr>
          <p:spPr bwMode="auto">
            <a:xfrm>
              <a:off x="6071321" y="1921038"/>
              <a:ext cx="49357" cy="313307"/>
            </a:xfrm>
            <a:custGeom>
              <a:avLst/>
              <a:gdLst>
                <a:gd name="T0" fmla="*/ 3 w 6"/>
                <a:gd name="T1" fmla="*/ 38 h 38"/>
                <a:gd name="T2" fmla="*/ 6 w 6"/>
                <a:gd name="T3" fmla="*/ 35 h 38"/>
                <a:gd name="T4" fmla="*/ 6 w 6"/>
                <a:gd name="T5" fmla="*/ 3 h 38"/>
                <a:gd name="T6" fmla="*/ 3 w 6"/>
                <a:gd name="T7" fmla="*/ 0 h 38"/>
                <a:gd name="T8" fmla="*/ 0 w 6"/>
                <a:gd name="T9" fmla="*/ 3 h 38"/>
                <a:gd name="T10" fmla="*/ 0 w 6"/>
                <a:gd name="T11" fmla="*/ 35 h 38"/>
                <a:gd name="T12" fmla="*/ 3 w 6"/>
                <a:gd name="T13" fmla="*/ 38 h 38"/>
              </a:gdLst>
              <a:ahLst/>
              <a:cxnLst>
                <a:cxn ang="0">
                  <a:pos x="T0" y="T1"/>
                </a:cxn>
                <a:cxn ang="0">
                  <a:pos x="T2" y="T3"/>
                </a:cxn>
                <a:cxn ang="0">
                  <a:pos x="T4" y="T5"/>
                </a:cxn>
                <a:cxn ang="0">
                  <a:pos x="T6" y="T7"/>
                </a:cxn>
                <a:cxn ang="0">
                  <a:pos x="T8" y="T9"/>
                </a:cxn>
                <a:cxn ang="0">
                  <a:pos x="T10" y="T11"/>
                </a:cxn>
                <a:cxn ang="0">
                  <a:pos x="T12" y="T13"/>
                </a:cxn>
              </a:cxnLst>
              <a:rect l="0" t="0" r="r" b="b"/>
              <a:pathLst>
                <a:path w="6" h="38">
                  <a:moveTo>
                    <a:pt x="3" y="38"/>
                  </a:moveTo>
                  <a:cubicBezTo>
                    <a:pt x="5" y="38"/>
                    <a:pt x="6" y="37"/>
                    <a:pt x="6" y="35"/>
                  </a:cubicBezTo>
                  <a:cubicBezTo>
                    <a:pt x="6" y="3"/>
                    <a:pt x="6" y="3"/>
                    <a:pt x="6" y="3"/>
                  </a:cubicBezTo>
                  <a:cubicBezTo>
                    <a:pt x="6" y="1"/>
                    <a:pt x="5" y="0"/>
                    <a:pt x="3" y="0"/>
                  </a:cubicBezTo>
                  <a:cubicBezTo>
                    <a:pt x="1" y="0"/>
                    <a:pt x="0" y="1"/>
                    <a:pt x="0" y="3"/>
                  </a:cubicBezTo>
                  <a:cubicBezTo>
                    <a:pt x="0" y="35"/>
                    <a:pt x="0" y="35"/>
                    <a:pt x="0" y="35"/>
                  </a:cubicBezTo>
                  <a:cubicBezTo>
                    <a:pt x="0" y="37"/>
                    <a:pt x="1" y="38"/>
                    <a:pt x="3" y="38"/>
                  </a:cubicBezTo>
                  <a:close/>
                </a:path>
              </a:pathLst>
            </a:custGeom>
            <a:solidFill>
              <a:srgbClr val="FFFFFF">
                <a:lumMod val="85000"/>
              </a:srgb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0" name="Freeform 34">
              <a:extLst>
                <a:ext uri="{FF2B5EF4-FFF2-40B4-BE49-F238E27FC236}">
                  <a16:creationId xmlns:a16="http://schemas.microsoft.com/office/drawing/2014/main" id="{55C2DCA6-93AE-444A-8D01-9B5932D5AF3F}"/>
                </a:ext>
              </a:extLst>
            </p:cNvPr>
            <p:cNvSpPr>
              <a:spLocks/>
            </p:cNvSpPr>
            <p:nvPr/>
          </p:nvSpPr>
          <p:spPr bwMode="auto">
            <a:xfrm>
              <a:off x="6071321" y="4290157"/>
              <a:ext cx="49357" cy="319745"/>
            </a:xfrm>
            <a:custGeom>
              <a:avLst/>
              <a:gdLst>
                <a:gd name="T0" fmla="*/ 3 w 6"/>
                <a:gd name="T1" fmla="*/ 0 h 39"/>
                <a:gd name="T2" fmla="*/ 0 w 6"/>
                <a:gd name="T3" fmla="*/ 4 h 39"/>
                <a:gd name="T4" fmla="*/ 0 w 6"/>
                <a:gd name="T5" fmla="*/ 35 h 39"/>
                <a:gd name="T6" fmla="*/ 3 w 6"/>
                <a:gd name="T7" fmla="*/ 39 h 39"/>
                <a:gd name="T8" fmla="*/ 6 w 6"/>
                <a:gd name="T9" fmla="*/ 35 h 39"/>
                <a:gd name="T10" fmla="*/ 6 w 6"/>
                <a:gd name="T11" fmla="*/ 4 h 39"/>
                <a:gd name="T12" fmla="*/ 3 w 6"/>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6" h="39">
                  <a:moveTo>
                    <a:pt x="3" y="0"/>
                  </a:moveTo>
                  <a:cubicBezTo>
                    <a:pt x="1" y="0"/>
                    <a:pt x="0" y="2"/>
                    <a:pt x="0" y="4"/>
                  </a:cubicBezTo>
                  <a:cubicBezTo>
                    <a:pt x="0" y="35"/>
                    <a:pt x="0" y="35"/>
                    <a:pt x="0" y="35"/>
                  </a:cubicBezTo>
                  <a:cubicBezTo>
                    <a:pt x="0" y="37"/>
                    <a:pt x="1" y="39"/>
                    <a:pt x="3" y="39"/>
                  </a:cubicBezTo>
                  <a:cubicBezTo>
                    <a:pt x="5" y="39"/>
                    <a:pt x="6" y="37"/>
                    <a:pt x="6" y="35"/>
                  </a:cubicBezTo>
                  <a:cubicBezTo>
                    <a:pt x="6" y="4"/>
                    <a:pt x="6" y="4"/>
                    <a:pt x="6" y="4"/>
                  </a:cubicBezTo>
                  <a:cubicBezTo>
                    <a:pt x="6" y="2"/>
                    <a:pt x="5" y="0"/>
                    <a:pt x="3" y="0"/>
                  </a:cubicBezTo>
                  <a:close/>
                </a:path>
              </a:pathLst>
            </a:custGeom>
            <a:solidFill>
              <a:srgbClr val="FFFFFF">
                <a:lumMod val="85000"/>
              </a:srgb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1" name="Freeform 35">
              <a:extLst>
                <a:ext uri="{FF2B5EF4-FFF2-40B4-BE49-F238E27FC236}">
                  <a16:creationId xmlns:a16="http://schemas.microsoft.com/office/drawing/2014/main" id="{9EBE8913-04FE-4358-A28A-091BF4922994}"/>
                </a:ext>
              </a:extLst>
            </p:cNvPr>
            <p:cNvSpPr>
              <a:spLocks noEditPoints="1"/>
            </p:cNvSpPr>
            <p:nvPr/>
          </p:nvSpPr>
          <p:spPr bwMode="auto">
            <a:xfrm>
              <a:off x="5955440" y="2562674"/>
              <a:ext cx="1062241" cy="1643791"/>
            </a:xfrm>
            <a:custGeom>
              <a:avLst/>
              <a:gdLst>
                <a:gd name="T0" fmla="*/ 31 w 129"/>
                <a:gd name="T1" fmla="*/ 97 h 200"/>
                <a:gd name="T2" fmla="*/ 34 w 129"/>
                <a:gd name="T3" fmla="*/ 87 h 200"/>
                <a:gd name="T4" fmla="*/ 22 w 129"/>
                <a:gd name="T5" fmla="*/ 71 h 200"/>
                <a:gd name="T6" fmla="*/ 22 w 129"/>
                <a:gd name="T7" fmla="*/ 5 h 200"/>
                <a:gd name="T8" fmla="*/ 17 w 129"/>
                <a:gd name="T9" fmla="*/ 0 h 200"/>
                <a:gd name="T10" fmla="*/ 12 w 129"/>
                <a:gd name="T11" fmla="*/ 5 h 200"/>
                <a:gd name="T12" fmla="*/ 12 w 129"/>
                <a:gd name="T13" fmla="*/ 71 h 200"/>
                <a:gd name="T14" fmla="*/ 0 w 129"/>
                <a:gd name="T15" fmla="*/ 87 h 200"/>
                <a:gd name="T16" fmla="*/ 17 w 129"/>
                <a:gd name="T17" fmla="*/ 104 h 200"/>
                <a:gd name="T18" fmla="*/ 26 w 129"/>
                <a:gd name="T19" fmla="*/ 102 h 200"/>
                <a:gd name="T20" fmla="*/ 122 w 129"/>
                <a:gd name="T21" fmla="*/ 199 h 200"/>
                <a:gd name="T22" fmla="*/ 125 w 129"/>
                <a:gd name="T23" fmla="*/ 200 h 200"/>
                <a:gd name="T24" fmla="*/ 127 w 129"/>
                <a:gd name="T25" fmla="*/ 199 h 200"/>
                <a:gd name="T26" fmla="*/ 127 w 129"/>
                <a:gd name="T27" fmla="*/ 194 h 200"/>
                <a:gd name="T28" fmla="*/ 31 w 129"/>
                <a:gd name="T29" fmla="*/ 97 h 200"/>
                <a:gd name="T30" fmla="*/ 7 w 129"/>
                <a:gd name="T31" fmla="*/ 87 h 200"/>
                <a:gd name="T32" fmla="*/ 17 w 129"/>
                <a:gd name="T33" fmla="*/ 77 h 200"/>
                <a:gd name="T34" fmla="*/ 17 w 129"/>
                <a:gd name="T35" fmla="*/ 77 h 200"/>
                <a:gd name="T36" fmla="*/ 17 w 129"/>
                <a:gd name="T37" fmla="*/ 77 h 200"/>
                <a:gd name="T38" fmla="*/ 27 w 129"/>
                <a:gd name="T39" fmla="*/ 87 h 200"/>
                <a:gd name="T40" fmla="*/ 17 w 129"/>
                <a:gd name="T41" fmla="*/ 97 h 200"/>
                <a:gd name="T42" fmla="*/ 7 w 129"/>
                <a:gd name="T43" fmla="*/ 87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9" h="200">
                  <a:moveTo>
                    <a:pt x="31" y="97"/>
                  </a:moveTo>
                  <a:cubicBezTo>
                    <a:pt x="33" y="95"/>
                    <a:pt x="34" y="91"/>
                    <a:pt x="34" y="87"/>
                  </a:cubicBezTo>
                  <a:cubicBezTo>
                    <a:pt x="34" y="79"/>
                    <a:pt x="29" y="73"/>
                    <a:pt x="22" y="71"/>
                  </a:cubicBezTo>
                  <a:cubicBezTo>
                    <a:pt x="22" y="5"/>
                    <a:pt x="22" y="5"/>
                    <a:pt x="22" y="5"/>
                  </a:cubicBezTo>
                  <a:cubicBezTo>
                    <a:pt x="22" y="3"/>
                    <a:pt x="20" y="0"/>
                    <a:pt x="17" y="0"/>
                  </a:cubicBezTo>
                  <a:cubicBezTo>
                    <a:pt x="14" y="0"/>
                    <a:pt x="12" y="3"/>
                    <a:pt x="12" y="5"/>
                  </a:cubicBezTo>
                  <a:cubicBezTo>
                    <a:pt x="12" y="71"/>
                    <a:pt x="12" y="71"/>
                    <a:pt x="12" y="71"/>
                  </a:cubicBezTo>
                  <a:cubicBezTo>
                    <a:pt x="5" y="73"/>
                    <a:pt x="0" y="79"/>
                    <a:pt x="0" y="87"/>
                  </a:cubicBezTo>
                  <a:cubicBezTo>
                    <a:pt x="0" y="97"/>
                    <a:pt x="7" y="104"/>
                    <a:pt x="17" y="104"/>
                  </a:cubicBezTo>
                  <a:cubicBezTo>
                    <a:pt x="20" y="104"/>
                    <a:pt x="23" y="103"/>
                    <a:pt x="26" y="102"/>
                  </a:cubicBezTo>
                  <a:cubicBezTo>
                    <a:pt x="122" y="199"/>
                    <a:pt x="122" y="199"/>
                    <a:pt x="122" y="199"/>
                  </a:cubicBezTo>
                  <a:cubicBezTo>
                    <a:pt x="123" y="200"/>
                    <a:pt x="124" y="200"/>
                    <a:pt x="125" y="200"/>
                  </a:cubicBezTo>
                  <a:cubicBezTo>
                    <a:pt x="126" y="200"/>
                    <a:pt x="127" y="200"/>
                    <a:pt x="127" y="199"/>
                  </a:cubicBezTo>
                  <a:cubicBezTo>
                    <a:pt x="129" y="198"/>
                    <a:pt x="129" y="195"/>
                    <a:pt x="127" y="194"/>
                  </a:cubicBezTo>
                  <a:lnTo>
                    <a:pt x="31" y="97"/>
                  </a:lnTo>
                  <a:close/>
                  <a:moveTo>
                    <a:pt x="7" y="87"/>
                  </a:moveTo>
                  <a:cubicBezTo>
                    <a:pt x="7" y="81"/>
                    <a:pt x="11" y="77"/>
                    <a:pt x="17" y="77"/>
                  </a:cubicBezTo>
                  <a:cubicBezTo>
                    <a:pt x="17" y="77"/>
                    <a:pt x="17" y="77"/>
                    <a:pt x="17" y="77"/>
                  </a:cubicBezTo>
                  <a:cubicBezTo>
                    <a:pt x="17" y="77"/>
                    <a:pt x="17" y="77"/>
                    <a:pt x="17" y="77"/>
                  </a:cubicBezTo>
                  <a:cubicBezTo>
                    <a:pt x="23" y="77"/>
                    <a:pt x="27" y="81"/>
                    <a:pt x="27" y="87"/>
                  </a:cubicBezTo>
                  <a:cubicBezTo>
                    <a:pt x="27" y="93"/>
                    <a:pt x="23" y="97"/>
                    <a:pt x="17" y="97"/>
                  </a:cubicBezTo>
                  <a:cubicBezTo>
                    <a:pt x="11" y="97"/>
                    <a:pt x="7" y="93"/>
                    <a:pt x="7" y="87"/>
                  </a:cubicBezTo>
                  <a:close/>
                </a:path>
              </a:pathLst>
            </a:custGeom>
            <a:solidFill>
              <a:srgbClr val="0D0D0D"/>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grpSp>
      <p:sp>
        <p:nvSpPr>
          <p:cNvPr id="92" name="Oval 91">
            <a:extLst>
              <a:ext uri="{FF2B5EF4-FFF2-40B4-BE49-F238E27FC236}">
                <a16:creationId xmlns:a16="http://schemas.microsoft.com/office/drawing/2014/main" id="{3A0F2505-7C3A-4E73-B855-E989FCB69074}"/>
              </a:ext>
            </a:extLst>
          </p:cNvPr>
          <p:cNvSpPr/>
          <p:nvPr/>
        </p:nvSpPr>
        <p:spPr bwMode="auto">
          <a:xfrm>
            <a:off x="5994446" y="3268454"/>
            <a:ext cx="220460" cy="266575"/>
          </a:xfrm>
          <a:prstGeom prst="ellipse">
            <a:avLst/>
          </a:prstGeom>
          <a:solidFill>
            <a:srgbClr val="1A1A1A"/>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93" name="Group 92">
            <a:extLst>
              <a:ext uri="{FF2B5EF4-FFF2-40B4-BE49-F238E27FC236}">
                <a16:creationId xmlns:a16="http://schemas.microsoft.com/office/drawing/2014/main" id="{6ACEF61F-B08A-40BB-821E-AEFA8BD0B718}"/>
              </a:ext>
            </a:extLst>
          </p:cNvPr>
          <p:cNvGrpSpPr/>
          <p:nvPr/>
        </p:nvGrpSpPr>
        <p:grpSpPr>
          <a:xfrm>
            <a:off x="844550" y="2078801"/>
            <a:ext cx="3656019" cy="1352462"/>
            <a:chOff x="-4808554" y="1942167"/>
            <a:chExt cx="10682671" cy="1352462"/>
          </a:xfrm>
        </p:grpSpPr>
        <p:cxnSp>
          <p:nvCxnSpPr>
            <p:cNvPr id="94" name="Straight Connector 93">
              <a:extLst>
                <a:ext uri="{FF2B5EF4-FFF2-40B4-BE49-F238E27FC236}">
                  <a16:creationId xmlns:a16="http://schemas.microsoft.com/office/drawing/2014/main" id="{7589AA14-54AC-4B59-8E49-4FA8FEE7D4B5}"/>
                </a:ext>
              </a:extLst>
            </p:cNvPr>
            <p:cNvCxnSpPr>
              <a:cxnSpLocks/>
            </p:cNvCxnSpPr>
            <p:nvPr/>
          </p:nvCxnSpPr>
          <p:spPr>
            <a:xfrm>
              <a:off x="4042633" y="2080856"/>
              <a:ext cx="1831484" cy="1213773"/>
            </a:xfrm>
            <a:prstGeom prst="bentConnector3">
              <a:avLst>
                <a:gd name="adj1" fmla="val 50000"/>
              </a:avLst>
            </a:prstGeom>
            <a:solidFill>
              <a:srgbClr val="FFFFFF"/>
            </a:solidFill>
            <a:ln w="57150" cap="rnd" cmpd="sng" algn="ctr">
              <a:solidFill>
                <a:schemeClr val="bg1">
                  <a:lumMod val="65000"/>
                </a:schemeClr>
              </a:solidFill>
              <a:prstDash val="sysDot"/>
              <a:headEnd type="none" w="med" len="med"/>
              <a:tailEnd type="none" w="med" len="med"/>
            </a:ln>
            <a:effectLst/>
          </p:spPr>
        </p:cxnSp>
        <p:sp>
          <p:nvSpPr>
            <p:cNvPr id="95" name="TextBox 94">
              <a:extLst>
                <a:ext uri="{FF2B5EF4-FFF2-40B4-BE49-F238E27FC236}">
                  <a16:creationId xmlns:a16="http://schemas.microsoft.com/office/drawing/2014/main" id="{B15FB2C5-C94C-4350-926F-0646E5C0B2D2}"/>
                </a:ext>
              </a:extLst>
            </p:cNvPr>
            <p:cNvSpPr txBox="1"/>
            <p:nvPr/>
          </p:nvSpPr>
          <p:spPr>
            <a:xfrm>
              <a:off x="-4808554" y="1942167"/>
              <a:ext cx="8793023" cy="276999"/>
            </a:xfrm>
            <a:prstGeom prst="rect">
              <a:avLst/>
            </a:prstGeom>
            <a:noFill/>
          </p:spPr>
          <p:txBody>
            <a:bodyPr wrap="square" lIns="0" tIns="0" rIns="0" bIns="0"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chemeClr val="bg1">
                      <a:lumMod val="65000"/>
                    </a:schemeClr>
                  </a:solidFill>
                  <a:effectLst/>
                  <a:uLnTx/>
                  <a:uFillTx/>
                </a:rPr>
                <a:t>Kickoff and introduction</a:t>
              </a:r>
            </a:p>
          </p:txBody>
        </p:sp>
      </p:grpSp>
      <p:grpSp>
        <p:nvGrpSpPr>
          <p:cNvPr id="96" name="Group 95">
            <a:extLst>
              <a:ext uri="{FF2B5EF4-FFF2-40B4-BE49-F238E27FC236}">
                <a16:creationId xmlns:a16="http://schemas.microsoft.com/office/drawing/2014/main" id="{243B6025-D298-4CB4-BB32-2AEC15974D45}"/>
              </a:ext>
            </a:extLst>
          </p:cNvPr>
          <p:cNvGrpSpPr/>
          <p:nvPr/>
        </p:nvGrpSpPr>
        <p:grpSpPr>
          <a:xfrm>
            <a:off x="5349596" y="1144486"/>
            <a:ext cx="1646542" cy="649001"/>
            <a:chOff x="5349596" y="1225973"/>
            <a:chExt cx="1646542" cy="649001"/>
          </a:xfrm>
        </p:grpSpPr>
        <p:cxnSp>
          <p:nvCxnSpPr>
            <p:cNvPr id="97" name="Straight Connector 96">
              <a:extLst>
                <a:ext uri="{FF2B5EF4-FFF2-40B4-BE49-F238E27FC236}">
                  <a16:creationId xmlns:a16="http://schemas.microsoft.com/office/drawing/2014/main" id="{19CC42D4-BDF6-4EBF-8EC6-426E72D4A885}"/>
                </a:ext>
              </a:extLst>
            </p:cNvPr>
            <p:cNvCxnSpPr>
              <a:cxnSpLocks/>
            </p:cNvCxnSpPr>
            <p:nvPr/>
          </p:nvCxnSpPr>
          <p:spPr>
            <a:xfrm>
              <a:off x="6096000" y="1597520"/>
              <a:ext cx="0" cy="277454"/>
            </a:xfrm>
            <a:prstGeom prst="line">
              <a:avLst/>
            </a:prstGeom>
            <a:solidFill>
              <a:srgbClr val="FFFFFF"/>
            </a:solidFill>
            <a:ln w="57150" cap="rnd" cmpd="sng" algn="ctr">
              <a:solidFill>
                <a:schemeClr val="bg1">
                  <a:lumMod val="65000"/>
                </a:schemeClr>
              </a:solidFill>
              <a:prstDash val="sysDot"/>
              <a:headEnd type="none" w="med" len="med"/>
              <a:tailEnd type="none" w="med" len="med"/>
            </a:ln>
            <a:effectLst/>
          </p:spPr>
        </p:cxnSp>
        <p:sp>
          <p:nvSpPr>
            <p:cNvPr id="98" name="TextBox 97">
              <a:extLst>
                <a:ext uri="{FF2B5EF4-FFF2-40B4-BE49-F238E27FC236}">
                  <a16:creationId xmlns:a16="http://schemas.microsoft.com/office/drawing/2014/main" id="{4B36942B-7354-4E22-9251-88CB3BAE0AEE}"/>
                </a:ext>
              </a:extLst>
            </p:cNvPr>
            <p:cNvSpPr txBox="1"/>
            <p:nvPr/>
          </p:nvSpPr>
          <p:spPr>
            <a:xfrm>
              <a:off x="5349596" y="1225973"/>
              <a:ext cx="1646542" cy="276999"/>
            </a:xfrm>
            <a:prstGeom prst="rect">
              <a:avLst/>
            </a:prstGeom>
            <a:no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chemeClr val="bg1">
                      <a:lumMod val="65000"/>
                    </a:schemeClr>
                  </a:solidFill>
                  <a:effectLst/>
                  <a:uLnTx/>
                  <a:uFillTx/>
                </a:rPr>
                <a:t>Lunch </a:t>
              </a:r>
              <a:r>
                <a:rPr kumimoji="0" lang="en-US" sz="1800" b="0" i="0" u="none" strike="noStrike" kern="0" cap="none" spc="0" normalizeH="0" baseline="0" noProof="0">
                  <a:ln>
                    <a:noFill/>
                  </a:ln>
                  <a:solidFill>
                    <a:schemeClr val="bg1">
                      <a:lumMod val="65000"/>
                    </a:schemeClr>
                  </a:solidFill>
                  <a:effectLst/>
                  <a:uLnTx/>
                  <a:uFillTx/>
                  <a:sym typeface="Wingdings" panose="05000000000000000000" pitchFamily="2" charset="2"/>
                </a:rPr>
                <a:t></a:t>
              </a:r>
              <a:endParaRPr kumimoji="0" lang="en-US" sz="1800" b="0" i="0" u="none" strike="noStrike" kern="0" cap="none" spc="0" normalizeH="0" baseline="0" noProof="0">
                <a:ln>
                  <a:noFill/>
                </a:ln>
                <a:solidFill>
                  <a:schemeClr val="bg1">
                    <a:lumMod val="65000"/>
                  </a:schemeClr>
                </a:solidFill>
                <a:effectLst/>
                <a:uLnTx/>
                <a:uFillTx/>
              </a:endParaRPr>
            </a:p>
          </p:txBody>
        </p:sp>
      </p:grpSp>
      <p:grpSp>
        <p:nvGrpSpPr>
          <p:cNvPr id="99" name="Group 98">
            <a:extLst>
              <a:ext uri="{FF2B5EF4-FFF2-40B4-BE49-F238E27FC236}">
                <a16:creationId xmlns:a16="http://schemas.microsoft.com/office/drawing/2014/main" id="{269F2778-BD30-4678-939B-3872E9985181}"/>
              </a:ext>
            </a:extLst>
          </p:cNvPr>
          <p:cNvGrpSpPr/>
          <p:nvPr/>
        </p:nvGrpSpPr>
        <p:grpSpPr>
          <a:xfrm>
            <a:off x="3118700" y="1284049"/>
            <a:ext cx="1859700" cy="1006607"/>
            <a:chOff x="3537831" y="1426719"/>
            <a:chExt cx="2120137" cy="1006607"/>
          </a:xfrm>
        </p:grpSpPr>
        <p:cxnSp>
          <p:nvCxnSpPr>
            <p:cNvPr id="100" name="Straight Connector 99">
              <a:extLst>
                <a:ext uri="{FF2B5EF4-FFF2-40B4-BE49-F238E27FC236}">
                  <a16:creationId xmlns:a16="http://schemas.microsoft.com/office/drawing/2014/main" id="{D0A007A3-22EC-40DF-952A-9C1B1F6450CF}"/>
                </a:ext>
              </a:extLst>
            </p:cNvPr>
            <p:cNvCxnSpPr>
              <a:cxnSpLocks/>
              <a:stCxn id="101" idx="3"/>
            </p:cNvCxnSpPr>
            <p:nvPr/>
          </p:nvCxnSpPr>
          <p:spPr>
            <a:xfrm>
              <a:off x="5184373" y="1565219"/>
              <a:ext cx="473595" cy="868107"/>
            </a:xfrm>
            <a:prstGeom prst="bentConnector2">
              <a:avLst/>
            </a:prstGeom>
            <a:solidFill>
              <a:srgbClr val="FFFFFF"/>
            </a:solidFill>
            <a:ln w="57150" cap="rnd" cmpd="sng" algn="ctr">
              <a:solidFill>
                <a:schemeClr val="bg1">
                  <a:lumMod val="65000"/>
                </a:schemeClr>
              </a:solidFill>
              <a:prstDash val="sysDot"/>
              <a:headEnd type="none" w="med" len="med"/>
              <a:tailEnd type="none" w="med" len="med"/>
            </a:ln>
            <a:effectLst/>
          </p:spPr>
        </p:cxnSp>
        <p:sp>
          <p:nvSpPr>
            <p:cNvPr id="101" name="TextBox 100">
              <a:extLst>
                <a:ext uri="{FF2B5EF4-FFF2-40B4-BE49-F238E27FC236}">
                  <a16:creationId xmlns:a16="http://schemas.microsoft.com/office/drawing/2014/main" id="{001D6F76-A579-4603-8218-9EDFD406049A}"/>
                </a:ext>
              </a:extLst>
            </p:cNvPr>
            <p:cNvSpPr txBox="1"/>
            <p:nvPr/>
          </p:nvSpPr>
          <p:spPr>
            <a:xfrm>
              <a:off x="3537831" y="1426719"/>
              <a:ext cx="1646542" cy="276999"/>
            </a:xfrm>
            <a:prstGeom prst="rect">
              <a:avLst/>
            </a:prstGeom>
            <a:noFill/>
          </p:spPr>
          <p:txBody>
            <a:bodyPr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chemeClr val="bg1">
                      <a:lumMod val="65000"/>
                    </a:schemeClr>
                  </a:solidFill>
                  <a:effectLst/>
                  <a:uLnTx/>
                  <a:uFillTx/>
                </a:rPr>
                <a:t>Your strategy</a:t>
              </a:r>
            </a:p>
          </p:txBody>
        </p:sp>
      </p:grpSp>
      <p:grpSp>
        <p:nvGrpSpPr>
          <p:cNvPr id="102" name="Group 101">
            <a:extLst>
              <a:ext uri="{FF2B5EF4-FFF2-40B4-BE49-F238E27FC236}">
                <a16:creationId xmlns:a16="http://schemas.microsoft.com/office/drawing/2014/main" id="{08859818-1074-4970-A5C3-18CA6B1CFC0F}"/>
              </a:ext>
            </a:extLst>
          </p:cNvPr>
          <p:cNvGrpSpPr/>
          <p:nvPr/>
        </p:nvGrpSpPr>
        <p:grpSpPr>
          <a:xfrm>
            <a:off x="7438285" y="2281123"/>
            <a:ext cx="5261270" cy="276999"/>
            <a:chOff x="7438285" y="2281123"/>
            <a:chExt cx="5261270" cy="276999"/>
          </a:xfrm>
        </p:grpSpPr>
        <p:sp>
          <p:nvSpPr>
            <p:cNvPr id="103" name="TextBox 102">
              <a:extLst>
                <a:ext uri="{FF2B5EF4-FFF2-40B4-BE49-F238E27FC236}">
                  <a16:creationId xmlns:a16="http://schemas.microsoft.com/office/drawing/2014/main" id="{5454160A-A19C-4CFA-82F3-A097B5AB5ACD}"/>
                </a:ext>
              </a:extLst>
            </p:cNvPr>
            <p:cNvSpPr txBox="1"/>
            <p:nvPr/>
          </p:nvSpPr>
          <p:spPr>
            <a:xfrm>
              <a:off x="8385161" y="2281123"/>
              <a:ext cx="4314394" cy="276999"/>
            </a:xfrm>
            <a:prstGeom prst="rect">
              <a:avLst/>
            </a:prstGeom>
            <a:noFill/>
          </p:spPr>
          <p:txBody>
            <a:bodyPr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chemeClr val="bg1">
                      <a:lumMod val="65000"/>
                    </a:schemeClr>
                  </a:solidFill>
                  <a:effectLst/>
                  <a:uLnTx/>
                  <a:uFillTx/>
                </a:rPr>
                <a:t>Identity and access </a:t>
              </a:r>
              <a:r>
                <a:rPr lang="en-US" kern="0">
                  <a:solidFill>
                    <a:schemeClr val="bg1">
                      <a:lumMod val="65000"/>
                    </a:schemeClr>
                  </a:solidFill>
                </a:rPr>
                <a:t>management</a:t>
              </a:r>
              <a:endParaRPr kumimoji="0" lang="en-US" sz="1800" b="0" i="0" u="none" strike="noStrike" kern="0" cap="none" spc="0" normalizeH="0" baseline="0" noProof="0">
                <a:ln>
                  <a:noFill/>
                </a:ln>
                <a:solidFill>
                  <a:schemeClr val="bg1">
                    <a:lumMod val="65000"/>
                  </a:schemeClr>
                </a:solidFill>
                <a:effectLst/>
                <a:uLnTx/>
                <a:uFillTx/>
              </a:endParaRPr>
            </a:p>
          </p:txBody>
        </p:sp>
        <p:cxnSp>
          <p:nvCxnSpPr>
            <p:cNvPr id="104" name="Straight Connector 103">
              <a:extLst>
                <a:ext uri="{FF2B5EF4-FFF2-40B4-BE49-F238E27FC236}">
                  <a16:creationId xmlns:a16="http://schemas.microsoft.com/office/drawing/2014/main" id="{62974B0A-33DE-4D34-9F39-2693FC796FE6}"/>
                </a:ext>
              </a:extLst>
            </p:cNvPr>
            <p:cNvCxnSpPr/>
            <p:nvPr/>
          </p:nvCxnSpPr>
          <p:spPr>
            <a:xfrm>
              <a:off x="7438285" y="2407230"/>
              <a:ext cx="792850" cy="0"/>
            </a:xfrm>
            <a:prstGeom prst="line">
              <a:avLst/>
            </a:prstGeom>
            <a:solidFill>
              <a:srgbClr val="FFFFFF"/>
            </a:solidFill>
            <a:ln w="57150" cap="rnd" cmpd="sng" algn="ctr">
              <a:solidFill>
                <a:schemeClr val="bg1">
                  <a:lumMod val="65000"/>
                </a:schemeClr>
              </a:solidFill>
              <a:prstDash val="sysDot"/>
              <a:headEnd type="none" w="med" len="med"/>
              <a:tailEnd type="none" w="med" len="med"/>
            </a:ln>
            <a:effectLst/>
          </p:spPr>
        </p:cxnSp>
      </p:grpSp>
      <p:grpSp>
        <p:nvGrpSpPr>
          <p:cNvPr id="105" name="Group 104">
            <a:extLst>
              <a:ext uri="{FF2B5EF4-FFF2-40B4-BE49-F238E27FC236}">
                <a16:creationId xmlns:a16="http://schemas.microsoft.com/office/drawing/2014/main" id="{BA77FDB0-8C81-4AB3-A475-A8AD7E2B3F85}"/>
              </a:ext>
            </a:extLst>
          </p:cNvPr>
          <p:cNvGrpSpPr/>
          <p:nvPr/>
        </p:nvGrpSpPr>
        <p:grpSpPr>
          <a:xfrm>
            <a:off x="7724934" y="2905190"/>
            <a:ext cx="3270726" cy="276999"/>
            <a:chOff x="7724934" y="2905190"/>
            <a:chExt cx="3270726" cy="276999"/>
          </a:xfrm>
        </p:grpSpPr>
        <p:sp>
          <p:nvSpPr>
            <p:cNvPr id="106" name="TextBox 105">
              <a:extLst>
                <a:ext uri="{FF2B5EF4-FFF2-40B4-BE49-F238E27FC236}">
                  <a16:creationId xmlns:a16="http://schemas.microsoft.com/office/drawing/2014/main" id="{10C8D661-01FE-47B4-A118-02249DE56D03}"/>
                </a:ext>
              </a:extLst>
            </p:cNvPr>
            <p:cNvSpPr txBox="1"/>
            <p:nvPr/>
          </p:nvSpPr>
          <p:spPr>
            <a:xfrm>
              <a:off x="8900585" y="2905190"/>
              <a:ext cx="2095075" cy="276999"/>
            </a:xfrm>
            <a:prstGeom prst="rect">
              <a:avLst/>
            </a:prstGeom>
            <a:noFill/>
          </p:spPr>
          <p:txBody>
            <a:bodyPr wrap="square" lIns="0" tIns="0" rIns="0" bIns="0" rtlCol="0">
              <a:spAutoFit/>
            </a:bodyPr>
            <a:lstStyle>
              <a:defPPr>
                <a:defRPr lang="en-US"/>
              </a:defPPr>
              <a:lvl1pPr>
                <a:defRPr b="1" kern="0">
                  <a:gradFill>
                    <a:gsLst>
                      <a:gs pos="2917">
                        <a:srgbClr val="0078D4"/>
                      </a:gs>
                      <a:gs pos="97000">
                        <a:srgbClr val="0078D4"/>
                      </a:gs>
                    </a:gsLst>
                    <a:lin ang="5400000" scaled="0"/>
                  </a:gradFill>
                </a:defRPr>
              </a:lvl1pPr>
            </a:lstStyle>
            <a:p>
              <a:r>
                <a:rPr lang="en-US"/>
                <a:t>Threat protection</a:t>
              </a:r>
            </a:p>
          </p:txBody>
        </p:sp>
        <p:cxnSp>
          <p:nvCxnSpPr>
            <p:cNvPr id="107" name="Straight Connector 106">
              <a:extLst>
                <a:ext uri="{FF2B5EF4-FFF2-40B4-BE49-F238E27FC236}">
                  <a16:creationId xmlns:a16="http://schemas.microsoft.com/office/drawing/2014/main" id="{C66B2FD0-AA07-47AA-9A24-85A73E6F920B}"/>
                </a:ext>
              </a:extLst>
            </p:cNvPr>
            <p:cNvCxnSpPr>
              <a:cxnSpLocks/>
            </p:cNvCxnSpPr>
            <p:nvPr/>
          </p:nvCxnSpPr>
          <p:spPr>
            <a:xfrm>
              <a:off x="7724934" y="3043689"/>
              <a:ext cx="1062227" cy="0"/>
            </a:xfrm>
            <a:prstGeom prst="line">
              <a:avLst/>
            </a:prstGeom>
            <a:solidFill>
              <a:srgbClr val="FFFFFF"/>
            </a:solidFill>
            <a:ln w="57150" cap="rnd" cmpd="sng" algn="ctr">
              <a:solidFill>
                <a:srgbClr val="0078D4"/>
              </a:solidFill>
              <a:prstDash val="sysDot"/>
              <a:headEnd type="none" w="med" len="med"/>
              <a:tailEnd type="none" w="med" len="med"/>
            </a:ln>
            <a:effectLst/>
          </p:spPr>
        </p:cxnSp>
      </p:grpSp>
      <p:grpSp>
        <p:nvGrpSpPr>
          <p:cNvPr id="108" name="Group 107">
            <a:extLst>
              <a:ext uri="{FF2B5EF4-FFF2-40B4-BE49-F238E27FC236}">
                <a16:creationId xmlns:a16="http://schemas.microsoft.com/office/drawing/2014/main" id="{28A26D0C-905B-46B6-ADF2-C931127D9ACB}"/>
              </a:ext>
            </a:extLst>
          </p:cNvPr>
          <p:cNvGrpSpPr/>
          <p:nvPr/>
        </p:nvGrpSpPr>
        <p:grpSpPr>
          <a:xfrm>
            <a:off x="7709023" y="3842031"/>
            <a:ext cx="4974621" cy="276999"/>
            <a:chOff x="7724934" y="3680196"/>
            <a:chExt cx="4974621" cy="276999"/>
          </a:xfrm>
        </p:grpSpPr>
        <p:sp>
          <p:nvSpPr>
            <p:cNvPr id="109" name="TextBox 108">
              <a:extLst>
                <a:ext uri="{FF2B5EF4-FFF2-40B4-BE49-F238E27FC236}">
                  <a16:creationId xmlns:a16="http://schemas.microsoft.com/office/drawing/2014/main" id="{F1D9D9C7-9C97-45E7-9C92-8EB5E8A8CBC6}"/>
                </a:ext>
              </a:extLst>
            </p:cNvPr>
            <p:cNvSpPr txBox="1"/>
            <p:nvPr/>
          </p:nvSpPr>
          <p:spPr>
            <a:xfrm>
              <a:off x="8385161" y="3680196"/>
              <a:ext cx="4314394" cy="276999"/>
            </a:xfrm>
            <a:prstGeom prst="rect">
              <a:avLst/>
            </a:prstGeom>
            <a:noFill/>
          </p:spPr>
          <p:txBody>
            <a:bodyPr wrap="square" lIns="0" tIns="0" rIns="0" bIns="0" rtlCol="0">
              <a:spAutoFit/>
            </a:bodyPr>
            <a:lstStyle>
              <a:defPPr>
                <a:defRPr lang="en-US"/>
              </a:defPPr>
              <a:lvl1pPr marR="0" lvl="0" indent="0" fontAlgn="auto">
                <a:lnSpc>
                  <a:spcPct val="100000"/>
                </a:lnSpc>
                <a:spcBef>
                  <a:spcPts val="0"/>
                </a:spcBef>
                <a:spcAft>
                  <a:spcPts val="0"/>
                </a:spcAft>
                <a:buClrTx/>
                <a:buSzTx/>
                <a:buFontTx/>
                <a:buNone/>
                <a:tabLst/>
                <a:defRPr kumimoji="0" b="0" i="0" u="none" strike="noStrike" kern="0" cap="none" spc="0" normalizeH="0" baseline="0">
                  <a:ln>
                    <a:noFill/>
                  </a:ln>
                  <a:solidFill>
                    <a:schemeClr val="bg1">
                      <a:lumMod val="65000"/>
                    </a:schemeClr>
                  </a:solidFill>
                  <a:effectLst/>
                  <a:uLnTx/>
                  <a:uFillTx/>
                </a:defRPr>
              </a:lvl1pPr>
            </a:lstStyle>
            <a:p>
              <a:r>
                <a:rPr lang="en-US"/>
                <a:t>Information protection</a:t>
              </a:r>
            </a:p>
          </p:txBody>
        </p:sp>
        <p:cxnSp>
          <p:nvCxnSpPr>
            <p:cNvPr id="110" name="Straight Connector 109">
              <a:extLst>
                <a:ext uri="{FF2B5EF4-FFF2-40B4-BE49-F238E27FC236}">
                  <a16:creationId xmlns:a16="http://schemas.microsoft.com/office/drawing/2014/main" id="{5BF6518E-2764-45F6-B5D9-179B9D5ED2B3}"/>
                </a:ext>
              </a:extLst>
            </p:cNvPr>
            <p:cNvCxnSpPr>
              <a:cxnSpLocks/>
            </p:cNvCxnSpPr>
            <p:nvPr/>
          </p:nvCxnSpPr>
          <p:spPr>
            <a:xfrm>
              <a:off x="7724934" y="3815514"/>
              <a:ext cx="565366" cy="0"/>
            </a:xfrm>
            <a:prstGeom prst="line">
              <a:avLst/>
            </a:prstGeom>
            <a:solidFill>
              <a:srgbClr val="FFFFFF"/>
            </a:solidFill>
            <a:ln w="57150" cap="rnd" cmpd="sng" algn="ctr">
              <a:solidFill>
                <a:schemeClr val="bg1">
                  <a:lumMod val="65000"/>
                </a:schemeClr>
              </a:solidFill>
              <a:prstDash val="sysDot"/>
              <a:headEnd type="none" w="med" len="med"/>
              <a:tailEnd type="none" w="med" len="med"/>
            </a:ln>
            <a:effectLst/>
          </p:spPr>
        </p:cxnSp>
      </p:grpSp>
      <p:grpSp>
        <p:nvGrpSpPr>
          <p:cNvPr id="111" name="Group 110">
            <a:extLst>
              <a:ext uri="{FF2B5EF4-FFF2-40B4-BE49-F238E27FC236}">
                <a16:creationId xmlns:a16="http://schemas.microsoft.com/office/drawing/2014/main" id="{7A1111A5-D5D4-4CEB-A284-0431A2333AD2}"/>
              </a:ext>
            </a:extLst>
          </p:cNvPr>
          <p:cNvGrpSpPr/>
          <p:nvPr/>
        </p:nvGrpSpPr>
        <p:grpSpPr>
          <a:xfrm>
            <a:off x="7327736" y="4356396"/>
            <a:ext cx="4964933" cy="276999"/>
            <a:chOff x="7348756" y="4356396"/>
            <a:chExt cx="4964933" cy="276999"/>
          </a:xfrm>
        </p:grpSpPr>
        <p:sp>
          <p:nvSpPr>
            <p:cNvPr id="112" name="TextBox 111">
              <a:extLst>
                <a:ext uri="{FF2B5EF4-FFF2-40B4-BE49-F238E27FC236}">
                  <a16:creationId xmlns:a16="http://schemas.microsoft.com/office/drawing/2014/main" id="{7D45E168-0396-446C-9B22-4A76B9C7DCC1}"/>
                </a:ext>
              </a:extLst>
            </p:cNvPr>
            <p:cNvSpPr txBox="1"/>
            <p:nvPr/>
          </p:nvSpPr>
          <p:spPr>
            <a:xfrm>
              <a:off x="7999295" y="4356396"/>
              <a:ext cx="4314394" cy="276999"/>
            </a:xfrm>
            <a:prstGeom prst="rect">
              <a:avLst/>
            </a:prstGeom>
            <a:noFill/>
          </p:spPr>
          <p:txBody>
            <a:bodyPr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chemeClr val="bg1">
                      <a:lumMod val="65000"/>
                    </a:schemeClr>
                  </a:solidFill>
                  <a:effectLst/>
                  <a:uLnTx/>
                  <a:uFillTx/>
                </a:rPr>
                <a:t>Joint planning</a:t>
              </a:r>
            </a:p>
          </p:txBody>
        </p:sp>
        <p:cxnSp>
          <p:nvCxnSpPr>
            <p:cNvPr id="113" name="Straight Connector 112">
              <a:extLst>
                <a:ext uri="{FF2B5EF4-FFF2-40B4-BE49-F238E27FC236}">
                  <a16:creationId xmlns:a16="http://schemas.microsoft.com/office/drawing/2014/main" id="{796BAD18-3EB6-42A0-B661-AD924DC71D05}"/>
                </a:ext>
              </a:extLst>
            </p:cNvPr>
            <p:cNvCxnSpPr>
              <a:cxnSpLocks/>
            </p:cNvCxnSpPr>
            <p:nvPr/>
          </p:nvCxnSpPr>
          <p:spPr>
            <a:xfrm>
              <a:off x="7348756" y="4494896"/>
              <a:ext cx="601476" cy="0"/>
            </a:xfrm>
            <a:prstGeom prst="line">
              <a:avLst/>
            </a:prstGeom>
            <a:solidFill>
              <a:srgbClr val="FFFFFF"/>
            </a:solidFill>
            <a:ln w="57150" cap="rnd" cmpd="sng" algn="ctr">
              <a:solidFill>
                <a:schemeClr val="bg1">
                  <a:lumMod val="65000"/>
                </a:schemeClr>
              </a:solidFill>
              <a:prstDash val="sysDot"/>
              <a:headEnd type="none" w="med" len="med"/>
              <a:tailEnd type="none" w="med" len="med"/>
            </a:ln>
            <a:effectLst/>
          </p:spPr>
        </p:cxnSp>
      </p:grpSp>
      <p:grpSp>
        <p:nvGrpSpPr>
          <p:cNvPr id="114" name="Group 113">
            <a:extLst>
              <a:ext uri="{FF2B5EF4-FFF2-40B4-BE49-F238E27FC236}">
                <a16:creationId xmlns:a16="http://schemas.microsoft.com/office/drawing/2014/main" id="{3E9317F7-B40B-4966-8E31-C6ED67D07F19}"/>
              </a:ext>
            </a:extLst>
          </p:cNvPr>
          <p:cNvGrpSpPr/>
          <p:nvPr/>
        </p:nvGrpSpPr>
        <p:grpSpPr>
          <a:xfrm>
            <a:off x="6973935" y="1312651"/>
            <a:ext cx="5175169" cy="813501"/>
            <a:chOff x="6973935" y="1312651"/>
            <a:chExt cx="5175169" cy="813501"/>
          </a:xfrm>
        </p:grpSpPr>
        <p:sp>
          <p:nvSpPr>
            <p:cNvPr id="115" name="TextBox 114">
              <a:extLst>
                <a:ext uri="{FF2B5EF4-FFF2-40B4-BE49-F238E27FC236}">
                  <a16:creationId xmlns:a16="http://schemas.microsoft.com/office/drawing/2014/main" id="{9D7448E1-3976-4DE6-9CE5-6D05A310E2F8}"/>
                </a:ext>
              </a:extLst>
            </p:cNvPr>
            <p:cNvSpPr txBox="1"/>
            <p:nvPr/>
          </p:nvSpPr>
          <p:spPr>
            <a:xfrm>
              <a:off x="7834710" y="1312651"/>
              <a:ext cx="4314394" cy="553998"/>
            </a:xfrm>
            <a:prstGeom prst="rect">
              <a:avLst/>
            </a:prstGeom>
            <a:noFill/>
          </p:spPr>
          <p:txBody>
            <a:bodyPr wrap="square" lIns="18288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chemeClr val="bg1">
                      <a:lumMod val="65000"/>
                    </a:schemeClr>
                  </a:solidFill>
                  <a:effectLst/>
                  <a:uLnTx/>
                  <a:uFillTx/>
                </a:rPr>
                <a:t>Security management </a:t>
              </a:r>
              <a:br>
                <a:rPr kumimoji="0" lang="en-US" sz="1800" b="0" i="0" u="none" strike="noStrike" kern="0" cap="none" spc="0" normalizeH="0" baseline="0" noProof="0">
                  <a:ln>
                    <a:noFill/>
                  </a:ln>
                  <a:solidFill>
                    <a:schemeClr val="bg1">
                      <a:lumMod val="65000"/>
                    </a:schemeClr>
                  </a:solidFill>
                  <a:effectLst/>
                  <a:uLnTx/>
                  <a:uFillTx/>
                </a:rPr>
              </a:br>
              <a:r>
                <a:rPr kumimoji="0" lang="en-US" sz="1800" b="0" i="0" u="none" strike="noStrike" kern="0" cap="none" spc="0" normalizeH="0" baseline="0" noProof="0">
                  <a:ln>
                    <a:noFill/>
                  </a:ln>
                  <a:solidFill>
                    <a:schemeClr val="bg1">
                      <a:lumMod val="65000"/>
                    </a:schemeClr>
                  </a:solidFill>
                  <a:effectLst/>
                  <a:uLnTx/>
                  <a:uFillTx/>
                </a:rPr>
                <a:t>learnings and principles</a:t>
              </a:r>
            </a:p>
          </p:txBody>
        </p:sp>
        <p:cxnSp>
          <p:nvCxnSpPr>
            <p:cNvPr id="116" name="Connector: Elbow 115">
              <a:extLst>
                <a:ext uri="{FF2B5EF4-FFF2-40B4-BE49-F238E27FC236}">
                  <a16:creationId xmlns:a16="http://schemas.microsoft.com/office/drawing/2014/main" id="{FD502529-DBCD-499E-A26A-DBEF29D83B22}"/>
                </a:ext>
              </a:extLst>
            </p:cNvPr>
            <p:cNvCxnSpPr>
              <a:cxnSpLocks/>
            </p:cNvCxnSpPr>
            <p:nvPr/>
          </p:nvCxnSpPr>
          <p:spPr>
            <a:xfrm rot="10800000" flipV="1">
              <a:off x="6973935" y="1567066"/>
              <a:ext cx="809527" cy="559086"/>
            </a:xfrm>
            <a:prstGeom prst="bentConnector3">
              <a:avLst>
                <a:gd name="adj1" fmla="val 44490"/>
              </a:avLst>
            </a:prstGeom>
            <a:solidFill>
              <a:srgbClr val="FFFFFF"/>
            </a:solidFill>
            <a:ln w="57150" cap="rnd" cmpd="sng" algn="ctr">
              <a:solidFill>
                <a:schemeClr val="bg1">
                  <a:lumMod val="65000"/>
                </a:schemeClr>
              </a:solidFill>
              <a:prstDash val="sysDot"/>
              <a:headEnd type="none" w="med" len="med"/>
              <a:tailEnd type="none" w="med" len="med"/>
            </a:ln>
            <a:effectLst/>
          </p:spPr>
        </p:cxnSp>
      </p:grpSp>
      <p:sp>
        <p:nvSpPr>
          <p:cNvPr id="117" name="target_2" title="Icon of a target with an arrow hitting the bullseye">
            <a:extLst>
              <a:ext uri="{FF2B5EF4-FFF2-40B4-BE49-F238E27FC236}">
                <a16:creationId xmlns:a16="http://schemas.microsoft.com/office/drawing/2014/main" id="{EFF6A12A-B357-4B64-A506-BC51137646AF}"/>
              </a:ext>
            </a:extLst>
          </p:cNvPr>
          <p:cNvSpPr>
            <a:spLocks noChangeAspect="1" noEditPoints="1"/>
          </p:cNvSpPr>
          <p:nvPr/>
        </p:nvSpPr>
        <p:spPr bwMode="auto">
          <a:xfrm>
            <a:off x="392584" y="5675587"/>
            <a:ext cx="661346" cy="658710"/>
          </a:xfrm>
          <a:custGeom>
            <a:avLst/>
            <a:gdLst>
              <a:gd name="T0" fmla="*/ 314 w 346"/>
              <a:gd name="T1" fmla="*/ 73 h 346"/>
              <a:gd name="T2" fmla="*/ 346 w 346"/>
              <a:gd name="T3" fmla="*/ 173 h 346"/>
              <a:gd name="T4" fmla="*/ 173 w 346"/>
              <a:gd name="T5" fmla="*/ 346 h 346"/>
              <a:gd name="T6" fmla="*/ 0 w 346"/>
              <a:gd name="T7" fmla="*/ 173 h 346"/>
              <a:gd name="T8" fmla="*/ 173 w 346"/>
              <a:gd name="T9" fmla="*/ 0 h 346"/>
              <a:gd name="T10" fmla="*/ 269 w 346"/>
              <a:gd name="T11" fmla="*/ 30 h 346"/>
              <a:gd name="T12" fmla="*/ 173 w 346"/>
              <a:gd name="T13" fmla="*/ 274 h 346"/>
              <a:gd name="T14" fmla="*/ 274 w 346"/>
              <a:gd name="T15" fmla="*/ 173 h 346"/>
              <a:gd name="T16" fmla="*/ 173 w 346"/>
              <a:gd name="T17" fmla="*/ 72 h 346"/>
              <a:gd name="T18" fmla="*/ 72 w 346"/>
              <a:gd name="T19" fmla="*/ 173 h 346"/>
              <a:gd name="T20" fmla="*/ 173 w 346"/>
              <a:gd name="T21" fmla="*/ 274 h 346"/>
              <a:gd name="T22" fmla="*/ 173 w 346"/>
              <a:gd name="T23" fmla="*/ 203 h 346"/>
              <a:gd name="T24" fmla="*/ 203 w 346"/>
              <a:gd name="T25" fmla="*/ 173 h 346"/>
              <a:gd name="T26" fmla="*/ 173 w 346"/>
              <a:gd name="T27" fmla="*/ 143 h 346"/>
              <a:gd name="T28" fmla="*/ 143 w 346"/>
              <a:gd name="T29" fmla="*/ 173 h 346"/>
              <a:gd name="T30" fmla="*/ 173 w 346"/>
              <a:gd name="T31" fmla="*/ 203 h 346"/>
              <a:gd name="T32" fmla="*/ 173 w 346"/>
              <a:gd name="T33" fmla="*/ 173 h 346"/>
              <a:gd name="T34" fmla="*/ 241 w 346"/>
              <a:gd name="T35" fmla="*/ 99 h 346"/>
              <a:gd name="T36" fmla="*/ 334 w 346"/>
              <a:gd name="T37" fmla="*/ 54 h 346"/>
              <a:gd name="T38" fmla="*/ 291 w 346"/>
              <a:gd name="T39" fmla="*/ 54 h 346"/>
              <a:gd name="T40" fmla="*/ 291 w 346"/>
              <a:gd name="T41" fmla="*/ 10 h 346"/>
              <a:gd name="T42" fmla="*/ 241 w 346"/>
              <a:gd name="T43" fmla="*/ 56 h 346"/>
              <a:gd name="T44" fmla="*/ 241 w 346"/>
              <a:gd name="T45" fmla="*/ 99 h 346"/>
              <a:gd name="T46" fmla="*/ 285 w 346"/>
              <a:gd name="T47" fmla="*/ 99 h 346"/>
              <a:gd name="T48" fmla="*/ 334 w 346"/>
              <a:gd name="T49" fmla="*/ 54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46" h="346">
                <a:moveTo>
                  <a:pt x="314" y="73"/>
                </a:moveTo>
                <a:cubicBezTo>
                  <a:pt x="334" y="101"/>
                  <a:pt x="346" y="136"/>
                  <a:pt x="346" y="173"/>
                </a:cubicBezTo>
                <a:cubicBezTo>
                  <a:pt x="346" y="268"/>
                  <a:pt x="268" y="346"/>
                  <a:pt x="173" y="346"/>
                </a:cubicBezTo>
                <a:cubicBezTo>
                  <a:pt x="78" y="346"/>
                  <a:pt x="0" y="268"/>
                  <a:pt x="0" y="173"/>
                </a:cubicBezTo>
                <a:cubicBezTo>
                  <a:pt x="0" y="78"/>
                  <a:pt x="78" y="0"/>
                  <a:pt x="173" y="0"/>
                </a:cubicBezTo>
                <a:cubicBezTo>
                  <a:pt x="209" y="0"/>
                  <a:pt x="242" y="11"/>
                  <a:pt x="269" y="30"/>
                </a:cubicBezTo>
                <a:moveTo>
                  <a:pt x="173" y="274"/>
                </a:moveTo>
                <a:cubicBezTo>
                  <a:pt x="229" y="274"/>
                  <a:pt x="274" y="229"/>
                  <a:pt x="274" y="173"/>
                </a:cubicBezTo>
                <a:cubicBezTo>
                  <a:pt x="274" y="117"/>
                  <a:pt x="229" y="72"/>
                  <a:pt x="173" y="72"/>
                </a:cubicBezTo>
                <a:cubicBezTo>
                  <a:pt x="117" y="72"/>
                  <a:pt x="72" y="117"/>
                  <a:pt x="72" y="173"/>
                </a:cubicBezTo>
                <a:cubicBezTo>
                  <a:pt x="72" y="229"/>
                  <a:pt x="117" y="274"/>
                  <a:pt x="173" y="274"/>
                </a:cubicBezTo>
                <a:close/>
                <a:moveTo>
                  <a:pt x="173" y="203"/>
                </a:moveTo>
                <a:cubicBezTo>
                  <a:pt x="190" y="203"/>
                  <a:pt x="203" y="190"/>
                  <a:pt x="203" y="173"/>
                </a:cubicBezTo>
                <a:cubicBezTo>
                  <a:pt x="203" y="156"/>
                  <a:pt x="190" y="143"/>
                  <a:pt x="173" y="143"/>
                </a:cubicBezTo>
                <a:cubicBezTo>
                  <a:pt x="156" y="143"/>
                  <a:pt x="143" y="156"/>
                  <a:pt x="143" y="173"/>
                </a:cubicBezTo>
                <a:cubicBezTo>
                  <a:pt x="143" y="190"/>
                  <a:pt x="156" y="203"/>
                  <a:pt x="173" y="203"/>
                </a:cubicBezTo>
                <a:close/>
                <a:moveTo>
                  <a:pt x="173" y="173"/>
                </a:moveTo>
                <a:cubicBezTo>
                  <a:pt x="241" y="99"/>
                  <a:pt x="241" y="99"/>
                  <a:pt x="241" y="99"/>
                </a:cubicBezTo>
                <a:moveTo>
                  <a:pt x="334" y="54"/>
                </a:moveTo>
                <a:cubicBezTo>
                  <a:pt x="291" y="54"/>
                  <a:pt x="291" y="54"/>
                  <a:pt x="291" y="54"/>
                </a:cubicBezTo>
                <a:cubicBezTo>
                  <a:pt x="291" y="10"/>
                  <a:pt x="291" y="10"/>
                  <a:pt x="291" y="10"/>
                </a:cubicBezTo>
                <a:cubicBezTo>
                  <a:pt x="241" y="56"/>
                  <a:pt x="241" y="56"/>
                  <a:pt x="241" y="56"/>
                </a:cubicBezTo>
                <a:cubicBezTo>
                  <a:pt x="241" y="99"/>
                  <a:pt x="241" y="99"/>
                  <a:pt x="241" y="99"/>
                </a:cubicBezTo>
                <a:cubicBezTo>
                  <a:pt x="285" y="99"/>
                  <a:pt x="285" y="99"/>
                  <a:pt x="285" y="99"/>
                </a:cubicBezTo>
                <a:lnTo>
                  <a:pt x="334" y="54"/>
                </a:lnTo>
                <a:close/>
              </a:path>
            </a:pathLst>
          </a:custGeom>
          <a:noFill/>
          <a:ln w="38100" cap="flat">
            <a:solidFill>
              <a:srgbClr val="FFFFFF"/>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505050"/>
                  </a:gs>
                  <a:gs pos="100000">
                    <a:srgbClr val="505050"/>
                  </a:gs>
                </a:gsLst>
              </a:gradFill>
              <a:effectLst/>
              <a:uLnTx/>
              <a:uFillTx/>
            </a:endParaRPr>
          </a:p>
        </p:txBody>
      </p:sp>
      <p:sp>
        <p:nvSpPr>
          <p:cNvPr id="51" name="Rectangle 50">
            <a:extLst>
              <a:ext uri="{FF2B5EF4-FFF2-40B4-BE49-F238E27FC236}">
                <a16:creationId xmlns:a16="http://schemas.microsoft.com/office/drawing/2014/main" id="{076820DE-073D-4965-9FF9-42EA71B14B64}"/>
              </a:ext>
            </a:extLst>
          </p:cNvPr>
          <p:cNvSpPr/>
          <p:nvPr/>
        </p:nvSpPr>
        <p:spPr>
          <a:xfrm>
            <a:off x="394272" y="3556198"/>
            <a:ext cx="3328873" cy="117453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lvl="0">
              <a:defRPr/>
            </a:pPr>
            <a:r>
              <a:rPr lang="en-US" sz="2000" b="1" cap="all">
                <a:solidFill>
                  <a:srgbClr val="505050"/>
                </a:solidFill>
              </a:rPr>
              <a:t>Typical Stakeholders</a:t>
            </a:r>
          </a:p>
          <a:p>
            <a:pPr marL="285750" marR="0" lvl="1" indent="-285750" algn="l" defTabSz="914400" rtl="0" eaLnBrk="1" fontAlgn="ctr" latinLnBrk="0" hangingPunct="1">
              <a:lnSpc>
                <a:spcPct val="90000"/>
              </a:lnSpc>
              <a:spcBef>
                <a:spcPts val="0"/>
              </a:spcBef>
              <a:spcAft>
                <a:spcPts val="0"/>
              </a:spcAft>
              <a:buClrTx/>
              <a:buSzTx/>
              <a:buFont typeface="Arial" panose="020B0604020202020204" pitchFamily="34" charset="0"/>
              <a:buChar char="•"/>
              <a:tabLst/>
              <a:defRPr/>
            </a:pPr>
            <a:r>
              <a:rPr kumimoji="0" lang="en-US" sz="1600" b="1" i="0" u="none" strike="noStrike" kern="1200" cap="none" spc="0" normalizeH="0" baseline="0" noProof="0">
                <a:ln>
                  <a:noFill/>
                </a:ln>
                <a:solidFill>
                  <a:srgbClr val="505050"/>
                </a:solidFill>
                <a:effectLst/>
                <a:uLnTx/>
                <a:uFillTx/>
                <a:latin typeface="Segoe UI"/>
              </a:rPr>
              <a:t>SOC Analyst </a:t>
            </a:r>
          </a:p>
          <a:p>
            <a:pPr marL="285750" marR="0" lvl="1" indent="-285750" algn="l" defTabSz="914400" rtl="0" eaLnBrk="1" fontAlgn="ctr" latinLnBrk="0" hangingPunct="1">
              <a:lnSpc>
                <a:spcPct val="90000"/>
              </a:lnSpc>
              <a:spcBef>
                <a:spcPts val="0"/>
              </a:spcBef>
              <a:spcAft>
                <a:spcPts val="0"/>
              </a:spcAft>
              <a:buClrTx/>
              <a:buSzTx/>
              <a:buFont typeface="Arial" panose="020B0604020202020204" pitchFamily="34" charset="0"/>
              <a:buChar char="•"/>
              <a:tabLst/>
              <a:defRPr/>
            </a:pPr>
            <a:r>
              <a:rPr kumimoji="0" lang="en-US" sz="1600" b="1" i="0" u="none" strike="noStrike" kern="1200" cap="none" spc="0" normalizeH="0" baseline="0" noProof="0">
                <a:ln>
                  <a:noFill/>
                </a:ln>
                <a:solidFill>
                  <a:srgbClr val="505050"/>
                </a:solidFill>
                <a:effectLst/>
                <a:uLnTx/>
                <a:uFillTx/>
                <a:latin typeface="Segoe UI"/>
              </a:rPr>
              <a:t>SOC Manager </a:t>
            </a:r>
          </a:p>
          <a:p>
            <a:pPr marL="285750" marR="0" lvl="1" indent="-285750" algn="l" defTabSz="914400" rtl="0" eaLnBrk="1" fontAlgn="ctr" latinLnBrk="0" hangingPunct="1">
              <a:lnSpc>
                <a:spcPct val="90000"/>
              </a:lnSpc>
              <a:spcBef>
                <a:spcPts val="0"/>
              </a:spcBef>
              <a:spcAft>
                <a:spcPts val="0"/>
              </a:spcAft>
              <a:buClrTx/>
              <a:buSzTx/>
              <a:buFont typeface="Arial" panose="020B0604020202020204" pitchFamily="34" charset="0"/>
              <a:buChar char="•"/>
              <a:tabLst/>
              <a:defRPr/>
            </a:pPr>
            <a:r>
              <a:rPr kumimoji="0" lang="en-US" sz="1600" b="1" i="0" u="none" strike="noStrike" kern="1200" cap="none" spc="0" normalizeH="0" baseline="0" noProof="0">
                <a:ln>
                  <a:noFill/>
                </a:ln>
                <a:solidFill>
                  <a:srgbClr val="505050"/>
                </a:solidFill>
                <a:effectLst/>
                <a:uLnTx/>
                <a:uFillTx/>
                <a:latin typeface="Segoe UI"/>
              </a:rPr>
              <a:t>Threat Intelligence Lead</a:t>
            </a:r>
          </a:p>
        </p:txBody>
      </p:sp>
      <p:grpSp>
        <p:nvGrpSpPr>
          <p:cNvPr id="4" name="Group 3">
            <a:extLst>
              <a:ext uri="{FF2B5EF4-FFF2-40B4-BE49-F238E27FC236}">
                <a16:creationId xmlns:a16="http://schemas.microsoft.com/office/drawing/2014/main" id="{08292948-328C-4E79-9F49-93455566E639}"/>
              </a:ext>
            </a:extLst>
          </p:cNvPr>
          <p:cNvGrpSpPr/>
          <p:nvPr/>
        </p:nvGrpSpPr>
        <p:grpSpPr>
          <a:xfrm>
            <a:off x="8813991" y="3223661"/>
            <a:ext cx="2927404" cy="567223"/>
            <a:chOff x="8813991" y="3223661"/>
            <a:chExt cx="2927404" cy="567223"/>
          </a:xfrm>
        </p:grpSpPr>
        <p:sp>
          <p:nvSpPr>
            <p:cNvPr id="52" name="TextBox 51">
              <a:extLst>
                <a:ext uri="{FF2B5EF4-FFF2-40B4-BE49-F238E27FC236}">
                  <a16:creationId xmlns:a16="http://schemas.microsoft.com/office/drawing/2014/main" id="{BA736240-74BE-495E-A9E2-5E527F2694BC}"/>
                </a:ext>
              </a:extLst>
            </p:cNvPr>
            <p:cNvSpPr txBox="1"/>
            <p:nvPr/>
          </p:nvSpPr>
          <p:spPr>
            <a:xfrm>
              <a:off x="8897248" y="3223661"/>
              <a:ext cx="2011255" cy="246221"/>
            </a:xfrm>
            <a:prstGeom prst="rect">
              <a:avLst/>
            </a:prstGeom>
            <a:noFill/>
          </p:spPr>
          <p:txBody>
            <a:bodyPr wrap="square" lIns="0" tIns="0" rIns="0" bIns="0" rtlCol="0">
              <a:spAutoFit/>
            </a:bodyPr>
            <a:lstStyle>
              <a:defPPr>
                <a:defRPr lang="en-US"/>
              </a:defPPr>
              <a:lvl1pPr>
                <a:defRPr b="1" kern="0">
                  <a:gradFill>
                    <a:gsLst>
                      <a:gs pos="2917">
                        <a:srgbClr val="0078D4"/>
                      </a:gs>
                      <a:gs pos="97000">
                        <a:srgbClr val="0078D4"/>
                      </a:gs>
                    </a:gsLst>
                    <a:lin ang="5400000" scaled="0"/>
                  </a:gradFill>
                </a:defRPr>
              </a:lvl1pPr>
            </a:lstStyle>
            <a:p>
              <a:r>
                <a:rPr lang="en-US" sz="1600">
                  <a:solidFill>
                    <a:srgbClr val="B9B9B9"/>
                  </a:solidFill>
                </a:rPr>
                <a:t>(A) Identify-Protect</a:t>
              </a:r>
            </a:p>
          </p:txBody>
        </p:sp>
        <p:sp>
          <p:nvSpPr>
            <p:cNvPr id="3" name="Rectangle 2">
              <a:extLst>
                <a:ext uri="{FF2B5EF4-FFF2-40B4-BE49-F238E27FC236}">
                  <a16:creationId xmlns:a16="http://schemas.microsoft.com/office/drawing/2014/main" id="{0B34B789-C631-44D2-A962-5FA4B98199C1}"/>
                </a:ext>
              </a:extLst>
            </p:cNvPr>
            <p:cNvSpPr/>
            <p:nvPr/>
          </p:nvSpPr>
          <p:spPr>
            <a:xfrm>
              <a:off x="8813991" y="3452330"/>
              <a:ext cx="2927404" cy="338554"/>
            </a:xfrm>
            <a:prstGeom prst="rect">
              <a:avLst/>
            </a:prstGeom>
          </p:spPr>
          <p:txBody>
            <a:bodyPr wrap="none">
              <a:spAutoFit/>
            </a:bodyPr>
            <a:lstStyle/>
            <a:p>
              <a:pPr lvl="0"/>
              <a:r>
                <a:rPr lang="en-US" sz="1600" b="1" kern="0">
                  <a:gradFill>
                    <a:gsLst>
                      <a:gs pos="2917">
                        <a:srgbClr val="0078D4"/>
                      </a:gs>
                      <a:gs pos="97000">
                        <a:srgbClr val="0078D4"/>
                      </a:gs>
                    </a:gsLst>
                    <a:lin ang="5400000" scaled="0"/>
                  </a:gradFill>
                </a:rPr>
                <a:t>(B) Detect-Respond-Recover</a:t>
              </a:r>
            </a:p>
          </p:txBody>
        </p:sp>
      </p:grpSp>
    </p:spTree>
    <p:extLst>
      <p:ext uri="{BB962C8B-B14F-4D97-AF65-F5344CB8AC3E}">
        <p14:creationId xmlns:p14="http://schemas.microsoft.com/office/powerpoint/2010/main" val="13113963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6"/>
                                        </p:tgtEl>
                                        <p:attrNameLst>
                                          <p:attrName>style.visibility</p:attrName>
                                        </p:attrNameLst>
                                      </p:cBhvr>
                                      <p:to>
                                        <p:strVal val="visible"/>
                                      </p:to>
                                    </p:set>
                                    <p:animEffect transition="in" filter="fade">
                                      <p:cBhvr>
                                        <p:cTn id="7" dur="400"/>
                                        <p:tgtEl>
                                          <p:spTgt spid="76"/>
                                        </p:tgtEl>
                                      </p:cBhvr>
                                    </p:animEffect>
                                  </p:childTnLst>
                                </p:cTn>
                              </p:par>
                              <p:par>
                                <p:cTn id="8" presetID="22" presetClass="entr" presetSubtype="2" fill="hold" nodeType="withEffect">
                                  <p:stCondLst>
                                    <p:cond delay="0"/>
                                  </p:stCondLst>
                                  <p:childTnLst>
                                    <p:set>
                                      <p:cBhvr>
                                        <p:cTn id="9" dur="1" fill="hold">
                                          <p:stCondLst>
                                            <p:cond delay="0"/>
                                          </p:stCondLst>
                                        </p:cTn>
                                        <p:tgtEl>
                                          <p:spTgt spid="93"/>
                                        </p:tgtEl>
                                        <p:attrNameLst>
                                          <p:attrName>style.visibility</p:attrName>
                                        </p:attrNameLst>
                                      </p:cBhvr>
                                      <p:to>
                                        <p:strVal val="visible"/>
                                      </p:to>
                                    </p:set>
                                    <p:animEffect transition="in" filter="wipe(right)">
                                      <p:cBhvr>
                                        <p:cTn id="10" dur="400"/>
                                        <p:tgtEl>
                                          <p:spTgt spid="93"/>
                                        </p:tgtEl>
                                      </p:cBhvr>
                                    </p:animEffect>
                                  </p:childTnLst>
                                </p:cTn>
                              </p:par>
                            </p:childTnLst>
                          </p:cTn>
                        </p:par>
                        <p:par>
                          <p:cTn id="11" fill="hold">
                            <p:stCondLst>
                              <p:cond delay="400"/>
                            </p:stCondLst>
                            <p:childTnLst>
                              <p:par>
                                <p:cTn id="12" presetID="10" presetClass="entr" presetSubtype="0" fill="hold" grpId="0" nodeType="afterEffect">
                                  <p:stCondLst>
                                    <p:cond delay="0"/>
                                  </p:stCondLst>
                                  <p:childTnLst>
                                    <p:set>
                                      <p:cBhvr>
                                        <p:cTn id="13" dur="1" fill="hold">
                                          <p:stCondLst>
                                            <p:cond delay="0"/>
                                          </p:stCondLst>
                                        </p:cTn>
                                        <p:tgtEl>
                                          <p:spTgt spid="75"/>
                                        </p:tgtEl>
                                        <p:attrNameLst>
                                          <p:attrName>style.visibility</p:attrName>
                                        </p:attrNameLst>
                                      </p:cBhvr>
                                      <p:to>
                                        <p:strVal val="visible"/>
                                      </p:to>
                                    </p:set>
                                    <p:animEffect transition="in" filter="fade">
                                      <p:cBhvr>
                                        <p:cTn id="14" dur="400"/>
                                        <p:tgtEl>
                                          <p:spTgt spid="75"/>
                                        </p:tgtEl>
                                      </p:cBhvr>
                                    </p:animEffect>
                                  </p:childTnLst>
                                </p:cTn>
                              </p:par>
                              <p:par>
                                <p:cTn id="15" presetID="22" presetClass="entr" presetSubtype="2" fill="hold" nodeType="withEffect">
                                  <p:stCondLst>
                                    <p:cond delay="0"/>
                                  </p:stCondLst>
                                  <p:childTnLst>
                                    <p:set>
                                      <p:cBhvr>
                                        <p:cTn id="16" dur="1" fill="hold">
                                          <p:stCondLst>
                                            <p:cond delay="0"/>
                                          </p:stCondLst>
                                        </p:cTn>
                                        <p:tgtEl>
                                          <p:spTgt spid="99"/>
                                        </p:tgtEl>
                                        <p:attrNameLst>
                                          <p:attrName>style.visibility</p:attrName>
                                        </p:attrNameLst>
                                      </p:cBhvr>
                                      <p:to>
                                        <p:strVal val="visible"/>
                                      </p:to>
                                    </p:set>
                                    <p:animEffect transition="in" filter="wipe(right)">
                                      <p:cBhvr>
                                        <p:cTn id="17" dur="400"/>
                                        <p:tgtEl>
                                          <p:spTgt spid="99"/>
                                        </p:tgtEl>
                                      </p:cBhvr>
                                    </p:animEffect>
                                  </p:childTnLst>
                                </p:cTn>
                              </p:par>
                            </p:childTnLst>
                          </p:cTn>
                        </p:par>
                        <p:par>
                          <p:cTn id="18" fill="hold">
                            <p:stCondLst>
                              <p:cond delay="800"/>
                            </p:stCondLst>
                            <p:childTnLst>
                              <p:par>
                                <p:cTn id="19" presetID="10" presetClass="entr" presetSubtype="0" fill="hold" grpId="0" nodeType="afterEffect">
                                  <p:stCondLst>
                                    <p:cond delay="0"/>
                                  </p:stCondLst>
                                  <p:childTnLst>
                                    <p:set>
                                      <p:cBhvr>
                                        <p:cTn id="20" dur="1" fill="hold">
                                          <p:stCondLst>
                                            <p:cond delay="0"/>
                                          </p:stCondLst>
                                        </p:cTn>
                                        <p:tgtEl>
                                          <p:spTgt spid="73"/>
                                        </p:tgtEl>
                                        <p:attrNameLst>
                                          <p:attrName>style.visibility</p:attrName>
                                        </p:attrNameLst>
                                      </p:cBhvr>
                                      <p:to>
                                        <p:strVal val="visible"/>
                                      </p:to>
                                    </p:set>
                                    <p:animEffect transition="in" filter="fade">
                                      <p:cBhvr>
                                        <p:cTn id="21" dur="400"/>
                                        <p:tgtEl>
                                          <p:spTgt spid="73"/>
                                        </p:tgtEl>
                                      </p:cBhvr>
                                    </p:animEffect>
                                  </p:childTnLst>
                                </p:cTn>
                              </p:par>
                              <p:par>
                                <p:cTn id="22" presetID="22" presetClass="entr" presetSubtype="4" fill="hold" nodeType="withEffect">
                                  <p:stCondLst>
                                    <p:cond delay="0"/>
                                  </p:stCondLst>
                                  <p:childTnLst>
                                    <p:set>
                                      <p:cBhvr>
                                        <p:cTn id="23" dur="1" fill="hold">
                                          <p:stCondLst>
                                            <p:cond delay="0"/>
                                          </p:stCondLst>
                                        </p:cTn>
                                        <p:tgtEl>
                                          <p:spTgt spid="96"/>
                                        </p:tgtEl>
                                        <p:attrNameLst>
                                          <p:attrName>style.visibility</p:attrName>
                                        </p:attrNameLst>
                                      </p:cBhvr>
                                      <p:to>
                                        <p:strVal val="visible"/>
                                      </p:to>
                                    </p:set>
                                    <p:animEffect transition="in" filter="wipe(down)">
                                      <p:cBhvr>
                                        <p:cTn id="24" dur="400"/>
                                        <p:tgtEl>
                                          <p:spTgt spid="96"/>
                                        </p:tgtEl>
                                      </p:cBhvr>
                                    </p:animEffect>
                                  </p:childTnLst>
                                </p:cTn>
                              </p:par>
                            </p:childTnLst>
                          </p:cTn>
                        </p:par>
                        <p:par>
                          <p:cTn id="25" fill="hold">
                            <p:stCondLst>
                              <p:cond delay="1200"/>
                            </p:stCondLst>
                            <p:childTnLst>
                              <p:par>
                                <p:cTn id="26" presetID="10" presetClass="entr" presetSubtype="0" fill="hold" grpId="0" nodeType="afterEffect">
                                  <p:stCondLst>
                                    <p:cond delay="0"/>
                                  </p:stCondLst>
                                  <p:childTnLst>
                                    <p:set>
                                      <p:cBhvr>
                                        <p:cTn id="27" dur="1" fill="hold">
                                          <p:stCondLst>
                                            <p:cond delay="0"/>
                                          </p:stCondLst>
                                        </p:cTn>
                                        <p:tgtEl>
                                          <p:spTgt spid="72"/>
                                        </p:tgtEl>
                                        <p:attrNameLst>
                                          <p:attrName>style.visibility</p:attrName>
                                        </p:attrNameLst>
                                      </p:cBhvr>
                                      <p:to>
                                        <p:strVal val="visible"/>
                                      </p:to>
                                    </p:set>
                                    <p:animEffect transition="in" filter="fade">
                                      <p:cBhvr>
                                        <p:cTn id="28" dur="400"/>
                                        <p:tgtEl>
                                          <p:spTgt spid="72"/>
                                        </p:tgtEl>
                                      </p:cBhvr>
                                    </p:animEffect>
                                  </p:childTnLst>
                                </p:cTn>
                              </p:par>
                            </p:childTnLst>
                          </p:cTn>
                        </p:par>
                        <p:par>
                          <p:cTn id="29" fill="hold">
                            <p:stCondLst>
                              <p:cond delay="1600"/>
                            </p:stCondLst>
                            <p:childTnLst>
                              <p:par>
                                <p:cTn id="30" presetID="22" presetClass="entr" presetSubtype="8" fill="hold" nodeType="afterEffect">
                                  <p:stCondLst>
                                    <p:cond delay="0"/>
                                  </p:stCondLst>
                                  <p:childTnLst>
                                    <p:set>
                                      <p:cBhvr>
                                        <p:cTn id="31" dur="1" fill="hold">
                                          <p:stCondLst>
                                            <p:cond delay="0"/>
                                          </p:stCondLst>
                                        </p:cTn>
                                        <p:tgtEl>
                                          <p:spTgt spid="114"/>
                                        </p:tgtEl>
                                        <p:attrNameLst>
                                          <p:attrName>style.visibility</p:attrName>
                                        </p:attrNameLst>
                                      </p:cBhvr>
                                      <p:to>
                                        <p:strVal val="visible"/>
                                      </p:to>
                                    </p:set>
                                    <p:animEffect transition="in" filter="wipe(left)">
                                      <p:cBhvr>
                                        <p:cTn id="32" dur="400"/>
                                        <p:tgtEl>
                                          <p:spTgt spid="114"/>
                                        </p:tgtEl>
                                      </p:cBhvr>
                                    </p:animEffect>
                                  </p:childTnLst>
                                </p:cTn>
                              </p:par>
                            </p:childTnLst>
                          </p:cTn>
                        </p:par>
                        <p:par>
                          <p:cTn id="33" fill="hold">
                            <p:stCondLst>
                              <p:cond delay="2000"/>
                            </p:stCondLst>
                            <p:childTnLst>
                              <p:par>
                                <p:cTn id="34" presetID="22" presetClass="entr" presetSubtype="8" fill="hold" nodeType="afterEffect">
                                  <p:stCondLst>
                                    <p:cond delay="0"/>
                                  </p:stCondLst>
                                  <p:childTnLst>
                                    <p:set>
                                      <p:cBhvr>
                                        <p:cTn id="35" dur="1" fill="hold">
                                          <p:stCondLst>
                                            <p:cond delay="0"/>
                                          </p:stCondLst>
                                        </p:cTn>
                                        <p:tgtEl>
                                          <p:spTgt spid="102"/>
                                        </p:tgtEl>
                                        <p:attrNameLst>
                                          <p:attrName>style.visibility</p:attrName>
                                        </p:attrNameLst>
                                      </p:cBhvr>
                                      <p:to>
                                        <p:strVal val="visible"/>
                                      </p:to>
                                    </p:set>
                                    <p:animEffect transition="in" filter="wipe(left)">
                                      <p:cBhvr>
                                        <p:cTn id="36" dur="400"/>
                                        <p:tgtEl>
                                          <p:spTgt spid="102"/>
                                        </p:tgtEl>
                                      </p:cBhvr>
                                    </p:animEffect>
                                  </p:childTnLst>
                                </p:cTn>
                              </p:par>
                            </p:childTnLst>
                          </p:cTn>
                        </p:par>
                        <p:par>
                          <p:cTn id="37" fill="hold">
                            <p:stCondLst>
                              <p:cond delay="2400"/>
                            </p:stCondLst>
                            <p:childTnLst>
                              <p:par>
                                <p:cTn id="38" presetID="22" presetClass="entr" presetSubtype="8" fill="hold" nodeType="afterEffect">
                                  <p:stCondLst>
                                    <p:cond delay="0"/>
                                  </p:stCondLst>
                                  <p:childTnLst>
                                    <p:set>
                                      <p:cBhvr>
                                        <p:cTn id="39" dur="1" fill="hold">
                                          <p:stCondLst>
                                            <p:cond delay="0"/>
                                          </p:stCondLst>
                                        </p:cTn>
                                        <p:tgtEl>
                                          <p:spTgt spid="105"/>
                                        </p:tgtEl>
                                        <p:attrNameLst>
                                          <p:attrName>style.visibility</p:attrName>
                                        </p:attrNameLst>
                                      </p:cBhvr>
                                      <p:to>
                                        <p:strVal val="visible"/>
                                      </p:to>
                                    </p:set>
                                    <p:animEffect transition="in" filter="wipe(left)">
                                      <p:cBhvr>
                                        <p:cTn id="40" dur="400"/>
                                        <p:tgtEl>
                                          <p:spTgt spid="105"/>
                                        </p:tgtEl>
                                      </p:cBhvr>
                                    </p:animEffect>
                                  </p:childTnLst>
                                </p:cTn>
                              </p:par>
                              <p:par>
                                <p:cTn id="41" presetID="22" presetClass="entr" presetSubtype="1" fill="hold" nodeType="withEffect">
                                  <p:stCondLst>
                                    <p:cond delay="250"/>
                                  </p:stCondLst>
                                  <p:childTnLst>
                                    <p:set>
                                      <p:cBhvr>
                                        <p:cTn id="42" dur="1" fill="hold">
                                          <p:stCondLst>
                                            <p:cond delay="0"/>
                                          </p:stCondLst>
                                        </p:cTn>
                                        <p:tgtEl>
                                          <p:spTgt spid="4"/>
                                        </p:tgtEl>
                                        <p:attrNameLst>
                                          <p:attrName>style.visibility</p:attrName>
                                        </p:attrNameLst>
                                      </p:cBhvr>
                                      <p:to>
                                        <p:strVal val="visible"/>
                                      </p:to>
                                    </p:set>
                                    <p:animEffect transition="in" filter="wipe(up)">
                                      <p:cBhvr>
                                        <p:cTn id="43" dur="500"/>
                                        <p:tgtEl>
                                          <p:spTgt spid="4"/>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51"/>
                                        </p:tgtEl>
                                        <p:attrNameLst>
                                          <p:attrName>style.visibility</p:attrName>
                                        </p:attrNameLst>
                                      </p:cBhvr>
                                      <p:to>
                                        <p:strVal val="visible"/>
                                      </p:to>
                                    </p:set>
                                    <p:animEffect transition="in" filter="fade">
                                      <p:cBhvr>
                                        <p:cTn id="46" dur="500"/>
                                        <p:tgtEl>
                                          <p:spTgt spid="51"/>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nodeType="clickEffect">
                                  <p:stCondLst>
                                    <p:cond delay="0"/>
                                  </p:stCondLst>
                                  <p:childTnLst>
                                    <p:set>
                                      <p:cBhvr>
                                        <p:cTn id="50" dur="1" fill="hold">
                                          <p:stCondLst>
                                            <p:cond delay="0"/>
                                          </p:stCondLst>
                                        </p:cTn>
                                        <p:tgtEl>
                                          <p:spTgt spid="108"/>
                                        </p:tgtEl>
                                        <p:attrNameLst>
                                          <p:attrName>style.visibility</p:attrName>
                                        </p:attrNameLst>
                                      </p:cBhvr>
                                      <p:to>
                                        <p:strVal val="visible"/>
                                      </p:to>
                                    </p:set>
                                    <p:animEffect transition="in" filter="wipe(left)">
                                      <p:cBhvr>
                                        <p:cTn id="51" dur="400"/>
                                        <p:tgtEl>
                                          <p:spTgt spid="108"/>
                                        </p:tgtEl>
                                      </p:cBhvr>
                                    </p:animEffect>
                                  </p:childTnLst>
                                </p:cTn>
                              </p:par>
                            </p:childTnLst>
                          </p:cTn>
                        </p:par>
                        <p:par>
                          <p:cTn id="52" fill="hold">
                            <p:stCondLst>
                              <p:cond delay="400"/>
                            </p:stCondLst>
                            <p:childTnLst>
                              <p:par>
                                <p:cTn id="53" presetID="10" presetClass="entr" presetSubtype="0" fill="hold" grpId="0" nodeType="afterEffect">
                                  <p:stCondLst>
                                    <p:cond delay="0"/>
                                  </p:stCondLst>
                                  <p:childTnLst>
                                    <p:set>
                                      <p:cBhvr>
                                        <p:cTn id="54" dur="1" fill="hold">
                                          <p:stCondLst>
                                            <p:cond delay="0"/>
                                          </p:stCondLst>
                                        </p:cTn>
                                        <p:tgtEl>
                                          <p:spTgt spid="74"/>
                                        </p:tgtEl>
                                        <p:attrNameLst>
                                          <p:attrName>style.visibility</p:attrName>
                                        </p:attrNameLst>
                                      </p:cBhvr>
                                      <p:to>
                                        <p:strVal val="visible"/>
                                      </p:to>
                                    </p:set>
                                    <p:animEffect transition="in" filter="fade">
                                      <p:cBhvr>
                                        <p:cTn id="55" dur="400"/>
                                        <p:tgtEl>
                                          <p:spTgt spid="74"/>
                                        </p:tgtEl>
                                      </p:cBhvr>
                                    </p:animEffect>
                                  </p:childTnLst>
                                </p:cTn>
                              </p:par>
                            </p:childTnLst>
                          </p:cTn>
                        </p:par>
                        <p:par>
                          <p:cTn id="56" fill="hold">
                            <p:stCondLst>
                              <p:cond delay="800"/>
                            </p:stCondLst>
                            <p:childTnLst>
                              <p:par>
                                <p:cTn id="57" presetID="22" presetClass="entr" presetSubtype="8" fill="hold" nodeType="afterEffect">
                                  <p:stCondLst>
                                    <p:cond delay="0"/>
                                  </p:stCondLst>
                                  <p:childTnLst>
                                    <p:set>
                                      <p:cBhvr>
                                        <p:cTn id="58" dur="1" fill="hold">
                                          <p:stCondLst>
                                            <p:cond delay="0"/>
                                          </p:stCondLst>
                                        </p:cTn>
                                        <p:tgtEl>
                                          <p:spTgt spid="111"/>
                                        </p:tgtEl>
                                        <p:attrNameLst>
                                          <p:attrName>style.visibility</p:attrName>
                                        </p:attrNameLst>
                                      </p:cBhvr>
                                      <p:to>
                                        <p:strVal val="visible"/>
                                      </p:to>
                                    </p:set>
                                    <p:animEffect transition="in" filter="wipe(left)">
                                      <p:cBhvr>
                                        <p:cTn id="59" dur="400"/>
                                        <p:tgtEl>
                                          <p:spTgt spid="1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animBg="1"/>
      <p:bldP spid="73" grpId="0" animBg="1"/>
      <p:bldP spid="74" grpId="0" animBg="1"/>
      <p:bldP spid="75" grpId="0" animBg="1"/>
      <p:bldP spid="76" grpId="0" animBg="1"/>
      <p:bldP spid="51"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9" name="Group 148">
            <a:extLst>
              <a:ext uri="{FF2B5EF4-FFF2-40B4-BE49-F238E27FC236}">
                <a16:creationId xmlns:a16="http://schemas.microsoft.com/office/drawing/2014/main" id="{79570190-388F-4486-BCC5-BB0EC621CE06}"/>
              </a:ext>
            </a:extLst>
          </p:cNvPr>
          <p:cNvGrpSpPr/>
          <p:nvPr/>
        </p:nvGrpSpPr>
        <p:grpSpPr>
          <a:xfrm rot="5400000">
            <a:off x="2119613" y="3962250"/>
            <a:ext cx="1725584" cy="265875"/>
            <a:chOff x="866633" y="2967123"/>
            <a:chExt cx="10658901" cy="464023"/>
          </a:xfrm>
        </p:grpSpPr>
        <p:sp>
          <p:nvSpPr>
            <p:cNvPr id="162" name="Rectangle 161">
              <a:extLst>
                <a:ext uri="{FF2B5EF4-FFF2-40B4-BE49-F238E27FC236}">
                  <a16:creationId xmlns:a16="http://schemas.microsoft.com/office/drawing/2014/main" id="{6823F363-C435-41CA-932F-D4191DBDF172}"/>
                </a:ext>
              </a:extLst>
            </p:cNvPr>
            <p:cNvSpPr/>
            <p:nvPr/>
          </p:nvSpPr>
          <p:spPr bwMode="auto">
            <a:xfrm>
              <a:off x="866633" y="2967123"/>
              <a:ext cx="10658901" cy="46402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1" i="0" u="none" strike="noStrike" kern="120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cxnSp>
          <p:nvCxnSpPr>
            <p:cNvPr id="163" name="Straight Connector 162">
              <a:extLst>
                <a:ext uri="{FF2B5EF4-FFF2-40B4-BE49-F238E27FC236}">
                  <a16:creationId xmlns:a16="http://schemas.microsoft.com/office/drawing/2014/main" id="{9891B708-BECD-4B6D-880D-8B65EB449864}"/>
                </a:ext>
              </a:extLst>
            </p:cNvPr>
            <p:cNvCxnSpPr/>
            <p:nvPr/>
          </p:nvCxnSpPr>
          <p:spPr>
            <a:xfrm>
              <a:off x="866633" y="2967123"/>
              <a:ext cx="10658901" cy="0"/>
            </a:xfrm>
            <a:prstGeom prst="line">
              <a:avLst/>
            </a:prstGeom>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FC8D8996-678D-4BC8-9224-E87062342581}"/>
                </a:ext>
              </a:extLst>
            </p:cNvPr>
            <p:cNvCxnSpPr/>
            <p:nvPr/>
          </p:nvCxnSpPr>
          <p:spPr>
            <a:xfrm>
              <a:off x="866633" y="3429000"/>
              <a:ext cx="10658901" cy="0"/>
            </a:xfrm>
            <a:prstGeom prst="line">
              <a:avLst/>
            </a:prstGeom>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7" name="Group 6">
            <a:extLst>
              <a:ext uri="{FF2B5EF4-FFF2-40B4-BE49-F238E27FC236}">
                <a16:creationId xmlns:a16="http://schemas.microsoft.com/office/drawing/2014/main" id="{E88EAFC5-23D9-4EBA-8611-1718F056F4B4}"/>
              </a:ext>
            </a:extLst>
          </p:cNvPr>
          <p:cNvGrpSpPr/>
          <p:nvPr/>
        </p:nvGrpSpPr>
        <p:grpSpPr>
          <a:xfrm>
            <a:off x="586776" y="3588829"/>
            <a:ext cx="11605224" cy="1095845"/>
            <a:chOff x="866633" y="2967123"/>
            <a:chExt cx="10658901" cy="464023"/>
          </a:xfrm>
          <a:solidFill>
            <a:schemeClr val="bg1"/>
          </a:solidFill>
        </p:grpSpPr>
        <p:sp>
          <p:nvSpPr>
            <p:cNvPr id="3" name="Rectangle 2">
              <a:extLst>
                <a:ext uri="{FF2B5EF4-FFF2-40B4-BE49-F238E27FC236}">
                  <a16:creationId xmlns:a16="http://schemas.microsoft.com/office/drawing/2014/main" id="{6E39B389-5C4B-4C2E-919E-0709B0E4F9BD}"/>
                </a:ext>
              </a:extLst>
            </p:cNvPr>
            <p:cNvSpPr/>
            <p:nvPr/>
          </p:nvSpPr>
          <p:spPr bwMode="auto">
            <a:xfrm>
              <a:off x="866633" y="2967123"/>
              <a:ext cx="10658901" cy="46402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1" i="0" u="none" strike="noStrike" kern="120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cxnSp>
          <p:nvCxnSpPr>
            <p:cNvPr id="5" name="Straight Connector 4">
              <a:extLst>
                <a:ext uri="{FF2B5EF4-FFF2-40B4-BE49-F238E27FC236}">
                  <a16:creationId xmlns:a16="http://schemas.microsoft.com/office/drawing/2014/main" id="{88D0D6A4-C30E-446F-B5D2-061771BF9479}"/>
                </a:ext>
              </a:extLst>
            </p:cNvPr>
            <p:cNvCxnSpPr/>
            <p:nvPr/>
          </p:nvCxnSpPr>
          <p:spPr>
            <a:xfrm>
              <a:off x="866633" y="2967123"/>
              <a:ext cx="10658901" cy="0"/>
            </a:xfrm>
            <a:prstGeom prst="line">
              <a:avLst/>
            </a:prstGeom>
            <a:grpFill/>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E0399AC9-72EC-4279-A7F7-EE584F6BA27F}"/>
                </a:ext>
              </a:extLst>
            </p:cNvPr>
            <p:cNvCxnSpPr/>
            <p:nvPr/>
          </p:nvCxnSpPr>
          <p:spPr>
            <a:xfrm>
              <a:off x="866633" y="3429000"/>
              <a:ext cx="10658901" cy="0"/>
            </a:xfrm>
            <a:prstGeom prst="line">
              <a:avLst/>
            </a:prstGeom>
            <a:grpFill/>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D5D10A2D-54F9-4F90-9F8E-EDA3213DA72A}"/>
              </a:ext>
            </a:extLst>
          </p:cNvPr>
          <p:cNvGrpSpPr/>
          <p:nvPr/>
        </p:nvGrpSpPr>
        <p:grpSpPr>
          <a:xfrm>
            <a:off x="4823687" y="4468414"/>
            <a:ext cx="7695157" cy="1423166"/>
            <a:chOff x="4823687" y="4468414"/>
            <a:chExt cx="7695157" cy="1423166"/>
          </a:xfrm>
          <a:solidFill>
            <a:schemeClr val="bg1"/>
          </a:solidFill>
        </p:grpSpPr>
        <p:grpSp>
          <p:nvGrpSpPr>
            <p:cNvPr id="58" name="Group 57">
              <a:extLst>
                <a:ext uri="{FF2B5EF4-FFF2-40B4-BE49-F238E27FC236}">
                  <a16:creationId xmlns:a16="http://schemas.microsoft.com/office/drawing/2014/main" id="{651F56E1-322B-4FF6-940B-D42C233C43A7}"/>
                </a:ext>
              </a:extLst>
            </p:cNvPr>
            <p:cNvGrpSpPr/>
            <p:nvPr/>
          </p:nvGrpSpPr>
          <p:grpSpPr>
            <a:xfrm>
              <a:off x="4823687" y="4468414"/>
              <a:ext cx="7004821" cy="567235"/>
              <a:chOff x="4823687" y="4920711"/>
              <a:chExt cx="7004821" cy="567235"/>
            </a:xfrm>
            <a:grpFill/>
          </p:grpSpPr>
          <p:grpSp>
            <p:nvGrpSpPr>
              <p:cNvPr id="40" name="Group 39">
                <a:extLst>
                  <a:ext uri="{FF2B5EF4-FFF2-40B4-BE49-F238E27FC236}">
                    <a16:creationId xmlns:a16="http://schemas.microsoft.com/office/drawing/2014/main" id="{31633539-A0F1-469F-A161-DA41161A9745}"/>
                  </a:ext>
                </a:extLst>
              </p:cNvPr>
              <p:cNvGrpSpPr/>
              <p:nvPr/>
            </p:nvGrpSpPr>
            <p:grpSpPr>
              <a:xfrm rot="5400000">
                <a:off x="4673008" y="5071391"/>
                <a:ext cx="567233" cy="265875"/>
                <a:chOff x="866633" y="2967123"/>
                <a:chExt cx="10658901" cy="464023"/>
              </a:xfrm>
              <a:grpFill/>
            </p:grpSpPr>
            <p:sp>
              <p:nvSpPr>
                <p:cNvPr id="41" name="Rectangle 40">
                  <a:extLst>
                    <a:ext uri="{FF2B5EF4-FFF2-40B4-BE49-F238E27FC236}">
                      <a16:creationId xmlns:a16="http://schemas.microsoft.com/office/drawing/2014/main" id="{DD112563-A889-4103-A26F-C73F7AC63756}"/>
                    </a:ext>
                  </a:extLst>
                </p:cNvPr>
                <p:cNvSpPr/>
                <p:nvPr/>
              </p:nvSpPr>
              <p:spPr bwMode="auto">
                <a:xfrm>
                  <a:off x="866633" y="2967123"/>
                  <a:ext cx="10658901" cy="46402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1" i="0" u="none" strike="noStrike" kern="120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cxnSp>
              <p:nvCxnSpPr>
                <p:cNvPr id="42" name="Straight Connector 41">
                  <a:extLst>
                    <a:ext uri="{FF2B5EF4-FFF2-40B4-BE49-F238E27FC236}">
                      <a16:creationId xmlns:a16="http://schemas.microsoft.com/office/drawing/2014/main" id="{A1C67B36-1C33-4CC2-B7AA-877F39B78019}"/>
                    </a:ext>
                  </a:extLst>
                </p:cNvPr>
                <p:cNvCxnSpPr/>
                <p:nvPr/>
              </p:nvCxnSpPr>
              <p:spPr>
                <a:xfrm>
                  <a:off x="866633" y="2967123"/>
                  <a:ext cx="10658901" cy="0"/>
                </a:xfrm>
                <a:prstGeom prst="line">
                  <a:avLst/>
                </a:prstGeom>
                <a:grpFill/>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3A50266D-D5C5-47BA-B343-FA5E38324983}"/>
                    </a:ext>
                  </a:extLst>
                </p:cNvPr>
                <p:cNvCxnSpPr/>
                <p:nvPr/>
              </p:nvCxnSpPr>
              <p:spPr>
                <a:xfrm>
                  <a:off x="866633" y="3429000"/>
                  <a:ext cx="10658901" cy="0"/>
                </a:xfrm>
                <a:prstGeom prst="line">
                  <a:avLst/>
                </a:prstGeom>
                <a:grpFill/>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44" name="Group 43">
                <a:extLst>
                  <a:ext uri="{FF2B5EF4-FFF2-40B4-BE49-F238E27FC236}">
                    <a16:creationId xmlns:a16="http://schemas.microsoft.com/office/drawing/2014/main" id="{0958AEAF-CCF7-409F-A2DF-46AD1DCF802C}"/>
                  </a:ext>
                </a:extLst>
              </p:cNvPr>
              <p:cNvGrpSpPr/>
              <p:nvPr/>
            </p:nvGrpSpPr>
            <p:grpSpPr>
              <a:xfrm rot="5400000">
                <a:off x="7098274" y="5071390"/>
                <a:ext cx="567233" cy="265875"/>
                <a:chOff x="866633" y="2967123"/>
                <a:chExt cx="10658901" cy="464023"/>
              </a:xfrm>
              <a:grpFill/>
            </p:grpSpPr>
            <p:sp>
              <p:nvSpPr>
                <p:cNvPr id="45" name="Rectangle 44">
                  <a:extLst>
                    <a:ext uri="{FF2B5EF4-FFF2-40B4-BE49-F238E27FC236}">
                      <a16:creationId xmlns:a16="http://schemas.microsoft.com/office/drawing/2014/main" id="{40D50D07-A945-47B5-94B5-4F86F0EAB139}"/>
                    </a:ext>
                  </a:extLst>
                </p:cNvPr>
                <p:cNvSpPr/>
                <p:nvPr/>
              </p:nvSpPr>
              <p:spPr bwMode="auto">
                <a:xfrm>
                  <a:off x="866633" y="2967123"/>
                  <a:ext cx="10658901" cy="46402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1" i="0" u="none" strike="noStrike" kern="120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cxnSp>
              <p:nvCxnSpPr>
                <p:cNvPr id="46" name="Straight Connector 45">
                  <a:extLst>
                    <a:ext uri="{FF2B5EF4-FFF2-40B4-BE49-F238E27FC236}">
                      <a16:creationId xmlns:a16="http://schemas.microsoft.com/office/drawing/2014/main" id="{8143F61A-7969-4848-875A-E2C43E62F880}"/>
                    </a:ext>
                  </a:extLst>
                </p:cNvPr>
                <p:cNvCxnSpPr/>
                <p:nvPr/>
              </p:nvCxnSpPr>
              <p:spPr>
                <a:xfrm>
                  <a:off x="866633" y="2967123"/>
                  <a:ext cx="10658901" cy="0"/>
                </a:xfrm>
                <a:prstGeom prst="line">
                  <a:avLst/>
                </a:prstGeom>
                <a:grpFill/>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36D25E26-8D20-404B-8AF5-3B6D06C0D96B}"/>
                    </a:ext>
                  </a:extLst>
                </p:cNvPr>
                <p:cNvCxnSpPr/>
                <p:nvPr/>
              </p:nvCxnSpPr>
              <p:spPr>
                <a:xfrm>
                  <a:off x="866633" y="3429000"/>
                  <a:ext cx="10658901" cy="0"/>
                </a:xfrm>
                <a:prstGeom prst="line">
                  <a:avLst/>
                </a:prstGeom>
                <a:grpFill/>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48" name="Group 47">
                <a:extLst>
                  <a:ext uri="{FF2B5EF4-FFF2-40B4-BE49-F238E27FC236}">
                    <a16:creationId xmlns:a16="http://schemas.microsoft.com/office/drawing/2014/main" id="{CBAFB29F-0BAE-484E-9570-731371275523}"/>
                  </a:ext>
                </a:extLst>
              </p:cNvPr>
              <p:cNvGrpSpPr/>
              <p:nvPr/>
            </p:nvGrpSpPr>
            <p:grpSpPr>
              <a:xfrm rot="5400000">
                <a:off x="9523535" y="5071391"/>
                <a:ext cx="567235" cy="265876"/>
                <a:chOff x="866633" y="2967122"/>
                <a:chExt cx="10658929" cy="464024"/>
              </a:xfrm>
              <a:grpFill/>
            </p:grpSpPr>
            <p:sp>
              <p:nvSpPr>
                <p:cNvPr id="49" name="Rectangle 48">
                  <a:extLst>
                    <a:ext uri="{FF2B5EF4-FFF2-40B4-BE49-F238E27FC236}">
                      <a16:creationId xmlns:a16="http://schemas.microsoft.com/office/drawing/2014/main" id="{34F60BDC-E407-4F9B-9B5B-6B5A97643DFA}"/>
                    </a:ext>
                  </a:extLst>
                </p:cNvPr>
                <p:cNvSpPr/>
                <p:nvPr/>
              </p:nvSpPr>
              <p:spPr bwMode="auto">
                <a:xfrm>
                  <a:off x="866633" y="2967123"/>
                  <a:ext cx="10658901" cy="46402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1" i="0" u="none" strike="noStrike" kern="120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cxnSp>
              <p:nvCxnSpPr>
                <p:cNvPr id="50" name="Straight Connector 49">
                  <a:extLst>
                    <a:ext uri="{FF2B5EF4-FFF2-40B4-BE49-F238E27FC236}">
                      <a16:creationId xmlns:a16="http://schemas.microsoft.com/office/drawing/2014/main" id="{DECC264F-AE7D-4618-B612-5448CA3432CD}"/>
                    </a:ext>
                  </a:extLst>
                </p:cNvPr>
                <p:cNvCxnSpPr/>
                <p:nvPr/>
              </p:nvCxnSpPr>
              <p:spPr>
                <a:xfrm>
                  <a:off x="866661" y="2967122"/>
                  <a:ext cx="10658901" cy="0"/>
                </a:xfrm>
                <a:prstGeom prst="line">
                  <a:avLst/>
                </a:prstGeom>
                <a:grpFill/>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C7FEB632-AD0B-4697-A237-C26E20969E3F}"/>
                    </a:ext>
                  </a:extLst>
                </p:cNvPr>
                <p:cNvCxnSpPr/>
                <p:nvPr/>
              </p:nvCxnSpPr>
              <p:spPr>
                <a:xfrm>
                  <a:off x="866633" y="3429000"/>
                  <a:ext cx="10658901" cy="0"/>
                </a:xfrm>
                <a:prstGeom prst="line">
                  <a:avLst/>
                </a:prstGeom>
                <a:grpFill/>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201" name="Group 200">
                <a:extLst>
                  <a:ext uri="{FF2B5EF4-FFF2-40B4-BE49-F238E27FC236}">
                    <a16:creationId xmlns:a16="http://schemas.microsoft.com/office/drawing/2014/main" id="{BC870A52-8A4C-4117-8E42-029AC2E30550}"/>
                  </a:ext>
                </a:extLst>
              </p:cNvPr>
              <p:cNvGrpSpPr/>
              <p:nvPr/>
            </p:nvGrpSpPr>
            <p:grpSpPr>
              <a:xfrm rot="5400000">
                <a:off x="11411954" y="5071390"/>
                <a:ext cx="567233" cy="265875"/>
                <a:chOff x="882220" y="3945113"/>
                <a:chExt cx="10658919" cy="464023"/>
              </a:xfrm>
              <a:grpFill/>
            </p:grpSpPr>
            <p:sp>
              <p:nvSpPr>
                <p:cNvPr id="202" name="Rectangle 201">
                  <a:extLst>
                    <a:ext uri="{FF2B5EF4-FFF2-40B4-BE49-F238E27FC236}">
                      <a16:creationId xmlns:a16="http://schemas.microsoft.com/office/drawing/2014/main" id="{23D17FD5-5E64-443D-82BE-812A0285278A}"/>
                    </a:ext>
                  </a:extLst>
                </p:cNvPr>
                <p:cNvSpPr/>
                <p:nvPr/>
              </p:nvSpPr>
              <p:spPr bwMode="auto">
                <a:xfrm>
                  <a:off x="882220" y="3945113"/>
                  <a:ext cx="10658910" cy="46402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1" i="0" u="none" strike="noStrike" kern="120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cxnSp>
              <p:nvCxnSpPr>
                <p:cNvPr id="203" name="Straight Connector 202">
                  <a:extLst>
                    <a:ext uri="{FF2B5EF4-FFF2-40B4-BE49-F238E27FC236}">
                      <a16:creationId xmlns:a16="http://schemas.microsoft.com/office/drawing/2014/main" id="{770B3E9C-DF9F-499E-9A7A-D493E525D6A5}"/>
                    </a:ext>
                  </a:extLst>
                </p:cNvPr>
                <p:cNvCxnSpPr/>
                <p:nvPr/>
              </p:nvCxnSpPr>
              <p:spPr>
                <a:xfrm>
                  <a:off x="882220" y="3945116"/>
                  <a:ext cx="10658901" cy="0"/>
                </a:xfrm>
                <a:prstGeom prst="line">
                  <a:avLst/>
                </a:prstGeom>
                <a:grpFill/>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04" name="Straight Connector 203">
                  <a:extLst>
                    <a:ext uri="{FF2B5EF4-FFF2-40B4-BE49-F238E27FC236}">
                      <a16:creationId xmlns:a16="http://schemas.microsoft.com/office/drawing/2014/main" id="{6689B698-61A6-4152-826D-01D4A54FC73A}"/>
                    </a:ext>
                  </a:extLst>
                </p:cNvPr>
                <p:cNvCxnSpPr/>
                <p:nvPr/>
              </p:nvCxnSpPr>
              <p:spPr>
                <a:xfrm>
                  <a:off x="882239" y="4406990"/>
                  <a:ext cx="10658900" cy="0"/>
                </a:xfrm>
                <a:prstGeom prst="line">
                  <a:avLst/>
                </a:prstGeom>
                <a:grpFill/>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sp>
          <p:nvSpPr>
            <p:cNvPr id="200" name="Rectangle 199">
              <a:extLst>
                <a:ext uri="{FF2B5EF4-FFF2-40B4-BE49-F238E27FC236}">
                  <a16:creationId xmlns:a16="http://schemas.microsoft.com/office/drawing/2014/main" id="{5D2EC1D1-1A28-4BF3-A233-5E80C55F670F}"/>
                </a:ext>
              </a:extLst>
            </p:cNvPr>
            <p:cNvSpPr/>
            <p:nvPr/>
          </p:nvSpPr>
          <p:spPr bwMode="auto">
            <a:xfrm>
              <a:off x="11272830" y="5023390"/>
              <a:ext cx="1246014" cy="868190"/>
            </a:xfrm>
            <a:prstGeom prst="rect">
              <a:avLst/>
            </a:prstGeom>
            <a:solidFill>
              <a:srgbClr val="7F7F7F"/>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endParaRPr lang="en-US" b="1">
                <a:gradFill>
                  <a:gsLst>
                    <a:gs pos="83000">
                      <a:schemeClr val="tx1"/>
                    </a:gs>
                    <a:gs pos="100000">
                      <a:schemeClr val="tx2"/>
                    </a:gs>
                  </a:gsLst>
                  <a:lin ang="5400000" scaled="1"/>
                </a:gradFill>
                <a:cs typeface="Segoe UI Semibold" panose="020B0702040204020203" pitchFamily="34" charset="0"/>
              </a:endParaRPr>
            </a:p>
          </p:txBody>
        </p:sp>
        <p:grpSp>
          <p:nvGrpSpPr>
            <p:cNvPr id="196" name="Group 195">
              <a:extLst>
                <a:ext uri="{FF2B5EF4-FFF2-40B4-BE49-F238E27FC236}">
                  <a16:creationId xmlns:a16="http://schemas.microsoft.com/office/drawing/2014/main" id="{46874580-AA85-47AA-91EE-52EAFF9F6545}"/>
                </a:ext>
              </a:extLst>
            </p:cNvPr>
            <p:cNvGrpSpPr/>
            <p:nvPr/>
          </p:nvGrpSpPr>
          <p:grpSpPr>
            <a:xfrm>
              <a:off x="11540032" y="5420106"/>
              <a:ext cx="370038" cy="89668"/>
              <a:chOff x="6660452" y="3094221"/>
              <a:chExt cx="188672" cy="45719"/>
            </a:xfrm>
            <a:grpFill/>
          </p:grpSpPr>
          <p:sp>
            <p:nvSpPr>
              <p:cNvPr id="198" name="Oval 197">
                <a:extLst>
                  <a:ext uri="{FF2B5EF4-FFF2-40B4-BE49-F238E27FC236}">
                    <a16:creationId xmlns:a16="http://schemas.microsoft.com/office/drawing/2014/main" id="{D4F62837-C79E-4582-90F9-5F30B73FBD5B}"/>
                  </a:ext>
                </a:extLst>
              </p:cNvPr>
              <p:cNvSpPr/>
              <p:nvPr/>
            </p:nvSpPr>
            <p:spPr bwMode="auto">
              <a:xfrm>
                <a:off x="6660452" y="3094221"/>
                <a:ext cx="45720" cy="45719"/>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r" defTabSz="932293" rtl="0" eaLnBrk="1" fontAlgn="base" latinLnBrk="0" hangingPunct="1">
                  <a:lnSpc>
                    <a:spcPct val="90000"/>
                  </a:lnSpc>
                  <a:spcBef>
                    <a:spcPct val="0"/>
                  </a:spcBef>
                  <a:spcAft>
                    <a:spcPct val="0"/>
                  </a:spcAft>
                  <a:buClrTx/>
                  <a:buSzTx/>
                  <a:buFontTx/>
                  <a:buNone/>
                  <a:tabLst/>
                  <a:defRPr/>
                </a:pPr>
                <a:endParaRPr kumimoji="0" lang="en-US" sz="3200" b="1"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99" name="Oval 198">
                <a:extLst>
                  <a:ext uri="{FF2B5EF4-FFF2-40B4-BE49-F238E27FC236}">
                    <a16:creationId xmlns:a16="http://schemas.microsoft.com/office/drawing/2014/main" id="{5B02A00F-9822-4B5A-A077-0324C7084677}"/>
                  </a:ext>
                </a:extLst>
              </p:cNvPr>
              <p:cNvSpPr/>
              <p:nvPr/>
            </p:nvSpPr>
            <p:spPr bwMode="auto">
              <a:xfrm>
                <a:off x="6731928" y="3094221"/>
                <a:ext cx="45720" cy="45719"/>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r" defTabSz="932293" rtl="0" eaLnBrk="1" fontAlgn="base" latinLnBrk="0" hangingPunct="1">
                  <a:lnSpc>
                    <a:spcPct val="90000"/>
                  </a:lnSpc>
                  <a:spcBef>
                    <a:spcPct val="0"/>
                  </a:spcBef>
                  <a:spcAft>
                    <a:spcPct val="0"/>
                  </a:spcAft>
                  <a:buClrTx/>
                  <a:buSzTx/>
                  <a:buFontTx/>
                  <a:buNone/>
                  <a:tabLst/>
                  <a:defRPr/>
                </a:pPr>
                <a:endParaRPr kumimoji="0" lang="en-US" sz="3200" b="1"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05" name="Oval 204">
                <a:extLst>
                  <a:ext uri="{FF2B5EF4-FFF2-40B4-BE49-F238E27FC236}">
                    <a16:creationId xmlns:a16="http://schemas.microsoft.com/office/drawing/2014/main" id="{95BBCD1D-AAF6-4ACC-98B3-7F90E4EAFD5A}"/>
                  </a:ext>
                </a:extLst>
              </p:cNvPr>
              <p:cNvSpPr/>
              <p:nvPr/>
            </p:nvSpPr>
            <p:spPr bwMode="auto">
              <a:xfrm>
                <a:off x="6803404" y="3094221"/>
                <a:ext cx="45720" cy="45719"/>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r" defTabSz="932293" rtl="0" eaLnBrk="1" fontAlgn="base" latinLnBrk="0" hangingPunct="1">
                  <a:lnSpc>
                    <a:spcPct val="90000"/>
                  </a:lnSpc>
                  <a:spcBef>
                    <a:spcPct val="0"/>
                  </a:spcBef>
                  <a:spcAft>
                    <a:spcPct val="0"/>
                  </a:spcAft>
                  <a:buClrTx/>
                  <a:buSzTx/>
                  <a:buFontTx/>
                  <a:buNone/>
                  <a:tabLst/>
                  <a:defRPr/>
                </a:pPr>
                <a:endParaRPr kumimoji="0" lang="en-US" sz="3200" b="1"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grpSp>
        <p:nvGrpSpPr>
          <p:cNvPr id="16" name="Group 15">
            <a:extLst>
              <a:ext uri="{FF2B5EF4-FFF2-40B4-BE49-F238E27FC236}">
                <a16:creationId xmlns:a16="http://schemas.microsoft.com/office/drawing/2014/main" id="{8E943B38-C700-4071-88B6-2DF5E63AA1C0}"/>
              </a:ext>
            </a:extLst>
          </p:cNvPr>
          <p:cNvGrpSpPr/>
          <p:nvPr/>
        </p:nvGrpSpPr>
        <p:grpSpPr>
          <a:xfrm rot="5400000">
            <a:off x="1985412" y="3378457"/>
            <a:ext cx="455377" cy="265875"/>
            <a:chOff x="866633" y="2967123"/>
            <a:chExt cx="10658901" cy="464023"/>
          </a:xfrm>
        </p:grpSpPr>
        <p:sp>
          <p:nvSpPr>
            <p:cNvPr id="17" name="Rectangle 16">
              <a:extLst>
                <a:ext uri="{FF2B5EF4-FFF2-40B4-BE49-F238E27FC236}">
                  <a16:creationId xmlns:a16="http://schemas.microsoft.com/office/drawing/2014/main" id="{1884AB12-8DC9-43CD-8AEA-F90EDA357E96}"/>
                </a:ext>
              </a:extLst>
            </p:cNvPr>
            <p:cNvSpPr/>
            <p:nvPr/>
          </p:nvSpPr>
          <p:spPr bwMode="auto">
            <a:xfrm>
              <a:off x="866633" y="2967123"/>
              <a:ext cx="10658901" cy="46402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1" i="0" u="none" strike="noStrike" kern="120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cxnSp>
          <p:nvCxnSpPr>
            <p:cNvPr id="18" name="Straight Connector 17">
              <a:extLst>
                <a:ext uri="{FF2B5EF4-FFF2-40B4-BE49-F238E27FC236}">
                  <a16:creationId xmlns:a16="http://schemas.microsoft.com/office/drawing/2014/main" id="{B602384A-D7EF-46E4-8CC6-7D95846EE4A5}"/>
                </a:ext>
              </a:extLst>
            </p:cNvPr>
            <p:cNvCxnSpPr/>
            <p:nvPr/>
          </p:nvCxnSpPr>
          <p:spPr>
            <a:xfrm>
              <a:off x="866633" y="2967123"/>
              <a:ext cx="10658901" cy="0"/>
            </a:xfrm>
            <a:prstGeom prst="line">
              <a:avLst/>
            </a:prstGeom>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F57DCADA-F261-4916-AB0D-F8B030515D5A}"/>
                </a:ext>
              </a:extLst>
            </p:cNvPr>
            <p:cNvCxnSpPr/>
            <p:nvPr/>
          </p:nvCxnSpPr>
          <p:spPr>
            <a:xfrm>
              <a:off x="866633" y="3429000"/>
              <a:ext cx="10658901" cy="0"/>
            </a:xfrm>
            <a:prstGeom prst="line">
              <a:avLst/>
            </a:prstGeom>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130" name="Group 129">
            <a:extLst>
              <a:ext uri="{FF2B5EF4-FFF2-40B4-BE49-F238E27FC236}">
                <a16:creationId xmlns:a16="http://schemas.microsoft.com/office/drawing/2014/main" id="{10CFA04E-FE5B-4875-BA2D-E6F68280A00A}"/>
              </a:ext>
            </a:extLst>
          </p:cNvPr>
          <p:cNvGrpSpPr/>
          <p:nvPr/>
        </p:nvGrpSpPr>
        <p:grpSpPr>
          <a:xfrm rot="5400000">
            <a:off x="-499298" y="4027662"/>
            <a:ext cx="1725584" cy="265875"/>
            <a:chOff x="866633" y="2967123"/>
            <a:chExt cx="10658901" cy="464023"/>
          </a:xfrm>
        </p:grpSpPr>
        <p:sp>
          <p:nvSpPr>
            <p:cNvPr id="131" name="Rectangle 130">
              <a:extLst>
                <a:ext uri="{FF2B5EF4-FFF2-40B4-BE49-F238E27FC236}">
                  <a16:creationId xmlns:a16="http://schemas.microsoft.com/office/drawing/2014/main" id="{512F03B3-CB14-4E1C-89E8-A229662A2550}"/>
                </a:ext>
              </a:extLst>
            </p:cNvPr>
            <p:cNvSpPr/>
            <p:nvPr/>
          </p:nvSpPr>
          <p:spPr bwMode="auto">
            <a:xfrm>
              <a:off x="866633" y="2967123"/>
              <a:ext cx="10658901" cy="46402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1" i="0" u="none" strike="noStrike" kern="120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cxnSp>
          <p:nvCxnSpPr>
            <p:cNvPr id="132" name="Straight Connector 131">
              <a:extLst>
                <a:ext uri="{FF2B5EF4-FFF2-40B4-BE49-F238E27FC236}">
                  <a16:creationId xmlns:a16="http://schemas.microsoft.com/office/drawing/2014/main" id="{44A17A36-CD37-4D4A-A7CD-C04B04BF2B02}"/>
                </a:ext>
              </a:extLst>
            </p:cNvPr>
            <p:cNvCxnSpPr/>
            <p:nvPr/>
          </p:nvCxnSpPr>
          <p:spPr>
            <a:xfrm>
              <a:off x="866633" y="2967123"/>
              <a:ext cx="10658901" cy="0"/>
            </a:xfrm>
            <a:prstGeom prst="line">
              <a:avLst/>
            </a:prstGeom>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2B0FF8DF-4A55-4868-BF82-0CBBAF462827}"/>
                </a:ext>
              </a:extLst>
            </p:cNvPr>
            <p:cNvCxnSpPr/>
            <p:nvPr/>
          </p:nvCxnSpPr>
          <p:spPr>
            <a:xfrm>
              <a:off x="866633" y="3429000"/>
              <a:ext cx="10658901" cy="0"/>
            </a:xfrm>
            <a:prstGeom prst="line">
              <a:avLst/>
            </a:prstGeom>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135" name="Group 134">
            <a:extLst>
              <a:ext uri="{FF2B5EF4-FFF2-40B4-BE49-F238E27FC236}">
                <a16:creationId xmlns:a16="http://schemas.microsoft.com/office/drawing/2014/main" id="{EE69FEBF-32D5-46CF-87DA-B25D387DDC42}"/>
              </a:ext>
            </a:extLst>
          </p:cNvPr>
          <p:cNvGrpSpPr/>
          <p:nvPr/>
        </p:nvGrpSpPr>
        <p:grpSpPr>
          <a:xfrm>
            <a:off x="4823689" y="4532358"/>
            <a:ext cx="5116404" cy="567235"/>
            <a:chOff x="4823687" y="4920711"/>
            <a:chExt cx="5116404" cy="567235"/>
          </a:xfrm>
          <a:solidFill>
            <a:schemeClr val="bg1"/>
          </a:solidFill>
        </p:grpSpPr>
        <p:grpSp>
          <p:nvGrpSpPr>
            <p:cNvPr id="136" name="Group 135">
              <a:extLst>
                <a:ext uri="{FF2B5EF4-FFF2-40B4-BE49-F238E27FC236}">
                  <a16:creationId xmlns:a16="http://schemas.microsoft.com/office/drawing/2014/main" id="{3C26EE94-A409-49C7-8011-5BD18E8BB968}"/>
                </a:ext>
              </a:extLst>
            </p:cNvPr>
            <p:cNvGrpSpPr/>
            <p:nvPr/>
          </p:nvGrpSpPr>
          <p:grpSpPr>
            <a:xfrm rot="5400000">
              <a:off x="4673008" y="5071391"/>
              <a:ext cx="567233" cy="265875"/>
              <a:chOff x="866633" y="2967123"/>
              <a:chExt cx="10658901" cy="464023"/>
            </a:xfrm>
            <a:grpFill/>
          </p:grpSpPr>
          <p:sp>
            <p:nvSpPr>
              <p:cNvPr id="159" name="Rectangle 158">
                <a:extLst>
                  <a:ext uri="{FF2B5EF4-FFF2-40B4-BE49-F238E27FC236}">
                    <a16:creationId xmlns:a16="http://schemas.microsoft.com/office/drawing/2014/main" id="{1263B3AB-0A0C-4E71-BF38-084334631C27}"/>
                  </a:ext>
                </a:extLst>
              </p:cNvPr>
              <p:cNvSpPr/>
              <p:nvPr/>
            </p:nvSpPr>
            <p:spPr bwMode="auto">
              <a:xfrm>
                <a:off x="866633" y="2967123"/>
                <a:ext cx="10658901" cy="46402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1" i="0" u="none" strike="noStrike" kern="120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cxnSp>
            <p:nvCxnSpPr>
              <p:cNvPr id="160" name="Straight Connector 159">
                <a:extLst>
                  <a:ext uri="{FF2B5EF4-FFF2-40B4-BE49-F238E27FC236}">
                    <a16:creationId xmlns:a16="http://schemas.microsoft.com/office/drawing/2014/main" id="{CCAB3F5C-7A4A-407C-8C28-FE25D27A3CA6}"/>
                  </a:ext>
                </a:extLst>
              </p:cNvPr>
              <p:cNvCxnSpPr/>
              <p:nvPr/>
            </p:nvCxnSpPr>
            <p:spPr>
              <a:xfrm>
                <a:off x="866633" y="2967123"/>
                <a:ext cx="10658901" cy="0"/>
              </a:xfrm>
              <a:prstGeom prst="line">
                <a:avLst/>
              </a:prstGeom>
              <a:grpFill/>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9EF73AE4-5A2B-43DF-BC1D-BBE187C4AAD9}"/>
                  </a:ext>
                </a:extLst>
              </p:cNvPr>
              <p:cNvCxnSpPr/>
              <p:nvPr/>
            </p:nvCxnSpPr>
            <p:spPr>
              <a:xfrm>
                <a:off x="866633" y="3429000"/>
                <a:ext cx="10658901" cy="0"/>
              </a:xfrm>
              <a:prstGeom prst="line">
                <a:avLst/>
              </a:prstGeom>
              <a:grpFill/>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138" name="Group 137">
              <a:extLst>
                <a:ext uri="{FF2B5EF4-FFF2-40B4-BE49-F238E27FC236}">
                  <a16:creationId xmlns:a16="http://schemas.microsoft.com/office/drawing/2014/main" id="{CA02CCFB-357F-477F-BD64-8B0B2AF5DCA1}"/>
                </a:ext>
              </a:extLst>
            </p:cNvPr>
            <p:cNvGrpSpPr/>
            <p:nvPr/>
          </p:nvGrpSpPr>
          <p:grpSpPr>
            <a:xfrm rot="5400000">
              <a:off x="7098274" y="5071390"/>
              <a:ext cx="567233" cy="265875"/>
              <a:chOff x="866633" y="2967123"/>
              <a:chExt cx="10658901" cy="464023"/>
            </a:xfrm>
            <a:grpFill/>
          </p:grpSpPr>
          <p:sp>
            <p:nvSpPr>
              <p:cNvPr id="156" name="Rectangle 155">
                <a:extLst>
                  <a:ext uri="{FF2B5EF4-FFF2-40B4-BE49-F238E27FC236}">
                    <a16:creationId xmlns:a16="http://schemas.microsoft.com/office/drawing/2014/main" id="{A46E7716-4EB4-4D5C-A3A8-2E6928DF7462}"/>
                  </a:ext>
                </a:extLst>
              </p:cNvPr>
              <p:cNvSpPr/>
              <p:nvPr/>
            </p:nvSpPr>
            <p:spPr bwMode="auto">
              <a:xfrm>
                <a:off x="866633" y="2967123"/>
                <a:ext cx="10658901" cy="46402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1" i="0" u="none" strike="noStrike" kern="120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cxnSp>
            <p:nvCxnSpPr>
              <p:cNvPr id="157" name="Straight Connector 156">
                <a:extLst>
                  <a:ext uri="{FF2B5EF4-FFF2-40B4-BE49-F238E27FC236}">
                    <a16:creationId xmlns:a16="http://schemas.microsoft.com/office/drawing/2014/main" id="{C6C8BA37-84FE-4009-ACAC-D7A0B7FFBE82}"/>
                  </a:ext>
                </a:extLst>
              </p:cNvPr>
              <p:cNvCxnSpPr/>
              <p:nvPr/>
            </p:nvCxnSpPr>
            <p:spPr>
              <a:xfrm>
                <a:off x="866633" y="2967123"/>
                <a:ext cx="10658901" cy="0"/>
              </a:xfrm>
              <a:prstGeom prst="line">
                <a:avLst/>
              </a:prstGeom>
              <a:grpFill/>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C75FB3B6-6981-4F31-B53C-602053273B46}"/>
                  </a:ext>
                </a:extLst>
              </p:cNvPr>
              <p:cNvCxnSpPr/>
              <p:nvPr/>
            </p:nvCxnSpPr>
            <p:spPr>
              <a:xfrm>
                <a:off x="866633" y="3429000"/>
                <a:ext cx="10658901" cy="0"/>
              </a:xfrm>
              <a:prstGeom prst="line">
                <a:avLst/>
              </a:prstGeom>
              <a:grpFill/>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140" name="Group 139">
              <a:extLst>
                <a:ext uri="{FF2B5EF4-FFF2-40B4-BE49-F238E27FC236}">
                  <a16:creationId xmlns:a16="http://schemas.microsoft.com/office/drawing/2014/main" id="{E8180872-84B8-422E-9CFD-A61FD862C80B}"/>
                </a:ext>
              </a:extLst>
            </p:cNvPr>
            <p:cNvGrpSpPr/>
            <p:nvPr/>
          </p:nvGrpSpPr>
          <p:grpSpPr>
            <a:xfrm rot="5400000">
              <a:off x="9523535" y="5071391"/>
              <a:ext cx="567235" cy="265876"/>
              <a:chOff x="866633" y="2967122"/>
              <a:chExt cx="10658929" cy="464024"/>
            </a:xfrm>
            <a:grpFill/>
          </p:grpSpPr>
          <p:sp>
            <p:nvSpPr>
              <p:cNvPr id="150" name="Rectangle 149">
                <a:extLst>
                  <a:ext uri="{FF2B5EF4-FFF2-40B4-BE49-F238E27FC236}">
                    <a16:creationId xmlns:a16="http://schemas.microsoft.com/office/drawing/2014/main" id="{7C8A7446-4EB3-432C-A805-450A6C786231}"/>
                  </a:ext>
                </a:extLst>
              </p:cNvPr>
              <p:cNvSpPr/>
              <p:nvPr/>
            </p:nvSpPr>
            <p:spPr bwMode="auto">
              <a:xfrm>
                <a:off x="866633" y="2967123"/>
                <a:ext cx="10658901" cy="46402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1" i="0" u="none" strike="noStrike" kern="120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cxnSp>
            <p:nvCxnSpPr>
              <p:cNvPr id="154" name="Straight Connector 153">
                <a:extLst>
                  <a:ext uri="{FF2B5EF4-FFF2-40B4-BE49-F238E27FC236}">
                    <a16:creationId xmlns:a16="http://schemas.microsoft.com/office/drawing/2014/main" id="{DE54C42B-6493-400B-BA2A-AA9C465A0914}"/>
                  </a:ext>
                </a:extLst>
              </p:cNvPr>
              <p:cNvCxnSpPr/>
              <p:nvPr/>
            </p:nvCxnSpPr>
            <p:spPr>
              <a:xfrm>
                <a:off x="866661" y="2967122"/>
                <a:ext cx="10658901" cy="0"/>
              </a:xfrm>
              <a:prstGeom prst="line">
                <a:avLst/>
              </a:prstGeom>
              <a:grpFill/>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0FC09695-BF26-4792-ACFD-83FCD76ECD04}"/>
                  </a:ext>
                </a:extLst>
              </p:cNvPr>
              <p:cNvCxnSpPr/>
              <p:nvPr/>
            </p:nvCxnSpPr>
            <p:spPr>
              <a:xfrm>
                <a:off x="866633" y="3429000"/>
                <a:ext cx="10658901" cy="0"/>
              </a:xfrm>
              <a:prstGeom prst="line">
                <a:avLst/>
              </a:prstGeom>
              <a:grpFill/>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sp>
        <p:nvSpPr>
          <p:cNvPr id="2" name="Title 1">
            <a:extLst>
              <a:ext uri="{FF2B5EF4-FFF2-40B4-BE49-F238E27FC236}">
                <a16:creationId xmlns:a16="http://schemas.microsoft.com/office/drawing/2014/main" id="{B8688367-3242-4922-8B38-5BB5CFDADF4F}"/>
              </a:ext>
            </a:extLst>
          </p:cNvPr>
          <p:cNvSpPr>
            <a:spLocks noGrp="1"/>
          </p:cNvSpPr>
          <p:nvPr>
            <p:ph type="title"/>
          </p:nvPr>
        </p:nvSpPr>
        <p:spPr>
          <a:xfrm>
            <a:off x="588263" y="457201"/>
            <a:ext cx="11018520" cy="861774"/>
          </a:xfrm>
        </p:spPr>
        <p:txBody>
          <a:bodyPr/>
          <a:lstStyle/>
          <a:p>
            <a:r>
              <a:rPr lang="en-US"/>
              <a:t>SOC Integration</a:t>
            </a:r>
            <a:br>
              <a:rPr lang="en-US"/>
            </a:br>
            <a:r>
              <a:rPr lang="en-US" sz="2000" b="0">
                <a:latin typeface="+mn-lt"/>
              </a:rPr>
              <a:t>Unifying and Informing Analysts</a:t>
            </a:r>
            <a:endParaRPr lang="en-US" b="0">
              <a:latin typeface="+mn-lt"/>
            </a:endParaRPr>
          </a:p>
        </p:txBody>
      </p:sp>
      <p:grpSp>
        <p:nvGrpSpPr>
          <p:cNvPr id="12" name="Group 11">
            <a:extLst>
              <a:ext uri="{FF2B5EF4-FFF2-40B4-BE49-F238E27FC236}">
                <a16:creationId xmlns:a16="http://schemas.microsoft.com/office/drawing/2014/main" id="{D3449D85-1867-44D7-A06E-712042A01E81}"/>
              </a:ext>
            </a:extLst>
          </p:cNvPr>
          <p:cNvGrpSpPr/>
          <p:nvPr/>
        </p:nvGrpSpPr>
        <p:grpSpPr>
          <a:xfrm rot="5400000">
            <a:off x="3452970" y="3313459"/>
            <a:ext cx="567233" cy="265875"/>
            <a:chOff x="866633" y="2967123"/>
            <a:chExt cx="10658901" cy="464023"/>
          </a:xfrm>
        </p:grpSpPr>
        <p:sp>
          <p:nvSpPr>
            <p:cNvPr id="13" name="Rectangle 12">
              <a:extLst>
                <a:ext uri="{FF2B5EF4-FFF2-40B4-BE49-F238E27FC236}">
                  <a16:creationId xmlns:a16="http://schemas.microsoft.com/office/drawing/2014/main" id="{ECDC6265-05CC-4792-8C9A-18111B3C439C}"/>
                </a:ext>
              </a:extLst>
            </p:cNvPr>
            <p:cNvSpPr/>
            <p:nvPr/>
          </p:nvSpPr>
          <p:spPr bwMode="auto">
            <a:xfrm>
              <a:off x="866633" y="2967123"/>
              <a:ext cx="10658901" cy="46402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1" i="0" u="none" strike="noStrike" kern="120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cxnSp>
          <p:nvCxnSpPr>
            <p:cNvPr id="14" name="Straight Connector 13">
              <a:extLst>
                <a:ext uri="{FF2B5EF4-FFF2-40B4-BE49-F238E27FC236}">
                  <a16:creationId xmlns:a16="http://schemas.microsoft.com/office/drawing/2014/main" id="{A08EA82C-BB3D-45F5-AA28-D74089DCCE66}"/>
                </a:ext>
              </a:extLst>
            </p:cNvPr>
            <p:cNvCxnSpPr/>
            <p:nvPr/>
          </p:nvCxnSpPr>
          <p:spPr>
            <a:xfrm>
              <a:off x="866633" y="2967123"/>
              <a:ext cx="10658901" cy="0"/>
            </a:xfrm>
            <a:prstGeom prst="line">
              <a:avLst/>
            </a:prstGeom>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CF3032A-CF9B-495B-AF4A-FBAA60D551D3}"/>
                </a:ext>
              </a:extLst>
            </p:cNvPr>
            <p:cNvCxnSpPr/>
            <p:nvPr/>
          </p:nvCxnSpPr>
          <p:spPr>
            <a:xfrm>
              <a:off x="866633" y="3429000"/>
              <a:ext cx="10658901" cy="0"/>
            </a:xfrm>
            <a:prstGeom prst="line">
              <a:avLst/>
            </a:prstGeom>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53" name="Rectangle 52">
            <a:extLst>
              <a:ext uri="{FF2B5EF4-FFF2-40B4-BE49-F238E27FC236}">
                <a16:creationId xmlns:a16="http://schemas.microsoft.com/office/drawing/2014/main" id="{37F4EAD4-419A-4806-95E7-5758EBE974EF}"/>
              </a:ext>
            </a:extLst>
          </p:cNvPr>
          <p:cNvSpPr/>
          <p:nvPr/>
        </p:nvSpPr>
        <p:spPr bwMode="auto">
          <a:xfrm>
            <a:off x="6362898" y="5026857"/>
            <a:ext cx="2090055" cy="868190"/>
          </a:xfrm>
          <a:prstGeom prst="rect">
            <a:avLst/>
          </a:prstGeom>
          <a:solidFill>
            <a:schemeClr val="bg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en-US" sz="1600" b="1">
                <a:gradFill>
                  <a:gsLst>
                    <a:gs pos="83000">
                      <a:schemeClr val="tx1"/>
                    </a:gs>
                    <a:gs pos="100000">
                      <a:schemeClr val="tx2"/>
                    </a:gs>
                  </a:gsLst>
                  <a:lin ang="5400000" scaled="1"/>
                </a:gradFill>
                <a:cs typeface="Segoe UI Semibold" panose="020B0702040204020203" pitchFamily="34" charset="0"/>
              </a:rPr>
              <a:t>MICROSOFT CLOUD APP SECURITY</a:t>
            </a:r>
          </a:p>
        </p:txBody>
      </p:sp>
      <p:grpSp>
        <p:nvGrpSpPr>
          <p:cNvPr id="207" name="Group 206">
            <a:extLst>
              <a:ext uri="{FF2B5EF4-FFF2-40B4-BE49-F238E27FC236}">
                <a16:creationId xmlns:a16="http://schemas.microsoft.com/office/drawing/2014/main" id="{814CCD8E-5429-471D-93FB-06A08F315239}"/>
              </a:ext>
            </a:extLst>
          </p:cNvPr>
          <p:cNvGrpSpPr/>
          <p:nvPr/>
        </p:nvGrpSpPr>
        <p:grpSpPr>
          <a:xfrm>
            <a:off x="0" y="4727542"/>
            <a:ext cx="3239711" cy="1164501"/>
            <a:chOff x="129654" y="1458889"/>
            <a:chExt cx="3239711" cy="1064914"/>
          </a:xfrm>
        </p:grpSpPr>
        <p:sp>
          <p:nvSpPr>
            <p:cNvPr id="81" name="Rectangle 80">
              <a:extLst>
                <a:ext uri="{FF2B5EF4-FFF2-40B4-BE49-F238E27FC236}">
                  <a16:creationId xmlns:a16="http://schemas.microsoft.com/office/drawing/2014/main" id="{78F4A913-9997-4A10-9AE3-5E439ADBAF3D}"/>
                </a:ext>
              </a:extLst>
            </p:cNvPr>
            <p:cNvSpPr/>
            <p:nvPr/>
          </p:nvSpPr>
          <p:spPr bwMode="auto">
            <a:xfrm>
              <a:off x="129654" y="1589035"/>
              <a:ext cx="3239711" cy="934768"/>
            </a:xfrm>
            <a:prstGeom prst="rect">
              <a:avLst/>
            </a:prstGeom>
            <a:solidFill>
              <a:schemeClr val="bg1"/>
            </a:solidFill>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28600" rIns="182880" bIns="146304" numCol="1" spcCol="0" rtlCol="0" fromWordArt="0" anchor="t" anchorCtr="0" forceAA="0" compatLnSpc="1">
              <a:prstTxWarp prst="textNoShape">
                <a:avLst/>
              </a:prstTxWarp>
              <a:noAutofit/>
            </a:bodyPr>
            <a:lstStyle/>
            <a:p>
              <a:pPr defTabSz="932472" fontAlgn="base">
                <a:spcBef>
                  <a:spcPct val="0"/>
                </a:spcBef>
                <a:spcAft>
                  <a:spcPct val="0"/>
                </a:spcAft>
                <a:defRPr/>
              </a:pPr>
              <a:r>
                <a:rPr lang="en-US" b="1">
                  <a:solidFill>
                    <a:schemeClr val="bg2">
                      <a:lumMod val="25000"/>
                    </a:schemeClr>
                  </a:solidFill>
                  <a:cs typeface="Segoe UI" pitchFamily="34" charset="0"/>
                </a:rPr>
                <a:t>GRAPH API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100" b="0" i="1" u="none" strike="noStrike" kern="1200" cap="none" spc="0" normalizeH="0" baseline="0" noProof="0">
                  <a:ln>
                    <a:noFill/>
                  </a:ln>
                  <a:solidFill>
                    <a:schemeClr val="bg2">
                      <a:lumMod val="25000"/>
                    </a:schemeClr>
                  </a:solidFill>
                  <a:effectLst/>
                  <a:uLnTx/>
                  <a:uFillTx/>
                  <a:latin typeface="Segoe UI"/>
                  <a:ea typeface="Segoe UI" pitchFamily="34" charset="0"/>
                  <a:cs typeface="Segoe UI" pitchFamily="34" charset="0"/>
                </a:rPr>
                <a:t>Account, Mail, Calendar, </a:t>
              </a:r>
              <a:br>
                <a:rPr kumimoji="0" lang="en-US" sz="1100" b="0" i="1" u="none" strike="noStrike" kern="1200" cap="none" spc="0" normalizeH="0" baseline="0" noProof="0">
                  <a:ln>
                    <a:noFill/>
                  </a:ln>
                  <a:solidFill>
                    <a:schemeClr val="bg2">
                      <a:lumMod val="25000"/>
                    </a:schemeClr>
                  </a:solidFill>
                  <a:effectLst/>
                  <a:uLnTx/>
                  <a:uFillTx/>
                  <a:latin typeface="Segoe UI"/>
                  <a:ea typeface="Segoe UI" pitchFamily="34" charset="0"/>
                  <a:cs typeface="Segoe UI" pitchFamily="34" charset="0"/>
                </a:rPr>
              </a:br>
              <a:r>
                <a:rPr kumimoji="0" lang="en-US" sz="1100" b="0" i="1" u="none" strike="noStrike" kern="1200" cap="none" spc="0" normalizeH="0" baseline="0" noProof="0">
                  <a:ln>
                    <a:noFill/>
                  </a:ln>
                  <a:solidFill>
                    <a:schemeClr val="bg2">
                      <a:lumMod val="25000"/>
                    </a:schemeClr>
                  </a:solidFill>
                  <a:effectLst/>
                  <a:uLnTx/>
                  <a:uFillTx/>
                  <a:latin typeface="Segoe UI"/>
                  <a:ea typeface="Segoe UI" pitchFamily="34" charset="0"/>
                  <a:cs typeface="Segoe UI" pitchFamily="34" charset="0"/>
                </a:rPr>
                <a:t>documents, directory, devices, etc.</a:t>
              </a:r>
              <a:endParaRPr kumimoji="0" lang="en-US" sz="1600" b="0" i="1" u="none" strike="noStrike" kern="1200" cap="none" spc="0" normalizeH="0" baseline="0" noProof="0">
                <a:ln>
                  <a:noFill/>
                </a:ln>
                <a:solidFill>
                  <a:schemeClr val="bg2">
                    <a:lumMod val="25000"/>
                  </a:schemeClr>
                </a:solidFill>
                <a:effectLst/>
                <a:uLnTx/>
                <a:uFillTx/>
                <a:latin typeface="Segoe UI"/>
                <a:ea typeface="Segoe UI" pitchFamily="34" charset="0"/>
                <a:cs typeface="Segoe UI" pitchFamily="34" charset="0"/>
              </a:endParaRPr>
            </a:p>
          </p:txBody>
        </p:sp>
        <p:sp>
          <p:nvSpPr>
            <p:cNvPr id="83" name="TextBox 82">
              <a:extLst>
                <a:ext uri="{FF2B5EF4-FFF2-40B4-BE49-F238E27FC236}">
                  <a16:creationId xmlns:a16="http://schemas.microsoft.com/office/drawing/2014/main" id="{FB778A57-6CCA-4778-A834-03566D7EFAA3}"/>
                </a:ext>
              </a:extLst>
            </p:cNvPr>
            <p:cNvSpPr txBox="1"/>
            <p:nvPr/>
          </p:nvSpPr>
          <p:spPr>
            <a:xfrm>
              <a:off x="2078040" y="1458889"/>
              <a:ext cx="966082" cy="827480"/>
            </a:xfrm>
            <a:prstGeom prst="rect">
              <a:avLst/>
            </a:prstGeom>
            <a:noFill/>
          </p:spPr>
          <p:txBody>
            <a:bodyPr wrap="square" lIns="182880" tIns="146304" rIns="182880" bIns="146304"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4400" b="0" i="0" u="none" strike="noStrike" kern="1200" cap="none" spc="0" normalizeH="0" baseline="0" noProof="0">
                  <a:ln>
                    <a:noFill/>
                  </a:ln>
                  <a:solidFill>
                    <a:schemeClr val="bg2">
                      <a:lumMod val="25000"/>
                    </a:schemeClr>
                  </a:solidFill>
                  <a:effectLst/>
                  <a:uLnTx/>
                  <a:uFillTx/>
                  <a:latin typeface="Segoe UI"/>
                  <a:ea typeface="+mn-ea"/>
                  <a:cs typeface="+mn-cs"/>
                </a:rPr>
                <a:t>{ }</a:t>
              </a:r>
            </a:p>
          </p:txBody>
        </p:sp>
      </p:grpSp>
      <p:sp>
        <p:nvSpPr>
          <p:cNvPr id="85" name="Rectangle 84">
            <a:extLst>
              <a:ext uri="{FF2B5EF4-FFF2-40B4-BE49-F238E27FC236}">
                <a16:creationId xmlns:a16="http://schemas.microsoft.com/office/drawing/2014/main" id="{99F58FD6-1F8E-4127-BBDA-935FFB1893A2}"/>
              </a:ext>
            </a:extLst>
          </p:cNvPr>
          <p:cNvSpPr/>
          <p:nvPr/>
        </p:nvSpPr>
        <p:spPr>
          <a:xfrm>
            <a:off x="607101" y="3693474"/>
            <a:ext cx="1736195" cy="923330"/>
          </a:xfrm>
          <a:prstGeom prst="rect">
            <a:avLst/>
          </a:prstGeom>
        </p:spPr>
        <p:txBody>
          <a:bodyPr wrap="square">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b="1" i="0" u="none" strike="noStrike" kern="1200" cap="none" spc="0" normalizeH="0" baseline="0" noProof="0">
                <a:ln>
                  <a:noFill/>
                </a:ln>
                <a:solidFill>
                  <a:schemeClr val="bg2">
                    <a:lumMod val="25000"/>
                  </a:schemeClr>
                </a:solidFill>
                <a:effectLst/>
                <a:uLnTx/>
                <a:uFillTx/>
                <a:ea typeface="Segoe UI" pitchFamily="34" charset="0"/>
                <a:cs typeface="Segoe UI" pitchFamily="34" charset="0"/>
              </a:rPr>
              <a:t>GRAPH SECURITY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b="1" i="0" u="none" strike="noStrike" kern="1200" cap="none" spc="0" normalizeH="0" baseline="0" noProof="0">
                <a:ln>
                  <a:noFill/>
                </a:ln>
                <a:solidFill>
                  <a:schemeClr val="bg2">
                    <a:lumMod val="25000"/>
                  </a:schemeClr>
                </a:solidFill>
                <a:effectLst/>
                <a:uLnTx/>
                <a:uFillTx/>
                <a:ea typeface="Segoe UI" pitchFamily="34" charset="0"/>
                <a:cs typeface="Segoe UI" pitchFamily="34" charset="0"/>
              </a:rPr>
              <a:t>API { }</a:t>
            </a:r>
          </a:p>
        </p:txBody>
      </p:sp>
      <p:sp>
        <p:nvSpPr>
          <p:cNvPr id="88" name="Rectangle 87">
            <a:extLst>
              <a:ext uri="{FF2B5EF4-FFF2-40B4-BE49-F238E27FC236}">
                <a16:creationId xmlns:a16="http://schemas.microsoft.com/office/drawing/2014/main" id="{70BB61EB-987C-4C59-88BF-53C38D45E342}"/>
              </a:ext>
            </a:extLst>
          </p:cNvPr>
          <p:cNvSpPr/>
          <p:nvPr/>
        </p:nvSpPr>
        <p:spPr bwMode="auto">
          <a:xfrm>
            <a:off x="3488906" y="5023392"/>
            <a:ext cx="2582904" cy="868190"/>
          </a:xfrm>
          <a:prstGeom prst="rect">
            <a:avLst/>
          </a:prstGeom>
          <a:solidFill>
            <a:schemeClr val="bg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en-US" sz="1600" b="1" dirty="0">
                <a:gradFill>
                  <a:gsLst>
                    <a:gs pos="83000">
                      <a:schemeClr val="tx1"/>
                    </a:gs>
                    <a:gs pos="100000">
                      <a:schemeClr val="tx2"/>
                    </a:gs>
                  </a:gsLst>
                  <a:lin ang="5400000" scaled="1"/>
                </a:gradFill>
                <a:cs typeface="Segoe UI Semibold" panose="020B0702040204020203" pitchFamily="34" charset="0"/>
              </a:rPr>
              <a:t>MICROSOFT DEFENDER ADVANCED THREAT PROTECTION</a:t>
            </a:r>
          </a:p>
        </p:txBody>
      </p:sp>
      <p:sp>
        <p:nvSpPr>
          <p:cNvPr id="123" name="Rectangle 122">
            <a:extLst>
              <a:ext uri="{FF2B5EF4-FFF2-40B4-BE49-F238E27FC236}">
                <a16:creationId xmlns:a16="http://schemas.microsoft.com/office/drawing/2014/main" id="{661674DE-2D47-4B04-9734-03BA4570A156}"/>
              </a:ext>
            </a:extLst>
          </p:cNvPr>
          <p:cNvSpPr/>
          <p:nvPr/>
        </p:nvSpPr>
        <p:spPr>
          <a:xfrm>
            <a:off x="2306650" y="1630139"/>
            <a:ext cx="1538691" cy="338554"/>
          </a:xfrm>
          <a:prstGeom prst="rect">
            <a:avLst/>
          </a:prstGeom>
        </p:spPr>
        <p:txBody>
          <a:bodyPr wrap="none">
            <a:spAutoFit/>
          </a:bodyPr>
          <a:lstStyle/>
          <a:p>
            <a:pPr marR="0" lvl="0" indent="0" defTabSz="932472" fontAlgn="base">
              <a:lnSpc>
                <a:spcPct val="100000"/>
              </a:lnSpc>
              <a:spcBef>
                <a:spcPct val="0"/>
              </a:spcBef>
              <a:spcAft>
                <a:spcPct val="0"/>
              </a:spcAft>
              <a:buClrTx/>
              <a:buSzTx/>
              <a:buFontTx/>
              <a:buNone/>
              <a:tabLst/>
              <a:defRPr/>
            </a:pPr>
            <a:r>
              <a:rPr lang="en-US" sz="1600" b="1">
                <a:gradFill>
                  <a:gsLst>
                    <a:gs pos="83000">
                      <a:schemeClr val="tx1"/>
                    </a:gs>
                    <a:gs pos="100000">
                      <a:schemeClr val="tx2"/>
                    </a:gs>
                  </a:gsLst>
                  <a:lin ang="5400000" scaled="1"/>
                </a:gradFill>
                <a:cs typeface="Segoe UI Semibold" panose="020B0702040204020203" pitchFamily="34" charset="0"/>
              </a:rPr>
              <a:t>SOC ANALYST</a:t>
            </a:r>
          </a:p>
        </p:txBody>
      </p:sp>
      <p:cxnSp>
        <p:nvCxnSpPr>
          <p:cNvPr id="137" name="Straight Connector 136">
            <a:extLst>
              <a:ext uri="{FF2B5EF4-FFF2-40B4-BE49-F238E27FC236}">
                <a16:creationId xmlns:a16="http://schemas.microsoft.com/office/drawing/2014/main" id="{7AE6BEAB-5821-4D81-8657-EC9A9194A786}"/>
              </a:ext>
            </a:extLst>
          </p:cNvPr>
          <p:cNvCxnSpPr>
            <a:cxnSpLocks/>
          </p:cNvCxnSpPr>
          <p:nvPr/>
        </p:nvCxnSpPr>
        <p:spPr>
          <a:xfrm flipV="1">
            <a:off x="1838927" y="3998578"/>
            <a:ext cx="10493626" cy="14540"/>
          </a:xfrm>
          <a:prstGeom prst="line">
            <a:avLst/>
          </a:prstGeom>
          <a:ln w="57150">
            <a:solidFill>
              <a:srgbClr val="BAD80A"/>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31E1E41B-849A-4983-8830-738894A401B3}"/>
              </a:ext>
            </a:extLst>
          </p:cNvPr>
          <p:cNvCxnSpPr>
            <a:cxnSpLocks/>
          </p:cNvCxnSpPr>
          <p:nvPr/>
        </p:nvCxnSpPr>
        <p:spPr>
          <a:xfrm flipV="1">
            <a:off x="1838927" y="4002347"/>
            <a:ext cx="10493626" cy="15275"/>
          </a:xfrm>
          <a:prstGeom prst="line">
            <a:avLst/>
          </a:prstGeom>
          <a:ln w="57150">
            <a:solidFill>
              <a:srgbClr val="BAD80A"/>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97" name="Group 196">
            <a:extLst>
              <a:ext uri="{FF2B5EF4-FFF2-40B4-BE49-F238E27FC236}">
                <a16:creationId xmlns:a16="http://schemas.microsoft.com/office/drawing/2014/main" id="{6F9DEE4B-385C-494E-B695-0ACB04D87936}"/>
              </a:ext>
            </a:extLst>
          </p:cNvPr>
          <p:cNvGrpSpPr/>
          <p:nvPr/>
        </p:nvGrpSpPr>
        <p:grpSpPr>
          <a:xfrm>
            <a:off x="9475258" y="471029"/>
            <a:ext cx="2175494" cy="1370089"/>
            <a:chOff x="8969830" y="645886"/>
            <a:chExt cx="2175494" cy="1370089"/>
          </a:xfrm>
        </p:grpSpPr>
        <p:sp>
          <p:nvSpPr>
            <p:cNvPr id="192" name="Rectangle 191">
              <a:extLst>
                <a:ext uri="{FF2B5EF4-FFF2-40B4-BE49-F238E27FC236}">
                  <a16:creationId xmlns:a16="http://schemas.microsoft.com/office/drawing/2014/main" id="{3C48F098-B4AF-4523-8F5C-D1400892FC55}"/>
                </a:ext>
              </a:extLst>
            </p:cNvPr>
            <p:cNvSpPr/>
            <p:nvPr/>
          </p:nvSpPr>
          <p:spPr bwMode="auto">
            <a:xfrm>
              <a:off x="8969830" y="645886"/>
              <a:ext cx="2175494" cy="1370089"/>
            </a:xfrm>
            <a:prstGeom prst="rect">
              <a:avLst/>
            </a:prstGeom>
            <a:solidFill>
              <a:schemeClr val="bg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0" tIns="146304" rIns="182880" bIns="146304" numCol="1" spcCol="0" rtlCol="0" fromWordArt="0" anchor="ctr" anchorCtr="0" forceAA="0" compatLnSpc="1">
              <a:prstTxWarp prst="textNoShape">
                <a:avLst/>
              </a:prstTxWarp>
              <a:noAutofit/>
            </a:bodyPr>
            <a:lstStyle/>
            <a:p>
              <a:pPr defTabSz="932472" fontAlgn="base">
                <a:spcBef>
                  <a:spcPct val="0"/>
                </a:spcBef>
                <a:spcAft>
                  <a:spcPts val="800"/>
                </a:spcAft>
              </a:pPr>
              <a:r>
                <a:rPr lang="en-US" sz="1600" b="1">
                  <a:gradFill>
                    <a:gsLst>
                      <a:gs pos="83000">
                        <a:schemeClr val="tx1"/>
                      </a:gs>
                      <a:gs pos="100000">
                        <a:schemeClr val="tx2"/>
                      </a:gs>
                    </a:gsLst>
                    <a:lin ang="5400000" scaled="1"/>
                  </a:gradFill>
                  <a:cs typeface="Segoe UI Semibold" panose="020B0702040204020203" pitchFamily="34" charset="0"/>
                </a:rPr>
                <a:t>QUERY</a:t>
              </a:r>
            </a:p>
            <a:p>
              <a:pPr defTabSz="932472" fontAlgn="base">
                <a:spcBef>
                  <a:spcPct val="0"/>
                </a:spcBef>
                <a:spcAft>
                  <a:spcPts val="800"/>
                </a:spcAft>
              </a:pPr>
              <a:r>
                <a:rPr lang="en-US" sz="1600" b="1">
                  <a:gradFill>
                    <a:gsLst>
                      <a:gs pos="83000">
                        <a:schemeClr val="tx1"/>
                      </a:gs>
                      <a:gs pos="100000">
                        <a:schemeClr val="tx2"/>
                      </a:gs>
                    </a:gsLst>
                    <a:lin ang="5400000" scaled="1"/>
                  </a:gradFill>
                  <a:cs typeface="Segoe UI Semibold" panose="020B0702040204020203" pitchFamily="34" charset="0"/>
                </a:rPr>
                <a:t>RESPONSE</a:t>
              </a:r>
            </a:p>
            <a:p>
              <a:pPr defTabSz="932472" fontAlgn="base">
                <a:spcBef>
                  <a:spcPct val="0"/>
                </a:spcBef>
                <a:spcAft>
                  <a:spcPts val="800"/>
                </a:spcAft>
              </a:pPr>
              <a:r>
                <a:rPr lang="en-US" sz="1600" b="1">
                  <a:gradFill>
                    <a:gsLst>
                      <a:gs pos="83000">
                        <a:schemeClr val="tx1"/>
                      </a:gs>
                      <a:gs pos="100000">
                        <a:schemeClr val="tx2"/>
                      </a:gs>
                    </a:gsLst>
                    <a:lin ang="5400000" scaled="1"/>
                  </a:gradFill>
                  <a:cs typeface="Segoe UI Semibold" panose="020B0702040204020203" pitchFamily="34" charset="0"/>
                </a:rPr>
                <a:t>ACTION</a:t>
              </a:r>
            </a:p>
          </p:txBody>
        </p:sp>
        <p:cxnSp>
          <p:nvCxnSpPr>
            <p:cNvPr id="189" name="Straight Arrow Connector 188">
              <a:extLst>
                <a:ext uri="{FF2B5EF4-FFF2-40B4-BE49-F238E27FC236}">
                  <a16:creationId xmlns:a16="http://schemas.microsoft.com/office/drawing/2014/main" id="{427B752A-095D-4CE6-9049-8B271D390BFA}"/>
                </a:ext>
              </a:extLst>
            </p:cNvPr>
            <p:cNvCxnSpPr/>
            <p:nvPr/>
          </p:nvCxnSpPr>
          <p:spPr>
            <a:xfrm>
              <a:off x="9176131" y="1713239"/>
              <a:ext cx="496106" cy="0"/>
            </a:xfrm>
            <a:prstGeom prst="straightConnector1">
              <a:avLst/>
            </a:prstGeom>
            <a:ln w="57150">
              <a:solidFill>
                <a:schemeClr val="accent2">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0" name="Straight Arrow Connector 189">
              <a:extLst>
                <a:ext uri="{FF2B5EF4-FFF2-40B4-BE49-F238E27FC236}">
                  <a16:creationId xmlns:a16="http://schemas.microsoft.com/office/drawing/2014/main" id="{EC73B64C-CBE5-4313-A9FF-498D506E7CE5}"/>
                </a:ext>
              </a:extLst>
            </p:cNvPr>
            <p:cNvCxnSpPr>
              <a:cxnSpLocks/>
            </p:cNvCxnSpPr>
            <p:nvPr/>
          </p:nvCxnSpPr>
          <p:spPr>
            <a:xfrm>
              <a:off x="9176131" y="1006110"/>
              <a:ext cx="496106" cy="0"/>
            </a:xfrm>
            <a:prstGeom prst="straightConnector1">
              <a:avLst/>
            </a:prstGeom>
            <a:ln w="57150">
              <a:solidFill>
                <a:srgbClr val="BAD80A"/>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1" name="Straight Arrow Connector 190">
              <a:extLst>
                <a:ext uri="{FF2B5EF4-FFF2-40B4-BE49-F238E27FC236}">
                  <a16:creationId xmlns:a16="http://schemas.microsoft.com/office/drawing/2014/main" id="{FEFB8435-5B1C-4FEB-9EF2-4D2723EA5274}"/>
                </a:ext>
              </a:extLst>
            </p:cNvPr>
            <p:cNvCxnSpPr>
              <a:cxnSpLocks/>
            </p:cNvCxnSpPr>
            <p:nvPr/>
          </p:nvCxnSpPr>
          <p:spPr>
            <a:xfrm flipH="1">
              <a:off x="9176131" y="1380174"/>
              <a:ext cx="496106" cy="0"/>
            </a:xfrm>
            <a:prstGeom prst="straightConnector1">
              <a:avLst/>
            </a:prstGeom>
            <a:ln w="57150">
              <a:solidFill>
                <a:srgbClr val="BAD80A"/>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215" name="Rectangle 214">
            <a:extLst>
              <a:ext uri="{FF2B5EF4-FFF2-40B4-BE49-F238E27FC236}">
                <a16:creationId xmlns:a16="http://schemas.microsoft.com/office/drawing/2014/main" id="{193E8A2D-DF80-494E-A3B7-D2B13394FCF4}"/>
              </a:ext>
            </a:extLst>
          </p:cNvPr>
          <p:cNvSpPr/>
          <p:nvPr/>
        </p:nvSpPr>
        <p:spPr bwMode="auto">
          <a:xfrm>
            <a:off x="2287483" y="5046011"/>
            <a:ext cx="109568" cy="1129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1" i="0" u="none" strike="noStrike" kern="120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17" name="Rectangle 216">
            <a:extLst>
              <a:ext uri="{FF2B5EF4-FFF2-40B4-BE49-F238E27FC236}">
                <a16:creationId xmlns:a16="http://schemas.microsoft.com/office/drawing/2014/main" id="{6654CA87-438F-4201-A616-24F2F5E09668}"/>
              </a:ext>
            </a:extLst>
          </p:cNvPr>
          <p:cNvSpPr/>
          <p:nvPr/>
        </p:nvSpPr>
        <p:spPr bwMode="auto">
          <a:xfrm>
            <a:off x="6026480" y="3261625"/>
            <a:ext cx="109568" cy="1129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1" i="0" u="none" strike="noStrike" kern="120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9" name="Rectangle 8">
            <a:extLst>
              <a:ext uri="{FF2B5EF4-FFF2-40B4-BE49-F238E27FC236}">
                <a16:creationId xmlns:a16="http://schemas.microsoft.com/office/drawing/2014/main" id="{8DEEC571-FE3B-478D-BECA-A99A9CA5ABAE}"/>
              </a:ext>
            </a:extLst>
          </p:cNvPr>
          <p:cNvSpPr/>
          <p:nvPr/>
        </p:nvSpPr>
        <p:spPr>
          <a:xfrm>
            <a:off x="3381829" y="6113090"/>
            <a:ext cx="707321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1A1A1A"/>
                </a:solidFill>
                <a:effectLst/>
                <a:uLnTx/>
                <a:uFillTx/>
                <a:latin typeface="Segoe UI"/>
                <a:ea typeface="+mn-ea"/>
                <a:cs typeface="+mn-cs"/>
                <a:hlinkClick r:id="rId3"/>
              </a:rPr>
              <a:t>http://aka.ms/graphsecurityapi</a:t>
            </a:r>
            <a:r>
              <a:rPr kumimoji="0" lang="en-US" sz="1800" b="0" i="0" u="none" strike="noStrike" kern="1200" cap="none" spc="0" normalizeH="0" baseline="0" noProof="0">
                <a:ln>
                  <a:noFill/>
                </a:ln>
                <a:solidFill>
                  <a:srgbClr val="1A1A1A"/>
                </a:solidFill>
                <a:effectLst/>
                <a:uLnTx/>
                <a:uFillTx/>
                <a:latin typeface="Segoe UI"/>
                <a:ea typeface="+mn-ea"/>
                <a:cs typeface="+mn-cs"/>
              </a:rPr>
              <a:t>  | </a:t>
            </a:r>
            <a:r>
              <a:rPr kumimoji="0" lang="en-US" sz="1800" b="0" i="0" u="none" strike="noStrike" kern="1200" cap="none" spc="0" normalizeH="0" baseline="0" noProof="0">
                <a:ln>
                  <a:noFill/>
                </a:ln>
                <a:solidFill>
                  <a:srgbClr val="1A1A1A"/>
                </a:solidFill>
                <a:effectLst/>
                <a:uLnTx/>
                <a:uFillTx/>
                <a:latin typeface="Segoe UI"/>
                <a:ea typeface="+mn-ea"/>
                <a:cs typeface="+mn-cs"/>
                <a:hlinkClick r:id="rId4"/>
              </a:rPr>
              <a:t>https://aka.ms/graphsecuritydocs</a:t>
            </a:r>
            <a:r>
              <a:rPr kumimoji="0" lang="en-US" sz="1800" b="0" i="0" u="none" strike="noStrike" kern="1200" cap="none" spc="0" normalizeH="0" baseline="0" noProof="0">
                <a:ln>
                  <a:noFill/>
                </a:ln>
                <a:solidFill>
                  <a:srgbClr val="1A1A1A"/>
                </a:solidFill>
                <a:effectLst/>
                <a:uLnTx/>
                <a:uFillTx/>
                <a:latin typeface="Segoe UI"/>
                <a:ea typeface="+mn-ea"/>
                <a:cs typeface="+mn-cs"/>
              </a:rPr>
              <a:t>  </a:t>
            </a:r>
          </a:p>
        </p:txBody>
      </p:sp>
      <p:grpSp>
        <p:nvGrpSpPr>
          <p:cNvPr id="96" name="Group 95">
            <a:extLst>
              <a:ext uri="{FF2B5EF4-FFF2-40B4-BE49-F238E27FC236}">
                <a16:creationId xmlns:a16="http://schemas.microsoft.com/office/drawing/2014/main" id="{523A2AE9-0146-4AD4-A475-2653D97DB73E}"/>
              </a:ext>
            </a:extLst>
          </p:cNvPr>
          <p:cNvGrpSpPr/>
          <p:nvPr/>
        </p:nvGrpSpPr>
        <p:grpSpPr>
          <a:xfrm rot="5400000">
            <a:off x="5867019" y="3317625"/>
            <a:ext cx="567233" cy="265875"/>
            <a:chOff x="866633" y="2967123"/>
            <a:chExt cx="10658901" cy="464023"/>
          </a:xfrm>
        </p:grpSpPr>
        <p:sp>
          <p:nvSpPr>
            <p:cNvPr id="107" name="Rectangle 106">
              <a:extLst>
                <a:ext uri="{FF2B5EF4-FFF2-40B4-BE49-F238E27FC236}">
                  <a16:creationId xmlns:a16="http://schemas.microsoft.com/office/drawing/2014/main" id="{EFEECCA2-6EF3-413C-BFEF-242AD4AAC318}"/>
                </a:ext>
              </a:extLst>
            </p:cNvPr>
            <p:cNvSpPr/>
            <p:nvPr/>
          </p:nvSpPr>
          <p:spPr bwMode="auto">
            <a:xfrm>
              <a:off x="866633" y="2967123"/>
              <a:ext cx="10658901" cy="46402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1" i="0" u="none" strike="noStrike" kern="120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cxnSp>
          <p:nvCxnSpPr>
            <p:cNvPr id="108" name="Straight Connector 107">
              <a:extLst>
                <a:ext uri="{FF2B5EF4-FFF2-40B4-BE49-F238E27FC236}">
                  <a16:creationId xmlns:a16="http://schemas.microsoft.com/office/drawing/2014/main" id="{40943160-D3B0-4922-93C0-B84344370E2B}"/>
                </a:ext>
              </a:extLst>
            </p:cNvPr>
            <p:cNvCxnSpPr/>
            <p:nvPr/>
          </p:nvCxnSpPr>
          <p:spPr>
            <a:xfrm>
              <a:off x="866633" y="2967123"/>
              <a:ext cx="10658901" cy="0"/>
            </a:xfrm>
            <a:prstGeom prst="line">
              <a:avLst/>
            </a:prstGeom>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6A22B7B3-61A1-4CB4-9905-E1AC7220D1B2}"/>
                </a:ext>
              </a:extLst>
            </p:cNvPr>
            <p:cNvCxnSpPr/>
            <p:nvPr/>
          </p:nvCxnSpPr>
          <p:spPr>
            <a:xfrm>
              <a:off x="866633" y="3429000"/>
              <a:ext cx="10658901" cy="0"/>
            </a:xfrm>
            <a:prstGeom prst="line">
              <a:avLst/>
            </a:prstGeom>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57" name="Group 56">
            <a:extLst>
              <a:ext uri="{FF2B5EF4-FFF2-40B4-BE49-F238E27FC236}">
                <a16:creationId xmlns:a16="http://schemas.microsoft.com/office/drawing/2014/main" id="{601BEC3F-0775-44DC-87B0-3BAAB15F3234}"/>
              </a:ext>
            </a:extLst>
          </p:cNvPr>
          <p:cNvGrpSpPr/>
          <p:nvPr/>
        </p:nvGrpSpPr>
        <p:grpSpPr>
          <a:xfrm>
            <a:off x="8491821" y="3166731"/>
            <a:ext cx="2692062" cy="567448"/>
            <a:chOff x="8460071" y="3619028"/>
            <a:chExt cx="2692062" cy="567448"/>
          </a:xfrm>
        </p:grpSpPr>
        <p:grpSp>
          <p:nvGrpSpPr>
            <p:cNvPr id="20" name="Group 19">
              <a:extLst>
                <a:ext uri="{FF2B5EF4-FFF2-40B4-BE49-F238E27FC236}">
                  <a16:creationId xmlns:a16="http://schemas.microsoft.com/office/drawing/2014/main" id="{B511FB0A-236C-488E-8433-6642AF2443C0}"/>
                </a:ext>
              </a:extLst>
            </p:cNvPr>
            <p:cNvGrpSpPr/>
            <p:nvPr/>
          </p:nvGrpSpPr>
          <p:grpSpPr>
            <a:xfrm rot="5400000">
              <a:off x="8309392" y="3769922"/>
              <a:ext cx="567233" cy="265875"/>
              <a:chOff x="866633" y="2967123"/>
              <a:chExt cx="10658901" cy="464023"/>
            </a:xfrm>
          </p:grpSpPr>
          <p:sp>
            <p:nvSpPr>
              <p:cNvPr id="21" name="Rectangle 20">
                <a:extLst>
                  <a:ext uri="{FF2B5EF4-FFF2-40B4-BE49-F238E27FC236}">
                    <a16:creationId xmlns:a16="http://schemas.microsoft.com/office/drawing/2014/main" id="{AC77FDB8-35CB-4300-9FC3-BDA9398BA368}"/>
                  </a:ext>
                </a:extLst>
              </p:cNvPr>
              <p:cNvSpPr/>
              <p:nvPr/>
            </p:nvSpPr>
            <p:spPr bwMode="auto">
              <a:xfrm>
                <a:off x="866633" y="2967123"/>
                <a:ext cx="10658901" cy="46402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1" i="0" u="none" strike="noStrike" kern="120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cxnSp>
            <p:nvCxnSpPr>
              <p:cNvPr id="22" name="Straight Connector 21">
                <a:extLst>
                  <a:ext uri="{FF2B5EF4-FFF2-40B4-BE49-F238E27FC236}">
                    <a16:creationId xmlns:a16="http://schemas.microsoft.com/office/drawing/2014/main" id="{C8CB5B95-B10F-472E-AA5B-A4F950D69AF1}"/>
                  </a:ext>
                </a:extLst>
              </p:cNvPr>
              <p:cNvCxnSpPr/>
              <p:nvPr/>
            </p:nvCxnSpPr>
            <p:spPr>
              <a:xfrm>
                <a:off x="866633" y="2967123"/>
                <a:ext cx="10658901" cy="0"/>
              </a:xfrm>
              <a:prstGeom prst="line">
                <a:avLst/>
              </a:prstGeom>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4B411B6C-4081-43B9-BAFA-0A379120CAE1}"/>
                  </a:ext>
                </a:extLst>
              </p:cNvPr>
              <p:cNvCxnSpPr/>
              <p:nvPr/>
            </p:nvCxnSpPr>
            <p:spPr>
              <a:xfrm>
                <a:off x="866633" y="3429000"/>
                <a:ext cx="10658901" cy="0"/>
              </a:xfrm>
              <a:prstGeom prst="line">
                <a:avLst/>
              </a:prstGeom>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24" name="Group 23">
              <a:extLst>
                <a:ext uri="{FF2B5EF4-FFF2-40B4-BE49-F238E27FC236}">
                  <a16:creationId xmlns:a16="http://schemas.microsoft.com/office/drawing/2014/main" id="{9461D416-7AE4-43D6-AC34-5679644854C1}"/>
                </a:ext>
              </a:extLst>
            </p:cNvPr>
            <p:cNvGrpSpPr/>
            <p:nvPr/>
          </p:nvGrpSpPr>
          <p:grpSpPr>
            <a:xfrm rot="5400000">
              <a:off x="10735579" y="3769707"/>
              <a:ext cx="567233" cy="265875"/>
              <a:chOff x="866633" y="2967123"/>
              <a:chExt cx="10658901" cy="464023"/>
            </a:xfrm>
          </p:grpSpPr>
          <p:sp>
            <p:nvSpPr>
              <p:cNvPr id="25" name="Rectangle 24">
                <a:extLst>
                  <a:ext uri="{FF2B5EF4-FFF2-40B4-BE49-F238E27FC236}">
                    <a16:creationId xmlns:a16="http://schemas.microsoft.com/office/drawing/2014/main" id="{5D5DD52D-C0D0-4115-96A8-657E72477126}"/>
                  </a:ext>
                </a:extLst>
              </p:cNvPr>
              <p:cNvSpPr/>
              <p:nvPr/>
            </p:nvSpPr>
            <p:spPr bwMode="auto">
              <a:xfrm>
                <a:off x="866633" y="2967123"/>
                <a:ext cx="10658901" cy="464023"/>
              </a:xfrm>
              <a:prstGeom prst="rect">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1" i="0" u="none" strike="noStrike" kern="120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cxnSp>
            <p:nvCxnSpPr>
              <p:cNvPr id="26" name="Straight Connector 25">
                <a:extLst>
                  <a:ext uri="{FF2B5EF4-FFF2-40B4-BE49-F238E27FC236}">
                    <a16:creationId xmlns:a16="http://schemas.microsoft.com/office/drawing/2014/main" id="{4E2F51E2-A12F-40A2-9091-FF7AD2C2E128}"/>
                  </a:ext>
                </a:extLst>
              </p:cNvPr>
              <p:cNvCxnSpPr/>
              <p:nvPr/>
            </p:nvCxnSpPr>
            <p:spPr>
              <a:xfrm>
                <a:off x="866633" y="2967123"/>
                <a:ext cx="10658901" cy="0"/>
              </a:xfrm>
              <a:prstGeom prst="line">
                <a:avLst/>
              </a:prstGeom>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6A0D473E-3CD0-4150-9980-7ED6393D1A2B}"/>
                  </a:ext>
                </a:extLst>
              </p:cNvPr>
              <p:cNvCxnSpPr/>
              <p:nvPr/>
            </p:nvCxnSpPr>
            <p:spPr>
              <a:xfrm>
                <a:off x="866633" y="3429000"/>
                <a:ext cx="10658901" cy="0"/>
              </a:xfrm>
              <a:prstGeom prst="line">
                <a:avLst/>
              </a:prstGeom>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cxnSp>
        <p:nvCxnSpPr>
          <p:cNvPr id="141" name="Straight Arrow Connector 140">
            <a:extLst>
              <a:ext uri="{FF2B5EF4-FFF2-40B4-BE49-F238E27FC236}">
                <a16:creationId xmlns:a16="http://schemas.microsoft.com/office/drawing/2014/main" id="{5597FE6E-6212-408C-9D79-059C19BAA16C}"/>
              </a:ext>
            </a:extLst>
          </p:cNvPr>
          <p:cNvCxnSpPr>
            <a:cxnSpLocks/>
          </p:cNvCxnSpPr>
          <p:nvPr/>
        </p:nvCxnSpPr>
        <p:spPr>
          <a:xfrm flipV="1">
            <a:off x="2147315" y="3302114"/>
            <a:ext cx="0" cy="710433"/>
          </a:xfrm>
          <a:prstGeom prst="straightConnector1">
            <a:avLst/>
          </a:prstGeom>
          <a:ln w="57150">
            <a:solidFill>
              <a:srgbClr val="BAD80A"/>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4" name="Straight Arrow Connector 163">
            <a:extLst>
              <a:ext uri="{FF2B5EF4-FFF2-40B4-BE49-F238E27FC236}">
                <a16:creationId xmlns:a16="http://schemas.microsoft.com/office/drawing/2014/main" id="{0FD0E760-D96C-4D35-844F-A898BC8B920F}"/>
              </a:ext>
            </a:extLst>
          </p:cNvPr>
          <p:cNvCxnSpPr>
            <a:cxnSpLocks/>
          </p:cNvCxnSpPr>
          <p:nvPr/>
        </p:nvCxnSpPr>
        <p:spPr>
          <a:xfrm flipV="1">
            <a:off x="2147315" y="3315417"/>
            <a:ext cx="0" cy="686930"/>
          </a:xfrm>
          <a:prstGeom prst="straightConnector1">
            <a:avLst/>
          </a:prstGeom>
          <a:ln w="57150">
            <a:solidFill>
              <a:srgbClr val="BAD80A"/>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5036316D-EF0F-4CB1-8D24-5C7D31DF2371}"/>
              </a:ext>
            </a:extLst>
          </p:cNvPr>
          <p:cNvCxnSpPr>
            <a:cxnSpLocks/>
          </p:cNvCxnSpPr>
          <p:nvPr/>
        </p:nvCxnSpPr>
        <p:spPr>
          <a:xfrm>
            <a:off x="0" y="4862635"/>
            <a:ext cx="3239711" cy="0"/>
          </a:xfrm>
          <a:prstGeom prst="line">
            <a:avLst/>
          </a:prstGeom>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BA1274F4-22C3-4534-87B0-CB5181212790}"/>
              </a:ext>
            </a:extLst>
          </p:cNvPr>
          <p:cNvCxnSpPr>
            <a:cxnSpLocks/>
          </p:cNvCxnSpPr>
          <p:nvPr/>
        </p:nvCxnSpPr>
        <p:spPr>
          <a:xfrm>
            <a:off x="0" y="5892042"/>
            <a:ext cx="3239711" cy="0"/>
          </a:xfrm>
          <a:prstGeom prst="line">
            <a:avLst/>
          </a:prstGeom>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76" name="Group 175">
            <a:extLst>
              <a:ext uri="{FF2B5EF4-FFF2-40B4-BE49-F238E27FC236}">
                <a16:creationId xmlns:a16="http://schemas.microsoft.com/office/drawing/2014/main" id="{E0221814-3727-4816-9837-515648519878}"/>
              </a:ext>
            </a:extLst>
          </p:cNvPr>
          <p:cNvGrpSpPr/>
          <p:nvPr/>
        </p:nvGrpSpPr>
        <p:grpSpPr>
          <a:xfrm>
            <a:off x="4933949" y="3993497"/>
            <a:ext cx="4844336" cy="1052514"/>
            <a:chOff x="4962524" y="4445794"/>
            <a:chExt cx="4844336" cy="1052514"/>
          </a:xfrm>
        </p:grpSpPr>
        <p:cxnSp>
          <p:nvCxnSpPr>
            <p:cNvPr id="151" name="Straight Arrow Connector 150">
              <a:extLst>
                <a:ext uri="{FF2B5EF4-FFF2-40B4-BE49-F238E27FC236}">
                  <a16:creationId xmlns:a16="http://schemas.microsoft.com/office/drawing/2014/main" id="{3328637C-658C-49C9-BF11-B2276E743946}"/>
                </a:ext>
              </a:extLst>
            </p:cNvPr>
            <p:cNvCxnSpPr>
              <a:cxnSpLocks/>
            </p:cNvCxnSpPr>
            <p:nvPr/>
          </p:nvCxnSpPr>
          <p:spPr>
            <a:xfrm flipV="1">
              <a:off x="4962524" y="4445794"/>
              <a:ext cx="0" cy="1030297"/>
            </a:xfrm>
            <a:prstGeom prst="straightConnector1">
              <a:avLst/>
            </a:prstGeom>
            <a:ln w="57150">
              <a:solidFill>
                <a:srgbClr val="BAD80A"/>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2" name="Straight Arrow Connector 151">
              <a:extLst>
                <a:ext uri="{FF2B5EF4-FFF2-40B4-BE49-F238E27FC236}">
                  <a16:creationId xmlns:a16="http://schemas.microsoft.com/office/drawing/2014/main" id="{4BA49833-7E35-4F12-A0D1-6DFBF4B65778}"/>
                </a:ext>
              </a:extLst>
            </p:cNvPr>
            <p:cNvCxnSpPr>
              <a:cxnSpLocks/>
            </p:cNvCxnSpPr>
            <p:nvPr/>
          </p:nvCxnSpPr>
          <p:spPr>
            <a:xfrm flipV="1">
              <a:off x="7392987" y="4445794"/>
              <a:ext cx="0" cy="1029894"/>
            </a:xfrm>
            <a:prstGeom prst="straightConnector1">
              <a:avLst/>
            </a:prstGeom>
            <a:ln w="57150">
              <a:solidFill>
                <a:srgbClr val="BAD80A"/>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3" name="Straight Arrow Connector 152">
              <a:extLst>
                <a:ext uri="{FF2B5EF4-FFF2-40B4-BE49-F238E27FC236}">
                  <a16:creationId xmlns:a16="http://schemas.microsoft.com/office/drawing/2014/main" id="{466E62AA-C974-49D3-BF64-7037B12D4839}"/>
                </a:ext>
              </a:extLst>
            </p:cNvPr>
            <p:cNvCxnSpPr>
              <a:cxnSpLocks/>
            </p:cNvCxnSpPr>
            <p:nvPr/>
          </p:nvCxnSpPr>
          <p:spPr>
            <a:xfrm flipV="1">
              <a:off x="9806860" y="4464844"/>
              <a:ext cx="0" cy="1033464"/>
            </a:xfrm>
            <a:prstGeom prst="straightConnector1">
              <a:avLst/>
            </a:prstGeom>
            <a:ln w="57150">
              <a:solidFill>
                <a:srgbClr val="BAD80A"/>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75" name="Group 174">
            <a:extLst>
              <a:ext uri="{FF2B5EF4-FFF2-40B4-BE49-F238E27FC236}">
                <a16:creationId xmlns:a16="http://schemas.microsoft.com/office/drawing/2014/main" id="{207240CD-37EB-4280-AD0B-DFBBF4F5CF0B}"/>
              </a:ext>
            </a:extLst>
          </p:cNvPr>
          <p:cNvGrpSpPr/>
          <p:nvPr/>
        </p:nvGrpSpPr>
        <p:grpSpPr>
          <a:xfrm>
            <a:off x="4933661" y="4030146"/>
            <a:ext cx="4844336" cy="1020653"/>
            <a:chOff x="4962524" y="4440704"/>
            <a:chExt cx="4844336" cy="1052514"/>
          </a:xfrm>
        </p:grpSpPr>
        <p:cxnSp>
          <p:nvCxnSpPr>
            <p:cNvPr id="172" name="Straight Arrow Connector 171">
              <a:extLst>
                <a:ext uri="{FF2B5EF4-FFF2-40B4-BE49-F238E27FC236}">
                  <a16:creationId xmlns:a16="http://schemas.microsoft.com/office/drawing/2014/main" id="{F9ED932C-FD05-4455-B574-98837C473C22}"/>
                </a:ext>
              </a:extLst>
            </p:cNvPr>
            <p:cNvCxnSpPr>
              <a:cxnSpLocks/>
            </p:cNvCxnSpPr>
            <p:nvPr/>
          </p:nvCxnSpPr>
          <p:spPr>
            <a:xfrm flipV="1">
              <a:off x="4962524" y="4440704"/>
              <a:ext cx="0" cy="1030297"/>
            </a:xfrm>
            <a:prstGeom prst="straightConnector1">
              <a:avLst/>
            </a:prstGeom>
            <a:ln w="57150">
              <a:solidFill>
                <a:srgbClr val="BAD80A"/>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3" name="Straight Arrow Connector 172">
              <a:extLst>
                <a:ext uri="{FF2B5EF4-FFF2-40B4-BE49-F238E27FC236}">
                  <a16:creationId xmlns:a16="http://schemas.microsoft.com/office/drawing/2014/main" id="{4C699916-A993-4503-8C19-C581E053569F}"/>
                </a:ext>
              </a:extLst>
            </p:cNvPr>
            <p:cNvCxnSpPr>
              <a:cxnSpLocks/>
            </p:cNvCxnSpPr>
            <p:nvPr/>
          </p:nvCxnSpPr>
          <p:spPr>
            <a:xfrm flipV="1">
              <a:off x="7392987" y="4440704"/>
              <a:ext cx="0" cy="1029894"/>
            </a:xfrm>
            <a:prstGeom prst="straightConnector1">
              <a:avLst/>
            </a:prstGeom>
            <a:ln w="57150">
              <a:solidFill>
                <a:srgbClr val="BAD80A"/>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4" name="Straight Arrow Connector 173">
              <a:extLst>
                <a:ext uri="{FF2B5EF4-FFF2-40B4-BE49-F238E27FC236}">
                  <a16:creationId xmlns:a16="http://schemas.microsoft.com/office/drawing/2014/main" id="{0435F373-3123-4243-8792-8465BA38FD97}"/>
                </a:ext>
              </a:extLst>
            </p:cNvPr>
            <p:cNvCxnSpPr>
              <a:cxnSpLocks/>
            </p:cNvCxnSpPr>
            <p:nvPr/>
          </p:nvCxnSpPr>
          <p:spPr>
            <a:xfrm flipV="1">
              <a:off x="9806860" y="4459754"/>
              <a:ext cx="0" cy="1033464"/>
            </a:xfrm>
            <a:prstGeom prst="straightConnector1">
              <a:avLst/>
            </a:prstGeom>
            <a:ln w="57150">
              <a:solidFill>
                <a:srgbClr val="BAD80A"/>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110" name="Straight Arrow Connector 109">
            <a:extLst>
              <a:ext uri="{FF2B5EF4-FFF2-40B4-BE49-F238E27FC236}">
                <a16:creationId xmlns:a16="http://schemas.microsoft.com/office/drawing/2014/main" id="{0C286A80-B536-4D32-8261-DBB849066B0F}"/>
              </a:ext>
            </a:extLst>
          </p:cNvPr>
          <p:cNvCxnSpPr>
            <a:cxnSpLocks/>
          </p:cNvCxnSpPr>
          <p:nvPr/>
        </p:nvCxnSpPr>
        <p:spPr>
          <a:xfrm flipV="1">
            <a:off x="347530" y="3323702"/>
            <a:ext cx="0" cy="1699686"/>
          </a:xfrm>
          <a:prstGeom prst="straightConnector1">
            <a:avLst/>
          </a:prstGeom>
          <a:ln w="57150">
            <a:solidFill>
              <a:srgbClr val="BAD80A"/>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1" name="Straight Arrow Connector 110">
            <a:extLst>
              <a:ext uri="{FF2B5EF4-FFF2-40B4-BE49-F238E27FC236}">
                <a16:creationId xmlns:a16="http://schemas.microsoft.com/office/drawing/2014/main" id="{DC4A0BB7-8074-40DA-A554-24E00E98B018}"/>
              </a:ext>
            </a:extLst>
          </p:cNvPr>
          <p:cNvCxnSpPr>
            <a:cxnSpLocks/>
          </p:cNvCxnSpPr>
          <p:nvPr/>
        </p:nvCxnSpPr>
        <p:spPr>
          <a:xfrm flipV="1">
            <a:off x="347530" y="3261625"/>
            <a:ext cx="0" cy="1753480"/>
          </a:xfrm>
          <a:prstGeom prst="straightConnector1">
            <a:avLst/>
          </a:prstGeom>
          <a:ln w="57150">
            <a:solidFill>
              <a:srgbClr val="BAD80A"/>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55" name="Group 54">
            <a:extLst>
              <a:ext uri="{FF2B5EF4-FFF2-40B4-BE49-F238E27FC236}">
                <a16:creationId xmlns:a16="http://schemas.microsoft.com/office/drawing/2014/main" id="{5393096F-F370-4101-9BC3-2D09EA2F9C22}"/>
              </a:ext>
            </a:extLst>
          </p:cNvPr>
          <p:cNvGrpSpPr/>
          <p:nvPr/>
        </p:nvGrpSpPr>
        <p:grpSpPr>
          <a:xfrm>
            <a:off x="3711365" y="3315259"/>
            <a:ext cx="7297023" cy="700995"/>
            <a:chOff x="3711365" y="3767556"/>
            <a:chExt cx="7297023" cy="700995"/>
          </a:xfrm>
        </p:grpSpPr>
        <p:cxnSp>
          <p:nvCxnSpPr>
            <p:cNvPr id="139" name="Straight Arrow Connector 138">
              <a:extLst>
                <a:ext uri="{FF2B5EF4-FFF2-40B4-BE49-F238E27FC236}">
                  <a16:creationId xmlns:a16="http://schemas.microsoft.com/office/drawing/2014/main" id="{75062F33-4155-4626-A48A-F6BA224B64FF}"/>
                </a:ext>
              </a:extLst>
            </p:cNvPr>
            <p:cNvCxnSpPr>
              <a:cxnSpLocks/>
            </p:cNvCxnSpPr>
            <p:nvPr/>
          </p:nvCxnSpPr>
          <p:spPr>
            <a:xfrm flipV="1">
              <a:off x="3711365" y="3767556"/>
              <a:ext cx="0" cy="700995"/>
            </a:xfrm>
            <a:prstGeom prst="straightConnector1">
              <a:avLst/>
            </a:prstGeom>
            <a:ln w="57150">
              <a:solidFill>
                <a:srgbClr val="BAD80A"/>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6" name="Straight Arrow Connector 145">
              <a:extLst>
                <a:ext uri="{FF2B5EF4-FFF2-40B4-BE49-F238E27FC236}">
                  <a16:creationId xmlns:a16="http://schemas.microsoft.com/office/drawing/2014/main" id="{1FEF9A42-B485-4193-B886-724CA58220DE}"/>
                </a:ext>
              </a:extLst>
            </p:cNvPr>
            <p:cNvCxnSpPr>
              <a:cxnSpLocks/>
            </p:cNvCxnSpPr>
            <p:nvPr/>
          </p:nvCxnSpPr>
          <p:spPr>
            <a:xfrm flipV="1">
              <a:off x="8594515" y="3767556"/>
              <a:ext cx="0" cy="700995"/>
            </a:xfrm>
            <a:prstGeom prst="straightConnector1">
              <a:avLst/>
            </a:prstGeom>
            <a:ln w="57150">
              <a:solidFill>
                <a:srgbClr val="BAD80A"/>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7" name="Straight Arrow Connector 146">
              <a:extLst>
                <a:ext uri="{FF2B5EF4-FFF2-40B4-BE49-F238E27FC236}">
                  <a16:creationId xmlns:a16="http://schemas.microsoft.com/office/drawing/2014/main" id="{1192FD10-AA1B-4825-95D0-093F14D6FB0C}"/>
                </a:ext>
              </a:extLst>
            </p:cNvPr>
            <p:cNvCxnSpPr>
              <a:cxnSpLocks/>
            </p:cNvCxnSpPr>
            <p:nvPr/>
          </p:nvCxnSpPr>
          <p:spPr>
            <a:xfrm flipV="1">
              <a:off x="11008388" y="3767556"/>
              <a:ext cx="0" cy="687088"/>
            </a:xfrm>
            <a:prstGeom prst="straightConnector1">
              <a:avLst/>
            </a:prstGeom>
            <a:ln w="57150">
              <a:solidFill>
                <a:srgbClr val="BAD80A"/>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3" name="Straight Arrow Connector 112">
              <a:extLst>
                <a:ext uri="{FF2B5EF4-FFF2-40B4-BE49-F238E27FC236}">
                  <a16:creationId xmlns:a16="http://schemas.microsoft.com/office/drawing/2014/main" id="{EA382266-E568-4216-AFBA-B2CB257B37A7}"/>
                </a:ext>
              </a:extLst>
            </p:cNvPr>
            <p:cNvCxnSpPr>
              <a:cxnSpLocks/>
            </p:cNvCxnSpPr>
            <p:nvPr/>
          </p:nvCxnSpPr>
          <p:spPr>
            <a:xfrm flipV="1">
              <a:off x="6126742" y="3767556"/>
              <a:ext cx="0" cy="700995"/>
            </a:xfrm>
            <a:prstGeom prst="straightConnector1">
              <a:avLst/>
            </a:prstGeom>
            <a:ln w="57150">
              <a:solidFill>
                <a:srgbClr val="BAD80A"/>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56" name="Group 55">
            <a:extLst>
              <a:ext uri="{FF2B5EF4-FFF2-40B4-BE49-F238E27FC236}">
                <a16:creationId xmlns:a16="http://schemas.microsoft.com/office/drawing/2014/main" id="{FC128334-A87C-4E57-BB8D-F5A37CB0157F}"/>
              </a:ext>
            </a:extLst>
          </p:cNvPr>
          <p:cNvGrpSpPr/>
          <p:nvPr/>
        </p:nvGrpSpPr>
        <p:grpSpPr>
          <a:xfrm>
            <a:off x="3711365" y="3288969"/>
            <a:ext cx="7297023" cy="714140"/>
            <a:chOff x="3711365" y="3741266"/>
            <a:chExt cx="7297023" cy="714140"/>
          </a:xfrm>
        </p:grpSpPr>
        <p:cxnSp>
          <p:nvCxnSpPr>
            <p:cNvPr id="166" name="Straight Arrow Connector 165">
              <a:extLst>
                <a:ext uri="{FF2B5EF4-FFF2-40B4-BE49-F238E27FC236}">
                  <a16:creationId xmlns:a16="http://schemas.microsoft.com/office/drawing/2014/main" id="{9E708585-B666-4993-A16B-AC9852E2755E}"/>
                </a:ext>
              </a:extLst>
            </p:cNvPr>
            <p:cNvCxnSpPr>
              <a:cxnSpLocks/>
            </p:cNvCxnSpPr>
            <p:nvPr/>
          </p:nvCxnSpPr>
          <p:spPr>
            <a:xfrm flipV="1">
              <a:off x="3711365" y="3754411"/>
              <a:ext cx="0" cy="700995"/>
            </a:xfrm>
            <a:prstGeom prst="straightConnector1">
              <a:avLst/>
            </a:prstGeom>
            <a:ln w="57150">
              <a:solidFill>
                <a:srgbClr val="BAD80A"/>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7" name="Straight Arrow Connector 166">
              <a:extLst>
                <a:ext uri="{FF2B5EF4-FFF2-40B4-BE49-F238E27FC236}">
                  <a16:creationId xmlns:a16="http://schemas.microsoft.com/office/drawing/2014/main" id="{EB4D553B-BBCB-48DE-83D4-186D2E6A52BC}"/>
                </a:ext>
              </a:extLst>
            </p:cNvPr>
            <p:cNvCxnSpPr>
              <a:cxnSpLocks/>
            </p:cNvCxnSpPr>
            <p:nvPr/>
          </p:nvCxnSpPr>
          <p:spPr>
            <a:xfrm flipV="1">
              <a:off x="8594515" y="3754411"/>
              <a:ext cx="0" cy="700995"/>
            </a:xfrm>
            <a:prstGeom prst="straightConnector1">
              <a:avLst/>
            </a:prstGeom>
            <a:ln w="57150">
              <a:solidFill>
                <a:srgbClr val="BAD80A"/>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8" name="Straight Arrow Connector 167">
              <a:extLst>
                <a:ext uri="{FF2B5EF4-FFF2-40B4-BE49-F238E27FC236}">
                  <a16:creationId xmlns:a16="http://schemas.microsoft.com/office/drawing/2014/main" id="{35523D4C-C934-47C8-B5B3-1667F8CEAFE4}"/>
                </a:ext>
              </a:extLst>
            </p:cNvPr>
            <p:cNvCxnSpPr>
              <a:cxnSpLocks/>
            </p:cNvCxnSpPr>
            <p:nvPr/>
          </p:nvCxnSpPr>
          <p:spPr>
            <a:xfrm flipV="1">
              <a:off x="11008388" y="3754411"/>
              <a:ext cx="0" cy="678238"/>
            </a:xfrm>
            <a:prstGeom prst="straightConnector1">
              <a:avLst/>
            </a:prstGeom>
            <a:ln w="57150">
              <a:solidFill>
                <a:srgbClr val="BAD80A"/>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345C6540-9910-46B9-81AA-8C69E9500A4E}"/>
                </a:ext>
              </a:extLst>
            </p:cNvPr>
            <p:cNvCxnSpPr>
              <a:cxnSpLocks/>
            </p:cNvCxnSpPr>
            <p:nvPr/>
          </p:nvCxnSpPr>
          <p:spPr>
            <a:xfrm flipV="1">
              <a:off x="6126742" y="3741266"/>
              <a:ext cx="0" cy="700995"/>
            </a:xfrm>
            <a:prstGeom prst="straightConnector1">
              <a:avLst/>
            </a:prstGeom>
            <a:ln w="57150">
              <a:solidFill>
                <a:srgbClr val="BAD80A"/>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144" name="Straight Connector 143">
            <a:extLst>
              <a:ext uri="{FF2B5EF4-FFF2-40B4-BE49-F238E27FC236}">
                <a16:creationId xmlns:a16="http://schemas.microsoft.com/office/drawing/2014/main" id="{2001C4DF-3BF2-4DEA-B284-C5A880956ED1}"/>
              </a:ext>
            </a:extLst>
          </p:cNvPr>
          <p:cNvCxnSpPr>
            <a:cxnSpLocks/>
          </p:cNvCxnSpPr>
          <p:nvPr/>
        </p:nvCxnSpPr>
        <p:spPr>
          <a:xfrm flipV="1">
            <a:off x="1930554" y="4141557"/>
            <a:ext cx="10493626" cy="14540"/>
          </a:xfrm>
          <a:prstGeom prst="line">
            <a:avLst/>
          </a:prstGeom>
          <a:ln w="57150">
            <a:solidFill>
              <a:srgbClr val="287EFF"/>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BDB7D5C4-D9B8-49F4-A88E-32B66C387AFE}"/>
              </a:ext>
            </a:extLst>
          </p:cNvPr>
          <p:cNvCxnSpPr>
            <a:cxnSpLocks/>
          </p:cNvCxnSpPr>
          <p:nvPr/>
        </p:nvCxnSpPr>
        <p:spPr>
          <a:xfrm flipV="1">
            <a:off x="1930554" y="4145326"/>
            <a:ext cx="10493626" cy="15275"/>
          </a:xfrm>
          <a:prstGeom prst="line">
            <a:avLst/>
          </a:prstGeom>
          <a:ln w="57150">
            <a:solidFill>
              <a:srgbClr val="287EFF"/>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0" name="Straight Arrow Connector 179">
            <a:extLst>
              <a:ext uri="{FF2B5EF4-FFF2-40B4-BE49-F238E27FC236}">
                <a16:creationId xmlns:a16="http://schemas.microsoft.com/office/drawing/2014/main" id="{A406C14E-145F-45AA-AEE7-7EF93C79179A}"/>
              </a:ext>
            </a:extLst>
          </p:cNvPr>
          <p:cNvCxnSpPr>
            <a:cxnSpLocks/>
          </p:cNvCxnSpPr>
          <p:nvPr/>
        </p:nvCxnSpPr>
        <p:spPr>
          <a:xfrm>
            <a:off x="2238942" y="3283706"/>
            <a:ext cx="0" cy="904942"/>
          </a:xfrm>
          <a:prstGeom prst="straightConnector1">
            <a:avLst/>
          </a:prstGeom>
          <a:ln w="57150">
            <a:solidFill>
              <a:srgbClr val="287EFF"/>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1" name="Straight Arrow Connector 180">
            <a:extLst>
              <a:ext uri="{FF2B5EF4-FFF2-40B4-BE49-F238E27FC236}">
                <a16:creationId xmlns:a16="http://schemas.microsoft.com/office/drawing/2014/main" id="{710CEB0E-B18C-4DE3-847E-32C10DD3C8AC}"/>
              </a:ext>
            </a:extLst>
          </p:cNvPr>
          <p:cNvCxnSpPr>
            <a:cxnSpLocks/>
          </p:cNvCxnSpPr>
          <p:nvPr/>
        </p:nvCxnSpPr>
        <p:spPr>
          <a:xfrm>
            <a:off x="2238942" y="3302348"/>
            <a:ext cx="0" cy="834128"/>
          </a:xfrm>
          <a:prstGeom prst="straightConnector1">
            <a:avLst/>
          </a:prstGeom>
          <a:ln w="57150">
            <a:solidFill>
              <a:srgbClr val="287EFF"/>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82" name="Group 181">
            <a:extLst>
              <a:ext uri="{FF2B5EF4-FFF2-40B4-BE49-F238E27FC236}">
                <a16:creationId xmlns:a16="http://schemas.microsoft.com/office/drawing/2014/main" id="{AB63E9B5-29C7-4AC3-9AC4-A29442573729}"/>
              </a:ext>
            </a:extLst>
          </p:cNvPr>
          <p:cNvGrpSpPr/>
          <p:nvPr/>
        </p:nvGrpSpPr>
        <p:grpSpPr>
          <a:xfrm>
            <a:off x="5025576" y="4136476"/>
            <a:ext cx="4844336" cy="886912"/>
            <a:chOff x="4962524" y="4445794"/>
            <a:chExt cx="4844336" cy="1052514"/>
          </a:xfrm>
        </p:grpSpPr>
        <p:cxnSp>
          <p:nvCxnSpPr>
            <p:cNvPr id="183" name="Straight Arrow Connector 182">
              <a:extLst>
                <a:ext uri="{FF2B5EF4-FFF2-40B4-BE49-F238E27FC236}">
                  <a16:creationId xmlns:a16="http://schemas.microsoft.com/office/drawing/2014/main" id="{7399074E-E5F5-41C9-828B-29711947FEFC}"/>
                </a:ext>
              </a:extLst>
            </p:cNvPr>
            <p:cNvCxnSpPr>
              <a:cxnSpLocks/>
            </p:cNvCxnSpPr>
            <p:nvPr/>
          </p:nvCxnSpPr>
          <p:spPr>
            <a:xfrm flipV="1">
              <a:off x="4962524" y="4445794"/>
              <a:ext cx="0" cy="1030297"/>
            </a:xfrm>
            <a:prstGeom prst="straightConnector1">
              <a:avLst/>
            </a:prstGeom>
            <a:ln w="57150">
              <a:solidFill>
                <a:srgbClr val="287EFF"/>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4" name="Straight Arrow Connector 183">
              <a:extLst>
                <a:ext uri="{FF2B5EF4-FFF2-40B4-BE49-F238E27FC236}">
                  <a16:creationId xmlns:a16="http://schemas.microsoft.com/office/drawing/2014/main" id="{1C87CB0B-BC63-44BD-A3B8-EBF1A8B6CC17}"/>
                </a:ext>
              </a:extLst>
            </p:cNvPr>
            <p:cNvCxnSpPr>
              <a:cxnSpLocks/>
            </p:cNvCxnSpPr>
            <p:nvPr/>
          </p:nvCxnSpPr>
          <p:spPr>
            <a:xfrm flipV="1">
              <a:off x="7392987" y="4445794"/>
              <a:ext cx="0" cy="1029894"/>
            </a:xfrm>
            <a:prstGeom prst="straightConnector1">
              <a:avLst/>
            </a:prstGeom>
            <a:ln w="57150">
              <a:solidFill>
                <a:srgbClr val="287EFF"/>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5" name="Straight Arrow Connector 184">
              <a:extLst>
                <a:ext uri="{FF2B5EF4-FFF2-40B4-BE49-F238E27FC236}">
                  <a16:creationId xmlns:a16="http://schemas.microsoft.com/office/drawing/2014/main" id="{108B91BE-E0F4-4E40-9AD9-4F8808CE828D}"/>
                </a:ext>
              </a:extLst>
            </p:cNvPr>
            <p:cNvCxnSpPr>
              <a:cxnSpLocks/>
            </p:cNvCxnSpPr>
            <p:nvPr/>
          </p:nvCxnSpPr>
          <p:spPr>
            <a:xfrm flipV="1">
              <a:off x="9806860" y="4464844"/>
              <a:ext cx="0" cy="1033464"/>
            </a:xfrm>
            <a:prstGeom prst="straightConnector1">
              <a:avLst/>
            </a:prstGeom>
            <a:ln w="57150">
              <a:solidFill>
                <a:srgbClr val="287EFF"/>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86" name="Group 185">
            <a:extLst>
              <a:ext uri="{FF2B5EF4-FFF2-40B4-BE49-F238E27FC236}">
                <a16:creationId xmlns:a16="http://schemas.microsoft.com/office/drawing/2014/main" id="{BFE2D868-534B-4B9B-AF5A-99D20BE03F1A}"/>
              </a:ext>
            </a:extLst>
          </p:cNvPr>
          <p:cNvGrpSpPr/>
          <p:nvPr/>
        </p:nvGrpSpPr>
        <p:grpSpPr>
          <a:xfrm>
            <a:off x="5025288" y="4173126"/>
            <a:ext cx="4844336" cy="857612"/>
            <a:chOff x="4962524" y="4440704"/>
            <a:chExt cx="4844336" cy="1052514"/>
          </a:xfrm>
        </p:grpSpPr>
        <p:cxnSp>
          <p:nvCxnSpPr>
            <p:cNvPr id="187" name="Straight Arrow Connector 186">
              <a:extLst>
                <a:ext uri="{FF2B5EF4-FFF2-40B4-BE49-F238E27FC236}">
                  <a16:creationId xmlns:a16="http://schemas.microsoft.com/office/drawing/2014/main" id="{0C09B25B-1C3B-4E06-B4C8-C1FC9AA1382F}"/>
                </a:ext>
              </a:extLst>
            </p:cNvPr>
            <p:cNvCxnSpPr>
              <a:cxnSpLocks/>
            </p:cNvCxnSpPr>
            <p:nvPr/>
          </p:nvCxnSpPr>
          <p:spPr>
            <a:xfrm flipV="1">
              <a:off x="4962524" y="4440704"/>
              <a:ext cx="0" cy="1030297"/>
            </a:xfrm>
            <a:prstGeom prst="straightConnector1">
              <a:avLst/>
            </a:prstGeom>
            <a:ln w="57150">
              <a:solidFill>
                <a:srgbClr val="287EFF"/>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8" name="Straight Arrow Connector 187">
              <a:extLst>
                <a:ext uri="{FF2B5EF4-FFF2-40B4-BE49-F238E27FC236}">
                  <a16:creationId xmlns:a16="http://schemas.microsoft.com/office/drawing/2014/main" id="{AEB0BCD1-DFFD-480F-BF6B-43FE950C1EFF}"/>
                </a:ext>
              </a:extLst>
            </p:cNvPr>
            <p:cNvCxnSpPr>
              <a:cxnSpLocks/>
            </p:cNvCxnSpPr>
            <p:nvPr/>
          </p:nvCxnSpPr>
          <p:spPr>
            <a:xfrm flipV="1">
              <a:off x="7392987" y="4440704"/>
              <a:ext cx="0" cy="1029894"/>
            </a:xfrm>
            <a:prstGeom prst="straightConnector1">
              <a:avLst/>
            </a:prstGeom>
            <a:ln w="57150">
              <a:solidFill>
                <a:srgbClr val="287EFF"/>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3" name="Straight Arrow Connector 192">
              <a:extLst>
                <a:ext uri="{FF2B5EF4-FFF2-40B4-BE49-F238E27FC236}">
                  <a16:creationId xmlns:a16="http://schemas.microsoft.com/office/drawing/2014/main" id="{F8D6236C-A2DC-4667-81A9-B07017278E29}"/>
                </a:ext>
              </a:extLst>
            </p:cNvPr>
            <p:cNvCxnSpPr>
              <a:cxnSpLocks/>
            </p:cNvCxnSpPr>
            <p:nvPr/>
          </p:nvCxnSpPr>
          <p:spPr>
            <a:xfrm flipV="1">
              <a:off x="9806860" y="4459754"/>
              <a:ext cx="0" cy="1033464"/>
            </a:xfrm>
            <a:prstGeom prst="straightConnector1">
              <a:avLst/>
            </a:prstGeom>
            <a:ln w="57150">
              <a:solidFill>
                <a:srgbClr val="287EFF"/>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94" name="Group 193">
            <a:extLst>
              <a:ext uri="{FF2B5EF4-FFF2-40B4-BE49-F238E27FC236}">
                <a16:creationId xmlns:a16="http://schemas.microsoft.com/office/drawing/2014/main" id="{80262E7A-8A52-44EB-8614-B1A11C6D8DAC}"/>
              </a:ext>
            </a:extLst>
          </p:cNvPr>
          <p:cNvGrpSpPr/>
          <p:nvPr/>
        </p:nvGrpSpPr>
        <p:grpSpPr>
          <a:xfrm>
            <a:off x="3802992" y="3298996"/>
            <a:ext cx="7297023" cy="860238"/>
            <a:chOff x="3711365" y="3767556"/>
            <a:chExt cx="7297023" cy="700995"/>
          </a:xfrm>
        </p:grpSpPr>
        <p:cxnSp>
          <p:nvCxnSpPr>
            <p:cNvPr id="195" name="Straight Arrow Connector 194">
              <a:extLst>
                <a:ext uri="{FF2B5EF4-FFF2-40B4-BE49-F238E27FC236}">
                  <a16:creationId xmlns:a16="http://schemas.microsoft.com/office/drawing/2014/main" id="{CB01797F-D0CD-4106-8674-4E0711D40603}"/>
                </a:ext>
              </a:extLst>
            </p:cNvPr>
            <p:cNvCxnSpPr>
              <a:cxnSpLocks/>
            </p:cNvCxnSpPr>
            <p:nvPr/>
          </p:nvCxnSpPr>
          <p:spPr>
            <a:xfrm flipV="1">
              <a:off x="3711365" y="3767556"/>
              <a:ext cx="0" cy="700995"/>
            </a:xfrm>
            <a:prstGeom prst="straightConnector1">
              <a:avLst/>
            </a:prstGeom>
            <a:ln w="57150">
              <a:solidFill>
                <a:srgbClr val="287EFF"/>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6" name="Straight Arrow Connector 205">
              <a:extLst>
                <a:ext uri="{FF2B5EF4-FFF2-40B4-BE49-F238E27FC236}">
                  <a16:creationId xmlns:a16="http://schemas.microsoft.com/office/drawing/2014/main" id="{5FE08B72-3E19-4E4B-8104-C7DC88D0EB42}"/>
                </a:ext>
              </a:extLst>
            </p:cNvPr>
            <p:cNvCxnSpPr>
              <a:cxnSpLocks/>
            </p:cNvCxnSpPr>
            <p:nvPr/>
          </p:nvCxnSpPr>
          <p:spPr>
            <a:xfrm flipV="1">
              <a:off x="8594515" y="3767556"/>
              <a:ext cx="0" cy="700995"/>
            </a:xfrm>
            <a:prstGeom prst="straightConnector1">
              <a:avLst/>
            </a:prstGeom>
            <a:ln w="57150">
              <a:solidFill>
                <a:srgbClr val="287EFF"/>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8" name="Straight Arrow Connector 207">
              <a:extLst>
                <a:ext uri="{FF2B5EF4-FFF2-40B4-BE49-F238E27FC236}">
                  <a16:creationId xmlns:a16="http://schemas.microsoft.com/office/drawing/2014/main" id="{F93E2703-1481-4C95-B060-2B5F51DA04D3}"/>
                </a:ext>
              </a:extLst>
            </p:cNvPr>
            <p:cNvCxnSpPr>
              <a:cxnSpLocks/>
            </p:cNvCxnSpPr>
            <p:nvPr/>
          </p:nvCxnSpPr>
          <p:spPr>
            <a:xfrm flipV="1">
              <a:off x="11008388" y="3767556"/>
              <a:ext cx="0" cy="687088"/>
            </a:xfrm>
            <a:prstGeom prst="straightConnector1">
              <a:avLst/>
            </a:prstGeom>
            <a:ln w="57150">
              <a:solidFill>
                <a:srgbClr val="287EFF"/>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9" name="Straight Arrow Connector 208">
              <a:extLst>
                <a:ext uri="{FF2B5EF4-FFF2-40B4-BE49-F238E27FC236}">
                  <a16:creationId xmlns:a16="http://schemas.microsoft.com/office/drawing/2014/main" id="{A1FFEF6E-3256-4F4D-9E77-5C375A2E01F0}"/>
                </a:ext>
              </a:extLst>
            </p:cNvPr>
            <p:cNvCxnSpPr>
              <a:cxnSpLocks/>
            </p:cNvCxnSpPr>
            <p:nvPr/>
          </p:nvCxnSpPr>
          <p:spPr>
            <a:xfrm flipV="1">
              <a:off x="6126742" y="3767556"/>
              <a:ext cx="0" cy="700995"/>
            </a:xfrm>
            <a:prstGeom prst="straightConnector1">
              <a:avLst/>
            </a:prstGeom>
            <a:ln w="57150">
              <a:solidFill>
                <a:srgbClr val="287EFF"/>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210" name="Group 209">
            <a:extLst>
              <a:ext uri="{FF2B5EF4-FFF2-40B4-BE49-F238E27FC236}">
                <a16:creationId xmlns:a16="http://schemas.microsoft.com/office/drawing/2014/main" id="{2465A851-246A-4487-89B3-2DE33E0106D6}"/>
              </a:ext>
            </a:extLst>
          </p:cNvPr>
          <p:cNvGrpSpPr/>
          <p:nvPr/>
        </p:nvGrpSpPr>
        <p:grpSpPr>
          <a:xfrm>
            <a:off x="3802992" y="3269719"/>
            <a:ext cx="7297023" cy="876369"/>
            <a:chOff x="3711365" y="3741266"/>
            <a:chExt cx="7297023" cy="714140"/>
          </a:xfrm>
        </p:grpSpPr>
        <p:cxnSp>
          <p:nvCxnSpPr>
            <p:cNvPr id="211" name="Straight Arrow Connector 210">
              <a:extLst>
                <a:ext uri="{FF2B5EF4-FFF2-40B4-BE49-F238E27FC236}">
                  <a16:creationId xmlns:a16="http://schemas.microsoft.com/office/drawing/2014/main" id="{30D64027-74B7-456A-8D14-83874EBB270F}"/>
                </a:ext>
              </a:extLst>
            </p:cNvPr>
            <p:cNvCxnSpPr>
              <a:cxnSpLocks/>
            </p:cNvCxnSpPr>
            <p:nvPr/>
          </p:nvCxnSpPr>
          <p:spPr>
            <a:xfrm flipV="1">
              <a:off x="3711365" y="3754411"/>
              <a:ext cx="0" cy="700995"/>
            </a:xfrm>
            <a:prstGeom prst="straightConnector1">
              <a:avLst/>
            </a:prstGeom>
            <a:ln w="57150">
              <a:solidFill>
                <a:srgbClr val="287EFF"/>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2" name="Straight Arrow Connector 211">
              <a:extLst>
                <a:ext uri="{FF2B5EF4-FFF2-40B4-BE49-F238E27FC236}">
                  <a16:creationId xmlns:a16="http://schemas.microsoft.com/office/drawing/2014/main" id="{7CBE64FD-388A-47B7-A6FB-9E928DB08663}"/>
                </a:ext>
              </a:extLst>
            </p:cNvPr>
            <p:cNvCxnSpPr>
              <a:cxnSpLocks/>
            </p:cNvCxnSpPr>
            <p:nvPr/>
          </p:nvCxnSpPr>
          <p:spPr>
            <a:xfrm flipV="1">
              <a:off x="8594515" y="3754411"/>
              <a:ext cx="0" cy="700995"/>
            </a:xfrm>
            <a:prstGeom prst="straightConnector1">
              <a:avLst/>
            </a:prstGeom>
            <a:ln w="57150">
              <a:solidFill>
                <a:srgbClr val="287EFF"/>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3" name="Straight Arrow Connector 212">
              <a:extLst>
                <a:ext uri="{FF2B5EF4-FFF2-40B4-BE49-F238E27FC236}">
                  <a16:creationId xmlns:a16="http://schemas.microsoft.com/office/drawing/2014/main" id="{729DE4DD-F916-4195-B3CA-5C1334ED3ED2}"/>
                </a:ext>
              </a:extLst>
            </p:cNvPr>
            <p:cNvCxnSpPr>
              <a:cxnSpLocks/>
            </p:cNvCxnSpPr>
            <p:nvPr/>
          </p:nvCxnSpPr>
          <p:spPr>
            <a:xfrm flipV="1">
              <a:off x="11008388" y="3754411"/>
              <a:ext cx="0" cy="678238"/>
            </a:xfrm>
            <a:prstGeom prst="straightConnector1">
              <a:avLst/>
            </a:prstGeom>
            <a:ln w="57150">
              <a:solidFill>
                <a:srgbClr val="287EFF"/>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4" name="Straight Arrow Connector 213">
              <a:extLst>
                <a:ext uri="{FF2B5EF4-FFF2-40B4-BE49-F238E27FC236}">
                  <a16:creationId xmlns:a16="http://schemas.microsoft.com/office/drawing/2014/main" id="{2280605B-FBDA-4D9A-8BBE-7F78016C4B0A}"/>
                </a:ext>
              </a:extLst>
            </p:cNvPr>
            <p:cNvCxnSpPr>
              <a:cxnSpLocks/>
            </p:cNvCxnSpPr>
            <p:nvPr/>
          </p:nvCxnSpPr>
          <p:spPr>
            <a:xfrm flipV="1">
              <a:off x="6126742" y="3741266"/>
              <a:ext cx="0" cy="700995"/>
            </a:xfrm>
            <a:prstGeom prst="straightConnector1">
              <a:avLst/>
            </a:prstGeom>
            <a:ln w="57150">
              <a:solidFill>
                <a:srgbClr val="287EFF"/>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52" name="Rectangle 51">
            <a:extLst>
              <a:ext uri="{FF2B5EF4-FFF2-40B4-BE49-F238E27FC236}">
                <a16:creationId xmlns:a16="http://schemas.microsoft.com/office/drawing/2014/main" id="{0B87D131-5A1E-4C10-9600-B828899CFE7F}"/>
              </a:ext>
            </a:extLst>
          </p:cNvPr>
          <p:cNvSpPr/>
          <p:nvPr/>
        </p:nvSpPr>
        <p:spPr bwMode="auto">
          <a:xfrm>
            <a:off x="163621" y="2123200"/>
            <a:ext cx="2378674" cy="1174607"/>
          </a:xfrm>
          <a:prstGeom prst="rect">
            <a:avLst/>
          </a:prstGeom>
          <a:solidFill>
            <a:srgbClr val="7F7F7F"/>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91440" bIns="146304" numCol="1" spcCol="0" rtlCol="0" fromWordArt="0" anchor="ctr" anchorCtr="0" forceAA="0" compatLnSpc="1">
            <a:prstTxWarp prst="textNoShape">
              <a:avLst/>
            </a:prstTxWarp>
            <a:noAutofit/>
          </a:bodyPr>
          <a:lstStyle/>
          <a:p>
            <a:pPr algn="ctr" defTabSz="914225"/>
            <a:r>
              <a:rPr lang="en-US" b="1" kern="0" dirty="0">
                <a:solidFill>
                  <a:schemeClr val="bg1"/>
                </a:solidFill>
              </a:rPr>
              <a:t>SIEM / Others</a:t>
            </a:r>
          </a:p>
        </p:txBody>
      </p:sp>
      <p:sp>
        <p:nvSpPr>
          <p:cNvPr id="89" name="Rectangle 88">
            <a:extLst>
              <a:ext uri="{FF2B5EF4-FFF2-40B4-BE49-F238E27FC236}">
                <a16:creationId xmlns:a16="http://schemas.microsoft.com/office/drawing/2014/main" id="{E31B8E2D-53AA-490D-B567-4BC52DB81388}"/>
              </a:ext>
            </a:extLst>
          </p:cNvPr>
          <p:cNvSpPr/>
          <p:nvPr/>
        </p:nvSpPr>
        <p:spPr bwMode="auto">
          <a:xfrm>
            <a:off x="5104385" y="2430034"/>
            <a:ext cx="2395501" cy="868190"/>
          </a:xfrm>
          <a:prstGeom prst="rect">
            <a:avLst/>
          </a:prstGeom>
          <a:solidFill>
            <a:schemeClr val="bg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en-US" sz="1600" b="1">
                <a:gradFill>
                  <a:gsLst>
                    <a:gs pos="83000">
                      <a:schemeClr val="tx1"/>
                    </a:gs>
                    <a:gs pos="100000">
                      <a:schemeClr val="tx2"/>
                    </a:gs>
                  </a:gsLst>
                  <a:lin ang="5400000" scaled="1"/>
                </a:gradFill>
                <a:cs typeface="Segoe UI Semibold" panose="020B0702040204020203" pitchFamily="34" charset="0"/>
              </a:rPr>
              <a:t>AZURE SECURITY CENTER</a:t>
            </a:r>
          </a:p>
        </p:txBody>
      </p:sp>
      <p:sp>
        <p:nvSpPr>
          <p:cNvPr id="87" name="Rectangle 86">
            <a:extLst>
              <a:ext uri="{FF2B5EF4-FFF2-40B4-BE49-F238E27FC236}">
                <a16:creationId xmlns:a16="http://schemas.microsoft.com/office/drawing/2014/main" id="{16350147-6421-465B-85FE-0EC6856522EC}"/>
              </a:ext>
            </a:extLst>
          </p:cNvPr>
          <p:cNvSpPr/>
          <p:nvPr/>
        </p:nvSpPr>
        <p:spPr bwMode="auto">
          <a:xfrm>
            <a:off x="7649438" y="2430034"/>
            <a:ext cx="2378674" cy="868190"/>
          </a:xfrm>
          <a:prstGeom prst="rect">
            <a:avLst/>
          </a:prstGeom>
          <a:solidFill>
            <a:schemeClr val="bg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en-US" sz="1600" b="1">
                <a:gradFill>
                  <a:gsLst>
                    <a:gs pos="83000">
                      <a:schemeClr val="tx1"/>
                    </a:gs>
                    <a:gs pos="100000">
                      <a:schemeClr val="tx2"/>
                    </a:gs>
                  </a:gsLst>
                  <a:lin ang="5400000" scaled="1"/>
                </a:gradFill>
                <a:cs typeface="Segoe UI Semibold" panose="020B0702040204020203" pitchFamily="34" charset="0"/>
              </a:rPr>
              <a:t>AZURE AD IDENTITY PROTECTION</a:t>
            </a:r>
          </a:p>
        </p:txBody>
      </p:sp>
      <p:sp>
        <p:nvSpPr>
          <p:cNvPr id="134" name="people_4" title="Icon of a person">
            <a:extLst>
              <a:ext uri="{FF2B5EF4-FFF2-40B4-BE49-F238E27FC236}">
                <a16:creationId xmlns:a16="http://schemas.microsoft.com/office/drawing/2014/main" id="{614B4BBB-E8D3-4CE6-9553-96AA0829B864}"/>
              </a:ext>
            </a:extLst>
          </p:cNvPr>
          <p:cNvSpPr>
            <a:spLocks noChangeAspect="1" noEditPoints="1"/>
          </p:cNvSpPr>
          <p:nvPr/>
        </p:nvSpPr>
        <p:spPr bwMode="auto">
          <a:xfrm>
            <a:off x="1888656" y="1605456"/>
            <a:ext cx="383013" cy="428202"/>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3810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3" name="Rectangle 62">
            <a:extLst>
              <a:ext uri="{FF2B5EF4-FFF2-40B4-BE49-F238E27FC236}">
                <a16:creationId xmlns:a16="http://schemas.microsoft.com/office/drawing/2014/main" id="{E1A315C4-7828-4C6C-87AF-2D5A21FAA5F0}"/>
              </a:ext>
            </a:extLst>
          </p:cNvPr>
          <p:cNvSpPr/>
          <p:nvPr/>
        </p:nvSpPr>
        <p:spPr bwMode="auto">
          <a:xfrm>
            <a:off x="8725946" y="5023391"/>
            <a:ext cx="2090055" cy="868190"/>
          </a:xfrm>
          <a:prstGeom prst="rect">
            <a:avLst/>
          </a:prstGeom>
          <a:solidFill>
            <a:schemeClr val="bg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en-US" sz="1600" b="1">
                <a:gradFill>
                  <a:gsLst>
                    <a:gs pos="83000">
                      <a:schemeClr val="tx1"/>
                    </a:gs>
                    <a:gs pos="100000">
                      <a:schemeClr val="tx2"/>
                    </a:gs>
                  </a:gsLst>
                  <a:lin ang="5400000" scaled="1"/>
                </a:gradFill>
                <a:cs typeface="Segoe UI Semibold" panose="020B0702040204020203" pitchFamily="34" charset="0"/>
              </a:rPr>
              <a:t>OFFICE 365</a:t>
            </a:r>
          </a:p>
        </p:txBody>
      </p:sp>
      <p:sp>
        <p:nvSpPr>
          <p:cNvPr id="86" name="Rectangle 85">
            <a:extLst>
              <a:ext uri="{FF2B5EF4-FFF2-40B4-BE49-F238E27FC236}">
                <a16:creationId xmlns:a16="http://schemas.microsoft.com/office/drawing/2014/main" id="{0B72EE0A-3ECE-4268-92B1-354AC80AEA14}"/>
              </a:ext>
            </a:extLst>
          </p:cNvPr>
          <p:cNvSpPr/>
          <p:nvPr/>
        </p:nvSpPr>
        <p:spPr bwMode="auto">
          <a:xfrm>
            <a:off x="10177665" y="2430034"/>
            <a:ext cx="1854398" cy="868190"/>
          </a:xfrm>
          <a:prstGeom prst="rect">
            <a:avLst/>
          </a:prstGeom>
          <a:solidFill>
            <a:srgbClr val="7F7F7F"/>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en-US" sz="1600" b="1">
                <a:solidFill>
                  <a:schemeClr val="bg1"/>
                </a:solidFill>
                <a:cs typeface="Segoe UI Semibold" panose="020B0702040204020203" pitchFamily="34" charset="0"/>
              </a:rPr>
              <a:t>FIREWALL PROVIDER</a:t>
            </a:r>
          </a:p>
        </p:txBody>
      </p:sp>
      <p:sp>
        <p:nvSpPr>
          <p:cNvPr id="129" name="Rectangle 128">
            <a:extLst>
              <a:ext uri="{FF2B5EF4-FFF2-40B4-BE49-F238E27FC236}">
                <a16:creationId xmlns:a16="http://schemas.microsoft.com/office/drawing/2014/main" id="{B648956A-216D-417D-BA6F-A8EDF9523AE3}"/>
              </a:ext>
            </a:extLst>
          </p:cNvPr>
          <p:cNvSpPr/>
          <p:nvPr/>
        </p:nvSpPr>
        <p:spPr bwMode="auto">
          <a:xfrm>
            <a:off x="2699628" y="2115939"/>
            <a:ext cx="2255205" cy="1182285"/>
          </a:xfrm>
          <a:prstGeom prst="rect">
            <a:avLst/>
          </a:prstGeom>
          <a:solidFill>
            <a:schemeClr val="bg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r" defTabSz="932472" fontAlgn="base">
              <a:spcBef>
                <a:spcPct val="0"/>
              </a:spcBef>
              <a:spcAft>
                <a:spcPct val="0"/>
              </a:spcAft>
            </a:pPr>
            <a:r>
              <a:rPr lang="en-US" sz="1600" b="1">
                <a:gradFill>
                  <a:gsLst>
                    <a:gs pos="83000">
                      <a:schemeClr val="tx1"/>
                    </a:gs>
                    <a:gs pos="100000">
                      <a:schemeClr val="tx2"/>
                    </a:gs>
                  </a:gsLst>
                  <a:lin ang="5400000" scaled="1"/>
                </a:gradFill>
                <a:cs typeface="Segoe UI Semibold" panose="020B0702040204020203" pitchFamily="34" charset="0"/>
              </a:rPr>
              <a:t>AZURE SENTINEL</a:t>
            </a:r>
          </a:p>
        </p:txBody>
      </p:sp>
      <p:pic>
        <p:nvPicPr>
          <p:cNvPr id="148" name="Picture 147">
            <a:extLst>
              <a:ext uri="{FF2B5EF4-FFF2-40B4-BE49-F238E27FC236}">
                <a16:creationId xmlns:a16="http://schemas.microsoft.com/office/drawing/2014/main" id="{1FED6423-8467-4414-B9F8-7E70A8119B2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44403" y="2582214"/>
            <a:ext cx="231592" cy="265519"/>
          </a:xfrm>
          <a:prstGeom prst="rect">
            <a:avLst/>
          </a:prstGeom>
        </p:spPr>
      </p:pic>
    </p:spTree>
    <p:extLst>
      <p:ext uri="{BB962C8B-B14F-4D97-AF65-F5344CB8AC3E}">
        <p14:creationId xmlns:p14="http://schemas.microsoft.com/office/powerpoint/2010/main" val="24679839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up)">
                                      <p:cBhvr>
                                        <p:cTn id="7" dur="500"/>
                                        <p:tgtEl>
                                          <p:spTgt spid="16"/>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141"/>
                                        </p:tgtEl>
                                        <p:attrNameLst>
                                          <p:attrName>style.visibility</p:attrName>
                                        </p:attrNameLst>
                                      </p:cBhvr>
                                      <p:to>
                                        <p:strVal val="visible"/>
                                      </p:to>
                                    </p:set>
                                    <p:animEffect transition="in" filter="wipe(up)">
                                      <p:cBhvr>
                                        <p:cTn id="11" dur="500"/>
                                        <p:tgtEl>
                                          <p:spTgt spid="141"/>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37"/>
                                        </p:tgtEl>
                                        <p:attrNameLst>
                                          <p:attrName>style.visibility</p:attrName>
                                        </p:attrNameLst>
                                      </p:cBhvr>
                                      <p:to>
                                        <p:strVal val="visible"/>
                                      </p:to>
                                    </p:set>
                                    <p:animEffect transition="in" filter="fade">
                                      <p:cBhvr>
                                        <p:cTn id="15" dur="250"/>
                                        <p:tgtEl>
                                          <p:spTgt spid="137"/>
                                        </p:tgtEl>
                                      </p:cBhvr>
                                    </p:animEffect>
                                  </p:childTnLst>
                                </p:cTn>
                              </p:par>
                              <p:par>
                                <p:cTn id="16" presetID="22" presetClass="entr" presetSubtype="1" fill="hold" nodeType="withEffect">
                                  <p:stCondLst>
                                    <p:cond delay="0"/>
                                  </p:stCondLst>
                                  <p:childTnLst>
                                    <p:set>
                                      <p:cBhvr>
                                        <p:cTn id="17" dur="1" fill="hold">
                                          <p:stCondLst>
                                            <p:cond delay="0"/>
                                          </p:stCondLst>
                                        </p:cTn>
                                        <p:tgtEl>
                                          <p:spTgt spid="176"/>
                                        </p:tgtEl>
                                        <p:attrNameLst>
                                          <p:attrName>style.visibility</p:attrName>
                                        </p:attrNameLst>
                                      </p:cBhvr>
                                      <p:to>
                                        <p:strVal val="visible"/>
                                      </p:to>
                                    </p:set>
                                    <p:animEffect transition="in" filter="wipe(up)">
                                      <p:cBhvr>
                                        <p:cTn id="18" dur="500"/>
                                        <p:tgtEl>
                                          <p:spTgt spid="176"/>
                                        </p:tgtEl>
                                      </p:cBhvr>
                                    </p:animEffect>
                                  </p:childTnLst>
                                </p:cTn>
                              </p:par>
                              <p:par>
                                <p:cTn id="19" presetID="22" presetClass="entr" presetSubtype="4" fill="hold" nodeType="withEffect">
                                  <p:stCondLst>
                                    <p:cond delay="0"/>
                                  </p:stCondLst>
                                  <p:childTnLst>
                                    <p:set>
                                      <p:cBhvr>
                                        <p:cTn id="20" dur="1" fill="hold">
                                          <p:stCondLst>
                                            <p:cond delay="0"/>
                                          </p:stCondLst>
                                        </p:cTn>
                                        <p:tgtEl>
                                          <p:spTgt spid="55"/>
                                        </p:tgtEl>
                                        <p:attrNameLst>
                                          <p:attrName>style.visibility</p:attrName>
                                        </p:attrNameLst>
                                      </p:cBhvr>
                                      <p:to>
                                        <p:strVal val="visible"/>
                                      </p:to>
                                    </p:set>
                                    <p:animEffect transition="in" filter="wipe(down)">
                                      <p:cBhvr>
                                        <p:cTn id="21" dur="500"/>
                                        <p:tgtEl>
                                          <p:spTgt spid="55"/>
                                        </p:tgtEl>
                                      </p:cBhvr>
                                    </p:animEffect>
                                  </p:childTnLst>
                                </p:cTn>
                              </p:par>
                            </p:childTnLst>
                          </p:cTn>
                        </p:par>
                        <p:par>
                          <p:cTn id="22" fill="hold">
                            <p:stCondLst>
                              <p:cond delay="1500"/>
                            </p:stCondLst>
                            <p:childTnLst>
                              <p:par>
                                <p:cTn id="23" presetID="22" presetClass="entr" presetSubtype="4" fill="hold" nodeType="afterEffect">
                                  <p:stCondLst>
                                    <p:cond delay="0"/>
                                  </p:stCondLst>
                                  <p:childTnLst>
                                    <p:set>
                                      <p:cBhvr>
                                        <p:cTn id="24" dur="1" fill="hold">
                                          <p:stCondLst>
                                            <p:cond delay="0"/>
                                          </p:stCondLst>
                                        </p:cTn>
                                        <p:tgtEl>
                                          <p:spTgt spid="175"/>
                                        </p:tgtEl>
                                        <p:attrNameLst>
                                          <p:attrName>style.visibility</p:attrName>
                                        </p:attrNameLst>
                                      </p:cBhvr>
                                      <p:to>
                                        <p:strVal val="visible"/>
                                      </p:to>
                                    </p:set>
                                    <p:animEffect transition="in" filter="wipe(down)">
                                      <p:cBhvr>
                                        <p:cTn id="25" dur="500"/>
                                        <p:tgtEl>
                                          <p:spTgt spid="175"/>
                                        </p:tgtEl>
                                      </p:cBhvr>
                                    </p:animEffect>
                                  </p:childTnLst>
                                </p:cTn>
                              </p:par>
                              <p:par>
                                <p:cTn id="26" presetID="22" presetClass="entr" presetSubtype="1" fill="hold" nodeType="withEffect">
                                  <p:stCondLst>
                                    <p:cond delay="0"/>
                                  </p:stCondLst>
                                  <p:childTnLst>
                                    <p:set>
                                      <p:cBhvr>
                                        <p:cTn id="27" dur="1" fill="hold">
                                          <p:stCondLst>
                                            <p:cond delay="0"/>
                                          </p:stCondLst>
                                        </p:cTn>
                                        <p:tgtEl>
                                          <p:spTgt spid="56"/>
                                        </p:tgtEl>
                                        <p:attrNameLst>
                                          <p:attrName>style.visibility</p:attrName>
                                        </p:attrNameLst>
                                      </p:cBhvr>
                                      <p:to>
                                        <p:strVal val="visible"/>
                                      </p:to>
                                    </p:set>
                                    <p:animEffect transition="in" filter="wipe(up)">
                                      <p:cBhvr>
                                        <p:cTn id="28" dur="500"/>
                                        <p:tgtEl>
                                          <p:spTgt spid="56"/>
                                        </p:tgtEl>
                                      </p:cBhvr>
                                    </p:animEffect>
                                  </p:childTnLst>
                                </p:cTn>
                              </p:par>
                            </p:childTnLst>
                          </p:cTn>
                        </p:par>
                        <p:par>
                          <p:cTn id="29" fill="hold">
                            <p:stCondLst>
                              <p:cond delay="2000"/>
                            </p:stCondLst>
                            <p:childTnLst>
                              <p:par>
                                <p:cTn id="30" presetID="10" presetClass="entr" presetSubtype="0" fill="hold" nodeType="afterEffect">
                                  <p:stCondLst>
                                    <p:cond delay="0"/>
                                  </p:stCondLst>
                                  <p:childTnLst>
                                    <p:set>
                                      <p:cBhvr>
                                        <p:cTn id="31" dur="1" fill="hold">
                                          <p:stCondLst>
                                            <p:cond delay="0"/>
                                          </p:stCondLst>
                                        </p:cTn>
                                        <p:tgtEl>
                                          <p:spTgt spid="170"/>
                                        </p:tgtEl>
                                        <p:attrNameLst>
                                          <p:attrName>style.visibility</p:attrName>
                                        </p:attrNameLst>
                                      </p:cBhvr>
                                      <p:to>
                                        <p:strVal val="visible"/>
                                      </p:to>
                                    </p:set>
                                    <p:animEffect transition="in" filter="fade">
                                      <p:cBhvr>
                                        <p:cTn id="32" dur="250"/>
                                        <p:tgtEl>
                                          <p:spTgt spid="170"/>
                                        </p:tgtEl>
                                      </p:cBhvr>
                                    </p:animEffect>
                                  </p:childTnLst>
                                </p:cTn>
                              </p:par>
                            </p:childTnLst>
                          </p:cTn>
                        </p:par>
                        <p:par>
                          <p:cTn id="33" fill="hold">
                            <p:stCondLst>
                              <p:cond delay="2250"/>
                            </p:stCondLst>
                            <p:childTnLst>
                              <p:par>
                                <p:cTn id="34" presetID="22" presetClass="entr" presetSubtype="4" fill="hold" nodeType="afterEffect">
                                  <p:stCondLst>
                                    <p:cond delay="0"/>
                                  </p:stCondLst>
                                  <p:childTnLst>
                                    <p:set>
                                      <p:cBhvr>
                                        <p:cTn id="35" dur="1" fill="hold">
                                          <p:stCondLst>
                                            <p:cond delay="0"/>
                                          </p:stCondLst>
                                        </p:cTn>
                                        <p:tgtEl>
                                          <p:spTgt spid="164"/>
                                        </p:tgtEl>
                                        <p:attrNameLst>
                                          <p:attrName>style.visibility</p:attrName>
                                        </p:attrNameLst>
                                      </p:cBhvr>
                                      <p:to>
                                        <p:strVal val="visible"/>
                                      </p:to>
                                    </p:set>
                                    <p:animEffect transition="in" filter="wipe(down)">
                                      <p:cBhvr>
                                        <p:cTn id="36" dur="500"/>
                                        <p:tgtEl>
                                          <p:spTgt spid="164"/>
                                        </p:tgtEl>
                                      </p:cBhvr>
                                    </p:animEffect>
                                  </p:childTnLst>
                                </p:cTn>
                              </p:par>
                            </p:childTnLst>
                          </p:cTn>
                        </p:par>
                        <p:par>
                          <p:cTn id="37" fill="hold">
                            <p:stCondLst>
                              <p:cond delay="2750"/>
                            </p:stCondLst>
                            <p:childTnLst>
                              <p:par>
                                <p:cTn id="38" presetID="22" presetClass="entr" presetSubtype="1" fill="hold" nodeType="afterEffect">
                                  <p:stCondLst>
                                    <p:cond delay="0"/>
                                  </p:stCondLst>
                                  <p:childTnLst>
                                    <p:set>
                                      <p:cBhvr>
                                        <p:cTn id="39" dur="1" fill="hold">
                                          <p:stCondLst>
                                            <p:cond delay="0"/>
                                          </p:stCondLst>
                                        </p:cTn>
                                        <p:tgtEl>
                                          <p:spTgt spid="111"/>
                                        </p:tgtEl>
                                        <p:attrNameLst>
                                          <p:attrName>style.visibility</p:attrName>
                                        </p:attrNameLst>
                                      </p:cBhvr>
                                      <p:to>
                                        <p:strVal val="visible"/>
                                      </p:to>
                                    </p:set>
                                    <p:animEffect transition="in" filter="wipe(up)">
                                      <p:cBhvr>
                                        <p:cTn id="40" dur="500"/>
                                        <p:tgtEl>
                                          <p:spTgt spid="111"/>
                                        </p:tgtEl>
                                      </p:cBhvr>
                                    </p:animEffect>
                                  </p:childTnLst>
                                </p:cTn>
                              </p:par>
                            </p:childTnLst>
                          </p:cTn>
                        </p:par>
                        <p:par>
                          <p:cTn id="41" fill="hold">
                            <p:stCondLst>
                              <p:cond delay="3250"/>
                            </p:stCondLst>
                            <p:childTnLst>
                              <p:par>
                                <p:cTn id="42" presetID="22" presetClass="entr" presetSubtype="4" fill="hold" nodeType="afterEffect">
                                  <p:stCondLst>
                                    <p:cond delay="0"/>
                                  </p:stCondLst>
                                  <p:childTnLst>
                                    <p:set>
                                      <p:cBhvr>
                                        <p:cTn id="43" dur="1" fill="hold">
                                          <p:stCondLst>
                                            <p:cond delay="0"/>
                                          </p:stCondLst>
                                        </p:cTn>
                                        <p:tgtEl>
                                          <p:spTgt spid="110"/>
                                        </p:tgtEl>
                                        <p:attrNameLst>
                                          <p:attrName>style.visibility</p:attrName>
                                        </p:attrNameLst>
                                      </p:cBhvr>
                                      <p:to>
                                        <p:strVal val="visible"/>
                                      </p:to>
                                    </p:set>
                                    <p:animEffect transition="in" filter="wipe(down)">
                                      <p:cBhvr>
                                        <p:cTn id="44" dur="500"/>
                                        <p:tgtEl>
                                          <p:spTgt spid="110"/>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1" fill="hold" nodeType="clickEffect">
                                  <p:stCondLst>
                                    <p:cond delay="0"/>
                                  </p:stCondLst>
                                  <p:childTnLst>
                                    <p:set>
                                      <p:cBhvr>
                                        <p:cTn id="48" dur="1" fill="hold">
                                          <p:stCondLst>
                                            <p:cond delay="0"/>
                                          </p:stCondLst>
                                        </p:cTn>
                                        <p:tgtEl>
                                          <p:spTgt spid="180"/>
                                        </p:tgtEl>
                                        <p:attrNameLst>
                                          <p:attrName>style.visibility</p:attrName>
                                        </p:attrNameLst>
                                      </p:cBhvr>
                                      <p:to>
                                        <p:strVal val="visible"/>
                                      </p:to>
                                    </p:set>
                                    <p:animEffect transition="in" filter="wipe(up)">
                                      <p:cBhvr>
                                        <p:cTn id="49" dur="500"/>
                                        <p:tgtEl>
                                          <p:spTgt spid="180"/>
                                        </p:tgtEl>
                                      </p:cBhvr>
                                    </p:animEffect>
                                  </p:childTnLst>
                                </p:cTn>
                              </p:par>
                            </p:childTnLst>
                          </p:cTn>
                        </p:par>
                        <p:par>
                          <p:cTn id="50" fill="hold">
                            <p:stCondLst>
                              <p:cond delay="500"/>
                            </p:stCondLst>
                            <p:childTnLst>
                              <p:par>
                                <p:cTn id="51" presetID="10" presetClass="entr" presetSubtype="0" fill="hold" nodeType="afterEffect">
                                  <p:stCondLst>
                                    <p:cond delay="0"/>
                                  </p:stCondLst>
                                  <p:childTnLst>
                                    <p:set>
                                      <p:cBhvr>
                                        <p:cTn id="52" dur="1" fill="hold">
                                          <p:stCondLst>
                                            <p:cond delay="0"/>
                                          </p:stCondLst>
                                        </p:cTn>
                                        <p:tgtEl>
                                          <p:spTgt spid="144"/>
                                        </p:tgtEl>
                                        <p:attrNameLst>
                                          <p:attrName>style.visibility</p:attrName>
                                        </p:attrNameLst>
                                      </p:cBhvr>
                                      <p:to>
                                        <p:strVal val="visible"/>
                                      </p:to>
                                    </p:set>
                                    <p:animEffect transition="in" filter="fade">
                                      <p:cBhvr>
                                        <p:cTn id="53" dur="250"/>
                                        <p:tgtEl>
                                          <p:spTgt spid="144"/>
                                        </p:tgtEl>
                                      </p:cBhvr>
                                    </p:animEffect>
                                  </p:childTnLst>
                                </p:cTn>
                              </p:par>
                              <p:par>
                                <p:cTn id="54" presetID="22" presetClass="entr" presetSubtype="1" fill="hold" nodeType="withEffect">
                                  <p:stCondLst>
                                    <p:cond delay="0"/>
                                  </p:stCondLst>
                                  <p:childTnLst>
                                    <p:set>
                                      <p:cBhvr>
                                        <p:cTn id="55" dur="1" fill="hold">
                                          <p:stCondLst>
                                            <p:cond delay="0"/>
                                          </p:stCondLst>
                                        </p:cTn>
                                        <p:tgtEl>
                                          <p:spTgt spid="182"/>
                                        </p:tgtEl>
                                        <p:attrNameLst>
                                          <p:attrName>style.visibility</p:attrName>
                                        </p:attrNameLst>
                                      </p:cBhvr>
                                      <p:to>
                                        <p:strVal val="visible"/>
                                      </p:to>
                                    </p:set>
                                    <p:animEffect transition="in" filter="wipe(up)">
                                      <p:cBhvr>
                                        <p:cTn id="56" dur="500"/>
                                        <p:tgtEl>
                                          <p:spTgt spid="182"/>
                                        </p:tgtEl>
                                      </p:cBhvr>
                                    </p:animEffect>
                                  </p:childTnLst>
                                </p:cTn>
                              </p:par>
                              <p:par>
                                <p:cTn id="57" presetID="22" presetClass="entr" presetSubtype="4" fill="hold" nodeType="withEffect">
                                  <p:stCondLst>
                                    <p:cond delay="0"/>
                                  </p:stCondLst>
                                  <p:childTnLst>
                                    <p:set>
                                      <p:cBhvr>
                                        <p:cTn id="58" dur="1" fill="hold">
                                          <p:stCondLst>
                                            <p:cond delay="0"/>
                                          </p:stCondLst>
                                        </p:cTn>
                                        <p:tgtEl>
                                          <p:spTgt spid="194"/>
                                        </p:tgtEl>
                                        <p:attrNameLst>
                                          <p:attrName>style.visibility</p:attrName>
                                        </p:attrNameLst>
                                      </p:cBhvr>
                                      <p:to>
                                        <p:strVal val="visible"/>
                                      </p:to>
                                    </p:set>
                                    <p:animEffect transition="in" filter="wipe(down)">
                                      <p:cBhvr>
                                        <p:cTn id="59" dur="500"/>
                                        <p:tgtEl>
                                          <p:spTgt spid="194"/>
                                        </p:tgtEl>
                                      </p:cBhvr>
                                    </p:animEffect>
                                  </p:childTnLst>
                                </p:cTn>
                              </p:par>
                            </p:childTnLst>
                          </p:cTn>
                        </p:par>
                        <p:par>
                          <p:cTn id="60" fill="hold">
                            <p:stCondLst>
                              <p:cond delay="1000"/>
                            </p:stCondLst>
                            <p:childTnLst>
                              <p:par>
                                <p:cTn id="61" presetID="22" presetClass="entr" presetSubtype="4" fill="hold" nodeType="afterEffect">
                                  <p:stCondLst>
                                    <p:cond delay="0"/>
                                  </p:stCondLst>
                                  <p:childTnLst>
                                    <p:set>
                                      <p:cBhvr>
                                        <p:cTn id="62" dur="1" fill="hold">
                                          <p:stCondLst>
                                            <p:cond delay="0"/>
                                          </p:stCondLst>
                                        </p:cTn>
                                        <p:tgtEl>
                                          <p:spTgt spid="186"/>
                                        </p:tgtEl>
                                        <p:attrNameLst>
                                          <p:attrName>style.visibility</p:attrName>
                                        </p:attrNameLst>
                                      </p:cBhvr>
                                      <p:to>
                                        <p:strVal val="visible"/>
                                      </p:to>
                                    </p:set>
                                    <p:animEffect transition="in" filter="wipe(down)">
                                      <p:cBhvr>
                                        <p:cTn id="63" dur="500"/>
                                        <p:tgtEl>
                                          <p:spTgt spid="186"/>
                                        </p:tgtEl>
                                      </p:cBhvr>
                                    </p:animEffect>
                                  </p:childTnLst>
                                </p:cTn>
                              </p:par>
                              <p:par>
                                <p:cTn id="64" presetID="22" presetClass="entr" presetSubtype="1" fill="hold" nodeType="withEffect">
                                  <p:stCondLst>
                                    <p:cond delay="0"/>
                                  </p:stCondLst>
                                  <p:childTnLst>
                                    <p:set>
                                      <p:cBhvr>
                                        <p:cTn id="65" dur="1" fill="hold">
                                          <p:stCondLst>
                                            <p:cond delay="0"/>
                                          </p:stCondLst>
                                        </p:cTn>
                                        <p:tgtEl>
                                          <p:spTgt spid="210"/>
                                        </p:tgtEl>
                                        <p:attrNameLst>
                                          <p:attrName>style.visibility</p:attrName>
                                        </p:attrNameLst>
                                      </p:cBhvr>
                                      <p:to>
                                        <p:strVal val="visible"/>
                                      </p:to>
                                    </p:set>
                                    <p:animEffect transition="in" filter="wipe(up)">
                                      <p:cBhvr>
                                        <p:cTn id="66" dur="500"/>
                                        <p:tgtEl>
                                          <p:spTgt spid="210"/>
                                        </p:tgtEl>
                                      </p:cBhvr>
                                    </p:animEffect>
                                  </p:childTnLst>
                                </p:cTn>
                              </p:par>
                            </p:childTnLst>
                          </p:cTn>
                        </p:par>
                        <p:par>
                          <p:cTn id="67" fill="hold">
                            <p:stCondLst>
                              <p:cond delay="1500"/>
                            </p:stCondLst>
                            <p:childTnLst>
                              <p:par>
                                <p:cTn id="68" presetID="10" presetClass="entr" presetSubtype="0" fill="hold" nodeType="afterEffect">
                                  <p:stCondLst>
                                    <p:cond delay="0"/>
                                  </p:stCondLst>
                                  <p:childTnLst>
                                    <p:set>
                                      <p:cBhvr>
                                        <p:cTn id="69" dur="1" fill="hold">
                                          <p:stCondLst>
                                            <p:cond delay="0"/>
                                          </p:stCondLst>
                                        </p:cTn>
                                        <p:tgtEl>
                                          <p:spTgt spid="145"/>
                                        </p:tgtEl>
                                        <p:attrNameLst>
                                          <p:attrName>style.visibility</p:attrName>
                                        </p:attrNameLst>
                                      </p:cBhvr>
                                      <p:to>
                                        <p:strVal val="visible"/>
                                      </p:to>
                                    </p:set>
                                    <p:animEffect transition="in" filter="fade">
                                      <p:cBhvr>
                                        <p:cTn id="70" dur="250"/>
                                        <p:tgtEl>
                                          <p:spTgt spid="145"/>
                                        </p:tgtEl>
                                      </p:cBhvr>
                                    </p:animEffect>
                                  </p:childTnLst>
                                </p:cTn>
                              </p:par>
                            </p:childTnLst>
                          </p:cTn>
                        </p:par>
                        <p:par>
                          <p:cTn id="71" fill="hold">
                            <p:stCondLst>
                              <p:cond delay="1750"/>
                            </p:stCondLst>
                            <p:childTnLst>
                              <p:par>
                                <p:cTn id="72" presetID="22" presetClass="entr" presetSubtype="4" fill="hold" nodeType="afterEffect">
                                  <p:stCondLst>
                                    <p:cond delay="0"/>
                                  </p:stCondLst>
                                  <p:childTnLst>
                                    <p:set>
                                      <p:cBhvr>
                                        <p:cTn id="73" dur="1" fill="hold">
                                          <p:stCondLst>
                                            <p:cond delay="0"/>
                                          </p:stCondLst>
                                        </p:cTn>
                                        <p:tgtEl>
                                          <p:spTgt spid="181"/>
                                        </p:tgtEl>
                                        <p:attrNameLst>
                                          <p:attrName>style.visibility</p:attrName>
                                        </p:attrNameLst>
                                      </p:cBhvr>
                                      <p:to>
                                        <p:strVal val="visible"/>
                                      </p:to>
                                    </p:set>
                                    <p:animEffect transition="in" filter="wipe(down)">
                                      <p:cBhvr>
                                        <p:cTn id="74" dur="500"/>
                                        <p:tgtEl>
                                          <p:spTgt spid="1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8263" y="457201"/>
            <a:ext cx="11018520" cy="553999"/>
          </a:xfrm>
        </p:spPr>
        <p:txBody>
          <a:bodyPr/>
          <a:lstStyle/>
          <a:p>
            <a:r>
              <a:rPr lang="en-US"/>
              <a:t>Most attackers have a supply chain</a:t>
            </a:r>
          </a:p>
        </p:txBody>
      </p:sp>
      <p:sp>
        <p:nvSpPr>
          <p:cNvPr id="137" name="Title 1">
            <a:extLst>
              <a:ext uri="{FF2B5EF4-FFF2-40B4-BE49-F238E27FC236}">
                <a16:creationId xmlns:a16="http://schemas.microsoft.com/office/drawing/2014/main" id="{727E018D-BA2A-440A-83F5-553DFE0FE89B}"/>
              </a:ext>
            </a:extLst>
          </p:cNvPr>
          <p:cNvSpPr txBox="1">
            <a:spLocks/>
          </p:cNvSpPr>
          <p:nvPr/>
        </p:nvSpPr>
        <p:spPr>
          <a:xfrm>
            <a:off x="471310" y="2606739"/>
            <a:ext cx="3299352" cy="904147"/>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en-US"/>
            </a:defPPr>
            <a:lvl1pPr defTabSz="1243193">
              <a:lnSpc>
                <a:spcPct val="90000"/>
              </a:lnSpc>
              <a:defRPr sz="2720">
                <a:solidFill>
                  <a:srgbClr val="FFFFFF">
                    <a:alpha val="99000"/>
                  </a:srgbClr>
                </a:solidFill>
                <a:latin typeface="Segoe UI Light"/>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1243193" rtl="0" eaLnBrk="1" fontAlgn="auto" latinLnBrk="0" hangingPunct="1">
              <a:lnSpc>
                <a:spcPct val="90000"/>
              </a:lnSpc>
              <a:spcBef>
                <a:spcPts val="0"/>
              </a:spcBef>
              <a:spcAft>
                <a:spcPts val="0"/>
              </a:spcAft>
              <a:buClrTx/>
              <a:buSzTx/>
              <a:buFontTx/>
              <a:buNone/>
              <a:tabLst/>
              <a:defRPr/>
            </a:pPr>
            <a:r>
              <a:rPr kumimoji="0" lang="en-US" sz="24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Segoe UI" pitchFamily="34" charset="0"/>
              </a:rPr>
              <a:t>You face </a:t>
            </a:r>
            <a:r>
              <a:rPr kumimoji="0" lang="en-US" sz="2400" b="1"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Segoe UI" pitchFamily="34" charset="0"/>
              </a:rPr>
              <a:t>ecosystems</a:t>
            </a:r>
            <a:r>
              <a:rPr kumimoji="0" lang="en-US" sz="24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Segoe UI" pitchFamily="34" charset="0"/>
              </a:rPr>
              <a:t>, not just hackers and malware</a:t>
            </a:r>
          </a:p>
        </p:txBody>
      </p:sp>
      <p:sp>
        <p:nvSpPr>
          <p:cNvPr id="138" name="Title 1">
            <a:extLst>
              <a:ext uri="{FF2B5EF4-FFF2-40B4-BE49-F238E27FC236}">
                <a16:creationId xmlns:a16="http://schemas.microsoft.com/office/drawing/2014/main" id="{A16FA094-4F7E-4A82-9B7A-E43F9D508891}"/>
              </a:ext>
            </a:extLst>
          </p:cNvPr>
          <p:cNvSpPr txBox="1">
            <a:spLocks/>
          </p:cNvSpPr>
          <p:nvPr/>
        </p:nvSpPr>
        <p:spPr>
          <a:xfrm>
            <a:off x="486691" y="4226820"/>
            <a:ext cx="4002014" cy="1975757"/>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en-US"/>
            </a:defPPr>
            <a:lvl1pPr defTabSz="1243193">
              <a:lnSpc>
                <a:spcPct val="90000"/>
              </a:lnSpc>
              <a:defRPr sz="2720">
                <a:solidFill>
                  <a:srgbClr val="FFFFFF">
                    <a:alpha val="99000"/>
                  </a:srgbClr>
                </a:solidFill>
                <a:latin typeface="Segoe UI Light"/>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1243193" rtl="0" eaLnBrk="1" fontAlgn="auto" latinLnBrk="0" hangingPunct="1">
              <a:lnSpc>
                <a:spcPct val="90000"/>
              </a:lnSpc>
              <a:spcBef>
                <a:spcPts val="0"/>
              </a:spcBef>
              <a:spcAft>
                <a:spcPts val="0"/>
              </a:spcAft>
              <a:buClrTx/>
              <a:buSzTx/>
              <a:buFontTx/>
              <a:buNone/>
              <a:tabLst/>
              <a:defRPr/>
            </a:pPr>
            <a:r>
              <a:rPr kumimoji="0" lang="en-US" sz="24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Segoe UI" pitchFamily="34" charset="0"/>
              </a:rPr>
              <a:t>Defenses must address </a:t>
            </a:r>
            <a:r>
              <a:rPr kumimoji="0" lang="en-US" sz="2400" b="1" i="1"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Segoe UI" pitchFamily="34" charset="0"/>
              </a:rPr>
              <a:t>current</a:t>
            </a:r>
            <a:r>
              <a:rPr kumimoji="0" lang="en-US" sz="24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Segoe UI" pitchFamily="34" charset="0"/>
              </a:rPr>
              <a:t> attacker methods</a:t>
            </a:r>
          </a:p>
        </p:txBody>
      </p:sp>
      <p:grpSp>
        <p:nvGrpSpPr>
          <p:cNvPr id="3" name="Group 2">
            <a:extLst>
              <a:ext uri="{FF2B5EF4-FFF2-40B4-BE49-F238E27FC236}">
                <a16:creationId xmlns:a16="http://schemas.microsoft.com/office/drawing/2014/main" id="{62FAECCC-4540-4D0B-AFE3-02AF728482E1}"/>
              </a:ext>
            </a:extLst>
          </p:cNvPr>
          <p:cNvGrpSpPr/>
          <p:nvPr/>
        </p:nvGrpSpPr>
        <p:grpSpPr>
          <a:xfrm>
            <a:off x="4299521" y="1365250"/>
            <a:ext cx="7395066" cy="5190783"/>
            <a:chOff x="4540821" y="1314450"/>
            <a:chExt cx="7395066" cy="5190783"/>
          </a:xfrm>
        </p:grpSpPr>
        <p:grpSp>
          <p:nvGrpSpPr>
            <p:cNvPr id="14" name="Group 13">
              <a:extLst>
                <a:ext uri="{FF2B5EF4-FFF2-40B4-BE49-F238E27FC236}">
                  <a16:creationId xmlns:a16="http://schemas.microsoft.com/office/drawing/2014/main" id="{FB97FE97-2CF0-4B40-A0C0-0D019C59E157}"/>
                </a:ext>
              </a:extLst>
            </p:cNvPr>
            <p:cNvGrpSpPr/>
            <p:nvPr/>
          </p:nvGrpSpPr>
          <p:grpSpPr>
            <a:xfrm>
              <a:off x="4540821" y="1333500"/>
              <a:ext cx="7395066" cy="4917983"/>
              <a:chOff x="740592" y="466914"/>
              <a:chExt cx="9356970" cy="6222719"/>
            </a:xfrm>
          </p:grpSpPr>
          <p:sp>
            <p:nvSpPr>
              <p:cNvPr id="15" name="Oval 14">
                <a:extLst>
                  <a:ext uri="{FF2B5EF4-FFF2-40B4-BE49-F238E27FC236}">
                    <a16:creationId xmlns:a16="http://schemas.microsoft.com/office/drawing/2014/main" id="{964CBFFA-2605-4F84-BD9B-DA084A302198}"/>
                  </a:ext>
                </a:extLst>
              </p:cNvPr>
              <p:cNvSpPr/>
              <p:nvPr/>
            </p:nvSpPr>
            <p:spPr bwMode="auto">
              <a:xfrm>
                <a:off x="4804592" y="2937608"/>
                <a:ext cx="965200" cy="965200"/>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Oval 15">
                <a:extLst>
                  <a:ext uri="{FF2B5EF4-FFF2-40B4-BE49-F238E27FC236}">
                    <a16:creationId xmlns:a16="http://schemas.microsoft.com/office/drawing/2014/main" id="{B3F2E70B-31AC-46FA-95CB-06CF144B6C71}"/>
                  </a:ext>
                </a:extLst>
              </p:cNvPr>
              <p:cNvSpPr/>
              <p:nvPr/>
            </p:nvSpPr>
            <p:spPr bwMode="auto">
              <a:xfrm>
                <a:off x="5109392" y="1807308"/>
                <a:ext cx="355600" cy="3556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 name="Oval 16">
                <a:extLst>
                  <a:ext uri="{FF2B5EF4-FFF2-40B4-BE49-F238E27FC236}">
                    <a16:creationId xmlns:a16="http://schemas.microsoft.com/office/drawing/2014/main" id="{AB83718A-99F5-4A2C-B1A4-4E7D10E6257B}"/>
                  </a:ext>
                </a:extLst>
              </p:cNvPr>
              <p:cNvSpPr/>
              <p:nvPr/>
            </p:nvSpPr>
            <p:spPr bwMode="auto">
              <a:xfrm>
                <a:off x="3255192" y="2277208"/>
                <a:ext cx="355600" cy="3556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Oval 17">
                <a:extLst>
                  <a:ext uri="{FF2B5EF4-FFF2-40B4-BE49-F238E27FC236}">
                    <a16:creationId xmlns:a16="http://schemas.microsoft.com/office/drawing/2014/main" id="{C93503E7-9EBA-4EA3-A950-0E8AB3818932}"/>
                  </a:ext>
                </a:extLst>
              </p:cNvPr>
              <p:cNvSpPr/>
              <p:nvPr/>
            </p:nvSpPr>
            <p:spPr bwMode="auto">
              <a:xfrm>
                <a:off x="3636192" y="918308"/>
                <a:ext cx="711200" cy="7112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Oval 18">
                <a:extLst>
                  <a:ext uri="{FF2B5EF4-FFF2-40B4-BE49-F238E27FC236}">
                    <a16:creationId xmlns:a16="http://schemas.microsoft.com/office/drawing/2014/main" id="{BDB55289-1C73-4C31-8447-1C77D07853C8}"/>
                  </a:ext>
                </a:extLst>
              </p:cNvPr>
              <p:cNvSpPr/>
              <p:nvPr/>
            </p:nvSpPr>
            <p:spPr bwMode="auto">
              <a:xfrm>
                <a:off x="3991792" y="486508"/>
                <a:ext cx="711200" cy="7112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Oval 19">
                <a:extLst>
                  <a:ext uri="{FF2B5EF4-FFF2-40B4-BE49-F238E27FC236}">
                    <a16:creationId xmlns:a16="http://schemas.microsoft.com/office/drawing/2014/main" id="{A34B26D0-7977-45FE-838D-57FF2C376738}"/>
                  </a:ext>
                </a:extLst>
              </p:cNvPr>
              <p:cNvSpPr/>
              <p:nvPr/>
            </p:nvSpPr>
            <p:spPr bwMode="auto">
              <a:xfrm>
                <a:off x="3643449" y="466914"/>
                <a:ext cx="591094" cy="591094"/>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Oval 20">
                <a:extLst>
                  <a:ext uri="{FF2B5EF4-FFF2-40B4-BE49-F238E27FC236}">
                    <a16:creationId xmlns:a16="http://schemas.microsoft.com/office/drawing/2014/main" id="{2262886E-A10A-4A1D-909D-0C0800FFFC84}"/>
                  </a:ext>
                </a:extLst>
              </p:cNvPr>
              <p:cNvSpPr/>
              <p:nvPr/>
            </p:nvSpPr>
            <p:spPr bwMode="auto">
              <a:xfrm>
                <a:off x="2939143" y="809088"/>
                <a:ext cx="797197" cy="79719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 name="Oval 21">
                <a:extLst>
                  <a:ext uri="{FF2B5EF4-FFF2-40B4-BE49-F238E27FC236}">
                    <a16:creationId xmlns:a16="http://schemas.microsoft.com/office/drawing/2014/main" id="{2A72BBF3-6ED6-4049-8A35-E44CC6E483AD}"/>
                  </a:ext>
                </a:extLst>
              </p:cNvPr>
              <p:cNvSpPr/>
              <p:nvPr/>
            </p:nvSpPr>
            <p:spPr bwMode="auto">
              <a:xfrm>
                <a:off x="2480492" y="2315308"/>
                <a:ext cx="279400" cy="2794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Oval 22">
                <a:extLst>
                  <a:ext uri="{FF2B5EF4-FFF2-40B4-BE49-F238E27FC236}">
                    <a16:creationId xmlns:a16="http://schemas.microsoft.com/office/drawing/2014/main" id="{6FDEFADE-BBBA-4EE4-8149-22901283FAB3}"/>
                  </a:ext>
                </a:extLst>
              </p:cNvPr>
              <p:cNvSpPr/>
              <p:nvPr/>
            </p:nvSpPr>
            <p:spPr bwMode="auto">
              <a:xfrm>
                <a:off x="2134661" y="3078958"/>
                <a:ext cx="279400" cy="2794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Oval 23">
                <a:extLst>
                  <a:ext uri="{FF2B5EF4-FFF2-40B4-BE49-F238E27FC236}">
                    <a16:creationId xmlns:a16="http://schemas.microsoft.com/office/drawing/2014/main" id="{0D23A6D6-6101-486C-8934-368EB8D3BD7C}"/>
                  </a:ext>
                </a:extLst>
              </p:cNvPr>
              <p:cNvSpPr/>
              <p:nvPr/>
            </p:nvSpPr>
            <p:spPr bwMode="auto">
              <a:xfrm>
                <a:off x="1566092" y="1439008"/>
                <a:ext cx="711200" cy="7112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 name="Oval 24">
                <a:extLst>
                  <a:ext uri="{FF2B5EF4-FFF2-40B4-BE49-F238E27FC236}">
                    <a16:creationId xmlns:a16="http://schemas.microsoft.com/office/drawing/2014/main" id="{28319A54-1C53-416E-A25D-D56ED6805C34}"/>
                  </a:ext>
                </a:extLst>
              </p:cNvPr>
              <p:cNvSpPr/>
              <p:nvPr/>
            </p:nvSpPr>
            <p:spPr bwMode="auto">
              <a:xfrm>
                <a:off x="740592" y="905608"/>
                <a:ext cx="635000" cy="6350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26" name="Connector: Elbow 25">
                <a:extLst>
                  <a:ext uri="{FF2B5EF4-FFF2-40B4-BE49-F238E27FC236}">
                    <a16:creationId xmlns:a16="http://schemas.microsoft.com/office/drawing/2014/main" id="{52157DBF-9DEE-4A36-83C7-C00C8667A004}"/>
                  </a:ext>
                </a:extLst>
              </p:cNvPr>
              <p:cNvCxnSpPr>
                <a:cxnSpLocks/>
                <a:stCxn id="17" idx="6"/>
                <a:endCxn id="15" idx="0"/>
              </p:cNvCxnSpPr>
              <p:nvPr/>
            </p:nvCxnSpPr>
            <p:spPr>
              <a:xfrm>
                <a:off x="3610792" y="2455008"/>
                <a:ext cx="1676400" cy="482600"/>
              </a:xfrm>
              <a:prstGeom prst="bentConnector2">
                <a:avLst/>
              </a:prstGeom>
              <a:ln w="38100">
                <a:solidFill>
                  <a:schemeClr val="accent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AC5FE80F-D0F1-4FA1-9655-BD7879347E6C}"/>
                  </a:ext>
                </a:extLst>
              </p:cNvPr>
              <p:cNvCxnSpPr>
                <a:cxnSpLocks/>
                <a:stCxn id="16" idx="4"/>
                <a:endCxn id="15" idx="0"/>
              </p:cNvCxnSpPr>
              <p:nvPr/>
            </p:nvCxnSpPr>
            <p:spPr>
              <a:xfrm>
                <a:off x="5287192" y="2162908"/>
                <a:ext cx="0" cy="774700"/>
              </a:xfrm>
              <a:prstGeom prst="straightConnector1">
                <a:avLst/>
              </a:prstGeom>
              <a:ln w="38100">
                <a:solidFill>
                  <a:schemeClr val="accent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3D59938-60EA-41E4-A040-D69666D558FD}"/>
                  </a:ext>
                </a:extLst>
              </p:cNvPr>
              <p:cNvCxnSpPr>
                <a:stCxn id="18" idx="6"/>
                <a:endCxn id="16" idx="0"/>
              </p:cNvCxnSpPr>
              <p:nvPr/>
            </p:nvCxnSpPr>
            <p:spPr>
              <a:xfrm>
                <a:off x="4347392" y="1273908"/>
                <a:ext cx="939800" cy="533400"/>
              </a:xfrm>
              <a:prstGeom prst="bentConnector2">
                <a:avLst/>
              </a:prstGeom>
              <a:ln w="38100">
                <a:solidFill>
                  <a:schemeClr val="accent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49A0BA28-E953-46B8-9DB9-B6A307B95F5B}"/>
                  </a:ext>
                </a:extLst>
              </p:cNvPr>
              <p:cNvCxnSpPr>
                <a:cxnSpLocks/>
                <a:stCxn id="18" idx="4"/>
                <a:endCxn id="15" idx="0"/>
              </p:cNvCxnSpPr>
              <p:nvPr/>
            </p:nvCxnSpPr>
            <p:spPr>
              <a:xfrm rot="16200000" flipH="1">
                <a:off x="3985442" y="1635858"/>
                <a:ext cx="1308100" cy="1295400"/>
              </a:xfrm>
              <a:prstGeom prst="bentConnector3">
                <a:avLst>
                  <a:gd name="adj1" fmla="val 50000"/>
                </a:avLst>
              </a:prstGeom>
              <a:ln w="38100">
                <a:solidFill>
                  <a:schemeClr val="accent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30" name="Connector: Elbow 29">
                <a:extLst>
                  <a:ext uri="{FF2B5EF4-FFF2-40B4-BE49-F238E27FC236}">
                    <a16:creationId xmlns:a16="http://schemas.microsoft.com/office/drawing/2014/main" id="{89B3E082-7D5D-44F9-BA2B-A71CD557B2A4}"/>
                  </a:ext>
                </a:extLst>
              </p:cNvPr>
              <p:cNvCxnSpPr>
                <a:stCxn id="18" idx="4"/>
                <a:endCxn id="17" idx="0"/>
              </p:cNvCxnSpPr>
              <p:nvPr/>
            </p:nvCxnSpPr>
            <p:spPr>
              <a:xfrm rot="5400000">
                <a:off x="3388542" y="1673958"/>
                <a:ext cx="647700" cy="558800"/>
              </a:xfrm>
              <a:prstGeom prst="bentConnector3">
                <a:avLst/>
              </a:prstGeom>
              <a:ln w="38100">
                <a:solidFill>
                  <a:schemeClr val="accent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1CE84B33-2C36-4251-877B-A2EF6D756C02}"/>
                  </a:ext>
                </a:extLst>
              </p:cNvPr>
              <p:cNvCxnSpPr>
                <a:stCxn id="24" idx="6"/>
                <a:endCxn id="17" idx="0"/>
              </p:cNvCxnSpPr>
              <p:nvPr/>
            </p:nvCxnSpPr>
            <p:spPr>
              <a:xfrm>
                <a:off x="2277292" y="1794608"/>
                <a:ext cx="1155700" cy="482600"/>
              </a:xfrm>
              <a:prstGeom prst="bentConnector2">
                <a:avLst/>
              </a:prstGeom>
              <a:ln w="38100">
                <a:solidFill>
                  <a:schemeClr val="accent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C9789305-4A7A-439D-8309-5439B73319CC}"/>
                  </a:ext>
                </a:extLst>
              </p:cNvPr>
              <p:cNvCxnSpPr>
                <a:stCxn id="25" idx="6"/>
                <a:endCxn id="24" idx="0"/>
              </p:cNvCxnSpPr>
              <p:nvPr/>
            </p:nvCxnSpPr>
            <p:spPr>
              <a:xfrm>
                <a:off x="1375592" y="1223108"/>
                <a:ext cx="546100" cy="215900"/>
              </a:xfrm>
              <a:prstGeom prst="bentConnector2">
                <a:avLst/>
              </a:prstGeom>
              <a:ln w="38100">
                <a:solidFill>
                  <a:schemeClr val="accent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33" name="Connector: Elbow 32">
                <a:extLst>
                  <a:ext uri="{FF2B5EF4-FFF2-40B4-BE49-F238E27FC236}">
                    <a16:creationId xmlns:a16="http://schemas.microsoft.com/office/drawing/2014/main" id="{190A2703-359E-4F00-BAC4-70AB0B11A743}"/>
                  </a:ext>
                </a:extLst>
              </p:cNvPr>
              <p:cNvCxnSpPr>
                <a:cxnSpLocks/>
                <a:stCxn id="17" idx="4"/>
                <a:endCxn id="15" idx="1"/>
              </p:cNvCxnSpPr>
              <p:nvPr/>
            </p:nvCxnSpPr>
            <p:spPr>
              <a:xfrm rot="16200000" flipH="1">
                <a:off x="3966392" y="2099408"/>
                <a:ext cx="446150" cy="1512950"/>
              </a:xfrm>
              <a:prstGeom prst="bentConnector3">
                <a:avLst>
                  <a:gd name="adj1" fmla="val 51752"/>
                </a:avLst>
              </a:prstGeom>
              <a:ln w="38100">
                <a:solidFill>
                  <a:schemeClr val="accent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34" name="Connector: Elbow 33">
                <a:extLst>
                  <a:ext uri="{FF2B5EF4-FFF2-40B4-BE49-F238E27FC236}">
                    <a16:creationId xmlns:a16="http://schemas.microsoft.com/office/drawing/2014/main" id="{EA3186D6-F808-4F08-966B-6779632A57D9}"/>
                  </a:ext>
                </a:extLst>
              </p:cNvPr>
              <p:cNvCxnSpPr>
                <a:cxnSpLocks/>
                <a:stCxn id="22" idx="4"/>
                <a:endCxn id="15" idx="1"/>
              </p:cNvCxnSpPr>
              <p:nvPr/>
            </p:nvCxnSpPr>
            <p:spPr>
              <a:xfrm rot="16200000" flipH="1">
                <a:off x="3540942" y="1673958"/>
                <a:ext cx="484250" cy="2325750"/>
              </a:xfrm>
              <a:prstGeom prst="bentConnector3">
                <a:avLst>
                  <a:gd name="adj1" fmla="val 55554"/>
                </a:avLst>
              </a:prstGeom>
              <a:ln w="38100">
                <a:solidFill>
                  <a:schemeClr val="accent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35" name="Connector: Elbow 34">
                <a:extLst>
                  <a:ext uri="{FF2B5EF4-FFF2-40B4-BE49-F238E27FC236}">
                    <a16:creationId xmlns:a16="http://schemas.microsoft.com/office/drawing/2014/main" id="{31D0514B-A76D-4232-ADBE-F34916C42C45}"/>
                  </a:ext>
                </a:extLst>
              </p:cNvPr>
              <p:cNvCxnSpPr>
                <a:cxnSpLocks/>
                <a:stCxn id="23" idx="0"/>
                <a:endCxn id="15" idx="1"/>
              </p:cNvCxnSpPr>
              <p:nvPr/>
            </p:nvCxnSpPr>
            <p:spPr>
              <a:xfrm rot="5400000" flipH="1" flipV="1">
                <a:off x="3610151" y="1743168"/>
                <a:ext cx="12700" cy="2671581"/>
              </a:xfrm>
              <a:prstGeom prst="bentConnector3">
                <a:avLst>
                  <a:gd name="adj1" fmla="val 1712976"/>
                </a:avLst>
              </a:prstGeom>
              <a:ln w="38100">
                <a:solidFill>
                  <a:schemeClr val="accent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36" name="Connector: Elbow 35">
                <a:extLst>
                  <a:ext uri="{FF2B5EF4-FFF2-40B4-BE49-F238E27FC236}">
                    <a16:creationId xmlns:a16="http://schemas.microsoft.com/office/drawing/2014/main" id="{258A7301-0BA7-430E-97B6-C2401D172B30}"/>
                  </a:ext>
                </a:extLst>
              </p:cNvPr>
              <p:cNvCxnSpPr>
                <a:cxnSpLocks/>
                <a:stCxn id="24" idx="4"/>
                <a:endCxn id="15" idx="1"/>
              </p:cNvCxnSpPr>
              <p:nvPr/>
            </p:nvCxnSpPr>
            <p:spPr>
              <a:xfrm rot="16200000" flipH="1">
                <a:off x="2969442" y="1102458"/>
                <a:ext cx="928750" cy="3024250"/>
              </a:xfrm>
              <a:prstGeom prst="bentConnector3">
                <a:avLst>
                  <a:gd name="adj1" fmla="val 76928"/>
                </a:avLst>
              </a:prstGeom>
              <a:ln w="38100">
                <a:solidFill>
                  <a:schemeClr val="accent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sp>
            <p:nvSpPr>
              <p:cNvPr id="37" name="Oval 36">
                <a:extLst>
                  <a:ext uri="{FF2B5EF4-FFF2-40B4-BE49-F238E27FC236}">
                    <a16:creationId xmlns:a16="http://schemas.microsoft.com/office/drawing/2014/main" id="{E5663241-6926-42B5-9561-4D72A75EB8F5}"/>
                  </a:ext>
                </a:extLst>
              </p:cNvPr>
              <p:cNvSpPr/>
              <p:nvPr/>
            </p:nvSpPr>
            <p:spPr bwMode="auto">
              <a:xfrm>
                <a:off x="6092345" y="914316"/>
                <a:ext cx="635000" cy="635000"/>
              </a:xfrm>
              <a:prstGeom prst="ellipse">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8" name="Oval 37">
                <a:extLst>
                  <a:ext uri="{FF2B5EF4-FFF2-40B4-BE49-F238E27FC236}">
                    <a16:creationId xmlns:a16="http://schemas.microsoft.com/office/drawing/2014/main" id="{06CC6544-FDF6-449F-A307-56D0E041EACE}"/>
                  </a:ext>
                </a:extLst>
              </p:cNvPr>
              <p:cNvSpPr/>
              <p:nvPr/>
            </p:nvSpPr>
            <p:spPr bwMode="auto">
              <a:xfrm>
                <a:off x="8313030" y="1345391"/>
                <a:ext cx="635000" cy="635000"/>
              </a:xfrm>
              <a:prstGeom prst="ellipse">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 name="Oval 38">
                <a:extLst>
                  <a:ext uri="{FF2B5EF4-FFF2-40B4-BE49-F238E27FC236}">
                    <a16:creationId xmlns:a16="http://schemas.microsoft.com/office/drawing/2014/main" id="{3B098344-8455-446B-8775-6C3962CDCA5E}"/>
                  </a:ext>
                </a:extLst>
              </p:cNvPr>
              <p:cNvSpPr/>
              <p:nvPr/>
            </p:nvSpPr>
            <p:spPr bwMode="auto">
              <a:xfrm>
                <a:off x="7359078" y="1671600"/>
                <a:ext cx="296091" cy="296091"/>
              </a:xfrm>
              <a:prstGeom prst="ellipse">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 name="Oval 39">
                <a:extLst>
                  <a:ext uri="{FF2B5EF4-FFF2-40B4-BE49-F238E27FC236}">
                    <a16:creationId xmlns:a16="http://schemas.microsoft.com/office/drawing/2014/main" id="{F222A3FF-D083-4B52-843E-951073B2ECC6}"/>
                  </a:ext>
                </a:extLst>
              </p:cNvPr>
              <p:cNvSpPr/>
              <p:nvPr/>
            </p:nvSpPr>
            <p:spPr bwMode="auto">
              <a:xfrm>
                <a:off x="8678790" y="992693"/>
                <a:ext cx="635000" cy="635000"/>
              </a:xfrm>
              <a:prstGeom prst="ellipse">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1" name="Oval 40">
                <a:extLst>
                  <a:ext uri="{FF2B5EF4-FFF2-40B4-BE49-F238E27FC236}">
                    <a16:creationId xmlns:a16="http://schemas.microsoft.com/office/drawing/2014/main" id="{AAF07D87-EAAB-491D-98A6-51988FA23B3C}"/>
                  </a:ext>
                </a:extLst>
              </p:cNvPr>
              <p:cNvSpPr/>
              <p:nvPr/>
            </p:nvSpPr>
            <p:spPr bwMode="auto">
              <a:xfrm>
                <a:off x="9475624" y="1593585"/>
                <a:ext cx="478609" cy="478609"/>
              </a:xfrm>
              <a:prstGeom prst="ellipse">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 name="Oval 41">
                <a:extLst>
                  <a:ext uri="{FF2B5EF4-FFF2-40B4-BE49-F238E27FC236}">
                    <a16:creationId xmlns:a16="http://schemas.microsoft.com/office/drawing/2014/main" id="{06778AEB-BF9B-4BB0-93A3-256EA1A45B7A}"/>
                  </a:ext>
                </a:extLst>
              </p:cNvPr>
              <p:cNvSpPr/>
              <p:nvPr/>
            </p:nvSpPr>
            <p:spPr bwMode="auto">
              <a:xfrm>
                <a:off x="8848607" y="2429608"/>
                <a:ext cx="478609" cy="478609"/>
              </a:xfrm>
              <a:prstGeom prst="ellipse">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 name="Oval 42">
                <a:extLst>
                  <a:ext uri="{FF2B5EF4-FFF2-40B4-BE49-F238E27FC236}">
                    <a16:creationId xmlns:a16="http://schemas.microsoft.com/office/drawing/2014/main" id="{BE411B17-926C-4AF9-AD82-3D5C99176DD4}"/>
                  </a:ext>
                </a:extLst>
              </p:cNvPr>
              <p:cNvSpPr/>
              <p:nvPr/>
            </p:nvSpPr>
            <p:spPr bwMode="auto">
              <a:xfrm>
                <a:off x="9462562" y="2677803"/>
                <a:ext cx="635000" cy="635000"/>
              </a:xfrm>
              <a:prstGeom prst="ellipse">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4" name="Oval 43">
                <a:extLst>
                  <a:ext uri="{FF2B5EF4-FFF2-40B4-BE49-F238E27FC236}">
                    <a16:creationId xmlns:a16="http://schemas.microsoft.com/office/drawing/2014/main" id="{83291958-06D2-44A9-97A3-C4550659651C}"/>
                  </a:ext>
                </a:extLst>
              </p:cNvPr>
              <p:cNvSpPr/>
              <p:nvPr/>
            </p:nvSpPr>
            <p:spPr bwMode="auto">
              <a:xfrm>
                <a:off x="7359078" y="2599063"/>
                <a:ext cx="296091" cy="296091"/>
              </a:xfrm>
              <a:prstGeom prst="ellipse">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 name="Oval 44">
                <a:extLst>
                  <a:ext uri="{FF2B5EF4-FFF2-40B4-BE49-F238E27FC236}">
                    <a16:creationId xmlns:a16="http://schemas.microsoft.com/office/drawing/2014/main" id="{55D50ADE-5D2B-4462-8458-CBC2B8EECB46}"/>
                  </a:ext>
                </a:extLst>
              </p:cNvPr>
              <p:cNvSpPr/>
              <p:nvPr/>
            </p:nvSpPr>
            <p:spPr bwMode="auto">
              <a:xfrm>
                <a:off x="8848607" y="3357071"/>
                <a:ext cx="478609" cy="478609"/>
              </a:xfrm>
              <a:prstGeom prst="ellipse">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46" name="Connector: Elbow 45">
                <a:extLst>
                  <a:ext uri="{FF2B5EF4-FFF2-40B4-BE49-F238E27FC236}">
                    <a16:creationId xmlns:a16="http://schemas.microsoft.com/office/drawing/2014/main" id="{89A3B3F5-0145-4408-B720-4F94B554E508}"/>
                  </a:ext>
                </a:extLst>
              </p:cNvPr>
              <p:cNvCxnSpPr>
                <a:cxnSpLocks/>
                <a:stCxn id="37" idx="4"/>
                <a:endCxn id="15" idx="7"/>
              </p:cNvCxnSpPr>
              <p:nvPr/>
            </p:nvCxnSpPr>
            <p:spPr>
              <a:xfrm rot="5400000">
                <a:off x="5254323" y="1923436"/>
                <a:ext cx="1529642" cy="781403"/>
              </a:xfrm>
              <a:prstGeom prst="bentConnector3">
                <a:avLst>
                  <a:gd name="adj1" fmla="val 50000"/>
                </a:avLst>
              </a:prstGeom>
              <a:ln w="38100">
                <a:solidFill>
                  <a:schemeClr val="tx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47" name="Connector: Elbow 46">
                <a:extLst>
                  <a:ext uri="{FF2B5EF4-FFF2-40B4-BE49-F238E27FC236}">
                    <a16:creationId xmlns:a16="http://schemas.microsoft.com/office/drawing/2014/main" id="{24891130-5DDB-4C45-AE48-2F7A48E07115}"/>
                  </a:ext>
                </a:extLst>
              </p:cNvPr>
              <p:cNvCxnSpPr>
                <a:stCxn id="39" idx="6"/>
                <a:endCxn id="38" idx="2"/>
              </p:cNvCxnSpPr>
              <p:nvPr/>
            </p:nvCxnSpPr>
            <p:spPr>
              <a:xfrm flipV="1">
                <a:off x="7655169" y="1662891"/>
                <a:ext cx="657861" cy="156755"/>
              </a:xfrm>
              <a:prstGeom prst="bentConnector3">
                <a:avLst/>
              </a:prstGeom>
              <a:ln w="38100">
                <a:solidFill>
                  <a:schemeClr val="tx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48" name="Connector: Elbow 47">
                <a:extLst>
                  <a:ext uri="{FF2B5EF4-FFF2-40B4-BE49-F238E27FC236}">
                    <a16:creationId xmlns:a16="http://schemas.microsoft.com/office/drawing/2014/main" id="{EE675516-9822-44CF-ABC2-8E2D771B32F4}"/>
                  </a:ext>
                </a:extLst>
              </p:cNvPr>
              <p:cNvCxnSpPr>
                <a:cxnSpLocks/>
                <a:stCxn id="38" idx="4"/>
                <a:endCxn id="15" idx="7"/>
              </p:cNvCxnSpPr>
              <p:nvPr/>
            </p:nvCxnSpPr>
            <p:spPr>
              <a:xfrm rot="5400000">
                <a:off x="6580203" y="1028630"/>
                <a:ext cx="1098567" cy="3002088"/>
              </a:xfrm>
              <a:prstGeom prst="bentConnector3">
                <a:avLst>
                  <a:gd name="adj1" fmla="val 30792"/>
                </a:avLst>
              </a:prstGeom>
              <a:ln w="38100">
                <a:solidFill>
                  <a:schemeClr val="tx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49" name="Connector: Elbow 48">
                <a:extLst>
                  <a:ext uri="{FF2B5EF4-FFF2-40B4-BE49-F238E27FC236}">
                    <a16:creationId xmlns:a16="http://schemas.microsoft.com/office/drawing/2014/main" id="{F7A0E0A4-BE02-433B-A290-2EFB242D8506}"/>
                  </a:ext>
                </a:extLst>
              </p:cNvPr>
              <p:cNvCxnSpPr>
                <a:stCxn id="41" idx="0"/>
                <a:endCxn id="40" idx="6"/>
              </p:cNvCxnSpPr>
              <p:nvPr/>
            </p:nvCxnSpPr>
            <p:spPr>
              <a:xfrm rot="16200000" flipV="1">
                <a:off x="9372664" y="1251319"/>
                <a:ext cx="283392" cy="401139"/>
              </a:xfrm>
              <a:prstGeom prst="bentConnector2">
                <a:avLst/>
              </a:prstGeom>
              <a:ln w="38100">
                <a:solidFill>
                  <a:schemeClr val="tx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50" name="Connector: Elbow 49">
                <a:extLst>
                  <a:ext uri="{FF2B5EF4-FFF2-40B4-BE49-F238E27FC236}">
                    <a16:creationId xmlns:a16="http://schemas.microsoft.com/office/drawing/2014/main" id="{A34100BD-77C9-40A1-AFC2-22E270248FE6}"/>
                  </a:ext>
                </a:extLst>
              </p:cNvPr>
              <p:cNvCxnSpPr>
                <a:cxnSpLocks/>
                <a:stCxn id="41" idx="4"/>
                <a:endCxn id="15" idx="7"/>
              </p:cNvCxnSpPr>
              <p:nvPr/>
            </p:nvCxnSpPr>
            <p:spPr>
              <a:xfrm rot="5400000">
                <a:off x="7168304" y="532333"/>
                <a:ext cx="1006764" cy="4086487"/>
              </a:xfrm>
              <a:prstGeom prst="bentConnector3">
                <a:avLst>
                  <a:gd name="adj1" fmla="val 23218"/>
                </a:avLst>
              </a:prstGeom>
              <a:ln w="38100">
                <a:solidFill>
                  <a:schemeClr val="tx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51" name="Connector: Elbow 50">
                <a:extLst>
                  <a:ext uri="{FF2B5EF4-FFF2-40B4-BE49-F238E27FC236}">
                    <a16:creationId xmlns:a16="http://schemas.microsoft.com/office/drawing/2014/main" id="{3120993F-61B2-4DE7-95B1-F4848E14F83A}"/>
                  </a:ext>
                </a:extLst>
              </p:cNvPr>
              <p:cNvCxnSpPr>
                <a:cxnSpLocks/>
                <a:stCxn id="42" idx="2"/>
              </p:cNvCxnSpPr>
              <p:nvPr/>
            </p:nvCxnSpPr>
            <p:spPr>
              <a:xfrm rot="10800000">
                <a:off x="7854463" y="2321171"/>
                <a:ext cx="994145" cy="347743"/>
              </a:xfrm>
              <a:prstGeom prst="bentConnector3">
                <a:avLst/>
              </a:prstGeom>
              <a:ln w="38100">
                <a:solidFill>
                  <a:schemeClr val="tx1"/>
                </a:solidFill>
                <a:headEnd type="none" w="lg" len="med"/>
                <a:tailEnd type="none" w="sm" len="sm"/>
              </a:ln>
            </p:spPr>
            <p:style>
              <a:lnRef idx="1">
                <a:schemeClr val="accent1"/>
              </a:lnRef>
              <a:fillRef idx="0">
                <a:schemeClr val="accent1"/>
              </a:fillRef>
              <a:effectRef idx="0">
                <a:schemeClr val="accent1"/>
              </a:effectRef>
              <a:fontRef idx="minor">
                <a:schemeClr val="tx1"/>
              </a:fontRef>
            </p:style>
          </p:cxnSp>
          <p:cxnSp>
            <p:nvCxnSpPr>
              <p:cNvPr id="52" name="Connector: Elbow 51">
                <a:extLst>
                  <a:ext uri="{FF2B5EF4-FFF2-40B4-BE49-F238E27FC236}">
                    <a16:creationId xmlns:a16="http://schemas.microsoft.com/office/drawing/2014/main" id="{7436782D-1F5C-4013-A8B1-A2D128F1D794}"/>
                  </a:ext>
                </a:extLst>
              </p:cNvPr>
              <p:cNvCxnSpPr>
                <a:cxnSpLocks/>
                <a:stCxn id="44" idx="4"/>
                <a:endCxn id="15" idx="6"/>
              </p:cNvCxnSpPr>
              <p:nvPr/>
            </p:nvCxnSpPr>
            <p:spPr>
              <a:xfrm rot="5400000">
                <a:off x="6375931" y="2289015"/>
                <a:ext cx="525054" cy="1737332"/>
              </a:xfrm>
              <a:prstGeom prst="bentConnector2">
                <a:avLst/>
              </a:prstGeom>
              <a:ln w="38100">
                <a:solidFill>
                  <a:schemeClr val="tx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53" name="Connector: Elbow 52">
                <a:extLst>
                  <a:ext uri="{FF2B5EF4-FFF2-40B4-BE49-F238E27FC236}">
                    <a16:creationId xmlns:a16="http://schemas.microsoft.com/office/drawing/2014/main" id="{472F7631-AC69-488D-975B-BBF655901136}"/>
                  </a:ext>
                </a:extLst>
              </p:cNvPr>
              <p:cNvCxnSpPr>
                <a:cxnSpLocks/>
                <a:stCxn id="43" idx="2"/>
                <a:endCxn id="15" idx="6"/>
              </p:cNvCxnSpPr>
              <p:nvPr/>
            </p:nvCxnSpPr>
            <p:spPr>
              <a:xfrm rot="10800000" flipV="1">
                <a:off x="5769792" y="2995302"/>
                <a:ext cx="3692770" cy="424905"/>
              </a:xfrm>
              <a:prstGeom prst="bentConnector3">
                <a:avLst>
                  <a:gd name="adj1" fmla="val 36984"/>
                </a:avLst>
              </a:prstGeom>
              <a:ln w="38100">
                <a:solidFill>
                  <a:schemeClr val="tx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54" name="Connector: Elbow 53">
                <a:extLst>
                  <a:ext uri="{FF2B5EF4-FFF2-40B4-BE49-F238E27FC236}">
                    <a16:creationId xmlns:a16="http://schemas.microsoft.com/office/drawing/2014/main" id="{EB643D5D-6CE1-4B89-A013-BAE42F4F8A80}"/>
                  </a:ext>
                </a:extLst>
              </p:cNvPr>
              <p:cNvCxnSpPr>
                <a:cxnSpLocks/>
                <a:stCxn id="45" idx="2"/>
                <a:endCxn id="15" idx="6"/>
              </p:cNvCxnSpPr>
              <p:nvPr/>
            </p:nvCxnSpPr>
            <p:spPr>
              <a:xfrm rot="10800000">
                <a:off x="5769793" y="3420208"/>
                <a:ext cx="3078815" cy="176168"/>
              </a:xfrm>
              <a:prstGeom prst="bentConnector3">
                <a:avLst>
                  <a:gd name="adj1" fmla="val 15350"/>
                </a:avLst>
              </a:prstGeom>
              <a:ln w="38100">
                <a:solidFill>
                  <a:schemeClr val="tx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sp>
            <p:nvSpPr>
              <p:cNvPr id="55" name="Oval 54">
                <a:extLst>
                  <a:ext uri="{FF2B5EF4-FFF2-40B4-BE49-F238E27FC236}">
                    <a16:creationId xmlns:a16="http://schemas.microsoft.com/office/drawing/2014/main" id="{92E38570-C289-413F-84D3-E7F9D2E77C8D}"/>
                  </a:ext>
                </a:extLst>
              </p:cNvPr>
              <p:cNvSpPr/>
              <p:nvPr/>
            </p:nvSpPr>
            <p:spPr bwMode="auto">
              <a:xfrm>
                <a:off x="1098620" y="3880534"/>
                <a:ext cx="797197" cy="797197"/>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6" name="Oval 55">
                <a:extLst>
                  <a:ext uri="{FF2B5EF4-FFF2-40B4-BE49-F238E27FC236}">
                    <a16:creationId xmlns:a16="http://schemas.microsoft.com/office/drawing/2014/main" id="{FE7DA068-B82A-424B-A57A-BA6DA0A27A9A}"/>
                  </a:ext>
                </a:extLst>
              </p:cNvPr>
              <p:cNvSpPr/>
              <p:nvPr/>
            </p:nvSpPr>
            <p:spPr bwMode="auto">
              <a:xfrm>
                <a:off x="1098620" y="4970780"/>
                <a:ext cx="797197" cy="797197"/>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7" name="Oval 56">
                <a:extLst>
                  <a:ext uri="{FF2B5EF4-FFF2-40B4-BE49-F238E27FC236}">
                    <a16:creationId xmlns:a16="http://schemas.microsoft.com/office/drawing/2014/main" id="{B5A4D8DA-AC14-4F68-8E25-677F5B59D131}"/>
                  </a:ext>
                </a:extLst>
              </p:cNvPr>
              <p:cNvSpPr/>
              <p:nvPr/>
            </p:nvSpPr>
            <p:spPr bwMode="auto">
              <a:xfrm>
                <a:off x="1309636" y="3224043"/>
                <a:ext cx="401934" cy="401934"/>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8" name="Oval 57">
                <a:extLst>
                  <a:ext uri="{FF2B5EF4-FFF2-40B4-BE49-F238E27FC236}">
                    <a16:creationId xmlns:a16="http://schemas.microsoft.com/office/drawing/2014/main" id="{C0DCAFD8-2650-43DC-A7B4-B02EA31695F1}"/>
                  </a:ext>
                </a:extLst>
              </p:cNvPr>
              <p:cNvSpPr/>
              <p:nvPr/>
            </p:nvSpPr>
            <p:spPr bwMode="auto">
              <a:xfrm>
                <a:off x="2270929" y="4560474"/>
                <a:ext cx="401934" cy="401934"/>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9" name="Oval 58">
                <a:extLst>
                  <a:ext uri="{FF2B5EF4-FFF2-40B4-BE49-F238E27FC236}">
                    <a16:creationId xmlns:a16="http://schemas.microsoft.com/office/drawing/2014/main" id="{1B6DE97A-8092-462E-B80D-17BFCD8E5C2B}"/>
                  </a:ext>
                </a:extLst>
              </p:cNvPr>
              <p:cNvSpPr/>
              <p:nvPr/>
            </p:nvSpPr>
            <p:spPr bwMode="auto">
              <a:xfrm>
                <a:off x="2821913" y="3751581"/>
                <a:ext cx="401934" cy="401934"/>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60" name="Connector: Elbow 59">
                <a:extLst>
                  <a:ext uri="{FF2B5EF4-FFF2-40B4-BE49-F238E27FC236}">
                    <a16:creationId xmlns:a16="http://schemas.microsoft.com/office/drawing/2014/main" id="{0D8BB0F0-ED67-4D61-B7BC-27C0319F1758}"/>
                  </a:ext>
                </a:extLst>
              </p:cNvPr>
              <p:cNvCxnSpPr>
                <a:cxnSpLocks/>
                <a:stCxn id="56" idx="6"/>
                <a:endCxn id="15" idx="2"/>
              </p:cNvCxnSpPr>
              <p:nvPr/>
            </p:nvCxnSpPr>
            <p:spPr>
              <a:xfrm flipV="1">
                <a:off x="1895817" y="3420208"/>
                <a:ext cx="2908775" cy="1949171"/>
              </a:xfrm>
              <a:prstGeom prst="bentConnector3">
                <a:avLst>
                  <a:gd name="adj1" fmla="val 5667"/>
                </a:avLst>
              </a:prstGeom>
              <a:ln w="38100">
                <a:solidFill>
                  <a:schemeClr val="accent5"/>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61" name="Connector: Elbow 60">
                <a:extLst>
                  <a:ext uri="{FF2B5EF4-FFF2-40B4-BE49-F238E27FC236}">
                    <a16:creationId xmlns:a16="http://schemas.microsoft.com/office/drawing/2014/main" id="{F23F262B-DFEF-4FE7-831C-56CF613E661F}"/>
                  </a:ext>
                </a:extLst>
              </p:cNvPr>
              <p:cNvCxnSpPr>
                <a:cxnSpLocks/>
                <a:stCxn id="55" idx="6"/>
                <a:endCxn id="15" idx="2"/>
              </p:cNvCxnSpPr>
              <p:nvPr/>
            </p:nvCxnSpPr>
            <p:spPr>
              <a:xfrm flipV="1">
                <a:off x="1895817" y="3420208"/>
                <a:ext cx="2908775" cy="858925"/>
              </a:xfrm>
              <a:prstGeom prst="bentConnector3">
                <a:avLst>
                  <a:gd name="adj1" fmla="val 5667"/>
                </a:avLst>
              </a:prstGeom>
              <a:ln w="38100">
                <a:solidFill>
                  <a:schemeClr val="accent5"/>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1405CE3B-8012-460A-A220-B754304D1029}"/>
                  </a:ext>
                </a:extLst>
              </p:cNvPr>
              <p:cNvCxnSpPr>
                <a:cxnSpLocks/>
                <a:stCxn id="57" idx="6"/>
                <a:endCxn id="15" idx="2"/>
              </p:cNvCxnSpPr>
              <p:nvPr/>
            </p:nvCxnSpPr>
            <p:spPr>
              <a:xfrm flipV="1">
                <a:off x="1711570" y="3420208"/>
                <a:ext cx="3093022" cy="4802"/>
              </a:xfrm>
              <a:prstGeom prst="straightConnector1">
                <a:avLst/>
              </a:prstGeom>
              <a:ln w="38100">
                <a:solidFill>
                  <a:schemeClr val="accent5"/>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63" name="Connector: Elbow 62">
                <a:extLst>
                  <a:ext uri="{FF2B5EF4-FFF2-40B4-BE49-F238E27FC236}">
                    <a16:creationId xmlns:a16="http://schemas.microsoft.com/office/drawing/2014/main" id="{DAAF66F7-CE35-4E43-980B-4BF1D48AF6CD}"/>
                  </a:ext>
                </a:extLst>
              </p:cNvPr>
              <p:cNvCxnSpPr>
                <a:cxnSpLocks/>
                <a:stCxn id="58" idx="0"/>
                <a:endCxn id="15" idx="2"/>
              </p:cNvCxnSpPr>
              <p:nvPr/>
            </p:nvCxnSpPr>
            <p:spPr>
              <a:xfrm rot="5400000" flipH="1" flipV="1">
                <a:off x="3068111" y="2823993"/>
                <a:ext cx="1140266" cy="2332696"/>
              </a:xfrm>
              <a:prstGeom prst="bentConnector2">
                <a:avLst/>
              </a:prstGeom>
              <a:ln w="38100">
                <a:solidFill>
                  <a:schemeClr val="accent5"/>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64" name="Connector: Elbow 63">
                <a:extLst>
                  <a:ext uri="{FF2B5EF4-FFF2-40B4-BE49-F238E27FC236}">
                    <a16:creationId xmlns:a16="http://schemas.microsoft.com/office/drawing/2014/main" id="{723146B4-53AD-4C7C-8126-16B908A775A6}"/>
                  </a:ext>
                </a:extLst>
              </p:cNvPr>
              <p:cNvCxnSpPr>
                <a:cxnSpLocks/>
                <a:stCxn id="59" idx="0"/>
                <a:endCxn id="15" idx="2"/>
              </p:cNvCxnSpPr>
              <p:nvPr/>
            </p:nvCxnSpPr>
            <p:spPr>
              <a:xfrm rot="5400000" flipH="1" flipV="1">
                <a:off x="3748050" y="2695039"/>
                <a:ext cx="331373" cy="1781712"/>
              </a:xfrm>
              <a:prstGeom prst="bentConnector2">
                <a:avLst/>
              </a:prstGeom>
              <a:ln w="38100">
                <a:solidFill>
                  <a:schemeClr val="accent5"/>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sp>
            <p:nvSpPr>
              <p:cNvPr id="65" name="Oval 64">
                <a:extLst>
                  <a:ext uri="{FF2B5EF4-FFF2-40B4-BE49-F238E27FC236}">
                    <a16:creationId xmlns:a16="http://schemas.microsoft.com/office/drawing/2014/main" id="{CED3A22B-C4A0-429A-8072-808BDC16C70F}"/>
                  </a:ext>
                </a:extLst>
              </p:cNvPr>
              <p:cNvSpPr/>
              <p:nvPr/>
            </p:nvSpPr>
            <p:spPr bwMode="auto">
              <a:xfrm>
                <a:off x="3270181" y="4365646"/>
                <a:ext cx="797197" cy="797197"/>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66" name="Connector: Elbow 65">
                <a:extLst>
                  <a:ext uri="{FF2B5EF4-FFF2-40B4-BE49-F238E27FC236}">
                    <a16:creationId xmlns:a16="http://schemas.microsoft.com/office/drawing/2014/main" id="{B1F27449-A021-4E40-BF04-777C15D74DFE}"/>
                  </a:ext>
                </a:extLst>
              </p:cNvPr>
              <p:cNvCxnSpPr>
                <a:cxnSpLocks/>
                <a:stCxn id="65" idx="0"/>
                <a:endCxn id="15" idx="3"/>
              </p:cNvCxnSpPr>
              <p:nvPr/>
            </p:nvCxnSpPr>
            <p:spPr>
              <a:xfrm rot="5400000" flipH="1" flipV="1">
                <a:off x="4005267" y="3424971"/>
                <a:ext cx="604188" cy="1277162"/>
              </a:xfrm>
              <a:prstGeom prst="bentConnector3">
                <a:avLst>
                  <a:gd name="adj1" fmla="val 50000"/>
                </a:avLst>
              </a:prstGeom>
              <a:ln w="38100">
                <a:solidFill>
                  <a:schemeClr val="accent5"/>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sp>
            <p:nvSpPr>
              <p:cNvPr id="67" name="Oval 66">
                <a:extLst>
                  <a:ext uri="{FF2B5EF4-FFF2-40B4-BE49-F238E27FC236}">
                    <a16:creationId xmlns:a16="http://schemas.microsoft.com/office/drawing/2014/main" id="{25338896-7380-47E7-8356-722779CB7EE0}"/>
                  </a:ext>
                </a:extLst>
              </p:cNvPr>
              <p:cNvSpPr/>
              <p:nvPr/>
            </p:nvSpPr>
            <p:spPr bwMode="auto">
              <a:xfrm>
                <a:off x="2426679" y="5139397"/>
                <a:ext cx="461664" cy="461664"/>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8" name="Oval 67">
                <a:extLst>
                  <a:ext uri="{FF2B5EF4-FFF2-40B4-BE49-F238E27FC236}">
                    <a16:creationId xmlns:a16="http://schemas.microsoft.com/office/drawing/2014/main" id="{4297A667-2119-4CA8-9D7A-B79C283D4794}"/>
                  </a:ext>
                </a:extLst>
              </p:cNvPr>
              <p:cNvSpPr/>
              <p:nvPr/>
            </p:nvSpPr>
            <p:spPr bwMode="auto">
              <a:xfrm>
                <a:off x="3669323" y="5621131"/>
                <a:ext cx="797197" cy="797197"/>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9" name="Oval 68">
                <a:extLst>
                  <a:ext uri="{FF2B5EF4-FFF2-40B4-BE49-F238E27FC236}">
                    <a16:creationId xmlns:a16="http://schemas.microsoft.com/office/drawing/2014/main" id="{825A8BBC-1583-432C-B1D4-FD5AF7D2CB06}"/>
                  </a:ext>
                </a:extLst>
              </p:cNvPr>
              <p:cNvSpPr/>
              <p:nvPr/>
            </p:nvSpPr>
            <p:spPr bwMode="auto">
              <a:xfrm>
                <a:off x="3384621" y="6010255"/>
                <a:ext cx="461664" cy="461664"/>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0" name="Oval 69">
                <a:extLst>
                  <a:ext uri="{FF2B5EF4-FFF2-40B4-BE49-F238E27FC236}">
                    <a16:creationId xmlns:a16="http://schemas.microsoft.com/office/drawing/2014/main" id="{F61AF47B-DFBD-44C4-982E-31453BB5D5E5}"/>
                  </a:ext>
                </a:extLst>
              </p:cNvPr>
              <p:cNvSpPr/>
              <p:nvPr/>
            </p:nvSpPr>
            <p:spPr bwMode="auto">
              <a:xfrm>
                <a:off x="3863592" y="6227969"/>
                <a:ext cx="461664" cy="461664"/>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1" name="Oval 70">
                <a:extLst>
                  <a:ext uri="{FF2B5EF4-FFF2-40B4-BE49-F238E27FC236}">
                    <a16:creationId xmlns:a16="http://schemas.microsoft.com/office/drawing/2014/main" id="{1EE89D36-6BBB-4C27-8A4B-62562AD950D7}"/>
                  </a:ext>
                </a:extLst>
              </p:cNvPr>
              <p:cNvSpPr/>
              <p:nvPr/>
            </p:nvSpPr>
            <p:spPr bwMode="auto">
              <a:xfrm>
                <a:off x="2745993" y="6082826"/>
                <a:ext cx="316522" cy="316522"/>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72" name="Connector: Elbow 71">
                <a:extLst>
                  <a:ext uri="{FF2B5EF4-FFF2-40B4-BE49-F238E27FC236}">
                    <a16:creationId xmlns:a16="http://schemas.microsoft.com/office/drawing/2014/main" id="{E45C8A64-9B64-4A05-80DA-06B22F2D98F1}"/>
                  </a:ext>
                </a:extLst>
              </p:cNvPr>
              <p:cNvCxnSpPr>
                <a:cxnSpLocks/>
                <a:stCxn id="15" idx="3"/>
                <a:endCxn id="68" idx="0"/>
              </p:cNvCxnSpPr>
              <p:nvPr/>
            </p:nvCxnSpPr>
            <p:spPr>
              <a:xfrm rot="5400000">
                <a:off x="3577096" y="4252284"/>
                <a:ext cx="1859673" cy="878020"/>
              </a:xfrm>
              <a:prstGeom prst="bentConnector3">
                <a:avLst>
                  <a:gd name="adj1" fmla="val 86682"/>
                </a:avLst>
              </a:prstGeom>
              <a:ln w="38100">
                <a:solidFill>
                  <a:schemeClr val="accent5"/>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813D431F-8717-43F8-BFAD-F9C9307FE42B}"/>
                  </a:ext>
                </a:extLst>
              </p:cNvPr>
              <p:cNvCxnSpPr>
                <a:stCxn id="71" idx="6"/>
                <a:endCxn id="69" idx="2"/>
              </p:cNvCxnSpPr>
              <p:nvPr/>
            </p:nvCxnSpPr>
            <p:spPr>
              <a:xfrm>
                <a:off x="3062515" y="6241087"/>
                <a:ext cx="322106" cy="0"/>
              </a:xfrm>
              <a:prstGeom prst="straightConnector1">
                <a:avLst/>
              </a:prstGeom>
              <a:ln w="38100">
                <a:solidFill>
                  <a:schemeClr val="accent5"/>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74" name="Connector: Elbow 73">
                <a:extLst>
                  <a:ext uri="{FF2B5EF4-FFF2-40B4-BE49-F238E27FC236}">
                    <a16:creationId xmlns:a16="http://schemas.microsoft.com/office/drawing/2014/main" id="{3D2356A8-01E1-4002-9BDA-E0EBEB71C2C9}"/>
                  </a:ext>
                </a:extLst>
              </p:cNvPr>
              <p:cNvCxnSpPr>
                <a:cxnSpLocks/>
                <a:stCxn id="67" idx="6"/>
                <a:endCxn id="15" idx="3"/>
              </p:cNvCxnSpPr>
              <p:nvPr/>
            </p:nvCxnSpPr>
            <p:spPr>
              <a:xfrm flipV="1">
                <a:off x="2888343" y="3761458"/>
                <a:ext cx="2057599" cy="1608771"/>
              </a:xfrm>
              <a:prstGeom prst="bentConnector2">
                <a:avLst/>
              </a:prstGeom>
              <a:ln w="38100">
                <a:solidFill>
                  <a:schemeClr val="accent5"/>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sp>
            <p:nvSpPr>
              <p:cNvPr id="75" name="Oval 74">
                <a:extLst>
                  <a:ext uri="{FF2B5EF4-FFF2-40B4-BE49-F238E27FC236}">
                    <a16:creationId xmlns:a16="http://schemas.microsoft.com/office/drawing/2014/main" id="{6C1208C1-6904-42AB-A8E7-2CC652A09522}"/>
                  </a:ext>
                </a:extLst>
              </p:cNvPr>
              <p:cNvSpPr/>
              <p:nvPr/>
            </p:nvSpPr>
            <p:spPr bwMode="auto">
              <a:xfrm>
                <a:off x="5550012" y="4927599"/>
                <a:ext cx="797197" cy="797197"/>
              </a:xfrm>
              <a:prstGeom prst="ellipse">
                <a:avLst/>
              </a:prstGeom>
              <a:solidFill>
                <a:schemeClr val="bg2">
                  <a:lumMod val="90000"/>
                </a:schemeClr>
              </a:solidFill>
              <a:ln>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6" name="Oval 75">
                <a:extLst>
                  <a:ext uri="{FF2B5EF4-FFF2-40B4-BE49-F238E27FC236}">
                    <a16:creationId xmlns:a16="http://schemas.microsoft.com/office/drawing/2014/main" id="{05137DAA-6B55-43A3-BD8D-2AC4CF172C83}"/>
                  </a:ext>
                </a:extLst>
              </p:cNvPr>
              <p:cNvSpPr/>
              <p:nvPr/>
            </p:nvSpPr>
            <p:spPr bwMode="auto">
              <a:xfrm>
                <a:off x="5550012" y="5820773"/>
                <a:ext cx="797197" cy="797197"/>
              </a:xfrm>
              <a:prstGeom prst="ellipse">
                <a:avLst/>
              </a:prstGeom>
              <a:solidFill>
                <a:schemeClr val="bg2">
                  <a:lumMod val="90000"/>
                </a:schemeClr>
              </a:solidFill>
              <a:ln>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77" name="Connector: Elbow 76">
                <a:extLst>
                  <a:ext uri="{FF2B5EF4-FFF2-40B4-BE49-F238E27FC236}">
                    <a16:creationId xmlns:a16="http://schemas.microsoft.com/office/drawing/2014/main" id="{16EEC2BF-F8E1-4C85-B01E-3C7148D38CD9}"/>
                  </a:ext>
                </a:extLst>
              </p:cNvPr>
              <p:cNvCxnSpPr>
                <a:cxnSpLocks/>
                <a:stCxn id="15" idx="4"/>
                <a:endCxn id="75" idx="2"/>
              </p:cNvCxnSpPr>
              <p:nvPr/>
            </p:nvCxnSpPr>
            <p:spPr>
              <a:xfrm rot="16200000" flipH="1">
                <a:off x="4706907" y="4483093"/>
                <a:ext cx="1423390" cy="262820"/>
              </a:xfrm>
              <a:prstGeom prst="bentConnector2">
                <a:avLst/>
              </a:prstGeom>
              <a:ln w="38100">
                <a:solidFill>
                  <a:schemeClr val="accent5"/>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78" name="Connector: Elbow 77">
                <a:extLst>
                  <a:ext uri="{FF2B5EF4-FFF2-40B4-BE49-F238E27FC236}">
                    <a16:creationId xmlns:a16="http://schemas.microsoft.com/office/drawing/2014/main" id="{F428B2F9-DDED-4477-A1B3-A12570A1774B}"/>
                  </a:ext>
                </a:extLst>
              </p:cNvPr>
              <p:cNvCxnSpPr>
                <a:cxnSpLocks/>
                <a:stCxn id="76" idx="2"/>
                <a:endCxn id="15" idx="4"/>
              </p:cNvCxnSpPr>
              <p:nvPr/>
            </p:nvCxnSpPr>
            <p:spPr>
              <a:xfrm rot="10800000">
                <a:off x="5287192" y="3902808"/>
                <a:ext cx="262820" cy="2316564"/>
              </a:xfrm>
              <a:prstGeom prst="bentConnector2">
                <a:avLst/>
              </a:prstGeom>
              <a:ln w="38100">
                <a:solidFill>
                  <a:schemeClr val="accent5"/>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sp>
            <p:nvSpPr>
              <p:cNvPr id="79" name="Oval 78">
                <a:extLst>
                  <a:ext uri="{FF2B5EF4-FFF2-40B4-BE49-F238E27FC236}">
                    <a16:creationId xmlns:a16="http://schemas.microsoft.com/office/drawing/2014/main" id="{EE90AA70-A2A6-4291-8A24-D1460EDACA42}"/>
                  </a:ext>
                </a:extLst>
              </p:cNvPr>
              <p:cNvSpPr/>
              <p:nvPr/>
            </p:nvSpPr>
            <p:spPr bwMode="auto">
              <a:xfrm>
                <a:off x="6781800" y="3681967"/>
                <a:ext cx="797197" cy="797197"/>
              </a:xfrm>
              <a:prstGeom prst="ellipse">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0" name="Oval 79">
                <a:extLst>
                  <a:ext uri="{FF2B5EF4-FFF2-40B4-BE49-F238E27FC236}">
                    <a16:creationId xmlns:a16="http://schemas.microsoft.com/office/drawing/2014/main" id="{93E63C69-6253-43D4-9AE4-0A2D9C7BCEE4}"/>
                  </a:ext>
                </a:extLst>
              </p:cNvPr>
              <p:cNvSpPr/>
              <p:nvPr/>
            </p:nvSpPr>
            <p:spPr bwMode="auto">
              <a:xfrm>
                <a:off x="6352792" y="4200379"/>
                <a:ext cx="423928" cy="423928"/>
              </a:xfrm>
              <a:prstGeom prst="ellipse">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1" name="Oval 80">
                <a:extLst>
                  <a:ext uri="{FF2B5EF4-FFF2-40B4-BE49-F238E27FC236}">
                    <a16:creationId xmlns:a16="http://schemas.microsoft.com/office/drawing/2014/main" id="{C2E44094-ADC0-4A48-A651-D4ADE595FAEF}"/>
                  </a:ext>
                </a:extLst>
              </p:cNvPr>
              <p:cNvSpPr/>
              <p:nvPr/>
            </p:nvSpPr>
            <p:spPr bwMode="auto">
              <a:xfrm>
                <a:off x="6720115" y="5115980"/>
                <a:ext cx="797197" cy="797197"/>
              </a:xfrm>
              <a:prstGeom prst="ellipse">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2" name="Oval 81">
                <a:extLst>
                  <a:ext uri="{FF2B5EF4-FFF2-40B4-BE49-F238E27FC236}">
                    <a16:creationId xmlns:a16="http://schemas.microsoft.com/office/drawing/2014/main" id="{2F0D923B-3E2E-485F-A3B3-1110ADFC16B3}"/>
                  </a:ext>
                </a:extLst>
              </p:cNvPr>
              <p:cNvSpPr/>
              <p:nvPr/>
            </p:nvSpPr>
            <p:spPr bwMode="auto">
              <a:xfrm>
                <a:off x="7428522" y="4380229"/>
                <a:ext cx="797197" cy="797197"/>
              </a:xfrm>
              <a:prstGeom prst="ellipse">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3" name="Oval 82">
                <a:extLst>
                  <a:ext uri="{FF2B5EF4-FFF2-40B4-BE49-F238E27FC236}">
                    <a16:creationId xmlns:a16="http://schemas.microsoft.com/office/drawing/2014/main" id="{83B5B10B-1C84-4EA6-A2F0-6FBC219A6523}"/>
                  </a:ext>
                </a:extLst>
              </p:cNvPr>
              <p:cNvSpPr/>
              <p:nvPr/>
            </p:nvSpPr>
            <p:spPr bwMode="auto">
              <a:xfrm>
                <a:off x="8595672" y="4343532"/>
                <a:ext cx="481985" cy="481985"/>
              </a:xfrm>
              <a:prstGeom prst="ellipse">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4" name="Oval 83">
                <a:extLst>
                  <a:ext uri="{FF2B5EF4-FFF2-40B4-BE49-F238E27FC236}">
                    <a16:creationId xmlns:a16="http://schemas.microsoft.com/office/drawing/2014/main" id="{4FA60B06-C4AC-45BF-AAFC-DF087B38BAC3}"/>
                  </a:ext>
                </a:extLst>
              </p:cNvPr>
              <p:cNvSpPr/>
              <p:nvPr/>
            </p:nvSpPr>
            <p:spPr bwMode="auto">
              <a:xfrm>
                <a:off x="8676751" y="3846508"/>
                <a:ext cx="351135" cy="351135"/>
              </a:xfrm>
              <a:prstGeom prst="ellipse">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85" name="Connector: Elbow 84">
                <a:extLst>
                  <a:ext uri="{FF2B5EF4-FFF2-40B4-BE49-F238E27FC236}">
                    <a16:creationId xmlns:a16="http://schemas.microsoft.com/office/drawing/2014/main" id="{467365D8-5B56-44F6-8CD6-087B704CDA88}"/>
                  </a:ext>
                </a:extLst>
              </p:cNvPr>
              <p:cNvCxnSpPr>
                <a:cxnSpLocks/>
                <a:stCxn id="15" idx="5"/>
                <a:endCxn id="79" idx="2"/>
              </p:cNvCxnSpPr>
              <p:nvPr/>
            </p:nvCxnSpPr>
            <p:spPr>
              <a:xfrm rot="16200000" flipH="1">
                <a:off x="6045567" y="3344333"/>
                <a:ext cx="319108" cy="1153358"/>
              </a:xfrm>
              <a:prstGeom prst="bentConnector2">
                <a:avLst/>
              </a:prstGeom>
              <a:ln w="38100">
                <a:solidFill>
                  <a:srgbClr val="00BCF2"/>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86" name="Connector: Elbow 85">
                <a:extLst>
                  <a:ext uri="{FF2B5EF4-FFF2-40B4-BE49-F238E27FC236}">
                    <a16:creationId xmlns:a16="http://schemas.microsoft.com/office/drawing/2014/main" id="{1D8E4E1B-3DBA-4ED6-9EBB-F1AAD0C50E5A}"/>
                  </a:ext>
                </a:extLst>
              </p:cNvPr>
              <p:cNvCxnSpPr>
                <a:cxnSpLocks/>
                <a:stCxn id="15" idx="5"/>
                <a:endCxn id="80" idx="2"/>
              </p:cNvCxnSpPr>
              <p:nvPr/>
            </p:nvCxnSpPr>
            <p:spPr>
              <a:xfrm rot="16200000" flipH="1">
                <a:off x="5665175" y="3724725"/>
                <a:ext cx="650885" cy="724350"/>
              </a:xfrm>
              <a:prstGeom prst="bentConnector2">
                <a:avLst/>
              </a:prstGeom>
              <a:ln w="38100">
                <a:solidFill>
                  <a:srgbClr val="00BCF2"/>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87" name="Connector: Elbow 86">
                <a:extLst>
                  <a:ext uri="{FF2B5EF4-FFF2-40B4-BE49-F238E27FC236}">
                    <a16:creationId xmlns:a16="http://schemas.microsoft.com/office/drawing/2014/main" id="{43BD458B-041F-451B-A2FF-E7537A1A1163}"/>
                  </a:ext>
                </a:extLst>
              </p:cNvPr>
              <p:cNvCxnSpPr>
                <a:cxnSpLocks/>
                <a:stCxn id="15" idx="5"/>
                <a:endCxn id="81" idx="0"/>
              </p:cNvCxnSpPr>
              <p:nvPr/>
            </p:nvCxnSpPr>
            <p:spPr>
              <a:xfrm rot="16200000" flipH="1">
                <a:off x="5696317" y="3693583"/>
                <a:ext cx="1354522" cy="1490272"/>
              </a:xfrm>
              <a:prstGeom prst="bentConnector3">
                <a:avLst>
                  <a:gd name="adj1" fmla="val 75717"/>
                </a:avLst>
              </a:prstGeom>
              <a:ln w="38100">
                <a:solidFill>
                  <a:srgbClr val="00BCF2"/>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88" name="Connector: Elbow 87">
                <a:extLst>
                  <a:ext uri="{FF2B5EF4-FFF2-40B4-BE49-F238E27FC236}">
                    <a16:creationId xmlns:a16="http://schemas.microsoft.com/office/drawing/2014/main" id="{0EBAF60D-9F1E-443E-B216-19903B76C2E5}"/>
                  </a:ext>
                </a:extLst>
              </p:cNvPr>
              <p:cNvCxnSpPr>
                <a:cxnSpLocks/>
                <a:stCxn id="15" idx="5"/>
                <a:endCxn id="82" idx="2"/>
              </p:cNvCxnSpPr>
              <p:nvPr/>
            </p:nvCxnSpPr>
            <p:spPr>
              <a:xfrm rot="16200000" flipH="1">
                <a:off x="6019797" y="3370103"/>
                <a:ext cx="1017370" cy="1800080"/>
              </a:xfrm>
              <a:prstGeom prst="bentConnector2">
                <a:avLst/>
              </a:prstGeom>
              <a:ln w="38100">
                <a:solidFill>
                  <a:srgbClr val="00BCF2"/>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89" name="Connector: Elbow 88">
                <a:extLst>
                  <a:ext uri="{FF2B5EF4-FFF2-40B4-BE49-F238E27FC236}">
                    <a16:creationId xmlns:a16="http://schemas.microsoft.com/office/drawing/2014/main" id="{EDFBEB0C-A6C8-4EDB-AABF-77244FDAC164}"/>
                  </a:ext>
                </a:extLst>
              </p:cNvPr>
              <p:cNvCxnSpPr>
                <a:stCxn id="79" idx="6"/>
                <a:endCxn id="83" idx="2"/>
              </p:cNvCxnSpPr>
              <p:nvPr/>
            </p:nvCxnSpPr>
            <p:spPr>
              <a:xfrm>
                <a:off x="7578997" y="4080566"/>
                <a:ext cx="1016675" cy="503959"/>
              </a:xfrm>
              <a:prstGeom prst="bentConnector3">
                <a:avLst>
                  <a:gd name="adj1" fmla="val 78553"/>
                </a:avLst>
              </a:prstGeom>
              <a:ln w="38100">
                <a:solidFill>
                  <a:srgbClr val="00BCF2"/>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90" name="Connector: Elbow 89">
                <a:extLst>
                  <a:ext uri="{FF2B5EF4-FFF2-40B4-BE49-F238E27FC236}">
                    <a16:creationId xmlns:a16="http://schemas.microsoft.com/office/drawing/2014/main" id="{536DA96E-276C-4A63-9817-373A6AE18E82}"/>
                  </a:ext>
                </a:extLst>
              </p:cNvPr>
              <p:cNvCxnSpPr>
                <a:stCxn id="79" idx="6"/>
                <a:endCxn id="84" idx="2"/>
              </p:cNvCxnSpPr>
              <p:nvPr/>
            </p:nvCxnSpPr>
            <p:spPr>
              <a:xfrm flipV="1">
                <a:off x="7578997" y="4022076"/>
                <a:ext cx="1097754" cy="58490"/>
              </a:xfrm>
              <a:prstGeom prst="bentConnector3">
                <a:avLst>
                  <a:gd name="adj1" fmla="val 72477"/>
                </a:avLst>
              </a:prstGeom>
              <a:ln w="38100">
                <a:solidFill>
                  <a:srgbClr val="00BCF2"/>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sp>
            <p:nvSpPr>
              <p:cNvPr id="91" name="Oval 90">
                <a:extLst>
                  <a:ext uri="{FF2B5EF4-FFF2-40B4-BE49-F238E27FC236}">
                    <a16:creationId xmlns:a16="http://schemas.microsoft.com/office/drawing/2014/main" id="{C77BA451-B1B9-4CB5-B95D-4580ECD9167B}"/>
                  </a:ext>
                </a:extLst>
              </p:cNvPr>
              <p:cNvSpPr/>
              <p:nvPr/>
            </p:nvSpPr>
            <p:spPr bwMode="auto">
              <a:xfrm>
                <a:off x="5156200" y="2514600"/>
                <a:ext cx="254000" cy="254000"/>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2" name="Oval 91">
                <a:extLst>
                  <a:ext uri="{FF2B5EF4-FFF2-40B4-BE49-F238E27FC236}">
                    <a16:creationId xmlns:a16="http://schemas.microsoft.com/office/drawing/2014/main" id="{76901966-C377-4DC8-A677-26EA547EA5F7}"/>
                  </a:ext>
                </a:extLst>
              </p:cNvPr>
              <p:cNvSpPr/>
              <p:nvPr/>
            </p:nvSpPr>
            <p:spPr bwMode="auto">
              <a:xfrm>
                <a:off x="5511800" y="2628900"/>
                <a:ext cx="254000" cy="254000"/>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3" name="Oval 92">
                <a:extLst>
                  <a:ext uri="{FF2B5EF4-FFF2-40B4-BE49-F238E27FC236}">
                    <a16:creationId xmlns:a16="http://schemas.microsoft.com/office/drawing/2014/main" id="{AD84046E-05E1-44F6-A8C2-7C6D153DF1B9}"/>
                  </a:ext>
                </a:extLst>
              </p:cNvPr>
              <p:cNvSpPr/>
              <p:nvPr/>
            </p:nvSpPr>
            <p:spPr bwMode="auto">
              <a:xfrm>
                <a:off x="5943600" y="3289300"/>
                <a:ext cx="254000" cy="254000"/>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4" name="Oval 93">
                <a:extLst>
                  <a:ext uri="{FF2B5EF4-FFF2-40B4-BE49-F238E27FC236}">
                    <a16:creationId xmlns:a16="http://schemas.microsoft.com/office/drawing/2014/main" id="{B8503FE3-00E4-4C02-A22D-B4B646898C88}"/>
                  </a:ext>
                </a:extLst>
              </p:cNvPr>
              <p:cNvSpPr/>
              <p:nvPr/>
            </p:nvSpPr>
            <p:spPr bwMode="auto">
              <a:xfrm>
                <a:off x="5524500" y="3949700"/>
                <a:ext cx="254000" cy="254000"/>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5" name="Oval 94">
                <a:extLst>
                  <a:ext uri="{FF2B5EF4-FFF2-40B4-BE49-F238E27FC236}">
                    <a16:creationId xmlns:a16="http://schemas.microsoft.com/office/drawing/2014/main" id="{EF3DB95D-F1B3-4383-B60A-05D9294E131A}"/>
                  </a:ext>
                </a:extLst>
              </p:cNvPr>
              <p:cNvSpPr/>
              <p:nvPr/>
            </p:nvSpPr>
            <p:spPr bwMode="auto">
              <a:xfrm>
                <a:off x="5168900" y="4140200"/>
                <a:ext cx="254000" cy="254000"/>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6" name="Oval 95">
                <a:extLst>
                  <a:ext uri="{FF2B5EF4-FFF2-40B4-BE49-F238E27FC236}">
                    <a16:creationId xmlns:a16="http://schemas.microsoft.com/office/drawing/2014/main" id="{15433810-1D0B-4194-BEDE-EE32D057B22F}"/>
                  </a:ext>
                </a:extLst>
              </p:cNvPr>
              <p:cNvSpPr/>
              <p:nvPr/>
            </p:nvSpPr>
            <p:spPr bwMode="auto">
              <a:xfrm>
                <a:off x="4800600" y="4318000"/>
                <a:ext cx="254000" cy="254000"/>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7" name="Oval 96">
                <a:extLst>
                  <a:ext uri="{FF2B5EF4-FFF2-40B4-BE49-F238E27FC236}">
                    <a16:creationId xmlns:a16="http://schemas.microsoft.com/office/drawing/2014/main" id="{6FB3D1AA-3E15-463C-BF55-891FEB7FC6FF}"/>
                  </a:ext>
                </a:extLst>
              </p:cNvPr>
              <p:cNvSpPr/>
              <p:nvPr/>
            </p:nvSpPr>
            <p:spPr bwMode="auto">
              <a:xfrm>
                <a:off x="4432300" y="3975100"/>
                <a:ext cx="254000" cy="254000"/>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8" name="Oval 97">
                <a:extLst>
                  <a:ext uri="{FF2B5EF4-FFF2-40B4-BE49-F238E27FC236}">
                    <a16:creationId xmlns:a16="http://schemas.microsoft.com/office/drawing/2014/main" id="{22BCD315-9930-4666-8DD1-6D84F02EB4ED}"/>
                  </a:ext>
                </a:extLst>
              </p:cNvPr>
              <p:cNvSpPr/>
              <p:nvPr/>
            </p:nvSpPr>
            <p:spPr bwMode="auto">
              <a:xfrm>
                <a:off x="4191000" y="3302000"/>
                <a:ext cx="254000" cy="254000"/>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9" name="Oval 98">
                <a:extLst>
                  <a:ext uri="{FF2B5EF4-FFF2-40B4-BE49-F238E27FC236}">
                    <a16:creationId xmlns:a16="http://schemas.microsoft.com/office/drawing/2014/main" id="{299696DA-2334-4D07-911E-5594D2DA6551}"/>
                  </a:ext>
                </a:extLst>
              </p:cNvPr>
              <p:cNvSpPr/>
              <p:nvPr/>
            </p:nvSpPr>
            <p:spPr bwMode="auto">
              <a:xfrm>
                <a:off x="4546600" y="2730500"/>
                <a:ext cx="254000" cy="254000"/>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6" name="TextBox 5">
              <a:extLst>
                <a:ext uri="{FF2B5EF4-FFF2-40B4-BE49-F238E27FC236}">
                  <a16:creationId xmlns:a16="http://schemas.microsoft.com/office/drawing/2014/main" id="{F1EE6AD9-DFF7-4A76-AC48-7686E78E632B}"/>
                </a:ext>
              </a:extLst>
            </p:cNvPr>
            <p:cNvSpPr txBox="1"/>
            <p:nvPr/>
          </p:nvSpPr>
          <p:spPr>
            <a:xfrm>
              <a:off x="4581525" y="1371600"/>
              <a:ext cx="1481175" cy="161583"/>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gradFill>
                    <a:gsLst>
                      <a:gs pos="2917">
                        <a:srgbClr val="0078D4"/>
                      </a:gs>
                      <a:gs pos="31000">
                        <a:srgbClr val="0078D4"/>
                      </a:gs>
                    </a:gsLst>
                    <a:lin ang="5400000" scaled="0"/>
                  </a:gradFill>
                  <a:effectLst/>
                  <a:uLnTx/>
                  <a:uFillTx/>
                  <a:latin typeface="Segoe UI"/>
                  <a:ea typeface="+mn-ea"/>
                  <a:cs typeface="+mn-cs"/>
                </a:rPr>
                <a:t>ATTACKS AGAINST PCs</a:t>
              </a:r>
            </a:p>
          </p:txBody>
        </p:sp>
        <p:sp>
          <p:nvSpPr>
            <p:cNvPr id="10" name="TextBox 9">
              <a:extLst>
                <a:ext uri="{FF2B5EF4-FFF2-40B4-BE49-F238E27FC236}">
                  <a16:creationId xmlns:a16="http://schemas.microsoft.com/office/drawing/2014/main" id="{B147C18D-98AB-47BD-BECC-389B87964904}"/>
                </a:ext>
              </a:extLst>
            </p:cNvPr>
            <p:cNvSpPr txBox="1"/>
            <p:nvPr/>
          </p:nvSpPr>
          <p:spPr>
            <a:xfrm>
              <a:off x="9467850" y="1314450"/>
              <a:ext cx="1931619" cy="323165"/>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ATTACKS AGAINST </a:t>
              </a:r>
              <a:br>
                <a:rPr kumimoji="0" lang="en-US" sz="105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br>
              <a:r>
                <a:rPr kumimoji="0" lang="en-US" sz="105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EMPLOYEES AND CUSTOMERS</a:t>
              </a:r>
            </a:p>
          </p:txBody>
        </p:sp>
        <p:sp>
          <p:nvSpPr>
            <p:cNvPr id="11" name="TextBox 10">
              <a:extLst>
                <a:ext uri="{FF2B5EF4-FFF2-40B4-BE49-F238E27FC236}">
                  <a16:creationId xmlns:a16="http://schemas.microsoft.com/office/drawing/2014/main" id="{78B08059-9556-4342-B9D3-23C8764CBCD0}"/>
                </a:ext>
              </a:extLst>
            </p:cNvPr>
            <p:cNvSpPr txBox="1"/>
            <p:nvPr/>
          </p:nvSpPr>
          <p:spPr>
            <a:xfrm>
              <a:off x="4562475" y="5705475"/>
              <a:ext cx="1162178" cy="323165"/>
            </a:xfrm>
            <a:prstGeom prst="rect">
              <a:avLst/>
            </a:prstGeom>
            <a:noFill/>
          </p:spPr>
          <p:txBody>
            <a:bodyPr wrap="non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gradFill>
                    <a:gsLst>
                      <a:gs pos="2917">
                        <a:srgbClr val="737373"/>
                      </a:gs>
                      <a:gs pos="31000">
                        <a:srgbClr val="737373"/>
                      </a:gs>
                    </a:gsLst>
                    <a:lin ang="5400000" scaled="0"/>
                  </a:gradFill>
                  <a:effectLst/>
                  <a:uLnTx/>
                  <a:uFillTx/>
                  <a:latin typeface="Segoe UI"/>
                  <a:ea typeface="+mn-ea"/>
                  <a:cs typeface="+mn-cs"/>
                </a:rPr>
                <a:t>ATTACKER </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gradFill>
                    <a:gsLst>
                      <a:gs pos="2917">
                        <a:srgbClr val="737373"/>
                      </a:gs>
                      <a:gs pos="31000">
                        <a:srgbClr val="737373"/>
                      </a:gs>
                    </a:gsLst>
                    <a:lin ang="5400000" scaled="0"/>
                  </a:gradFill>
                  <a:effectLst/>
                  <a:uLnTx/>
                  <a:uFillTx/>
                  <a:latin typeface="Segoe UI"/>
                  <a:ea typeface="+mn-ea"/>
                  <a:cs typeface="+mn-cs"/>
                </a:rPr>
                <a:t>INFRASTRUCTURE</a:t>
              </a:r>
            </a:p>
          </p:txBody>
        </p:sp>
        <p:sp>
          <p:nvSpPr>
            <p:cNvPr id="12" name="TextBox 11">
              <a:extLst>
                <a:ext uri="{FF2B5EF4-FFF2-40B4-BE49-F238E27FC236}">
                  <a16:creationId xmlns:a16="http://schemas.microsoft.com/office/drawing/2014/main" id="{149CFD2B-B25E-43FE-9830-32D7F17086DC}"/>
                </a:ext>
              </a:extLst>
            </p:cNvPr>
            <p:cNvSpPr txBox="1"/>
            <p:nvPr/>
          </p:nvSpPr>
          <p:spPr>
            <a:xfrm>
              <a:off x="7867650" y="6343650"/>
              <a:ext cx="1639873" cy="161583"/>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COLLECTIVE KNOWLEDGE</a:t>
              </a:r>
            </a:p>
          </p:txBody>
        </p:sp>
        <p:sp>
          <p:nvSpPr>
            <p:cNvPr id="13" name="TextBox 12">
              <a:extLst>
                <a:ext uri="{FF2B5EF4-FFF2-40B4-BE49-F238E27FC236}">
                  <a16:creationId xmlns:a16="http://schemas.microsoft.com/office/drawing/2014/main" id="{D2695C25-68CD-40B6-8EF9-B2AC54691872}"/>
                </a:ext>
              </a:extLst>
            </p:cNvPr>
            <p:cNvSpPr txBox="1"/>
            <p:nvPr/>
          </p:nvSpPr>
          <p:spPr>
            <a:xfrm>
              <a:off x="10182225" y="5248275"/>
              <a:ext cx="1155766" cy="323165"/>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gradFill>
                    <a:gsLst>
                      <a:gs pos="2917">
                        <a:srgbClr val="00BCF2"/>
                      </a:gs>
                      <a:gs pos="30000">
                        <a:srgbClr val="00BCF2"/>
                      </a:gs>
                    </a:gsLst>
                    <a:lin ang="5400000" scaled="0"/>
                  </a:gradFill>
                  <a:effectLst/>
                  <a:uLnTx/>
                  <a:uFillTx/>
                  <a:latin typeface="Segoe UI"/>
                  <a:ea typeface="+mn-ea"/>
                  <a:cs typeface="+mn-cs"/>
                </a:rPr>
                <a:t>SERVICES AIDING </a:t>
              </a:r>
              <a:br>
                <a:rPr kumimoji="0" lang="en-US" sz="1050" b="1" i="0" u="none" strike="noStrike" kern="1200" cap="none" spc="0" normalizeH="0" baseline="0" noProof="0">
                  <a:ln>
                    <a:noFill/>
                  </a:ln>
                  <a:gradFill>
                    <a:gsLst>
                      <a:gs pos="2917">
                        <a:srgbClr val="00BCF2"/>
                      </a:gs>
                      <a:gs pos="30000">
                        <a:srgbClr val="00BCF2"/>
                      </a:gs>
                    </a:gsLst>
                    <a:lin ang="5400000" scaled="0"/>
                  </a:gradFill>
                  <a:effectLst/>
                  <a:uLnTx/>
                  <a:uFillTx/>
                  <a:latin typeface="Segoe UI"/>
                  <a:ea typeface="+mn-ea"/>
                  <a:cs typeface="+mn-cs"/>
                </a:rPr>
              </a:br>
              <a:r>
                <a:rPr kumimoji="0" lang="en-US" sz="1050" b="1" i="0" u="none" strike="noStrike" kern="1200" cap="none" spc="0" normalizeH="0" baseline="0" noProof="0">
                  <a:ln>
                    <a:noFill/>
                  </a:ln>
                  <a:gradFill>
                    <a:gsLst>
                      <a:gs pos="2917">
                        <a:srgbClr val="00BCF2"/>
                      </a:gs>
                      <a:gs pos="30000">
                        <a:srgbClr val="00BCF2"/>
                      </a:gs>
                    </a:gsLst>
                    <a:lin ang="5400000" scaled="0"/>
                  </a:gradFill>
                  <a:effectLst/>
                  <a:uLnTx/>
                  <a:uFillTx/>
                  <a:latin typeface="Segoe UI"/>
                  <a:ea typeface="+mn-ea"/>
                  <a:cs typeface="+mn-cs"/>
                </a:rPr>
                <a:t>THE “CASH OUT”</a:t>
              </a:r>
            </a:p>
          </p:txBody>
        </p:sp>
      </p:grpSp>
      <p:sp>
        <p:nvSpPr>
          <p:cNvPr id="123" name="Oval 122">
            <a:extLst>
              <a:ext uri="{FF2B5EF4-FFF2-40B4-BE49-F238E27FC236}">
                <a16:creationId xmlns:a16="http://schemas.microsoft.com/office/drawing/2014/main" id="{0511C158-9B01-45A4-B429-54B9E613A920}"/>
              </a:ext>
            </a:extLst>
          </p:cNvPr>
          <p:cNvSpPr/>
          <p:nvPr/>
        </p:nvSpPr>
        <p:spPr bwMode="auto">
          <a:xfrm>
            <a:off x="6224452" y="2057400"/>
            <a:ext cx="3304902" cy="3304902"/>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Bold" panose="020B0802040204020203" pitchFamily="34" charset="0"/>
                <a:ea typeface="Segoe UI" pitchFamily="34" charset="0"/>
                <a:cs typeface="Segoe UI Bold" panose="020B0802040204020203" pitchFamily="34" charset="0"/>
              </a:rPr>
              <a:t>ATTACKERS</a:t>
            </a:r>
          </a:p>
        </p:txBody>
      </p:sp>
    </p:spTree>
    <p:extLst>
      <p:ext uri="{BB962C8B-B14F-4D97-AF65-F5344CB8AC3E}">
        <p14:creationId xmlns:p14="http://schemas.microsoft.com/office/powerpoint/2010/main" val="4287952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7"/>
                                        </p:tgtEl>
                                        <p:attrNameLst>
                                          <p:attrName>style.visibility</p:attrName>
                                        </p:attrNameLst>
                                      </p:cBhvr>
                                      <p:to>
                                        <p:strVal val="visible"/>
                                      </p:to>
                                    </p:set>
                                    <p:animEffect transition="in" filter="fade">
                                      <p:cBhvr>
                                        <p:cTn id="7" dur="500"/>
                                        <p:tgtEl>
                                          <p:spTgt spid="137"/>
                                        </p:tgtEl>
                                      </p:cBhvr>
                                    </p:animEffect>
                                  </p:childTnLst>
                                </p:cTn>
                              </p:par>
                            </p:childTnLst>
                          </p:cTn>
                        </p:par>
                      </p:childTnLst>
                    </p:cTn>
                  </p:par>
                  <p:par>
                    <p:cTn id="8" fill="hold">
                      <p:stCondLst>
                        <p:cond delay="indefinite"/>
                      </p:stCondLst>
                      <p:childTnLst>
                        <p:par>
                          <p:cTn id="9" fill="hold">
                            <p:stCondLst>
                              <p:cond delay="0"/>
                            </p:stCondLst>
                            <p:childTnLst>
                              <p:par>
                                <p:cTn id="10" presetID="6" presetClass="emph" presetSubtype="0" fill="hold" grpId="0" nodeType="clickEffect">
                                  <p:stCondLst>
                                    <p:cond delay="0"/>
                                  </p:stCondLst>
                                  <p:childTnLst>
                                    <p:animScale>
                                      <p:cBhvr>
                                        <p:cTn id="11" dur="2000" fill="hold"/>
                                        <p:tgtEl>
                                          <p:spTgt spid="123"/>
                                        </p:tgtEl>
                                      </p:cBhvr>
                                      <p:by x="35000" y="35000"/>
                                    </p:animScale>
                                  </p:childTnLst>
                                </p:cTn>
                              </p:par>
                              <p:par>
                                <p:cTn id="12" presetID="6" presetClass="exit" presetSubtype="16" fill="hold" grpId="1" nodeType="withEffect">
                                  <p:stCondLst>
                                    <p:cond delay="1750"/>
                                  </p:stCondLst>
                                  <p:childTnLst>
                                    <p:animEffect transition="out" filter="circle(in)">
                                      <p:cBhvr>
                                        <p:cTn id="13" dur="750"/>
                                        <p:tgtEl>
                                          <p:spTgt spid="123"/>
                                        </p:tgtEl>
                                      </p:cBhvr>
                                    </p:animEffect>
                                    <p:set>
                                      <p:cBhvr>
                                        <p:cTn id="14" dur="1" fill="hold">
                                          <p:stCondLst>
                                            <p:cond delay="749"/>
                                          </p:stCondLst>
                                        </p:cTn>
                                        <p:tgtEl>
                                          <p:spTgt spid="123"/>
                                        </p:tgtEl>
                                        <p:attrNameLst>
                                          <p:attrName>style.visibility</p:attrName>
                                        </p:attrNameLst>
                                      </p:cBhvr>
                                      <p:to>
                                        <p:strVal val="hidden"/>
                                      </p:to>
                                    </p:set>
                                  </p:childTnLst>
                                </p:cTn>
                              </p:par>
                              <p:par>
                                <p:cTn id="15" presetID="6" presetClass="entr" presetSubtype="32" fill="hold" nodeType="with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circle(out)">
                                      <p:cBhvr>
                                        <p:cTn id="17" dur="2000"/>
                                        <p:tgtEl>
                                          <p:spTgt spid="3"/>
                                        </p:tgtEl>
                                      </p:cBhvr>
                                    </p:animEffect>
                                  </p:childTnLst>
                                </p:cTn>
                              </p:par>
                              <p:par>
                                <p:cTn id="18" presetID="10" presetClass="entr" presetSubtype="0" fill="hold" nodeType="withEffect">
                                  <p:stCondLst>
                                    <p:cond delay="750"/>
                                  </p:stCondLst>
                                  <p:childTnLst>
                                    <p:set>
                                      <p:cBhvr>
                                        <p:cTn id="19" dur="1" fill="hold">
                                          <p:stCondLst>
                                            <p:cond delay="0"/>
                                          </p:stCondLst>
                                        </p:cTn>
                                        <p:tgtEl>
                                          <p:spTgt spid="138">
                                            <p:txEl>
                                              <p:pRg st="0" end="0"/>
                                            </p:txEl>
                                          </p:spTgt>
                                        </p:tgtEl>
                                        <p:attrNameLst>
                                          <p:attrName>style.visibility</p:attrName>
                                        </p:attrNameLst>
                                      </p:cBhvr>
                                      <p:to>
                                        <p:strVal val="visible"/>
                                      </p:to>
                                    </p:set>
                                    <p:animEffect transition="in" filter="fade">
                                      <p:cBhvr>
                                        <p:cTn id="20" dur="500"/>
                                        <p:tgtEl>
                                          <p:spTgt spid="13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7" grpId="0"/>
      <p:bldP spid="123" grpId="0" animBg="1"/>
      <p:bldP spid="123" grpId="1"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 name="Rectangle 91">
            <a:extLst>
              <a:ext uri="{FF2B5EF4-FFF2-40B4-BE49-F238E27FC236}">
                <a16:creationId xmlns:a16="http://schemas.microsoft.com/office/drawing/2014/main" id="{76DFB816-9B83-46FE-BD78-FCDCC1853F64}"/>
              </a:ext>
            </a:extLst>
          </p:cNvPr>
          <p:cNvSpPr/>
          <p:nvPr/>
        </p:nvSpPr>
        <p:spPr>
          <a:xfrm>
            <a:off x="-746207" y="-807260"/>
            <a:ext cx="13620378" cy="8020860"/>
          </a:xfrm>
          <a:prstGeom prst="rect">
            <a:avLst/>
          </a:prstGeom>
          <a:solidFill>
            <a:schemeClr val="bg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0078D4"/>
                </a:solidFill>
                <a:effectLst/>
                <a:uLnTx/>
                <a:uFillTx/>
                <a:latin typeface="Segoe UI"/>
                <a:ea typeface="+mn-ea"/>
                <a:cs typeface="+mn-cs"/>
              </a:rPr>
              <a:t>Cloud Native SIEM + SOAR - </a:t>
            </a:r>
            <a:r>
              <a:rPr kumimoji="0" lang="en-US" sz="1800" b="0" i="1" u="none" strike="noStrike" kern="0" cap="none" spc="0" normalizeH="0" baseline="0" noProof="0">
                <a:ln>
                  <a:noFill/>
                </a:ln>
                <a:solidFill>
                  <a:srgbClr val="0078D4"/>
                </a:solidFill>
                <a:effectLst/>
                <a:uLnTx/>
                <a:uFillTx/>
                <a:latin typeface="Segoe UI Semilight" panose="020B0402040204020203" pitchFamily="34" charset="0"/>
                <a:ea typeface="+mn-ea"/>
                <a:cs typeface="Segoe UI Semilight" panose="020B0402040204020203" pitchFamily="34" charset="0"/>
              </a:rPr>
              <a:t>Azure Sentinel (Preview)</a:t>
            </a:r>
            <a:endParaRPr kumimoji="0" lang="en-US" sz="1800" b="1" i="1" u="none" strike="noStrike" kern="0" cap="none" spc="0" normalizeH="0" baseline="0" noProof="0">
              <a:ln>
                <a:noFill/>
              </a:ln>
              <a:solidFill>
                <a:srgbClr val="0078D4"/>
              </a:solidFill>
              <a:effectLst/>
              <a:uLnTx/>
              <a:uFillTx/>
              <a:latin typeface="Segoe UI"/>
              <a:ea typeface="+mn-ea"/>
              <a:cs typeface="+mn-cs"/>
            </a:endParaRPr>
          </a:p>
        </p:txBody>
      </p:sp>
      <p:grpSp>
        <p:nvGrpSpPr>
          <p:cNvPr id="3" name="Group 2">
            <a:extLst>
              <a:ext uri="{FF2B5EF4-FFF2-40B4-BE49-F238E27FC236}">
                <a16:creationId xmlns:a16="http://schemas.microsoft.com/office/drawing/2014/main" id="{A520833A-545F-475A-B058-0CE7B8C2468B}"/>
              </a:ext>
            </a:extLst>
          </p:cNvPr>
          <p:cNvGrpSpPr/>
          <p:nvPr/>
        </p:nvGrpSpPr>
        <p:grpSpPr>
          <a:xfrm>
            <a:off x="2142606" y="3860712"/>
            <a:ext cx="7765323" cy="660662"/>
            <a:chOff x="2142606" y="3860712"/>
            <a:chExt cx="7765323" cy="660662"/>
          </a:xfrm>
        </p:grpSpPr>
        <p:sp>
          <p:nvSpPr>
            <p:cNvPr id="74" name="TextBox 73">
              <a:extLst>
                <a:ext uri="{FF2B5EF4-FFF2-40B4-BE49-F238E27FC236}">
                  <a16:creationId xmlns:a16="http://schemas.microsoft.com/office/drawing/2014/main" id="{B60D9615-3CB9-4FA6-939C-573B376C472B}"/>
                </a:ext>
              </a:extLst>
            </p:cNvPr>
            <p:cNvSpPr txBox="1"/>
            <p:nvPr/>
          </p:nvSpPr>
          <p:spPr>
            <a:xfrm>
              <a:off x="2142606" y="3860712"/>
              <a:ext cx="7765323" cy="660662"/>
            </a:xfrm>
            <a:prstGeom prst="rect">
              <a:avLst/>
            </a:prstGeom>
            <a:solidFill>
              <a:schemeClr val="tx2"/>
            </a:solidFill>
          </p:spPr>
          <p:txBody>
            <a:bodyPr wrap="square" lIns="182880" tIns="146304" rIns="182880" bIns="146304" rtlCol="0" anchor="ctr">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Enrichment with Intelligence (Geo location, IP Reputation)</a:t>
              </a:r>
            </a:p>
          </p:txBody>
        </p:sp>
        <p:grpSp>
          <p:nvGrpSpPr>
            <p:cNvPr id="19" name="Group 18">
              <a:extLst>
                <a:ext uri="{FF2B5EF4-FFF2-40B4-BE49-F238E27FC236}">
                  <a16:creationId xmlns:a16="http://schemas.microsoft.com/office/drawing/2014/main" id="{328DD601-61BC-4BC1-A453-90B3B6158F1A}"/>
                </a:ext>
              </a:extLst>
            </p:cNvPr>
            <p:cNvGrpSpPr/>
            <p:nvPr/>
          </p:nvGrpSpPr>
          <p:grpSpPr>
            <a:xfrm>
              <a:off x="3017289" y="3990217"/>
              <a:ext cx="432454" cy="399188"/>
              <a:chOff x="3015623" y="4051051"/>
              <a:chExt cx="432454" cy="399188"/>
            </a:xfrm>
          </p:grpSpPr>
          <p:cxnSp>
            <p:nvCxnSpPr>
              <p:cNvPr id="124" name="Straight Connector 123">
                <a:extLst>
                  <a:ext uri="{FF2B5EF4-FFF2-40B4-BE49-F238E27FC236}">
                    <a16:creationId xmlns:a16="http://schemas.microsoft.com/office/drawing/2014/main" id="{5A2DF07F-33CB-41CC-B45B-B9A13B024A09}"/>
                  </a:ext>
                </a:extLst>
              </p:cNvPr>
              <p:cNvCxnSpPr/>
              <p:nvPr/>
            </p:nvCxnSpPr>
            <p:spPr>
              <a:xfrm flipH="1">
                <a:off x="3221716" y="4235871"/>
                <a:ext cx="180395" cy="46017"/>
              </a:xfrm>
              <a:prstGeom prst="line">
                <a:avLst/>
              </a:prstGeom>
              <a:solidFill>
                <a:schemeClr val="bg1"/>
              </a:solidFill>
              <a:ln w="12700" cap="flat" cmpd="sng" algn="ctr">
                <a:solidFill>
                  <a:schemeClr val="bg1"/>
                </a:solidFill>
                <a:prstDash val="solid"/>
                <a:headEnd type="none" w="med" len="med"/>
                <a:tailEnd type="none" w="med" len="med"/>
              </a:ln>
              <a:effectLst/>
            </p:spPr>
          </p:cxnSp>
          <p:cxnSp>
            <p:nvCxnSpPr>
              <p:cNvPr id="125" name="Straight Connector 124">
                <a:extLst>
                  <a:ext uri="{FF2B5EF4-FFF2-40B4-BE49-F238E27FC236}">
                    <a16:creationId xmlns:a16="http://schemas.microsoft.com/office/drawing/2014/main" id="{A94432F2-5E2B-4205-BCE7-F159FBDB559E}"/>
                  </a:ext>
                </a:extLst>
              </p:cNvPr>
              <p:cNvCxnSpPr>
                <a:cxnSpLocks/>
                <a:stCxn id="138" idx="1"/>
              </p:cNvCxnSpPr>
              <p:nvPr/>
            </p:nvCxnSpPr>
            <p:spPr>
              <a:xfrm flipH="1" flipV="1">
                <a:off x="3238066" y="4316193"/>
                <a:ext cx="84088" cy="60630"/>
              </a:xfrm>
              <a:prstGeom prst="line">
                <a:avLst/>
              </a:prstGeom>
              <a:solidFill>
                <a:schemeClr val="bg1"/>
              </a:solidFill>
              <a:ln w="12700" cap="flat" cmpd="sng" algn="ctr">
                <a:solidFill>
                  <a:schemeClr val="bg1"/>
                </a:solidFill>
                <a:prstDash val="solid"/>
                <a:headEnd type="none" w="med" len="med"/>
                <a:tailEnd type="none" w="med" len="med"/>
              </a:ln>
              <a:effectLst/>
            </p:spPr>
          </p:cxnSp>
          <p:cxnSp>
            <p:nvCxnSpPr>
              <p:cNvPr id="126" name="Straight Connector 125">
                <a:extLst>
                  <a:ext uri="{FF2B5EF4-FFF2-40B4-BE49-F238E27FC236}">
                    <a16:creationId xmlns:a16="http://schemas.microsoft.com/office/drawing/2014/main" id="{05B03E92-9600-41C0-A55C-264634CA5B20}"/>
                  </a:ext>
                </a:extLst>
              </p:cNvPr>
              <p:cNvCxnSpPr>
                <a:cxnSpLocks/>
              </p:cNvCxnSpPr>
              <p:nvPr/>
            </p:nvCxnSpPr>
            <p:spPr>
              <a:xfrm flipH="1">
                <a:off x="3071839" y="4297155"/>
                <a:ext cx="121926" cy="105664"/>
              </a:xfrm>
              <a:prstGeom prst="line">
                <a:avLst/>
              </a:prstGeom>
              <a:solidFill>
                <a:schemeClr val="bg1"/>
              </a:solidFill>
              <a:ln w="12700" cap="flat" cmpd="sng" algn="ctr">
                <a:solidFill>
                  <a:schemeClr val="bg1"/>
                </a:solidFill>
                <a:prstDash val="solid"/>
                <a:headEnd type="none" w="med" len="med"/>
                <a:tailEnd type="none" w="med" len="med"/>
              </a:ln>
              <a:effectLst/>
            </p:spPr>
          </p:cxnSp>
          <p:cxnSp>
            <p:nvCxnSpPr>
              <p:cNvPr id="127" name="Straight Connector 126">
                <a:extLst>
                  <a:ext uri="{FF2B5EF4-FFF2-40B4-BE49-F238E27FC236}">
                    <a16:creationId xmlns:a16="http://schemas.microsoft.com/office/drawing/2014/main" id="{327CBD2C-884B-46AB-BBAF-8E6A05200C05}"/>
                  </a:ext>
                </a:extLst>
              </p:cNvPr>
              <p:cNvCxnSpPr/>
              <p:nvPr/>
            </p:nvCxnSpPr>
            <p:spPr>
              <a:xfrm flipH="1" flipV="1">
                <a:off x="3116122" y="4134835"/>
                <a:ext cx="91552" cy="143542"/>
              </a:xfrm>
              <a:prstGeom prst="line">
                <a:avLst/>
              </a:prstGeom>
              <a:solidFill>
                <a:schemeClr val="bg1"/>
              </a:solidFill>
              <a:ln w="12700" cap="flat" cmpd="sng" algn="ctr">
                <a:solidFill>
                  <a:schemeClr val="bg1"/>
                </a:solidFill>
                <a:prstDash val="solid"/>
                <a:headEnd type="none" w="med" len="med"/>
                <a:tailEnd type="none" w="med" len="med"/>
              </a:ln>
              <a:effectLst/>
            </p:spPr>
          </p:cxnSp>
          <p:cxnSp>
            <p:nvCxnSpPr>
              <p:cNvPr id="128" name="Straight Connector 127">
                <a:extLst>
                  <a:ext uri="{FF2B5EF4-FFF2-40B4-BE49-F238E27FC236}">
                    <a16:creationId xmlns:a16="http://schemas.microsoft.com/office/drawing/2014/main" id="{B5BB33B0-6DA3-491F-BCB8-5D310A7024BD}"/>
                  </a:ext>
                </a:extLst>
              </p:cNvPr>
              <p:cNvCxnSpPr/>
              <p:nvPr/>
            </p:nvCxnSpPr>
            <p:spPr>
              <a:xfrm flipV="1">
                <a:off x="3208213" y="4090542"/>
                <a:ext cx="69676" cy="189635"/>
              </a:xfrm>
              <a:prstGeom prst="line">
                <a:avLst/>
              </a:prstGeom>
              <a:solidFill>
                <a:schemeClr val="bg1"/>
              </a:solidFill>
              <a:ln w="12700" cap="flat" cmpd="sng" algn="ctr">
                <a:solidFill>
                  <a:schemeClr val="bg1"/>
                </a:solidFill>
                <a:prstDash val="solid"/>
                <a:headEnd type="none" w="med" len="med"/>
                <a:tailEnd type="none" w="med" len="med"/>
              </a:ln>
              <a:effectLst/>
            </p:spPr>
          </p:cxnSp>
          <p:sp>
            <p:nvSpPr>
              <p:cNvPr id="130" name="Oval 129">
                <a:extLst>
                  <a:ext uri="{FF2B5EF4-FFF2-40B4-BE49-F238E27FC236}">
                    <a16:creationId xmlns:a16="http://schemas.microsoft.com/office/drawing/2014/main" id="{4A67DB91-3DF5-4A5E-935D-EE7B575BE31C}"/>
                  </a:ext>
                </a:extLst>
              </p:cNvPr>
              <p:cNvSpPr/>
              <p:nvPr/>
            </p:nvSpPr>
            <p:spPr bwMode="auto">
              <a:xfrm>
                <a:off x="3367337" y="4197765"/>
                <a:ext cx="80740" cy="80739"/>
              </a:xfrm>
              <a:prstGeom prst="ellipse">
                <a:avLst/>
              </a:prstGeom>
              <a:solidFill>
                <a:schemeClr val="bg1"/>
              </a:solidFill>
              <a:ln w="12700" cap="flat" cmpd="sng" algn="ctr">
                <a:solidFill>
                  <a:schemeClr val="bg1"/>
                </a:solid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4000">
                        <a:srgbClr val="1A1A1A"/>
                      </a:gs>
                      <a:gs pos="100000">
                        <a:srgbClr val="1A1A1A"/>
                      </a:gs>
                    </a:gsLst>
                    <a:lin ang="5400000" scaled="0"/>
                  </a:gradFill>
                  <a:effectLst/>
                  <a:uLnTx/>
                  <a:uFillTx/>
                  <a:latin typeface="Segoe UI Semilight"/>
                  <a:ea typeface="+mn-ea"/>
                  <a:cs typeface="+mn-cs"/>
                </a:endParaRPr>
              </a:p>
            </p:txBody>
          </p:sp>
          <p:sp>
            <p:nvSpPr>
              <p:cNvPr id="131" name="Oval 130">
                <a:extLst>
                  <a:ext uri="{FF2B5EF4-FFF2-40B4-BE49-F238E27FC236}">
                    <a16:creationId xmlns:a16="http://schemas.microsoft.com/office/drawing/2014/main" id="{57453B5B-0D8D-4322-87E7-FE3BA5527CD2}"/>
                  </a:ext>
                </a:extLst>
              </p:cNvPr>
              <p:cNvSpPr/>
              <p:nvPr/>
            </p:nvSpPr>
            <p:spPr bwMode="auto">
              <a:xfrm>
                <a:off x="3138401" y="4211809"/>
                <a:ext cx="139626" cy="139624"/>
              </a:xfrm>
              <a:prstGeom prst="ellipse">
                <a:avLst/>
              </a:prstGeom>
              <a:solidFill>
                <a:schemeClr val="bg1"/>
              </a:solidFill>
              <a:ln w="12700" cap="flat" cmpd="sng" algn="ctr">
                <a:solidFill>
                  <a:schemeClr val="bg1"/>
                </a:solid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4000">
                        <a:srgbClr val="1A1A1A"/>
                      </a:gs>
                      <a:gs pos="100000">
                        <a:srgbClr val="1A1A1A"/>
                      </a:gs>
                    </a:gsLst>
                    <a:lin ang="5400000" scaled="0"/>
                  </a:gradFill>
                  <a:effectLst/>
                  <a:uLnTx/>
                  <a:uFillTx/>
                  <a:latin typeface="Segoe UI Semilight"/>
                  <a:ea typeface="+mn-ea"/>
                  <a:cs typeface="+mn-cs"/>
                </a:endParaRPr>
              </a:p>
            </p:txBody>
          </p:sp>
          <p:sp>
            <p:nvSpPr>
              <p:cNvPr id="132" name="Oval 131">
                <a:extLst>
                  <a:ext uri="{FF2B5EF4-FFF2-40B4-BE49-F238E27FC236}">
                    <a16:creationId xmlns:a16="http://schemas.microsoft.com/office/drawing/2014/main" id="{8D67A791-F55D-4ECC-90CA-99FDD8298CA8}"/>
                  </a:ext>
                </a:extLst>
              </p:cNvPr>
              <p:cNvSpPr/>
              <p:nvPr/>
            </p:nvSpPr>
            <p:spPr bwMode="auto">
              <a:xfrm>
                <a:off x="3015623" y="4362523"/>
                <a:ext cx="87716" cy="87716"/>
              </a:xfrm>
              <a:prstGeom prst="ellipse">
                <a:avLst/>
              </a:prstGeom>
              <a:solidFill>
                <a:schemeClr val="bg1"/>
              </a:solidFill>
              <a:ln w="12700" cap="flat" cmpd="sng" algn="ctr">
                <a:solidFill>
                  <a:schemeClr val="bg1"/>
                </a:solid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4000">
                        <a:srgbClr val="1A1A1A"/>
                      </a:gs>
                      <a:gs pos="100000">
                        <a:srgbClr val="1A1A1A"/>
                      </a:gs>
                    </a:gsLst>
                    <a:lin ang="5400000" scaled="0"/>
                  </a:gradFill>
                  <a:effectLst/>
                  <a:uLnTx/>
                  <a:uFillTx/>
                  <a:latin typeface="Segoe UI Semilight"/>
                  <a:ea typeface="+mn-ea"/>
                  <a:cs typeface="+mn-cs"/>
                </a:endParaRPr>
              </a:p>
            </p:txBody>
          </p:sp>
          <p:sp>
            <p:nvSpPr>
              <p:cNvPr id="133" name="Oval 132">
                <a:extLst>
                  <a:ext uri="{FF2B5EF4-FFF2-40B4-BE49-F238E27FC236}">
                    <a16:creationId xmlns:a16="http://schemas.microsoft.com/office/drawing/2014/main" id="{8186237D-ACAC-4908-BFEE-4B4786E817FA}"/>
                  </a:ext>
                </a:extLst>
              </p:cNvPr>
              <p:cNvSpPr/>
              <p:nvPr/>
            </p:nvSpPr>
            <p:spPr bwMode="auto">
              <a:xfrm>
                <a:off x="3059481" y="4087029"/>
                <a:ext cx="87716" cy="87716"/>
              </a:xfrm>
              <a:prstGeom prst="ellipse">
                <a:avLst/>
              </a:prstGeom>
              <a:solidFill>
                <a:schemeClr val="bg1"/>
              </a:solidFill>
              <a:ln w="12700" cap="flat" cmpd="sng" algn="ctr">
                <a:solidFill>
                  <a:schemeClr val="bg1"/>
                </a:solid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4000">
                        <a:srgbClr val="1A1A1A"/>
                      </a:gs>
                      <a:gs pos="100000">
                        <a:srgbClr val="1A1A1A"/>
                      </a:gs>
                    </a:gsLst>
                    <a:lin ang="5400000" scaled="0"/>
                  </a:gradFill>
                  <a:effectLst/>
                  <a:uLnTx/>
                  <a:uFillTx/>
                  <a:latin typeface="Segoe UI Semilight"/>
                  <a:ea typeface="+mn-ea"/>
                  <a:cs typeface="+mn-cs"/>
                </a:endParaRPr>
              </a:p>
            </p:txBody>
          </p:sp>
          <p:sp>
            <p:nvSpPr>
              <p:cNvPr id="134" name="Oval 133">
                <a:extLst>
                  <a:ext uri="{FF2B5EF4-FFF2-40B4-BE49-F238E27FC236}">
                    <a16:creationId xmlns:a16="http://schemas.microsoft.com/office/drawing/2014/main" id="{2ACCB450-7A26-437B-AB2C-6C861FE70596}"/>
                  </a:ext>
                </a:extLst>
              </p:cNvPr>
              <p:cNvSpPr/>
              <p:nvPr/>
            </p:nvSpPr>
            <p:spPr bwMode="auto">
              <a:xfrm>
                <a:off x="3260434" y="4051051"/>
                <a:ext cx="58370" cy="58368"/>
              </a:xfrm>
              <a:prstGeom prst="ellipse">
                <a:avLst/>
              </a:prstGeom>
              <a:solidFill>
                <a:schemeClr val="bg1"/>
              </a:solidFill>
              <a:ln w="12700" cap="flat" cmpd="sng" algn="ctr">
                <a:solidFill>
                  <a:schemeClr val="bg1"/>
                </a:solid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4000">
                        <a:srgbClr val="1A1A1A"/>
                      </a:gs>
                      <a:gs pos="100000">
                        <a:srgbClr val="1A1A1A"/>
                      </a:gs>
                    </a:gsLst>
                    <a:lin ang="5400000" scaled="0"/>
                  </a:gradFill>
                  <a:effectLst/>
                  <a:uLnTx/>
                  <a:uFillTx/>
                  <a:latin typeface="Segoe UI Semilight"/>
                  <a:ea typeface="+mn-ea"/>
                  <a:cs typeface="+mn-cs"/>
                </a:endParaRPr>
              </a:p>
            </p:txBody>
          </p:sp>
          <p:sp>
            <p:nvSpPr>
              <p:cNvPr id="138" name="Oval 137">
                <a:extLst>
                  <a:ext uri="{FF2B5EF4-FFF2-40B4-BE49-F238E27FC236}">
                    <a16:creationId xmlns:a16="http://schemas.microsoft.com/office/drawing/2014/main" id="{B22D826C-81D8-472F-92B4-F581A8795D18}"/>
                  </a:ext>
                </a:extLst>
              </p:cNvPr>
              <p:cNvSpPr/>
              <p:nvPr/>
            </p:nvSpPr>
            <p:spPr bwMode="auto">
              <a:xfrm>
                <a:off x="3313604" y="4368275"/>
                <a:ext cx="58370" cy="58368"/>
              </a:xfrm>
              <a:prstGeom prst="ellipse">
                <a:avLst/>
              </a:prstGeom>
              <a:solidFill>
                <a:schemeClr val="bg1"/>
              </a:solidFill>
              <a:ln w="12700" cap="flat" cmpd="sng" algn="ctr">
                <a:solidFill>
                  <a:schemeClr val="bg1"/>
                </a:solid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4000">
                        <a:srgbClr val="1A1A1A"/>
                      </a:gs>
                      <a:gs pos="100000">
                        <a:srgbClr val="1A1A1A"/>
                      </a:gs>
                    </a:gsLst>
                    <a:lin ang="5400000" scaled="0"/>
                  </a:gradFill>
                  <a:effectLst/>
                  <a:uLnTx/>
                  <a:uFillTx/>
                  <a:latin typeface="Segoe UI Semilight"/>
                  <a:ea typeface="+mn-ea"/>
                  <a:cs typeface="+mn-cs"/>
                </a:endParaRPr>
              </a:p>
            </p:txBody>
          </p:sp>
        </p:grpSp>
      </p:grpSp>
      <p:sp>
        <p:nvSpPr>
          <p:cNvPr id="118" name="Arrow: Pentagon 117">
            <a:extLst>
              <a:ext uri="{FF2B5EF4-FFF2-40B4-BE49-F238E27FC236}">
                <a16:creationId xmlns:a16="http://schemas.microsoft.com/office/drawing/2014/main" id="{480D568D-8F44-4F26-AC18-5F0C1FA3E24A}"/>
              </a:ext>
            </a:extLst>
          </p:cNvPr>
          <p:cNvSpPr/>
          <p:nvPr/>
        </p:nvSpPr>
        <p:spPr bwMode="auto">
          <a:xfrm flipH="1">
            <a:off x="9769677" y="1466636"/>
            <a:ext cx="2422323" cy="5391364"/>
          </a:xfrm>
          <a:prstGeom prst="homePlate">
            <a:avLst>
              <a:gd name="adj" fmla="val 22426"/>
            </a:avLst>
          </a:prstGeom>
          <a:solidFill>
            <a:schemeClr val="bg1"/>
          </a:solidFill>
          <a:ln w="10795" cap="flat" cmpd="sng" algn="ctr">
            <a:noFill/>
            <a:prstDash val="solid"/>
          </a:ln>
          <a:effectLst>
            <a:outerShdw blurRad="254000" dist="50800" dir="2700000" sx="101000" sy="101000" algn="tl" rotWithShape="0">
              <a:prstClr val="black">
                <a:alpha val="25000"/>
              </a:prstClr>
            </a:outerShdw>
          </a:effectLst>
        </p:spPr>
        <p:txBody>
          <a:bodyPr vert="horz" wrap="square" lIns="0" tIns="53778" rIns="0" bIns="53778" numCol="1" rtlCol="0" anchor="ctr" anchorCtr="0" compatLnSpc="1">
            <a:prstTxWarp prst="textNoShape">
              <a:avLst/>
            </a:prstTxWarp>
          </a:bodyPr>
          <a:lstStyle/>
          <a:p>
            <a:pPr marL="0" marR="0" lvl="0" indent="0" algn="ctr" defTabSz="1075143" rtl="0" eaLnBrk="1" fontAlgn="base" latinLnBrk="0" hangingPunct="1">
              <a:lnSpc>
                <a:spcPct val="100000"/>
              </a:lnSpc>
              <a:spcBef>
                <a:spcPts val="600"/>
              </a:spcBef>
              <a:spcAft>
                <a:spcPts val="600"/>
              </a:spcAft>
              <a:buClrTx/>
              <a:buSzTx/>
              <a:buFontTx/>
              <a:buNone/>
              <a:tabLst/>
              <a:defRPr/>
            </a:pPr>
            <a:endParaRPr kumimoji="0" lang="en-US" sz="2307"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7" name="Title 6">
            <a:extLst>
              <a:ext uri="{FF2B5EF4-FFF2-40B4-BE49-F238E27FC236}">
                <a16:creationId xmlns:a16="http://schemas.microsoft.com/office/drawing/2014/main" id="{FBE975D2-1D90-4EF6-B8CD-903EFD1F4769}"/>
              </a:ext>
            </a:extLst>
          </p:cNvPr>
          <p:cNvSpPr>
            <a:spLocks noGrp="1"/>
          </p:cNvSpPr>
          <p:nvPr>
            <p:ph type="title"/>
          </p:nvPr>
        </p:nvSpPr>
        <p:spPr/>
        <p:txBody>
          <a:bodyPr/>
          <a:lstStyle/>
          <a:p>
            <a:r>
              <a:rPr lang="en-US"/>
              <a:t>Core capabilities</a:t>
            </a:r>
          </a:p>
        </p:txBody>
      </p:sp>
      <p:sp>
        <p:nvSpPr>
          <p:cNvPr id="6" name="Footer Placeholder 5">
            <a:extLst>
              <a:ext uri="{FF2B5EF4-FFF2-40B4-BE49-F238E27FC236}">
                <a16:creationId xmlns:a16="http://schemas.microsoft.com/office/drawing/2014/main" id="{1A73C787-0EB7-4CDF-9E4F-C762A80FC4DD}"/>
              </a:ext>
            </a:extLst>
          </p:cNvPr>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3C3C41">
                    <a:tint val="75000"/>
                  </a:srgbClr>
                </a:solidFill>
                <a:effectLst/>
                <a:uLnTx/>
                <a:uFillTx/>
                <a:latin typeface="Segoe UI"/>
                <a:ea typeface="+mn-ea"/>
                <a:cs typeface="+mn-cs"/>
              </a:rPr>
              <a:t>© Microsoft Corporation                                                                                  								                                Azure </a:t>
            </a:r>
          </a:p>
        </p:txBody>
      </p:sp>
      <p:sp>
        <p:nvSpPr>
          <p:cNvPr id="8" name="Arrow: Pentagon 7">
            <a:extLst>
              <a:ext uri="{FF2B5EF4-FFF2-40B4-BE49-F238E27FC236}">
                <a16:creationId xmlns:a16="http://schemas.microsoft.com/office/drawing/2014/main" id="{78BEEE8B-F54F-46D5-A9A0-EAA650F18A56}"/>
              </a:ext>
            </a:extLst>
          </p:cNvPr>
          <p:cNvSpPr/>
          <p:nvPr/>
        </p:nvSpPr>
        <p:spPr bwMode="auto">
          <a:xfrm>
            <a:off x="0" y="1466636"/>
            <a:ext cx="2422323" cy="5391364"/>
          </a:xfrm>
          <a:prstGeom prst="homePlate">
            <a:avLst>
              <a:gd name="adj" fmla="val 22426"/>
            </a:avLst>
          </a:prstGeom>
          <a:solidFill>
            <a:schemeClr val="bg1"/>
          </a:solidFill>
          <a:ln w="10795" cap="flat" cmpd="sng" algn="ctr">
            <a:noFill/>
            <a:prstDash val="solid"/>
          </a:ln>
          <a:effectLst>
            <a:outerShdw blurRad="254000" dist="50800" dir="2700000" sx="101000" sy="101000" algn="tl" rotWithShape="0">
              <a:prstClr val="black">
                <a:alpha val="25000"/>
              </a:prstClr>
            </a:outerShdw>
          </a:effectLst>
        </p:spPr>
        <p:txBody>
          <a:bodyPr vert="horz" wrap="square" lIns="0" tIns="53778" rIns="0" bIns="53778" numCol="1" rtlCol="0" anchor="ctr" anchorCtr="0" compatLnSpc="1">
            <a:prstTxWarp prst="textNoShape">
              <a:avLst/>
            </a:prstTxWarp>
          </a:bodyPr>
          <a:lstStyle/>
          <a:p>
            <a:pPr marL="0" marR="0" lvl="0" indent="0" algn="ctr" defTabSz="1075143" rtl="0" eaLnBrk="1" fontAlgn="base" latinLnBrk="0" hangingPunct="1">
              <a:lnSpc>
                <a:spcPct val="100000"/>
              </a:lnSpc>
              <a:spcBef>
                <a:spcPts val="600"/>
              </a:spcBef>
              <a:spcAft>
                <a:spcPts val="600"/>
              </a:spcAft>
              <a:buClrTx/>
              <a:buSzTx/>
              <a:buFontTx/>
              <a:buNone/>
              <a:tabLst/>
              <a:defRPr/>
            </a:pPr>
            <a:endParaRPr kumimoji="0" lang="en-US" sz="2307"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0" name="Rectangle 9">
            <a:extLst>
              <a:ext uri="{FF2B5EF4-FFF2-40B4-BE49-F238E27FC236}">
                <a16:creationId xmlns:a16="http://schemas.microsoft.com/office/drawing/2014/main" id="{C8DEBD89-568A-4EFA-AD1B-678535A5D119}"/>
              </a:ext>
            </a:extLst>
          </p:cNvPr>
          <p:cNvSpPr/>
          <p:nvPr/>
        </p:nvSpPr>
        <p:spPr>
          <a:xfrm>
            <a:off x="430560" y="2170715"/>
            <a:ext cx="1035786" cy="454227"/>
          </a:xfrm>
          <a:prstGeom prst="rect">
            <a:avLst/>
          </a:prstGeom>
          <a:noFill/>
        </p:spPr>
        <p:txBody>
          <a:bodyPr wrap="square">
            <a:spAutoFit/>
          </a:bodyPr>
          <a:lstStyle/>
          <a:p>
            <a:pPr marL="0" marR="0" lvl="0" indent="0" algn="ctr" defTabSz="914192" rtl="0" eaLnBrk="1" fontAlgn="auto" latinLnBrk="0" hangingPunct="1">
              <a:lnSpc>
                <a:spcPct val="100000"/>
              </a:lnSpc>
              <a:spcBef>
                <a:spcPts val="431"/>
              </a:spcBef>
              <a:spcAft>
                <a:spcPts val="0"/>
              </a:spcAft>
              <a:buClrTx/>
              <a:buSzTx/>
              <a:buFontTx/>
              <a:buNone/>
              <a:tabLst/>
              <a:defRPr/>
            </a:pPr>
            <a:r>
              <a:rPr kumimoji="0" lang="en-US" sz="1176" b="0" i="0" u="none" strike="noStrike" kern="1200" cap="none" spc="0" normalizeH="0" baseline="0" noProof="0">
                <a:ln>
                  <a:noFill/>
                </a:ln>
                <a:solidFill>
                  <a:srgbClr val="3C3C41"/>
                </a:solidFill>
                <a:effectLst/>
                <a:uLnTx/>
                <a:uFillTx/>
                <a:latin typeface="Segoe UI Semibold"/>
                <a:ea typeface="+mn-ea"/>
                <a:cs typeface="Segoe UI Semilight" panose="020B0402040204020203" pitchFamily="34" charset="0"/>
              </a:rPr>
              <a:t>Microsoft Services</a:t>
            </a:r>
            <a:endParaRPr kumimoji="0" lang="en-US" sz="1176" b="0" i="0" u="none" strike="noStrike" kern="1200" cap="none" spc="0" normalizeH="0" baseline="0" noProof="0">
              <a:ln>
                <a:noFill/>
              </a:ln>
              <a:solidFill>
                <a:srgbClr val="3C3C41"/>
              </a:solidFill>
              <a:effectLst/>
              <a:uLnTx/>
              <a:uFillTx/>
              <a:latin typeface="Segoe UI Semibold"/>
              <a:ea typeface="+mn-ea"/>
              <a:cs typeface="Segoe UI"/>
            </a:endParaRPr>
          </a:p>
        </p:txBody>
      </p:sp>
      <p:grpSp>
        <p:nvGrpSpPr>
          <p:cNvPr id="21" name="Group 20">
            <a:extLst>
              <a:ext uri="{FF2B5EF4-FFF2-40B4-BE49-F238E27FC236}">
                <a16:creationId xmlns:a16="http://schemas.microsoft.com/office/drawing/2014/main" id="{2FD14B58-D655-4476-B95B-D862EC38B839}"/>
              </a:ext>
            </a:extLst>
          </p:cNvPr>
          <p:cNvGrpSpPr/>
          <p:nvPr/>
        </p:nvGrpSpPr>
        <p:grpSpPr>
          <a:xfrm>
            <a:off x="525741" y="4105462"/>
            <a:ext cx="845424" cy="931116"/>
            <a:chOff x="525741" y="4010872"/>
            <a:chExt cx="845424" cy="931116"/>
          </a:xfrm>
        </p:grpSpPr>
        <p:grpSp>
          <p:nvGrpSpPr>
            <p:cNvPr id="5" name="Group 4">
              <a:extLst>
                <a:ext uri="{FF2B5EF4-FFF2-40B4-BE49-F238E27FC236}">
                  <a16:creationId xmlns:a16="http://schemas.microsoft.com/office/drawing/2014/main" id="{18669A33-B24C-4965-8234-8332760614B8}"/>
                </a:ext>
              </a:extLst>
            </p:cNvPr>
            <p:cNvGrpSpPr/>
            <p:nvPr/>
          </p:nvGrpSpPr>
          <p:grpSpPr>
            <a:xfrm>
              <a:off x="617981" y="4010872"/>
              <a:ext cx="660944" cy="387483"/>
              <a:chOff x="866775" y="4010872"/>
              <a:chExt cx="660944" cy="387483"/>
            </a:xfrm>
          </p:grpSpPr>
          <p:sp>
            <p:nvSpPr>
              <p:cNvPr id="12" name="Freeform 5">
                <a:extLst>
                  <a:ext uri="{FF2B5EF4-FFF2-40B4-BE49-F238E27FC236}">
                    <a16:creationId xmlns:a16="http://schemas.microsoft.com/office/drawing/2014/main" id="{E8D0922E-1E9F-4C92-BF2D-661D92EDFD61}"/>
                  </a:ext>
                </a:extLst>
              </p:cNvPr>
              <p:cNvSpPr>
                <a:spLocks/>
              </p:cNvSpPr>
              <p:nvPr/>
            </p:nvSpPr>
            <p:spPr bwMode="auto">
              <a:xfrm>
                <a:off x="866775" y="4010872"/>
                <a:ext cx="497205" cy="357892"/>
              </a:xfrm>
              <a:custGeom>
                <a:avLst/>
                <a:gdLst>
                  <a:gd name="T0" fmla="*/ 35 w 329"/>
                  <a:gd name="T1" fmla="*/ 124 h 236"/>
                  <a:gd name="T2" fmla="*/ 35 w 329"/>
                  <a:gd name="T3" fmla="*/ 124 h 236"/>
                  <a:gd name="T4" fmla="*/ 9 w 329"/>
                  <a:gd name="T5" fmla="*/ 146 h 236"/>
                  <a:gd name="T6" fmla="*/ 0 w 329"/>
                  <a:gd name="T7" fmla="*/ 179 h 236"/>
                  <a:gd name="T8" fmla="*/ 5 w 329"/>
                  <a:gd name="T9" fmla="*/ 201 h 236"/>
                  <a:gd name="T10" fmla="*/ 17 w 329"/>
                  <a:gd name="T11" fmla="*/ 219 h 236"/>
                  <a:gd name="T12" fmla="*/ 36 w 329"/>
                  <a:gd name="T13" fmla="*/ 232 h 236"/>
                  <a:gd name="T14" fmla="*/ 57 w 329"/>
                  <a:gd name="T15" fmla="*/ 236 h 236"/>
                  <a:gd name="T16" fmla="*/ 85 w 329"/>
                  <a:gd name="T17" fmla="*/ 236 h 236"/>
                  <a:gd name="T18" fmla="*/ 80 w 329"/>
                  <a:gd name="T19" fmla="*/ 219 h 236"/>
                  <a:gd name="T20" fmla="*/ 79 w 329"/>
                  <a:gd name="T21" fmla="*/ 202 h 236"/>
                  <a:gd name="T22" fmla="*/ 83 w 329"/>
                  <a:gd name="T23" fmla="*/ 176 h 236"/>
                  <a:gd name="T24" fmla="*/ 96 w 329"/>
                  <a:gd name="T25" fmla="*/ 155 h 236"/>
                  <a:gd name="T26" fmla="*/ 115 w 329"/>
                  <a:gd name="T27" fmla="*/ 139 h 236"/>
                  <a:gd name="T28" fmla="*/ 140 w 329"/>
                  <a:gd name="T29" fmla="*/ 130 h 236"/>
                  <a:gd name="T30" fmla="*/ 140 w 329"/>
                  <a:gd name="T31" fmla="*/ 130 h 236"/>
                  <a:gd name="T32" fmla="*/ 153 w 329"/>
                  <a:gd name="T33" fmla="*/ 100 h 236"/>
                  <a:gd name="T34" fmla="*/ 174 w 329"/>
                  <a:gd name="T35" fmla="*/ 76 h 236"/>
                  <a:gd name="T36" fmla="*/ 201 w 329"/>
                  <a:gd name="T37" fmla="*/ 61 h 236"/>
                  <a:gd name="T38" fmla="*/ 233 w 329"/>
                  <a:gd name="T39" fmla="*/ 55 h 236"/>
                  <a:gd name="T40" fmla="*/ 252 w 329"/>
                  <a:gd name="T41" fmla="*/ 58 h 236"/>
                  <a:gd name="T42" fmla="*/ 270 w 329"/>
                  <a:gd name="T43" fmla="*/ 64 h 236"/>
                  <a:gd name="T44" fmla="*/ 286 w 329"/>
                  <a:gd name="T45" fmla="*/ 74 h 236"/>
                  <a:gd name="T46" fmla="*/ 299 w 329"/>
                  <a:gd name="T47" fmla="*/ 89 h 236"/>
                  <a:gd name="T48" fmla="*/ 314 w 329"/>
                  <a:gd name="T49" fmla="*/ 83 h 236"/>
                  <a:gd name="T50" fmla="*/ 329 w 329"/>
                  <a:gd name="T51" fmla="*/ 82 h 236"/>
                  <a:gd name="T52" fmla="*/ 319 w 329"/>
                  <a:gd name="T53" fmla="*/ 50 h 236"/>
                  <a:gd name="T54" fmla="*/ 298 w 329"/>
                  <a:gd name="T55" fmla="*/ 24 h 236"/>
                  <a:gd name="T56" fmla="*/ 269 w 329"/>
                  <a:gd name="T57" fmla="*/ 6 h 236"/>
                  <a:gd name="T58" fmla="*/ 235 w 329"/>
                  <a:gd name="T59" fmla="*/ 0 h 236"/>
                  <a:gd name="T60" fmla="*/ 211 w 329"/>
                  <a:gd name="T61" fmla="*/ 3 h 236"/>
                  <a:gd name="T62" fmla="*/ 190 w 329"/>
                  <a:gd name="T63" fmla="*/ 13 h 236"/>
                  <a:gd name="T64" fmla="*/ 171 w 329"/>
                  <a:gd name="T65" fmla="*/ 28 h 236"/>
                  <a:gd name="T66" fmla="*/ 157 w 329"/>
                  <a:gd name="T67" fmla="*/ 47 h 236"/>
                  <a:gd name="T68" fmla="*/ 149 w 329"/>
                  <a:gd name="T69" fmla="*/ 44 h 236"/>
                  <a:gd name="T70" fmla="*/ 140 w 329"/>
                  <a:gd name="T71" fmla="*/ 41 h 236"/>
                  <a:gd name="T72" fmla="*/ 131 w 329"/>
                  <a:gd name="T73" fmla="*/ 39 h 236"/>
                  <a:gd name="T74" fmla="*/ 123 w 329"/>
                  <a:gd name="T75" fmla="*/ 38 h 236"/>
                  <a:gd name="T76" fmla="*/ 95 w 329"/>
                  <a:gd name="T77" fmla="*/ 44 h 236"/>
                  <a:gd name="T78" fmla="*/ 72 w 329"/>
                  <a:gd name="T79" fmla="*/ 60 h 236"/>
                  <a:gd name="T80" fmla="*/ 57 w 329"/>
                  <a:gd name="T81" fmla="*/ 84 h 236"/>
                  <a:gd name="T82" fmla="*/ 52 w 329"/>
                  <a:gd name="T83" fmla="*/ 112 h 236"/>
                  <a:gd name="T84" fmla="*/ 52 w 329"/>
                  <a:gd name="T85" fmla="*/ 116 h 236"/>
                  <a:gd name="T86" fmla="*/ 52 w 329"/>
                  <a:gd name="T87" fmla="*/ 120 h 236"/>
                  <a:gd name="T88" fmla="*/ 43 w 329"/>
                  <a:gd name="T89" fmla="*/ 121 h 236"/>
                  <a:gd name="T90" fmla="*/ 35 w 329"/>
                  <a:gd name="T91" fmla="*/ 124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29" h="236">
                    <a:moveTo>
                      <a:pt x="35" y="124"/>
                    </a:moveTo>
                    <a:lnTo>
                      <a:pt x="35" y="124"/>
                    </a:lnTo>
                    <a:cubicBezTo>
                      <a:pt x="23" y="129"/>
                      <a:pt x="14" y="136"/>
                      <a:pt x="9" y="146"/>
                    </a:cubicBezTo>
                    <a:cubicBezTo>
                      <a:pt x="3" y="155"/>
                      <a:pt x="0" y="166"/>
                      <a:pt x="0" y="179"/>
                    </a:cubicBezTo>
                    <a:cubicBezTo>
                      <a:pt x="0" y="186"/>
                      <a:pt x="2" y="194"/>
                      <a:pt x="5" y="201"/>
                    </a:cubicBezTo>
                    <a:cubicBezTo>
                      <a:pt x="8" y="207"/>
                      <a:pt x="12" y="214"/>
                      <a:pt x="17" y="219"/>
                    </a:cubicBezTo>
                    <a:cubicBezTo>
                      <a:pt x="23" y="224"/>
                      <a:pt x="29" y="228"/>
                      <a:pt x="36" y="232"/>
                    </a:cubicBezTo>
                    <a:cubicBezTo>
                      <a:pt x="43" y="235"/>
                      <a:pt x="50" y="236"/>
                      <a:pt x="57" y="236"/>
                    </a:cubicBezTo>
                    <a:lnTo>
                      <a:pt x="85" y="236"/>
                    </a:lnTo>
                    <a:cubicBezTo>
                      <a:pt x="83" y="231"/>
                      <a:pt x="81" y="225"/>
                      <a:pt x="80" y="219"/>
                    </a:cubicBezTo>
                    <a:cubicBezTo>
                      <a:pt x="79" y="214"/>
                      <a:pt x="79" y="208"/>
                      <a:pt x="79" y="202"/>
                    </a:cubicBezTo>
                    <a:cubicBezTo>
                      <a:pt x="79" y="192"/>
                      <a:pt x="80" y="184"/>
                      <a:pt x="83" y="176"/>
                    </a:cubicBezTo>
                    <a:cubicBezTo>
                      <a:pt x="86" y="168"/>
                      <a:pt x="90" y="161"/>
                      <a:pt x="96" y="155"/>
                    </a:cubicBezTo>
                    <a:cubicBezTo>
                      <a:pt x="101" y="148"/>
                      <a:pt x="108" y="143"/>
                      <a:pt x="115" y="139"/>
                    </a:cubicBezTo>
                    <a:cubicBezTo>
                      <a:pt x="123" y="135"/>
                      <a:pt x="131" y="132"/>
                      <a:pt x="140" y="130"/>
                    </a:cubicBezTo>
                    <a:lnTo>
                      <a:pt x="140" y="130"/>
                    </a:lnTo>
                    <a:cubicBezTo>
                      <a:pt x="143" y="119"/>
                      <a:pt x="147" y="109"/>
                      <a:pt x="153" y="100"/>
                    </a:cubicBezTo>
                    <a:cubicBezTo>
                      <a:pt x="159" y="91"/>
                      <a:pt x="166" y="83"/>
                      <a:pt x="174" y="76"/>
                    </a:cubicBezTo>
                    <a:cubicBezTo>
                      <a:pt x="182" y="70"/>
                      <a:pt x="191" y="65"/>
                      <a:pt x="201" y="61"/>
                    </a:cubicBezTo>
                    <a:cubicBezTo>
                      <a:pt x="211" y="57"/>
                      <a:pt x="222" y="55"/>
                      <a:pt x="233" y="55"/>
                    </a:cubicBezTo>
                    <a:cubicBezTo>
                      <a:pt x="240" y="55"/>
                      <a:pt x="246" y="56"/>
                      <a:pt x="252" y="58"/>
                    </a:cubicBezTo>
                    <a:cubicBezTo>
                      <a:pt x="259" y="59"/>
                      <a:pt x="265" y="61"/>
                      <a:pt x="270" y="64"/>
                    </a:cubicBezTo>
                    <a:cubicBezTo>
                      <a:pt x="276" y="67"/>
                      <a:pt x="281" y="70"/>
                      <a:pt x="286" y="74"/>
                    </a:cubicBezTo>
                    <a:cubicBezTo>
                      <a:pt x="291" y="78"/>
                      <a:pt x="295" y="83"/>
                      <a:pt x="299" y="89"/>
                    </a:cubicBezTo>
                    <a:cubicBezTo>
                      <a:pt x="303" y="86"/>
                      <a:pt x="308" y="84"/>
                      <a:pt x="314" y="83"/>
                    </a:cubicBezTo>
                    <a:cubicBezTo>
                      <a:pt x="319" y="83"/>
                      <a:pt x="324" y="82"/>
                      <a:pt x="329" y="82"/>
                    </a:cubicBezTo>
                    <a:cubicBezTo>
                      <a:pt x="328" y="71"/>
                      <a:pt x="324" y="60"/>
                      <a:pt x="319" y="50"/>
                    </a:cubicBezTo>
                    <a:cubicBezTo>
                      <a:pt x="313" y="40"/>
                      <a:pt x="306" y="31"/>
                      <a:pt x="298" y="24"/>
                    </a:cubicBezTo>
                    <a:cubicBezTo>
                      <a:pt x="289" y="16"/>
                      <a:pt x="280" y="10"/>
                      <a:pt x="269" y="6"/>
                    </a:cubicBezTo>
                    <a:cubicBezTo>
                      <a:pt x="258" y="2"/>
                      <a:pt x="247" y="0"/>
                      <a:pt x="235" y="0"/>
                    </a:cubicBezTo>
                    <a:cubicBezTo>
                      <a:pt x="227" y="0"/>
                      <a:pt x="219" y="1"/>
                      <a:pt x="211" y="3"/>
                    </a:cubicBezTo>
                    <a:cubicBezTo>
                      <a:pt x="204" y="5"/>
                      <a:pt x="196" y="9"/>
                      <a:pt x="190" y="13"/>
                    </a:cubicBezTo>
                    <a:cubicBezTo>
                      <a:pt x="183" y="17"/>
                      <a:pt x="177" y="22"/>
                      <a:pt x="171" y="28"/>
                    </a:cubicBezTo>
                    <a:cubicBezTo>
                      <a:pt x="166" y="34"/>
                      <a:pt x="161" y="40"/>
                      <a:pt x="157" y="47"/>
                    </a:cubicBezTo>
                    <a:cubicBezTo>
                      <a:pt x="155" y="46"/>
                      <a:pt x="152" y="45"/>
                      <a:pt x="149" y="44"/>
                    </a:cubicBezTo>
                    <a:cubicBezTo>
                      <a:pt x="146" y="42"/>
                      <a:pt x="143" y="41"/>
                      <a:pt x="140" y="41"/>
                    </a:cubicBezTo>
                    <a:cubicBezTo>
                      <a:pt x="137" y="40"/>
                      <a:pt x="134" y="39"/>
                      <a:pt x="131" y="39"/>
                    </a:cubicBezTo>
                    <a:cubicBezTo>
                      <a:pt x="128" y="39"/>
                      <a:pt x="125" y="38"/>
                      <a:pt x="123" y="38"/>
                    </a:cubicBezTo>
                    <a:cubicBezTo>
                      <a:pt x="113" y="38"/>
                      <a:pt x="103" y="40"/>
                      <a:pt x="95" y="44"/>
                    </a:cubicBezTo>
                    <a:cubicBezTo>
                      <a:pt x="86" y="48"/>
                      <a:pt x="79" y="54"/>
                      <a:pt x="72" y="60"/>
                    </a:cubicBezTo>
                    <a:cubicBezTo>
                      <a:pt x="66" y="67"/>
                      <a:pt x="61" y="75"/>
                      <a:pt x="57" y="84"/>
                    </a:cubicBezTo>
                    <a:cubicBezTo>
                      <a:pt x="54" y="93"/>
                      <a:pt x="52" y="102"/>
                      <a:pt x="52" y="112"/>
                    </a:cubicBezTo>
                    <a:cubicBezTo>
                      <a:pt x="52" y="113"/>
                      <a:pt x="52" y="114"/>
                      <a:pt x="52" y="116"/>
                    </a:cubicBezTo>
                    <a:cubicBezTo>
                      <a:pt x="52" y="117"/>
                      <a:pt x="52" y="118"/>
                      <a:pt x="52" y="120"/>
                    </a:cubicBezTo>
                    <a:cubicBezTo>
                      <a:pt x="49" y="120"/>
                      <a:pt x="46" y="120"/>
                      <a:pt x="43" y="121"/>
                    </a:cubicBezTo>
                    <a:cubicBezTo>
                      <a:pt x="40" y="122"/>
                      <a:pt x="38" y="123"/>
                      <a:pt x="35" y="124"/>
                    </a:cubicBezTo>
                    <a:close/>
                  </a:path>
                </a:pathLst>
              </a:custGeom>
              <a:solidFill>
                <a:srgbClr val="000000"/>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3" name="Freeform 6">
                <a:extLst>
                  <a:ext uri="{FF2B5EF4-FFF2-40B4-BE49-F238E27FC236}">
                    <a16:creationId xmlns:a16="http://schemas.microsoft.com/office/drawing/2014/main" id="{08BE7366-646E-4E11-A0C0-283D6808C49C}"/>
                  </a:ext>
                </a:extLst>
              </p:cNvPr>
              <p:cNvSpPr>
                <a:spLocks/>
              </p:cNvSpPr>
              <p:nvPr/>
            </p:nvSpPr>
            <p:spPr bwMode="auto">
              <a:xfrm>
                <a:off x="1009082" y="4113659"/>
                <a:ext cx="518637" cy="284696"/>
              </a:xfrm>
              <a:custGeom>
                <a:avLst/>
                <a:gdLst>
                  <a:gd name="T0" fmla="*/ 270 w 313"/>
                  <a:gd name="T1" fmla="*/ 60 h 172"/>
                  <a:gd name="T2" fmla="*/ 270 w 313"/>
                  <a:gd name="T3" fmla="*/ 60 h 172"/>
                  <a:gd name="T4" fmla="*/ 260 w 313"/>
                  <a:gd name="T5" fmla="*/ 43 h 172"/>
                  <a:gd name="T6" fmla="*/ 243 w 313"/>
                  <a:gd name="T7" fmla="*/ 31 h 172"/>
                  <a:gd name="T8" fmla="*/ 207 w 313"/>
                  <a:gd name="T9" fmla="*/ 29 h 172"/>
                  <a:gd name="T10" fmla="*/ 193 w 313"/>
                  <a:gd name="T11" fmla="*/ 34 h 172"/>
                  <a:gd name="T12" fmla="*/ 187 w 313"/>
                  <a:gd name="T13" fmla="*/ 37 h 172"/>
                  <a:gd name="T14" fmla="*/ 183 w 313"/>
                  <a:gd name="T15" fmla="*/ 31 h 172"/>
                  <a:gd name="T16" fmla="*/ 159 w 313"/>
                  <a:gd name="T17" fmla="*/ 8 h 172"/>
                  <a:gd name="T18" fmla="*/ 127 w 313"/>
                  <a:gd name="T19" fmla="*/ 0 h 172"/>
                  <a:gd name="T20" fmla="*/ 108 w 313"/>
                  <a:gd name="T21" fmla="*/ 3 h 172"/>
                  <a:gd name="T22" fmla="*/ 89 w 313"/>
                  <a:gd name="T23" fmla="*/ 11 h 172"/>
                  <a:gd name="T24" fmla="*/ 74 w 313"/>
                  <a:gd name="T25" fmla="*/ 25 h 172"/>
                  <a:gd name="T26" fmla="*/ 63 w 313"/>
                  <a:gd name="T27" fmla="*/ 44 h 172"/>
                  <a:gd name="T28" fmla="*/ 58 w 313"/>
                  <a:gd name="T29" fmla="*/ 65 h 172"/>
                  <a:gd name="T30" fmla="*/ 58 w 313"/>
                  <a:gd name="T31" fmla="*/ 71 h 172"/>
                  <a:gd name="T32" fmla="*/ 51 w 313"/>
                  <a:gd name="T33" fmla="*/ 72 h 172"/>
                  <a:gd name="T34" fmla="*/ 31 w 313"/>
                  <a:gd name="T35" fmla="*/ 75 h 172"/>
                  <a:gd name="T36" fmla="*/ 15 w 313"/>
                  <a:gd name="T37" fmla="*/ 85 h 172"/>
                  <a:gd name="T38" fmla="*/ 4 w 313"/>
                  <a:gd name="T39" fmla="*/ 99 h 172"/>
                  <a:gd name="T40" fmla="*/ 0 w 313"/>
                  <a:gd name="T41" fmla="*/ 118 h 172"/>
                  <a:gd name="T42" fmla="*/ 4 w 313"/>
                  <a:gd name="T43" fmla="*/ 141 h 172"/>
                  <a:gd name="T44" fmla="*/ 14 w 313"/>
                  <a:gd name="T45" fmla="*/ 158 h 172"/>
                  <a:gd name="T46" fmla="*/ 30 w 313"/>
                  <a:gd name="T47" fmla="*/ 168 h 172"/>
                  <a:gd name="T48" fmla="*/ 53 w 313"/>
                  <a:gd name="T49" fmla="*/ 172 h 172"/>
                  <a:gd name="T50" fmla="*/ 279 w 313"/>
                  <a:gd name="T51" fmla="*/ 172 h 172"/>
                  <a:gd name="T52" fmla="*/ 292 w 313"/>
                  <a:gd name="T53" fmla="*/ 169 h 172"/>
                  <a:gd name="T54" fmla="*/ 303 w 313"/>
                  <a:gd name="T55" fmla="*/ 160 h 172"/>
                  <a:gd name="T56" fmla="*/ 311 w 313"/>
                  <a:gd name="T57" fmla="*/ 147 h 172"/>
                  <a:gd name="T58" fmla="*/ 313 w 313"/>
                  <a:gd name="T59" fmla="*/ 133 h 172"/>
                  <a:gd name="T60" fmla="*/ 311 w 313"/>
                  <a:gd name="T61" fmla="*/ 119 h 172"/>
                  <a:gd name="T62" fmla="*/ 304 w 313"/>
                  <a:gd name="T63" fmla="*/ 107 h 172"/>
                  <a:gd name="T64" fmla="*/ 294 w 313"/>
                  <a:gd name="T65" fmla="*/ 98 h 172"/>
                  <a:gd name="T66" fmla="*/ 281 w 313"/>
                  <a:gd name="T67" fmla="*/ 94 h 172"/>
                  <a:gd name="T68" fmla="*/ 273 w 313"/>
                  <a:gd name="T69" fmla="*/ 94 h 172"/>
                  <a:gd name="T70" fmla="*/ 274 w 313"/>
                  <a:gd name="T71" fmla="*/ 82 h 172"/>
                  <a:gd name="T72" fmla="*/ 270 w 313"/>
                  <a:gd name="T73" fmla="*/ 6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3" h="172">
                    <a:moveTo>
                      <a:pt x="270" y="60"/>
                    </a:moveTo>
                    <a:lnTo>
                      <a:pt x="270" y="60"/>
                    </a:lnTo>
                    <a:cubicBezTo>
                      <a:pt x="268" y="53"/>
                      <a:pt x="264" y="47"/>
                      <a:pt x="260" y="43"/>
                    </a:cubicBezTo>
                    <a:cubicBezTo>
                      <a:pt x="255" y="38"/>
                      <a:pt x="250" y="34"/>
                      <a:pt x="243" y="31"/>
                    </a:cubicBezTo>
                    <a:cubicBezTo>
                      <a:pt x="233" y="27"/>
                      <a:pt x="222" y="25"/>
                      <a:pt x="207" y="29"/>
                    </a:cubicBezTo>
                    <a:cubicBezTo>
                      <a:pt x="201" y="30"/>
                      <a:pt x="197" y="32"/>
                      <a:pt x="193" y="34"/>
                    </a:cubicBezTo>
                    <a:lnTo>
                      <a:pt x="187" y="37"/>
                    </a:lnTo>
                    <a:lnTo>
                      <a:pt x="183" y="31"/>
                    </a:lnTo>
                    <a:cubicBezTo>
                      <a:pt x="176" y="21"/>
                      <a:pt x="168" y="14"/>
                      <a:pt x="159" y="8"/>
                    </a:cubicBezTo>
                    <a:cubicBezTo>
                      <a:pt x="150" y="3"/>
                      <a:pt x="139" y="0"/>
                      <a:pt x="127" y="0"/>
                    </a:cubicBezTo>
                    <a:cubicBezTo>
                      <a:pt x="121" y="0"/>
                      <a:pt x="114" y="1"/>
                      <a:pt x="108" y="3"/>
                    </a:cubicBezTo>
                    <a:cubicBezTo>
                      <a:pt x="101" y="4"/>
                      <a:pt x="94" y="7"/>
                      <a:pt x="89" y="11"/>
                    </a:cubicBezTo>
                    <a:cubicBezTo>
                      <a:pt x="83" y="15"/>
                      <a:pt x="78" y="20"/>
                      <a:pt x="74" y="25"/>
                    </a:cubicBezTo>
                    <a:cubicBezTo>
                      <a:pt x="69" y="31"/>
                      <a:pt x="66" y="37"/>
                      <a:pt x="63" y="44"/>
                    </a:cubicBezTo>
                    <a:cubicBezTo>
                      <a:pt x="60" y="50"/>
                      <a:pt x="59" y="57"/>
                      <a:pt x="58" y="65"/>
                    </a:cubicBezTo>
                    <a:lnTo>
                      <a:pt x="58" y="71"/>
                    </a:lnTo>
                    <a:lnTo>
                      <a:pt x="51" y="72"/>
                    </a:lnTo>
                    <a:cubicBezTo>
                      <a:pt x="44" y="72"/>
                      <a:pt x="37" y="73"/>
                      <a:pt x="31" y="75"/>
                    </a:cubicBezTo>
                    <a:cubicBezTo>
                      <a:pt x="25" y="77"/>
                      <a:pt x="20" y="81"/>
                      <a:pt x="15" y="85"/>
                    </a:cubicBezTo>
                    <a:cubicBezTo>
                      <a:pt x="11" y="89"/>
                      <a:pt x="7" y="93"/>
                      <a:pt x="4" y="99"/>
                    </a:cubicBezTo>
                    <a:cubicBezTo>
                      <a:pt x="2" y="104"/>
                      <a:pt x="0" y="111"/>
                      <a:pt x="0" y="118"/>
                    </a:cubicBezTo>
                    <a:cubicBezTo>
                      <a:pt x="0" y="127"/>
                      <a:pt x="2" y="134"/>
                      <a:pt x="4" y="141"/>
                    </a:cubicBezTo>
                    <a:cubicBezTo>
                      <a:pt x="6" y="147"/>
                      <a:pt x="10" y="153"/>
                      <a:pt x="14" y="158"/>
                    </a:cubicBezTo>
                    <a:cubicBezTo>
                      <a:pt x="18" y="162"/>
                      <a:pt x="24" y="166"/>
                      <a:pt x="30" y="168"/>
                    </a:cubicBezTo>
                    <a:cubicBezTo>
                      <a:pt x="37" y="171"/>
                      <a:pt x="44" y="172"/>
                      <a:pt x="53" y="172"/>
                    </a:cubicBezTo>
                    <a:lnTo>
                      <a:pt x="279" y="172"/>
                    </a:lnTo>
                    <a:cubicBezTo>
                      <a:pt x="284" y="172"/>
                      <a:pt x="288" y="171"/>
                      <a:pt x="292" y="169"/>
                    </a:cubicBezTo>
                    <a:cubicBezTo>
                      <a:pt x="296" y="166"/>
                      <a:pt x="300" y="164"/>
                      <a:pt x="303" y="160"/>
                    </a:cubicBezTo>
                    <a:cubicBezTo>
                      <a:pt x="306" y="156"/>
                      <a:pt x="309" y="152"/>
                      <a:pt x="311" y="147"/>
                    </a:cubicBezTo>
                    <a:cubicBezTo>
                      <a:pt x="312" y="143"/>
                      <a:pt x="313" y="138"/>
                      <a:pt x="313" y="133"/>
                    </a:cubicBezTo>
                    <a:cubicBezTo>
                      <a:pt x="313" y="128"/>
                      <a:pt x="312" y="123"/>
                      <a:pt x="311" y="119"/>
                    </a:cubicBezTo>
                    <a:cubicBezTo>
                      <a:pt x="309" y="114"/>
                      <a:pt x="307" y="110"/>
                      <a:pt x="304" y="107"/>
                    </a:cubicBezTo>
                    <a:cubicBezTo>
                      <a:pt x="302" y="103"/>
                      <a:pt x="298" y="100"/>
                      <a:pt x="294" y="98"/>
                    </a:cubicBezTo>
                    <a:cubicBezTo>
                      <a:pt x="290" y="96"/>
                      <a:pt x="286" y="95"/>
                      <a:pt x="281" y="94"/>
                    </a:cubicBezTo>
                    <a:lnTo>
                      <a:pt x="273" y="94"/>
                    </a:lnTo>
                    <a:lnTo>
                      <a:pt x="274" y="82"/>
                    </a:lnTo>
                    <a:cubicBezTo>
                      <a:pt x="274" y="74"/>
                      <a:pt x="273" y="67"/>
                      <a:pt x="270" y="60"/>
                    </a:cubicBezTo>
                    <a:close/>
                  </a:path>
                </a:pathLst>
              </a:custGeom>
              <a:solidFill>
                <a:schemeClr val="tx2"/>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grpSp>
        <p:sp>
          <p:nvSpPr>
            <p:cNvPr id="22" name="TextBox 21">
              <a:extLst>
                <a:ext uri="{FF2B5EF4-FFF2-40B4-BE49-F238E27FC236}">
                  <a16:creationId xmlns:a16="http://schemas.microsoft.com/office/drawing/2014/main" id="{9A283E6C-098E-4CD1-9314-052C4867D8C6}"/>
                </a:ext>
              </a:extLst>
            </p:cNvPr>
            <p:cNvSpPr txBox="1"/>
            <p:nvPr/>
          </p:nvSpPr>
          <p:spPr>
            <a:xfrm>
              <a:off x="525741" y="4314124"/>
              <a:ext cx="845424" cy="627864"/>
            </a:xfrm>
            <a:prstGeom prst="rect">
              <a:avLst/>
            </a:prstGeom>
            <a:noFill/>
          </p:spPr>
          <p:txBody>
            <a:bodyPr wrap="non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3C3C41"/>
                  </a:solidFill>
                  <a:effectLst/>
                  <a:uLnTx/>
                  <a:uFillTx/>
                  <a:latin typeface="Segoe UI Semibold"/>
                  <a:ea typeface="+mn-ea"/>
                  <a:cs typeface="+mn-cs"/>
                </a:rPr>
                <a:t>Public </a:t>
              </a:r>
              <a:br>
                <a:rPr kumimoji="0" lang="en-US" sz="1200" b="0" i="0" u="none" strike="noStrike" kern="1200" cap="none" spc="0" normalizeH="0" baseline="0" noProof="0">
                  <a:ln>
                    <a:noFill/>
                  </a:ln>
                  <a:solidFill>
                    <a:srgbClr val="3C3C41"/>
                  </a:solidFill>
                  <a:effectLst/>
                  <a:uLnTx/>
                  <a:uFillTx/>
                  <a:latin typeface="Segoe UI Semibold"/>
                  <a:ea typeface="+mn-ea"/>
                  <a:cs typeface="+mn-cs"/>
                </a:rPr>
              </a:br>
              <a:r>
                <a:rPr kumimoji="0" lang="en-US" sz="1200" b="0" i="0" u="none" strike="noStrike" kern="1200" cap="none" spc="0" normalizeH="0" baseline="0" noProof="0">
                  <a:ln>
                    <a:noFill/>
                  </a:ln>
                  <a:solidFill>
                    <a:srgbClr val="3C3C41"/>
                  </a:solidFill>
                  <a:effectLst/>
                  <a:uLnTx/>
                  <a:uFillTx/>
                  <a:latin typeface="Segoe UI Semibold"/>
                  <a:ea typeface="+mn-ea"/>
                  <a:cs typeface="+mn-cs"/>
                </a:rPr>
                <a:t>Clouds</a:t>
              </a:r>
            </a:p>
          </p:txBody>
        </p:sp>
      </p:grpSp>
      <p:sp>
        <p:nvSpPr>
          <p:cNvPr id="33" name="TextBox 32">
            <a:extLst>
              <a:ext uri="{FF2B5EF4-FFF2-40B4-BE49-F238E27FC236}">
                <a16:creationId xmlns:a16="http://schemas.microsoft.com/office/drawing/2014/main" id="{A4B5EB34-4F26-4913-8530-8004FA07437E}"/>
              </a:ext>
            </a:extLst>
          </p:cNvPr>
          <p:cNvSpPr txBox="1"/>
          <p:nvPr/>
        </p:nvSpPr>
        <p:spPr>
          <a:xfrm>
            <a:off x="448797" y="5753117"/>
            <a:ext cx="999313" cy="6278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3C3C41"/>
                </a:solidFill>
                <a:effectLst/>
                <a:uLnTx/>
                <a:uFillTx/>
                <a:latin typeface="Segoe UI Semibold"/>
                <a:ea typeface="+mn-ea"/>
                <a:cs typeface="+mn-cs"/>
              </a:rPr>
              <a:t>Security</a:t>
            </a:r>
            <a:br>
              <a:rPr kumimoji="0" lang="en-US" sz="1200" b="0" i="0" u="none" strike="noStrike" kern="1200" cap="none" spc="0" normalizeH="0" baseline="0" noProof="0">
                <a:ln>
                  <a:noFill/>
                </a:ln>
                <a:solidFill>
                  <a:srgbClr val="3C3C41"/>
                </a:solidFill>
                <a:effectLst/>
                <a:uLnTx/>
                <a:uFillTx/>
                <a:latin typeface="Segoe UI Semibold"/>
                <a:ea typeface="+mn-ea"/>
                <a:cs typeface="+mn-cs"/>
              </a:rPr>
            </a:br>
            <a:r>
              <a:rPr kumimoji="0" lang="en-US" sz="1200" b="0" i="0" u="none" strike="noStrike" kern="1200" cap="none" spc="0" normalizeH="0" baseline="0" noProof="0">
                <a:ln>
                  <a:noFill/>
                </a:ln>
                <a:solidFill>
                  <a:srgbClr val="3C3C41"/>
                </a:solidFill>
                <a:effectLst/>
                <a:uLnTx/>
                <a:uFillTx/>
                <a:latin typeface="Segoe UI Semibold"/>
                <a:ea typeface="+mn-ea"/>
                <a:cs typeface="+mn-cs"/>
              </a:rPr>
              <a:t>solutions</a:t>
            </a:r>
          </a:p>
        </p:txBody>
      </p:sp>
      <p:sp>
        <p:nvSpPr>
          <p:cNvPr id="77" name="TextBox 76">
            <a:extLst>
              <a:ext uri="{FF2B5EF4-FFF2-40B4-BE49-F238E27FC236}">
                <a16:creationId xmlns:a16="http://schemas.microsoft.com/office/drawing/2014/main" id="{A30FD4D2-6170-414A-AA50-00C714B044FC}"/>
              </a:ext>
            </a:extLst>
          </p:cNvPr>
          <p:cNvSpPr txBox="1"/>
          <p:nvPr/>
        </p:nvSpPr>
        <p:spPr>
          <a:xfrm>
            <a:off x="10476413" y="1627865"/>
            <a:ext cx="1432681" cy="378565"/>
          </a:xfrm>
          <a:prstGeom prst="rect">
            <a:avLst/>
          </a:prstGeom>
          <a:noFill/>
        </p:spPr>
        <p:txBody>
          <a:bodyPr wrap="square" lIns="91440" tIns="91440" rIns="91440" bIns="91440"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0078D3"/>
                </a:solidFill>
                <a:effectLst/>
                <a:uLnTx/>
                <a:uFillTx/>
                <a:latin typeface="Segoe UI Semibold"/>
                <a:ea typeface="+mn-ea"/>
                <a:cs typeface="+mn-cs"/>
              </a:rPr>
              <a:t>Integrate</a:t>
            </a:r>
          </a:p>
        </p:txBody>
      </p:sp>
      <p:grpSp>
        <p:nvGrpSpPr>
          <p:cNvPr id="16" name="Group 15">
            <a:extLst>
              <a:ext uri="{FF2B5EF4-FFF2-40B4-BE49-F238E27FC236}">
                <a16:creationId xmlns:a16="http://schemas.microsoft.com/office/drawing/2014/main" id="{2D757EE6-6B1B-4B2F-BFC6-0FADF44C7676}"/>
              </a:ext>
            </a:extLst>
          </p:cNvPr>
          <p:cNvGrpSpPr/>
          <p:nvPr/>
        </p:nvGrpSpPr>
        <p:grpSpPr>
          <a:xfrm>
            <a:off x="10277834" y="2670220"/>
            <a:ext cx="1829838" cy="603434"/>
            <a:chOff x="10277834" y="2252174"/>
            <a:chExt cx="1829838" cy="603434"/>
          </a:xfrm>
        </p:grpSpPr>
        <p:pic>
          <p:nvPicPr>
            <p:cNvPr id="78" name="Picture 77">
              <a:extLst>
                <a:ext uri="{FF2B5EF4-FFF2-40B4-BE49-F238E27FC236}">
                  <a16:creationId xmlns:a16="http://schemas.microsoft.com/office/drawing/2014/main" id="{7D1EB77D-2F5F-4704-B766-217CF8175B35}"/>
                </a:ext>
              </a:extLst>
            </p:cNvPr>
            <p:cNvPicPr>
              <a:picLocks noChangeAspect="1"/>
            </p:cNvPicPr>
            <p:nvPr/>
          </p:nvPicPr>
          <p:blipFill>
            <a:blip r:embed="rId3"/>
            <a:stretch>
              <a:fillRect/>
            </a:stretch>
          </p:blipFill>
          <p:spPr>
            <a:xfrm>
              <a:off x="10752830" y="2252174"/>
              <a:ext cx="879846" cy="306463"/>
            </a:xfrm>
            <a:prstGeom prst="rect">
              <a:avLst/>
            </a:prstGeom>
          </p:spPr>
        </p:pic>
        <p:sp>
          <p:nvSpPr>
            <p:cNvPr id="79" name="TextBox 78">
              <a:extLst>
                <a:ext uri="{FF2B5EF4-FFF2-40B4-BE49-F238E27FC236}">
                  <a16:creationId xmlns:a16="http://schemas.microsoft.com/office/drawing/2014/main" id="{0ACF82E8-2622-44CA-ADBA-87C7BEDBDC1B}"/>
                </a:ext>
              </a:extLst>
            </p:cNvPr>
            <p:cNvSpPr txBox="1"/>
            <p:nvPr/>
          </p:nvSpPr>
          <p:spPr>
            <a:xfrm>
              <a:off x="10277834" y="2597076"/>
              <a:ext cx="1829838" cy="258532"/>
            </a:xfrm>
            <a:prstGeom prst="rect">
              <a:avLst/>
            </a:prstGeom>
            <a:noFill/>
          </p:spPr>
          <p:txBody>
            <a:bodyPr wrap="square" rtlCol="0">
              <a:spAutoFit/>
            </a:bodyPr>
            <a:lstStyle>
              <a:defPPr>
                <a:defRPr lang="en-US"/>
              </a:defPPr>
              <a:lvl1pPr>
                <a:defRPr sz="1050" b="1">
                  <a:gradFill>
                    <a:gsLst>
                      <a:gs pos="2917">
                        <a:schemeClr val="tx1"/>
                      </a:gs>
                      <a:gs pos="30000">
                        <a:schemeClr val="tx1"/>
                      </a:gs>
                    </a:gsLst>
                    <a:lin ang="5400000" scaled="0"/>
                  </a:gradFill>
                </a:defRPr>
              </a:lvl1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3C3C41"/>
                  </a:solidFill>
                  <a:effectLst/>
                  <a:uLnTx/>
                  <a:uFillTx/>
                  <a:latin typeface="Segoe UI Semibold"/>
                  <a:ea typeface="+mn-ea"/>
                  <a:cs typeface="+mn-cs"/>
                </a:rPr>
                <a:t>ServiceNow</a:t>
              </a:r>
            </a:p>
          </p:txBody>
        </p:sp>
      </p:grpSp>
      <p:grpSp>
        <p:nvGrpSpPr>
          <p:cNvPr id="14" name="Group 13">
            <a:extLst>
              <a:ext uri="{FF2B5EF4-FFF2-40B4-BE49-F238E27FC236}">
                <a16:creationId xmlns:a16="http://schemas.microsoft.com/office/drawing/2014/main" id="{F9538B77-A510-409B-8EA3-65A83058F048}"/>
              </a:ext>
            </a:extLst>
          </p:cNvPr>
          <p:cNvGrpSpPr/>
          <p:nvPr/>
        </p:nvGrpSpPr>
        <p:grpSpPr>
          <a:xfrm>
            <a:off x="10277834" y="4981316"/>
            <a:ext cx="1829838" cy="751579"/>
            <a:chOff x="10277834" y="4563270"/>
            <a:chExt cx="1829838" cy="751579"/>
          </a:xfrm>
        </p:grpSpPr>
        <p:pic>
          <p:nvPicPr>
            <p:cNvPr id="80" name="Picture 2" descr="×ª××¦××ª ×ª××× × ×¢×××¨ âªgithub iconâ¬â">
              <a:extLst>
                <a:ext uri="{FF2B5EF4-FFF2-40B4-BE49-F238E27FC236}">
                  <a16:creationId xmlns:a16="http://schemas.microsoft.com/office/drawing/2014/main" id="{8374AAC7-5FA3-4AE1-95E5-C7D65E94D6B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71364" y="4563270"/>
              <a:ext cx="842778" cy="443139"/>
            </a:xfrm>
            <a:prstGeom prst="rect">
              <a:avLst/>
            </a:prstGeom>
            <a:noFill/>
            <a:extLst>
              <a:ext uri="{909E8E84-426E-40DD-AFC4-6F175D3DCCD1}">
                <a14:hiddenFill xmlns:a14="http://schemas.microsoft.com/office/drawing/2010/main">
                  <a:solidFill>
                    <a:srgbClr val="FFFFFF"/>
                  </a:solidFill>
                </a14:hiddenFill>
              </a:ext>
            </a:extLst>
          </p:spPr>
        </p:pic>
        <p:sp>
          <p:nvSpPr>
            <p:cNvPr id="81" name="TextBox 80">
              <a:extLst>
                <a:ext uri="{FF2B5EF4-FFF2-40B4-BE49-F238E27FC236}">
                  <a16:creationId xmlns:a16="http://schemas.microsoft.com/office/drawing/2014/main" id="{D6305DB4-8AD9-43FE-A2AE-72637D790AAC}"/>
                </a:ext>
              </a:extLst>
            </p:cNvPr>
            <p:cNvSpPr txBox="1"/>
            <p:nvPr/>
          </p:nvSpPr>
          <p:spPr>
            <a:xfrm>
              <a:off x="10277834" y="5056317"/>
              <a:ext cx="1829838" cy="258532"/>
            </a:xfrm>
            <a:prstGeom prst="rect">
              <a:avLst/>
            </a:prstGeom>
            <a:noFill/>
          </p:spPr>
          <p:txBody>
            <a:bodyPr wrap="square" rtlCol="0">
              <a:spAutoFit/>
            </a:bodyPr>
            <a:lstStyle>
              <a:defPPr>
                <a:defRPr lang="en-US"/>
              </a:defPPr>
              <a:lvl1pPr>
                <a:defRPr sz="1050" b="1">
                  <a:gradFill>
                    <a:gsLst>
                      <a:gs pos="2917">
                        <a:schemeClr val="tx1"/>
                      </a:gs>
                      <a:gs pos="30000">
                        <a:schemeClr val="tx1"/>
                      </a:gs>
                    </a:gsLst>
                    <a:lin ang="5400000" scaled="0"/>
                  </a:gradFill>
                </a:defRPr>
              </a:lvl1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3C3C41"/>
                  </a:solidFill>
                  <a:effectLst/>
                  <a:uLnTx/>
                  <a:uFillTx/>
                  <a:latin typeface="Segoe UI Semibold"/>
                  <a:ea typeface="+mn-ea"/>
                  <a:cs typeface="+mn-cs"/>
                </a:rPr>
                <a:t>Community</a:t>
              </a:r>
            </a:p>
          </p:txBody>
        </p:sp>
      </p:grpSp>
      <p:grpSp>
        <p:nvGrpSpPr>
          <p:cNvPr id="15" name="Group 14">
            <a:extLst>
              <a:ext uri="{FF2B5EF4-FFF2-40B4-BE49-F238E27FC236}">
                <a16:creationId xmlns:a16="http://schemas.microsoft.com/office/drawing/2014/main" id="{CF8EF2D6-C8EB-4075-8C08-F6EE3920DC94}"/>
              </a:ext>
            </a:extLst>
          </p:cNvPr>
          <p:cNvGrpSpPr/>
          <p:nvPr/>
        </p:nvGrpSpPr>
        <p:grpSpPr>
          <a:xfrm>
            <a:off x="10277834" y="3700103"/>
            <a:ext cx="1829838" cy="854765"/>
            <a:chOff x="10277834" y="3219034"/>
            <a:chExt cx="1829838" cy="854765"/>
          </a:xfrm>
        </p:grpSpPr>
        <p:pic>
          <p:nvPicPr>
            <p:cNvPr id="83" name="Picture 82">
              <a:extLst>
                <a:ext uri="{FF2B5EF4-FFF2-40B4-BE49-F238E27FC236}">
                  <a16:creationId xmlns:a16="http://schemas.microsoft.com/office/drawing/2014/main" id="{56E67AE2-1979-423C-B867-C987D6D38D45}"/>
                </a:ext>
              </a:extLst>
            </p:cNvPr>
            <p:cNvPicPr>
              <a:picLocks noChangeAspect="1"/>
            </p:cNvPicPr>
            <p:nvPr/>
          </p:nvPicPr>
          <p:blipFill>
            <a:blip r:embed="rId5"/>
            <a:stretch>
              <a:fillRect/>
            </a:stretch>
          </p:blipFill>
          <p:spPr>
            <a:xfrm>
              <a:off x="11028052" y="3219034"/>
              <a:ext cx="329402" cy="527218"/>
            </a:xfrm>
            <a:prstGeom prst="rect">
              <a:avLst/>
            </a:prstGeom>
          </p:spPr>
        </p:pic>
        <p:sp>
          <p:nvSpPr>
            <p:cNvPr id="84" name="TextBox 83">
              <a:extLst>
                <a:ext uri="{FF2B5EF4-FFF2-40B4-BE49-F238E27FC236}">
                  <a16:creationId xmlns:a16="http://schemas.microsoft.com/office/drawing/2014/main" id="{D3889E84-AA67-4F43-A6F6-60759027B89C}"/>
                </a:ext>
              </a:extLst>
            </p:cNvPr>
            <p:cNvSpPr txBox="1"/>
            <p:nvPr/>
          </p:nvSpPr>
          <p:spPr>
            <a:xfrm>
              <a:off x="10277834" y="3815267"/>
              <a:ext cx="1829838" cy="258532"/>
            </a:xfrm>
            <a:prstGeom prst="rect">
              <a:avLst/>
            </a:prstGeom>
            <a:noFill/>
          </p:spPr>
          <p:txBody>
            <a:bodyPr wrap="square" rtlCol="0">
              <a:spAutoFit/>
            </a:bodyPr>
            <a:lstStyle>
              <a:defPPr>
                <a:defRPr lang="en-US"/>
              </a:defPPr>
              <a:lvl1pPr>
                <a:defRPr sz="1050" b="1">
                  <a:gradFill>
                    <a:gsLst>
                      <a:gs pos="2917">
                        <a:schemeClr val="tx1"/>
                      </a:gs>
                      <a:gs pos="30000">
                        <a:schemeClr val="tx1"/>
                      </a:gs>
                    </a:gsLst>
                    <a:lin ang="5400000" scaled="0"/>
                  </a:gradFill>
                </a:defRPr>
              </a:lvl1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3C3C41"/>
                  </a:solidFill>
                  <a:effectLst/>
                  <a:uLnTx/>
                  <a:uFillTx/>
                  <a:latin typeface="Segoe UI Semibold"/>
                  <a:ea typeface="+mn-ea"/>
                  <a:cs typeface="+mn-cs"/>
                </a:rPr>
                <a:t>Other tools</a:t>
              </a:r>
            </a:p>
          </p:txBody>
        </p:sp>
      </p:grpSp>
      <p:grpSp>
        <p:nvGrpSpPr>
          <p:cNvPr id="86" name="Group 85">
            <a:extLst>
              <a:ext uri="{FF2B5EF4-FFF2-40B4-BE49-F238E27FC236}">
                <a16:creationId xmlns:a16="http://schemas.microsoft.com/office/drawing/2014/main" id="{254B6589-7182-4EE8-AD98-ACDD845D0659}"/>
              </a:ext>
            </a:extLst>
          </p:cNvPr>
          <p:cNvGrpSpPr/>
          <p:nvPr/>
        </p:nvGrpSpPr>
        <p:grpSpPr>
          <a:xfrm>
            <a:off x="573538" y="2835966"/>
            <a:ext cx="749830" cy="965276"/>
            <a:chOff x="665509" y="4232984"/>
            <a:chExt cx="749830" cy="965276"/>
          </a:xfrm>
        </p:grpSpPr>
        <p:pic>
          <p:nvPicPr>
            <p:cNvPr id="87" name="Picture 86">
              <a:extLst>
                <a:ext uri="{FF2B5EF4-FFF2-40B4-BE49-F238E27FC236}">
                  <a16:creationId xmlns:a16="http://schemas.microsoft.com/office/drawing/2014/main" id="{08BFA442-7378-404F-BD50-852E951973C5}"/>
                </a:ext>
              </a:extLst>
            </p:cNvPr>
            <p:cNvPicPr>
              <a:picLocks noChangeAspect="1"/>
            </p:cNvPicPr>
            <p:nvPr/>
          </p:nvPicPr>
          <p:blipFill>
            <a:blip r:embed="rId6"/>
            <a:stretch>
              <a:fillRect/>
            </a:stretch>
          </p:blipFill>
          <p:spPr>
            <a:xfrm>
              <a:off x="754889" y="4232984"/>
              <a:ext cx="660450" cy="612360"/>
            </a:xfrm>
            <a:prstGeom prst="rect">
              <a:avLst/>
            </a:prstGeom>
          </p:spPr>
        </p:pic>
        <p:sp>
          <p:nvSpPr>
            <p:cNvPr id="88" name="TextBox 87">
              <a:extLst>
                <a:ext uri="{FF2B5EF4-FFF2-40B4-BE49-F238E27FC236}">
                  <a16:creationId xmlns:a16="http://schemas.microsoft.com/office/drawing/2014/main" id="{9DBED5C9-073E-4D6A-9A6A-98FF9B1AD176}"/>
                </a:ext>
              </a:extLst>
            </p:cNvPr>
            <p:cNvSpPr txBox="1"/>
            <p:nvPr/>
          </p:nvSpPr>
          <p:spPr>
            <a:xfrm>
              <a:off x="665509" y="4890483"/>
              <a:ext cx="184731"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3C3C41"/>
                </a:solidFill>
                <a:effectLst/>
                <a:uLnTx/>
                <a:uFillTx/>
                <a:latin typeface="Segoe UI"/>
                <a:ea typeface="+mn-ea"/>
                <a:cs typeface="+mn-cs"/>
              </a:endParaRPr>
            </a:p>
          </p:txBody>
        </p:sp>
      </p:grpSp>
      <p:sp>
        <p:nvSpPr>
          <p:cNvPr id="89" name="TextBox 88">
            <a:extLst>
              <a:ext uri="{FF2B5EF4-FFF2-40B4-BE49-F238E27FC236}">
                <a16:creationId xmlns:a16="http://schemas.microsoft.com/office/drawing/2014/main" id="{7FABE443-30C9-4A77-B028-C335936976E4}"/>
              </a:ext>
            </a:extLst>
          </p:cNvPr>
          <p:cNvSpPr txBox="1"/>
          <p:nvPr/>
        </p:nvSpPr>
        <p:spPr>
          <a:xfrm>
            <a:off x="163919" y="3350672"/>
            <a:ext cx="1569068" cy="6278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3C3C41"/>
                </a:solidFill>
                <a:effectLst/>
                <a:uLnTx/>
                <a:uFillTx/>
                <a:latin typeface="Segoe UI Semibold"/>
                <a:ea typeface="+mn-ea"/>
                <a:cs typeface="+mn-cs"/>
              </a:rPr>
              <a:t>Apps, users, infrastructure</a:t>
            </a:r>
          </a:p>
        </p:txBody>
      </p:sp>
      <p:sp>
        <p:nvSpPr>
          <p:cNvPr id="90" name="TextBox 89">
            <a:extLst>
              <a:ext uri="{FF2B5EF4-FFF2-40B4-BE49-F238E27FC236}">
                <a16:creationId xmlns:a16="http://schemas.microsoft.com/office/drawing/2014/main" id="{D260C209-77FC-4BC9-9F96-6EA5117824F3}"/>
              </a:ext>
            </a:extLst>
          </p:cNvPr>
          <p:cNvSpPr txBox="1"/>
          <p:nvPr/>
        </p:nvSpPr>
        <p:spPr>
          <a:xfrm>
            <a:off x="140581" y="1627865"/>
            <a:ext cx="1615745" cy="378565"/>
          </a:xfrm>
          <a:prstGeom prst="rect">
            <a:avLst/>
          </a:prstGeom>
          <a:noFill/>
        </p:spPr>
        <p:txBody>
          <a:bodyPr wrap="square" lIns="91440" tIns="91440" rIns="91440" bIns="91440"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0078D3"/>
                </a:solidFill>
                <a:effectLst/>
                <a:uLnTx/>
                <a:uFillTx/>
                <a:latin typeface="Segoe UI Semibold"/>
                <a:ea typeface="+mn-ea"/>
                <a:cs typeface="+mn-cs"/>
              </a:rPr>
              <a:t>Collect</a:t>
            </a:r>
          </a:p>
        </p:txBody>
      </p:sp>
      <p:cxnSp>
        <p:nvCxnSpPr>
          <p:cNvPr id="11" name="Straight Connector 10">
            <a:extLst>
              <a:ext uri="{FF2B5EF4-FFF2-40B4-BE49-F238E27FC236}">
                <a16:creationId xmlns:a16="http://schemas.microsoft.com/office/drawing/2014/main" id="{CDB50C65-B216-434A-98CA-A6FA18A65439}"/>
              </a:ext>
            </a:extLst>
          </p:cNvPr>
          <p:cNvCxnSpPr>
            <a:cxnSpLocks/>
          </p:cNvCxnSpPr>
          <p:nvPr/>
        </p:nvCxnSpPr>
        <p:spPr>
          <a:xfrm>
            <a:off x="0" y="2058980"/>
            <a:ext cx="2002420" cy="0"/>
          </a:xfrm>
          <a:prstGeom prst="line">
            <a:avLst/>
          </a:prstGeom>
          <a:ln w="19050">
            <a:solidFill>
              <a:schemeClr val="accent2">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61" name="Group 60">
            <a:extLst>
              <a:ext uri="{FF2B5EF4-FFF2-40B4-BE49-F238E27FC236}">
                <a16:creationId xmlns:a16="http://schemas.microsoft.com/office/drawing/2014/main" id="{008482A9-9C84-4A49-9CDF-69D8D0626F6E}"/>
              </a:ext>
            </a:extLst>
          </p:cNvPr>
          <p:cNvGrpSpPr/>
          <p:nvPr/>
        </p:nvGrpSpPr>
        <p:grpSpPr>
          <a:xfrm>
            <a:off x="448797" y="5077337"/>
            <a:ext cx="999313" cy="717416"/>
            <a:chOff x="10769853" y="3067510"/>
            <a:chExt cx="1221519" cy="876941"/>
          </a:xfrm>
        </p:grpSpPr>
        <p:pic>
          <p:nvPicPr>
            <p:cNvPr id="62" name="Picture 2" descr="Image result for paloalto">
              <a:extLst>
                <a:ext uri="{FF2B5EF4-FFF2-40B4-BE49-F238E27FC236}">
                  <a16:creationId xmlns:a16="http://schemas.microsoft.com/office/drawing/2014/main" id="{7835A3EF-CAE6-445A-8801-3C9967A0ED8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769853" y="3067510"/>
              <a:ext cx="538733" cy="647240"/>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4" descr="Image result for check point">
              <a:extLst>
                <a:ext uri="{FF2B5EF4-FFF2-40B4-BE49-F238E27FC236}">
                  <a16:creationId xmlns:a16="http://schemas.microsoft.com/office/drawing/2014/main" id="{A5B207D7-D85F-467D-8E97-9C1E4CADE88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375270" y="3328055"/>
              <a:ext cx="530980" cy="331620"/>
            </a:xfrm>
            <a:prstGeom prst="rect">
              <a:avLst/>
            </a:prstGeom>
            <a:noFill/>
            <a:extLst>
              <a:ext uri="{909E8E84-426E-40DD-AFC4-6F175D3DCCD1}">
                <a14:hiddenFill xmlns:a14="http://schemas.microsoft.com/office/drawing/2010/main">
                  <a:solidFill>
                    <a:srgbClr val="FFFFFF"/>
                  </a:solidFill>
                </a14:hiddenFill>
              </a:ext>
            </a:extLst>
          </p:spPr>
        </p:pic>
        <p:pic>
          <p:nvPicPr>
            <p:cNvPr id="82" name="Picture 6" descr="Image result for fortinet">
              <a:extLst>
                <a:ext uri="{FF2B5EF4-FFF2-40B4-BE49-F238E27FC236}">
                  <a16:creationId xmlns:a16="http://schemas.microsoft.com/office/drawing/2014/main" id="{7DA0BC0D-FFE3-4DC3-BAE0-394328C515CE}"/>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6362" t="34469" r="16362" b="34469"/>
            <a:stretch/>
          </p:blipFill>
          <p:spPr bwMode="auto">
            <a:xfrm>
              <a:off x="11290148" y="3130229"/>
              <a:ext cx="701224" cy="159214"/>
            </a:xfrm>
            <a:prstGeom prst="rect">
              <a:avLst/>
            </a:prstGeom>
            <a:noFill/>
            <a:extLst>
              <a:ext uri="{909E8E84-426E-40DD-AFC4-6F175D3DCCD1}">
                <a14:hiddenFill xmlns:a14="http://schemas.microsoft.com/office/drawing/2010/main">
                  <a:solidFill>
                    <a:srgbClr val="FFFFFF"/>
                  </a:solidFill>
                </a14:hiddenFill>
              </a:ext>
            </a:extLst>
          </p:spPr>
        </p:pic>
        <p:pic>
          <p:nvPicPr>
            <p:cNvPr id="85" name="Picture 8" descr="Image result for cisco">
              <a:extLst>
                <a:ext uri="{FF2B5EF4-FFF2-40B4-BE49-F238E27FC236}">
                  <a16:creationId xmlns:a16="http://schemas.microsoft.com/office/drawing/2014/main" id="{EFCEEF6D-AFE7-4EA4-818A-1CC4B51F83F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838457" y="3731992"/>
              <a:ext cx="401524" cy="212459"/>
            </a:xfrm>
            <a:prstGeom prst="rect">
              <a:avLst/>
            </a:prstGeom>
            <a:noFill/>
            <a:extLst>
              <a:ext uri="{909E8E84-426E-40DD-AFC4-6F175D3DCCD1}">
                <a14:hiddenFill xmlns:a14="http://schemas.microsoft.com/office/drawing/2010/main">
                  <a:solidFill>
                    <a:srgbClr val="FFFFFF"/>
                  </a:solidFill>
                </a14:hiddenFill>
              </a:ext>
            </a:extLst>
          </p:spPr>
        </p:pic>
        <p:pic>
          <p:nvPicPr>
            <p:cNvPr id="91" name="Picture 4" descr="Image result for symantec  transparent logo">
              <a:extLst>
                <a:ext uri="{FF2B5EF4-FFF2-40B4-BE49-F238E27FC236}">
                  <a16:creationId xmlns:a16="http://schemas.microsoft.com/office/drawing/2014/main" id="{940F580C-4E47-4A84-96F2-BDA1D2CC006C}"/>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1336776" y="3742276"/>
              <a:ext cx="607968" cy="191890"/>
            </a:xfrm>
            <a:prstGeom prst="rect">
              <a:avLst/>
            </a:prstGeom>
            <a:noFill/>
            <a:extLst>
              <a:ext uri="{909E8E84-426E-40DD-AFC4-6F175D3DCCD1}">
                <a14:hiddenFill xmlns:a14="http://schemas.microsoft.com/office/drawing/2010/main">
                  <a:solidFill>
                    <a:srgbClr val="FFFFFF"/>
                  </a:solidFill>
                </a14:hiddenFill>
              </a:ext>
            </a:extLst>
          </p:spPr>
        </p:pic>
      </p:grpSp>
      <p:sp>
        <p:nvSpPr>
          <p:cNvPr id="42" name="TextBox 41">
            <a:extLst>
              <a:ext uri="{FF2B5EF4-FFF2-40B4-BE49-F238E27FC236}">
                <a16:creationId xmlns:a16="http://schemas.microsoft.com/office/drawing/2014/main" id="{8F4E8D55-9131-435A-A0FE-657D711C02C8}"/>
              </a:ext>
            </a:extLst>
          </p:cNvPr>
          <p:cNvSpPr txBox="1"/>
          <p:nvPr/>
        </p:nvSpPr>
        <p:spPr>
          <a:xfrm>
            <a:off x="7323603" y="1433966"/>
            <a:ext cx="2261378" cy="572464"/>
          </a:xfrm>
          <a:prstGeom prst="rect">
            <a:avLst/>
          </a:prstGeom>
          <a:noFill/>
        </p:spPr>
        <p:txBody>
          <a:bodyPr wrap="square" lIns="91440" tIns="91440" rIns="91440" bIns="91440"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0078D3"/>
                </a:solidFill>
                <a:effectLst/>
                <a:uLnTx/>
                <a:uFillTx/>
                <a:latin typeface="Segoe UI Semibold"/>
                <a:ea typeface="+mn-ea"/>
                <a:cs typeface="+mn-cs"/>
              </a:rPr>
              <a:t>Automate &amp; </a:t>
            </a:r>
            <a:br>
              <a:rPr kumimoji="0" lang="en-US" sz="1400" b="0" i="0" u="none" strike="noStrike" kern="1200" cap="none" spc="0" normalizeH="0" baseline="0" noProof="0">
                <a:ln>
                  <a:noFill/>
                </a:ln>
                <a:solidFill>
                  <a:srgbClr val="0078D3"/>
                </a:solidFill>
                <a:effectLst/>
                <a:uLnTx/>
                <a:uFillTx/>
                <a:latin typeface="Segoe UI Semibold"/>
                <a:ea typeface="+mn-ea"/>
                <a:cs typeface="+mn-cs"/>
              </a:rPr>
            </a:br>
            <a:r>
              <a:rPr kumimoji="0" lang="en-US" sz="1400" b="0" i="0" u="none" strike="noStrike" kern="1200" cap="none" spc="0" normalizeH="0" baseline="0" noProof="0">
                <a:ln>
                  <a:noFill/>
                </a:ln>
                <a:solidFill>
                  <a:srgbClr val="0078D3"/>
                </a:solidFill>
                <a:effectLst/>
                <a:uLnTx/>
                <a:uFillTx/>
                <a:latin typeface="Segoe UI Semibold"/>
                <a:ea typeface="+mn-ea"/>
                <a:cs typeface="+mn-cs"/>
              </a:rPr>
              <a:t>orchestrate response</a:t>
            </a:r>
          </a:p>
        </p:txBody>
      </p:sp>
      <p:pic>
        <p:nvPicPr>
          <p:cNvPr id="54" name="Picture 53">
            <a:extLst>
              <a:ext uri="{FF2B5EF4-FFF2-40B4-BE49-F238E27FC236}">
                <a16:creationId xmlns:a16="http://schemas.microsoft.com/office/drawing/2014/main" id="{148917D1-826B-4FFA-AC7B-7111F3A44CD7}"/>
              </a:ext>
            </a:extLst>
          </p:cNvPr>
          <p:cNvPicPr>
            <a:picLocks noChangeAspect="1"/>
          </p:cNvPicPr>
          <p:nvPr/>
        </p:nvPicPr>
        <p:blipFill>
          <a:blip r:embed="rId12"/>
          <a:stretch>
            <a:fillRect/>
          </a:stretch>
        </p:blipFill>
        <p:spPr>
          <a:xfrm>
            <a:off x="8035388" y="2303218"/>
            <a:ext cx="837809" cy="587716"/>
          </a:xfrm>
          <a:prstGeom prst="rect">
            <a:avLst/>
          </a:prstGeom>
        </p:spPr>
      </p:pic>
      <p:sp>
        <p:nvSpPr>
          <p:cNvPr id="55" name="TextBox 54">
            <a:extLst>
              <a:ext uri="{FF2B5EF4-FFF2-40B4-BE49-F238E27FC236}">
                <a16:creationId xmlns:a16="http://schemas.microsoft.com/office/drawing/2014/main" id="{1D47166A-B1BB-4757-A631-033CB492F2F2}"/>
              </a:ext>
            </a:extLst>
          </p:cNvPr>
          <p:cNvSpPr txBox="1"/>
          <p:nvPr/>
        </p:nvSpPr>
        <p:spPr>
          <a:xfrm>
            <a:off x="7539373" y="2998990"/>
            <a:ext cx="1829838" cy="286232"/>
          </a:xfrm>
          <a:prstGeom prst="rect">
            <a:avLst/>
          </a:prstGeom>
          <a:noFill/>
        </p:spPr>
        <p:txBody>
          <a:bodyPr wrap="square" rtlCol="0">
            <a:spAutoFit/>
          </a:bodyPr>
          <a:lstStyle>
            <a:defPPr>
              <a:defRPr lang="en-US"/>
            </a:defPPr>
            <a:lvl1pPr>
              <a:defRPr sz="1050" b="1">
                <a:gradFill>
                  <a:gsLst>
                    <a:gs pos="2917">
                      <a:schemeClr val="tx1"/>
                    </a:gs>
                    <a:gs pos="30000">
                      <a:schemeClr val="tx1"/>
                    </a:gs>
                  </a:gsLst>
                  <a:lin ang="5400000" scaled="0"/>
                </a:gradFill>
              </a:defRPr>
            </a:lvl1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3C3C41"/>
                </a:solidFill>
                <a:effectLst/>
                <a:uLnTx/>
                <a:uFillTx/>
                <a:latin typeface="Segoe UI Semibold"/>
                <a:ea typeface="+mn-ea"/>
                <a:cs typeface="+mn-cs"/>
              </a:rPr>
              <a:t>Playbooks</a:t>
            </a:r>
          </a:p>
        </p:txBody>
      </p:sp>
      <p:sp>
        <p:nvSpPr>
          <p:cNvPr id="40" name="TextBox 39">
            <a:extLst>
              <a:ext uri="{FF2B5EF4-FFF2-40B4-BE49-F238E27FC236}">
                <a16:creationId xmlns:a16="http://schemas.microsoft.com/office/drawing/2014/main" id="{A4F33E76-9554-4812-A615-21117C916727}"/>
              </a:ext>
            </a:extLst>
          </p:cNvPr>
          <p:cNvSpPr txBox="1"/>
          <p:nvPr/>
        </p:nvSpPr>
        <p:spPr>
          <a:xfrm>
            <a:off x="4965953" y="1432836"/>
            <a:ext cx="2142312" cy="572464"/>
          </a:xfrm>
          <a:prstGeom prst="rect">
            <a:avLst/>
          </a:prstGeom>
          <a:noFill/>
        </p:spPr>
        <p:txBody>
          <a:bodyPr wrap="square" lIns="91440" tIns="91440" rIns="91440" bIns="91440"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0078D3"/>
                </a:solidFill>
                <a:effectLst/>
                <a:uLnTx/>
                <a:uFillTx/>
                <a:latin typeface="Segoe UI Semibold"/>
                <a:ea typeface="+mn-ea"/>
                <a:cs typeface="+mn-cs"/>
              </a:rPr>
              <a:t>Investigate &amp; hunt suspicious activities</a:t>
            </a:r>
          </a:p>
        </p:txBody>
      </p:sp>
      <p:sp>
        <p:nvSpPr>
          <p:cNvPr id="49" name="TextBox 48">
            <a:extLst>
              <a:ext uri="{FF2B5EF4-FFF2-40B4-BE49-F238E27FC236}">
                <a16:creationId xmlns:a16="http://schemas.microsoft.com/office/drawing/2014/main" id="{E3740BE8-39C4-4821-9C28-B1BC7D28B01F}"/>
              </a:ext>
            </a:extLst>
          </p:cNvPr>
          <p:cNvSpPr txBox="1"/>
          <p:nvPr/>
        </p:nvSpPr>
        <p:spPr>
          <a:xfrm>
            <a:off x="4664943" y="2998990"/>
            <a:ext cx="2874430" cy="480131"/>
          </a:xfrm>
          <a:prstGeom prst="rect">
            <a:avLst/>
          </a:prstGeom>
          <a:noFill/>
        </p:spPr>
        <p:txBody>
          <a:bodyPr wrap="square" rtlCol="0">
            <a:spAutoFit/>
          </a:bodyPr>
          <a:lstStyle>
            <a:defPPr>
              <a:defRPr lang="en-US"/>
            </a:defPPr>
            <a:lvl1pPr>
              <a:defRPr sz="1050" b="1">
                <a:gradFill>
                  <a:gsLst>
                    <a:gs pos="2917">
                      <a:schemeClr val="tx1"/>
                    </a:gs>
                    <a:gs pos="30000">
                      <a:schemeClr val="tx1"/>
                    </a:gs>
                  </a:gsLst>
                  <a:lin ang="5400000" scaled="0"/>
                </a:gradFill>
              </a:defRPr>
            </a:lvl1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3C3C41"/>
                </a:solidFill>
                <a:effectLst/>
                <a:uLnTx/>
                <a:uFillTx/>
                <a:latin typeface="Segoe UI Semibold"/>
                <a:ea typeface="+mn-ea"/>
                <a:cs typeface="+mn-cs"/>
              </a:rPr>
              <a:t>Interactive Attack Visualization,</a:t>
            </a:r>
            <a:br>
              <a:rPr kumimoji="0" lang="en-US" sz="1400" b="0" i="0" u="none" strike="noStrike" kern="1200" cap="none" spc="0" normalizeH="0" baseline="0" noProof="0" dirty="0">
                <a:ln>
                  <a:noFill/>
                </a:ln>
                <a:solidFill>
                  <a:srgbClr val="3C3C41"/>
                </a:solidFill>
                <a:effectLst/>
                <a:uLnTx/>
                <a:uFillTx/>
                <a:latin typeface="Segoe UI Semibold"/>
                <a:ea typeface="+mn-ea"/>
                <a:cs typeface="+mn-cs"/>
              </a:rPr>
            </a:br>
            <a:r>
              <a:rPr kumimoji="0" lang="en-US" sz="1400" b="0" i="0" u="none" strike="noStrike" kern="1200" cap="none" spc="0" normalizeH="0" baseline="0" noProof="0" dirty="0">
                <a:ln>
                  <a:noFill/>
                </a:ln>
                <a:solidFill>
                  <a:srgbClr val="3C3C41"/>
                </a:solidFill>
                <a:effectLst/>
                <a:uLnTx/>
                <a:uFillTx/>
                <a:latin typeface="Segoe UI Semibold"/>
                <a:ea typeface="+mn-ea"/>
                <a:cs typeface="+mn-cs"/>
              </a:rPr>
              <a:t>Azure Notebooks</a:t>
            </a:r>
          </a:p>
        </p:txBody>
      </p:sp>
      <p:pic>
        <p:nvPicPr>
          <p:cNvPr id="50" name="Picture 2" descr="Image result for jupyter notebooks logo">
            <a:extLst>
              <a:ext uri="{FF2B5EF4-FFF2-40B4-BE49-F238E27FC236}">
                <a16:creationId xmlns:a16="http://schemas.microsoft.com/office/drawing/2014/main" id="{29FF4B98-A974-4110-89F5-0609F8EC102F}"/>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329553" y="2257350"/>
            <a:ext cx="660450" cy="660450"/>
          </a:xfrm>
          <a:prstGeom prst="rect">
            <a:avLst/>
          </a:prstGeom>
          <a:noFill/>
          <a:extLst>
            <a:ext uri="{909E8E84-426E-40DD-AFC4-6F175D3DCCD1}">
              <a14:hiddenFill xmlns:a14="http://schemas.microsoft.com/office/drawing/2010/main">
                <a:solidFill>
                  <a:srgbClr val="FFFFFF"/>
                </a:solidFill>
              </a14:hiddenFill>
            </a:ext>
          </a:extLst>
        </p:spPr>
      </p:pic>
      <p:sp>
        <p:nvSpPr>
          <p:cNvPr id="35" name="TextBox 34">
            <a:extLst>
              <a:ext uri="{FF2B5EF4-FFF2-40B4-BE49-F238E27FC236}">
                <a16:creationId xmlns:a16="http://schemas.microsoft.com/office/drawing/2014/main" id="{EEA737A2-9DD7-4DE4-88AF-4992BB66A7F8}"/>
              </a:ext>
            </a:extLst>
          </p:cNvPr>
          <p:cNvSpPr txBox="1"/>
          <p:nvPr/>
        </p:nvSpPr>
        <p:spPr>
          <a:xfrm>
            <a:off x="2792228" y="1433966"/>
            <a:ext cx="1625510" cy="572464"/>
          </a:xfrm>
          <a:prstGeom prst="rect">
            <a:avLst/>
          </a:prstGeom>
          <a:noFill/>
        </p:spPr>
        <p:txBody>
          <a:bodyPr wrap="square" lIns="91440" tIns="91440" rIns="91440" bIns="91440"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0078D3"/>
                </a:solidFill>
                <a:effectLst/>
                <a:uLnTx/>
                <a:uFillTx/>
                <a:latin typeface="Segoe UI Semibold"/>
                <a:ea typeface="+mn-ea"/>
                <a:cs typeface="+mn-cs"/>
              </a:rPr>
              <a:t>Analyze &amp; </a:t>
            </a:r>
            <a:br>
              <a:rPr kumimoji="0" lang="en-US" sz="1400" b="0" i="0" u="none" strike="noStrike" kern="1200" cap="none" spc="0" normalizeH="0" baseline="0" noProof="0">
                <a:ln>
                  <a:noFill/>
                </a:ln>
                <a:solidFill>
                  <a:srgbClr val="0078D3"/>
                </a:solidFill>
                <a:effectLst/>
                <a:uLnTx/>
                <a:uFillTx/>
                <a:latin typeface="Segoe UI Semibold"/>
                <a:ea typeface="+mn-ea"/>
                <a:cs typeface="+mn-cs"/>
              </a:rPr>
            </a:br>
            <a:r>
              <a:rPr kumimoji="0" lang="en-US" sz="1400" b="0" i="0" u="none" strike="noStrike" kern="1200" cap="none" spc="0" normalizeH="0" baseline="0" noProof="0">
                <a:ln>
                  <a:noFill/>
                </a:ln>
                <a:solidFill>
                  <a:srgbClr val="0078D3"/>
                </a:solidFill>
                <a:effectLst/>
                <a:uLnTx/>
                <a:uFillTx/>
                <a:latin typeface="Segoe UI Semibold"/>
                <a:ea typeface="+mn-ea"/>
                <a:cs typeface="+mn-cs"/>
              </a:rPr>
              <a:t>detect threats</a:t>
            </a:r>
          </a:p>
        </p:txBody>
      </p:sp>
      <p:grpSp>
        <p:nvGrpSpPr>
          <p:cNvPr id="17" name="Group 16">
            <a:extLst>
              <a:ext uri="{FF2B5EF4-FFF2-40B4-BE49-F238E27FC236}">
                <a16:creationId xmlns:a16="http://schemas.microsoft.com/office/drawing/2014/main" id="{9714BF5E-1B7F-4E83-BAF6-3D9946F80EEA}"/>
              </a:ext>
            </a:extLst>
          </p:cNvPr>
          <p:cNvGrpSpPr/>
          <p:nvPr/>
        </p:nvGrpSpPr>
        <p:grpSpPr>
          <a:xfrm>
            <a:off x="3049229" y="2353901"/>
            <a:ext cx="1111509" cy="505850"/>
            <a:chOff x="3372932" y="2353901"/>
            <a:chExt cx="1111509" cy="505850"/>
          </a:xfrm>
        </p:grpSpPr>
        <p:pic>
          <p:nvPicPr>
            <p:cNvPr id="46" name="Graphic 45">
              <a:extLst>
                <a:ext uri="{FF2B5EF4-FFF2-40B4-BE49-F238E27FC236}">
                  <a16:creationId xmlns:a16="http://schemas.microsoft.com/office/drawing/2014/main" id="{9A8207B2-5819-48D4-92F1-F3AC9BA78DE9}"/>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372932" y="2353901"/>
              <a:ext cx="499278" cy="505850"/>
            </a:xfrm>
            <a:prstGeom prst="rect">
              <a:avLst/>
            </a:prstGeom>
          </p:spPr>
        </p:pic>
        <p:pic>
          <p:nvPicPr>
            <p:cNvPr id="47" name="Picture 46">
              <a:extLst>
                <a:ext uri="{FF2B5EF4-FFF2-40B4-BE49-F238E27FC236}">
                  <a16:creationId xmlns:a16="http://schemas.microsoft.com/office/drawing/2014/main" id="{A26F3CF6-1EF4-4AEF-A832-299771C6F6E6}"/>
                </a:ext>
              </a:extLst>
            </p:cNvPr>
            <p:cNvPicPr>
              <a:picLocks noChangeAspect="1"/>
            </p:cNvPicPr>
            <p:nvPr/>
          </p:nvPicPr>
          <p:blipFill>
            <a:blip r:embed="rId16"/>
            <a:stretch>
              <a:fillRect/>
            </a:stretch>
          </p:blipFill>
          <p:spPr>
            <a:xfrm>
              <a:off x="3988014" y="2353901"/>
              <a:ext cx="496427" cy="502961"/>
            </a:xfrm>
            <a:prstGeom prst="rect">
              <a:avLst/>
            </a:prstGeom>
          </p:spPr>
        </p:pic>
      </p:grpSp>
      <p:sp>
        <p:nvSpPr>
          <p:cNvPr id="48" name="TextBox 47">
            <a:extLst>
              <a:ext uri="{FF2B5EF4-FFF2-40B4-BE49-F238E27FC236}">
                <a16:creationId xmlns:a16="http://schemas.microsoft.com/office/drawing/2014/main" id="{14080839-8918-4079-B62E-F181D7381276}"/>
              </a:ext>
            </a:extLst>
          </p:cNvPr>
          <p:cNvSpPr txBox="1"/>
          <p:nvPr/>
        </p:nvSpPr>
        <p:spPr>
          <a:xfrm>
            <a:off x="2729720" y="2998990"/>
            <a:ext cx="1750526" cy="480131"/>
          </a:xfrm>
          <a:prstGeom prst="rect">
            <a:avLst/>
          </a:prstGeom>
          <a:noFill/>
        </p:spPr>
        <p:txBody>
          <a:bodyPr wrap="square"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3C3C41"/>
                </a:solidFill>
                <a:effectLst/>
                <a:uLnTx/>
                <a:uFillTx/>
                <a:latin typeface="Segoe UI Semibold"/>
                <a:ea typeface="+mn-ea"/>
                <a:cs typeface="+mn-cs"/>
              </a:rPr>
              <a:t>Machine learning, UEBA</a:t>
            </a:r>
          </a:p>
        </p:txBody>
      </p:sp>
      <p:grpSp>
        <p:nvGrpSpPr>
          <p:cNvPr id="4" name="Group 3">
            <a:extLst>
              <a:ext uri="{FF2B5EF4-FFF2-40B4-BE49-F238E27FC236}">
                <a16:creationId xmlns:a16="http://schemas.microsoft.com/office/drawing/2014/main" id="{A57D7D95-7562-4D77-8A3A-C0B6E9C33A83}"/>
              </a:ext>
            </a:extLst>
          </p:cNvPr>
          <p:cNvGrpSpPr/>
          <p:nvPr/>
        </p:nvGrpSpPr>
        <p:grpSpPr>
          <a:xfrm>
            <a:off x="2369770" y="4939156"/>
            <a:ext cx="7215210" cy="1535579"/>
            <a:chOff x="2369770" y="4939156"/>
            <a:chExt cx="7215210" cy="1535579"/>
          </a:xfrm>
        </p:grpSpPr>
        <p:sp>
          <p:nvSpPr>
            <p:cNvPr id="32" name="Right Bracket 31">
              <a:extLst>
                <a:ext uri="{FF2B5EF4-FFF2-40B4-BE49-F238E27FC236}">
                  <a16:creationId xmlns:a16="http://schemas.microsoft.com/office/drawing/2014/main" id="{2437AC31-8712-462D-B473-B4A9DA413EC4}"/>
                </a:ext>
              </a:extLst>
            </p:cNvPr>
            <p:cNvSpPr/>
            <p:nvPr/>
          </p:nvSpPr>
          <p:spPr>
            <a:xfrm rot="5400000">
              <a:off x="5773220" y="2329445"/>
              <a:ext cx="408309" cy="7215210"/>
            </a:xfrm>
            <a:prstGeom prst="rightBracket">
              <a:avLst>
                <a:gd name="adj" fmla="val 0"/>
              </a:avLst>
            </a:prstGeom>
            <a:ln w="19050">
              <a:solidFill>
                <a:schemeClr val="accent2">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73" name="TextBox 72">
              <a:extLst>
                <a:ext uri="{FF2B5EF4-FFF2-40B4-BE49-F238E27FC236}">
                  <a16:creationId xmlns:a16="http://schemas.microsoft.com/office/drawing/2014/main" id="{E3AD6A29-3ACA-4854-A6C3-25CB088B558E}"/>
                </a:ext>
              </a:extLst>
            </p:cNvPr>
            <p:cNvSpPr txBox="1"/>
            <p:nvPr/>
          </p:nvSpPr>
          <p:spPr>
            <a:xfrm>
              <a:off x="7927577" y="5520355"/>
              <a:ext cx="1053430"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3C3C41"/>
                  </a:solidFill>
                  <a:effectLst/>
                  <a:uLnTx/>
                  <a:uFillTx/>
                  <a:latin typeface="Calibri" panose="020F0502020204030204"/>
                  <a:ea typeface="+mn-ea"/>
                  <a:cs typeface="+mn-cs"/>
                </a:rPr>
                <a:t>Data Search</a:t>
              </a:r>
            </a:p>
          </p:txBody>
        </p:sp>
        <p:pic>
          <p:nvPicPr>
            <p:cNvPr id="93" name="Picture 92">
              <a:extLst>
                <a:ext uri="{FF2B5EF4-FFF2-40B4-BE49-F238E27FC236}">
                  <a16:creationId xmlns:a16="http://schemas.microsoft.com/office/drawing/2014/main" id="{B3FA14E9-0C39-49D4-95EB-2F2DFF37A447}"/>
                </a:ext>
              </a:extLst>
            </p:cNvPr>
            <p:cNvPicPr>
              <a:picLocks noChangeAspect="1"/>
            </p:cNvPicPr>
            <p:nvPr/>
          </p:nvPicPr>
          <p:blipFill>
            <a:blip r:embed="rId17">
              <a:clrChange>
                <a:clrFrom>
                  <a:srgbClr val="FFFFFF"/>
                </a:clrFrom>
                <a:clrTo>
                  <a:srgbClr val="FFFFFF">
                    <a:alpha val="0"/>
                  </a:srgbClr>
                </a:clrTo>
              </a:clrChange>
            </a:blip>
            <a:stretch>
              <a:fillRect/>
            </a:stretch>
          </p:blipFill>
          <p:spPr>
            <a:xfrm>
              <a:off x="8227711" y="4964455"/>
              <a:ext cx="453163" cy="453164"/>
            </a:xfrm>
            <a:prstGeom prst="rect">
              <a:avLst/>
            </a:prstGeom>
          </p:spPr>
        </p:pic>
        <p:sp>
          <p:nvSpPr>
            <p:cNvPr id="70" name="TextBox 69">
              <a:extLst>
                <a:ext uri="{FF2B5EF4-FFF2-40B4-BE49-F238E27FC236}">
                  <a16:creationId xmlns:a16="http://schemas.microsoft.com/office/drawing/2014/main" id="{5AFF16F1-32A1-48A6-8AB1-5C44A250D5A0}"/>
                </a:ext>
              </a:extLst>
            </p:cNvPr>
            <p:cNvSpPr txBox="1"/>
            <p:nvPr/>
          </p:nvSpPr>
          <p:spPr>
            <a:xfrm>
              <a:off x="5276142" y="5520355"/>
              <a:ext cx="1350241"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3C3C41"/>
                  </a:solidFill>
                  <a:effectLst/>
                  <a:uLnTx/>
                  <a:uFillTx/>
                  <a:latin typeface="Calibri" panose="020F0502020204030204"/>
                  <a:ea typeface="+mn-ea"/>
                  <a:cs typeface="+mn-cs"/>
                </a:rPr>
                <a:t>Data Repository</a:t>
              </a:r>
            </a:p>
          </p:txBody>
        </p:sp>
        <p:sp>
          <p:nvSpPr>
            <p:cNvPr id="75" name="TextBox 74">
              <a:extLst>
                <a:ext uri="{FF2B5EF4-FFF2-40B4-BE49-F238E27FC236}">
                  <a16:creationId xmlns:a16="http://schemas.microsoft.com/office/drawing/2014/main" id="{073EF57F-BC24-4A57-BC93-58D808D1C2CD}"/>
                </a:ext>
              </a:extLst>
            </p:cNvPr>
            <p:cNvSpPr txBox="1"/>
            <p:nvPr/>
          </p:nvSpPr>
          <p:spPr>
            <a:xfrm>
              <a:off x="5263284" y="5994604"/>
              <a:ext cx="1375956" cy="480131"/>
            </a:xfrm>
            <a:prstGeom prst="rect">
              <a:avLst/>
            </a:prstGeom>
            <a:solidFill>
              <a:schemeClr val="bg2"/>
            </a:solidFill>
          </p:spPr>
          <p:txBody>
            <a:bodyPr wrap="square"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3C3C41"/>
                  </a:solidFill>
                  <a:effectLst/>
                  <a:uLnTx/>
                  <a:uFillTx/>
                  <a:latin typeface="Segoe UI Semibold"/>
                  <a:ea typeface="+mn-ea"/>
                  <a:cs typeface="+mn-cs"/>
                </a:rPr>
                <a:t>Azure Monitor (log a</a:t>
              </a:r>
              <a:r>
                <a:rPr kumimoji="0" lang="en-US" sz="1400" b="0" i="0" u="none" strike="noStrike" kern="1200" cap="none" spc="0" normalizeH="0" baseline="0" noProof="0" err="1">
                  <a:ln>
                    <a:noFill/>
                  </a:ln>
                  <a:solidFill>
                    <a:srgbClr val="3C3C41"/>
                  </a:solidFill>
                  <a:effectLst/>
                  <a:uLnTx/>
                  <a:uFillTx/>
                  <a:latin typeface="Segoe UI Semibold"/>
                  <a:ea typeface="+mn-ea"/>
                  <a:cs typeface="+mn-cs"/>
                </a:rPr>
                <a:t>nalytics</a:t>
              </a:r>
              <a:r>
                <a:rPr kumimoji="0" lang="en-US" sz="1400" b="0" i="0" u="none" strike="noStrike" kern="1200" cap="none" spc="0" normalizeH="0" baseline="0" noProof="0">
                  <a:ln>
                    <a:noFill/>
                  </a:ln>
                  <a:solidFill>
                    <a:srgbClr val="3C3C41"/>
                  </a:solidFill>
                  <a:effectLst/>
                  <a:uLnTx/>
                  <a:uFillTx/>
                  <a:latin typeface="Segoe UI Semibold"/>
                  <a:ea typeface="+mn-ea"/>
                  <a:cs typeface="+mn-cs"/>
                </a:rPr>
                <a:t>)</a:t>
              </a:r>
            </a:p>
          </p:txBody>
        </p:sp>
        <p:grpSp>
          <p:nvGrpSpPr>
            <p:cNvPr id="97" name="Group 96">
              <a:extLst>
                <a:ext uri="{FF2B5EF4-FFF2-40B4-BE49-F238E27FC236}">
                  <a16:creationId xmlns:a16="http://schemas.microsoft.com/office/drawing/2014/main" id="{64082A2D-2865-4AFA-976F-0880F589DBBD}"/>
                </a:ext>
              </a:extLst>
            </p:cNvPr>
            <p:cNvGrpSpPr/>
            <p:nvPr/>
          </p:nvGrpSpPr>
          <p:grpSpPr>
            <a:xfrm>
              <a:off x="5673823" y="4951484"/>
              <a:ext cx="554878" cy="479106"/>
              <a:chOff x="7459909" y="4087608"/>
              <a:chExt cx="472511" cy="407987"/>
            </a:xfrm>
          </p:grpSpPr>
          <p:grpSp>
            <p:nvGrpSpPr>
              <p:cNvPr id="98" name="Group 97">
                <a:extLst>
                  <a:ext uri="{FF2B5EF4-FFF2-40B4-BE49-F238E27FC236}">
                    <a16:creationId xmlns:a16="http://schemas.microsoft.com/office/drawing/2014/main" id="{897FCFB4-A4D1-4292-AFFE-D5C3AEF1E4EF}"/>
                  </a:ext>
                </a:extLst>
              </p:cNvPr>
              <p:cNvGrpSpPr/>
              <p:nvPr/>
            </p:nvGrpSpPr>
            <p:grpSpPr>
              <a:xfrm>
                <a:off x="7683172" y="4139776"/>
                <a:ext cx="249248" cy="306967"/>
                <a:chOff x="975026" y="2995852"/>
                <a:chExt cx="573231" cy="705976"/>
              </a:xfrm>
            </p:grpSpPr>
            <p:sp>
              <p:nvSpPr>
                <p:cNvPr id="102" name="Database_EFC7">
                  <a:extLst>
                    <a:ext uri="{FF2B5EF4-FFF2-40B4-BE49-F238E27FC236}">
                      <a16:creationId xmlns:a16="http://schemas.microsoft.com/office/drawing/2014/main" id="{C2CF8C6C-2C4D-41FD-95ED-EA7C383507D7}"/>
                    </a:ext>
                  </a:extLst>
                </p:cNvPr>
                <p:cNvSpPr>
                  <a:spLocks noChangeAspect="1" noEditPoints="1"/>
                </p:cNvSpPr>
                <p:nvPr/>
              </p:nvSpPr>
              <p:spPr bwMode="auto">
                <a:xfrm>
                  <a:off x="975026" y="2995852"/>
                  <a:ext cx="573231" cy="705976"/>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chemeClr val="tx2"/>
                </a:solidFill>
                <a:ln w="19050" cap="sq">
                  <a:solidFill>
                    <a:schemeClr val="bg2"/>
                  </a:solidFill>
                  <a:prstDash val="solid"/>
                  <a:miter lim="800000"/>
                  <a:headEnd/>
                  <a:tailEnd/>
                </a:ln>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103" name="Oval 102">
                  <a:extLst>
                    <a:ext uri="{FF2B5EF4-FFF2-40B4-BE49-F238E27FC236}">
                      <a16:creationId xmlns:a16="http://schemas.microsoft.com/office/drawing/2014/main" id="{4B3E3072-C809-475D-BE37-309ED4961F43}"/>
                    </a:ext>
                  </a:extLst>
                </p:cNvPr>
                <p:cNvSpPr/>
                <p:nvPr/>
              </p:nvSpPr>
              <p:spPr bwMode="auto">
                <a:xfrm>
                  <a:off x="982603" y="2999036"/>
                  <a:ext cx="558078" cy="207898"/>
                </a:xfrm>
                <a:prstGeom prst="ellipse">
                  <a:avLst/>
                </a:prstGeom>
                <a:solidFill>
                  <a:srgbClr val="50E6FF"/>
                </a:solidFill>
                <a:ln w="10795" cap="flat" cmpd="sng" algn="ctr">
                  <a:solidFill>
                    <a:schemeClr val="bg2"/>
                  </a:solid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568"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grpSp>
            <p:nvGrpSpPr>
              <p:cNvPr id="99" name="Group 98">
                <a:extLst>
                  <a:ext uri="{FF2B5EF4-FFF2-40B4-BE49-F238E27FC236}">
                    <a16:creationId xmlns:a16="http://schemas.microsoft.com/office/drawing/2014/main" id="{C05AC3EF-AA5A-4F1E-98E2-62FA38988876}"/>
                  </a:ext>
                </a:extLst>
              </p:cNvPr>
              <p:cNvGrpSpPr/>
              <p:nvPr/>
            </p:nvGrpSpPr>
            <p:grpSpPr>
              <a:xfrm>
                <a:off x="7459909" y="4087608"/>
                <a:ext cx="331273" cy="407987"/>
                <a:chOff x="975026" y="2995852"/>
                <a:chExt cx="573231" cy="705976"/>
              </a:xfrm>
            </p:grpSpPr>
            <p:sp>
              <p:nvSpPr>
                <p:cNvPr id="100" name="Database_EFC7">
                  <a:extLst>
                    <a:ext uri="{FF2B5EF4-FFF2-40B4-BE49-F238E27FC236}">
                      <a16:creationId xmlns:a16="http://schemas.microsoft.com/office/drawing/2014/main" id="{7A6786AB-BD0C-4E6E-9A9D-4DBE4BACB0D6}"/>
                    </a:ext>
                  </a:extLst>
                </p:cNvPr>
                <p:cNvSpPr>
                  <a:spLocks noChangeAspect="1" noEditPoints="1"/>
                </p:cNvSpPr>
                <p:nvPr/>
              </p:nvSpPr>
              <p:spPr bwMode="auto">
                <a:xfrm>
                  <a:off x="975026" y="2995852"/>
                  <a:ext cx="573231" cy="705976"/>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chemeClr val="tx2"/>
                </a:solidFill>
                <a:ln w="19050" cap="sq">
                  <a:solidFill>
                    <a:schemeClr val="bg2"/>
                  </a:solidFill>
                  <a:prstDash val="solid"/>
                  <a:miter lim="800000"/>
                  <a:headEnd/>
                  <a:tailEnd/>
                </a:ln>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101" name="Oval 100">
                  <a:extLst>
                    <a:ext uri="{FF2B5EF4-FFF2-40B4-BE49-F238E27FC236}">
                      <a16:creationId xmlns:a16="http://schemas.microsoft.com/office/drawing/2014/main" id="{FC4424EA-25C6-47AF-AB2E-72BA9C1D0A55}"/>
                    </a:ext>
                  </a:extLst>
                </p:cNvPr>
                <p:cNvSpPr/>
                <p:nvPr/>
              </p:nvSpPr>
              <p:spPr bwMode="auto">
                <a:xfrm>
                  <a:off x="982603" y="2999036"/>
                  <a:ext cx="558078" cy="207898"/>
                </a:xfrm>
                <a:prstGeom prst="ellipse">
                  <a:avLst/>
                </a:prstGeom>
                <a:solidFill>
                  <a:srgbClr val="000000"/>
                </a:solidFill>
                <a:ln w="10795" cap="flat" cmpd="sng" algn="ctr">
                  <a:solidFill>
                    <a:schemeClr val="bg2"/>
                  </a:solid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568"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grpSp>
        <p:sp>
          <p:nvSpPr>
            <p:cNvPr id="67" name="TextBox 66">
              <a:extLst>
                <a:ext uri="{FF2B5EF4-FFF2-40B4-BE49-F238E27FC236}">
                  <a16:creationId xmlns:a16="http://schemas.microsoft.com/office/drawing/2014/main" id="{ED28E830-30B1-4AA8-B42E-1C1DBCE15299}"/>
                </a:ext>
              </a:extLst>
            </p:cNvPr>
            <p:cNvSpPr txBox="1"/>
            <p:nvPr/>
          </p:nvSpPr>
          <p:spPr>
            <a:xfrm>
              <a:off x="2985711" y="5520355"/>
              <a:ext cx="1238544"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3C3C41"/>
                  </a:solidFill>
                  <a:effectLst/>
                  <a:uLnTx/>
                  <a:uFillTx/>
                  <a:latin typeface="Calibri" panose="020F0502020204030204"/>
                  <a:ea typeface="+mn-ea"/>
                  <a:cs typeface="+mn-cs"/>
                </a:rPr>
                <a:t>Data Ingestion</a:t>
              </a:r>
            </a:p>
          </p:txBody>
        </p:sp>
        <p:grpSp>
          <p:nvGrpSpPr>
            <p:cNvPr id="104" name="Group 103">
              <a:extLst>
                <a:ext uri="{FF2B5EF4-FFF2-40B4-BE49-F238E27FC236}">
                  <a16:creationId xmlns:a16="http://schemas.microsoft.com/office/drawing/2014/main" id="{864BB254-1701-47E8-A694-ADFFC37530E3}"/>
                </a:ext>
              </a:extLst>
            </p:cNvPr>
            <p:cNvGrpSpPr/>
            <p:nvPr/>
          </p:nvGrpSpPr>
          <p:grpSpPr>
            <a:xfrm>
              <a:off x="3353928" y="4939156"/>
              <a:ext cx="502110" cy="503762"/>
              <a:chOff x="8164513" y="6567488"/>
              <a:chExt cx="482600" cy="484188"/>
            </a:xfrm>
          </p:grpSpPr>
          <p:grpSp>
            <p:nvGrpSpPr>
              <p:cNvPr id="105" name="Group 104">
                <a:extLst>
                  <a:ext uri="{FF2B5EF4-FFF2-40B4-BE49-F238E27FC236}">
                    <a16:creationId xmlns:a16="http://schemas.microsoft.com/office/drawing/2014/main" id="{86B684B0-3BEA-4950-9642-0273FC4CB09D}"/>
                  </a:ext>
                </a:extLst>
              </p:cNvPr>
              <p:cNvGrpSpPr/>
              <p:nvPr/>
            </p:nvGrpSpPr>
            <p:grpSpPr>
              <a:xfrm>
                <a:off x="8164513" y="6567488"/>
                <a:ext cx="482600" cy="484188"/>
                <a:chOff x="8164513" y="6567488"/>
                <a:chExt cx="482600" cy="484188"/>
              </a:xfrm>
            </p:grpSpPr>
            <p:sp>
              <p:nvSpPr>
                <p:cNvPr id="116" name="Freeform 7">
                  <a:extLst>
                    <a:ext uri="{FF2B5EF4-FFF2-40B4-BE49-F238E27FC236}">
                      <a16:creationId xmlns:a16="http://schemas.microsoft.com/office/drawing/2014/main" id="{6D4A6CC4-734A-4076-893E-5783DE5619C0}"/>
                    </a:ext>
                  </a:extLst>
                </p:cNvPr>
                <p:cNvSpPr>
                  <a:spLocks/>
                </p:cNvSpPr>
                <p:nvPr/>
              </p:nvSpPr>
              <p:spPr bwMode="auto">
                <a:xfrm>
                  <a:off x="8164513" y="6567488"/>
                  <a:ext cx="231775" cy="484188"/>
                </a:xfrm>
                <a:custGeom>
                  <a:avLst/>
                  <a:gdLst>
                    <a:gd name="T0" fmla="*/ 534 w 534"/>
                    <a:gd name="T1" fmla="*/ 831 h 1115"/>
                    <a:gd name="T2" fmla="*/ 534 w 534"/>
                    <a:gd name="T3" fmla="*/ 116 h 1115"/>
                    <a:gd name="T4" fmla="*/ 521 w 534"/>
                    <a:gd name="T5" fmla="*/ 68 h 1115"/>
                    <a:gd name="T6" fmla="*/ 518 w 534"/>
                    <a:gd name="T7" fmla="*/ 61 h 1115"/>
                    <a:gd name="T8" fmla="*/ 517 w 534"/>
                    <a:gd name="T9" fmla="*/ 61 h 1115"/>
                    <a:gd name="T10" fmla="*/ 411 w 534"/>
                    <a:gd name="T11" fmla="*/ 0 h 1115"/>
                    <a:gd name="T12" fmla="*/ 290 w 534"/>
                    <a:gd name="T13" fmla="*/ 106 h 1115"/>
                    <a:gd name="T14" fmla="*/ 273 w 534"/>
                    <a:gd name="T15" fmla="*/ 105 h 1115"/>
                    <a:gd name="T16" fmla="*/ 99 w 534"/>
                    <a:gd name="T17" fmla="*/ 280 h 1115"/>
                    <a:gd name="T18" fmla="*/ 104 w 534"/>
                    <a:gd name="T19" fmla="*/ 323 h 1115"/>
                    <a:gd name="T20" fmla="*/ 0 w 534"/>
                    <a:gd name="T21" fmla="*/ 591 h 1115"/>
                    <a:gd name="T22" fmla="*/ 259 w 534"/>
                    <a:gd name="T23" fmla="*/ 964 h 1115"/>
                    <a:gd name="T24" fmla="*/ 260 w 534"/>
                    <a:gd name="T25" fmla="*/ 970 h 1115"/>
                    <a:gd name="T26" fmla="*/ 397 w 534"/>
                    <a:gd name="T27" fmla="*/ 1108 h 1115"/>
                    <a:gd name="T28" fmla="*/ 503 w 534"/>
                    <a:gd name="T29" fmla="*/ 1096 h 1115"/>
                    <a:gd name="T30" fmla="*/ 534 w 534"/>
                    <a:gd name="T31" fmla="*/ 1049 h 1115"/>
                    <a:gd name="T32" fmla="*/ 534 w 534"/>
                    <a:gd name="T33" fmla="*/ 831 h 1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34" h="1115">
                      <a:moveTo>
                        <a:pt x="534" y="831"/>
                      </a:moveTo>
                      <a:cubicBezTo>
                        <a:pt x="534" y="116"/>
                        <a:pt x="534" y="116"/>
                        <a:pt x="534" y="116"/>
                      </a:cubicBezTo>
                      <a:cubicBezTo>
                        <a:pt x="534" y="98"/>
                        <a:pt x="529" y="82"/>
                        <a:pt x="521" y="68"/>
                      </a:cubicBezTo>
                      <a:cubicBezTo>
                        <a:pt x="520" y="65"/>
                        <a:pt x="519" y="63"/>
                        <a:pt x="518" y="61"/>
                      </a:cubicBezTo>
                      <a:cubicBezTo>
                        <a:pt x="518" y="61"/>
                        <a:pt x="518" y="61"/>
                        <a:pt x="517" y="61"/>
                      </a:cubicBezTo>
                      <a:cubicBezTo>
                        <a:pt x="496" y="25"/>
                        <a:pt x="457" y="0"/>
                        <a:pt x="411" y="0"/>
                      </a:cubicBezTo>
                      <a:cubicBezTo>
                        <a:pt x="349" y="0"/>
                        <a:pt x="298" y="46"/>
                        <a:pt x="290" y="106"/>
                      </a:cubicBezTo>
                      <a:cubicBezTo>
                        <a:pt x="284" y="105"/>
                        <a:pt x="279" y="105"/>
                        <a:pt x="273" y="105"/>
                      </a:cubicBezTo>
                      <a:cubicBezTo>
                        <a:pt x="177" y="105"/>
                        <a:pt x="99" y="183"/>
                        <a:pt x="99" y="280"/>
                      </a:cubicBezTo>
                      <a:cubicBezTo>
                        <a:pt x="99" y="295"/>
                        <a:pt x="101" y="309"/>
                        <a:pt x="104" y="323"/>
                      </a:cubicBezTo>
                      <a:cubicBezTo>
                        <a:pt x="40" y="394"/>
                        <a:pt x="0" y="487"/>
                        <a:pt x="0" y="591"/>
                      </a:cubicBezTo>
                      <a:cubicBezTo>
                        <a:pt x="0" y="762"/>
                        <a:pt x="108" y="907"/>
                        <a:pt x="259" y="964"/>
                      </a:cubicBezTo>
                      <a:cubicBezTo>
                        <a:pt x="259" y="966"/>
                        <a:pt x="259" y="968"/>
                        <a:pt x="260" y="970"/>
                      </a:cubicBezTo>
                      <a:cubicBezTo>
                        <a:pt x="273" y="1039"/>
                        <a:pt x="329" y="1094"/>
                        <a:pt x="397" y="1108"/>
                      </a:cubicBezTo>
                      <a:cubicBezTo>
                        <a:pt x="435" y="1115"/>
                        <a:pt x="472" y="1110"/>
                        <a:pt x="503" y="1096"/>
                      </a:cubicBezTo>
                      <a:cubicBezTo>
                        <a:pt x="522" y="1088"/>
                        <a:pt x="534" y="1069"/>
                        <a:pt x="534" y="1049"/>
                      </a:cubicBezTo>
                      <a:lnTo>
                        <a:pt x="534" y="831"/>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117" name="Freeform 8">
                  <a:extLst>
                    <a:ext uri="{FF2B5EF4-FFF2-40B4-BE49-F238E27FC236}">
                      <a16:creationId xmlns:a16="http://schemas.microsoft.com/office/drawing/2014/main" id="{7AF29139-713B-45DC-945E-3FB097099399}"/>
                    </a:ext>
                  </a:extLst>
                </p:cNvPr>
                <p:cNvSpPr>
                  <a:spLocks/>
                </p:cNvSpPr>
                <p:nvPr/>
              </p:nvSpPr>
              <p:spPr bwMode="auto">
                <a:xfrm>
                  <a:off x="8415338" y="6567488"/>
                  <a:ext cx="231775" cy="484188"/>
                </a:xfrm>
                <a:custGeom>
                  <a:avLst/>
                  <a:gdLst>
                    <a:gd name="T0" fmla="*/ 0 w 534"/>
                    <a:gd name="T1" fmla="*/ 831 h 1115"/>
                    <a:gd name="T2" fmla="*/ 0 w 534"/>
                    <a:gd name="T3" fmla="*/ 116 h 1115"/>
                    <a:gd name="T4" fmla="*/ 14 w 534"/>
                    <a:gd name="T5" fmla="*/ 68 h 1115"/>
                    <a:gd name="T6" fmla="*/ 17 w 534"/>
                    <a:gd name="T7" fmla="*/ 61 h 1115"/>
                    <a:gd name="T8" fmla="*/ 17 w 534"/>
                    <a:gd name="T9" fmla="*/ 61 h 1115"/>
                    <a:gd name="T10" fmla="*/ 123 w 534"/>
                    <a:gd name="T11" fmla="*/ 0 h 1115"/>
                    <a:gd name="T12" fmla="*/ 245 w 534"/>
                    <a:gd name="T13" fmla="*/ 106 h 1115"/>
                    <a:gd name="T14" fmla="*/ 262 w 534"/>
                    <a:gd name="T15" fmla="*/ 105 h 1115"/>
                    <a:gd name="T16" fmla="*/ 436 w 534"/>
                    <a:gd name="T17" fmla="*/ 280 h 1115"/>
                    <a:gd name="T18" fmla="*/ 431 w 534"/>
                    <a:gd name="T19" fmla="*/ 323 h 1115"/>
                    <a:gd name="T20" fmla="*/ 534 w 534"/>
                    <a:gd name="T21" fmla="*/ 591 h 1115"/>
                    <a:gd name="T22" fmla="*/ 276 w 534"/>
                    <a:gd name="T23" fmla="*/ 964 h 1115"/>
                    <a:gd name="T24" fmla="*/ 275 w 534"/>
                    <a:gd name="T25" fmla="*/ 970 h 1115"/>
                    <a:gd name="T26" fmla="*/ 138 w 534"/>
                    <a:gd name="T27" fmla="*/ 1108 h 1115"/>
                    <a:gd name="T28" fmla="*/ 32 w 534"/>
                    <a:gd name="T29" fmla="*/ 1096 h 1115"/>
                    <a:gd name="T30" fmla="*/ 0 w 534"/>
                    <a:gd name="T31" fmla="*/ 1049 h 1115"/>
                    <a:gd name="T32" fmla="*/ 0 w 534"/>
                    <a:gd name="T33" fmla="*/ 831 h 1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34" h="1115">
                      <a:moveTo>
                        <a:pt x="0" y="831"/>
                      </a:moveTo>
                      <a:cubicBezTo>
                        <a:pt x="0" y="116"/>
                        <a:pt x="0" y="116"/>
                        <a:pt x="0" y="116"/>
                      </a:cubicBezTo>
                      <a:cubicBezTo>
                        <a:pt x="0" y="98"/>
                        <a:pt x="5" y="82"/>
                        <a:pt x="14" y="68"/>
                      </a:cubicBezTo>
                      <a:cubicBezTo>
                        <a:pt x="15" y="65"/>
                        <a:pt x="16" y="63"/>
                        <a:pt x="17" y="61"/>
                      </a:cubicBezTo>
                      <a:cubicBezTo>
                        <a:pt x="17" y="61"/>
                        <a:pt x="17" y="61"/>
                        <a:pt x="17" y="61"/>
                      </a:cubicBezTo>
                      <a:cubicBezTo>
                        <a:pt x="39" y="25"/>
                        <a:pt x="78" y="0"/>
                        <a:pt x="123" y="0"/>
                      </a:cubicBezTo>
                      <a:cubicBezTo>
                        <a:pt x="185" y="0"/>
                        <a:pt x="237" y="46"/>
                        <a:pt x="245" y="106"/>
                      </a:cubicBezTo>
                      <a:cubicBezTo>
                        <a:pt x="250" y="105"/>
                        <a:pt x="256" y="105"/>
                        <a:pt x="262" y="105"/>
                      </a:cubicBezTo>
                      <a:cubicBezTo>
                        <a:pt x="358" y="105"/>
                        <a:pt x="436" y="183"/>
                        <a:pt x="436" y="280"/>
                      </a:cubicBezTo>
                      <a:cubicBezTo>
                        <a:pt x="436" y="295"/>
                        <a:pt x="434" y="309"/>
                        <a:pt x="431" y="323"/>
                      </a:cubicBezTo>
                      <a:cubicBezTo>
                        <a:pt x="495" y="394"/>
                        <a:pt x="534" y="487"/>
                        <a:pt x="534" y="591"/>
                      </a:cubicBezTo>
                      <a:cubicBezTo>
                        <a:pt x="534" y="762"/>
                        <a:pt x="427" y="907"/>
                        <a:pt x="276" y="964"/>
                      </a:cubicBezTo>
                      <a:cubicBezTo>
                        <a:pt x="275" y="966"/>
                        <a:pt x="275" y="968"/>
                        <a:pt x="275" y="970"/>
                      </a:cubicBezTo>
                      <a:cubicBezTo>
                        <a:pt x="262" y="1039"/>
                        <a:pt x="206" y="1094"/>
                        <a:pt x="138" y="1108"/>
                      </a:cubicBezTo>
                      <a:cubicBezTo>
                        <a:pt x="100" y="1115"/>
                        <a:pt x="63" y="1110"/>
                        <a:pt x="32" y="1096"/>
                      </a:cubicBezTo>
                      <a:cubicBezTo>
                        <a:pt x="13" y="1088"/>
                        <a:pt x="0" y="1069"/>
                        <a:pt x="0" y="1049"/>
                      </a:cubicBezTo>
                      <a:lnTo>
                        <a:pt x="0" y="83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pSp>
          <p:grpSp>
            <p:nvGrpSpPr>
              <p:cNvPr id="106" name="Group 105">
                <a:extLst>
                  <a:ext uri="{FF2B5EF4-FFF2-40B4-BE49-F238E27FC236}">
                    <a16:creationId xmlns:a16="http://schemas.microsoft.com/office/drawing/2014/main" id="{ABF75A37-34F8-4F08-9AAE-FD4F00A4E6E9}"/>
                  </a:ext>
                </a:extLst>
              </p:cNvPr>
              <p:cNvGrpSpPr/>
              <p:nvPr/>
            </p:nvGrpSpPr>
            <p:grpSpPr>
              <a:xfrm>
                <a:off x="8238412" y="6646998"/>
                <a:ext cx="334803" cy="325168"/>
                <a:chOff x="7289800" y="6665006"/>
                <a:chExt cx="441325" cy="428624"/>
              </a:xfrm>
              <a:solidFill>
                <a:schemeClr val="bg1"/>
              </a:solidFill>
            </p:grpSpPr>
            <p:sp>
              <p:nvSpPr>
                <p:cNvPr id="107" name="Freeform 5">
                  <a:extLst>
                    <a:ext uri="{FF2B5EF4-FFF2-40B4-BE49-F238E27FC236}">
                      <a16:creationId xmlns:a16="http://schemas.microsoft.com/office/drawing/2014/main" id="{E12AC7B7-4FB6-45F4-B877-7297D99635B6}"/>
                    </a:ext>
                  </a:extLst>
                </p:cNvPr>
                <p:cNvSpPr>
                  <a:spLocks/>
                </p:cNvSpPr>
                <p:nvPr/>
              </p:nvSpPr>
              <p:spPr bwMode="auto">
                <a:xfrm>
                  <a:off x="7554912" y="6665006"/>
                  <a:ext cx="58738" cy="52387"/>
                </a:xfrm>
                <a:custGeom>
                  <a:avLst/>
                  <a:gdLst>
                    <a:gd name="T0" fmla="*/ 29 w 37"/>
                    <a:gd name="T1" fmla="*/ 33 h 33"/>
                    <a:gd name="T2" fmla="*/ 0 w 37"/>
                    <a:gd name="T3" fmla="*/ 22 h 33"/>
                    <a:gd name="T4" fmla="*/ 9 w 37"/>
                    <a:gd name="T5" fmla="*/ 0 h 33"/>
                    <a:gd name="T6" fmla="*/ 37 w 37"/>
                    <a:gd name="T7" fmla="*/ 11 h 33"/>
                    <a:gd name="T8" fmla="*/ 29 w 37"/>
                    <a:gd name="T9" fmla="*/ 33 h 33"/>
                  </a:gdLst>
                  <a:ahLst/>
                  <a:cxnLst>
                    <a:cxn ang="0">
                      <a:pos x="T0" y="T1"/>
                    </a:cxn>
                    <a:cxn ang="0">
                      <a:pos x="T2" y="T3"/>
                    </a:cxn>
                    <a:cxn ang="0">
                      <a:pos x="T4" y="T5"/>
                    </a:cxn>
                    <a:cxn ang="0">
                      <a:pos x="T6" y="T7"/>
                    </a:cxn>
                    <a:cxn ang="0">
                      <a:pos x="T8" y="T9"/>
                    </a:cxn>
                  </a:cxnLst>
                  <a:rect l="0" t="0" r="r" b="b"/>
                  <a:pathLst>
                    <a:path w="37" h="33">
                      <a:moveTo>
                        <a:pt x="29" y="33"/>
                      </a:moveTo>
                      <a:lnTo>
                        <a:pt x="0" y="22"/>
                      </a:lnTo>
                      <a:lnTo>
                        <a:pt x="9" y="0"/>
                      </a:lnTo>
                      <a:lnTo>
                        <a:pt x="37" y="11"/>
                      </a:lnTo>
                      <a:lnTo>
                        <a:pt x="29"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108" name="Freeform 6">
                  <a:extLst>
                    <a:ext uri="{FF2B5EF4-FFF2-40B4-BE49-F238E27FC236}">
                      <a16:creationId xmlns:a16="http://schemas.microsoft.com/office/drawing/2014/main" id="{626E0BBF-DBE1-423B-9A6F-6EFAF3A71E66}"/>
                    </a:ext>
                  </a:extLst>
                </p:cNvPr>
                <p:cNvSpPr>
                  <a:spLocks/>
                </p:cNvSpPr>
                <p:nvPr/>
              </p:nvSpPr>
              <p:spPr bwMode="auto">
                <a:xfrm>
                  <a:off x="7400925" y="6666593"/>
                  <a:ext cx="58738" cy="52387"/>
                </a:xfrm>
                <a:custGeom>
                  <a:avLst/>
                  <a:gdLst>
                    <a:gd name="T0" fmla="*/ 0 w 37"/>
                    <a:gd name="T1" fmla="*/ 12 h 33"/>
                    <a:gd name="T2" fmla="*/ 28 w 37"/>
                    <a:gd name="T3" fmla="*/ 0 h 33"/>
                    <a:gd name="T4" fmla="*/ 37 w 37"/>
                    <a:gd name="T5" fmla="*/ 21 h 33"/>
                    <a:gd name="T6" fmla="*/ 9 w 37"/>
                    <a:gd name="T7" fmla="*/ 33 h 33"/>
                    <a:gd name="T8" fmla="*/ 0 w 37"/>
                    <a:gd name="T9" fmla="*/ 12 h 33"/>
                  </a:gdLst>
                  <a:ahLst/>
                  <a:cxnLst>
                    <a:cxn ang="0">
                      <a:pos x="T0" y="T1"/>
                    </a:cxn>
                    <a:cxn ang="0">
                      <a:pos x="T2" y="T3"/>
                    </a:cxn>
                    <a:cxn ang="0">
                      <a:pos x="T4" y="T5"/>
                    </a:cxn>
                    <a:cxn ang="0">
                      <a:pos x="T6" y="T7"/>
                    </a:cxn>
                    <a:cxn ang="0">
                      <a:pos x="T8" y="T9"/>
                    </a:cxn>
                  </a:cxnLst>
                  <a:rect l="0" t="0" r="r" b="b"/>
                  <a:pathLst>
                    <a:path w="37" h="33">
                      <a:moveTo>
                        <a:pt x="0" y="12"/>
                      </a:moveTo>
                      <a:lnTo>
                        <a:pt x="28" y="0"/>
                      </a:lnTo>
                      <a:lnTo>
                        <a:pt x="37" y="21"/>
                      </a:lnTo>
                      <a:lnTo>
                        <a:pt x="9" y="33"/>
                      </a:lnTo>
                      <a:lnTo>
                        <a:pt x="0"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109" name="Freeform 10">
                  <a:extLst>
                    <a:ext uri="{FF2B5EF4-FFF2-40B4-BE49-F238E27FC236}">
                      <a16:creationId xmlns:a16="http://schemas.microsoft.com/office/drawing/2014/main" id="{9957F03A-FD23-4BCC-9093-32DC60B56A4A}"/>
                    </a:ext>
                  </a:extLst>
                </p:cNvPr>
                <p:cNvSpPr>
                  <a:spLocks noEditPoints="1"/>
                </p:cNvSpPr>
                <p:nvPr/>
              </p:nvSpPr>
              <p:spPr bwMode="auto">
                <a:xfrm>
                  <a:off x="7289800" y="6684056"/>
                  <a:ext cx="441325" cy="390525"/>
                </a:xfrm>
                <a:custGeom>
                  <a:avLst/>
                  <a:gdLst>
                    <a:gd name="T0" fmla="*/ 507 w 1015"/>
                    <a:gd name="T1" fmla="*/ 128 h 896"/>
                    <a:gd name="T2" fmla="*/ 626 w 1015"/>
                    <a:gd name="T3" fmla="*/ 151 h 896"/>
                    <a:gd name="T4" fmla="*/ 801 w 1015"/>
                    <a:gd name="T5" fmla="*/ 322 h 896"/>
                    <a:gd name="T6" fmla="*/ 804 w 1015"/>
                    <a:gd name="T7" fmla="*/ 567 h 896"/>
                    <a:gd name="T8" fmla="*/ 685 w 1015"/>
                    <a:gd name="T9" fmla="*/ 714 h 896"/>
                    <a:gd name="T10" fmla="*/ 600 w 1015"/>
                    <a:gd name="T11" fmla="*/ 754 h 896"/>
                    <a:gd name="T12" fmla="*/ 507 w 1015"/>
                    <a:gd name="T13" fmla="*/ 768 h 896"/>
                    <a:gd name="T14" fmla="*/ 389 w 1015"/>
                    <a:gd name="T15" fmla="*/ 745 h 896"/>
                    <a:gd name="T16" fmla="*/ 213 w 1015"/>
                    <a:gd name="T17" fmla="*/ 575 h 896"/>
                    <a:gd name="T18" fmla="*/ 210 w 1015"/>
                    <a:gd name="T19" fmla="*/ 330 h 896"/>
                    <a:gd name="T20" fmla="*/ 330 w 1015"/>
                    <a:gd name="T21" fmla="*/ 182 h 896"/>
                    <a:gd name="T22" fmla="*/ 414 w 1015"/>
                    <a:gd name="T23" fmla="*/ 142 h 896"/>
                    <a:gd name="T24" fmla="*/ 507 w 1015"/>
                    <a:gd name="T25" fmla="*/ 128 h 896"/>
                    <a:gd name="T26" fmla="*/ 507 w 1015"/>
                    <a:gd name="T27" fmla="*/ 128 h 896"/>
                    <a:gd name="T28" fmla="*/ 507 w 1015"/>
                    <a:gd name="T29" fmla="*/ 128 h 896"/>
                    <a:gd name="T30" fmla="*/ 507 w 1015"/>
                    <a:gd name="T31" fmla="*/ 0 h 896"/>
                    <a:gd name="T32" fmla="*/ 91 w 1015"/>
                    <a:gd name="T33" fmla="*/ 282 h 896"/>
                    <a:gd name="T34" fmla="*/ 341 w 1015"/>
                    <a:gd name="T35" fmla="*/ 864 h 896"/>
                    <a:gd name="T36" fmla="*/ 507 w 1015"/>
                    <a:gd name="T37" fmla="*/ 896 h 896"/>
                    <a:gd name="T38" fmla="*/ 923 w 1015"/>
                    <a:gd name="T39" fmla="*/ 614 h 896"/>
                    <a:gd name="T40" fmla="*/ 673 w 1015"/>
                    <a:gd name="T41" fmla="*/ 32 h 896"/>
                    <a:gd name="T42" fmla="*/ 507 w 1015"/>
                    <a:gd name="T43" fmla="*/ 0 h 8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15" h="896">
                      <a:moveTo>
                        <a:pt x="507" y="128"/>
                      </a:moveTo>
                      <a:cubicBezTo>
                        <a:pt x="548" y="128"/>
                        <a:pt x="588" y="136"/>
                        <a:pt x="626" y="151"/>
                      </a:cubicBezTo>
                      <a:cubicBezTo>
                        <a:pt x="705" y="183"/>
                        <a:pt x="767" y="244"/>
                        <a:pt x="801" y="322"/>
                      </a:cubicBezTo>
                      <a:cubicBezTo>
                        <a:pt x="835" y="401"/>
                        <a:pt x="836" y="487"/>
                        <a:pt x="804" y="567"/>
                      </a:cubicBezTo>
                      <a:cubicBezTo>
                        <a:pt x="780" y="627"/>
                        <a:pt x="739" y="679"/>
                        <a:pt x="685" y="714"/>
                      </a:cubicBezTo>
                      <a:cubicBezTo>
                        <a:pt x="659" y="732"/>
                        <a:pt x="630" y="745"/>
                        <a:pt x="600" y="754"/>
                      </a:cubicBezTo>
                      <a:cubicBezTo>
                        <a:pt x="570" y="764"/>
                        <a:pt x="538" y="768"/>
                        <a:pt x="507" y="768"/>
                      </a:cubicBezTo>
                      <a:cubicBezTo>
                        <a:pt x="467" y="768"/>
                        <a:pt x="427" y="761"/>
                        <a:pt x="389" y="745"/>
                      </a:cubicBezTo>
                      <a:cubicBezTo>
                        <a:pt x="309" y="714"/>
                        <a:pt x="247" y="653"/>
                        <a:pt x="213" y="575"/>
                      </a:cubicBezTo>
                      <a:cubicBezTo>
                        <a:pt x="180" y="496"/>
                        <a:pt x="178" y="409"/>
                        <a:pt x="210" y="330"/>
                      </a:cubicBezTo>
                      <a:cubicBezTo>
                        <a:pt x="234" y="269"/>
                        <a:pt x="276" y="218"/>
                        <a:pt x="330" y="182"/>
                      </a:cubicBezTo>
                      <a:cubicBezTo>
                        <a:pt x="356" y="165"/>
                        <a:pt x="384" y="151"/>
                        <a:pt x="414" y="142"/>
                      </a:cubicBezTo>
                      <a:cubicBezTo>
                        <a:pt x="445" y="133"/>
                        <a:pt x="476" y="128"/>
                        <a:pt x="507" y="128"/>
                      </a:cubicBezTo>
                      <a:cubicBezTo>
                        <a:pt x="507" y="128"/>
                        <a:pt x="507" y="128"/>
                        <a:pt x="507" y="128"/>
                      </a:cubicBezTo>
                      <a:cubicBezTo>
                        <a:pt x="507" y="128"/>
                        <a:pt x="507" y="128"/>
                        <a:pt x="507" y="128"/>
                      </a:cubicBezTo>
                      <a:moveTo>
                        <a:pt x="507" y="0"/>
                      </a:moveTo>
                      <a:cubicBezTo>
                        <a:pt x="329" y="0"/>
                        <a:pt x="161" y="107"/>
                        <a:pt x="91" y="282"/>
                      </a:cubicBezTo>
                      <a:cubicBezTo>
                        <a:pt x="0" y="512"/>
                        <a:pt x="111" y="773"/>
                        <a:pt x="341" y="864"/>
                      </a:cubicBezTo>
                      <a:cubicBezTo>
                        <a:pt x="396" y="886"/>
                        <a:pt x="452" y="896"/>
                        <a:pt x="507" y="896"/>
                      </a:cubicBezTo>
                      <a:cubicBezTo>
                        <a:pt x="685" y="896"/>
                        <a:pt x="853" y="790"/>
                        <a:pt x="923" y="614"/>
                      </a:cubicBezTo>
                      <a:cubicBezTo>
                        <a:pt x="1015" y="385"/>
                        <a:pt x="903" y="124"/>
                        <a:pt x="673" y="32"/>
                      </a:cubicBezTo>
                      <a:cubicBezTo>
                        <a:pt x="619" y="11"/>
                        <a:pt x="563" y="0"/>
                        <a:pt x="50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110" name="Freeform 11">
                  <a:extLst>
                    <a:ext uri="{FF2B5EF4-FFF2-40B4-BE49-F238E27FC236}">
                      <a16:creationId xmlns:a16="http://schemas.microsoft.com/office/drawing/2014/main" id="{31FD30F6-48E2-45F2-8615-1D0BCACB1522}"/>
                    </a:ext>
                  </a:extLst>
                </p:cNvPr>
                <p:cNvSpPr>
                  <a:spLocks/>
                </p:cNvSpPr>
                <p:nvPr/>
              </p:nvSpPr>
              <p:spPr bwMode="auto">
                <a:xfrm>
                  <a:off x="7405687" y="7041243"/>
                  <a:ext cx="58738" cy="52387"/>
                </a:xfrm>
                <a:custGeom>
                  <a:avLst/>
                  <a:gdLst>
                    <a:gd name="T0" fmla="*/ 28 w 37"/>
                    <a:gd name="T1" fmla="*/ 33 h 33"/>
                    <a:gd name="T2" fmla="*/ 0 w 37"/>
                    <a:gd name="T3" fmla="*/ 21 h 33"/>
                    <a:gd name="T4" fmla="*/ 8 w 37"/>
                    <a:gd name="T5" fmla="*/ 0 h 33"/>
                    <a:gd name="T6" fmla="*/ 37 w 37"/>
                    <a:gd name="T7" fmla="*/ 11 h 33"/>
                    <a:gd name="T8" fmla="*/ 28 w 37"/>
                    <a:gd name="T9" fmla="*/ 33 h 33"/>
                  </a:gdLst>
                  <a:ahLst/>
                  <a:cxnLst>
                    <a:cxn ang="0">
                      <a:pos x="T0" y="T1"/>
                    </a:cxn>
                    <a:cxn ang="0">
                      <a:pos x="T2" y="T3"/>
                    </a:cxn>
                    <a:cxn ang="0">
                      <a:pos x="T4" y="T5"/>
                    </a:cxn>
                    <a:cxn ang="0">
                      <a:pos x="T6" y="T7"/>
                    </a:cxn>
                    <a:cxn ang="0">
                      <a:pos x="T8" y="T9"/>
                    </a:cxn>
                  </a:cxnLst>
                  <a:rect l="0" t="0" r="r" b="b"/>
                  <a:pathLst>
                    <a:path w="37" h="33">
                      <a:moveTo>
                        <a:pt x="28" y="33"/>
                      </a:moveTo>
                      <a:lnTo>
                        <a:pt x="0" y="21"/>
                      </a:lnTo>
                      <a:lnTo>
                        <a:pt x="8" y="0"/>
                      </a:lnTo>
                      <a:lnTo>
                        <a:pt x="37" y="11"/>
                      </a:lnTo>
                      <a:lnTo>
                        <a:pt x="28"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111" name="Freeform 12">
                  <a:extLst>
                    <a:ext uri="{FF2B5EF4-FFF2-40B4-BE49-F238E27FC236}">
                      <a16:creationId xmlns:a16="http://schemas.microsoft.com/office/drawing/2014/main" id="{2B11F12B-8284-463F-BDE7-7A53F38ECCB8}"/>
                    </a:ext>
                  </a:extLst>
                </p:cNvPr>
                <p:cNvSpPr>
                  <a:spLocks/>
                </p:cNvSpPr>
                <p:nvPr/>
              </p:nvSpPr>
              <p:spPr bwMode="auto">
                <a:xfrm>
                  <a:off x="7670800" y="6923768"/>
                  <a:ext cx="52388" cy="60325"/>
                </a:xfrm>
                <a:custGeom>
                  <a:avLst/>
                  <a:gdLst>
                    <a:gd name="T0" fmla="*/ 33 w 33"/>
                    <a:gd name="T1" fmla="*/ 9 h 38"/>
                    <a:gd name="T2" fmla="*/ 22 w 33"/>
                    <a:gd name="T3" fmla="*/ 38 h 38"/>
                    <a:gd name="T4" fmla="*/ 0 w 33"/>
                    <a:gd name="T5" fmla="*/ 29 h 38"/>
                    <a:gd name="T6" fmla="*/ 12 w 33"/>
                    <a:gd name="T7" fmla="*/ 0 h 38"/>
                    <a:gd name="T8" fmla="*/ 33 w 33"/>
                    <a:gd name="T9" fmla="*/ 9 h 38"/>
                  </a:gdLst>
                  <a:ahLst/>
                  <a:cxnLst>
                    <a:cxn ang="0">
                      <a:pos x="T0" y="T1"/>
                    </a:cxn>
                    <a:cxn ang="0">
                      <a:pos x="T2" y="T3"/>
                    </a:cxn>
                    <a:cxn ang="0">
                      <a:pos x="T4" y="T5"/>
                    </a:cxn>
                    <a:cxn ang="0">
                      <a:pos x="T6" y="T7"/>
                    </a:cxn>
                    <a:cxn ang="0">
                      <a:pos x="T8" y="T9"/>
                    </a:cxn>
                  </a:cxnLst>
                  <a:rect l="0" t="0" r="r" b="b"/>
                  <a:pathLst>
                    <a:path w="33" h="38">
                      <a:moveTo>
                        <a:pt x="33" y="9"/>
                      </a:moveTo>
                      <a:lnTo>
                        <a:pt x="22" y="38"/>
                      </a:lnTo>
                      <a:lnTo>
                        <a:pt x="0" y="29"/>
                      </a:lnTo>
                      <a:lnTo>
                        <a:pt x="12" y="0"/>
                      </a:lnTo>
                      <a:lnTo>
                        <a:pt x="33"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112" name="Freeform 13">
                  <a:extLst>
                    <a:ext uri="{FF2B5EF4-FFF2-40B4-BE49-F238E27FC236}">
                      <a16:creationId xmlns:a16="http://schemas.microsoft.com/office/drawing/2014/main" id="{FA3B6A40-B733-490D-952A-543DAB358091}"/>
                    </a:ext>
                  </a:extLst>
                </p:cNvPr>
                <p:cNvSpPr>
                  <a:spLocks/>
                </p:cNvSpPr>
                <p:nvPr/>
              </p:nvSpPr>
              <p:spPr bwMode="auto">
                <a:xfrm>
                  <a:off x="7296150" y="6774543"/>
                  <a:ext cx="52388" cy="58737"/>
                </a:xfrm>
                <a:custGeom>
                  <a:avLst/>
                  <a:gdLst>
                    <a:gd name="T0" fmla="*/ 33 w 33"/>
                    <a:gd name="T1" fmla="*/ 9 h 37"/>
                    <a:gd name="T2" fmla="*/ 22 w 33"/>
                    <a:gd name="T3" fmla="*/ 37 h 37"/>
                    <a:gd name="T4" fmla="*/ 0 w 33"/>
                    <a:gd name="T5" fmla="*/ 29 h 37"/>
                    <a:gd name="T6" fmla="*/ 11 w 33"/>
                    <a:gd name="T7" fmla="*/ 0 h 37"/>
                    <a:gd name="T8" fmla="*/ 33 w 33"/>
                    <a:gd name="T9" fmla="*/ 9 h 37"/>
                  </a:gdLst>
                  <a:ahLst/>
                  <a:cxnLst>
                    <a:cxn ang="0">
                      <a:pos x="T0" y="T1"/>
                    </a:cxn>
                    <a:cxn ang="0">
                      <a:pos x="T2" y="T3"/>
                    </a:cxn>
                    <a:cxn ang="0">
                      <a:pos x="T4" y="T5"/>
                    </a:cxn>
                    <a:cxn ang="0">
                      <a:pos x="T6" y="T7"/>
                    </a:cxn>
                    <a:cxn ang="0">
                      <a:pos x="T8" y="T9"/>
                    </a:cxn>
                  </a:cxnLst>
                  <a:rect l="0" t="0" r="r" b="b"/>
                  <a:pathLst>
                    <a:path w="33" h="37">
                      <a:moveTo>
                        <a:pt x="33" y="9"/>
                      </a:moveTo>
                      <a:lnTo>
                        <a:pt x="22" y="37"/>
                      </a:lnTo>
                      <a:lnTo>
                        <a:pt x="0" y="29"/>
                      </a:lnTo>
                      <a:lnTo>
                        <a:pt x="11" y="0"/>
                      </a:lnTo>
                      <a:lnTo>
                        <a:pt x="33"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113" name="Freeform 14">
                  <a:extLst>
                    <a:ext uri="{FF2B5EF4-FFF2-40B4-BE49-F238E27FC236}">
                      <a16:creationId xmlns:a16="http://schemas.microsoft.com/office/drawing/2014/main" id="{7C842885-330D-40D3-AD03-3F28DF39CB42}"/>
                    </a:ext>
                  </a:extLst>
                </p:cNvPr>
                <p:cNvSpPr>
                  <a:spLocks/>
                </p:cNvSpPr>
                <p:nvPr/>
              </p:nvSpPr>
              <p:spPr bwMode="auto">
                <a:xfrm>
                  <a:off x="7297737" y="6928531"/>
                  <a:ext cx="52388" cy="60325"/>
                </a:xfrm>
                <a:custGeom>
                  <a:avLst/>
                  <a:gdLst>
                    <a:gd name="T0" fmla="*/ 21 w 33"/>
                    <a:gd name="T1" fmla="*/ 0 h 38"/>
                    <a:gd name="T2" fmla="*/ 33 w 33"/>
                    <a:gd name="T3" fmla="*/ 29 h 38"/>
                    <a:gd name="T4" fmla="*/ 12 w 33"/>
                    <a:gd name="T5" fmla="*/ 38 h 38"/>
                    <a:gd name="T6" fmla="*/ 0 w 33"/>
                    <a:gd name="T7" fmla="*/ 9 h 38"/>
                    <a:gd name="T8" fmla="*/ 21 w 33"/>
                    <a:gd name="T9" fmla="*/ 0 h 38"/>
                  </a:gdLst>
                  <a:ahLst/>
                  <a:cxnLst>
                    <a:cxn ang="0">
                      <a:pos x="T0" y="T1"/>
                    </a:cxn>
                    <a:cxn ang="0">
                      <a:pos x="T2" y="T3"/>
                    </a:cxn>
                    <a:cxn ang="0">
                      <a:pos x="T4" y="T5"/>
                    </a:cxn>
                    <a:cxn ang="0">
                      <a:pos x="T6" y="T7"/>
                    </a:cxn>
                    <a:cxn ang="0">
                      <a:pos x="T8" y="T9"/>
                    </a:cxn>
                  </a:cxnLst>
                  <a:rect l="0" t="0" r="r" b="b"/>
                  <a:pathLst>
                    <a:path w="33" h="38">
                      <a:moveTo>
                        <a:pt x="21" y="0"/>
                      </a:moveTo>
                      <a:lnTo>
                        <a:pt x="33" y="29"/>
                      </a:lnTo>
                      <a:lnTo>
                        <a:pt x="12" y="38"/>
                      </a:lnTo>
                      <a:lnTo>
                        <a:pt x="0" y="9"/>
                      </a:lnTo>
                      <a:lnTo>
                        <a:pt x="2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114" name="Freeform 15">
                  <a:extLst>
                    <a:ext uri="{FF2B5EF4-FFF2-40B4-BE49-F238E27FC236}">
                      <a16:creationId xmlns:a16="http://schemas.microsoft.com/office/drawing/2014/main" id="{2CC5C4DE-4E80-4C0C-914F-D471D4C4C012}"/>
                    </a:ext>
                  </a:extLst>
                </p:cNvPr>
                <p:cNvSpPr>
                  <a:spLocks/>
                </p:cNvSpPr>
                <p:nvPr/>
              </p:nvSpPr>
              <p:spPr bwMode="auto">
                <a:xfrm>
                  <a:off x="7667625" y="6769781"/>
                  <a:ext cx="53975" cy="58737"/>
                </a:xfrm>
                <a:custGeom>
                  <a:avLst/>
                  <a:gdLst>
                    <a:gd name="T0" fmla="*/ 22 w 34"/>
                    <a:gd name="T1" fmla="*/ 0 h 37"/>
                    <a:gd name="T2" fmla="*/ 34 w 34"/>
                    <a:gd name="T3" fmla="*/ 28 h 37"/>
                    <a:gd name="T4" fmla="*/ 13 w 34"/>
                    <a:gd name="T5" fmla="*/ 37 h 37"/>
                    <a:gd name="T6" fmla="*/ 0 w 34"/>
                    <a:gd name="T7" fmla="*/ 9 h 37"/>
                    <a:gd name="T8" fmla="*/ 22 w 34"/>
                    <a:gd name="T9" fmla="*/ 0 h 37"/>
                  </a:gdLst>
                  <a:ahLst/>
                  <a:cxnLst>
                    <a:cxn ang="0">
                      <a:pos x="T0" y="T1"/>
                    </a:cxn>
                    <a:cxn ang="0">
                      <a:pos x="T2" y="T3"/>
                    </a:cxn>
                    <a:cxn ang="0">
                      <a:pos x="T4" y="T5"/>
                    </a:cxn>
                    <a:cxn ang="0">
                      <a:pos x="T6" y="T7"/>
                    </a:cxn>
                    <a:cxn ang="0">
                      <a:pos x="T8" y="T9"/>
                    </a:cxn>
                  </a:cxnLst>
                  <a:rect l="0" t="0" r="r" b="b"/>
                  <a:pathLst>
                    <a:path w="34" h="37">
                      <a:moveTo>
                        <a:pt x="22" y="0"/>
                      </a:moveTo>
                      <a:lnTo>
                        <a:pt x="34" y="28"/>
                      </a:lnTo>
                      <a:lnTo>
                        <a:pt x="13" y="37"/>
                      </a:lnTo>
                      <a:lnTo>
                        <a:pt x="0" y="9"/>
                      </a:lnTo>
                      <a:lnTo>
                        <a:pt x="2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115" name="Freeform 16">
                  <a:extLst>
                    <a:ext uri="{FF2B5EF4-FFF2-40B4-BE49-F238E27FC236}">
                      <a16:creationId xmlns:a16="http://schemas.microsoft.com/office/drawing/2014/main" id="{2EEA8428-11C9-4C62-AB60-67E0E345A25F}"/>
                    </a:ext>
                  </a:extLst>
                </p:cNvPr>
                <p:cNvSpPr>
                  <a:spLocks/>
                </p:cNvSpPr>
                <p:nvPr/>
              </p:nvSpPr>
              <p:spPr bwMode="auto">
                <a:xfrm>
                  <a:off x="7559675" y="7038068"/>
                  <a:ext cx="60325" cy="52387"/>
                </a:xfrm>
                <a:custGeom>
                  <a:avLst/>
                  <a:gdLst>
                    <a:gd name="T0" fmla="*/ 0 w 38"/>
                    <a:gd name="T1" fmla="*/ 12 h 33"/>
                    <a:gd name="T2" fmla="*/ 28 w 38"/>
                    <a:gd name="T3" fmla="*/ 0 h 33"/>
                    <a:gd name="T4" fmla="*/ 38 w 38"/>
                    <a:gd name="T5" fmla="*/ 21 h 33"/>
                    <a:gd name="T6" fmla="*/ 9 w 38"/>
                    <a:gd name="T7" fmla="*/ 33 h 33"/>
                    <a:gd name="T8" fmla="*/ 0 w 38"/>
                    <a:gd name="T9" fmla="*/ 12 h 33"/>
                  </a:gdLst>
                  <a:ahLst/>
                  <a:cxnLst>
                    <a:cxn ang="0">
                      <a:pos x="T0" y="T1"/>
                    </a:cxn>
                    <a:cxn ang="0">
                      <a:pos x="T2" y="T3"/>
                    </a:cxn>
                    <a:cxn ang="0">
                      <a:pos x="T4" y="T5"/>
                    </a:cxn>
                    <a:cxn ang="0">
                      <a:pos x="T6" y="T7"/>
                    </a:cxn>
                    <a:cxn ang="0">
                      <a:pos x="T8" y="T9"/>
                    </a:cxn>
                  </a:cxnLst>
                  <a:rect l="0" t="0" r="r" b="b"/>
                  <a:pathLst>
                    <a:path w="38" h="33">
                      <a:moveTo>
                        <a:pt x="0" y="12"/>
                      </a:moveTo>
                      <a:lnTo>
                        <a:pt x="28" y="0"/>
                      </a:lnTo>
                      <a:lnTo>
                        <a:pt x="38" y="21"/>
                      </a:lnTo>
                      <a:lnTo>
                        <a:pt x="9" y="33"/>
                      </a:lnTo>
                      <a:lnTo>
                        <a:pt x="0"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pSp>
        </p:grpSp>
      </p:grpSp>
      <p:cxnSp>
        <p:nvCxnSpPr>
          <p:cNvPr id="119" name="Straight Connector 118">
            <a:extLst>
              <a:ext uri="{FF2B5EF4-FFF2-40B4-BE49-F238E27FC236}">
                <a16:creationId xmlns:a16="http://schemas.microsoft.com/office/drawing/2014/main" id="{2CB9D50F-03C7-49E8-BA6F-128A7C38E6A7}"/>
              </a:ext>
            </a:extLst>
          </p:cNvPr>
          <p:cNvCxnSpPr>
            <a:cxnSpLocks/>
          </p:cNvCxnSpPr>
          <p:nvPr/>
        </p:nvCxnSpPr>
        <p:spPr>
          <a:xfrm>
            <a:off x="10189580" y="2058980"/>
            <a:ext cx="2002420" cy="0"/>
          </a:xfrm>
          <a:prstGeom prst="line">
            <a:avLst/>
          </a:prstGeom>
          <a:ln w="19050">
            <a:solidFill>
              <a:schemeClr val="accent2">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EA3E9619-6F1A-4ABA-AC21-4D3168A7501E}"/>
              </a:ext>
            </a:extLst>
          </p:cNvPr>
          <p:cNvCxnSpPr>
            <a:cxnSpLocks/>
          </p:cNvCxnSpPr>
          <p:nvPr/>
        </p:nvCxnSpPr>
        <p:spPr>
          <a:xfrm>
            <a:off x="2341143" y="2058980"/>
            <a:ext cx="7555211" cy="0"/>
          </a:xfrm>
          <a:prstGeom prst="line">
            <a:avLst/>
          </a:prstGeom>
          <a:ln w="19050">
            <a:solidFill>
              <a:schemeClr val="accent2">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52C710FE-4581-4544-8A2F-5F6CEB53C88A}"/>
              </a:ext>
            </a:extLst>
          </p:cNvPr>
          <p:cNvSpPr/>
          <p:nvPr/>
        </p:nvSpPr>
        <p:spPr>
          <a:xfrm>
            <a:off x="362019" y="162576"/>
            <a:ext cx="2687210" cy="461665"/>
          </a:xfrm>
          <a:prstGeom prst="rect">
            <a:avLst/>
          </a:prstGeom>
        </p:spPr>
        <p:txBody>
          <a:bodyPr wrap="none">
            <a:spAutoFit/>
          </a:bodyPr>
          <a:lstStyle/>
          <a:p>
            <a:pPr algn="r" defTabSz="932472" fontAlgn="base">
              <a:spcBef>
                <a:spcPct val="0"/>
              </a:spcBef>
              <a:spcAft>
                <a:spcPct val="0"/>
              </a:spcAft>
            </a:pPr>
            <a:r>
              <a:rPr lang="en-US" sz="2400" b="1">
                <a:gradFill>
                  <a:gsLst>
                    <a:gs pos="83000">
                      <a:schemeClr val="tx1"/>
                    </a:gs>
                    <a:gs pos="100000">
                      <a:schemeClr val="tx2"/>
                    </a:gs>
                  </a:gsLst>
                  <a:lin ang="5400000" scaled="1"/>
                </a:gradFill>
                <a:cs typeface="Segoe UI Semibold" panose="020B0702040204020203" pitchFamily="34" charset="0"/>
              </a:rPr>
              <a:t>AZURE SENTINEL</a:t>
            </a:r>
          </a:p>
        </p:txBody>
      </p:sp>
      <p:pic>
        <p:nvPicPr>
          <p:cNvPr id="121" name="Picture 120">
            <a:extLst>
              <a:ext uri="{FF2B5EF4-FFF2-40B4-BE49-F238E27FC236}">
                <a16:creationId xmlns:a16="http://schemas.microsoft.com/office/drawing/2014/main" id="{8B36AE04-834F-40BD-A1CE-680DE58F56D3}"/>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63919" y="263545"/>
            <a:ext cx="231592" cy="265519"/>
          </a:xfrm>
          <a:prstGeom prst="rect">
            <a:avLst/>
          </a:prstGeom>
        </p:spPr>
      </p:pic>
      <p:grpSp>
        <p:nvGrpSpPr>
          <p:cNvPr id="147" name="Group 146">
            <a:extLst>
              <a:ext uri="{FF2B5EF4-FFF2-40B4-BE49-F238E27FC236}">
                <a16:creationId xmlns:a16="http://schemas.microsoft.com/office/drawing/2014/main" id="{108A9D76-72E8-4E73-A491-9A32ECA97CA5}"/>
              </a:ext>
            </a:extLst>
          </p:cNvPr>
          <p:cNvGrpSpPr/>
          <p:nvPr/>
        </p:nvGrpSpPr>
        <p:grpSpPr>
          <a:xfrm>
            <a:off x="5198018" y="2415925"/>
            <a:ext cx="861948" cy="383290"/>
            <a:chOff x="2376763" y="1844616"/>
            <a:chExt cx="4202201" cy="1868633"/>
          </a:xfrm>
        </p:grpSpPr>
        <p:cxnSp>
          <p:nvCxnSpPr>
            <p:cNvPr id="148" name="Straight Connector 147">
              <a:extLst>
                <a:ext uri="{FF2B5EF4-FFF2-40B4-BE49-F238E27FC236}">
                  <a16:creationId xmlns:a16="http://schemas.microsoft.com/office/drawing/2014/main" id="{7A8EDBE9-588D-426C-81B3-16AA6AEB0581}"/>
                </a:ext>
              </a:extLst>
            </p:cNvPr>
            <p:cNvCxnSpPr>
              <a:cxnSpLocks/>
              <a:stCxn id="150" idx="2"/>
              <a:endCxn id="152" idx="6"/>
            </p:cNvCxnSpPr>
            <p:nvPr/>
          </p:nvCxnSpPr>
          <p:spPr>
            <a:xfrm flipH="1">
              <a:off x="2890372" y="2741519"/>
              <a:ext cx="1060291" cy="0"/>
            </a:xfrm>
            <a:prstGeom prst="line">
              <a:avLst/>
            </a:prstGeom>
            <a:noFill/>
            <a:ln w="3175" cap="flat" cmpd="sng" algn="ctr">
              <a:solidFill>
                <a:srgbClr val="0078D7"/>
              </a:solidFill>
              <a:prstDash val="solid"/>
              <a:headEnd type="none" w="med" len="med"/>
              <a:tailEnd type="none" w="med" len="med"/>
            </a:ln>
            <a:effectLst/>
          </p:spPr>
        </p:cxnSp>
        <p:sp>
          <p:nvSpPr>
            <p:cNvPr id="149" name="Oval 148">
              <a:extLst>
                <a:ext uri="{FF2B5EF4-FFF2-40B4-BE49-F238E27FC236}">
                  <a16:creationId xmlns:a16="http://schemas.microsoft.com/office/drawing/2014/main" id="{43E7BF4D-72B4-4C51-93C0-9026948FBB10}"/>
                </a:ext>
              </a:extLst>
            </p:cNvPr>
            <p:cNvSpPr/>
            <p:nvPr/>
          </p:nvSpPr>
          <p:spPr bwMode="auto">
            <a:xfrm>
              <a:off x="4509556" y="3342681"/>
              <a:ext cx="327990" cy="327989"/>
            </a:xfrm>
            <a:prstGeom prst="ellipse">
              <a:avLst/>
            </a:prstGeom>
            <a:solidFill>
              <a:srgbClr val="0078D7"/>
            </a:solidFill>
            <a:ln w="3175" cap="flat" cmpd="sng" algn="ctr">
              <a:solidFill>
                <a:srgbClr val="0078D7"/>
              </a:solid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4000">
                      <a:srgbClr val="1A1A1A"/>
                    </a:gs>
                    <a:gs pos="100000">
                      <a:srgbClr val="1A1A1A"/>
                    </a:gs>
                  </a:gsLst>
                  <a:lin ang="5400000" scaled="0"/>
                </a:gradFill>
                <a:effectLst/>
                <a:uLnTx/>
                <a:uFillTx/>
                <a:latin typeface="Segoe UI Semilight"/>
                <a:ea typeface="+mn-ea"/>
                <a:cs typeface="+mn-cs"/>
              </a:endParaRPr>
            </a:p>
          </p:txBody>
        </p:sp>
        <p:sp>
          <p:nvSpPr>
            <p:cNvPr id="150" name="Oval 149">
              <a:extLst>
                <a:ext uri="{FF2B5EF4-FFF2-40B4-BE49-F238E27FC236}">
                  <a16:creationId xmlns:a16="http://schemas.microsoft.com/office/drawing/2014/main" id="{D5B1F780-1F96-4457-A128-B6B994110FF8}"/>
                </a:ext>
              </a:extLst>
            </p:cNvPr>
            <p:cNvSpPr/>
            <p:nvPr/>
          </p:nvSpPr>
          <p:spPr bwMode="auto">
            <a:xfrm>
              <a:off x="3950662" y="2349386"/>
              <a:ext cx="784261" cy="784260"/>
            </a:xfrm>
            <a:prstGeom prst="ellipse">
              <a:avLst/>
            </a:prstGeom>
            <a:solidFill>
              <a:srgbClr val="0078D7"/>
            </a:solidFill>
            <a:ln w="3175" cap="flat" cmpd="sng" algn="ctr">
              <a:solidFill>
                <a:srgbClr val="0078D7"/>
              </a:solid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4000">
                      <a:srgbClr val="1A1A1A"/>
                    </a:gs>
                    <a:gs pos="100000">
                      <a:srgbClr val="1A1A1A"/>
                    </a:gs>
                  </a:gsLst>
                  <a:lin ang="5400000" scaled="0"/>
                </a:gradFill>
                <a:effectLst/>
                <a:uLnTx/>
                <a:uFillTx/>
                <a:latin typeface="Segoe UI Semilight"/>
                <a:ea typeface="+mn-ea"/>
                <a:cs typeface="+mn-cs"/>
              </a:endParaRPr>
            </a:p>
          </p:txBody>
        </p:sp>
        <p:sp>
          <p:nvSpPr>
            <p:cNvPr id="151" name="Oval 150">
              <a:extLst>
                <a:ext uri="{FF2B5EF4-FFF2-40B4-BE49-F238E27FC236}">
                  <a16:creationId xmlns:a16="http://schemas.microsoft.com/office/drawing/2014/main" id="{086A81F4-4FE4-4222-A383-7B9D916B5DB5}"/>
                </a:ext>
              </a:extLst>
            </p:cNvPr>
            <p:cNvSpPr/>
            <p:nvPr/>
          </p:nvSpPr>
          <p:spPr bwMode="auto">
            <a:xfrm>
              <a:off x="5418658" y="2468773"/>
              <a:ext cx="513611" cy="513606"/>
            </a:xfrm>
            <a:prstGeom prst="ellipse">
              <a:avLst/>
            </a:prstGeom>
            <a:solidFill>
              <a:srgbClr val="0078D7"/>
            </a:solidFill>
            <a:ln w="3175" cap="flat" cmpd="sng" algn="ctr">
              <a:solidFill>
                <a:srgbClr val="0078D7"/>
              </a:solid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4000">
                      <a:srgbClr val="1A1A1A"/>
                    </a:gs>
                    <a:gs pos="100000">
                      <a:srgbClr val="1A1A1A"/>
                    </a:gs>
                  </a:gsLst>
                  <a:lin ang="5400000" scaled="0"/>
                </a:gradFill>
                <a:effectLst/>
                <a:uLnTx/>
                <a:uFillTx/>
                <a:latin typeface="Segoe UI Semilight"/>
                <a:ea typeface="+mn-ea"/>
                <a:cs typeface="+mn-cs"/>
              </a:endParaRPr>
            </a:p>
          </p:txBody>
        </p:sp>
        <p:sp>
          <p:nvSpPr>
            <p:cNvPr id="152" name="Oval 151">
              <a:extLst>
                <a:ext uri="{FF2B5EF4-FFF2-40B4-BE49-F238E27FC236}">
                  <a16:creationId xmlns:a16="http://schemas.microsoft.com/office/drawing/2014/main" id="{A520D346-2AC8-4789-AD4E-4587FF3FE106}"/>
                </a:ext>
              </a:extLst>
            </p:cNvPr>
            <p:cNvSpPr/>
            <p:nvPr/>
          </p:nvSpPr>
          <p:spPr bwMode="auto">
            <a:xfrm>
              <a:off x="2376763" y="2484714"/>
              <a:ext cx="513611" cy="513606"/>
            </a:xfrm>
            <a:prstGeom prst="ellipse">
              <a:avLst/>
            </a:prstGeom>
            <a:solidFill>
              <a:srgbClr val="0078D7"/>
            </a:solidFill>
            <a:ln w="3175" cap="flat" cmpd="sng" algn="ctr">
              <a:solidFill>
                <a:srgbClr val="0078D7"/>
              </a:solid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4000">
                      <a:srgbClr val="1A1A1A"/>
                    </a:gs>
                    <a:gs pos="100000">
                      <a:srgbClr val="1A1A1A"/>
                    </a:gs>
                  </a:gsLst>
                  <a:lin ang="5400000" scaled="0"/>
                </a:gradFill>
                <a:effectLst/>
                <a:uLnTx/>
                <a:uFillTx/>
                <a:latin typeface="Segoe UI Semilight"/>
                <a:ea typeface="+mn-ea"/>
                <a:cs typeface="+mn-cs"/>
              </a:endParaRPr>
            </a:p>
          </p:txBody>
        </p:sp>
        <p:sp>
          <p:nvSpPr>
            <p:cNvPr id="153" name="Oval 152">
              <a:extLst>
                <a:ext uri="{FF2B5EF4-FFF2-40B4-BE49-F238E27FC236}">
                  <a16:creationId xmlns:a16="http://schemas.microsoft.com/office/drawing/2014/main" id="{50798597-99B5-4F22-8C2D-CF3C83AA8561}"/>
                </a:ext>
              </a:extLst>
            </p:cNvPr>
            <p:cNvSpPr/>
            <p:nvPr/>
          </p:nvSpPr>
          <p:spPr bwMode="auto">
            <a:xfrm>
              <a:off x="3963629" y="3385260"/>
              <a:ext cx="327990" cy="327989"/>
            </a:xfrm>
            <a:prstGeom prst="ellipse">
              <a:avLst/>
            </a:prstGeom>
            <a:solidFill>
              <a:srgbClr val="0078D7"/>
            </a:solidFill>
            <a:ln w="3175" cap="flat" cmpd="sng" algn="ctr">
              <a:solidFill>
                <a:srgbClr val="0078D7"/>
              </a:solid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4000">
                      <a:srgbClr val="1A1A1A"/>
                    </a:gs>
                    <a:gs pos="100000">
                      <a:srgbClr val="1A1A1A"/>
                    </a:gs>
                  </a:gsLst>
                  <a:lin ang="5400000" scaled="0"/>
                </a:gradFill>
                <a:effectLst/>
                <a:uLnTx/>
                <a:uFillTx/>
                <a:latin typeface="Segoe UI Semilight"/>
                <a:ea typeface="+mn-ea"/>
                <a:cs typeface="+mn-cs"/>
              </a:endParaRPr>
            </a:p>
          </p:txBody>
        </p:sp>
        <p:sp>
          <p:nvSpPr>
            <p:cNvPr id="154" name="Oval 153">
              <a:extLst>
                <a:ext uri="{FF2B5EF4-FFF2-40B4-BE49-F238E27FC236}">
                  <a16:creationId xmlns:a16="http://schemas.microsoft.com/office/drawing/2014/main" id="{9DC2D5AC-61E8-4FBA-A234-75F40BABCF79}"/>
                </a:ext>
              </a:extLst>
            </p:cNvPr>
            <p:cNvSpPr/>
            <p:nvPr/>
          </p:nvSpPr>
          <p:spPr bwMode="auto">
            <a:xfrm>
              <a:off x="6250973" y="2229565"/>
              <a:ext cx="327991" cy="327987"/>
            </a:xfrm>
            <a:prstGeom prst="ellipse">
              <a:avLst/>
            </a:prstGeom>
            <a:solidFill>
              <a:srgbClr val="0078D7"/>
            </a:solidFill>
            <a:ln w="3175" cap="flat" cmpd="sng" algn="ctr">
              <a:solidFill>
                <a:srgbClr val="0078D7"/>
              </a:solid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4000">
                      <a:srgbClr val="1A1A1A"/>
                    </a:gs>
                    <a:gs pos="100000">
                      <a:srgbClr val="1A1A1A"/>
                    </a:gs>
                  </a:gsLst>
                  <a:lin ang="5400000" scaled="0"/>
                </a:gradFill>
                <a:effectLst/>
                <a:uLnTx/>
                <a:uFillTx/>
                <a:latin typeface="Segoe UI Semilight"/>
                <a:ea typeface="+mn-ea"/>
                <a:cs typeface="+mn-cs"/>
              </a:endParaRPr>
            </a:p>
          </p:txBody>
        </p:sp>
        <p:sp>
          <p:nvSpPr>
            <p:cNvPr id="155" name="Oval 154">
              <a:extLst>
                <a:ext uri="{FF2B5EF4-FFF2-40B4-BE49-F238E27FC236}">
                  <a16:creationId xmlns:a16="http://schemas.microsoft.com/office/drawing/2014/main" id="{7B16B463-85EB-4C68-8248-7553A60BE86E}"/>
                </a:ext>
              </a:extLst>
            </p:cNvPr>
            <p:cNvSpPr/>
            <p:nvPr/>
          </p:nvSpPr>
          <p:spPr bwMode="auto">
            <a:xfrm>
              <a:off x="5702747" y="1844616"/>
              <a:ext cx="327991" cy="327987"/>
            </a:xfrm>
            <a:prstGeom prst="ellipse">
              <a:avLst/>
            </a:prstGeom>
            <a:solidFill>
              <a:srgbClr val="0078D7"/>
            </a:solidFill>
            <a:ln w="3175" cap="flat" cmpd="sng" algn="ctr">
              <a:solidFill>
                <a:srgbClr val="0078D7"/>
              </a:solid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4000">
                      <a:srgbClr val="1A1A1A"/>
                    </a:gs>
                    <a:gs pos="100000">
                      <a:srgbClr val="1A1A1A"/>
                    </a:gs>
                  </a:gsLst>
                  <a:lin ang="5400000" scaled="0"/>
                </a:gradFill>
                <a:effectLst/>
                <a:uLnTx/>
                <a:uFillTx/>
                <a:latin typeface="Segoe UI Semilight"/>
                <a:ea typeface="+mn-ea"/>
                <a:cs typeface="+mn-cs"/>
              </a:endParaRPr>
            </a:p>
          </p:txBody>
        </p:sp>
        <p:sp>
          <p:nvSpPr>
            <p:cNvPr id="156" name="Oval 155">
              <a:extLst>
                <a:ext uri="{FF2B5EF4-FFF2-40B4-BE49-F238E27FC236}">
                  <a16:creationId xmlns:a16="http://schemas.microsoft.com/office/drawing/2014/main" id="{F62D2B80-E945-448E-A570-AE6961A5E613}"/>
                </a:ext>
              </a:extLst>
            </p:cNvPr>
            <p:cNvSpPr/>
            <p:nvPr/>
          </p:nvSpPr>
          <p:spPr bwMode="auto">
            <a:xfrm>
              <a:off x="2863666" y="2024549"/>
              <a:ext cx="327991" cy="327987"/>
            </a:xfrm>
            <a:prstGeom prst="ellipse">
              <a:avLst/>
            </a:prstGeom>
            <a:solidFill>
              <a:srgbClr val="0078D7"/>
            </a:solidFill>
            <a:ln w="3175" cap="flat" cmpd="sng" algn="ctr">
              <a:solidFill>
                <a:srgbClr val="0078D7"/>
              </a:solid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4000">
                      <a:srgbClr val="1A1A1A"/>
                    </a:gs>
                    <a:gs pos="100000">
                      <a:srgbClr val="1A1A1A"/>
                    </a:gs>
                  </a:gsLst>
                  <a:lin ang="5400000" scaled="0"/>
                </a:gradFill>
                <a:effectLst/>
                <a:uLnTx/>
                <a:uFillTx/>
                <a:latin typeface="Segoe UI Semilight"/>
                <a:ea typeface="+mn-ea"/>
                <a:cs typeface="+mn-cs"/>
              </a:endParaRPr>
            </a:p>
          </p:txBody>
        </p:sp>
        <p:sp>
          <p:nvSpPr>
            <p:cNvPr id="157" name="Oval 156">
              <a:extLst>
                <a:ext uri="{FF2B5EF4-FFF2-40B4-BE49-F238E27FC236}">
                  <a16:creationId xmlns:a16="http://schemas.microsoft.com/office/drawing/2014/main" id="{24548EEC-4FE9-450B-9456-DFEB53BDFFC3}"/>
                </a:ext>
              </a:extLst>
            </p:cNvPr>
            <p:cNvSpPr/>
            <p:nvPr/>
          </p:nvSpPr>
          <p:spPr bwMode="auto">
            <a:xfrm>
              <a:off x="4913302" y="2940041"/>
              <a:ext cx="327990" cy="327989"/>
            </a:xfrm>
            <a:prstGeom prst="ellipse">
              <a:avLst/>
            </a:prstGeom>
            <a:solidFill>
              <a:srgbClr val="0078D7"/>
            </a:solidFill>
            <a:ln w="3175" cap="flat" cmpd="sng" algn="ctr">
              <a:solidFill>
                <a:srgbClr val="0078D7"/>
              </a:solid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4000">
                      <a:srgbClr val="1A1A1A"/>
                    </a:gs>
                    <a:gs pos="100000">
                      <a:srgbClr val="1A1A1A"/>
                    </a:gs>
                  </a:gsLst>
                  <a:lin ang="5400000" scaled="0"/>
                </a:gradFill>
                <a:effectLst/>
                <a:uLnTx/>
                <a:uFillTx/>
                <a:latin typeface="Segoe UI Semilight"/>
                <a:ea typeface="+mn-ea"/>
                <a:cs typeface="+mn-cs"/>
              </a:endParaRPr>
            </a:p>
          </p:txBody>
        </p:sp>
        <p:cxnSp>
          <p:nvCxnSpPr>
            <p:cNvPr id="158" name="Straight Connector 157">
              <a:extLst>
                <a:ext uri="{FF2B5EF4-FFF2-40B4-BE49-F238E27FC236}">
                  <a16:creationId xmlns:a16="http://schemas.microsoft.com/office/drawing/2014/main" id="{35A3AFAA-24DA-4CEC-819D-B3937BE6E732}"/>
                </a:ext>
              </a:extLst>
            </p:cNvPr>
            <p:cNvCxnSpPr>
              <a:cxnSpLocks/>
            </p:cNvCxnSpPr>
            <p:nvPr/>
          </p:nvCxnSpPr>
          <p:spPr>
            <a:xfrm flipH="1">
              <a:off x="4433636" y="2721173"/>
              <a:ext cx="1379652" cy="1"/>
            </a:xfrm>
            <a:prstGeom prst="line">
              <a:avLst/>
            </a:prstGeom>
            <a:noFill/>
            <a:ln w="3175" cap="flat" cmpd="sng" algn="ctr">
              <a:solidFill>
                <a:srgbClr val="0078D7"/>
              </a:solidFill>
              <a:prstDash val="solid"/>
              <a:headEnd type="none" w="med" len="med"/>
              <a:tailEnd type="none" w="med" len="med"/>
            </a:ln>
            <a:effectLst/>
          </p:spPr>
        </p:cxnSp>
        <p:cxnSp>
          <p:nvCxnSpPr>
            <p:cNvPr id="159" name="Straight Connector 158">
              <a:extLst>
                <a:ext uri="{FF2B5EF4-FFF2-40B4-BE49-F238E27FC236}">
                  <a16:creationId xmlns:a16="http://schemas.microsoft.com/office/drawing/2014/main" id="{6FC93118-40E8-4668-BA9C-57FD119260D4}"/>
                </a:ext>
              </a:extLst>
            </p:cNvPr>
            <p:cNvCxnSpPr>
              <a:cxnSpLocks/>
            </p:cNvCxnSpPr>
            <p:nvPr/>
          </p:nvCxnSpPr>
          <p:spPr>
            <a:xfrm flipH="1" flipV="1">
              <a:off x="4578482" y="2847975"/>
              <a:ext cx="498816" cy="285671"/>
            </a:xfrm>
            <a:prstGeom prst="line">
              <a:avLst/>
            </a:prstGeom>
            <a:noFill/>
            <a:ln w="3175" cap="flat" cmpd="sng" algn="ctr">
              <a:solidFill>
                <a:srgbClr val="0078D7"/>
              </a:solidFill>
              <a:prstDash val="solid"/>
              <a:headEnd type="none" w="med" len="med"/>
              <a:tailEnd type="none" w="med" len="med"/>
            </a:ln>
            <a:effectLst/>
          </p:spPr>
        </p:cxnSp>
        <p:cxnSp>
          <p:nvCxnSpPr>
            <p:cNvPr id="160" name="Straight Connector 159">
              <a:extLst>
                <a:ext uri="{FF2B5EF4-FFF2-40B4-BE49-F238E27FC236}">
                  <a16:creationId xmlns:a16="http://schemas.microsoft.com/office/drawing/2014/main" id="{F43053F8-98CE-48A4-8F6D-879E585B0FDA}"/>
                </a:ext>
              </a:extLst>
            </p:cNvPr>
            <p:cNvCxnSpPr>
              <a:cxnSpLocks/>
            </p:cNvCxnSpPr>
            <p:nvPr/>
          </p:nvCxnSpPr>
          <p:spPr>
            <a:xfrm flipH="1" flipV="1">
              <a:off x="4414488" y="2956775"/>
              <a:ext cx="230379" cy="505563"/>
            </a:xfrm>
            <a:prstGeom prst="line">
              <a:avLst/>
            </a:prstGeom>
            <a:noFill/>
            <a:ln w="3175" cap="flat" cmpd="sng" algn="ctr">
              <a:solidFill>
                <a:srgbClr val="0078D7"/>
              </a:solidFill>
              <a:prstDash val="solid"/>
              <a:headEnd type="none" w="med" len="med"/>
              <a:tailEnd type="none" w="med" len="med"/>
            </a:ln>
            <a:effectLst/>
          </p:spPr>
        </p:cxnSp>
        <p:cxnSp>
          <p:nvCxnSpPr>
            <p:cNvPr id="161" name="Straight Connector 160">
              <a:extLst>
                <a:ext uri="{FF2B5EF4-FFF2-40B4-BE49-F238E27FC236}">
                  <a16:creationId xmlns:a16="http://schemas.microsoft.com/office/drawing/2014/main" id="{429FD773-9787-4EF8-81B0-7903C83B1127}"/>
                </a:ext>
              </a:extLst>
            </p:cNvPr>
            <p:cNvCxnSpPr>
              <a:cxnSpLocks/>
            </p:cNvCxnSpPr>
            <p:nvPr/>
          </p:nvCxnSpPr>
          <p:spPr>
            <a:xfrm flipV="1">
              <a:off x="4127624" y="2781300"/>
              <a:ext cx="180248" cy="767954"/>
            </a:xfrm>
            <a:prstGeom prst="line">
              <a:avLst/>
            </a:prstGeom>
            <a:noFill/>
            <a:ln w="3175" cap="flat" cmpd="sng" algn="ctr">
              <a:solidFill>
                <a:srgbClr val="0078D7"/>
              </a:solidFill>
              <a:prstDash val="solid"/>
              <a:headEnd type="none" w="med" len="med"/>
              <a:tailEnd type="none" w="med" len="med"/>
            </a:ln>
            <a:effectLst/>
          </p:spPr>
        </p:cxnSp>
        <p:cxnSp>
          <p:nvCxnSpPr>
            <p:cNvPr id="162" name="Straight Connector 161">
              <a:extLst>
                <a:ext uri="{FF2B5EF4-FFF2-40B4-BE49-F238E27FC236}">
                  <a16:creationId xmlns:a16="http://schemas.microsoft.com/office/drawing/2014/main" id="{AE13B8EE-04D0-457B-8873-3614470E1881}"/>
                </a:ext>
              </a:extLst>
            </p:cNvPr>
            <p:cNvCxnSpPr>
              <a:cxnSpLocks/>
            </p:cNvCxnSpPr>
            <p:nvPr/>
          </p:nvCxnSpPr>
          <p:spPr>
            <a:xfrm flipV="1">
              <a:off x="5697904" y="1845588"/>
              <a:ext cx="180246" cy="767955"/>
            </a:xfrm>
            <a:prstGeom prst="line">
              <a:avLst/>
            </a:prstGeom>
            <a:noFill/>
            <a:ln w="3175" cap="flat" cmpd="sng" algn="ctr">
              <a:solidFill>
                <a:srgbClr val="0078D7"/>
              </a:solidFill>
              <a:prstDash val="solid"/>
              <a:headEnd type="none" w="med" len="med"/>
              <a:tailEnd type="none" w="med" len="med"/>
            </a:ln>
            <a:effectLst/>
          </p:spPr>
        </p:cxnSp>
        <p:cxnSp>
          <p:nvCxnSpPr>
            <p:cNvPr id="163" name="Straight Connector 162">
              <a:extLst>
                <a:ext uri="{FF2B5EF4-FFF2-40B4-BE49-F238E27FC236}">
                  <a16:creationId xmlns:a16="http://schemas.microsoft.com/office/drawing/2014/main" id="{D3CD9828-B267-4A12-9CDB-48A154995C52}"/>
                </a:ext>
              </a:extLst>
            </p:cNvPr>
            <p:cNvCxnSpPr>
              <a:cxnSpLocks/>
            </p:cNvCxnSpPr>
            <p:nvPr/>
          </p:nvCxnSpPr>
          <p:spPr>
            <a:xfrm flipV="1">
              <a:off x="5706910" y="2370215"/>
              <a:ext cx="796810" cy="375991"/>
            </a:xfrm>
            <a:prstGeom prst="line">
              <a:avLst/>
            </a:prstGeom>
            <a:noFill/>
            <a:ln w="3175" cap="flat" cmpd="sng" algn="ctr">
              <a:solidFill>
                <a:srgbClr val="0078D7"/>
              </a:solidFill>
              <a:prstDash val="solid"/>
              <a:headEnd type="none" w="med" len="med"/>
              <a:tailEnd type="none" w="med" len="med"/>
            </a:ln>
            <a:effectLst/>
          </p:spPr>
        </p:cxnSp>
        <p:cxnSp>
          <p:nvCxnSpPr>
            <p:cNvPr id="164" name="Straight Connector 163">
              <a:extLst>
                <a:ext uri="{FF2B5EF4-FFF2-40B4-BE49-F238E27FC236}">
                  <a16:creationId xmlns:a16="http://schemas.microsoft.com/office/drawing/2014/main" id="{67B79685-D7AD-4D85-BF85-6D95BD63C692}"/>
                </a:ext>
              </a:extLst>
            </p:cNvPr>
            <p:cNvCxnSpPr>
              <a:cxnSpLocks/>
            </p:cNvCxnSpPr>
            <p:nvPr/>
          </p:nvCxnSpPr>
          <p:spPr>
            <a:xfrm flipH="1">
              <a:off x="2591259" y="2169330"/>
              <a:ext cx="451167" cy="544261"/>
            </a:xfrm>
            <a:prstGeom prst="line">
              <a:avLst/>
            </a:prstGeom>
            <a:noFill/>
            <a:ln w="3175" cap="flat" cmpd="sng" algn="ctr">
              <a:solidFill>
                <a:srgbClr val="0078D7"/>
              </a:solidFill>
              <a:prstDash val="solid"/>
              <a:headEnd type="none" w="med" len="med"/>
              <a:tailEnd type="none" w="med" len="med"/>
            </a:ln>
            <a:effectLst/>
          </p:spPr>
        </p:cxnSp>
      </p:grpSp>
    </p:spTree>
    <p:extLst>
      <p:ext uri="{BB962C8B-B14F-4D97-AF65-F5344CB8AC3E}">
        <p14:creationId xmlns:p14="http://schemas.microsoft.com/office/powerpoint/2010/main" val="14912071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75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5"/>
                                        </p:tgtEl>
                                        <p:attrNameLst>
                                          <p:attrName>style.visibility</p:attrName>
                                        </p:attrNameLst>
                                      </p:cBhvr>
                                      <p:to>
                                        <p:strVal val="visible"/>
                                      </p:to>
                                    </p:set>
                                    <p:animEffect transition="in" filter="fade">
                                      <p:cBhvr>
                                        <p:cTn id="17" dur="500"/>
                                        <p:tgtEl>
                                          <p:spTgt spid="35"/>
                                        </p:tgtEl>
                                      </p:cBhvr>
                                    </p:animEffect>
                                  </p:childTnLst>
                                </p:cTn>
                              </p:par>
                              <p:par>
                                <p:cTn id="18" presetID="10" presetClass="entr" presetSubtype="0" fill="hold" nodeType="withEffect">
                                  <p:stCondLst>
                                    <p:cond delay="0"/>
                                  </p:stCondLst>
                                  <p:childTnLst>
                                    <p:set>
                                      <p:cBhvr>
                                        <p:cTn id="19" dur="1" fill="hold">
                                          <p:stCondLst>
                                            <p:cond delay="0"/>
                                          </p:stCondLst>
                                        </p:cTn>
                                        <p:tgtEl>
                                          <p:spTgt spid="120"/>
                                        </p:tgtEl>
                                        <p:attrNameLst>
                                          <p:attrName>style.visibility</p:attrName>
                                        </p:attrNameLst>
                                      </p:cBhvr>
                                      <p:to>
                                        <p:strVal val="visible"/>
                                      </p:to>
                                    </p:set>
                                    <p:animEffect transition="in" filter="fade">
                                      <p:cBhvr>
                                        <p:cTn id="20" dur="500"/>
                                        <p:tgtEl>
                                          <p:spTgt spid="120"/>
                                        </p:tgtEl>
                                      </p:cBhvr>
                                    </p:animEffect>
                                  </p:childTnLst>
                                </p:cTn>
                              </p:par>
                              <p:par>
                                <p:cTn id="21" presetID="10" presetClass="entr" presetSubtype="0" fill="hold" nodeType="with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500"/>
                                        <p:tgtEl>
                                          <p:spTgt spid="17"/>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48"/>
                                        </p:tgtEl>
                                        <p:attrNameLst>
                                          <p:attrName>style.visibility</p:attrName>
                                        </p:attrNameLst>
                                      </p:cBhvr>
                                      <p:to>
                                        <p:strVal val="visible"/>
                                      </p:to>
                                    </p:set>
                                    <p:animEffect transition="in" filter="fade">
                                      <p:cBhvr>
                                        <p:cTn id="26" dur="500"/>
                                        <p:tgtEl>
                                          <p:spTgt spid="48"/>
                                        </p:tgtEl>
                                      </p:cBhvr>
                                    </p:animEffect>
                                  </p:childTnLst>
                                </p:cTn>
                              </p:par>
                            </p:childTnLst>
                          </p:cTn>
                        </p:par>
                        <p:par>
                          <p:cTn id="27" fill="hold">
                            <p:stCondLst>
                              <p:cond delay="500"/>
                            </p:stCondLst>
                            <p:childTnLst>
                              <p:par>
                                <p:cTn id="28" presetID="10" presetClass="entr" presetSubtype="0" fill="hold" grpId="0" nodeType="afterEffect">
                                  <p:stCondLst>
                                    <p:cond delay="0"/>
                                  </p:stCondLst>
                                  <p:childTnLst>
                                    <p:set>
                                      <p:cBhvr>
                                        <p:cTn id="29" dur="1" fill="hold">
                                          <p:stCondLst>
                                            <p:cond delay="0"/>
                                          </p:stCondLst>
                                        </p:cTn>
                                        <p:tgtEl>
                                          <p:spTgt spid="40"/>
                                        </p:tgtEl>
                                        <p:attrNameLst>
                                          <p:attrName>style.visibility</p:attrName>
                                        </p:attrNameLst>
                                      </p:cBhvr>
                                      <p:to>
                                        <p:strVal val="visible"/>
                                      </p:to>
                                    </p:set>
                                    <p:animEffect transition="in" filter="fade">
                                      <p:cBhvr>
                                        <p:cTn id="30" dur="500"/>
                                        <p:tgtEl>
                                          <p:spTgt spid="40"/>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49"/>
                                        </p:tgtEl>
                                        <p:attrNameLst>
                                          <p:attrName>style.visibility</p:attrName>
                                        </p:attrNameLst>
                                      </p:cBhvr>
                                      <p:to>
                                        <p:strVal val="visible"/>
                                      </p:to>
                                    </p:set>
                                    <p:animEffect transition="in" filter="fade">
                                      <p:cBhvr>
                                        <p:cTn id="33" dur="500"/>
                                        <p:tgtEl>
                                          <p:spTgt spid="49"/>
                                        </p:tgtEl>
                                      </p:cBhvr>
                                    </p:animEffect>
                                  </p:childTnLst>
                                </p:cTn>
                              </p:par>
                              <p:par>
                                <p:cTn id="34" presetID="10" presetClass="entr" presetSubtype="0" fill="hold" nodeType="withEffect">
                                  <p:stCondLst>
                                    <p:cond delay="0"/>
                                  </p:stCondLst>
                                  <p:childTnLst>
                                    <p:set>
                                      <p:cBhvr>
                                        <p:cTn id="35" dur="1" fill="hold">
                                          <p:stCondLst>
                                            <p:cond delay="0"/>
                                          </p:stCondLst>
                                        </p:cTn>
                                        <p:tgtEl>
                                          <p:spTgt spid="50"/>
                                        </p:tgtEl>
                                        <p:attrNameLst>
                                          <p:attrName>style.visibility</p:attrName>
                                        </p:attrNameLst>
                                      </p:cBhvr>
                                      <p:to>
                                        <p:strVal val="visible"/>
                                      </p:to>
                                    </p:set>
                                    <p:animEffect transition="in" filter="fade">
                                      <p:cBhvr>
                                        <p:cTn id="36" dur="500"/>
                                        <p:tgtEl>
                                          <p:spTgt spid="50"/>
                                        </p:tgtEl>
                                      </p:cBhvr>
                                    </p:animEffect>
                                  </p:childTnLst>
                                </p:cTn>
                              </p:par>
                              <p:par>
                                <p:cTn id="37" presetID="10" presetClass="entr" presetSubtype="0" fill="hold" nodeType="withEffect">
                                  <p:stCondLst>
                                    <p:cond delay="0"/>
                                  </p:stCondLst>
                                  <p:childTnLst>
                                    <p:set>
                                      <p:cBhvr>
                                        <p:cTn id="38" dur="1" fill="hold">
                                          <p:stCondLst>
                                            <p:cond delay="0"/>
                                          </p:stCondLst>
                                        </p:cTn>
                                        <p:tgtEl>
                                          <p:spTgt spid="147"/>
                                        </p:tgtEl>
                                        <p:attrNameLst>
                                          <p:attrName>style.visibility</p:attrName>
                                        </p:attrNameLst>
                                      </p:cBhvr>
                                      <p:to>
                                        <p:strVal val="visible"/>
                                      </p:to>
                                    </p:set>
                                    <p:animEffect transition="in" filter="fade">
                                      <p:cBhvr>
                                        <p:cTn id="39" dur="500"/>
                                        <p:tgtEl>
                                          <p:spTgt spid="147"/>
                                        </p:tgtEl>
                                      </p:cBhvr>
                                    </p:animEffect>
                                  </p:childTnLst>
                                </p:cTn>
                              </p:par>
                            </p:childTnLst>
                          </p:cTn>
                        </p:par>
                        <p:par>
                          <p:cTn id="40" fill="hold">
                            <p:stCondLst>
                              <p:cond delay="1000"/>
                            </p:stCondLst>
                            <p:childTnLst>
                              <p:par>
                                <p:cTn id="41" presetID="10" presetClass="entr" presetSubtype="0" fill="hold" nodeType="afterEffect">
                                  <p:stCondLst>
                                    <p:cond delay="0"/>
                                  </p:stCondLst>
                                  <p:childTnLst>
                                    <p:set>
                                      <p:cBhvr>
                                        <p:cTn id="42" dur="1" fill="hold">
                                          <p:stCondLst>
                                            <p:cond delay="0"/>
                                          </p:stCondLst>
                                        </p:cTn>
                                        <p:tgtEl>
                                          <p:spTgt spid="54"/>
                                        </p:tgtEl>
                                        <p:attrNameLst>
                                          <p:attrName>style.visibility</p:attrName>
                                        </p:attrNameLst>
                                      </p:cBhvr>
                                      <p:to>
                                        <p:strVal val="visible"/>
                                      </p:to>
                                    </p:set>
                                    <p:animEffect transition="in" filter="fade">
                                      <p:cBhvr>
                                        <p:cTn id="43" dur="500"/>
                                        <p:tgtEl>
                                          <p:spTgt spid="54"/>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55"/>
                                        </p:tgtEl>
                                        <p:attrNameLst>
                                          <p:attrName>style.visibility</p:attrName>
                                        </p:attrNameLst>
                                      </p:cBhvr>
                                      <p:to>
                                        <p:strVal val="visible"/>
                                      </p:to>
                                    </p:set>
                                    <p:animEffect transition="in" filter="fade">
                                      <p:cBhvr>
                                        <p:cTn id="46" dur="500"/>
                                        <p:tgtEl>
                                          <p:spTgt spid="55"/>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42"/>
                                        </p:tgtEl>
                                        <p:attrNameLst>
                                          <p:attrName>style.visibility</p:attrName>
                                        </p:attrNameLst>
                                      </p:cBhvr>
                                      <p:to>
                                        <p:strVal val="visible"/>
                                      </p:to>
                                    </p:set>
                                    <p:animEffect transition="in" filter="fade">
                                      <p:cBhvr>
                                        <p:cTn id="49" dur="500"/>
                                        <p:tgtEl>
                                          <p:spTgt spid="42"/>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118"/>
                                        </p:tgtEl>
                                        <p:attrNameLst>
                                          <p:attrName>style.visibility</p:attrName>
                                        </p:attrNameLst>
                                      </p:cBhvr>
                                      <p:to>
                                        <p:strVal val="visible"/>
                                      </p:to>
                                    </p:set>
                                    <p:animEffect transition="in" filter="fade">
                                      <p:cBhvr>
                                        <p:cTn id="54" dur="500"/>
                                        <p:tgtEl>
                                          <p:spTgt spid="118"/>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77"/>
                                        </p:tgtEl>
                                        <p:attrNameLst>
                                          <p:attrName>style.visibility</p:attrName>
                                        </p:attrNameLst>
                                      </p:cBhvr>
                                      <p:to>
                                        <p:strVal val="visible"/>
                                      </p:to>
                                    </p:set>
                                    <p:animEffect transition="in" filter="fade">
                                      <p:cBhvr>
                                        <p:cTn id="57" dur="500"/>
                                        <p:tgtEl>
                                          <p:spTgt spid="77"/>
                                        </p:tgtEl>
                                      </p:cBhvr>
                                    </p:animEffect>
                                  </p:childTnLst>
                                </p:cTn>
                              </p:par>
                              <p:par>
                                <p:cTn id="58" presetID="10" presetClass="entr" presetSubtype="0" fill="hold" nodeType="withEffect">
                                  <p:stCondLst>
                                    <p:cond delay="0"/>
                                  </p:stCondLst>
                                  <p:childTnLst>
                                    <p:set>
                                      <p:cBhvr>
                                        <p:cTn id="59" dur="1" fill="hold">
                                          <p:stCondLst>
                                            <p:cond delay="0"/>
                                          </p:stCondLst>
                                        </p:cTn>
                                        <p:tgtEl>
                                          <p:spTgt spid="16"/>
                                        </p:tgtEl>
                                        <p:attrNameLst>
                                          <p:attrName>style.visibility</p:attrName>
                                        </p:attrNameLst>
                                      </p:cBhvr>
                                      <p:to>
                                        <p:strVal val="visible"/>
                                      </p:to>
                                    </p:set>
                                    <p:animEffect transition="in" filter="fade">
                                      <p:cBhvr>
                                        <p:cTn id="60" dur="500"/>
                                        <p:tgtEl>
                                          <p:spTgt spid="16"/>
                                        </p:tgtEl>
                                      </p:cBhvr>
                                    </p:animEffect>
                                  </p:childTnLst>
                                </p:cTn>
                              </p:par>
                              <p:par>
                                <p:cTn id="61" presetID="10" presetClass="entr" presetSubtype="0" fill="hold" nodeType="withEffect">
                                  <p:stCondLst>
                                    <p:cond delay="0"/>
                                  </p:stCondLst>
                                  <p:childTnLst>
                                    <p:set>
                                      <p:cBhvr>
                                        <p:cTn id="62" dur="1" fill="hold">
                                          <p:stCondLst>
                                            <p:cond delay="0"/>
                                          </p:stCondLst>
                                        </p:cTn>
                                        <p:tgtEl>
                                          <p:spTgt spid="14"/>
                                        </p:tgtEl>
                                        <p:attrNameLst>
                                          <p:attrName>style.visibility</p:attrName>
                                        </p:attrNameLst>
                                      </p:cBhvr>
                                      <p:to>
                                        <p:strVal val="visible"/>
                                      </p:to>
                                    </p:set>
                                    <p:animEffect transition="in" filter="fade">
                                      <p:cBhvr>
                                        <p:cTn id="63" dur="500"/>
                                        <p:tgtEl>
                                          <p:spTgt spid="14"/>
                                        </p:tgtEl>
                                      </p:cBhvr>
                                    </p:animEffect>
                                  </p:childTnLst>
                                </p:cTn>
                              </p:par>
                              <p:par>
                                <p:cTn id="64" presetID="10" presetClass="entr" presetSubtype="0" fill="hold" nodeType="withEffect">
                                  <p:stCondLst>
                                    <p:cond delay="0"/>
                                  </p:stCondLst>
                                  <p:childTnLst>
                                    <p:set>
                                      <p:cBhvr>
                                        <p:cTn id="65" dur="1" fill="hold">
                                          <p:stCondLst>
                                            <p:cond delay="0"/>
                                          </p:stCondLst>
                                        </p:cTn>
                                        <p:tgtEl>
                                          <p:spTgt spid="15"/>
                                        </p:tgtEl>
                                        <p:attrNameLst>
                                          <p:attrName>style.visibility</p:attrName>
                                        </p:attrNameLst>
                                      </p:cBhvr>
                                      <p:to>
                                        <p:strVal val="visible"/>
                                      </p:to>
                                    </p:set>
                                    <p:animEffect transition="in" filter="fade">
                                      <p:cBhvr>
                                        <p:cTn id="66" dur="500"/>
                                        <p:tgtEl>
                                          <p:spTgt spid="15"/>
                                        </p:tgtEl>
                                      </p:cBhvr>
                                    </p:animEffect>
                                  </p:childTnLst>
                                </p:cTn>
                              </p:par>
                              <p:par>
                                <p:cTn id="67" presetID="10" presetClass="entr" presetSubtype="0" fill="hold" nodeType="withEffect">
                                  <p:stCondLst>
                                    <p:cond delay="0"/>
                                  </p:stCondLst>
                                  <p:childTnLst>
                                    <p:set>
                                      <p:cBhvr>
                                        <p:cTn id="68" dur="1" fill="hold">
                                          <p:stCondLst>
                                            <p:cond delay="0"/>
                                          </p:stCondLst>
                                        </p:cTn>
                                        <p:tgtEl>
                                          <p:spTgt spid="119"/>
                                        </p:tgtEl>
                                        <p:attrNameLst>
                                          <p:attrName>style.visibility</p:attrName>
                                        </p:attrNameLst>
                                      </p:cBhvr>
                                      <p:to>
                                        <p:strVal val="visible"/>
                                      </p:to>
                                    </p:set>
                                    <p:animEffect transition="in" filter="fade">
                                      <p:cBhvr>
                                        <p:cTn id="69" dur="500"/>
                                        <p:tgtEl>
                                          <p:spTgt spid="1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8" grpId="0" animBg="1"/>
      <p:bldP spid="77" grpId="0"/>
      <p:bldP spid="42" grpId="0"/>
      <p:bldP spid="55" grpId="0"/>
      <p:bldP spid="40" grpId="0"/>
      <p:bldP spid="49" grpId="0"/>
      <p:bldP spid="35" grpId="0"/>
      <p:bldP spid="4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Rectangle 65">
            <a:extLst>
              <a:ext uri="{FF2B5EF4-FFF2-40B4-BE49-F238E27FC236}">
                <a16:creationId xmlns:a16="http://schemas.microsoft.com/office/drawing/2014/main" id="{66B68EE5-BA76-42EA-BD9D-CDFF0B806302}"/>
              </a:ext>
            </a:extLst>
          </p:cNvPr>
          <p:cNvSpPr/>
          <p:nvPr/>
        </p:nvSpPr>
        <p:spPr>
          <a:xfrm>
            <a:off x="455642" y="1966096"/>
            <a:ext cx="11252625" cy="2458420"/>
          </a:xfrm>
          <a:prstGeom prst="rect">
            <a:avLst/>
          </a:prstGeom>
          <a:solidFill>
            <a:schemeClr val="bg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0078D4"/>
                </a:solidFill>
                <a:effectLst/>
                <a:uLnTx/>
                <a:uFillTx/>
                <a:latin typeface="Segoe UI"/>
                <a:ea typeface="+mn-ea"/>
                <a:cs typeface="+mn-cs"/>
              </a:rPr>
              <a:t>Cloud Native SIEM + SOAR - </a:t>
            </a:r>
            <a:r>
              <a:rPr kumimoji="0" lang="en-US" sz="1800" b="0" i="1" u="none" strike="noStrike" kern="0" cap="none" spc="0" normalizeH="0" baseline="0" noProof="0">
                <a:ln>
                  <a:noFill/>
                </a:ln>
                <a:solidFill>
                  <a:srgbClr val="0078D4"/>
                </a:solidFill>
                <a:effectLst/>
                <a:uLnTx/>
                <a:uFillTx/>
                <a:latin typeface="Segoe UI Semilight" panose="020B0402040204020203" pitchFamily="34" charset="0"/>
                <a:ea typeface="+mn-ea"/>
                <a:cs typeface="Segoe UI Semilight" panose="020B0402040204020203" pitchFamily="34" charset="0"/>
              </a:rPr>
              <a:t>Azure Sentinel (Preview)</a:t>
            </a:r>
            <a:endParaRPr kumimoji="0" lang="en-US" sz="1800" b="1" i="1" u="none" strike="noStrike" kern="0" cap="none" spc="0" normalizeH="0" baseline="0" noProof="0">
              <a:ln>
                <a:noFill/>
              </a:ln>
              <a:solidFill>
                <a:srgbClr val="0078D4"/>
              </a:solidFill>
              <a:effectLst/>
              <a:uLnTx/>
              <a:uFillTx/>
              <a:latin typeface="Segoe UI"/>
              <a:ea typeface="+mn-ea"/>
              <a:cs typeface="+mn-cs"/>
            </a:endParaRPr>
          </a:p>
        </p:txBody>
      </p:sp>
      <p:sp>
        <p:nvSpPr>
          <p:cNvPr id="2" name="Title 1">
            <a:extLst>
              <a:ext uri="{FF2B5EF4-FFF2-40B4-BE49-F238E27FC236}">
                <a16:creationId xmlns:a16="http://schemas.microsoft.com/office/drawing/2014/main" id="{68687020-FA48-4EAE-AD42-24CB921DBF1B}"/>
              </a:ext>
            </a:extLst>
          </p:cNvPr>
          <p:cNvSpPr>
            <a:spLocks noGrp="1"/>
          </p:cNvSpPr>
          <p:nvPr>
            <p:ph type="title"/>
          </p:nvPr>
        </p:nvSpPr>
        <p:spPr>
          <a:xfrm>
            <a:off x="588263" y="371476"/>
            <a:ext cx="8088087" cy="492443"/>
          </a:xfrm>
        </p:spPr>
        <p:txBody>
          <a:bodyPr/>
          <a:lstStyle/>
          <a:p>
            <a:pPr>
              <a:spcAft>
                <a:spcPts val="600"/>
              </a:spcAft>
            </a:pPr>
            <a:r>
              <a:rPr lang="en-US" sz="3200" kern="0">
                <a:solidFill>
                  <a:srgbClr val="0078D3"/>
                </a:solidFill>
                <a:latin typeface="Segoe UI Semibold" panose="020B0702040204020203" pitchFamily="34" charset="0"/>
                <a:cs typeface="Segoe UI Semibold" panose="020B0702040204020203" pitchFamily="34" charset="0"/>
              </a:rPr>
              <a:t>Integrated toolset </a:t>
            </a:r>
            <a:r>
              <a:rPr lang="en-US" sz="2800" kern="0">
                <a:solidFill>
                  <a:srgbClr val="000000"/>
                </a:solidFill>
                <a:latin typeface="Segoe UI Semilight" panose="020B0402040204020203" pitchFamily="34" charset="0"/>
                <a:cs typeface="Segoe UI Semilight" panose="020B0402040204020203" pitchFamily="34" charset="0"/>
              </a:rPr>
              <a:t>for rapid threat remediation</a:t>
            </a:r>
            <a:endParaRPr lang="en-US" sz="320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endParaRPr>
          </a:p>
        </p:txBody>
      </p:sp>
      <p:grpSp>
        <p:nvGrpSpPr>
          <p:cNvPr id="17" name="Group 16">
            <a:extLst>
              <a:ext uri="{FF2B5EF4-FFF2-40B4-BE49-F238E27FC236}">
                <a16:creationId xmlns:a16="http://schemas.microsoft.com/office/drawing/2014/main" id="{212E1538-CB14-48CB-A3BF-A709C7DEDDD3}"/>
              </a:ext>
            </a:extLst>
          </p:cNvPr>
          <p:cNvGrpSpPr/>
          <p:nvPr/>
        </p:nvGrpSpPr>
        <p:grpSpPr>
          <a:xfrm>
            <a:off x="539750" y="2722475"/>
            <a:ext cx="5593765" cy="3293597"/>
            <a:chOff x="1751403" y="2123844"/>
            <a:chExt cx="5684519" cy="3293597"/>
          </a:xfrm>
        </p:grpSpPr>
        <p:sp>
          <p:nvSpPr>
            <p:cNvPr id="4" name="Rectangle 3">
              <a:extLst>
                <a:ext uri="{FF2B5EF4-FFF2-40B4-BE49-F238E27FC236}">
                  <a16:creationId xmlns:a16="http://schemas.microsoft.com/office/drawing/2014/main" id="{74F78EBF-8BC5-4C0F-988C-F9AF630D022D}"/>
                </a:ext>
              </a:extLst>
            </p:cNvPr>
            <p:cNvSpPr/>
            <p:nvPr/>
          </p:nvSpPr>
          <p:spPr bwMode="auto">
            <a:xfrm>
              <a:off x="1751403" y="2248805"/>
              <a:ext cx="5684519" cy="3168636"/>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5" name="TextBox 4">
              <a:extLst>
                <a:ext uri="{FF2B5EF4-FFF2-40B4-BE49-F238E27FC236}">
                  <a16:creationId xmlns:a16="http://schemas.microsoft.com/office/drawing/2014/main" id="{B37E78B7-5F8D-4A42-89F4-D0EE61E27C65}"/>
                </a:ext>
              </a:extLst>
            </p:cNvPr>
            <p:cNvSpPr txBox="1"/>
            <p:nvPr/>
          </p:nvSpPr>
          <p:spPr>
            <a:xfrm>
              <a:off x="1891947" y="2123844"/>
              <a:ext cx="2210862" cy="215444"/>
            </a:xfrm>
            <a:prstGeom prst="rect">
              <a:avLst/>
            </a:prstGeom>
            <a:solidFill>
              <a:schemeClr val="bg1"/>
            </a:solidFill>
          </p:spPr>
          <p:txBody>
            <a:bodyPr wrap="none" lIns="45720" tIns="0" rIns="4572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A1A1A1"/>
                  </a:solidFill>
                  <a:effectLst/>
                  <a:uLnTx/>
                  <a:uFillTx/>
                  <a:latin typeface="Segoe UI Semibold"/>
                  <a:ea typeface="+mn-ea"/>
                  <a:cs typeface="+mn-cs"/>
                </a:rPr>
                <a:t>Microsoft Security Center </a:t>
              </a:r>
            </a:p>
          </p:txBody>
        </p:sp>
      </p:grpSp>
      <p:grpSp>
        <p:nvGrpSpPr>
          <p:cNvPr id="19" name="Group 18">
            <a:extLst>
              <a:ext uri="{FF2B5EF4-FFF2-40B4-BE49-F238E27FC236}">
                <a16:creationId xmlns:a16="http://schemas.microsoft.com/office/drawing/2014/main" id="{37C2F15D-FF77-4E6C-85DB-02C6EC19DBDE}"/>
              </a:ext>
            </a:extLst>
          </p:cNvPr>
          <p:cNvGrpSpPr/>
          <p:nvPr/>
        </p:nvGrpSpPr>
        <p:grpSpPr>
          <a:xfrm>
            <a:off x="318176" y="1422331"/>
            <a:ext cx="11545329" cy="4734246"/>
            <a:chOff x="403655" y="658626"/>
            <a:chExt cx="11545329" cy="4734246"/>
          </a:xfrm>
        </p:grpSpPr>
        <p:sp>
          <p:nvSpPr>
            <p:cNvPr id="86" name="Rectangle 85">
              <a:extLst>
                <a:ext uri="{FF2B5EF4-FFF2-40B4-BE49-F238E27FC236}">
                  <a16:creationId xmlns:a16="http://schemas.microsoft.com/office/drawing/2014/main" id="{DD5A3CF5-FD91-4706-8D44-C4D6923A2C4C}"/>
                </a:ext>
              </a:extLst>
            </p:cNvPr>
            <p:cNvSpPr/>
            <p:nvPr/>
          </p:nvSpPr>
          <p:spPr bwMode="auto">
            <a:xfrm>
              <a:off x="403655" y="840222"/>
              <a:ext cx="11545329" cy="4552650"/>
            </a:xfrm>
            <a:prstGeom prst="rect">
              <a:avLst/>
            </a:prstGeom>
            <a:no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87" name="TextBox 86">
              <a:extLst>
                <a:ext uri="{FF2B5EF4-FFF2-40B4-BE49-F238E27FC236}">
                  <a16:creationId xmlns:a16="http://schemas.microsoft.com/office/drawing/2014/main" id="{F7F7E05E-D256-4CD5-BCF2-CA4EDF54C420}"/>
                </a:ext>
              </a:extLst>
            </p:cNvPr>
            <p:cNvSpPr txBox="1"/>
            <p:nvPr/>
          </p:nvSpPr>
          <p:spPr>
            <a:xfrm>
              <a:off x="834607" y="658626"/>
              <a:ext cx="3444276" cy="307777"/>
            </a:xfrm>
            <a:prstGeom prst="rect">
              <a:avLst/>
            </a:prstGeom>
            <a:solidFill>
              <a:schemeClr val="bg1"/>
            </a:solidFill>
          </p:spPr>
          <p:txBody>
            <a:bodyPr wrap="none" lIns="45720" tIns="0" rIns="4572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gradFill>
                    <a:gsLst>
                      <a:gs pos="2917">
                        <a:srgbClr val="3C3C41"/>
                      </a:gs>
                      <a:gs pos="30000">
                        <a:srgbClr val="3C3C41"/>
                      </a:gs>
                    </a:gsLst>
                    <a:lin ang="5400000" scaled="0"/>
                  </a:gradFill>
                  <a:effectLst/>
                  <a:uLnTx/>
                  <a:uFillTx/>
                  <a:latin typeface="Segoe UI"/>
                  <a:ea typeface="+mn-ea"/>
                  <a:cs typeface="+mn-cs"/>
                </a:rPr>
                <a:t>Microsoft Threat Protection</a:t>
              </a:r>
            </a:p>
          </p:txBody>
        </p:sp>
      </p:grpSp>
      <p:sp>
        <p:nvSpPr>
          <p:cNvPr id="67" name="Rectangle 66">
            <a:extLst>
              <a:ext uri="{FF2B5EF4-FFF2-40B4-BE49-F238E27FC236}">
                <a16:creationId xmlns:a16="http://schemas.microsoft.com/office/drawing/2014/main" id="{0E3EDA47-84E3-469D-82FF-E37C5174F405}"/>
              </a:ext>
            </a:extLst>
          </p:cNvPr>
          <p:cNvSpPr/>
          <p:nvPr/>
        </p:nvSpPr>
        <p:spPr>
          <a:xfrm>
            <a:off x="3182946" y="2353885"/>
            <a:ext cx="8782684" cy="30777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78D4"/>
                </a:solidFill>
                <a:effectLst/>
                <a:uLnTx/>
                <a:uFillTx/>
                <a:latin typeface="Segoe UI Semilight" panose="020B0402040204020203" pitchFamily="34" charset="0"/>
                <a:ea typeface="+mn-ea"/>
                <a:cs typeface="Segoe UI Semilight" panose="020B0402040204020203" pitchFamily="34" charset="0"/>
              </a:rPr>
              <a:t>Built on Azure Monitor, Logic Apps, and Microsoft’s UEBA/ML Technology</a:t>
            </a:r>
            <a:endParaRPr kumimoji="0" lang="en-US" sz="1400" b="0" i="0" u="none" strike="noStrike" kern="1200" cap="none" spc="0" normalizeH="0" baseline="0" noProof="0">
              <a:ln>
                <a:noFill/>
              </a:ln>
              <a:solidFill>
                <a:srgbClr val="3C3C41"/>
              </a:solidFill>
              <a:effectLst/>
              <a:uLnTx/>
              <a:uFillTx/>
              <a:latin typeface="Segoe UI"/>
              <a:ea typeface="+mn-ea"/>
              <a:cs typeface="+mn-cs"/>
            </a:endParaRPr>
          </a:p>
        </p:txBody>
      </p:sp>
      <p:grpSp>
        <p:nvGrpSpPr>
          <p:cNvPr id="116" name="Group 115">
            <a:extLst>
              <a:ext uri="{FF2B5EF4-FFF2-40B4-BE49-F238E27FC236}">
                <a16:creationId xmlns:a16="http://schemas.microsoft.com/office/drawing/2014/main" id="{C496C223-CC02-4B1C-9546-D2F44FEA63EF}"/>
              </a:ext>
            </a:extLst>
          </p:cNvPr>
          <p:cNvGrpSpPr/>
          <p:nvPr/>
        </p:nvGrpSpPr>
        <p:grpSpPr>
          <a:xfrm>
            <a:off x="6221054" y="3004004"/>
            <a:ext cx="1471235" cy="3012068"/>
            <a:chOff x="1104056" y="2296914"/>
            <a:chExt cx="1496038" cy="3012068"/>
          </a:xfrm>
        </p:grpSpPr>
        <p:sp>
          <p:nvSpPr>
            <p:cNvPr id="117" name="Rectangle 116">
              <a:hlinkClick r:id="rId3" tooltip="Cloud App Security provides discovery and control of your Shadow IT in the cloud. It extends the visibility, auditing, and control you have on-premises to your cloud applications and the data in them. "/>
              <a:extLst>
                <a:ext uri="{FF2B5EF4-FFF2-40B4-BE49-F238E27FC236}">
                  <a16:creationId xmlns:a16="http://schemas.microsoft.com/office/drawing/2014/main" id="{220EE5BB-2477-40E8-8C26-8245BA2F5781}"/>
                </a:ext>
              </a:extLst>
            </p:cNvPr>
            <p:cNvSpPr/>
            <p:nvPr/>
          </p:nvSpPr>
          <p:spPr>
            <a:xfrm>
              <a:off x="1104056" y="2296914"/>
              <a:ext cx="1496038" cy="3012068"/>
            </a:xfrm>
            <a:prstGeom prst="rect">
              <a:avLst/>
            </a:prstGeom>
            <a:solidFill>
              <a:srgbClr val="FFFFFF"/>
            </a:solidFill>
            <a:ln w="9525" cap="flat" cmpd="sng" algn="ctr">
              <a:noFill/>
              <a:prstDash val="solid"/>
            </a:ln>
            <a:effectLst>
              <a:outerShdw blurRad="254000" dist="76200" dir="2700000" algn="tl" rotWithShape="0">
                <a:prstClr val="black">
                  <a:alpha val="4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461963" marR="0" lvl="0" indent="0" algn="l" defTabSz="914225" rtl="0" eaLnBrk="1" fontAlgn="auto" latinLnBrk="0" hangingPunct="1">
                <a:lnSpc>
                  <a:spcPct val="100000"/>
                </a:lnSpc>
                <a:spcBef>
                  <a:spcPts val="0"/>
                </a:spcBef>
                <a:spcAft>
                  <a:spcPts val="0"/>
                </a:spcAft>
                <a:buClrTx/>
                <a:buSzTx/>
                <a:buFontTx/>
                <a:buNone/>
                <a:tabLst/>
                <a:defRPr/>
              </a:pPr>
              <a:endParaRPr kumimoji="0" lang="en-US" sz="1600" b="1" i="0" u="none" strike="noStrike" kern="0" cap="none" spc="0" normalizeH="0" baseline="0" noProof="0">
                <a:ln>
                  <a:noFill/>
                </a:ln>
                <a:gradFill>
                  <a:gsLst>
                    <a:gs pos="0">
                      <a:srgbClr val="0078D4"/>
                    </a:gs>
                    <a:gs pos="100000">
                      <a:srgbClr val="0078D4"/>
                    </a:gs>
                  </a:gsLst>
                  <a:lin ang="5400000" scaled="1"/>
                </a:gradFill>
                <a:effectLst/>
                <a:uLnTx/>
                <a:uFillTx/>
                <a:latin typeface="Segoe UI"/>
                <a:ea typeface="+mn-ea"/>
                <a:cs typeface="+mn-cs"/>
              </a:endParaRPr>
            </a:p>
            <a:p>
              <a:pPr marL="461963" marR="0" lvl="0" indent="0" algn="l" defTabSz="914225" rtl="0" eaLnBrk="1" fontAlgn="auto" latinLnBrk="0" hangingPunct="1">
                <a:lnSpc>
                  <a:spcPct val="100000"/>
                </a:lnSpc>
                <a:spcBef>
                  <a:spcPts val="0"/>
                </a:spcBef>
                <a:spcAft>
                  <a:spcPts val="0"/>
                </a:spcAft>
                <a:buClrTx/>
                <a:buSzTx/>
                <a:buFontTx/>
                <a:buNone/>
                <a:tabLst/>
                <a:defRPr/>
              </a:pPr>
              <a:endParaRPr kumimoji="0" lang="en-US" sz="1600" b="1" i="0" u="none" strike="noStrike" kern="0" cap="none" spc="0" normalizeH="0" baseline="0" noProof="0">
                <a:ln>
                  <a:noFill/>
                </a:ln>
                <a:gradFill>
                  <a:gsLst>
                    <a:gs pos="0">
                      <a:srgbClr val="0078D4"/>
                    </a:gs>
                    <a:gs pos="100000">
                      <a:srgbClr val="0078D4"/>
                    </a:gs>
                  </a:gsLst>
                  <a:lin ang="5400000" scaled="1"/>
                </a:gradFill>
                <a:effectLst/>
                <a:uLnTx/>
                <a:uFillTx/>
                <a:latin typeface="Segoe UI"/>
                <a:ea typeface="+mn-ea"/>
                <a:cs typeface="+mn-cs"/>
              </a:endParaRPr>
            </a:p>
            <a:p>
              <a:pPr marL="461963" marR="0" lvl="0" indent="0" algn="l" defTabSz="914225" rtl="0" eaLnBrk="1" fontAlgn="auto" latinLnBrk="0" hangingPunct="1">
                <a:lnSpc>
                  <a:spcPct val="100000"/>
                </a:lnSpc>
                <a:spcBef>
                  <a:spcPts val="0"/>
                </a:spcBef>
                <a:spcAft>
                  <a:spcPts val="0"/>
                </a:spcAft>
                <a:buClrTx/>
                <a:buSzTx/>
                <a:buFontTx/>
                <a:buNone/>
                <a:tabLst/>
                <a:defRPr/>
              </a:pPr>
              <a:endParaRPr kumimoji="0" lang="en-US" sz="1600" b="1" i="0" u="none" strike="noStrike" kern="0" cap="none" spc="0" normalizeH="0" baseline="0" noProof="0">
                <a:ln>
                  <a:noFill/>
                </a:ln>
                <a:gradFill>
                  <a:gsLst>
                    <a:gs pos="0">
                      <a:srgbClr val="0078D4"/>
                    </a:gs>
                    <a:gs pos="100000">
                      <a:srgbClr val="0078D4"/>
                    </a:gs>
                  </a:gsLst>
                  <a:lin ang="5400000" scaled="1"/>
                </a:gradFill>
                <a:effectLst/>
                <a:uLnTx/>
                <a:uFillTx/>
                <a:latin typeface="Segoe UI"/>
                <a:ea typeface="+mn-ea"/>
                <a:cs typeface="+mn-cs"/>
              </a:endParaRPr>
            </a:p>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gradFill>
                    <a:gsLst>
                      <a:gs pos="0">
                        <a:srgbClr val="0078D4"/>
                      </a:gs>
                      <a:gs pos="100000">
                        <a:srgbClr val="0078D4"/>
                      </a:gs>
                    </a:gsLst>
                    <a:lin ang="5400000" scaled="1"/>
                  </a:gradFill>
                  <a:effectLst/>
                  <a:uLnTx/>
                  <a:uFillTx/>
                  <a:latin typeface="Segoe UI"/>
                  <a:ea typeface="+mn-ea"/>
                  <a:cs typeface="+mn-cs"/>
                </a:rPr>
                <a:t>AZURE </a:t>
              </a:r>
            </a:p>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100" b="0" i="1" u="none" strike="noStrike" kern="0" cap="none" spc="0" normalizeH="0" baseline="0" noProof="0">
                  <a:ln>
                    <a:noFill/>
                  </a:ln>
                  <a:gradFill>
                    <a:gsLst>
                      <a:gs pos="0">
                        <a:srgbClr val="0078D4"/>
                      </a:gs>
                      <a:gs pos="100000">
                        <a:srgbClr val="0078D4"/>
                      </a:gs>
                    </a:gsLst>
                    <a:lin ang="5400000" scaled="1"/>
                  </a:gradFill>
                  <a:effectLst/>
                  <a:uLnTx/>
                  <a:uFillTx/>
                  <a:latin typeface="Segoe UI Semilight" panose="020B0402040204020203" pitchFamily="34" charset="0"/>
                  <a:ea typeface="+mn-ea"/>
                  <a:cs typeface="Segoe UI Semilight" panose="020B0402040204020203" pitchFamily="34" charset="0"/>
                </a:rPr>
                <a:t>Azure Security Center</a:t>
              </a:r>
            </a:p>
          </p:txBody>
        </p:sp>
        <p:grpSp>
          <p:nvGrpSpPr>
            <p:cNvPr id="118" name="Group 117">
              <a:extLst>
                <a:ext uri="{FF2B5EF4-FFF2-40B4-BE49-F238E27FC236}">
                  <a16:creationId xmlns:a16="http://schemas.microsoft.com/office/drawing/2014/main" id="{51B88725-7B4B-4020-B87A-FA86B821285F}"/>
                </a:ext>
              </a:extLst>
            </p:cNvPr>
            <p:cNvGrpSpPr/>
            <p:nvPr/>
          </p:nvGrpSpPr>
          <p:grpSpPr>
            <a:xfrm>
              <a:off x="1643765" y="2456572"/>
              <a:ext cx="360022" cy="360022"/>
              <a:chOff x="1643765" y="2456572"/>
              <a:chExt cx="360022" cy="360022"/>
            </a:xfrm>
          </p:grpSpPr>
          <p:sp>
            <p:nvSpPr>
              <p:cNvPr id="119" name="Oval 118">
                <a:extLst>
                  <a:ext uri="{FF2B5EF4-FFF2-40B4-BE49-F238E27FC236}">
                    <a16:creationId xmlns:a16="http://schemas.microsoft.com/office/drawing/2014/main" id="{9FC21AC3-D2F8-4892-B2AA-780814671AFA}"/>
                  </a:ext>
                </a:extLst>
              </p:cNvPr>
              <p:cNvSpPr/>
              <p:nvPr/>
            </p:nvSpPr>
            <p:spPr bwMode="auto">
              <a:xfrm>
                <a:off x="1643765" y="2456572"/>
                <a:ext cx="360022" cy="360022"/>
              </a:xfrm>
              <a:prstGeom prst="ellipse">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20" name="Picture 119">
                <a:extLst>
                  <a:ext uri="{FF2B5EF4-FFF2-40B4-BE49-F238E27FC236}">
                    <a16:creationId xmlns:a16="http://schemas.microsoft.com/office/drawing/2014/main" id="{1EEABD78-CA2C-4182-894D-08014D0242BA}"/>
                  </a:ext>
                </a:extLst>
              </p:cNvPr>
              <p:cNvPicPr>
                <a:picLocks noChangeAspect="1"/>
              </p:cNvPicPr>
              <p:nvPr/>
            </p:nvPicPr>
            <p:blipFill>
              <a:blip r:embed="rId4">
                <a:clrChange>
                  <a:clrFrom>
                    <a:srgbClr val="FFFFFF"/>
                  </a:clrFrom>
                  <a:clrTo>
                    <a:srgbClr val="FFFFFF">
                      <a:alpha val="0"/>
                    </a:srgbClr>
                  </a:clrTo>
                </a:clrChange>
                <a:biLevel thresh="25000"/>
                <a:extLst>
                  <a:ext uri="{28A0092B-C50C-407E-A947-70E740481C1C}">
                    <a14:useLocalDpi xmlns:a14="http://schemas.microsoft.com/office/drawing/2010/main" val="0"/>
                  </a:ext>
                </a:extLst>
              </a:blip>
              <a:stretch>
                <a:fillRect/>
              </a:stretch>
            </p:blipFill>
            <p:spPr>
              <a:xfrm>
                <a:off x="1704981" y="2541218"/>
                <a:ext cx="230245" cy="171686"/>
              </a:xfrm>
              <a:prstGeom prst="rect">
                <a:avLst/>
              </a:prstGeom>
            </p:spPr>
          </p:pic>
        </p:grpSp>
      </p:grpSp>
      <p:grpSp>
        <p:nvGrpSpPr>
          <p:cNvPr id="121" name="Group 120">
            <a:extLst>
              <a:ext uri="{FF2B5EF4-FFF2-40B4-BE49-F238E27FC236}">
                <a16:creationId xmlns:a16="http://schemas.microsoft.com/office/drawing/2014/main" id="{75CF150A-446D-4E2B-99FC-97E7871D2C99}"/>
              </a:ext>
            </a:extLst>
          </p:cNvPr>
          <p:cNvGrpSpPr/>
          <p:nvPr/>
        </p:nvGrpSpPr>
        <p:grpSpPr>
          <a:xfrm>
            <a:off x="652559" y="2991294"/>
            <a:ext cx="1754463" cy="2969158"/>
            <a:chOff x="1729326" y="4159990"/>
            <a:chExt cx="1784040" cy="2969158"/>
          </a:xfrm>
        </p:grpSpPr>
        <p:sp>
          <p:nvSpPr>
            <p:cNvPr id="122" name="Rectangle 121">
              <a:extLst>
                <a:ext uri="{FF2B5EF4-FFF2-40B4-BE49-F238E27FC236}">
                  <a16:creationId xmlns:a16="http://schemas.microsoft.com/office/drawing/2014/main" id="{5414CA39-C365-4D07-8713-0272F667630B}"/>
                </a:ext>
              </a:extLst>
            </p:cNvPr>
            <p:cNvSpPr/>
            <p:nvPr/>
          </p:nvSpPr>
          <p:spPr>
            <a:xfrm>
              <a:off x="1729326" y="4159990"/>
              <a:ext cx="1784040" cy="2969158"/>
            </a:xfrm>
            <a:prstGeom prst="rect">
              <a:avLst/>
            </a:prstGeom>
            <a:solidFill>
              <a:srgbClr val="FFFFFF"/>
            </a:solidFill>
            <a:ln w="9525" cap="flat" cmpd="sng" algn="ctr">
              <a:noFill/>
              <a:prstDash val="solid"/>
            </a:ln>
            <a:effectLst>
              <a:outerShdw blurRad="254000" dist="76200" dir="2700000" algn="tl" rotWithShape="0">
                <a:prstClr val="black">
                  <a:alpha val="4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600" b="1" i="0" u="none" strike="noStrike" kern="0" cap="none" spc="0" normalizeH="0" baseline="0" noProof="0" dirty="0">
                <a:ln>
                  <a:noFill/>
                </a:ln>
                <a:gradFill>
                  <a:gsLst>
                    <a:gs pos="0">
                      <a:srgbClr val="0078D4"/>
                    </a:gs>
                    <a:gs pos="100000">
                      <a:srgbClr val="0078D4"/>
                    </a:gs>
                  </a:gsLst>
                  <a:lin ang="5400000" scaled="1"/>
                </a:gradFill>
                <a:effectLst/>
                <a:uLnTx/>
                <a:uFillTx/>
                <a:latin typeface="Segoe UI"/>
                <a:ea typeface="+mn-ea"/>
                <a:cs typeface="+mn-cs"/>
              </a:endParaRPr>
            </a:p>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600" b="1" i="0" u="none" strike="noStrike" kern="0" cap="none" spc="0" normalizeH="0" baseline="0" noProof="0" dirty="0">
                <a:ln>
                  <a:noFill/>
                </a:ln>
                <a:gradFill>
                  <a:gsLst>
                    <a:gs pos="0">
                      <a:srgbClr val="0078D4"/>
                    </a:gs>
                    <a:gs pos="100000">
                      <a:srgbClr val="0078D4"/>
                    </a:gs>
                  </a:gsLst>
                  <a:lin ang="5400000" scaled="1"/>
                </a:gradFill>
                <a:effectLst/>
                <a:uLnTx/>
                <a:uFillTx/>
                <a:latin typeface="Segoe UI"/>
                <a:ea typeface="+mn-ea"/>
                <a:cs typeface="+mn-cs"/>
              </a:endParaRPr>
            </a:p>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600" b="1" i="0" u="none" strike="noStrike" kern="0" cap="none" spc="0" normalizeH="0" baseline="0" noProof="0" dirty="0">
                <a:ln>
                  <a:noFill/>
                </a:ln>
                <a:gradFill>
                  <a:gsLst>
                    <a:gs pos="0">
                      <a:srgbClr val="0078D4"/>
                    </a:gs>
                    <a:gs pos="100000">
                      <a:srgbClr val="0078D4"/>
                    </a:gs>
                  </a:gsLst>
                  <a:lin ang="5400000" scaled="1"/>
                </a:gradFill>
                <a:effectLst/>
                <a:uLnTx/>
                <a:uFillTx/>
                <a:latin typeface="Segoe UI"/>
                <a:ea typeface="+mn-ea"/>
                <a:cs typeface="+mn-cs"/>
              </a:endParaRPr>
            </a:p>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gradFill>
                    <a:gsLst>
                      <a:gs pos="0">
                        <a:srgbClr val="0078D4"/>
                      </a:gs>
                      <a:gs pos="100000">
                        <a:srgbClr val="0078D4"/>
                      </a:gs>
                    </a:gsLst>
                    <a:lin ang="5400000" scaled="1"/>
                  </a:gradFill>
                  <a:effectLst/>
                  <a:uLnTx/>
                  <a:uFillTx/>
                  <a:latin typeface="Segoe UI"/>
                  <a:ea typeface="+mn-ea"/>
                  <a:cs typeface="+mn-cs"/>
                </a:rPr>
                <a:t>ENDPOINT</a:t>
              </a: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100" b="0" i="1" u="none" strike="noStrike" kern="0" cap="none" spc="0" normalizeH="0" baseline="0" noProof="0" dirty="0">
                  <a:ln>
                    <a:noFill/>
                  </a:ln>
                  <a:gradFill>
                    <a:gsLst>
                      <a:gs pos="0">
                        <a:srgbClr val="0078D4"/>
                      </a:gs>
                      <a:gs pos="100000">
                        <a:srgbClr val="0078D4"/>
                      </a:gs>
                    </a:gsLst>
                    <a:lin ang="5400000" scaled="1"/>
                  </a:gradFill>
                  <a:effectLst/>
                  <a:uLnTx/>
                  <a:uFillTx/>
                  <a:latin typeface="Segoe UI Semilight" panose="020B0402040204020203" pitchFamily="34" charset="0"/>
                  <a:ea typeface="+mn-ea"/>
                  <a:cs typeface="Segoe UI Semilight" panose="020B0402040204020203" pitchFamily="34" charset="0"/>
                </a:rPr>
                <a:t>Microsoft Defender ATP Endpoint Detection &amp; Response (EDR)  </a:t>
              </a:r>
            </a:p>
          </p:txBody>
        </p:sp>
        <p:grpSp>
          <p:nvGrpSpPr>
            <p:cNvPr id="123" name="Group 122">
              <a:extLst>
                <a:ext uri="{FF2B5EF4-FFF2-40B4-BE49-F238E27FC236}">
                  <a16:creationId xmlns:a16="http://schemas.microsoft.com/office/drawing/2014/main" id="{E81D5FAE-3A1C-488A-B73A-B5BE52A828DA}"/>
                </a:ext>
              </a:extLst>
            </p:cNvPr>
            <p:cNvGrpSpPr/>
            <p:nvPr/>
          </p:nvGrpSpPr>
          <p:grpSpPr>
            <a:xfrm>
              <a:off x="2385172" y="4330849"/>
              <a:ext cx="358265" cy="358265"/>
              <a:chOff x="6978168" y="4124561"/>
              <a:chExt cx="1067316" cy="1067315"/>
            </a:xfrm>
          </p:grpSpPr>
          <p:sp>
            <p:nvSpPr>
              <p:cNvPr id="124" name="Oval 123">
                <a:extLst>
                  <a:ext uri="{FF2B5EF4-FFF2-40B4-BE49-F238E27FC236}">
                    <a16:creationId xmlns:a16="http://schemas.microsoft.com/office/drawing/2014/main" id="{338508DE-0DDC-4981-AAEC-0A201174959F}"/>
                  </a:ext>
                </a:extLst>
              </p:cNvPr>
              <p:cNvSpPr/>
              <p:nvPr/>
            </p:nvSpPr>
            <p:spPr bwMode="auto">
              <a:xfrm>
                <a:off x="6978168" y="4124561"/>
                <a:ext cx="1067316" cy="1067315"/>
              </a:xfrm>
              <a:prstGeom prst="ellipse">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5" name="Laptop_E770" title="Icon of a laptop">
                <a:extLst>
                  <a:ext uri="{FF2B5EF4-FFF2-40B4-BE49-F238E27FC236}">
                    <a16:creationId xmlns:a16="http://schemas.microsoft.com/office/drawing/2014/main" id="{D8C7F7DD-0441-4FFD-B198-7F1CF7997C73}"/>
                  </a:ext>
                </a:extLst>
              </p:cNvPr>
              <p:cNvSpPr>
                <a:spLocks noChangeAspect="1" noEditPoints="1"/>
              </p:cNvSpPr>
              <p:nvPr/>
            </p:nvSpPr>
            <p:spPr bwMode="auto">
              <a:xfrm>
                <a:off x="7160429" y="4423736"/>
                <a:ext cx="702804" cy="468964"/>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9525" cap="sq">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grpSp>
        <p:nvGrpSpPr>
          <p:cNvPr id="126" name="Group 125">
            <a:extLst>
              <a:ext uri="{FF2B5EF4-FFF2-40B4-BE49-F238E27FC236}">
                <a16:creationId xmlns:a16="http://schemas.microsoft.com/office/drawing/2014/main" id="{9A8DE914-F9AD-4995-AA3A-E4E437DD8257}"/>
              </a:ext>
            </a:extLst>
          </p:cNvPr>
          <p:cNvGrpSpPr/>
          <p:nvPr/>
        </p:nvGrpSpPr>
        <p:grpSpPr>
          <a:xfrm>
            <a:off x="2470299" y="2991294"/>
            <a:ext cx="1754463" cy="2969158"/>
            <a:chOff x="1047933" y="3578518"/>
            <a:chExt cx="1784040" cy="2969158"/>
          </a:xfrm>
        </p:grpSpPr>
        <p:sp>
          <p:nvSpPr>
            <p:cNvPr id="127" name="Rectangle 126">
              <a:extLst>
                <a:ext uri="{FF2B5EF4-FFF2-40B4-BE49-F238E27FC236}">
                  <a16:creationId xmlns:a16="http://schemas.microsoft.com/office/drawing/2014/main" id="{CEF58400-5E61-48B2-9159-9A5BF4080F53}"/>
                </a:ext>
              </a:extLst>
            </p:cNvPr>
            <p:cNvSpPr/>
            <p:nvPr/>
          </p:nvSpPr>
          <p:spPr>
            <a:xfrm>
              <a:off x="1047933" y="3578518"/>
              <a:ext cx="1784040" cy="2969158"/>
            </a:xfrm>
            <a:prstGeom prst="rect">
              <a:avLst/>
            </a:prstGeom>
            <a:solidFill>
              <a:srgbClr val="FFFFFF"/>
            </a:solidFill>
            <a:ln w="9525" cap="flat" cmpd="sng" algn="ctr">
              <a:noFill/>
              <a:prstDash val="solid"/>
            </a:ln>
            <a:effectLst>
              <a:outerShdw blurRad="254000" dist="76200" dir="2700000" algn="tl" rotWithShape="0">
                <a:prstClr val="black">
                  <a:alpha val="4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600" b="1" i="0" u="none" strike="noStrike" kern="0" cap="none" spc="0" normalizeH="0" baseline="0" noProof="0">
                <a:ln>
                  <a:noFill/>
                </a:ln>
                <a:gradFill>
                  <a:gsLst>
                    <a:gs pos="0">
                      <a:srgbClr val="0078D4"/>
                    </a:gs>
                    <a:gs pos="100000">
                      <a:srgbClr val="0078D4"/>
                    </a:gs>
                  </a:gsLst>
                  <a:lin ang="5400000" scaled="1"/>
                </a:gradFill>
                <a:effectLst/>
                <a:uLnTx/>
                <a:uFillTx/>
                <a:latin typeface="Segoe UI"/>
                <a:ea typeface="+mn-ea"/>
                <a:cs typeface="+mn-cs"/>
              </a:endParaRPr>
            </a:p>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600" b="1" i="0" u="none" strike="noStrike" kern="0" cap="none" spc="0" normalizeH="0" baseline="0" noProof="0">
                <a:ln>
                  <a:noFill/>
                </a:ln>
                <a:gradFill>
                  <a:gsLst>
                    <a:gs pos="0">
                      <a:srgbClr val="0078D4"/>
                    </a:gs>
                    <a:gs pos="100000">
                      <a:srgbClr val="0078D4"/>
                    </a:gs>
                  </a:gsLst>
                  <a:lin ang="5400000" scaled="1"/>
                </a:gradFill>
                <a:effectLst/>
                <a:uLnTx/>
                <a:uFillTx/>
                <a:latin typeface="Segoe UI"/>
                <a:ea typeface="+mn-ea"/>
                <a:cs typeface="+mn-cs"/>
              </a:endParaRPr>
            </a:p>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600" b="1" i="0" u="none" strike="noStrike" kern="0" cap="none" spc="0" normalizeH="0" baseline="0" noProof="0">
                <a:ln>
                  <a:noFill/>
                </a:ln>
                <a:gradFill>
                  <a:gsLst>
                    <a:gs pos="0">
                      <a:srgbClr val="0078D4"/>
                    </a:gs>
                    <a:gs pos="100000">
                      <a:srgbClr val="0078D4"/>
                    </a:gs>
                  </a:gsLst>
                  <a:lin ang="5400000" scaled="1"/>
                </a:gradFill>
                <a:effectLst/>
                <a:uLnTx/>
                <a:uFillTx/>
                <a:latin typeface="Segoe UI"/>
                <a:ea typeface="+mn-ea"/>
                <a:cs typeface="+mn-cs"/>
              </a:endParaRPr>
            </a:p>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gradFill>
                    <a:gsLst>
                      <a:gs pos="0">
                        <a:srgbClr val="0078D4"/>
                      </a:gs>
                      <a:gs pos="100000">
                        <a:srgbClr val="0078D4"/>
                      </a:gs>
                    </a:gsLst>
                    <a:lin ang="5400000" scaled="1"/>
                  </a:gradFill>
                  <a:effectLst/>
                  <a:uLnTx/>
                  <a:uFillTx/>
                  <a:latin typeface="Segoe UI"/>
                  <a:ea typeface="+mn-ea"/>
                  <a:cs typeface="+mn-cs"/>
                </a:rPr>
                <a:t>IDENTITY </a:t>
              </a: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100" b="0" i="1" u="none" strike="noStrike" kern="0" cap="none" spc="0" normalizeH="0" baseline="0" noProof="0">
                  <a:ln>
                    <a:noFill/>
                  </a:ln>
                  <a:gradFill>
                    <a:gsLst>
                      <a:gs pos="0">
                        <a:srgbClr val="0078D4"/>
                      </a:gs>
                      <a:gs pos="100000">
                        <a:srgbClr val="0078D4"/>
                      </a:gs>
                    </a:gsLst>
                    <a:lin ang="5400000" scaled="1"/>
                  </a:gradFill>
                  <a:effectLst/>
                  <a:uLnTx/>
                  <a:uFillTx/>
                  <a:latin typeface="Segoe UI Semilight" panose="020B0402040204020203" pitchFamily="34" charset="0"/>
                  <a:ea typeface="+mn-ea"/>
                  <a:cs typeface="Segoe UI Semilight" panose="020B0402040204020203" pitchFamily="34" charset="0"/>
                </a:rPr>
                <a:t>Azure ATP + Azure AD Identity Protection</a:t>
              </a:r>
            </a:p>
          </p:txBody>
        </p:sp>
        <p:sp>
          <p:nvSpPr>
            <p:cNvPr id="128" name="Oval 127">
              <a:extLst>
                <a:ext uri="{FF2B5EF4-FFF2-40B4-BE49-F238E27FC236}">
                  <a16:creationId xmlns:a16="http://schemas.microsoft.com/office/drawing/2014/main" id="{C9D88D35-8F26-4F1B-B335-89F0CCC4A095}"/>
                </a:ext>
              </a:extLst>
            </p:cNvPr>
            <p:cNvSpPr/>
            <p:nvPr/>
          </p:nvSpPr>
          <p:spPr bwMode="auto">
            <a:xfrm>
              <a:off x="1755806" y="3755931"/>
              <a:ext cx="360022" cy="360022"/>
            </a:xfrm>
            <a:prstGeom prst="ellipse">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9" name="ContactCard_EEBD">
              <a:extLst>
                <a:ext uri="{FF2B5EF4-FFF2-40B4-BE49-F238E27FC236}">
                  <a16:creationId xmlns:a16="http://schemas.microsoft.com/office/drawing/2014/main" id="{1F677247-02E0-4268-AC98-C17CD90355E2}"/>
                </a:ext>
              </a:extLst>
            </p:cNvPr>
            <p:cNvSpPr>
              <a:spLocks noChangeAspect="1" noEditPoints="1"/>
            </p:cNvSpPr>
            <p:nvPr/>
          </p:nvSpPr>
          <p:spPr bwMode="auto">
            <a:xfrm>
              <a:off x="1824987" y="3857490"/>
              <a:ext cx="215035" cy="157796"/>
            </a:xfrm>
            <a:custGeom>
              <a:avLst/>
              <a:gdLst>
                <a:gd name="T0" fmla="*/ 2121 w 3742"/>
                <a:gd name="T1" fmla="*/ 998 h 2744"/>
                <a:gd name="T2" fmla="*/ 3368 w 3742"/>
                <a:gd name="T3" fmla="*/ 998 h 2744"/>
                <a:gd name="T4" fmla="*/ 2121 w 3742"/>
                <a:gd name="T5" fmla="*/ 1746 h 2744"/>
                <a:gd name="T6" fmla="*/ 2869 w 3742"/>
                <a:gd name="T7" fmla="*/ 1746 h 2744"/>
                <a:gd name="T8" fmla="*/ 3742 w 3742"/>
                <a:gd name="T9" fmla="*/ 0 h 2744"/>
                <a:gd name="T10" fmla="*/ 0 w 3742"/>
                <a:gd name="T11" fmla="*/ 0 h 2744"/>
                <a:gd name="T12" fmla="*/ 0 w 3742"/>
                <a:gd name="T13" fmla="*/ 2744 h 2744"/>
                <a:gd name="T14" fmla="*/ 3742 w 3742"/>
                <a:gd name="T15" fmla="*/ 2744 h 2744"/>
                <a:gd name="T16" fmla="*/ 3742 w 3742"/>
                <a:gd name="T17" fmla="*/ 0 h 2744"/>
                <a:gd name="T18" fmla="*/ 1123 w 3742"/>
                <a:gd name="T19" fmla="*/ 748 h 2744"/>
                <a:gd name="T20" fmla="*/ 748 w 3742"/>
                <a:gd name="T21" fmla="*/ 1123 h 2744"/>
                <a:gd name="T22" fmla="*/ 1123 w 3742"/>
                <a:gd name="T23" fmla="*/ 1497 h 2744"/>
                <a:gd name="T24" fmla="*/ 1497 w 3742"/>
                <a:gd name="T25" fmla="*/ 1123 h 2744"/>
                <a:gd name="T26" fmla="*/ 1123 w 3742"/>
                <a:gd name="T27" fmla="*/ 748 h 2744"/>
                <a:gd name="T28" fmla="*/ 1746 w 3742"/>
                <a:gd name="T29" fmla="*/ 2121 h 2744"/>
                <a:gd name="T30" fmla="*/ 1123 w 3742"/>
                <a:gd name="T31" fmla="*/ 1497 h 2744"/>
                <a:gd name="T32" fmla="*/ 499 w 3742"/>
                <a:gd name="T33" fmla="*/ 2121 h 27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742" h="2744">
                  <a:moveTo>
                    <a:pt x="2121" y="998"/>
                  </a:moveTo>
                  <a:cubicBezTo>
                    <a:pt x="3368" y="998"/>
                    <a:pt x="3368" y="998"/>
                    <a:pt x="3368" y="998"/>
                  </a:cubicBezTo>
                  <a:moveTo>
                    <a:pt x="2121" y="1746"/>
                  </a:moveTo>
                  <a:cubicBezTo>
                    <a:pt x="2869" y="1746"/>
                    <a:pt x="2869" y="1746"/>
                    <a:pt x="2869" y="1746"/>
                  </a:cubicBezTo>
                  <a:moveTo>
                    <a:pt x="3742" y="0"/>
                  </a:moveTo>
                  <a:cubicBezTo>
                    <a:pt x="0" y="0"/>
                    <a:pt x="0" y="0"/>
                    <a:pt x="0" y="0"/>
                  </a:cubicBezTo>
                  <a:cubicBezTo>
                    <a:pt x="0" y="2744"/>
                    <a:pt x="0" y="2744"/>
                    <a:pt x="0" y="2744"/>
                  </a:cubicBezTo>
                  <a:cubicBezTo>
                    <a:pt x="3742" y="2744"/>
                    <a:pt x="3742" y="2744"/>
                    <a:pt x="3742" y="2744"/>
                  </a:cubicBezTo>
                  <a:lnTo>
                    <a:pt x="3742" y="0"/>
                  </a:lnTo>
                  <a:close/>
                  <a:moveTo>
                    <a:pt x="1123" y="748"/>
                  </a:moveTo>
                  <a:cubicBezTo>
                    <a:pt x="916" y="748"/>
                    <a:pt x="748" y="916"/>
                    <a:pt x="748" y="1123"/>
                  </a:cubicBezTo>
                  <a:cubicBezTo>
                    <a:pt x="748" y="1329"/>
                    <a:pt x="916" y="1497"/>
                    <a:pt x="1123" y="1497"/>
                  </a:cubicBezTo>
                  <a:cubicBezTo>
                    <a:pt x="1329" y="1497"/>
                    <a:pt x="1497" y="1329"/>
                    <a:pt x="1497" y="1123"/>
                  </a:cubicBezTo>
                  <a:cubicBezTo>
                    <a:pt x="1497" y="916"/>
                    <a:pt x="1329" y="748"/>
                    <a:pt x="1123" y="748"/>
                  </a:cubicBezTo>
                  <a:close/>
                  <a:moveTo>
                    <a:pt x="1746" y="2121"/>
                  </a:moveTo>
                  <a:cubicBezTo>
                    <a:pt x="1746" y="1776"/>
                    <a:pt x="1467" y="1497"/>
                    <a:pt x="1123" y="1497"/>
                  </a:cubicBezTo>
                  <a:cubicBezTo>
                    <a:pt x="778" y="1497"/>
                    <a:pt x="499" y="1776"/>
                    <a:pt x="499" y="2121"/>
                  </a:cubicBezTo>
                </a:path>
              </a:pathLst>
            </a:custGeom>
            <a:noFill/>
            <a:ln w="9525" cap="sq">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1A1A1A"/>
                </a:solidFill>
                <a:effectLst/>
                <a:uLnTx/>
                <a:uFillTx/>
                <a:latin typeface="Segoe UI"/>
                <a:ea typeface="+mn-ea"/>
                <a:cs typeface="+mn-cs"/>
              </a:endParaRPr>
            </a:p>
          </p:txBody>
        </p:sp>
      </p:grpSp>
      <p:grpSp>
        <p:nvGrpSpPr>
          <p:cNvPr id="130" name="Group 129">
            <a:extLst>
              <a:ext uri="{FF2B5EF4-FFF2-40B4-BE49-F238E27FC236}">
                <a16:creationId xmlns:a16="http://schemas.microsoft.com/office/drawing/2014/main" id="{D3C9AD4C-C3C4-4C21-851E-8345794BA58D}"/>
              </a:ext>
            </a:extLst>
          </p:cNvPr>
          <p:cNvGrpSpPr/>
          <p:nvPr/>
        </p:nvGrpSpPr>
        <p:grpSpPr>
          <a:xfrm>
            <a:off x="4279903" y="2991294"/>
            <a:ext cx="1768807" cy="2969159"/>
            <a:chOff x="969571" y="3012834"/>
            <a:chExt cx="1798626" cy="2969159"/>
          </a:xfrm>
        </p:grpSpPr>
        <p:sp>
          <p:nvSpPr>
            <p:cNvPr id="131" name="Rectangle 130">
              <a:hlinkClick r:id="rId3" tooltip="Cloud App Security provides discovery and control of your Shadow IT in the cloud. It extends the visibility, auditing, and control you have on-premises to your cloud applications and the data in them. "/>
              <a:extLst>
                <a:ext uri="{FF2B5EF4-FFF2-40B4-BE49-F238E27FC236}">
                  <a16:creationId xmlns:a16="http://schemas.microsoft.com/office/drawing/2014/main" id="{BAAE7F11-B62F-4E7A-954A-EC6219F47224}"/>
                </a:ext>
              </a:extLst>
            </p:cNvPr>
            <p:cNvSpPr/>
            <p:nvPr/>
          </p:nvSpPr>
          <p:spPr>
            <a:xfrm>
              <a:off x="969571" y="3012834"/>
              <a:ext cx="1798626" cy="2969159"/>
            </a:xfrm>
            <a:prstGeom prst="rect">
              <a:avLst/>
            </a:prstGeom>
            <a:solidFill>
              <a:srgbClr val="FFFFFF"/>
            </a:solidFill>
            <a:ln w="9525" cap="flat" cmpd="sng" algn="ctr">
              <a:noFill/>
              <a:prstDash val="solid"/>
            </a:ln>
            <a:effectLst>
              <a:outerShdw blurRad="254000" dist="76200" dir="2700000" algn="tl" rotWithShape="0">
                <a:prstClr val="black">
                  <a:alpha val="4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600" b="1" i="0" u="none" strike="noStrike" kern="0" cap="none" spc="0" normalizeH="0" baseline="0" noProof="0">
                <a:ln>
                  <a:noFill/>
                </a:ln>
                <a:gradFill>
                  <a:gsLst>
                    <a:gs pos="0">
                      <a:srgbClr val="0078D4"/>
                    </a:gs>
                    <a:gs pos="100000">
                      <a:srgbClr val="0078D4"/>
                    </a:gs>
                  </a:gsLst>
                  <a:lin ang="5400000" scaled="1"/>
                </a:gradFill>
                <a:effectLst/>
                <a:uLnTx/>
                <a:uFillTx/>
                <a:latin typeface="Segoe UI"/>
                <a:ea typeface="+mn-ea"/>
                <a:cs typeface="+mn-cs"/>
              </a:endParaRPr>
            </a:p>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600" b="1" i="0" u="none" strike="noStrike" kern="0" cap="none" spc="0" normalizeH="0" baseline="0" noProof="0">
                <a:ln>
                  <a:noFill/>
                </a:ln>
                <a:gradFill>
                  <a:gsLst>
                    <a:gs pos="0">
                      <a:srgbClr val="0078D4"/>
                    </a:gs>
                    <a:gs pos="100000">
                      <a:srgbClr val="0078D4"/>
                    </a:gs>
                  </a:gsLst>
                  <a:lin ang="5400000" scaled="1"/>
                </a:gradFill>
                <a:effectLst/>
                <a:uLnTx/>
                <a:uFillTx/>
                <a:latin typeface="Segoe UI"/>
                <a:ea typeface="+mn-ea"/>
                <a:cs typeface="+mn-cs"/>
              </a:endParaRPr>
            </a:p>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600" b="1" i="0" u="none" strike="noStrike" kern="0" cap="none" spc="0" normalizeH="0" baseline="0" noProof="0">
                <a:ln>
                  <a:noFill/>
                </a:ln>
                <a:gradFill>
                  <a:gsLst>
                    <a:gs pos="0">
                      <a:srgbClr val="0078D4"/>
                    </a:gs>
                    <a:gs pos="100000">
                      <a:srgbClr val="0078D4"/>
                    </a:gs>
                  </a:gsLst>
                  <a:lin ang="5400000" scaled="1"/>
                </a:gradFill>
                <a:effectLst/>
                <a:uLnTx/>
                <a:uFillTx/>
                <a:latin typeface="Segoe UI"/>
                <a:ea typeface="+mn-ea"/>
                <a:cs typeface="+mn-cs"/>
              </a:endParaRPr>
            </a:p>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gradFill>
                    <a:gsLst>
                      <a:gs pos="0">
                        <a:srgbClr val="0078D4"/>
                      </a:gs>
                      <a:gs pos="100000">
                        <a:srgbClr val="0078D4"/>
                      </a:gs>
                    </a:gsLst>
                    <a:lin ang="5400000" scaled="1"/>
                  </a:gradFill>
                  <a:effectLst/>
                  <a:uLnTx/>
                  <a:uFillTx/>
                  <a:latin typeface="Segoe UI"/>
                  <a:ea typeface="+mn-ea"/>
                  <a:cs typeface="+mn-cs"/>
                </a:rPr>
                <a:t>SaaS</a:t>
              </a: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100" b="0" i="1" u="none" strike="noStrike" kern="0" cap="none" spc="0" normalizeH="0" baseline="0" noProof="0">
                  <a:ln>
                    <a:noFill/>
                  </a:ln>
                  <a:gradFill>
                    <a:gsLst>
                      <a:gs pos="0">
                        <a:srgbClr val="0078D4"/>
                      </a:gs>
                      <a:gs pos="100000">
                        <a:srgbClr val="0078D4"/>
                      </a:gs>
                    </a:gsLst>
                    <a:lin ang="5400000" scaled="1"/>
                  </a:gradFill>
                  <a:effectLst/>
                  <a:uLnTx/>
                  <a:uFillTx/>
                  <a:latin typeface="Segoe UI Semilight" panose="020B0402040204020203" pitchFamily="34" charset="0"/>
                  <a:ea typeface="+mn-ea"/>
                  <a:cs typeface="Segoe UI Semilight" panose="020B0402040204020203" pitchFamily="34" charset="0"/>
                </a:rPr>
                <a:t>Office 365 Advanced Threat Protection (ATP) + Cloud App Security</a:t>
              </a:r>
            </a:p>
          </p:txBody>
        </p:sp>
        <p:grpSp>
          <p:nvGrpSpPr>
            <p:cNvPr id="132" name="Group 131">
              <a:extLst>
                <a:ext uri="{FF2B5EF4-FFF2-40B4-BE49-F238E27FC236}">
                  <a16:creationId xmlns:a16="http://schemas.microsoft.com/office/drawing/2014/main" id="{D497658E-0A5D-4F6A-9094-48DD2F2D8783}"/>
                </a:ext>
              </a:extLst>
            </p:cNvPr>
            <p:cNvGrpSpPr>
              <a:grpSpLocks noChangeAspect="1"/>
            </p:cNvGrpSpPr>
            <p:nvPr/>
          </p:nvGrpSpPr>
          <p:grpSpPr>
            <a:xfrm>
              <a:off x="1629885" y="3187677"/>
              <a:ext cx="360022" cy="360022"/>
              <a:chOff x="7205760" y="2311584"/>
              <a:chExt cx="940106" cy="940106"/>
            </a:xfrm>
          </p:grpSpPr>
          <p:sp>
            <p:nvSpPr>
              <p:cNvPr id="133" name="Oval 132">
                <a:extLst>
                  <a:ext uri="{FF2B5EF4-FFF2-40B4-BE49-F238E27FC236}">
                    <a16:creationId xmlns:a16="http://schemas.microsoft.com/office/drawing/2014/main" id="{8F330A48-D02B-4389-8402-C9D89D9ADF44}"/>
                  </a:ext>
                </a:extLst>
              </p:cNvPr>
              <p:cNvSpPr/>
              <p:nvPr/>
            </p:nvSpPr>
            <p:spPr bwMode="auto">
              <a:xfrm>
                <a:off x="7205760" y="2311584"/>
                <a:ext cx="940106" cy="940106"/>
              </a:xfrm>
              <a:prstGeom prst="ellipse">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4" name="CRMArticles_EFF5" title="Icon of two documents stacked together with writing on them">
                <a:extLst>
                  <a:ext uri="{FF2B5EF4-FFF2-40B4-BE49-F238E27FC236}">
                    <a16:creationId xmlns:a16="http://schemas.microsoft.com/office/drawing/2014/main" id="{F211B20F-7202-465F-BE4D-118099635146}"/>
                  </a:ext>
                </a:extLst>
              </p:cNvPr>
              <p:cNvSpPr>
                <a:spLocks noChangeAspect="1" noEditPoints="1"/>
              </p:cNvSpPr>
              <p:nvPr/>
            </p:nvSpPr>
            <p:spPr bwMode="auto">
              <a:xfrm>
                <a:off x="7461306" y="2534020"/>
                <a:ext cx="429017" cy="495233"/>
              </a:xfrm>
              <a:custGeom>
                <a:avLst/>
                <a:gdLst>
                  <a:gd name="T0" fmla="*/ 551 w 3583"/>
                  <a:gd name="T1" fmla="*/ 3585 h 4136"/>
                  <a:gd name="T2" fmla="*/ 0 w 3583"/>
                  <a:gd name="T3" fmla="*/ 3585 h 4136"/>
                  <a:gd name="T4" fmla="*/ 0 w 3583"/>
                  <a:gd name="T5" fmla="*/ 0 h 4136"/>
                  <a:gd name="T6" fmla="*/ 3033 w 3583"/>
                  <a:gd name="T7" fmla="*/ 0 h 4136"/>
                  <a:gd name="T8" fmla="*/ 3033 w 3583"/>
                  <a:gd name="T9" fmla="*/ 1103 h 4136"/>
                  <a:gd name="T10" fmla="*/ 2480 w 3583"/>
                  <a:gd name="T11" fmla="*/ 551 h 4136"/>
                  <a:gd name="T12" fmla="*/ 2480 w 3583"/>
                  <a:gd name="T13" fmla="*/ 1654 h 4136"/>
                  <a:gd name="T14" fmla="*/ 3583 w 3583"/>
                  <a:gd name="T15" fmla="*/ 1654 h 4136"/>
                  <a:gd name="T16" fmla="*/ 3583 w 3583"/>
                  <a:gd name="T17" fmla="*/ 1654 h 4136"/>
                  <a:gd name="T18" fmla="*/ 2480 w 3583"/>
                  <a:gd name="T19" fmla="*/ 551 h 4136"/>
                  <a:gd name="T20" fmla="*/ 551 w 3583"/>
                  <a:gd name="T21" fmla="*/ 551 h 4136"/>
                  <a:gd name="T22" fmla="*/ 551 w 3583"/>
                  <a:gd name="T23" fmla="*/ 4136 h 4136"/>
                  <a:gd name="T24" fmla="*/ 3583 w 3583"/>
                  <a:gd name="T25" fmla="*/ 4136 h 4136"/>
                  <a:gd name="T26" fmla="*/ 3583 w 3583"/>
                  <a:gd name="T27" fmla="*/ 1654 h 4136"/>
                  <a:gd name="T28" fmla="*/ 965 w 3583"/>
                  <a:gd name="T29" fmla="*/ 2757 h 4136"/>
                  <a:gd name="T30" fmla="*/ 2894 w 3583"/>
                  <a:gd name="T31" fmla="*/ 2757 h 4136"/>
                  <a:gd name="T32" fmla="*/ 965 w 3583"/>
                  <a:gd name="T33" fmla="*/ 2206 h 4136"/>
                  <a:gd name="T34" fmla="*/ 2894 w 3583"/>
                  <a:gd name="T35" fmla="*/ 2206 h 4136"/>
                  <a:gd name="T36" fmla="*/ 965 w 3583"/>
                  <a:gd name="T37" fmla="*/ 1654 h 4136"/>
                  <a:gd name="T38" fmla="*/ 2068 w 3583"/>
                  <a:gd name="T39" fmla="*/ 1654 h 4136"/>
                  <a:gd name="T40" fmla="*/ 965 w 3583"/>
                  <a:gd name="T41" fmla="*/ 1103 h 4136"/>
                  <a:gd name="T42" fmla="*/ 2068 w 3583"/>
                  <a:gd name="T43" fmla="*/ 1103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3" h="4136">
                    <a:moveTo>
                      <a:pt x="551" y="3585"/>
                    </a:moveTo>
                    <a:lnTo>
                      <a:pt x="0" y="3585"/>
                    </a:lnTo>
                    <a:lnTo>
                      <a:pt x="0" y="0"/>
                    </a:lnTo>
                    <a:lnTo>
                      <a:pt x="3033" y="0"/>
                    </a:lnTo>
                    <a:lnTo>
                      <a:pt x="3033" y="1103"/>
                    </a:lnTo>
                    <a:moveTo>
                      <a:pt x="2480" y="551"/>
                    </a:moveTo>
                    <a:lnTo>
                      <a:pt x="2480" y="1654"/>
                    </a:lnTo>
                    <a:lnTo>
                      <a:pt x="3583" y="1654"/>
                    </a:lnTo>
                    <a:moveTo>
                      <a:pt x="3583" y="1654"/>
                    </a:moveTo>
                    <a:lnTo>
                      <a:pt x="2480" y="551"/>
                    </a:lnTo>
                    <a:lnTo>
                      <a:pt x="551" y="551"/>
                    </a:lnTo>
                    <a:lnTo>
                      <a:pt x="551" y="4136"/>
                    </a:lnTo>
                    <a:lnTo>
                      <a:pt x="3583" y="4136"/>
                    </a:lnTo>
                    <a:lnTo>
                      <a:pt x="3583" y="1654"/>
                    </a:lnTo>
                    <a:moveTo>
                      <a:pt x="965" y="2757"/>
                    </a:moveTo>
                    <a:lnTo>
                      <a:pt x="2894" y="2757"/>
                    </a:lnTo>
                    <a:moveTo>
                      <a:pt x="965" y="2206"/>
                    </a:moveTo>
                    <a:lnTo>
                      <a:pt x="2894" y="2206"/>
                    </a:lnTo>
                    <a:moveTo>
                      <a:pt x="965" y="1654"/>
                    </a:moveTo>
                    <a:lnTo>
                      <a:pt x="2068" y="1654"/>
                    </a:lnTo>
                    <a:moveTo>
                      <a:pt x="965" y="1103"/>
                    </a:moveTo>
                    <a:lnTo>
                      <a:pt x="2068" y="1103"/>
                    </a:lnTo>
                  </a:path>
                </a:pathLst>
              </a:custGeom>
              <a:noFill/>
              <a:ln w="9525" cap="sq">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sp>
        <p:nvSpPr>
          <p:cNvPr id="153" name="Speech Bubble: Rectangle 152">
            <a:extLst>
              <a:ext uri="{FF2B5EF4-FFF2-40B4-BE49-F238E27FC236}">
                <a16:creationId xmlns:a16="http://schemas.microsoft.com/office/drawing/2014/main" id="{78F1D414-7641-4C9B-A52E-B1CD6AFE29FC}"/>
              </a:ext>
            </a:extLst>
          </p:cNvPr>
          <p:cNvSpPr/>
          <p:nvPr/>
        </p:nvSpPr>
        <p:spPr bwMode="auto">
          <a:xfrm>
            <a:off x="1071836" y="4891903"/>
            <a:ext cx="6199821" cy="871511"/>
          </a:xfrm>
          <a:prstGeom prst="wedgeRectCallout">
            <a:avLst>
              <a:gd name="adj1" fmla="val -7263"/>
              <a:gd name="adj2" fmla="val 23251"/>
            </a:avLst>
          </a:prstGeom>
          <a:solidFill>
            <a:schemeClr val="bg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798513"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gradFill>
                  <a:gsLst>
                    <a:gs pos="2917">
                      <a:srgbClr val="3C3C41"/>
                    </a:gs>
                    <a:gs pos="30000">
                      <a:srgbClr val="3C3C41"/>
                    </a:gs>
                  </a:gsLst>
                  <a:lin ang="5400000" scaled="0"/>
                </a:gradFill>
                <a:effectLst/>
                <a:uLnTx/>
                <a:uFillTx/>
                <a:latin typeface="Segoe UI"/>
                <a:ea typeface="+mn-ea"/>
                <a:cs typeface="+mn-cs"/>
              </a:rPr>
              <a:t>Depth</a:t>
            </a:r>
          </a:p>
          <a:p>
            <a:pPr marL="1204913"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1" u="none" strike="noStrike" kern="1200" cap="none" spc="0" normalizeH="0" baseline="0" noProof="0">
                <a:ln>
                  <a:noFill/>
                </a:ln>
                <a:gradFill>
                  <a:gsLst>
                    <a:gs pos="2917">
                      <a:srgbClr val="3C3C41"/>
                    </a:gs>
                    <a:gs pos="30000">
                      <a:srgbClr val="3C3C41"/>
                    </a:gs>
                  </a:gsLst>
                  <a:lin ang="5400000" scaled="0"/>
                </a:gradFill>
                <a:effectLst/>
                <a:uLnTx/>
                <a:uFillTx/>
                <a:latin typeface="Segoe UI"/>
                <a:ea typeface="+mn-ea"/>
                <a:cs typeface="+mn-cs"/>
              </a:rPr>
              <a:t>High quality alerts </a:t>
            </a:r>
          </a:p>
          <a:p>
            <a:pPr marL="1204913"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1" u="none" strike="noStrike" kern="1200" cap="none" spc="0" normalizeH="0" baseline="0" noProof="0">
                <a:ln>
                  <a:noFill/>
                </a:ln>
                <a:gradFill>
                  <a:gsLst>
                    <a:gs pos="2917">
                      <a:srgbClr val="3C3C41"/>
                    </a:gs>
                    <a:gs pos="30000">
                      <a:srgbClr val="3C3C41"/>
                    </a:gs>
                  </a:gsLst>
                  <a:lin ang="5400000" scaled="0"/>
                </a:gradFill>
                <a:effectLst/>
                <a:uLnTx/>
                <a:uFillTx/>
                <a:latin typeface="Segoe UI"/>
                <a:ea typeface="+mn-ea"/>
                <a:cs typeface="+mn-cs"/>
              </a:rPr>
              <a:t>End to end investigation and remediation</a:t>
            </a:r>
          </a:p>
        </p:txBody>
      </p:sp>
      <p:sp>
        <p:nvSpPr>
          <p:cNvPr id="56" name="Rectangle 55">
            <a:hlinkClick r:id="rId3" tooltip="Cloud App Security provides discovery and control of your Shadow IT in the cloud. It extends the visibility, auditing, and control you have on-premises to your cloud applications and the data in them. "/>
            <a:extLst>
              <a:ext uri="{FF2B5EF4-FFF2-40B4-BE49-F238E27FC236}">
                <a16:creationId xmlns:a16="http://schemas.microsoft.com/office/drawing/2014/main" id="{8F6DFC78-4C7A-4E44-B89B-E2D33142C5E5}"/>
              </a:ext>
            </a:extLst>
          </p:cNvPr>
          <p:cNvSpPr/>
          <p:nvPr/>
        </p:nvSpPr>
        <p:spPr>
          <a:xfrm>
            <a:off x="7875166" y="2991295"/>
            <a:ext cx="1293735" cy="1079174"/>
          </a:xfrm>
          <a:prstGeom prst="rect">
            <a:avLst/>
          </a:prstGeom>
          <a:solidFill>
            <a:srgbClr val="F2F2F2"/>
          </a:solidFill>
          <a:ln w="9525" cap="flat" cmpd="sng" algn="ctr">
            <a:noFill/>
            <a:prstDash val="solid"/>
          </a:ln>
          <a:effectLst>
            <a:outerShdw blurRad="254000" dist="76200" dir="2700000" algn="tl" rotWithShape="0">
              <a:prstClr val="black">
                <a:alpha val="40000"/>
              </a:prstClr>
            </a:outerShdw>
          </a:effectLst>
        </p:spPr>
        <p:txBody>
          <a:bodyPr rot="0" spcFirstLastPara="0" vertOverflow="overflow" horzOverflow="overflow" vert="horz" wrap="square" lIns="91440" tIns="146304" rIns="91440" bIns="146304" numCol="1" spcCol="0" rtlCol="0" fromWordArt="0" anchor="t" anchorCtr="0" forceAA="0" compatLnSpc="1">
            <a:prstTxWarp prst="textNoShape">
              <a:avLst/>
            </a:prstTxWarp>
            <a:noAutofit/>
          </a:bodyPr>
          <a:lstStyle/>
          <a:p>
            <a:pPr marL="461963" marR="0" lvl="0" indent="0" algn="l" defTabSz="914225" rtl="0" eaLnBrk="1" fontAlgn="auto" latinLnBrk="0" hangingPunct="1">
              <a:lnSpc>
                <a:spcPct val="100000"/>
              </a:lnSpc>
              <a:spcBef>
                <a:spcPts val="0"/>
              </a:spcBef>
              <a:spcAft>
                <a:spcPts val="0"/>
              </a:spcAft>
              <a:buClrTx/>
              <a:buSzTx/>
              <a:buFontTx/>
              <a:buNone/>
              <a:tabLst/>
              <a:defRPr/>
            </a:pPr>
            <a:endParaRPr kumimoji="0" lang="en-US" sz="1600" b="1" i="0" u="none" strike="noStrike" kern="0" cap="none" spc="0" normalizeH="0" baseline="0" noProof="0">
              <a:ln>
                <a:noFill/>
              </a:ln>
              <a:gradFill>
                <a:gsLst>
                  <a:gs pos="0">
                    <a:srgbClr val="0078D4"/>
                  </a:gs>
                  <a:gs pos="100000">
                    <a:srgbClr val="0078D4"/>
                  </a:gs>
                </a:gsLst>
                <a:lin ang="5400000" scaled="1"/>
              </a:gradFill>
              <a:effectLst/>
              <a:uLnTx/>
              <a:uFillTx/>
              <a:latin typeface="Segoe UI"/>
              <a:ea typeface="+mn-ea"/>
              <a:cs typeface="+mn-cs"/>
            </a:endParaRPr>
          </a:p>
          <a:p>
            <a:pPr marL="461963" marR="0" lvl="0" indent="0" algn="l" defTabSz="914225" rtl="0" eaLnBrk="1" fontAlgn="auto" latinLnBrk="0" hangingPunct="1">
              <a:lnSpc>
                <a:spcPct val="100000"/>
              </a:lnSpc>
              <a:spcBef>
                <a:spcPts val="0"/>
              </a:spcBef>
              <a:spcAft>
                <a:spcPts val="0"/>
              </a:spcAft>
              <a:buClrTx/>
              <a:buSzTx/>
              <a:buFontTx/>
              <a:buNone/>
              <a:tabLst/>
              <a:defRPr/>
            </a:pPr>
            <a:endParaRPr kumimoji="0" lang="en-US" sz="1600" b="1" i="0" u="none" strike="noStrike" kern="0" cap="none" spc="0" normalizeH="0" baseline="0" noProof="0">
              <a:ln>
                <a:noFill/>
              </a:ln>
              <a:gradFill>
                <a:gsLst>
                  <a:gs pos="0">
                    <a:srgbClr val="0078D4"/>
                  </a:gs>
                  <a:gs pos="100000">
                    <a:srgbClr val="0078D4"/>
                  </a:gs>
                </a:gsLst>
                <a:lin ang="5400000" scaled="1"/>
              </a:gradFill>
              <a:effectLst/>
              <a:uLnTx/>
              <a:uFillTx/>
              <a:latin typeface="Segoe UI"/>
              <a:ea typeface="+mn-ea"/>
              <a:cs typeface="+mn-cs"/>
            </a:endParaRPr>
          </a:p>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gradFill>
                  <a:gsLst>
                    <a:gs pos="0">
                      <a:srgbClr val="0078D4"/>
                    </a:gs>
                    <a:gs pos="100000">
                      <a:srgbClr val="0078D4"/>
                    </a:gs>
                  </a:gsLst>
                  <a:lin ang="5400000" scaled="1"/>
                </a:gradFill>
                <a:effectLst/>
                <a:uLnTx/>
                <a:uFillTx/>
                <a:latin typeface="Segoe UI"/>
                <a:ea typeface="+mn-ea"/>
                <a:cs typeface="+mn-cs"/>
              </a:rPr>
              <a:t>NETWORK</a:t>
            </a:r>
          </a:p>
        </p:txBody>
      </p:sp>
      <p:sp>
        <p:nvSpPr>
          <p:cNvPr id="54" name="Rectangle 53">
            <a:hlinkClick r:id="rId3" tooltip="Cloud App Security provides discovery and control of your Shadow IT in the cloud. It extends the visibility, auditing, and control you have on-premises to your cloud applications and the data in them. "/>
            <a:extLst>
              <a:ext uri="{FF2B5EF4-FFF2-40B4-BE49-F238E27FC236}">
                <a16:creationId xmlns:a16="http://schemas.microsoft.com/office/drawing/2014/main" id="{36B70C01-F731-4F1C-B19B-2C949300758D}"/>
              </a:ext>
            </a:extLst>
          </p:cNvPr>
          <p:cNvSpPr/>
          <p:nvPr/>
        </p:nvSpPr>
        <p:spPr>
          <a:xfrm>
            <a:off x="9271198" y="3003091"/>
            <a:ext cx="1293735" cy="1079174"/>
          </a:xfrm>
          <a:prstGeom prst="rect">
            <a:avLst/>
          </a:prstGeom>
          <a:solidFill>
            <a:srgbClr val="F2F2F2"/>
          </a:solidFill>
          <a:ln w="9525" cap="flat" cmpd="sng" algn="ctr">
            <a:noFill/>
            <a:prstDash val="solid"/>
          </a:ln>
          <a:effectLst>
            <a:outerShdw blurRad="254000" dist="76200" dir="2700000" algn="tl" rotWithShape="0">
              <a:prstClr val="black">
                <a:alpha val="40000"/>
              </a:prstClr>
            </a:outerShdw>
          </a:effectLst>
        </p:spPr>
        <p:txBody>
          <a:bodyPr rot="0" spcFirstLastPara="0" vertOverflow="overflow" horzOverflow="overflow" vert="horz" wrap="square" lIns="91440" tIns="146304" rIns="91440" bIns="146304" numCol="1" spcCol="0" rtlCol="0" fromWordArt="0" anchor="t" anchorCtr="0" forceAA="0" compatLnSpc="1">
            <a:prstTxWarp prst="textNoShape">
              <a:avLst/>
            </a:prstTxWarp>
            <a:noAutofit/>
          </a:bodyPr>
          <a:lstStyle/>
          <a:p>
            <a:pPr marL="461963" marR="0" lvl="0" indent="0" algn="l" defTabSz="914225" rtl="0" eaLnBrk="1" fontAlgn="auto" latinLnBrk="0" hangingPunct="1">
              <a:lnSpc>
                <a:spcPct val="100000"/>
              </a:lnSpc>
              <a:spcBef>
                <a:spcPts val="0"/>
              </a:spcBef>
              <a:spcAft>
                <a:spcPts val="0"/>
              </a:spcAft>
              <a:buClrTx/>
              <a:buSzTx/>
              <a:buFontTx/>
              <a:buNone/>
              <a:tabLst/>
              <a:defRPr/>
            </a:pPr>
            <a:endParaRPr kumimoji="0" lang="en-US" sz="1600" b="1" i="0" u="none" strike="noStrike" kern="0" cap="none" spc="0" normalizeH="0" baseline="0" noProof="0">
              <a:ln>
                <a:noFill/>
              </a:ln>
              <a:gradFill>
                <a:gsLst>
                  <a:gs pos="0">
                    <a:srgbClr val="0078D4"/>
                  </a:gs>
                  <a:gs pos="100000">
                    <a:srgbClr val="0078D4"/>
                  </a:gs>
                </a:gsLst>
                <a:lin ang="5400000" scaled="1"/>
              </a:gradFill>
              <a:effectLst/>
              <a:uLnTx/>
              <a:uFillTx/>
              <a:latin typeface="Segoe UI"/>
              <a:ea typeface="+mn-ea"/>
              <a:cs typeface="+mn-cs"/>
            </a:endParaRPr>
          </a:p>
          <a:p>
            <a:pPr marL="461963" marR="0" lvl="0" indent="0" algn="l" defTabSz="914225" rtl="0" eaLnBrk="1" fontAlgn="auto" latinLnBrk="0" hangingPunct="1">
              <a:lnSpc>
                <a:spcPct val="100000"/>
              </a:lnSpc>
              <a:spcBef>
                <a:spcPts val="0"/>
              </a:spcBef>
              <a:spcAft>
                <a:spcPts val="0"/>
              </a:spcAft>
              <a:buClrTx/>
              <a:buSzTx/>
              <a:buFontTx/>
              <a:buNone/>
              <a:tabLst/>
              <a:defRPr/>
            </a:pPr>
            <a:endParaRPr kumimoji="0" lang="en-US" sz="1600" b="1" i="0" u="none" strike="noStrike" kern="0" cap="none" spc="0" normalizeH="0" baseline="0" noProof="0">
              <a:ln>
                <a:noFill/>
              </a:ln>
              <a:gradFill>
                <a:gsLst>
                  <a:gs pos="0">
                    <a:srgbClr val="0078D4"/>
                  </a:gs>
                  <a:gs pos="100000">
                    <a:srgbClr val="0078D4"/>
                  </a:gs>
                </a:gsLst>
                <a:lin ang="5400000" scaled="1"/>
              </a:gradFill>
              <a:effectLst/>
              <a:uLnTx/>
              <a:uFillTx/>
              <a:latin typeface="Segoe UI"/>
              <a:ea typeface="+mn-ea"/>
              <a:cs typeface="+mn-cs"/>
            </a:endParaRPr>
          </a:p>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gradFill>
                  <a:gsLst>
                    <a:gs pos="0">
                      <a:srgbClr val="0078D4"/>
                    </a:gs>
                    <a:gs pos="100000">
                      <a:srgbClr val="0078D4"/>
                    </a:gs>
                  </a:gsLst>
                  <a:lin ang="5400000" scaled="1"/>
                </a:gradFill>
                <a:effectLst/>
                <a:uLnTx/>
                <a:uFillTx/>
                <a:latin typeface="Segoe UI"/>
                <a:ea typeface="+mn-ea"/>
                <a:cs typeface="+mn-cs"/>
              </a:rPr>
              <a:t>SERVERS</a:t>
            </a:r>
          </a:p>
        </p:txBody>
      </p:sp>
      <p:sp>
        <p:nvSpPr>
          <p:cNvPr id="57" name="Rectangle 56">
            <a:hlinkClick r:id="rId3" tooltip="Cloud App Security provides discovery and control of your Shadow IT in the cloud. It extends the visibility, auditing, and control you have on-premises to your cloud applications and the data in them. "/>
            <a:extLst>
              <a:ext uri="{FF2B5EF4-FFF2-40B4-BE49-F238E27FC236}">
                <a16:creationId xmlns:a16="http://schemas.microsoft.com/office/drawing/2014/main" id="{7693A035-2CFD-4D45-8DFA-1FD704D1EE24}"/>
              </a:ext>
            </a:extLst>
          </p:cNvPr>
          <p:cNvSpPr/>
          <p:nvPr/>
        </p:nvSpPr>
        <p:spPr>
          <a:xfrm>
            <a:off x="10646860" y="2991294"/>
            <a:ext cx="953881" cy="1079174"/>
          </a:xfrm>
          <a:prstGeom prst="rect">
            <a:avLst/>
          </a:prstGeom>
          <a:solidFill>
            <a:srgbClr val="F2F2F2"/>
          </a:solidFill>
          <a:ln w="9525" cap="flat" cmpd="sng" algn="ctr">
            <a:noFill/>
            <a:prstDash val="solid"/>
          </a:ln>
          <a:effectLst>
            <a:outerShdw blurRad="254000" dist="76200" dir="2700000" algn="tl" rotWithShape="0">
              <a:prstClr val="black">
                <a:alpha val="40000"/>
              </a:prstClr>
            </a:outerShdw>
          </a:effectLst>
        </p:spPr>
        <p:txBody>
          <a:bodyPr rot="0" spcFirstLastPara="0" vertOverflow="overflow" horzOverflow="overflow" vert="horz" wrap="square" lIns="91440" tIns="146304" rIns="91440" bIns="146304" numCol="1" spcCol="0" rtlCol="0" fromWordArt="0" anchor="t" anchorCtr="0" forceAA="0" compatLnSpc="1">
            <a:prstTxWarp prst="textNoShape">
              <a:avLst/>
            </a:prstTxWarp>
            <a:noAutofit/>
          </a:bodyPr>
          <a:lstStyle/>
          <a:p>
            <a:pPr marL="461963" marR="0" lvl="0" indent="0" algn="l" defTabSz="914225" rtl="0" eaLnBrk="1" fontAlgn="auto" latinLnBrk="0" hangingPunct="1">
              <a:lnSpc>
                <a:spcPct val="100000"/>
              </a:lnSpc>
              <a:spcBef>
                <a:spcPts val="0"/>
              </a:spcBef>
              <a:spcAft>
                <a:spcPts val="0"/>
              </a:spcAft>
              <a:buClrTx/>
              <a:buSzTx/>
              <a:buFontTx/>
              <a:buNone/>
              <a:tabLst/>
              <a:defRPr/>
            </a:pPr>
            <a:endParaRPr kumimoji="0" lang="en-US" sz="1600" b="1" i="0" u="none" strike="noStrike" kern="0" cap="none" spc="0" normalizeH="0" baseline="0" noProof="0">
              <a:ln>
                <a:noFill/>
              </a:ln>
              <a:gradFill>
                <a:gsLst>
                  <a:gs pos="0">
                    <a:srgbClr val="0078D4"/>
                  </a:gs>
                  <a:gs pos="100000">
                    <a:srgbClr val="0078D4"/>
                  </a:gs>
                </a:gsLst>
                <a:lin ang="5400000" scaled="1"/>
              </a:gradFill>
              <a:effectLst/>
              <a:uLnTx/>
              <a:uFillTx/>
              <a:latin typeface="Segoe UI"/>
              <a:ea typeface="+mn-ea"/>
              <a:cs typeface="+mn-cs"/>
            </a:endParaRPr>
          </a:p>
          <a:p>
            <a:pPr marL="461963" marR="0" lvl="0" indent="0" algn="l" defTabSz="914225" rtl="0" eaLnBrk="1" fontAlgn="auto" latinLnBrk="0" hangingPunct="1">
              <a:lnSpc>
                <a:spcPct val="100000"/>
              </a:lnSpc>
              <a:spcBef>
                <a:spcPts val="0"/>
              </a:spcBef>
              <a:spcAft>
                <a:spcPts val="0"/>
              </a:spcAft>
              <a:buClrTx/>
              <a:buSzTx/>
              <a:buFontTx/>
              <a:buNone/>
              <a:tabLst/>
              <a:defRPr/>
            </a:pPr>
            <a:endParaRPr kumimoji="0" lang="en-US" sz="1600" b="1" i="0" u="none" strike="noStrike" kern="0" cap="none" spc="0" normalizeH="0" baseline="0" noProof="0">
              <a:ln>
                <a:noFill/>
              </a:ln>
              <a:gradFill>
                <a:gsLst>
                  <a:gs pos="0">
                    <a:srgbClr val="0078D4"/>
                  </a:gs>
                  <a:gs pos="100000">
                    <a:srgbClr val="0078D4"/>
                  </a:gs>
                </a:gsLst>
                <a:lin ang="5400000" scaled="1"/>
              </a:gradFill>
              <a:effectLst/>
              <a:uLnTx/>
              <a:uFillTx/>
              <a:latin typeface="Segoe UI"/>
              <a:ea typeface="+mn-ea"/>
              <a:cs typeface="+mn-cs"/>
            </a:endParaRPr>
          </a:p>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gradFill>
                  <a:gsLst>
                    <a:gs pos="0">
                      <a:srgbClr val="0078D4"/>
                    </a:gs>
                    <a:gs pos="100000">
                      <a:srgbClr val="0078D4"/>
                    </a:gs>
                  </a:gsLst>
                  <a:lin ang="5400000" scaled="1"/>
                </a:gradFill>
                <a:effectLst/>
                <a:uLnTx/>
                <a:uFillTx/>
                <a:latin typeface="Segoe UI"/>
                <a:ea typeface="+mn-ea"/>
                <a:cs typeface="+mn-cs"/>
              </a:rPr>
              <a:t>OTHER</a:t>
            </a:r>
          </a:p>
        </p:txBody>
      </p:sp>
      <p:grpSp>
        <p:nvGrpSpPr>
          <p:cNvPr id="135" name="Group 134">
            <a:extLst>
              <a:ext uri="{FF2B5EF4-FFF2-40B4-BE49-F238E27FC236}">
                <a16:creationId xmlns:a16="http://schemas.microsoft.com/office/drawing/2014/main" id="{610676ED-4FA8-4692-9D50-B8C22BC42BC1}"/>
              </a:ext>
            </a:extLst>
          </p:cNvPr>
          <p:cNvGrpSpPr/>
          <p:nvPr/>
        </p:nvGrpSpPr>
        <p:grpSpPr>
          <a:xfrm>
            <a:off x="8324068" y="3192568"/>
            <a:ext cx="352282" cy="358265"/>
            <a:chOff x="1830770" y="4784769"/>
            <a:chExt cx="358265" cy="358265"/>
          </a:xfrm>
        </p:grpSpPr>
        <p:sp>
          <p:nvSpPr>
            <p:cNvPr id="139" name="Oval 138">
              <a:extLst>
                <a:ext uri="{FF2B5EF4-FFF2-40B4-BE49-F238E27FC236}">
                  <a16:creationId xmlns:a16="http://schemas.microsoft.com/office/drawing/2014/main" id="{82D4CE63-3080-4380-A816-C1958D266C7E}"/>
                </a:ext>
              </a:extLst>
            </p:cNvPr>
            <p:cNvSpPr/>
            <p:nvPr/>
          </p:nvSpPr>
          <p:spPr bwMode="auto">
            <a:xfrm>
              <a:off x="1830770" y="4784769"/>
              <a:ext cx="358265" cy="358265"/>
            </a:xfrm>
            <a:prstGeom prst="ellipse">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7" name="Org_ECA6">
              <a:extLst>
                <a:ext uri="{FF2B5EF4-FFF2-40B4-BE49-F238E27FC236}">
                  <a16:creationId xmlns:a16="http://schemas.microsoft.com/office/drawing/2014/main" id="{0F406A14-B0CC-4029-ADDE-4B564E87A801}"/>
                </a:ext>
              </a:extLst>
            </p:cNvPr>
            <p:cNvSpPr>
              <a:spLocks noChangeAspect="1" noEditPoints="1"/>
            </p:cNvSpPr>
            <p:nvPr/>
          </p:nvSpPr>
          <p:spPr bwMode="auto">
            <a:xfrm>
              <a:off x="1913013" y="4852095"/>
              <a:ext cx="204406" cy="204506"/>
            </a:xfrm>
            <a:custGeom>
              <a:avLst/>
              <a:gdLst>
                <a:gd name="T0" fmla="*/ 1177 w 4117"/>
                <a:gd name="T1" fmla="*/ 4119 h 4119"/>
                <a:gd name="T2" fmla="*/ 0 w 4117"/>
                <a:gd name="T3" fmla="*/ 4119 h 4119"/>
                <a:gd name="T4" fmla="*/ 0 w 4117"/>
                <a:gd name="T5" fmla="*/ 2942 h 4119"/>
                <a:gd name="T6" fmla="*/ 1177 w 4117"/>
                <a:gd name="T7" fmla="*/ 2942 h 4119"/>
                <a:gd name="T8" fmla="*/ 1177 w 4117"/>
                <a:gd name="T9" fmla="*/ 4119 h 4119"/>
                <a:gd name="T10" fmla="*/ 4117 w 4117"/>
                <a:gd name="T11" fmla="*/ 2942 h 4119"/>
                <a:gd name="T12" fmla="*/ 2941 w 4117"/>
                <a:gd name="T13" fmla="*/ 2942 h 4119"/>
                <a:gd name="T14" fmla="*/ 2941 w 4117"/>
                <a:gd name="T15" fmla="*/ 4119 h 4119"/>
                <a:gd name="T16" fmla="*/ 4117 w 4117"/>
                <a:gd name="T17" fmla="*/ 4119 h 4119"/>
                <a:gd name="T18" fmla="*/ 4117 w 4117"/>
                <a:gd name="T19" fmla="*/ 2942 h 4119"/>
                <a:gd name="T20" fmla="*/ 2647 w 4117"/>
                <a:gd name="T21" fmla="*/ 0 h 4119"/>
                <a:gd name="T22" fmla="*/ 1471 w 4117"/>
                <a:gd name="T23" fmla="*/ 0 h 4119"/>
                <a:gd name="T24" fmla="*/ 1471 w 4117"/>
                <a:gd name="T25" fmla="*/ 1177 h 4119"/>
                <a:gd name="T26" fmla="*/ 2647 w 4117"/>
                <a:gd name="T27" fmla="*/ 1177 h 4119"/>
                <a:gd name="T28" fmla="*/ 2647 w 4117"/>
                <a:gd name="T29" fmla="*/ 0 h 4119"/>
                <a:gd name="T30" fmla="*/ 2059 w 4117"/>
                <a:gd name="T31" fmla="*/ 1177 h 4119"/>
                <a:gd name="T32" fmla="*/ 2059 w 4117"/>
                <a:gd name="T33" fmla="*/ 2060 h 4119"/>
                <a:gd name="T34" fmla="*/ 3529 w 4117"/>
                <a:gd name="T35" fmla="*/ 2942 h 4119"/>
                <a:gd name="T36" fmla="*/ 3529 w 4117"/>
                <a:gd name="T37" fmla="*/ 2060 h 4119"/>
                <a:gd name="T38" fmla="*/ 588 w 4117"/>
                <a:gd name="T39" fmla="*/ 2060 h 4119"/>
                <a:gd name="T40" fmla="*/ 588 w 4117"/>
                <a:gd name="T41" fmla="*/ 2942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17" h="4119">
                  <a:moveTo>
                    <a:pt x="1177" y="4119"/>
                  </a:moveTo>
                  <a:lnTo>
                    <a:pt x="0" y="4119"/>
                  </a:lnTo>
                  <a:lnTo>
                    <a:pt x="0" y="2942"/>
                  </a:lnTo>
                  <a:lnTo>
                    <a:pt x="1177" y="2942"/>
                  </a:lnTo>
                  <a:lnTo>
                    <a:pt x="1177" y="4119"/>
                  </a:lnTo>
                  <a:moveTo>
                    <a:pt x="4117" y="2942"/>
                  </a:moveTo>
                  <a:lnTo>
                    <a:pt x="2941" y="2942"/>
                  </a:lnTo>
                  <a:lnTo>
                    <a:pt x="2941" y="4119"/>
                  </a:lnTo>
                  <a:lnTo>
                    <a:pt x="4117" y="4119"/>
                  </a:lnTo>
                  <a:lnTo>
                    <a:pt x="4117" y="2942"/>
                  </a:lnTo>
                  <a:moveTo>
                    <a:pt x="2647" y="0"/>
                  </a:moveTo>
                  <a:lnTo>
                    <a:pt x="1471" y="0"/>
                  </a:lnTo>
                  <a:lnTo>
                    <a:pt x="1471" y="1177"/>
                  </a:lnTo>
                  <a:lnTo>
                    <a:pt x="2647" y="1177"/>
                  </a:lnTo>
                  <a:lnTo>
                    <a:pt x="2647" y="0"/>
                  </a:lnTo>
                  <a:moveTo>
                    <a:pt x="2059" y="1177"/>
                  </a:moveTo>
                  <a:lnTo>
                    <a:pt x="2059" y="2060"/>
                  </a:lnTo>
                  <a:moveTo>
                    <a:pt x="3529" y="2942"/>
                  </a:moveTo>
                  <a:lnTo>
                    <a:pt x="3529" y="2060"/>
                  </a:lnTo>
                  <a:lnTo>
                    <a:pt x="588" y="2060"/>
                  </a:lnTo>
                  <a:lnTo>
                    <a:pt x="588" y="2942"/>
                  </a:lnTo>
                </a:path>
              </a:pathLst>
            </a:custGeom>
            <a:noFill/>
            <a:ln w="9525" cap="sq">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grpSp>
      <p:grpSp>
        <p:nvGrpSpPr>
          <p:cNvPr id="142" name="Group 141">
            <a:extLst>
              <a:ext uri="{FF2B5EF4-FFF2-40B4-BE49-F238E27FC236}">
                <a16:creationId xmlns:a16="http://schemas.microsoft.com/office/drawing/2014/main" id="{FC59E482-AF1B-4DFF-B044-8436021BDE10}"/>
              </a:ext>
            </a:extLst>
          </p:cNvPr>
          <p:cNvGrpSpPr/>
          <p:nvPr/>
        </p:nvGrpSpPr>
        <p:grpSpPr>
          <a:xfrm>
            <a:off x="9739466" y="3192860"/>
            <a:ext cx="357197" cy="358265"/>
            <a:chOff x="7711887" y="3737977"/>
            <a:chExt cx="474228" cy="474228"/>
          </a:xfrm>
        </p:grpSpPr>
        <p:sp>
          <p:nvSpPr>
            <p:cNvPr id="143" name="Oval 142">
              <a:extLst>
                <a:ext uri="{FF2B5EF4-FFF2-40B4-BE49-F238E27FC236}">
                  <a16:creationId xmlns:a16="http://schemas.microsoft.com/office/drawing/2014/main" id="{D26A7261-109B-4276-99EE-5E310BD359E4}"/>
                </a:ext>
              </a:extLst>
            </p:cNvPr>
            <p:cNvSpPr/>
            <p:nvPr/>
          </p:nvSpPr>
          <p:spPr bwMode="auto">
            <a:xfrm>
              <a:off x="7711887" y="3737977"/>
              <a:ext cx="474228" cy="474228"/>
            </a:xfrm>
            <a:prstGeom prst="ellipse">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4" name="building_1" title="Icon of two tall rectangular buildings of different heights">
              <a:extLst>
                <a:ext uri="{FF2B5EF4-FFF2-40B4-BE49-F238E27FC236}">
                  <a16:creationId xmlns:a16="http://schemas.microsoft.com/office/drawing/2014/main" id="{74C3DA2B-73F0-4833-8AA2-15D47E65ABE5}"/>
                </a:ext>
              </a:extLst>
            </p:cNvPr>
            <p:cNvSpPr>
              <a:spLocks noChangeAspect="1" noEditPoints="1"/>
            </p:cNvSpPr>
            <p:nvPr/>
          </p:nvSpPr>
          <p:spPr bwMode="auto">
            <a:xfrm>
              <a:off x="7828105" y="3853702"/>
              <a:ext cx="241792" cy="242778"/>
            </a:xfrm>
            <a:custGeom>
              <a:avLst/>
              <a:gdLst>
                <a:gd name="T0" fmla="*/ 140 w 245"/>
                <a:gd name="T1" fmla="*/ 246 h 246"/>
                <a:gd name="T2" fmla="*/ 245 w 245"/>
                <a:gd name="T3" fmla="*/ 0 h 246"/>
                <a:gd name="T4" fmla="*/ 105 w 245"/>
                <a:gd name="T5" fmla="*/ 69 h 246"/>
                <a:gd name="T6" fmla="*/ 0 w 245"/>
                <a:gd name="T7" fmla="*/ 246 h 246"/>
                <a:gd name="T8" fmla="*/ 105 w 245"/>
                <a:gd name="T9" fmla="*/ 69 h 246"/>
                <a:gd name="T10" fmla="*/ 58 w 245"/>
                <a:gd name="T11" fmla="*/ 203 h 246"/>
                <a:gd name="T12" fmla="*/ 45 w 245"/>
                <a:gd name="T13" fmla="*/ 246 h 246"/>
                <a:gd name="T14" fmla="*/ 198 w 245"/>
                <a:gd name="T15" fmla="*/ 203 h 246"/>
                <a:gd name="T16" fmla="*/ 185 w 245"/>
                <a:gd name="T17" fmla="*/ 246 h 246"/>
                <a:gd name="T18" fmla="*/ 179 w 245"/>
                <a:gd name="T19" fmla="*/ 29 h 246"/>
                <a:gd name="T20" fmla="*/ 172 w 245"/>
                <a:gd name="T21" fmla="*/ 38 h 246"/>
                <a:gd name="T22" fmla="*/ 179 w 245"/>
                <a:gd name="T23" fmla="*/ 33 h 246"/>
                <a:gd name="T24" fmla="*/ 214 w 245"/>
                <a:gd name="T25" fmla="*/ 29 h 246"/>
                <a:gd name="T26" fmla="*/ 206 w 245"/>
                <a:gd name="T27" fmla="*/ 38 h 246"/>
                <a:gd name="T28" fmla="*/ 214 w 245"/>
                <a:gd name="T29" fmla="*/ 33 h 246"/>
                <a:gd name="T30" fmla="*/ 179 w 245"/>
                <a:gd name="T31" fmla="*/ 99 h 246"/>
                <a:gd name="T32" fmla="*/ 172 w 245"/>
                <a:gd name="T33" fmla="*/ 107 h 246"/>
                <a:gd name="T34" fmla="*/ 179 w 245"/>
                <a:gd name="T35" fmla="*/ 103 h 246"/>
                <a:gd name="T36" fmla="*/ 214 w 245"/>
                <a:gd name="T37" fmla="*/ 99 h 246"/>
                <a:gd name="T38" fmla="*/ 206 w 245"/>
                <a:gd name="T39" fmla="*/ 107 h 246"/>
                <a:gd name="T40" fmla="*/ 214 w 245"/>
                <a:gd name="T41" fmla="*/ 103 h 246"/>
                <a:gd name="T42" fmla="*/ 179 w 245"/>
                <a:gd name="T43" fmla="*/ 134 h 246"/>
                <a:gd name="T44" fmla="*/ 172 w 245"/>
                <a:gd name="T45" fmla="*/ 142 h 246"/>
                <a:gd name="T46" fmla="*/ 179 w 245"/>
                <a:gd name="T47" fmla="*/ 137 h 246"/>
                <a:gd name="T48" fmla="*/ 214 w 245"/>
                <a:gd name="T49" fmla="*/ 134 h 246"/>
                <a:gd name="T50" fmla="*/ 206 w 245"/>
                <a:gd name="T51" fmla="*/ 142 h 246"/>
                <a:gd name="T52" fmla="*/ 214 w 245"/>
                <a:gd name="T53" fmla="*/ 137 h 246"/>
                <a:gd name="T54" fmla="*/ 179 w 245"/>
                <a:gd name="T55" fmla="*/ 169 h 246"/>
                <a:gd name="T56" fmla="*/ 172 w 245"/>
                <a:gd name="T57" fmla="*/ 177 h 246"/>
                <a:gd name="T58" fmla="*/ 179 w 245"/>
                <a:gd name="T59" fmla="*/ 172 h 246"/>
                <a:gd name="T60" fmla="*/ 214 w 245"/>
                <a:gd name="T61" fmla="*/ 169 h 246"/>
                <a:gd name="T62" fmla="*/ 206 w 245"/>
                <a:gd name="T63" fmla="*/ 177 h 246"/>
                <a:gd name="T64" fmla="*/ 214 w 245"/>
                <a:gd name="T65" fmla="*/ 172 h 246"/>
                <a:gd name="T66" fmla="*/ 179 w 245"/>
                <a:gd name="T67" fmla="*/ 64 h 246"/>
                <a:gd name="T68" fmla="*/ 172 w 245"/>
                <a:gd name="T69" fmla="*/ 73 h 246"/>
                <a:gd name="T70" fmla="*/ 179 w 245"/>
                <a:gd name="T71" fmla="*/ 68 h 246"/>
                <a:gd name="T72" fmla="*/ 214 w 245"/>
                <a:gd name="T73" fmla="*/ 64 h 246"/>
                <a:gd name="T74" fmla="*/ 206 w 245"/>
                <a:gd name="T75" fmla="*/ 73 h 246"/>
                <a:gd name="T76" fmla="*/ 214 w 245"/>
                <a:gd name="T77" fmla="*/ 68 h 246"/>
                <a:gd name="T78" fmla="*/ 39 w 245"/>
                <a:gd name="T79" fmla="*/ 100 h 246"/>
                <a:gd name="T80" fmla="*/ 31 w 245"/>
                <a:gd name="T81" fmla="*/ 108 h 246"/>
                <a:gd name="T82" fmla="*/ 39 w 245"/>
                <a:gd name="T83" fmla="*/ 104 h 246"/>
                <a:gd name="T84" fmla="*/ 74 w 245"/>
                <a:gd name="T85" fmla="*/ 100 h 246"/>
                <a:gd name="T86" fmla="*/ 66 w 245"/>
                <a:gd name="T87" fmla="*/ 108 h 246"/>
                <a:gd name="T88" fmla="*/ 74 w 245"/>
                <a:gd name="T89" fmla="*/ 104 h 246"/>
                <a:gd name="T90" fmla="*/ 39 w 245"/>
                <a:gd name="T91" fmla="*/ 171 h 246"/>
                <a:gd name="T92" fmla="*/ 31 w 245"/>
                <a:gd name="T93" fmla="*/ 179 h 246"/>
                <a:gd name="T94" fmla="*/ 39 w 245"/>
                <a:gd name="T95" fmla="*/ 175 h 246"/>
                <a:gd name="T96" fmla="*/ 74 w 245"/>
                <a:gd name="T97" fmla="*/ 171 h 246"/>
                <a:gd name="T98" fmla="*/ 66 w 245"/>
                <a:gd name="T99" fmla="*/ 179 h 246"/>
                <a:gd name="T100" fmla="*/ 74 w 245"/>
                <a:gd name="T101" fmla="*/ 175 h 246"/>
                <a:gd name="T102" fmla="*/ 39 w 245"/>
                <a:gd name="T103" fmla="*/ 135 h 246"/>
                <a:gd name="T104" fmla="*/ 31 w 245"/>
                <a:gd name="T105" fmla="*/ 144 h 246"/>
                <a:gd name="T106" fmla="*/ 39 w 245"/>
                <a:gd name="T107" fmla="*/ 140 h 246"/>
                <a:gd name="T108" fmla="*/ 74 w 245"/>
                <a:gd name="T109" fmla="*/ 135 h 246"/>
                <a:gd name="T110" fmla="*/ 66 w 245"/>
                <a:gd name="T111" fmla="*/ 144 h 246"/>
                <a:gd name="T112" fmla="*/ 74 w 245"/>
                <a:gd name="T113" fmla="*/ 14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45" h="246">
                  <a:moveTo>
                    <a:pt x="245" y="246"/>
                  </a:moveTo>
                  <a:lnTo>
                    <a:pt x="140" y="246"/>
                  </a:lnTo>
                  <a:lnTo>
                    <a:pt x="140" y="0"/>
                  </a:lnTo>
                  <a:lnTo>
                    <a:pt x="245" y="0"/>
                  </a:lnTo>
                  <a:lnTo>
                    <a:pt x="245" y="246"/>
                  </a:lnTo>
                  <a:moveTo>
                    <a:pt x="105" y="69"/>
                  </a:moveTo>
                  <a:lnTo>
                    <a:pt x="0" y="69"/>
                  </a:lnTo>
                  <a:lnTo>
                    <a:pt x="0" y="246"/>
                  </a:lnTo>
                  <a:lnTo>
                    <a:pt x="105" y="246"/>
                  </a:lnTo>
                  <a:lnTo>
                    <a:pt x="105" y="69"/>
                  </a:lnTo>
                  <a:moveTo>
                    <a:pt x="58" y="246"/>
                  </a:moveTo>
                  <a:lnTo>
                    <a:pt x="58" y="203"/>
                  </a:lnTo>
                  <a:lnTo>
                    <a:pt x="45" y="203"/>
                  </a:lnTo>
                  <a:lnTo>
                    <a:pt x="45" y="246"/>
                  </a:lnTo>
                  <a:moveTo>
                    <a:pt x="198" y="246"/>
                  </a:moveTo>
                  <a:lnTo>
                    <a:pt x="198" y="203"/>
                  </a:lnTo>
                  <a:lnTo>
                    <a:pt x="185" y="203"/>
                  </a:lnTo>
                  <a:lnTo>
                    <a:pt x="185" y="246"/>
                  </a:lnTo>
                  <a:moveTo>
                    <a:pt x="179" y="33"/>
                  </a:moveTo>
                  <a:lnTo>
                    <a:pt x="179" y="29"/>
                  </a:lnTo>
                  <a:lnTo>
                    <a:pt x="172" y="29"/>
                  </a:lnTo>
                  <a:lnTo>
                    <a:pt x="172" y="38"/>
                  </a:lnTo>
                  <a:lnTo>
                    <a:pt x="179" y="38"/>
                  </a:lnTo>
                  <a:lnTo>
                    <a:pt x="179" y="33"/>
                  </a:lnTo>
                  <a:moveTo>
                    <a:pt x="214" y="33"/>
                  </a:moveTo>
                  <a:lnTo>
                    <a:pt x="214" y="29"/>
                  </a:lnTo>
                  <a:lnTo>
                    <a:pt x="206" y="29"/>
                  </a:lnTo>
                  <a:lnTo>
                    <a:pt x="206" y="38"/>
                  </a:lnTo>
                  <a:lnTo>
                    <a:pt x="214" y="38"/>
                  </a:lnTo>
                  <a:lnTo>
                    <a:pt x="214" y="33"/>
                  </a:lnTo>
                  <a:moveTo>
                    <a:pt x="179" y="103"/>
                  </a:moveTo>
                  <a:lnTo>
                    <a:pt x="179" y="99"/>
                  </a:lnTo>
                  <a:lnTo>
                    <a:pt x="172" y="99"/>
                  </a:lnTo>
                  <a:lnTo>
                    <a:pt x="172" y="107"/>
                  </a:lnTo>
                  <a:lnTo>
                    <a:pt x="179" y="107"/>
                  </a:lnTo>
                  <a:lnTo>
                    <a:pt x="179" y="103"/>
                  </a:lnTo>
                  <a:moveTo>
                    <a:pt x="214" y="103"/>
                  </a:moveTo>
                  <a:lnTo>
                    <a:pt x="214" y="99"/>
                  </a:lnTo>
                  <a:lnTo>
                    <a:pt x="206" y="99"/>
                  </a:lnTo>
                  <a:lnTo>
                    <a:pt x="206" y="107"/>
                  </a:lnTo>
                  <a:lnTo>
                    <a:pt x="214" y="107"/>
                  </a:lnTo>
                  <a:lnTo>
                    <a:pt x="214" y="103"/>
                  </a:lnTo>
                  <a:moveTo>
                    <a:pt x="179" y="137"/>
                  </a:moveTo>
                  <a:lnTo>
                    <a:pt x="179" y="134"/>
                  </a:lnTo>
                  <a:lnTo>
                    <a:pt x="172" y="134"/>
                  </a:lnTo>
                  <a:lnTo>
                    <a:pt x="172" y="142"/>
                  </a:lnTo>
                  <a:lnTo>
                    <a:pt x="179" y="142"/>
                  </a:lnTo>
                  <a:lnTo>
                    <a:pt x="179" y="137"/>
                  </a:lnTo>
                  <a:moveTo>
                    <a:pt x="214" y="137"/>
                  </a:moveTo>
                  <a:lnTo>
                    <a:pt x="214" y="134"/>
                  </a:lnTo>
                  <a:lnTo>
                    <a:pt x="206" y="134"/>
                  </a:lnTo>
                  <a:lnTo>
                    <a:pt x="206" y="142"/>
                  </a:lnTo>
                  <a:lnTo>
                    <a:pt x="214" y="142"/>
                  </a:lnTo>
                  <a:lnTo>
                    <a:pt x="214" y="137"/>
                  </a:lnTo>
                  <a:moveTo>
                    <a:pt x="179" y="172"/>
                  </a:moveTo>
                  <a:lnTo>
                    <a:pt x="179" y="169"/>
                  </a:lnTo>
                  <a:lnTo>
                    <a:pt x="172" y="169"/>
                  </a:lnTo>
                  <a:lnTo>
                    <a:pt x="172" y="177"/>
                  </a:lnTo>
                  <a:lnTo>
                    <a:pt x="179" y="177"/>
                  </a:lnTo>
                  <a:lnTo>
                    <a:pt x="179" y="172"/>
                  </a:lnTo>
                  <a:moveTo>
                    <a:pt x="214" y="172"/>
                  </a:moveTo>
                  <a:lnTo>
                    <a:pt x="214" y="169"/>
                  </a:lnTo>
                  <a:lnTo>
                    <a:pt x="206" y="169"/>
                  </a:lnTo>
                  <a:lnTo>
                    <a:pt x="206" y="177"/>
                  </a:lnTo>
                  <a:lnTo>
                    <a:pt x="214" y="177"/>
                  </a:lnTo>
                  <a:lnTo>
                    <a:pt x="214" y="172"/>
                  </a:lnTo>
                  <a:moveTo>
                    <a:pt x="179" y="68"/>
                  </a:moveTo>
                  <a:lnTo>
                    <a:pt x="179" y="64"/>
                  </a:lnTo>
                  <a:lnTo>
                    <a:pt x="172" y="64"/>
                  </a:lnTo>
                  <a:lnTo>
                    <a:pt x="172" y="73"/>
                  </a:lnTo>
                  <a:lnTo>
                    <a:pt x="179" y="73"/>
                  </a:lnTo>
                  <a:lnTo>
                    <a:pt x="179" y="68"/>
                  </a:lnTo>
                  <a:moveTo>
                    <a:pt x="214" y="68"/>
                  </a:moveTo>
                  <a:lnTo>
                    <a:pt x="214" y="64"/>
                  </a:lnTo>
                  <a:lnTo>
                    <a:pt x="206" y="64"/>
                  </a:lnTo>
                  <a:lnTo>
                    <a:pt x="206" y="73"/>
                  </a:lnTo>
                  <a:lnTo>
                    <a:pt x="214" y="73"/>
                  </a:lnTo>
                  <a:lnTo>
                    <a:pt x="214" y="68"/>
                  </a:lnTo>
                  <a:moveTo>
                    <a:pt x="39" y="104"/>
                  </a:moveTo>
                  <a:lnTo>
                    <a:pt x="39" y="100"/>
                  </a:lnTo>
                  <a:lnTo>
                    <a:pt x="31" y="100"/>
                  </a:lnTo>
                  <a:lnTo>
                    <a:pt x="31" y="108"/>
                  </a:lnTo>
                  <a:lnTo>
                    <a:pt x="39" y="108"/>
                  </a:lnTo>
                  <a:lnTo>
                    <a:pt x="39" y="104"/>
                  </a:lnTo>
                  <a:moveTo>
                    <a:pt x="74" y="104"/>
                  </a:moveTo>
                  <a:lnTo>
                    <a:pt x="74" y="100"/>
                  </a:lnTo>
                  <a:lnTo>
                    <a:pt x="66" y="100"/>
                  </a:lnTo>
                  <a:lnTo>
                    <a:pt x="66" y="108"/>
                  </a:lnTo>
                  <a:lnTo>
                    <a:pt x="74" y="108"/>
                  </a:lnTo>
                  <a:lnTo>
                    <a:pt x="74" y="104"/>
                  </a:lnTo>
                  <a:moveTo>
                    <a:pt x="39" y="175"/>
                  </a:moveTo>
                  <a:lnTo>
                    <a:pt x="39" y="171"/>
                  </a:lnTo>
                  <a:lnTo>
                    <a:pt x="31" y="171"/>
                  </a:lnTo>
                  <a:lnTo>
                    <a:pt x="31" y="179"/>
                  </a:lnTo>
                  <a:lnTo>
                    <a:pt x="39" y="179"/>
                  </a:lnTo>
                  <a:lnTo>
                    <a:pt x="39" y="175"/>
                  </a:lnTo>
                  <a:moveTo>
                    <a:pt x="74" y="175"/>
                  </a:moveTo>
                  <a:lnTo>
                    <a:pt x="74" y="171"/>
                  </a:lnTo>
                  <a:lnTo>
                    <a:pt x="66" y="171"/>
                  </a:lnTo>
                  <a:lnTo>
                    <a:pt x="66" y="179"/>
                  </a:lnTo>
                  <a:lnTo>
                    <a:pt x="74" y="179"/>
                  </a:lnTo>
                  <a:lnTo>
                    <a:pt x="74" y="175"/>
                  </a:lnTo>
                  <a:moveTo>
                    <a:pt x="39" y="140"/>
                  </a:moveTo>
                  <a:lnTo>
                    <a:pt x="39" y="135"/>
                  </a:lnTo>
                  <a:lnTo>
                    <a:pt x="31" y="135"/>
                  </a:lnTo>
                  <a:lnTo>
                    <a:pt x="31" y="144"/>
                  </a:lnTo>
                  <a:lnTo>
                    <a:pt x="39" y="144"/>
                  </a:lnTo>
                  <a:lnTo>
                    <a:pt x="39" y="140"/>
                  </a:lnTo>
                  <a:moveTo>
                    <a:pt x="74" y="140"/>
                  </a:moveTo>
                  <a:lnTo>
                    <a:pt x="74" y="135"/>
                  </a:lnTo>
                  <a:lnTo>
                    <a:pt x="66" y="135"/>
                  </a:lnTo>
                  <a:lnTo>
                    <a:pt x="66" y="144"/>
                  </a:lnTo>
                  <a:lnTo>
                    <a:pt x="74" y="144"/>
                  </a:lnTo>
                  <a:lnTo>
                    <a:pt x="74" y="140"/>
                  </a:lnTo>
                </a:path>
              </a:pathLst>
            </a:custGeom>
            <a:noFill/>
            <a:ln w="9525" cap="sq">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145" name="Group 144">
            <a:extLst>
              <a:ext uri="{FF2B5EF4-FFF2-40B4-BE49-F238E27FC236}">
                <a16:creationId xmlns:a16="http://schemas.microsoft.com/office/drawing/2014/main" id="{868C38D5-4500-4972-8096-E534B8BB2202}"/>
              </a:ext>
            </a:extLst>
          </p:cNvPr>
          <p:cNvGrpSpPr/>
          <p:nvPr/>
        </p:nvGrpSpPr>
        <p:grpSpPr>
          <a:xfrm>
            <a:off x="10935160" y="3177493"/>
            <a:ext cx="352282" cy="358265"/>
            <a:chOff x="1829077" y="5608200"/>
            <a:chExt cx="352282" cy="358265"/>
          </a:xfrm>
        </p:grpSpPr>
        <p:sp>
          <p:nvSpPr>
            <p:cNvPr id="152" name="Oval 151">
              <a:extLst>
                <a:ext uri="{FF2B5EF4-FFF2-40B4-BE49-F238E27FC236}">
                  <a16:creationId xmlns:a16="http://schemas.microsoft.com/office/drawing/2014/main" id="{7FFAE91D-40E4-447F-ADB1-7A1E64E939E9}"/>
                </a:ext>
              </a:extLst>
            </p:cNvPr>
            <p:cNvSpPr/>
            <p:nvPr/>
          </p:nvSpPr>
          <p:spPr bwMode="auto">
            <a:xfrm>
              <a:off x="1829077" y="5608200"/>
              <a:ext cx="352282" cy="358265"/>
            </a:xfrm>
            <a:prstGeom prst="ellipse">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47" name="Group 146">
              <a:extLst>
                <a:ext uri="{FF2B5EF4-FFF2-40B4-BE49-F238E27FC236}">
                  <a16:creationId xmlns:a16="http://schemas.microsoft.com/office/drawing/2014/main" id="{2D2CB65B-9059-4B6A-B3AD-2C67326F87CD}"/>
                </a:ext>
              </a:extLst>
            </p:cNvPr>
            <p:cNvGrpSpPr/>
            <p:nvPr/>
          </p:nvGrpSpPr>
          <p:grpSpPr>
            <a:xfrm>
              <a:off x="1911459" y="5778852"/>
              <a:ext cx="196828" cy="47696"/>
              <a:chOff x="1340723" y="917625"/>
              <a:chExt cx="418498" cy="101414"/>
            </a:xfrm>
            <a:solidFill>
              <a:srgbClr val="FFFFFF"/>
            </a:solidFill>
          </p:grpSpPr>
          <p:sp>
            <p:nvSpPr>
              <p:cNvPr id="148" name="Oval 147">
                <a:extLst>
                  <a:ext uri="{FF2B5EF4-FFF2-40B4-BE49-F238E27FC236}">
                    <a16:creationId xmlns:a16="http://schemas.microsoft.com/office/drawing/2014/main" id="{F2C6259F-B618-404E-814B-841113704510}"/>
                  </a:ext>
                </a:extLst>
              </p:cNvPr>
              <p:cNvSpPr/>
              <p:nvPr/>
            </p:nvSpPr>
            <p:spPr bwMode="auto">
              <a:xfrm>
                <a:off x="1340723" y="917625"/>
                <a:ext cx="101414" cy="101414"/>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9" name="Oval 148">
                <a:extLst>
                  <a:ext uri="{FF2B5EF4-FFF2-40B4-BE49-F238E27FC236}">
                    <a16:creationId xmlns:a16="http://schemas.microsoft.com/office/drawing/2014/main" id="{A5A16C10-A329-45A0-8412-E71694149DE2}"/>
                  </a:ext>
                </a:extLst>
              </p:cNvPr>
              <p:cNvSpPr/>
              <p:nvPr/>
            </p:nvSpPr>
            <p:spPr bwMode="auto">
              <a:xfrm>
                <a:off x="1499264" y="917625"/>
                <a:ext cx="101414" cy="101414"/>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0" name="Oval 149">
                <a:extLst>
                  <a:ext uri="{FF2B5EF4-FFF2-40B4-BE49-F238E27FC236}">
                    <a16:creationId xmlns:a16="http://schemas.microsoft.com/office/drawing/2014/main" id="{42CD430F-EC8C-4733-8C6A-227F0DB0B00D}"/>
                  </a:ext>
                </a:extLst>
              </p:cNvPr>
              <p:cNvSpPr/>
              <p:nvPr/>
            </p:nvSpPr>
            <p:spPr bwMode="auto">
              <a:xfrm>
                <a:off x="1657807" y="917625"/>
                <a:ext cx="101414" cy="101414"/>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
        <p:nvSpPr>
          <p:cNvPr id="6" name="Rectangle 5">
            <a:extLst>
              <a:ext uri="{FF2B5EF4-FFF2-40B4-BE49-F238E27FC236}">
                <a16:creationId xmlns:a16="http://schemas.microsoft.com/office/drawing/2014/main" id="{6E64217D-A07E-494F-B221-7027FF6E73BC}"/>
              </a:ext>
            </a:extLst>
          </p:cNvPr>
          <p:cNvSpPr/>
          <p:nvPr/>
        </p:nvSpPr>
        <p:spPr>
          <a:xfrm>
            <a:off x="7940059" y="3928209"/>
            <a:ext cx="3538966" cy="358265"/>
          </a:xfrm>
          <a:prstGeom prst="rect">
            <a:avLst/>
          </a:prstGeom>
          <a:solidFill>
            <a:srgbClr val="F2F2F2"/>
          </a:solidFill>
          <a:ln w="9525" cap="flat" cmpd="sng" algn="ctr">
            <a:noFill/>
            <a:prstDash val="solid"/>
          </a:ln>
          <a:effectLst>
            <a:outerShdw blurRad="254000" dist="76200" dir="2700000" algn="tl" rotWithShape="0">
              <a:prstClr val="black">
                <a:alpha val="40000"/>
              </a:prstClr>
            </a:outerShdw>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1" u="none" strike="noStrike" kern="0" cap="none" spc="0" normalizeH="0" baseline="0" noProof="0">
                <a:ln>
                  <a:noFill/>
                </a:ln>
                <a:gradFill>
                  <a:gsLst>
                    <a:gs pos="0">
                      <a:srgbClr val="0078D4"/>
                    </a:gs>
                    <a:gs pos="100000">
                      <a:srgbClr val="0078D4"/>
                    </a:gs>
                  </a:gsLst>
                  <a:lin ang="5400000" scaled="1"/>
                </a:gradFill>
                <a:effectLst/>
                <a:uLnTx/>
                <a:uFillTx/>
                <a:latin typeface="Segoe UI Semilight" panose="020B0402040204020203" pitchFamily="34" charset="0"/>
                <a:ea typeface="+mn-ea"/>
                <a:cs typeface="Segoe UI Semilight" panose="020B0402040204020203" pitchFamily="34" charset="0"/>
              </a:rPr>
              <a:t>3rd  party and Microsoft Logs and Tools</a:t>
            </a:r>
          </a:p>
        </p:txBody>
      </p:sp>
      <p:sp>
        <p:nvSpPr>
          <p:cNvPr id="7" name="Speech Bubble: Rectangle 6">
            <a:extLst>
              <a:ext uri="{FF2B5EF4-FFF2-40B4-BE49-F238E27FC236}">
                <a16:creationId xmlns:a16="http://schemas.microsoft.com/office/drawing/2014/main" id="{38E82EA2-8047-44B5-980A-910B9385D0C1}"/>
              </a:ext>
            </a:extLst>
          </p:cNvPr>
          <p:cNvSpPr/>
          <p:nvPr/>
        </p:nvSpPr>
        <p:spPr bwMode="auto">
          <a:xfrm>
            <a:off x="8433397" y="1034571"/>
            <a:ext cx="2997045" cy="1012496"/>
          </a:xfrm>
          <a:prstGeom prst="wedgeRectCallout">
            <a:avLst>
              <a:gd name="adj1" fmla="val -33229"/>
              <a:gd name="adj2" fmla="val 69834"/>
            </a:avLst>
          </a:prstGeom>
          <a:solidFill>
            <a:schemeClr val="bg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gradFill>
                  <a:gsLst>
                    <a:gs pos="2917">
                      <a:srgbClr val="3C3C41"/>
                    </a:gs>
                    <a:gs pos="30000">
                      <a:srgbClr val="3C3C41"/>
                    </a:gs>
                  </a:gsLst>
                  <a:lin ang="5400000" scaled="0"/>
                </a:gradFill>
                <a:effectLst/>
                <a:uLnTx/>
                <a:uFillTx/>
                <a:latin typeface="Segoe UI"/>
                <a:ea typeface="+mn-ea"/>
                <a:cs typeface="+mn-cs"/>
              </a:rPr>
              <a:t>Breadth</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1" u="none" strike="noStrike" kern="1200" cap="none" spc="0" normalizeH="0" baseline="0" noProof="0">
                <a:ln>
                  <a:noFill/>
                </a:ln>
                <a:gradFill>
                  <a:gsLst>
                    <a:gs pos="2917">
                      <a:srgbClr val="3C3C41"/>
                    </a:gs>
                    <a:gs pos="30000">
                      <a:srgbClr val="3C3C41"/>
                    </a:gs>
                  </a:gsLst>
                  <a:lin ang="5400000" scaled="0"/>
                </a:gradFill>
                <a:effectLst/>
                <a:uLnTx/>
                <a:uFillTx/>
                <a:latin typeface="Segoe UI"/>
                <a:ea typeface="+mn-ea"/>
                <a:cs typeface="+mn-cs"/>
              </a:rPr>
              <a:t>Unified Alert Queue </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1" u="none" strike="noStrike" kern="1200" cap="none" spc="0" normalizeH="0" baseline="0" noProof="0">
                <a:ln>
                  <a:noFill/>
                </a:ln>
                <a:gradFill>
                  <a:gsLst>
                    <a:gs pos="2917">
                      <a:srgbClr val="3C3C41"/>
                    </a:gs>
                    <a:gs pos="30000">
                      <a:srgbClr val="3C3C41"/>
                    </a:gs>
                  </a:gsLst>
                  <a:lin ang="5400000" scaled="0"/>
                </a:gradFill>
                <a:effectLst/>
                <a:uLnTx/>
                <a:uFillTx/>
                <a:latin typeface="Segoe UI"/>
                <a:ea typeface="+mn-ea"/>
                <a:cs typeface="+mn-cs"/>
              </a:rPr>
              <a:t>Customized Alerts</a:t>
            </a:r>
          </a:p>
        </p:txBody>
      </p:sp>
    </p:spTree>
    <p:extLst>
      <p:ext uri="{BB962C8B-B14F-4D97-AF65-F5344CB8AC3E}">
        <p14:creationId xmlns:p14="http://schemas.microsoft.com/office/powerpoint/2010/main" val="26073358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7"/>
                                        </p:tgtEl>
                                        <p:attrNameLst>
                                          <p:attrName>style.visibility</p:attrName>
                                        </p:attrNameLst>
                                      </p:cBhvr>
                                      <p:to>
                                        <p:strVal val="visible"/>
                                      </p:to>
                                    </p:set>
                                    <p:animEffect transition="in" filter="fade">
                                      <p:cBhvr>
                                        <p:cTn id="7" dur="500"/>
                                        <p:tgtEl>
                                          <p:spTgt spid="67"/>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1000"/>
                                        <p:tgtEl>
                                          <p:spTgt spid="7"/>
                                        </p:tgtEl>
                                      </p:cBhvr>
                                    </p:animEffect>
                                    <p:anim calcmode="lin" valueType="num">
                                      <p:cBhvr>
                                        <p:cTn id="11" dur="1000" fill="hold"/>
                                        <p:tgtEl>
                                          <p:spTgt spid="7"/>
                                        </p:tgtEl>
                                        <p:attrNameLst>
                                          <p:attrName>ppt_x</p:attrName>
                                        </p:attrNameLst>
                                      </p:cBhvr>
                                      <p:tavLst>
                                        <p:tav tm="0">
                                          <p:val>
                                            <p:strVal val="#ppt_x"/>
                                          </p:val>
                                        </p:tav>
                                        <p:tav tm="100000">
                                          <p:val>
                                            <p:strVal val="#ppt_x"/>
                                          </p:val>
                                        </p:tav>
                                      </p:tavLst>
                                    </p:anim>
                                    <p:anim calcmode="lin" valueType="num">
                                      <p:cBhvr>
                                        <p:cTn id="12"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par>
                                <p:cTn id="18" presetID="10" presetClass="entr" presetSubtype="0" fill="hold" nodeType="withEffect">
                                  <p:stCondLst>
                                    <p:cond delay="0"/>
                                  </p:stCondLst>
                                  <p:childTnLst>
                                    <p:set>
                                      <p:cBhvr>
                                        <p:cTn id="19" dur="1" fill="hold">
                                          <p:stCondLst>
                                            <p:cond delay="0"/>
                                          </p:stCondLst>
                                        </p:cTn>
                                        <p:tgtEl>
                                          <p:spTgt spid="121"/>
                                        </p:tgtEl>
                                        <p:attrNameLst>
                                          <p:attrName>style.visibility</p:attrName>
                                        </p:attrNameLst>
                                      </p:cBhvr>
                                      <p:to>
                                        <p:strVal val="visible"/>
                                      </p:to>
                                    </p:set>
                                    <p:animEffect transition="in" filter="fade">
                                      <p:cBhvr>
                                        <p:cTn id="20" dur="500"/>
                                        <p:tgtEl>
                                          <p:spTgt spid="121"/>
                                        </p:tgtEl>
                                      </p:cBhvr>
                                    </p:animEffect>
                                  </p:childTnLst>
                                </p:cTn>
                              </p:par>
                              <p:par>
                                <p:cTn id="21" presetID="10" presetClass="entr" presetSubtype="0" fill="hold" nodeType="withEffect">
                                  <p:stCondLst>
                                    <p:cond delay="0"/>
                                  </p:stCondLst>
                                  <p:childTnLst>
                                    <p:set>
                                      <p:cBhvr>
                                        <p:cTn id="22" dur="1" fill="hold">
                                          <p:stCondLst>
                                            <p:cond delay="0"/>
                                          </p:stCondLst>
                                        </p:cTn>
                                        <p:tgtEl>
                                          <p:spTgt spid="126"/>
                                        </p:tgtEl>
                                        <p:attrNameLst>
                                          <p:attrName>style.visibility</p:attrName>
                                        </p:attrNameLst>
                                      </p:cBhvr>
                                      <p:to>
                                        <p:strVal val="visible"/>
                                      </p:to>
                                    </p:set>
                                    <p:animEffect transition="in" filter="fade">
                                      <p:cBhvr>
                                        <p:cTn id="23" dur="500"/>
                                        <p:tgtEl>
                                          <p:spTgt spid="126"/>
                                        </p:tgtEl>
                                      </p:cBhvr>
                                    </p:animEffect>
                                  </p:childTnLst>
                                </p:cTn>
                              </p:par>
                              <p:par>
                                <p:cTn id="24" presetID="10" presetClass="entr" presetSubtype="0" fill="hold" nodeType="withEffect">
                                  <p:stCondLst>
                                    <p:cond delay="0"/>
                                  </p:stCondLst>
                                  <p:childTnLst>
                                    <p:set>
                                      <p:cBhvr>
                                        <p:cTn id="25" dur="1" fill="hold">
                                          <p:stCondLst>
                                            <p:cond delay="0"/>
                                          </p:stCondLst>
                                        </p:cTn>
                                        <p:tgtEl>
                                          <p:spTgt spid="130"/>
                                        </p:tgtEl>
                                        <p:attrNameLst>
                                          <p:attrName>style.visibility</p:attrName>
                                        </p:attrNameLst>
                                      </p:cBhvr>
                                      <p:to>
                                        <p:strVal val="visible"/>
                                      </p:to>
                                    </p:set>
                                    <p:animEffect transition="in" filter="fade">
                                      <p:cBhvr>
                                        <p:cTn id="26" dur="500"/>
                                        <p:tgtEl>
                                          <p:spTgt spid="130"/>
                                        </p:tgtEl>
                                      </p:cBhvr>
                                    </p:animEffect>
                                  </p:childTnLst>
                                </p:cTn>
                              </p:par>
                              <p:par>
                                <p:cTn id="27" presetID="10" presetClass="entr" presetSubtype="0" fill="hold" nodeType="withEffect">
                                  <p:stCondLst>
                                    <p:cond delay="250"/>
                                  </p:stCondLst>
                                  <p:childTnLst>
                                    <p:set>
                                      <p:cBhvr>
                                        <p:cTn id="28" dur="1" fill="hold">
                                          <p:stCondLst>
                                            <p:cond delay="0"/>
                                          </p:stCondLst>
                                        </p:cTn>
                                        <p:tgtEl>
                                          <p:spTgt spid="116"/>
                                        </p:tgtEl>
                                        <p:attrNameLst>
                                          <p:attrName>style.visibility</p:attrName>
                                        </p:attrNameLst>
                                      </p:cBhvr>
                                      <p:to>
                                        <p:strVal val="visible"/>
                                      </p:to>
                                    </p:set>
                                    <p:animEffect transition="in" filter="fade">
                                      <p:cBhvr>
                                        <p:cTn id="29" dur="500"/>
                                        <p:tgtEl>
                                          <p:spTgt spid="116"/>
                                        </p:tgtEl>
                                      </p:cBhvr>
                                    </p:animEffect>
                                  </p:childTnLst>
                                </p:cTn>
                              </p:par>
                            </p:childTnLst>
                          </p:cTn>
                        </p:par>
                        <p:par>
                          <p:cTn id="30" fill="hold">
                            <p:stCondLst>
                              <p:cond delay="750"/>
                            </p:stCondLst>
                            <p:childTnLst>
                              <p:par>
                                <p:cTn id="31" presetID="42" presetClass="entr" presetSubtype="0" fill="hold" grpId="0" nodeType="afterEffect">
                                  <p:stCondLst>
                                    <p:cond delay="0"/>
                                  </p:stCondLst>
                                  <p:childTnLst>
                                    <p:set>
                                      <p:cBhvr>
                                        <p:cTn id="32" dur="1" fill="hold">
                                          <p:stCondLst>
                                            <p:cond delay="0"/>
                                          </p:stCondLst>
                                        </p:cTn>
                                        <p:tgtEl>
                                          <p:spTgt spid="153"/>
                                        </p:tgtEl>
                                        <p:attrNameLst>
                                          <p:attrName>style.visibility</p:attrName>
                                        </p:attrNameLst>
                                      </p:cBhvr>
                                      <p:to>
                                        <p:strVal val="visible"/>
                                      </p:to>
                                    </p:set>
                                    <p:animEffect transition="in" filter="fade">
                                      <p:cBhvr>
                                        <p:cTn id="33" dur="1000"/>
                                        <p:tgtEl>
                                          <p:spTgt spid="153"/>
                                        </p:tgtEl>
                                      </p:cBhvr>
                                    </p:animEffect>
                                    <p:anim calcmode="lin" valueType="num">
                                      <p:cBhvr>
                                        <p:cTn id="34" dur="1000" fill="hold"/>
                                        <p:tgtEl>
                                          <p:spTgt spid="153"/>
                                        </p:tgtEl>
                                        <p:attrNameLst>
                                          <p:attrName>ppt_x</p:attrName>
                                        </p:attrNameLst>
                                      </p:cBhvr>
                                      <p:tavLst>
                                        <p:tav tm="0">
                                          <p:val>
                                            <p:strVal val="#ppt_x"/>
                                          </p:val>
                                        </p:tav>
                                        <p:tav tm="100000">
                                          <p:val>
                                            <p:strVal val="#ppt_x"/>
                                          </p:val>
                                        </p:tav>
                                      </p:tavLst>
                                    </p:anim>
                                    <p:anim calcmode="lin" valueType="num">
                                      <p:cBhvr>
                                        <p:cTn id="35" dur="1000" fill="hold"/>
                                        <p:tgtEl>
                                          <p:spTgt spid="15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p:bldP spid="153" grpId="0" animBg="1"/>
      <p:bldP spid="7"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8263" y="457201"/>
            <a:ext cx="11018520" cy="553999"/>
          </a:xfrm>
        </p:spPr>
        <p:txBody>
          <a:bodyPr/>
          <a:lstStyle/>
          <a:p>
            <a:r>
              <a:rPr lang="en-US"/>
              <a:t>Most attackers have a supply chain</a:t>
            </a:r>
          </a:p>
        </p:txBody>
      </p:sp>
      <p:sp>
        <p:nvSpPr>
          <p:cNvPr id="137" name="Title 1">
            <a:extLst>
              <a:ext uri="{FF2B5EF4-FFF2-40B4-BE49-F238E27FC236}">
                <a16:creationId xmlns:a16="http://schemas.microsoft.com/office/drawing/2014/main" id="{727E018D-BA2A-440A-83F5-553DFE0FE89B}"/>
              </a:ext>
            </a:extLst>
          </p:cNvPr>
          <p:cNvSpPr txBox="1">
            <a:spLocks/>
          </p:cNvSpPr>
          <p:nvPr/>
        </p:nvSpPr>
        <p:spPr>
          <a:xfrm>
            <a:off x="471310" y="2606739"/>
            <a:ext cx="3299352" cy="904147"/>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en-US"/>
            </a:defPPr>
            <a:lvl1pPr defTabSz="1243193">
              <a:lnSpc>
                <a:spcPct val="90000"/>
              </a:lnSpc>
              <a:defRPr sz="2720">
                <a:solidFill>
                  <a:srgbClr val="FFFFFF">
                    <a:alpha val="99000"/>
                  </a:srgbClr>
                </a:solidFill>
                <a:latin typeface="Segoe UI Light"/>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1243193" rtl="0" eaLnBrk="1" fontAlgn="auto" latinLnBrk="0" hangingPunct="1">
              <a:lnSpc>
                <a:spcPct val="90000"/>
              </a:lnSpc>
              <a:spcBef>
                <a:spcPts val="0"/>
              </a:spcBef>
              <a:spcAft>
                <a:spcPts val="0"/>
              </a:spcAft>
              <a:buClrTx/>
              <a:buSzTx/>
              <a:buFontTx/>
              <a:buNone/>
              <a:tabLst/>
              <a:defRPr/>
            </a:pPr>
            <a:r>
              <a:rPr kumimoji="0" lang="en-US" sz="24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Segoe UI" pitchFamily="34" charset="0"/>
              </a:rPr>
              <a:t>You face </a:t>
            </a:r>
            <a:r>
              <a:rPr kumimoji="0" lang="en-US" sz="2400" b="1"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Segoe UI" pitchFamily="34" charset="0"/>
              </a:rPr>
              <a:t>ecosystems</a:t>
            </a:r>
            <a:r>
              <a:rPr kumimoji="0" lang="en-US" sz="24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Segoe UI" pitchFamily="34" charset="0"/>
              </a:rPr>
              <a:t>, not just hackers and malware</a:t>
            </a:r>
          </a:p>
        </p:txBody>
      </p:sp>
      <p:sp>
        <p:nvSpPr>
          <p:cNvPr id="138" name="Title 1">
            <a:extLst>
              <a:ext uri="{FF2B5EF4-FFF2-40B4-BE49-F238E27FC236}">
                <a16:creationId xmlns:a16="http://schemas.microsoft.com/office/drawing/2014/main" id="{A16FA094-4F7E-4A82-9B7A-E43F9D508891}"/>
              </a:ext>
            </a:extLst>
          </p:cNvPr>
          <p:cNvSpPr txBox="1">
            <a:spLocks/>
          </p:cNvSpPr>
          <p:nvPr/>
        </p:nvSpPr>
        <p:spPr>
          <a:xfrm>
            <a:off x="486691" y="4226820"/>
            <a:ext cx="4002014" cy="1975757"/>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en-US"/>
            </a:defPPr>
            <a:lvl1pPr defTabSz="1243193">
              <a:lnSpc>
                <a:spcPct val="90000"/>
              </a:lnSpc>
              <a:defRPr sz="2720">
                <a:solidFill>
                  <a:srgbClr val="FFFFFF">
                    <a:alpha val="99000"/>
                  </a:srgbClr>
                </a:solidFill>
                <a:latin typeface="Segoe UI Light"/>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1243193" rtl="0" eaLnBrk="1" fontAlgn="auto" latinLnBrk="0" hangingPunct="1">
              <a:lnSpc>
                <a:spcPct val="90000"/>
              </a:lnSpc>
              <a:spcBef>
                <a:spcPts val="0"/>
              </a:spcBef>
              <a:spcAft>
                <a:spcPts val="0"/>
              </a:spcAft>
              <a:buClrTx/>
              <a:buSzTx/>
              <a:buFontTx/>
              <a:buNone/>
              <a:tabLst/>
              <a:defRPr/>
            </a:pPr>
            <a:r>
              <a:rPr kumimoji="0" lang="en-US" sz="24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Segoe UI" pitchFamily="34" charset="0"/>
              </a:rPr>
              <a:t>Defenses must address </a:t>
            </a:r>
            <a:r>
              <a:rPr kumimoji="0" lang="en-US" sz="2400" b="1" i="1"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Segoe UI" pitchFamily="34" charset="0"/>
              </a:rPr>
              <a:t>current</a:t>
            </a:r>
            <a:r>
              <a:rPr kumimoji="0" lang="en-US" sz="24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Segoe UI" pitchFamily="34" charset="0"/>
              </a:rPr>
              <a:t> attacker methods</a:t>
            </a:r>
          </a:p>
        </p:txBody>
      </p:sp>
      <p:grpSp>
        <p:nvGrpSpPr>
          <p:cNvPr id="3" name="Group 2">
            <a:extLst>
              <a:ext uri="{FF2B5EF4-FFF2-40B4-BE49-F238E27FC236}">
                <a16:creationId xmlns:a16="http://schemas.microsoft.com/office/drawing/2014/main" id="{62FAECCC-4540-4D0B-AFE3-02AF728482E1}"/>
              </a:ext>
            </a:extLst>
          </p:cNvPr>
          <p:cNvGrpSpPr/>
          <p:nvPr/>
        </p:nvGrpSpPr>
        <p:grpSpPr>
          <a:xfrm>
            <a:off x="4299521" y="1365250"/>
            <a:ext cx="7395066" cy="5190783"/>
            <a:chOff x="4540821" y="1314450"/>
            <a:chExt cx="7395066" cy="5190783"/>
          </a:xfrm>
        </p:grpSpPr>
        <p:grpSp>
          <p:nvGrpSpPr>
            <p:cNvPr id="14" name="Group 13">
              <a:extLst>
                <a:ext uri="{FF2B5EF4-FFF2-40B4-BE49-F238E27FC236}">
                  <a16:creationId xmlns:a16="http://schemas.microsoft.com/office/drawing/2014/main" id="{FB97FE97-2CF0-4B40-A0C0-0D019C59E157}"/>
                </a:ext>
              </a:extLst>
            </p:cNvPr>
            <p:cNvGrpSpPr/>
            <p:nvPr/>
          </p:nvGrpSpPr>
          <p:grpSpPr>
            <a:xfrm>
              <a:off x="4540821" y="1333500"/>
              <a:ext cx="7395066" cy="4917983"/>
              <a:chOff x="740592" y="466914"/>
              <a:chExt cx="9356970" cy="6222719"/>
            </a:xfrm>
          </p:grpSpPr>
          <p:sp>
            <p:nvSpPr>
              <p:cNvPr id="15" name="Oval 14">
                <a:extLst>
                  <a:ext uri="{FF2B5EF4-FFF2-40B4-BE49-F238E27FC236}">
                    <a16:creationId xmlns:a16="http://schemas.microsoft.com/office/drawing/2014/main" id="{964CBFFA-2605-4F84-BD9B-DA084A302198}"/>
                  </a:ext>
                </a:extLst>
              </p:cNvPr>
              <p:cNvSpPr/>
              <p:nvPr/>
            </p:nvSpPr>
            <p:spPr bwMode="auto">
              <a:xfrm>
                <a:off x="4804592" y="2937608"/>
                <a:ext cx="965200" cy="965200"/>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Oval 15">
                <a:extLst>
                  <a:ext uri="{FF2B5EF4-FFF2-40B4-BE49-F238E27FC236}">
                    <a16:creationId xmlns:a16="http://schemas.microsoft.com/office/drawing/2014/main" id="{B3F2E70B-31AC-46FA-95CB-06CF144B6C71}"/>
                  </a:ext>
                </a:extLst>
              </p:cNvPr>
              <p:cNvSpPr/>
              <p:nvPr/>
            </p:nvSpPr>
            <p:spPr bwMode="auto">
              <a:xfrm>
                <a:off x="5109392" y="1807308"/>
                <a:ext cx="355600" cy="3556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 name="Oval 16">
                <a:extLst>
                  <a:ext uri="{FF2B5EF4-FFF2-40B4-BE49-F238E27FC236}">
                    <a16:creationId xmlns:a16="http://schemas.microsoft.com/office/drawing/2014/main" id="{AB83718A-99F5-4A2C-B1A4-4E7D10E6257B}"/>
                  </a:ext>
                </a:extLst>
              </p:cNvPr>
              <p:cNvSpPr/>
              <p:nvPr/>
            </p:nvSpPr>
            <p:spPr bwMode="auto">
              <a:xfrm>
                <a:off x="3255192" y="2277208"/>
                <a:ext cx="355600" cy="3556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Oval 17">
                <a:extLst>
                  <a:ext uri="{FF2B5EF4-FFF2-40B4-BE49-F238E27FC236}">
                    <a16:creationId xmlns:a16="http://schemas.microsoft.com/office/drawing/2014/main" id="{C93503E7-9EBA-4EA3-A950-0E8AB3818932}"/>
                  </a:ext>
                </a:extLst>
              </p:cNvPr>
              <p:cNvSpPr/>
              <p:nvPr/>
            </p:nvSpPr>
            <p:spPr bwMode="auto">
              <a:xfrm>
                <a:off x="3636192" y="918308"/>
                <a:ext cx="711200" cy="7112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Oval 18">
                <a:extLst>
                  <a:ext uri="{FF2B5EF4-FFF2-40B4-BE49-F238E27FC236}">
                    <a16:creationId xmlns:a16="http://schemas.microsoft.com/office/drawing/2014/main" id="{BDB55289-1C73-4C31-8447-1C77D07853C8}"/>
                  </a:ext>
                </a:extLst>
              </p:cNvPr>
              <p:cNvSpPr/>
              <p:nvPr/>
            </p:nvSpPr>
            <p:spPr bwMode="auto">
              <a:xfrm>
                <a:off x="3991792" y="486508"/>
                <a:ext cx="711200" cy="7112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Oval 19">
                <a:extLst>
                  <a:ext uri="{FF2B5EF4-FFF2-40B4-BE49-F238E27FC236}">
                    <a16:creationId xmlns:a16="http://schemas.microsoft.com/office/drawing/2014/main" id="{A34B26D0-7977-45FE-838D-57FF2C376738}"/>
                  </a:ext>
                </a:extLst>
              </p:cNvPr>
              <p:cNvSpPr/>
              <p:nvPr/>
            </p:nvSpPr>
            <p:spPr bwMode="auto">
              <a:xfrm>
                <a:off x="3643449" y="466914"/>
                <a:ext cx="591094" cy="591094"/>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Oval 20">
                <a:extLst>
                  <a:ext uri="{FF2B5EF4-FFF2-40B4-BE49-F238E27FC236}">
                    <a16:creationId xmlns:a16="http://schemas.microsoft.com/office/drawing/2014/main" id="{2262886E-A10A-4A1D-909D-0C0800FFFC84}"/>
                  </a:ext>
                </a:extLst>
              </p:cNvPr>
              <p:cNvSpPr/>
              <p:nvPr/>
            </p:nvSpPr>
            <p:spPr bwMode="auto">
              <a:xfrm>
                <a:off x="2939143" y="809088"/>
                <a:ext cx="797197" cy="79719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 name="Oval 21">
                <a:extLst>
                  <a:ext uri="{FF2B5EF4-FFF2-40B4-BE49-F238E27FC236}">
                    <a16:creationId xmlns:a16="http://schemas.microsoft.com/office/drawing/2014/main" id="{2A72BBF3-6ED6-4049-8A35-E44CC6E483AD}"/>
                  </a:ext>
                </a:extLst>
              </p:cNvPr>
              <p:cNvSpPr/>
              <p:nvPr/>
            </p:nvSpPr>
            <p:spPr bwMode="auto">
              <a:xfrm>
                <a:off x="2480492" y="2315308"/>
                <a:ext cx="279400" cy="2794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Oval 22">
                <a:extLst>
                  <a:ext uri="{FF2B5EF4-FFF2-40B4-BE49-F238E27FC236}">
                    <a16:creationId xmlns:a16="http://schemas.microsoft.com/office/drawing/2014/main" id="{6FDEFADE-BBBA-4EE4-8149-22901283FAB3}"/>
                  </a:ext>
                </a:extLst>
              </p:cNvPr>
              <p:cNvSpPr/>
              <p:nvPr/>
            </p:nvSpPr>
            <p:spPr bwMode="auto">
              <a:xfrm>
                <a:off x="2134661" y="3078958"/>
                <a:ext cx="279400" cy="2794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Oval 23">
                <a:extLst>
                  <a:ext uri="{FF2B5EF4-FFF2-40B4-BE49-F238E27FC236}">
                    <a16:creationId xmlns:a16="http://schemas.microsoft.com/office/drawing/2014/main" id="{0D23A6D6-6101-486C-8934-368EB8D3BD7C}"/>
                  </a:ext>
                </a:extLst>
              </p:cNvPr>
              <p:cNvSpPr/>
              <p:nvPr/>
            </p:nvSpPr>
            <p:spPr bwMode="auto">
              <a:xfrm>
                <a:off x="1566092" y="1439008"/>
                <a:ext cx="711200" cy="7112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 name="Oval 24">
                <a:extLst>
                  <a:ext uri="{FF2B5EF4-FFF2-40B4-BE49-F238E27FC236}">
                    <a16:creationId xmlns:a16="http://schemas.microsoft.com/office/drawing/2014/main" id="{28319A54-1C53-416E-A25D-D56ED6805C34}"/>
                  </a:ext>
                </a:extLst>
              </p:cNvPr>
              <p:cNvSpPr/>
              <p:nvPr/>
            </p:nvSpPr>
            <p:spPr bwMode="auto">
              <a:xfrm>
                <a:off x="740592" y="905608"/>
                <a:ext cx="635000" cy="6350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26" name="Connector: Elbow 25">
                <a:extLst>
                  <a:ext uri="{FF2B5EF4-FFF2-40B4-BE49-F238E27FC236}">
                    <a16:creationId xmlns:a16="http://schemas.microsoft.com/office/drawing/2014/main" id="{52157DBF-9DEE-4A36-83C7-C00C8667A004}"/>
                  </a:ext>
                </a:extLst>
              </p:cNvPr>
              <p:cNvCxnSpPr>
                <a:cxnSpLocks/>
                <a:stCxn id="17" idx="6"/>
                <a:endCxn id="15" idx="0"/>
              </p:cNvCxnSpPr>
              <p:nvPr/>
            </p:nvCxnSpPr>
            <p:spPr>
              <a:xfrm>
                <a:off x="3610792" y="2455008"/>
                <a:ext cx="1676400" cy="482600"/>
              </a:xfrm>
              <a:prstGeom prst="bentConnector2">
                <a:avLst/>
              </a:prstGeom>
              <a:ln w="38100">
                <a:solidFill>
                  <a:schemeClr val="accent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AC5FE80F-D0F1-4FA1-9655-BD7879347E6C}"/>
                  </a:ext>
                </a:extLst>
              </p:cNvPr>
              <p:cNvCxnSpPr>
                <a:cxnSpLocks/>
                <a:stCxn id="16" idx="4"/>
                <a:endCxn id="15" idx="0"/>
              </p:cNvCxnSpPr>
              <p:nvPr/>
            </p:nvCxnSpPr>
            <p:spPr>
              <a:xfrm>
                <a:off x="5287192" y="2162908"/>
                <a:ext cx="0" cy="774700"/>
              </a:xfrm>
              <a:prstGeom prst="straightConnector1">
                <a:avLst/>
              </a:prstGeom>
              <a:ln w="38100">
                <a:solidFill>
                  <a:schemeClr val="accent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3D59938-60EA-41E4-A040-D69666D558FD}"/>
                  </a:ext>
                </a:extLst>
              </p:cNvPr>
              <p:cNvCxnSpPr>
                <a:stCxn id="18" idx="6"/>
                <a:endCxn id="16" idx="0"/>
              </p:cNvCxnSpPr>
              <p:nvPr/>
            </p:nvCxnSpPr>
            <p:spPr>
              <a:xfrm>
                <a:off x="4347392" y="1273908"/>
                <a:ext cx="939800" cy="533400"/>
              </a:xfrm>
              <a:prstGeom prst="bentConnector2">
                <a:avLst/>
              </a:prstGeom>
              <a:ln w="38100">
                <a:solidFill>
                  <a:schemeClr val="accent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49A0BA28-E953-46B8-9DB9-B6A307B95F5B}"/>
                  </a:ext>
                </a:extLst>
              </p:cNvPr>
              <p:cNvCxnSpPr>
                <a:cxnSpLocks/>
                <a:stCxn id="18" idx="4"/>
                <a:endCxn id="15" idx="0"/>
              </p:cNvCxnSpPr>
              <p:nvPr/>
            </p:nvCxnSpPr>
            <p:spPr>
              <a:xfrm rot="16200000" flipH="1">
                <a:off x="3985442" y="1635858"/>
                <a:ext cx="1308100" cy="1295400"/>
              </a:xfrm>
              <a:prstGeom prst="bentConnector3">
                <a:avLst>
                  <a:gd name="adj1" fmla="val 50000"/>
                </a:avLst>
              </a:prstGeom>
              <a:ln w="38100">
                <a:solidFill>
                  <a:schemeClr val="accent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30" name="Connector: Elbow 29">
                <a:extLst>
                  <a:ext uri="{FF2B5EF4-FFF2-40B4-BE49-F238E27FC236}">
                    <a16:creationId xmlns:a16="http://schemas.microsoft.com/office/drawing/2014/main" id="{89B3E082-7D5D-44F9-BA2B-A71CD557B2A4}"/>
                  </a:ext>
                </a:extLst>
              </p:cNvPr>
              <p:cNvCxnSpPr>
                <a:stCxn id="18" idx="4"/>
                <a:endCxn id="17" idx="0"/>
              </p:cNvCxnSpPr>
              <p:nvPr/>
            </p:nvCxnSpPr>
            <p:spPr>
              <a:xfrm rot="5400000">
                <a:off x="3388542" y="1673958"/>
                <a:ext cx="647700" cy="558800"/>
              </a:xfrm>
              <a:prstGeom prst="bentConnector3">
                <a:avLst/>
              </a:prstGeom>
              <a:ln w="38100">
                <a:solidFill>
                  <a:schemeClr val="accent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1CE84B33-2C36-4251-877B-A2EF6D756C02}"/>
                  </a:ext>
                </a:extLst>
              </p:cNvPr>
              <p:cNvCxnSpPr>
                <a:stCxn id="24" idx="6"/>
                <a:endCxn id="17" idx="0"/>
              </p:cNvCxnSpPr>
              <p:nvPr/>
            </p:nvCxnSpPr>
            <p:spPr>
              <a:xfrm>
                <a:off x="2277292" y="1794608"/>
                <a:ext cx="1155700" cy="482600"/>
              </a:xfrm>
              <a:prstGeom prst="bentConnector2">
                <a:avLst/>
              </a:prstGeom>
              <a:ln w="38100">
                <a:solidFill>
                  <a:schemeClr val="accent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C9789305-4A7A-439D-8309-5439B73319CC}"/>
                  </a:ext>
                </a:extLst>
              </p:cNvPr>
              <p:cNvCxnSpPr>
                <a:stCxn id="25" idx="6"/>
                <a:endCxn id="24" idx="0"/>
              </p:cNvCxnSpPr>
              <p:nvPr/>
            </p:nvCxnSpPr>
            <p:spPr>
              <a:xfrm>
                <a:off x="1375592" y="1223108"/>
                <a:ext cx="546100" cy="215900"/>
              </a:xfrm>
              <a:prstGeom prst="bentConnector2">
                <a:avLst/>
              </a:prstGeom>
              <a:ln w="38100">
                <a:solidFill>
                  <a:schemeClr val="accent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33" name="Connector: Elbow 32">
                <a:extLst>
                  <a:ext uri="{FF2B5EF4-FFF2-40B4-BE49-F238E27FC236}">
                    <a16:creationId xmlns:a16="http://schemas.microsoft.com/office/drawing/2014/main" id="{190A2703-359E-4F00-BAC4-70AB0B11A743}"/>
                  </a:ext>
                </a:extLst>
              </p:cNvPr>
              <p:cNvCxnSpPr>
                <a:cxnSpLocks/>
                <a:stCxn id="17" idx="4"/>
                <a:endCxn id="15" idx="1"/>
              </p:cNvCxnSpPr>
              <p:nvPr/>
            </p:nvCxnSpPr>
            <p:spPr>
              <a:xfrm rot="16200000" flipH="1">
                <a:off x="3966392" y="2099408"/>
                <a:ext cx="446150" cy="1512950"/>
              </a:xfrm>
              <a:prstGeom prst="bentConnector3">
                <a:avLst>
                  <a:gd name="adj1" fmla="val 51752"/>
                </a:avLst>
              </a:prstGeom>
              <a:ln w="38100">
                <a:solidFill>
                  <a:schemeClr val="accent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34" name="Connector: Elbow 33">
                <a:extLst>
                  <a:ext uri="{FF2B5EF4-FFF2-40B4-BE49-F238E27FC236}">
                    <a16:creationId xmlns:a16="http://schemas.microsoft.com/office/drawing/2014/main" id="{EA3186D6-F808-4F08-966B-6779632A57D9}"/>
                  </a:ext>
                </a:extLst>
              </p:cNvPr>
              <p:cNvCxnSpPr>
                <a:cxnSpLocks/>
                <a:stCxn id="22" idx="4"/>
                <a:endCxn id="15" idx="1"/>
              </p:cNvCxnSpPr>
              <p:nvPr/>
            </p:nvCxnSpPr>
            <p:spPr>
              <a:xfrm rot="16200000" flipH="1">
                <a:off x="3540942" y="1673958"/>
                <a:ext cx="484250" cy="2325750"/>
              </a:xfrm>
              <a:prstGeom prst="bentConnector3">
                <a:avLst>
                  <a:gd name="adj1" fmla="val 55554"/>
                </a:avLst>
              </a:prstGeom>
              <a:ln w="38100">
                <a:solidFill>
                  <a:schemeClr val="accent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35" name="Connector: Elbow 34">
                <a:extLst>
                  <a:ext uri="{FF2B5EF4-FFF2-40B4-BE49-F238E27FC236}">
                    <a16:creationId xmlns:a16="http://schemas.microsoft.com/office/drawing/2014/main" id="{31D0514B-A76D-4232-ADBE-F34916C42C45}"/>
                  </a:ext>
                </a:extLst>
              </p:cNvPr>
              <p:cNvCxnSpPr>
                <a:cxnSpLocks/>
                <a:stCxn id="23" idx="0"/>
                <a:endCxn id="15" idx="1"/>
              </p:cNvCxnSpPr>
              <p:nvPr/>
            </p:nvCxnSpPr>
            <p:spPr>
              <a:xfrm rot="5400000" flipH="1" flipV="1">
                <a:off x="3610151" y="1743168"/>
                <a:ext cx="12700" cy="2671581"/>
              </a:xfrm>
              <a:prstGeom prst="bentConnector3">
                <a:avLst>
                  <a:gd name="adj1" fmla="val 1712976"/>
                </a:avLst>
              </a:prstGeom>
              <a:ln w="38100">
                <a:solidFill>
                  <a:schemeClr val="accent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36" name="Connector: Elbow 35">
                <a:extLst>
                  <a:ext uri="{FF2B5EF4-FFF2-40B4-BE49-F238E27FC236}">
                    <a16:creationId xmlns:a16="http://schemas.microsoft.com/office/drawing/2014/main" id="{258A7301-0BA7-430E-97B6-C2401D172B30}"/>
                  </a:ext>
                </a:extLst>
              </p:cNvPr>
              <p:cNvCxnSpPr>
                <a:cxnSpLocks/>
                <a:stCxn id="24" idx="4"/>
                <a:endCxn id="15" idx="1"/>
              </p:cNvCxnSpPr>
              <p:nvPr/>
            </p:nvCxnSpPr>
            <p:spPr>
              <a:xfrm rot="16200000" flipH="1">
                <a:off x="2969442" y="1102458"/>
                <a:ext cx="928750" cy="3024250"/>
              </a:xfrm>
              <a:prstGeom prst="bentConnector3">
                <a:avLst>
                  <a:gd name="adj1" fmla="val 76928"/>
                </a:avLst>
              </a:prstGeom>
              <a:ln w="38100">
                <a:solidFill>
                  <a:schemeClr val="accent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sp>
            <p:nvSpPr>
              <p:cNvPr id="37" name="Oval 36">
                <a:extLst>
                  <a:ext uri="{FF2B5EF4-FFF2-40B4-BE49-F238E27FC236}">
                    <a16:creationId xmlns:a16="http://schemas.microsoft.com/office/drawing/2014/main" id="{E5663241-6926-42B5-9561-4D72A75EB8F5}"/>
                  </a:ext>
                </a:extLst>
              </p:cNvPr>
              <p:cNvSpPr/>
              <p:nvPr/>
            </p:nvSpPr>
            <p:spPr bwMode="auto">
              <a:xfrm>
                <a:off x="6092345" y="914316"/>
                <a:ext cx="635000" cy="635000"/>
              </a:xfrm>
              <a:prstGeom prst="ellipse">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8" name="Oval 37">
                <a:extLst>
                  <a:ext uri="{FF2B5EF4-FFF2-40B4-BE49-F238E27FC236}">
                    <a16:creationId xmlns:a16="http://schemas.microsoft.com/office/drawing/2014/main" id="{06CC6544-FDF6-449F-A307-56D0E041EACE}"/>
                  </a:ext>
                </a:extLst>
              </p:cNvPr>
              <p:cNvSpPr/>
              <p:nvPr/>
            </p:nvSpPr>
            <p:spPr bwMode="auto">
              <a:xfrm>
                <a:off x="8313030" y="1345391"/>
                <a:ext cx="635000" cy="635000"/>
              </a:xfrm>
              <a:prstGeom prst="ellipse">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 name="Oval 38">
                <a:extLst>
                  <a:ext uri="{FF2B5EF4-FFF2-40B4-BE49-F238E27FC236}">
                    <a16:creationId xmlns:a16="http://schemas.microsoft.com/office/drawing/2014/main" id="{3B098344-8455-446B-8775-6C3962CDCA5E}"/>
                  </a:ext>
                </a:extLst>
              </p:cNvPr>
              <p:cNvSpPr/>
              <p:nvPr/>
            </p:nvSpPr>
            <p:spPr bwMode="auto">
              <a:xfrm>
                <a:off x="7359078" y="1671600"/>
                <a:ext cx="296091" cy="296091"/>
              </a:xfrm>
              <a:prstGeom prst="ellipse">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 name="Oval 39">
                <a:extLst>
                  <a:ext uri="{FF2B5EF4-FFF2-40B4-BE49-F238E27FC236}">
                    <a16:creationId xmlns:a16="http://schemas.microsoft.com/office/drawing/2014/main" id="{F222A3FF-D083-4B52-843E-951073B2ECC6}"/>
                  </a:ext>
                </a:extLst>
              </p:cNvPr>
              <p:cNvSpPr/>
              <p:nvPr/>
            </p:nvSpPr>
            <p:spPr bwMode="auto">
              <a:xfrm>
                <a:off x="8678790" y="992693"/>
                <a:ext cx="635000" cy="635000"/>
              </a:xfrm>
              <a:prstGeom prst="ellipse">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1" name="Oval 40">
                <a:extLst>
                  <a:ext uri="{FF2B5EF4-FFF2-40B4-BE49-F238E27FC236}">
                    <a16:creationId xmlns:a16="http://schemas.microsoft.com/office/drawing/2014/main" id="{AAF07D87-EAAB-491D-98A6-51988FA23B3C}"/>
                  </a:ext>
                </a:extLst>
              </p:cNvPr>
              <p:cNvSpPr/>
              <p:nvPr/>
            </p:nvSpPr>
            <p:spPr bwMode="auto">
              <a:xfrm>
                <a:off x="9475624" y="1593585"/>
                <a:ext cx="478609" cy="478609"/>
              </a:xfrm>
              <a:prstGeom prst="ellipse">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 name="Oval 41">
                <a:extLst>
                  <a:ext uri="{FF2B5EF4-FFF2-40B4-BE49-F238E27FC236}">
                    <a16:creationId xmlns:a16="http://schemas.microsoft.com/office/drawing/2014/main" id="{06778AEB-BF9B-4BB0-93A3-256EA1A45B7A}"/>
                  </a:ext>
                </a:extLst>
              </p:cNvPr>
              <p:cNvSpPr/>
              <p:nvPr/>
            </p:nvSpPr>
            <p:spPr bwMode="auto">
              <a:xfrm>
                <a:off x="8848607" y="2429608"/>
                <a:ext cx="478609" cy="478609"/>
              </a:xfrm>
              <a:prstGeom prst="ellipse">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 name="Oval 42">
                <a:extLst>
                  <a:ext uri="{FF2B5EF4-FFF2-40B4-BE49-F238E27FC236}">
                    <a16:creationId xmlns:a16="http://schemas.microsoft.com/office/drawing/2014/main" id="{BE411B17-926C-4AF9-AD82-3D5C99176DD4}"/>
                  </a:ext>
                </a:extLst>
              </p:cNvPr>
              <p:cNvSpPr/>
              <p:nvPr/>
            </p:nvSpPr>
            <p:spPr bwMode="auto">
              <a:xfrm>
                <a:off x="9462562" y="2677803"/>
                <a:ext cx="635000" cy="635000"/>
              </a:xfrm>
              <a:prstGeom prst="ellipse">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4" name="Oval 43">
                <a:extLst>
                  <a:ext uri="{FF2B5EF4-FFF2-40B4-BE49-F238E27FC236}">
                    <a16:creationId xmlns:a16="http://schemas.microsoft.com/office/drawing/2014/main" id="{83291958-06D2-44A9-97A3-C4550659651C}"/>
                  </a:ext>
                </a:extLst>
              </p:cNvPr>
              <p:cNvSpPr/>
              <p:nvPr/>
            </p:nvSpPr>
            <p:spPr bwMode="auto">
              <a:xfrm>
                <a:off x="7359078" y="2599063"/>
                <a:ext cx="296091" cy="296091"/>
              </a:xfrm>
              <a:prstGeom prst="ellipse">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 name="Oval 44">
                <a:extLst>
                  <a:ext uri="{FF2B5EF4-FFF2-40B4-BE49-F238E27FC236}">
                    <a16:creationId xmlns:a16="http://schemas.microsoft.com/office/drawing/2014/main" id="{55D50ADE-5D2B-4462-8458-CBC2B8EECB46}"/>
                  </a:ext>
                </a:extLst>
              </p:cNvPr>
              <p:cNvSpPr/>
              <p:nvPr/>
            </p:nvSpPr>
            <p:spPr bwMode="auto">
              <a:xfrm>
                <a:off x="8848607" y="3357071"/>
                <a:ext cx="478609" cy="478609"/>
              </a:xfrm>
              <a:prstGeom prst="ellipse">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46" name="Connector: Elbow 45">
                <a:extLst>
                  <a:ext uri="{FF2B5EF4-FFF2-40B4-BE49-F238E27FC236}">
                    <a16:creationId xmlns:a16="http://schemas.microsoft.com/office/drawing/2014/main" id="{89A3B3F5-0145-4408-B720-4F94B554E508}"/>
                  </a:ext>
                </a:extLst>
              </p:cNvPr>
              <p:cNvCxnSpPr>
                <a:cxnSpLocks/>
                <a:stCxn id="37" idx="4"/>
                <a:endCxn id="15" idx="7"/>
              </p:cNvCxnSpPr>
              <p:nvPr/>
            </p:nvCxnSpPr>
            <p:spPr>
              <a:xfrm rot="5400000">
                <a:off x="5254323" y="1923436"/>
                <a:ext cx="1529642" cy="781403"/>
              </a:xfrm>
              <a:prstGeom prst="bentConnector3">
                <a:avLst>
                  <a:gd name="adj1" fmla="val 50000"/>
                </a:avLst>
              </a:prstGeom>
              <a:ln w="38100">
                <a:solidFill>
                  <a:schemeClr val="tx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47" name="Connector: Elbow 46">
                <a:extLst>
                  <a:ext uri="{FF2B5EF4-FFF2-40B4-BE49-F238E27FC236}">
                    <a16:creationId xmlns:a16="http://schemas.microsoft.com/office/drawing/2014/main" id="{24891130-5DDB-4C45-AE48-2F7A48E07115}"/>
                  </a:ext>
                </a:extLst>
              </p:cNvPr>
              <p:cNvCxnSpPr>
                <a:stCxn id="39" idx="6"/>
                <a:endCxn id="38" idx="2"/>
              </p:cNvCxnSpPr>
              <p:nvPr/>
            </p:nvCxnSpPr>
            <p:spPr>
              <a:xfrm flipV="1">
                <a:off x="7655169" y="1662891"/>
                <a:ext cx="657861" cy="156755"/>
              </a:xfrm>
              <a:prstGeom prst="bentConnector3">
                <a:avLst/>
              </a:prstGeom>
              <a:ln w="38100">
                <a:solidFill>
                  <a:schemeClr val="tx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48" name="Connector: Elbow 47">
                <a:extLst>
                  <a:ext uri="{FF2B5EF4-FFF2-40B4-BE49-F238E27FC236}">
                    <a16:creationId xmlns:a16="http://schemas.microsoft.com/office/drawing/2014/main" id="{EE675516-9822-44CF-ABC2-8E2D771B32F4}"/>
                  </a:ext>
                </a:extLst>
              </p:cNvPr>
              <p:cNvCxnSpPr>
                <a:cxnSpLocks/>
                <a:stCxn id="38" idx="4"/>
                <a:endCxn id="15" idx="7"/>
              </p:cNvCxnSpPr>
              <p:nvPr/>
            </p:nvCxnSpPr>
            <p:spPr>
              <a:xfrm rot="5400000">
                <a:off x="6580203" y="1028630"/>
                <a:ext cx="1098567" cy="3002088"/>
              </a:xfrm>
              <a:prstGeom prst="bentConnector3">
                <a:avLst>
                  <a:gd name="adj1" fmla="val 30792"/>
                </a:avLst>
              </a:prstGeom>
              <a:ln w="38100">
                <a:solidFill>
                  <a:schemeClr val="tx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49" name="Connector: Elbow 48">
                <a:extLst>
                  <a:ext uri="{FF2B5EF4-FFF2-40B4-BE49-F238E27FC236}">
                    <a16:creationId xmlns:a16="http://schemas.microsoft.com/office/drawing/2014/main" id="{F7A0E0A4-BE02-433B-A290-2EFB242D8506}"/>
                  </a:ext>
                </a:extLst>
              </p:cNvPr>
              <p:cNvCxnSpPr>
                <a:stCxn id="41" idx="0"/>
                <a:endCxn id="40" idx="6"/>
              </p:cNvCxnSpPr>
              <p:nvPr/>
            </p:nvCxnSpPr>
            <p:spPr>
              <a:xfrm rot="16200000" flipV="1">
                <a:off x="9372664" y="1251319"/>
                <a:ext cx="283392" cy="401139"/>
              </a:xfrm>
              <a:prstGeom prst="bentConnector2">
                <a:avLst/>
              </a:prstGeom>
              <a:ln w="38100">
                <a:solidFill>
                  <a:schemeClr val="tx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50" name="Connector: Elbow 49">
                <a:extLst>
                  <a:ext uri="{FF2B5EF4-FFF2-40B4-BE49-F238E27FC236}">
                    <a16:creationId xmlns:a16="http://schemas.microsoft.com/office/drawing/2014/main" id="{A34100BD-77C9-40A1-AFC2-22E270248FE6}"/>
                  </a:ext>
                </a:extLst>
              </p:cNvPr>
              <p:cNvCxnSpPr>
                <a:cxnSpLocks/>
                <a:stCxn id="41" idx="4"/>
                <a:endCxn id="15" idx="7"/>
              </p:cNvCxnSpPr>
              <p:nvPr/>
            </p:nvCxnSpPr>
            <p:spPr>
              <a:xfrm rot="5400000">
                <a:off x="7168304" y="532333"/>
                <a:ext cx="1006764" cy="4086487"/>
              </a:xfrm>
              <a:prstGeom prst="bentConnector3">
                <a:avLst>
                  <a:gd name="adj1" fmla="val 23218"/>
                </a:avLst>
              </a:prstGeom>
              <a:ln w="38100">
                <a:solidFill>
                  <a:schemeClr val="tx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51" name="Connector: Elbow 50">
                <a:extLst>
                  <a:ext uri="{FF2B5EF4-FFF2-40B4-BE49-F238E27FC236}">
                    <a16:creationId xmlns:a16="http://schemas.microsoft.com/office/drawing/2014/main" id="{3120993F-61B2-4DE7-95B1-F4848E14F83A}"/>
                  </a:ext>
                </a:extLst>
              </p:cNvPr>
              <p:cNvCxnSpPr>
                <a:cxnSpLocks/>
                <a:stCxn id="42" idx="2"/>
              </p:cNvCxnSpPr>
              <p:nvPr/>
            </p:nvCxnSpPr>
            <p:spPr>
              <a:xfrm rot="10800000">
                <a:off x="7854463" y="2321171"/>
                <a:ext cx="994145" cy="347743"/>
              </a:xfrm>
              <a:prstGeom prst="bentConnector3">
                <a:avLst/>
              </a:prstGeom>
              <a:ln w="38100">
                <a:solidFill>
                  <a:schemeClr val="tx1"/>
                </a:solidFill>
                <a:headEnd type="none" w="lg" len="med"/>
                <a:tailEnd type="none" w="sm" len="sm"/>
              </a:ln>
            </p:spPr>
            <p:style>
              <a:lnRef idx="1">
                <a:schemeClr val="accent1"/>
              </a:lnRef>
              <a:fillRef idx="0">
                <a:schemeClr val="accent1"/>
              </a:fillRef>
              <a:effectRef idx="0">
                <a:schemeClr val="accent1"/>
              </a:effectRef>
              <a:fontRef idx="minor">
                <a:schemeClr val="tx1"/>
              </a:fontRef>
            </p:style>
          </p:cxnSp>
          <p:cxnSp>
            <p:nvCxnSpPr>
              <p:cNvPr id="52" name="Connector: Elbow 51">
                <a:extLst>
                  <a:ext uri="{FF2B5EF4-FFF2-40B4-BE49-F238E27FC236}">
                    <a16:creationId xmlns:a16="http://schemas.microsoft.com/office/drawing/2014/main" id="{7436782D-1F5C-4013-A8B1-A2D128F1D794}"/>
                  </a:ext>
                </a:extLst>
              </p:cNvPr>
              <p:cNvCxnSpPr>
                <a:cxnSpLocks/>
                <a:stCxn id="44" idx="4"/>
                <a:endCxn id="15" idx="6"/>
              </p:cNvCxnSpPr>
              <p:nvPr/>
            </p:nvCxnSpPr>
            <p:spPr>
              <a:xfrm rot="5400000">
                <a:off x="6375931" y="2289015"/>
                <a:ext cx="525054" cy="1737332"/>
              </a:xfrm>
              <a:prstGeom prst="bentConnector2">
                <a:avLst/>
              </a:prstGeom>
              <a:ln w="38100">
                <a:solidFill>
                  <a:schemeClr val="tx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53" name="Connector: Elbow 52">
                <a:extLst>
                  <a:ext uri="{FF2B5EF4-FFF2-40B4-BE49-F238E27FC236}">
                    <a16:creationId xmlns:a16="http://schemas.microsoft.com/office/drawing/2014/main" id="{472F7631-AC69-488D-975B-BBF655901136}"/>
                  </a:ext>
                </a:extLst>
              </p:cNvPr>
              <p:cNvCxnSpPr>
                <a:cxnSpLocks/>
                <a:stCxn id="43" idx="2"/>
                <a:endCxn id="15" idx="6"/>
              </p:cNvCxnSpPr>
              <p:nvPr/>
            </p:nvCxnSpPr>
            <p:spPr>
              <a:xfrm rot="10800000" flipV="1">
                <a:off x="5769792" y="2995302"/>
                <a:ext cx="3692770" cy="424905"/>
              </a:xfrm>
              <a:prstGeom prst="bentConnector3">
                <a:avLst>
                  <a:gd name="adj1" fmla="val 36984"/>
                </a:avLst>
              </a:prstGeom>
              <a:ln w="38100">
                <a:solidFill>
                  <a:schemeClr val="tx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54" name="Connector: Elbow 53">
                <a:extLst>
                  <a:ext uri="{FF2B5EF4-FFF2-40B4-BE49-F238E27FC236}">
                    <a16:creationId xmlns:a16="http://schemas.microsoft.com/office/drawing/2014/main" id="{EB643D5D-6CE1-4B89-A013-BAE42F4F8A80}"/>
                  </a:ext>
                </a:extLst>
              </p:cNvPr>
              <p:cNvCxnSpPr>
                <a:cxnSpLocks/>
                <a:stCxn id="45" idx="2"/>
                <a:endCxn id="15" idx="6"/>
              </p:cNvCxnSpPr>
              <p:nvPr/>
            </p:nvCxnSpPr>
            <p:spPr>
              <a:xfrm rot="10800000">
                <a:off x="5769793" y="3420208"/>
                <a:ext cx="3078815" cy="176168"/>
              </a:xfrm>
              <a:prstGeom prst="bentConnector3">
                <a:avLst>
                  <a:gd name="adj1" fmla="val 15350"/>
                </a:avLst>
              </a:prstGeom>
              <a:ln w="38100">
                <a:solidFill>
                  <a:schemeClr val="tx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sp>
            <p:nvSpPr>
              <p:cNvPr id="55" name="Oval 54">
                <a:extLst>
                  <a:ext uri="{FF2B5EF4-FFF2-40B4-BE49-F238E27FC236}">
                    <a16:creationId xmlns:a16="http://schemas.microsoft.com/office/drawing/2014/main" id="{92E38570-C289-413F-84D3-E7F9D2E77C8D}"/>
                  </a:ext>
                </a:extLst>
              </p:cNvPr>
              <p:cNvSpPr/>
              <p:nvPr/>
            </p:nvSpPr>
            <p:spPr bwMode="auto">
              <a:xfrm>
                <a:off x="1098620" y="3880534"/>
                <a:ext cx="797197" cy="797197"/>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6" name="Oval 55">
                <a:extLst>
                  <a:ext uri="{FF2B5EF4-FFF2-40B4-BE49-F238E27FC236}">
                    <a16:creationId xmlns:a16="http://schemas.microsoft.com/office/drawing/2014/main" id="{FE7DA068-B82A-424B-A57A-BA6DA0A27A9A}"/>
                  </a:ext>
                </a:extLst>
              </p:cNvPr>
              <p:cNvSpPr/>
              <p:nvPr/>
            </p:nvSpPr>
            <p:spPr bwMode="auto">
              <a:xfrm>
                <a:off x="1098620" y="4970780"/>
                <a:ext cx="797197" cy="797197"/>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7" name="Oval 56">
                <a:extLst>
                  <a:ext uri="{FF2B5EF4-FFF2-40B4-BE49-F238E27FC236}">
                    <a16:creationId xmlns:a16="http://schemas.microsoft.com/office/drawing/2014/main" id="{B5A4D8DA-AC14-4F68-8E25-677F5B59D131}"/>
                  </a:ext>
                </a:extLst>
              </p:cNvPr>
              <p:cNvSpPr/>
              <p:nvPr/>
            </p:nvSpPr>
            <p:spPr bwMode="auto">
              <a:xfrm>
                <a:off x="1309636" y="3224043"/>
                <a:ext cx="401934" cy="401934"/>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8" name="Oval 57">
                <a:extLst>
                  <a:ext uri="{FF2B5EF4-FFF2-40B4-BE49-F238E27FC236}">
                    <a16:creationId xmlns:a16="http://schemas.microsoft.com/office/drawing/2014/main" id="{C0DCAFD8-2650-43DC-A7B4-B02EA31695F1}"/>
                  </a:ext>
                </a:extLst>
              </p:cNvPr>
              <p:cNvSpPr/>
              <p:nvPr/>
            </p:nvSpPr>
            <p:spPr bwMode="auto">
              <a:xfrm>
                <a:off x="2270929" y="4560474"/>
                <a:ext cx="401934" cy="401934"/>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9" name="Oval 58">
                <a:extLst>
                  <a:ext uri="{FF2B5EF4-FFF2-40B4-BE49-F238E27FC236}">
                    <a16:creationId xmlns:a16="http://schemas.microsoft.com/office/drawing/2014/main" id="{1B6DE97A-8092-462E-B80D-17BFCD8E5C2B}"/>
                  </a:ext>
                </a:extLst>
              </p:cNvPr>
              <p:cNvSpPr/>
              <p:nvPr/>
            </p:nvSpPr>
            <p:spPr bwMode="auto">
              <a:xfrm>
                <a:off x="2821913" y="3751581"/>
                <a:ext cx="401934" cy="401934"/>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60" name="Connector: Elbow 59">
                <a:extLst>
                  <a:ext uri="{FF2B5EF4-FFF2-40B4-BE49-F238E27FC236}">
                    <a16:creationId xmlns:a16="http://schemas.microsoft.com/office/drawing/2014/main" id="{0D8BB0F0-ED67-4D61-B7BC-27C0319F1758}"/>
                  </a:ext>
                </a:extLst>
              </p:cNvPr>
              <p:cNvCxnSpPr>
                <a:cxnSpLocks/>
                <a:stCxn id="56" idx="6"/>
                <a:endCxn id="15" idx="2"/>
              </p:cNvCxnSpPr>
              <p:nvPr/>
            </p:nvCxnSpPr>
            <p:spPr>
              <a:xfrm flipV="1">
                <a:off x="1895817" y="3420208"/>
                <a:ext cx="2908775" cy="1949171"/>
              </a:xfrm>
              <a:prstGeom prst="bentConnector3">
                <a:avLst>
                  <a:gd name="adj1" fmla="val 5667"/>
                </a:avLst>
              </a:prstGeom>
              <a:ln w="38100">
                <a:solidFill>
                  <a:schemeClr val="accent5"/>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61" name="Connector: Elbow 60">
                <a:extLst>
                  <a:ext uri="{FF2B5EF4-FFF2-40B4-BE49-F238E27FC236}">
                    <a16:creationId xmlns:a16="http://schemas.microsoft.com/office/drawing/2014/main" id="{F23F262B-DFEF-4FE7-831C-56CF613E661F}"/>
                  </a:ext>
                </a:extLst>
              </p:cNvPr>
              <p:cNvCxnSpPr>
                <a:cxnSpLocks/>
                <a:stCxn id="55" idx="6"/>
                <a:endCxn id="15" idx="2"/>
              </p:cNvCxnSpPr>
              <p:nvPr/>
            </p:nvCxnSpPr>
            <p:spPr>
              <a:xfrm flipV="1">
                <a:off x="1895817" y="3420208"/>
                <a:ext cx="2908775" cy="858925"/>
              </a:xfrm>
              <a:prstGeom prst="bentConnector3">
                <a:avLst>
                  <a:gd name="adj1" fmla="val 5667"/>
                </a:avLst>
              </a:prstGeom>
              <a:ln w="38100">
                <a:solidFill>
                  <a:schemeClr val="accent5"/>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1405CE3B-8012-460A-A220-B754304D1029}"/>
                  </a:ext>
                </a:extLst>
              </p:cNvPr>
              <p:cNvCxnSpPr>
                <a:cxnSpLocks/>
                <a:stCxn id="57" idx="6"/>
                <a:endCxn id="15" idx="2"/>
              </p:cNvCxnSpPr>
              <p:nvPr/>
            </p:nvCxnSpPr>
            <p:spPr>
              <a:xfrm flipV="1">
                <a:off x="1711570" y="3420208"/>
                <a:ext cx="3093022" cy="4802"/>
              </a:xfrm>
              <a:prstGeom prst="straightConnector1">
                <a:avLst/>
              </a:prstGeom>
              <a:ln w="38100">
                <a:solidFill>
                  <a:schemeClr val="accent5"/>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63" name="Connector: Elbow 62">
                <a:extLst>
                  <a:ext uri="{FF2B5EF4-FFF2-40B4-BE49-F238E27FC236}">
                    <a16:creationId xmlns:a16="http://schemas.microsoft.com/office/drawing/2014/main" id="{DAAF66F7-CE35-4E43-980B-4BF1D48AF6CD}"/>
                  </a:ext>
                </a:extLst>
              </p:cNvPr>
              <p:cNvCxnSpPr>
                <a:cxnSpLocks/>
                <a:stCxn id="58" idx="0"/>
                <a:endCxn id="15" idx="2"/>
              </p:cNvCxnSpPr>
              <p:nvPr/>
            </p:nvCxnSpPr>
            <p:spPr>
              <a:xfrm rot="5400000" flipH="1" flipV="1">
                <a:off x="3068111" y="2823993"/>
                <a:ext cx="1140266" cy="2332696"/>
              </a:xfrm>
              <a:prstGeom prst="bentConnector2">
                <a:avLst/>
              </a:prstGeom>
              <a:ln w="38100">
                <a:solidFill>
                  <a:schemeClr val="accent5"/>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64" name="Connector: Elbow 63">
                <a:extLst>
                  <a:ext uri="{FF2B5EF4-FFF2-40B4-BE49-F238E27FC236}">
                    <a16:creationId xmlns:a16="http://schemas.microsoft.com/office/drawing/2014/main" id="{723146B4-53AD-4C7C-8126-16B908A775A6}"/>
                  </a:ext>
                </a:extLst>
              </p:cNvPr>
              <p:cNvCxnSpPr>
                <a:cxnSpLocks/>
                <a:stCxn id="59" idx="0"/>
                <a:endCxn id="15" idx="2"/>
              </p:cNvCxnSpPr>
              <p:nvPr/>
            </p:nvCxnSpPr>
            <p:spPr>
              <a:xfrm rot="5400000" flipH="1" flipV="1">
                <a:off x="3748050" y="2695039"/>
                <a:ext cx="331373" cy="1781712"/>
              </a:xfrm>
              <a:prstGeom prst="bentConnector2">
                <a:avLst/>
              </a:prstGeom>
              <a:ln w="38100">
                <a:solidFill>
                  <a:schemeClr val="accent5"/>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sp>
            <p:nvSpPr>
              <p:cNvPr id="65" name="Oval 64">
                <a:extLst>
                  <a:ext uri="{FF2B5EF4-FFF2-40B4-BE49-F238E27FC236}">
                    <a16:creationId xmlns:a16="http://schemas.microsoft.com/office/drawing/2014/main" id="{CED3A22B-C4A0-429A-8072-808BDC16C70F}"/>
                  </a:ext>
                </a:extLst>
              </p:cNvPr>
              <p:cNvSpPr/>
              <p:nvPr/>
            </p:nvSpPr>
            <p:spPr bwMode="auto">
              <a:xfrm>
                <a:off x="3270181" y="4365646"/>
                <a:ext cx="797197" cy="797197"/>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66" name="Connector: Elbow 65">
                <a:extLst>
                  <a:ext uri="{FF2B5EF4-FFF2-40B4-BE49-F238E27FC236}">
                    <a16:creationId xmlns:a16="http://schemas.microsoft.com/office/drawing/2014/main" id="{B1F27449-A021-4E40-BF04-777C15D74DFE}"/>
                  </a:ext>
                </a:extLst>
              </p:cNvPr>
              <p:cNvCxnSpPr>
                <a:cxnSpLocks/>
                <a:stCxn id="65" idx="0"/>
                <a:endCxn id="15" idx="3"/>
              </p:cNvCxnSpPr>
              <p:nvPr/>
            </p:nvCxnSpPr>
            <p:spPr>
              <a:xfrm rot="5400000" flipH="1" flipV="1">
                <a:off x="4005267" y="3424971"/>
                <a:ext cx="604188" cy="1277162"/>
              </a:xfrm>
              <a:prstGeom prst="bentConnector3">
                <a:avLst>
                  <a:gd name="adj1" fmla="val 50000"/>
                </a:avLst>
              </a:prstGeom>
              <a:ln w="38100">
                <a:solidFill>
                  <a:schemeClr val="accent5"/>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sp>
            <p:nvSpPr>
              <p:cNvPr id="67" name="Oval 66">
                <a:extLst>
                  <a:ext uri="{FF2B5EF4-FFF2-40B4-BE49-F238E27FC236}">
                    <a16:creationId xmlns:a16="http://schemas.microsoft.com/office/drawing/2014/main" id="{25338896-7380-47E7-8356-722779CB7EE0}"/>
                  </a:ext>
                </a:extLst>
              </p:cNvPr>
              <p:cNvSpPr/>
              <p:nvPr/>
            </p:nvSpPr>
            <p:spPr bwMode="auto">
              <a:xfrm>
                <a:off x="2426679" y="5139397"/>
                <a:ext cx="461664" cy="461664"/>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8" name="Oval 67">
                <a:extLst>
                  <a:ext uri="{FF2B5EF4-FFF2-40B4-BE49-F238E27FC236}">
                    <a16:creationId xmlns:a16="http://schemas.microsoft.com/office/drawing/2014/main" id="{4297A667-2119-4CA8-9D7A-B79C283D4794}"/>
                  </a:ext>
                </a:extLst>
              </p:cNvPr>
              <p:cNvSpPr/>
              <p:nvPr/>
            </p:nvSpPr>
            <p:spPr bwMode="auto">
              <a:xfrm>
                <a:off x="3669323" y="5621131"/>
                <a:ext cx="797197" cy="797197"/>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9" name="Oval 68">
                <a:extLst>
                  <a:ext uri="{FF2B5EF4-FFF2-40B4-BE49-F238E27FC236}">
                    <a16:creationId xmlns:a16="http://schemas.microsoft.com/office/drawing/2014/main" id="{825A8BBC-1583-432C-B1D4-FD5AF7D2CB06}"/>
                  </a:ext>
                </a:extLst>
              </p:cNvPr>
              <p:cNvSpPr/>
              <p:nvPr/>
            </p:nvSpPr>
            <p:spPr bwMode="auto">
              <a:xfrm>
                <a:off x="3384621" y="6010255"/>
                <a:ext cx="461664" cy="461664"/>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0" name="Oval 69">
                <a:extLst>
                  <a:ext uri="{FF2B5EF4-FFF2-40B4-BE49-F238E27FC236}">
                    <a16:creationId xmlns:a16="http://schemas.microsoft.com/office/drawing/2014/main" id="{F61AF47B-DFBD-44C4-982E-31453BB5D5E5}"/>
                  </a:ext>
                </a:extLst>
              </p:cNvPr>
              <p:cNvSpPr/>
              <p:nvPr/>
            </p:nvSpPr>
            <p:spPr bwMode="auto">
              <a:xfrm>
                <a:off x="3863592" y="6227969"/>
                <a:ext cx="461664" cy="461664"/>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1" name="Oval 70">
                <a:extLst>
                  <a:ext uri="{FF2B5EF4-FFF2-40B4-BE49-F238E27FC236}">
                    <a16:creationId xmlns:a16="http://schemas.microsoft.com/office/drawing/2014/main" id="{1EE89D36-6BBB-4C27-8A4B-62562AD950D7}"/>
                  </a:ext>
                </a:extLst>
              </p:cNvPr>
              <p:cNvSpPr/>
              <p:nvPr/>
            </p:nvSpPr>
            <p:spPr bwMode="auto">
              <a:xfrm>
                <a:off x="2745993" y="6082826"/>
                <a:ext cx="316522" cy="316522"/>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72" name="Connector: Elbow 71">
                <a:extLst>
                  <a:ext uri="{FF2B5EF4-FFF2-40B4-BE49-F238E27FC236}">
                    <a16:creationId xmlns:a16="http://schemas.microsoft.com/office/drawing/2014/main" id="{E45C8A64-9B64-4A05-80DA-06B22F2D98F1}"/>
                  </a:ext>
                </a:extLst>
              </p:cNvPr>
              <p:cNvCxnSpPr>
                <a:cxnSpLocks/>
                <a:stCxn id="15" idx="3"/>
                <a:endCxn id="68" idx="0"/>
              </p:cNvCxnSpPr>
              <p:nvPr/>
            </p:nvCxnSpPr>
            <p:spPr>
              <a:xfrm rot="5400000">
                <a:off x="3577096" y="4252284"/>
                <a:ext cx="1859673" cy="878020"/>
              </a:xfrm>
              <a:prstGeom prst="bentConnector3">
                <a:avLst>
                  <a:gd name="adj1" fmla="val 86682"/>
                </a:avLst>
              </a:prstGeom>
              <a:ln w="38100">
                <a:solidFill>
                  <a:schemeClr val="accent5"/>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813D431F-8717-43F8-BFAD-F9C9307FE42B}"/>
                  </a:ext>
                </a:extLst>
              </p:cNvPr>
              <p:cNvCxnSpPr>
                <a:stCxn id="71" idx="6"/>
                <a:endCxn id="69" idx="2"/>
              </p:cNvCxnSpPr>
              <p:nvPr/>
            </p:nvCxnSpPr>
            <p:spPr>
              <a:xfrm>
                <a:off x="3062515" y="6241087"/>
                <a:ext cx="322106" cy="0"/>
              </a:xfrm>
              <a:prstGeom prst="straightConnector1">
                <a:avLst/>
              </a:prstGeom>
              <a:ln w="38100">
                <a:solidFill>
                  <a:schemeClr val="accent5"/>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74" name="Connector: Elbow 73">
                <a:extLst>
                  <a:ext uri="{FF2B5EF4-FFF2-40B4-BE49-F238E27FC236}">
                    <a16:creationId xmlns:a16="http://schemas.microsoft.com/office/drawing/2014/main" id="{3D2356A8-01E1-4002-9BDA-E0EBEB71C2C9}"/>
                  </a:ext>
                </a:extLst>
              </p:cNvPr>
              <p:cNvCxnSpPr>
                <a:cxnSpLocks/>
                <a:stCxn id="67" idx="6"/>
                <a:endCxn id="15" idx="3"/>
              </p:cNvCxnSpPr>
              <p:nvPr/>
            </p:nvCxnSpPr>
            <p:spPr>
              <a:xfrm flipV="1">
                <a:off x="2888343" y="3761458"/>
                <a:ext cx="2057599" cy="1608771"/>
              </a:xfrm>
              <a:prstGeom prst="bentConnector2">
                <a:avLst/>
              </a:prstGeom>
              <a:ln w="38100">
                <a:solidFill>
                  <a:schemeClr val="accent5"/>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sp>
            <p:nvSpPr>
              <p:cNvPr id="75" name="Oval 74">
                <a:extLst>
                  <a:ext uri="{FF2B5EF4-FFF2-40B4-BE49-F238E27FC236}">
                    <a16:creationId xmlns:a16="http://schemas.microsoft.com/office/drawing/2014/main" id="{6C1208C1-6904-42AB-A8E7-2CC652A09522}"/>
                  </a:ext>
                </a:extLst>
              </p:cNvPr>
              <p:cNvSpPr/>
              <p:nvPr/>
            </p:nvSpPr>
            <p:spPr bwMode="auto">
              <a:xfrm>
                <a:off x="5550012" y="4927599"/>
                <a:ext cx="797197" cy="797197"/>
              </a:xfrm>
              <a:prstGeom prst="ellipse">
                <a:avLst/>
              </a:prstGeom>
              <a:solidFill>
                <a:schemeClr val="bg2">
                  <a:lumMod val="90000"/>
                </a:schemeClr>
              </a:solidFill>
              <a:ln>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6" name="Oval 75">
                <a:extLst>
                  <a:ext uri="{FF2B5EF4-FFF2-40B4-BE49-F238E27FC236}">
                    <a16:creationId xmlns:a16="http://schemas.microsoft.com/office/drawing/2014/main" id="{05137DAA-6B55-43A3-BD8D-2AC4CF172C83}"/>
                  </a:ext>
                </a:extLst>
              </p:cNvPr>
              <p:cNvSpPr/>
              <p:nvPr/>
            </p:nvSpPr>
            <p:spPr bwMode="auto">
              <a:xfrm>
                <a:off x="5550012" y="5820773"/>
                <a:ext cx="797197" cy="797197"/>
              </a:xfrm>
              <a:prstGeom prst="ellipse">
                <a:avLst/>
              </a:prstGeom>
              <a:solidFill>
                <a:schemeClr val="bg2">
                  <a:lumMod val="90000"/>
                </a:schemeClr>
              </a:solidFill>
              <a:ln>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77" name="Connector: Elbow 76">
                <a:extLst>
                  <a:ext uri="{FF2B5EF4-FFF2-40B4-BE49-F238E27FC236}">
                    <a16:creationId xmlns:a16="http://schemas.microsoft.com/office/drawing/2014/main" id="{16EEC2BF-F8E1-4C85-B01E-3C7148D38CD9}"/>
                  </a:ext>
                </a:extLst>
              </p:cNvPr>
              <p:cNvCxnSpPr>
                <a:cxnSpLocks/>
                <a:stCxn id="15" idx="4"/>
                <a:endCxn id="75" idx="2"/>
              </p:cNvCxnSpPr>
              <p:nvPr/>
            </p:nvCxnSpPr>
            <p:spPr>
              <a:xfrm rot="16200000" flipH="1">
                <a:off x="4706907" y="4483093"/>
                <a:ext cx="1423390" cy="262820"/>
              </a:xfrm>
              <a:prstGeom prst="bentConnector2">
                <a:avLst/>
              </a:prstGeom>
              <a:ln w="38100">
                <a:solidFill>
                  <a:schemeClr val="accent5"/>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78" name="Connector: Elbow 77">
                <a:extLst>
                  <a:ext uri="{FF2B5EF4-FFF2-40B4-BE49-F238E27FC236}">
                    <a16:creationId xmlns:a16="http://schemas.microsoft.com/office/drawing/2014/main" id="{F428B2F9-DDED-4477-A1B3-A12570A1774B}"/>
                  </a:ext>
                </a:extLst>
              </p:cNvPr>
              <p:cNvCxnSpPr>
                <a:cxnSpLocks/>
                <a:stCxn id="76" idx="2"/>
                <a:endCxn id="15" idx="4"/>
              </p:cNvCxnSpPr>
              <p:nvPr/>
            </p:nvCxnSpPr>
            <p:spPr>
              <a:xfrm rot="10800000">
                <a:off x="5287192" y="3902808"/>
                <a:ext cx="262820" cy="2316564"/>
              </a:xfrm>
              <a:prstGeom prst="bentConnector2">
                <a:avLst/>
              </a:prstGeom>
              <a:ln w="38100">
                <a:solidFill>
                  <a:schemeClr val="accent5"/>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sp>
            <p:nvSpPr>
              <p:cNvPr id="79" name="Oval 78">
                <a:extLst>
                  <a:ext uri="{FF2B5EF4-FFF2-40B4-BE49-F238E27FC236}">
                    <a16:creationId xmlns:a16="http://schemas.microsoft.com/office/drawing/2014/main" id="{EE90AA70-A2A6-4291-8A24-D1460EDACA42}"/>
                  </a:ext>
                </a:extLst>
              </p:cNvPr>
              <p:cNvSpPr/>
              <p:nvPr/>
            </p:nvSpPr>
            <p:spPr bwMode="auto">
              <a:xfrm>
                <a:off x="6781800" y="3681967"/>
                <a:ext cx="797197" cy="797197"/>
              </a:xfrm>
              <a:prstGeom prst="ellipse">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0" name="Oval 79">
                <a:extLst>
                  <a:ext uri="{FF2B5EF4-FFF2-40B4-BE49-F238E27FC236}">
                    <a16:creationId xmlns:a16="http://schemas.microsoft.com/office/drawing/2014/main" id="{93E63C69-6253-43D4-9AE4-0A2D9C7BCEE4}"/>
                  </a:ext>
                </a:extLst>
              </p:cNvPr>
              <p:cNvSpPr/>
              <p:nvPr/>
            </p:nvSpPr>
            <p:spPr bwMode="auto">
              <a:xfrm>
                <a:off x="6352792" y="4200379"/>
                <a:ext cx="423928" cy="423928"/>
              </a:xfrm>
              <a:prstGeom prst="ellipse">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1" name="Oval 80">
                <a:extLst>
                  <a:ext uri="{FF2B5EF4-FFF2-40B4-BE49-F238E27FC236}">
                    <a16:creationId xmlns:a16="http://schemas.microsoft.com/office/drawing/2014/main" id="{C2E44094-ADC0-4A48-A651-D4ADE595FAEF}"/>
                  </a:ext>
                </a:extLst>
              </p:cNvPr>
              <p:cNvSpPr/>
              <p:nvPr/>
            </p:nvSpPr>
            <p:spPr bwMode="auto">
              <a:xfrm>
                <a:off x="6720115" y="5115980"/>
                <a:ext cx="797197" cy="797197"/>
              </a:xfrm>
              <a:prstGeom prst="ellipse">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2" name="Oval 81">
                <a:extLst>
                  <a:ext uri="{FF2B5EF4-FFF2-40B4-BE49-F238E27FC236}">
                    <a16:creationId xmlns:a16="http://schemas.microsoft.com/office/drawing/2014/main" id="{2F0D923B-3E2E-485F-A3B3-1110ADFC16B3}"/>
                  </a:ext>
                </a:extLst>
              </p:cNvPr>
              <p:cNvSpPr/>
              <p:nvPr/>
            </p:nvSpPr>
            <p:spPr bwMode="auto">
              <a:xfrm>
                <a:off x="7428522" y="4380229"/>
                <a:ext cx="797197" cy="797197"/>
              </a:xfrm>
              <a:prstGeom prst="ellipse">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3" name="Oval 82">
                <a:extLst>
                  <a:ext uri="{FF2B5EF4-FFF2-40B4-BE49-F238E27FC236}">
                    <a16:creationId xmlns:a16="http://schemas.microsoft.com/office/drawing/2014/main" id="{83B5B10B-1C84-4EA6-A2F0-6FBC219A6523}"/>
                  </a:ext>
                </a:extLst>
              </p:cNvPr>
              <p:cNvSpPr/>
              <p:nvPr/>
            </p:nvSpPr>
            <p:spPr bwMode="auto">
              <a:xfrm>
                <a:off x="8595672" y="4343532"/>
                <a:ext cx="481985" cy="481985"/>
              </a:xfrm>
              <a:prstGeom prst="ellipse">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4" name="Oval 83">
                <a:extLst>
                  <a:ext uri="{FF2B5EF4-FFF2-40B4-BE49-F238E27FC236}">
                    <a16:creationId xmlns:a16="http://schemas.microsoft.com/office/drawing/2014/main" id="{4FA60B06-C4AC-45BF-AAFC-DF087B38BAC3}"/>
                  </a:ext>
                </a:extLst>
              </p:cNvPr>
              <p:cNvSpPr/>
              <p:nvPr/>
            </p:nvSpPr>
            <p:spPr bwMode="auto">
              <a:xfrm>
                <a:off x="8676751" y="3846508"/>
                <a:ext cx="351135" cy="351135"/>
              </a:xfrm>
              <a:prstGeom prst="ellipse">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85" name="Connector: Elbow 84">
                <a:extLst>
                  <a:ext uri="{FF2B5EF4-FFF2-40B4-BE49-F238E27FC236}">
                    <a16:creationId xmlns:a16="http://schemas.microsoft.com/office/drawing/2014/main" id="{467365D8-5B56-44F6-8CD6-087B704CDA88}"/>
                  </a:ext>
                </a:extLst>
              </p:cNvPr>
              <p:cNvCxnSpPr>
                <a:cxnSpLocks/>
                <a:stCxn id="15" idx="5"/>
                <a:endCxn id="79" idx="2"/>
              </p:cNvCxnSpPr>
              <p:nvPr/>
            </p:nvCxnSpPr>
            <p:spPr>
              <a:xfrm rot="16200000" flipH="1">
                <a:off x="6045567" y="3344333"/>
                <a:ext cx="319108" cy="1153358"/>
              </a:xfrm>
              <a:prstGeom prst="bentConnector2">
                <a:avLst/>
              </a:prstGeom>
              <a:ln w="38100">
                <a:solidFill>
                  <a:srgbClr val="00BCF2"/>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86" name="Connector: Elbow 85">
                <a:extLst>
                  <a:ext uri="{FF2B5EF4-FFF2-40B4-BE49-F238E27FC236}">
                    <a16:creationId xmlns:a16="http://schemas.microsoft.com/office/drawing/2014/main" id="{1D8E4E1B-3DBA-4ED6-9EBB-F1AAD0C50E5A}"/>
                  </a:ext>
                </a:extLst>
              </p:cNvPr>
              <p:cNvCxnSpPr>
                <a:cxnSpLocks/>
                <a:stCxn id="15" idx="5"/>
                <a:endCxn id="80" idx="2"/>
              </p:cNvCxnSpPr>
              <p:nvPr/>
            </p:nvCxnSpPr>
            <p:spPr>
              <a:xfrm rot="16200000" flipH="1">
                <a:off x="5665175" y="3724725"/>
                <a:ext cx="650885" cy="724350"/>
              </a:xfrm>
              <a:prstGeom prst="bentConnector2">
                <a:avLst/>
              </a:prstGeom>
              <a:ln w="38100">
                <a:solidFill>
                  <a:srgbClr val="00BCF2"/>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87" name="Connector: Elbow 86">
                <a:extLst>
                  <a:ext uri="{FF2B5EF4-FFF2-40B4-BE49-F238E27FC236}">
                    <a16:creationId xmlns:a16="http://schemas.microsoft.com/office/drawing/2014/main" id="{43BD458B-041F-451B-A2FF-E7537A1A1163}"/>
                  </a:ext>
                </a:extLst>
              </p:cNvPr>
              <p:cNvCxnSpPr>
                <a:cxnSpLocks/>
                <a:stCxn id="15" idx="5"/>
                <a:endCxn id="81" idx="0"/>
              </p:cNvCxnSpPr>
              <p:nvPr/>
            </p:nvCxnSpPr>
            <p:spPr>
              <a:xfrm rot="16200000" flipH="1">
                <a:off x="5696317" y="3693583"/>
                <a:ext cx="1354522" cy="1490272"/>
              </a:xfrm>
              <a:prstGeom prst="bentConnector3">
                <a:avLst>
                  <a:gd name="adj1" fmla="val 75717"/>
                </a:avLst>
              </a:prstGeom>
              <a:ln w="38100">
                <a:solidFill>
                  <a:srgbClr val="00BCF2"/>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88" name="Connector: Elbow 87">
                <a:extLst>
                  <a:ext uri="{FF2B5EF4-FFF2-40B4-BE49-F238E27FC236}">
                    <a16:creationId xmlns:a16="http://schemas.microsoft.com/office/drawing/2014/main" id="{0EBAF60D-9F1E-443E-B216-19903B76C2E5}"/>
                  </a:ext>
                </a:extLst>
              </p:cNvPr>
              <p:cNvCxnSpPr>
                <a:cxnSpLocks/>
                <a:stCxn id="15" idx="5"/>
                <a:endCxn id="82" idx="2"/>
              </p:cNvCxnSpPr>
              <p:nvPr/>
            </p:nvCxnSpPr>
            <p:spPr>
              <a:xfrm rot="16200000" flipH="1">
                <a:off x="6019797" y="3370103"/>
                <a:ext cx="1017370" cy="1800080"/>
              </a:xfrm>
              <a:prstGeom prst="bentConnector2">
                <a:avLst/>
              </a:prstGeom>
              <a:ln w="38100">
                <a:solidFill>
                  <a:srgbClr val="00BCF2"/>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89" name="Connector: Elbow 88">
                <a:extLst>
                  <a:ext uri="{FF2B5EF4-FFF2-40B4-BE49-F238E27FC236}">
                    <a16:creationId xmlns:a16="http://schemas.microsoft.com/office/drawing/2014/main" id="{EDFBEB0C-A6C8-4EDB-AABF-77244FDAC164}"/>
                  </a:ext>
                </a:extLst>
              </p:cNvPr>
              <p:cNvCxnSpPr>
                <a:stCxn id="79" idx="6"/>
                <a:endCxn id="83" idx="2"/>
              </p:cNvCxnSpPr>
              <p:nvPr/>
            </p:nvCxnSpPr>
            <p:spPr>
              <a:xfrm>
                <a:off x="7578997" y="4080566"/>
                <a:ext cx="1016675" cy="503959"/>
              </a:xfrm>
              <a:prstGeom prst="bentConnector3">
                <a:avLst>
                  <a:gd name="adj1" fmla="val 78553"/>
                </a:avLst>
              </a:prstGeom>
              <a:ln w="38100">
                <a:solidFill>
                  <a:srgbClr val="00BCF2"/>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90" name="Connector: Elbow 89">
                <a:extLst>
                  <a:ext uri="{FF2B5EF4-FFF2-40B4-BE49-F238E27FC236}">
                    <a16:creationId xmlns:a16="http://schemas.microsoft.com/office/drawing/2014/main" id="{536DA96E-276C-4A63-9817-373A6AE18E82}"/>
                  </a:ext>
                </a:extLst>
              </p:cNvPr>
              <p:cNvCxnSpPr>
                <a:stCxn id="79" idx="6"/>
                <a:endCxn id="84" idx="2"/>
              </p:cNvCxnSpPr>
              <p:nvPr/>
            </p:nvCxnSpPr>
            <p:spPr>
              <a:xfrm flipV="1">
                <a:off x="7578997" y="4022076"/>
                <a:ext cx="1097754" cy="58490"/>
              </a:xfrm>
              <a:prstGeom prst="bentConnector3">
                <a:avLst>
                  <a:gd name="adj1" fmla="val 72477"/>
                </a:avLst>
              </a:prstGeom>
              <a:ln w="38100">
                <a:solidFill>
                  <a:srgbClr val="00BCF2"/>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sp>
            <p:nvSpPr>
              <p:cNvPr id="91" name="Oval 90">
                <a:extLst>
                  <a:ext uri="{FF2B5EF4-FFF2-40B4-BE49-F238E27FC236}">
                    <a16:creationId xmlns:a16="http://schemas.microsoft.com/office/drawing/2014/main" id="{C77BA451-B1B9-4CB5-B95D-4580ECD9167B}"/>
                  </a:ext>
                </a:extLst>
              </p:cNvPr>
              <p:cNvSpPr/>
              <p:nvPr/>
            </p:nvSpPr>
            <p:spPr bwMode="auto">
              <a:xfrm>
                <a:off x="5156200" y="2514600"/>
                <a:ext cx="254000" cy="254000"/>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2" name="Oval 91">
                <a:extLst>
                  <a:ext uri="{FF2B5EF4-FFF2-40B4-BE49-F238E27FC236}">
                    <a16:creationId xmlns:a16="http://schemas.microsoft.com/office/drawing/2014/main" id="{76901966-C377-4DC8-A677-26EA547EA5F7}"/>
                  </a:ext>
                </a:extLst>
              </p:cNvPr>
              <p:cNvSpPr/>
              <p:nvPr/>
            </p:nvSpPr>
            <p:spPr bwMode="auto">
              <a:xfrm>
                <a:off x="5511800" y="2628900"/>
                <a:ext cx="254000" cy="254000"/>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3" name="Oval 92">
                <a:extLst>
                  <a:ext uri="{FF2B5EF4-FFF2-40B4-BE49-F238E27FC236}">
                    <a16:creationId xmlns:a16="http://schemas.microsoft.com/office/drawing/2014/main" id="{AD84046E-05E1-44F6-A8C2-7C6D153DF1B9}"/>
                  </a:ext>
                </a:extLst>
              </p:cNvPr>
              <p:cNvSpPr/>
              <p:nvPr/>
            </p:nvSpPr>
            <p:spPr bwMode="auto">
              <a:xfrm>
                <a:off x="5943600" y="3289300"/>
                <a:ext cx="254000" cy="254000"/>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4" name="Oval 93">
                <a:extLst>
                  <a:ext uri="{FF2B5EF4-FFF2-40B4-BE49-F238E27FC236}">
                    <a16:creationId xmlns:a16="http://schemas.microsoft.com/office/drawing/2014/main" id="{B8503FE3-00E4-4C02-A22D-B4B646898C88}"/>
                  </a:ext>
                </a:extLst>
              </p:cNvPr>
              <p:cNvSpPr/>
              <p:nvPr/>
            </p:nvSpPr>
            <p:spPr bwMode="auto">
              <a:xfrm>
                <a:off x="5524500" y="3949700"/>
                <a:ext cx="254000" cy="254000"/>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5" name="Oval 94">
                <a:extLst>
                  <a:ext uri="{FF2B5EF4-FFF2-40B4-BE49-F238E27FC236}">
                    <a16:creationId xmlns:a16="http://schemas.microsoft.com/office/drawing/2014/main" id="{EF3DB95D-F1B3-4383-B60A-05D9294E131A}"/>
                  </a:ext>
                </a:extLst>
              </p:cNvPr>
              <p:cNvSpPr/>
              <p:nvPr/>
            </p:nvSpPr>
            <p:spPr bwMode="auto">
              <a:xfrm>
                <a:off x="5168900" y="4140200"/>
                <a:ext cx="254000" cy="254000"/>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6" name="Oval 95">
                <a:extLst>
                  <a:ext uri="{FF2B5EF4-FFF2-40B4-BE49-F238E27FC236}">
                    <a16:creationId xmlns:a16="http://schemas.microsoft.com/office/drawing/2014/main" id="{15433810-1D0B-4194-BEDE-EE32D057B22F}"/>
                  </a:ext>
                </a:extLst>
              </p:cNvPr>
              <p:cNvSpPr/>
              <p:nvPr/>
            </p:nvSpPr>
            <p:spPr bwMode="auto">
              <a:xfrm>
                <a:off x="4800600" y="4318000"/>
                <a:ext cx="254000" cy="254000"/>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7" name="Oval 96">
                <a:extLst>
                  <a:ext uri="{FF2B5EF4-FFF2-40B4-BE49-F238E27FC236}">
                    <a16:creationId xmlns:a16="http://schemas.microsoft.com/office/drawing/2014/main" id="{6FB3D1AA-3E15-463C-BF55-891FEB7FC6FF}"/>
                  </a:ext>
                </a:extLst>
              </p:cNvPr>
              <p:cNvSpPr/>
              <p:nvPr/>
            </p:nvSpPr>
            <p:spPr bwMode="auto">
              <a:xfrm>
                <a:off x="4432300" y="3975100"/>
                <a:ext cx="254000" cy="254000"/>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8" name="Oval 97">
                <a:extLst>
                  <a:ext uri="{FF2B5EF4-FFF2-40B4-BE49-F238E27FC236}">
                    <a16:creationId xmlns:a16="http://schemas.microsoft.com/office/drawing/2014/main" id="{22BCD315-9930-4666-8DD1-6D84F02EB4ED}"/>
                  </a:ext>
                </a:extLst>
              </p:cNvPr>
              <p:cNvSpPr/>
              <p:nvPr/>
            </p:nvSpPr>
            <p:spPr bwMode="auto">
              <a:xfrm>
                <a:off x="4191000" y="3302000"/>
                <a:ext cx="254000" cy="254000"/>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9" name="Oval 98">
                <a:extLst>
                  <a:ext uri="{FF2B5EF4-FFF2-40B4-BE49-F238E27FC236}">
                    <a16:creationId xmlns:a16="http://schemas.microsoft.com/office/drawing/2014/main" id="{299696DA-2334-4D07-911E-5594D2DA6551}"/>
                  </a:ext>
                </a:extLst>
              </p:cNvPr>
              <p:cNvSpPr/>
              <p:nvPr/>
            </p:nvSpPr>
            <p:spPr bwMode="auto">
              <a:xfrm>
                <a:off x="4546600" y="2730500"/>
                <a:ext cx="254000" cy="254000"/>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6" name="TextBox 5">
              <a:extLst>
                <a:ext uri="{FF2B5EF4-FFF2-40B4-BE49-F238E27FC236}">
                  <a16:creationId xmlns:a16="http://schemas.microsoft.com/office/drawing/2014/main" id="{F1EE6AD9-DFF7-4A76-AC48-7686E78E632B}"/>
                </a:ext>
              </a:extLst>
            </p:cNvPr>
            <p:cNvSpPr txBox="1"/>
            <p:nvPr/>
          </p:nvSpPr>
          <p:spPr>
            <a:xfrm>
              <a:off x="4581525" y="1371600"/>
              <a:ext cx="1481175" cy="161583"/>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gradFill>
                    <a:gsLst>
                      <a:gs pos="2917">
                        <a:srgbClr val="0078D4"/>
                      </a:gs>
                      <a:gs pos="31000">
                        <a:srgbClr val="0078D4"/>
                      </a:gs>
                    </a:gsLst>
                    <a:lin ang="5400000" scaled="0"/>
                  </a:gradFill>
                  <a:effectLst/>
                  <a:uLnTx/>
                  <a:uFillTx/>
                  <a:latin typeface="Segoe UI"/>
                  <a:ea typeface="+mn-ea"/>
                  <a:cs typeface="+mn-cs"/>
                </a:rPr>
                <a:t>ATTACKS AGAINST PCs</a:t>
              </a:r>
            </a:p>
          </p:txBody>
        </p:sp>
        <p:sp>
          <p:nvSpPr>
            <p:cNvPr id="10" name="TextBox 9">
              <a:extLst>
                <a:ext uri="{FF2B5EF4-FFF2-40B4-BE49-F238E27FC236}">
                  <a16:creationId xmlns:a16="http://schemas.microsoft.com/office/drawing/2014/main" id="{B147C18D-98AB-47BD-BECC-389B87964904}"/>
                </a:ext>
              </a:extLst>
            </p:cNvPr>
            <p:cNvSpPr txBox="1"/>
            <p:nvPr/>
          </p:nvSpPr>
          <p:spPr>
            <a:xfrm>
              <a:off x="9467850" y="1314450"/>
              <a:ext cx="1931619" cy="323165"/>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ATTACKS AGAINST </a:t>
              </a:r>
              <a:br>
                <a:rPr kumimoji="0" lang="en-US" sz="105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br>
              <a:r>
                <a:rPr kumimoji="0" lang="en-US" sz="105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EMPLOYEES AND CUSTOMERS</a:t>
              </a:r>
            </a:p>
          </p:txBody>
        </p:sp>
        <p:sp>
          <p:nvSpPr>
            <p:cNvPr id="11" name="TextBox 10">
              <a:extLst>
                <a:ext uri="{FF2B5EF4-FFF2-40B4-BE49-F238E27FC236}">
                  <a16:creationId xmlns:a16="http://schemas.microsoft.com/office/drawing/2014/main" id="{78B08059-9556-4342-B9D3-23C8764CBCD0}"/>
                </a:ext>
              </a:extLst>
            </p:cNvPr>
            <p:cNvSpPr txBox="1"/>
            <p:nvPr/>
          </p:nvSpPr>
          <p:spPr>
            <a:xfrm>
              <a:off x="4562475" y="5705475"/>
              <a:ext cx="1162178" cy="323165"/>
            </a:xfrm>
            <a:prstGeom prst="rect">
              <a:avLst/>
            </a:prstGeom>
            <a:noFill/>
          </p:spPr>
          <p:txBody>
            <a:bodyPr wrap="non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gradFill>
                    <a:gsLst>
                      <a:gs pos="2917">
                        <a:srgbClr val="737373"/>
                      </a:gs>
                      <a:gs pos="31000">
                        <a:srgbClr val="737373"/>
                      </a:gs>
                    </a:gsLst>
                    <a:lin ang="5400000" scaled="0"/>
                  </a:gradFill>
                  <a:effectLst/>
                  <a:uLnTx/>
                  <a:uFillTx/>
                  <a:latin typeface="Segoe UI"/>
                  <a:ea typeface="+mn-ea"/>
                  <a:cs typeface="+mn-cs"/>
                </a:rPr>
                <a:t>ATTACKER </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gradFill>
                    <a:gsLst>
                      <a:gs pos="2917">
                        <a:srgbClr val="737373"/>
                      </a:gs>
                      <a:gs pos="31000">
                        <a:srgbClr val="737373"/>
                      </a:gs>
                    </a:gsLst>
                    <a:lin ang="5400000" scaled="0"/>
                  </a:gradFill>
                  <a:effectLst/>
                  <a:uLnTx/>
                  <a:uFillTx/>
                  <a:latin typeface="Segoe UI"/>
                  <a:ea typeface="+mn-ea"/>
                  <a:cs typeface="+mn-cs"/>
                </a:rPr>
                <a:t>INFRASTRUCTURE</a:t>
              </a:r>
            </a:p>
          </p:txBody>
        </p:sp>
        <p:sp>
          <p:nvSpPr>
            <p:cNvPr id="12" name="TextBox 11">
              <a:extLst>
                <a:ext uri="{FF2B5EF4-FFF2-40B4-BE49-F238E27FC236}">
                  <a16:creationId xmlns:a16="http://schemas.microsoft.com/office/drawing/2014/main" id="{149CFD2B-B25E-43FE-9830-32D7F17086DC}"/>
                </a:ext>
              </a:extLst>
            </p:cNvPr>
            <p:cNvSpPr txBox="1"/>
            <p:nvPr/>
          </p:nvSpPr>
          <p:spPr>
            <a:xfrm>
              <a:off x="7867650" y="6343650"/>
              <a:ext cx="1639873" cy="161583"/>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COLLECTIVE KNOWLEDGE</a:t>
              </a:r>
            </a:p>
          </p:txBody>
        </p:sp>
        <p:sp>
          <p:nvSpPr>
            <p:cNvPr id="13" name="TextBox 12">
              <a:extLst>
                <a:ext uri="{FF2B5EF4-FFF2-40B4-BE49-F238E27FC236}">
                  <a16:creationId xmlns:a16="http://schemas.microsoft.com/office/drawing/2014/main" id="{D2695C25-68CD-40B6-8EF9-B2AC54691872}"/>
                </a:ext>
              </a:extLst>
            </p:cNvPr>
            <p:cNvSpPr txBox="1"/>
            <p:nvPr/>
          </p:nvSpPr>
          <p:spPr>
            <a:xfrm>
              <a:off x="10182225" y="5248275"/>
              <a:ext cx="1155766" cy="323165"/>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gradFill>
                    <a:gsLst>
                      <a:gs pos="2917">
                        <a:srgbClr val="00BCF2"/>
                      </a:gs>
                      <a:gs pos="30000">
                        <a:srgbClr val="00BCF2"/>
                      </a:gs>
                    </a:gsLst>
                    <a:lin ang="5400000" scaled="0"/>
                  </a:gradFill>
                  <a:effectLst/>
                  <a:uLnTx/>
                  <a:uFillTx/>
                  <a:latin typeface="Segoe UI"/>
                  <a:ea typeface="+mn-ea"/>
                  <a:cs typeface="+mn-cs"/>
                </a:rPr>
                <a:t>SERVICES AIDING </a:t>
              </a:r>
              <a:br>
                <a:rPr kumimoji="0" lang="en-US" sz="1050" b="1" i="0" u="none" strike="noStrike" kern="1200" cap="none" spc="0" normalizeH="0" baseline="0" noProof="0">
                  <a:ln>
                    <a:noFill/>
                  </a:ln>
                  <a:gradFill>
                    <a:gsLst>
                      <a:gs pos="2917">
                        <a:srgbClr val="00BCF2"/>
                      </a:gs>
                      <a:gs pos="30000">
                        <a:srgbClr val="00BCF2"/>
                      </a:gs>
                    </a:gsLst>
                    <a:lin ang="5400000" scaled="0"/>
                  </a:gradFill>
                  <a:effectLst/>
                  <a:uLnTx/>
                  <a:uFillTx/>
                  <a:latin typeface="Segoe UI"/>
                  <a:ea typeface="+mn-ea"/>
                  <a:cs typeface="+mn-cs"/>
                </a:rPr>
              </a:br>
              <a:r>
                <a:rPr kumimoji="0" lang="en-US" sz="1050" b="1" i="0" u="none" strike="noStrike" kern="1200" cap="none" spc="0" normalizeH="0" baseline="0" noProof="0">
                  <a:ln>
                    <a:noFill/>
                  </a:ln>
                  <a:gradFill>
                    <a:gsLst>
                      <a:gs pos="2917">
                        <a:srgbClr val="00BCF2"/>
                      </a:gs>
                      <a:gs pos="30000">
                        <a:srgbClr val="00BCF2"/>
                      </a:gs>
                    </a:gsLst>
                    <a:lin ang="5400000" scaled="0"/>
                  </a:gradFill>
                  <a:effectLst/>
                  <a:uLnTx/>
                  <a:uFillTx/>
                  <a:latin typeface="Segoe UI"/>
                  <a:ea typeface="+mn-ea"/>
                  <a:cs typeface="+mn-cs"/>
                </a:rPr>
                <a:t>THE “CASH OUT”</a:t>
              </a:r>
            </a:p>
          </p:txBody>
        </p:sp>
      </p:grpSp>
      <p:sp>
        <p:nvSpPr>
          <p:cNvPr id="123" name="Oval 122">
            <a:extLst>
              <a:ext uri="{FF2B5EF4-FFF2-40B4-BE49-F238E27FC236}">
                <a16:creationId xmlns:a16="http://schemas.microsoft.com/office/drawing/2014/main" id="{0511C158-9B01-45A4-B429-54B9E613A920}"/>
              </a:ext>
            </a:extLst>
          </p:cNvPr>
          <p:cNvSpPr/>
          <p:nvPr/>
        </p:nvSpPr>
        <p:spPr bwMode="auto">
          <a:xfrm>
            <a:off x="6224452" y="2057400"/>
            <a:ext cx="3304902" cy="3304902"/>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Bold" panose="020B0802040204020203" pitchFamily="34" charset="0"/>
                <a:ea typeface="Segoe UI" pitchFamily="34" charset="0"/>
                <a:cs typeface="Segoe UI Bold" panose="020B0802040204020203" pitchFamily="34" charset="0"/>
              </a:rPr>
              <a:t>ATTACKERS</a:t>
            </a:r>
          </a:p>
        </p:txBody>
      </p:sp>
    </p:spTree>
    <p:extLst>
      <p:ext uri="{BB962C8B-B14F-4D97-AF65-F5344CB8AC3E}">
        <p14:creationId xmlns:p14="http://schemas.microsoft.com/office/powerpoint/2010/main" val="4287952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7"/>
                                        </p:tgtEl>
                                        <p:attrNameLst>
                                          <p:attrName>style.visibility</p:attrName>
                                        </p:attrNameLst>
                                      </p:cBhvr>
                                      <p:to>
                                        <p:strVal val="visible"/>
                                      </p:to>
                                    </p:set>
                                    <p:animEffect transition="in" filter="fade">
                                      <p:cBhvr>
                                        <p:cTn id="7" dur="500"/>
                                        <p:tgtEl>
                                          <p:spTgt spid="137"/>
                                        </p:tgtEl>
                                      </p:cBhvr>
                                    </p:animEffect>
                                  </p:childTnLst>
                                </p:cTn>
                              </p:par>
                            </p:childTnLst>
                          </p:cTn>
                        </p:par>
                      </p:childTnLst>
                    </p:cTn>
                  </p:par>
                  <p:par>
                    <p:cTn id="8" fill="hold">
                      <p:stCondLst>
                        <p:cond delay="indefinite"/>
                      </p:stCondLst>
                      <p:childTnLst>
                        <p:par>
                          <p:cTn id="9" fill="hold">
                            <p:stCondLst>
                              <p:cond delay="0"/>
                            </p:stCondLst>
                            <p:childTnLst>
                              <p:par>
                                <p:cTn id="10" presetID="6" presetClass="emph" presetSubtype="0" fill="hold" grpId="0" nodeType="clickEffect">
                                  <p:stCondLst>
                                    <p:cond delay="0"/>
                                  </p:stCondLst>
                                  <p:childTnLst>
                                    <p:animScale>
                                      <p:cBhvr>
                                        <p:cTn id="11" dur="2000" fill="hold"/>
                                        <p:tgtEl>
                                          <p:spTgt spid="123"/>
                                        </p:tgtEl>
                                      </p:cBhvr>
                                      <p:by x="35000" y="35000"/>
                                    </p:animScale>
                                  </p:childTnLst>
                                </p:cTn>
                              </p:par>
                              <p:par>
                                <p:cTn id="12" presetID="6" presetClass="exit" presetSubtype="16" fill="hold" grpId="1" nodeType="withEffect">
                                  <p:stCondLst>
                                    <p:cond delay="1750"/>
                                  </p:stCondLst>
                                  <p:childTnLst>
                                    <p:animEffect transition="out" filter="circle(in)">
                                      <p:cBhvr>
                                        <p:cTn id="13" dur="750"/>
                                        <p:tgtEl>
                                          <p:spTgt spid="123"/>
                                        </p:tgtEl>
                                      </p:cBhvr>
                                    </p:animEffect>
                                    <p:set>
                                      <p:cBhvr>
                                        <p:cTn id="14" dur="1" fill="hold">
                                          <p:stCondLst>
                                            <p:cond delay="749"/>
                                          </p:stCondLst>
                                        </p:cTn>
                                        <p:tgtEl>
                                          <p:spTgt spid="123"/>
                                        </p:tgtEl>
                                        <p:attrNameLst>
                                          <p:attrName>style.visibility</p:attrName>
                                        </p:attrNameLst>
                                      </p:cBhvr>
                                      <p:to>
                                        <p:strVal val="hidden"/>
                                      </p:to>
                                    </p:set>
                                  </p:childTnLst>
                                </p:cTn>
                              </p:par>
                              <p:par>
                                <p:cTn id="15" presetID="6" presetClass="entr" presetSubtype="32" fill="hold" nodeType="with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circle(out)">
                                      <p:cBhvr>
                                        <p:cTn id="17" dur="2000"/>
                                        <p:tgtEl>
                                          <p:spTgt spid="3"/>
                                        </p:tgtEl>
                                      </p:cBhvr>
                                    </p:animEffect>
                                  </p:childTnLst>
                                </p:cTn>
                              </p:par>
                              <p:par>
                                <p:cTn id="18" presetID="10" presetClass="entr" presetSubtype="0" fill="hold" nodeType="withEffect">
                                  <p:stCondLst>
                                    <p:cond delay="750"/>
                                  </p:stCondLst>
                                  <p:childTnLst>
                                    <p:set>
                                      <p:cBhvr>
                                        <p:cTn id="19" dur="1" fill="hold">
                                          <p:stCondLst>
                                            <p:cond delay="0"/>
                                          </p:stCondLst>
                                        </p:cTn>
                                        <p:tgtEl>
                                          <p:spTgt spid="138">
                                            <p:txEl>
                                              <p:pRg st="0" end="0"/>
                                            </p:txEl>
                                          </p:spTgt>
                                        </p:tgtEl>
                                        <p:attrNameLst>
                                          <p:attrName>style.visibility</p:attrName>
                                        </p:attrNameLst>
                                      </p:cBhvr>
                                      <p:to>
                                        <p:strVal val="visible"/>
                                      </p:to>
                                    </p:set>
                                    <p:animEffect transition="in" filter="fade">
                                      <p:cBhvr>
                                        <p:cTn id="20" dur="500"/>
                                        <p:tgtEl>
                                          <p:spTgt spid="13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7" grpId="0"/>
      <p:bldP spid="123" grpId="0" animBg="1"/>
      <p:bldP spid="123" grpId="1"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1FDF3918-4AB3-47F3-B53A-8D2266ED79DE}"/>
              </a:ext>
            </a:extLst>
          </p:cNvPr>
          <p:cNvGrpSpPr/>
          <p:nvPr/>
        </p:nvGrpSpPr>
        <p:grpSpPr>
          <a:xfrm>
            <a:off x="2927921" y="1397726"/>
            <a:ext cx="6697447" cy="4701107"/>
            <a:chOff x="4540821" y="1314450"/>
            <a:chExt cx="7395066" cy="5190783"/>
          </a:xfrm>
        </p:grpSpPr>
        <p:grpSp>
          <p:nvGrpSpPr>
            <p:cNvPr id="22" name="Group 21">
              <a:extLst>
                <a:ext uri="{FF2B5EF4-FFF2-40B4-BE49-F238E27FC236}">
                  <a16:creationId xmlns:a16="http://schemas.microsoft.com/office/drawing/2014/main" id="{D220703F-D561-4D07-9AA2-ED6905C80EBB}"/>
                </a:ext>
              </a:extLst>
            </p:cNvPr>
            <p:cNvGrpSpPr/>
            <p:nvPr/>
          </p:nvGrpSpPr>
          <p:grpSpPr>
            <a:xfrm>
              <a:off x="4540821" y="1333500"/>
              <a:ext cx="7395066" cy="4917983"/>
              <a:chOff x="740592" y="466914"/>
              <a:chExt cx="9356970" cy="6222719"/>
            </a:xfrm>
          </p:grpSpPr>
          <p:sp>
            <p:nvSpPr>
              <p:cNvPr id="28" name="Oval 27">
                <a:extLst>
                  <a:ext uri="{FF2B5EF4-FFF2-40B4-BE49-F238E27FC236}">
                    <a16:creationId xmlns:a16="http://schemas.microsoft.com/office/drawing/2014/main" id="{692A86C6-7943-4050-B51B-70DD0DB55061}"/>
                  </a:ext>
                </a:extLst>
              </p:cNvPr>
              <p:cNvSpPr/>
              <p:nvPr/>
            </p:nvSpPr>
            <p:spPr bwMode="auto">
              <a:xfrm>
                <a:off x="4804592" y="2937608"/>
                <a:ext cx="965200" cy="965200"/>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 name="Oval 28">
                <a:extLst>
                  <a:ext uri="{FF2B5EF4-FFF2-40B4-BE49-F238E27FC236}">
                    <a16:creationId xmlns:a16="http://schemas.microsoft.com/office/drawing/2014/main" id="{209176D9-FC6E-4121-8ACA-B392381C2CDA}"/>
                  </a:ext>
                </a:extLst>
              </p:cNvPr>
              <p:cNvSpPr/>
              <p:nvPr/>
            </p:nvSpPr>
            <p:spPr bwMode="auto">
              <a:xfrm>
                <a:off x="5109392" y="1807308"/>
                <a:ext cx="355600" cy="3556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 name="Oval 29">
                <a:extLst>
                  <a:ext uri="{FF2B5EF4-FFF2-40B4-BE49-F238E27FC236}">
                    <a16:creationId xmlns:a16="http://schemas.microsoft.com/office/drawing/2014/main" id="{2756AD84-8A38-44FC-AED0-FC3D81365379}"/>
                  </a:ext>
                </a:extLst>
              </p:cNvPr>
              <p:cNvSpPr/>
              <p:nvPr/>
            </p:nvSpPr>
            <p:spPr bwMode="auto">
              <a:xfrm>
                <a:off x="3255192" y="2277208"/>
                <a:ext cx="355600" cy="3556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 name="Oval 30">
                <a:extLst>
                  <a:ext uri="{FF2B5EF4-FFF2-40B4-BE49-F238E27FC236}">
                    <a16:creationId xmlns:a16="http://schemas.microsoft.com/office/drawing/2014/main" id="{804EF23A-7272-4B75-ABDC-85D438FF50E6}"/>
                  </a:ext>
                </a:extLst>
              </p:cNvPr>
              <p:cNvSpPr/>
              <p:nvPr/>
            </p:nvSpPr>
            <p:spPr bwMode="auto">
              <a:xfrm>
                <a:off x="3636192" y="918308"/>
                <a:ext cx="711200" cy="7112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 name="Oval 31">
                <a:extLst>
                  <a:ext uri="{FF2B5EF4-FFF2-40B4-BE49-F238E27FC236}">
                    <a16:creationId xmlns:a16="http://schemas.microsoft.com/office/drawing/2014/main" id="{8679BA00-EA04-4D33-AF0C-9185B72444E2}"/>
                  </a:ext>
                </a:extLst>
              </p:cNvPr>
              <p:cNvSpPr/>
              <p:nvPr/>
            </p:nvSpPr>
            <p:spPr bwMode="auto">
              <a:xfrm>
                <a:off x="3991792" y="486508"/>
                <a:ext cx="711200" cy="7112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 name="Oval 32">
                <a:extLst>
                  <a:ext uri="{FF2B5EF4-FFF2-40B4-BE49-F238E27FC236}">
                    <a16:creationId xmlns:a16="http://schemas.microsoft.com/office/drawing/2014/main" id="{84D4CCBD-8B68-47E8-9475-AFAB8D629033}"/>
                  </a:ext>
                </a:extLst>
              </p:cNvPr>
              <p:cNvSpPr/>
              <p:nvPr/>
            </p:nvSpPr>
            <p:spPr bwMode="auto">
              <a:xfrm>
                <a:off x="3643449" y="466914"/>
                <a:ext cx="591094" cy="591094"/>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 name="Oval 33">
                <a:extLst>
                  <a:ext uri="{FF2B5EF4-FFF2-40B4-BE49-F238E27FC236}">
                    <a16:creationId xmlns:a16="http://schemas.microsoft.com/office/drawing/2014/main" id="{186953E1-80D7-4B40-8FFE-656541268651}"/>
                  </a:ext>
                </a:extLst>
              </p:cNvPr>
              <p:cNvSpPr/>
              <p:nvPr/>
            </p:nvSpPr>
            <p:spPr bwMode="auto">
              <a:xfrm>
                <a:off x="2939143" y="809088"/>
                <a:ext cx="797197" cy="79719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Oval 34">
                <a:extLst>
                  <a:ext uri="{FF2B5EF4-FFF2-40B4-BE49-F238E27FC236}">
                    <a16:creationId xmlns:a16="http://schemas.microsoft.com/office/drawing/2014/main" id="{A7609604-1889-4085-BE67-3ED9A3F07807}"/>
                  </a:ext>
                </a:extLst>
              </p:cNvPr>
              <p:cNvSpPr/>
              <p:nvPr/>
            </p:nvSpPr>
            <p:spPr bwMode="auto">
              <a:xfrm>
                <a:off x="2480492" y="2315308"/>
                <a:ext cx="279400" cy="2794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6" name="Oval 35">
                <a:extLst>
                  <a:ext uri="{FF2B5EF4-FFF2-40B4-BE49-F238E27FC236}">
                    <a16:creationId xmlns:a16="http://schemas.microsoft.com/office/drawing/2014/main" id="{4E4C405D-B443-408C-BC1D-98D50C03D89D}"/>
                  </a:ext>
                </a:extLst>
              </p:cNvPr>
              <p:cNvSpPr/>
              <p:nvPr/>
            </p:nvSpPr>
            <p:spPr bwMode="auto">
              <a:xfrm>
                <a:off x="2134661" y="3078958"/>
                <a:ext cx="279400" cy="2794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7" name="Oval 36">
                <a:extLst>
                  <a:ext uri="{FF2B5EF4-FFF2-40B4-BE49-F238E27FC236}">
                    <a16:creationId xmlns:a16="http://schemas.microsoft.com/office/drawing/2014/main" id="{E6A52F87-D04C-4C5C-8980-FCAFC2C59AAA}"/>
                  </a:ext>
                </a:extLst>
              </p:cNvPr>
              <p:cNvSpPr/>
              <p:nvPr/>
            </p:nvSpPr>
            <p:spPr bwMode="auto">
              <a:xfrm>
                <a:off x="1566092" y="1439008"/>
                <a:ext cx="711200" cy="7112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8" name="Oval 37">
                <a:extLst>
                  <a:ext uri="{FF2B5EF4-FFF2-40B4-BE49-F238E27FC236}">
                    <a16:creationId xmlns:a16="http://schemas.microsoft.com/office/drawing/2014/main" id="{3BD883D8-AC3F-4C55-A8DF-BBAB7A4A9285}"/>
                  </a:ext>
                </a:extLst>
              </p:cNvPr>
              <p:cNvSpPr/>
              <p:nvPr/>
            </p:nvSpPr>
            <p:spPr bwMode="auto">
              <a:xfrm>
                <a:off x="740592" y="905608"/>
                <a:ext cx="635000" cy="6350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39" name="Connector: Elbow 38">
                <a:extLst>
                  <a:ext uri="{FF2B5EF4-FFF2-40B4-BE49-F238E27FC236}">
                    <a16:creationId xmlns:a16="http://schemas.microsoft.com/office/drawing/2014/main" id="{1F699CA4-CD29-4288-8241-905DACCBE031}"/>
                  </a:ext>
                </a:extLst>
              </p:cNvPr>
              <p:cNvCxnSpPr>
                <a:stCxn id="30" idx="6"/>
                <a:endCxn id="28" idx="0"/>
              </p:cNvCxnSpPr>
              <p:nvPr/>
            </p:nvCxnSpPr>
            <p:spPr>
              <a:xfrm>
                <a:off x="3610792" y="2455008"/>
                <a:ext cx="1676400" cy="482600"/>
              </a:xfrm>
              <a:prstGeom prst="bentConnector2">
                <a:avLst/>
              </a:prstGeom>
              <a:ln w="38100">
                <a:solidFill>
                  <a:schemeClr val="accent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7296D944-F5BC-4E9E-895E-6C69D1A04158}"/>
                  </a:ext>
                </a:extLst>
              </p:cNvPr>
              <p:cNvCxnSpPr>
                <a:stCxn id="29" idx="4"/>
                <a:endCxn id="28" idx="0"/>
              </p:cNvCxnSpPr>
              <p:nvPr/>
            </p:nvCxnSpPr>
            <p:spPr>
              <a:xfrm>
                <a:off x="5287192" y="2162908"/>
                <a:ext cx="0" cy="774700"/>
              </a:xfrm>
              <a:prstGeom prst="straightConnector1">
                <a:avLst/>
              </a:prstGeom>
              <a:ln w="38100">
                <a:solidFill>
                  <a:schemeClr val="accent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41" name="Connector: Elbow 40">
                <a:extLst>
                  <a:ext uri="{FF2B5EF4-FFF2-40B4-BE49-F238E27FC236}">
                    <a16:creationId xmlns:a16="http://schemas.microsoft.com/office/drawing/2014/main" id="{8D906901-0DAC-4C0A-BE38-54A2D55F1689}"/>
                  </a:ext>
                </a:extLst>
              </p:cNvPr>
              <p:cNvCxnSpPr>
                <a:stCxn id="31" idx="6"/>
                <a:endCxn id="29" idx="0"/>
              </p:cNvCxnSpPr>
              <p:nvPr/>
            </p:nvCxnSpPr>
            <p:spPr>
              <a:xfrm>
                <a:off x="4347392" y="1273908"/>
                <a:ext cx="939800" cy="533400"/>
              </a:xfrm>
              <a:prstGeom prst="bentConnector2">
                <a:avLst/>
              </a:prstGeom>
              <a:ln w="38100">
                <a:solidFill>
                  <a:schemeClr val="accent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42" name="Connector: Elbow 41">
                <a:extLst>
                  <a:ext uri="{FF2B5EF4-FFF2-40B4-BE49-F238E27FC236}">
                    <a16:creationId xmlns:a16="http://schemas.microsoft.com/office/drawing/2014/main" id="{C8118FC4-FF93-4785-A72A-E67CE2FABA26}"/>
                  </a:ext>
                </a:extLst>
              </p:cNvPr>
              <p:cNvCxnSpPr>
                <a:stCxn id="31" idx="4"/>
                <a:endCxn id="28" idx="0"/>
              </p:cNvCxnSpPr>
              <p:nvPr/>
            </p:nvCxnSpPr>
            <p:spPr>
              <a:xfrm rot="16200000" flipH="1">
                <a:off x="3985442" y="1635858"/>
                <a:ext cx="1308100" cy="1295400"/>
              </a:xfrm>
              <a:prstGeom prst="bentConnector3">
                <a:avLst>
                  <a:gd name="adj1" fmla="val 50000"/>
                </a:avLst>
              </a:prstGeom>
              <a:ln w="38100">
                <a:solidFill>
                  <a:schemeClr val="accent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43" name="Connector: Elbow 42">
                <a:extLst>
                  <a:ext uri="{FF2B5EF4-FFF2-40B4-BE49-F238E27FC236}">
                    <a16:creationId xmlns:a16="http://schemas.microsoft.com/office/drawing/2014/main" id="{A6FD7789-053B-4865-B6C5-D77C0BB3E626}"/>
                  </a:ext>
                </a:extLst>
              </p:cNvPr>
              <p:cNvCxnSpPr>
                <a:stCxn id="31" idx="4"/>
                <a:endCxn id="30" idx="0"/>
              </p:cNvCxnSpPr>
              <p:nvPr/>
            </p:nvCxnSpPr>
            <p:spPr>
              <a:xfrm rot="5400000">
                <a:off x="3388542" y="1673958"/>
                <a:ext cx="647700" cy="558800"/>
              </a:xfrm>
              <a:prstGeom prst="bentConnector3">
                <a:avLst/>
              </a:prstGeom>
              <a:ln w="38100">
                <a:solidFill>
                  <a:schemeClr val="accent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44" name="Connector: Elbow 43">
                <a:extLst>
                  <a:ext uri="{FF2B5EF4-FFF2-40B4-BE49-F238E27FC236}">
                    <a16:creationId xmlns:a16="http://schemas.microsoft.com/office/drawing/2014/main" id="{A7504CA3-B55F-48CD-B691-259EE7D0DE1C}"/>
                  </a:ext>
                </a:extLst>
              </p:cNvPr>
              <p:cNvCxnSpPr>
                <a:stCxn id="37" idx="6"/>
                <a:endCxn id="30" idx="0"/>
              </p:cNvCxnSpPr>
              <p:nvPr/>
            </p:nvCxnSpPr>
            <p:spPr>
              <a:xfrm>
                <a:off x="2277292" y="1794608"/>
                <a:ext cx="1155700" cy="482600"/>
              </a:xfrm>
              <a:prstGeom prst="bentConnector2">
                <a:avLst/>
              </a:prstGeom>
              <a:ln w="38100">
                <a:solidFill>
                  <a:schemeClr val="accent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45" name="Connector: Elbow 44">
                <a:extLst>
                  <a:ext uri="{FF2B5EF4-FFF2-40B4-BE49-F238E27FC236}">
                    <a16:creationId xmlns:a16="http://schemas.microsoft.com/office/drawing/2014/main" id="{829436AE-3342-458E-ADAD-022497CF8F1D}"/>
                  </a:ext>
                </a:extLst>
              </p:cNvPr>
              <p:cNvCxnSpPr>
                <a:stCxn id="38" idx="6"/>
                <a:endCxn id="37" idx="0"/>
              </p:cNvCxnSpPr>
              <p:nvPr/>
            </p:nvCxnSpPr>
            <p:spPr>
              <a:xfrm>
                <a:off x="1375592" y="1223108"/>
                <a:ext cx="546100" cy="215900"/>
              </a:xfrm>
              <a:prstGeom prst="bentConnector2">
                <a:avLst/>
              </a:prstGeom>
              <a:ln w="38100">
                <a:solidFill>
                  <a:schemeClr val="accent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46" name="Connector: Elbow 45">
                <a:extLst>
                  <a:ext uri="{FF2B5EF4-FFF2-40B4-BE49-F238E27FC236}">
                    <a16:creationId xmlns:a16="http://schemas.microsoft.com/office/drawing/2014/main" id="{F4720529-736D-4298-9F5B-D52B675C7849}"/>
                  </a:ext>
                </a:extLst>
              </p:cNvPr>
              <p:cNvCxnSpPr>
                <a:stCxn id="30" idx="4"/>
                <a:endCxn id="28" idx="1"/>
              </p:cNvCxnSpPr>
              <p:nvPr/>
            </p:nvCxnSpPr>
            <p:spPr>
              <a:xfrm rot="16200000" flipH="1">
                <a:off x="3966392" y="2099408"/>
                <a:ext cx="446150" cy="1512950"/>
              </a:xfrm>
              <a:prstGeom prst="bentConnector3">
                <a:avLst>
                  <a:gd name="adj1" fmla="val 51752"/>
                </a:avLst>
              </a:prstGeom>
              <a:ln w="38100">
                <a:solidFill>
                  <a:schemeClr val="accent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47" name="Connector: Elbow 46">
                <a:extLst>
                  <a:ext uri="{FF2B5EF4-FFF2-40B4-BE49-F238E27FC236}">
                    <a16:creationId xmlns:a16="http://schemas.microsoft.com/office/drawing/2014/main" id="{02C92B94-35F3-4A3F-87D0-FF72DEE4696E}"/>
                  </a:ext>
                </a:extLst>
              </p:cNvPr>
              <p:cNvCxnSpPr>
                <a:stCxn id="35" idx="4"/>
                <a:endCxn id="28" idx="1"/>
              </p:cNvCxnSpPr>
              <p:nvPr/>
            </p:nvCxnSpPr>
            <p:spPr>
              <a:xfrm rot="16200000" flipH="1">
                <a:off x="3540942" y="1673958"/>
                <a:ext cx="484250" cy="2325750"/>
              </a:xfrm>
              <a:prstGeom prst="bentConnector3">
                <a:avLst>
                  <a:gd name="adj1" fmla="val 55554"/>
                </a:avLst>
              </a:prstGeom>
              <a:ln w="38100">
                <a:solidFill>
                  <a:schemeClr val="accent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48" name="Connector: Elbow 47">
                <a:extLst>
                  <a:ext uri="{FF2B5EF4-FFF2-40B4-BE49-F238E27FC236}">
                    <a16:creationId xmlns:a16="http://schemas.microsoft.com/office/drawing/2014/main" id="{D54A7473-32CD-4A4D-B7C2-E6F42C88A33A}"/>
                  </a:ext>
                </a:extLst>
              </p:cNvPr>
              <p:cNvCxnSpPr>
                <a:stCxn id="36" idx="0"/>
                <a:endCxn id="28" idx="1"/>
              </p:cNvCxnSpPr>
              <p:nvPr/>
            </p:nvCxnSpPr>
            <p:spPr>
              <a:xfrm rot="5400000" flipH="1" flipV="1">
                <a:off x="3610151" y="1743168"/>
                <a:ext cx="12700" cy="2671581"/>
              </a:xfrm>
              <a:prstGeom prst="bentConnector3">
                <a:avLst>
                  <a:gd name="adj1" fmla="val 1712976"/>
                </a:avLst>
              </a:prstGeom>
              <a:ln w="38100">
                <a:solidFill>
                  <a:schemeClr val="accent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49" name="Connector: Elbow 48">
                <a:extLst>
                  <a:ext uri="{FF2B5EF4-FFF2-40B4-BE49-F238E27FC236}">
                    <a16:creationId xmlns:a16="http://schemas.microsoft.com/office/drawing/2014/main" id="{595FABC8-7DEC-4CA2-9813-69AF4650E917}"/>
                  </a:ext>
                </a:extLst>
              </p:cNvPr>
              <p:cNvCxnSpPr>
                <a:cxnSpLocks/>
                <a:stCxn id="37" idx="4"/>
                <a:endCxn id="28" idx="1"/>
              </p:cNvCxnSpPr>
              <p:nvPr/>
            </p:nvCxnSpPr>
            <p:spPr>
              <a:xfrm rot="16200000" flipH="1">
                <a:off x="2969442" y="1102458"/>
                <a:ext cx="928750" cy="3024250"/>
              </a:xfrm>
              <a:prstGeom prst="bentConnector3">
                <a:avLst>
                  <a:gd name="adj1" fmla="val 76928"/>
                </a:avLst>
              </a:prstGeom>
              <a:ln w="38100">
                <a:solidFill>
                  <a:schemeClr val="accent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sp>
            <p:nvSpPr>
              <p:cNvPr id="50" name="Oval 49">
                <a:extLst>
                  <a:ext uri="{FF2B5EF4-FFF2-40B4-BE49-F238E27FC236}">
                    <a16:creationId xmlns:a16="http://schemas.microsoft.com/office/drawing/2014/main" id="{70CD7E6A-D6F4-4219-8757-708B1AE3803F}"/>
                  </a:ext>
                </a:extLst>
              </p:cNvPr>
              <p:cNvSpPr/>
              <p:nvPr/>
            </p:nvSpPr>
            <p:spPr bwMode="auto">
              <a:xfrm>
                <a:off x="6092345" y="914316"/>
                <a:ext cx="635000" cy="635000"/>
              </a:xfrm>
              <a:prstGeom prst="ellipse">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1" name="Oval 50">
                <a:extLst>
                  <a:ext uri="{FF2B5EF4-FFF2-40B4-BE49-F238E27FC236}">
                    <a16:creationId xmlns:a16="http://schemas.microsoft.com/office/drawing/2014/main" id="{11CA50F7-F59C-4D9A-AD74-F5AA67CD8DAE}"/>
                  </a:ext>
                </a:extLst>
              </p:cNvPr>
              <p:cNvSpPr/>
              <p:nvPr/>
            </p:nvSpPr>
            <p:spPr bwMode="auto">
              <a:xfrm>
                <a:off x="8313030" y="1345391"/>
                <a:ext cx="635000" cy="635000"/>
              </a:xfrm>
              <a:prstGeom prst="ellipse">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2" name="Oval 51">
                <a:extLst>
                  <a:ext uri="{FF2B5EF4-FFF2-40B4-BE49-F238E27FC236}">
                    <a16:creationId xmlns:a16="http://schemas.microsoft.com/office/drawing/2014/main" id="{24320632-6CFA-4394-843F-3A23803EEDFD}"/>
                  </a:ext>
                </a:extLst>
              </p:cNvPr>
              <p:cNvSpPr/>
              <p:nvPr/>
            </p:nvSpPr>
            <p:spPr bwMode="auto">
              <a:xfrm>
                <a:off x="7359078" y="1671600"/>
                <a:ext cx="296091" cy="296091"/>
              </a:xfrm>
              <a:prstGeom prst="ellipse">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3" name="Oval 52">
                <a:extLst>
                  <a:ext uri="{FF2B5EF4-FFF2-40B4-BE49-F238E27FC236}">
                    <a16:creationId xmlns:a16="http://schemas.microsoft.com/office/drawing/2014/main" id="{CCFFCDB6-A8B2-4ECC-B125-24B1360D1ABF}"/>
                  </a:ext>
                </a:extLst>
              </p:cNvPr>
              <p:cNvSpPr/>
              <p:nvPr/>
            </p:nvSpPr>
            <p:spPr bwMode="auto">
              <a:xfrm>
                <a:off x="8678790" y="992693"/>
                <a:ext cx="635000" cy="635000"/>
              </a:xfrm>
              <a:prstGeom prst="ellipse">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4" name="Oval 53">
                <a:extLst>
                  <a:ext uri="{FF2B5EF4-FFF2-40B4-BE49-F238E27FC236}">
                    <a16:creationId xmlns:a16="http://schemas.microsoft.com/office/drawing/2014/main" id="{3A053BBA-BC32-455D-AB07-4C9E95BBE0CF}"/>
                  </a:ext>
                </a:extLst>
              </p:cNvPr>
              <p:cNvSpPr/>
              <p:nvPr/>
            </p:nvSpPr>
            <p:spPr bwMode="auto">
              <a:xfrm>
                <a:off x="9475624" y="1593585"/>
                <a:ext cx="478609" cy="478609"/>
              </a:xfrm>
              <a:prstGeom prst="ellipse">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5" name="Oval 54">
                <a:extLst>
                  <a:ext uri="{FF2B5EF4-FFF2-40B4-BE49-F238E27FC236}">
                    <a16:creationId xmlns:a16="http://schemas.microsoft.com/office/drawing/2014/main" id="{FEFB34F9-9AC7-4360-9EF1-5103E11BCB7E}"/>
                  </a:ext>
                </a:extLst>
              </p:cNvPr>
              <p:cNvSpPr/>
              <p:nvPr/>
            </p:nvSpPr>
            <p:spPr bwMode="auto">
              <a:xfrm>
                <a:off x="8848607" y="2429608"/>
                <a:ext cx="478609" cy="478609"/>
              </a:xfrm>
              <a:prstGeom prst="ellipse">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6" name="Oval 55">
                <a:extLst>
                  <a:ext uri="{FF2B5EF4-FFF2-40B4-BE49-F238E27FC236}">
                    <a16:creationId xmlns:a16="http://schemas.microsoft.com/office/drawing/2014/main" id="{05EC8281-1BCE-486E-AD07-43F7B47E8F7A}"/>
                  </a:ext>
                </a:extLst>
              </p:cNvPr>
              <p:cNvSpPr/>
              <p:nvPr/>
            </p:nvSpPr>
            <p:spPr bwMode="auto">
              <a:xfrm>
                <a:off x="9462562" y="2677803"/>
                <a:ext cx="635000" cy="635000"/>
              </a:xfrm>
              <a:prstGeom prst="ellipse">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7" name="Oval 56">
                <a:extLst>
                  <a:ext uri="{FF2B5EF4-FFF2-40B4-BE49-F238E27FC236}">
                    <a16:creationId xmlns:a16="http://schemas.microsoft.com/office/drawing/2014/main" id="{253C6E52-441F-4435-89D6-D757DD17CF78}"/>
                  </a:ext>
                </a:extLst>
              </p:cNvPr>
              <p:cNvSpPr/>
              <p:nvPr/>
            </p:nvSpPr>
            <p:spPr bwMode="auto">
              <a:xfrm>
                <a:off x="7359078" y="2599063"/>
                <a:ext cx="296091" cy="296091"/>
              </a:xfrm>
              <a:prstGeom prst="ellipse">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8" name="Oval 57">
                <a:extLst>
                  <a:ext uri="{FF2B5EF4-FFF2-40B4-BE49-F238E27FC236}">
                    <a16:creationId xmlns:a16="http://schemas.microsoft.com/office/drawing/2014/main" id="{8E319B09-9797-42B0-8C30-DA64655EF286}"/>
                  </a:ext>
                </a:extLst>
              </p:cNvPr>
              <p:cNvSpPr/>
              <p:nvPr/>
            </p:nvSpPr>
            <p:spPr bwMode="auto">
              <a:xfrm>
                <a:off x="8848607" y="3357071"/>
                <a:ext cx="478609" cy="478609"/>
              </a:xfrm>
              <a:prstGeom prst="ellipse">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59" name="Connector: Elbow 58">
                <a:extLst>
                  <a:ext uri="{FF2B5EF4-FFF2-40B4-BE49-F238E27FC236}">
                    <a16:creationId xmlns:a16="http://schemas.microsoft.com/office/drawing/2014/main" id="{BF7B3886-039A-40CF-ADF6-95B2C0B4B855}"/>
                  </a:ext>
                </a:extLst>
              </p:cNvPr>
              <p:cNvCxnSpPr>
                <a:cxnSpLocks/>
                <a:stCxn id="50" idx="4"/>
                <a:endCxn id="28" idx="7"/>
              </p:cNvCxnSpPr>
              <p:nvPr/>
            </p:nvCxnSpPr>
            <p:spPr>
              <a:xfrm rot="5400000">
                <a:off x="5254323" y="1923436"/>
                <a:ext cx="1529642" cy="781403"/>
              </a:xfrm>
              <a:prstGeom prst="bentConnector3">
                <a:avLst>
                  <a:gd name="adj1" fmla="val 50000"/>
                </a:avLst>
              </a:prstGeom>
              <a:ln w="38100">
                <a:solidFill>
                  <a:schemeClr val="tx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60" name="Connector: Elbow 59">
                <a:extLst>
                  <a:ext uri="{FF2B5EF4-FFF2-40B4-BE49-F238E27FC236}">
                    <a16:creationId xmlns:a16="http://schemas.microsoft.com/office/drawing/2014/main" id="{800CFD29-11D5-4889-91EB-6C0C28D5B3D4}"/>
                  </a:ext>
                </a:extLst>
              </p:cNvPr>
              <p:cNvCxnSpPr>
                <a:stCxn id="52" idx="6"/>
                <a:endCxn id="51" idx="2"/>
              </p:cNvCxnSpPr>
              <p:nvPr/>
            </p:nvCxnSpPr>
            <p:spPr>
              <a:xfrm flipV="1">
                <a:off x="7655169" y="1662891"/>
                <a:ext cx="657861" cy="156755"/>
              </a:xfrm>
              <a:prstGeom prst="bentConnector3">
                <a:avLst/>
              </a:prstGeom>
              <a:ln w="38100">
                <a:solidFill>
                  <a:schemeClr val="tx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61" name="Connector: Elbow 60">
                <a:extLst>
                  <a:ext uri="{FF2B5EF4-FFF2-40B4-BE49-F238E27FC236}">
                    <a16:creationId xmlns:a16="http://schemas.microsoft.com/office/drawing/2014/main" id="{5FB6614E-14B4-4349-B62D-4685825E1731}"/>
                  </a:ext>
                </a:extLst>
              </p:cNvPr>
              <p:cNvCxnSpPr>
                <a:cxnSpLocks/>
                <a:stCxn id="51" idx="4"/>
                <a:endCxn id="28" idx="7"/>
              </p:cNvCxnSpPr>
              <p:nvPr/>
            </p:nvCxnSpPr>
            <p:spPr>
              <a:xfrm rot="5400000">
                <a:off x="6580203" y="1028630"/>
                <a:ext cx="1098567" cy="3002088"/>
              </a:xfrm>
              <a:prstGeom prst="bentConnector3">
                <a:avLst>
                  <a:gd name="adj1" fmla="val 30792"/>
                </a:avLst>
              </a:prstGeom>
              <a:ln w="38100">
                <a:solidFill>
                  <a:schemeClr val="tx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62" name="Connector: Elbow 61">
                <a:extLst>
                  <a:ext uri="{FF2B5EF4-FFF2-40B4-BE49-F238E27FC236}">
                    <a16:creationId xmlns:a16="http://schemas.microsoft.com/office/drawing/2014/main" id="{F021FB0A-46BB-4E3C-A3A7-9FCE81F6E31A}"/>
                  </a:ext>
                </a:extLst>
              </p:cNvPr>
              <p:cNvCxnSpPr>
                <a:stCxn id="54" idx="0"/>
                <a:endCxn id="53" idx="6"/>
              </p:cNvCxnSpPr>
              <p:nvPr/>
            </p:nvCxnSpPr>
            <p:spPr>
              <a:xfrm rot="16200000" flipV="1">
                <a:off x="9372664" y="1251319"/>
                <a:ext cx="283392" cy="401139"/>
              </a:xfrm>
              <a:prstGeom prst="bentConnector2">
                <a:avLst/>
              </a:prstGeom>
              <a:ln w="38100">
                <a:solidFill>
                  <a:schemeClr val="tx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63" name="Connector: Elbow 62">
                <a:extLst>
                  <a:ext uri="{FF2B5EF4-FFF2-40B4-BE49-F238E27FC236}">
                    <a16:creationId xmlns:a16="http://schemas.microsoft.com/office/drawing/2014/main" id="{6067FAF2-5AD8-49B7-A34F-24C4E8CC5BD9}"/>
                  </a:ext>
                </a:extLst>
              </p:cNvPr>
              <p:cNvCxnSpPr>
                <a:stCxn id="54" idx="4"/>
                <a:endCxn id="28" idx="7"/>
              </p:cNvCxnSpPr>
              <p:nvPr/>
            </p:nvCxnSpPr>
            <p:spPr>
              <a:xfrm rot="5400000">
                <a:off x="7168304" y="532333"/>
                <a:ext cx="1006764" cy="4086487"/>
              </a:xfrm>
              <a:prstGeom prst="bentConnector3">
                <a:avLst>
                  <a:gd name="adj1" fmla="val 23218"/>
                </a:avLst>
              </a:prstGeom>
              <a:ln w="38100">
                <a:solidFill>
                  <a:schemeClr val="tx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64" name="Connector: Elbow 63">
                <a:extLst>
                  <a:ext uri="{FF2B5EF4-FFF2-40B4-BE49-F238E27FC236}">
                    <a16:creationId xmlns:a16="http://schemas.microsoft.com/office/drawing/2014/main" id="{8E4947E8-76E2-44F3-A4F2-CDAC811799B6}"/>
                  </a:ext>
                </a:extLst>
              </p:cNvPr>
              <p:cNvCxnSpPr>
                <a:cxnSpLocks/>
                <a:stCxn id="55" idx="2"/>
              </p:cNvCxnSpPr>
              <p:nvPr/>
            </p:nvCxnSpPr>
            <p:spPr>
              <a:xfrm rot="10800000">
                <a:off x="7854463" y="2321171"/>
                <a:ext cx="994145" cy="347743"/>
              </a:xfrm>
              <a:prstGeom prst="bentConnector3">
                <a:avLst/>
              </a:prstGeom>
              <a:ln w="38100">
                <a:solidFill>
                  <a:schemeClr val="tx1"/>
                </a:solidFill>
                <a:headEnd type="none" w="lg" len="med"/>
                <a:tailEnd type="none" w="sm" len="sm"/>
              </a:ln>
            </p:spPr>
            <p:style>
              <a:lnRef idx="1">
                <a:schemeClr val="accent1"/>
              </a:lnRef>
              <a:fillRef idx="0">
                <a:schemeClr val="accent1"/>
              </a:fillRef>
              <a:effectRef idx="0">
                <a:schemeClr val="accent1"/>
              </a:effectRef>
              <a:fontRef idx="minor">
                <a:schemeClr val="tx1"/>
              </a:fontRef>
            </p:style>
          </p:cxnSp>
          <p:cxnSp>
            <p:nvCxnSpPr>
              <p:cNvPr id="65" name="Connector: Elbow 64">
                <a:extLst>
                  <a:ext uri="{FF2B5EF4-FFF2-40B4-BE49-F238E27FC236}">
                    <a16:creationId xmlns:a16="http://schemas.microsoft.com/office/drawing/2014/main" id="{EB89D794-1292-4FD2-9C77-B33C9BF91F77}"/>
                  </a:ext>
                </a:extLst>
              </p:cNvPr>
              <p:cNvCxnSpPr>
                <a:stCxn id="57" idx="4"/>
                <a:endCxn id="28" idx="6"/>
              </p:cNvCxnSpPr>
              <p:nvPr/>
            </p:nvCxnSpPr>
            <p:spPr>
              <a:xfrm rot="5400000">
                <a:off x="6375931" y="2289015"/>
                <a:ext cx="525054" cy="1737332"/>
              </a:xfrm>
              <a:prstGeom prst="bentConnector2">
                <a:avLst/>
              </a:prstGeom>
              <a:ln w="38100">
                <a:solidFill>
                  <a:schemeClr val="tx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66" name="Connector: Elbow 65">
                <a:extLst>
                  <a:ext uri="{FF2B5EF4-FFF2-40B4-BE49-F238E27FC236}">
                    <a16:creationId xmlns:a16="http://schemas.microsoft.com/office/drawing/2014/main" id="{46C001EC-7C1D-44E7-AB4A-D06C64A2E9F6}"/>
                  </a:ext>
                </a:extLst>
              </p:cNvPr>
              <p:cNvCxnSpPr>
                <a:stCxn id="56" idx="2"/>
                <a:endCxn id="28" idx="6"/>
              </p:cNvCxnSpPr>
              <p:nvPr/>
            </p:nvCxnSpPr>
            <p:spPr>
              <a:xfrm rot="10800000" flipV="1">
                <a:off x="5769792" y="2995302"/>
                <a:ext cx="3692770" cy="424905"/>
              </a:xfrm>
              <a:prstGeom prst="bentConnector3">
                <a:avLst>
                  <a:gd name="adj1" fmla="val 36984"/>
                </a:avLst>
              </a:prstGeom>
              <a:ln w="38100">
                <a:solidFill>
                  <a:schemeClr val="tx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67" name="Connector: Elbow 66">
                <a:extLst>
                  <a:ext uri="{FF2B5EF4-FFF2-40B4-BE49-F238E27FC236}">
                    <a16:creationId xmlns:a16="http://schemas.microsoft.com/office/drawing/2014/main" id="{1D5148A9-A86F-44D4-9DE4-BB34C1BF8F21}"/>
                  </a:ext>
                </a:extLst>
              </p:cNvPr>
              <p:cNvCxnSpPr>
                <a:stCxn id="58" idx="2"/>
                <a:endCxn id="28" idx="6"/>
              </p:cNvCxnSpPr>
              <p:nvPr/>
            </p:nvCxnSpPr>
            <p:spPr>
              <a:xfrm rot="10800000">
                <a:off x="5769793" y="3420208"/>
                <a:ext cx="3078815" cy="176168"/>
              </a:xfrm>
              <a:prstGeom prst="bentConnector3">
                <a:avLst>
                  <a:gd name="adj1" fmla="val 15350"/>
                </a:avLst>
              </a:prstGeom>
              <a:ln w="38100">
                <a:solidFill>
                  <a:schemeClr val="tx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sp>
            <p:nvSpPr>
              <p:cNvPr id="68" name="Oval 67">
                <a:extLst>
                  <a:ext uri="{FF2B5EF4-FFF2-40B4-BE49-F238E27FC236}">
                    <a16:creationId xmlns:a16="http://schemas.microsoft.com/office/drawing/2014/main" id="{D87D33ED-DD5B-45D4-B4BF-E979F936BD3A}"/>
                  </a:ext>
                </a:extLst>
              </p:cNvPr>
              <p:cNvSpPr/>
              <p:nvPr/>
            </p:nvSpPr>
            <p:spPr bwMode="auto">
              <a:xfrm>
                <a:off x="1098620" y="3880534"/>
                <a:ext cx="797197" cy="797197"/>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9" name="Oval 68">
                <a:extLst>
                  <a:ext uri="{FF2B5EF4-FFF2-40B4-BE49-F238E27FC236}">
                    <a16:creationId xmlns:a16="http://schemas.microsoft.com/office/drawing/2014/main" id="{91429868-D05D-46DC-8000-DA6902207993}"/>
                  </a:ext>
                </a:extLst>
              </p:cNvPr>
              <p:cNvSpPr/>
              <p:nvPr/>
            </p:nvSpPr>
            <p:spPr bwMode="auto">
              <a:xfrm>
                <a:off x="1098620" y="4970780"/>
                <a:ext cx="797197" cy="797197"/>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0" name="Oval 69">
                <a:extLst>
                  <a:ext uri="{FF2B5EF4-FFF2-40B4-BE49-F238E27FC236}">
                    <a16:creationId xmlns:a16="http://schemas.microsoft.com/office/drawing/2014/main" id="{A4A41B59-05C1-4F2C-9A78-23FECCBF2173}"/>
                  </a:ext>
                </a:extLst>
              </p:cNvPr>
              <p:cNvSpPr/>
              <p:nvPr/>
            </p:nvSpPr>
            <p:spPr bwMode="auto">
              <a:xfrm>
                <a:off x="1309636" y="3224043"/>
                <a:ext cx="401934" cy="401934"/>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1" name="Oval 70">
                <a:extLst>
                  <a:ext uri="{FF2B5EF4-FFF2-40B4-BE49-F238E27FC236}">
                    <a16:creationId xmlns:a16="http://schemas.microsoft.com/office/drawing/2014/main" id="{C090A8EE-1290-43E5-905E-8F8AA2EC4823}"/>
                  </a:ext>
                </a:extLst>
              </p:cNvPr>
              <p:cNvSpPr/>
              <p:nvPr/>
            </p:nvSpPr>
            <p:spPr bwMode="auto">
              <a:xfrm>
                <a:off x="2270929" y="4560474"/>
                <a:ext cx="401934" cy="401934"/>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2" name="Oval 71">
                <a:extLst>
                  <a:ext uri="{FF2B5EF4-FFF2-40B4-BE49-F238E27FC236}">
                    <a16:creationId xmlns:a16="http://schemas.microsoft.com/office/drawing/2014/main" id="{DC87E7A6-B580-4FBD-8DF8-356B1280E80C}"/>
                  </a:ext>
                </a:extLst>
              </p:cNvPr>
              <p:cNvSpPr/>
              <p:nvPr/>
            </p:nvSpPr>
            <p:spPr bwMode="auto">
              <a:xfrm>
                <a:off x="2821913" y="3751581"/>
                <a:ext cx="401934" cy="401934"/>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73" name="Connector: Elbow 72">
                <a:extLst>
                  <a:ext uri="{FF2B5EF4-FFF2-40B4-BE49-F238E27FC236}">
                    <a16:creationId xmlns:a16="http://schemas.microsoft.com/office/drawing/2014/main" id="{EC69D31A-71DC-4A08-9E9A-50A25064E37F}"/>
                  </a:ext>
                </a:extLst>
              </p:cNvPr>
              <p:cNvCxnSpPr>
                <a:stCxn id="69" idx="6"/>
                <a:endCxn id="28" idx="2"/>
              </p:cNvCxnSpPr>
              <p:nvPr/>
            </p:nvCxnSpPr>
            <p:spPr>
              <a:xfrm flipV="1">
                <a:off x="1895817" y="3420208"/>
                <a:ext cx="2908775" cy="1949171"/>
              </a:xfrm>
              <a:prstGeom prst="bentConnector3">
                <a:avLst>
                  <a:gd name="adj1" fmla="val 5667"/>
                </a:avLst>
              </a:prstGeom>
              <a:ln w="38100">
                <a:solidFill>
                  <a:schemeClr val="accent5"/>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74" name="Connector: Elbow 73">
                <a:extLst>
                  <a:ext uri="{FF2B5EF4-FFF2-40B4-BE49-F238E27FC236}">
                    <a16:creationId xmlns:a16="http://schemas.microsoft.com/office/drawing/2014/main" id="{DE013537-789C-4F48-A33C-F36C67FB0F61}"/>
                  </a:ext>
                </a:extLst>
              </p:cNvPr>
              <p:cNvCxnSpPr>
                <a:stCxn id="68" idx="6"/>
                <a:endCxn id="28" idx="2"/>
              </p:cNvCxnSpPr>
              <p:nvPr/>
            </p:nvCxnSpPr>
            <p:spPr>
              <a:xfrm flipV="1">
                <a:off x="1895817" y="3420208"/>
                <a:ext cx="2908775" cy="858925"/>
              </a:xfrm>
              <a:prstGeom prst="bentConnector3">
                <a:avLst>
                  <a:gd name="adj1" fmla="val 5667"/>
                </a:avLst>
              </a:prstGeom>
              <a:ln w="38100">
                <a:solidFill>
                  <a:schemeClr val="accent5"/>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5392752F-B17E-40B2-83B4-8849DC625E58}"/>
                  </a:ext>
                </a:extLst>
              </p:cNvPr>
              <p:cNvCxnSpPr>
                <a:stCxn id="70" idx="6"/>
                <a:endCxn id="28" idx="2"/>
              </p:cNvCxnSpPr>
              <p:nvPr/>
            </p:nvCxnSpPr>
            <p:spPr>
              <a:xfrm flipV="1">
                <a:off x="1711570" y="3420208"/>
                <a:ext cx="3093022" cy="4802"/>
              </a:xfrm>
              <a:prstGeom prst="straightConnector1">
                <a:avLst/>
              </a:prstGeom>
              <a:ln w="38100">
                <a:solidFill>
                  <a:schemeClr val="accent5"/>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76" name="Connector: Elbow 75">
                <a:extLst>
                  <a:ext uri="{FF2B5EF4-FFF2-40B4-BE49-F238E27FC236}">
                    <a16:creationId xmlns:a16="http://schemas.microsoft.com/office/drawing/2014/main" id="{BF43A7C1-4BD4-497C-9834-FE1011E366FA}"/>
                  </a:ext>
                </a:extLst>
              </p:cNvPr>
              <p:cNvCxnSpPr>
                <a:stCxn id="71" idx="0"/>
                <a:endCxn id="28" idx="2"/>
              </p:cNvCxnSpPr>
              <p:nvPr/>
            </p:nvCxnSpPr>
            <p:spPr>
              <a:xfrm rot="5400000" flipH="1" flipV="1">
                <a:off x="3068111" y="2823993"/>
                <a:ext cx="1140266" cy="2332696"/>
              </a:xfrm>
              <a:prstGeom prst="bentConnector2">
                <a:avLst/>
              </a:prstGeom>
              <a:ln w="38100">
                <a:solidFill>
                  <a:schemeClr val="accent5"/>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77" name="Connector: Elbow 76">
                <a:extLst>
                  <a:ext uri="{FF2B5EF4-FFF2-40B4-BE49-F238E27FC236}">
                    <a16:creationId xmlns:a16="http://schemas.microsoft.com/office/drawing/2014/main" id="{222F79A4-E5F5-4D56-9D83-FE64659B7135}"/>
                  </a:ext>
                </a:extLst>
              </p:cNvPr>
              <p:cNvCxnSpPr>
                <a:stCxn id="72" idx="0"/>
                <a:endCxn id="28" idx="2"/>
              </p:cNvCxnSpPr>
              <p:nvPr/>
            </p:nvCxnSpPr>
            <p:spPr>
              <a:xfrm rot="5400000" flipH="1" flipV="1">
                <a:off x="3748050" y="2695039"/>
                <a:ext cx="331373" cy="1781712"/>
              </a:xfrm>
              <a:prstGeom prst="bentConnector2">
                <a:avLst/>
              </a:prstGeom>
              <a:ln w="38100">
                <a:solidFill>
                  <a:schemeClr val="accent5"/>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sp>
            <p:nvSpPr>
              <p:cNvPr id="78" name="Oval 77">
                <a:extLst>
                  <a:ext uri="{FF2B5EF4-FFF2-40B4-BE49-F238E27FC236}">
                    <a16:creationId xmlns:a16="http://schemas.microsoft.com/office/drawing/2014/main" id="{5BEBCE2F-D843-4B47-A63F-2C1DB2B022C1}"/>
                  </a:ext>
                </a:extLst>
              </p:cNvPr>
              <p:cNvSpPr/>
              <p:nvPr/>
            </p:nvSpPr>
            <p:spPr bwMode="auto">
              <a:xfrm>
                <a:off x="3270181" y="4365646"/>
                <a:ext cx="797197" cy="797197"/>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79" name="Connector: Elbow 78">
                <a:extLst>
                  <a:ext uri="{FF2B5EF4-FFF2-40B4-BE49-F238E27FC236}">
                    <a16:creationId xmlns:a16="http://schemas.microsoft.com/office/drawing/2014/main" id="{695C013C-A36B-4637-ABFA-CBF6A255821A}"/>
                  </a:ext>
                </a:extLst>
              </p:cNvPr>
              <p:cNvCxnSpPr>
                <a:cxnSpLocks/>
                <a:stCxn id="78" idx="0"/>
                <a:endCxn id="28" idx="3"/>
              </p:cNvCxnSpPr>
              <p:nvPr/>
            </p:nvCxnSpPr>
            <p:spPr>
              <a:xfrm rot="5400000" flipH="1" flipV="1">
                <a:off x="4005267" y="3424971"/>
                <a:ext cx="604188" cy="1277162"/>
              </a:xfrm>
              <a:prstGeom prst="bentConnector3">
                <a:avLst>
                  <a:gd name="adj1" fmla="val 50000"/>
                </a:avLst>
              </a:prstGeom>
              <a:ln w="38100">
                <a:solidFill>
                  <a:schemeClr val="accent5"/>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sp>
            <p:nvSpPr>
              <p:cNvPr id="80" name="Oval 79">
                <a:extLst>
                  <a:ext uri="{FF2B5EF4-FFF2-40B4-BE49-F238E27FC236}">
                    <a16:creationId xmlns:a16="http://schemas.microsoft.com/office/drawing/2014/main" id="{2703DD99-A1CB-434F-A88C-D3472BFBC956}"/>
                  </a:ext>
                </a:extLst>
              </p:cNvPr>
              <p:cNvSpPr/>
              <p:nvPr/>
            </p:nvSpPr>
            <p:spPr bwMode="auto">
              <a:xfrm>
                <a:off x="2426679" y="5139397"/>
                <a:ext cx="461664" cy="461664"/>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1" name="Oval 80">
                <a:extLst>
                  <a:ext uri="{FF2B5EF4-FFF2-40B4-BE49-F238E27FC236}">
                    <a16:creationId xmlns:a16="http://schemas.microsoft.com/office/drawing/2014/main" id="{036D8418-5A08-4E12-8B7F-86AE441F6147}"/>
                  </a:ext>
                </a:extLst>
              </p:cNvPr>
              <p:cNvSpPr/>
              <p:nvPr/>
            </p:nvSpPr>
            <p:spPr bwMode="auto">
              <a:xfrm>
                <a:off x="3669323" y="5621131"/>
                <a:ext cx="797197" cy="797197"/>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2" name="Oval 81">
                <a:extLst>
                  <a:ext uri="{FF2B5EF4-FFF2-40B4-BE49-F238E27FC236}">
                    <a16:creationId xmlns:a16="http://schemas.microsoft.com/office/drawing/2014/main" id="{CC3D0713-BDCB-4A21-86D8-F6B2CC6467A8}"/>
                  </a:ext>
                </a:extLst>
              </p:cNvPr>
              <p:cNvSpPr/>
              <p:nvPr/>
            </p:nvSpPr>
            <p:spPr bwMode="auto">
              <a:xfrm>
                <a:off x="3384621" y="6010255"/>
                <a:ext cx="461664" cy="461664"/>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3" name="Oval 82">
                <a:extLst>
                  <a:ext uri="{FF2B5EF4-FFF2-40B4-BE49-F238E27FC236}">
                    <a16:creationId xmlns:a16="http://schemas.microsoft.com/office/drawing/2014/main" id="{281862DD-4939-4A46-AAA2-A64C73ED4C2C}"/>
                  </a:ext>
                </a:extLst>
              </p:cNvPr>
              <p:cNvSpPr/>
              <p:nvPr/>
            </p:nvSpPr>
            <p:spPr bwMode="auto">
              <a:xfrm>
                <a:off x="3863592" y="6227969"/>
                <a:ext cx="461664" cy="461664"/>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4" name="Oval 83">
                <a:extLst>
                  <a:ext uri="{FF2B5EF4-FFF2-40B4-BE49-F238E27FC236}">
                    <a16:creationId xmlns:a16="http://schemas.microsoft.com/office/drawing/2014/main" id="{135FD42A-FFAC-449F-96BC-7ABE9F3BAFBD}"/>
                  </a:ext>
                </a:extLst>
              </p:cNvPr>
              <p:cNvSpPr/>
              <p:nvPr/>
            </p:nvSpPr>
            <p:spPr bwMode="auto">
              <a:xfrm>
                <a:off x="2745993" y="6082826"/>
                <a:ext cx="316522" cy="316522"/>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85" name="Connector: Elbow 84">
                <a:extLst>
                  <a:ext uri="{FF2B5EF4-FFF2-40B4-BE49-F238E27FC236}">
                    <a16:creationId xmlns:a16="http://schemas.microsoft.com/office/drawing/2014/main" id="{C5AEA60D-678E-460D-8021-2A20E6061F55}"/>
                  </a:ext>
                </a:extLst>
              </p:cNvPr>
              <p:cNvCxnSpPr>
                <a:stCxn id="28" idx="3"/>
                <a:endCxn id="81" idx="0"/>
              </p:cNvCxnSpPr>
              <p:nvPr/>
            </p:nvCxnSpPr>
            <p:spPr>
              <a:xfrm rot="5400000">
                <a:off x="3577096" y="4252284"/>
                <a:ext cx="1859673" cy="878020"/>
              </a:xfrm>
              <a:prstGeom prst="bentConnector3">
                <a:avLst>
                  <a:gd name="adj1" fmla="val 86682"/>
                </a:avLst>
              </a:prstGeom>
              <a:ln w="38100">
                <a:solidFill>
                  <a:schemeClr val="accent5"/>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43E53697-952F-4504-BB1B-E3A440E6F02C}"/>
                  </a:ext>
                </a:extLst>
              </p:cNvPr>
              <p:cNvCxnSpPr>
                <a:stCxn id="84" idx="6"/>
                <a:endCxn id="82" idx="2"/>
              </p:cNvCxnSpPr>
              <p:nvPr/>
            </p:nvCxnSpPr>
            <p:spPr>
              <a:xfrm>
                <a:off x="3062515" y="6241087"/>
                <a:ext cx="322106" cy="0"/>
              </a:xfrm>
              <a:prstGeom prst="straightConnector1">
                <a:avLst/>
              </a:prstGeom>
              <a:ln w="38100">
                <a:solidFill>
                  <a:schemeClr val="accent5"/>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87" name="Connector: Elbow 86">
                <a:extLst>
                  <a:ext uri="{FF2B5EF4-FFF2-40B4-BE49-F238E27FC236}">
                    <a16:creationId xmlns:a16="http://schemas.microsoft.com/office/drawing/2014/main" id="{B7509025-DD9B-43C5-8C28-8971E8BB0BA5}"/>
                  </a:ext>
                </a:extLst>
              </p:cNvPr>
              <p:cNvCxnSpPr>
                <a:stCxn id="80" idx="6"/>
                <a:endCxn id="28" idx="3"/>
              </p:cNvCxnSpPr>
              <p:nvPr/>
            </p:nvCxnSpPr>
            <p:spPr>
              <a:xfrm flipV="1">
                <a:off x="2888343" y="3761458"/>
                <a:ext cx="2057599" cy="1608771"/>
              </a:xfrm>
              <a:prstGeom prst="bentConnector2">
                <a:avLst/>
              </a:prstGeom>
              <a:ln w="38100">
                <a:solidFill>
                  <a:schemeClr val="accent5"/>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sp>
            <p:nvSpPr>
              <p:cNvPr id="88" name="Oval 87">
                <a:extLst>
                  <a:ext uri="{FF2B5EF4-FFF2-40B4-BE49-F238E27FC236}">
                    <a16:creationId xmlns:a16="http://schemas.microsoft.com/office/drawing/2014/main" id="{859E0F28-2656-44BF-A20B-AAB98A4B67BA}"/>
                  </a:ext>
                </a:extLst>
              </p:cNvPr>
              <p:cNvSpPr/>
              <p:nvPr/>
            </p:nvSpPr>
            <p:spPr bwMode="auto">
              <a:xfrm>
                <a:off x="5550012" y="4927599"/>
                <a:ext cx="797197" cy="797197"/>
              </a:xfrm>
              <a:prstGeom prst="ellipse">
                <a:avLst/>
              </a:prstGeom>
              <a:solidFill>
                <a:schemeClr val="bg2">
                  <a:lumMod val="90000"/>
                </a:schemeClr>
              </a:solidFill>
              <a:ln>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9" name="Oval 88">
                <a:extLst>
                  <a:ext uri="{FF2B5EF4-FFF2-40B4-BE49-F238E27FC236}">
                    <a16:creationId xmlns:a16="http://schemas.microsoft.com/office/drawing/2014/main" id="{B09107C4-F49F-4A8B-A45C-3ED1CAD4051B}"/>
                  </a:ext>
                </a:extLst>
              </p:cNvPr>
              <p:cNvSpPr/>
              <p:nvPr/>
            </p:nvSpPr>
            <p:spPr bwMode="auto">
              <a:xfrm>
                <a:off x="5550012" y="5820773"/>
                <a:ext cx="797197" cy="797197"/>
              </a:xfrm>
              <a:prstGeom prst="ellipse">
                <a:avLst/>
              </a:prstGeom>
              <a:solidFill>
                <a:schemeClr val="bg2">
                  <a:lumMod val="90000"/>
                </a:schemeClr>
              </a:solidFill>
              <a:ln>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90" name="Connector: Elbow 89">
                <a:extLst>
                  <a:ext uri="{FF2B5EF4-FFF2-40B4-BE49-F238E27FC236}">
                    <a16:creationId xmlns:a16="http://schemas.microsoft.com/office/drawing/2014/main" id="{D28743CB-6D52-4004-BAA4-FA759680F8AB}"/>
                  </a:ext>
                </a:extLst>
              </p:cNvPr>
              <p:cNvCxnSpPr>
                <a:stCxn id="28" idx="4"/>
                <a:endCxn id="88" idx="2"/>
              </p:cNvCxnSpPr>
              <p:nvPr/>
            </p:nvCxnSpPr>
            <p:spPr>
              <a:xfrm rot="16200000" flipH="1">
                <a:off x="4706907" y="4483093"/>
                <a:ext cx="1423390" cy="262820"/>
              </a:xfrm>
              <a:prstGeom prst="bentConnector2">
                <a:avLst/>
              </a:prstGeom>
              <a:ln w="38100">
                <a:solidFill>
                  <a:schemeClr val="accent5"/>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91" name="Connector: Elbow 90">
                <a:extLst>
                  <a:ext uri="{FF2B5EF4-FFF2-40B4-BE49-F238E27FC236}">
                    <a16:creationId xmlns:a16="http://schemas.microsoft.com/office/drawing/2014/main" id="{DB90CB01-F812-41F2-A25F-6F4E6A1F4DEE}"/>
                  </a:ext>
                </a:extLst>
              </p:cNvPr>
              <p:cNvCxnSpPr>
                <a:stCxn id="89" idx="2"/>
                <a:endCxn id="28" idx="4"/>
              </p:cNvCxnSpPr>
              <p:nvPr/>
            </p:nvCxnSpPr>
            <p:spPr>
              <a:xfrm rot="10800000">
                <a:off x="5287192" y="3902808"/>
                <a:ext cx="262820" cy="2316564"/>
              </a:xfrm>
              <a:prstGeom prst="bentConnector2">
                <a:avLst/>
              </a:prstGeom>
              <a:ln w="38100">
                <a:solidFill>
                  <a:schemeClr val="accent5"/>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sp>
            <p:nvSpPr>
              <p:cNvPr id="92" name="Oval 91">
                <a:extLst>
                  <a:ext uri="{FF2B5EF4-FFF2-40B4-BE49-F238E27FC236}">
                    <a16:creationId xmlns:a16="http://schemas.microsoft.com/office/drawing/2014/main" id="{C7281992-F578-47FB-BAF5-5B9054DDCB2E}"/>
                  </a:ext>
                </a:extLst>
              </p:cNvPr>
              <p:cNvSpPr/>
              <p:nvPr/>
            </p:nvSpPr>
            <p:spPr bwMode="auto">
              <a:xfrm>
                <a:off x="6781800" y="3681967"/>
                <a:ext cx="797197" cy="797197"/>
              </a:xfrm>
              <a:prstGeom prst="ellipse">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3" name="Oval 92">
                <a:extLst>
                  <a:ext uri="{FF2B5EF4-FFF2-40B4-BE49-F238E27FC236}">
                    <a16:creationId xmlns:a16="http://schemas.microsoft.com/office/drawing/2014/main" id="{8EBAAC3F-E834-44C0-8B05-ECD40566D1BD}"/>
                  </a:ext>
                </a:extLst>
              </p:cNvPr>
              <p:cNvSpPr/>
              <p:nvPr/>
            </p:nvSpPr>
            <p:spPr bwMode="auto">
              <a:xfrm>
                <a:off x="6352792" y="4200379"/>
                <a:ext cx="423928" cy="423928"/>
              </a:xfrm>
              <a:prstGeom prst="ellipse">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4" name="Oval 93">
                <a:extLst>
                  <a:ext uri="{FF2B5EF4-FFF2-40B4-BE49-F238E27FC236}">
                    <a16:creationId xmlns:a16="http://schemas.microsoft.com/office/drawing/2014/main" id="{F71F77FC-1816-46D1-BA39-9029F687F1E7}"/>
                  </a:ext>
                </a:extLst>
              </p:cNvPr>
              <p:cNvSpPr/>
              <p:nvPr/>
            </p:nvSpPr>
            <p:spPr bwMode="auto">
              <a:xfrm>
                <a:off x="6720115" y="5115980"/>
                <a:ext cx="797197" cy="797197"/>
              </a:xfrm>
              <a:prstGeom prst="ellipse">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5" name="Oval 94">
                <a:extLst>
                  <a:ext uri="{FF2B5EF4-FFF2-40B4-BE49-F238E27FC236}">
                    <a16:creationId xmlns:a16="http://schemas.microsoft.com/office/drawing/2014/main" id="{C3350E7F-63B8-494F-8200-F3B098F70012}"/>
                  </a:ext>
                </a:extLst>
              </p:cNvPr>
              <p:cNvSpPr/>
              <p:nvPr/>
            </p:nvSpPr>
            <p:spPr bwMode="auto">
              <a:xfrm>
                <a:off x="7428522" y="4380229"/>
                <a:ext cx="797197" cy="797197"/>
              </a:xfrm>
              <a:prstGeom prst="ellipse">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6" name="Oval 95">
                <a:extLst>
                  <a:ext uri="{FF2B5EF4-FFF2-40B4-BE49-F238E27FC236}">
                    <a16:creationId xmlns:a16="http://schemas.microsoft.com/office/drawing/2014/main" id="{A403CA0D-93CE-4F74-BCB3-E767DEDBE018}"/>
                  </a:ext>
                </a:extLst>
              </p:cNvPr>
              <p:cNvSpPr/>
              <p:nvPr/>
            </p:nvSpPr>
            <p:spPr bwMode="auto">
              <a:xfrm>
                <a:off x="8595672" y="4343532"/>
                <a:ext cx="481985" cy="481985"/>
              </a:xfrm>
              <a:prstGeom prst="ellipse">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7" name="Oval 96">
                <a:extLst>
                  <a:ext uri="{FF2B5EF4-FFF2-40B4-BE49-F238E27FC236}">
                    <a16:creationId xmlns:a16="http://schemas.microsoft.com/office/drawing/2014/main" id="{3C9424E9-E36C-4B79-940E-78F975AF10C9}"/>
                  </a:ext>
                </a:extLst>
              </p:cNvPr>
              <p:cNvSpPr/>
              <p:nvPr/>
            </p:nvSpPr>
            <p:spPr bwMode="auto">
              <a:xfrm>
                <a:off x="8676751" y="3846508"/>
                <a:ext cx="351135" cy="351135"/>
              </a:xfrm>
              <a:prstGeom prst="ellipse">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98" name="Connector: Elbow 97">
                <a:extLst>
                  <a:ext uri="{FF2B5EF4-FFF2-40B4-BE49-F238E27FC236}">
                    <a16:creationId xmlns:a16="http://schemas.microsoft.com/office/drawing/2014/main" id="{EF54F5EA-68AF-4067-A1F0-E601D272CE3B}"/>
                  </a:ext>
                </a:extLst>
              </p:cNvPr>
              <p:cNvCxnSpPr>
                <a:stCxn id="28" idx="5"/>
                <a:endCxn id="92" idx="2"/>
              </p:cNvCxnSpPr>
              <p:nvPr/>
            </p:nvCxnSpPr>
            <p:spPr>
              <a:xfrm rot="16200000" flipH="1">
                <a:off x="6045567" y="3344333"/>
                <a:ext cx="319108" cy="1153358"/>
              </a:xfrm>
              <a:prstGeom prst="bentConnector2">
                <a:avLst/>
              </a:prstGeom>
              <a:ln w="38100">
                <a:solidFill>
                  <a:srgbClr val="00BCF2"/>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99" name="Connector: Elbow 98">
                <a:extLst>
                  <a:ext uri="{FF2B5EF4-FFF2-40B4-BE49-F238E27FC236}">
                    <a16:creationId xmlns:a16="http://schemas.microsoft.com/office/drawing/2014/main" id="{C3BD9C8B-2D63-46BC-97A7-14689B4718A0}"/>
                  </a:ext>
                </a:extLst>
              </p:cNvPr>
              <p:cNvCxnSpPr>
                <a:stCxn id="28" idx="5"/>
                <a:endCxn id="93" idx="2"/>
              </p:cNvCxnSpPr>
              <p:nvPr/>
            </p:nvCxnSpPr>
            <p:spPr>
              <a:xfrm rot="16200000" flipH="1">
                <a:off x="5665175" y="3724725"/>
                <a:ext cx="650885" cy="724350"/>
              </a:xfrm>
              <a:prstGeom prst="bentConnector2">
                <a:avLst/>
              </a:prstGeom>
              <a:ln w="38100">
                <a:solidFill>
                  <a:srgbClr val="00BCF2"/>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100" name="Connector: Elbow 99">
                <a:extLst>
                  <a:ext uri="{FF2B5EF4-FFF2-40B4-BE49-F238E27FC236}">
                    <a16:creationId xmlns:a16="http://schemas.microsoft.com/office/drawing/2014/main" id="{AC71AEBD-E14F-416A-A45F-8E866A50FEAC}"/>
                  </a:ext>
                </a:extLst>
              </p:cNvPr>
              <p:cNvCxnSpPr>
                <a:cxnSpLocks/>
                <a:stCxn id="28" idx="5"/>
                <a:endCxn id="94" idx="0"/>
              </p:cNvCxnSpPr>
              <p:nvPr/>
            </p:nvCxnSpPr>
            <p:spPr>
              <a:xfrm rot="16200000" flipH="1">
                <a:off x="5696317" y="3693583"/>
                <a:ext cx="1354522" cy="1490272"/>
              </a:xfrm>
              <a:prstGeom prst="bentConnector3">
                <a:avLst>
                  <a:gd name="adj1" fmla="val 75717"/>
                </a:avLst>
              </a:prstGeom>
              <a:ln w="38100">
                <a:solidFill>
                  <a:srgbClr val="00BCF2"/>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101" name="Connector: Elbow 100">
                <a:extLst>
                  <a:ext uri="{FF2B5EF4-FFF2-40B4-BE49-F238E27FC236}">
                    <a16:creationId xmlns:a16="http://schemas.microsoft.com/office/drawing/2014/main" id="{E01C2776-EDCA-4CA8-9DE1-73243C732A16}"/>
                  </a:ext>
                </a:extLst>
              </p:cNvPr>
              <p:cNvCxnSpPr>
                <a:cxnSpLocks/>
                <a:stCxn id="28" idx="5"/>
                <a:endCxn id="95" idx="2"/>
              </p:cNvCxnSpPr>
              <p:nvPr/>
            </p:nvCxnSpPr>
            <p:spPr>
              <a:xfrm rot="16200000" flipH="1">
                <a:off x="6019797" y="3370103"/>
                <a:ext cx="1017370" cy="1800080"/>
              </a:xfrm>
              <a:prstGeom prst="bentConnector2">
                <a:avLst/>
              </a:prstGeom>
              <a:ln w="38100">
                <a:solidFill>
                  <a:srgbClr val="00BCF2"/>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102" name="Connector: Elbow 101">
                <a:extLst>
                  <a:ext uri="{FF2B5EF4-FFF2-40B4-BE49-F238E27FC236}">
                    <a16:creationId xmlns:a16="http://schemas.microsoft.com/office/drawing/2014/main" id="{84443D39-60AB-4FEC-9AA7-680875DA2DB8}"/>
                  </a:ext>
                </a:extLst>
              </p:cNvPr>
              <p:cNvCxnSpPr>
                <a:stCxn id="92" idx="6"/>
                <a:endCxn id="96" idx="2"/>
              </p:cNvCxnSpPr>
              <p:nvPr/>
            </p:nvCxnSpPr>
            <p:spPr>
              <a:xfrm>
                <a:off x="7578997" y="4080566"/>
                <a:ext cx="1016675" cy="503959"/>
              </a:xfrm>
              <a:prstGeom prst="bentConnector3">
                <a:avLst>
                  <a:gd name="adj1" fmla="val 78553"/>
                </a:avLst>
              </a:prstGeom>
              <a:ln w="38100">
                <a:solidFill>
                  <a:srgbClr val="00BCF2"/>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103" name="Connector: Elbow 102">
                <a:extLst>
                  <a:ext uri="{FF2B5EF4-FFF2-40B4-BE49-F238E27FC236}">
                    <a16:creationId xmlns:a16="http://schemas.microsoft.com/office/drawing/2014/main" id="{FA4B604C-108B-4F17-8C2F-B6DE95019084}"/>
                  </a:ext>
                </a:extLst>
              </p:cNvPr>
              <p:cNvCxnSpPr>
                <a:stCxn id="92" idx="6"/>
                <a:endCxn id="97" idx="2"/>
              </p:cNvCxnSpPr>
              <p:nvPr/>
            </p:nvCxnSpPr>
            <p:spPr>
              <a:xfrm flipV="1">
                <a:off x="7578997" y="4022076"/>
                <a:ext cx="1097754" cy="58490"/>
              </a:xfrm>
              <a:prstGeom prst="bentConnector3">
                <a:avLst>
                  <a:gd name="adj1" fmla="val 72477"/>
                </a:avLst>
              </a:prstGeom>
              <a:ln w="38100">
                <a:solidFill>
                  <a:srgbClr val="00BCF2"/>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sp>
            <p:nvSpPr>
              <p:cNvPr id="104" name="Oval 103">
                <a:extLst>
                  <a:ext uri="{FF2B5EF4-FFF2-40B4-BE49-F238E27FC236}">
                    <a16:creationId xmlns:a16="http://schemas.microsoft.com/office/drawing/2014/main" id="{A46B3F3E-77EB-4E64-921A-7D059DAF2CB9}"/>
                  </a:ext>
                </a:extLst>
              </p:cNvPr>
              <p:cNvSpPr/>
              <p:nvPr/>
            </p:nvSpPr>
            <p:spPr bwMode="auto">
              <a:xfrm>
                <a:off x="5156200" y="2514600"/>
                <a:ext cx="254000" cy="254000"/>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5" name="Oval 104">
                <a:extLst>
                  <a:ext uri="{FF2B5EF4-FFF2-40B4-BE49-F238E27FC236}">
                    <a16:creationId xmlns:a16="http://schemas.microsoft.com/office/drawing/2014/main" id="{310433D3-4208-42A3-A476-FD7602F0F0CB}"/>
                  </a:ext>
                </a:extLst>
              </p:cNvPr>
              <p:cNvSpPr/>
              <p:nvPr/>
            </p:nvSpPr>
            <p:spPr bwMode="auto">
              <a:xfrm>
                <a:off x="5511800" y="2628900"/>
                <a:ext cx="254000" cy="254000"/>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6" name="Oval 105">
                <a:extLst>
                  <a:ext uri="{FF2B5EF4-FFF2-40B4-BE49-F238E27FC236}">
                    <a16:creationId xmlns:a16="http://schemas.microsoft.com/office/drawing/2014/main" id="{CD8CB325-813A-438F-A825-1425E47299D5}"/>
                  </a:ext>
                </a:extLst>
              </p:cNvPr>
              <p:cNvSpPr/>
              <p:nvPr/>
            </p:nvSpPr>
            <p:spPr bwMode="auto">
              <a:xfrm>
                <a:off x="5943600" y="3289300"/>
                <a:ext cx="254000" cy="254000"/>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7" name="Oval 106">
                <a:extLst>
                  <a:ext uri="{FF2B5EF4-FFF2-40B4-BE49-F238E27FC236}">
                    <a16:creationId xmlns:a16="http://schemas.microsoft.com/office/drawing/2014/main" id="{C973B459-C6BA-4616-A4E3-5684E4D033F2}"/>
                  </a:ext>
                </a:extLst>
              </p:cNvPr>
              <p:cNvSpPr/>
              <p:nvPr/>
            </p:nvSpPr>
            <p:spPr bwMode="auto">
              <a:xfrm>
                <a:off x="5524500" y="3949700"/>
                <a:ext cx="254000" cy="254000"/>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8" name="Oval 107">
                <a:extLst>
                  <a:ext uri="{FF2B5EF4-FFF2-40B4-BE49-F238E27FC236}">
                    <a16:creationId xmlns:a16="http://schemas.microsoft.com/office/drawing/2014/main" id="{0CF600A0-9FD3-4ED7-94E3-7C8742B6DEB7}"/>
                  </a:ext>
                </a:extLst>
              </p:cNvPr>
              <p:cNvSpPr/>
              <p:nvPr/>
            </p:nvSpPr>
            <p:spPr bwMode="auto">
              <a:xfrm>
                <a:off x="5168900" y="4140200"/>
                <a:ext cx="254000" cy="254000"/>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9" name="Oval 108">
                <a:extLst>
                  <a:ext uri="{FF2B5EF4-FFF2-40B4-BE49-F238E27FC236}">
                    <a16:creationId xmlns:a16="http://schemas.microsoft.com/office/drawing/2014/main" id="{B3EBE969-2834-412C-A5BE-482619A92858}"/>
                  </a:ext>
                </a:extLst>
              </p:cNvPr>
              <p:cNvSpPr/>
              <p:nvPr/>
            </p:nvSpPr>
            <p:spPr bwMode="auto">
              <a:xfrm>
                <a:off x="4800600" y="4318000"/>
                <a:ext cx="254000" cy="254000"/>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0" name="Oval 109">
                <a:extLst>
                  <a:ext uri="{FF2B5EF4-FFF2-40B4-BE49-F238E27FC236}">
                    <a16:creationId xmlns:a16="http://schemas.microsoft.com/office/drawing/2014/main" id="{8684051F-034C-4CCF-B6CE-D83AE774E182}"/>
                  </a:ext>
                </a:extLst>
              </p:cNvPr>
              <p:cNvSpPr/>
              <p:nvPr/>
            </p:nvSpPr>
            <p:spPr bwMode="auto">
              <a:xfrm>
                <a:off x="4432300" y="3975100"/>
                <a:ext cx="254000" cy="254000"/>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1" name="Oval 110">
                <a:extLst>
                  <a:ext uri="{FF2B5EF4-FFF2-40B4-BE49-F238E27FC236}">
                    <a16:creationId xmlns:a16="http://schemas.microsoft.com/office/drawing/2014/main" id="{FF51F5E3-60B8-433B-B5C0-9B7B82726585}"/>
                  </a:ext>
                </a:extLst>
              </p:cNvPr>
              <p:cNvSpPr/>
              <p:nvPr/>
            </p:nvSpPr>
            <p:spPr bwMode="auto">
              <a:xfrm>
                <a:off x="4191000" y="3302000"/>
                <a:ext cx="254000" cy="254000"/>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2" name="Oval 111">
                <a:extLst>
                  <a:ext uri="{FF2B5EF4-FFF2-40B4-BE49-F238E27FC236}">
                    <a16:creationId xmlns:a16="http://schemas.microsoft.com/office/drawing/2014/main" id="{59FBD008-9407-4C3D-ACC7-32EE62F4AA4F}"/>
                  </a:ext>
                </a:extLst>
              </p:cNvPr>
              <p:cNvSpPr/>
              <p:nvPr/>
            </p:nvSpPr>
            <p:spPr bwMode="auto">
              <a:xfrm>
                <a:off x="4546600" y="2730500"/>
                <a:ext cx="254000" cy="254000"/>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3" name="TextBox 22">
              <a:extLst>
                <a:ext uri="{FF2B5EF4-FFF2-40B4-BE49-F238E27FC236}">
                  <a16:creationId xmlns:a16="http://schemas.microsoft.com/office/drawing/2014/main" id="{CDE4B136-CE5C-4DEE-97A2-9C126A496628}"/>
                </a:ext>
              </a:extLst>
            </p:cNvPr>
            <p:cNvSpPr txBox="1"/>
            <p:nvPr/>
          </p:nvSpPr>
          <p:spPr>
            <a:xfrm>
              <a:off x="4581525" y="1371600"/>
              <a:ext cx="1712007" cy="161583"/>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gradFill>
                    <a:gsLst>
                      <a:gs pos="2917">
                        <a:srgbClr val="0078D4"/>
                      </a:gs>
                      <a:gs pos="31000">
                        <a:srgbClr val="0078D4"/>
                      </a:gs>
                    </a:gsLst>
                    <a:lin ang="5400000" scaled="0"/>
                  </a:gradFill>
                  <a:effectLst/>
                  <a:uLnTx/>
                  <a:uFillTx/>
                  <a:latin typeface="Segoe UI"/>
                  <a:ea typeface="+mn-ea"/>
                  <a:cs typeface="+mn-cs"/>
                </a:rPr>
                <a:t>ATTACKS AGAINST THE PC</a:t>
              </a:r>
            </a:p>
          </p:txBody>
        </p:sp>
        <p:sp>
          <p:nvSpPr>
            <p:cNvPr id="24" name="TextBox 23">
              <a:extLst>
                <a:ext uri="{FF2B5EF4-FFF2-40B4-BE49-F238E27FC236}">
                  <a16:creationId xmlns:a16="http://schemas.microsoft.com/office/drawing/2014/main" id="{E29B73FE-80A2-4196-B317-1C5550A6DDB3}"/>
                </a:ext>
              </a:extLst>
            </p:cNvPr>
            <p:cNvSpPr txBox="1"/>
            <p:nvPr/>
          </p:nvSpPr>
          <p:spPr>
            <a:xfrm>
              <a:off x="9467850" y="1314450"/>
              <a:ext cx="2221762" cy="323165"/>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ATTACKS AGAINST </a:t>
              </a:r>
              <a:br>
                <a:rPr kumimoji="0" lang="en-US" sz="105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br>
              <a:r>
                <a:rPr kumimoji="0" lang="en-US" sz="105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THE EMPLOYEES AND CUSTOMERS</a:t>
              </a:r>
            </a:p>
          </p:txBody>
        </p:sp>
        <p:sp>
          <p:nvSpPr>
            <p:cNvPr id="25" name="TextBox 24">
              <a:extLst>
                <a:ext uri="{FF2B5EF4-FFF2-40B4-BE49-F238E27FC236}">
                  <a16:creationId xmlns:a16="http://schemas.microsoft.com/office/drawing/2014/main" id="{4692224E-129E-4E45-B7F8-448BCFE49034}"/>
                </a:ext>
              </a:extLst>
            </p:cNvPr>
            <p:cNvSpPr txBox="1"/>
            <p:nvPr/>
          </p:nvSpPr>
          <p:spPr>
            <a:xfrm>
              <a:off x="4562475" y="5705475"/>
              <a:ext cx="1162178" cy="323165"/>
            </a:xfrm>
            <a:prstGeom prst="rect">
              <a:avLst/>
            </a:prstGeom>
            <a:noFill/>
          </p:spPr>
          <p:txBody>
            <a:bodyPr wrap="non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gradFill>
                    <a:gsLst>
                      <a:gs pos="2917">
                        <a:srgbClr val="737373"/>
                      </a:gs>
                      <a:gs pos="31000">
                        <a:srgbClr val="737373"/>
                      </a:gs>
                    </a:gsLst>
                    <a:lin ang="5400000" scaled="0"/>
                  </a:gradFill>
                  <a:effectLst/>
                  <a:uLnTx/>
                  <a:uFillTx/>
                  <a:latin typeface="Segoe UI"/>
                  <a:ea typeface="+mn-ea"/>
                  <a:cs typeface="+mn-cs"/>
                </a:rPr>
                <a:t>ATTACKER </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gradFill>
                    <a:gsLst>
                      <a:gs pos="2917">
                        <a:srgbClr val="737373"/>
                      </a:gs>
                      <a:gs pos="31000">
                        <a:srgbClr val="737373"/>
                      </a:gs>
                    </a:gsLst>
                    <a:lin ang="5400000" scaled="0"/>
                  </a:gradFill>
                  <a:effectLst/>
                  <a:uLnTx/>
                  <a:uFillTx/>
                  <a:latin typeface="Segoe UI"/>
                  <a:ea typeface="+mn-ea"/>
                  <a:cs typeface="+mn-cs"/>
                </a:rPr>
                <a:t>INFRASTRUCTURE</a:t>
              </a:r>
            </a:p>
          </p:txBody>
        </p:sp>
        <p:sp>
          <p:nvSpPr>
            <p:cNvPr id="26" name="TextBox 25">
              <a:extLst>
                <a:ext uri="{FF2B5EF4-FFF2-40B4-BE49-F238E27FC236}">
                  <a16:creationId xmlns:a16="http://schemas.microsoft.com/office/drawing/2014/main" id="{016CE5F5-D853-4765-81A6-FA8F4ECC5DC3}"/>
                </a:ext>
              </a:extLst>
            </p:cNvPr>
            <p:cNvSpPr txBox="1"/>
            <p:nvPr/>
          </p:nvSpPr>
          <p:spPr>
            <a:xfrm>
              <a:off x="7867650" y="6343650"/>
              <a:ext cx="1639873" cy="161583"/>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COLLECTIVE KNOWLEDGE</a:t>
              </a:r>
            </a:p>
          </p:txBody>
        </p:sp>
        <p:sp>
          <p:nvSpPr>
            <p:cNvPr id="27" name="TextBox 26">
              <a:extLst>
                <a:ext uri="{FF2B5EF4-FFF2-40B4-BE49-F238E27FC236}">
                  <a16:creationId xmlns:a16="http://schemas.microsoft.com/office/drawing/2014/main" id="{A94AC5D1-5BF2-4B42-A27A-3B9B0C105AD5}"/>
                </a:ext>
              </a:extLst>
            </p:cNvPr>
            <p:cNvSpPr txBox="1"/>
            <p:nvPr/>
          </p:nvSpPr>
          <p:spPr>
            <a:xfrm>
              <a:off x="10182225" y="5248275"/>
              <a:ext cx="1155766" cy="323165"/>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gradFill>
                    <a:gsLst>
                      <a:gs pos="2917">
                        <a:srgbClr val="00BCF2"/>
                      </a:gs>
                      <a:gs pos="30000">
                        <a:srgbClr val="00BCF2"/>
                      </a:gs>
                    </a:gsLst>
                    <a:lin ang="5400000" scaled="0"/>
                  </a:gradFill>
                  <a:effectLst/>
                  <a:uLnTx/>
                  <a:uFillTx/>
                  <a:latin typeface="Segoe UI"/>
                  <a:ea typeface="+mn-ea"/>
                  <a:cs typeface="+mn-cs"/>
                </a:rPr>
                <a:t>SERVICES AIDING </a:t>
              </a:r>
              <a:br>
                <a:rPr kumimoji="0" lang="en-US" sz="1050" b="1" i="0" u="none" strike="noStrike" kern="1200" cap="none" spc="0" normalizeH="0" baseline="0" noProof="0">
                  <a:ln>
                    <a:noFill/>
                  </a:ln>
                  <a:gradFill>
                    <a:gsLst>
                      <a:gs pos="2917">
                        <a:srgbClr val="00BCF2"/>
                      </a:gs>
                      <a:gs pos="30000">
                        <a:srgbClr val="00BCF2"/>
                      </a:gs>
                    </a:gsLst>
                    <a:lin ang="5400000" scaled="0"/>
                  </a:gradFill>
                  <a:effectLst/>
                  <a:uLnTx/>
                  <a:uFillTx/>
                  <a:latin typeface="Segoe UI"/>
                  <a:ea typeface="+mn-ea"/>
                  <a:cs typeface="+mn-cs"/>
                </a:rPr>
              </a:br>
              <a:r>
                <a:rPr kumimoji="0" lang="en-US" sz="1050" b="1" i="0" u="none" strike="noStrike" kern="1200" cap="none" spc="0" normalizeH="0" baseline="0" noProof="0">
                  <a:ln>
                    <a:noFill/>
                  </a:ln>
                  <a:gradFill>
                    <a:gsLst>
                      <a:gs pos="2917">
                        <a:srgbClr val="00BCF2"/>
                      </a:gs>
                      <a:gs pos="30000">
                        <a:srgbClr val="00BCF2"/>
                      </a:gs>
                    </a:gsLst>
                    <a:lin ang="5400000" scaled="0"/>
                  </a:gradFill>
                  <a:effectLst/>
                  <a:uLnTx/>
                  <a:uFillTx/>
                  <a:latin typeface="Segoe UI"/>
                  <a:ea typeface="+mn-ea"/>
                  <a:cs typeface="+mn-cs"/>
                </a:rPr>
                <a:t>THE “CASH OUT”</a:t>
              </a:r>
            </a:p>
          </p:txBody>
        </p:sp>
      </p:grpSp>
      <p:sp>
        <p:nvSpPr>
          <p:cNvPr id="2" name="Title 1"/>
          <p:cNvSpPr>
            <a:spLocks noGrp="1"/>
          </p:cNvSpPr>
          <p:nvPr>
            <p:ph type="title"/>
          </p:nvPr>
        </p:nvSpPr>
        <p:spPr>
          <a:xfrm>
            <a:off x="588263" y="457201"/>
            <a:ext cx="11018520" cy="553998"/>
          </a:xfrm>
          <a:noFill/>
        </p:spPr>
        <p:txBody>
          <a:bodyPr/>
          <a:lstStyle/>
          <a:p>
            <a:r>
              <a:rPr lang="en-US"/>
              <a:t>Yes, attack services are inexpensive</a:t>
            </a:r>
          </a:p>
        </p:txBody>
      </p:sp>
      <p:sp>
        <p:nvSpPr>
          <p:cNvPr id="12" name="Rectangle 11">
            <a:extLst>
              <a:ext uri="{FF2B5EF4-FFF2-40B4-BE49-F238E27FC236}">
                <a16:creationId xmlns:a16="http://schemas.microsoft.com/office/drawing/2014/main" id="{2F4A4371-2F02-4752-9009-7DB8B00339B7}"/>
              </a:ext>
            </a:extLst>
          </p:cNvPr>
          <p:cNvSpPr/>
          <p:nvPr/>
        </p:nvSpPr>
        <p:spPr>
          <a:xfrm>
            <a:off x="443609" y="2394421"/>
            <a:ext cx="2795525" cy="890183"/>
          </a:xfrm>
          <a:prstGeom prst="rect">
            <a:avLst/>
          </a:prstGeom>
          <a:noFill/>
          <a:ln>
            <a:noFill/>
          </a:ln>
        </p:spPr>
        <p:style>
          <a:lnRef idx="1">
            <a:schemeClr val="dk1"/>
          </a:lnRef>
          <a:fillRef idx="2">
            <a:schemeClr val="dk1"/>
          </a:fillRef>
          <a:effectRef idx="1">
            <a:schemeClr val="dk1"/>
          </a:effectRef>
          <a:fontRef idx="minor">
            <a:schemeClr val="dk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1A1A1A"/>
                </a:solidFill>
                <a:effectLst/>
                <a:uLnTx/>
                <a:uFillTx/>
                <a:latin typeface="Segoe UI"/>
                <a:ea typeface="+mn-ea"/>
                <a:cs typeface="+mn-cs"/>
              </a:rPr>
              <a:t>Loads (compromised device) </a:t>
            </a:r>
            <a:r>
              <a:rPr kumimoji="0" lang="en-US" sz="1400" b="0" i="0" u="none" strike="noStrike" kern="1200" cap="none" spc="0" normalizeH="0" baseline="0" noProof="0">
                <a:ln>
                  <a:noFill/>
                </a:ln>
                <a:solidFill>
                  <a:srgbClr val="1A1A1A"/>
                </a:solidFill>
                <a:effectLst/>
                <a:uLnTx/>
                <a:uFillTx/>
                <a:latin typeface="Segoe UI"/>
                <a:ea typeface="+mn-ea"/>
                <a:cs typeface="+mn-cs"/>
              </a:rPr>
              <a:t>average price ranges</a:t>
            </a:r>
            <a:endParaRPr kumimoji="0" lang="en-US" sz="1400" b="1" i="0" u="none" strike="noStrike" kern="1200" cap="none" spc="0" normalizeH="0" baseline="0" noProof="0">
              <a:ln>
                <a:noFill/>
              </a:ln>
              <a:solidFill>
                <a:srgbClr val="1A1A1A"/>
              </a:solidFill>
              <a:effectLst/>
              <a:uLnTx/>
              <a:uFillTx/>
              <a:latin typeface="Segoe UI"/>
              <a:ea typeface="+mn-ea"/>
              <a:cs typeface="+mn-cs"/>
            </a:endParaRPr>
          </a:p>
          <a:p>
            <a:pPr marL="174625" marR="0" lvl="1" indent="-17462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1" i="0" u="none" strike="noStrike" kern="1200" cap="none" spc="0" normalizeH="0" baseline="0" noProof="0">
                <a:ln>
                  <a:noFill/>
                </a:ln>
                <a:solidFill>
                  <a:srgbClr val="1A1A1A"/>
                </a:solidFill>
                <a:effectLst/>
                <a:uLnTx/>
                <a:uFillTx/>
                <a:latin typeface="Segoe UI"/>
                <a:ea typeface="+mn-ea"/>
                <a:cs typeface="+mn-cs"/>
              </a:rPr>
              <a:t>PC</a:t>
            </a:r>
            <a:r>
              <a:rPr kumimoji="0" lang="en-US" sz="1400" b="0" i="0" u="none" strike="noStrike" kern="1200" cap="none" spc="0" normalizeH="0" baseline="0" noProof="0">
                <a:ln>
                  <a:noFill/>
                </a:ln>
                <a:solidFill>
                  <a:srgbClr val="1A1A1A"/>
                </a:solidFill>
                <a:effectLst/>
                <a:uLnTx/>
                <a:uFillTx/>
                <a:latin typeface="Segoe UI"/>
                <a:ea typeface="+mn-ea"/>
                <a:cs typeface="+mn-cs"/>
              </a:rPr>
              <a:t> - $0.13 to $0.89</a:t>
            </a:r>
          </a:p>
          <a:p>
            <a:pPr marL="174625" marR="0" lvl="1" indent="-17462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1" i="0" u="none" strike="noStrike" kern="1200" cap="none" spc="0" normalizeH="0" baseline="0" noProof="0">
                <a:ln>
                  <a:noFill/>
                </a:ln>
                <a:solidFill>
                  <a:srgbClr val="1A1A1A"/>
                </a:solidFill>
                <a:effectLst/>
                <a:uLnTx/>
                <a:uFillTx/>
                <a:latin typeface="Segoe UI"/>
                <a:ea typeface="+mn-ea"/>
                <a:cs typeface="+mn-cs"/>
              </a:rPr>
              <a:t>Mobile</a:t>
            </a:r>
            <a:r>
              <a:rPr kumimoji="0" lang="en-US" sz="1400" b="0" i="0" u="none" strike="noStrike" kern="1200" cap="none" spc="0" normalizeH="0" baseline="0" noProof="0">
                <a:ln>
                  <a:noFill/>
                </a:ln>
                <a:solidFill>
                  <a:srgbClr val="1A1A1A"/>
                </a:solidFill>
                <a:effectLst/>
                <a:uLnTx/>
                <a:uFillTx/>
                <a:latin typeface="Segoe UI"/>
                <a:ea typeface="+mn-ea"/>
                <a:cs typeface="+mn-cs"/>
              </a:rPr>
              <a:t> - from $0.82 to $2.78</a:t>
            </a:r>
          </a:p>
        </p:txBody>
      </p:sp>
      <p:sp>
        <p:nvSpPr>
          <p:cNvPr id="13" name="Rectangle 12">
            <a:extLst>
              <a:ext uri="{FF2B5EF4-FFF2-40B4-BE49-F238E27FC236}">
                <a16:creationId xmlns:a16="http://schemas.microsoft.com/office/drawing/2014/main" id="{ECC9FB6D-7E40-48A9-8E6B-99E5EEC2573F}"/>
              </a:ext>
            </a:extLst>
          </p:cNvPr>
          <p:cNvSpPr/>
          <p:nvPr/>
        </p:nvSpPr>
        <p:spPr>
          <a:xfrm>
            <a:off x="9932762" y="2847540"/>
            <a:ext cx="2146663" cy="399070"/>
          </a:xfrm>
          <a:prstGeom prst="rect">
            <a:avLst/>
          </a:prstGeom>
          <a:noFill/>
          <a:ln>
            <a:noFill/>
          </a:ln>
        </p:spPr>
        <p:style>
          <a:lnRef idx="1">
            <a:schemeClr val="dk1"/>
          </a:lnRef>
          <a:fillRef idx="2">
            <a:schemeClr val="dk1"/>
          </a:fillRef>
          <a:effectRef idx="1">
            <a:schemeClr val="dk1"/>
          </a:effectRef>
          <a:fontRef idx="minor">
            <a:schemeClr val="dk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1A1A1A"/>
                </a:solidFill>
                <a:effectLst/>
                <a:uLnTx/>
                <a:uFillTx/>
                <a:latin typeface="Segoe UI"/>
                <a:ea typeface="+mn-ea"/>
                <a:cs typeface="+mn-cs"/>
              </a:rPr>
              <a:t>Spearphishing services </a:t>
            </a:r>
            <a:br>
              <a:rPr kumimoji="0" lang="en-US" sz="1400" b="1" i="0" u="none" strike="noStrike" kern="1200" cap="none" spc="0" normalizeH="0" baseline="0" noProof="0">
                <a:ln>
                  <a:noFill/>
                </a:ln>
                <a:solidFill>
                  <a:srgbClr val="1A1A1A"/>
                </a:solidFill>
                <a:effectLst/>
                <a:uLnTx/>
                <a:uFillTx/>
                <a:latin typeface="Segoe UI"/>
                <a:ea typeface="+mn-ea"/>
                <a:cs typeface="+mn-cs"/>
              </a:rPr>
            </a:br>
            <a:r>
              <a:rPr kumimoji="0" lang="en-US" sz="1400" b="0" i="0" u="none" strike="noStrike" kern="1200" cap="none" spc="0" normalizeH="0" baseline="0" noProof="0">
                <a:ln>
                  <a:noFill/>
                </a:ln>
                <a:solidFill>
                  <a:srgbClr val="1A1A1A"/>
                </a:solidFill>
                <a:effectLst/>
                <a:uLnTx/>
                <a:uFillTx/>
                <a:latin typeface="Segoe UI"/>
                <a:ea typeface="+mn-ea"/>
                <a:cs typeface="+mn-cs"/>
              </a:rPr>
              <a:t>range from $100 to $1,000 per successful account take over </a:t>
            </a:r>
          </a:p>
        </p:txBody>
      </p:sp>
      <p:sp>
        <p:nvSpPr>
          <p:cNvPr id="14" name="Rectangle 13">
            <a:extLst>
              <a:ext uri="{FF2B5EF4-FFF2-40B4-BE49-F238E27FC236}">
                <a16:creationId xmlns:a16="http://schemas.microsoft.com/office/drawing/2014/main" id="{A09B1988-9EF3-4E7C-8651-B75EC2C948F6}"/>
              </a:ext>
            </a:extLst>
          </p:cNvPr>
          <p:cNvSpPr/>
          <p:nvPr/>
        </p:nvSpPr>
        <p:spPr>
          <a:xfrm>
            <a:off x="508110" y="1383987"/>
            <a:ext cx="1772162" cy="778224"/>
          </a:xfrm>
          <a:prstGeom prst="rect">
            <a:avLst/>
          </a:prstGeom>
          <a:noFill/>
          <a:ln>
            <a:noFill/>
          </a:ln>
        </p:spPr>
        <p:style>
          <a:lnRef idx="1">
            <a:schemeClr val="dk1"/>
          </a:lnRef>
          <a:fillRef idx="2">
            <a:schemeClr val="dk1"/>
          </a:fillRef>
          <a:effectRef idx="1">
            <a:schemeClr val="dk1"/>
          </a:effectRef>
          <a:fontRef idx="minor">
            <a:schemeClr val="dk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1A1A1A"/>
                </a:solidFill>
                <a:effectLst/>
                <a:uLnTx/>
                <a:uFillTx/>
                <a:latin typeface="Segoe UI"/>
                <a:ea typeface="+mn-ea"/>
                <a:cs typeface="+mn-cs"/>
              </a:rPr>
              <a:t>0days</a:t>
            </a:r>
            <a:r>
              <a:rPr kumimoji="0" lang="en-US" sz="1400" b="0" i="0" u="none" strike="noStrike" kern="1200" cap="none" spc="0" normalizeH="0" baseline="0" noProof="0">
                <a:ln>
                  <a:noFill/>
                </a:ln>
                <a:solidFill>
                  <a:srgbClr val="1A1A1A"/>
                </a:solidFill>
                <a:effectLst/>
                <a:uLnTx/>
                <a:uFillTx/>
                <a:latin typeface="Segoe UI"/>
                <a:ea typeface="+mn-ea"/>
                <a:cs typeface="+mn-cs"/>
              </a:rPr>
              <a:t> price range varies from $5,000 to $350,000</a:t>
            </a:r>
          </a:p>
        </p:txBody>
      </p:sp>
      <p:sp>
        <p:nvSpPr>
          <p:cNvPr id="16" name="Rectangle 15">
            <a:extLst>
              <a:ext uri="{FF2B5EF4-FFF2-40B4-BE49-F238E27FC236}">
                <a16:creationId xmlns:a16="http://schemas.microsoft.com/office/drawing/2014/main" id="{290CD01B-E172-433E-A70E-F201F283C4C1}"/>
              </a:ext>
            </a:extLst>
          </p:cNvPr>
          <p:cNvSpPr/>
          <p:nvPr/>
        </p:nvSpPr>
        <p:spPr>
          <a:xfrm>
            <a:off x="8902689" y="240146"/>
            <a:ext cx="2901405" cy="1080703"/>
          </a:xfrm>
          <a:prstGeom prst="rect">
            <a:avLst/>
          </a:prstGeom>
          <a:noFill/>
          <a:ln>
            <a:noFill/>
          </a:ln>
        </p:spPr>
        <p:style>
          <a:lnRef idx="1">
            <a:schemeClr val="dk1"/>
          </a:lnRef>
          <a:fillRef idx="2">
            <a:schemeClr val="dk1"/>
          </a:fillRef>
          <a:effectRef idx="1">
            <a:schemeClr val="dk1"/>
          </a:effectRef>
          <a:fontRef idx="minor">
            <a:schemeClr val="dk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1A1A1A"/>
                </a:solidFill>
                <a:effectLst/>
                <a:uLnTx/>
                <a:uFillTx/>
                <a:latin typeface="Segoe UI"/>
                <a:ea typeface="+mn-ea"/>
                <a:cs typeface="+mn-cs"/>
              </a:rPr>
              <a:t>Ransomware: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mn-cs"/>
              </a:rPr>
              <a:t>$66 upfront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a:ln>
                  <a:noFill/>
                </a:ln>
                <a:solidFill>
                  <a:srgbClr val="1A1A1A"/>
                </a:solidFill>
                <a:effectLst/>
                <a:uLnTx/>
                <a:uFillTx/>
                <a:latin typeface="Segoe UI"/>
                <a:ea typeface="+mn-ea"/>
                <a:cs typeface="+mn-cs"/>
              </a:rPr>
              <a:t>Or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mn-cs"/>
              </a:rPr>
              <a:t>30% of the profit (affiliate model)</a:t>
            </a:r>
          </a:p>
        </p:txBody>
      </p:sp>
      <p:sp>
        <p:nvSpPr>
          <p:cNvPr id="17" name="Rectangle 16">
            <a:extLst>
              <a:ext uri="{FF2B5EF4-FFF2-40B4-BE49-F238E27FC236}">
                <a16:creationId xmlns:a16="http://schemas.microsoft.com/office/drawing/2014/main" id="{F4971F52-1055-4D0E-B13C-59071D3089E0}"/>
              </a:ext>
            </a:extLst>
          </p:cNvPr>
          <p:cNvSpPr/>
          <p:nvPr/>
        </p:nvSpPr>
        <p:spPr>
          <a:xfrm>
            <a:off x="491590" y="5191783"/>
            <a:ext cx="2313467" cy="625944"/>
          </a:xfrm>
          <a:prstGeom prst="rect">
            <a:avLst/>
          </a:prstGeom>
          <a:noFill/>
          <a:ln>
            <a:noFill/>
          </a:ln>
        </p:spPr>
        <p:style>
          <a:lnRef idx="1">
            <a:schemeClr val="dk1"/>
          </a:lnRef>
          <a:fillRef idx="2">
            <a:schemeClr val="dk1"/>
          </a:fillRef>
          <a:effectRef idx="1">
            <a:schemeClr val="dk1"/>
          </a:effectRef>
          <a:fontRef idx="minor">
            <a:schemeClr val="dk1"/>
          </a:fontRef>
        </p:style>
        <p:txBody>
          <a:bodyPr rtlCol="0" anchor="ctr"/>
          <a:lstStyle/>
          <a:p>
            <a:pPr lvl="0">
              <a:defRPr/>
            </a:pPr>
            <a:r>
              <a:rPr lang="en-US" sz="1400" b="1">
                <a:solidFill>
                  <a:srgbClr val="1A1A1A"/>
                </a:solidFill>
              </a:rPr>
              <a:t>Proxy </a:t>
            </a:r>
            <a:r>
              <a:rPr lang="en-US" sz="1400">
                <a:solidFill>
                  <a:srgbClr val="1A1A1A"/>
                </a:solidFill>
              </a:rPr>
              <a:t>services to evade IP geolocation prices vary </a:t>
            </a:r>
          </a:p>
          <a:p>
            <a:pPr lvl="0">
              <a:defRPr/>
            </a:pPr>
            <a:r>
              <a:rPr lang="en-US" sz="1400">
                <a:solidFill>
                  <a:srgbClr val="1A1A1A"/>
                </a:solidFill>
              </a:rPr>
              <a:t>As low as $100 per week for 100,000 proxies.</a:t>
            </a:r>
          </a:p>
        </p:txBody>
      </p:sp>
      <p:sp>
        <p:nvSpPr>
          <p:cNvPr id="18" name="Rectangle 17">
            <a:extLst>
              <a:ext uri="{FF2B5EF4-FFF2-40B4-BE49-F238E27FC236}">
                <a16:creationId xmlns:a16="http://schemas.microsoft.com/office/drawing/2014/main" id="{4E216787-80C8-404D-9D4B-59B55110D477}"/>
              </a:ext>
            </a:extLst>
          </p:cNvPr>
          <p:cNvSpPr/>
          <p:nvPr/>
        </p:nvSpPr>
        <p:spPr>
          <a:xfrm>
            <a:off x="443402" y="3774888"/>
            <a:ext cx="2091399" cy="1032267"/>
          </a:xfrm>
          <a:prstGeom prst="rect">
            <a:avLst/>
          </a:prstGeom>
          <a:noFill/>
          <a:ln>
            <a:noFill/>
          </a:ln>
        </p:spPr>
        <p:style>
          <a:lnRef idx="1">
            <a:schemeClr val="dk1"/>
          </a:lnRef>
          <a:fillRef idx="2">
            <a:schemeClr val="dk1"/>
          </a:fillRef>
          <a:effectRef idx="1">
            <a:schemeClr val="dk1"/>
          </a:effectRef>
          <a:fontRef idx="minor">
            <a:schemeClr val="dk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1A1A1A"/>
                </a:solidFill>
                <a:effectLst/>
                <a:uLnTx/>
                <a:uFillTx/>
                <a:latin typeface="Segoe UI"/>
                <a:ea typeface="+mn-ea"/>
                <a:cs typeface="+mn-cs"/>
              </a:rPr>
              <a:t>Denial of Service (DOS) </a:t>
            </a:r>
            <a:r>
              <a:rPr kumimoji="0" lang="en-US" sz="1400" b="0" i="0" u="none" strike="noStrike" kern="1200" cap="none" spc="0" normalizeH="0" baseline="0" noProof="0">
                <a:ln>
                  <a:noFill/>
                </a:ln>
                <a:solidFill>
                  <a:srgbClr val="1A1A1A"/>
                </a:solidFill>
                <a:effectLst/>
                <a:uLnTx/>
                <a:uFillTx/>
                <a:latin typeface="Segoe UI"/>
                <a:ea typeface="+mn-ea"/>
                <a:cs typeface="+mn-cs"/>
              </a:rPr>
              <a:t>average prices</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mn-cs"/>
              </a:rPr>
              <a:t>day: $102.05</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mn-cs"/>
              </a:rPr>
              <a:t>week: $327.00</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mn-cs"/>
              </a:rPr>
              <a:t>month: $766.67</a:t>
            </a:r>
          </a:p>
        </p:txBody>
      </p:sp>
      <p:sp>
        <p:nvSpPr>
          <p:cNvPr id="20" name="Rectangle 19">
            <a:extLst>
              <a:ext uri="{FF2B5EF4-FFF2-40B4-BE49-F238E27FC236}">
                <a16:creationId xmlns:a16="http://schemas.microsoft.com/office/drawing/2014/main" id="{11B24BD6-2CF3-43F6-8E99-1DF80637CA55}"/>
              </a:ext>
            </a:extLst>
          </p:cNvPr>
          <p:cNvSpPr/>
          <p:nvPr/>
        </p:nvSpPr>
        <p:spPr>
          <a:xfrm>
            <a:off x="9677054" y="4349830"/>
            <a:ext cx="2387063" cy="774080"/>
          </a:xfrm>
          <a:prstGeom prst="rect">
            <a:avLst/>
          </a:prstGeom>
          <a:noFill/>
          <a:ln>
            <a:noFill/>
          </a:ln>
        </p:spPr>
        <p:style>
          <a:lnRef idx="1">
            <a:schemeClr val="dk1"/>
          </a:lnRef>
          <a:fillRef idx="2">
            <a:schemeClr val="dk1"/>
          </a:fillRef>
          <a:effectRef idx="1">
            <a:schemeClr val="dk1"/>
          </a:effectRef>
          <a:fontRef idx="minor">
            <a:schemeClr val="dk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1A1A1A"/>
                </a:solidFill>
                <a:effectLst/>
                <a:uLnTx/>
                <a:uFillTx/>
                <a:latin typeface="Segoe UI"/>
                <a:ea typeface="+mn-ea"/>
                <a:cs typeface="+mn-cs"/>
              </a:rPr>
              <a:t>Compromised accounts </a:t>
            </a:r>
            <a:br>
              <a:rPr kumimoji="0" lang="en-US" sz="1400" b="1" i="0" u="none" strike="noStrike" kern="1200" cap="none" spc="0" normalizeH="0" baseline="0" noProof="0">
                <a:ln>
                  <a:noFill/>
                </a:ln>
                <a:solidFill>
                  <a:srgbClr val="1A1A1A"/>
                </a:solidFill>
                <a:effectLst/>
                <a:uLnTx/>
                <a:uFillTx/>
                <a:latin typeface="Segoe UI"/>
                <a:ea typeface="+mn-ea"/>
                <a:cs typeface="+mn-cs"/>
              </a:rPr>
            </a:br>
            <a:r>
              <a:rPr kumimoji="0" lang="en-US" sz="1400" b="0" i="0" u="none" strike="noStrike" kern="1200" cap="none" spc="0" normalizeH="0" baseline="0" noProof="0">
                <a:ln>
                  <a:noFill/>
                </a:ln>
                <a:solidFill>
                  <a:srgbClr val="1A1A1A"/>
                </a:solidFill>
                <a:effectLst/>
                <a:uLnTx/>
                <a:uFillTx/>
                <a:latin typeface="Segoe UI"/>
                <a:ea typeface="+mn-ea"/>
                <a:cs typeface="+mn-cs"/>
              </a:rPr>
              <a:t>As low as $150 for 400M. Averages $0.97 per 1k.</a:t>
            </a:r>
          </a:p>
        </p:txBody>
      </p:sp>
      <p:cxnSp>
        <p:nvCxnSpPr>
          <p:cNvPr id="4" name="Straight Connector 3">
            <a:extLst>
              <a:ext uri="{FF2B5EF4-FFF2-40B4-BE49-F238E27FC236}">
                <a16:creationId xmlns:a16="http://schemas.microsoft.com/office/drawing/2014/main" id="{9B1F3A6E-6E91-4727-83EC-414C134C9C7E}"/>
              </a:ext>
            </a:extLst>
          </p:cNvPr>
          <p:cNvCxnSpPr>
            <a:cxnSpLocks/>
            <a:endCxn id="38" idx="2"/>
          </p:cNvCxnSpPr>
          <p:nvPr/>
        </p:nvCxnSpPr>
        <p:spPr>
          <a:xfrm>
            <a:off x="2116049" y="1575192"/>
            <a:ext cx="811872" cy="381049"/>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103AE463-0DCD-4AE7-B9F7-23666C383D9C}"/>
              </a:ext>
            </a:extLst>
          </p:cNvPr>
          <p:cNvCxnSpPr>
            <a:cxnSpLocks/>
          </p:cNvCxnSpPr>
          <p:nvPr/>
        </p:nvCxnSpPr>
        <p:spPr>
          <a:xfrm flipV="1">
            <a:off x="3031081" y="2471192"/>
            <a:ext cx="370717" cy="5413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2915BF5F-FE1C-4C19-A70B-A67B6812A299}"/>
              </a:ext>
            </a:extLst>
          </p:cNvPr>
          <p:cNvCxnSpPr>
            <a:cxnSpLocks/>
          </p:cNvCxnSpPr>
          <p:nvPr/>
        </p:nvCxnSpPr>
        <p:spPr>
          <a:xfrm flipV="1">
            <a:off x="2151880" y="3572152"/>
            <a:ext cx="1089753" cy="302141"/>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330D5C62-CD7A-4F1D-B67D-FFFF70446F96}"/>
              </a:ext>
            </a:extLst>
          </p:cNvPr>
          <p:cNvCxnSpPr>
            <a:cxnSpLocks/>
          </p:cNvCxnSpPr>
          <p:nvPr/>
        </p:nvCxnSpPr>
        <p:spPr>
          <a:xfrm flipV="1">
            <a:off x="2583316" y="4383703"/>
            <a:ext cx="555649" cy="605657"/>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50C0B72C-9E97-430C-AE19-4217130D34C3}"/>
              </a:ext>
            </a:extLst>
          </p:cNvPr>
          <p:cNvCxnSpPr>
            <a:cxnSpLocks/>
            <a:stCxn id="16" idx="1"/>
          </p:cNvCxnSpPr>
          <p:nvPr/>
        </p:nvCxnSpPr>
        <p:spPr>
          <a:xfrm flipH="1">
            <a:off x="5919203" y="780498"/>
            <a:ext cx="2983486" cy="733316"/>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C4199577-CD2A-42C7-9399-94DC41B2FADA}"/>
              </a:ext>
            </a:extLst>
          </p:cNvPr>
          <p:cNvCxnSpPr>
            <a:cxnSpLocks/>
            <a:stCxn id="13" idx="1"/>
          </p:cNvCxnSpPr>
          <p:nvPr/>
        </p:nvCxnSpPr>
        <p:spPr>
          <a:xfrm flipH="1" flipV="1">
            <a:off x="9609325" y="2647127"/>
            <a:ext cx="323437" cy="399948"/>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B279D81A-E718-4A23-983A-3B83C1A45DCA}"/>
              </a:ext>
            </a:extLst>
          </p:cNvPr>
          <p:cNvCxnSpPr>
            <a:cxnSpLocks/>
          </p:cNvCxnSpPr>
          <p:nvPr/>
        </p:nvCxnSpPr>
        <p:spPr>
          <a:xfrm flipH="1" flipV="1">
            <a:off x="9498564" y="3526064"/>
            <a:ext cx="356980" cy="731817"/>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9792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500"/>
                                        <p:tgtEl>
                                          <p:spTgt spid="4"/>
                                        </p:tgtEl>
                                      </p:cBhvr>
                                    </p:animEffect>
                                  </p:childTnLst>
                                </p:cTn>
                              </p:par>
                            </p:childTnLst>
                          </p:cTn>
                        </p:par>
                        <p:par>
                          <p:cTn id="12" fill="hold">
                            <p:stCondLst>
                              <p:cond delay="1500"/>
                            </p:stCondLst>
                            <p:childTnLst>
                              <p:par>
                                <p:cTn id="13" presetID="22" presetClass="entr" presetSubtype="8" fill="hold" grpId="0"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left)">
                                      <p:cBhvr>
                                        <p:cTn id="15" dur="500"/>
                                        <p:tgtEl>
                                          <p:spTgt spid="12"/>
                                        </p:tgtEl>
                                      </p:cBhvr>
                                    </p:animEffect>
                                  </p:childTnLst>
                                </p:cTn>
                              </p:par>
                            </p:childTnLst>
                          </p:cTn>
                        </p:par>
                        <p:par>
                          <p:cTn id="16" fill="hold">
                            <p:stCondLst>
                              <p:cond delay="2000"/>
                            </p:stCondLst>
                            <p:childTnLst>
                              <p:par>
                                <p:cTn id="17" presetID="22" presetClass="entr" presetSubtype="8" fill="hold"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wipe(left)">
                                      <p:cBhvr>
                                        <p:cTn id="19" dur="500"/>
                                        <p:tgtEl>
                                          <p:spTgt spid="8"/>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wipe(left)">
                                      <p:cBhvr>
                                        <p:cTn id="24" dur="500"/>
                                        <p:tgtEl>
                                          <p:spTgt spid="18"/>
                                        </p:tgtEl>
                                      </p:cBhvr>
                                    </p:animEffect>
                                  </p:childTnLst>
                                </p:cTn>
                              </p:par>
                            </p:childTnLst>
                          </p:cTn>
                        </p:par>
                        <p:par>
                          <p:cTn id="25" fill="hold">
                            <p:stCondLst>
                              <p:cond delay="500"/>
                            </p:stCondLst>
                            <p:childTnLst>
                              <p:par>
                                <p:cTn id="26" presetID="30" presetClass="emph" presetSubtype="0" fill="hold" grpId="1" nodeType="afterEffect">
                                  <p:stCondLst>
                                    <p:cond delay="0"/>
                                  </p:stCondLst>
                                  <p:childTnLst>
                                    <p:animClr clrSpc="hsl" dir="cw">
                                      <p:cBhvr override="childStyle">
                                        <p:cTn id="27" dur="500" fill="hold"/>
                                        <p:tgtEl>
                                          <p:spTgt spid="14"/>
                                        </p:tgtEl>
                                        <p:attrNameLst>
                                          <p:attrName>style.color</p:attrName>
                                        </p:attrNameLst>
                                      </p:cBhvr>
                                      <p:by>
                                        <p:hsl h="0" s="12549" l="25098"/>
                                      </p:by>
                                    </p:animClr>
                                    <p:animClr clrSpc="hsl" dir="cw">
                                      <p:cBhvr>
                                        <p:cTn id="28" dur="500" fill="hold"/>
                                        <p:tgtEl>
                                          <p:spTgt spid="14"/>
                                        </p:tgtEl>
                                        <p:attrNameLst>
                                          <p:attrName>fillcolor</p:attrName>
                                        </p:attrNameLst>
                                      </p:cBhvr>
                                      <p:by>
                                        <p:hsl h="0" s="12549" l="25098"/>
                                      </p:by>
                                    </p:animClr>
                                    <p:animClr clrSpc="hsl" dir="cw">
                                      <p:cBhvr>
                                        <p:cTn id="29" dur="500" fill="hold"/>
                                        <p:tgtEl>
                                          <p:spTgt spid="14"/>
                                        </p:tgtEl>
                                        <p:attrNameLst>
                                          <p:attrName>stroke.color</p:attrName>
                                        </p:attrNameLst>
                                      </p:cBhvr>
                                      <p:by>
                                        <p:hsl h="0" s="12549" l="25098"/>
                                      </p:by>
                                    </p:animClr>
                                    <p:set>
                                      <p:cBhvr>
                                        <p:cTn id="30" dur="500" fill="hold"/>
                                        <p:tgtEl>
                                          <p:spTgt spid="14"/>
                                        </p:tgtEl>
                                        <p:attrNameLst>
                                          <p:attrName>fill.type</p:attrName>
                                        </p:attrNameLst>
                                      </p:cBhvr>
                                      <p:to>
                                        <p:strVal val="solid"/>
                                      </p:to>
                                    </p:set>
                                  </p:childTnLst>
                                </p:cTn>
                              </p:par>
                              <p:par>
                                <p:cTn id="31" presetID="30" presetClass="emph" presetSubtype="0" fill="hold" grpId="1" nodeType="withEffect">
                                  <p:stCondLst>
                                    <p:cond delay="0"/>
                                  </p:stCondLst>
                                  <p:childTnLst>
                                    <p:animClr clrSpc="hsl" dir="cw">
                                      <p:cBhvr override="childStyle">
                                        <p:cTn id="32" dur="500" fill="hold"/>
                                        <p:tgtEl>
                                          <p:spTgt spid="12"/>
                                        </p:tgtEl>
                                        <p:attrNameLst>
                                          <p:attrName>style.color</p:attrName>
                                        </p:attrNameLst>
                                      </p:cBhvr>
                                      <p:by>
                                        <p:hsl h="0" s="12549" l="25098"/>
                                      </p:by>
                                    </p:animClr>
                                    <p:animClr clrSpc="hsl" dir="cw">
                                      <p:cBhvr>
                                        <p:cTn id="33" dur="500" fill="hold"/>
                                        <p:tgtEl>
                                          <p:spTgt spid="12"/>
                                        </p:tgtEl>
                                        <p:attrNameLst>
                                          <p:attrName>fillcolor</p:attrName>
                                        </p:attrNameLst>
                                      </p:cBhvr>
                                      <p:by>
                                        <p:hsl h="0" s="12549" l="25098"/>
                                      </p:by>
                                    </p:animClr>
                                    <p:animClr clrSpc="hsl" dir="cw">
                                      <p:cBhvr>
                                        <p:cTn id="34" dur="500" fill="hold"/>
                                        <p:tgtEl>
                                          <p:spTgt spid="12"/>
                                        </p:tgtEl>
                                        <p:attrNameLst>
                                          <p:attrName>stroke.color</p:attrName>
                                        </p:attrNameLst>
                                      </p:cBhvr>
                                      <p:by>
                                        <p:hsl h="0" s="12549" l="25098"/>
                                      </p:by>
                                    </p:animClr>
                                    <p:set>
                                      <p:cBhvr>
                                        <p:cTn id="35" dur="500" fill="hold"/>
                                        <p:tgtEl>
                                          <p:spTgt spid="12"/>
                                        </p:tgtEl>
                                        <p:attrNameLst>
                                          <p:attrName>fill.type</p:attrName>
                                        </p:attrNameLst>
                                      </p:cBhvr>
                                      <p:to>
                                        <p:strVal val="solid"/>
                                      </p:to>
                                    </p:set>
                                  </p:childTnLst>
                                </p:cTn>
                              </p:par>
                              <p:par>
                                <p:cTn id="36" presetID="22" presetClass="entr" presetSubtype="8" fill="hold" nodeType="withEffect">
                                  <p:stCondLst>
                                    <p:cond delay="0"/>
                                  </p:stCondLst>
                                  <p:childTnLst>
                                    <p:set>
                                      <p:cBhvr>
                                        <p:cTn id="37" dur="1" fill="hold">
                                          <p:stCondLst>
                                            <p:cond delay="0"/>
                                          </p:stCondLst>
                                        </p:cTn>
                                        <p:tgtEl>
                                          <p:spTgt spid="114"/>
                                        </p:tgtEl>
                                        <p:attrNameLst>
                                          <p:attrName>style.visibility</p:attrName>
                                        </p:attrNameLst>
                                      </p:cBhvr>
                                      <p:to>
                                        <p:strVal val="visible"/>
                                      </p:to>
                                    </p:set>
                                    <p:animEffect transition="in" filter="wipe(left)">
                                      <p:cBhvr>
                                        <p:cTn id="38" dur="500"/>
                                        <p:tgtEl>
                                          <p:spTgt spid="114"/>
                                        </p:tgtEl>
                                      </p:cBhvr>
                                    </p:animEffect>
                                  </p:childTnLst>
                                </p:cTn>
                              </p:par>
                            </p:childTnLst>
                          </p:cTn>
                        </p:par>
                        <p:par>
                          <p:cTn id="39" fill="hold">
                            <p:stCondLst>
                              <p:cond delay="1000"/>
                            </p:stCondLst>
                            <p:childTnLst>
                              <p:par>
                                <p:cTn id="40" presetID="22" presetClass="entr" presetSubtype="8" fill="hold" grpId="0" nodeType="after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wipe(left)">
                                      <p:cBhvr>
                                        <p:cTn id="42" dur="500"/>
                                        <p:tgtEl>
                                          <p:spTgt spid="17"/>
                                        </p:tgtEl>
                                      </p:cBhvr>
                                    </p:animEffect>
                                  </p:childTnLst>
                                </p:cTn>
                              </p:par>
                            </p:childTnLst>
                          </p:cTn>
                        </p:par>
                        <p:par>
                          <p:cTn id="43" fill="hold">
                            <p:stCondLst>
                              <p:cond delay="1500"/>
                            </p:stCondLst>
                            <p:childTnLst>
                              <p:par>
                                <p:cTn id="44" presetID="22" presetClass="entr" presetSubtype="8" fill="hold" nodeType="afterEffect">
                                  <p:stCondLst>
                                    <p:cond delay="0"/>
                                  </p:stCondLst>
                                  <p:childTnLst>
                                    <p:set>
                                      <p:cBhvr>
                                        <p:cTn id="45" dur="1" fill="hold">
                                          <p:stCondLst>
                                            <p:cond delay="0"/>
                                          </p:stCondLst>
                                        </p:cTn>
                                        <p:tgtEl>
                                          <p:spTgt spid="116"/>
                                        </p:tgtEl>
                                        <p:attrNameLst>
                                          <p:attrName>style.visibility</p:attrName>
                                        </p:attrNameLst>
                                      </p:cBhvr>
                                      <p:to>
                                        <p:strVal val="visible"/>
                                      </p:to>
                                    </p:set>
                                    <p:animEffect transition="in" filter="wipe(left)">
                                      <p:cBhvr>
                                        <p:cTn id="46" dur="500"/>
                                        <p:tgtEl>
                                          <p:spTgt spid="116"/>
                                        </p:tgtEl>
                                      </p:cBhvr>
                                    </p:animEffect>
                                  </p:childTnLst>
                                </p:cTn>
                              </p:par>
                            </p:childTnLst>
                          </p:cTn>
                        </p:par>
                      </p:childTnLst>
                    </p:cTn>
                  </p:par>
                  <p:par>
                    <p:cTn id="47" fill="hold">
                      <p:stCondLst>
                        <p:cond delay="indefinite"/>
                      </p:stCondLst>
                      <p:childTnLst>
                        <p:par>
                          <p:cTn id="48" fill="hold">
                            <p:stCondLst>
                              <p:cond delay="0"/>
                            </p:stCondLst>
                            <p:childTnLst>
                              <p:par>
                                <p:cTn id="49" presetID="30" presetClass="emph" presetSubtype="0" fill="hold" grpId="1" nodeType="clickEffect">
                                  <p:stCondLst>
                                    <p:cond delay="0"/>
                                  </p:stCondLst>
                                  <p:childTnLst>
                                    <p:animClr clrSpc="hsl" dir="cw">
                                      <p:cBhvr override="childStyle">
                                        <p:cTn id="50" dur="500" fill="hold"/>
                                        <p:tgtEl>
                                          <p:spTgt spid="18"/>
                                        </p:tgtEl>
                                        <p:attrNameLst>
                                          <p:attrName>style.color</p:attrName>
                                        </p:attrNameLst>
                                      </p:cBhvr>
                                      <p:by>
                                        <p:hsl h="0" s="12549" l="25098"/>
                                      </p:by>
                                    </p:animClr>
                                    <p:animClr clrSpc="hsl" dir="cw">
                                      <p:cBhvr>
                                        <p:cTn id="51" dur="500" fill="hold"/>
                                        <p:tgtEl>
                                          <p:spTgt spid="18"/>
                                        </p:tgtEl>
                                        <p:attrNameLst>
                                          <p:attrName>fillcolor</p:attrName>
                                        </p:attrNameLst>
                                      </p:cBhvr>
                                      <p:by>
                                        <p:hsl h="0" s="12549" l="25098"/>
                                      </p:by>
                                    </p:animClr>
                                    <p:animClr clrSpc="hsl" dir="cw">
                                      <p:cBhvr>
                                        <p:cTn id="52" dur="500" fill="hold"/>
                                        <p:tgtEl>
                                          <p:spTgt spid="18"/>
                                        </p:tgtEl>
                                        <p:attrNameLst>
                                          <p:attrName>stroke.color</p:attrName>
                                        </p:attrNameLst>
                                      </p:cBhvr>
                                      <p:by>
                                        <p:hsl h="0" s="12549" l="25098"/>
                                      </p:by>
                                    </p:animClr>
                                    <p:set>
                                      <p:cBhvr>
                                        <p:cTn id="53" dur="500" fill="hold"/>
                                        <p:tgtEl>
                                          <p:spTgt spid="18"/>
                                        </p:tgtEl>
                                        <p:attrNameLst>
                                          <p:attrName>fill.type</p:attrName>
                                        </p:attrNameLst>
                                      </p:cBhvr>
                                      <p:to>
                                        <p:strVal val="solid"/>
                                      </p:to>
                                    </p:set>
                                  </p:childTnLst>
                                </p:cTn>
                              </p:par>
                              <p:par>
                                <p:cTn id="54" presetID="30" presetClass="emph" presetSubtype="0" fill="hold" grpId="1" nodeType="withEffect">
                                  <p:stCondLst>
                                    <p:cond delay="0"/>
                                  </p:stCondLst>
                                  <p:childTnLst>
                                    <p:animClr clrSpc="hsl" dir="cw">
                                      <p:cBhvr override="childStyle">
                                        <p:cTn id="55" dur="500" fill="hold"/>
                                        <p:tgtEl>
                                          <p:spTgt spid="17"/>
                                        </p:tgtEl>
                                        <p:attrNameLst>
                                          <p:attrName>style.color</p:attrName>
                                        </p:attrNameLst>
                                      </p:cBhvr>
                                      <p:by>
                                        <p:hsl h="0" s="12549" l="25098"/>
                                      </p:by>
                                    </p:animClr>
                                    <p:animClr clrSpc="hsl" dir="cw">
                                      <p:cBhvr>
                                        <p:cTn id="56" dur="500" fill="hold"/>
                                        <p:tgtEl>
                                          <p:spTgt spid="17"/>
                                        </p:tgtEl>
                                        <p:attrNameLst>
                                          <p:attrName>fillcolor</p:attrName>
                                        </p:attrNameLst>
                                      </p:cBhvr>
                                      <p:by>
                                        <p:hsl h="0" s="12549" l="25098"/>
                                      </p:by>
                                    </p:animClr>
                                    <p:animClr clrSpc="hsl" dir="cw">
                                      <p:cBhvr>
                                        <p:cTn id="57" dur="500" fill="hold"/>
                                        <p:tgtEl>
                                          <p:spTgt spid="17"/>
                                        </p:tgtEl>
                                        <p:attrNameLst>
                                          <p:attrName>stroke.color</p:attrName>
                                        </p:attrNameLst>
                                      </p:cBhvr>
                                      <p:by>
                                        <p:hsl h="0" s="12549" l="25098"/>
                                      </p:by>
                                    </p:animClr>
                                    <p:set>
                                      <p:cBhvr>
                                        <p:cTn id="58" dur="500" fill="hold"/>
                                        <p:tgtEl>
                                          <p:spTgt spid="17"/>
                                        </p:tgtEl>
                                        <p:attrNameLst>
                                          <p:attrName>fill.type</p:attrName>
                                        </p:attrNameLst>
                                      </p:cBhvr>
                                      <p:to>
                                        <p:strVal val="solid"/>
                                      </p:to>
                                    </p:set>
                                  </p:childTnLst>
                                </p:cTn>
                              </p:par>
                              <p:par>
                                <p:cTn id="59" presetID="22" presetClass="entr" presetSubtype="8" fill="hold" grpId="0" nodeType="withEffect">
                                  <p:stCondLst>
                                    <p:cond delay="0"/>
                                  </p:stCondLst>
                                  <p:childTnLst>
                                    <p:set>
                                      <p:cBhvr>
                                        <p:cTn id="60" dur="1" fill="hold">
                                          <p:stCondLst>
                                            <p:cond delay="0"/>
                                          </p:stCondLst>
                                        </p:cTn>
                                        <p:tgtEl>
                                          <p:spTgt spid="16"/>
                                        </p:tgtEl>
                                        <p:attrNameLst>
                                          <p:attrName>style.visibility</p:attrName>
                                        </p:attrNameLst>
                                      </p:cBhvr>
                                      <p:to>
                                        <p:strVal val="visible"/>
                                      </p:to>
                                    </p:set>
                                    <p:animEffect transition="in" filter="wipe(left)">
                                      <p:cBhvr>
                                        <p:cTn id="61" dur="500"/>
                                        <p:tgtEl>
                                          <p:spTgt spid="16"/>
                                        </p:tgtEl>
                                      </p:cBhvr>
                                    </p:animEffect>
                                  </p:childTnLst>
                                </p:cTn>
                              </p:par>
                            </p:childTnLst>
                          </p:cTn>
                        </p:par>
                        <p:par>
                          <p:cTn id="62" fill="hold">
                            <p:stCondLst>
                              <p:cond delay="500"/>
                            </p:stCondLst>
                            <p:childTnLst>
                              <p:par>
                                <p:cTn id="63" presetID="22" presetClass="entr" presetSubtype="2" fill="hold" nodeType="afterEffect">
                                  <p:stCondLst>
                                    <p:cond delay="0"/>
                                  </p:stCondLst>
                                  <p:childTnLst>
                                    <p:set>
                                      <p:cBhvr>
                                        <p:cTn id="64" dur="1" fill="hold">
                                          <p:stCondLst>
                                            <p:cond delay="0"/>
                                          </p:stCondLst>
                                        </p:cTn>
                                        <p:tgtEl>
                                          <p:spTgt spid="129"/>
                                        </p:tgtEl>
                                        <p:attrNameLst>
                                          <p:attrName>style.visibility</p:attrName>
                                        </p:attrNameLst>
                                      </p:cBhvr>
                                      <p:to>
                                        <p:strVal val="visible"/>
                                      </p:to>
                                    </p:set>
                                    <p:animEffect transition="in" filter="wipe(right)">
                                      <p:cBhvr>
                                        <p:cTn id="65" dur="500"/>
                                        <p:tgtEl>
                                          <p:spTgt spid="129"/>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8" fill="hold" grpId="0" nodeType="clickEffect">
                                  <p:stCondLst>
                                    <p:cond delay="0"/>
                                  </p:stCondLst>
                                  <p:childTnLst>
                                    <p:set>
                                      <p:cBhvr>
                                        <p:cTn id="69" dur="1" fill="hold">
                                          <p:stCondLst>
                                            <p:cond delay="0"/>
                                          </p:stCondLst>
                                        </p:cTn>
                                        <p:tgtEl>
                                          <p:spTgt spid="13"/>
                                        </p:tgtEl>
                                        <p:attrNameLst>
                                          <p:attrName>style.visibility</p:attrName>
                                        </p:attrNameLst>
                                      </p:cBhvr>
                                      <p:to>
                                        <p:strVal val="visible"/>
                                      </p:to>
                                    </p:set>
                                    <p:animEffect transition="in" filter="wipe(left)">
                                      <p:cBhvr>
                                        <p:cTn id="70" dur="500"/>
                                        <p:tgtEl>
                                          <p:spTgt spid="13"/>
                                        </p:tgtEl>
                                      </p:cBhvr>
                                    </p:animEffect>
                                  </p:childTnLst>
                                </p:cTn>
                              </p:par>
                              <p:par>
                                <p:cTn id="71" presetID="30" presetClass="emph" presetSubtype="0" fill="hold" grpId="1" nodeType="withEffect">
                                  <p:stCondLst>
                                    <p:cond delay="0"/>
                                  </p:stCondLst>
                                  <p:childTnLst>
                                    <p:animClr clrSpc="hsl" dir="cw">
                                      <p:cBhvr override="childStyle">
                                        <p:cTn id="72" dur="500" fill="hold"/>
                                        <p:tgtEl>
                                          <p:spTgt spid="16"/>
                                        </p:tgtEl>
                                        <p:attrNameLst>
                                          <p:attrName>style.color</p:attrName>
                                        </p:attrNameLst>
                                      </p:cBhvr>
                                      <p:by>
                                        <p:hsl h="0" s="12549" l="25098"/>
                                      </p:by>
                                    </p:animClr>
                                    <p:animClr clrSpc="hsl" dir="cw">
                                      <p:cBhvr>
                                        <p:cTn id="73" dur="500" fill="hold"/>
                                        <p:tgtEl>
                                          <p:spTgt spid="16"/>
                                        </p:tgtEl>
                                        <p:attrNameLst>
                                          <p:attrName>fillcolor</p:attrName>
                                        </p:attrNameLst>
                                      </p:cBhvr>
                                      <p:by>
                                        <p:hsl h="0" s="12549" l="25098"/>
                                      </p:by>
                                    </p:animClr>
                                    <p:animClr clrSpc="hsl" dir="cw">
                                      <p:cBhvr>
                                        <p:cTn id="74" dur="500" fill="hold"/>
                                        <p:tgtEl>
                                          <p:spTgt spid="16"/>
                                        </p:tgtEl>
                                        <p:attrNameLst>
                                          <p:attrName>stroke.color</p:attrName>
                                        </p:attrNameLst>
                                      </p:cBhvr>
                                      <p:by>
                                        <p:hsl h="0" s="12549" l="25098"/>
                                      </p:by>
                                    </p:animClr>
                                    <p:set>
                                      <p:cBhvr>
                                        <p:cTn id="75" dur="500" fill="hold"/>
                                        <p:tgtEl>
                                          <p:spTgt spid="16"/>
                                        </p:tgtEl>
                                        <p:attrNameLst>
                                          <p:attrName>fill.type</p:attrName>
                                        </p:attrNameLst>
                                      </p:cBhvr>
                                      <p:to>
                                        <p:strVal val="solid"/>
                                      </p:to>
                                    </p:set>
                                  </p:childTnLst>
                                </p:cTn>
                              </p:par>
                            </p:childTnLst>
                          </p:cTn>
                        </p:par>
                        <p:par>
                          <p:cTn id="76" fill="hold">
                            <p:stCondLst>
                              <p:cond delay="500"/>
                            </p:stCondLst>
                            <p:childTnLst>
                              <p:par>
                                <p:cTn id="77" presetID="22" presetClass="entr" presetSubtype="2" fill="hold" nodeType="afterEffect">
                                  <p:stCondLst>
                                    <p:cond delay="0"/>
                                  </p:stCondLst>
                                  <p:childTnLst>
                                    <p:set>
                                      <p:cBhvr>
                                        <p:cTn id="78" dur="1" fill="hold">
                                          <p:stCondLst>
                                            <p:cond delay="0"/>
                                          </p:stCondLst>
                                        </p:cTn>
                                        <p:tgtEl>
                                          <p:spTgt spid="131"/>
                                        </p:tgtEl>
                                        <p:attrNameLst>
                                          <p:attrName>style.visibility</p:attrName>
                                        </p:attrNameLst>
                                      </p:cBhvr>
                                      <p:to>
                                        <p:strVal val="visible"/>
                                      </p:to>
                                    </p:set>
                                    <p:animEffect transition="in" filter="wipe(right)">
                                      <p:cBhvr>
                                        <p:cTn id="79" dur="500"/>
                                        <p:tgtEl>
                                          <p:spTgt spid="131"/>
                                        </p:tgtEl>
                                      </p:cBhvr>
                                    </p:animEffect>
                                  </p:childTnLst>
                                </p:cTn>
                              </p:par>
                            </p:childTnLst>
                          </p:cTn>
                        </p:par>
                        <p:par>
                          <p:cTn id="80" fill="hold">
                            <p:stCondLst>
                              <p:cond delay="1000"/>
                            </p:stCondLst>
                            <p:childTnLst>
                              <p:par>
                                <p:cTn id="81" presetID="22" presetClass="entr" presetSubtype="1" fill="hold" grpId="0" nodeType="afterEffect">
                                  <p:stCondLst>
                                    <p:cond delay="0"/>
                                  </p:stCondLst>
                                  <p:childTnLst>
                                    <p:set>
                                      <p:cBhvr>
                                        <p:cTn id="82" dur="1" fill="hold">
                                          <p:stCondLst>
                                            <p:cond delay="0"/>
                                          </p:stCondLst>
                                        </p:cTn>
                                        <p:tgtEl>
                                          <p:spTgt spid="20"/>
                                        </p:tgtEl>
                                        <p:attrNameLst>
                                          <p:attrName>style.visibility</p:attrName>
                                        </p:attrNameLst>
                                      </p:cBhvr>
                                      <p:to>
                                        <p:strVal val="visible"/>
                                      </p:to>
                                    </p:set>
                                    <p:animEffect transition="in" filter="wipe(up)">
                                      <p:cBhvr>
                                        <p:cTn id="83" dur="500"/>
                                        <p:tgtEl>
                                          <p:spTgt spid="20"/>
                                        </p:tgtEl>
                                      </p:cBhvr>
                                    </p:animEffect>
                                  </p:childTnLst>
                                </p:cTn>
                              </p:par>
                            </p:childTnLst>
                          </p:cTn>
                        </p:par>
                        <p:par>
                          <p:cTn id="84" fill="hold">
                            <p:stCondLst>
                              <p:cond delay="1500"/>
                            </p:stCondLst>
                            <p:childTnLst>
                              <p:par>
                                <p:cTn id="85" presetID="22" presetClass="entr" presetSubtype="2" fill="hold" nodeType="afterEffect">
                                  <p:stCondLst>
                                    <p:cond delay="0"/>
                                  </p:stCondLst>
                                  <p:childTnLst>
                                    <p:set>
                                      <p:cBhvr>
                                        <p:cTn id="86" dur="1" fill="hold">
                                          <p:stCondLst>
                                            <p:cond delay="0"/>
                                          </p:stCondLst>
                                        </p:cTn>
                                        <p:tgtEl>
                                          <p:spTgt spid="133"/>
                                        </p:tgtEl>
                                        <p:attrNameLst>
                                          <p:attrName>style.visibility</p:attrName>
                                        </p:attrNameLst>
                                      </p:cBhvr>
                                      <p:to>
                                        <p:strVal val="visible"/>
                                      </p:to>
                                    </p:set>
                                    <p:animEffect transition="in" filter="wipe(right)">
                                      <p:cBhvr>
                                        <p:cTn id="87" dur="500"/>
                                        <p:tgtEl>
                                          <p:spTgt spid="1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2" grpId="1"/>
      <p:bldP spid="13" grpId="0"/>
      <p:bldP spid="14" grpId="0"/>
      <p:bldP spid="14" grpId="1"/>
      <p:bldP spid="16" grpId="0"/>
      <p:bldP spid="16" grpId="1"/>
      <p:bldP spid="17" grpId="0"/>
      <p:bldP spid="17" grpId="1"/>
      <p:bldP spid="18" grpId="0"/>
      <p:bldP spid="18" grpId="1"/>
      <p:bldP spid="20"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1FDF3918-4AB3-47F3-B53A-8D2266ED79DE}"/>
              </a:ext>
            </a:extLst>
          </p:cNvPr>
          <p:cNvGrpSpPr/>
          <p:nvPr/>
        </p:nvGrpSpPr>
        <p:grpSpPr>
          <a:xfrm>
            <a:off x="2927921" y="1397726"/>
            <a:ext cx="6697447" cy="4701107"/>
            <a:chOff x="4540821" y="1314450"/>
            <a:chExt cx="7395066" cy="5190783"/>
          </a:xfrm>
        </p:grpSpPr>
        <p:grpSp>
          <p:nvGrpSpPr>
            <p:cNvPr id="22" name="Group 21">
              <a:extLst>
                <a:ext uri="{FF2B5EF4-FFF2-40B4-BE49-F238E27FC236}">
                  <a16:creationId xmlns:a16="http://schemas.microsoft.com/office/drawing/2014/main" id="{D220703F-D561-4D07-9AA2-ED6905C80EBB}"/>
                </a:ext>
              </a:extLst>
            </p:cNvPr>
            <p:cNvGrpSpPr/>
            <p:nvPr/>
          </p:nvGrpSpPr>
          <p:grpSpPr>
            <a:xfrm>
              <a:off x="4540821" y="1333500"/>
              <a:ext cx="7395066" cy="4917983"/>
              <a:chOff x="740592" y="466914"/>
              <a:chExt cx="9356970" cy="6222719"/>
            </a:xfrm>
          </p:grpSpPr>
          <p:sp>
            <p:nvSpPr>
              <p:cNvPr id="28" name="Oval 27">
                <a:extLst>
                  <a:ext uri="{FF2B5EF4-FFF2-40B4-BE49-F238E27FC236}">
                    <a16:creationId xmlns:a16="http://schemas.microsoft.com/office/drawing/2014/main" id="{692A86C6-7943-4050-B51B-70DD0DB55061}"/>
                  </a:ext>
                </a:extLst>
              </p:cNvPr>
              <p:cNvSpPr/>
              <p:nvPr/>
            </p:nvSpPr>
            <p:spPr bwMode="auto">
              <a:xfrm>
                <a:off x="4804592" y="2937608"/>
                <a:ext cx="965200" cy="965200"/>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 name="Oval 28">
                <a:extLst>
                  <a:ext uri="{FF2B5EF4-FFF2-40B4-BE49-F238E27FC236}">
                    <a16:creationId xmlns:a16="http://schemas.microsoft.com/office/drawing/2014/main" id="{209176D9-FC6E-4121-8ACA-B392381C2CDA}"/>
                  </a:ext>
                </a:extLst>
              </p:cNvPr>
              <p:cNvSpPr/>
              <p:nvPr/>
            </p:nvSpPr>
            <p:spPr bwMode="auto">
              <a:xfrm>
                <a:off x="5109392" y="1807308"/>
                <a:ext cx="355600" cy="3556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 name="Oval 29">
                <a:extLst>
                  <a:ext uri="{FF2B5EF4-FFF2-40B4-BE49-F238E27FC236}">
                    <a16:creationId xmlns:a16="http://schemas.microsoft.com/office/drawing/2014/main" id="{2756AD84-8A38-44FC-AED0-FC3D81365379}"/>
                  </a:ext>
                </a:extLst>
              </p:cNvPr>
              <p:cNvSpPr/>
              <p:nvPr/>
            </p:nvSpPr>
            <p:spPr bwMode="auto">
              <a:xfrm>
                <a:off x="3255192" y="2277208"/>
                <a:ext cx="355600" cy="3556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 name="Oval 30">
                <a:extLst>
                  <a:ext uri="{FF2B5EF4-FFF2-40B4-BE49-F238E27FC236}">
                    <a16:creationId xmlns:a16="http://schemas.microsoft.com/office/drawing/2014/main" id="{804EF23A-7272-4B75-ABDC-85D438FF50E6}"/>
                  </a:ext>
                </a:extLst>
              </p:cNvPr>
              <p:cNvSpPr/>
              <p:nvPr/>
            </p:nvSpPr>
            <p:spPr bwMode="auto">
              <a:xfrm>
                <a:off x="3636192" y="918308"/>
                <a:ext cx="711200" cy="7112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 name="Oval 31">
                <a:extLst>
                  <a:ext uri="{FF2B5EF4-FFF2-40B4-BE49-F238E27FC236}">
                    <a16:creationId xmlns:a16="http://schemas.microsoft.com/office/drawing/2014/main" id="{8679BA00-EA04-4D33-AF0C-9185B72444E2}"/>
                  </a:ext>
                </a:extLst>
              </p:cNvPr>
              <p:cNvSpPr/>
              <p:nvPr/>
            </p:nvSpPr>
            <p:spPr bwMode="auto">
              <a:xfrm>
                <a:off x="3991792" y="486508"/>
                <a:ext cx="711200" cy="7112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 name="Oval 32">
                <a:extLst>
                  <a:ext uri="{FF2B5EF4-FFF2-40B4-BE49-F238E27FC236}">
                    <a16:creationId xmlns:a16="http://schemas.microsoft.com/office/drawing/2014/main" id="{84D4CCBD-8B68-47E8-9475-AFAB8D629033}"/>
                  </a:ext>
                </a:extLst>
              </p:cNvPr>
              <p:cNvSpPr/>
              <p:nvPr/>
            </p:nvSpPr>
            <p:spPr bwMode="auto">
              <a:xfrm>
                <a:off x="3643449" y="466914"/>
                <a:ext cx="591094" cy="591094"/>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 name="Oval 33">
                <a:extLst>
                  <a:ext uri="{FF2B5EF4-FFF2-40B4-BE49-F238E27FC236}">
                    <a16:creationId xmlns:a16="http://schemas.microsoft.com/office/drawing/2014/main" id="{186953E1-80D7-4B40-8FFE-656541268651}"/>
                  </a:ext>
                </a:extLst>
              </p:cNvPr>
              <p:cNvSpPr/>
              <p:nvPr/>
            </p:nvSpPr>
            <p:spPr bwMode="auto">
              <a:xfrm>
                <a:off x="2939143" y="809088"/>
                <a:ext cx="797197" cy="79719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Oval 34">
                <a:extLst>
                  <a:ext uri="{FF2B5EF4-FFF2-40B4-BE49-F238E27FC236}">
                    <a16:creationId xmlns:a16="http://schemas.microsoft.com/office/drawing/2014/main" id="{A7609604-1889-4085-BE67-3ED9A3F07807}"/>
                  </a:ext>
                </a:extLst>
              </p:cNvPr>
              <p:cNvSpPr/>
              <p:nvPr/>
            </p:nvSpPr>
            <p:spPr bwMode="auto">
              <a:xfrm>
                <a:off x="2480492" y="2315308"/>
                <a:ext cx="279400" cy="2794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6" name="Oval 35">
                <a:extLst>
                  <a:ext uri="{FF2B5EF4-FFF2-40B4-BE49-F238E27FC236}">
                    <a16:creationId xmlns:a16="http://schemas.microsoft.com/office/drawing/2014/main" id="{4E4C405D-B443-408C-BC1D-98D50C03D89D}"/>
                  </a:ext>
                </a:extLst>
              </p:cNvPr>
              <p:cNvSpPr/>
              <p:nvPr/>
            </p:nvSpPr>
            <p:spPr bwMode="auto">
              <a:xfrm>
                <a:off x="2134661" y="3078958"/>
                <a:ext cx="279400" cy="2794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7" name="Oval 36">
                <a:extLst>
                  <a:ext uri="{FF2B5EF4-FFF2-40B4-BE49-F238E27FC236}">
                    <a16:creationId xmlns:a16="http://schemas.microsoft.com/office/drawing/2014/main" id="{E6A52F87-D04C-4C5C-8980-FCAFC2C59AAA}"/>
                  </a:ext>
                </a:extLst>
              </p:cNvPr>
              <p:cNvSpPr/>
              <p:nvPr/>
            </p:nvSpPr>
            <p:spPr bwMode="auto">
              <a:xfrm>
                <a:off x="1566092" y="1439008"/>
                <a:ext cx="711200" cy="7112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8" name="Oval 37">
                <a:extLst>
                  <a:ext uri="{FF2B5EF4-FFF2-40B4-BE49-F238E27FC236}">
                    <a16:creationId xmlns:a16="http://schemas.microsoft.com/office/drawing/2014/main" id="{3BD883D8-AC3F-4C55-A8DF-BBAB7A4A9285}"/>
                  </a:ext>
                </a:extLst>
              </p:cNvPr>
              <p:cNvSpPr/>
              <p:nvPr/>
            </p:nvSpPr>
            <p:spPr bwMode="auto">
              <a:xfrm>
                <a:off x="740592" y="905608"/>
                <a:ext cx="635000" cy="6350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39" name="Connector: Elbow 38">
                <a:extLst>
                  <a:ext uri="{FF2B5EF4-FFF2-40B4-BE49-F238E27FC236}">
                    <a16:creationId xmlns:a16="http://schemas.microsoft.com/office/drawing/2014/main" id="{1F699CA4-CD29-4288-8241-905DACCBE031}"/>
                  </a:ext>
                </a:extLst>
              </p:cNvPr>
              <p:cNvCxnSpPr>
                <a:stCxn id="30" idx="6"/>
                <a:endCxn id="28" idx="0"/>
              </p:cNvCxnSpPr>
              <p:nvPr/>
            </p:nvCxnSpPr>
            <p:spPr>
              <a:xfrm>
                <a:off x="3610792" y="2455008"/>
                <a:ext cx="1676400" cy="482600"/>
              </a:xfrm>
              <a:prstGeom prst="bentConnector2">
                <a:avLst/>
              </a:prstGeom>
              <a:ln w="38100">
                <a:solidFill>
                  <a:schemeClr val="accent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7296D944-F5BC-4E9E-895E-6C69D1A04158}"/>
                  </a:ext>
                </a:extLst>
              </p:cNvPr>
              <p:cNvCxnSpPr>
                <a:stCxn id="29" idx="4"/>
                <a:endCxn id="28" idx="0"/>
              </p:cNvCxnSpPr>
              <p:nvPr/>
            </p:nvCxnSpPr>
            <p:spPr>
              <a:xfrm>
                <a:off x="5287192" y="2162908"/>
                <a:ext cx="0" cy="774700"/>
              </a:xfrm>
              <a:prstGeom prst="straightConnector1">
                <a:avLst/>
              </a:prstGeom>
              <a:ln w="38100">
                <a:solidFill>
                  <a:schemeClr val="accent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41" name="Connector: Elbow 40">
                <a:extLst>
                  <a:ext uri="{FF2B5EF4-FFF2-40B4-BE49-F238E27FC236}">
                    <a16:creationId xmlns:a16="http://schemas.microsoft.com/office/drawing/2014/main" id="{8D906901-0DAC-4C0A-BE38-54A2D55F1689}"/>
                  </a:ext>
                </a:extLst>
              </p:cNvPr>
              <p:cNvCxnSpPr>
                <a:stCxn id="31" idx="6"/>
                <a:endCxn id="29" idx="0"/>
              </p:cNvCxnSpPr>
              <p:nvPr/>
            </p:nvCxnSpPr>
            <p:spPr>
              <a:xfrm>
                <a:off x="4347392" y="1273908"/>
                <a:ext cx="939800" cy="533400"/>
              </a:xfrm>
              <a:prstGeom prst="bentConnector2">
                <a:avLst/>
              </a:prstGeom>
              <a:ln w="38100">
                <a:solidFill>
                  <a:schemeClr val="accent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42" name="Connector: Elbow 41">
                <a:extLst>
                  <a:ext uri="{FF2B5EF4-FFF2-40B4-BE49-F238E27FC236}">
                    <a16:creationId xmlns:a16="http://schemas.microsoft.com/office/drawing/2014/main" id="{C8118FC4-FF93-4785-A72A-E67CE2FABA26}"/>
                  </a:ext>
                </a:extLst>
              </p:cNvPr>
              <p:cNvCxnSpPr>
                <a:stCxn id="31" idx="4"/>
                <a:endCxn id="28" idx="0"/>
              </p:cNvCxnSpPr>
              <p:nvPr/>
            </p:nvCxnSpPr>
            <p:spPr>
              <a:xfrm rot="16200000" flipH="1">
                <a:off x="3985442" y="1635858"/>
                <a:ext cx="1308100" cy="1295400"/>
              </a:xfrm>
              <a:prstGeom prst="bentConnector3">
                <a:avLst>
                  <a:gd name="adj1" fmla="val 50000"/>
                </a:avLst>
              </a:prstGeom>
              <a:ln w="38100">
                <a:solidFill>
                  <a:schemeClr val="accent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43" name="Connector: Elbow 42">
                <a:extLst>
                  <a:ext uri="{FF2B5EF4-FFF2-40B4-BE49-F238E27FC236}">
                    <a16:creationId xmlns:a16="http://schemas.microsoft.com/office/drawing/2014/main" id="{A6FD7789-053B-4865-B6C5-D77C0BB3E626}"/>
                  </a:ext>
                </a:extLst>
              </p:cNvPr>
              <p:cNvCxnSpPr>
                <a:stCxn id="31" idx="4"/>
                <a:endCxn id="30" idx="0"/>
              </p:cNvCxnSpPr>
              <p:nvPr/>
            </p:nvCxnSpPr>
            <p:spPr>
              <a:xfrm rot="5400000">
                <a:off x="3388542" y="1673958"/>
                <a:ext cx="647700" cy="558800"/>
              </a:xfrm>
              <a:prstGeom prst="bentConnector3">
                <a:avLst/>
              </a:prstGeom>
              <a:ln w="38100">
                <a:solidFill>
                  <a:schemeClr val="accent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44" name="Connector: Elbow 43">
                <a:extLst>
                  <a:ext uri="{FF2B5EF4-FFF2-40B4-BE49-F238E27FC236}">
                    <a16:creationId xmlns:a16="http://schemas.microsoft.com/office/drawing/2014/main" id="{A7504CA3-B55F-48CD-B691-259EE7D0DE1C}"/>
                  </a:ext>
                </a:extLst>
              </p:cNvPr>
              <p:cNvCxnSpPr>
                <a:stCxn id="37" idx="6"/>
                <a:endCxn id="30" idx="0"/>
              </p:cNvCxnSpPr>
              <p:nvPr/>
            </p:nvCxnSpPr>
            <p:spPr>
              <a:xfrm>
                <a:off x="2277292" y="1794608"/>
                <a:ext cx="1155700" cy="482600"/>
              </a:xfrm>
              <a:prstGeom prst="bentConnector2">
                <a:avLst/>
              </a:prstGeom>
              <a:ln w="38100">
                <a:solidFill>
                  <a:schemeClr val="accent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45" name="Connector: Elbow 44">
                <a:extLst>
                  <a:ext uri="{FF2B5EF4-FFF2-40B4-BE49-F238E27FC236}">
                    <a16:creationId xmlns:a16="http://schemas.microsoft.com/office/drawing/2014/main" id="{829436AE-3342-458E-ADAD-022497CF8F1D}"/>
                  </a:ext>
                </a:extLst>
              </p:cNvPr>
              <p:cNvCxnSpPr>
                <a:stCxn id="38" idx="6"/>
                <a:endCxn id="37" idx="0"/>
              </p:cNvCxnSpPr>
              <p:nvPr/>
            </p:nvCxnSpPr>
            <p:spPr>
              <a:xfrm>
                <a:off x="1375592" y="1223108"/>
                <a:ext cx="546100" cy="215900"/>
              </a:xfrm>
              <a:prstGeom prst="bentConnector2">
                <a:avLst/>
              </a:prstGeom>
              <a:ln w="38100">
                <a:solidFill>
                  <a:schemeClr val="accent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46" name="Connector: Elbow 45">
                <a:extLst>
                  <a:ext uri="{FF2B5EF4-FFF2-40B4-BE49-F238E27FC236}">
                    <a16:creationId xmlns:a16="http://schemas.microsoft.com/office/drawing/2014/main" id="{F4720529-736D-4298-9F5B-D52B675C7849}"/>
                  </a:ext>
                </a:extLst>
              </p:cNvPr>
              <p:cNvCxnSpPr>
                <a:stCxn id="30" idx="4"/>
                <a:endCxn id="28" idx="1"/>
              </p:cNvCxnSpPr>
              <p:nvPr/>
            </p:nvCxnSpPr>
            <p:spPr>
              <a:xfrm rot="16200000" flipH="1">
                <a:off x="3966392" y="2099408"/>
                <a:ext cx="446150" cy="1512950"/>
              </a:xfrm>
              <a:prstGeom prst="bentConnector3">
                <a:avLst>
                  <a:gd name="adj1" fmla="val 51752"/>
                </a:avLst>
              </a:prstGeom>
              <a:ln w="38100">
                <a:solidFill>
                  <a:schemeClr val="accent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47" name="Connector: Elbow 46">
                <a:extLst>
                  <a:ext uri="{FF2B5EF4-FFF2-40B4-BE49-F238E27FC236}">
                    <a16:creationId xmlns:a16="http://schemas.microsoft.com/office/drawing/2014/main" id="{02C92B94-35F3-4A3F-87D0-FF72DEE4696E}"/>
                  </a:ext>
                </a:extLst>
              </p:cNvPr>
              <p:cNvCxnSpPr>
                <a:stCxn id="35" idx="4"/>
                <a:endCxn id="28" idx="1"/>
              </p:cNvCxnSpPr>
              <p:nvPr/>
            </p:nvCxnSpPr>
            <p:spPr>
              <a:xfrm rot="16200000" flipH="1">
                <a:off x="3540942" y="1673958"/>
                <a:ext cx="484250" cy="2325750"/>
              </a:xfrm>
              <a:prstGeom prst="bentConnector3">
                <a:avLst>
                  <a:gd name="adj1" fmla="val 55554"/>
                </a:avLst>
              </a:prstGeom>
              <a:ln w="38100">
                <a:solidFill>
                  <a:schemeClr val="accent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48" name="Connector: Elbow 47">
                <a:extLst>
                  <a:ext uri="{FF2B5EF4-FFF2-40B4-BE49-F238E27FC236}">
                    <a16:creationId xmlns:a16="http://schemas.microsoft.com/office/drawing/2014/main" id="{D54A7473-32CD-4A4D-B7C2-E6F42C88A33A}"/>
                  </a:ext>
                </a:extLst>
              </p:cNvPr>
              <p:cNvCxnSpPr>
                <a:stCxn id="36" idx="0"/>
                <a:endCxn id="28" idx="1"/>
              </p:cNvCxnSpPr>
              <p:nvPr/>
            </p:nvCxnSpPr>
            <p:spPr>
              <a:xfrm rot="5400000" flipH="1" flipV="1">
                <a:off x="3610151" y="1743168"/>
                <a:ext cx="12700" cy="2671581"/>
              </a:xfrm>
              <a:prstGeom prst="bentConnector3">
                <a:avLst>
                  <a:gd name="adj1" fmla="val 1712976"/>
                </a:avLst>
              </a:prstGeom>
              <a:ln w="38100">
                <a:solidFill>
                  <a:schemeClr val="accent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49" name="Connector: Elbow 48">
                <a:extLst>
                  <a:ext uri="{FF2B5EF4-FFF2-40B4-BE49-F238E27FC236}">
                    <a16:creationId xmlns:a16="http://schemas.microsoft.com/office/drawing/2014/main" id="{595FABC8-7DEC-4CA2-9813-69AF4650E917}"/>
                  </a:ext>
                </a:extLst>
              </p:cNvPr>
              <p:cNvCxnSpPr>
                <a:cxnSpLocks/>
                <a:stCxn id="37" idx="4"/>
                <a:endCxn id="28" idx="1"/>
              </p:cNvCxnSpPr>
              <p:nvPr/>
            </p:nvCxnSpPr>
            <p:spPr>
              <a:xfrm rot="16200000" flipH="1">
                <a:off x="2969442" y="1102458"/>
                <a:ext cx="928750" cy="3024250"/>
              </a:xfrm>
              <a:prstGeom prst="bentConnector3">
                <a:avLst>
                  <a:gd name="adj1" fmla="val 76928"/>
                </a:avLst>
              </a:prstGeom>
              <a:ln w="38100">
                <a:solidFill>
                  <a:schemeClr val="accent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sp>
            <p:nvSpPr>
              <p:cNvPr id="50" name="Oval 49">
                <a:extLst>
                  <a:ext uri="{FF2B5EF4-FFF2-40B4-BE49-F238E27FC236}">
                    <a16:creationId xmlns:a16="http://schemas.microsoft.com/office/drawing/2014/main" id="{70CD7E6A-D6F4-4219-8757-708B1AE3803F}"/>
                  </a:ext>
                </a:extLst>
              </p:cNvPr>
              <p:cNvSpPr/>
              <p:nvPr/>
            </p:nvSpPr>
            <p:spPr bwMode="auto">
              <a:xfrm>
                <a:off x="6092345" y="914316"/>
                <a:ext cx="635000" cy="635000"/>
              </a:xfrm>
              <a:prstGeom prst="ellipse">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1" name="Oval 50">
                <a:extLst>
                  <a:ext uri="{FF2B5EF4-FFF2-40B4-BE49-F238E27FC236}">
                    <a16:creationId xmlns:a16="http://schemas.microsoft.com/office/drawing/2014/main" id="{11CA50F7-F59C-4D9A-AD74-F5AA67CD8DAE}"/>
                  </a:ext>
                </a:extLst>
              </p:cNvPr>
              <p:cNvSpPr/>
              <p:nvPr/>
            </p:nvSpPr>
            <p:spPr bwMode="auto">
              <a:xfrm>
                <a:off x="8313030" y="1345391"/>
                <a:ext cx="635000" cy="635000"/>
              </a:xfrm>
              <a:prstGeom prst="ellipse">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2" name="Oval 51">
                <a:extLst>
                  <a:ext uri="{FF2B5EF4-FFF2-40B4-BE49-F238E27FC236}">
                    <a16:creationId xmlns:a16="http://schemas.microsoft.com/office/drawing/2014/main" id="{24320632-6CFA-4394-843F-3A23803EEDFD}"/>
                  </a:ext>
                </a:extLst>
              </p:cNvPr>
              <p:cNvSpPr/>
              <p:nvPr/>
            </p:nvSpPr>
            <p:spPr bwMode="auto">
              <a:xfrm>
                <a:off x="7359078" y="1671600"/>
                <a:ext cx="296091" cy="296091"/>
              </a:xfrm>
              <a:prstGeom prst="ellipse">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3" name="Oval 52">
                <a:extLst>
                  <a:ext uri="{FF2B5EF4-FFF2-40B4-BE49-F238E27FC236}">
                    <a16:creationId xmlns:a16="http://schemas.microsoft.com/office/drawing/2014/main" id="{CCFFCDB6-A8B2-4ECC-B125-24B1360D1ABF}"/>
                  </a:ext>
                </a:extLst>
              </p:cNvPr>
              <p:cNvSpPr/>
              <p:nvPr/>
            </p:nvSpPr>
            <p:spPr bwMode="auto">
              <a:xfrm>
                <a:off x="8678790" y="992693"/>
                <a:ext cx="635000" cy="635000"/>
              </a:xfrm>
              <a:prstGeom prst="ellipse">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4" name="Oval 53">
                <a:extLst>
                  <a:ext uri="{FF2B5EF4-FFF2-40B4-BE49-F238E27FC236}">
                    <a16:creationId xmlns:a16="http://schemas.microsoft.com/office/drawing/2014/main" id="{3A053BBA-BC32-455D-AB07-4C9E95BBE0CF}"/>
                  </a:ext>
                </a:extLst>
              </p:cNvPr>
              <p:cNvSpPr/>
              <p:nvPr/>
            </p:nvSpPr>
            <p:spPr bwMode="auto">
              <a:xfrm>
                <a:off x="9475624" y="1593585"/>
                <a:ext cx="478609" cy="478609"/>
              </a:xfrm>
              <a:prstGeom prst="ellipse">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5" name="Oval 54">
                <a:extLst>
                  <a:ext uri="{FF2B5EF4-FFF2-40B4-BE49-F238E27FC236}">
                    <a16:creationId xmlns:a16="http://schemas.microsoft.com/office/drawing/2014/main" id="{FEFB34F9-9AC7-4360-9EF1-5103E11BCB7E}"/>
                  </a:ext>
                </a:extLst>
              </p:cNvPr>
              <p:cNvSpPr/>
              <p:nvPr/>
            </p:nvSpPr>
            <p:spPr bwMode="auto">
              <a:xfrm>
                <a:off x="8848607" y="2429608"/>
                <a:ext cx="478609" cy="478609"/>
              </a:xfrm>
              <a:prstGeom prst="ellipse">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6" name="Oval 55">
                <a:extLst>
                  <a:ext uri="{FF2B5EF4-FFF2-40B4-BE49-F238E27FC236}">
                    <a16:creationId xmlns:a16="http://schemas.microsoft.com/office/drawing/2014/main" id="{05EC8281-1BCE-486E-AD07-43F7B47E8F7A}"/>
                  </a:ext>
                </a:extLst>
              </p:cNvPr>
              <p:cNvSpPr/>
              <p:nvPr/>
            </p:nvSpPr>
            <p:spPr bwMode="auto">
              <a:xfrm>
                <a:off x="9462562" y="2677803"/>
                <a:ext cx="635000" cy="635000"/>
              </a:xfrm>
              <a:prstGeom prst="ellipse">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7" name="Oval 56">
                <a:extLst>
                  <a:ext uri="{FF2B5EF4-FFF2-40B4-BE49-F238E27FC236}">
                    <a16:creationId xmlns:a16="http://schemas.microsoft.com/office/drawing/2014/main" id="{253C6E52-441F-4435-89D6-D757DD17CF78}"/>
                  </a:ext>
                </a:extLst>
              </p:cNvPr>
              <p:cNvSpPr/>
              <p:nvPr/>
            </p:nvSpPr>
            <p:spPr bwMode="auto">
              <a:xfrm>
                <a:off x="7359078" y="2599063"/>
                <a:ext cx="296091" cy="296091"/>
              </a:xfrm>
              <a:prstGeom prst="ellipse">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8" name="Oval 57">
                <a:extLst>
                  <a:ext uri="{FF2B5EF4-FFF2-40B4-BE49-F238E27FC236}">
                    <a16:creationId xmlns:a16="http://schemas.microsoft.com/office/drawing/2014/main" id="{8E319B09-9797-42B0-8C30-DA64655EF286}"/>
                  </a:ext>
                </a:extLst>
              </p:cNvPr>
              <p:cNvSpPr/>
              <p:nvPr/>
            </p:nvSpPr>
            <p:spPr bwMode="auto">
              <a:xfrm>
                <a:off x="8848607" y="3357071"/>
                <a:ext cx="478609" cy="478609"/>
              </a:xfrm>
              <a:prstGeom prst="ellipse">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59" name="Connector: Elbow 58">
                <a:extLst>
                  <a:ext uri="{FF2B5EF4-FFF2-40B4-BE49-F238E27FC236}">
                    <a16:creationId xmlns:a16="http://schemas.microsoft.com/office/drawing/2014/main" id="{BF7B3886-039A-40CF-ADF6-95B2C0B4B855}"/>
                  </a:ext>
                </a:extLst>
              </p:cNvPr>
              <p:cNvCxnSpPr>
                <a:cxnSpLocks/>
                <a:stCxn id="50" idx="4"/>
                <a:endCxn id="28" idx="7"/>
              </p:cNvCxnSpPr>
              <p:nvPr/>
            </p:nvCxnSpPr>
            <p:spPr>
              <a:xfrm rot="5400000">
                <a:off x="5254323" y="1923436"/>
                <a:ext cx="1529642" cy="781403"/>
              </a:xfrm>
              <a:prstGeom prst="bentConnector3">
                <a:avLst>
                  <a:gd name="adj1" fmla="val 50000"/>
                </a:avLst>
              </a:prstGeom>
              <a:ln w="38100">
                <a:solidFill>
                  <a:schemeClr val="tx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60" name="Connector: Elbow 59">
                <a:extLst>
                  <a:ext uri="{FF2B5EF4-FFF2-40B4-BE49-F238E27FC236}">
                    <a16:creationId xmlns:a16="http://schemas.microsoft.com/office/drawing/2014/main" id="{800CFD29-11D5-4889-91EB-6C0C28D5B3D4}"/>
                  </a:ext>
                </a:extLst>
              </p:cNvPr>
              <p:cNvCxnSpPr>
                <a:stCxn id="52" idx="6"/>
                <a:endCxn id="51" idx="2"/>
              </p:cNvCxnSpPr>
              <p:nvPr/>
            </p:nvCxnSpPr>
            <p:spPr>
              <a:xfrm flipV="1">
                <a:off x="7655169" y="1662891"/>
                <a:ext cx="657861" cy="156755"/>
              </a:xfrm>
              <a:prstGeom prst="bentConnector3">
                <a:avLst/>
              </a:prstGeom>
              <a:ln w="38100">
                <a:solidFill>
                  <a:schemeClr val="tx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61" name="Connector: Elbow 60">
                <a:extLst>
                  <a:ext uri="{FF2B5EF4-FFF2-40B4-BE49-F238E27FC236}">
                    <a16:creationId xmlns:a16="http://schemas.microsoft.com/office/drawing/2014/main" id="{5FB6614E-14B4-4349-B62D-4685825E1731}"/>
                  </a:ext>
                </a:extLst>
              </p:cNvPr>
              <p:cNvCxnSpPr>
                <a:cxnSpLocks/>
                <a:stCxn id="51" idx="4"/>
                <a:endCxn id="28" idx="7"/>
              </p:cNvCxnSpPr>
              <p:nvPr/>
            </p:nvCxnSpPr>
            <p:spPr>
              <a:xfrm rot="5400000">
                <a:off x="6580203" y="1028630"/>
                <a:ext cx="1098567" cy="3002088"/>
              </a:xfrm>
              <a:prstGeom prst="bentConnector3">
                <a:avLst>
                  <a:gd name="adj1" fmla="val 30792"/>
                </a:avLst>
              </a:prstGeom>
              <a:ln w="38100">
                <a:solidFill>
                  <a:schemeClr val="tx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62" name="Connector: Elbow 61">
                <a:extLst>
                  <a:ext uri="{FF2B5EF4-FFF2-40B4-BE49-F238E27FC236}">
                    <a16:creationId xmlns:a16="http://schemas.microsoft.com/office/drawing/2014/main" id="{F021FB0A-46BB-4E3C-A3A7-9FCE81F6E31A}"/>
                  </a:ext>
                </a:extLst>
              </p:cNvPr>
              <p:cNvCxnSpPr>
                <a:stCxn id="54" idx="0"/>
                <a:endCxn id="53" idx="6"/>
              </p:cNvCxnSpPr>
              <p:nvPr/>
            </p:nvCxnSpPr>
            <p:spPr>
              <a:xfrm rot="16200000" flipV="1">
                <a:off x="9372664" y="1251319"/>
                <a:ext cx="283392" cy="401139"/>
              </a:xfrm>
              <a:prstGeom prst="bentConnector2">
                <a:avLst/>
              </a:prstGeom>
              <a:ln w="38100">
                <a:solidFill>
                  <a:schemeClr val="tx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63" name="Connector: Elbow 62">
                <a:extLst>
                  <a:ext uri="{FF2B5EF4-FFF2-40B4-BE49-F238E27FC236}">
                    <a16:creationId xmlns:a16="http://schemas.microsoft.com/office/drawing/2014/main" id="{6067FAF2-5AD8-49B7-A34F-24C4E8CC5BD9}"/>
                  </a:ext>
                </a:extLst>
              </p:cNvPr>
              <p:cNvCxnSpPr>
                <a:stCxn id="54" idx="4"/>
                <a:endCxn id="28" idx="7"/>
              </p:cNvCxnSpPr>
              <p:nvPr/>
            </p:nvCxnSpPr>
            <p:spPr>
              <a:xfrm rot="5400000">
                <a:off x="7168304" y="532333"/>
                <a:ext cx="1006764" cy="4086487"/>
              </a:xfrm>
              <a:prstGeom prst="bentConnector3">
                <a:avLst>
                  <a:gd name="adj1" fmla="val 23218"/>
                </a:avLst>
              </a:prstGeom>
              <a:ln w="38100">
                <a:solidFill>
                  <a:schemeClr val="tx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64" name="Connector: Elbow 63">
                <a:extLst>
                  <a:ext uri="{FF2B5EF4-FFF2-40B4-BE49-F238E27FC236}">
                    <a16:creationId xmlns:a16="http://schemas.microsoft.com/office/drawing/2014/main" id="{8E4947E8-76E2-44F3-A4F2-CDAC811799B6}"/>
                  </a:ext>
                </a:extLst>
              </p:cNvPr>
              <p:cNvCxnSpPr>
                <a:cxnSpLocks/>
                <a:stCxn id="55" idx="2"/>
              </p:cNvCxnSpPr>
              <p:nvPr/>
            </p:nvCxnSpPr>
            <p:spPr>
              <a:xfrm rot="10800000">
                <a:off x="7854463" y="2321171"/>
                <a:ext cx="994145" cy="347743"/>
              </a:xfrm>
              <a:prstGeom prst="bentConnector3">
                <a:avLst/>
              </a:prstGeom>
              <a:ln w="38100">
                <a:solidFill>
                  <a:schemeClr val="tx1"/>
                </a:solidFill>
                <a:headEnd type="none" w="lg" len="med"/>
                <a:tailEnd type="none" w="sm" len="sm"/>
              </a:ln>
            </p:spPr>
            <p:style>
              <a:lnRef idx="1">
                <a:schemeClr val="accent1"/>
              </a:lnRef>
              <a:fillRef idx="0">
                <a:schemeClr val="accent1"/>
              </a:fillRef>
              <a:effectRef idx="0">
                <a:schemeClr val="accent1"/>
              </a:effectRef>
              <a:fontRef idx="minor">
                <a:schemeClr val="tx1"/>
              </a:fontRef>
            </p:style>
          </p:cxnSp>
          <p:cxnSp>
            <p:nvCxnSpPr>
              <p:cNvPr id="65" name="Connector: Elbow 64">
                <a:extLst>
                  <a:ext uri="{FF2B5EF4-FFF2-40B4-BE49-F238E27FC236}">
                    <a16:creationId xmlns:a16="http://schemas.microsoft.com/office/drawing/2014/main" id="{EB89D794-1292-4FD2-9C77-B33C9BF91F77}"/>
                  </a:ext>
                </a:extLst>
              </p:cNvPr>
              <p:cNvCxnSpPr>
                <a:stCxn id="57" idx="4"/>
                <a:endCxn id="28" idx="6"/>
              </p:cNvCxnSpPr>
              <p:nvPr/>
            </p:nvCxnSpPr>
            <p:spPr>
              <a:xfrm rot="5400000">
                <a:off x="6375931" y="2289015"/>
                <a:ext cx="525054" cy="1737332"/>
              </a:xfrm>
              <a:prstGeom prst="bentConnector2">
                <a:avLst/>
              </a:prstGeom>
              <a:ln w="38100">
                <a:solidFill>
                  <a:schemeClr val="tx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66" name="Connector: Elbow 65">
                <a:extLst>
                  <a:ext uri="{FF2B5EF4-FFF2-40B4-BE49-F238E27FC236}">
                    <a16:creationId xmlns:a16="http://schemas.microsoft.com/office/drawing/2014/main" id="{46C001EC-7C1D-44E7-AB4A-D06C64A2E9F6}"/>
                  </a:ext>
                </a:extLst>
              </p:cNvPr>
              <p:cNvCxnSpPr>
                <a:stCxn id="56" idx="2"/>
                <a:endCxn id="28" idx="6"/>
              </p:cNvCxnSpPr>
              <p:nvPr/>
            </p:nvCxnSpPr>
            <p:spPr>
              <a:xfrm rot="10800000" flipV="1">
                <a:off x="5769792" y="2995302"/>
                <a:ext cx="3692770" cy="424905"/>
              </a:xfrm>
              <a:prstGeom prst="bentConnector3">
                <a:avLst>
                  <a:gd name="adj1" fmla="val 36984"/>
                </a:avLst>
              </a:prstGeom>
              <a:ln w="38100">
                <a:solidFill>
                  <a:schemeClr val="tx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67" name="Connector: Elbow 66">
                <a:extLst>
                  <a:ext uri="{FF2B5EF4-FFF2-40B4-BE49-F238E27FC236}">
                    <a16:creationId xmlns:a16="http://schemas.microsoft.com/office/drawing/2014/main" id="{1D5148A9-A86F-44D4-9DE4-BB34C1BF8F21}"/>
                  </a:ext>
                </a:extLst>
              </p:cNvPr>
              <p:cNvCxnSpPr>
                <a:stCxn id="58" idx="2"/>
                <a:endCxn id="28" idx="6"/>
              </p:cNvCxnSpPr>
              <p:nvPr/>
            </p:nvCxnSpPr>
            <p:spPr>
              <a:xfrm rot="10800000">
                <a:off x="5769793" y="3420208"/>
                <a:ext cx="3078815" cy="176168"/>
              </a:xfrm>
              <a:prstGeom prst="bentConnector3">
                <a:avLst>
                  <a:gd name="adj1" fmla="val 15350"/>
                </a:avLst>
              </a:prstGeom>
              <a:ln w="38100">
                <a:solidFill>
                  <a:schemeClr val="tx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sp>
            <p:nvSpPr>
              <p:cNvPr id="68" name="Oval 67">
                <a:extLst>
                  <a:ext uri="{FF2B5EF4-FFF2-40B4-BE49-F238E27FC236}">
                    <a16:creationId xmlns:a16="http://schemas.microsoft.com/office/drawing/2014/main" id="{D87D33ED-DD5B-45D4-B4BF-E979F936BD3A}"/>
                  </a:ext>
                </a:extLst>
              </p:cNvPr>
              <p:cNvSpPr/>
              <p:nvPr/>
            </p:nvSpPr>
            <p:spPr bwMode="auto">
              <a:xfrm>
                <a:off x="1098620" y="3880534"/>
                <a:ext cx="797197" cy="797197"/>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9" name="Oval 68">
                <a:extLst>
                  <a:ext uri="{FF2B5EF4-FFF2-40B4-BE49-F238E27FC236}">
                    <a16:creationId xmlns:a16="http://schemas.microsoft.com/office/drawing/2014/main" id="{91429868-D05D-46DC-8000-DA6902207993}"/>
                  </a:ext>
                </a:extLst>
              </p:cNvPr>
              <p:cNvSpPr/>
              <p:nvPr/>
            </p:nvSpPr>
            <p:spPr bwMode="auto">
              <a:xfrm>
                <a:off x="1098620" y="4970780"/>
                <a:ext cx="797197" cy="797197"/>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0" name="Oval 69">
                <a:extLst>
                  <a:ext uri="{FF2B5EF4-FFF2-40B4-BE49-F238E27FC236}">
                    <a16:creationId xmlns:a16="http://schemas.microsoft.com/office/drawing/2014/main" id="{A4A41B59-05C1-4F2C-9A78-23FECCBF2173}"/>
                  </a:ext>
                </a:extLst>
              </p:cNvPr>
              <p:cNvSpPr/>
              <p:nvPr/>
            </p:nvSpPr>
            <p:spPr bwMode="auto">
              <a:xfrm>
                <a:off x="1309636" y="3224043"/>
                <a:ext cx="401934" cy="401934"/>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1" name="Oval 70">
                <a:extLst>
                  <a:ext uri="{FF2B5EF4-FFF2-40B4-BE49-F238E27FC236}">
                    <a16:creationId xmlns:a16="http://schemas.microsoft.com/office/drawing/2014/main" id="{C090A8EE-1290-43E5-905E-8F8AA2EC4823}"/>
                  </a:ext>
                </a:extLst>
              </p:cNvPr>
              <p:cNvSpPr/>
              <p:nvPr/>
            </p:nvSpPr>
            <p:spPr bwMode="auto">
              <a:xfrm>
                <a:off x="2270929" y="4560474"/>
                <a:ext cx="401934" cy="401934"/>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2" name="Oval 71">
                <a:extLst>
                  <a:ext uri="{FF2B5EF4-FFF2-40B4-BE49-F238E27FC236}">
                    <a16:creationId xmlns:a16="http://schemas.microsoft.com/office/drawing/2014/main" id="{DC87E7A6-B580-4FBD-8DF8-356B1280E80C}"/>
                  </a:ext>
                </a:extLst>
              </p:cNvPr>
              <p:cNvSpPr/>
              <p:nvPr/>
            </p:nvSpPr>
            <p:spPr bwMode="auto">
              <a:xfrm>
                <a:off x="2821913" y="3751581"/>
                <a:ext cx="401934" cy="401934"/>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73" name="Connector: Elbow 72">
                <a:extLst>
                  <a:ext uri="{FF2B5EF4-FFF2-40B4-BE49-F238E27FC236}">
                    <a16:creationId xmlns:a16="http://schemas.microsoft.com/office/drawing/2014/main" id="{EC69D31A-71DC-4A08-9E9A-50A25064E37F}"/>
                  </a:ext>
                </a:extLst>
              </p:cNvPr>
              <p:cNvCxnSpPr>
                <a:stCxn id="69" idx="6"/>
                <a:endCxn id="28" idx="2"/>
              </p:cNvCxnSpPr>
              <p:nvPr/>
            </p:nvCxnSpPr>
            <p:spPr>
              <a:xfrm flipV="1">
                <a:off x="1895817" y="3420208"/>
                <a:ext cx="2908775" cy="1949171"/>
              </a:xfrm>
              <a:prstGeom prst="bentConnector3">
                <a:avLst>
                  <a:gd name="adj1" fmla="val 5667"/>
                </a:avLst>
              </a:prstGeom>
              <a:ln w="38100">
                <a:solidFill>
                  <a:schemeClr val="accent5"/>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74" name="Connector: Elbow 73">
                <a:extLst>
                  <a:ext uri="{FF2B5EF4-FFF2-40B4-BE49-F238E27FC236}">
                    <a16:creationId xmlns:a16="http://schemas.microsoft.com/office/drawing/2014/main" id="{DE013537-789C-4F48-A33C-F36C67FB0F61}"/>
                  </a:ext>
                </a:extLst>
              </p:cNvPr>
              <p:cNvCxnSpPr>
                <a:stCxn id="68" idx="6"/>
                <a:endCxn id="28" idx="2"/>
              </p:cNvCxnSpPr>
              <p:nvPr/>
            </p:nvCxnSpPr>
            <p:spPr>
              <a:xfrm flipV="1">
                <a:off x="1895817" y="3420208"/>
                <a:ext cx="2908775" cy="858925"/>
              </a:xfrm>
              <a:prstGeom prst="bentConnector3">
                <a:avLst>
                  <a:gd name="adj1" fmla="val 5667"/>
                </a:avLst>
              </a:prstGeom>
              <a:ln w="38100">
                <a:solidFill>
                  <a:schemeClr val="accent5"/>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5392752F-B17E-40B2-83B4-8849DC625E58}"/>
                  </a:ext>
                </a:extLst>
              </p:cNvPr>
              <p:cNvCxnSpPr>
                <a:stCxn id="70" idx="6"/>
                <a:endCxn id="28" idx="2"/>
              </p:cNvCxnSpPr>
              <p:nvPr/>
            </p:nvCxnSpPr>
            <p:spPr>
              <a:xfrm flipV="1">
                <a:off x="1711570" y="3420208"/>
                <a:ext cx="3093022" cy="4802"/>
              </a:xfrm>
              <a:prstGeom prst="straightConnector1">
                <a:avLst/>
              </a:prstGeom>
              <a:ln w="38100">
                <a:solidFill>
                  <a:schemeClr val="accent5"/>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76" name="Connector: Elbow 75">
                <a:extLst>
                  <a:ext uri="{FF2B5EF4-FFF2-40B4-BE49-F238E27FC236}">
                    <a16:creationId xmlns:a16="http://schemas.microsoft.com/office/drawing/2014/main" id="{BF43A7C1-4BD4-497C-9834-FE1011E366FA}"/>
                  </a:ext>
                </a:extLst>
              </p:cNvPr>
              <p:cNvCxnSpPr>
                <a:stCxn id="71" idx="0"/>
                <a:endCxn id="28" idx="2"/>
              </p:cNvCxnSpPr>
              <p:nvPr/>
            </p:nvCxnSpPr>
            <p:spPr>
              <a:xfrm rot="5400000" flipH="1" flipV="1">
                <a:off x="3068111" y="2823993"/>
                <a:ext cx="1140266" cy="2332696"/>
              </a:xfrm>
              <a:prstGeom prst="bentConnector2">
                <a:avLst/>
              </a:prstGeom>
              <a:ln w="38100">
                <a:solidFill>
                  <a:schemeClr val="accent5"/>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77" name="Connector: Elbow 76">
                <a:extLst>
                  <a:ext uri="{FF2B5EF4-FFF2-40B4-BE49-F238E27FC236}">
                    <a16:creationId xmlns:a16="http://schemas.microsoft.com/office/drawing/2014/main" id="{222F79A4-E5F5-4D56-9D83-FE64659B7135}"/>
                  </a:ext>
                </a:extLst>
              </p:cNvPr>
              <p:cNvCxnSpPr>
                <a:stCxn id="72" idx="0"/>
                <a:endCxn id="28" idx="2"/>
              </p:cNvCxnSpPr>
              <p:nvPr/>
            </p:nvCxnSpPr>
            <p:spPr>
              <a:xfrm rot="5400000" flipH="1" flipV="1">
                <a:off x="3748050" y="2695039"/>
                <a:ext cx="331373" cy="1781712"/>
              </a:xfrm>
              <a:prstGeom prst="bentConnector2">
                <a:avLst/>
              </a:prstGeom>
              <a:ln w="38100">
                <a:solidFill>
                  <a:schemeClr val="accent5"/>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sp>
            <p:nvSpPr>
              <p:cNvPr id="78" name="Oval 77">
                <a:extLst>
                  <a:ext uri="{FF2B5EF4-FFF2-40B4-BE49-F238E27FC236}">
                    <a16:creationId xmlns:a16="http://schemas.microsoft.com/office/drawing/2014/main" id="{5BEBCE2F-D843-4B47-A63F-2C1DB2B022C1}"/>
                  </a:ext>
                </a:extLst>
              </p:cNvPr>
              <p:cNvSpPr/>
              <p:nvPr/>
            </p:nvSpPr>
            <p:spPr bwMode="auto">
              <a:xfrm>
                <a:off x="3270181" y="4365646"/>
                <a:ext cx="797197" cy="797197"/>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79" name="Connector: Elbow 78">
                <a:extLst>
                  <a:ext uri="{FF2B5EF4-FFF2-40B4-BE49-F238E27FC236}">
                    <a16:creationId xmlns:a16="http://schemas.microsoft.com/office/drawing/2014/main" id="{695C013C-A36B-4637-ABFA-CBF6A255821A}"/>
                  </a:ext>
                </a:extLst>
              </p:cNvPr>
              <p:cNvCxnSpPr>
                <a:cxnSpLocks/>
                <a:stCxn id="78" idx="0"/>
                <a:endCxn id="28" idx="3"/>
              </p:cNvCxnSpPr>
              <p:nvPr/>
            </p:nvCxnSpPr>
            <p:spPr>
              <a:xfrm rot="5400000" flipH="1" flipV="1">
                <a:off x="4005267" y="3424971"/>
                <a:ext cx="604188" cy="1277162"/>
              </a:xfrm>
              <a:prstGeom prst="bentConnector3">
                <a:avLst>
                  <a:gd name="adj1" fmla="val 50000"/>
                </a:avLst>
              </a:prstGeom>
              <a:ln w="38100">
                <a:solidFill>
                  <a:schemeClr val="accent5"/>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sp>
            <p:nvSpPr>
              <p:cNvPr id="80" name="Oval 79">
                <a:extLst>
                  <a:ext uri="{FF2B5EF4-FFF2-40B4-BE49-F238E27FC236}">
                    <a16:creationId xmlns:a16="http://schemas.microsoft.com/office/drawing/2014/main" id="{2703DD99-A1CB-434F-A88C-D3472BFBC956}"/>
                  </a:ext>
                </a:extLst>
              </p:cNvPr>
              <p:cNvSpPr/>
              <p:nvPr/>
            </p:nvSpPr>
            <p:spPr bwMode="auto">
              <a:xfrm>
                <a:off x="2426679" y="5139397"/>
                <a:ext cx="461664" cy="461664"/>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1" name="Oval 80">
                <a:extLst>
                  <a:ext uri="{FF2B5EF4-FFF2-40B4-BE49-F238E27FC236}">
                    <a16:creationId xmlns:a16="http://schemas.microsoft.com/office/drawing/2014/main" id="{036D8418-5A08-4E12-8B7F-86AE441F6147}"/>
                  </a:ext>
                </a:extLst>
              </p:cNvPr>
              <p:cNvSpPr/>
              <p:nvPr/>
            </p:nvSpPr>
            <p:spPr bwMode="auto">
              <a:xfrm>
                <a:off x="3669323" y="5621131"/>
                <a:ext cx="797197" cy="797197"/>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2" name="Oval 81">
                <a:extLst>
                  <a:ext uri="{FF2B5EF4-FFF2-40B4-BE49-F238E27FC236}">
                    <a16:creationId xmlns:a16="http://schemas.microsoft.com/office/drawing/2014/main" id="{CC3D0713-BDCB-4A21-86D8-F6B2CC6467A8}"/>
                  </a:ext>
                </a:extLst>
              </p:cNvPr>
              <p:cNvSpPr/>
              <p:nvPr/>
            </p:nvSpPr>
            <p:spPr bwMode="auto">
              <a:xfrm>
                <a:off x="3384621" y="6010255"/>
                <a:ext cx="461664" cy="461664"/>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3" name="Oval 82">
                <a:extLst>
                  <a:ext uri="{FF2B5EF4-FFF2-40B4-BE49-F238E27FC236}">
                    <a16:creationId xmlns:a16="http://schemas.microsoft.com/office/drawing/2014/main" id="{281862DD-4939-4A46-AAA2-A64C73ED4C2C}"/>
                  </a:ext>
                </a:extLst>
              </p:cNvPr>
              <p:cNvSpPr/>
              <p:nvPr/>
            </p:nvSpPr>
            <p:spPr bwMode="auto">
              <a:xfrm>
                <a:off x="3863592" y="6227969"/>
                <a:ext cx="461664" cy="461664"/>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4" name="Oval 83">
                <a:extLst>
                  <a:ext uri="{FF2B5EF4-FFF2-40B4-BE49-F238E27FC236}">
                    <a16:creationId xmlns:a16="http://schemas.microsoft.com/office/drawing/2014/main" id="{135FD42A-FFAC-449F-96BC-7ABE9F3BAFBD}"/>
                  </a:ext>
                </a:extLst>
              </p:cNvPr>
              <p:cNvSpPr/>
              <p:nvPr/>
            </p:nvSpPr>
            <p:spPr bwMode="auto">
              <a:xfrm>
                <a:off x="2745993" y="6082826"/>
                <a:ext cx="316522" cy="316522"/>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85" name="Connector: Elbow 84">
                <a:extLst>
                  <a:ext uri="{FF2B5EF4-FFF2-40B4-BE49-F238E27FC236}">
                    <a16:creationId xmlns:a16="http://schemas.microsoft.com/office/drawing/2014/main" id="{C5AEA60D-678E-460D-8021-2A20E6061F55}"/>
                  </a:ext>
                </a:extLst>
              </p:cNvPr>
              <p:cNvCxnSpPr>
                <a:stCxn id="28" idx="3"/>
                <a:endCxn id="81" idx="0"/>
              </p:cNvCxnSpPr>
              <p:nvPr/>
            </p:nvCxnSpPr>
            <p:spPr>
              <a:xfrm rot="5400000">
                <a:off x="3577096" y="4252284"/>
                <a:ext cx="1859673" cy="878020"/>
              </a:xfrm>
              <a:prstGeom prst="bentConnector3">
                <a:avLst>
                  <a:gd name="adj1" fmla="val 86682"/>
                </a:avLst>
              </a:prstGeom>
              <a:ln w="38100">
                <a:solidFill>
                  <a:schemeClr val="accent5"/>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43E53697-952F-4504-BB1B-E3A440E6F02C}"/>
                  </a:ext>
                </a:extLst>
              </p:cNvPr>
              <p:cNvCxnSpPr>
                <a:stCxn id="84" idx="6"/>
                <a:endCxn id="82" idx="2"/>
              </p:cNvCxnSpPr>
              <p:nvPr/>
            </p:nvCxnSpPr>
            <p:spPr>
              <a:xfrm>
                <a:off x="3062515" y="6241087"/>
                <a:ext cx="322106" cy="0"/>
              </a:xfrm>
              <a:prstGeom prst="straightConnector1">
                <a:avLst/>
              </a:prstGeom>
              <a:ln w="38100">
                <a:solidFill>
                  <a:schemeClr val="accent5"/>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87" name="Connector: Elbow 86">
                <a:extLst>
                  <a:ext uri="{FF2B5EF4-FFF2-40B4-BE49-F238E27FC236}">
                    <a16:creationId xmlns:a16="http://schemas.microsoft.com/office/drawing/2014/main" id="{B7509025-DD9B-43C5-8C28-8971E8BB0BA5}"/>
                  </a:ext>
                </a:extLst>
              </p:cNvPr>
              <p:cNvCxnSpPr>
                <a:stCxn id="80" idx="6"/>
                <a:endCxn id="28" idx="3"/>
              </p:cNvCxnSpPr>
              <p:nvPr/>
            </p:nvCxnSpPr>
            <p:spPr>
              <a:xfrm flipV="1">
                <a:off x="2888343" y="3761458"/>
                <a:ext cx="2057599" cy="1608771"/>
              </a:xfrm>
              <a:prstGeom prst="bentConnector2">
                <a:avLst/>
              </a:prstGeom>
              <a:ln w="38100">
                <a:solidFill>
                  <a:schemeClr val="accent5"/>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sp>
            <p:nvSpPr>
              <p:cNvPr id="88" name="Oval 87">
                <a:extLst>
                  <a:ext uri="{FF2B5EF4-FFF2-40B4-BE49-F238E27FC236}">
                    <a16:creationId xmlns:a16="http://schemas.microsoft.com/office/drawing/2014/main" id="{859E0F28-2656-44BF-A20B-AAB98A4B67BA}"/>
                  </a:ext>
                </a:extLst>
              </p:cNvPr>
              <p:cNvSpPr/>
              <p:nvPr/>
            </p:nvSpPr>
            <p:spPr bwMode="auto">
              <a:xfrm>
                <a:off x="5550012" y="4927599"/>
                <a:ext cx="797197" cy="797197"/>
              </a:xfrm>
              <a:prstGeom prst="ellipse">
                <a:avLst/>
              </a:prstGeom>
              <a:solidFill>
                <a:schemeClr val="bg2">
                  <a:lumMod val="90000"/>
                </a:schemeClr>
              </a:solidFill>
              <a:ln>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9" name="Oval 88">
                <a:extLst>
                  <a:ext uri="{FF2B5EF4-FFF2-40B4-BE49-F238E27FC236}">
                    <a16:creationId xmlns:a16="http://schemas.microsoft.com/office/drawing/2014/main" id="{B09107C4-F49F-4A8B-A45C-3ED1CAD4051B}"/>
                  </a:ext>
                </a:extLst>
              </p:cNvPr>
              <p:cNvSpPr/>
              <p:nvPr/>
            </p:nvSpPr>
            <p:spPr bwMode="auto">
              <a:xfrm>
                <a:off x="5550012" y="5820773"/>
                <a:ext cx="797197" cy="797197"/>
              </a:xfrm>
              <a:prstGeom prst="ellipse">
                <a:avLst/>
              </a:prstGeom>
              <a:solidFill>
                <a:schemeClr val="bg2">
                  <a:lumMod val="90000"/>
                </a:schemeClr>
              </a:solidFill>
              <a:ln>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90" name="Connector: Elbow 89">
                <a:extLst>
                  <a:ext uri="{FF2B5EF4-FFF2-40B4-BE49-F238E27FC236}">
                    <a16:creationId xmlns:a16="http://schemas.microsoft.com/office/drawing/2014/main" id="{D28743CB-6D52-4004-BAA4-FA759680F8AB}"/>
                  </a:ext>
                </a:extLst>
              </p:cNvPr>
              <p:cNvCxnSpPr>
                <a:stCxn id="28" idx="4"/>
                <a:endCxn id="88" idx="2"/>
              </p:cNvCxnSpPr>
              <p:nvPr/>
            </p:nvCxnSpPr>
            <p:spPr>
              <a:xfrm rot="16200000" flipH="1">
                <a:off x="4706907" y="4483093"/>
                <a:ext cx="1423390" cy="262820"/>
              </a:xfrm>
              <a:prstGeom prst="bentConnector2">
                <a:avLst/>
              </a:prstGeom>
              <a:ln w="38100">
                <a:solidFill>
                  <a:schemeClr val="accent5"/>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91" name="Connector: Elbow 90">
                <a:extLst>
                  <a:ext uri="{FF2B5EF4-FFF2-40B4-BE49-F238E27FC236}">
                    <a16:creationId xmlns:a16="http://schemas.microsoft.com/office/drawing/2014/main" id="{DB90CB01-F812-41F2-A25F-6F4E6A1F4DEE}"/>
                  </a:ext>
                </a:extLst>
              </p:cNvPr>
              <p:cNvCxnSpPr>
                <a:stCxn id="89" idx="2"/>
                <a:endCxn id="28" idx="4"/>
              </p:cNvCxnSpPr>
              <p:nvPr/>
            </p:nvCxnSpPr>
            <p:spPr>
              <a:xfrm rot="10800000">
                <a:off x="5287192" y="3902808"/>
                <a:ext cx="262820" cy="2316564"/>
              </a:xfrm>
              <a:prstGeom prst="bentConnector2">
                <a:avLst/>
              </a:prstGeom>
              <a:ln w="38100">
                <a:solidFill>
                  <a:schemeClr val="accent5"/>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sp>
            <p:nvSpPr>
              <p:cNvPr id="92" name="Oval 91">
                <a:extLst>
                  <a:ext uri="{FF2B5EF4-FFF2-40B4-BE49-F238E27FC236}">
                    <a16:creationId xmlns:a16="http://schemas.microsoft.com/office/drawing/2014/main" id="{C7281992-F578-47FB-BAF5-5B9054DDCB2E}"/>
                  </a:ext>
                </a:extLst>
              </p:cNvPr>
              <p:cNvSpPr/>
              <p:nvPr/>
            </p:nvSpPr>
            <p:spPr bwMode="auto">
              <a:xfrm>
                <a:off x="6781800" y="3681967"/>
                <a:ext cx="797197" cy="797197"/>
              </a:xfrm>
              <a:prstGeom prst="ellipse">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3" name="Oval 92">
                <a:extLst>
                  <a:ext uri="{FF2B5EF4-FFF2-40B4-BE49-F238E27FC236}">
                    <a16:creationId xmlns:a16="http://schemas.microsoft.com/office/drawing/2014/main" id="{8EBAAC3F-E834-44C0-8B05-ECD40566D1BD}"/>
                  </a:ext>
                </a:extLst>
              </p:cNvPr>
              <p:cNvSpPr/>
              <p:nvPr/>
            </p:nvSpPr>
            <p:spPr bwMode="auto">
              <a:xfrm>
                <a:off x="6352792" y="4200379"/>
                <a:ext cx="423928" cy="423928"/>
              </a:xfrm>
              <a:prstGeom prst="ellipse">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4" name="Oval 93">
                <a:extLst>
                  <a:ext uri="{FF2B5EF4-FFF2-40B4-BE49-F238E27FC236}">
                    <a16:creationId xmlns:a16="http://schemas.microsoft.com/office/drawing/2014/main" id="{F71F77FC-1816-46D1-BA39-9029F687F1E7}"/>
                  </a:ext>
                </a:extLst>
              </p:cNvPr>
              <p:cNvSpPr/>
              <p:nvPr/>
            </p:nvSpPr>
            <p:spPr bwMode="auto">
              <a:xfrm>
                <a:off x="6720115" y="5115980"/>
                <a:ext cx="797197" cy="797197"/>
              </a:xfrm>
              <a:prstGeom prst="ellipse">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5" name="Oval 94">
                <a:extLst>
                  <a:ext uri="{FF2B5EF4-FFF2-40B4-BE49-F238E27FC236}">
                    <a16:creationId xmlns:a16="http://schemas.microsoft.com/office/drawing/2014/main" id="{C3350E7F-63B8-494F-8200-F3B098F70012}"/>
                  </a:ext>
                </a:extLst>
              </p:cNvPr>
              <p:cNvSpPr/>
              <p:nvPr/>
            </p:nvSpPr>
            <p:spPr bwMode="auto">
              <a:xfrm>
                <a:off x="7428522" y="4380229"/>
                <a:ext cx="797197" cy="797197"/>
              </a:xfrm>
              <a:prstGeom prst="ellipse">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6" name="Oval 95">
                <a:extLst>
                  <a:ext uri="{FF2B5EF4-FFF2-40B4-BE49-F238E27FC236}">
                    <a16:creationId xmlns:a16="http://schemas.microsoft.com/office/drawing/2014/main" id="{A403CA0D-93CE-4F74-BCB3-E767DEDBE018}"/>
                  </a:ext>
                </a:extLst>
              </p:cNvPr>
              <p:cNvSpPr/>
              <p:nvPr/>
            </p:nvSpPr>
            <p:spPr bwMode="auto">
              <a:xfrm>
                <a:off x="8595672" y="4343532"/>
                <a:ext cx="481985" cy="481985"/>
              </a:xfrm>
              <a:prstGeom prst="ellipse">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7" name="Oval 96">
                <a:extLst>
                  <a:ext uri="{FF2B5EF4-FFF2-40B4-BE49-F238E27FC236}">
                    <a16:creationId xmlns:a16="http://schemas.microsoft.com/office/drawing/2014/main" id="{3C9424E9-E36C-4B79-940E-78F975AF10C9}"/>
                  </a:ext>
                </a:extLst>
              </p:cNvPr>
              <p:cNvSpPr/>
              <p:nvPr/>
            </p:nvSpPr>
            <p:spPr bwMode="auto">
              <a:xfrm>
                <a:off x="8676751" y="3846508"/>
                <a:ext cx="351135" cy="351135"/>
              </a:xfrm>
              <a:prstGeom prst="ellipse">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98" name="Connector: Elbow 97">
                <a:extLst>
                  <a:ext uri="{FF2B5EF4-FFF2-40B4-BE49-F238E27FC236}">
                    <a16:creationId xmlns:a16="http://schemas.microsoft.com/office/drawing/2014/main" id="{EF54F5EA-68AF-4067-A1F0-E601D272CE3B}"/>
                  </a:ext>
                </a:extLst>
              </p:cNvPr>
              <p:cNvCxnSpPr>
                <a:stCxn id="28" idx="5"/>
                <a:endCxn id="92" idx="2"/>
              </p:cNvCxnSpPr>
              <p:nvPr/>
            </p:nvCxnSpPr>
            <p:spPr>
              <a:xfrm rot="16200000" flipH="1">
                <a:off x="6045567" y="3344333"/>
                <a:ext cx="319108" cy="1153358"/>
              </a:xfrm>
              <a:prstGeom prst="bentConnector2">
                <a:avLst/>
              </a:prstGeom>
              <a:ln w="38100">
                <a:solidFill>
                  <a:srgbClr val="00BCF2"/>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99" name="Connector: Elbow 98">
                <a:extLst>
                  <a:ext uri="{FF2B5EF4-FFF2-40B4-BE49-F238E27FC236}">
                    <a16:creationId xmlns:a16="http://schemas.microsoft.com/office/drawing/2014/main" id="{C3BD9C8B-2D63-46BC-97A7-14689B4718A0}"/>
                  </a:ext>
                </a:extLst>
              </p:cNvPr>
              <p:cNvCxnSpPr>
                <a:stCxn id="28" idx="5"/>
                <a:endCxn id="93" idx="2"/>
              </p:cNvCxnSpPr>
              <p:nvPr/>
            </p:nvCxnSpPr>
            <p:spPr>
              <a:xfrm rot="16200000" flipH="1">
                <a:off x="5665175" y="3724725"/>
                <a:ext cx="650885" cy="724350"/>
              </a:xfrm>
              <a:prstGeom prst="bentConnector2">
                <a:avLst/>
              </a:prstGeom>
              <a:ln w="38100">
                <a:solidFill>
                  <a:srgbClr val="00BCF2"/>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100" name="Connector: Elbow 99">
                <a:extLst>
                  <a:ext uri="{FF2B5EF4-FFF2-40B4-BE49-F238E27FC236}">
                    <a16:creationId xmlns:a16="http://schemas.microsoft.com/office/drawing/2014/main" id="{AC71AEBD-E14F-416A-A45F-8E866A50FEAC}"/>
                  </a:ext>
                </a:extLst>
              </p:cNvPr>
              <p:cNvCxnSpPr>
                <a:cxnSpLocks/>
                <a:stCxn id="28" idx="5"/>
                <a:endCxn id="94" idx="0"/>
              </p:cNvCxnSpPr>
              <p:nvPr/>
            </p:nvCxnSpPr>
            <p:spPr>
              <a:xfrm rot="16200000" flipH="1">
                <a:off x="5696317" y="3693583"/>
                <a:ext cx="1354522" cy="1490272"/>
              </a:xfrm>
              <a:prstGeom prst="bentConnector3">
                <a:avLst>
                  <a:gd name="adj1" fmla="val 75717"/>
                </a:avLst>
              </a:prstGeom>
              <a:ln w="38100">
                <a:solidFill>
                  <a:srgbClr val="00BCF2"/>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101" name="Connector: Elbow 100">
                <a:extLst>
                  <a:ext uri="{FF2B5EF4-FFF2-40B4-BE49-F238E27FC236}">
                    <a16:creationId xmlns:a16="http://schemas.microsoft.com/office/drawing/2014/main" id="{E01C2776-EDCA-4CA8-9DE1-73243C732A16}"/>
                  </a:ext>
                </a:extLst>
              </p:cNvPr>
              <p:cNvCxnSpPr>
                <a:cxnSpLocks/>
                <a:stCxn id="28" idx="5"/>
                <a:endCxn id="95" idx="2"/>
              </p:cNvCxnSpPr>
              <p:nvPr/>
            </p:nvCxnSpPr>
            <p:spPr>
              <a:xfrm rot="16200000" flipH="1">
                <a:off x="6019797" y="3370103"/>
                <a:ext cx="1017370" cy="1800080"/>
              </a:xfrm>
              <a:prstGeom prst="bentConnector2">
                <a:avLst/>
              </a:prstGeom>
              <a:ln w="38100">
                <a:solidFill>
                  <a:srgbClr val="00BCF2"/>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102" name="Connector: Elbow 101">
                <a:extLst>
                  <a:ext uri="{FF2B5EF4-FFF2-40B4-BE49-F238E27FC236}">
                    <a16:creationId xmlns:a16="http://schemas.microsoft.com/office/drawing/2014/main" id="{84443D39-60AB-4FEC-9AA7-680875DA2DB8}"/>
                  </a:ext>
                </a:extLst>
              </p:cNvPr>
              <p:cNvCxnSpPr>
                <a:stCxn id="92" idx="6"/>
                <a:endCxn id="96" idx="2"/>
              </p:cNvCxnSpPr>
              <p:nvPr/>
            </p:nvCxnSpPr>
            <p:spPr>
              <a:xfrm>
                <a:off x="7578997" y="4080566"/>
                <a:ext cx="1016675" cy="503959"/>
              </a:xfrm>
              <a:prstGeom prst="bentConnector3">
                <a:avLst>
                  <a:gd name="adj1" fmla="val 78553"/>
                </a:avLst>
              </a:prstGeom>
              <a:ln w="38100">
                <a:solidFill>
                  <a:srgbClr val="00BCF2"/>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103" name="Connector: Elbow 102">
                <a:extLst>
                  <a:ext uri="{FF2B5EF4-FFF2-40B4-BE49-F238E27FC236}">
                    <a16:creationId xmlns:a16="http://schemas.microsoft.com/office/drawing/2014/main" id="{FA4B604C-108B-4F17-8C2F-B6DE95019084}"/>
                  </a:ext>
                </a:extLst>
              </p:cNvPr>
              <p:cNvCxnSpPr>
                <a:stCxn id="92" idx="6"/>
                <a:endCxn id="97" idx="2"/>
              </p:cNvCxnSpPr>
              <p:nvPr/>
            </p:nvCxnSpPr>
            <p:spPr>
              <a:xfrm flipV="1">
                <a:off x="7578997" y="4022076"/>
                <a:ext cx="1097754" cy="58490"/>
              </a:xfrm>
              <a:prstGeom prst="bentConnector3">
                <a:avLst>
                  <a:gd name="adj1" fmla="val 72477"/>
                </a:avLst>
              </a:prstGeom>
              <a:ln w="38100">
                <a:solidFill>
                  <a:srgbClr val="00BCF2"/>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sp>
            <p:nvSpPr>
              <p:cNvPr id="104" name="Oval 103">
                <a:extLst>
                  <a:ext uri="{FF2B5EF4-FFF2-40B4-BE49-F238E27FC236}">
                    <a16:creationId xmlns:a16="http://schemas.microsoft.com/office/drawing/2014/main" id="{A46B3F3E-77EB-4E64-921A-7D059DAF2CB9}"/>
                  </a:ext>
                </a:extLst>
              </p:cNvPr>
              <p:cNvSpPr/>
              <p:nvPr/>
            </p:nvSpPr>
            <p:spPr bwMode="auto">
              <a:xfrm>
                <a:off x="5156200" y="2514600"/>
                <a:ext cx="254000" cy="254000"/>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5" name="Oval 104">
                <a:extLst>
                  <a:ext uri="{FF2B5EF4-FFF2-40B4-BE49-F238E27FC236}">
                    <a16:creationId xmlns:a16="http://schemas.microsoft.com/office/drawing/2014/main" id="{310433D3-4208-42A3-A476-FD7602F0F0CB}"/>
                  </a:ext>
                </a:extLst>
              </p:cNvPr>
              <p:cNvSpPr/>
              <p:nvPr/>
            </p:nvSpPr>
            <p:spPr bwMode="auto">
              <a:xfrm>
                <a:off x="5511800" y="2628900"/>
                <a:ext cx="254000" cy="254000"/>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6" name="Oval 105">
                <a:extLst>
                  <a:ext uri="{FF2B5EF4-FFF2-40B4-BE49-F238E27FC236}">
                    <a16:creationId xmlns:a16="http://schemas.microsoft.com/office/drawing/2014/main" id="{CD8CB325-813A-438F-A825-1425E47299D5}"/>
                  </a:ext>
                </a:extLst>
              </p:cNvPr>
              <p:cNvSpPr/>
              <p:nvPr/>
            </p:nvSpPr>
            <p:spPr bwMode="auto">
              <a:xfrm>
                <a:off x="5943600" y="3289300"/>
                <a:ext cx="254000" cy="254000"/>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7" name="Oval 106">
                <a:extLst>
                  <a:ext uri="{FF2B5EF4-FFF2-40B4-BE49-F238E27FC236}">
                    <a16:creationId xmlns:a16="http://schemas.microsoft.com/office/drawing/2014/main" id="{C973B459-C6BA-4616-A4E3-5684E4D033F2}"/>
                  </a:ext>
                </a:extLst>
              </p:cNvPr>
              <p:cNvSpPr/>
              <p:nvPr/>
            </p:nvSpPr>
            <p:spPr bwMode="auto">
              <a:xfrm>
                <a:off x="5524500" y="3949700"/>
                <a:ext cx="254000" cy="254000"/>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8" name="Oval 107">
                <a:extLst>
                  <a:ext uri="{FF2B5EF4-FFF2-40B4-BE49-F238E27FC236}">
                    <a16:creationId xmlns:a16="http://schemas.microsoft.com/office/drawing/2014/main" id="{0CF600A0-9FD3-4ED7-94E3-7C8742B6DEB7}"/>
                  </a:ext>
                </a:extLst>
              </p:cNvPr>
              <p:cNvSpPr/>
              <p:nvPr/>
            </p:nvSpPr>
            <p:spPr bwMode="auto">
              <a:xfrm>
                <a:off x="5168900" y="4140200"/>
                <a:ext cx="254000" cy="254000"/>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9" name="Oval 108">
                <a:extLst>
                  <a:ext uri="{FF2B5EF4-FFF2-40B4-BE49-F238E27FC236}">
                    <a16:creationId xmlns:a16="http://schemas.microsoft.com/office/drawing/2014/main" id="{B3EBE969-2834-412C-A5BE-482619A92858}"/>
                  </a:ext>
                </a:extLst>
              </p:cNvPr>
              <p:cNvSpPr/>
              <p:nvPr/>
            </p:nvSpPr>
            <p:spPr bwMode="auto">
              <a:xfrm>
                <a:off x="4800600" y="4318000"/>
                <a:ext cx="254000" cy="254000"/>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0" name="Oval 109">
                <a:extLst>
                  <a:ext uri="{FF2B5EF4-FFF2-40B4-BE49-F238E27FC236}">
                    <a16:creationId xmlns:a16="http://schemas.microsoft.com/office/drawing/2014/main" id="{8684051F-034C-4CCF-B6CE-D83AE774E182}"/>
                  </a:ext>
                </a:extLst>
              </p:cNvPr>
              <p:cNvSpPr/>
              <p:nvPr/>
            </p:nvSpPr>
            <p:spPr bwMode="auto">
              <a:xfrm>
                <a:off x="4432300" y="3975100"/>
                <a:ext cx="254000" cy="254000"/>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1" name="Oval 110">
                <a:extLst>
                  <a:ext uri="{FF2B5EF4-FFF2-40B4-BE49-F238E27FC236}">
                    <a16:creationId xmlns:a16="http://schemas.microsoft.com/office/drawing/2014/main" id="{FF51F5E3-60B8-433B-B5C0-9B7B82726585}"/>
                  </a:ext>
                </a:extLst>
              </p:cNvPr>
              <p:cNvSpPr/>
              <p:nvPr/>
            </p:nvSpPr>
            <p:spPr bwMode="auto">
              <a:xfrm>
                <a:off x="4191000" y="3302000"/>
                <a:ext cx="254000" cy="254000"/>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2" name="Oval 111">
                <a:extLst>
                  <a:ext uri="{FF2B5EF4-FFF2-40B4-BE49-F238E27FC236}">
                    <a16:creationId xmlns:a16="http://schemas.microsoft.com/office/drawing/2014/main" id="{59FBD008-9407-4C3D-ACC7-32EE62F4AA4F}"/>
                  </a:ext>
                </a:extLst>
              </p:cNvPr>
              <p:cNvSpPr/>
              <p:nvPr/>
            </p:nvSpPr>
            <p:spPr bwMode="auto">
              <a:xfrm>
                <a:off x="4546600" y="2730500"/>
                <a:ext cx="254000" cy="254000"/>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3" name="TextBox 22">
              <a:extLst>
                <a:ext uri="{FF2B5EF4-FFF2-40B4-BE49-F238E27FC236}">
                  <a16:creationId xmlns:a16="http://schemas.microsoft.com/office/drawing/2014/main" id="{CDE4B136-CE5C-4DEE-97A2-9C126A496628}"/>
                </a:ext>
              </a:extLst>
            </p:cNvPr>
            <p:cNvSpPr txBox="1"/>
            <p:nvPr/>
          </p:nvSpPr>
          <p:spPr>
            <a:xfrm>
              <a:off x="4581525" y="1371600"/>
              <a:ext cx="1712007" cy="161583"/>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gradFill>
                    <a:gsLst>
                      <a:gs pos="2917">
                        <a:srgbClr val="0078D4"/>
                      </a:gs>
                      <a:gs pos="31000">
                        <a:srgbClr val="0078D4"/>
                      </a:gs>
                    </a:gsLst>
                    <a:lin ang="5400000" scaled="0"/>
                  </a:gradFill>
                  <a:effectLst/>
                  <a:uLnTx/>
                  <a:uFillTx/>
                  <a:latin typeface="Segoe UI"/>
                  <a:ea typeface="+mn-ea"/>
                  <a:cs typeface="+mn-cs"/>
                </a:rPr>
                <a:t>ATTACKS AGAINST THE PC</a:t>
              </a:r>
            </a:p>
          </p:txBody>
        </p:sp>
        <p:sp>
          <p:nvSpPr>
            <p:cNvPr id="24" name="TextBox 23">
              <a:extLst>
                <a:ext uri="{FF2B5EF4-FFF2-40B4-BE49-F238E27FC236}">
                  <a16:creationId xmlns:a16="http://schemas.microsoft.com/office/drawing/2014/main" id="{E29B73FE-80A2-4196-B317-1C5550A6DDB3}"/>
                </a:ext>
              </a:extLst>
            </p:cNvPr>
            <p:cNvSpPr txBox="1"/>
            <p:nvPr/>
          </p:nvSpPr>
          <p:spPr>
            <a:xfrm>
              <a:off x="9467850" y="1314450"/>
              <a:ext cx="2221762" cy="323165"/>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ATTACKS AGAINST </a:t>
              </a:r>
              <a:br>
                <a:rPr kumimoji="0" lang="en-US" sz="105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br>
              <a:r>
                <a:rPr kumimoji="0" lang="en-US" sz="105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THE EMPLOYEES AND CUSTOMERS</a:t>
              </a:r>
            </a:p>
          </p:txBody>
        </p:sp>
        <p:sp>
          <p:nvSpPr>
            <p:cNvPr id="25" name="TextBox 24">
              <a:extLst>
                <a:ext uri="{FF2B5EF4-FFF2-40B4-BE49-F238E27FC236}">
                  <a16:creationId xmlns:a16="http://schemas.microsoft.com/office/drawing/2014/main" id="{4692224E-129E-4E45-B7F8-448BCFE49034}"/>
                </a:ext>
              </a:extLst>
            </p:cNvPr>
            <p:cNvSpPr txBox="1"/>
            <p:nvPr/>
          </p:nvSpPr>
          <p:spPr>
            <a:xfrm>
              <a:off x="4562475" y="5705475"/>
              <a:ext cx="1162178" cy="323165"/>
            </a:xfrm>
            <a:prstGeom prst="rect">
              <a:avLst/>
            </a:prstGeom>
            <a:noFill/>
          </p:spPr>
          <p:txBody>
            <a:bodyPr wrap="non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gradFill>
                    <a:gsLst>
                      <a:gs pos="2917">
                        <a:srgbClr val="737373"/>
                      </a:gs>
                      <a:gs pos="31000">
                        <a:srgbClr val="737373"/>
                      </a:gs>
                    </a:gsLst>
                    <a:lin ang="5400000" scaled="0"/>
                  </a:gradFill>
                  <a:effectLst/>
                  <a:uLnTx/>
                  <a:uFillTx/>
                  <a:latin typeface="Segoe UI"/>
                  <a:ea typeface="+mn-ea"/>
                  <a:cs typeface="+mn-cs"/>
                </a:rPr>
                <a:t>ATTACKER </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gradFill>
                    <a:gsLst>
                      <a:gs pos="2917">
                        <a:srgbClr val="737373"/>
                      </a:gs>
                      <a:gs pos="31000">
                        <a:srgbClr val="737373"/>
                      </a:gs>
                    </a:gsLst>
                    <a:lin ang="5400000" scaled="0"/>
                  </a:gradFill>
                  <a:effectLst/>
                  <a:uLnTx/>
                  <a:uFillTx/>
                  <a:latin typeface="Segoe UI"/>
                  <a:ea typeface="+mn-ea"/>
                  <a:cs typeface="+mn-cs"/>
                </a:rPr>
                <a:t>INFRASTRUCTURE</a:t>
              </a:r>
            </a:p>
          </p:txBody>
        </p:sp>
        <p:sp>
          <p:nvSpPr>
            <p:cNvPr id="26" name="TextBox 25">
              <a:extLst>
                <a:ext uri="{FF2B5EF4-FFF2-40B4-BE49-F238E27FC236}">
                  <a16:creationId xmlns:a16="http://schemas.microsoft.com/office/drawing/2014/main" id="{016CE5F5-D853-4765-81A6-FA8F4ECC5DC3}"/>
                </a:ext>
              </a:extLst>
            </p:cNvPr>
            <p:cNvSpPr txBox="1"/>
            <p:nvPr/>
          </p:nvSpPr>
          <p:spPr>
            <a:xfrm>
              <a:off x="7867650" y="6343650"/>
              <a:ext cx="1639873" cy="161583"/>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COLLECTIVE KNOWLEDGE</a:t>
              </a:r>
            </a:p>
          </p:txBody>
        </p:sp>
        <p:sp>
          <p:nvSpPr>
            <p:cNvPr id="27" name="TextBox 26">
              <a:extLst>
                <a:ext uri="{FF2B5EF4-FFF2-40B4-BE49-F238E27FC236}">
                  <a16:creationId xmlns:a16="http://schemas.microsoft.com/office/drawing/2014/main" id="{A94AC5D1-5BF2-4B42-A27A-3B9B0C105AD5}"/>
                </a:ext>
              </a:extLst>
            </p:cNvPr>
            <p:cNvSpPr txBox="1"/>
            <p:nvPr/>
          </p:nvSpPr>
          <p:spPr>
            <a:xfrm>
              <a:off x="10182225" y="5248275"/>
              <a:ext cx="1155766" cy="323165"/>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gradFill>
                    <a:gsLst>
                      <a:gs pos="2917">
                        <a:srgbClr val="00BCF2"/>
                      </a:gs>
                      <a:gs pos="30000">
                        <a:srgbClr val="00BCF2"/>
                      </a:gs>
                    </a:gsLst>
                    <a:lin ang="5400000" scaled="0"/>
                  </a:gradFill>
                  <a:effectLst/>
                  <a:uLnTx/>
                  <a:uFillTx/>
                  <a:latin typeface="Segoe UI"/>
                  <a:ea typeface="+mn-ea"/>
                  <a:cs typeface="+mn-cs"/>
                </a:rPr>
                <a:t>SERVICES AIDING </a:t>
              </a:r>
              <a:br>
                <a:rPr kumimoji="0" lang="en-US" sz="1050" b="1" i="0" u="none" strike="noStrike" kern="1200" cap="none" spc="0" normalizeH="0" baseline="0" noProof="0">
                  <a:ln>
                    <a:noFill/>
                  </a:ln>
                  <a:gradFill>
                    <a:gsLst>
                      <a:gs pos="2917">
                        <a:srgbClr val="00BCF2"/>
                      </a:gs>
                      <a:gs pos="30000">
                        <a:srgbClr val="00BCF2"/>
                      </a:gs>
                    </a:gsLst>
                    <a:lin ang="5400000" scaled="0"/>
                  </a:gradFill>
                  <a:effectLst/>
                  <a:uLnTx/>
                  <a:uFillTx/>
                  <a:latin typeface="Segoe UI"/>
                  <a:ea typeface="+mn-ea"/>
                  <a:cs typeface="+mn-cs"/>
                </a:rPr>
              </a:br>
              <a:r>
                <a:rPr kumimoji="0" lang="en-US" sz="1050" b="1" i="0" u="none" strike="noStrike" kern="1200" cap="none" spc="0" normalizeH="0" baseline="0" noProof="0">
                  <a:ln>
                    <a:noFill/>
                  </a:ln>
                  <a:gradFill>
                    <a:gsLst>
                      <a:gs pos="2917">
                        <a:srgbClr val="00BCF2"/>
                      </a:gs>
                      <a:gs pos="30000">
                        <a:srgbClr val="00BCF2"/>
                      </a:gs>
                    </a:gsLst>
                    <a:lin ang="5400000" scaled="0"/>
                  </a:gradFill>
                  <a:effectLst/>
                  <a:uLnTx/>
                  <a:uFillTx/>
                  <a:latin typeface="Segoe UI"/>
                  <a:ea typeface="+mn-ea"/>
                  <a:cs typeface="+mn-cs"/>
                </a:rPr>
                <a:t>THE “CASH OUT”</a:t>
              </a:r>
            </a:p>
          </p:txBody>
        </p:sp>
      </p:grpSp>
      <p:sp>
        <p:nvSpPr>
          <p:cNvPr id="3" name="Rectangle 2">
            <a:extLst>
              <a:ext uri="{FF2B5EF4-FFF2-40B4-BE49-F238E27FC236}">
                <a16:creationId xmlns:a16="http://schemas.microsoft.com/office/drawing/2014/main" id="{05F64722-B8E0-4373-B075-10A108B00C6C}"/>
              </a:ext>
            </a:extLst>
          </p:cNvPr>
          <p:cNvSpPr/>
          <p:nvPr/>
        </p:nvSpPr>
        <p:spPr bwMode="auto">
          <a:xfrm>
            <a:off x="1437039" y="0"/>
            <a:ext cx="9157447" cy="6490107"/>
          </a:xfrm>
          <a:prstGeom prst="rect">
            <a:avLst/>
          </a:prstGeom>
          <a:solidFill>
            <a:srgbClr val="EAEAEA">
              <a:alpha val="92941"/>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a:xfrm>
            <a:off x="588263" y="457201"/>
            <a:ext cx="11018520" cy="553998"/>
          </a:xfrm>
          <a:noFill/>
        </p:spPr>
        <p:txBody>
          <a:bodyPr/>
          <a:lstStyle/>
          <a:p>
            <a:r>
              <a:rPr lang="en-US"/>
              <a:t>Yes, attack services are inexpensive</a:t>
            </a:r>
          </a:p>
        </p:txBody>
      </p:sp>
      <p:sp>
        <p:nvSpPr>
          <p:cNvPr id="12" name="Rectangle 11">
            <a:extLst>
              <a:ext uri="{FF2B5EF4-FFF2-40B4-BE49-F238E27FC236}">
                <a16:creationId xmlns:a16="http://schemas.microsoft.com/office/drawing/2014/main" id="{2F4A4371-2F02-4752-9009-7DB8B00339B7}"/>
              </a:ext>
            </a:extLst>
          </p:cNvPr>
          <p:cNvSpPr/>
          <p:nvPr/>
        </p:nvSpPr>
        <p:spPr>
          <a:xfrm>
            <a:off x="408698" y="2428301"/>
            <a:ext cx="2869632" cy="890183"/>
          </a:xfrm>
          <a:prstGeom prst="rect">
            <a:avLst/>
          </a:prstGeom>
          <a:noFill/>
          <a:ln>
            <a:noFill/>
          </a:ln>
        </p:spPr>
        <p:style>
          <a:lnRef idx="1">
            <a:schemeClr val="dk1"/>
          </a:lnRef>
          <a:fillRef idx="2">
            <a:schemeClr val="dk1"/>
          </a:fillRef>
          <a:effectRef idx="1">
            <a:schemeClr val="dk1"/>
          </a:effectRef>
          <a:fontRef idx="minor">
            <a:schemeClr val="dk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1A1A1A"/>
                </a:solidFill>
                <a:effectLst/>
                <a:uLnTx/>
                <a:uFillTx/>
                <a:latin typeface="Segoe UI"/>
                <a:ea typeface="+mn-ea"/>
                <a:cs typeface="+mn-cs"/>
              </a:rPr>
              <a:t>Loads (compromised device) </a:t>
            </a:r>
            <a:r>
              <a:rPr kumimoji="0" lang="en-US" sz="1400" b="0" i="0" u="none" strike="noStrike" kern="1200" cap="none" spc="0" normalizeH="0" baseline="0" noProof="0">
                <a:ln>
                  <a:noFill/>
                </a:ln>
                <a:solidFill>
                  <a:srgbClr val="1A1A1A"/>
                </a:solidFill>
                <a:effectLst/>
                <a:uLnTx/>
                <a:uFillTx/>
                <a:latin typeface="Segoe UI"/>
                <a:ea typeface="+mn-ea"/>
                <a:cs typeface="+mn-cs"/>
              </a:rPr>
              <a:t>average price ranges</a:t>
            </a:r>
            <a:endParaRPr kumimoji="0" lang="en-US" sz="1400" b="1" i="0" u="none" strike="noStrike" kern="1200" cap="none" spc="0" normalizeH="0" baseline="0" noProof="0">
              <a:ln>
                <a:noFill/>
              </a:ln>
              <a:solidFill>
                <a:srgbClr val="1A1A1A"/>
              </a:solidFill>
              <a:effectLst/>
              <a:uLnTx/>
              <a:uFillTx/>
              <a:latin typeface="Segoe UI"/>
              <a:ea typeface="+mn-ea"/>
              <a:cs typeface="+mn-cs"/>
            </a:endParaRPr>
          </a:p>
          <a:p>
            <a:pPr marL="174625" marR="0" lvl="1" indent="-17462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1" i="0" u="none" strike="noStrike" kern="1200" cap="none" spc="0" normalizeH="0" baseline="0" noProof="0">
                <a:ln>
                  <a:noFill/>
                </a:ln>
                <a:solidFill>
                  <a:srgbClr val="1A1A1A"/>
                </a:solidFill>
                <a:effectLst/>
                <a:uLnTx/>
                <a:uFillTx/>
                <a:latin typeface="Segoe UI"/>
                <a:ea typeface="+mn-ea"/>
                <a:cs typeface="+mn-cs"/>
              </a:rPr>
              <a:t>PC</a:t>
            </a:r>
            <a:r>
              <a:rPr kumimoji="0" lang="en-US" sz="1400" b="0" i="0" u="none" strike="noStrike" kern="1200" cap="none" spc="0" normalizeH="0" baseline="0" noProof="0">
                <a:ln>
                  <a:noFill/>
                </a:ln>
                <a:solidFill>
                  <a:srgbClr val="1A1A1A"/>
                </a:solidFill>
                <a:effectLst/>
                <a:uLnTx/>
                <a:uFillTx/>
                <a:latin typeface="Segoe UI"/>
                <a:ea typeface="+mn-ea"/>
                <a:cs typeface="+mn-cs"/>
              </a:rPr>
              <a:t> - $0.13 to $0.89</a:t>
            </a:r>
          </a:p>
          <a:p>
            <a:pPr marL="174625" marR="0" lvl="1" indent="-17462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1" i="0" u="none" strike="noStrike" kern="1200" cap="none" spc="0" normalizeH="0" baseline="0" noProof="0">
                <a:ln>
                  <a:noFill/>
                </a:ln>
                <a:solidFill>
                  <a:srgbClr val="1A1A1A"/>
                </a:solidFill>
                <a:effectLst/>
                <a:uLnTx/>
                <a:uFillTx/>
                <a:latin typeface="Segoe UI"/>
                <a:ea typeface="+mn-ea"/>
                <a:cs typeface="+mn-cs"/>
              </a:rPr>
              <a:t>Mobile</a:t>
            </a:r>
            <a:r>
              <a:rPr kumimoji="0" lang="en-US" sz="1400" b="0" i="0" u="none" strike="noStrike" kern="1200" cap="none" spc="0" normalizeH="0" baseline="0" noProof="0">
                <a:ln>
                  <a:noFill/>
                </a:ln>
                <a:solidFill>
                  <a:srgbClr val="1A1A1A"/>
                </a:solidFill>
                <a:effectLst/>
                <a:uLnTx/>
                <a:uFillTx/>
                <a:latin typeface="Segoe UI"/>
                <a:ea typeface="+mn-ea"/>
                <a:cs typeface="+mn-cs"/>
              </a:rPr>
              <a:t> - from $0.82 to $2.78</a:t>
            </a:r>
          </a:p>
        </p:txBody>
      </p:sp>
      <p:sp>
        <p:nvSpPr>
          <p:cNvPr id="13" name="Rectangle 12">
            <a:extLst>
              <a:ext uri="{FF2B5EF4-FFF2-40B4-BE49-F238E27FC236}">
                <a16:creationId xmlns:a16="http://schemas.microsoft.com/office/drawing/2014/main" id="{ECC9FB6D-7E40-48A9-8E6B-99E5EEC2573F}"/>
              </a:ext>
            </a:extLst>
          </p:cNvPr>
          <p:cNvSpPr/>
          <p:nvPr/>
        </p:nvSpPr>
        <p:spPr>
          <a:xfrm>
            <a:off x="9273825" y="2997469"/>
            <a:ext cx="2786765" cy="399070"/>
          </a:xfrm>
          <a:prstGeom prst="rect">
            <a:avLst/>
          </a:prstGeom>
          <a:noFill/>
          <a:ln>
            <a:noFill/>
          </a:ln>
        </p:spPr>
        <p:style>
          <a:lnRef idx="1">
            <a:schemeClr val="dk1"/>
          </a:lnRef>
          <a:fillRef idx="2">
            <a:schemeClr val="dk1"/>
          </a:fillRef>
          <a:effectRef idx="1">
            <a:schemeClr val="dk1"/>
          </a:effectRef>
          <a:fontRef idx="minor">
            <a:schemeClr val="dk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1A1A1A"/>
                </a:solidFill>
                <a:effectLst/>
                <a:uLnTx/>
                <a:uFillTx/>
                <a:latin typeface="Segoe UI"/>
                <a:ea typeface="+mn-ea"/>
                <a:cs typeface="+mn-cs"/>
              </a:rPr>
              <a:t>Spearphishing services </a:t>
            </a:r>
            <a:br>
              <a:rPr kumimoji="0" lang="en-US" sz="1400" b="1" i="0" u="none" strike="noStrike" kern="1200" cap="none" spc="0" normalizeH="0" baseline="0" noProof="0">
                <a:ln>
                  <a:noFill/>
                </a:ln>
                <a:solidFill>
                  <a:srgbClr val="1A1A1A"/>
                </a:solidFill>
                <a:effectLst/>
                <a:uLnTx/>
                <a:uFillTx/>
                <a:latin typeface="Segoe UI"/>
                <a:ea typeface="+mn-ea"/>
                <a:cs typeface="+mn-cs"/>
              </a:rPr>
            </a:br>
            <a:r>
              <a:rPr kumimoji="0" lang="en-US" sz="1400" b="0" i="0" u="none" strike="noStrike" kern="1200" cap="none" spc="0" normalizeH="0" baseline="0" noProof="0">
                <a:ln>
                  <a:noFill/>
                </a:ln>
                <a:solidFill>
                  <a:srgbClr val="1A1A1A"/>
                </a:solidFill>
                <a:effectLst/>
                <a:uLnTx/>
                <a:uFillTx/>
                <a:latin typeface="Segoe UI"/>
                <a:ea typeface="+mn-ea"/>
                <a:cs typeface="+mn-cs"/>
              </a:rPr>
              <a:t>range from $100 to $1,000 per successful account take over </a:t>
            </a:r>
          </a:p>
        </p:txBody>
      </p:sp>
      <p:sp>
        <p:nvSpPr>
          <p:cNvPr id="14" name="Rectangle 13">
            <a:extLst>
              <a:ext uri="{FF2B5EF4-FFF2-40B4-BE49-F238E27FC236}">
                <a16:creationId xmlns:a16="http://schemas.microsoft.com/office/drawing/2014/main" id="{A09B1988-9EF3-4E7C-8651-B75EC2C948F6}"/>
              </a:ext>
            </a:extLst>
          </p:cNvPr>
          <p:cNvSpPr/>
          <p:nvPr/>
        </p:nvSpPr>
        <p:spPr>
          <a:xfrm>
            <a:off x="415174" y="1383987"/>
            <a:ext cx="2869632" cy="778224"/>
          </a:xfrm>
          <a:prstGeom prst="rect">
            <a:avLst/>
          </a:prstGeom>
          <a:noFill/>
          <a:ln>
            <a:noFill/>
          </a:ln>
        </p:spPr>
        <p:style>
          <a:lnRef idx="1">
            <a:schemeClr val="dk1"/>
          </a:lnRef>
          <a:fillRef idx="2">
            <a:schemeClr val="dk1"/>
          </a:fillRef>
          <a:effectRef idx="1">
            <a:schemeClr val="dk1"/>
          </a:effectRef>
          <a:fontRef idx="minor">
            <a:schemeClr val="dk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1A1A1A"/>
                </a:solidFill>
                <a:effectLst/>
                <a:uLnTx/>
                <a:uFillTx/>
                <a:latin typeface="Segoe UI"/>
                <a:ea typeface="+mn-ea"/>
                <a:cs typeface="+mn-cs"/>
              </a:rPr>
              <a:t>0days</a:t>
            </a:r>
            <a:r>
              <a:rPr kumimoji="0" lang="en-US" sz="1400" b="0" i="0" u="none" strike="noStrike" kern="1200" cap="none" spc="0" normalizeH="0" baseline="0" noProof="0">
                <a:ln>
                  <a:noFill/>
                </a:ln>
                <a:solidFill>
                  <a:srgbClr val="1A1A1A"/>
                </a:solidFill>
                <a:effectLst/>
                <a:uLnTx/>
                <a:uFillTx/>
                <a:latin typeface="Segoe UI"/>
                <a:ea typeface="+mn-ea"/>
                <a:cs typeface="+mn-cs"/>
              </a:rPr>
              <a:t> price range varies from $5,000 to $350,000</a:t>
            </a:r>
          </a:p>
        </p:txBody>
      </p:sp>
      <p:sp>
        <p:nvSpPr>
          <p:cNvPr id="16" name="Rectangle 15">
            <a:extLst>
              <a:ext uri="{FF2B5EF4-FFF2-40B4-BE49-F238E27FC236}">
                <a16:creationId xmlns:a16="http://schemas.microsoft.com/office/drawing/2014/main" id="{290CD01B-E172-433E-A70E-F201F283C4C1}"/>
              </a:ext>
            </a:extLst>
          </p:cNvPr>
          <p:cNvSpPr/>
          <p:nvPr/>
        </p:nvSpPr>
        <p:spPr>
          <a:xfrm>
            <a:off x="9168754" y="1437226"/>
            <a:ext cx="2901405" cy="1080703"/>
          </a:xfrm>
          <a:prstGeom prst="rect">
            <a:avLst/>
          </a:prstGeom>
          <a:noFill/>
          <a:ln>
            <a:noFill/>
          </a:ln>
        </p:spPr>
        <p:style>
          <a:lnRef idx="1">
            <a:schemeClr val="dk1"/>
          </a:lnRef>
          <a:fillRef idx="2">
            <a:schemeClr val="dk1"/>
          </a:fillRef>
          <a:effectRef idx="1">
            <a:schemeClr val="dk1"/>
          </a:effectRef>
          <a:fontRef idx="minor">
            <a:schemeClr val="dk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1A1A1A"/>
                </a:solidFill>
                <a:effectLst/>
                <a:uLnTx/>
                <a:uFillTx/>
                <a:latin typeface="Segoe UI"/>
                <a:ea typeface="+mn-ea"/>
                <a:cs typeface="+mn-cs"/>
              </a:rPr>
              <a:t>Ransomware: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mn-cs"/>
              </a:rPr>
              <a:t>$66 upfront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a:ln>
                  <a:noFill/>
                </a:ln>
                <a:solidFill>
                  <a:srgbClr val="1A1A1A"/>
                </a:solidFill>
                <a:effectLst/>
                <a:uLnTx/>
                <a:uFillTx/>
                <a:latin typeface="Segoe UI"/>
                <a:ea typeface="+mn-ea"/>
                <a:cs typeface="+mn-cs"/>
              </a:rPr>
              <a:t>Or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mn-cs"/>
              </a:rPr>
              <a:t>30% of the profit (affiliate model)</a:t>
            </a:r>
          </a:p>
        </p:txBody>
      </p:sp>
      <p:sp>
        <p:nvSpPr>
          <p:cNvPr id="17" name="Rectangle 16">
            <a:extLst>
              <a:ext uri="{FF2B5EF4-FFF2-40B4-BE49-F238E27FC236}">
                <a16:creationId xmlns:a16="http://schemas.microsoft.com/office/drawing/2014/main" id="{F4971F52-1055-4D0E-B13C-59071D3089E0}"/>
              </a:ext>
            </a:extLst>
          </p:cNvPr>
          <p:cNvSpPr/>
          <p:nvPr/>
        </p:nvSpPr>
        <p:spPr>
          <a:xfrm>
            <a:off x="415174" y="4037648"/>
            <a:ext cx="2924730" cy="625944"/>
          </a:xfrm>
          <a:prstGeom prst="rect">
            <a:avLst/>
          </a:prstGeom>
          <a:noFill/>
          <a:ln>
            <a:noFill/>
          </a:ln>
        </p:spPr>
        <p:style>
          <a:lnRef idx="1">
            <a:schemeClr val="dk1"/>
          </a:lnRef>
          <a:fillRef idx="2">
            <a:schemeClr val="dk1"/>
          </a:fillRef>
          <a:effectRef idx="1">
            <a:schemeClr val="dk1"/>
          </a:effectRef>
          <a:fontRef idx="minor">
            <a:schemeClr val="dk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1A1A1A"/>
                </a:solidFill>
                <a:effectLst/>
                <a:uLnTx/>
                <a:uFillTx/>
                <a:latin typeface="Segoe UI"/>
                <a:ea typeface="+mn-ea"/>
                <a:cs typeface="+mn-cs"/>
              </a:rPr>
              <a:t>Proxy </a:t>
            </a:r>
            <a:r>
              <a:rPr kumimoji="0" lang="en-US" sz="1400" b="0" i="0" u="none" strike="noStrike" kern="1200" cap="none" spc="0" normalizeH="0" baseline="0" noProof="0">
                <a:ln>
                  <a:noFill/>
                </a:ln>
                <a:solidFill>
                  <a:srgbClr val="1A1A1A"/>
                </a:solidFill>
                <a:effectLst/>
                <a:uLnTx/>
                <a:uFillTx/>
                <a:latin typeface="Segoe UI"/>
                <a:ea typeface="+mn-ea"/>
                <a:cs typeface="+mn-cs"/>
              </a:rPr>
              <a:t>services to evade IP geolocation prices vary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mn-cs"/>
              </a:rPr>
              <a:t>As low as $100 per week for 100,000 proxies.</a:t>
            </a:r>
          </a:p>
        </p:txBody>
      </p:sp>
      <p:sp>
        <p:nvSpPr>
          <p:cNvPr id="18" name="Rectangle 17">
            <a:extLst>
              <a:ext uri="{FF2B5EF4-FFF2-40B4-BE49-F238E27FC236}">
                <a16:creationId xmlns:a16="http://schemas.microsoft.com/office/drawing/2014/main" id="{4E216787-80C8-404D-9D4B-59B55110D477}"/>
              </a:ext>
            </a:extLst>
          </p:cNvPr>
          <p:cNvSpPr/>
          <p:nvPr/>
        </p:nvSpPr>
        <p:spPr>
          <a:xfrm>
            <a:off x="415174" y="5211738"/>
            <a:ext cx="2472482" cy="1032267"/>
          </a:xfrm>
          <a:prstGeom prst="rect">
            <a:avLst/>
          </a:prstGeom>
          <a:noFill/>
          <a:ln>
            <a:noFill/>
          </a:ln>
        </p:spPr>
        <p:style>
          <a:lnRef idx="1">
            <a:schemeClr val="dk1"/>
          </a:lnRef>
          <a:fillRef idx="2">
            <a:schemeClr val="dk1"/>
          </a:fillRef>
          <a:effectRef idx="1">
            <a:schemeClr val="dk1"/>
          </a:effectRef>
          <a:fontRef idx="minor">
            <a:schemeClr val="dk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1A1A1A"/>
                </a:solidFill>
                <a:effectLst/>
                <a:uLnTx/>
                <a:uFillTx/>
                <a:latin typeface="Segoe UI"/>
                <a:ea typeface="+mn-ea"/>
                <a:cs typeface="+mn-cs"/>
              </a:rPr>
              <a:t>Denial of Service (DOS) </a:t>
            </a:r>
            <a:r>
              <a:rPr kumimoji="0" lang="en-US" sz="1400" b="0" i="0" u="none" strike="noStrike" kern="1200" cap="none" spc="0" normalizeH="0" baseline="0" noProof="0">
                <a:ln>
                  <a:noFill/>
                </a:ln>
                <a:solidFill>
                  <a:srgbClr val="1A1A1A"/>
                </a:solidFill>
                <a:effectLst/>
                <a:uLnTx/>
                <a:uFillTx/>
                <a:latin typeface="Segoe UI"/>
                <a:ea typeface="+mn-ea"/>
                <a:cs typeface="+mn-cs"/>
              </a:rPr>
              <a:t>average prices</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mn-cs"/>
              </a:rPr>
              <a:t>day: $102.05</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mn-cs"/>
              </a:rPr>
              <a:t>week: $327.00</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mn-cs"/>
              </a:rPr>
              <a:t>month: $766.67</a:t>
            </a:r>
          </a:p>
        </p:txBody>
      </p:sp>
      <p:sp>
        <p:nvSpPr>
          <p:cNvPr id="20" name="Rectangle 19">
            <a:extLst>
              <a:ext uri="{FF2B5EF4-FFF2-40B4-BE49-F238E27FC236}">
                <a16:creationId xmlns:a16="http://schemas.microsoft.com/office/drawing/2014/main" id="{11B24BD6-2CF3-43F6-8E99-1DF80637CA55}"/>
              </a:ext>
            </a:extLst>
          </p:cNvPr>
          <p:cNvSpPr/>
          <p:nvPr/>
        </p:nvSpPr>
        <p:spPr>
          <a:xfrm>
            <a:off x="9258614" y="3654957"/>
            <a:ext cx="2387063" cy="774080"/>
          </a:xfrm>
          <a:prstGeom prst="rect">
            <a:avLst/>
          </a:prstGeom>
          <a:noFill/>
          <a:ln>
            <a:noFill/>
          </a:ln>
        </p:spPr>
        <p:style>
          <a:lnRef idx="1">
            <a:schemeClr val="dk1"/>
          </a:lnRef>
          <a:fillRef idx="2">
            <a:schemeClr val="dk1"/>
          </a:fillRef>
          <a:effectRef idx="1">
            <a:schemeClr val="dk1"/>
          </a:effectRef>
          <a:fontRef idx="minor">
            <a:schemeClr val="dk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1A1A1A"/>
                </a:solidFill>
                <a:effectLst/>
                <a:uLnTx/>
                <a:uFillTx/>
                <a:latin typeface="Segoe UI"/>
                <a:ea typeface="+mn-ea"/>
                <a:cs typeface="+mn-cs"/>
              </a:rPr>
              <a:t>Compromised accounts </a:t>
            </a:r>
            <a:br>
              <a:rPr kumimoji="0" lang="en-US" sz="1400" b="1" i="0" u="none" strike="noStrike" kern="1200" cap="none" spc="0" normalizeH="0" baseline="0" noProof="0">
                <a:ln>
                  <a:noFill/>
                </a:ln>
                <a:solidFill>
                  <a:srgbClr val="1A1A1A"/>
                </a:solidFill>
                <a:effectLst/>
                <a:uLnTx/>
                <a:uFillTx/>
                <a:latin typeface="Segoe UI"/>
                <a:ea typeface="+mn-ea"/>
                <a:cs typeface="+mn-cs"/>
              </a:rPr>
            </a:br>
            <a:r>
              <a:rPr kumimoji="0" lang="en-US" sz="1400" b="0" i="0" u="none" strike="noStrike" kern="1200" cap="none" spc="0" normalizeH="0" baseline="0" noProof="0">
                <a:ln>
                  <a:noFill/>
                </a:ln>
                <a:solidFill>
                  <a:srgbClr val="1A1A1A"/>
                </a:solidFill>
                <a:effectLst/>
                <a:uLnTx/>
                <a:uFillTx/>
                <a:latin typeface="Segoe UI"/>
                <a:ea typeface="+mn-ea"/>
                <a:cs typeface="+mn-cs"/>
              </a:rPr>
              <a:t>As low as $150 for 400M. Averages $0.97 per 1k.</a:t>
            </a:r>
          </a:p>
        </p:txBody>
      </p:sp>
      <p:sp>
        <p:nvSpPr>
          <p:cNvPr id="118" name="Rectangle 117">
            <a:extLst>
              <a:ext uri="{FF2B5EF4-FFF2-40B4-BE49-F238E27FC236}">
                <a16:creationId xmlns:a16="http://schemas.microsoft.com/office/drawing/2014/main" id="{7D3157D3-7862-4E02-AD85-97A4823CF4D3}"/>
              </a:ext>
            </a:extLst>
          </p:cNvPr>
          <p:cNvSpPr/>
          <p:nvPr/>
        </p:nvSpPr>
        <p:spPr bwMode="auto">
          <a:xfrm>
            <a:off x="3483752" y="1354406"/>
            <a:ext cx="5247650" cy="1336700"/>
          </a:xfrm>
          <a:prstGeom prst="rect">
            <a:avLst/>
          </a:prstGeom>
          <a:solidFill>
            <a:schemeClr val="bg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en-US" sz="1400" b="1">
                <a:gradFill>
                  <a:gsLst>
                    <a:gs pos="83000">
                      <a:schemeClr val="tx1"/>
                    </a:gs>
                    <a:gs pos="100000">
                      <a:schemeClr val="tx2"/>
                    </a:gs>
                  </a:gsLst>
                  <a:lin ang="5400000" scaled="1"/>
                </a:gradFill>
                <a:cs typeface="Segoe UI Semibold" panose="020B0702040204020203" pitchFamily="34" charset="0"/>
              </a:rPr>
              <a:t>PRIORITIZE HYGIENE OVER ‘ZERO DAY’ DEFENSES</a:t>
            </a:r>
          </a:p>
          <a:p>
            <a:pPr defTabSz="932472" fontAlgn="base">
              <a:spcBef>
                <a:spcPct val="0"/>
              </a:spcBef>
              <a:spcAft>
                <a:spcPct val="0"/>
              </a:spcAft>
            </a:pPr>
            <a:r>
              <a:rPr lang="en-US" sz="1200">
                <a:gradFill>
                  <a:gsLst>
                    <a:gs pos="83000">
                      <a:schemeClr val="tx1"/>
                    </a:gs>
                    <a:gs pos="100000">
                      <a:schemeClr val="tx2"/>
                    </a:gs>
                  </a:gsLst>
                  <a:lin ang="5400000" scaled="1"/>
                </a:gradFill>
                <a:cs typeface="Segoe UI Semibold" panose="020B0702040204020203" pitchFamily="34" charset="0"/>
              </a:rPr>
              <a:t>Zero day vulnerabilities are expensive and impractical for many attacks.  Focus first on critical security hygiene like rapidly applying security updates/patches (which have much lower cost to attackers)</a:t>
            </a:r>
          </a:p>
          <a:p>
            <a:pPr defTabSz="932472" fontAlgn="base">
              <a:spcBef>
                <a:spcPct val="0"/>
              </a:spcBef>
              <a:spcAft>
                <a:spcPct val="0"/>
              </a:spcAft>
            </a:pPr>
            <a:r>
              <a:rPr lang="en-US" sz="1200">
                <a:gradFill>
                  <a:gsLst>
                    <a:gs pos="83000">
                      <a:schemeClr val="tx1"/>
                    </a:gs>
                    <a:gs pos="100000">
                      <a:schemeClr val="tx2"/>
                    </a:gs>
                  </a:gsLst>
                  <a:lin ang="5400000" scaled="1"/>
                </a:gradFill>
                <a:cs typeface="Segoe UI Semibold" panose="020B0702040204020203" pitchFamily="34" charset="0"/>
                <a:hlinkClick r:id="rId3"/>
              </a:rPr>
              <a:t>https://aka.ms/CyberHygiene</a:t>
            </a:r>
            <a:r>
              <a:rPr lang="en-US" sz="1200">
                <a:gradFill>
                  <a:gsLst>
                    <a:gs pos="83000">
                      <a:schemeClr val="tx1"/>
                    </a:gs>
                    <a:gs pos="100000">
                      <a:schemeClr val="tx2"/>
                    </a:gs>
                  </a:gsLst>
                  <a:lin ang="5400000" scaled="1"/>
                </a:gradFill>
                <a:cs typeface="Segoe UI Semibold" panose="020B0702040204020203" pitchFamily="34" charset="0"/>
              </a:rPr>
              <a:t> has guidance from Microsoft + NIST + CIS + DHS NCCIC</a:t>
            </a:r>
          </a:p>
        </p:txBody>
      </p:sp>
      <p:sp>
        <p:nvSpPr>
          <p:cNvPr id="115" name="Rectangle 114">
            <a:extLst>
              <a:ext uri="{FF2B5EF4-FFF2-40B4-BE49-F238E27FC236}">
                <a16:creationId xmlns:a16="http://schemas.microsoft.com/office/drawing/2014/main" id="{3760C796-733C-4CE1-9317-60D26810E0B0}"/>
              </a:ext>
            </a:extLst>
          </p:cNvPr>
          <p:cNvSpPr/>
          <p:nvPr/>
        </p:nvSpPr>
        <p:spPr bwMode="auto">
          <a:xfrm>
            <a:off x="3475204" y="2780624"/>
            <a:ext cx="5247650" cy="1470662"/>
          </a:xfrm>
          <a:prstGeom prst="rect">
            <a:avLst/>
          </a:prstGeom>
          <a:solidFill>
            <a:schemeClr val="bg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en-US" sz="1400" b="1">
                <a:gradFill>
                  <a:gsLst>
                    <a:gs pos="83000">
                      <a:schemeClr val="tx1"/>
                    </a:gs>
                    <a:gs pos="100000">
                      <a:schemeClr val="tx2"/>
                    </a:gs>
                  </a:gsLst>
                  <a:lin ang="5400000" scaled="1"/>
                </a:gradFill>
                <a:cs typeface="Segoe UI Semibold" panose="020B0702040204020203" pitchFamily="34" charset="0"/>
              </a:rPr>
              <a:t>SHIFT FROM NETWORK TO ZERO TRUST STRATEGIES</a:t>
            </a:r>
          </a:p>
          <a:p>
            <a:pPr defTabSz="932472" fontAlgn="base">
              <a:spcBef>
                <a:spcPct val="0"/>
              </a:spcBef>
              <a:spcAft>
                <a:spcPct val="0"/>
              </a:spcAft>
            </a:pPr>
            <a:r>
              <a:rPr lang="en-US" sz="1200">
                <a:gradFill>
                  <a:gsLst>
                    <a:gs pos="83000">
                      <a:schemeClr val="tx1"/>
                    </a:gs>
                    <a:gs pos="100000">
                      <a:schemeClr val="tx2"/>
                    </a:gs>
                  </a:gsLst>
                  <a:lin ang="5400000" scaled="1"/>
                </a:gradFill>
                <a:cs typeface="Segoe UI Semibold" panose="020B0702040204020203" pitchFamily="34" charset="0"/>
              </a:rPr>
              <a:t>Attackers can easily evade traditional network defenses. You should shift security strategy towards ‘zero trust’ of your network that focuses on</a:t>
            </a:r>
          </a:p>
          <a:p>
            <a:pPr marL="171450" indent="-171450" defTabSz="932472" fontAlgn="base">
              <a:spcBef>
                <a:spcPct val="0"/>
              </a:spcBef>
              <a:spcAft>
                <a:spcPct val="0"/>
              </a:spcAft>
              <a:buFont typeface="Arial" panose="020B0604020202020204" pitchFamily="34" charset="0"/>
              <a:buChar char="•"/>
            </a:pPr>
            <a:r>
              <a:rPr lang="en-US" sz="1200">
                <a:gradFill>
                  <a:gsLst>
                    <a:gs pos="83000">
                      <a:schemeClr val="tx1"/>
                    </a:gs>
                    <a:gs pos="100000">
                      <a:schemeClr val="tx2"/>
                    </a:gs>
                  </a:gsLst>
                  <a:lin ang="5400000" scaled="1"/>
                </a:gradFill>
                <a:cs typeface="Segoe UI Semibold" panose="020B0702040204020203" pitchFamily="34" charset="0"/>
              </a:rPr>
              <a:t>Endpoint and Identity security capabilities as the front line</a:t>
            </a:r>
          </a:p>
          <a:p>
            <a:pPr marL="171450" indent="-171450" defTabSz="932472" fontAlgn="base">
              <a:spcBef>
                <a:spcPct val="0"/>
              </a:spcBef>
              <a:spcAft>
                <a:spcPct val="0"/>
              </a:spcAft>
              <a:buFont typeface="Arial" panose="020B0604020202020204" pitchFamily="34" charset="0"/>
              <a:buChar char="•"/>
            </a:pPr>
            <a:r>
              <a:rPr lang="en-US" sz="1200">
                <a:gradFill>
                  <a:gsLst>
                    <a:gs pos="83000">
                      <a:schemeClr val="tx1"/>
                    </a:gs>
                    <a:gs pos="100000">
                      <a:schemeClr val="tx2"/>
                    </a:gs>
                  </a:gsLst>
                  <a:lin ang="5400000" scaled="1"/>
                </a:gradFill>
                <a:cs typeface="Segoe UI Semibold" panose="020B0702040204020203" pitchFamily="34" charset="0"/>
              </a:rPr>
              <a:t>Data centric security that prioritizes highest value assets</a:t>
            </a:r>
          </a:p>
          <a:p>
            <a:pPr marL="171450" indent="-171450" defTabSz="932472" fontAlgn="base">
              <a:spcBef>
                <a:spcPct val="0"/>
              </a:spcBef>
              <a:spcAft>
                <a:spcPct val="0"/>
              </a:spcAft>
              <a:buFont typeface="Arial" panose="020B0604020202020204" pitchFamily="34" charset="0"/>
              <a:buChar char="•"/>
            </a:pPr>
            <a:r>
              <a:rPr lang="en-US" sz="1200">
                <a:gradFill>
                  <a:gsLst>
                    <a:gs pos="83000">
                      <a:schemeClr val="tx1"/>
                    </a:gs>
                    <a:gs pos="100000">
                      <a:schemeClr val="tx2"/>
                    </a:gs>
                  </a:gsLst>
                  <a:lin ang="5400000" scaled="1"/>
                </a:gradFill>
                <a:cs typeface="Segoe UI Semibold" panose="020B0702040204020203" pitchFamily="34" charset="0"/>
              </a:rPr>
              <a:t>Application / SaaS protections</a:t>
            </a:r>
          </a:p>
          <a:p>
            <a:pPr marL="171450" indent="-171450" defTabSz="932472" fontAlgn="base">
              <a:spcBef>
                <a:spcPct val="0"/>
              </a:spcBef>
              <a:spcAft>
                <a:spcPct val="0"/>
              </a:spcAft>
              <a:buFont typeface="Arial" panose="020B0604020202020204" pitchFamily="34" charset="0"/>
              <a:buChar char="•"/>
            </a:pPr>
            <a:r>
              <a:rPr lang="en-US" sz="1200">
                <a:gradFill>
                  <a:gsLst>
                    <a:gs pos="83000">
                      <a:schemeClr val="tx1"/>
                    </a:gs>
                    <a:gs pos="100000">
                      <a:schemeClr val="tx2"/>
                    </a:gs>
                  </a:gsLst>
                  <a:lin ang="5400000" scaled="1"/>
                </a:gradFill>
                <a:cs typeface="Segoe UI Semibold" panose="020B0702040204020203" pitchFamily="34" charset="0"/>
              </a:rPr>
              <a:t>Centralized access control (such as Microsoft’s Conditional Access)</a:t>
            </a:r>
          </a:p>
        </p:txBody>
      </p:sp>
      <p:sp>
        <p:nvSpPr>
          <p:cNvPr id="5" name="Rectangle 4">
            <a:extLst>
              <a:ext uri="{FF2B5EF4-FFF2-40B4-BE49-F238E27FC236}">
                <a16:creationId xmlns:a16="http://schemas.microsoft.com/office/drawing/2014/main" id="{C484F4A0-DB61-4E43-ACB9-AC9C364C029B}"/>
              </a:ext>
            </a:extLst>
          </p:cNvPr>
          <p:cNvSpPr/>
          <p:nvPr/>
        </p:nvSpPr>
        <p:spPr bwMode="auto">
          <a:xfrm>
            <a:off x="3477309" y="4383869"/>
            <a:ext cx="5254093" cy="833627"/>
          </a:xfrm>
          <a:prstGeom prst="rect">
            <a:avLst/>
          </a:prstGeom>
          <a:solidFill>
            <a:schemeClr val="bg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en-US" sz="1400" b="1">
                <a:gradFill>
                  <a:gsLst>
                    <a:gs pos="83000">
                      <a:schemeClr val="tx1"/>
                    </a:gs>
                    <a:gs pos="100000">
                      <a:schemeClr val="tx2"/>
                    </a:gs>
                  </a:gsLst>
                  <a:lin ang="5400000" scaled="1"/>
                </a:gradFill>
                <a:cs typeface="Segoe UI Semibold" panose="020B0702040204020203" pitchFamily="34" charset="0"/>
              </a:rPr>
              <a:t>LIMIT EFFORTS TO RESTRICT TRAFFIC BY GEOGRAPHY</a:t>
            </a:r>
          </a:p>
          <a:p>
            <a:pPr defTabSz="932472" fontAlgn="base">
              <a:spcBef>
                <a:spcPct val="0"/>
              </a:spcBef>
              <a:spcAft>
                <a:spcPct val="0"/>
              </a:spcAft>
            </a:pPr>
            <a:r>
              <a:rPr lang="en-US" sz="1200">
                <a:gradFill>
                  <a:gsLst>
                    <a:gs pos="83000">
                      <a:schemeClr val="tx1"/>
                    </a:gs>
                    <a:gs pos="100000">
                      <a:schemeClr val="tx2"/>
                    </a:gs>
                  </a:gsLst>
                  <a:lin ang="5400000" scaled="1"/>
                </a:gradFill>
                <a:cs typeface="Segoe UI Semibold" panose="020B0702040204020203" pitchFamily="34" charset="0"/>
              </a:rPr>
              <a:t>Blocking IP addresses by geography (e.g. hostile countries) can be easily and cheaply evaded, so focus your security efforts elsewhere.</a:t>
            </a:r>
          </a:p>
        </p:txBody>
      </p:sp>
      <p:sp>
        <p:nvSpPr>
          <p:cNvPr id="113" name="Rectangle 112">
            <a:extLst>
              <a:ext uri="{FF2B5EF4-FFF2-40B4-BE49-F238E27FC236}">
                <a16:creationId xmlns:a16="http://schemas.microsoft.com/office/drawing/2014/main" id="{F3609EEC-55C8-48E3-A789-1A0F5D3AA42A}"/>
              </a:ext>
            </a:extLst>
          </p:cNvPr>
          <p:cNvSpPr/>
          <p:nvPr/>
        </p:nvSpPr>
        <p:spPr bwMode="auto">
          <a:xfrm>
            <a:off x="3494138" y="5331850"/>
            <a:ext cx="5254093" cy="875471"/>
          </a:xfrm>
          <a:prstGeom prst="rect">
            <a:avLst/>
          </a:prstGeom>
          <a:solidFill>
            <a:schemeClr val="bg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en-US" sz="1400" b="1">
                <a:gradFill>
                  <a:gsLst>
                    <a:gs pos="83000">
                      <a:schemeClr val="tx1"/>
                    </a:gs>
                    <a:gs pos="100000">
                      <a:schemeClr val="tx2"/>
                    </a:gs>
                  </a:gsLst>
                  <a:lin ang="5400000" scaled="1"/>
                </a:gradFill>
                <a:cs typeface="Segoe UI Semibold" panose="020B0702040204020203" pitchFamily="34" charset="0"/>
              </a:rPr>
              <a:t>DDoS Protection FOR CRITICAL SERVICES</a:t>
            </a:r>
          </a:p>
          <a:p>
            <a:pPr defTabSz="932472" fontAlgn="base">
              <a:spcBef>
                <a:spcPct val="0"/>
              </a:spcBef>
              <a:spcAft>
                <a:spcPct val="0"/>
              </a:spcAft>
            </a:pPr>
            <a:r>
              <a:rPr lang="en-US" sz="1200">
                <a:gradFill>
                  <a:gsLst>
                    <a:gs pos="83000">
                      <a:schemeClr val="tx1"/>
                    </a:gs>
                    <a:gs pos="100000">
                      <a:schemeClr val="tx2"/>
                    </a:gs>
                  </a:gsLst>
                  <a:lin ang="5400000" scaled="1"/>
                </a:gradFill>
                <a:cs typeface="Segoe UI Semibold" panose="020B0702040204020203" pitchFamily="34" charset="0"/>
              </a:rPr>
              <a:t>Ensure that your business critical services have DDoS protection from Azure platform or a capable 3</a:t>
            </a:r>
            <a:r>
              <a:rPr lang="en-US" sz="1200" baseline="30000">
                <a:gradFill>
                  <a:gsLst>
                    <a:gs pos="83000">
                      <a:schemeClr val="tx1"/>
                    </a:gs>
                    <a:gs pos="100000">
                      <a:schemeClr val="tx2"/>
                    </a:gs>
                  </a:gsLst>
                  <a:lin ang="5400000" scaled="1"/>
                </a:gradFill>
                <a:cs typeface="Segoe UI Semibold" panose="020B0702040204020203" pitchFamily="34" charset="0"/>
              </a:rPr>
              <a:t>rd</a:t>
            </a:r>
            <a:r>
              <a:rPr lang="en-US" sz="1200">
                <a:gradFill>
                  <a:gsLst>
                    <a:gs pos="83000">
                      <a:schemeClr val="tx1"/>
                    </a:gs>
                    <a:gs pos="100000">
                      <a:schemeClr val="tx2"/>
                    </a:gs>
                  </a:gsLst>
                  <a:lin ang="5400000" scaled="1"/>
                </a:gradFill>
                <a:cs typeface="Segoe UI Semibold" panose="020B0702040204020203" pitchFamily="34" charset="0"/>
              </a:rPr>
              <a:t> parties</a:t>
            </a:r>
            <a:endParaRPr lang="en-US" sz="1600">
              <a:gradFill>
                <a:gsLst>
                  <a:gs pos="83000">
                    <a:schemeClr val="tx1"/>
                  </a:gs>
                  <a:gs pos="100000">
                    <a:schemeClr val="tx2"/>
                  </a:gs>
                </a:gsLst>
                <a:lin ang="5400000" scaled="1"/>
              </a:gradFill>
              <a:cs typeface="Segoe UI Semibold" panose="020B0702040204020203" pitchFamily="34" charset="0"/>
            </a:endParaRPr>
          </a:p>
        </p:txBody>
      </p:sp>
      <p:cxnSp>
        <p:nvCxnSpPr>
          <p:cNvPr id="6" name="Connector: Elbow 5">
            <a:extLst>
              <a:ext uri="{FF2B5EF4-FFF2-40B4-BE49-F238E27FC236}">
                <a16:creationId xmlns:a16="http://schemas.microsoft.com/office/drawing/2014/main" id="{56274FCC-988E-4FD6-A634-87CDB9292919}"/>
              </a:ext>
            </a:extLst>
          </p:cNvPr>
          <p:cNvCxnSpPr>
            <a:cxnSpLocks/>
            <a:endCxn id="118" idx="1"/>
          </p:cNvCxnSpPr>
          <p:nvPr/>
        </p:nvCxnSpPr>
        <p:spPr>
          <a:xfrm flipV="1">
            <a:off x="2915978" y="2022756"/>
            <a:ext cx="567774" cy="532066"/>
          </a:xfrm>
          <a:prstGeom prst="bentConnector3">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4" name="Connector: Elbow 113">
            <a:extLst>
              <a:ext uri="{FF2B5EF4-FFF2-40B4-BE49-F238E27FC236}">
                <a16:creationId xmlns:a16="http://schemas.microsoft.com/office/drawing/2014/main" id="{08EA3E4D-9EDD-45A8-9F15-768C8637A324}"/>
              </a:ext>
            </a:extLst>
          </p:cNvPr>
          <p:cNvCxnSpPr>
            <a:cxnSpLocks/>
            <a:endCxn id="118" idx="1"/>
          </p:cNvCxnSpPr>
          <p:nvPr/>
        </p:nvCxnSpPr>
        <p:spPr>
          <a:xfrm>
            <a:off x="2915190" y="1684452"/>
            <a:ext cx="568562" cy="338304"/>
          </a:xfrm>
          <a:prstGeom prst="bentConnector3">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6" name="Connector: Elbow 115">
            <a:extLst>
              <a:ext uri="{FF2B5EF4-FFF2-40B4-BE49-F238E27FC236}">
                <a16:creationId xmlns:a16="http://schemas.microsoft.com/office/drawing/2014/main" id="{C3F355EA-7A34-4BD8-A297-333DF52BA8AF}"/>
              </a:ext>
            </a:extLst>
          </p:cNvPr>
          <p:cNvCxnSpPr>
            <a:cxnSpLocks/>
          </p:cNvCxnSpPr>
          <p:nvPr/>
        </p:nvCxnSpPr>
        <p:spPr>
          <a:xfrm flipV="1">
            <a:off x="2969056" y="3552026"/>
            <a:ext cx="567774" cy="532066"/>
          </a:xfrm>
          <a:prstGeom prst="bentConnector3">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7" name="Connector: Elbow 116">
            <a:extLst>
              <a:ext uri="{FF2B5EF4-FFF2-40B4-BE49-F238E27FC236}">
                <a16:creationId xmlns:a16="http://schemas.microsoft.com/office/drawing/2014/main" id="{60769CE2-B8B4-4D34-A126-DC67AF3C1C84}"/>
              </a:ext>
            </a:extLst>
          </p:cNvPr>
          <p:cNvCxnSpPr>
            <a:cxnSpLocks/>
          </p:cNvCxnSpPr>
          <p:nvPr/>
        </p:nvCxnSpPr>
        <p:spPr>
          <a:xfrm>
            <a:off x="2968268" y="3213722"/>
            <a:ext cx="568562" cy="338304"/>
          </a:xfrm>
          <a:prstGeom prst="bentConnector3">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0" name="Connector: Elbow 119">
            <a:extLst>
              <a:ext uri="{FF2B5EF4-FFF2-40B4-BE49-F238E27FC236}">
                <a16:creationId xmlns:a16="http://schemas.microsoft.com/office/drawing/2014/main" id="{1FE11609-1E49-456D-B48F-7050A937324D}"/>
              </a:ext>
            </a:extLst>
          </p:cNvPr>
          <p:cNvCxnSpPr>
            <a:cxnSpLocks/>
            <a:endCxn id="5" idx="1"/>
          </p:cNvCxnSpPr>
          <p:nvPr/>
        </p:nvCxnSpPr>
        <p:spPr>
          <a:xfrm>
            <a:off x="2738344" y="4084094"/>
            <a:ext cx="738965" cy="716589"/>
          </a:xfrm>
          <a:prstGeom prst="bentConnector3">
            <a:avLst>
              <a:gd name="adj1" fmla="val 50000"/>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1" name="Connector: Elbow 120">
            <a:extLst>
              <a:ext uri="{FF2B5EF4-FFF2-40B4-BE49-F238E27FC236}">
                <a16:creationId xmlns:a16="http://schemas.microsoft.com/office/drawing/2014/main" id="{C47E9FCB-48B8-4500-876D-1A18A6230EEB}"/>
              </a:ext>
            </a:extLst>
          </p:cNvPr>
          <p:cNvCxnSpPr>
            <a:cxnSpLocks/>
          </p:cNvCxnSpPr>
          <p:nvPr/>
        </p:nvCxnSpPr>
        <p:spPr>
          <a:xfrm>
            <a:off x="2503587" y="5313257"/>
            <a:ext cx="1029760" cy="617560"/>
          </a:xfrm>
          <a:prstGeom prst="bentConnector3">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4" name="Connector: Elbow 123">
            <a:extLst>
              <a:ext uri="{FF2B5EF4-FFF2-40B4-BE49-F238E27FC236}">
                <a16:creationId xmlns:a16="http://schemas.microsoft.com/office/drawing/2014/main" id="{B149692A-6DF9-4876-8E3A-F81439191FD2}"/>
              </a:ext>
            </a:extLst>
          </p:cNvPr>
          <p:cNvCxnSpPr>
            <a:cxnSpLocks/>
          </p:cNvCxnSpPr>
          <p:nvPr/>
        </p:nvCxnSpPr>
        <p:spPr>
          <a:xfrm flipH="1" flipV="1">
            <a:off x="8685299" y="3306230"/>
            <a:ext cx="567774" cy="532066"/>
          </a:xfrm>
          <a:prstGeom prst="bentConnector3">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5" name="Connector: Elbow 124">
            <a:extLst>
              <a:ext uri="{FF2B5EF4-FFF2-40B4-BE49-F238E27FC236}">
                <a16:creationId xmlns:a16="http://schemas.microsoft.com/office/drawing/2014/main" id="{D1320A61-0AB6-4CA5-99F0-8C18F74C93FE}"/>
              </a:ext>
            </a:extLst>
          </p:cNvPr>
          <p:cNvCxnSpPr>
            <a:cxnSpLocks/>
          </p:cNvCxnSpPr>
          <p:nvPr/>
        </p:nvCxnSpPr>
        <p:spPr>
          <a:xfrm flipH="1">
            <a:off x="8684511" y="2967926"/>
            <a:ext cx="568562" cy="338304"/>
          </a:xfrm>
          <a:prstGeom prst="bentConnector3">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6" name="Connector: Elbow 125">
            <a:extLst>
              <a:ext uri="{FF2B5EF4-FFF2-40B4-BE49-F238E27FC236}">
                <a16:creationId xmlns:a16="http://schemas.microsoft.com/office/drawing/2014/main" id="{CA556D53-1EC3-47EF-A56F-6DC757B1CCD3}"/>
              </a:ext>
            </a:extLst>
          </p:cNvPr>
          <p:cNvCxnSpPr>
            <a:cxnSpLocks/>
          </p:cNvCxnSpPr>
          <p:nvPr/>
        </p:nvCxnSpPr>
        <p:spPr>
          <a:xfrm flipH="1">
            <a:off x="8722854" y="1689453"/>
            <a:ext cx="568562" cy="338304"/>
          </a:xfrm>
          <a:prstGeom prst="bentConnector3">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72416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8"/>
                                        </p:tgtEl>
                                        <p:attrNameLst>
                                          <p:attrName>style.visibility</p:attrName>
                                        </p:attrNameLst>
                                      </p:cBhvr>
                                      <p:to>
                                        <p:strVal val="visible"/>
                                      </p:to>
                                    </p:set>
                                    <p:animEffect transition="in" filter="fade">
                                      <p:cBhvr>
                                        <p:cTn id="7" dur="500"/>
                                        <p:tgtEl>
                                          <p:spTgt spid="11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5"/>
                                        </p:tgtEl>
                                        <p:attrNameLst>
                                          <p:attrName>style.visibility</p:attrName>
                                        </p:attrNameLst>
                                      </p:cBhvr>
                                      <p:to>
                                        <p:strVal val="visible"/>
                                      </p:to>
                                    </p:set>
                                    <p:animEffect transition="in" filter="fade">
                                      <p:cBhvr>
                                        <p:cTn id="12" dur="500"/>
                                        <p:tgtEl>
                                          <p:spTgt spid="11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13"/>
                                        </p:tgtEl>
                                        <p:attrNameLst>
                                          <p:attrName>style.visibility</p:attrName>
                                        </p:attrNameLst>
                                      </p:cBhvr>
                                      <p:to>
                                        <p:strVal val="visible"/>
                                      </p:to>
                                    </p:set>
                                    <p:animEffect transition="in" filter="fade">
                                      <p:cBhvr>
                                        <p:cTn id="22" dur="500"/>
                                        <p:tgtEl>
                                          <p:spTgt spid="1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8" grpId="0" animBg="1"/>
      <p:bldP spid="115" grpId="0" animBg="1"/>
      <p:bldP spid="5" grpId="0" animBg="1"/>
      <p:bldP spid="113"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88263" y="457201"/>
            <a:ext cx="11018520" cy="553998"/>
          </a:xfrm>
          <a:noFill/>
        </p:spPr>
        <p:txBody>
          <a:bodyPr vert="horz" wrap="square" lIns="0" tIns="0" rIns="0" bIns="0" rtlCol="0" anchor="t">
            <a:spAutoFit/>
          </a:bodyPr>
          <a:lstStyle/>
          <a:p>
            <a:r>
              <a:rPr lang="en-US"/>
              <a:t>Pragmatic intelligence investment</a:t>
            </a:r>
          </a:p>
        </p:txBody>
      </p:sp>
      <p:sp>
        <p:nvSpPr>
          <p:cNvPr id="2" name="Text Placeholder 1"/>
          <p:cNvSpPr>
            <a:spLocks noGrp="1"/>
          </p:cNvSpPr>
          <p:nvPr>
            <p:ph type="body" sz="quarter" idx="4294967295"/>
          </p:nvPr>
        </p:nvSpPr>
        <p:spPr>
          <a:xfrm>
            <a:off x="622045" y="1239847"/>
            <a:ext cx="8355001" cy="1871282"/>
          </a:xfrm>
        </p:spPr>
        <p:txBody>
          <a:bodyPr/>
          <a:lstStyle/>
          <a:p>
            <a:pPr marL="0" indent="0">
              <a:buNone/>
            </a:pPr>
            <a:r>
              <a:rPr lang="en-US" sz="3200" kern="0">
                <a:gradFill>
                  <a:gsLst>
                    <a:gs pos="2917">
                      <a:schemeClr val="accent1"/>
                    </a:gs>
                    <a:gs pos="30000">
                      <a:schemeClr val="accent1"/>
                    </a:gs>
                  </a:gsLst>
                  <a:lin ang="5400000" scaled="0"/>
                </a:gradFill>
                <a:latin typeface="Segoe UI"/>
                <a:cs typeface="+mn-cs"/>
              </a:rPr>
              <a:t>Attacks are commoditized and cheap </a:t>
            </a:r>
          </a:p>
          <a:p>
            <a:pPr marL="342900" lvl="1" indent="0">
              <a:buNone/>
            </a:pPr>
            <a:r>
              <a:rPr lang="en-US" sz="2400" kern="0">
                <a:gradFill>
                  <a:gsLst>
                    <a:gs pos="2917">
                      <a:schemeClr val="tx2"/>
                    </a:gs>
                    <a:gs pos="30000">
                      <a:schemeClr val="tx2"/>
                    </a:gs>
                  </a:gsLst>
                  <a:lin ang="5400000" scaled="0"/>
                </a:gradFill>
                <a:latin typeface="Segoe UI"/>
              </a:rPr>
              <a:t>Complicates attack attribution</a:t>
            </a:r>
          </a:p>
          <a:p>
            <a:pPr marL="342900" lvl="1" indent="0">
              <a:buNone/>
            </a:pPr>
            <a:r>
              <a:rPr lang="en-US" sz="2400" kern="0">
                <a:gradFill>
                  <a:gsLst>
                    <a:gs pos="2917">
                      <a:schemeClr val="tx2"/>
                    </a:gs>
                    <a:gs pos="30000">
                      <a:schemeClr val="tx2"/>
                    </a:gs>
                  </a:gsLst>
                  <a:lin ang="5400000" scaled="0"/>
                </a:gradFill>
                <a:latin typeface="Segoe UI"/>
              </a:rPr>
              <a:t>Enables new entrants with affiliate models</a:t>
            </a:r>
          </a:p>
        </p:txBody>
      </p:sp>
      <p:sp>
        <p:nvSpPr>
          <p:cNvPr id="707" name="Text Placeholder 1">
            <a:extLst>
              <a:ext uri="{FF2B5EF4-FFF2-40B4-BE49-F238E27FC236}">
                <a16:creationId xmlns:a16="http://schemas.microsoft.com/office/drawing/2014/main" id="{77D5DE5E-DB9A-44E4-AC6B-C4C89A63AFFF}"/>
              </a:ext>
            </a:extLst>
          </p:cNvPr>
          <p:cNvSpPr txBox="1">
            <a:spLocks/>
          </p:cNvSpPr>
          <p:nvPr/>
        </p:nvSpPr>
        <p:spPr>
          <a:xfrm>
            <a:off x="452989" y="2976568"/>
            <a:ext cx="9545557" cy="3167021"/>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1"/>
                    </a:gs>
                    <a:gs pos="100000">
                      <a:schemeClr val="tx1"/>
                    </a:gs>
                  </a:gsLst>
                  <a:lin ang="5400000" scaled="0"/>
                </a:gradFill>
                <a:latin typeface="+mj-lt"/>
                <a:ea typeface="+mn-ea"/>
                <a:cs typeface="+mn-cs"/>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kern="1200" spc="0" baseline="0">
                <a:gradFill>
                  <a:gsLst>
                    <a:gs pos="1250">
                      <a:schemeClr val="tx1"/>
                    </a:gs>
                    <a:gs pos="100000">
                      <a:schemeClr val="tx1"/>
                    </a:gs>
                  </a:gsLst>
                  <a:lin ang="5400000" scaled="0"/>
                </a:gradFill>
                <a:latin typeface="+mn-lt"/>
                <a:ea typeface="+mn-ea"/>
                <a:cs typeface="+mn-cs"/>
              </a:defRPr>
            </a:lvl2pPr>
            <a:lvl3pPr marL="5715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4pPr>
            <a:lvl5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200" kern="0">
                <a:gradFill>
                  <a:gsLst>
                    <a:gs pos="2917">
                      <a:schemeClr val="accent1"/>
                    </a:gs>
                    <a:gs pos="30000">
                      <a:schemeClr val="accent1"/>
                    </a:gs>
                  </a:gsLst>
                  <a:lin ang="5400000" scaled="0"/>
                </a:gradFill>
                <a:latin typeface="Segoe UI"/>
              </a:rPr>
              <a:t>Recommend a two part strategy</a:t>
            </a:r>
          </a:p>
          <a:p>
            <a:pPr marL="685800" lvl="1" indent="-342900">
              <a:buAutoNum type="arabicPeriod"/>
            </a:pPr>
            <a:r>
              <a:rPr lang="en-US" b="1" kern="0">
                <a:gradFill>
                  <a:gsLst>
                    <a:gs pos="2917">
                      <a:schemeClr val="tx2"/>
                    </a:gs>
                    <a:gs pos="30000">
                      <a:schemeClr val="tx2"/>
                    </a:gs>
                  </a:gsLst>
                  <a:lin ang="5400000" scaled="0"/>
                </a:gradFill>
                <a:latin typeface="Segoe UI"/>
              </a:rPr>
              <a:t>“Outsource” commodity threat intelligence</a:t>
            </a:r>
          </a:p>
          <a:p>
            <a:pPr marL="685800" lvl="1" indent="-342900">
              <a:buAutoNum type="arabicPeriod"/>
            </a:pPr>
            <a:r>
              <a:rPr lang="en-US" b="1" kern="0">
                <a:gradFill>
                  <a:gsLst>
                    <a:gs pos="2917">
                      <a:schemeClr val="tx2"/>
                    </a:gs>
                    <a:gs pos="30000">
                      <a:schemeClr val="tx2"/>
                    </a:gs>
                  </a:gsLst>
                  <a:lin ang="5400000" scaled="0"/>
                </a:gradFill>
                <a:latin typeface="Segoe UI"/>
              </a:rPr>
              <a:t>Focus on developing your unique intelligence</a:t>
            </a:r>
          </a:p>
          <a:p>
            <a:pPr marL="914400" lvl="2" indent="-342900">
              <a:buAutoNum type="arabicPeriod"/>
            </a:pPr>
            <a:r>
              <a:rPr lang="en-US" sz="1800" kern="0">
                <a:gradFill>
                  <a:gsLst>
                    <a:gs pos="2917">
                      <a:schemeClr val="tx2"/>
                    </a:gs>
                    <a:gs pos="30000">
                      <a:schemeClr val="tx2"/>
                    </a:gs>
                  </a:gsLst>
                  <a:lin ang="5400000" scaled="0"/>
                </a:gradFill>
              </a:rPr>
              <a:t>Which attackers would be interested in you</a:t>
            </a:r>
          </a:p>
          <a:p>
            <a:pPr marL="914400" lvl="2" indent="-342900">
              <a:buAutoNum type="arabicPeriod"/>
            </a:pPr>
            <a:r>
              <a:rPr lang="en-US" sz="1800" kern="0">
                <a:gradFill>
                  <a:gsLst>
                    <a:gs pos="2917">
                      <a:schemeClr val="tx2"/>
                    </a:gs>
                    <a:gs pos="30000">
                      <a:schemeClr val="tx2"/>
                    </a:gs>
                  </a:gsLst>
                  <a:lin ang="5400000" scaled="0"/>
                </a:gradFill>
              </a:rPr>
              <a:t>What they would target</a:t>
            </a:r>
          </a:p>
          <a:p>
            <a:pPr marL="914400" lvl="2" indent="-342900">
              <a:buAutoNum type="arabicPeriod"/>
            </a:pPr>
            <a:r>
              <a:rPr lang="en-US" sz="1800" kern="0">
                <a:gradFill>
                  <a:gsLst>
                    <a:gs pos="2917">
                      <a:schemeClr val="tx2"/>
                    </a:gs>
                    <a:gs pos="30000">
                      <a:schemeClr val="tx2"/>
                    </a:gs>
                  </a:gsLst>
                  <a:lin ang="5400000" scaled="0"/>
                </a:gradFill>
              </a:rPr>
              <a:t>What would damage your business/mission most</a:t>
            </a:r>
          </a:p>
          <a:p>
            <a:pPr marL="685800" lvl="1" indent="-342900">
              <a:buAutoNum type="arabicPeriod"/>
            </a:pPr>
            <a:endParaRPr lang="en-US" b="1" kern="0">
              <a:gradFill>
                <a:gsLst>
                  <a:gs pos="2917">
                    <a:schemeClr val="tx2"/>
                  </a:gs>
                  <a:gs pos="30000">
                    <a:schemeClr val="tx2"/>
                  </a:gs>
                </a:gsLst>
                <a:lin ang="5400000" scaled="0"/>
              </a:gradFill>
              <a:latin typeface="Segoe UI"/>
            </a:endParaRPr>
          </a:p>
          <a:p>
            <a:pPr marL="685800" lvl="1" indent="-342900">
              <a:buAutoNum type="arabicPeriod"/>
            </a:pPr>
            <a:endParaRPr lang="en-US" b="1" kern="0">
              <a:gradFill>
                <a:gsLst>
                  <a:gs pos="2917">
                    <a:schemeClr val="tx2"/>
                  </a:gs>
                  <a:gs pos="30000">
                    <a:schemeClr val="tx2"/>
                  </a:gs>
                </a:gsLst>
                <a:lin ang="5400000" scaled="0"/>
              </a:gradFill>
              <a:latin typeface="Segoe UI"/>
            </a:endParaRPr>
          </a:p>
        </p:txBody>
      </p:sp>
      <p:grpSp>
        <p:nvGrpSpPr>
          <p:cNvPr id="5" name="Group 4">
            <a:extLst>
              <a:ext uri="{FF2B5EF4-FFF2-40B4-BE49-F238E27FC236}">
                <a16:creationId xmlns:a16="http://schemas.microsoft.com/office/drawing/2014/main" id="{5DB59F49-83F0-40FD-85F4-536EEE83338D}"/>
              </a:ext>
            </a:extLst>
          </p:cNvPr>
          <p:cNvGrpSpPr/>
          <p:nvPr/>
        </p:nvGrpSpPr>
        <p:grpSpPr>
          <a:xfrm>
            <a:off x="0" y="5618152"/>
            <a:ext cx="12192000" cy="1239847"/>
            <a:chOff x="0" y="5618152"/>
            <a:chExt cx="12192000" cy="1239847"/>
          </a:xfrm>
        </p:grpSpPr>
        <p:sp>
          <p:nvSpPr>
            <p:cNvPr id="10" name="Rectangle 9">
              <a:extLst>
                <a:ext uri="{FF2B5EF4-FFF2-40B4-BE49-F238E27FC236}">
                  <a16:creationId xmlns:a16="http://schemas.microsoft.com/office/drawing/2014/main" id="{C133BE5E-27FF-408F-8DE6-620B5DC11A2D}"/>
                </a:ext>
              </a:extLst>
            </p:cNvPr>
            <p:cNvSpPr/>
            <p:nvPr/>
          </p:nvSpPr>
          <p:spPr bwMode="auto">
            <a:xfrm>
              <a:off x="0" y="5618152"/>
              <a:ext cx="12192000" cy="123984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08" name="Text Placeholder 1">
              <a:extLst>
                <a:ext uri="{FF2B5EF4-FFF2-40B4-BE49-F238E27FC236}">
                  <a16:creationId xmlns:a16="http://schemas.microsoft.com/office/drawing/2014/main" id="{4C8B9EE9-922A-4DFF-B438-E592096F1796}"/>
                </a:ext>
              </a:extLst>
            </p:cNvPr>
            <p:cNvSpPr txBox="1">
              <a:spLocks/>
            </p:cNvSpPr>
            <p:nvPr/>
          </p:nvSpPr>
          <p:spPr>
            <a:xfrm>
              <a:off x="452990" y="6059784"/>
              <a:ext cx="11408810" cy="461665"/>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1"/>
                      </a:gs>
                      <a:gs pos="100000">
                        <a:schemeClr val="tx1"/>
                      </a:gs>
                    </a:gsLst>
                    <a:lin ang="5400000" scaled="0"/>
                  </a:gradFill>
                  <a:latin typeface="+mj-lt"/>
                  <a:ea typeface="+mn-ea"/>
                  <a:cs typeface="+mn-cs"/>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kern="1200" spc="0" baseline="0">
                  <a:gradFill>
                    <a:gsLst>
                      <a:gs pos="1250">
                        <a:schemeClr val="tx1"/>
                      </a:gs>
                      <a:gs pos="100000">
                        <a:schemeClr val="tx1"/>
                      </a:gs>
                    </a:gsLst>
                    <a:lin ang="5400000" scaled="0"/>
                  </a:gradFill>
                  <a:latin typeface="+mn-lt"/>
                  <a:ea typeface="+mn-ea"/>
                  <a:cs typeface="+mn-cs"/>
                </a:defRPr>
              </a:lvl2pPr>
              <a:lvl3pPr marL="5715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4pPr>
              <a:lvl5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i="1" kern="0">
                  <a:gradFill>
                    <a:gsLst>
                      <a:gs pos="0">
                        <a:schemeClr val="bg1"/>
                      </a:gs>
                      <a:gs pos="100000">
                        <a:schemeClr val="bg1"/>
                      </a:gs>
                    </a:gsLst>
                    <a:lin ang="5400000" scaled="1"/>
                  </a:gradFill>
                  <a:latin typeface="Segoe UI"/>
                </a:rPr>
                <a:t>Microsoft’s intelligent security graph includes actionable dark market threat intelligence</a:t>
              </a:r>
            </a:p>
          </p:txBody>
        </p:sp>
      </p:grpSp>
      <p:grpSp>
        <p:nvGrpSpPr>
          <p:cNvPr id="159" name="Group 158">
            <a:extLst>
              <a:ext uri="{FF2B5EF4-FFF2-40B4-BE49-F238E27FC236}">
                <a16:creationId xmlns:a16="http://schemas.microsoft.com/office/drawing/2014/main" id="{F890FB4C-5D19-4D62-806C-0FFF4072741E}"/>
              </a:ext>
            </a:extLst>
          </p:cNvPr>
          <p:cNvGrpSpPr/>
          <p:nvPr/>
        </p:nvGrpSpPr>
        <p:grpSpPr>
          <a:xfrm>
            <a:off x="8418339" y="1029931"/>
            <a:ext cx="3320672" cy="2178286"/>
            <a:chOff x="4124621" y="1314450"/>
            <a:chExt cx="8006088" cy="5251814"/>
          </a:xfrm>
        </p:grpSpPr>
        <p:grpSp>
          <p:nvGrpSpPr>
            <p:cNvPr id="160" name="Group 159">
              <a:extLst>
                <a:ext uri="{FF2B5EF4-FFF2-40B4-BE49-F238E27FC236}">
                  <a16:creationId xmlns:a16="http://schemas.microsoft.com/office/drawing/2014/main" id="{6076803C-DF4A-4E5D-9996-5F52A7C4AE38}"/>
                </a:ext>
              </a:extLst>
            </p:cNvPr>
            <p:cNvGrpSpPr/>
            <p:nvPr/>
          </p:nvGrpSpPr>
          <p:grpSpPr>
            <a:xfrm>
              <a:off x="4540821" y="1333500"/>
              <a:ext cx="7395066" cy="4917983"/>
              <a:chOff x="740592" y="466914"/>
              <a:chExt cx="9356970" cy="6222719"/>
            </a:xfrm>
          </p:grpSpPr>
          <p:sp>
            <p:nvSpPr>
              <p:cNvPr id="166" name="Oval 165">
                <a:extLst>
                  <a:ext uri="{FF2B5EF4-FFF2-40B4-BE49-F238E27FC236}">
                    <a16:creationId xmlns:a16="http://schemas.microsoft.com/office/drawing/2014/main" id="{A4BAB372-1066-47EA-A921-DFCF05E9B148}"/>
                  </a:ext>
                </a:extLst>
              </p:cNvPr>
              <p:cNvSpPr/>
              <p:nvPr/>
            </p:nvSpPr>
            <p:spPr bwMode="auto">
              <a:xfrm>
                <a:off x="4804592" y="2937608"/>
                <a:ext cx="965200" cy="965200"/>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200" err="1">
                  <a:gradFill>
                    <a:gsLst>
                      <a:gs pos="0">
                        <a:srgbClr val="FFFFFF"/>
                      </a:gs>
                      <a:gs pos="100000">
                        <a:srgbClr val="FFFFFF"/>
                      </a:gs>
                    </a:gsLst>
                    <a:lin ang="5400000" scaled="0"/>
                  </a:gradFill>
                  <a:ea typeface="Segoe UI" pitchFamily="34" charset="0"/>
                  <a:cs typeface="Segoe UI" pitchFamily="34" charset="0"/>
                </a:endParaRPr>
              </a:p>
            </p:txBody>
          </p:sp>
          <p:sp>
            <p:nvSpPr>
              <p:cNvPr id="167" name="Oval 166">
                <a:extLst>
                  <a:ext uri="{FF2B5EF4-FFF2-40B4-BE49-F238E27FC236}">
                    <a16:creationId xmlns:a16="http://schemas.microsoft.com/office/drawing/2014/main" id="{563B3EBC-0DA2-4D50-89FB-D123047BF21B}"/>
                  </a:ext>
                </a:extLst>
              </p:cNvPr>
              <p:cNvSpPr/>
              <p:nvPr/>
            </p:nvSpPr>
            <p:spPr bwMode="auto">
              <a:xfrm>
                <a:off x="5109392" y="1807308"/>
                <a:ext cx="355600" cy="3556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200" err="1">
                  <a:gradFill>
                    <a:gsLst>
                      <a:gs pos="0">
                        <a:srgbClr val="FFFFFF"/>
                      </a:gs>
                      <a:gs pos="100000">
                        <a:srgbClr val="FFFFFF"/>
                      </a:gs>
                    </a:gsLst>
                    <a:lin ang="5400000" scaled="0"/>
                  </a:gradFill>
                  <a:ea typeface="Segoe UI" pitchFamily="34" charset="0"/>
                  <a:cs typeface="Segoe UI" pitchFamily="34" charset="0"/>
                </a:endParaRPr>
              </a:p>
            </p:txBody>
          </p:sp>
          <p:sp>
            <p:nvSpPr>
              <p:cNvPr id="168" name="Oval 167">
                <a:extLst>
                  <a:ext uri="{FF2B5EF4-FFF2-40B4-BE49-F238E27FC236}">
                    <a16:creationId xmlns:a16="http://schemas.microsoft.com/office/drawing/2014/main" id="{2D48DDBE-DFFF-495E-BC3F-9755CBE7E9BC}"/>
                  </a:ext>
                </a:extLst>
              </p:cNvPr>
              <p:cNvSpPr/>
              <p:nvPr/>
            </p:nvSpPr>
            <p:spPr bwMode="auto">
              <a:xfrm>
                <a:off x="3255192" y="2277208"/>
                <a:ext cx="355600" cy="3556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200" err="1">
                  <a:gradFill>
                    <a:gsLst>
                      <a:gs pos="0">
                        <a:srgbClr val="FFFFFF"/>
                      </a:gs>
                      <a:gs pos="100000">
                        <a:srgbClr val="FFFFFF"/>
                      </a:gs>
                    </a:gsLst>
                    <a:lin ang="5400000" scaled="0"/>
                  </a:gradFill>
                  <a:ea typeface="Segoe UI" pitchFamily="34" charset="0"/>
                  <a:cs typeface="Segoe UI" pitchFamily="34" charset="0"/>
                </a:endParaRPr>
              </a:p>
            </p:txBody>
          </p:sp>
          <p:sp>
            <p:nvSpPr>
              <p:cNvPr id="170" name="Oval 169">
                <a:extLst>
                  <a:ext uri="{FF2B5EF4-FFF2-40B4-BE49-F238E27FC236}">
                    <a16:creationId xmlns:a16="http://schemas.microsoft.com/office/drawing/2014/main" id="{2F00343C-75F1-4D42-AA57-89ABCCE691B3}"/>
                  </a:ext>
                </a:extLst>
              </p:cNvPr>
              <p:cNvSpPr/>
              <p:nvPr/>
            </p:nvSpPr>
            <p:spPr bwMode="auto">
              <a:xfrm>
                <a:off x="3636192" y="918308"/>
                <a:ext cx="711200" cy="7112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200" err="1">
                  <a:gradFill>
                    <a:gsLst>
                      <a:gs pos="0">
                        <a:srgbClr val="FFFFFF"/>
                      </a:gs>
                      <a:gs pos="100000">
                        <a:srgbClr val="FFFFFF"/>
                      </a:gs>
                    </a:gsLst>
                    <a:lin ang="5400000" scaled="0"/>
                  </a:gradFill>
                  <a:ea typeface="Segoe UI" pitchFamily="34" charset="0"/>
                  <a:cs typeface="Segoe UI" pitchFamily="34" charset="0"/>
                </a:endParaRPr>
              </a:p>
            </p:txBody>
          </p:sp>
          <p:sp>
            <p:nvSpPr>
              <p:cNvPr id="171" name="Oval 170">
                <a:extLst>
                  <a:ext uri="{FF2B5EF4-FFF2-40B4-BE49-F238E27FC236}">
                    <a16:creationId xmlns:a16="http://schemas.microsoft.com/office/drawing/2014/main" id="{99E6510B-423B-4660-9E8E-15B9BF750364}"/>
                  </a:ext>
                </a:extLst>
              </p:cNvPr>
              <p:cNvSpPr/>
              <p:nvPr/>
            </p:nvSpPr>
            <p:spPr bwMode="auto">
              <a:xfrm>
                <a:off x="3991792" y="486508"/>
                <a:ext cx="711200" cy="7112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200" err="1">
                  <a:gradFill>
                    <a:gsLst>
                      <a:gs pos="0">
                        <a:srgbClr val="FFFFFF"/>
                      </a:gs>
                      <a:gs pos="100000">
                        <a:srgbClr val="FFFFFF"/>
                      </a:gs>
                    </a:gsLst>
                    <a:lin ang="5400000" scaled="0"/>
                  </a:gradFill>
                  <a:ea typeface="Segoe UI" pitchFamily="34" charset="0"/>
                  <a:cs typeface="Segoe UI" pitchFamily="34" charset="0"/>
                </a:endParaRPr>
              </a:p>
            </p:txBody>
          </p:sp>
          <p:sp>
            <p:nvSpPr>
              <p:cNvPr id="172" name="Oval 171">
                <a:extLst>
                  <a:ext uri="{FF2B5EF4-FFF2-40B4-BE49-F238E27FC236}">
                    <a16:creationId xmlns:a16="http://schemas.microsoft.com/office/drawing/2014/main" id="{812102DA-4CA0-40CA-AA1F-FE96FF90AA5D}"/>
                  </a:ext>
                </a:extLst>
              </p:cNvPr>
              <p:cNvSpPr/>
              <p:nvPr/>
            </p:nvSpPr>
            <p:spPr bwMode="auto">
              <a:xfrm>
                <a:off x="3643449" y="466914"/>
                <a:ext cx="591094" cy="591094"/>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200" err="1">
                  <a:gradFill>
                    <a:gsLst>
                      <a:gs pos="0">
                        <a:srgbClr val="FFFFFF"/>
                      </a:gs>
                      <a:gs pos="100000">
                        <a:srgbClr val="FFFFFF"/>
                      </a:gs>
                    </a:gsLst>
                    <a:lin ang="5400000" scaled="0"/>
                  </a:gradFill>
                  <a:ea typeface="Segoe UI" pitchFamily="34" charset="0"/>
                  <a:cs typeface="Segoe UI" pitchFamily="34" charset="0"/>
                </a:endParaRPr>
              </a:p>
            </p:txBody>
          </p:sp>
          <p:sp>
            <p:nvSpPr>
              <p:cNvPr id="173" name="Oval 172">
                <a:extLst>
                  <a:ext uri="{FF2B5EF4-FFF2-40B4-BE49-F238E27FC236}">
                    <a16:creationId xmlns:a16="http://schemas.microsoft.com/office/drawing/2014/main" id="{C46CA11D-C136-40DE-BC33-AB43413E7B21}"/>
                  </a:ext>
                </a:extLst>
              </p:cNvPr>
              <p:cNvSpPr/>
              <p:nvPr/>
            </p:nvSpPr>
            <p:spPr bwMode="auto">
              <a:xfrm>
                <a:off x="2939143" y="809088"/>
                <a:ext cx="797197" cy="79719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200" err="1">
                  <a:gradFill>
                    <a:gsLst>
                      <a:gs pos="0">
                        <a:srgbClr val="FFFFFF"/>
                      </a:gs>
                      <a:gs pos="100000">
                        <a:srgbClr val="FFFFFF"/>
                      </a:gs>
                    </a:gsLst>
                    <a:lin ang="5400000" scaled="0"/>
                  </a:gradFill>
                  <a:ea typeface="Segoe UI" pitchFamily="34" charset="0"/>
                  <a:cs typeface="Segoe UI" pitchFamily="34" charset="0"/>
                </a:endParaRPr>
              </a:p>
            </p:txBody>
          </p:sp>
          <p:sp>
            <p:nvSpPr>
              <p:cNvPr id="174" name="Oval 173">
                <a:extLst>
                  <a:ext uri="{FF2B5EF4-FFF2-40B4-BE49-F238E27FC236}">
                    <a16:creationId xmlns:a16="http://schemas.microsoft.com/office/drawing/2014/main" id="{73827639-A23C-43CE-A6AC-456A02922278}"/>
                  </a:ext>
                </a:extLst>
              </p:cNvPr>
              <p:cNvSpPr/>
              <p:nvPr/>
            </p:nvSpPr>
            <p:spPr bwMode="auto">
              <a:xfrm>
                <a:off x="2480492" y="2315308"/>
                <a:ext cx="279400" cy="2794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200" err="1">
                  <a:gradFill>
                    <a:gsLst>
                      <a:gs pos="0">
                        <a:srgbClr val="FFFFFF"/>
                      </a:gs>
                      <a:gs pos="100000">
                        <a:srgbClr val="FFFFFF"/>
                      </a:gs>
                    </a:gsLst>
                    <a:lin ang="5400000" scaled="0"/>
                  </a:gradFill>
                  <a:ea typeface="Segoe UI" pitchFamily="34" charset="0"/>
                  <a:cs typeface="Segoe UI" pitchFamily="34" charset="0"/>
                </a:endParaRPr>
              </a:p>
            </p:txBody>
          </p:sp>
          <p:sp>
            <p:nvSpPr>
              <p:cNvPr id="175" name="Oval 174">
                <a:extLst>
                  <a:ext uri="{FF2B5EF4-FFF2-40B4-BE49-F238E27FC236}">
                    <a16:creationId xmlns:a16="http://schemas.microsoft.com/office/drawing/2014/main" id="{76C29F05-E2B1-415B-BE45-8649492E8B6F}"/>
                  </a:ext>
                </a:extLst>
              </p:cNvPr>
              <p:cNvSpPr/>
              <p:nvPr/>
            </p:nvSpPr>
            <p:spPr bwMode="auto">
              <a:xfrm>
                <a:off x="2134661" y="3078958"/>
                <a:ext cx="279400" cy="2794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200" err="1">
                  <a:gradFill>
                    <a:gsLst>
                      <a:gs pos="0">
                        <a:srgbClr val="FFFFFF"/>
                      </a:gs>
                      <a:gs pos="100000">
                        <a:srgbClr val="FFFFFF"/>
                      </a:gs>
                    </a:gsLst>
                    <a:lin ang="5400000" scaled="0"/>
                  </a:gradFill>
                  <a:ea typeface="Segoe UI" pitchFamily="34" charset="0"/>
                  <a:cs typeface="Segoe UI" pitchFamily="34" charset="0"/>
                </a:endParaRPr>
              </a:p>
            </p:txBody>
          </p:sp>
          <p:sp>
            <p:nvSpPr>
              <p:cNvPr id="176" name="Oval 175">
                <a:extLst>
                  <a:ext uri="{FF2B5EF4-FFF2-40B4-BE49-F238E27FC236}">
                    <a16:creationId xmlns:a16="http://schemas.microsoft.com/office/drawing/2014/main" id="{98501BEB-898E-45C6-A26D-7068B43DB263}"/>
                  </a:ext>
                </a:extLst>
              </p:cNvPr>
              <p:cNvSpPr/>
              <p:nvPr/>
            </p:nvSpPr>
            <p:spPr bwMode="auto">
              <a:xfrm>
                <a:off x="1566092" y="1439008"/>
                <a:ext cx="711200" cy="7112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200" err="1">
                  <a:gradFill>
                    <a:gsLst>
                      <a:gs pos="0">
                        <a:srgbClr val="FFFFFF"/>
                      </a:gs>
                      <a:gs pos="100000">
                        <a:srgbClr val="FFFFFF"/>
                      </a:gs>
                    </a:gsLst>
                    <a:lin ang="5400000" scaled="0"/>
                  </a:gradFill>
                  <a:ea typeface="Segoe UI" pitchFamily="34" charset="0"/>
                  <a:cs typeface="Segoe UI" pitchFamily="34" charset="0"/>
                </a:endParaRPr>
              </a:p>
            </p:txBody>
          </p:sp>
          <p:sp>
            <p:nvSpPr>
              <p:cNvPr id="177" name="Oval 176">
                <a:extLst>
                  <a:ext uri="{FF2B5EF4-FFF2-40B4-BE49-F238E27FC236}">
                    <a16:creationId xmlns:a16="http://schemas.microsoft.com/office/drawing/2014/main" id="{BEA770F3-85CD-4F7F-AEF9-6FA33693AA9B}"/>
                  </a:ext>
                </a:extLst>
              </p:cNvPr>
              <p:cNvSpPr/>
              <p:nvPr/>
            </p:nvSpPr>
            <p:spPr bwMode="auto">
              <a:xfrm>
                <a:off x="740592" y="905608"/>
                <a:ext cx="635000" cy="6350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200" err="1">
                  <a:gradFill>
                    <a:gsLst>
                      <a:gs pos="0">
                        <a:srgbClr val="FFFFFF"/>
                      </a:gs>
                      <a:gs pos="100000">
                        <a:srgbClr val="FFFFFF"/>
                      </a:gs>
                    </a:gsLst>
                    <a:lin ang="5400000" scaled="0"/>
                  </a:gradFill>
                  <a:ea typeface="Segoe UI" pitchFamily="34" charset="0"/>
                  <a:cs typeface="Segoe UI" pitchFamily="34" charset="0"/>
                </a:endParaRPr>
              </a:p>
            </p:txBody>
          </p:sp>
          <p:cxnSp>
            <p:nvCxnSpPr>
              <p:cNvPr id="178" name="Connector: Elbow 177">
                <a:extLst>
                  <a:ext uri="{FF2B5EF4-FFF2-40B4-BE49-F238E27FC236}">
                    <a16:creationId xmlns:a16="http://schemas.microsoft.com/office/drawing/2014/main" id="{D8E20B80-0A0C-4104-B9B6-D0312BEB53A3}"/>
                  </a:ext>
                </a:extLst>
              </p:cNvPr>
              <p:cNvCxnSpPr>
                <a:cxnSpLocks/>
                <a:stCxn id="168" idx="6"/>
                <a:endCxn id="166" idx="0"/>
              </p:cNvCxnSpPr>
              <p:nvPr/>
            </p:nvCxnSpPr>
            <p:spPr>
              <a:xfrm>
                <a:off x="3610792" y="2455008"/>
                <a:ext cx="1676400" cy="482600"/>
              </a:xfrm>
              <a:prstGeom prst="bentConnector2">
                <a:avLst/>
              </a:prstGeom>
              <a:ln w="38100">
                <a:solidFill>
                  <a:schemeClr val="accent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179" name="Straight Arrow Connector 178">
                <a:extLst>
                  <a:ext uri="{FF2B5EF4-FFF2-40B4-BE49-F238E27FC236}">
                    <a16:creationId xmlns:a16="http://schemas.microsoft.com/office/drawing/2014/main" id="{01C06CF1-4A64-4955-BCE1-C39B6FB49DA2}"/>
                  </a:ext>
                </a:extLst>
              </p:cNvPr>
              <p:cNvCxnSpPr>
                <a:cxnSpLocks/>
                <a:stCxn id="167" idx="4"/>
                <a:endCxn id="166" idx="0"/>
              </p:cNvCxnSpPr>
              <p:nvPr/>
            </p:nvCxnSpPr>
            <p:spPr>
              <a:xfrm>
                <a:off x="5287192" y="2162908"/>
                <a:ext cx="0" cy="774700"/>
              </a:xfrm>
              <a:prstGeom prst="straightConnector1">
                <a:avLst/>
              </a:prstGeom>
              <a:ln w="38100">
                <a:solidFill>
                  <a:schemeClr val="accent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180" name="Connector: Elbow 179">
                <a:extLst>
                  <a:ext uri="{FF2B5EF4-FFF2-40B4-BE49-F238E27FC236}">
                    <a16:creationId xmlns:a16="http://schemas.microsoft.com/office/drawing/2014/main" id="{98CFC6CB-8304-4F4C-B72E-8484A49FD2D7}"/>
                  </a:ext>
                </a:extLst>
              </p:cNvPr>
              <p:cNvCxnSpPr>
                <a:stCxn id="170" idx="6"/>
                <a:endCxn id="167" idx="0"/>
              </p:cNvCxnSpPr>
              <p:nvPr/>
            </p:nvCxnSpPr>
            <p:spPr>
              <a:xfrm>
                <a:off x="4347392" y="1273908"/>
                <a:ext cx="939800" cy="533400"/>
              </a:xfrm>
              <a:prstGeom prst="bentConnector2">
                <a:avLst/>
              </a:prstGeom>
              <a:ln w="38100">
                <a:solidFill>
                  <a:schemeClr val="accent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181" name="Connector: Elbow 180">
                <a:extLst>
                  <a:ext uri="{FF2B5EF4-FFF2-40B4-BE49-F238E27FC236}">
                    <a16:creationId xmlns:a16="http://schemas.microsoft.com/office/drawing/2014/main" id="{FED412A5-7DD5-4B45-8E59-8746FB2B9E22}"/>
                  </a:ext>
                </a:extLst>
              </p:cNvPr>
              <p:cNvCxnSpPr>
                <a:cxnSpLocks/>
                <a:stCxn id="170" idx="4"/>
                <a:endCxn id="166" idx="0"/>
              </p:cNvCxnSpPr>
              <p:nvPr/>
            </p:nvCxnSpPr>
            <p:spPr>
              <a:xfrm rot="16200000" flipH="1">
                <a:off x="3985442" y="1635858"/>
                <a:ext cx="1308100" cy="1295400"/>
              </a:xfrm>
              <a:prstGeom prst="bentConnector3">
                <a:avLst>
                  <a:gd name="adj1" fmla="val 50000"/>
                </a:avLst>
              </a:prstGeom>
              <a:ln w="38100">
                <a:solidFill>
                  <a:schemeClr val="accent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186" name="Connector: Elbow 185">
                <a:extLst>
                  <a:ext uri="{FF2B5EF4-FFF2-40B4-BE49-F238E27FC236}">
                    <a16:creationId xmlns:a16="http://schemas.microsoft.com/office/drawing/2014/main" id="{2C11BF30-DCA0-4AC0-B819-9FFD5D689B11}"/>
                  </a:ext>
                </a:extLst>
              </p:cNvPr>
              <p:cNvCxnSpPr>
                <a:stCxn id="170" idx="4"/>
                <a:endCxn id="168" idx="0"/>
              </p:cNvCxnSpPr>
              <p:nvPr/>
            </p:nvCxnSpPr>
            <p:spPr>
              <a:xfrm rot="5400000">
                <a:off x="3388542" y="1673958"/>
                <a:ext cx="647700" cy="558800"/>
              </a:xfrm>
              <a:prstGeom prst="bentConnector3">
                <a:avLst/>
              </a:prstGeom>
              <a:ln w="38100">
                <a:solidFill>
                  <a:schemeClr val="accent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187" name="Connector: Elbow 186">
                <a:extLst>
                  <a:ext uri="{FF2B5EF4-FFF2-40B4-BE49-F238E27FC236}">
                    <a16:creationId xmlns:a16="http://schemas.microsoft.com/office/drawing/2014/main" id="{F3937B21-BF76-49C1-B9CB-A41B910DA4A1}"/>
                  </a:ext>
                </a:extLst>
              </p:cNvPr>
              <p:cNvCxnSpPr>
                <a:stCxn id="176" idx="6"/>
                <a:endCxn id="168" idx="0"/>
              </p:cNvCxnSpPr>
              <p:nvPr/>
            </p:nvCxnSpPr>
            <p:spPr>
              <a:xfrm>
                <a:off x="2277292" y="1794608"/>
                <a:ext cx="1155700" cy="482600"/>
              </a:xfrm>
              <a:prstGeom prst="bentConnector2">
                <a:avLst/>
              </a:prstGeom>
              <a:ln w="38100">
                <a:solidFill>
                  <a:schemeClr val="accent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188" name="Connector: Elbow 187">
                <a:extLst>
                  <a:ext uri="{FF2B5EF4-FFF2-40B4-BE49-F238E27FC236}">
                    <a16:creationId xmlns:a16="http://schemas.microsoft.com/office/drawing/2014/main" id="{195F0AB9-A20B-4303-9CFD-E8527F8748A2}"/>
                  </a:ext>
                </a:extLst>
              </p:cNvPr>
              <p:cNvCxnSpPr>
                <a:stCxn id="177" idx="6"/>
                <a:endCxn id="176" idx="0"/>
              </p:cNvCxnSpPr>
              <p:nvPr/>
            </p:nvCxnSpPr>
            <p:spPr>
              <a:xfrm>
                <a:off x="1375592" y="1223108"/>
                <a:ext cx="546100" cy="215900"/>
              </a:xfrm>
              <a:prstGeom prst="bentConnector2">
                <a:avLst/>
              </a:prstGeom>
              <a:ln w="38100">
                <a:solidFill>
                  <a:schemeClr val="accent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189" name="Connector: Elbow 188">
                <a:extLst>
                  <a:ext uri="{FF2B5EF4-FFF2-40B4-BE49-F238E27FC236}">
                    <a16:creationId xmlns:a16="http://schemas.microsoft.com/office/drawing/2014/main" id="{050E2017-F8C5-4632-B812-7205BEB17C40}"/>
                  </a:ext>
                </a:extLst>
              </p:cNvPr>
              <p:cNvCxnSpPr>
                <a:cxnSpLocks/>
                <a:stCxn id="168" idx="4"/>
                <a:endCxn id="166" idx="1"/>
              </p:cNvCxnSpPr>
              <p:nvPr/>
            </p:nvCxnSpPr>
            <p:spPr>
              <a:xfrm rot="16200000" flipH="1">
                <a:off x="3966392" y="2099408"/>
                <a:ext cx="446150" cy="1512950"/>
              </a:xfrm>
              <a:prstGeom prst="bentConnector3">
                <a:avLst>
                  <a:gd name="adj1" fmla="val 51752"/>
                </a:avLst>
              </a:prstGeom>
              <a:ln w="38100">
                <a:solidFill>
                  <a:schemeClr val="accent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190" name="Connector: Elbow 189">
                <a:extLst>
                  <a:ext uri="{FF2B5EF4-FFF2-40B4-BE49-F238E27FC236}">
                    <a16:creationId xmlns:a16="http://schemas.microsoft.com/office/drawing/2014/main" id="{4DB7F5A2-4CFF-45B2-8BD6-45584A2C7D6F}"/>
                  </a:ext>
                </a:extLst>
              </p:cNvPr>
              <p:cNvCxnSpPr>
                <a:cxnSpLocks/>
                <a:stCxn id="174" idx="4"/>
                <a:endCxn id="166" idx="1"/>
              </p:cNvCxnSpPr>
              <p:nvPr/>
            </p:nvCxnSpPr>
            <p:spPr>
              <a:xfrm rot="16200000" flipH="1">
                <a:off x="3540942" y="1673958"/>
                <a:ext cx="484250" cy="2325750"/>
              </a:xfrm>
              <a:prstGeom prst="bentConnector3">
                <a:avLst>
                  <a:gd name="adj1" fmla="val 55554"/>
                </a:avLst>
              </a:prstGeom>
              <a:ln w="38100">
                <a:solidFill>
                  <a:schemeClr val="accent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200" name="Connector: Elbow 199">
                <a:extLst>
                  <a:ext uri="{FF2B5EF4-FFF2-40B4-BE49-F238E27FC236}">
                    <a16:creationId xmlns:a16="http://schemas.microsoft.com/office/drawing/2014/main" id="{C27A8192-DDFD-4F91-9477-E4C75B27198E}"/>
                  </a:ext>
                </a:extLst>
              </p:cNvPr>
              <p:cNvCxnSpPr>
                <a:cxnSpLocks/>
                <a:stCxn id="175" idx="0"/>
                <a:endCxn id="166" idx="1"/>
              </p:cNvCxnSpPr>
              <p:nvPr/>
            </p:nvCxnSpPr>
            <p:spPr>
              <a:xfrm rot="5400000" flipH="1" flipV="1">
                <a:off x="3610151" y="1743168"/>
                <a:ext cx="12700" cy="2671581"/>
              </a:xfrm>
              <a:prstGeom prst="bentConnector3">
                <a:avLst>
                  <a:gd name="adj1" fmla="val 1712976"/>
                </a:avLst>
              </a:prstGeom>
              <a:ln w="38100">
                <a:solidFill>
                  <a:schemeClr val="accent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201" name="Connector: Elbow 200">
                <a:extLst>
                  <a:ext uri="{FF2B5EF4-FFF2-40B4-BE49-F238E27FC236}">
                    <a16:creationId xmlns:a16="http://schemas.microsoft.com/office/drawing/2014/main" id="{6D7577A0-F07C-449D-A047-FDAF060A2D9B}"/>
                  </a:ext>
                </a:extLst>
              </p:cNvPr>
              <p:cNvCxnSpPr>
                <a:cxnSpLocks/>
                <a:stCxn id="176" idx="4"/>
                <a:endCxn id="166" idx="1"/>
              </p:cNvCxnSpPr>
              <p:nvPr/>
            </p:nvCxnSpPr>
            <p:spPr>
              <a:xfrm rot="16200000" flipH="1">
                <a:off x="2969442" y="1102458"/>
                <a:ext cx="928750" cy="3024250"/>
              </a:xfrm>
              <a:prstGeom prst="bentConnector3">
                <a:avLst>
                  <a:gd name="adj1" fmla="val 76928"/>
                </a:avLst>
              </a:prstGeom>
              <a:ln w="38100">
                <a:solidFill>
                  <a:schemeClr val="accent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sp>
            <p:nvSpPr>
              <p:cNvPr id="202" name="Oval 201">
                <a:extLst>
                  <a:ext uri="{FF2B5EF4-FFF2-40B4-BE49-F238E27FC236}">
                    <a16:creationId xmlns:a16="http://schemas.microsoft.com/office/drawing/2014/main" id="{94604E53-4159-492B-9F21-99311C2C7DD1}"/>
                  </a:ext>
                </a:extLst>
              </p:cNvPr>
              <p:cNvSpPr/>
              <p:nvPr/>
            </p:nvSpPr>
            <p:spPr bwMode="auto">
              <a:xfrm>
                <a:off x="6092345" y="914316"/>
                <a:ext cx="635000" cy="635000"/>
              </a:xfrm>
              <a:prstGeom prst="ellipse">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200" err="1">
                  <a:gradFill>
                    <a:gsLst>
                      <a:gs pos="0">
                        <a:srgbClr val="FFFFFF"/>
                      </a:gs>
                      <a:gs pos="100000">
                        <a:srgbClr val="FFFFFF"/>
                      </a:gs>
                    </a:gsLst>
                    <a:lin ang="5400000" scaled="0"/>
                  </a:gradFill>
                  <a:ea typeface="Segoe UI" pitchFamily="34" charset="0"/>
                  <a:cs typeface="Segoe UI" pitchFamily="34" charset="0"/>
                </a:endParaRPr>
              </a:p>
            </p:txBody>
          </p:sp>
          <p:sp>
            <p:nvSpPr>
              <p:cNvPr id="203" name="Oval 202">
                <a:extLst>
                  <a:ext uri="{FF2B5EF4-FFF2-40B4-BE49-F238E27FC236}">
                    <a16:creationId xmlns:a16="http://schemas.microsoft.com/office/drawing/2014/main" id="{CAC53FF9-9AF1-402E-9E70-A40AA3DF7A0D}"/>
                  </a:ext>
                </a:extLst>
              </p:cNvPr>
              <p:cNvSpPr/>
              <p:nvPr/>
            </p:nvSpPr>
            <p:spPr bwMode="auto">
              <a:xfrm>
                <a:off x="8313030" y="1345391"/>
                <a:ext cx="635000" cy="635000"/>
              </a:xfrm>
              <a:prstGeom prst="ellipse">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200" err="1">
                  <a:gradFill>
                    <a:gsLst>
                      <a:gs pos="0">
                        <a:srgbClr val="FFFFFF"/>
                      </a:gs>
                      <a:gs pos="100000">
                        <a:srgbClr val="FFFFFF"/>
                      </a:gs>
                    </a:gsLst>
                    <a:lin ang="5400000" scaled="0"/>
                  </a:gradFill>
                  <a:ea typeface="Segoe UI" pitchFamily="34" charset="0"/>
                  <a:cs typeface="Segoe UI" pitchFamily="34" charset="0"/>
                </a:endParaRPr>
              </a:p>
            </p:txBody>
          </p:sp>
          <p:sp>
            <p:nvSpPr>
              <p:cNvPr id="204" name="Oval 203">
                <a:extLst>
                  <a:ext uri="{FF2B5EF4-FFF2-40B4-BE49-F238E27FC236}">
                    <a16:creationId xmlns:a16="http://schemas.microsoft.com/office/drawing/2014/main" id="{B180F459-1433-4E0C-96BF-6C3BECC4CAAC}"/>
                  </a:ext>
                </a:extLst>
              </p:cNvPr>
              <p:cNvSpPr/>
              <p:nvPr/>
            </p:nvSpPr>
            <p:spPr bwMode="auto">
              <a:xfrm>
                <a:off x="7359078" y="1671600"/>
                <a:ext cx="296091" cy="296091"/>
              </a:xfrm>
              <a:prstGeom prst="ellipse">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200" err="1">
                  <a:gradFill>
                    <a:gsLst>
                      <a:gs pos="0">
                        <a:srgbClr val="FFFFFF"/>
                      </a:gs>
                      <a:gs pos="100000">
                        <a:srgbClr val="FFFFFF"/>
                      </a:gs>
                    </a:gsLst>
                    <a:lin ang="5400000" scaled="0"/>
                  </a:gradFill>
                  <a:ea typeface="Segoe UI" pitchFamily="34" charset="0"/>
                  <a:cs typeface="Segoe UI" pitchFamily="34" charset="0"/>
                </a:endParaRPr>
              </a:p>
            </p:txBody>
          </p:sp>
          <p:sp>
            <p:nvSpPr>
              <p:cNvPr id="205" name="Oval 204">
                <a:extLst>
                  <a:ext uri="{FF2B5EF4-FFF2-40B4-BE49-F238E27FC236}">
                    <a16:creationId xmlns:a16="http://schemas.microsoft.com/office/drawing/2014/main" id="{37B5CAE6-BCF7-4AE0-A846-83BBB8D38D0A}"/>
                  </a:ext>
                </a:extLst>
              </p:cNvPr>
              <p:cNvSpPr/>
              <p:nvPr/>
            </p:nvSpPr>
            <p:spPr bwMode="auto">
              <a:xfrm>
                <a:off x="8678790" y="992693"/>
                <a:ext cx="635000" cy="635000"/>
              </a:xfrm>
              <a:prstGeom prst="ellipse">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200" err="1">
                  <a:gradFill>
                    <a:gsLst>
                      <a:gs pos="0">
                        <a:srgbClr val="FFFFFF"/>
                      </a:gs>
                      <a:gs pos="100000">
                        <a:srgbClr val="FFFFFF"/>
                      </a:gs>
                    </a:gsLst>
                    <a:lin ang="5400000" scaled="0"/>
                  </a:gradFill>
                  <a:ea typeface="Segoe UI" pitchFamily="34" charset="0"/>
                  <a:cs typeface="Segoe UI" pitchFamily="34" charset="0"/>
                </a:endParaRPr>
              </a:p>
            </p:txBody>
          </p:sp>
          <p:sp>
            <p:nvSpPr>
              <p:cNvPr id="206" name="Oval 205">
                <a:extLst>
                  <a:ext uri="{FF2B5EF4-FFF2-40B4-BE49-F238E27FC236}">
                    <a16:creationId xmlns:a16="http://schemas.microsoft.com/office/drawing/2014/main" id="{5C4BCDEC-E582-4755-8B94-37C68FBED69A}"/>
                  </a:ext>
                </a:extLst>
              </p:cNvPr>
              <p:cNvSpPr/>
              <p:nvPr/>
            </p:nvSpPr>
            <p:spPr bwMode="auto">
              <a:xfrm>
                <a:off x="9475624" y="1593585"/>
                <a:ext cx="478609" cy="478609"/>
              </a:xfrm>
              <a:prstGeom prst="ellipse">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200" err="1">
                  <a:gradFill>
                    <a:gsLst>
                      <a:gs pos="0">
                        <a:srgbClr val="FFFFFF"/>
                      </a:gs>
                      <a:gs pos="100000">
                        <a:srgbClr val="FFFFFF"/>
                      </a:gs>
                    </a:gsLst>
                    <a:lin ang="5400000" scaled="0"/>
                  </a:gradFill>
                  <a:ea typeface="Segoe UI" pitchFamily="34" charset="0"/>
                  <a:cs typeface="Segoe UI" pitchFamily="34" charset="0"/>
                </a:endParaRPr>
              </a:p>
            </p:txBody>
          </p:sp>
          <p:sp>
            <p:nvSpPr>
              <p:cNvPr id="207" name="Oval 206">
                <a:extLst>
                  <a:ext uri="{FF2B5EF4-FFF2-40B4-BE49-F238E27FC236}">
                    <a16:creationId xmlns:a16="http://schemas.microsoft.com/office/drawing/2014/main" id="{8986B3F5-852A-4D21-AA72-98365973214E}"/>
                  </a:ext>
                </a:extLst>
              </p:cNvPr>
              <p:cNvSpPr/>
              <p:nvPr/>
            </p:nvSpPr>
            <p:spPr bwMode="auto">
              <a:xfrm>
                <a:off x="8848607" y="2429608"/>
                <a:ext cx="478609" cy="478609"/>
              </a:xfrm>
              <a:prstGeom prst="ellipse">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200" err="1">
                  <a:gradFill>
                    <a:gsLst>
                      <a:gs pos="0">
                        <a:srgbClr val="FFFFFF"/>
                      </a:gs>
                      <a:gs pos="100000">
                        <a:srgbClr val="FFFFFF"/>
                      </a:gs>
                    </a:gsLst>
                    <a:lin ang="5400000" scaled="0"/>
                  </a:gradFill>
                  <a:ea typeface="Segoe UI" pitchFamily="34" charset="0"/>
                  <a:cs typeface="Segoe UI" pitchFamily="34" charset="0"/>
                </a:endParaRPr>
              </a:p>
            </p:txBody>
          </p:sp>
          <p:sp>
            <p:nvSpPr>
              <p:cNvPr id="208" name="Oval 207">
                <a:extLst>
                  <a:ext uri="{FF2B5EF4-FFF2-40B4-BE49-F238E27FC236}">
                    <a16:creationId xmlns:a16="http://schemas.microsoft.com/office/drawing/2014/main" id="{DBA7603E-F4F4-463D-824B-07A268AF1AC8}"/>
                  </a:ext>
                </a:extLst>
              </p:cNvPr>
              <p:cNvSpPr/>
              <p:nvPr/>
            </p:nvSpPr>
            <p:spPr bwMode="auto">
              <a:xfrm>
                <a:off x="9462562" y="2677803"/>
                <a:ext cx="635000" cy="635000"/>
              </a:xfrm>
              <a:prstGeom prst="ellipse">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200" err="1">
                  <a:gradFill>
                    <a:gsLst>
                      <a:gs pos="0">
                        <a:srgbClr val="FFFFFF"/>
                      </a:gs>
                      <a:gs pos="100000">
                        <a:srgbClr val="FFFFFF"/>
                      </a:gs>
                    </a:gsLst>
                    <a:lin ang="5400000" scaled="0"/>
                  </a:gradFill>
                  <a:ea typeface="Segoe UI" pitchFamily="34" charset="0"/>
                  <a:cs typeface="Segoe UI" pitchFamily="34" charset="0"/>
                </a:endParaRPr>
              </a:p>
            </p:txBody>
          </p:sp>
          <p:sp>
            <p:nvSpPr>
              <p:cNvPr id="241" name="Oval 240">
                <a:extLst>
                  <a:ext uri="{FF2B5EF4-FFF2-40B4-BE49-F238E27FC236}">
                    <a16:creationId xmlns:a16="http://schemas.microsoft.com/office/drawing/2014/main" id="{3A70B0A2-D429-4C94-8D4A-A5155D894DDB}"/>
                  </a:ext>
                </a:extLst>
              </p:cNvPr>
              <p:cNvSpPr/>
              <p:nvPr/>
            </p:nvSpPr>
            <p:spPr bwMode="auto">
              <a:xfrm>
                <a:off x="7359078" y="2599063"/>
                <a:ext cx="296091" cy="296091"/>
              </a:xfrm>
              <a:prstGeom prst="ellipse">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200" err="1">
                  <a:gradFill>
                    <a:gsLst>
                      <a:gs pos="0">
                        <a:srgbClr val="FFFFFF"/>
                      </a:gs>
                      <a:gs pos="100000">
                        <a:srgbClr val="FFFFFF"/>
                      </a:gs>
                    </a:gsLst>
                    <a:lin ang="5400000" scaled="0"/>
                  </a:gradFill>
                  <a:ea typeface="Segoe UI" pitchFamily="34" charset="0"/>
                  <a:cs typeface="Segoe UI" pitchFamily="34" charset="0"/>
                </a:endParaRPr>
              </a:p>
            </p:txBody>
          </p:sp>
          <p:sp>
            <p:nvSpPr>
              <p:cNvPr id="242" name="Oval 241">
                <a:extLst>
                  <a:ext uri="{FF2B5EF4-FFF2-40B4-BE49-F238E27FC236}">
                    <a16:creationId xmlns:a16="http://schemas.microsoft.com/office/drawing/2014/main" id="{55E45E66-4474-4C3E-85F0-AAB2E0EEF862}"/>
                  </a:ext>
                </a:extLst>
              </p:cNvPr>
              <p:cNvSpPr/>
              <p:nvPr/>
            </p:nvSpPr>
            <p:spPr bwMode="auto">
              <a:xfrm>
                <a:off x="8848607" y="3357071"/>
                <a:ext cx="478609" cy="478609"/>
              </a:xfrm>
              <a:prstGeom prst="ellipse">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200" err="1">
                  <a:gradFill>
                    <a:gsLst>
                      <a:gs pos="0">
                        <a:srgbClr val="FFFFFF"/>
                      </a:gs>
                      <a:gs pos="100000">
                        <a:srgbClr val="FFFFFF"/>
                      </a:gs>
                    </a:gsLst>
                    <a:lin ang="5400000" scaled="0"/>
                  </a:gradFill>
                  <a:ea typeface="Segoe UI" pitchFamily="34" charset="0"/>
                  <a:cs typeface="Segoe UI" pitchFamily="34" charset="0"/>
                </a:endParaRPr>
              </a:p>
            </p:txBody>
          </p:sp>
          <p:cxnSp>
            <p:nvCxnSpPr>
              <p:cNvPr id="243" name="Connector: Elbow 242">
                <a:extLst>
                  <a:ext uri="{FF2B5EF4-FFF2-40B4-BE49-F238E27FC236}">
                    <a16:creationId xmlns:a16="http://schemas.microsoft.com/office/drawing/2014/main" id="{9711E4D0-A747-42ED-855E-7BE878D035F2}"/>
                  </a:ext>
                </a:extLst>
              </p:cNvPr>
              <p:cNvCxnSpPr>
                <a:cxnSpLocks/>
                <a:stCxn id="202" idx="4"/>
                <a:endCxn id="166" idx="7"/>
              </p:cNvCxnSpPr>
              <p:nvPr/>
            </p:nvCxnSpPr>
            <p:spPr>
              <a:xfrm rot="5400000">
                <a:off x="5254323" y="1923436"/>
                <a:ext cx="1529642" cy="781403"/>
              </a:xfrm>
              <a:prstGeom prst="bentConnector3">
                <a:avLst>
                  <a:gd name="adj1" fmla="val 50000"/>
                </a:avLst>
              </a:prstGeom>
              <a:ln w="38100">
                <a:solidFill>
                  <a:schemeClr val="tx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244" name="Connector: Elbow 243">
                <a:extLst>
                  <a:ext uri="{FF2B5EF4-FFF2-40B4-BE49-F238E27FC236}">
                    <a16:creationId xmlns:a16="http://schemas.microsoft.com/office/drawing/2014/main" id="{ECB3428D-0370-4B3A-B6F7-2488773E39E7}"/>
                  </a:ext>
                </a:extLst>
              </p:cNvPr>
              <p:cNvCxnSpPr>
                <a:stCxn id="204" idx="6"/>
                <a:endCxn id="203" idx="2"/>
              </p:cNvCxnSpPr>
              <p:nvPr/>
            </p:nvCxnSpPr>
            <p:spPr>
              <a:xfrm flipV="1">
                <a:off x="7655169" y="1662891"/>
                <a:ext cx="657861" cy="156755"/>
              </a:xfrm>
              <a:prstGeom prst="bentConnector3">
                <a:avLst/>
              </a:prstGeom>
              <a:ln w="38100">
                <a:solidFill>
                  <a:schemeClr val="tx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245" name="Connector: Elbow 244">
                <a:extLst>
                  <a:ext uri="{FF2B5EF4-FFF2-40B4-BE49-F238E27FC236}">
                    <a16:creationId xmlns:a16="http://schemas.microsoft.com/office/drawing/2014/main" id="{8A50A178-1207-499F-81A0-FCDECEF8ACC2}"/>
                  </a:ext>
                </a:extLst>
              </p:cNvPr>
              <p:cNvCxnSpPr>
                <a:cxnSpLocks/>
                <a:stCxn id="203" idx="4"/>
                <a:endCxn id="166" idx="7"/>
              </p:cNvCxnSpPr>
              <p:nvPr/>
            </p:nvCxnSpPr>
            <p:spPr>
              <a:xfrm rot="5400000">
                <a:off x="6580203" y="1028630"/>
                <a:ext cx="1098567" cy="3002088"/>
              </a:xfrm>
              <a:prstGeom prst="bentConnector3">
                <a:avLst>
                  <a:gd name="adj1" fmla="val 30792"/>
                </a:avLst>
              </a:prstGeom>
              <a:ln w="38100">
                <a:solidFill>
                  <a:schemeClr val="tx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246" name="Connector: Elbow 245">
                <a:extLst>
                  <a:ext uri="{FF2B5EF4-FFF2-40B4-BE49-F238E27FC236}">
                    <a16:creationId xmlns:a16="http://schemas.microsoft.com/office/drawing/2014/main" id="{CE7B2673-10CA-410B-B9FD-88FF5346AFE8}"/>
                  </a:ext>
                </a:extLst>
              </p:cNvPr>
              <p:cNvCxnSpPr>
                <a:stCxn id="206" idx="0"/>
                <a:endCxn id="205" idx="6"/>
              </p:cNvCxnSpPr>
              <p:nvPr/>
            </p:nvCxnSpPr>
            <p:spPr>
              <a:xfrm rot="16200000" flipV="1">
                <a:off x="9372664" y="1251319"/>
                <a:ext cx="283392" cy="401139"/>
              </a:xfrm>
              <a:prstGeom prst="bentConnector2">
                <a:avLst/>
              </a:prstGeom>
              <a:ln w="38100">
                <a:solidFill>
                  <a:schemeClr val="tx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247" name="Connector: Elbow 246">
                <a:extLst>
                  <a:ext uri="{FF2B5EF4-FFF2-40B4-BE49-F238E27FC236}">
                    <a16:creationId xmlns:a16="http://schemas.microsoft.com/office/drawing/2014/main" id="{66A91BD0-FF8F-4EDD-A561-C6A6BB82CC43}"/>
                  </a:ext>
                </a:extLst>
              </p:cNvPr>
              <p:cNvCxnSpPr>
                <a:cxnSpLocks/>
                <a:stCxn id="206" idx="4"/>
                <a:endCxn id="166" idx="7"/>
              </p:cNvCxnSpPr>
              <p:nvPr/>
            </p:nvCxnSpPr>
            <p:spPr>
              <a:xfrm rot="5400000">
                <a:off x="7168304" y="532333"/>
                <a:ext cx="1006764" cy="4086487"/>
              </a:xfrm>
              <a:prstGeom prst="bentConnector3">
                <a:avLst>
                  <a:gd name="adj1" fmla="val 23218"/>
                </a:avLst>
              </a:prstGeom>
              <a:ln w="38100">
                <a:solidFill>
                  <a:schemeClr val="tx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248" name="Connector: Elbow 247">
                <a:extLst>
                  <a:ext uri="{FF2B5EF4-FFF2-40B4-BE49-F238E27FC236}">
                    <a16:creationId xmlns:a16="http://schemas.microsoft.com/office/drawing/2014/main" id="{486580BD-6B19-4B41-9EE4-244BFC3E4318}"/>
                  </a:ext>
                </a:extLst>
              </p:cNvPr>
              <p:cNvCxnSpPr>
                <a:cxnSpLocks/>
                <a:stCxn id="207" idx="2"/>
              </p:cNvCxnSpPr>
              <p:nvPr/>
            </p:nvCxnSpPr>
            <p:spPr>
              <a:xfrm rot="10800000">
                <a:off x="7854463" y="2321171"/>
                <a:ext cx="994145" cy="347743"/>
              </a:xfrm>
              <a:prstGeom prst="bentConnector3">
                <a:avLst/>
              </a:prstGeom>
              <a:ln w="38100">
                <a:solidFill>
                  <a:schemeClr val="tx1"/>
                </a:solidFill>
                <a:headEnd type="none" w="lg" len="med"/>
                <a:tailEnd type="none" w="sm" len="sm"/>
              </a:ln>
            </p:spPr>
            <p:style>
              <a:lnRef idx="1">
                <a:schemeClr val="accent1"/>
              </a:lnRef>
              <a:fillRef idx="0">
                <a:schemeClr val="accent1"/>
              </a:fillRef>
              <a:effectRef idx="0">
                <a:schemeClr val="accent1"/>
              </a:effectRef>
              <a:fontRef idx="minor">
                <a:schemeClr val="tx1"/>
              </a:fontRef>
            </p:style>
          </p:cxnSp>
          <p:cxnSp>
            <p:nvCxnSpPr>
              <p:cNvPr id="249" name="Connector: Elbow 248">
                <a:extLst>
                  <a:ext uri="{FF2B5EF4-FFF2-40B4-BE49-F238E27FC236}">
                    <a16:creationId xmlns:a16="http://schemas.microsoft.com/office/drawing/2014/main" id="{0A92ED85-5D59-427E-BB62-2E2F1711C6B3}"/>
                  </a:ext>
                </a:extLst>
              </p:cNvPr>
              <p:cNvCxnSpPr>
                <a:cxnSpLocks/>
                <a:stCxn id="241" idx="4"/>
                <a:endCxn id="166" idx="6"/>
              </p:cNvCxnSpPr>
              <p:nvPr/>
            </p:nvCxnSpPr>
            <p:spPr>
              <a:xfrm rot="5400000">
                <a:off x="6375931" y="2289015"/>
                <a:ext cx="525054" cy="1737332"/>
              </a:xfrm>
              <a:prstGeom prst="bentConnector2">
                <a:avLst/>
              </a:prstGeom>
              <a:ln w="38100">
                <a:solidFill>
                  <a:schemeClr val="tx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250" name="Connector: Elbow 249">
                <a:extLst>
                  <a:ext uri="{FF2B5EF4-FFF2-40B4-BE49-F238E27FC236}">
                    <a16:creationId xmlns:a16="http://schemas.microsoft.com/office/drawing/2014/main" id="{5BE89FB4-886A-4430-852A-D08876CF5D34}"/>
                  </a:ext>
                </a:extLst>
              </p:cNvPr>
              <p:cNvCxnSpPr>
                <a:cxnSpLocks/>
                <a:stCxn id="208" idx="2"/>
                <a:endCxn id="166" idx="6"/>
              </p:cNvCxnSpPr>
              <p:nvPr/>
            </p:nvCxnSpPr>
            <p:spPr>
              <a:xfrm rot="10800000" flipV="1">
                <a:off x="5769792" y="2995302"/>
                <a:ext cx="3692770" cy="424905"/>
              </a:xfrm>
              <a:prstGeom prst="bentConnector3">
                <a:avLst>
                  <a:gd name="adj1" fmla="val 36984"/>
                </a:avLst>
              </a:prstGeom>
              <a:ln w="38100">
                <a:solidFill>
                  <a:schemeClr val="tx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251" name="Connector: Elbow 250">
                <a:extLst>
                  <a:ext uri="{FF2B5EF4-FFF2-40B4-BE49-F238E27FC236}">
                    <a16:creationId xmlns:a16="http://schemas.microsoft.com/office/drawing/2014/main" id="{33979DAA-2BFC-47C8-AF16-F9077147A339}"/>
                  </a:ext>
                </a:extLst>
              </p:cNvPr>
              <p:cNvCxnSpPr>
                <a:cxnSpLocks/>
                <a:stCxn id="242" idx="2"/>
                <a:endCxn id="166" idx="6"/>
              </p:cNvCxnSpPr>
              <p:nvPr/>
            </p:nvCxnSpPr>
            <p:spPr>
              <a:xfrm rot="10800000">
                <a:off x="5769793" y="3420208"/>
                <a:ext cx="3078815" cy="176168"/>
              </a:xfrm>
              <a:prstGeom prst="bentConnector3">
                <a:avLst>
                  <a:gd name="adj1" fmla="val 15350"/>
                </a:avLst>
              </a:prstGeom>
              <a:ln w="38100">
                <a:solidFill>
                  <a:schemeClr val="tx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sp>
            <p:nvSpPr>
              <p:cNvPr id="252" name="Oval 251">
                <a:extLst>
                  <a:ext uri="{FF2B5EF4-FFF2-40B4-BE49-F238E27FC236}">
                    <a16:creationId xmlns:a16="http://schemas.microsoft.com/office/drawing/2014/main" id="{FA91EFC8-C6C5-4627-9C67-6CBAEFA1C46B}"/>
                  </a:ext>
                </a:extLst>
              </p:cNvPr>
              <p:cNvSpPr/>
              <p:nvPr/>
            </p:nvSpPr>
            <p:spPr bwMode="auto">
              <a:xfrm>
                <a:off x="1098620" y="3880534"/>
                <a:ext cx="797197" cy="797197"/>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200" err="1">
                  <a:gradFill>
                    <a:gsLst>
                      <a:gs pos="0">
                        <a:srgbClr val="FFFFFF"/>
                      </a:gs>
                      <a:gs pos="100000">
                        <a:srgbClr val="FFFFFF"/>
                      </a:gs>
                    </a:gsLst>
                    <a:lin ang="5400000" scaled="0"/>
                  </a:gradFill>
                  <a:ea typeface="Segoe UI" pitchFamily="34" charset="0"/>
                  <a:cs typeface="Segoe UI" pitchFamily="34" charset="0"/>
                </a:endParaRPr>
              </a:p>
            </p:txBody>
          </p:sp>
          <p:sp>
            <p:nvSpPr>
              <p:cNvPr id="253" name="Oval 252">
                <a:extLst>
                  <a:ext uri="{FF2B5EF4-FFF2-40B4-BE49-F238E27FC236}">
                    <a16:creationId xmlns:a16="http://schemas.microsoft.com/office/drawing/2014/main" id="{A6D034FC-5490-446C-AE52-F270A07B6103}"/>
                  </a:ext>
                </a:extLst>
              </p:cNvPr>
              <p:cNvSpPr/>
              <p:nvPr/>
            </p:nvSpPr>
            <p:spPr bwMode="auto">
              <a:xfrm>
                <a:off x="1098620" y="4970780"/>
                <a:ext cx="797197" cy="797197"/>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200" err="1">
                  <a:gradFill>
                    <a:gsLst>
                      <a:gs pos="0">
                        <a:srgbClr val="FFFFFF"/>
                      </a:gs>
                      <a:gs pos="100000">
                        <a:srgbClr val="FFFFFF"/>
                      </a:gs>
                    </a:gsLst>
                    <a:lin ang="5400000" scaled="0"/>
                  </a:gradFill>
                  <a:ea typeface="Segoe UI" pitchFamily="34" charset="0"/>
                  <a:cs typeface="Segoe UI" pitchFamily="34" charset="0"/>
                </a:endParaRPr>
              </a:p>
            </p:txBody>
          </p:sp>
          <p:sp>
            <p:nvSpPr>
              <p:cNvPr id="254" name="Oval 253">
                <a:extLst>
                  <a:ext uri="{FF2B5EF4-FFF2-40B4-BE49-F238E27FC236}">
                    <a16:creationId xmlns:a16="http://schemas.microsoft.com/office/drawing/2014/main" id="{604E2F60-1177-42D7-86A3-F261867EB42D}"/>
                  </a:ext>
                </a:extLst>
              </p:cNvPr>
              <p:cNvSpPr/>
              <p:nvPr/>
            </p:nvSpPr>
            <p:spPr bwMode="auto">
              <a:xfrm>
                <a:off x="1309636" y="3224043"/>
                <a:ext cx="401934" cy="401934"/>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200" err="1">
                  <a:gradFill>
                    <a:gsLst>
                      <a:gs pos="0">
                        <a:srgbClr val="FFFFFF"/>
                      </a:gs>
                      <a:gs pos="100000">
                        <a:srgbClr val="FFFFFF"/>
                      </a:gs>
                    </a:gsLst>
                    <a:lin ang="5400000" scaled="0"/>
                  </a:gradFill>
                  <a:ea typeface="Segoe UI" pitchFamily="34" charset="0"/>
                  <a:cs typeface="Segoe UI" pitchFamily="34" charset="0"/>
                </a:endParaRPr>
              </a:p>
            </p:txBody>
          </p:sp>
          <p:sp>
            <p:nvSpPr>
              <p:cNvPr id="255" name="Oval 254">
                <a:extLst>
                  <a:ext uri="{FF2B5EF4-FFF2-40B4-BE49-F238E27FC236}">
                    <a16:creationId xmlns:a16="http://schemas.microsoft.com/office/drawing/2014/main" id="{1039EF53-81DF-4523-8163-F2D9A04E18CE}"/>
                  </a:ext>
                </a:extLst>
              </p:cNvPr>
              <p:cNvSpPr/>
              <p:nvPr/>
            </p:nvSpPr>
            <p:spPr bwMode="auto">
              <a:xfrm>
                <a:off x="2270929" y="4560474"/>
                <a:ext cx="401934" cy="401934"/>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200" err="1">
                  <a:gradFill>
                    <a:gsLst>
                      <a:gs pos="0">
                        <a:srgbClr val="FFFFFF"/>
                      </a:gs>
                      <a:gs pos="100000">
                        <a:srgbClr val="FFFFFF"/>
                      </a:gs>
                    </a:gsLst>
                    <a:lin ang="5400000" scaled="0"/>
                  </a:gradFill>
                  <a:ea typeface="Segoe UI" pitchFamily="34" charset="0"/>
                  <a:cs typeface="Segoe UI" pitchFamily="34" charset="0"/>
                </a:endParaRPr>
              </a:p>
            </p:txBody>
          </p:sp>
          <p:sp>
            <p:nvSpPr>
              <p:cNvPr id="256" name="Oval 255">
                <a:extLst>
                  <a:ext uri="{FF2B5EF4-FFF2-40B4-BE49-F238E27FC236}">
                    <a16:creationId xmlns:a16="http://schemas.microsoft.com/office/drawing/2014/main" id="{27976533-204B-4A28-A053-0F0A5FE5E5DB}"/>
                  </a:ext>
                </a:extLst>
              </p:cNvPr>
              <p:cNvSpPr/>
              <p:nvPr/>
            </p:nvSpPr>
            <p:spPr bwMode="auto">
              <a:xfrm>
                <a:off x="2821913" y="3751581"/>
                <a:ext cx="401934" cy="401934"/>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200" err="1">
                  <a:gradFill>
                    <a:gsLst>
                      <a:gs pos="0">
                        <a:srgbClr val="FFFFFF"/>
                      </a:gs>
                      <a:gs pos="100000">
                        <a:srgbClr val="FFFFFF"/>
                      </a:gs>
                    </a:gsLst>
                    <a:lin ang="5400000" scaled="0"/>
                  </a:gradFill>
                  <a:ea typeface="Segoe UI" pitchFamily="34" charset="0"/>
                  <a:cs typeface="Segoe UI" pitchFamily="34" charset="0"/>
                </a:endParaRPr>
              </a:p>
            </p:txBody>
          </p:sp>
          <p:cxnSp>
            <p:nvCxnSpPr>
              <p:cNvPr id="257" name="Connector: Elbow 256">
                <a:extLst>
                  <a:ext uri="{FF2B5EF4-FFF2-40B4-BE49-F238E27FC236}">
                    <a16:creationId xmlns:a16="http://schemas.microsoft.com/office/drawing/2014/main" id="{E14171CD-B00E-46B1-8FF8-F2A190881521}"/>
                  </a:ext>
                </a:extLst>
              </p:cNvPr>
              <p:cNvCxnSpPr>
                <a:cxnSpLocks/>
                <a:stCxn id="253" idx="6"/>
                <a:endCxn id="166" idx="2"/>
              </p:cNvCxnSpPr>
              <p:nvPr/>
            </p:nvCxnSpPr>
            <p:spPr>
              <a:xfrm flipV="1">
                <a:off x="1895817" y="3420208"/>
                <a:ext cx="2908775" cy="1949171"/>
              </a:xfrm>
              <a:prstGeom prst="bentConnector3">
                <a:avLst>
                  <a:gd name="adj1" fmla="val 5667"/>
                </a:avLst>
              </a:prstGeom>
              <a:ln w="38100">
                <a:solidFill>
                  <a:schemeClr val="accent5"/>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258" name="Connector: Elbow 257">
                <a:extLst>
                  <a:ext uri="{FF2B5EF4-FFF2-40B4-BE49-F238E27FC236}">
                    <a16:creationId xmlns:a16="http://schemas.microsoft.com/office/drawing/2014/main" id="{8A5B751D-000D-460A-9690-835327C60A47}"/>
                  </a:ext>
                </a:extLst>
              </p:cNvPr>
              <p:cNvCxnSpPr>
                <a:cxnSpLocks/>
                <a:stCxn id="252" idx="6"/>
                <a:endCxn id="166" idx="2"/>
              </p:cNvCxnSpPr>
              <p:nvPr/>
            </p:nvCxnSpPr>
            <p:spPr>
              <a:xfrm flipV="1">
                <a:off x="1895817" y="3420208"/>
                <a:ext cx="2908775" cy="858925"/>
              </a:xfrm>
              <a:prstGeom prst="bentConnector3">
                <a:avLst>
                  <a:gd name="adj1" fmla="val 5667"/>
                </a:avLst>
              </a:prstGeom>
              <a:ln w="38100">
                <a:solidFill>
                  <a:schemeClr val="accent5"/>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259" name="Straight Arrow Connector 258">
                <a:extLst>
                  <a:ext uri="{FF2B5EF4-FFF2-40B4-BE49-F238E27FC236}">
                    <a16:creationId xmlns:a16="http://schemas.microsoft.com/office/drawing/2014/main" id="{EC5C690C-A6D8-4A77-A716-192583014357}"/>
                  </a:ext>
                </a:extLst>
              </p:cNvPr>
              <p:cNvCxnSpPr>
                <a:cxnSpLocks/>
                <a:stCxn id="254" idx="6"/>
                <a:endCxn id="166" idx="2"/>
              </p:cNvCxnSpPr>
              <p:nvPr/>
            </p:nvCxnSpPr>
            <p:spPr>
              <a:xfrm flipV="1">
                <a:off x="1711570" y="3420208"/>
                <a:ext cx="3093022" cy="4802"/>
              </a:xfrm>
              <a:prstGeom prst="straightConnector1">
                <a:avLst/>
              </a:prstGeom>
              <a:ln w="38100">
                <a:solidFill>
                  <a:schemeClr val="accent5"/>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260" name="Connector: Elbow 259">
                <a:extLst>
                  <a:ext uri="{FF2B5EF4-FFF2-40B4-BE49-F238E27FC236}">
                    <a16:creationId xmlns:a16="http://schemas.microsoft.com/office/drawing/2014/main" id="{45166C63-CD63-4FA7-9EEF-A250F8E37B78}"/>
                  </a:ext>
                </a:extLst>
              </p:cNvPr>
              <p:cNvCxnSpPr>
                <a:cxnSpLocks/>
                <a:stCxn id="255" idx="0"/>
                <a:endCxn id="166" idx="2"/>
              </p:cNvCxnSpPr>
              <p:nvPr/>
            </p:nvCxnSpPr>
            <p:spPr>
              <a:xfrm rot="5400000" flipH="1" flipV="1">
                <a:off x="3068111" y="2823993"/>
                <a:ext cx="1140266" cy="2332696"/>
              </a:xfrm>
              <a:prstGeom prst="bentConnector2">
                <a:avLst/>
              </a:prstGeom>
              <a:ln w="38100">
                <a:solidFill>
                  <a:schemeClr val="accent5"/>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261" name="Connector: Elbow 260">
                <a:extLst>
                  <a:ext uri="{FF2B5EF4-FFF2-40B4-BE49-F238E27FC236}">
                    <a16:creationId xmlns:a16="http://schemas.microsoft.com/office/drawing/2014/main" id="{D1065CA2-9ACA-4286-8FF2-9D3620DE7EE8}"/>
                  </a:ext>
                </a:extLst>
              </p:cNvPr>
              <p:cNvCxnSpPr>
                <a:cxnSpLocks/>
                <a:stCxn id="256" idx="0"/>
                <a:endCxn id="166" idx="2"/>
              </p:cNvCxnSpPr>
              <p:nvPr/>
            </p:nvCxnSpPr>
            <p:spPr>
              <a:xfrm rot="5400000" flipH="1" flipV="1">
                <a:off x="3748050" y="2695039"/>
                <a:ext cx="331373" cy="1781712"/>
              </a:xfrm>
              <a:prstGeom prst="bentConnector2">
                <a:avLst/>
              </a:prstGeom>
              <a:ln w="38100">
                <a:solidFill>
                  <a:schemeClr val="accent5"/>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sp>
            <p:nvSpPr>
              <p:cNvPr id="262" name="Oval 261">
                <a:extLst>
                  <a:ext uri="{FF2B5EF4-FFF2-40B4-BE49-F238E27FC236}">
                    <a16:creationId xmlns:a16="http://schemas.microsoft.com/office/drawing/2014/main" id="{BB049916-3165-4D09-B013-B2899FAD7E8B}"/>
                  </a:ext>
                </a:extLst>
              </p:cNvPr>
              <p:cNvSpPr/>
              <p:nvPr/>
            </p:nvSpPr>
            <p:spPr bwMode="auto">
              <a:xfrm>
                <a:off x="3270181" y="4365646"/>
                <a:ext cx="797197" cy="797197"/>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200" err="1">
                  <a:gradFill>
                    <a:gsLst>
                      <a:gs pos="0">
                        <a:srgbClr val="FFFFFF"/>
                      </a:gs>
                      <a:gs pos="100000">
                        <a:srgbClr val="FFFFFF"/>
                      </a:gs>
                    </a:gsLst>
                    <a:lin ang="5400000" scaled="0"/>
                  </a:gradFill>
                  <a:ea typeface="Segoe UI" pitchFamily="34" charset="0"/>
                  <a:cs typeface="Segoe UI" pitchFamily="34" charset="0"/>
                </a:endParaRPr>
              </a:p>
            </p:txBody>
          </p:sp>
          <p:cxnSp>
            <p:nvCxnSpPr>
              <p:cNvPr id="263" name="Connector: Elbow 262">
                <a:extLst>
                  <a:ext uri="{FF2B5EF4-FFF2-40B4-BE49-F238E27FC236}">
                    <a16:creationId xmlns:a16="http://schemas.microsoft.com/office/drawing/2014/main" id="{A4E14697-D9A4-4F7C-AEDD-D50FE2D3E83A}"/>
                  </a:ext>
                </a:extLst>
              </p:cNvPr>
              <p:cNvCxnSpPr>
                <a:cxnSpLocks/>
                <a:stCxn id="262" idx="0"/>
                <a:endCxn id="166" idx="3"/>
              </p:cNvCxnSpPr>
              <p:nvPr/>
            </p:nvCxnSpPr>
            <p:spPr>
              <a:xfrm rot="5400000" flipH="1" flipV="1">
                <a:off x="4005267" y="3424971"/>
                <a:ext cx="604188" cy="1277162"/>
              </a:xfrm>
              <a:prstGeom prst="bentConnector3">
                <a:avLst>
                  <a:gd name="adj1" fmla="val 50000"/>
                </a:avLst>
              </a:prstGeom>
              <a:ln w="38100">
                <a:solidFill>
                  <a:schemeClr val="accent5"/>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sp>
            <p:nvSpPr>
              <p:cNvPr id="264" name="Oval 263">
                <a:extLst>
                  <a:ext uri="{FF2B5EF4-FFF2-40B4-BE49-F238E27FC236}">
                    <a16:creationId xmlns:a16="http://schemas.microsoft.com/office/drawing/2014/main" id="{635E1645-A5F7-40E3-AAEF-423EC1C91650}"/>
                  </a:ext>
                </a:extLst>
              </p:cNvPr>
              <p:cNvSpPr/>
              <p:nvPr/>
            </p:nvSpPr>
            <p:spPr bwMode="auto">
              <a:xfrm>
                <a:off x="2426679" y="5139397"/>
                <a:ext cx="461664" cy="461664"/>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200" err="1">
                  <a:gradFill>
                    <a:gsLst>
                      <a:gs pos="0">
                        <a:srgbClr val="FFFFFF"/>
                      </a:gs>
                      <a:gs pos="100000">
                        <a:srgbClr val="FFFFFF"/>
                      </a:gs>
                    </a:gsLst>
                    <a:lin ang="5400000" scaled="0"/>
                  </a:gradFill>
                  <a:ea typeface="Segoe UI" pitchFamily="34" charset="0"/>
                  <a:cs typeface="Segoe UI" pitchFamily="34" charset="0"/>
                </a:endParaRPr>
              </a:p>
            </p:txBody>
          </p:sp>
          <p:sp>
            <p:nvSpPr>
              <p:cNvPr id="265" name="Oval 264">
                <a:extLst>
                  <a:ext uri="{FF2B5EF4-FFF2-40B4-BE49-F238E27FC236}">
                    <a16:creationId xmlns:a16="http://schemas.microsoft.com/office/drawing/2014/main" id="{DEB35D99-FBF6-47B5-928C-7819A86AD3F2}"/>
                  </a:ext>
                </a:extLst>
              </p:cNvPr>
              <p:cNvSpPr/>
              <p:nvPr/>
            </p:nvSpPr>
            <p:spPr bwMode="auto">
              <a:xfrm>
                <a:off x="3669323" y="5621131"/>
                <a:ext cx="797197" cy="797197"/>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200" err="1">
                  <a:gradFill>
                    <a:gsLst>
                      <a:gs pos="0">
                        <a:srgbClr val="FFFFFF"/>
                      </a:gs>
                      <a:gs pos="100000">
                        <a:srgbClr val="FFFFFF"/>
                      </a:gs>
                    </a:gsLst>
                    <a:lin ang="5400000" scaled="0"/>
                  </a:gradFill>
                  <a:ea typeface="Segoe UI" pitchFamily="34" charset="0"/>
                  <a:cs typeface="Segoe UI" pitchFamily="34" charset="0"/>
                </a:endParaRPr>
              </a:p>
            </p:txBody>
          </p:sp>
          <p:sp>
            <p:nvSpPr>
              <p:cNvPr id="266" name="Oval 265">
                <a:extLst>
                  <a:ext uri="{FF2B5EF4-FFF2-40B4-BE49-F238E27FC236}">
                    <a16:creationId xmlns:a16="http://schemas.microsoft.com/office/drawing/2014/main" id="{1871F964-A64A-4D8E-9598-193C8E342E5C}"/>
                  </a:ext>
                </a:extLst>
              </p:cNvPr>
              <p:cNvSpPr/>
              <p:nvPr/>
            </p:nvSpPr>
            <p:spPr bwMode="auto">
              <a:xfrm>
                <a:off x="3384621" y="6010255"/>
                <a:ext cx="461664" cy="461664"/>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200" err="1">
                  <a:gradFill>
                    <a:gsLst>
                      <a:gs pos="0">
                        <a:srgbClr val="FFFFFF"/>
                      </a:gs>
                      <a:gs pos="100000">
                        <a:srgbClr val="FFFFFF"/>
                      </a:gs>
                    </a:gsLst>
                    <a:lin ang="5400000" scaled="0"/>
                  </a:gradFill>
                  <a:ea typeface="Segoe UI" pitchFamily="34" charset="0"/>
                  <a:cs typeface="Segoe UI" pitchFamily="34" charset="0"/>
                </a:endParaRPr>
              </a:p>
            </p:txBody>
          </p:sp>
          <p:sp>
            <p:nvSpPr>
              <p:cNvPr id="267" name="Oval 266">
                <a:extLst>
                  <a:ext uri="{FF2B5EF4-FFF2-40B4-BE49-F238E27FC236}">
                    <a16:creationId xmlns:a16="http://schemas.microsoft.com/office/drawing/2014/main" id="{B3F4409C-71EA-4F21-A953-ADCE89BF74ED}"/>
                  </a:ext>
                </a:extLst>
              </p:cNvPr>
              <p:cNvSpPr/>
              <p:nvPr/>
            </p:nvSpPr>
            <p:spPr bwMode="auto">
              <a:xfrm>
                <a:off x="3863592" y="6227969"/>
                <a:ext cx="461664" cy="461664"/>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200" err="1">
                  <a:gradFill>
                    <a:gsLst>
                      <a:gs pos="0">
                        <a:srgbClr val="FFFFFF"/>
                      </a:gs>
                      <a:gs pos="100000">
                        <a:srgbClr val="FFFFFF"/>
                      </a:gs>
                    </a:gsLst>
                    <a:lin ang="5400000" scaled="0"/>
                  </a:gradFill>
                  <a:ea typeface="Segoe UI" pitchFamily="34" charset="0"/>
                  <a:cs typeface="Segoe UI" pitchFamily="34" charset="0"/>
                </a:endParaRPr>
              </a:p>
            </p:txBody>
          </p:sp>
          <p:sp>
            <p:nvSpPr>
              <p:cNvPr id="268" name="Oval 267">
                <a:extLst>
                  <a:ext uri="{FF2B5EF4-FFF2-40B4-BE49-F238E27FC236}">
                    <a16:creationId xmlns:a16="http://schemas.microsoft.com/office/drawing/2014/main" id="{7171893E-54B1-467D-9D6B-868FD050C0B3}"/>
                  </a:ext>
                </a:extLst>
              </p:cNvPr>
              <p:cNvSpPr/>
              <p:nvPr/>
            </p:nvSpPr>
            <p:spPr bwMode="auto">
              <a:xfrm>
                <a:off x="2745993" y="6082826"/>
                <a:ext cx="316522" cy="316522"/>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200" err="1">
                  <a:gradFill>
                    <a:gsLst>
                      <a:gs pos="0">
                        <a:srgbClr val="FFFFFF"/>
                      </a:gs>
                      <a:gs pos="100000">
                        <a:srgbClr val="FFFFFF"/>
                      </a:gs>
                    </a:gsLst>
                    <a:lin ang="5400000" scaled="0"/>
                  </a:gradFill>
                  <a:ea typeface="Segoe UI" pitchFamily="34" charset="0"/>
                  <a:cs typeface="Segoe UI" pitchFamily="34" charset="0"/>
                </a:endParaRPr>
              </a:p>
            </p:txBody>
          </p:sp>
          <p:cxnSp>
            <p:nvCxnSpPr>
              <p:cNvPr id="269" name="Connector: Elbow 268">
                <a:extLst>
                  <a:ext uri="{FF2B5EF4-FFF2-40B4-BE49-F238E27FC236}">
                    <a16:creationId xmlns:a16="http://schemas.microsoft.com/office/drawing/2014/main" id="{BCB21E09-CB6B-4CA6-A7C3-8DF34844D502}"/>
                  </a:ext>
                </a:extLst>
              </p:cNvPr>
              <p:cNvCxnSpPr>
                <a:cxnSpLocks/>
                <a:stCxn id="166" idx="3"/>
                <a:endCxn id="265" idx="0"/>
              </p:cNvCxnSpPr>
              <p:nvPr/>
            </p:nvCxnSpPr>
            <p:spPr>
              <a:xfrm rot="5400000">
                <a:off x="3577096" y="4252284"/>
                <a:ext cx="1859673" cy="878020"/>
              </a:xfrm>
              <a:prstGeom prst="bentConnector3">
                <a:avLst>
                  <a:gd name="adj1" fmla="val 86682"/>
                </a:avLst>
              </a:prstGeom>
              <a:ln w="38100">
                <a:solidFill>
                  <a:schemeClr val="accent5"/>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270" name="Straight Arrow Connector 269">
                <a:extLst>
                  <a:ext uri="{FF2B5EF4-FFF2-40B4-BE49-F238E27FC236}">
                    <a16:creationId xmlns:a16="http://schemas.microsoft.com/office/drawing/2014/main" id="{1706341D-FF8C-443A-9C8A-9F1AC18CF289}"/>
                  </a:ext>
                </a:extLst>
              </p:cNvPr>
              <p:cNvCxnSpPr>
                <a:stCxn id="268" idx="6"/>
                <a:endCxn id="266" idx="2"/>
              </p:cNvCxnSpPr>
              <p:nvPr/>
            </p:nvCxnSpPr>
            <p:spPr>
              <a:xfrm>
                <a:off x="3062515" y="6241087"/>
                <a:ext cx="322106" cy="0"/>
              </a:xfrm>
              <a:prstGeom prst="straightConnector1">
                <a:avLst/>
              </a:prstGeom>
              <a:ln w="38100">
                <a:solidFill>
                  <a:schemeClr val="accent5"/>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271" name="Connector: Elbow 270">
                <a:extLst>
                  <a:ext uri="{FF2B5EF4-FFF2-40B4-BE49-F238E27FC236}">
                    <a16:creationId xmlns:a16="http://schemas.microsoft.com/office/drawing/2014/main" id="{AF562106-A0DE-49FB-BE75-3CF9CDEA1C2F}"/>
                  </a:ext>
                </a:extLst>
              </p:cNvPr>
              <p:cNvCxnSpPr>
                <a:cxnSpLocks/>
                <a:stCxn id="264" idx="6"/>
                <a:endCxn id="166" idx="3"/>
              </p:cNvCxnSpPr>
              <p:nvPr/>
            </p:nvCxnSpPr>
            <p:spPr>
              <a:xfrm flipV="1">
                <a:off x="2888343" y="3761458"/>
                <a:ext cx="2057599" cy="1608771"/>
              </a:xfrm>
              <a:prstGeom prst="bentConnector2">
                <a:avLst/>
              </a:prstGeom>
              <a:ln w="38100">
                <a:solidFill>
                  <a:schemeClr val="accent5"/>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sp>
            <p:nvSpPr>
              <p:cNvPr id="272" name="Oval 271">
                <a:extLst>
                  <a:ext uri="{FF2B5EF4-FFF2-40B4-BE49-F238E27FC236}">
                    <a16:creationId xmlns:a16="http://schemas.microsoft.com/office/drawing/2014/main" id="{096E753A-D21A-4DCD-9140-6D88E8D7EA85}"/>
                  </a:ext>
                </a:extLst>
              </p:cNvPr>
              <p:cNvSpPr/>
              <p:nvPr/>
            </p:nvSpPr>
            <p:spPr bwMode="auto">
              <a:xfrm>
                <a:off x="5550012" y="4927599"/>
                <a:ext cx="797197" cy="797197"/>
              </a:xfrm>
              <a:prstGeom prst="ellipse">
                <a:avLst/>
              </a:prstGeom>
              <a:solidFill>
                <a:schemeClr val="bg2">
                  <a:lumMod val="90000"/>
                </a:schemeClr>
              </a:solidFill>
              <a:ln>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200" err="1">
                  <a:gradFill>
                    <a:gsLst>
                      <a:gs pos="0">
                        <a:srgbClr val="FFFFFF"/>
                      </a:gs>
                      <a:gs pos="100000">
                        <a:srgbClr val="FFFFFF"/>
                      </a:gs>
                    </a:gsLst>
                    <a:lin ang="5400000" scaled="0"/>
                  </a:gradFill>
                  <a:ea typeface="Segoe UI" pitchFamily="34" charset="0"/>
                  <a:cs typeface="Segoe UI" pitchFamily="34" charset="0"/>
                </a:endParaRPr>
              </a:p>
            </p:txBody>
          </p:sp>
          <p:sp>
            <p:nvSpPr>
              <p:cNvPr id="273" name="Oval 272">
                <a:extLst>
                  <a:ext uri="{FF2B5EF4-FFF2-40B4-BE49-F238E27FC236}">
                    <a16:creationId xmlns:a16="http://schemas.microsoft.com/office/drawing/2014/main" id="{10FBD107-70B4-4A90-9F82-84D6DA8D2A2E}"/>
                  </a:ext>
                </a:extLst>
              </p:cNvPr>
              <p:cNvSpPr/>
              <p:nvPr/>
            </p:nvSpPr>
            <p:spPr bwMode="auto">
              <a:xfrm>
                <a:off x="5550012" y="5820773"/>
                <a:ext cx="797197" cy="797197"/>
              </a:xfrm>
              <a:prstGeom prst="ellipse">
                <a:avLst/>
              </a:prstGeom>
              <a:solidFill>
                <a:schemeClr val="bg2">
                  <a:lumMod val="90000"/>
                </a:schemeClr>
              </a:solidFill>
              <a:ln>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200" err="1">
                  <a:gradFill>
                    <a:gsLst>
                      <a:gs pos="0">
                        <a:srgbClr val="FFFFFF"/>
                      </a:gs>
                      <a:gs pos="100000">
                        <a:srgbClr val="FFFFFF"/>
                      </a:gs>
                    </a:gsLst>
                    <a:lin ang="5400000" scaled="0"/>
                  </a:gradFill>
                  <a:ea typeface="Segoe UI" pitchFamily="34" charset="0"/>
                  <a:cs typeface="Segoe UI" pitchFamily="34" charset="0"/>
                </a:endParaRPr>
              </a:p>
            </p:txBody>
          </p:sp>
          <p:cxnSp>
            <p:nvCxnSpPr>
              <p:cNvPr id="274" name="Connector: Elbow 273">
                <a:extLst>
                  <a:ext uri="{FF2B5EF4-FFF2-40B4-BE49-F238E27FC236}">
                    <a16:creationId xmlns:a16="http://schemas.microsoft.com/office/drawing/2014/main" id="{3AD21109-BDA7-4E82-987F-528250F43115}"/>
                  </a:ext>
                </a:extLst>
              </p:cNvPr>
              <p:cNvCxnSpPr>
                <a:cxnSpLocks/>
                <a:stCxn id="166" idx="4"/>
                <a:endCxn id="272" idx="2"/>
              </p:cNvCxnSpPr>
              <p:nvPr/>
            </p:nvCxnSpPr>
            <p:spPr>
              <a:xfrm rot="16200000" flipH="1">
                <a:off x="4706907" y="4483093"/>
                <a:ext cx="1423390" cy="262820"/>
              </a:xfrm>
              <a:prstGeom prst="bentConnector2">
                <a:avLst/>
              </a:prstGeom>
              <a:ln w="38100">
                <a:solidFill>
                  <a:schemeClr val="accent5"/>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275" name="Connector: Elbow 274">
                <a:extLst>
                  <a:ext uri="{FF2B5EF4-FFF2-40B4-BE49-F238E27FC236}">
                    <a16:creationId xmlns:a16="http://schemas.microsoft.com/office/drawing/2014/main" id="{6459E5D1-F42E-4093-82A4-C40D377E4B9A}"/>
                  </a:ext>
                </a:extLst>
              </p:cNvPr>
              <p:cNvCxnSpPr>
                <a:cxnSpLocks/>
                <a:stCxn id="273" idx="2"/>
                <a:endCxn id="166" idx="4"/>
              </p:cNvCxnSpPr>
              <p:nvPr/>
            </p:nvCxnSpPr>
            <p:spPr>
              <a:xfrm rot="10800000">
                <a:off x="5287192" y="3902808"/>
                <a:ext cx="262820" cy="2316564"/>
              </a:xfrm>
              <a:prstGeom prst="bentConnector2">
                <a:avLst/>
              </a:prstGeom>
              <a:ln w="38100">
                <a:solidFill>
                  <a:schemeClr val="accent5"/>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sp>
            <p:nvSpPr>
              <p:cNvPr id="276" name="Oval 275">
                <a:extLst>
                  <a:ext uri="{FF2B5EF4-FFF2-40B4-BE49-F238E27FC236}">
                    <a16:creationId xmlns:a16="http://schemas.microsoft.com/office/drawing/2014/main" id="{F94D58C4-6E0C-47E5-B05A-EC291F018109}"/>
                  </a:ext>
                </a:extLst>
              </p:cNvPr>
              <p:cNvSpPr/>
              <p:nvPr/>
            </p:nvSpPr>
            <p:spPr bwMode="auto">
              <a:xfrm>
                <a:off x="6781800" y="3681967"/>
                <a:ext cx="797197" cy="797197"/>
              </a:xfrm>
              <a:prstGeom prst="ellipse">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200" err="1">
                  <a:gradFill>
                    <a:gsLst>
                      <a:gs pos="0">
                        <a:srgbClr val="FFFFFF"/>
                      </a:gs>
                      <a:gs pos="100000">
                        <a:srgbClr val="FFFFFF"/>
                      </a:gs>
                    </a:gsLst>
                    <a:lin ang="5400000" scaled="0"/>
                  </a:gradFill>
                  <a:ea typeface="Segoe UI" pitchFamily="34" charset="0"/>
                  <a:cs typeface="Segoe UI" pitchFamily="34" charset="0"/>
                </a:endParaRPr>
              </a:p>
            </p:txBody>
          </p:sp>
          <p:sp>
            <p:nvSpPr>
              <p:cNvPr id="277" name="Oval 276">
                <a:extLst>
                  <a:ext uri="{FF2B5EF4-FFF2-40B4-BE49-F238E27FC236}">
                    <a16:creationId xmlns:a16="http://schemas.microsoft.com/office/drawing/2014/main" id="{74C28210-2A45-4DDC-9E7C-9D595C1D5DB4}"/>
                  </a:ext>
                </a:extLst>
              </p:cNvPr>
              <p:cNvSpPr/>
              <p:nvPr/>
            </p:nvSpPr>
            <p:spPr bwMode="auto">
              <a:xfrm>
                <a:off x="6352792" y="4200379"/>
                <a:ext cx="423928" cy="423928"/>
              </a:xfrm>
              <a:prstGeom prst="ellipse">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200" err="1">
                  <a:gradFill>
                    <a:gsLst>
                      <a:gs pos="0">
                        <a:srgbClr val="FFFFFF"/>
                      </a:gs>
                      <a:gs pos="100000">
                        <a:srgbClr val="FFFFFF"/>
                      </a:gs>
                    </a:gsLst>
                    <a:lin ang="5400000" scaled="0"/>
                  </a:gradFill>
                  <a:ea typeface="Segoe UI" pitchFamily="34" charset="0"/>
                  <a:cs typeface="Segoe UI" pitchFamily="34" charset="0"/>
                </a:endParaRPr>
              </a:p>
            </p:txBody>
          </p:sp>
          <p:sp>
            <p:nvSpPr>
              <p:cNvPr id="278" name="Oval 277">
                <a:extLst>
                  <a:ext uri="{FF2B5EF4-FFF2-40B4-BE49-F238E27FC236}">
                    <a16:creationId xmlns:a16="http://schemas.microsoft.com/office/drawing/2014/main" id="{B3C407E9-EAD9-479E-BFF7-E8CAA7042CC5}"/>
                  </a:ext>
                </a:extLst>
              </p:cNvPr>
              <p:cNvSpPr/>
              <p:nvPr/>
            </p:nvSpPr>
            <p:spPr bwMode="auto">
              <a:xfrm>
                <a:off x="6720115" y="5115980"/>
                <a:ext cx="797197" cy="797197"/>
              </a:xfrm>
              <a:prstGeom prst="ellipse">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200" err="1">
                  <a:gradFill>
                    <a:gsLst>
                      <a:gs pos="0">
                        <a:srgbClr val="FFFFFF"/>
                      </a:gs>
                      <a:gs pos="100000">
                        <a:srgbClr val="FFFFFF"/>
                      </a:gs>
                    </a:gsLst>
                    <a:lin ang="5400000" scaled="0"/>
                  </a:gradFill>
                  <a:ea typeface="Segoe UI" pitchFamily="34" charset="0"/>
                  <a:cs typeface="Segoe UI" pitchFamily="34" charset="0"/>
                </a:endParaRPr>
              </a:p>
            </p:txBody>
          </p:sp>
          <p:sp>
            <p:nvSpPr>
              <p:cNvPr id="279" name="Oval 278">
                <a:extLst>
                  <a:ext uri="{FF2B5EF4-FFF2-40B4-BE49-F238E27FC236}">
                    <a16:creationId xmlns:a16="http://schemas.microsoft.com/office/drawing/2014/main" id="{ABCD0814-E265-45BB-A2EC-B88B0AF5AF68}"/>
                  </a:ext>
                </a:extLst>
              </p:cNvPr>
              <p:cNvSpPr/>
              <p:nvPr/>
            </p:nvSpPr>
            <p:spPr bwMode="auto">
              <a:xfrm>
                <a:off x="7428522" y="4380229"/>
                <a:ext cx="797197" cy="797197"/>
              </a:xfrm>
              <a:prstGeom prst="ellipse">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200" err="1">
                  <a:gradFill>
                    <a:gsLst>
                      <a:gs pos="0">
                        <a:srgbClr val="FFFFFF"/>
                      </a:gs>
                      <a:gs pos="100000">
                        <a:srgbClr val="FFFFFF"/>
                      </a:gs>
                    </a:gsLst>
                    <a:lin ang="5400000" scaled="0"/>
                  </a:gradFill>
                  <a:ea typeface="Segoe UI" pitchFamily="34" charset="0"/>
                  <a:cs typeface="Segoe UI" pitchFamily="34" charset="0"/>
                </a:endParaRPr>
              </a:p>
            </p:txBody>
          </p:sp>
          <p:sp>
            <p:nvSpPr>
              <p:cNvPr id="280" name="Oval 279">
                <a:extLst>
                  <a:ext uri="{FF2B5EF4-FFF2-40B4-BE49-F238E27FC236}">
                    <a16:creationId xmlns:a16="http://schemas.microsoft.com/office/drawing/2014/main" id="{DBA5C58F-971E-4F5F-A47B-062F7DDA5154}"/>
                  </a:ext>
                </a:extLst>
              </p:cNvPr>
              <p:cNvSpPr/>
              <p:nvPr/>
            </p:nvSpPr>
            <p:spPr bwMode="auto">
              <a:xfrm>
                <a:off x="8595672" y="4343532"/>
                <a:ext cx="481985" cy="481985"/>
              </a:xfrm>
              <a:prstGeom prst="ellipse">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200" err="1">
                  <a:gradFill>
                    <a:gsLst>
                      <a:gs pos="0">
                        <a:srgbClr val="FFFFFF"/>
                      </a:gs>
                      <a:gs pos="100000">
                        <a:srgbClr val="FFFFFF"/>
                      </a:gs>
                    </a:gsLst>
                    <a:lin ang="5400000" scaled="0"/>
                  </a:gradFill>
                  <a:ea typeface="Segoe UI" pitchFamily="34" charset="0"/>
                  <a:cs typeface="Segoe UI" pitchFamily="34" charset="0"/>
                </a:endParaRPr>
              </a:p>
            </p:txBody>
          </p:sp>
          <p:sp>
            <p:nvSpPr>
              <p:cNvPr id="281" name="Oval 280">
                <a:extLst>
                  <a:ext uri="{FF2B5EF4-FFF2-40B4-BE49-F238E27FC236}">
                    <a16:creationId xmlns:a16="http://schemas.microsoft.com/office/drawing/2014/main" id="{EAFDD766-C700-418F-AEB3-13C625F1E062}"/>
                  </a:ext>
                </a:extLst>
              </p:cNvPr>
              <p:cNvSpPr/>
              <p:nvPr/>
            </p:nvSpPr>
            <p:spPr bwMode="auto">
              <a:xfrm>
                <a:off x="8676751" y="3846508"/>
                <a:ext cx="351135" cy="351135"/>
              </a:xfrm>
              <a:prstGeom prst="ellipse">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200" err="1">
                  <a:gradFill>
                    <a:gsLst>
                      <a:gs pos="0">
                        <a:srgbClr val="FFFFFF"/>
                      </a:gs>
                      <a:gs pos="100000">
                        <a:srgbClr val="FFFFFF"/>
                      </a:gs>
                    </a:gsLst>
                    <a:lin ang="5400000" scaled="0"/>
                  </a:gradFill>
                  <a:ea typeface="Segoe UI" pitchFamily="34" charset="0"/>
                  <a:cs typeface="Segoe UI" pitchFamily="34" charset="0"/>
                </a:endParaRPr>
              </a:p>
            </p:txBody>
          </p:sp>
          <p:cxnSp>
            <p:nvCxnSpPr>
              <p:cNvPr id="282" name="Connector: Elbow 281">
                <a:extLst>
                  <a:ext uri="{FF2B5EF4-FFF2-40B4-BE49-F238E27FC236}">
                    <a16:creationId xmlns:a16="http://schemas.microsoft.com/office/drawing/2014/main" id="{6D4B7CE7-469D-4DD8-8EF9-2A37C51830FF}"/>
                  </a:ext>
                </a:extLst>
              </p:cNvPr>
              <p:cNvCxnSpPr>
                <a:cxnSpLocks/>
                <a:stCxn id="166" idx="5"/>
                <a:endCxn id="276" idx="2"/>
              </p:cNvCxnSpPr>
              <p:nvPr/>
            </p:nvCxnSpPr>
            <p:spPr>
              <a:xfrm rot="16200000" flipH="1">
                <a:off x="6045567" y="3344333"/>
                <a:ext cx="319108" cy="1153358"/>
              </a:xfrm>
              <a:prstGeom prst="bentConnector2">
                <a:avLst/>
              </a:prstGeom>
              <a:ln w="38100">
                <a:solidFill>
                  <a:srgbClr val="00BCF2"/>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283" name="Connector: Elbow 282">
                <a:extLst>
                  <a:ext uri="{FF2B5EF4-FFF2-40B4-BE49-F238E27FC236}">
                    <a16:creationId xmlns:a16="http://schemas.microsoft.com/office/drawing/2014/main" id="{BC136DDA-6FE5-4B9A-A1D8-42A2A710EA58}"/>
                  </a:ext>
                </a:extLst>
              </p:cNvPr>
              <p:cNvCxnSpPr>
                <a:cxnSpLocks/>
                <a:stCxn id="166" idx="5"/>
                <a:endCxn id="277" idx="2"/>
              </p:cNvCxnSpPr>
              <p:nvPr/>
            </p:nvCxnSpPr>
            <p:spPr>
              <a:xfrm rot="16200000" flipH="1">
                <a:off x="5665175" y="3724725"/>
                <a:ext cx="650885" cy="724350"/>
              </a:xfrm>
              <a:prstGeom prst="bentConnector2">
                <a:avLst/>
              </a:prstGeom>
              <a:ln w="38100">
                <a:solidFill>
                  <a:srgbClr val="00BCF2"/>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284" name="Connector: Elbow 283">
                <a:extLst>
                  <a:ext uri="{FF2B5EF4-FFF2-40B4-BE49-F238E27FC236}">
                    <a16:creationId xmlns:a16="http://schemas.microsoft.com/office/drawing/2014/main" id="{D16A6473-BD45-4900-B75F-C9724D3D9B8F}"/>
                  </a:ext>
                </a:extLst>
              </p:cNvPr>
              <p:cNvCxnSpPr>
                <a:cxnSpLocks/>
                <a:stCxn id="166" idx="5"/>
                <a:endCxn id="278" idx="0"/>
              </p:cNvCxnSpPr>
              <p:nvPr/>
            </p:nvCxnSpPr>
            <p:spPr>
              <a:xfrm rot="16200000" flipH="1">
                <a:off x="5696317" y="3693583"/>
                <a:ext cx="1354522" cy="1490272"/>
              </a:xfrm>
              <a:prstGeom prst="bentConnector3">
                <a:avLst>
                  <a:gd name="adj1" fmla="val 75717"/>
                </a:avLst>
              </a:prstGeom>
              <a:ln w="38100">
                <a:solidFill>
                  <a:srgbClr val="00BCF2"/>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285" name="Connector: Elbow 284">
                <a:extLst>
                  <a:ext uri="{FF2B5EF4-FFF2-40B4-BE49-F238E27FC236}">
                    <a16:creationId xmlns:a16="http://schemas.microsoft.com/office/drawing/2014/main" id="{71D30307-71EC-4AE5-8E54-EF421ED718FA}"/>
                  </a:ext>
                </a:extLst>
              </p:cNvPr>
              <p:cNvCxnSpPr>
                <a:cxnSpLocks/>
                <a:stCxn id="166" idx="5"/>
                <a:endCxn id="279" idx="2"/>
              </p:cNvCxnSpPr>
              <p:nvPr/>
            </p:nvCxnSpPr>
            <p:spPr>
              <a:xfrm rot="16200000" flipH="1">
                <a:off x="6019797" y="3370103"/>
                <a:ext cx="1017370" cy="1800080"/>
              </a:xfrm>
              <a:prstGeom prst="bentConnector2">
                <a:avLst/>
              </a:prstGeom>
              <a:ln w="38100">
                <a:solidFill>
                  <a:srgbClr val="00BCF2"/>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286" name="Connector: Elbow 285">
                <a:extLst>
                  <a:ext uri="{FF2B5EF4-FFF2-40B4-BE49-F238E27FC236}">
                    <a16:creationId xmlns:a16="http://schemas.microsoft.com/office/drawing/2014/main" id="{E12EF8A9-7D79-431E-887C-A46E0CAAE72A}"/>
                  </a:ext>
                </a:extLst>
              </p:cNvPr>
              <p:cNvCxnSpPr>
                <a:stCxn id="276" idx="6"/>
                <a:endCxn id="280" idx="2"/>
              </p:cNvCxnSpPr>
              <p:nvPr/>
            </p:nvCxnSpPr>
            <p:spPr>
              <a:xfrm>
                <a:off x="7578997" y="4080566"/>
                <a:ext cx="1016675" cy="503959"/>
              </a:xfrm>
              <a:prstGeom prst="bentConnector3">
                <a:avLst>
                  <a:gd name="adj1" fmla="val 78553"/>
                </a:avLst>
              </a:prstGeom>
              <a:ln w="38100">
                <a:solidFill>
                  <a:srgbClr val="00BCF2"/>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287" name="Connector: Elbow 286">
                <a:extLst>
                  <a:ext uri="{FF2B5EF4-FFF2-40B4-BE49-F238E27FC236}">
                    <a16:creationId xmlns:a16="http://schemas.microsoft.com/office/drawing/2014/main" id="{19CF18D0-9A78-4EF1-9544-35EFC1DD925E}"/>
                  </a:ext>
                </a:extLst>
              </p:cNvPr>
              <p:cNvCxnSpPr>
                <a:stCxn id="276" idx="6"/>
                <a:endCxn id="281" idx="2"/>
              </p:cNvCxnSpPr>
              <p:nvPr/>
            </p:nvCxnSpPr>
            <p:spPr>
              <a:xfrm flipV="1">
                <a:off x="7578997" y="4022076"/>
                <a:ext cx="1097754" cy="58490"/>
              </a:xfrm>
              <a:prstGeom prst="bentConnector3">
                <a:avLst>
                  <a:gd name="adj1" fmla="val 72477"/>
                </a:avLst>
              </a:prstGeom>
              <a:ln w="38100">
                <a:solidFill>
                  <a:srgbClr val="00BCF2"/>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sp>
            <p:nvSpPr>
              <p:cNvPr id="288" name="Oval 287">
                <a:extLst>
                  <a:ext uri="{FF2B5EF4-FFF2-40B4-BE49-F238E27FC236}">
                    <a16:creationId xmlns:a16="http://schemas.microsoft.com/office/drawing/2014/main" id="{3307137B-9D81-462E-A419-C84EF9DEEDD0}"/>
                  </a:ext>
                </a:extLst>
              </p:cNvPr>
              <p:cNvSpPr/>
              <p:nvPr/>
            </p:nvSpPr>
            <p:spPr bwMode="auto">
              <a:xfrm>
                <a:off x="5156200" y="2514600"/>
                <a:ext cx="254000" cy="254000"/>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200" err="1">
                  <a:gradFill>
                    <a:gsLst>
                      <a:gs pos="0">
                        <a:srgbClr val="FFFFFF"/>
                      </a:gs>
                      <a:gs pos="100000">
                        <a:srgbClr val="FFFFFF"/>
                      </a:gs>
                    </a:gsLst>
                    <a:lin ang="5400000" scaled="0"/>
                  </a:gradFill>
                  <a:ea typeface="Segoe UI" pitchFamily="34" charset="0"/>
                  <a:cs typeface="Segoe UI" pitchFamily="34" charset="0"/>
                </a:endParaRPr>
              </a:p>
            </p:txBody>
          </p:sp>
          <p:sp>
            <p:nvSpPr>
              <p:cNvPr id="289" name="Oval 288">
                <a:extLst>
                  <a:ext uri="{FF2B5EF4-FFF2-40B4-BE49-F238E27FC236}">
                    <a16:creationId xmlns:a16="http://schemas.microsoft.com/office/drawing/2014/main" id="{57E6D775-F1AB-4EC5-90FF-8D2EFE229502}"/>
                  </a:ext>
                </a:extLst>
              </p:cNvPr>
              <p:cNvSpPr/>
              <p:nvPr/>
            </p:nvSpPr>
            <p:spPr bwMode="auto">
              <a:xfrm>
                <a:off x="5511800" y="2628900"/>
                <a:ext cx="254000" cy="254000"/>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200" err="1">
                  <a:gradFill>
                    <a:gsLst>
                      <a:gs pos="0">
                        <a:srgbClr val="FFFFFF"/>
                      </a:gs>
                      <a:gs pos="100000">
                        <a:srgbClr val="FFFFFF"/>
                      </a:gs>
                    </a:gsLst>
                    <a:lin ang="5400000" scaled="0"/>
                  </a:gradFill>
                  <a:ea typeface="Segoe UI" pitchFamily="34" charset="0"/>
                  <a:cs typeface="Segoe UI" pitchFamily="34" charset="0"/>
                </a:endParaRPr>
              </a:p>
            </p:txBody>
          </p:sp>
          <p:sp>
            <p:nvSpPr>
              <p:cNvPr id="290" name="Oval 289">
                <a:extLst>
                  <a:ext uri="{FF2B5EF4-FFF2-40B4-BE49-F238E27FC236}">
                    <a16:creationId xmlns:a16="http://schemas.microsoft.com/office/drawing/2014/main" id="{754B69F0-E894-4D62-AAE5-193DE8378093}"/>
                  </a:ext>
                </a:extLst>
              </p:cNvPr>
              <p:cNvSpPr/>
              <p:nvPr/>
            </p:nvSpPr>
            <p:spPr bwMode="auto">
              <a:xfrm>
                <a:off x="5943600" y="3289300"/>
                <a:ext cx="254000" cy="254000"/>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200" err="1">
                  <a:gradFill>
                    <a:gsLst>
                      <a:gs pos="0">
                        <a:srgbClr val="FFFFFF"/>
                      </a:gs>
                      <a:gs pos="100000">
                        <a:srgbClr val="FFFFFF"/>
                      </a:gs>
                    </a:gsLst>
                    <a:lin ang="5400000" scaled="0"/>
                  </a:gradFill>
                  <a:ea typeface="Segoe UI" pitchFamily="34" charset="0"/>
                  <a:cs typeface="Segoe UI" pitchFamily="34" charset="0"/>
                </a:endParaRPr>
              </a:p>
            </p:txBody>
          </p:sp>
          <p:sp>
            <p:nvSpPr>
              <p:cNvPr id="291" name="Oval 290">
                <a:extLst>
                  <a:ext uri="{FF2B5EF4-FFF2-40B4-BE49-F238E27FC236}">
                    <a16:creationId xmlns:a16="http://schemas.microsoft.com/office/drawing/2014/main" id="{A300D572-024E-41D7-BADF-5F65F43DFB24}"/>
                  </a:ext>
                </a:extLst>
              </p:cNvPr>
              <p:cNvSpPr/>
              <p:nvPr/>
            </p:nvSpPr>
            <p:spPr bwMode="auto">
              <a:xfrm>
                <a:off x="5524500" y="3949700"/>
                <a:ext cx="254000" cy="254000"/>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200" err="1">
                  <a:gradFill>
                    <a:gsLst>
                      <a:gs pos="0">
                        <a:srgbClr val="FFFFFF"/>
                      </a:gs>
                      <a:gs pos="100000">
                        <a:srgbClr val="FFFFFF"/>
                      </a:gs>
                    </a:gsLst>
                    <a:lin ang="5400000" scaled="0"/>
                  </a:gradFill>
                  <a:ea typeface="Segoe UI" pitchFamily="34" charset="0"/>
                  <a:cs typeface="Segoe UI" pitchFamily="34" charset="0"/>
                </a:endParaRPr>
              </a:p>
            </p:txBody>
          </p:sp>
          <p:sp>
            <p:nvSpPr>
              <p:cNvPr id="292" name="Oval 291">
                <a:extLst>
                  <a:ext uri="{FF2B5EF4-FFF2-40B4-BE49-F238E27FC236}">
                    <a16:creationId xmlns:a16="http://schemas.microsoft.com/office/drawing/2014/main" id="{154974E4-2493-481D-BB48-E99AA3DA6792}"/>
                  </a:ext>
                </a:extLst>
              </p:cNvPr>
              <p:cNvSpPr/>
              <p:nvPr/>
            </p:nvSpPr>
            <p:spPr bwMode="auto">
              <a:xfrm>
                <a:off x="5168900" y="4140200"/>
                <a:ext cx="254000" cy="254000"/>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200" err="1">
                  <a:gradFill>
                    <a:gsLst>
                      <a:gs pos="0">
                        <a:srgbClr val="FFFFFF"/>
                      </a:gs>
                      <a:gs pos="100000">
                        <a:srgbClr val="FFFFFF"/>
                      </a:gs>
                    </a:gsLst>
                    <a:lin ang="5400000" scaled="0"/>
                  </a:gradFill>
                  <a:ea typeface="Segoe UI" pitchFamily="34" charset="0"/>
                  <a:cs typeface="Segoe UI" pitchFamily="34" charset="0"/>
                </a:endParaRPr>
              </a:p>
            </p:txBody>
          </p:sp>
          <p:sp>
            <p:nvSpPr>
              <p:cNvPr id="293" name="Oval 292">
                <a:extLst>
                  <a:ext uri="{FF2B5EF4-FFF2-40B4-BE49-F238E27FC236}">
                    <a16:creationId xmlns:a16="http://schemas.microsoft.com/office/drawing/2014/main" id="{27E120A5-F06C-462B-B65C-6236231A2062}"/>
                  </a:ext>
                </a:extLst>
              </p:cNvPr>
              <p:cNvSpPr/>
              <p:nvPr/>
            </p:nvSpPr>
            <p:spPr bwMode="auto">
              <a:xfrm>
                <a:off x="4800600" y="4318000"/>
                <a:ext cx="254000" cy="254000"/>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200" err="1">
                  <a:gradFill>
                    <a:gsLst>
                      <a:gs pos="0">
                        <a:srgbClr val="FFFFFF"/>
                      </a:gs>
                      <a:gs pos="100000">
                        <a:srgbClr val="FFFFFF"/>
                      </a:gs>
                    </a:gsLst>
                    <a:lin ang="5400000" scaled="0"/>
                  </a:gradFill>
                  <a:ea typeface="Segoe UI" pitchFamily="34" charset="0"/>
                  <a:cs typeface="Segoe UI" pitchFamily="34" charset="0"/>
                </a:endParaRPr>
              </a:p>
            </p:txBody>
          </p:sp>
          <p:sp>
            <p:nvSpPr>
              <p:cNvPr id="294" name="Oval 293">
                <a:extLst>
                  <a:ext uri="{FF2B5EF4-FFF2-40B4-BE49-F238E27FC236}">
                    <a16:creationId xmlns:a16="http://schemas.microsoft.com/office/drawing/2014/main" id="{C3C9B068-6175-49EB-9B8F-39217A364CA0}"/>
                  </a:ext>
                </a:extLst>
              </p:cNvPr>
              <p:cNvSpPr/>
              <p:nvPr/>
            </p:nvSpPr>
            <p:spPr bwMode="auto">
              <a:xfrm>
                <a:off x="4432300" y="3975100"/>
                <a:ext cx="254000" cy="254000"/>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200" err="1">
                  <a:gradFill>
                    <a:gsLst>
                      <a:gs pos="0">
                        <a:srgbClr val="FFFFFF"/>
                      </a:gs>
                      <a:gs pos="100000">
                        <a:srgbClr val="FFFFFF"/>
                      </a:gs>
                    </a:gsLst>
                    <a:lin ang="5400000" scaled="0"/>
                  </a:gradFill>
                  <a:ea typeface="Segoe UI" pitchFamily="34" charset="0"/>
                  <a:cs typeface="Segoe UI" pitchFamily="34" charset="0"/>
                </a:endParaRPr>
              </a:p>
            </p:txBody>
          </p:sp>
          <p:sp>
            <p:nvSpPr>
              <p:cNvPr id="295" name="Oval 294">
                <a:extLst>
                  <a:ext uri="{FF2B5EF4-FFF2-40B4-BE49-F238E27FC236}">
                    <a16:creationId xmlns:a16="http://schemas.microsoft.com/office/drawing/2014/main" id="{DEB4033B-6032-4175-8626-15F4CBFB8003}"/>
                  </a:ext>
                </a:extLst>
              </p:cNvPr>
              <p:cNvSpPr/>
              <p:nvPr/>
            </p:nvSpPr>
            <p:spPr bwMode="auto">
              <a:xfrm>
                <a:off x="4191000" y="3302000"/>
                <a:ext cx="254000" cy="254000"/>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200" err="1">
                  <a:gradFill>
                    <a:gsLst>
                      <a:gs pos="0">
                        <a:srgbClr val="FFFFFF"/>
                      </a:gs>
                      <a:gs pos="100000">
                        <a:srgbClr val="FFFFFF"/>
                      </a:gs>
                    </a:gsLst>
                    <a:lin ang="5400000" scaled="0"/>
                  </a:gradFill>
                  <a:ea typeface="Segoe UI" pitchFamily="34" charset="0"/>
                  <a:cs typeface="Segoe UI" pitchFamily="34" charset="0"/>
                </a:endParaRPr>
              </a:p>
            </p:txBody>
          </p:sp>
          <p:sp>
            <p:nvSpPr>
              <p:cNvPr id="296" name="Oval 295">
                <a:extLst>
                  <a:ext uri="{FF2B5EF4-FFF2-40B4-BE49-F238E27FC236}">
                    <a16:creationId xmlns:a16="http://schemas.microsoft.com/office/drawing/2014/main" id="{0C87101F-9FD6-4162-BC0C-20A956A9A5EE}"/>
                  </a:ext>
                </a:extLst>
              </p:cNvPr>
              <p:cNvSpPr/>
              <p:nvPr/>
            </p:nvSpPr>
            <p:spPr bwMode="auto">
              <a:xfrm>
                <a:off x="4546600" y="2730500"/>
                <a:ext cx="254000" cy="254000"/>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200" err="1">
                  <a:gradFill>
                    <a:gsLst>
                      <a:gs pos="0">
                        <a:srgbClr val="FFFFFF"/>
                      </a:gs>
                      <a:gs pos="100000">
                        <a:srgbClr val="FFFFFF"/>
                      </a:gs>
                    </a:gsLst>
                    <a:lin ang="5400000" scaled="0"/>
                  </a:gradFill>
                  <a:ea typeface="Segoe UI" pitchFamily="34" charset="0"/>
                  <a:cs typeface="Segoe UI" pitchFamily="34" charset="0"/>
                </a:endParaRPr>
              </a:p>
            </p:txBody>
          </p:sp>
        </p:grpSp>
        <p:sp>
          <p:nvSpPr>
            <p:cNvPr id="161" name="TextBox 160">
              <a:extLst>
                <a:ext uri="{FF2B5EF4-FFF2-40B4-BE49-F238E27FC236}">
                  <a16:creationId xmlns:a16="http://schemas.microsoft.com/office/drawing/2014/main" id="{76C1D339-2618-4EDE-852F-75B3D847662E}"/>
                </a:ext>
              </a:extLst>
            </p:cNvPr>
            <p:cNvSpPr txBox="1"/>
            <p:nvPr/>
          </p:nvSpPr>
          <p:spPr>
            <a:xfrm>
              <a:off x="4581526" y="1371600"/>
              <a:ext cx="2040624" cy="222613"/>
            </a:xfrm>
            <a:prstGeom prst="rect">
              <a:avLst/>
            </a:prstGeom>
            <a:noFill/>
          </p:spPr>
          <p:txBody>
            <a:bodyPr wrap="none" lIns="0" tIns="0" rIns="0" bIns="0" rtlCol="0">
              <a:spAutoFit/>
            </a:bodyPr>
            <a:lstStyle/>
            <a:p>
              <a:pPr algn="l"/>
              <a:r>
                <a:rPr lang="en-US" sz="600" b="1">
                  <a:gradFill>
                    <a:gsLst>
                      <a:gs pos="2917">
                        <a:schemeClr val="accent1"/>
                      </a:gs>
                      <a:gs pos="31000">
                        <a:schemeClr val="accent1"/>
                      </a:gs>
                    </a:gsLst>
                    <a:lin ang="5400000" scaled="0"/>
                  </a:gradFill>
                </a:rPr>
                <a:t>ATTACKS AGAINST PCs</a:t>
              </a:r>
            </a:p>
          </p:txBody>
        </p:sp>
        <p:sp>
          <p:nvSpPr>
            <p:cNvPr id="162" name="TextBox 161">
              <a:extLst>
                <a:ext uri="{FF2B5EF4-FFF2-40B4-BE49-F238E27FC236}">
                  <a16:creationId xmlns:a16="http://schemas.microsoft.com/office/drawing/2014/main" id="{28655EA1-7949-43DE-8B38-BB7F18294D51}"/>
                </a:ext>
              </a:extLst>
            </p:cNvPr>
            <p:cNvSpPr txBox="1"/>
            <p:nvPr/>
          </p:nvSpPr>
          <p:spPr>
            <a:xfrm>
              <a:off x="9467849" y="1314450"/>
              <a:ext cx="2662860" cy="445227"/>
            </a:xfrm>
            <a:prstGeom prst="rect">
              <a:avLst/>
            </a:prstGeom>
            <a:noFill/>
          </p:spPr>
          <p:txBody>
            <a:bodyPr wrap="none" lIns="0" tIns="0" rIns="0" bIns="0" rtlCol="0">
              <a:spAutoFit/>
            </a:bodyPr>
            <a:lstStyle/>
            <a:p>
              <a:pPr algn="l"/>
              <a:r>
                <a:rPr lang="en-US" sz="600" b="1">
                  <a:gradFill>
                    <a:gsLst>
                      <a:gs pos="2917">
                        <a:schemeClr val="tx1"/>
                      </a:gs>
                      <a:gs pos="30000">
                        <a:schemeClr val="tx1"/>
                      </a:gs>
                    </a:gsLst>
                    <a:lin ang="5400000" scaled="0"/>
                  </a:gradFill>
                </a:rPr>
                <a:t>ATTACKS AGAINST </a:t>
              </a:r>
              <a:br>
                <a:rPr lang="en-US" sz="600" b="1">
                  <a:gradFill>
                    <a:gsLst>
                      <a:gs pos="2917">
                        <a:schemeClr val="tx1"/>
                      </a:gs>
                      <a:gs pos="30000">
                        <a:schemeClr val="tx1"/>
                      </a:gs>
                    </a:gsLst>
                    <a:lin ang="5400000" scaled="0"/>
                  </a:gradFill>
                </a:rPr>
              </a:br>
              <a:r>
                <a:rPr lang="en-US" sz="600" b="1">
                  <a:gradFill>
                    <a:gsLst>
                      <a:gs pos="2917">
                        <a:schemeClr val="tx1"/>
                      </a:gs>
                      <a:gs pos="30000">
                        <a:schemeClr val="tx1"/>
                      </a:gs>
                    </a:gsLst>
                    <a:lin ang="5400000" scaled="0"/>
                  </a:gradFill>
                </a:rPr>
                <a:t>EMPLOYEES AND CUSTOMERS</a:t>
              </a:r>
            </a:p>
          </p:txBody>
        </p:sp>
        <p:sp>
          <p:nvSpPr>
            <p:cNvPr id="163" name="TextBox 162">
              <a:extLst>
                <a:ext uri="{FF2B5EF4-FFF2-40B4-BE49-F238E27FC236}">
                  <a16:creationId xmlns:a16="http://schemas.microsoft.com/office/drawing/2014/main" id="{ED08EB74-0EEF-4975-A8E3-AC2108C370F1}"/>
                </a:ext>
              </a:extLst>
            </p:cNvPr>
            <p:cNvSpPr txBox="1"/>
            <p:nvPr/>
          </p:nvSpPr>
          <p:spPr>
            <a:xfrm>
              <a:off x="4124621" y="5705475"/>
              <a:ext cx="1600033" cy="445227"/>
            </a:xfrm>
            <a:prstGeom prst="rect">
              <a:avLst/>
            </a:prstGeom>
            <a:noFill/>
          </p:spPr>
          <p:txBody>
            <a:bodyPr wrap="none" lIns="0" tIns="0" rIns="0" bIns="0" rtlCol="0">
              <a:spAutoFit/>
            </a:bodyPr>
            <a:lstStyle/>
            <a:p>
              <a:pPr algn="r"/>
              <a:r>
                <a:rPr lang="en-US" sz="600" b="1">
                  <a:gradFill>
                    <a:gsLst>
                      <a:gs pos="2917">
                        <a:schemeClr val="accent5"/>
                      </a:gs>
                      <a:gs pos="31000">
                        <a:schemeClr val="accent5"/>
                      </a:gs>
                    </a:gsLst>
                    <a:lin ang="5400000" scaled="0"/>
                  </a:gradFill>
                </a:rPr>
                <a:t>ATTACKER </a:t>
              </a:r>
            </a:p>
            <a:p>
              <a:pPr algn="r"/>
              <a:r>
                <a:rPr lang="en-US" sz="600" b="1">
                  <a:gradFill>
                    <a:gsLst>
                      <a:gs pos="2917">
                        <a:schemeClr val="accent5"/>
                      </a:gs>
                      <a:gs pos="31000">
                        <a:schemeClr val="accent5"/>
                      </a:gs>
                    </a:gsLst>
                    <a:lin ang="5400000" scaled="0"/>
                  </a:gradFill>
                </a:rPr>
                <a:t>INFRASTRUCTURE</a:t>
              </a:r>
            </a:p>
          </p:txBody>
        </p:sp>
        <p:sp>
          <p:nvSpPr>
            <p:cNvPr id="164" name="TextBox 163">
              <a:extLst>
                <a:ext uri="{FF2B5EF4-FFF2-40B4-BE49-F238E27FC236}">
                  <a16:creationId xmlns:a16="http://schemas.microsoft.com/office/drawing/2014/main" id="{C085BC74-7BB4-4C81-8116-5099BB603F13}"/>
                </a:ext>
              </a:extLst>
            </p:cNvPr>
            <p:cNvSpPr txBox="1"/>
            <p:nvPr/>
          </p:nvSpPr>
          <p:spPr>
            <a:xfrm>
              <a:off x="7867650" y="6343651"/>
              <a:ext cx="2260917" cy="222613"/>
            </a:xfrm>
            <a:prstGeom prst="rect">
              <a:avLst/>
            </a:prstGeom>
            <a:noFill/>
          </p:spPr>
          <p:txBody>
            <a:bodyPr wrap="none" lIns="0" tIns="0" rIns="0" bIns="0" rtlCol="0">
              <a:spAutoFit/>
            </a:bodyPr>
            <a:lstStyle/>
            <a:p>
              <a:pPr algn="l"/>
              <a:r>
                <a:rPr lang="en-US" sz="600" b="1">
                  <a:gradFill>
                    <a:gsLst>
                      <a:gs pos="2917">
                        <a:schemeClr val="tx1"/>
                      </a:gs>
                      <a:gs pos="30000">
                        <a:schemeClr val="tx1"/>
                      </a:gs>
                    </a:gsLst>
                    <a:lin ang="5400000" scaled="0"/>
                  </a:gradFill>
                </a:rPr>
                <a:t>COLLECTIVE KNOWLEDGE</a:t>
              </a:r>
            </a:p>
          </p:txBody>
        </p:sp>
        <p:sp>
          <p:nvSpPr>
            <p:cNvPr id="165" name="TextBox 164">
              <a:extLst>
                <a:ext uri="{FF2B5EF4-FFF2-40B4-BE49-F238E27FC236}">
                  <a16:creationId xmlns:a16="http://schemas.microsoft.com/office/drawing/2014/main" id="{793CBB6B-28CA-4F05-AE48-F34CDBDB6E03}"/>
                </a:ext>
              </a:extLst>
            </p:cNvPr>
            <p:cNvSpPr txBox="1"/>
            <p:nvPr/>
          </p:nvSpPr>
          <p:spPr>
            <a:xfrm>
              <a:off x="10182226" y="5248275"/>
              <a:ext cx="1588441" cy="445227"/>
            </a:xfrm>
            <a:prstGeom prst="rect">
              <a:avLst/>
            </a:prstGeom>
            <a:noFill/>
          </p:spPr>
          <p:txBody>
            <a:bodyPr wrap="none" lIns="0" tIns="0" rIns="0" bIns="0" rtlCol="0">
              <a:spAutoFit/>
            </a:bodyPr>
            <a:lstStyle/>
            <a:p>
              <a:pPr algn="l"/>
              <a:r>
                <a:rPr lang="en-US" sz="600" b="1">
                  <a:gradFill>
                    <a:gsLst>
                      <a:gs pos="2917">
                        <a:srgbClr val="00BCF2"/>
                      </a:gs>
                      <a:gs pos="30000">
                        <a:srgbClr val="00BCF2"/>
                      </a:gs>
                    </a:gsLst>
                    <a:lin ang="5400000" scaled="0"/>
                  </a:gradFill>
                </a:rPr>
                <a:t>SERVICES AIDING </a:t>
              </a:r>
              <a:br>
                <a:rPr lang="en-US" sz="600" b="1">
                  <a:gradFill>
                    <a:gsLst>
                      <a:gs pos="2917">
                        <a:srgbClr val="00BCF2"/>
                      </a:gs>
                      <a:gs pos="30000">
                        <a:srgbClr val="00BCF2"/>
                      </a:gs>
                    </a:gsLst>
                    <a:lin ang="5400000" scaled="0"/>
                  </a:gradFill>
                </a:rPr>
              </a:br>
              <a:r>
                <a:rPr lang="en-US" sz="600" b="1">
                  <a:gradFill>
                    <a:gsLst>
                      <a:gs pos="2917">
                        <a:srgbClr val="00BCF2"/>
                      </a:gs>
                      <a:gs pos="30000">
                        <a:srgbClr val="00BCF2"/>
                      </a:gs>
                    </a:gsLst>
                    <a:lin ang="5400000" scaled="0"/>
                  </a:gradFill>
                </a:rPr>
                <a:t>THE “CASH OUT”</a:t>
              </a:r>
            </a:p>
          </p:txBody>
        </p:sp>
      </p:grpSp>
    </p:spTree>
    <p:extLst>
      <p:ext uri="{BB962C8B-B14F-4D97-AF65-F5344CB8AC3E}">
        <p14:creationId xmlns:p14="http://schemas.microsoft.com/office/powerpoint/2010/main" val="14610472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animEffect transition="in" filter="fade">
                                      <p:cBhvr>
                                        <p:cTn id="11" dur="500"/>
                                        <p:tgtEl>
                                          <p:spTgt spid="2">
                                            <p:txEl>
                                              <p:pRg st="1" end="1"/>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fade">
                                      <p:cBhvr>
                                        <p:cTn id="15" dur="500"/>
                                        <p:tgtEl>
                                          <p:spTgt spid="2">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707">
                                            <p:txEl>
                                              <p:pRg st="0" end="0"/>
                                            </p:txEl>
                                          </p:spTgt>
                                        </p:tgtEl>
                                        <p:attrNameLst>
                                          <p:attrName>style.visibility</p:attrName>
                                        </p:attrNameLst>
                                      </p:cBhvr>
                                      <p:to>
                                        <p:strVal val="visible"/>
                                      </p:to>
                                    </p:set>
                                    <p:animEffect transition="in" filter="fade">
                                      <p:cBhvr>
                                        <p:cTn id="20" dur="500"/>
                                        <p:tgtEl>
                                          <p:spTgt spid="707">
                                            <p:txEl>
                                              <p:pRg st="0" end="0"/>
                                            </p:txEl>
                                          </p:spTgt>
                                        </p:tgtEl>
                                      </p:cBhvr>
                                    </p:animEffect>
                                  </p:childTnLst>
                                </p:cTn>
                              </p:par>
                            </p:childTnLst>
                          </p:cTn>
                        </p:par>
                        <p:par>
                          <p:cTn id="21" fill="hold">
                            <p:stCondLst>
                              <p:cond delay="500"/>
                            </p:stCondLst>
                            <p:childTnLst>
                              <p:par>
                                <p:cTn id="22" presetID="10" presetClass="entr" presetSubtype="0" fill="hold" nodeType="afterEffect">
                                  <p:stCondLst>
                                    <p:cond delay="0"/>
                                  </p:stCondLst>
                                  <p:childTnLst>
                                    <p:set>
                                      <p:cBhvr>
                                        <p:cTn id="23" dur="1" fill="hold">
                                          <p:stCondLst>
                                            <p:cond delay="0"/>
                                          </p:stCondLst>
                                        </p:cTn>
                                        <p:tgtEl>
                                          <p:spTgt spid="707">
                                            <p:txEl>
                                              <p:pRg st="1" end="1"/>
                                            </p:txEl>
                                          </p:spTgt>
                                        </p:tgtEl>
                                        <p:attrNameLst>
                                          <p:attrName>style.visibility</p:attrName>
                                        </p:attrNameLst>
                                      </p:cBhvr>
                                      <p:to>
                                        <p:strVal val="visible"/>
                                      </p:to>
                                    </p:set>
                                    <p:animEffect transition="in" filter="fade">
                                      <p:cBhvr>
                                        <p:cTn id="24" dur="250"/>
                                        <p:tgtEl>
                                          <p:spTgt spid="707">
                                            <p:txEl>
                                              <p:pRg st="1" end="1"/>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707">
                                            <p:txEl>
                                              <p:pRg st="2" end="2"/>
                                            </p:txEl>
                                          </p:spTgt>
                                        </p:tgtEl>
                                        <p:attrNameLst>
                                          <p:attrName>style.visibility</p:attrName>
                                        </p:attrNameLst>
                                      </p:cBhvr>
                                      <p:to>
                                        <p:strVal val="visible"/>
                                      </p:to>
                                    </p:set>
                                    <p:animEffect transition="in" filter="fade">
                                      <p:cBhvr>
                                        <p:cTn id="29" dur="250"/>
                                        <p:tgtEl>
                                          <p:spTgt spid="707">
                                            <p:txEl>
                                              <p:pRg st="2" end="2"/>
                                            </p:txEl>
                                          </p:spTgt>
                                        </p:tgtEl>
                                      </p:cBhvr>
                                    </p:animEffect>
                                  </p:childTnLst>
                                </p:cTn>
                              </p:par>
                            </p:childTnLst>
                          </p:cTn>
                        </p:par>
                        <p:par>
                          <p:cTn id="30" fill="hold">
                            <p:stCondLst>
                              <p:cond delay="250"/>
                            </p:stCondLst>
                            <p:childTnLst>
                              <p:par>
                                <p:cTn id="31" presetID="10" presetClass="entr" presetSubtype="0" fill="hold" nodeType="afterEffect">
                                  <p:stCondLst>
                                    <p:cond delay="0"/>
                                  </p:stCondLst>
                                  <p:childTnLst>
                                    <p:set>
                                      <p:cBhvr>
                                        <p:cTn id="32" dur="1" fill="hold">
                                          <p:stCondLst>
                                            <p:cond delay="0"/>
                                          </p:stCondLst>
                                        </p:cTn>
                                        <p:tgtEl>
                                          <p:spTgt spid="707">
                                            <p:txEl>
                                              <p:pRg st="3" end="3"/>
                                            </p:txEl>
                                          </p:spTgt>
                                        </p:tgtEl>
                                        <p:attrNameLst>
                                          <p:attrName>style.visibility</p:attrName>
                                        </p:attrNameLst>
                                      </p:cBhvr>
                                      <p:to>
                                        <p:strVal val="visible"/>
                                      </p:to>
                                    </p:set>
                                    <p:animEffect transition="in" filter="fade">
                                      <p:cBhvr>
                                        <p:cTn id="33" dur="250"/>
                                        <p:tgtEl>
                                          <p:spTgt spid="707">
                                            <p:txEl>
                                              <p:pRg st="3" end="3"/>
                                            </p:txEl>
                                          </p:spTgt>
                                        </p:tgtEl>
                                      </p:cBhvr>
                                    </p:animEffect>
                                  </p:childTnLst>
                                </p:cTn>
                              </p:par>
                            </p:childTnLst>
                          </p:cTn>
                        </p:par>
                        <p:par>
                          <p:cTn id="34" fill="hold">
                            <p:stCondLst>
                              <p:cond delay="500"/>
                            </p:stCondLst>
                            <p:childTnLst>
                              <p:par>
                                <p:cTn id="35" presetID="10" presetClass="entr" presetSubtype="0" fill="hold" nodeType="afterEffect">
                                  <p:stCondLst>
                                    <p:cond delay="0"/>
                                  </p:stCondLst>
                                  <p:childTnLst>
                                    <p:set>
                                      <p:cBhvr>
                                        <p:cTn id="36" dur="1" fill="hold">
                                          <p:stCondLst>
                                            <p:cond delay="0"/>
                                          </p:stCondLst>
                                        </p:cTn>
                                        <p:tgtEl>
                                          <p:spTgt spid="707">
                                            <p:txEl>
                                              <p:pRg st="4" end="4"/>
                                            </p:txEl>
                                          </p:spTgt>
                                        </p:tgtEl>
                                        <p:attrNameLst>
                                          <p:attrName>style.visibility</p:attrName>
                                        </p:attrNameLst>
                                      </p:cBhvr>
                                      <p:to>
                                        <p:strVal val="visible"/>
                                      </p:to>
                                    </p:set>
                                    <p:animEffect transition="in" filter="fade">
                                      <p:cBhvr>
                                        <p:cTn id="37" dur="250"/>
                                        <p:tgtEl>
                                          <p:spTgt spid="707">
                                            <p:txEl>
                                              <p:pRg st="4" end="4"/>
                                            </p:txEl>
                                          </p:spTgt>
                                        </p:tgtEl>
                                      </p:cBhvr>
                                    </p:animEffect>
                                  </p:childTnLst>
                                </p:cTn>
                              </p:par>
                            </p:childTnLst>
                          </p:cTn>
                        </p:par>
                        <p:par>
                          <p:cTn id="38" fill="hold">
                            <p:stCondLst>
                              <p:cond delay="750"/>
                            </p:stCondLst>
                            <p:childTnLst>
                              <p:par>
                                <p:cTn id="39" presetID="10" presetClass="entr" presetSubtype="0" fill="hold" nodeType="afterEffect">
                                  <p:stCondLst>
                                    <p:cond delay="0"/>
                                  </p:stCondLst>
                                  <p:childTnLst>
                                    <p:set>
                                      <p:cBhvr>
                                        <p:cTn id="40" dur="1" fill="hold">
                                          <p:stCondLst>
                                            <p:cond delay="0"/>
                                          </p:stCondLst>
                                        </p:cTn>
                                        <p:tgtEl>
                                          <p:spTgt spid="707">
                                            <p:txEl>
                                              <p:pRg st="5" end="5"/>
                                            </p:txEl>
                                          </p:spTgt>
                                        </p:tgtEl>
                                        <p:attrNameLst>
                                          <p:attrName>style.visibility</p:attrName>
                                        </p:attrNameLst>
                                      </p:cBhvr>
                                      <p:to>
                                        <p:strVal val="visible"/>
                                      </p:to>
                                    </p:set>
                                    <p:animEffect transition="in" filter="fade">
                                      <p:cBhvr>
                                        <p:cTn id="41" dur="250"/>
                                        <p:tgtEl>
                                          <p:spTgt spid="70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ADF00328-934D-4DDF-996F-92D3796FAE43}"/>
              </a:ext>
            </a:extLst>
          </p:cNvPr>
          <p:cNvSpPr/>
          <p:nvPr/>
        </p:nvSpPr>
        <p:spPr bwMode="auto">
          <a:xfrm>
            <a:off x="0" y="1524000"/>
            <a:ext cx="12191999" cy="5111749"/>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4" name="Oval 13">
            <a:extLst>
              <a:ext uri="{FF2B5EF4-FFF2-40B4-BE49-F238E27FC236}">
                <a16:creationId xmlns:a16="http://schemas.microsoft.com/office/drawing/2014/main" id="{CA2B70B6-61FB-48A0-9D2F-28D5E0074868}"/>
              </a:ext>
            </a:extLst>
          </p:cNvPr>
          <p:cNvSpPr/>
          <p:nvPr/>
        </p:nvSpPr>
        <p:spPr bwMode="auto">
          <a:xfrm>
            <a:off x="783918" y="2135150"/>
            <a:ext cx="1291359" cy="1291359"/>
          </a:xfrm>
          <a:prstGeom prst="ellipse">
            <a:avLst/>
          </a:prstGeom>
          <a:solidFill>
            <a:schemeClr val="bg1"/>
          </a:solidFill>
          <a:ln>
            <a:noFill/>
            <a:headEnd type="none" w="med" len="med"/>
            <a:tailEnd type="none" w="med" len="med"/>
          </a:ln>
          <a:effectLst>
            <a:softEdge rad="19050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1BD0C0CB-497C-4487-96AE-4EE175D95C63}"/>
              </a:ext>
            </a:extLst>
          </p:cNvPr>
          <p:cNvSpPr>
            <a:spLocks noGrp="1"/>
          </p:cNvSpPr>
          <p:nvPr>
            <p:ph type="title"/>
          </p:nvPr>
        </p:nvSpPr>
        <p:spPr>
          <a:xfrm>
            <a:off x="383868" y="277702"/>
            <a:ext cx="11018520" cy="923330"/>
          </a:xfrm>
        </p:spPr>
        <p:txBody>
          <a:bodyPr/>
          <a:lstStyle/>
          <a:p>
            <a:r>
              <a:rPr lang="en-US"/>
              <a:t>Machine Learning</a:t>
            </a:r>
            <a:br>
              <a:rPr lang="en-US"/>
            </a:br>
            <a:r>
              <a:rPr lang="en-US" sz="2400" b="0">
                <a:latin typeface="Segoe UI Semilight" panose="020B0402040204020203" pitchFamily="34" charset="0"/>
                <a:cs typeface="Segoe UI Semilight" panose="020B0402040204020203" pitchFamily="34" charset="0"/>
              </a:rPr>
              <a:t>Helps overcome human limitations using large datasets</a:t>
            </a:r>
          </a:p>
        </p:txBody>
      </p:sp>
      <p:grpSp>
        <p:nvGrpSpPr>
          <p:cNvPr id="28" name="Group 27">
            <a:extLst>
              <a:ext uri="{FF2B5EF4-FFF2-40B4-BE49-F238E27FC236}">
                <a16:creationId xmlns:a16="http://schemas.microsoft.com/office/drawing/2014/main" id="{30AC03DF-A104-4BBF-BBFD-F4E360DE4C39}"/>
              </a:ext>
            </a:extLst>
          </p:cNvPr>
          <p:cNvGrpSpPr/>
          <p:nvPr/>
        </p:nvGrpSpPr>
        <p:grpSpPr>
          <a:xfrm>
            <a:off x="1377950" y="2260600"/>
            <a:ext cx="9613901" cy="3745828"/>
            <a:chOff x="1377950" y="2025650"/>
            <a:chExt cx="9613901" cy="3745828"/>
          </a:xfrm>
        </p:grpSpPr>
        <p:sp>
          <p:nvSpPr>
            <p:cNvPr id="15" name="Oval 14">
              <a:extLst>
                <a:ext uri="{FF2B5EF4-FFF2-40B4-BE49-F238E27FC236}">
                  <a16:creationId xmlns:a16="http://schemas.microsoft.com/office/drawing/2014/main" id="{E29F1091-CA35-4D89-A990-443308258302}"/>
                </a:ext>
              </a:extLst>
            </p:cNvPr>
            <p:cNvSpPr/>
            <p:nvPr/>
          </p:nvSpPr>
          <p:spPr bwMode="auto">
            <a:xfrm>
              <a:off x="7128339" y="2025650"/>
              <a:ext cx="3863512" cy="3745828"/>
            </a:xfrm>
            <a:prstGeom prst="ellipse">
              <a:avLst/>
            </a:prstGeom>
            <a:solidFill>
              <a:schemeClr val="bg1"/>
            </a:solidFill>
            <a:ln>
              <a:noFill/>
              <a:headEnd type="none" w="med" len="med"/>
              <a:tailEnd type="none" w="med" len="med"/>
            </a:ln>
            <a:effectLst>
              <a:softEdge rad="19050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7" name="Freeform: Shape 16">
              <a:extLst>
                <a:ext uri="{FF2B5EF4-FFF2-40B4-BE49-F238E27FC236}">
                  <a16:creationId xmlns:a16="http://schemas.microsoft.com/office/drawing/2014/main" id="{0C8B20A4-E287-4319-BB94-D63EF85E6A73}"/>
                </a:ext>
              </a:extLst>
            </p:cNvPr>
            <p:cNvSpPr/>
            <p:nvPr/>
          </p:nvSpPr>
          <p:spPr bwMode="auto">
            <a:xfrm>
              <a:off x="1377950" y="2044700"/>
              <a:ext cx="7861300" cy="3726778"/>
            </a:xfrm>
            <a:custGeom>
              <a:avLst/>
              <a:gdLst>
                <a:gd name="connsiteX0" fmla="*/ 146050 w 6121400"/>
                <a:gd name="connsiteY0" fmla="*/ 0 h 2635250"/>
                <a:gd name="connsiteX1" fmla="*/ 0 w 6121400"/>
                <a:gd name="connsiteY1" fmla="*/ 711200 h 2635250"/>
                <a:gd name="connsiteX2" fmla="*/ 5835650 w 6121400"/>
                <a:gd name="connsiteY2" fmla="*/ 2635250 h 2635250"/>
                <a:gd name="connsiteX3" fmla="*/ 6121400 w 6121400"/>
                <a:gd name="connsiteY3" fmla="*/ 0 h 2635250"/>
                <a:gd name="connsiteX4" fmla="*/ 146050 w 6121400"/>
                <a:gd name="connsiteY4" fmla="*/ 0 h 263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21400" h="2635250">
                  <a:moveTo>
                    <a:pt x="146050" y="0"/>
                  </a:moveTo>
                  <a:lnTo>
                    <a:pt x="0" y="711200"/>
                  </a:lnTo>
                  <a:lnTo>
                    <a:pt x="5835650" y="2635250"/>
                  </a:lnTo>
                  <a:lnTo>
                    <a:pt x="6121400" y="0"/>
                  </a:lnTo>
                  <a:lnTo>
                    <a:pt x="146050" y="0"/>
                  </a:lnTo>
                  <a:close/>
                </a:path>
              </a:pathLst>
            </a:custGeom>
            <a:solidFill>
              <a:schemeClr val="bg1"/>
            </a:solidFill>
            <a:ln>
              <a:noFill/>
              <a:headEnd type="none" w="med" len="med"/>
              <a:tailEnd type="none" w="med" len="med"/>
            </a:ln>
            <a:effectLst>
              <a:softEdge rad="19050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grpSp>
      <p:sp>
        <p:nvSpPr>
          <p:cNvPr id="20" name="Rectangle 19">
            <a:extLst>
              <a:ext uri="{FF2B5EF4-FFF2-40B4-BE49-F238E27FC236}">
                <a16:creationId xmlns:a16="http://schemas.microsoft.com/office/drawing/2014/main" id="{BB2B6885-9FB0-4E42-8519-28F3958D7FA1}"/>
              </a:ext>
            </a:extLst>
          </p:cNvPr>
          <p:cNvSpPr/>
          <p:nvPr/>
        </p:nvSpPr>
        <p:spPr>
          <a:xfrm>
            <a:off x="861432" y="5877126"/>
            <a:ext cx="5269391" cy="461665"/>
          </a:xfrm>
          <a:prstGeom prst="rect">
            <a:avLst/>
          </a:prstGeom>
        </p:spPr>
        <p:txBody>
          <a:bodyPr wrap="none">
            <a:spAutoFit/>
          </a:bodyPr>
          <a:lstStyle/>
          <a:p>
            <a:pPr lvl="0" defTabSz="932472" fontAlgn="base">
              <a:spcBef>
                <a:spcPct val="0"/>
              </a:spcBef>
              <a:spcAft>
                <a:spcPct val="0"/>
              </a:spcAft>
            </a:pPr>
            <a:r>
              <a:rPr lang="en-US" sz="2400">
                <a:gradFill>
                  <a:gsLst>
                    <a:gs pos="0">
                      <a:srgbClr val="FFFFFF"/>
                    </a:gs>
                    <a:gs pos="100000">
                      <a:srgbClr val="FFFFFF"/>
                    </a:gs>
                  </a:gsLst>
                  <a:lin ang="5400000" scaled="0"/>
                </a:gradFill>
                <a:ea typeface="Segoe UI" pitchFamily="34" charset="0"/>
                <a:cs typeface="Segoe UI" pitchFamily="34" charset="0"/>
              </a:rPr>
              <a:t>2. Shines a light in human blind spots</a:t>
            </a:r>
          </a:p>
        </p:txBody>
      </p:sp>
      <p:sp>
        <p:nvSpPr>
          <p:cNvPr id="22" name="Rectangle 21">
            <a:extLst>
              <a:ext uri="{FF2B5EF4-FFF2-40B4-BE49-F238E27FC236}">
                <a16:creationId xmlns:a16="http://schemas.microsoft.com/office/drawing/2014/main" id="{34E4A37C-348F-47FC-84C1-7A1CFA13C666}"/>
              </a:ext>
            </a:extLst>
          </p:cNvPr>
          <p:cNvSpPr/>
          <p:nvPr/>
        </p:nvSpPr>
        <p:spPr>
          <a:xfrm>
            <a:off x="861432" y="1652497"/>
            <a:ext cx="4260333" cy="461665"/>
          </a:xfrm>
          <a:prstGeom prst="rect">
            <a:avLst/>
          </a:prstGeom>
        </p:spPr>
        <p:txBody>
          <a:bodyPr wrap="none">
            <a:spAutoFit/>
          </a:bodyPr>
          <a:lstStyle/>
          <a:p>
            <a:pPr lvl="0" defTabSz="932472" fontAlgn="base">
              <a:spcBef>
                <a:spcPct val="0"/>
              </a:spcBef>
              <a:spcAft>
                <a:spcPct val="0"/>
              </a:spcAft>
            </a:pPr>
            <a:r>
              <a:rPr lang="en-US" sz="2400">
                <a:gradFill>
                  <a:gsLst>
                    <a:gs pos="0">
                      <a:srgbClr val="FFFFFF"/>
                    </a:gs>
                    <a:gs pos="100000">
                      <a:srgbClr val="FFFFFF"/>
                    </a:gs>
                  </a:gsLst>
                  <a:lin ang="5400000" scaled="0"/>
                </a:gradFill>
                <a:ea typeface="Segoe UI" pitchFamily="34" charset="0"/>
                <a:cs typeface="Segoe UI" pitchFamily="34" charset="0"/>
              </a:rPr>
              <a:t>1. Scales out Human Expertise</a:t>
            </a:r>
          </a:p>
        </p:txBody>
      </p:sp>
      <p:pic>
        <p:nvPicPr>
          <p:cNvPr id="10" name="Graphic 9" descr="Lightbulb">
            <a:extLst>
              <a:ext uri="{FF2B5EF4-FFF2-40B4-BE49-F238E27FC236}">
                <a16:creationId xmlns:a16="http://schemas.microsoft.com/office/drawing/2014/main" id="{A144C5F1-7F9B-4D58-ABF7-AFD36486DE9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98841" y="2501720"/>
            <a:ext cx="558217" cy="558217"/>
          </a:xfrm>
          <a:prstGeom prst="rect">
            <a:avLst/>
          </a:prstGeom>
        </p:spPr>
      </p:pic>
      <p:sp>
        <p:nvSpPr>
          <p:cNvPr id="24" name="Diamond 23">
            <a:extLst>
              <a:ext uri="{FF2B5EF4-FFF2-40B4-BE49-F238E27FC236}">
                <a16:creationId xmlns:a16="http://schemas.microsoft.com/office/drawing/2014/main" id="{032F0BAD-6C04-467D-94C1-E0031AEC53D9}"/>
              </a:ext>
            </a:extLst>
          </p:cNvPr>
          <p:cNvSpPr/>
          <p:nvPr/>
        </p:nvSpPr>
        <p:spPr bwMode="auto">
          <a:xfrm>
            <a:off x="1499182" y="4147886"/>
            <a:ext cx="1834568" cy="1682223"/>
          </a:xfrm>
          <a:prstGeom prst="diamond">
            <a:avLst/>
          </a:prstGeom>
          <a:solidFill>
            <a:schemeClr val="bg1"/>
          </a:solidFill>
          <a:ln>
            <a:noFill/>
            <a:headEnd type="none" w="med" len="med"/>
            <a:tailEnd type="none" w="med" len="med"/>
          </a:ln>
          <a:effectLst>
            <a:softEdge rad="19050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pic>
        <p:nvPicPr>
          <p:cNvPr id="41" name="Graphic 40" descr="Lightbulb">
            <a:extLst>
              <a:ext uri="{FF2B5EF4-FFF2-40B4-BE49-F238E27FC236}">
                <a16:creationId xmlns:a16="http://schemas.microsoft.com/office/drawing/2014/main" id="{DF0B7CAD-3AC4-4B06-A03D-9FF6C13ADFB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137357" y="4757928"/>
            <a:ext cx="558217" cy="558217"/>
          </a:xfrm>
          <a:prstGeom prst="rect">
            <a:avLst/>
          </a:prstGeom>
        </p:spPr>
      </p:pic>
    </p:spTree>
    <p:extLst>
      <p:ext uri="{BB962C8B-B14F-4D97-AF65-F5344CB8AC3E}">
        <p14:creationId xmlns:p14="http://schemas.microsoft.com/office/powerpoint/2010/main" val="289539113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8"/>
                                        </p:tgtEl>
                                        <p:attrNameLst>
                                          <p:attrName>style.visibility</p:attrName>
                                        </p:attrNameLst>
                                      </p:cBhvr>
                                      <p:to>
                                        <p:strVal val="visible"/>
                                      </p:to>
                                    </p:set>
                                    <p:animEffect transition="in" filter="wipe(left)">
                                      <p:cBhvr>
                                        <p:cTn id="11" dur="500"/>
                                        <p:tgtEl>
                                          <p:spTgt spid="28"/>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fade">
                                      <p:cBhvr>
                                        <p:cTn id="16" dur="500"/>
                                        <p:tgtEl>
                                          <p:spTgt spid="20"/>
                                        </p:tgtEl>
                                      </p:cBhvr>
                                    </p:animEffect>
                                  </p:childTnLst>
                                </p:cTn>
                              </p:par>
                            </p:childTnLst>
                          </p:cTn>
                        </p:par>
                        <p:par>
                          <p:cTn id="17" fill="hold">
                            <p:stCondLst>
                              <p:cond delay="500"/>
                            </p:stCondLst>
                            <p:childTnLst>
                              <p:par>
                                <p:cTn id="18" presetID="8" presetClass="entr" presetSubtype="32" fill="hold" grpId="0" nodeType="afterEffect">
                                  <p:stCondLst>
                                    <p:cond delay="0"/>
                                  </p:stCondLst>
                                  <p:childTnLst>
                                    <p:set>
                                      <p:cBhvr>
                                        <p:cTn id="19" dur="1" fill="hold">
                                          <p:stCondLst>
                                            <p:cond delay="0"/>
                                          </p:stCondLst>
                                        </p:cTn>
                                        <p:tgtEl>
                                          <p:spTgt spid="24"/>
                                        </p:tgtEl>
                                        <p:attrNameLst>
                                          <p:attrName>style.visibility</p:attrName>
                                        </p:attrNameLst>
                                      </p:cBhvr>
                                      <p:to>
                                        <p:strVal val="visible"/>
                                      </p:to>
                                    </p:set>
                                    <p:animEffect transition="in" filter="diamond(out)">
                                      <p:cBhvr>
                                        <p:cTn id="20" dur="750"/>
                                        <p:tgtEl>
                                          <p:spTgt spid="24"/>
                                        </p:tgtEl>
                                      </p:cBhvr>
                                    </p:animEffect>
                                  </p:childTnLst>
                                </p:cTn>
                              </p:par>
                              <p:par>
                                <p:cTn id="21" presetID="10" presetClass="entr" presetSubtype="0" fill="hold" nodeType="withEffect">
                                  <p:stCondLst>
                                    <p:cond delay="250"/>
                                  </p:stCondLst>
                                  <p:childTnLst>
                                    <p:set>
                                      <p:cBhvr>
                                        <p:cTn id="22" dur="1" fill="hold">
                                          <p:stCondLst>
                                            <p:cond delay="0"/>
                                          </p:stCondLst>
                                        </p:cTn>
                                        <p:tgtEl>
                                          <p:spTgt spid="41"/>
                                        </p:tgtEl>
                                        <p:attrNameLst>
                                          <p:attrName>style.visibility</p:attrName>
                                        </p:attrNameLst>
                                      </p:cBhvr>
                                      <p:to>
                                        <p:strVal val="visible"/>
                                      </p:to>
                                    </p:set>
                                    <p:animEffect transition="in" filter="fade">
                                      <p:cBhvr>
                                        <p:cTn id="23"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2" grpId="0"/>
      <p:bldP spid="24" grpId="0" animBg="1"/>
    </p:bldLst>
  </p:timing>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ADF00328-934D-4DDF-996F-92D3796FAE43}"/>
              </a:ext>
            </a:extLst>
          </p:cNvPr>
          <p:cNvSpPr/>
          <p:nvPr/>
        </p:nvSpPr>
        <p:spPr bwMode="auto">
          <a:xfrm>
            <a:off x="0" y="1524000"/>
            <a:ext cx="12191999" cy="5111749"/>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4" name="Oval 13">
            <a:extLst>
              <a:ext uri="{FF2B5EF4-FFF2-40B4-BE49-F238E27FC236}">
                <a16:creationId xmlns:a16="http://schemas.microsoft.com/office/drawing/2014/main" id="{CA2B70B6-61FB-48A0-9D2F-28D5E0074868}"/>
              </a:ext>
            </a:extLst>
          </p:cNvPr>
          <p:cNvSpPr/>
          <p:nvPr/>
        </p:nvSpPr>
        <p:spPr bwMode="auto">
          <a:xfrm>
            <a:off x="783918" y="2135150"/>
            <a:ext cx="1291359" cy="1291359"/>
          </a:xfrm>
          <a:prstGeom prst="ellipse">
            <a:avLst/>
          </a:prstGeom>
          <a:solidFill>
            <a:schemeClr val="bg1"/>
          </a:solidFill>
          <a:ln>
            <a:noFill/>
            <a:headEnd type="none" w="med" len="med"/>
            <a:tailEnd type="none" w="med" len="med"/>
          </a:ln>
          <a:effectLst>
            <a:softEdge rad="19050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1BD0C0CB-497C-4487-96AE-4EE175D95C63}"/>
              </a:ext>
            </a:extLst>
          </p:cNvPr>
          <p:cNvSpPr>
            <a:spLocks noGrp="1"/>
          </p:cNvSpPr>
          <p:nvPr>
            <p:ph type="title"/>
          </p:nvPr>
        </p:nvSpPr>
        <p:spPr>
          <a:xfrm>
            <a:off x="383868" y="277702"/>
            <a:ext cx="11018520" cy="923330"/>
          </a:xfrm>
        </p:spPr>
        <p:txBody>
          <a:bodyPr/>
          <a:lstStyle/>
          <a:p>
            <a:r>
              <a:rPr lang="en-US"/>
              <a:t>Machine Learning</a:t>
            </a:r>
            <a:br>
              <a:rPr lang="en-US"/>
            </a:br>
            <a:r>
              <a:rPr lang="en-US" sz="2400" b="0">
                <a:latin typeface="Segoe UI Semilight" panose="020B0402040204020203" pitchFamily="34" charset="0"/>
                <a:cs typeface="Segoe UI Semilight" panose="020B0402040204020203" pitchFamily="34" charset="0"/>
              </a:rPr>
              <a:t>Helps overcome human limitations using large datasets</a:t>
            </a:r>
          </a:p>
        </p:txBody>
      </p:sp>
      <p:grpSp>
        <p:nvGrpSpPr>
          <p:cNvPr id="28" name="Group 27">
            <a:extLst>
              <a:ext uri="{FF2B5EF4-FFF2-40B4-BE49-F238E27FC236}">
                <a16:creationId xmlns:a16="http://schemas.microsoft.com/office/drawing/2014/main" id="{30AC03DF-A104-4BBF-BBFD-F4E360DE4C39}"/>
              </a:ext>
            </a:extLst>
          </p:cNvPr>
          <p:cNvGrpSpPr/>
          <p:nvPr/>
        </p:nvGrpSpPr>
        <p:grpSpPr>
          <a:xfrm>
            <a:off x="1377950" y="2260600"/>
            <a:ext cx="9613901" cy="3745828"/>
            <a:chOff x="1377950" y="2025650"/>
            <a:chExt cx="9613901" cy="3745828"/>
          </a:xfrm>
        </p:grpSpPr>
        <p:sp>
          <p:nvSpPr>
            <p:cNvPr id="15" name="Oval 14">
              <a:extLst>
                <a:ext uri="{FF2B5EF4-FFF2-40B4-BE49-F238E27FC236}">
                  <a16:creationId xmlns:a16="http://schemas.microsoft.com/office/drawing/2014/main" id="{E29F1091-CA35-4D89-A990-443308258302}"/>
                </a:ext>
              </a:extLst>
            </p:cNvPr>
            <p:cNvSpPr/>
            <p:nvPr/>
          </p:nvSpPr>
          <p:spPr bwMode="auto">
            <a:xfrm>
              <a:off x="7128339" y="2025650"/>
              <a:ext cx="3863512" cy="3745828"/>
            </a:xfrm>
            <a:prstGeom prst="ellipse">
              <a:avLst/>
            </a:prstGeom>
            <a:solidFill>
              <a:schemeClr val="bg1"/>
            </a:solidFill>
            <a:ln>
              <a:noFill/>
              <a:headEnd type="none" w="med" len="med"/>
              <a:tailEnd type="none" w="med" len="med"/>
            </a:ln>
            <a:effectLst>
              <a:softEdge rad="19050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7" name="Freeform: Shape 16">
              <a:extLst>
                <a:ext uri="{FF2B5EF4-FFF2-40B4-BE49-F238E27FC236}">
                  <a16:creationId xmlns:a16="http://schemas.microsoft.com/office/drawing/2014/main" id="{0C8B20A4-E287-4319-BB94-D63EF85E6A73}"/>
                </a:ext>
              </a:extLst>
            </p:cNvPr>
            <p:cNvSpPr/>
            <p:nvPr/>
          </p:nvSpPr>
          <p:spPr bwMode="auto">
            <a:xfrm>
              <a:off x="1377950" y="2044700"/>
              <a:ext cx="7861300" cy="3726778"/>
            </a:xfrm>
            <a:custGeom>
              <a:avLst/>
              <a:gdLst>
                <a:gd name="connsiteX0" fmla="*/ 146050 w 6121400"/>
                <a:gd name="connsiteY0" fmla="*/ 0 h 2635250"/>
                <a:gd name="connsiteX1" fmla="*/ 0 w 6121400"/>
                <a:gd name="connsiteY1" fmla="*/ 711200 h 2635250"/>
                <a:gd name="connsiteX2" fmla="*/ 5835650 w 6121400"/>
                <a:gd name="connsiteY2" fmla="*/ 2635250 h 2635250"/>
                <a:gd name="connsiteX3" fmla="*/ 6121400 w 6121400"/>
                <a:gd name="connsiteY3" fmla="*/ 0 h 2635250"/>
                <a:gd name="connsiteX4" fmla="*/ 146050 w 6121400"/>
                <a:gd name="connsiteY4" fmla="*/ 0 h 263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21400" h="2635250">
                  <a:moveTo>
                    <a:pt x="146050" y="0"/>
                  </a:moveTo>
                  <a:lnTo>
                    <a:pt x="0" y="711200"/>
                  </a:lnTo>
                  <a:lnTo>
                    <a:pt x="5835650" y="2635250"/>
                  </a:lnTo>
                  <a:lnTo>
                    <a:pt x="6121400" y="0"/>
                  </a:lnTo>
                  <a:lnTo>
                    <a:pt x="146050" y="0"/>
                  </a:lnTo>
                  <a:close/>
                </a:path>
              </a:pathLst>
            </a:custGeom>
            <a:solidFill>
              <a:schemeClr val="bg1"/>
            </a:solidFill>
            <a:ln>
              <a:noFill/>
              <a:headEnd type="none" w="med" len="med"/>
              <a:tailEnd type="none" w="med" len="med"/>
            </a:ln>
            <a:effectLst>
              <a:softEdge rad="19050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grpSp>
      <p:sp>
        <p:nvSpPr>
          <p:cNvPr id="20" name="Rectangle 19">
            <a:extLst>
              <a:ext uri="{FF2B5EF4-FFF2-40B4-BE49-F238E27FC236}">
                <a16:creationId xmlns:a16="http://schemas.microsoft.com/office/drawing/2014/main" id="{BB2B6885-9FB0-4E42-8519-28F3958D7FA1}"/>
              </a:ext>
            </a:extLst>
          </p:cNvPr>
          <p:cNvSpPr/>
          <p:nvPr/>
        </p:nvSpPr>
        <p:spPr>
          <a:xfrm>
            <a:off x="861432" y="5877126"/>
            <a:ext cx="5269391" cy="461665"/>
          </a:xfrm>
          <a:prstGeom prst="rect">
            <a:avLst/>
          </a:prstGeom>
        </p:spPr>
        <p:txBody>
          <a:bodyPr wrap="none">
            <a:spAutoFit/>
          </a:bodyPr>
          <a:lstStyle/>
          <a:p>
            <a:pPr lvl="0" defTabSz="932472" fontAlgn="base">
              <a:spcBef>
                <a:spcPct val="0"/>
              </a:spcBef>
              <a:spcAft>
                <a:spcPct val="0"/>
              </a:spcAft>
            </a:pPr>
            <a:r>
              <a:rPr lang="en-US" sz="2400">
                <a:gradFill>
                  <a:gsLst>
                    <a:gs pos="0">
                      <a:srgbClr val="FFFFFF"/>
                    </a:gs>
                    <a:gs pos="100000">
                      <a:srgbClr val="FFFFFF"/>
                    </a:gs>
                  </a:gsLst>
                  <a:lin ang="5400000" scaled="0"/>
                </a:gradFill>
                <a:ea typeface="Segoe UI" pitchFamily="34" charset="0"/>
                <a:cs typeface="Segoe UI" pitchFamily="34" charset="0"/>
              </a:rPr>
              <a:t>2. Shines a light in human blind spots</a:t>
            </a:r>
          </a:p>
        </p:txBody>
      </p:sp>
      <p:sp>
        <p:nvSpPr>
          <p:cNvPr id="22" name="Rectangle 21">
            <a:extLst>
              <a:ext uri="{FF2B5EF4-FFF2-40B4-BE49-F238E27FC236}">
                <a16:creationId xmlns:a16="http://schemas.microsoft.com/office/drawing/2014/main" id="{34E4A37C-348F-47FC-84C1-7A1CFA13C666}"/>
              </a:ext>
            </a:extLst>
          </p:cNvPr>
          <p:cNvSpPr/>
          <p:nvPr/>
        </p:nvSpPr>
        <p:spPr>
          <a:xfrm>
            <a:off x="861432" y="1652497"/>
            <a:ext cx="4260333" cy="461665"/>
          </a:xfrm>
          <a:prstGeom prst="rect">
            <a:avLst/>
          </a:prstGeom>
        </p:spPr>
        <p:txBody>
          <a:bodyPr wrap="none">
            <a:spAutoFit/>
          </a:bodyPr>
          <a:lstStyle/>
          <a:p>
            <a:pPr lvl="0" defTabSz="932472" fontAlgn="base">
              <a:spcBef>
                <a:spcPct val="0"/>
              </a:spcBef>
              <a:spcAft>
                <a:spcPct val="0"/>
              </a:spcAft>
            </a:pPr>
            <a:r>
              <a:rPr lang="en-US" sz="2400">
                <a:gradFill>
                  <a:gsLst>
                    <a:gs pos="0">
                      <a:srgbClr val="FFFFFF"/>
                    </a:gs>
                    <a:gs pos="100000">
                      <a:srgbClr val="FFFFFF"/>
                    </a:gs>
                  </a:gsLst>
                  <a:lin ang="5400000" scaled="0"/>
                </a:gradFill>
                <a:ea typeface="Segoe UI" pitchFamily="34" charset="0"/>
                <a:cs typeface="Segoe UI" pitchFamily="34" charset="0"/>
              </a:rPr>
              <a:t>1. Scales out Human Expertise</a:t>
            </a:r>
          </a:p>
        </p:txBody>
      </p:sp>
      <p:pic>
        <p:nvPicPr>
          <p:cNvPr id="10" name="Graphic 9" descr="Lightbulb">
            <a:extLst>
              <a:ext uri="{FF2B5EF4-FFF2-40B4-BE49-F238E27FC236}">
                <a16:creationId xmlns:a16="http://schemas.microsoft.com/office/drawing/2014/main" id="{A144C5F1-7F9B-4D58-ABF7-AFD36486DE9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98841" y="2501720"/>
            <a:ext cx="558217" cy="558217"/>
          </a:xfrm>
          <a:prstGeom prst="rect">
            <a:avLst/>
          </a:prstGeom>
        </p:spPr>
      </p:pic>
      <p:sp>
        <p:nvSpPr>
          <p:cNvPr id="24" name="Diamond 23">
            <a:extLst>
              <a:ext uri="{FF2B5EF4-FFF2-40B4-BE49-F238E27FC236}">
                <a16:creationId xmlns:a16="http://schemas.microsoft.com/office/drawing/2014/main" id="{032F0BAD-6C04-467D-94C1-E0031AEC53D9}"/>
              </a:ext>
            </a:extLst>
          </p:cNvPr>
          <p:cNvSpPr/>
          <p:nvPr/>
        </p:nvSpPr>
        <p:spPr bwMode="auto">
          <a:xfrm>
            <a:off x="1499182" y="4147886"/>
            <a:ext cx="1834568" cy="1682223"/>
          </a:xfrm>
          <a:prstGeom prst="diamond">
            <a:avLst/>
          </a:prstGeom>
          <a:solidFill>
            <a:schemeClr val="bg1"/>
          </a:solidFill>
          <a:ln>
            <a:noFill/>
            <a:headEnd type="none" w="med" len="med"/>
            <a:tailEnd type="none" w="med" len="med"/>
          </a:ln>
          <a:effectLst>
            <a:softEdge rad="19050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pic>
        <p:nvPicPr>
          <p:cNvPr id="41" name="Graphic 40" descr="Lightbulb">
            <a:extLst>
              <a:ext uri="{FF2B5EF4-FFF2-40B4-BE49-F238E27FC236}">
                <a16:creationId xmlns:a16="http://schemas.microsoft.com/office/drawing/2014/main" id="{DF0B7CAD-3AC4-4B06-A03D-9FF6C13ADFB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137357" y="4757928"/>
            <a:ext cx="558217" cy="558217"/>
          </a:xfrm>
          <a:prstGeom prst="rect">
            <a:avLst/>
          </a:prstGeom>
        </p:spPr>
      </p:pic>
    </p:spTree>
    <p:extLst>
      <p:ext uri="{BB962C8B-B14F-4D97-AF65-F5344CB8AC3E}">
        <p14:creationId xmlns:p14="http://schemas.microsoft.com/office/powerpoint/2010/main" val="289539113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8"/>
                                        </p:tgtEl>
                                        <p:attrNameLst>
                                          <p:attrName>style.visibility</p:attrName>
                                        </p:attrNameLst>
                                      </p:cBhvr>
                                      <p:to>
                                        <p:strVal val="visible"/>
                                      </p:to>
                                    </p:set>
                                    <p:animEffect transition="in" filter="wipe(left)">
                                      <p:cBhvr>
                                        <p:cTn id="11" dur="500"/>
                                        <p:tgtEl>
                                          <p:spTgt spid="28"/>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fade">
                                      <p:cBhvr>
                                        <p:cTn id="16" dur="500"/>
                                        <p:tgtEl>
                                          <p:spTgt spid="20"/>
                                        </p:tgtEl>
                                      </p:cBhvr>
                                    </p:animEffect>
                                  </p:childTnLst>
                                </p:cTn>
                              </p:par>
                            </p:childTnLst>
                          </p:cTn>
                        </p:par>
                        <p:par>
                          <p:cTn id="17" fill="hold">
                            <p:stCondLst>
                              <p:cond delay="500"/>
                            </p:stCondLst>
                            <p:childTnLst>
                              <p:par>
                                <p:cTn id="18" presetID="8" presetClass="entr" presetSubtype="32" fill="hold" grpId="0" nodeType="afterEffect">
                                  <p:stCondLst>
                                    <p:cond delay="0"/>
                                  </p:stCondLst>
                                  <p:childTnLst>
                                    <p:set>
                                      <p:cBhvr>
                                        <p:cTn id="19" dur="1" fill="hold">
                                          <p:stCondLst>
                                            <p:cond delay="0"/>
                                          </p:stCondLst>
                                        </p:cTn>
                                        <p:tgtEl>
                                          <p:spTgt spid="24"/>
                                        </p:tgtEl>
                                        <p:attrNameLst>
                                          <p:attrName>style.visibility</p:attrName>
                                        </p:attrNameLst>
                                      </p:cBhvr>
                                      <p:to>
                                        <p:strVal val="visible"/>
                                      </p:to>
                                    </p:set>
                                    <p:animEffect transition="in" filter="diamond(out)">
                                      <p:cBhvr>
                                        <p:cTn id="20" dur="750"/>
                                        <p:tgtEl>
                                          <p:spTgt spid="24"/>
                                        </p:tgtEl>
                                      </p:cBhvr>
                                    </p:animEffect>
                                  </p:childTnLst>
                                </p:cTn>
                              </p:par>
                              <p:par>
                                <p:cTn id="21" presetID="10" presetClass="entr" presetSubtype="0" fill="hold" nodeType="withEffect">
                                  <p:stCondLst>
                                    <p:cond delay="250"/>
                                  </p:stCondLst>
                                  <p:childTnLst>
                                    <p:set>
                                      <p:cBhvr>
                                        <p:cTn id="22" dur="1" fill="hold">
                                          <p:stCondLst>
                                            <p:cond delay="0"/>
                                          </p:stCondLst>
                                        </p:cTn>
                                        <p:tgtEl>
                                          <p:spTgt spid="41"/>
                                        </p:tgtEl>
                                        <p:attrNameLst>
                                          <p:attrName>style.visibility</p:attrName>
                                        </p:attrNameLst>
                                      </p:cBhvr>
                                      <p:to>
                                        <p:strVal val="visible"/>
                                      </p:to>
                                    </p:set>
                                    <p:animEffect transition="in" filter="fade">
                                      <p:cBhvr>
                                        <p:cTn id="23"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2" grpId="0"/>
      <p:bldP spid="24"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ADF00328-934D-4DDF-996F-92D3796FAE43}"/>
              </a:ext>
            </a:extLst>
          </p:cNvPr>
          <p:cNvSpPr/>
          <p:nvPr/>
        </p:nvSpPr>
        <p:spPr bwMode="auto">
          <a:xfrm>
            <a:off x="1" y="1350562"/>
            <a:ext cx="12191999" cy="5331592"/>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400">
              <a:gradFill>
                <a:gsLst>
                  <a:gs pos="0">
                    <a:srgbClr val="FFFFFF"/>
                  </a:gs>
                  <a:gs pos="100000">
                    <a:srgbClr val="FFFFFF"/>
                  </a:gs>
                </a:gsLst>
                <a:lin ang="5400000" scaled="0"/>
              </a:gradFill>
              <a:latin typeface="Segoe UI"/>
              <a:cs typeface="Segoe UI" pitchFamily="34" charset="0"/>
            </a:endParaRPr>
          </a:p>
        </p:txBody>
      </p:sp>
      <p:sp>
        <p:nvSpPr>
          <p:cNvPr id="14" name="Oval 13">
            <a:extLst>
              <a:ext uri="{FF2B5EF4-FFF2-40B4-BE49-F238E27FC236}">
                <a16:creationId xmlns:a16="http://schemas.microsoft.com/office/drawing/2014/main" id="{CA2B70B6-61FB-48A0-9D2F-28D5E0074868}"/>
              </a:ext>
            </a:extLst>
          </p:cNvPr>
          <p:cNvSpPr/>
          <p:nvPr/>
        </p:nvSpPr>
        <p:spPr bwMode="auto">
          <a:xfrm>
            <a:off x="1046414" y="1946524"/>
            <a:ext cx="961269" cy="961269"/>
          </a:xfrm>
          <a:prstGeom prst="ellipse">
            <a:avLst/>
          </a:prstGeom>
          <a:solidFill>
            <a:srgbClr val="FF9084"/>
          </a:solidFill>
          <a:ln>
            <a:noFill/>
            <a:headEnd type="none" w="med" len="med"/>
            <a:tailEnd type="none" w="med" len="med"/>
          </a:ln>
          <a:effectLst>
            <a:softEdge rad="19050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1BD0C0CB-497C-4487-96AE-4EE175D95C63}"/>
              </a:ext>
            </a:extLst>
          </p:cNvPr>
          <p:cNvSpPr>
            <a:spLocks noGrp="1"/>
          </p:cNvSpPr>
          <p:nvPr>
            <p:ph type="title"/>
          </p:nvPr>
        </p:nvSpPr>
        <p:spPr>
          <a:xfrm>
            <a:off x="400698" y="277702"/>
            <a:ext cx="11018520" cy="923330"/>
          </a:xfrm>
        </p:spPr>
        <p:txBody>
          <a:bodyPr/>
          <a:lstStyle/>
          <a:p>
            <a:r>
              <a:rPr lang="en-US"/>
              <a:t>Machine Learning </a:t>
            </a:r>
            <a:r>
              <a:rPr lang="en-US">
                <a:solidFill>
                  <a:srgbClr val="FF0000"/>
                </a:solidFill>
              </a:rPr>
              <a:t>also brings risks</a:t>
            </a:r>
            <a:br>
              <a:rPr lang="en-US"/>
            </a:br>
            <a:r>
              <a:rPr lang="en-US" sz="2400" b="0">
                <a:latin typeface="Segoe UI Semilight" panose="020B0402040204020203" pitchFamily="34" charset="0"/>
                <a:cs typeface="Segoe UI Semilight" panose="020B0402040204020203" pitchFamily="34" charset="0"/>
              </a:rPr>
              <a:t>Must manage potential negative consequences</a:t>
            </a:r>
          </a:p>
        </p:txBody>
      </p:sp>
      <p:grpSp>
        <p:nvGrpSpPr>
          <p:cNvPr id="28" name="Group 27">
            <a:extLst>
              <a:ext uri="{FF2B5EF4-FFF2-40B4-BE49-F238E27FC236}">
                <a16:creationId xmlns:a16="http://schemas.microsoft.com/office/drawing/2014/main" id="{30AC03DF-A104-4BBF-BBFD-F4E360DE4C39}"/>
              </a:ext>
            </a:extLst>
          </p:cNvPr>
          <p:cNvGrpSpPr/>
          <p:nvPr/>
        </p:nvGrpSpPr>
        <p:grpSpPr>
          <a:xfrm>
            <a:off x="1384775" y="2019490"/>
            <a:ext cx="6813549" cy="2654738"/>
            <a:chOff x="1377950" y="2025650"/>
            <a:chExt cx="9613901" cy="3745828"/>
          </a:xfrm>
          <a:solidFill>
            <a:srgbClr val="FF9084"/>
          </a:solidFill>
        </p:grpSpPr>
        <p:sp>
          <p:nvSpPr>
            <p:cNvPr id="15" name="Oval 14">
              <a:extLst>
                <a:ext uri="{FF2B5EF4-FFF2-40B4-BE49-F238E27FC236}">
                  <a16:creationId xmlns:a16="http://schemas.microsoft.com/office/drawing/2014/main" id="{E29F1091-CA35-4D89-A990-443308258302}"/>
                </a:ext>
              </a:extLst>
            </p:cNvPr>
            <p:cNvSpPr/>
            <p:nvPr/>
          </p:nvSpPr>
          <p:spPr bwMode="auto">
            <a:xfrm>
              <a:off x="7128339" y="2025650"/>
              <a:ext cx="3863512" cy="3745828"/>
            </a:xfrm>
            <a:prstGeom prst="ellipse">
              <a:avLst/>
            </a:prstGeom>
            <a:grpFill/>
            <a:ln>
              <a:noFill/>
              <a:headEnd type="none" w="med" len="med"/>
              <a:tailEnd type="none" w="med" len="med"/>
            </a:ln>
            <a:effectLst>
              <a:softEdge rad="19050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 name="Freeform: Shape 16">
              <a:extLst>
                <a:ext uri="{FF2B5EF4-FFF2-40B4-BE49-F238E27FC236}">
                  <a16:creationId xmlns:a16="http://schemas.microsoft.com/office/drawing/2014/main" id="{0C8B20A4-E287-4319-BB94-D63EF85E6A73}"/>
                </a:ext>
              </a:extLst>
            </p:cNvPr>
            <p:cNvSpPr/>
            <p:nvPr/>
          </p:nvSpPr>
          <p:spPr bwMode="auto">
            <a:xfrm>
              <a:off x="1377950" y="2044700"/>
              <a:ext cx="7861300" cy="3726778"/>
            </a:xfrm>
            <a:custGeom>
              <a:avLst/>
              <a:gdLst>
                <a:gd name="connsiteX0" fmla="*/ 146050 w 6121400"/>
                <a:gd name="connsiteY0" fmla="*/ 0 h 2635250"/>
                <a:gd name="connsiteX1" fmla="*/ 0 w 6121400"/>
                <a:gd name="connsiteY1" fmla="*/ 711200 h 2635250"/>
                <a:gd name="connsiteX2" fmla="*/ 5835650 w 6121400"/>
                <a:gd name="connsiteY2" fmla="*/ 2635250 h 2635250"/>
                <a:gd name="connsiteX3" fmla="*/ 6121400 w 6121400"/>
                <a:gd name="connsiteY3" fmla="*/ 0 h 2635250"/>
                <a:gd name="connsiteX4" fmla="*/ 146050 w 6121400"/>
                <a:gd name="connsiteY4" fmla="*/ 0 h 263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21400" h="2635250">
                  <a:moveTo>
                    <a:pt x="146050" y="0"/>
                  </a:moveTo>
                  <a:lnTo>
                    <a:pt x="0" y="711200"/>
                  </a:lnTo>
                  <a:lnTo>
                    <a:pt x="5835650" y="2635250"/>
                  </a:lnTo>
                  <a:lnTo>
                    <a:pt x="6121400" y="0"/>
                  </a:lnTo>
                  <a:lnTo>
                    <a:pt x="146050" y="0"/>
                  </a:lnTo>
                  <a:close/>
                </a:path>
              </a:pathLst>
            </a:custGeom>
            <a:grpFill/>
            <a:ln>
              <a:noFill/>
              <a:headEnd type="none" w="med" len="med"/>
              <a:tailEnd type="none" w="med" len="med"/>
            </a:ln>
            <a:effectLst>
              <a:softEdge rad="19050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sp>
        <p:nvSpPr>
          <p:cNvPr id="20" name="Rectangle 19">
            <a:extLst>
              <a:ext uri="{FF2B5EF4-FFF2-40B4-BE49-F238E27FC236}">
                <a16:creationId xmlns:a16="http://schemas.microsoft.com/office/drawing/2014/main" id="{BB2B6885-9FB0-4E42-8519-28F3958D7FA1}"/>
              </a:ext>
            </a:extLst>
          </p:cNvPr>
          <p:cNvSpPr/>
          <p:nvPr/>
        </p:nvSpPr>
        <p:spPr>
          <a:xfrm>
            <a:off x="1046414" y="4688851"/>
            <a:ext cx="7381123" cy="461665"/>
          </a:xfrm>
          <a:prstGeom prst="rect">
            <a:avLst/>
          </a:prstGeom>
        </p:spPr>
        <p:txBody>
          <a:bodyPr wrap="square">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FF9084"/>
                </a:solidFill>
                <a:effectLst/>
                <a:uLnTx/>
                <a:uFillTx/>
                <a:latin typeface="Segoe UI"/>
                <a:ea typeface="Segoe UI" pitchFamily="34" charset="0"/>
                <a:cs typeface="Segoe UI" pitchFamily="34" charset="0"/>
              </a:rPr>
              <a:t>2. Can inadvertently reveal private/secret information</a:t>
            </a:r>
          </a:p>
        </p:txBody>
      </p:sp>
      <p:sp>
        <p:nvSpPr>
          <p:cNvPr id="22" name="Rectangle 21">
            <a:extLst>
              <a:ext uri="{FF2B5EF4-FFF2-40B4-BE49-F238E27FC236}">
                <a16:creationId xmlns:a16="http://schemas.microsoft.com/office/drawing/2014/main" id="{34E4A37C-348F-47FC-84C1-7A1CFA13C666}"/>
              </a:ext>
            </a:extLst>
          </p:cNvPr>
          <p:cNvSpPr/>
          <p:nvPr/>
        </p:nvSpPr>
        <p:spPr>
          <a:xfrm>
            <a:off x="868256" y="1411386"/>
            <a:ext cx="3773918" cy="461665"/>
          </a:xfrm>
          <a:prstGeom prst="rect">
            <a:avLst/>
          </a:prstGeom>
        </p:spPr>
        <p:txBody>
          <a:bodyPr wrap="square">
            <a:spAutoFit/>
          </a:bodyPr>
          <a:lstStyle/>
          <a:p>
            <a:pPr defTabSz="932472" fontAlgn="base">
              <a:spcBef>
                <a:spcPct val="0"/>
              </a:spcBef>
              <a:spcAft>
                <a:spcPct val="0"/>
              </a:spcAft>
            </a:pPr>
            <a:r>
              <a:rPr lang="en-US" sz="2400">
                <a:solidFill>
                  <a:srgbClr val="FF9084"/>
                </a:solidFill>
                <a:latin typeface="Segoe UI"/>
                <a:ea typeface="Segoe UI" pitchFamily="34" charset="0"/>
                <a:cs typeface="Segoe UI" pitchFamily="34" charset="0"/>
              </a:rPr>
              <a:t>1. Can amplify human bias</a:t>
            </a:r>
          </a:p>
        </p:txBody>
      </p:sp>
      <p:pic>
        <p:nvPicPr>
          <p:cNvPr id="10" name="Graphic 9" descr="Lightbulb">
            <a:extLst>
              <a:ext uri="{FF2B5EF4-FFF2-40B4-BE49-F238E27FC236}">
                <a16:creationId xmlns:a16="http://schemas.microsoft.com/office/drawing/2014/main" id="{A144C5F1-7F9B-4D58-ABF7-AFD36486DE9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14521" y="2229341"/>
            <a:ext cx="415529" cy="415529"/>
          </a:xfrm>
          <a:prstGeom prst="rect">
            <a:avLst/>
          </a:prstGeom>
        </p:spPr>
      </p:pic>
      <p:sp>
        <p:nvSpPr>
          <p:cNvPr id="24" name="Diamond 23">
            <a:extLst>
              <a:ext uri="{FF2B5EF4-FFF2-40B4-BE49-F238E27FC236}">
                <a16:creationId xmlns:a16="http://schemas.microsoft.com/office/drawing/2014/main" id="{032F0BAD-6C04-467D-94C1-E0031AEC53D9}"/>
              </a:ext>
            </a:extLst>
          </p:cNvPr>
          <p:cNvSpPr/>
          <p:nvPr/>
        </p:nvSpPr>
        <p:spPr bwMode="auto">
          <a:xfrm>
            <a:off x="1047237" y="3416689"/>
            <a:ext cx="1365626" cy="1252223"/>
          </a:xfrm>
          <a:prstGeom prst="diamond">
            <a:avLst/>
          </a:prstGeom>
          <a:solidFill>
            <a:srgbClr val="FF9084"/>
          </a:solidFill>
          <a:ln>
            <a:noFill/>
            <a:headEnd type="none" w="med" len="med"/>
            <a:tailEnd type="none" w="med" len="med"/>
          </a:ln>
          <a:effectLst>
            <a:softEdge rad="19050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41" name="Graphic 40" descr="Lightbulb">
            <a:extLst>
              <a:ext uri="{FF2B5EF4-FFF2-40B4-BE49-F238E27FC236}">
                <a16:creationId xmlns:a16="http://schemas.microsoft.com/office/drawing/2014/main" id="{DF0B7CAD-3AC4-4B06-A03D-9FF6C13ADFB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522285" y="3875283"/>
            <a:ext cx="415529" cy="415529"/>
          </a:xfrm>
          <a:prstGeom prst="rect">
            <a:avLst/>
          </a:prstGeom>
        </p:spPr>
      </p:pic>
      <p:sp>
        <p:nvSpPr>
          <p:cNvPr id="16" name="Rectangle 15">
            <a:extLst>
              <a:ext uri="{FF2B5EF4-FFF2-40B4-BE49-F238E27FC236}">
                <a16:creationId xmlns:a16="http://schemas.microsoft.com/office/drawing/2014/main" id="{B7BBC43C-B0A2-4949-80D9-989C0108FCBE}"/>
              </a:ext>
            </a:extLst>
          </p:cNvPr>
          <p:cNvSpPr/>
          <p:nvPr/>
        </p:nvSpPr>
        <p:spPr>
          <a:xfrm>
            <a:off x="1046414" y="5221114"/>
            <a:ext cx="10752360" cy="738664"/>
          </a:xfrm>
          <a:prstGeom prst="rect">
            <a:avLst/>
          </a:prstGeom>
        </p:spPr>
        <p:txBody>
          <a:bodyPr wrap="square">
            <a:spAutoFit/>
          </a:bodyPr>
          <a:lstStyle/>
          <a:p>
            <a:pPr marL="342900" marR="0" lvl="0" indent="-342900" algn="l" defTabSz="932472"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FF9084"/>
                </a:solidFill>
                <a:effectLst/>
                <a:uLnTx/>
                <a:uFillTx/>
                <a:latin typeface="Segoe UI"/>
                <a:ea typeface="Segoe UI" pitchFamily="34" charset="0"/>
                <a:cs typeface="Segoe UI" pitchFamily="34" charset="0"/>
              </a:rPr>
              <a:t>3. Can miss</a:t>
            </a:r>
            <a:r>
              <a:rPr kumimoji="0" lang="en-US" sz="2400" b="0" i="0" u="none" strike="noStrike" kern="1200" cap="none" spc="0" normalizeH="0" noProof="0">
                <a:ln>
                  <a:noFill/>
                </a:ln>
                <a:solidFill>
                  <a:srgbClr val="FF9084"/>
                </a:solidFill>
                <a:effectLst/>
                <a:uLnTx/>
                <a:uFillTx/>
                <a:latin typeface="Segoe UI"/>
                <a:ea typeface="Segoe UI" pitchFamily="34" charset="0"/>
                <a:cs typeface="Segoe UI" pitchFamily="34" charset="0"/>
              </a:rPr>
              <a:t> critical </a:t>
            </a:r>
            <a:r>
              <a:rPr kumimoji="0" lang="en-US" sz="2400" b="0" i="0" u="none" strike="noStrike" kern="1200" cap="none" spc="0" normalizeH="0" baseline="0" noProof="0">
                <a:ln>
                  <a:noFill/>
                </a:ln>
                <a:solidFill>
                  <a:srgbClr val="FF9084"/>
                </a:solidFill>
                <a:effectLst/>
                <a:uLnTx/>
                <a:uFillTx/>
                <a:latin typeface="Segoe UI"/>
                <a:ea typeface="Segoe UI" pitchFamily="34" charset="0"/>
                <a:cs typeface="Segoe UI" pitchFamily="34" charset="0"/>
              </a:rPr>
              <a:t>context and implications</a:t>
            </a:r>
          </a:p>
          <a:p>
            <a:pPr marL="342900" lvl="1" defTabSz="932472" fontAlgn="base">
              <a:spcBef>
                <a:spcPct val="0"/>
              </a:spcBef>
              <a:spcAft>
                <a:spcPct val="0"/>
              </a:spcAft>
              <a:defRPr/>
            </a:pPr>
            <a:r>
              <a:rPr kumimoji="0" lang="en-US" b="0" i="1" u="none" strike="noStrike" kern="1200" cap="none" spc="0" normalizeH="0" baseline="0" noProof="0">
                <a:ln>
                  <a:noFill/>
                </a:ln>
                <a:solidFill>
                  <a:srgbClr val="FF9084"/>
                </a:solidFill>
                <a:effectLst/>
                <a:uLnTx/>
                <a:uFillTx/>
                <a:latin typeface="Segoe UI"/>
                <a:ea typeface="Segoe UI" pitchFamily="34" charset="0"/>
                <a:cs typeface="Segoe UI" pitchFamily="34" charset="0"/>
              </a:rPr>
              <a:t>(e.g. Confuse innocent “John Smith” with </a:t>
            </a:r>
            <a:r>
              <a:rPr lang="en-US" i="1">
                <a:solidFill>
                  <a:srgbClr val="FF9084"/>
                </a:solidFill>
                <a:latin typeface="Segoe UI"/>
                <a:ea typeface="Segoe UI" pitchFamily="34" charset="0"/>
                <a:cs typeface="Segoe UI" pitchFamily="34" charset="0"/>
              </a:rPr>
              <a:t>another </a:t>
            </a:r>
            <a:r>
              <a:rPr kumimoji="0" lang="en-US" b="0" i="1" u="none" strike="noStrike" kern="1200" cap="none" spc="0" normalizeH="0" noProof="0">
                <a:ln>
                  <a:noFill/>
                </a:ln>
                <a:solidFill>
                  <a:srgbClr val="FF9084"/>
                </a:solidFill>
                <a:effectLst/>
                <a:uLnTx/>
                <a:uFillTx/>
                <a:latin typeface="Segoe UI"/>
                <a:ea typeface="Segoe UI" pitchFamily="34" charset="0"/>
                <a:cs typeface="Segoe UI" pitchFamily="34" charset="0"/>
              </a:rPr>
              <a:t>“</a:t>
            </a:r>
            <a:r>
              <a:rPr kumimoji="0" lang="en-US" b="0" i="1" u="none" strike="noStrike" kern="1200" cap="none" spc="0" normalizeH="0" baseline="0" noProof="0">
                <a:ln>
                  <a:noFill/>
                </a:ln>
                <a:solidFill>
                  <a:srgbClr val="FF9084"/>
                </a:solidFill>
                <a:effectLst/>
                <a:uLnTx/>
                <a:uFillTx/>
                <a:latin typeface="Segoe UI"/>
                <a:ea typeface="Segoe UI" pitchFamily="34" charset="0"/>
                <a:cs typeface="Segoe UI" pitchFamily="34" charset="0"/>
              </a:rPr>
              <a:t>John Smith” with criminal record and same birthdate)</a:t>
            </a:r>
          </a:p>
        </p:txBody>
      </p:sp>
      <p:sp>
        <p:nvSpPr>
          <p:cNvPr id="18" name="Rectangle 17">
            <a:extLst>
              <a:ext uri="{FF2B5EF4-FFF2-40B4-BE49-F238E27FC236}">
                <a16:creationId xmlns:a16="http://schemas.microsoft.com/office/drawing/2014/main" id="{F8D9E84C-5E1B-4F97-9175-35DE3F0F5AF2}"/>
              </a:ext>
            </a:extLst>
          </p:cNvPr>
          <p:cNvSpPr/>
          <p:nvPr/>
        </p:nvSpPr>
        <p:spPr>
          <a:xfrm>
            <a:off x="1046414" y="5917753"/>
            <a:ext cx="10752360" cy="461665"/>
          </a:xfrm>
          <a:prstGeom prst="rect">
            <a:avLst/>
          </a:prstGeom>
        </p:spPr>
        <p:txBody>
          <a:bodyPr wrap="square">
            <a:spAutoFit/>
          </a:bodyPr>
          <a:lstStyle/>
          <a:p>
            <a:pPr marL="342900" lvl="0" indent="-342900" defTabSz="932472" fontAlgn="base">
              <a:spcBef>
                <a:spcPct val="0"/>
              </a:spcBef>
              <a:spcAft>
                <a:spcPct val="0"/>
              </a:spcAft>
              <a:defRPr/>
            </a:pPr>
            <a:r>
              <a:rPr lang="en-US" sz="2400">
                <a:solidFill>
                  <a:srgbClr val="FF9084"/>
                </a:solidFill>
                <a:latin typeface="Segoe UI"/>
                <a:ea typeface="Segoe UI" pitchFamily="34" charset="0"/>
                <a:cs typeface="Segoe UI" pitchFamily="34" charset="0"/>
              </a:rPr>
              <a:t>4</a:t>
            </a:r>
            <a:r>
              <a:rPr kumimoji="0" lang="en-US" sz="2400" b="0" i="0" u="none" strike="noStrike" kern="1200" cap="none" spc="0" normalizeH="0" baseline="0" noProof="0">
                <a:ln>
                  <a:noFill/>
                </a:ln>
                <a:solidFill>
                  <a:srgbClr val="FF9084"/>
                </a:solidFill>
                <a:effectLst/>
                <a:uLnTx/>
                <a:uFillTx/>
                <a:latin typeface="Segoe UI"/>
                <a:ea typeface="Segoe UI" pitchFamily="34" charset="0"/>
                <a:cs typeface="Segoe UI" pitchFamily="34" charset="0"/>
              </a:rPr>
              <a:t>. Can be </a:t>
            </a:r>
            <a:r>
              <a:rPr kumimoji="0" lang="en-US" sz="2400" b="0" i="0" u="none" strike="noStrike" kern="1200" cap="none" spc="0" normalizeH="0" noProof="0">
                <a:ln>
                  <a:noFill/>
                </a:ln>
                <a:solidFill>
                  <a:srgbClr val="FF9084"/>
                </a:solidFill>
                <a:effectLst/>
                <a:uLnTx/>
                <a:uFillTx/>
                <a:latin typeface="Segoe UI"/>
                <a:ea typeface="Segoe UI" pitchFamily="34" charset="0"/>
                <a:cs typeface="Segoe UI" pitchFamily="34" charset="0"/>
              </a:rPr>
              <a:t>fed </a:t>
            </a:r>
            <a:r>
              <a:rPr kumimoji="0" lang="en-US" sz="2400" b="0" i="0" u="none" strike="noStrike" kern="1200" cap="none" spc="0" normalizeH="0" baseline="0" noProof="0">
                <a:ln>
                  <a:noFill/>
                </a:ln>
                <a:solidFill>
                  <a:srgbClr val="FF9084"/>
                </a:solidFill>
                <a:effectLst/>
                <a:uLnTx/>
                <a:uFillTx/>
                <a:latin typeface="Segoe UI"/>
                <a:ea typeface="Segoe UI" pitchFamily="34" charset="0"/>
                <a:cs typeface="Segoe UI" pitchFamily="34" charset="0"/>
              </a:rPr>
              <a:t>false/malicious </a:t>
            </a:r>
            <a:r>
              <a:rPr lang="en-US" sz="2400">
                <a:solidFill>
                  <a:srgbClr val="FF9084"/>
                </a:solidFill>
                <a:ea typeface="Segoe UI" pitchFamily="34" charset="0"/>
                <a:cs typeface="Segoe UI" pitchFamily="34" charset="0"/>
              </a:rPr>
              <a:t>data </a:t>
            </a:r>
            <a:r>
              <a:rPr kumimoji="0" lang="en-US" sz="2400" b="0" i="0" u="none" strike="noStrike" kern="1200" cap="none" spc="0" normalizeH="0" noProof="0">
                <a:ln>
                  <a:noFill/>
                </a:ln>
                <a:solidFill>
                  <a:srgbClr val="FF9084"/>
                </a:solidFill>
                <a:effectLst/>
                <a:uLnTx/>
                <a:uFillTx/>
                <a:latin typeface="Segoe UI"/>
                <a:ea typeface="Segoe UI" pitchFamily="34" charset="0"/>
                <a:cs typeface="Segoe UI" pitchFamily="34" charset="0"/>
              </a:rPr>
              <a:t> </a:t>
            </a:r>
            <a:endParaRPr kumimoji="0" lang="en-US" b="0" i="1" u="none" strike="noStrike" kern="1200" cap="none" spc="0" normalizeH="0" baseline="0" noProof="0">
              <a:ln>
                <a:noFill/>
              </a:ln>
              <a:solidFill>
                <a:srgbClr val="FF9084"/>
              </a:solidFill>
              <a:effectLst/>
              <a:uLnTx/>
              <a:uFillTx/>
              <a:latin typeface="Segoe UI"/>
              <a:ea typeface="Segoe UI" pitchFamily="34" charset="0"/>
              <a:cs typeface="Segoe UI" pitchFamily="34" charset="0"/>
            </a:endParaRPr>
          </a:p>
        </p:txBody>
      </p:sp>
      <p:sp>
        <p:nvSpPr>
          <p:cNvPr id="4" name="Rectangle 3">
            <a:extLst>
              <a:ext uri="{FF2B5EF4-FFF2-40B4-BE49-F238E27FC236}">
                <a16:creationId xmlns:a16="http://schemas.microsoft.com/office/drawing/2014/main" id="{CFBB59DF-5A53-4DFD-88F2-440313F0D4AF}"/>
              </a:ext>
            </a:extLst>
          </p:cNvPr>
          <p:cNvSpPr/>
          <p:nvPr/>
        </p:nvSpPr>
        <p:spPr>
          <a:xfrm>
            <a:off x="5817114" y="6000321"/>
            <a:ext cx="5602104" cy="338554"/>
          </a:xfrm>
          <a:prstGeom prst="rect">
            <a:avLst/>
          </a:prstGeom>
          <a:solidFill>
            <a:schemeClr val="bg1"/>
          </a:solidFill>
        </p:spPr>
        <p:txBody>
          <a:bodyPr wrap="square">
            <a:spAutoFit/>
          </a:bodyPr>
          <a:lstStyle/>
          <a:p>
            <a:r>
              <a:rPr lang="en-US" sz="1600" i="1">
                <a:ea typeface="Segoe UI" pitchFamily="34" charset="0"/>
                <a:cs typeface="Segoe UI" pitchFamily="34" charset="0"/>
              </a:rPr>
              <a:t>Microsoft Mitigation Approach – </a:t>
            </a:r>
            <a:r>
              <a:rPr lang="en-US" sz="1600" i="1">
                <a:ea typeface="Segoe UI" pitchFamily="34" charset="0"/>
                <a:cs typeface="Segoe UI" pitchFamily="34" charset="0"/>
                <a:hlinkClick r:id="rId5"/>
              </a:rPr>
              <a:t>https://aka.ms/ProtectingML</a:t>
            </a:r>
            <a:r>
              <a:rPr lang="en-US" sz="1600" i="1">
                <a:ea typeface="Segoe UI" pitchFamily="34" charset="0"/>
                <a:cs typeface="Segoe UI" pitchFamily="34" charset="0"/>
              </a:rPr>
              <a:t> </a:t>
            </a:r>
            <a:endParaRPr lang="en-US" sz="1600"/>
          </a:p>
        </p:txBody>
      </p:sp>
    </p:spTree>
    <p:extLst>
      <p:ext uri="{BB962C8B-B14F-4D97-AF65-F5344CB8AC3E}">
        <p14:creationId xmlns:p14="http://schemas.microsoft.com/office/powerpoint/2010/main" val="3687946570"/>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8"/>
                                        </p:tgtEl>
                                        <p:attrNameLst>
                                          <p:attrName>style.visibility</p:attrName>
                                        </p:attrNameLst>
                                      </p:cBhvr>
                                      <p:to>
                                        <p:strVal val="visible"/>
                                      </p:to>
                                    </p:set>
                                    <p:animEffect transition="in" filter="wipe(left)">
                                      <p:cBhvr>
                                        <p:cTn id="11" dur="500"/>
                                        <p:tgtEl>
                                          <p:spTgt spid="28"/>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fade">
                                      <p:cBhvr>
                                        <p:cTn id="16" dur="500"/>
                                        <p:tgtEl>
                                          <p:spTgt spid="20"/>
                                        </p:tgtEl>
                                      </p:cBhvr>
                                    </p:animEffect>
                                  </p:childTnLst>
                                </p:cTn>
                              </p:par>
                            </p:childTnLst>
                          </p:cTn>
                        </p:par>
                        <p:par>
                          <p:cTn id="17" fill="hold">
                            <p:stCondLst>
                              <p:cond delay="500"/>
                            </p:stCondLst>
                            <p:childTnLst>
                              <p:par>
                                <p:cTn id="18" presetID="8" presetClass="entr" presetSubtype="32" fill="hold" grpId="0" nodeType="afterEffect">
                                  <p:stCondLst>
                                    <p:cond delay="0"/>
                                  </p:stCondLst>
                                  <p:childTnLst>
                                    <p:set>
                                      <p:cBhvr>
                                        <p:cTn id="19" dur="1" fill="hold">
                                          <p:stCondLst>
                                            <p:cond delay="0"/>
                                          </p:stCondLst>
                                        </p:cTn>
                                        <p:tgtEl>
                                          <p:spTgt spid="24"/>
                                        </p:tgtEl>
                                        <p:attrNameLst>
                                          <p:attrName>style.visibility</p:attrName>
                                        </p:attrNameLst>
                                      </p:cBhvr>
                                      <p:to>
                                        <p:strVal val="visible"/>
                                      </p:to>
                                    </p:set>
                                    <p:animEffect transition="in" filter="diamond(out)">
                                      <p:cBhvr>
                                        <p:cTn id="20" dur="750"/>
                                        <p:tgtEl>
                                          <p:spTgt spid="24"/>
                                        </p:tgtEl>
                                      </p:cBhvr>
                                    </p:animEffect>
                                  </p:childTnLst>
                                </p:cTn>
                              </p:par>
                              <p:par>
                                <p:cTn id="21" presetID="10" presetClass="entr" presetSubtype="0" fill="hold" nodeType="withEffect">
                                  <p:stCondLst>
                                    <p:cond delay="250"/>
                                  </p:stCondLst>
                                  <p:childTnLst>
                                    <p:set>
                                      <p:cBhvr>
                                        <p:cTn id="22" dur="1" fill="hold">
                                          <p:stCondLst>
                                            <p:cond delay="0"/>
                                          </p:stCondLst>
                                        </p:cTn>
                                        <p:tgtEl>
                                          <p:spTgt spid="41"/>
                                        </p:tgtEl>
                                        <p:attrNameLst>
                                          <p:attrName>style.visibility</p:attrName>
                                        </p:attrNameLst>
                                      </p:cBhvr>
                                      <p:to>
                                        <p:strVal val="visible"/>
                                      </p:to>
                                    </p:set>
                                    <p:animEffect transition="in" filter="fade">
                                      <p:cBhvr>
                                        <p:cTn id="23" dur="500"/>
                                        <p:tgtEl>
                                          <p:spTgt spid="41"/>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fade">
                                      <p:cBhvr>
                                        <p:cTn id="28" dur="500"/>
                                        <p:tgtEl>
                                          <p:spTgt spid="16"/>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8"/>
                                        </p:tgtEl>
                                        <p:attrNameLst>
                                          <p:attrName>style.visibility</p:attrName>
                                        </p:attrNameLst>
                                      </p:cBhvr>
                                      <p:to>
                                        <p:strVal val="visible"/>
                                      </p:to>
                                    </p:set>
                                    <p:animEffect transition="in" filter="fade">
                                      <p:cBhvr>
                                        <p:cTn id="33" dur="500"/>
                                        <p:tgtEl>
                                          <p:spTgt spid="18"/>
                                        </p:tgtEl>
                                      </p:cBhvr>
                                    </p:animEffect>
                                  </p:childTnLst>
                                </p:cTn>
                              </p:par>
                            </p:childTnLst>
                          </p:cTn>
                        </p:par>
                        <p:par>
                          <p:cTn id="34" fill="hold">
                            <p:stCondLst>
                              <p:cond delay="500"/>
                            </p:stCondLst>
                            <p:childTnLst>
                              <p:par>
                                <p:cTn id="35" presetID="10" presetClass="entr" presetSubtype="0" fill="hold" grpId="0" nodeType="afterEffect">
                                  <p:stCondLst>
                                    <p:cond delay="0"/>
                                  </p:stCondLst>
                                  <p:childTnLst>
                                    <p:set>
                                      <p:cBhvr>
                                        <p:cTn id="36" dur="1" fill="hold">
                                          <p:stCondLst>
                                            <p:cond delay="0"/>
                                          </p:stCondLst>
                                        </p:cTn>
                                        <p:tgtEl>
                                          <p:spTgt spid="4"/>
                                        </p:tgtEl>
                                        <p:attrNameLst>
                                          <p:attrName>style.visibility</p:attrName>
                                        </p:attrNameLst>
                                      </p:cBhvr>
                                      <p:to>
                                        <p:strVal val="visible"/>
                                      </p:to>
                                    </p:set>
                                    <p:animEffect transition="in" filter="fade">
                                      <p:cBhvr>
                                        <p:cTn id="3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2" grpId="0"/>
      <p:bldP spid="24" grpId="0" animBg="1"/>
      <p:bldP spid="16" grpId="0"/>
      <p:bldP spid="18" grpId="0"/>
      <p:bldP spid="4"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00204F"/>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BE85227-1643-4155-B21C-D7BC9ADD98A7}"/>
              </a:ext>
            </a:extLst>
          </p:cNvPr>
          <p:cNvPicPr>
            <a:picLocks noChangeAspect="1"/>
          </p:cNvPicPr>
          <p:nvPr/>
        </p:nvPicPr>
        <p:blipFill>
          <a:blip r:embed="rId3"/>
          <a:stretch>
            <a:fillRect/>
          </a:stretch>
        </p:blipFill>
        <p:spPr>
          <a:xfrm>
            <a:off x="7158945" y="830700"/>
            <a:ext cx="4668879" cy="4669542"/>
          </a:xfrm>
          <a:prstGeom prst="rect">
            <a:avLst/>
          </a:prstGeom>
        </p:spPr>
      </p:pic>
      <p:sp>
        <p:nvSpPr>
          <p:cNvPr id="4" name="Title 3">
            <a:extLst>
              <a:ext uri="{FF2B5EF4-FFF2-40B4-BE49-F238E27FC236}">
                <a16:creationId xmlns:a16="http://schemas.microsoft.com/office/drawing/2014/main" id="{096EEAFD-B979-4678-AC1D-1F050792A115}"/>
              </a:ext>
            </a:extLst>
          </p:cNvPr>
          <p:cNvSpPr>
            <a:spLocks noGrp="1"/>
          </p:cNvSpPr>
          <p:nvPr>
            <p:ph type="title"/>
          </p:nvPr>
        </p:nvSpPr>
        <p:spPr/>
        <p:txBody>
          <a:bodyPr/>
          <a:lstStyle/>
          <a:p>
            <a:r>
              <a:rPr lang="en-US">
                <a:solidFill>
                  <a:schemeClr val="bg1"/>
                </a:solidFill>
              </a:rPr>
              <a:t>Machine Learning in Microsoft Security</a:t>
            </a:r>
          </a:p>
        </p:txBody>
      </p:sp>
      <p:sp>
        <p:nvSpPr>
          <p:cNvPr id="6" name="Text Placeholder 5">
            <a:extLst>
              <a:ext uri="{FF2B5EF4-FFF2-40B4-BE49-F238E27FC236}">
                <a16:creationId xmlns:a16="http://schemas.microsoft.com/office/drawing/2014/main" id="{C2DC94C6-1718-4225-9062-0F3FED2E870A}"/>
              </a:ext>
            </a:extLst>
          </p:cNvPr>
          <p:cNvSpPr>
            <a:spLocks noGrp="1"/>
          </p:cNvSpPr>
          <p:nvPr>
            <p:ph type="body" sz="quarter" idx="10"/>
          </p:nvPr>
        </p:nvSpPr>
        <p:spPr>
          <a:xfrm>
            <a:off x="588263" y="1357758"/>
            <a:ext cx="11018520" cy="4493538"/>
          </a:xfrm>
          <a:prstGeom prst="rect">
            <a:avLst/>
          </a:prstGeom>
        </p:spPr>
        <p:txBody>
          <a:bodyPr wrap="square">
            <a:spAutoFit/>
          </a:bodyPr>
          <a:lstStyle/>
          <a:p>
            <a:r>
              <a:rPr lang="en-US">
                <a:solidFill>
                  <a:schemeClr val="bg1"/>
                </a:solidFill>
                <a:latin typeface="Calibri" panose="020F0502020204030204" pitchFamily="34" charset="0"/>
                <a:ea typeface="Calibri" panose="020F0502020204030204" pitchFamily="34" charset="0"/>
              </a:rPr>
              <a:t>We use machine learning extensively to</a:t>
            </a:r>
          </a:p>
          <a:p>
            <a:pPr marL="457200" indent="-457200">
              <a:buFont typeface="Arial" panose="020B0604020202020204" pitchFamily="34" charset="0"/>
              <a:buChar char="•"/>
            </a:pPr>
            <a:r>
              <a:rPr lang="en-US" sz="2400">
                <a:solidFill>
                  <a:schemeClr val="bg1"/>
                </a:solidFill>
                <a:latin typeface="Calibri" panose="020F0502020204030204" pitchFamily="34" charset="0"/>
                <a:ea typeface="Calibri" panose="020F0502020204030204" pitchFamily="34" charset="0"/>
              </a:rPr>
              <a:t>Reduce manual effort</a:t>
            </a:r>
          </a:p>
          <a:p>
            <a:pPr marL="457200" indent="-457200">
              <a:buFont typeface="Arial" panose="020B0604020202020204" pitchFamily="34" charset="0"/>
              <a:buChar char="•"/>
            </a:pPr>
            <a:r>
              <a:rPr lang="en-US" sz="2400">
                <a:solidFill>
                  <a:schemeClr val="bg1"/>
                </a:solidFill>
                <a:latin typeface="Calibri" panose="020F0502020204030204" pitchFamily="34" charset="0"/>
                <a:ea typeface="Calibri" panose="020F0502020204030204" pitchFamily="34" charset="0"/>
              </a:rPr>
              <a:t>Reduce wasted effort on false positives</a:t>
            </a:r>
          </a:p>
          <a:p>
            <a:pPr marL="457200" indent="-457200">
              <a:buFont typeface="Arial" panose="020B0604020202020204" pitchFamily="34" charset="0"/>
              <a:buChar char="•"/>
            </a:pPr>
            <a:r>
              <a:rPr lang="en-US" sz="2400">
                <a:solidFill>
                  <a:schemeClr val="bg1"/>
                </a:solidFill>
                <a:latin typeface="Calibri" panose="020F0502020204030204" pitchFamily="34" charset="0"/>
                <a:ea typeface="Calibri" panose="020F0502020204030204" pitchFamily="34" charset="0"/>
              </a:rPr>
              <a:t>Speed up detection</a:t>
            </a:r>
          </a:p>
          <a:p>
            <a:endParaRPr lang="en-US" sz="1200">
              <a:solidFill>
                <a:schemeClr val="bg1"/>
              </a:solidFill>
              <a:latin typeface="Calibri" panose="020F0502020204030204" pitchFamily="34" charset="0"/>
              <a:ea typeface="Calibri" panose="020F0502020204030204" pitchFamily="34" charset="0"/>
            </a:endParaRPr>
          </a:p>
          <a:p>
            <a:endParaRPr lang="en-US" sz="1200">
              <a:solidFill>
                <a:schemeClr val="bg1"/>
              </a:solidFill>
              <a:latin typeface="Calibri" panose="020F0502020204030204" pitchFamily="34" charset="0"/>
              <a:ea typeface="Calibri" panose="020F0502020204030204" pitchFamily="34" charset="0"/>
            </a:endParaRPr>
          </a:p>
          <a:p>
            <a:endParaRPr lang="en-US" sz="1200">
              <a:solidFill>
                <a:schemeClr val="bg1"/>
              </a:solidFill>
              <a:latin typeface="Calibri" panose="020F0502020204030204" pitchFamily="34" charset="0"/>
              <a:ea typeface="Calibri" panose="020F0502020204030204" pitchFamily="34" charset="0"/>
            </a:endParaRPr>
          </a:p>
          <a:p>
            <a:endParaRPr lang="en-US" sz="1200">
              <a:solidFill>
                <a:schemeClr val="bg1"/>
              </a:solidFill>
              <a:latin typeface="Calibri" panose="020F0502020204030204" pitchFamily="34" charset="0"/>
              <a:ea typeface="Calibri" panose="020F0502020204030204" pitchFamily="34" charset="0"/>
            </a:endParaRPr>
          </a:p>
          <a:p>
            <a:endParaRPr lang="en-US" sz="1200">
              <a:solidFill>
                <a:schemeClr val="bg1"/>
              </a:solidFill>
              <a:latin typeface="Calibri" panose="020F0502020204030204" pitchFamily="34" charset="0"/>
              <a:ea typeface="Calibri" panose="020F0502020204030204" pitchFamily="34" charset="0"/>
            </a:endParaRPr>
          </a:p>
          <a:p>
            <a:r>
              <a:rPr lang="en-US">
                <a:solidFill>
                  <a:schemeClr val="bg1"/>
                </a:solidFill>
                <a:latin typeface="Calibri" panose="020F0502020204030204" pitchFamily="34" charset="0"/>
                <a:ea typeface="Calibri" panose="020F0502020204030204" pitchFamily="34" charset="0"/>
              </a:rPr>
              <a:t>Examples:</a:t>
            </a:r>
          </a:p>
          <a:p>
            <a:pPr marL="342900" marR="0" lvl="0" indent="-342900">
              <a:spcBef>
                <a:spcPts val="0"/>
              </a:spcBef>
              <a:spcAft>
                <a:spcPts val="0"/>
              </a:spcAft>
              <a:buSzPts val="1000"/>
              <a:buFont typeface="Symbol" panose="05050102010706020507" pitchFamily="18" charset="2"/>
              <a:buChar char=""/>
              <a:tabLst>
                <a:tab pos="457200" algn="l"/>
              </a:tabLst>
            </a:pPr>
            <a:r>
              <a:rPr lang="en-US" sz="2400">
                <a:solidFill>
                  <a:schemeClr val="bg1"/>
                </a:solidFill>
                <a:latin typeface="Calibri" panose="020F0502020204030204" pitchFamily="34" charset="0"/>
                <a:ea typeface="Times New Roman" panose="02020603050405020304" pitchFamily="18" charset="0"/>
              </a:rPr>
              <a:t>Defender ATP Antivirus - rapid detection and blocking of new threats</a:t>
            </a:r>
          </a:p>
          <a:p>
            <a:pPr marL="342900" marR="0" lvl="0" indent="-342900">
              <a:spcBef>
                <a:spcPts val="0"/>
              </a:spcBef>
              <a:spcAft>
                <a:spcPts val="0"/>
              </a:spcAft>
              <a:buSzPts val="1000"/>
              <a:buFont typeface="Symbol" panose="05050102010706020507" pitchFamily="18" charset="2"/>
              <a:buChar char=""/>
              <a:tabLst>
                <a:tab pos="457200" algn="l"/>
              </a:tabLst>
            </a:pPr>
            <a:r>
              <a:rPr lang="en-US" sz="2400">
                <a:solidFill>
                  <a:schemeClr val="bg1"/>
                </a:solidFill>
                <a:latin typeface="Calibri" panose="020F0502020204030204" pitchFamily="34" charset="0"/>
                <a:ea typeface="Times New Roman" panose="02020603050405020304" pitchFamily="18" charset="0"/>
              </a:rPr>
              <a:t>Azure - Rule recommendations for Application whitelisting</a:t>
            </a:r>
          </a:p>
          <a:p>
            <a:pPr marL="342900" marR="0" lvl="0" indent="-342900">
              <a:spcBef>
                <a:spcPts val="0"/>
              </a:spcBef>
              <a:spcAft>
                <a:spcPts val="0"/>
              </a:spcAft>
              <a:buSzPts val="1000"/>
              <a:buFont typeface="Symbol" panose="05050102010706020507" pitchFamily="18" charset="2"/>
              <a:buChar char=""/>
              <a:tabLst>
                <a:tab pos="457200" algn="l"/>
              </a:tabLst>
            </a:pPr>
            <a:r>
              <a:rPr lang="en-US" sz="2400">
                <a:solidFill>
                  <a:schemeClr val="bg1"/>
                </a:solidFill>
                <a:latin typeface="Calibri" panose="020F0502020204030204" pitchFamily="34" charset="0"/>
                <a:ea typeface="Times New Roman" panose="02020603050405020304" pitchFamily="18" charset="0"/>
              </a:rPr>
              <a:t>Azure - Threat detection via Malicious User Profiling, Compromised VM behavior</a:t>
            </a:r>
            <a:endParaRPr lang="en-US" sz="2400">
              <a:solidFill>
                <a:schemeClr val="bg1"/>
              </a:solidFill>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2400548612"/>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1" name="Arrow: U-Turn 30">
            <a:extLst>
              <a:ext uri="{FF2B5EF4-FFF2-40B4-BE49-F238E27FC236}">
                <a16:creationId xmlns:a16="http://schemas.microsoft.com/office/drawing/2014/main" id="{7313B5EB-E55D-4B47-A2F2-F9FFF878F592}"/>
              </a:ext>
            </a:extLst>
          </p:cNvPr>
          <p:cNvSpPr/>
          <p:nvPr/>
        </p:nvSpPr>
        <p:spPr bwMode="auto">
          <a:xfrm>
            <a:off x="1791488" y="3281010"/>
            <a:ext cx="4304512" cy="684113"/>
          </a:xfrm>
          <a:prstGeom prst="uturn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27" name="Group 26">
            <a:extLst>
              <a:ext uri="{FF2B5EF4-FFF2-40B4-BE49-F238E27FC236}">
                <a16:creationId xmlns:a16="http://schemas.microsoft.com/office/drawing/2014/main" id="{2AFDBC74-8901-4035-9FF2-AC79A73EC9C3}"/>
              </a:ext>
            </a:extLst>
          </p:cNvPr>
          <p:cNvGrpSpPr/>
          <p:nvPr/>
        </p:nvGrpSpPr>
        <p:grpSpPr>
          <a:xfrm>
            <a:off x="6005384" y="4107854"/>
            <a:ext cx="4582787" cy="684114"/>
            <a:chOff x="4208288" y="5256648"/>
            <a:chExt cx="6294955" cy="684114"/>
          </a:xfrm>
        </p:grpSpPr>
        <p:sp>
          <p:nvSpPr>
            <p:cNvPr id="25" name="Arrow: U-Turn 24">
              <a:extLst>
                <a:ext uri="{FF2B5EF4-FFF2-40B4-BE49-F238E27FC236}">
                  <a16:creationId xmlns:a16="http://schemas.microsoft.com/office/drawing/2014/main" id="{2CABA9DA-2618-4844-8A8B-6BC8F3EDCC3A}"/>
                </a:ext>
              </a:extLst>
            </p:cNvPr>
            <p:cNvSpPr/>
            <p:nvPr/>
          </p:nvSpPr>
          <p:spPr bwMode="auto">
            <a:xfrm rot="10800000">
              <a:off x="4208288" y="5256648"/>
              <a:ext cx="3411642" cy="684113"/>
            </a:xfrm>
            <a:prstGeom prst="uturn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6" name="Arrow: U-Turn 25">
              <a:extLst>
                <a:ext uri="{FF2B5EF4-FFF2-40B4-BE49-F238E27FC236}">
                  <a16:creationId xmlns:a16="http://schemas.microsoft.com/office/drawing/2014/main" id="{02A8C7FA-FEC9-42B0-A7A8-6134868E5B92}"/>
                </a:ext>
              </a:extLst>
            </p:cNvPr>
            <p:cNvSpPr/>
            <p:nvPr/>
          </p:nvSpPr>
          <p:spPr bwMode="auto">
            <a:xfrm rot="10800000">
              <a:off x="4208288" y="5256649"/>
              <a:ext cx="6294955" cy="684113"/>
            </a:xfrm>
            <a:prstGeom prst="uturn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2" name="Title 1">
            <a:extLst>
              <a:ext uri="{FF2B5EF4-FFF2-40B4-BE49-F238E27FC236}">
                <a16:creationId xmlns:a16="http://schemas.microsoft.com/office/drawing/2014/main" id="{EE68A7C7-B0BE-43EC-B1EC-8D84DF0868B2}"/>
              </a:ext>
            </a:extLst>
          </p:cNvPr>
          <p:cNvSpPr>
            <a:spLocks noGrp="1"/>
          </p:cNvSpPr>
          <p:nvPr>
            <p:ph type="title"/>
          </p:nvPr>
        </p:nvSpPr>
        <p:spPr>
          <a:xfrm>
            <a:off x="588263" y="457201"/>
            <a:ext cx="11018520" cy="923330"/>
          </a:xfrm>
        </p:spPr>
        <p:txBody>
          <a:bodyPr/>
          <a:lstStyle/>
          <a:p>
            <a:r>
              <a:rPr lang="en-US"/>
              <a:t>Focus on Mean time to Remediation (MTTR)</a:t>
            </a:r>
            <a:br>
              <a:rPr lang="en-US"/>
            </a:br>
            <a:r>
              <a:rPr lang="en-US" sz="2400" b="0"/>
              <a:t>Drives up attacker cost by limiting dwell time</a:t>
            </a:r>
            <a:endParaRPr lang="en-US" b="0"/>
          </a:p>
        </p:txBody>
      </p:sp>
      <p:graphicFrame>
        <p:nvGraphicFramePr>
          <p:cNvPr id="5" name="Diagram 4">
            <a:extLst>
              <a:ext uri="{FF2B5EF4-FFF2-40B4-BE49-F238E27FC236}">
                <a16:creationId xmlns:a16="http://schemas.microsoft.com/office/drawing/2014/main" id="{60301AC1-4AAB-4883-9678-69C119BCA6AE}"/>
              </a:ext>
            </a:extLst>
          </p:cNvPr>
          <p:cNvGraphicFramePr/>
          <p:nvPr>
            <p:extLst/>
          </p:nvPr>
        </p:nvGraphicFramePr>
        <p:xfrm>
          <a:off x="730732" y="3811791"/>
          <a:ext cx="10876051" cy="4383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1" name="Rectangle 20">
            <a:extLst>
              <a:ext uri="{FF2B5EF4-FFF2-40B4-BE49-F238E27FC236}">
                <a16:creationId xmlns:a16="http://schemas.microsoft.com/office/drawing/2014/main" id="{F37BA4E0-F9CC-4200-A262-41D4F74AA159}"/>
              </a:ext>
            </a:extLst>
          </p:cNvPr>
          <p:cNvSpPr/>
          <p:nvPr/>
        </p:nvSpPr>
        <p:spPr>
          <a:xfrm>
            <a:off x="6258046" y="4838690"/>
            <a:ext cx="5530300" cy="646331"/>
          </a:xfrm>
          <a:prstGeom prst="rect">
            <a:avLst/>
          </a:prstGeom>
        </p:spPr>
        <p:txBody>
          <a:bodyPr wrap="square">
            <a:spAutoFit/>
          </a:bodyPr>
          <a:lstStyle/>
          <a:p>
            <a:pPr lvl="0">
              <a:defRPr/>
            </a:pPr>
            <a:r>
              <a:rPr lang="en-US" b="1">
                <a:gradFill>
                  <a:gsLst>
                    <a:gs pos="2917">
                      <a:srgbClr val="1A1A1A"/>
                    </a:gs>
                    <a:gs pos="30000">
                      <a:srgbClr val="1A1A1A"/>
                    </a:gs>
                  </a:gsLst>
                  <a:lin ang="5400000" scaled="0"/>
                </a:gradFill>
              </a:rPr>
              <a:t>2. Rapid investigation and remediation</a:t>
            </a:r>
            <a:br>
              <a:rPr lang="en-US" b="1">
                <a:gradFill>
                  <a:gsLst>
                    <a:gs pos="2917">
                      <a:srgbClr val="1A1A1A"/>
                    </a:gs>
                    <a:gs pos="30000">
                      <a:srgbClr val="1A1A1A"/>
                    </a:gs>
                  </a:gsLst>
                  <a:lin ang="5400000" scaled="0"/>
                </a:gradFill>
              </a:rPr>
            </a:br>
            <a:r>
              <a:rPr lang="en-US" i="1">
                <a:gradFill>
                  <a:gsLst>
                    <a:gs pos="2917">
                      <a:srgbClr val="1A1A1A"/>
                    </a:gs>
                    <a:gs pos="30000">
                      <a:srgbClr val="1A1A1A"/>
                    </a:gs>
                  </a:gsLst>
                  <a:lin ang="5400000" scaled="0"/>
                </a:gradFill>
              </a:rPr>
              <a:t>Focused on resuming secure business operations</a:t>
            </a:r>
          </a:p>
        </p:txBody>
      </p:sp>
      <p:sp>
        <p:nvSpPr>
          <p:cNvPr id="29" name="Rectangle 28">
            <a:extLst>
              <a:ext uri="{FF2B5EF4-FFF2-40B4-BE49-F238E27FC236}">
                <a16:creationId xmlns:a16="http://schemas.microsoft.com/office/drawing/2014/main" id="{CC7F58EC-DE52-4691-B218-237B613BFB6D}"/>
              </a:ext>
            </a:extLst>
          </p:cNvPr>
          <p:cNvSpPr/>
          <p:nvPr/>
        </p:nvSpPr>
        <p:spPr>
          <a:xfrm>
            <a:off x="1924852" y="2576908"/>
            <a:ext cx="4810804" cy="646331"/>
          </a:xfrm>
          <a:prstGeom prst="rect">
            <a:avLst/>
          </a:prstGeom>
        </p:spPr>
        <p:txBody>
          <a:bodyPr wrap="none">
            <a:spAutoFit/>
          </a:bodyPr>
          <a:lstStyle/>
          <a:p>
            <a:pPr marL="342900" indent="-342900">
              <a:buFont typeface="+mj-lt"/>
              <a:buAutoNum type="arabicPeriod"/>
            </a:pPr>
            <a:r>
              <a:rPr lang="en-US" b="1"/>
              <a:t>Monitor all assets</a:t>
            </a:r>
            <a:br>
              <a:rPr lang="en-US" b="1"/>
            </a:br>
            <a:r>
              <a:rPr lang="en-US" i="1"/>
              <a:t>Emphasis on attack paths to critical assets</a:t>
            </a:r>
          </a:p>
        </p:txBody>
      </p:sp>
    </p:spTree>
    <p:extLst>
      <p:ext uri="{BB962C8B-B14F-4D97-AF65-F5344CB8AC3E}">
        <p14:creationId xmlns:p14="http://schemas.microsoft.com/office/powerpoint/2010/main" val="601956077"/>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0D26536-F6D4-40D9-8B6D-C061A4186420}"/>
              </a:ext>
            </a:extLst>
          </p:cNvPr>
          <p:cNvSpPr>
            <a:spLocks noGrp="1"/>
          </p:cNvSpPr>
          <p:nvPr>
            <p:ph type="title"/>
          </p:nvPr>
        </p:nvSpPr>
        <p:spPr/>
        <p:txBody>
          <a:bodyPr/>
          <a:lstStyle/>
          <a:p>
            <a:r>
              <a:rPr lang="en-US"/>
              <a:t>Results from Machine Learning</a:t>
            </a:r>
          </a:p>
        </p:txBody>
      </p:sp>
      <p:sp>
        <p:nvSpPr>
          <p:cNvPr id="5" name="Shape 382">
            <a:extLst>
              <a:ext uri="{FF2B5EF4-FFF2-40B4-BE49-F238E27FC236}">
                <a16:creationId xmlns:a16="http://schemas.microsoft.com/office/drawing/2014/main" id="{771434C3-82E1-489C-B1EB-7DF174772BA2}"/>
              </a:ext>
            </a:extLst>
          </p:cNvPr>
          <p:cNvSpPr txBox="1"/>
          <p:nvPr/>
        </p:nvSpPr>
        <p:spPr>
          <a:xfrm>
            <a:off x="7471731" y="5904743"/>
            <a:ext cx="3708358" cy="380400"/>
          </a:xfrm>
          <a:prstGeom prst="rect">
            <a:avLst/>
          </a:prstGeom>
          <a:noFill/>
          <a:ln>
            <a:noFill/>
          </a:ln>
        </p:spPr>
        <p:txBody>
          <a:bodyPr lIns="91425" tIns="91425" rIns="91425" bIns="91425" anchor="t" anchorCtr="0">
            <a:noAutofit/>
          </a:bodyPr>
          <a:lstStyle/>
          <a:p>
            <a:pPr lvl="0">
              <a:spcBef>
                <a:spcPts val="0"/>
              </a:spcBef>
              <a:buNone/>
            </a:pPr>
            <a:r>
              <a:rPr lang="en-US">
                <a:gradFill>
                  <a:gsLst>
                    <a:gs pos="0">
                      <a:schemeClr val="tx1"/>
                    </a:gs>
                    <a:gs pos="100000">
                      <a:schemeClr val="tx1"/>
                    </a:gs>
                  </a:gsLst>
                  <a:lin ang="5400000" scaled="1"/>
                </a:gradFill>
              </a:rPr>
              <a:t>Work by Mace et. al, Microsoft</a:t>
            </a:r>
          </a:p>
        </p:txBody>
      </p:sp>
      <p:grpSp>
        <p:nvGrpSpPr>
          <p:cNvPr id="4" name="Group 3">
            <a:extLst>
              <a:ext uri="{FF2B5EF4-FFF2-40B4-BE49-F238E27FC236}">
                <a16:creationId xmlns:a16="http://schemas.microsoft.com/office/drawing/2014/main" id="{7338EAA6-839F-43F6-ACD9-AEBF5DE9ACB2}"/>
              </a:ext>
            </a:extLst>
          </p:cNvPr>
          <p:cNvGrpSpPr/>
          <p:nvPr/>
        </p:nvGrpSpPr>
        <p:grpSpPr>
          <a:xfrm>
            <a:off x="6714352" y="2101311"/>
            <a:ext cx="3404785" cy="2652436"/>
            <a:chOff x="7860115" y="1979650"/>
            <a:chExt cx="3404785" cy="2652436"/>
          </a:xfrm>
        </p:grpSpPr>
        <p:sp>
          <p:nvSpPr>
            <p:cNvPr id="53" name="Text Placeholder 2">
              <a:extLst>
                <a:ext uri="{FF2B5EF4-FFF2-40B4-BE49-F238E27FC236}">
                  <a16:creationId xmlns:a16="http://schemas.microsoft.com/office/drawing/2014/main" id="{A6B855C4-6820-43D0-A222-AC4C3E88B094}"/>
                </a:ext>
              </a:extLst>
            </p:cNvPr>
            <p:cNvSpPr txBox="1">
              <a:spLocks/>
            </p:cNvSpPr>
            <p:nvPr/>
          </p:nvSpPr>
          <p:spPr>
            <a:xfrm>
              <a:off x="7860115" y="1979650"/>
              <a:ext cx="3404785" cy="2652436"/>
            </a:xfrm>
            <a:prstGeom prst="rect">
              <a:avLst/>
            </a:prstGeom>
            <a:solidFill>
              <a:schemeClr val="bg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91440" bIns="146304" numCol="1" spcCol="0" rtlCol="0" fromWordArt="0" anchor="t" anchorCtr="0" forceAA="0" compatLnSpc="1">
              <a:prstTxWarp prst="textNoShape">
                <a:avLst/>
              </a:prstTxWarp>
              <a:noAutofit/>
            </a:bodyPr>
            <a:lstStyle>
              <a:defPPr>
                <a:defRPr lang="en-US"/>
              </a:defPPr>
              <a:lvl1pPr defTabSz="932472" fontAlgn="base">
                <a:spcBef>
                  <a:spcPct val="0"/>
                </a:spcBef>
                <a:spcAft>
                  <a:spcPct val="0"/>
                </a:spcAft>
                <a:defRPr sz="2400">
                  <a:gradFill>
                    <a:gsLst>
                      <a:gs pos="0">
                        <a:srgbClr val="FFFFFF"/>
                      </a:gs>
                      <a:gs pos="100000">
                        <a:srgbClr val="FFFFFF"/>
                      </a:gs>
                    </a:gsLst>
                    <a:lin ang="5400000" scaled="0"/>
                  </a:gra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cs typeface="Segoe UI" pitchFamily="34" charset="0"/>
              </a:endParaRPr>
            </a:p>
          </p:txBody>
        </p:sp>
        <p:sp>
          <p:nvSpPr>
            <p:cNvPr id="54" name="TextBox 53">
              <a:extLst>
                <a:ext uri="{FF2B5EF4-FFF2-40B4-BE49-F238E27FC236}">
                  <a16:creationId xmlns:a16="http://schemas.microsoft.com/office/drawing/2014/main" id="{9AB3C497-BB55-40EA-9711-ABAC0DD991F1}"/>
                </a:ext>
              </a:extLst>
            </p:cNvPr>
            <p:cNvSpPr txBox="1"/>
            <p:nvPr/>
          </p:nvSpPr>
          <p:spPr>
            <a:xfrm>
              <a:off x="7987635" y="2057757"/>
              <a:ext cx="3149745" cy="1037554"/>
            </a:xfrm>
            <a:prstGeom prst="rect">
              <a:avLst/>
            </a:prstGeom>
            <a:noFill/>
          </p:spPr>
          <p:txBody>
            <a:bodyPr wrap="square" lIns="179285" tIns="143428" rIns="179285" bIns="143428" rtlCol="0">
              <a:spAutoFit/>
            </a:bodyPr>
            <a:lstStyle/>
            <a:p>
              <a:pPr lvl="0">
                <a:lnSpc>
                  <a:spcPct val="90000"/>
                </a:lnSpc>
                <a:spcAft>
                  <a:spcPts val="588"/>
                </a:spcAft>
                <a:defRPr/>
              </a:pPr>
              <a:r>
                <a:rPr lang="en-US" b="1">
                  <a:gradFill>
                    <a:gsLst>
                      <a:gs pos="2917">
                        <a:srgbClr val="525252"/>
                      </a:gs>
                      <a:gs pos="100000">
                        <a:srgbClr val="525252"/>
                      </a:gs>
                    </a:gsLst>
                    <a:lin ang="5400000" scaled="0"/>
                  </a:gradFill>
                </a:rPr>
                <a:t>After applying Machine Learning with rules, the rate dropped to less than </a:t>
              </a:r>
            </a:p>
          </p:txBody>
        </p:sp>
        <p:sp>
          <p:nvSpPr>
            <p:cNvPr id="56" name="TextBox 55">
              <a:extLst>
                <a:ext uri="{FF2B5EF4-FFF2-40B4-BE49-F238E27FC236}">
                  <a16:creationId xmlns:a16="http://schemas.microsoft.com/office/drawing/2014/main" id="{667D46D8-656C-41E0-88CC-77E63C75919E}"/>
                </a:ext>
              </a:extLst>
            </p:cNvPr>
            <p:cNvSpPr txBox="1"/>
            <p:nvPr/>
          </p:nvSpPr>
          <p:spPr>
            <a:xfrm>
              <a:off x="8196519" y="3258964"/>
              <a:ext cx="2731976" cy="830997"/>
            </a:xfrm>
            <a:prstGeom prst="rect">
              <a:avLst/>
            </a:prstGeom>
            <a:noFill/>
          </p:spPr>
          <p:txBody>
            <a:bodyPr wrap="square" lIns="0" tIns="0" rIns="0" bIns="0" rtlCol="0">
              <a:spAutoFit/>
            </a:bodyPr>
            <a:lstStyle/>
            <a:p>
              <a:pPr algn="ctr"/>
              <a:r>
                <a:rPr lang="en-US" sz="5400" b="1">
                  <a:gradFill>
                    <a:gsLst>
                      <a:gs pos="2917">
                        <a:schemeClr val="accent1"/>
                      </a:gs>
                      <a:gs pos="100000">
                        <a:schemeClr val="accent1"/>
                      </a:gs>
                    </a:gsLst>
                    <a:lin ang="5400000" scaled="0"/>
                  </a:gradFill>
                </a:rPr>
                <a:t>0.001%</a:t>
              </a:r>
              <a:endParaRPr lang="en-US" sz="2800">
                <a:gradFill>
                  <a:gsLst>
                    <a:gs pos="2917">
                      <a:schemeClr val="tx1"/>
                    </a:gs>
                    <a:gs pos="30000">
                      <a:schemeClr val="tx1"/>
                    </a:gs>
                  </a:gsLst>
                  <a:lin ang="5400000" scaled="0"/>
                </a:gradFill>
              </a:endParaRPr>
            </a:p>
          </p:txBody>
        </p:sp>
      </p:grpSp>
      <p:grpSp>
        <p:nvGrpSpPr>
          <p:cNvPr id="67" name="Group 66">
            <a:extLst>
              <a:ext uri="{FF2B5EF4-FFF2-40B4-BE49-F238E27FC236}">
                <a16:creationId xmlns:a16="http://schemas.microsoft.com/office/drawing/2014/main" id="{68449413-F550-47B4-8EF8-1943F0F5E615}"/>
              </a:ext>
            </a:extLst>
          </p:cNvPr>
          <p:cNvGrpSpPr/>
          <p:nvPr/>
        </p:nvGrpSpPr>
        <p:grpSpPr>
          <a:xfrm>
            <a:off x="2484767" y="2101312"/>
            <a:ext cx="4060275" cy="2667486"/>
            <a:chOff x="588264" y="1979652"/>
            <a:chExt cx="4060275" cy="2667486"/>
          </a:xfrm>
        </p:grpSpPr>
        <p:sp>
          <p:nvSpPr>
            <p:cNvPr id="12" name="Text Placeholder 2">
              <a:extLst>
                <a:ext uri="{FF2B5EF4-FFF2-40B4-BE49-F238E27FC236}">
                  <a16:creationId xmlns:a16="http://schemas.microsoft.com/office/drawing/2014/main" id="{89B0419F-293F-4D78-A502-981AFF2479BC}"/>
                </a:ext>
              </a:extLst>
            </p:cNvPr>
            <p:cNvSpPr txBox="1">
              <a:spLocks/>
            </p:cNvSpPr>
            <p:nvPr/>
          </p:nvSpPr>
          <p:spPr>
            <a:xfrm>
              <a:off x="588264" y="1984803"/>
              <a:ext cx="3587052" cy="2652436"/>
            </a:xfrm>
            <a:prstGeom prst="rect">
              <a:avLst/>
            </a:prstGeom>
            <a:solidFill>
              <a:schemeClr val="bg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91440" bIns="146304" numCol="1" spcCol="0" rtlCol="0" fromWordArt="0" anchor="t" anchorCtr="0" forceAA="0" compatLnSpc="1">
              <a:prstTxWarp prst="textNoShape">
                <a:avLst/>
              </a:prstTxWarp>
              <a:noAutofit/>
            </a:bodyPr>
            <a:lstStyle>
              <a:defPPr>
                <a:defRPr lang="en-US"/>
              </a:defPPr>
              <a:lvl1pPr defTabSz="932472" fontAlgn="base">
                <a:spcBef>
                  <a:spcPct val="0"/>
                </a:spcBef>
                <a:spcAft>
                  <a:spcPct val="0"/>
                </a:spcAft>
                <a:defRPr sz="2400">
                  <a:gradFill>
                    <a:gsLst>
                      <a:gs pos="0">
                        <a:srgbClr val="FFFFFF"/>
                      </a:gs>
                      <a:gs pos="100000">
                        <a:srgbClr val="FFFFFF"/>
                      </a:gs>
                    </a:gsLst>
                    <a:lin ang="5400000" scaled="0"/>
                  </a:gra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cs typeface="Segoe UI" pitchFamily="34" charset="0"/>
              </a:endParaRPr>
            </a:p>
          </p:txBody>
        </p:sp>
        <p:sp>
          <p:nvSpPr>
            <p:cNvPr id="13" name="TextBox 12">
              <a:extLst>
                <a:ext uri="{FF2B5EF4-FFF2-40B4-BE49-F238E27FC236}">
                  <a16:creationId xmlns:a16="http://schemas.microsoft.com/office/drawing/2014/main" id="{CB0A12DA-D061-4D0F-B88D-2CB0F49AAD70}"/>
                </a:ext>
              </a:extLst>
            </p:cNvPr>
            <p:cNvSpPr txBox="1"/>
            <p:nvPr/>
          </p:nvSpPr>
          <p:spPr>
            <a:xfrm>
              <a:off x="726971" y="2062910"/>
              <a:ext cx="3454852" cy="788255"/>
            </a:xfrm>
            <a:prstGeom prst="rect">
              <a:avLst/>
            </a:prstGeom>
            <a:noFill/>
          </p:spPr>
          <p:txBody>
            <a:bodyPr wrap="square" lIns="179285" tIns="143428" rIns="179285" bIns="143428" rtlCol="0">
              <a:spAutoFit/>
            </a:bodyPr>
            <a:lstStyle/>
            <a:p>
              <a:pPr lvl="0">
                <a:lnSpc>
                  <a:spcPct val="90000"/>
                </a:lnSpc>
                <a:spcAft>
                  <a:spcPts val="588"/>
                </a:spcAft>
                <a:defRPr/>
              </a:pPr>
              <a:r>
                <a:rPr lang="en-US" b="1">
                  <a:gradFill>
                    <a:gsLst>
                      <a:gs pos="2917">
                        <a:srgbClr val="525252"/>
                      </a:gs>
                      <a:gs pos="100000">
                        <a:srgbClr val="525252"/>
                      </a:gs>
                    </a:gsLst>
                    <a:lin ang="5400000" scaled="0"/>
                  </a:gradFill>
                </a:rPr>
                <a:t>A former rules-based</a:t>
              </a:r>
              <a:br>
                <a:rPr lang="en-US" b="1">
                  <a:gradFill>
                    <a:gsLst>
                      <a:gs pos="2917">
                        <a:srgbClr val="525252"/>
                      </a:gs>
                      <a:gs pos="100000">
                        <a:srgbClr val="525252"/>
                      </a:gs>
                    </a:gsLst>
                    <a:lin ang="5400000" scaled="0"/>
                  </a:gradFill>
                </a:rPr>
              </a:br>
              <a:r>
                <a:rPr lang="en-US" b="1">
                  <a:gradFill>
                    <a:gsLst>
                      <a:gs pos="2917">
                        <a:srgbClr val="525252"/>
                      </a:gs>
                      <a:gs pos="100000">
                        <a:srgbClr val="525252"/>
                      </a:gs>
                    </a:gsLst>
                    <a:lin ang="5400000" scaled="0"/>
                  </a:gradFill>
                </a:rPr>
                <a:t>Microsoft system scored</a:t>
              </a:r>
            </a:p>
          </p:txBody>
        </p:sp>
        <p:grpSp>
          <p:nvGrpSpPr>
            <p:cNvPr id="34" name="Group 33">
              <a:extLst>
                <a:ext uri="{FF2B5EF4-FFF2-40B4-BE49-F238E27FC236}">
                  <a16:creationId xmlns:a16="http://schemas.microsoft.com/office/drawing/2014/main" id="{BE8777F5-5AD4-413D-BB83-09DAEE7A1A48}"/>
                </a:ext>
              </a:extLst>
            </p:cNvPr>
            <p:cNvGrpSpPr/>
            <p:nvPr/>
          </p:nvGrpSpPr>
          <p:grpSpPr>
            <a:xfrm>
              <a:off x="963090" y="2930597"/>
              <a:ext cx="2632124" cy="738664"/>
              <a:chOff x="1248643" y="2484764"/>
              <a:chExt cx="2632124" cy="738664"/>
            </a:xfrm>
          </p:grpSpPr>
          <p:sp>
            <p:nvSpPr>
              <p:cNvPr id="30" name="TextBox 29">
                <a:extLst>
                  <a:ext uri="{FF2B5EF4-FFF2-40B4-BE49-F238E27FC236}">
                    <a16:creationId xmlns:a16="http://schemas.microsoft.com/office/drawing/2014/main" id="{CB657918-18DA-4DA4-810A-E0560FDE8641}"/>
                  </a:ext>
                </a:extLst>
              </p:cNvPr>
              <p:cNvSpPr txBox="1"/>
              <p:nvPr/>
            </p:nvSpPr>
            <p:spPr>
              <a:xfrm>
                <a:off x="1248643" y="2484764"/>
                <a:ext cx="1316062" cy="738664"/>
              </a:xfrm>
              <a:prstGeom prst="rect">
                <a:avLst/>
              </a:prstGeom>
              <a:noFill/>
            </p:spPr>
            <p:txBody>
              <a:bodyPr wrap="square" lIns="0" tIns="0" rIns="0" bIns="0" rtlCol="0">
                <a:spAutoFit/>
              </a:bodyPr>
              <a:lstStyle/>
              <a:p>
                <a:r>
                  <a:rPr lang="en-US" sz="4800" b="1">
                    <a:gradFill>
                      <a:gsLst>
                        <a:gs pos="2917">
                          <a:schemeClr val="accent1"/>
                        </a:gs>
                        <a:gs pos="100000">
                          <a:schemeClr val="accent1"/>
                        </a:gs>
                      </a:gsLst>
                      <a:lin ang="5400000" scaled="0"/>
                    </a:gradFill>
                  </a:rPr>
                  <a:t>28%</a:t>
                </a:r>
                <a:endParaRPr lang="en-US" sz="2400">
                  <a:gradFill>
                    <a:gsLst>
                      <a:gs pos="2917">
                        <a:schemeClr val="tx1"/>
                      </a:gs>
                      <a:gs pos="30000">
                        <a:schemeClr val="tx1"/>
                      </a:gs>
                    </a:gsLst>
                    <a:lin ang="5400000" scaled="0"/>
                  </a:gradFill>
                </a:endParaRPr>
              </a:p>
            </p:txBody>
          </p:sp>
          <p:sp>
            <p:nvSpPr>
              <p:cNvPr id="33" name="TextBox 32">
                <a:extLst>
                  <a:ext uri="{FF2B5EF4-FFF2-40B4-BE49-F238E27FC236}">
                    <a16:creationId xmlns:a16="http://schemas.microsoft.com/office/drawing/2014/main" id="{3714CFBB-4D06-4BE0-B237-F55CD6E8D3D8}"/>
                  </a:ext>
                </a:extLst>
              </p:cNvPr>
              <p:cNvSpPr txBox="1"/>
              <p:nvPr/>
            </p:nvSpPr>
            <p:spPr>
              <a:xfrm>
                <a:off x="2564705" y="2585783"/>
                <a:ext cx="1316062" cy="492443"/>
              </a:xfrm>
              <a:prstGeom prst="rect">
                <a:avLst/>
              </a:prstGeom>
              <a:noFill/>
            </p:spPr>
            <p:txBody>
              <a:bodyPr wrap="square" lIns="0" tIns="0" rIns="0" bIns="0" rtlCol="0">
                <a:spAutoFit/>
              </a:bodyPr>
              <a:lstStyle/>
              <a:p>
                <a:r>
                  <a:rPr lang="en-US" sz="1600">
                    <a:gradFill>
                      <a:gsLst>
                        <a:gs pos="2917">
                          <a:schemeClr val="tx1"/>
                        </a:gs>
                        <a:gs pos="30000">
                          <a:schemeClr val="tx1"/>
                        </a:gs>
                      </a:gsLst>
                      <a:lin ang="5400000" scaled="0"/>
                    </a:gradFill>
                  </a:rPr>
                  <a:t>of logins </a:t>
                </a:r>
                <a:br>
                  <a:rPr lang="en-US" sz="1600">
                    <a:gradFill>
                      <a:gsLst>
                        <a:gs pos="2917">
                          <a:schemeClr val="tx1"/>
                        </a:gs>
                        <a:gs pos="30000">
                          <a:schemeClr val="tx1"/>
                        </a:gs>
                      </a:gsLst>
                      <a:lin ang="5400000" scaled="0"/>
                    </a:gradFill>
                  </a:rPr>
                </a:br>
                <a:r>
                  <a:rPr lang="en-US" sz="1600">
                    <a:gradFill>
                      <a:gsLst>
                        <a:gs pos="2917">
                          <a:schemeClr val="tx1"/>
                        </a:gs>
                        <a:gs pos="30000">
                          <a:schemeClr val="tx1"/>
                        </a:gs>
                      </a:gsLst>
                      <a:lin ang="5400000" scaled="0"/>
                    </a:gradFill>
                  </a:rPr>
                  <a:t>as suspicious</a:t>
                </a:r>
              </a:p>
            </p:txBody>
          </p:sp>
        </p:grpSp>
        <p:sp>
          <p:nvSpPr>
            <p:cNvPr id="50" name="Isosceles Triangle 49">
              <a:extLst>
                <a:ext uri="{FF2B5EF4-FFF2-40B4-BE49-F238E27FC236}">
                  <a16:creationId xmlns:a16="http://schemas.microsoft.com/office/drawing/2014/main" id="{50D99665-FAD3-481C-B88B-64A851322E23}"/>
                </a:ext>
              </a:extLst>
            </p:cNvPr>
            <p:cNvSpPr/>
            <p:nvPr/>
          </p:nvSpPr>
          <p:spPr bwMode="auto">
            <a:xfrm rot="5400000">
              <a:off x="3078302" y="3076900"/>
              <a:ext cx="2667486" cy="472989"/>
            </a:xfrm>
            <a:prstGeom prst="triangle">
              <a:avLst/>
            </a:prstGeom>
            <a:solidFill>
              <a:schemeClr val="bg1"/>
            </a:solidFill>
            <a:ln>
              <a:noFill/>
            </a:ln>
            <a:effectLst>
              <a:outerShdw blurRad="114300" dist="88900" dir="18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9144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1600" err="1">
                <a:gradFill>
                  <a:gsLst>
                    <a:gs pos="1250">
                      <a:srgbClr val="1A1A1A"/>
                    </a:gs>
                    <a:gs pos="100000">
                      <a:srgbClr val="1A1A1A"/>
                    </a:gs>
                  </a:gsLst>
                  <a:lin ang="5400000" scaled="0"/>
                </a:gradFill>
                <a:latin typeface="Segoe UI"/>
                <a:cs typeface="Segoe UI" pitchFamily="34" charset="0"/>
              </a:endParaRPr>
            </a:p>
          </p:txBody>
        </p:sp>
        <p:grpSp>
          <p:nvGrpSpPr>
            <p:cNvPr id="39" name="Group 38">
              <a:extLst>
                <a:ext uri="{FF2B5EF4-FFF2-40B4-BE49-F238E27FC236}">
                  <a16:creationId xmlns:a16="http://schemas.microsoft.com/office/drawing/2014/main" id="{04A483F4-70DE-4A4E-BA3E-39940777F495}"/>
                </a:ext>
              </a:extLst>
            </p:cNvPr>
            <p:cNvGrpSpPr/>
            <p:nvPr/>
          </p:nvGrpSpPr>
          <p:grpSpPr>
            <a:xfrm>
              <a:off x="588264" y="3923903"/>
              <a:ext cx="3854759" cy="713336"/>
              <a:chOff x="588264" y="3372312"/>
              <a:chExt cx="3854759" cy="713336"/>
            </a:xfrm>
          </p:grpSpPr>
          <p:sp>
            <p:nvSpPr>
              <p:cNvPr id="38" name="Rectangle 37">
                <a:extLst>
                  <a:ext uri="{FF2B5EF4-FFF2-40B4-BE49-F238E27FC236}">
                    <a16:creationId xmlns:a16="http://schemas.microsoft.com/office/drawing/2014/main" id="{EFC835F0-0DB7-4120-ACBA-F0AD7C2DCF13}"/>
                  </a:ext>
                </a:extLst>
              </p:cNvPr>
              <p:cNvSpPr/>
              <p:nvPr/>
            </p:nvSpPr>
            <p:spPr bwMode="auto">
              <a:xfrm>
                <a:off x="588264" y="3372312"/>
                <a:ext cx="3854759" cy="713336"/>
              </a:xfrm>
              <a:custGeom>
                <a:avLst/>
                <a:gdLst>
                  <a:gd name="connsiteX0" fmla="*/ 0 w 3732269"/>
                  <a:gd name="connsiteY0" fmla="*/ 0 h 710318"/>
                  <a:gd name="connsiteX1" fmla="*/ 3732269 w 3732269"/>
                  <a:gd name="connsiteY1" fmla="*/ 0 h 710318"/>
                  <a:gd name="connsiteX2" fmla="*/ 3732269 w 3732269"/>
                  <a:gd name="connsiteY2" fmla="*/ 710318 h 710318"/>
                  <a:gd name="connsiteX3" fmla="*/ 0 w 3732269"/>
                  <a:gd name="connsiteY3" fmla="*/ 710318 h 710318"/>
                  <a:gd name="connsiteX4" fmla="*/ 0 w 3732269"/>
                  <a:gd name="connsiteY4" fmla="*/ 0 h 710318"/>
                  <a:gd name="connsiteX0" fmla="*/ 0 w 3979730"/>
                  <a:gd name="connsiteY0" fmla="*/ 3018 h 713336"/>
                  <a:gd name="connsiteX1" fmla="*/ 3979730 w 3979730"/>
                  <a:gd name="connsiteY1" fmla="*/ 0 h 713336"/>
                  <a:gd name="connsiteX2" fmla="*/ 3732269 w 3979730"/>
                  <a:gd name="connsiteY2" fmla="*/ 713336 h 713336"/>
                  <a:gd name="connsiteX3" fmla="*/ 0 w 3979730"/>
                  <a:gd name="connsiteY3" fmla="*/ 713336 h 713336"/>
                  <a:gd name="connsiteX4" fmla="*/ 0 w 3979730"/>
                  <a:gd name="connsiteY4" fmla="*/ 3018 h 713336"/>
                  <a:gd name="connsiteX0" fmla="*/ 0 w 3982748"/>
                  <a:gd name="connsiteY0" fmla="*/ 3018 h 713336"/>
                  <a:gd name="connsiteX1" fmla="*/ 3982748 w 3982748"/>
                  <a:gd name="connsiteY1" fmla="*/ 0 h 713336"/>
                  <a:gd name="connsiteX2" fmla="*/ 3732269 w 3982748"/>
                  <a:gd name="connsiteY2" fmla="*/ 713336 h 713336"/>
                  <a:gd name="connsiteX3" fmla="*/ 0 w 3982748"/>
                  <a:gd name="connsiteY3" fmla="*/ 713336 h 713336"/>
                  <a:gd name="connsiteX4" fmla="*/ 0 w 3982748"/>
                  <a:gd name="connsiteY4" fmla="*/ 3018 h 7133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82748" h="713336">
                    <a:moveTo>
                      <a:pt x="0" y="3018"/>
                    </a:moveTo>
                    <a:lnTo>
                      <a:pt x="3982748" y="0"/>
                    </a:lnTo>
                    <a:lnTo>
                      <a:pt x="3732269" y="713336"/>
                    </a:lnTo>
                    <a:lnTo>
                      <a:pt x="0" y="713336"/>
                    </a:lnTo>
                    <a:lnTo>
                      <a:pt x="0" y="3018"/>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7" name="TextBox 36">
                <a:extLst>
                  <a:ext uri="{FF2B5EF4-FFF2-40B4-BE49-F238E27FC236}">
                    <a16:creationId xmlns:a16="http://schemas.microsoft.com/office/drawing/2014/main" id="{A77480DB-5302-4C40-9109-B9091484B6DF}"/>
                  </a:ext>
                </a:extLst>
              </p:cNvPr>
              <p:cNvSpPr txBox="1"/>
              <p:nvPr/>
            </p:nvSpPr>
            <p:spPr>
              <a:xfrm>
                <a:off x="852795" y="3464143"/>
                <a:ext cx="3522056" cy="492443"/>
              </a:xfrm>
              <a:prstGeom prst="rect">
                <a:avLst/>
              </a:prstGeom>
              <a:noFill/>
            </p:spPr>
            <p:txBody>
              <a:bodyPr wrap="square" lIns="0" tIns="0" rIns="0" bIns="0" rtlCol="0">
                <a:spAutoFit/>
              </a:bodyPr>
              <a:lstStyle/>
              <a:p>
                <a:r>
                  <a:rPr lang="en-US" sz="1600">
                    <a:gradFill>
                      <a:gsLst>
                        <a:gs pos="2917">
                          <a:schemeClr val="bg1"/>
                        </a:gs>
                        <a:gs pos="100000">
                          <a:schemeClr val="bg1"/>
                        </a:gs>
                      </a:gsLst>
                      <a:lin ang="5400000" scaled="0"/>
                    </a:gradFill>
                  </a:rPr>
                  <a:t>With 1 billion logins per day</a:t>
                </a:r>
              </a:p>
              <a:p>
                <a:r>
                  <a:rPr lang="en-US" sz="1600">
                    <a:gradFill>
                      <a:gsLst>
                        <a:gs pos="2917">
                          <a:schemeClr val="bg1"/>
                        </a:gs>
                        <a:gs pos="100000">
                          <a:schemeClr val="bg1"/>
                        </a:gs>
                      </a:gsLst>
                      <a:lin ang="5400000" scaled="0"/>
                    </a:gradFill>
                  </a:rPr>
                  <a:t>=280 million “suspicious” logins</a:t>
                </a:r>
              </a:p>
            </p:txBody>
          </p:sp>
        </p:grpSp>
      </p:grpSp>
      <p:grpSp>
        <p:nvGrpSpPr>
          <p:cNvPr id="2" name="Group 1">
            <a:extLst>
              <a:ext uri="{FF2B5EF4-FFF2-40B4-BE49-F238E27FC236}">
                <a16:creationId xmlns:a16="http://schemas.microsoft.com/office/drawing/2014/main" id="{25E3553C-DA9E-4CF6-A248-CF5CE902C1EB}"/>
              </a:ext>
            </a:extLst>
          </p:cNvPr>
          <p:cNvGrpSpPr/>
          <p:nvPr/>
        </p:nvGrpSpPr>
        <p:grpSpPr>
          <a:xfrm>
            <a:off x="2484767" y="4828459"/>
            <a:ext cx="3593559" cy="1512720"/>
            <a:chOff x="4480380" y="2203092"/>
            <a:chExt cx="3593559" cy="1512720"/>
          </a:xfrm>
        </p:grpSpPr>
        <p:sp>
          <p:nvSpPr>
            <p:cNvPr id="40" name="Text Placeholder 2">
              <a:extLst>
                <a:ext uri="{FF2B5EF4-FFF2-40B4-BE49-F238E27FC236}">
                  <a16:creationId xmlns:a16="http://schemas.microsoft.com/office/drawing/2014/main" id="{19C24F26-FB6F-4E82-ACEC-DD9CED5A9ED5}"/>
                </a:ext>
              </a:extLst>
            </p:cNvPr>
            <p:cNvSpPr txBox="1">
              <a:spLocks/>
            </p:cNvSpPr>
            <p:nvPr/>
          </p:nvSpPr>
          <p:spPr>
            <a:xfrm>
              <a:off x="4480380" y="2203092"/>
              <a:ext cx="3080396" cy="1512720"/>
            </a:xfrm>
            <a:prstGeom prst="rect">
              <a:avLst/>
            </a:prstGeom>
            <a:solidFill>
              <a:schemeClr val="bg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91440" bIns="146304" numCol="1" spcCol="0" rtlCol="0" fromWordArt="0" anchor="t" anchorCtr="0" forceAA="0" compatLnSpc="1">
              <a:prstTxWarp prst="textNoShape">
                <a:avLst/>
              </a:prstTxWarp>
              <a:noAutofit/>
            </a:bodyPr>
            <a:lstStyle>
              <a:defPPr>
                <a:defRPr lang="en-US"/>
              </a:defPPr>
              <a:lvl1pPr defTabSz="932472" fontAlgn="base">
                <a:spcBef>
                  <a:spcPct val="0"/>
                </a:spcBef>
                <a:spcAft>
                  <a:spcPct val="0"/>
                </a:spcAft>
                <a:defRPr sz="2400">
                  <a:gradFill>
                    <a:gsLst>
                      <a:gs pos="0">
                        <a:srgbClr val="FFFFFF"/>
                      </a:gs>
                      <a:gs pos="100000">
                        <a:srgbClr val="FFFFFF"/>
                      </a:gs>
                    </a:gsLst>
                    <a:lin ang="5400000" scaled="0"/>
                  </a:gra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cs typeface="Segoe UI" pitchFamily="34" charset="0"/>
              </a:endParaRPr>
            </a:p>
          </p:txBody>
        </p:sp>
        <p:grpSp>
          <p:nvGrpSpPr>
            <p:cNvPr id="49" name="Group 48">
              <a:extLst>
                <a:ext uri="{FF2B5EF4-FFF2-40B4-BE49-F238E27FC236}">
                  <a16:creationId xmlns:a16="http://schemas.microsoft.com/office/drawing/2014/main" id="{5D48825B-2BAA-4C65-8F2A-A7F670340A30}"/>
                </a:ext>
              </a:extLst>
            </p:cNvPr>
            <p:cNvGrpSpPr/>
            <p:nvPr/>
          </p:nvGrpSpPr>
          <p:grpSpPr>
            <a:xfrm>
              <a:off x="4849015" y="2701450"/>
              <a:ext cx="2593291" cy="892552"/>
              <a:chOff x="4976015" y="2701450"/>
              <a:chExt cx="2593291" cy="892552"/>
            </a:xfrm>
          </p:grpSpPr>
          <p:sp>
            <p:nvSpPr>
              <p:cNvPr id="44" name="TextBox 43">
                <a:extLst>
                  <a:ext uri="{FF2B5EF4-FFF2-40B4-BE49-F238E27FC236}">
                    <a16:creationId xmlns:a16="http://schemas.microsoft.com/office/drawing/2014/main" id="{271348EB-2F2A-4EBD-AC86-A1CB93E238DD}"/>
                  </a:ext>
                </a:extLst>
              </p:cNvPr>
              <p:cNvSpPr txBox="1"/>
              <p:nvPr/>
            </p:nvSpPr>
            <p:spPr>
              <a:xfrm>
                <a:off x="5377720" y="2701450"/>
                <a:ext cx="2191586" cy="892552"/>
              </a:xfrm>
              <a:prstGeom prst="rect">
                <a:avLst/>
              </a:prstGeom>
              <a:noFill/>
            </p:spPr>
            <p:txBody>
              <a:bodyPr wrap="square" lIns="0" tIns="0" rIns="0" bIns="0" rtlCol="0">
                <a:spAutoFit/>
              </a:bodyPr>
              <a:lstStyle/>
              <a:p>
                <a:pPr>
                  <a:spcAft>
                    <a:spcPts val="600"/>
                  </a:spcAft>
                </a:pPr>
                <a:r>
                  <a:rPr lang="en-US" sz="1600">
                    <a:gradFill>
                      <a:gsLst>
                        <a:gs pos="2917">
                          <a:schemeClr val="tx1"/>
                        </a:gs>
                        <a:gs pos="30000">
                          <a:schemeClr val="tx1"/>
                        </a:gs>
                      </a:gsLst>
                      <a:lin ang="5400000" scaled="0"/>
                    </a:gradFill>
                  </a:rPr>
                  <a:t>Company Proxy</a:t>
                </a:r>
              </a:p>
              <a:p>
                <a:pPr>
                  <a:spcAft>
                    <a:spcPts val="600"/>
                  </a:spcAft>
                </a:pPr>
                <a:r>
                  <a:rPr lang="en-US" sz="1600">
                    <a:gradFill>
                      <a:gsLst>
                        <a:gs pos="2917">
                          <a:schemeClr val="tx1"/>
                        </a:gs>
                        <a:gs pos="30000">
                          <a:schemeClr val="tx1"/>
                        </a:gs>
                      </a:gsLst>
                      <a:lin ang="5400000" scaled="0"/>
                    </a:gradFill>
                  </a:rPr>
                  <a:t>Cellphone networks</a:t>
                </a:r>
              </a:p>
              <a:p>
                <a:pPr>
                  <a:spcAft>
                    <a:spcPts val="600"/>
                  </a:spcAft>
                </a:pPr>
                <a:r>
                  <a:rPr lang="en-US" sz="1600">
                    <a:gradFill>
                      <a:gsLst>
                        <a:gs pos="2917">
                          <a:schemeClr val="tx1"/>
                        </a:gs>
                        <a:gs pos="30000">
                          <a:schemeClr val="tx1"/>
                        </a:gs>
                      </a:gsLst>
                      <a:lin ang="5400000" scaled="0"/>
                    </a:gradFill>
                  </a:rPr>
                  <a:t>Vacations/Travel</a:t>
                </a:r>
              </a:p>
            </p:txBody>
          </p:sp>
          <p:sp>
            <p:nvSpPr>
              <p:cNvPr id="45" name="globe_2">
                <a:extLst>
                  <a:ext uri="{FF2B5EF4-FFF2-40B4-BE49-F238E27FC236}">
                    <a16:creationId xmlns:a16="http://schemas.microsoft.com/office/drawing/2014/main" id="{990EB1E5-3EA0-4061-9A03-6756DEF4459C}"/>
                  </a:ext>
                </a:extLst>
              </p:cNvPr>
              <p:cNvSpPr>
                <a:spLocks noChangeAspect="1" noEditPoints="1"/>
              </p:cNvSpPr>
              <p:nvPr/>
            </p:nvSpPr>
            <p:spPr bwMode="auto">
              <a:xfrm>
                <a:off x="4976015" y="2777634"/>
                <a:ext cx="168989" cy="168989"/>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 name="CellPhone_E8EA">
                <a:extLst>
                  <a:ext uri="{FF2B5EF4-FFF2-40B4-BE49-F238E27FC236}">
                    <a16:creationId xmlns:a16="http://schemas.microsoft.com/office/drawing/2014/main" id="{68EC42BE-8C33-46F2-9B45-C4465201F798}"/>
                  </a:ext>
                </a:extLst>
              </p:cNvPr>
              <p:cNvSpPr>
                <a:spLocks noChangeAspect="1" noEditPoints="1"/>
              </p:cNvSpPr>
              <p:nvPr/>
            </p:nvSpPr>
            <p:spPr bwMode="auto">
              <a:xfrm>
                <a:off x="4996343" y="3047255"/>
                <a:ext cx="139295" cy="232121"/>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 name="car">
                <a:extLst>
                  <a:ext uri="{FF2B5EF4-FFF2-40B4-BE49-F238E27FC236}">
                    <a16:creationId xmlns:a16="http://schemas.microsoft.com/office/drawing/2014/main" id="{C2C28EE0-998D-4298-838E-5DB7FCF63BB9}"/>
                  </a:ext>
                </a:extLst>
              </p:cNvPr>
              <p:cNvSpPr>
                <a:spLocks noChangeAspect="1" noEditPoints="1"/>
              </p:cNvSpPr>
              <p:nvPr/>
            </p:nvSpPr>
            <p:spPr bwMode="auto">
              <a:xfrm>
                <a:off x="4988703" y="3404892"/>
                <a:ext cx="184267" cy="141201"/>
              </a:xfrm>
              <a:custGeom>
                <a:avLst/>
                <a:gdLst>
                  <a:gd name="T0" fmla="*/ 349 w 360"/>
                  <a:gd name="T1" fmla="*/ 148 h 276"/>
                  <a:gd name="T2" fmla="*/ 349 w 360"/>
                  <a:gd name="T3" fmla="*/ 252 h 276"/>
                  <a:gd name="T4" fmla="*/ 14 w 360"/>
                  <a:gd name="T5" fmla="*/ 252 h 276"/>
                  <a:gd name="T6" fmla="*/ 14 w 360"/>
                  <a:gd name="T7" fmla="*/ 149 h 276"/>
                  <a:gd name="T8" fmla="*/ 51 w 360"/>
                  <a:gd name="T9" fmla="*/ 43 h 276"/>
                  <a:gd name="T10" fmla="*/ 94 w 360"/>
                  <a:gd name="T11" fmla="*/ 0 h 276"/>
                  <a:gd name="T12" fmla="*/ 268 w 360"/>
                  <a:gd name="T13" fmla="*/ 0 h 276"/>
                  <a:gd name="T14" fmla="*/ 311 w 360"/>
                  <a:gd name="T15" fmla="*/ 43 h 276"/>
                  <a:gd name="T16" fmla="*/ 349 w 360"/>
                  <a:gd name="T17" fmla="*/ 148 h 276"/>
                  <a:gd name="T18" fmla="*/ 77 w 360"/>
                  <a:gd name="T19" fmla="*/ 174 h 276"/>
                  <a:gd name="T20" fmla="*/ 91 w 360"/>
                  <a:gd name="T21" fmla="*/ 160 h 276"/>
                  <a:gd name="T22" fmla="*/ 77 w 360"/>
                  <a:gd name="T23" fmla="*/ 145 h 276"/>
                  <a:gd name="T24" fmla="*/ 63 w 360"/>
                  <a:gd name="T25" fmla="*/ 160 h 276"/>
                  <a:gd name="T26" fmla="*/ 77 w 360"/>
                  <a:gd name="T27" fmla="*/ 174 h 276"/>
                  <a:gd name="T28" fmla="*/ 14 w 360"/>
                  <a:gd name="T29" fmla="*/ 252 h 276"/>
                  <a:gd name="T30" fmla="*/ 14 w 360"/>
                  <a:gd name="T31" fmla="*/ 260 h 276"/>
                  <a:gd name="T32" fmla="*/ 30 w 360"/>
                  <a:gd name="T33" fmla="*/ 276 h 276"/>
                  <a:gd name="T34" fmla="*/ 50 w 360"/>
                  <a:gd name="T35" fmla="*/ 276 h 276"/>
                  <a:gd name="T36" fmla="*/ 67 w 360"/>
                  <a:gd name="T37" fmla="*/ 260 h 276"/>
                  <a:gd name="T38" fmla="*/ 67 w 360"/>
                  <a:gd name="T39" fmla="*/ 252 h 276"/>
                  <a:gd name="T40" fmla="*/ 295 w 360"/>
                  <a:gd name="T41" fmla="*/ 252 h 276"/>
                  <a:gd name="T42" fmla="*/ 295 w 360"/>
                  <a:gd name="T43" fmla="*/ 260 h 276"/>
                  <a:gd name="T44" fmla="*/ 312 w 360"/>
                  <a:gd name="T45" fmla="*/ 276 h 276"/>
                  <a:gd name="T46" fmla="*/ 332 w 360"/>
                  <a:gd name="T47" fmla="*/ 276 h 276"/>
                  <a:gd name="T48" fmla="*/ 349 w 360"/>
                  <a:gd name="T49" fmla="*/ 260 h 276"/>
                  <a:gd name="T50" fmla="*/ 349 w 360"/>
                  <a:gd name="T51" fmla="*/ 252 h 276"/>
                  <a:gd name="T52" fmla="*/ 283 w 360"/>
                  <a:gd name="T53" fmla="*/ 174 h 276"/>
                  <a:gd name="T54" fmla="*/ 297 w 360"/>
                  <a:gd name="T55" fmla="*/ 160 h 276"/>
                  <a:gd name="T56" fmla="*/ 283 w 360"/>
                  <a:gd name="T57" fmla="*/ 145 h 276"/>
                  <a:gd name="T58" fmla="*/ 268 w 360"/>
                  <a:gd name="T59" fmla="*/ 160 h 276"/>
                  <a:gd name="T60" fmla="*/ 283 w 360"/>
                  <a:gd name="T61" fmla="*/ 174 h 276"/>
                  <a:gd name="T62" fmla="*/ 245 w 360"/>
                  <a:gd name="T63" fmla="*/ 252 h 276"/>
                  <a:gd name="T64" fmla="*/ 245 w 360"/>
                  <a:gd name="T65" fmla="*/ 222 h 276"/>
                  <a:gd name="T66" fmla="*/ 229 w 360"/>
                  <a:gd name="T67" fmla="*/ 197 h 276"/>
                  <a:gd name="T68" fmla="*/ 133 w 360"/>
                  <a:gd name="T69" fmla="*/ 197 h 276"/>
                  <a:gd name="T70" fmla="*/ 117 w 360"/>
                  <a:gd name="T71" fmla="*/ 222 h 276"/>
                  <a:gd name="T72" fmla="*/ 117 w 360"/>
                  <a:gd name="T73" fmla="*/ 252 h 276"/>
                  <a:gd name="T74" fmla="*/ 0 w 360"/>
                  <a:gd name="T75" fmla="*/ 75 h 276"/>
                  <a:gd name="T76" fmla="*/ 16 w 360"/>
                  <a:gd name="T77" fmla="*/ 75 h 276"/>
                  <a:gd name="T78" fmla="*/ 32 w 360"/>
                  <a:gd name="T79" fmla="*/ 96 h 276"/>
                  <a:gd name="T80" fmla="*/ 330 w 360"/>
                  <a:gd name="T81" fmla="*/ 96 h 276"/>
                  <a:gd name="T82" fmla="*/ 345 w 360"/>
                  <a:gd name="T83" fmla="*/ 75 h 276"/>
                  <a:gd name="T84" fmla="*/ 360 w 360"/>
                  <a:gd name="T85" fmla="*/ 75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60" h="276">
                    <a:moveTo>
                      <a:pt x="349" y="148"/>
                    </a:moveTo>
                    <a:cubicBezTo>
                      <a:pt x="349" y="252"/>
                      <a:pt x="349" y="252"/>
                      <a:pt x="349" y="252"/>
                    </a:cubicBezTo>
                    <a:cubicBezTo>
                      <a:pt x="14" y="252"/>
                      <a:pt x="14" y="252"/>
                      <a:pt x="14" y="252"/>
                    </a:cubicBezTo>
                    <a:cubicBezTo>
                      <a:pt x="14" y="149"/>
                      <a:pt x="14" y="149"/>
                      <a:pt x="14" y="149"/>
                    </a:cubicBezTo>
                    <a:cubicBezTo>
                      <a:pt x="51" y="43"/>
                      <a:pt x="51" y="43"/>
                      <a:pt x="51" y="43"/>
                    </a:cubicBezTo>
                    <a:cubicBezTo>
                      <a:pt x="59" y="19"/>
                      <a:pt x="70" y="0"/>
                      <a:pt x="94" y="0"/>
                    </a:cubicBezTo>
                    <a:cubicBezTo>
                      <a:pt x="268" y="0"/>
                      <a:pt x="268" y="0"/>
                      <a:pt x="268" y="0"/>
                    </a:cubicBezTo>
                    <a:cubicBezTo>
                      <a:pt x="292" y="0"/>
                      <a:pt x="304" y="19"/>
                      <a:pt x="311" y="43"/>
                    </a:cubicBezTo>
                    <a:lnTo>
                      <a:pt x="349" y="148"/>
                    </a:lnTo>
                    <a:close/>
                    <a:moveTo>
                      <a:pt x="77" y="174"/>
                    </a:moveTo>
                    <a:cubicBezTo>
                      <a:pt x="85" y="174"/>
                      <a:pt x="91" y="167"/>
                      <a:pt x="91" y="160"/>
                    </a:cubicBezTo>
                    <a:cubicBezTo>
                      <a:pt x="91" y="152"/>
                      <a:pt x="85" y="145"/>
                      <a:pt x="77" y="145"/>
                    </a:cubicBezTo>
                    <a:cubicBezTo>
                      <a:pt x="69" y="145"/>
                      <a:pt x="63" y="152"/>
                      <a:pt x="63" y="160"/>
                    </a:cubicBezTo>
                    <a:cubicBezTo>
                      <a:pt x="63" y="167"/>
                      <a:pt x="69" y="174"/>
                      <a:pt x="77" y="174"/>
                    </a:cubicBezTo>
                    <a:close/>
                    <a:moveTo>
                      <a:pt x="14" y="252"/>
                    </a:moveTo>
                    <a:cubicBezTo>
                      <a:pt x="14" y="260"/>
                      <a:pt x="14" y="260"/>
                      <a:pt x="14" y="260"/>
                    </a:cubicBezTo>
                    <a:cubicBezTo>
                      <a:pt x="14" y="269"/>
                      <a:pt x="21" y="276"/>
                      <a:pt x="30" y="276"/>
                    </a:cubicBezTo>
                    <a:cubicBezTo>
                      <a:pt x="50" y="276"/>
                      <a:pt x="50" y="276"/>
                      <a:pt x="50" y="276"/>
                    </a:cubicBezTo>
                    <a:cubicBezTo>
                      <a:pt x="59" y="276"/>
                      <a:pt x="67" y="269"/>
                      <a:pt x="67" y="260"/>
                    </a:cubicBezTo>
                    <a:cubicBezTo>
                      <a:pt x="67" y="252"/>
                      <a:pt x="67" y="252"/>
                      <a:pt x="67" y="252"/>
                    </a:cubicBezTo>
                    <a:moveTo>
                      <a:pt x="295" y="252"/>
                    </a:moveTo>
                    <a:cubicBezTo>
                      <a:pt x="295" y="260"/>
                      <a:pt x="295" y="260"/>
                      <a:pt x="295" y="260"/>
                    </a:cubicBezTo>
                    <a:cubicBezTo>
                      <a:pt x="295" y="269"/>
                      <a:pt x="303" y="276"/>
                      <a:pt x="312" y="276"/>
                    </a:cubicBezTo>
                    <a:cubicBezTo>
                      <a:pt x="332" y="276"/>
                      <a:pt x="332" y="276"/>
                      <a:pt x="332" y="276"/>
                    </a:cubicBezTo>
                    <a:cubicBezTo>
                      <a:pt x="341" y="276"/>
                      <a:pt x="349" y="269"/>
                      <a:pt x="349" y="260"/>
                    </a:cubicBezTo>
                    <a:cubicBezTo>
                      <a:pt x="349" y="252"/>
                      <a:pt x="349" y="252"/>
                      <a:pt x="349" y="252"/>
                    </a:cubicBezTo>
                    <a:moveTo>
                      <a:pt x="283" y="174"/>
                    </a:moveTo>
                    <a:cubicBezTo>
                      <a:pt x="290" y="174"/>
                      <a:pt x="297" y="167"/>
                      <a:pt x="297" y="160"/>
                    </a:cubicBezTo>
                    <a:cubicBezTo>
                      <a:pt x="297" y="152"/>
                      <a:pt x="290" y="145"/>
                      <a:pt x="283" y="145"/>
                    </a:cubicBezTo>
                    <a:cubicBezTo>
                      <a:pt x="275" y="145"/>
                      <a:pt x="268" y="152"/>
                      <a:pt x="268" y="160"/>
                    </a:cubicBezTo>
                    <a:cubicBezTo>
                      <a:pt x="268" y="167"/>
                      <a:pt x="275" y="174"/>
                      <a:pt x="283" y="174"/>
                    </a:cubicBezTo>
                    <a:close/>
                    <a:moveTo>
                      <a:pt x="245" y="252"/>
                    </a:moveTo>
                    <a:cubicBezTo>
                      <a:pt x="245" y="222"/>
                      <a:pt x="245" y="222"/>
                      <a:pt x="245" y="222"/>
                    </a:cubicBezTo>
                    <a:cubicBezTo>
                      <a:pt x="229" y="197"/>
                      <a:pt x="229" y="197"/>
                      <a:pt x="229" y="197"/>
                    </a:cubicBezTo>
                    <a:cubicBezTo>
                      <a:pt x="133" y="197"/>
                      <a:pt x="133" y="197"/>
                      <a:pt x="133" y="197"/>
                    </a:cubicBezTo>
                    <a:cubicBezTo>
                      <a:pt x="117" y="222"/>
                      <a:pt x="117" y="222"/>
                      <a:pt x="117" y="222"/>
                    </a:cubicBezTo>
                    <a:cubicBezTo>
                      <a:pt x="117" y="252"/>
                      <a:pt x="117" y="252"/>
                      <a:pt x="117" y="252"/>
                    </a:cubicBezTo>
                    <a:moveTo>
                      <a:pt x="0" y="75"/>
                    </a:moveTo>
                    <a:cubicBezTo>
                      <a:pt x="16" y="75"/>
                      <a:pt x="16" y="75"/>
                      <a:pt x="16" y="75"/>
                    </a:cubicBezTo>
                    <a:cubicBezTo>
                      <a:pt x="32" y="96"/>
                      <a:pt x="32" y="96"/>
                      <a:pt x="32" y="96"/>
                    </a:cubicBezTo>
                    <a:cubicBezTo>
                      <a:pt x="330" y="96"/>
                      <a:pt x="330" y="96"/>
                      <a:pt x="330" y="96"/>
                    </a:cubicBezTo>
                    <a:cubicBezTo>
                      <a:pt x="345" y="75"/>
                      <a:pt x="345" y="75"/>
                      <a:pt x="345" y="75"/>
                    </a:cubicBezTo>
                    <a:cubicBezTo>
                      <a:pt x="360" y="75"/>
                      <a:pt x="360" y="75"/>
                      <a:pt x="360" y="7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sp>
          <p:nvSpPr>
            <p:cNvPr id="41" name="TextBox 40">
              <a:extLst>
                <a:ext uri="{FF2B5EF4-FFF2-40B4-BE49-F238E27FC236}">
                  <a16:creationId xmlns:a16="http://schemas.microsoft.com/office/drawing/2014/main" id="{5D5386EC-672D-4B28-A825-41DC6F9B8687}"/>
                </a:ext>
              </a:extLst>
            </p:cNvPr>
            <p:cNvSpPr txBox="1"/>
            <p:nvPr/>
          </p:nvSpPr>
          <p:spPr>
            <a:xfrm>
              <a:off x="4619087" y="2203092"/>
              <a:ext cx="3454852" cy="538956"/>
            </a:xfrm>
            <a:prstGeom prst="rect">
              <a:avLst/>
            </a:prstGeom>
            <a:noFill/>
          </p:spPr>
          <p:txBody>
            <a:bodyPr wrap="square" lIns="179285" tIns="143428" rIns="179285" bIns="143428" rtlCol="0">
              <a:spAutoFit/>
            </a:bodyPr>
            <a:lstStyle/>
            <a:p>
              <a:pPr lvl="0">
                <a:lnSpc>
                  <a:spcPct val="90000"/>
                </a:lnSpc>
                <a:spcAft>
                  <a:spcPts val="588"/>
                </a:spcAft>
                <a:defRPr/>
              </a:pPr>
              <a:r>
                <a:rPr lang="en-US" b="1">
                  <a:gradFill>
                    <a:gsLst>
                      <a:gs pos="2917">
                        <a:srgbClr val="525252"/>
                      </a:gs>
                      <a:gs pos="100000">
                        <a:srgbClr val="525252"/>
                      </a:gs>
                    </a:gsLst>
                    <a:lin ang="5400000" scaled="0"/>
                  </a:gradFill>
                </a:rPr>
                <a:t>Noisy Results</a:t>
              </a:r>
            </a:p>
          </p:txBody>
        </p:sp>
      </p:grpSp>
    </p:spTree>
    <p:extLst>
      <p:ext uri="{BB962C8B-B14F-4D97-AF65-F5344CB8AC3E}">
        <p14:creationId xmlns:p14="http://schemas.microsoft.com/office/powerpoint/2010/main" val="26432558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7"/>
                                        </p:tgtEl>
                                        <p:attrNameLst>
                                          <p:attrName>style.visibility</p:attrName>
                                        </p:attrNameLst>
                                      </p:cBhvr>
                                      <p:to>
                                        <p:strVal val="visible"/>
                                      </p:to>
                                    </p:set>
                                    <p:animEffect transition="in" filter="fade">
                                      <p:cBhvr>
                                        <p:cTn id="7" dur="750"/>
                                        <p:tgtEl>
                                          <p:spTgt spid="67"/>
                                        </p:tgtEl>
                                      </p:cBhvr>
                                    </p:animEffect>
                                  </p:childTnLst>
                                </p:cTn>
                              </p:par>
                              <p:par>
                                <p:cTn id="8" presetID="42" presetClass="path" presetSubtype="0" decel="100000" fill="hold" nodeType="withEffect">
                                  <p:stCondLst>
                                    <p:cond delay="0"/>
                                  </p:stCondLst>
                                  <p:childTnLst>
                                    <p:animMotion origin="layout" path="M -3.54167E-6 -3.33333E-6 L -3.54167E-6 0.04861 " pathEditMode="relative" rAng="0" ptsTypes="AA">
                                      <p:cBhvr>
                                        <p:cTn id="9" dur="500" spd="-100000" fill="hold"/>
                                        <p:tgtEl>
                                          <p:spTgt spid="67"/>
                                        </p:tgtEl>
                                        <p:attrNameLst>
                                          <p:attrName>ppt_x</p:attrName>
                                          <p:attrName>ppt_y</p:attrName>
                                        </p:attrNameLst>
                                      </p:cBhvr>
                                      <p:rCtr x="0" y="2431"/>
                                    </p:animMotion>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750"/>
                                        <p:tgtEl>
                                          <p:spTgt spid="2"/>
                                        </p:tgtEl>
                                      </p:cBhvr>
                                    </p:animEffect>
                                  </p:childTnLst>
                                </p:cTn>
                              </p:par>
                              <p:par>
                                <p:cTn id="15" presetID="42" presetClass="path" presetSubtype="0" decel="100000" fill="hold" nodeType="withEffect">
                                  <p:stCondLst>
                                    <p:cond delay="0"/>
                                  </p:stCondLst>
                                  <p:childTnLst>
                                    <p:animMotion origin="layout" path="M -3.75E-6 0 L -3.75E-6 0.04861 " pathEditMode="relative" rAng="0" ptsTypes="AA">
                                      <p:cBhvr>
                                        <p:cTn id="16" dur="500" spd="-100000" fill="hold"/>
                                        <p:tgtEl>
                                          <p:spTgt spid="2"/>
                                        </p:tgtEl>
                                        <p:attrNameLst>
                                          <p:attrName>ppt_x</p:attrName>
                                          <p:attrName>ppt_y</p:attrName>
                                        </p:attrNameLst>
                                      </p:cBhvr>
                                      <p:rCtr x="0" y="2431"/>
                                    </p:animMotion>
                                  </p:childTnLst>
                                </p:cTn>
                              </p:par>
                            </p:childTnLst>
                          </p:cTn>
                        </p:par>
                        <p:par>
                          <p:cTn id="17" fill="hold">
                            <p:stCondLst>
                              <p:cond delay="750"/>
                            </p:stCondLst>
                            <p:childTnLst>
                              <p:par>
                                <p:cTn id="18" presetID="10" presetClass="entr" presetSubtype="0" fill="hold" nodeType="after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750"/>
                                        <p:tgtEl>
                                          <p:spTgt spid="4"/>
                                        </p:tgtEl>
                                      </p:cBhvr>
                                    </p:animEffect>
                                  </p:childTnLst>
                                </p:cTn>
                              </p:par>
                            </p:childTnLst>
                          </p:cTn>
                        </p:par>
                        <p:par>
                          <p:cTn id="21" fill="hold">
                            <p:stCondLst>
                              <p:cond delay="1500"/>
                            </p:stCondLst>
                            <p:childTnLst>
                              <p:par>
                                <p:cTn id="22" presetID="42" presetClass="path" presetSubtype="0" decel="100000" fill="hold" nodeType="afterEffect">
                                  <p:stCondLst>
                                    <p:cond delay="0"/>
                                  </p:stCondLst>
                                  <p:childTnLst>
                                    <p:animMotion origin="layout" path="M -4.79167E-6 4.07407E-6 L -4.79167E-6 0.04861 " pathEditMode="relative" rAng="0" ptsTypes="AA">
                                      <p:cBhvr>
                                        <p:cTn id="23" dur="500" spd="-100000" fill="hold"/>
                                        <p:tgtEl>
                                          <p:spTgt spid="4"/>
                                        </p:tgtEl>
                                        <p:attrNameLst>
                                          <p:attrName>ppt_x</p:attrName>
                                          <p:attrName>ppt_y</p:attrName>
                                        </p:attrNameLst>
                                      </p:cBhvr>
                                      <p:rCtr x="0" y="243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2" name="Diagram 21">
            <a:extLst>
              <a:ext uri="{FF2B5EF4-FFF2-40B4-BE49-F238E27FC236}">
                <a16:creationId xmlns:a16="http://schemas.microsoft.com/office/drawing/2014/main" id="{7C3FD401-A619-408A-9624-7149B3CAA82D}"/>
              </a:ext>
            </a:extLst>
          </p:cNvPr>
          <p:cNvGraphicFramePr/>
          <p:nvPr>
            <p:extLst/>
          </p:nvPr>
        </p:nvGraphicFramePr>
        <p:xfrm>
          <a:off x="269242" y="1262640"/>
          <a:ext cx="5587737" cy="53529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3" name="TextBox 22">
            <a:extLst>
              <a:ext uri="{FF2B5EF4-FFF2-40B4-BE49-F238E27FC236}">
                <a16:creationId xmlns:a16="http://schemas.microsoft.com/office/drawing/2014/main" id="{003AFBDD-4EB9-46C8-BFCD-C0F802EDB04D}"/>
              </a:ext>
            </a:extLst>
          </p:cNvPr>
          <p:cNvSpPr txBox="1"/>
          <p:nvPr/>
        </p:nvSpPr>
        <p:spPr>
          <a:xfrm>
            <a:off x="1235879" y="5717393"/>
            <a:ext cx="1792850" cy="720545"/>
          </a:xfrm>
          <a:prstGeom prst="rect">
            <a:avLst/>
          </a:prstGeom>
          <a:noFill/>
        </p:spPr>
        <p:txBody>
          <a:bodyPr wrap="square" lIns="179285" tIns="143428" rIns="179285" bIns="143428" rtlCol="0">
            <a:spAutoFit/>
          </a:bodyPr>
          <a:lstStyle/>
          <a:p>
            <a:pPr algn="ctr">
              <a:defRPr/>
            </a:pPr>
            <a:r>
              <a:rPr lang="en-US" sz="1400" b="1">
                <a:gradFill>
                  <a:gsLst>
                    <a:gs pos="2917">
                      <a:schemeClr val="accent1"/>
                    </a:gs>
                    <a:gs pos="100000">
                      <a:schemeClr val="accent1"/>
                    </a:gs>
                  </a:gsLst>
                  <a:lin ang="5400000" scaled="0"/>
                </a:gradFill>
                <a:latin typeface="Segoe UI Semibold" panose="020B0702040204020203" pitchFamily="34" charset="0"/>
                <a:cs typeface="Segoe UI Semibold" panose="020B0702040204020203" pitchFamily="34" charset="0"/>
              </a:rPr>
              <a:t>Big data </a:t>
            </a:r>
            <a:br>
              <a:rPr lang="en-US" sz="1400" b="1">
                <a:gradFill>
                  <a:gsLst>
                    <a:gs pos="2917">
                      <a:schemeClr val="accent1"/>
                    </a:gs>
                    <a:gs pos="100000">
                      <a:schemeClr val="accent1"/>
                    </a:gs>
                  </a:gsLst>
                  <a:lin ang="5400000" scaled="0"/>
                </a:gradFill>
                <a:latin typeface="Segoe UI Semibold" panose="020B0702040204020203" pitchFamily="34" charset="0"/>
                <a:cs typeface="Segoe UI Semibold" panose="020B0702040204020203" pitchFamily="34" charset="0"/>
              </a:rPr>
            </a:br>
            <a:r>
              <a:rPr lang="en-US" sz="1400" b="1">
                <a:gradFill>
                  <a:gsLst>
                    <a:gs pos="2917">
                      <a:schemeClr val="accent1"/>
                    </a:gs>
                    <a:gs pos="100000">
                      <a:schemeClr val="accent1"/>
                    </a:gs>
                  </a:gsLst>
                  <a:lin ang="5400000" scaled="0"/>
                </a:gradFill>
                <a:latin typeface="Segoe UI Semibold" panose="020B0702040204020203" pitchFamily="34" charset="0"/>
                <a:cs typeface="Segoe UI Semibold" panose="020B0702040204020203" pitchFamily="34" charset="0"/>
              </a:rPr>
              <a:t>analytics</a:t>
            </a:r>
          </a:p>
        </p:txBody>
      </p:sp>
      <p:cxnSp>
        <p:nvCxnSpPr>
          <p:cNvPr id="30" name="Straight Connector 29">
            <a:extLst>
              <a:ext uri="{FF2B5EF4-FFF2-40B4-BE49-F238E27FC236}">
                <a16:creationId xmlns:a16="http://schemas.microsoft.com/office/drawing/2014/main" id="{52062B20-8235-4E4E-A23E-6C9E6795FBEE}"/>
              </a:ext>
            </a:extLst>
          </p:cNvPr>
          <p:cNvCxnSpPr/>
          <p:nvPr/>
        </p:nvCxnSpPr>
        <p:spPr>
          <a:xfrm>
            <a:off x="2566391" y="6077665"/>
            <a:ext cx="462338"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340C9E14-FB64-403A-9E89-41049054735F}"/>
              </a:ext>
            </a:extLst>
          </p:cNvPr>
          <p:cNvSpPr>
            <a:spLocks noGrp="1"/>
          </p:cNvSpPr>
          <p:nvPr>
            <p:ph type="title"/>
          </p:nvPr>
        </p:nvSpPr>
        <p:spPr/>
        <p:txBody>
          <a:bodyPr/>
          <a:lstStyle/>
          <a:p>
            <a:r>
              <a:rPr lang="en-US" dirty="0"/>
              <a:t>Machine Learning in Microsoft Defender AV</a:t>
            </a:r>
          </a:p>
        </p:txBody>
      </p:sp>
      <p:sp>
        <p:nvSpPr>
          <p:cNvPr id="7" name="TextBox 6">
            <a:extLst>
              <a:ext uri="{FF2B5EF4-FFF2-40B4-BE49-F238E27FC236}">
                <a16:creationId xmlns:a16="http://schemas.microsoft.com/office/drawing/2014/main" id="{DAA0C92E-CE5A-423B-8306-171E5E07642A}"/>
              </a:ext>
            </a:extLst>
          </p:cNvPr>
          <p:cNvSpPr txBox="1"/>
          <p:nvPr/>
        </p:nvSpPr>
        <p:spPr>
          <a:xfrm>
            <a:off x="8313058" y="1262640"/>
            <a:ext cx="3911600" cy="997709"/>
          </a:xfrm>
          <a:prstGeom prst="rect">
            <a:avLst/>
          </a:prstGeom>
          <a:solidFill>
            <a:schemeClr val="bg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37160" rIns="457200" bIns="137160" numCol="1" spcCol="0" rtlCol="0" fromWordArt="0" anchor="t" anchorCtr="0" forceAA="0" compatLnSpc="1">
            <a:prstTxWarp prst="textNoShape">
              <a:avLst/>
            </a:prstTxWarp>
            <a:spAutoFit/>
          </a:bodyPr>
          <a:lstStyle>
            <a:defPPr>
              <a:defRPr lang="en-US"/>
            </a:defPPr>
            <a:lvl1pPr marR="0" lvl="0" indent="0" defTabSz="932472" fontAlgn="base">
              <a:lnSpc>
                <a:spcPct val="100000"/>
              </a:lnSpc>
              <a:spcBef>
                <a:spcPct val="0"/>
              </a:spcBef>
              <a:spcAft>
                <a:spcPct val="0"/>
              </a:spcAft>
              <a:buClrTx/>
              <a:buSzTx/>
              <a:buFontTx/>
              <a:buNone/>
              <a:tabLst/>
              <a:defRPr kumimoji="0" sz="1600" b="0" i="0" u="none" strike="noStrike" cap="none" spc="0" normalizeH="0" baseline="0">
                <a:ln>
                  <a:noFill/>
                </a:ln>
                <a:gradFill>
                  <a:gsLst>
                    <a:gs pos="1250">
                      <a:srgbClr val="1A1A1A"/>
                    </a:gs>
                    <a:gs pos="100000">
                      <a:srgbClr val="1A1A1A"/>
                    </a:gs>
                  </a:gsLst>
                  <a:lin ang="5400000" scaled="0"/>
                </a:gradFill>
                <a:effectLst/>
                <a:uLnTx/>
                <a:uFillTx/>
                <a:latin typeface="Segoe UI"/>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r" defTabSz="914400" fontAlgn="auto">
              <a:lnSpc>
                <a:spcPct val="90000"/>
              </a:lnSpc>
              <a:spcBef>
                <a:spcPts val="0"/>
              </a:spcBef>
              <a:spcAft>
                <a:spcPts val="300"/>
              </a:spcAft>
              <a:defRPr/>
            </a:pPr>
            <a:r>
              <a:rPr lang="en-US" sz="1500" b="1">
                <a:gradFill>
                  <a:gsLst>
                    <a:gs pos="2917">
                      <a:schemeClr val="accent1"/>
                    </a:gs>
                    <a:gs pos="63000">
                      <a:schemeClr val="accent1"/>
                    </a:gs>
                  </a:gsLst>
                  <a:lin ang="5400000" scaled="0"/>
                </a:gradFill>
                <a:ea typeface="+mn-ea"/>
                <a:cs typeface="+mn-cs"/>
              </a:rPr>
              <a:t>Protection in milliseconds</a:t>
            </a:r>
          </a:p>
          <a:p>
            <a:pPr algn="r"/>
            <a:r>
              <a:rPr lang="en-US" sz="1500"/>
              <a:t>Most common malware blocked by high-precision detection on the client</a:t>
            </a:r>
          </a:p>
        </p:txBody>
      </p:sp>
      <p:sp>
        <p:nvSpPr>
          <p:cNvPr id="8" name="TextBox 7">
            <a:extLst>
              <a:ext uri="{FF2B5EF4-FFF2-40B4-BE49-F238E27FC236}">
                <a16:creationId xmlns:a16="http://schemas.microsoft.com/office/drawing/2014/main" id="{96C21FBE-071F-4E9B-ADF3-18EE91544FDF}"/>
              </a:ext>
            </a:extLst>
          </p:cNvPr>
          <p:cNvSpPr txBox="1"/>
          <p:nvPr/>
        </p:nvSpPr>
        <p:spPr>
          <a:xfrm>
            <a:off x="8190745" y="2341682"/>
            <a:ext cx="4033913" cy="997709"/>
          </a:xfrm>
          <a:prstGeom prst="rect">
            <a:avLst/>
          </a:prstGeom>
          <a:solidFill>
            <a:schemeClr val="bg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37160" rIns="457200" bIns="137160" numCol="1" spcCol="0" rtlCol="0" fromWordArt="0" anchor="t" anchorCtr="0" forceAA="0" compatLnSpc="1">
            <a:prstTxWarp prst="textNoShape">
              <a:avLst/>
            </a:prstTxWarp>
            <a:spAutoFit/>
          </a:bodyPr>
          <a:lstStyle>
            <a:defPPr>
              <a:defRPr lang="en-US"/>
            </a:defPPr>
            <a:lvl1pPr marR="0" lvl="0" indent="0" defTabSz="932472" fontAlgn="base">
              <a:lnSpc>
                <a:spcPct val="100000"/>
              </a:lnSpc>
              <a:spcBef>
                <a:spcPct val="0"/>
              </a:spcBef>
              <a:spcAft>
                <a:spcPct val="0"/>
              </a:spcAft>
              <a:buClrTx/>
              <a:buSzTx/>
              <a:buFontTx/>
              <a:buNone/>
              <a:tabLst/>
              <a:defRPr kumimoji="0" sz="1600" b="0" i="0" u="none" strike="noStrike" cap="none" spc="0" normalizeH="0" baseline="0">
                <a:ln>
                  <a:noFill/>
                </a:ln>
                <a:gradFill>
                  <a:gsLst>
                    <a:gs pos="1250">
                      <a:srgbClr val="1A1A1A"/>
                    </a:gs>
                    <a:gs pos="100000">
                      <a:srgbClr val="1A1A1A"/>
                    </a:gs>
                  </a:gsLst>
                  <a:lin ang="5400000" scaled="0"/>
                </a:gradFill>
                <a:effectLst/>
                <a:uLnTx/>
                <a:uFillTx/>
                <a:latin typeface="Segoe UI"/>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r" defTabSz="914400" fontAlgn="auto">
              <a:lnSpc>
                <a:spcPct val="90000"/>
              </a:lnSpc>
              <a:spcBef>
                <a:spcPts val="0"/>
              </a:spcBef>
              <a:spcAft>
                <a:spcPts val="300"/>
              </a:spcAft>
              <a:defRPr/>
            </a:pPr>
            <a:r>
              <a:rPr lang="en-US" sz="1500" b="1">
                <a:gradFill>
                  <a:gsLst>
                    <a:gs pos="2917">
                      <a:schemeClr val="accent1"/>
                    </a:gs>
                    <a:gs pos="63000">
                      <a:schemeClr val="accent1"/>
                    </a:gs>
                  </a:gsLst>
                  <a:lin ang="5400000" scaled="0"/>
                </a:gradFill>
                <a:ea typeface="+mn-ea"/>
                <a:cs typeface="+mn-cs"/>
              </a:rPr>
              <a:t>Protection in milliseconds</a:t>
            </a:r>
          </a:p>
          <a:p>
            <a:pPr algn="r"/>
            <a:r>
              <a:rPr lang="en-US" sz="1500"/>
              <a:t>ML powered cloud rules evaluate </a:t>
            </a:r>
            <a:br>
              <a:rPr lang="en-US" sz="1500"/>
            </a:br>
            <a:r>
              <a:rPr lang="en-US" sz="1500"/>
              <a:t>suspicious files based on metadata</a:t>
            </a:r>
          </a:p>
        </p:txBody>
      </p:sp>
      <p:sp>
        <p:nvSpPr>
          <p:cNvPr id="9" name="TextBox 8">
            <a:extLst>
              <a:ext uri="{FF2B5EF4-FFF2-40B4-BE49-F238E27FC236}">
                <a16:creationId xmlns:a16="http://schemas.microsoft.com/office/drawing/2014/main" id="{65F7D2CA-EC29-4016-B0DC-4D0BABF58AA8}"/>
              </a:ext>
            </a:extLst>
          </p:cNvPr>
          <p:cNvSpPr txBox="1"/>
          <p:nvPr/>
        </p:nvSpPr>
        <p:spPr>
          <a:xfrm>
            <a:off x="7949033" y="3420724"/>
            <a:ext cx="4275625" cy="997709"/>
          </a:xfrm>
          <a:prstGeom prst="rect">
            <a:avLst/>
          </a:prstGeom>
          <a:solidFill>
            <a:schemeClr val="bg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37160" rIns="457200" bIns="137160" numCol="1" spcCol="0" rtlCol="0" fromWordArt="0" anchor="t" anchorCtr="0" forceAA="0" compatLnSpc="1">
            <a:prstTxWarp prst="textNoShape">
              <a:avLst/>
            </a:prstTxWarp>
            <a:spAutoFit/>
          </a:bodyPr>
          <a:lstStyle>
            <a:defPPr>
              <a:defRPr lang="en-US"/>
            </a:defPPr>
            <a:lvl1pPr marR="0" lvl="0" indent="0" defTabSz="932472" fontAlgn="base">
              <a:lnSpc>
                <a:spcPct val="100000"/>
              </a:lnSpc>
              <a:spcBef>
                <a:spcPct val="0"/>
              </a:spcBef>
              <a:spcAft>
                <a:spcPct val="0"/>
              </a:spcAft>
              <a:buClrTx/>
              <a:buSzTx/>
              <a:buFontTx/>
              <a:buNone/>
              <a:tabLst/>
              <a:defRPr kumimoji="0" sz="1600" b="0" i="0" u="none" strike="noStrike" cap="none" spc="0" normalizeH="0" baseline="0">
                <a:ln>
                  <a:noFill/>
                </a:ln>
                <a:gradFill>
                  <a:gsLst>
                    <a:gs pos="1250">
                      <a:srgbClr val="1A1A1A"/>
                    </a:gs>
                    <a:gs pos="100000">
                      <a:srgbClr val="1A1A1A"/>
                    </a:gs>
                  </a:gsLst>
                  <a:lin ang="5400000" scaled="0"/>
                </a:gradFill>
                <a:effectLst/>
                <a:uLnTx/>
                <a:uFillTx/>
                <a:latin typeface="Segoe UI"/>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r" defTabSz="914400" fontAlgn="auto">
              <a:lnSpc>
                <a:spcPct val="90000"/>
              </a:lnSpc>
              <a:spcBef>
                <a:spcPts val="0"/>
              </a:spcBef>
              <a:spcAft>
                <a:spcPts val="300"/>
              </a:spcAft>
              <a:defRPr/>
            </a:pPr>
            <a:r>
              <a:rPr lang="en-US" sz="1500" b="1">
                <a:gradFill>
                  <a:gsLst>
                    <a:gs pos="2917">
                      <a:schemeClr val="accent1"/>
                    </a:gs>
                    <a:gs pos="63000">
                      <a:schemeClr val="accent1"/>
                    </a:gs>
                  </a:gsLst>
                  <a:lin ang="5400000" scaled="0"/>
                </a:gradFill>
                <a:ea typeface="+mn-ea"/>
                <a:cs typeface="+mn-cs"/>
              </a:rPr>
              <a:t>Protection in seconds</a:t>
            </a:r>
          </a:p>
          <a:p>
            <a:pPr algn="r"/>
            <a:r>
              <a:rPr lang="en-US" sz="1500"/>
              <a:t>A sample is uploaded for inspection </a:t>
            </a:r>
          </a:p>
          <a:p>
            <a:pPr algn="r"/>
            <a:r>
              <a:rPr lang="en-US" sz="1500"/>
              <a:t>by multi-class ML classifiers</a:t>
            </a:r>
          </a:p>
        </p:txBody>
      </p:sp>
      <p:sp>
        <p:nvSpPr>
          <p:cNvPr id="10" name="TextBox 9">
            <a:extLst>
              <a:ext uri="{FF2B5EF4-FFF2-40B4-BE49-F238E27FC236}">
                <a16:creationId xmlns:a16="http://schemas.microsoft.com/office/drawing/2014/main" id="{34715FDF-50E2-4314-A718-563F2557E541}"/>
              </a:ext>
            </a:extLst>
          </p:cNvPr>
          <p:cNvSpPr txBox="1"/>
          <p:nvPr/>
        </p:nvSpPr>
        <p:spPr>
          <a:xfrm>
            <a:off x="7670630" y="4499766"/>
            <a:ext cx="4554028" cy="997709"/>
          </a:xfrm>
          <a:prstGeom prst="rect">
            <a:avLst/>
          </a:prstGeom>
          <a:solidFill>
            <a:schemeClr val="bg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37160" rIns="457200" bIns="137160" numCol="1" spcCol="0" rtlCol="0" fromWordArt="0" anchor="t" anchorCtr="0" forceAA="0" compatLnSpc="1">
            <a:prstTxWarp prst="textNoShape">
              <a:avLst/>
            </a:prstTxWarp>
            <a:spAutoFit/>
          </a:bodyPr>
          <a:lstStyle>
            <a:defPPr>
              <a:defRPr lang="en-US"/>
            </a:defPPr>
            <a:lvl1pPr marR="0" lvl="0" indent="0" defTabSz="932472" fontAlgn="base">
              <a:lnSpc>
                <a:spcPct val="100000"/>
              </a:lnSpc>
              <a:spcBef>
                <a:spcPct val="0"/>
              </a:spcBef>
              <a:spcAft>
                <a:spcPct val="0"/>
              </a:spcAft>
              <a:buClrTx/>
              <a:buSzTx/>
              <a:buFontTx/>
              <a:buNone/>
              <a:tabLst/>
              <a:defRPr kumimoji="0" sz="1600" b="0" i="0" u="none" strike="noStrike" cap="none" spc="0" normalizeH="0" baseline="0">
                <a:ln>
                  <a:noFill/>
                </a:ln>
                <a:gradFill>
                  <a:gsLst>
                    <a:gs pos="1250">
                      <a:srgbClr val="1A1A1A"/>
                    </a:gs>
                    <a:gs pos="100000">
                      <a:srgbClr val="1A1A1A"/>
                    </a:gs>
                  </a:gsLst>
                  <a:lin ang="5400000" scaled="0"/>
                </a:gradFill>
                <a:effectLst/>
                <a:uLnTx/>
                <a:uFillTx/>
                <a:latin typeface="Segoe UI"/>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r" defTabSz="914400" fontAlgn="auto">
              <a:lnSpc>
                <a:spcPct val="90000"/>
              </a:lnSpc>
              <a:spcBef>
                <a:spcPts val="0"/>
              </a:spcBef>
              <a:spcAft>
                <a:spcPts val="300"/>
              </a:spcAft>
              <a:defRPr/>
            </a:pPr>
            <a:r>
              <a:rPr lang="en-US" sz="1500" b="1">
                <a:gradFill>
                  <a:gsLst>
                    <a:gs pos="2917">
                      <a:schemeClr val="accent1"/>
                    </a:gs>
                    <a:gs pos="63000">
                      <a:schemeClr val="accent1"/>
                    </a:gs>
                  </a:gsLst>
                  <a:lin ang="5400000" scaled="0"/>
                </a:gradFill>
                <a:ea typeface="+mn-ea"/>
                <a:cs typeface="+mn-cs"/>
              </a:rPr>
              <a:t>Protection in minutes</a:t>
            </a:r>
          </a:p>
          <a:p>
            <a:pPr algn="r"/>
            <a:r>
              <a:rPr lang="en-US" sz="1500"/>
              <a:t>Sample run in sandbox for dynamic</a:t>
            </a:r>
          </a:p>
          <a:p>
            <a:pPr algn="r"/>
            <a:r>
              <a:rPr lang="en-US" sz="1500"/>
              <a:t>analysis by multi-class ML classifiers</a:t>
            </a:r>
          </a:p>
        </p:txBody>
      </p:sp>
      <p:sp>
        <p:nvSpPr>
          <p:cNvPr id="17" name="Rectangle 16">
            <a:extLst>
              <a:ext uri="{FF2B5EF4-FFF2-40B4-BE49-F238E27FC236}">
                <a16:creationId xmlns:a16="http://schemas.microsoft.com/office/drawing/2014/main" id="{7E15A035-EA72-4A2D-9476-6549CEDC18CF}"/>
              </a:ext>
            </a:extLst>
          </p:cNvPr>
          <p:cNvSpPr/>
          <p:nvPr/>
        </p:nvSpPr>
        <p:spPr bwMode="auto">
          <a:xfrm>
            <a:off x="-354736" y="2333339"/>
            <a:ext cx="6947292" cy="1069848"/>
          </a:xfrm>
          <a:prstGeom prst="rect">
            <a:avLst/>
          </a:prstGeom>
          <a:solidFill>
            <a:srgbClr val="EAEAEA"/>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a:gradFill>
                <a:gsLst>
                  <a:gs pos="0">
                    <a:srgbClr val="FFFFFF"/>
                  </a:gs>
                  <a:gs pos="100000">
                    <a:srgbClr val="FFFFFF"/>
                  </a:gs>
                </a:gsLst>
                <a:lin ang="5400000" scaled="0"/>
              </a:gradFill>
            </a:endParaRPr>
          </a:p>
        </p:txBody>
      </p:sp>
      <p:sp>
        <p:nvSpPr>
          <p:cNvPr id="18" name="Rectangle 17">
            <a:extLst>
              <a:ext uri="{FF2B5EF4-FFF2-40B4-BE49-F238E27FC236}">
                <a16:creationId xmlns:a16="http://schemas.microsoft.com/office/drawing/2014/main" id="{1FF61FA3-FF3C-49E9-9D8D-58B47E6F37C9}"/>
              </a:ext>
            </a:extLst>
          </p:cNvPr>
          <p:cNvSpPr/>
          <p:nvPr/>
        </p:nvSpPr>
        <p:spPr bwMode="auto">
          <a:xfrm>
            <a:off x="-354736" y="3404087"/>
            <a:ext cx="6947292" cy="1069800"/>
          </a:xfrm>
          <a:prstGeom prst="rect">
            <a:avLst/>
          </a:prstGeom>
          <a:solidFill>
            <a:srgbClr val="EAEAEA"/>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a:gradFill>
                <a:gsLst>
                  <a:gs pos="0">
                    <a:srgbClr val="FFFFFF"/>
                  </a:gs>
                  <a:gs pos="100000">
                    <a:srgbClr val="FFFFFF"/>
                  </a:gs>
                </a:gsLst>
                <a:lin ang="5400000" scaled="0"/>
              </a:gradFill>
            </a:endParaRPr>
          </a:p>
        </p:txBody>
      </p:sp>
      <p:sp>
        <p:nvSpPr>
          <p:cNvPr id="19" name="Rectangle 18">
            <a:extLst>
              <a:ext uri="{FF2B5EF4-FFF2-40B4-BE49-F238E27FC236}">
                <a16:creationId xmlns:a16="http://schemas.microsoft.com/office/drawing/2014/main" id="{A5A8C20D-D6B9-4616-9F1D-FD48D8F5F7B1}"/>
              </a:ext>
            </a:extLst>
          </p:cNvPr>
          <p:cNvSpPr/>
          <p:nvPr/>
        </p:nvSpPr>
        <p:spPr bwMode="auto">
          <a:xfrm>
            <a:off x="-203206" y="4470604"/>
            <a:ext cx="6947292" cy="1069108"/>
          </a:xfrm>
          <a:prstGeom prst="rect">
            <a:avLst/>
          </a:prstGeom>
          <a:solidFill>
            <a:srgbClr val="EAEAEA"/>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a:gradFill>
                <a:gsLst>
                  <a:gs pos="0">
                    <a:srgbClr val="FFFFFF"/>
                  </a:gs>
                  <a:gs pos="100000">
                    <a:srgbClr val="FFFFFF"/>
                  </a:gs>
                </a:gsLst>
                <a:lin ang="5400000" scaled="0"/>
              </a:gradFill>
            </a:endParaRPr>
          </a:p>
        </p:txBody>
      </p:sp>
      <p:sp>
        <p:nvSpPr>
          <p:cNvPr id="21" name="Rectangle 20">
            <a:extLst>
              <a:ext uri="{FF2B5EF4-FFF2-40B4-BE49-F238E27FC236}">
                <a16:creationId xmlns:a16="http://schemas.microsoft.com/office/drawing/2014/main" id="{17F6CF8B-4705-4EF0-8E62-4CFDE854F08F}"/>
              </a:ext>
            </a:extLst>
          </p:cNvPr>
          <p:cNvSpPr/>
          <p:nvPr/>
        </p:nvSpPr>
        <p:spPr bwMode="auto">
          <a:xfrm>
            <a:off x="-435976" y="5539712"/>
            <a:ext cx="6947292" cy="1170455"/>
          </a:xfrm>
          <a:prstGeom prst="rect">
            <a:avLst/>
          </a:prstGeom>
          <a:solidFill>
            <a:srgbClr val="EAEAEA"/>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a:gradFill>
                <a:gsLst>
                  <a:gs pos="0">
                    <a:srgbClr val="FFFFFF"/>
                  </a:gs>
                  <a:gs pos="100000">
                    <a:srgbClr val="FFFFFF"/>
                  </a:gs>
                </a:gsLst>
                <a:lin ang="5400000" scaled="0"/>
              </a:gradFill>
            </a:endParaRPr>
          </a:p>
        </p:txBody>
      </p:sp>
      <p:sp>
        <p:nvSpPr>
          <p:cNvPr id="11" name="TextBox 10">
            <a:extLst>
              <a:ext uri="{FF2B5EF4-FFF2-40B4-BE49-F238E27FC236}">
                <a16:creationId xmlns:a16="http://schemas.microsoft.com/office/drawing/2014/main" id="{76C435B3-97F0-4D35-A910-D75166918F20}"/>
              </a:ext>
            </a:extLst>
          </p:cNvPr>
          <p:cNvSpPr txBox="1"/>
          <p:nvPr/>
        </p:nvSpPr>
        <p:spPr>
          <a:xfrm>
            <a:off x="7061656" y="5578810"/>
            <a:ext cx="5163002" cy="997709"/>
          </a:xfrm>
          <a:prstGeom prst="rect">
            <a:avLst/>
          </a:prstGeom>
          <a:solidFill>
            <a:schemeClr val="bg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37160" rIns="457200" bIns="137160" numCol="1" spcCol="0" rtlCol="0" fromWordArt="0" anchor="t" anchorCtr="0" forceAA="0" compatLnSpc="1">
            <a:prstTxWarp prst="textNoShape">
              <a:avLst/>
            </a:prstTxWarp>
            <a:spAutoFit/>
          </a:bodyPr>
          <a:lstStyle>
            <a:defPPr>
              <a:defRPr lang="en-US"/>
            </a:defPPr>
            <a:lvl1pPr marR="0" lvl="0" indent="0" defTabSz="932472" fontAlgn="base">
              <a:lnSpc>
                <a:spcPct val="100000"/>
              </a:lnSpc>
              <a:spcBef>
                <a:spcPct val="0"/>
              </a:spcBef>
              <a:spcAft>
                <a:spcPct val="0"/>
              </a:spcAft>
              <a:buClrTx/>
              <a:buSzTx/>
              <a:buFontTx/>
              <a:buNone/>
              <a:tabLst/>
              <a:defRPr kumimoji="0" sz="1600" b="0" i="0" u="none" strike="noStrike" cap="none" spc="0" normalizeH="0" baseline="0">
                <a:ln>
                  <a:noFill/>
                </a:ln>
                <a:gradFill>
                  <a:gsLst>
                    <a:gs pos="1250">
                      <a:srgbClr val="1A1A1A"/>
                    </a:gs>
                    <a:gs pos="100000">
                      <a:srgbClr val="1A1A1A"/>
                    </a:gs>
                  </a:gsLst>
                  <a:lin ang="5400000" scaled="0"/>
                </a:gradFill>
                <a:effectLst/>
                <a:uLnTx/>
                <a:uFillTx/>
                <a:latin typeface="Segoe UI"/>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r" defTabSz="914400" fontAlgn="auto">
              <a:lnSpc>
                <a:spcPct val="90000"/>
              </a:lnSpc>
              <a:spcBef>
                <a:spcPts val="0"/>
              </a:spcBef>
              <a:spcAft>
                <a:spcPts val="300"/>
              </a:spcAft>
              <a:defRPr/>
            </a:pPr>
            <a:r>
              <a:rPr lang="en-US" sz="1500" b="1">
                <a:gradFill>
                  <a:gsLst>
                    <a:gs pos="2917">
                      <a:schemeClr val="accent1"/>
                    </a:gs>
                    <a:gs pos="63000">
                      <a:schemeClr val="accent1"/>
                    </a:gs>
                  </a:gsLst>
                  <a:lin ang="5400000" scaled="0"/>
                </a:gradFill>
                <a:ea typeface="+mn-ea"/>
                <a:cs typeface="+mn-cs"/>
              </a:rPr>
              <a:t>Protection in hours</a:t>
            </a:r>
          </a:p>
          <a:p>
            <a:pPr algn="r"/>
            <a:r>
              <a:rPr lang="en-US" sz="1500"/>
              <a:t>ML models and expert rules correlate signals </a:t>
            </a:r>
          </a:p>
          <a:p>
            <a:pPr algn="r"/>
            <a:r>
              <a:rPr lang="en-US" sz="1500"/>
              <a:t>from a vast network of sensors to classify threats</a:t>
            </a:r>
          </a:p>
        </p:txBody>
      </p:sp>
      <p:sp>
        <p:nvSpPr>
          <p:cNvPr id="27" name="TextBox 26">
            <a:extLst>
              <a:ext uri="{FF2B5EF4-FFF2-40B4-BE49-F238E27FC236}">
                <a16:creationId xmlns:a16="http://schemas.microsoft.com/office/drawing/2014/main" id="{D32A66AD-CC66-493A-8184-0A6CC91AD83C}"/>
              </a:ext>
            </a:extLst>
          </p:cNvPr>
          <p:cNvSpPr txBox="1"/>
          <p:nvPr/>
        </p:nvSpPr>
        <p:spPr>
          <a:xfrm rot="17944316">
            <a:off x="5261785" y="1449435"/>
            <a:ext cx="1419339" cy="534056"/>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765"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panose="020B0702040204020203" pitchFamily="34" charset="0"/>
                <a:cs typeface="Segoe UI Semibold" panose="020B0702040204020203" pitchFamily="34" charset="0"/>
              </a:rPr>
              <a:t>Client ML</a:t>
            </a:r>
          </a:p>
        </p:txBody>
      </p:sp>
      <p:grpSp>
        <p:nvGrpSpPr>
          <p:cNvPr id="12" name="Group 11">
            <a:extLst>
              <a:ext uri="{FF2B5EF4-FFF2-40B4-BE49-F238E27FC236}">
                <a16:creationId xmlns:a16="http://schemas.microsoft.com/office/drawing/2014/main" id="{07E11598-5FD6-4311-8B52-5A5BF030D070}"/>
              </a:ext>
            </a:extLst>
          </p:cNvPr>
          <p:cNvGrpSpPr/>
          <p:nvPr/>
        </p:nvGrpSpPr>
        <p:grpSpPr>
          <a:xfrm>
            <a:off x="3343520" y="2336721"/>
            <a:ext cx="2283101" cy="4278899"/>
            <a:chOff x="3343520" y="2336721"/>
            <a:chExt cx="2283101" cy="4278899"/>
          </a:xfrm>
        </p:grpSpPr>
        <p:cxnSp>
          <p:nvCxnSpPr>
            <p:cNvPr id="28" name="Straight Connector 27">
              <a:extLst>
                <a:ext uri="{FF2B5EF4-FFF2-40B4-BE49-F238E27FC236}">
                  <a16:creationId xmlns:a16="http://schemas.microsoft.com/office/drawing/2014/main" id="{EDB1B752-811E-40D2-8167-A7AFFB0DA131}"/>
                </a:ext>
              </a:extLst>
            </p:cNvPr>
            <p:cNvCxnSpPr>
              <a:cxnSpLocks/>
              <a:stCxn id="27" idx="1"/>
            </p:cNvCxnSpPr>
            <p:nvPr/>
          </p:nvCxnSpPr>
          <p:spPr>
            <a:xfrm flipH="1">
              <a:off x="3343520" y="2336721"/>
              <a:ext cx="2283101" cy="4278899"/>
            </a:xfrm>
            <a:prstGeom prst="line">
              <a:avLst/>
            </a:prstGeom>
            <a:solidFill>
              <a:srgbClr val="0078D7">
                <a:hueOff val="0"/>
                <a:satOff val="0"/>
                <a:lumOff val="0"/>
                <a:alphaOff val="0"/>
              </a:srgbClr>
            </a:solidFill>
            <a:ln w="10795" cap="flat" cmpd="sng" algn="ctr">
              <a:solidFill>
                <a:schemeClr val="accent1"/>
              </a:solidFill>
              <a:prstDash val="solid"/>
            </a:ln>
            <a:effectLst/>
          </p:spPr>
        </p:cxnSp>
        <p:sp>
          <p:nvSpPr>
            <p:cNvPr id="29" name="TextBox 28">
              <a:extLst>
                <a:ext uri="{FF2B5EF4-FFF2-40B4-BE49-F238E27FC236}">
                  <a16:creationId xmlns:a16="http://schemas.microsoft.com/office/drawing/2014/main" id="{D61EFCDA-C50A-4677-A223-FE6295EBD76C}"/>
                </a:ext>
              </a:extLst>
            </p:cNvPr>
            <p:cNvSpPr txBox="1"/>
            <p:nvPr/>
          </p:nvSpPr>
          <p:spPr>
            <a:xfrm rot="17854997">
              <a:off x="4122664" y="3642657"/>
              <a:ext cx="1419339" cy="534056"/>
            </a:xfrm>
            <a:prstGeom prst="rect">
              <a:avLst/>
            </a:prstGeom>
            <a:solidFill>
              <a:srgbClr val="EAEAEA"/>
            </a:solid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765"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panose="020B0702040204020203" pitchFamily="34" charset="0"/>
                  <a:cs typeface="Segoe UI Semibold" panose="020B0702040204020203" pitchFamily="34" charset="0"/>
                </a:rPr>
                <a:t>Cloud ML</a:t>
              </a:r>
            </a:p>
          </p:txBody>
        </p:sp>
      </p:grpSp>
    </p:spTree>
    <p:extLst>
      <p:ext uri="{BB962C8B-B14F-4D97-AF65-F5344CB8AC3E}">
        <p14:creationId xmlns:p14="http://schemas.microsoft.com/office/powerpoint/2010/main" val="26968615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17"/>
                                        </p:tgtEl>
                                      </p:cBhvr>
                                    </p:animEffect>
                                    <p:set>
                                      <p:cBhvr>
                                        <p:cTn id="12" dur="1" fill="hold">
                                          <p:stCondLst>
                                            <p:cond delay="499"/>
                                          </p:stCondLst>
                                        </p:cTn>
                                        <p:tgtEl>
                                          <p:spTgt spid="17"/>
                                        </p:tgtEl>
                                        <p:attrNameLst>
                                          <p:attrName>style.visibility</p:attrName>
                                        </p:attrNameLst>
                                      </p:cBhvr>
                                      <p:to>
                                        <p:strVal val="hidden"/>
                                      </p:to>
                                    </p:se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par>
                                <p:cTn id="17" presetID="10"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xit" presetSubtype="0" fill="hold" grpId="0" nodeType="clickEffect">
                                  <p:stCondLst>
                                    <p:cond delay="0"/>
                                  </p:stCondLst>
                                  <p:childTnLst>
                                    <p:animEffect transition="out" filter="fade">
                                      <p:cBhvr>
                                        <p:cTn id="23" dur="500"/>
                                        <p:tgtEl>
                                          <p:spTgt spid="18"/>
                                        </p:tgtEl>
                                      </p:cBhvr>
                                    </p:animEffect>
                                    <p:set>
                                      <p:cBhvr>
                                        <p:cTn id="24" dur="1" fill="hold">
                                          <p:stCondLst>
                                            <p:cond delay="499"/>
                                          </p:stCondLst>
                                        </p:cTn>
                                        <p:tgtEl>
                                          <p:spTgt spid="18"/>
                                        </p:tgtEl>
                                        <p:attrNameLst>
                                          <p:attrName>style.visibility</p:attrName>
                                        </p:attrNameLst>
                                      </p:cBhvr>
                                      <p:to>
                                        <p:strVal val="hidden"/>
                                      </p:to>
                                    </p:set>
                                  </p:childTnLst>
                                </p:cTn>
                              </p:par>
                            </p:childTnLst>
                          </p:cTn>
                        </p:par>
                        <p:par>
                          <p:cTn id="25" fill="hold">
                            <p:stCondLst>
                              <p:cond delay="500"/>
                            </p:stCondLst>
                            <p:childTnLst>
                              <p:par>
                                <p:cTn id="26" presetID="10" presetClass="entr" presetSubtype="0" fill="hold" grpId="0" nodeType="after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500"/>
                                        <p:tgtEl>
                                          <p:spTgt spid="9"/>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xit" presetSubtype="0" fill="hold" grpId="0" nodeType="clickEffect">
                                  <p:stCondLst>
                                    <p:cond delay="0"/>
                                  </p:stCondLst>
                                  <p:childTnLst>
                                    <p:animEffect transition="out" filter="fade">
                                      <p:cBhvr>
                                        <p:cTn id="32" dur="500"/>
                                        <p:tgtEl>
                                          <p:spTgt spid="19"/>
                                        </p:tgtEl>
                                      </p:cBhvr>
                                    </p:animEffect>
                                    <p:set>
                                      <p:cBhvr>
                                        <p:cTn id="33" dur="1" fill="hold">
                                          <p:stCondLst>
                                            <p:cond delay="499"/>
                                          </p:stCondLst>
                                        </p:cTn>
                                        <p:tgtEl>
                                          <p:spTgt spid="19"/>
                                        </p:tgtEl>
                                        <p:attrNameLst>
                                          <p:attrName>style.visibility</p:attrName>
                                        </p:attrNameLst>
                                      </p:cBhvr>
                                      <p:to>
                                        <p:strVal val="hidden"/>
                                      </p:to>
                                    </p:set>
                                  </p:childTnLst>
                                </p:cTn>
                              </p:par>
                            </p:childTnLst>
                          </p:cTn>
                        </p:par>
                        <p:par>
                          <p:cTn id="34" fill="hold">
                            <p:stCondLst>
                              <p:cond delay="500"/>
                            </p:stCondLst>
                            <p:childTnLst>
                              <p:par>
                                <p:cTn id="35" presetID="10" presetClass="entr" presetSubtype="0" fill="hold" grpId="0" nodeType="after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fade">
                                      <p:cBhvr>
                                        <p:cTn id="37" dur="500"/>
                                        <p:tgtEl>
                                          <p:spTgt spid="10"/>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xit" presetSubtype="0" fill="hold" grpId="0" nodeType="clickEffect">
                                  <p:stCondLst>
                                    <p:cond delay="0"/>
                                  </p:stCondLst>
                                  <p:childTnLst>
                                    <p:animEffect transition="out" filter="fade">
                                      <p:cBhvr>
                                        <p:cTn id="41" dur="500"/>
                                        <p:tgtEl>
                                          <p:spTgt spid="21"/>
                                        </p:tgtEl>
                                      </p:cBhvr>
                                    </p:animEffect>
                                    <p:set>
                                      <p:cBhvr>
                                        <p:cTn id="42" dur="1" fill="hold">
                                          <p:stCondLst>
                                            <p:cond delay="499"/>
                                          </p:stCondLst>
                                        </p:cTn>
                                        <p:tgtEl>
                                          <p:spTgt spid="21"/>
                                        </p:tgtEl>
                                        <p:attrNameLst>
                                          <p:attrName>style.visibility</p:attrName>
                                        </p:attrNameLst>
                                      </p:cBhvr>
                                      <p:to>
                                        <p:strVal val="hidden"/>
                                      </p:to>
                                    </p:set>
                                  </p:childTnLst>
                                </p:cTn>
                              </p:par>
                            </p:childTnLst>
                          </p:cTn>
                        </p:par>
                        <p:par>
                          <p:cTn id="43" fill="hold">
                            <p:stCondLst>
                              <p:cond delay="500"/>
                            </p:stCondLst>
                            <p:childTnLst>
                              <p:par>
                                <p:cTn id="44" presetID="10" presetClass="entr" presetSubtype="0" fill="hold" grpId="0" nodeType="afterEffect">
                                  <p:stCondLst>
                                    <p:cond delay="0"/>
                                  </p:stCondLst>
                                  <p:childTnLst>
                                    <p:set>
                                      <p:cBhvr>
                                        <p:cTn id="45" dur="1" fill="hold">
                                          <p:stCondLst>
                                            <p:cond delay="0"/>
                                          </p:stCondLst>
                                        </p:cTn>
                                        <p:tgtEl>
                                          <p:spTgt spid="11"/>
                                        </p:tgtEl>
                                        <p:attrNameLst>
                                          <p:attrName>style.visibility</p:attrName>
                                        </p:attrNameLst>
                                      </p:cBhvr>
                                      <p:to>
                                        <p:strVal val="visible"/>
                                      </p:to>
                                    </p:set>
                                    <p:animEffect transition="in" filter="fade">
                                      <p:cBhvr>
                                        <p:cTn id="4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7" grpId="0" animBg="1"/>
      <p:bldP spid="18" grpId="0" animBg="1"/>
      <p:bldP spid="19" grpId="0" animBg="1"/>
      <p:bldP spid="21" grpId="0" animBg="1"/>
      <p:bldP spid="11" grpId="0" animBg="1"/>
    </p:bldLst>
  </p:timing>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9" name="Group 178">
            <a:extLst>
              <a:ext uri="{FF2B5EF4-FFF2-40B4-BE49-F238E27FC236}">
                <a16:creationId xmlns:a16="http://schemas.microsoft.com/office/drawing/2014/main" id="{D9A7B9C3-2286-4750-9629-DB60E00A0E73}"/>
              </a:ext>
            </a:extLst>
          </p:cNvPr>
          <p:cNvGrpSpPr/>
          <p:nvPr/>
        </p:nvGrpSpPr>
        <p:grpSpPr>
          <a:xfrm>
            <a:off x="1165252" y="9716"/>
            <a:ext cx="8132175" cy="6911439"/>
            <a:chOff x="2622409" y="1323638"/>
            <a:chExt cx="5030142" cy="4275058"/>
          </a:xfrm>
          <a:noFill/>
        </p:grpSpPr>
        <p:sp>
          <p:nvSpPr>
            <p:cNvPr id="197" name="Oval 196">
              <a:extLst>
                <a:ext uri="{FF2B5EF4-FFF2-40B4-BE49-F238E27FC236}">
                  <a16:creationId xmlns:a16="http://schemas.microsoft.com/office/drawing/2014/main" id="{D839D629-91C3-476B-8E55-0040C5196DD6}"/>
                </a:ext>
              </a:extLst>
            </p:cNvPr>
            <p:cNvSpPr/>
            <p:nvPr/>
          </p:nvSpPr>
          <p:spPr bwMode="auto">
            <a:xfrm>
              <a:off x="4596638" y="3297230"/>
              <a:ext cx="1081690" cy="1081689"/>
            </a:xfrm>
            <a:prstGeom prst="ellipse">
              <a:avLst/>
            </a:prstGeom>
            <a:grpFill/>
            <a:ln>
              <a:solidFill>
                <a:schemeClr val="bg2">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4000">
                      <a:srgbClr val="1A1A1A"/>
                    </a:gs>
                    <a:gs pos="100000">
                      <a:srgbClr val="1A1A1A"/>
                    </a:gs>
                  </a:gsLst>
                  <a:lin ang="5400000" scaled="0"/>
                </a:gradFill>
                <a:effectLst/>
                <a:uLnTx/>
                <a:uFillTx/>
                <a:latin typeface="Segoe UI"/>
                <a:ea typeface="Segoe UI" pitchFamily="34" charset="0"/>
                <a:cs typeface="Segoe UI" pitchFamily="34" charset="0"/>
              </a:endParaRPr>
            </a:p>
          </p:txBody>
        </p:sp>
        <p:sp>
          <p:nvSpPr>
            <p:cNvPr id="198" name="Oval 197">
              <a:extLst>
                <a:ext uri="{FF2B5EF4-FFF2-40B4-BE49-F238E27FC236}">
                  <a16:creationId xmlns:a16="http://schemas.microsoft.com/office/drawing/2014/main" id="{60C48A6A-669E-48D0-8ECA-FA6AB5ABAA24}"/>
                </a:ext>
              </a:extLst>
            </p:cNvPr>
            <p:cNvSpPr/>
            <p:nvPr/>
          </p:nvSpPr>
          <p:spPr bwMode="auto">
            <a:xfrm>
              <a:off x="4313840" y="3014429"/>
              <a:ext cx="1647288" cy="1647288"/>
            </a:xfrm>
            <a:prstGeom prst="ellipse">
              <a:avLst/>
            </a:prstGeom>
            <a:grpFill/>
            <a:ln>
              <a:solidFill>
                <a:schemeClr val="bg2">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4000">
                      <a:srgbClr val="1A1A1A"/>
                    </a:gs>
                    <a:gs pos="100000">
                      <a:srgbClr val="1A1A1A"/>
                    </a:gs>
                  </a:gsLst>
                  <a:lin ang="5400000" scaled="0"/>
                </a:gradFill>
                <a:effectLst/>
                <a:uLnTx/>
                <a:uFillTx/>
                <a:latin typeface="Segoe UI"/>
                <a:ea typeface="Segoe UI" pitchFamily="34" charset="0"/>
                <a:cs typeface="Segoe UI" pitchFamily="34" charset="0"/>
              </a:endParaRPr>
            </a:p>
          </p:txBody>
        </p:sp>
        <p:sp>
          <p:nvSpPr>
            <p:cNvPr id="199" name="Oval 198">
              <a:extLst>
                <a:ext uri="{FF2B5EF4-FFF2-40B4-BE49-F238E27FC236}">
                  <a16:creationId xmlns:a16="http://schemas.microsoft.com/office/drawing/2014/main" id="{2E8F764D-FEBA-4F5B-A4B1-8ED9C57BBA03}"/>
                </a:ext>
              </a:extLst>
            </p:cNvPr>
            <p:cNvSpPr/>
            <p:nvPr/>
          </p:nvSpPr>
          <p:spPr bwMode="auto">
            <a:xfrm>
              <a:off x="4054640" y="2755231"/>
              <a:ext cx="2165686" cy="2165686"/>
            </a:xfrm>
            <a:prstGeom prst="ellipse">
              <a:avLst/>
            </a:prstGeom>
            <a:grpFill/>
            <a:ln>
              <a:solidFill>
                <a:schemeClr val="bg2">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4000">
                      <a:srgbClr val="1A1A1A"/>
                    </a:gs>
                    <a:gs pos="100000">
                      <a:srgbClr val="1A1A1A"/>
                    </a:gs>
                  </a:gsLst>
                  <a:lin ang="5400000" scaled="0"/>
                </a:gradFill>
                <a:effectLst/>
                <a:uLnTx/>
                <a:uFillTx/>
                <a:latin typeface="Segoe UI"/>
                <a:ea typeface="Segoe UI" pitchFamily="34" charset="0"/>
                <a:cs typeface="Segoe UI" pitchFamily="34" charset="0"/>
              </a:endParaRPr>
            </a:p>
          </p:txBody>
        </p:sp>
        <p:sp>
          <p:nvSpPr>
            <p:cNvPr id="200" name="Oval 199">
              <a:extLst>
                <a:ext uri="{FF2B5EF4-FFF2-40B4-BE49-F238E27FC236}">
                  <a16:creationId xmlns:a16="http://schemas.microsoft.com/office/drawing/2014/main" id="{D84A2817-7350-46A0-8BED-957F47BB943F}"/>
                </a:ext>
              </a:extLst>
            </p:cNvPr>
            <p:cNvSpPr/>
            <p:nvPr/>
          </p:nvSpPr>
          <p:spPr bwMode="auto">
            <a:xfrm>
              <a:off x="3721766" y="2422357"/>
              <a:ext cx="2831434" cy="2831434"/>
            </a:xfrm>
            <a:prstGeom prst="ellipse">
              <a:avLst/>
            </a:prstGeom>
            <a:grpFill/>
            <a:ln>
              <a:solidFill>
                <a:schemeClr val="bg2">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4000">
                      <a:srgbClr val="1A1A1A"/>
                    </a:gs>
                    <a:gs pos="100000">
                      <a:srgbClr val="1A1A1A"/>
                    </a:gs>
                  </a:gsLst>
                  <a:lin ang="5400000" scaled="0"/>
                </a:gradFill>
                <a:effectLst/>
                <a:uLnTx/>
                <a:uFillTx/>
                <a:latin typeface="Segoe UI"/>
                <a:ea typeface="Segoe UI" pitchFamily="34" charset="0"/>
                <a:cs typeface="Segoe UI" pitchFamily="34" charset="0"/>
              </a:endParaRPr>
            </a:p>
          </p:txBody>
        </p:sp>
        <p:sp>
          <p:nvSpPr>
            <p:cNvPr id="201" name="Oval 200">
              <a:extLst>
                <a:ext uri="{FF2B5EF4-FFF2-40B4-BE49-F238E27FC236}">
                  <a16:creationId xmlns:a16="http://schemas.microsoft.com/office/drawing/2014/main" id="{C2B31D6C-255A-43B7-9AEE-CF0DFA397E9C}"/>
                </a:ext>
              </a:extLst>
            </p:cNvPr>
            <p:cNvSpPr/>
            <p:nvPr/>
          </p:nvSpPr>
          <p:spPr bwMode="auto">
            <a:xfrm>
              <a:off x="3376861" y="2077452"/>
              <a:ext cx="3521244" cy="3521244"/>
            </a:xfrm>
            <a:prstGeom prst="ellipse">
              <a:avLst/>
            </a:prstGeom>
            <a:grpFill/>
            <a:ln>
              <a:solidFill>
                <a:schemeClr val="bg2">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4000">
                      <a:srgbClr val="1A1A1A"/>
                    </a:gs>
                    <a:gs pos="100000">
                      <a:srgbClr val="1A1A1A"/>
                    </a:gs>
                  </a:gsLst>
                  <a:lin ang="5400000" scaled="0"/>
                </a:gradFill>
                <a:effectLst/>
                <a:uLnTx/>
                <a:uFillTx/>
                <a:latin typeface="Segoe UI"/>
                <a:ea typeface="Segoe UI" pitchFamily="34" charset="0"/>
                <a:cs typeface="Segoe UI" pitchFamily="34" charset="0"/>
              </a:endParaRPr>
            </a:p>
          </p:txBody>
        </p:sp>
        <p:sp>
          <p:nvSpPr>
            <p:cNvPr id="202" name="Oval 201">
              <a:extLst>
                <a:ext uri="{FF2B5EF4-FFF2-40B4-BE49-F238E27FC236}">
                  <a16:creationId xmlns:a16="http://schemas.microsoft.com/office/drawing/2014/main" id="{9E45268B-D4D5-4AC3-B911-A74F901B3F6B}"/>
                </a:ext>
              </a:extLst>
            </p:cNvPr>
            <p:cNvSpPr/>
            <p:nvPr/>
          </p:nvSpPr>
          <p:spPr bwMode="auto">
            <a:xfrm>
              <a:off x="2959662" y="1660358"/>
              <a:ext cx="4355716" cy="3891418"/>
            </a:xfrm>
            <a:custGeom>
              <a:avLst/>
              <a:gdLst>
                <a:gd name="connsiteX0" fmla="*/ 0 w 7041379"/>
                <a:gd name="connsiteY0" fmla="*/ 3520690 h 7041379"/>
                <a:gd name="connsiteX1" fmla="*/ 3520690 w 7041379"/>
                <a:gd name="connsiteY1" fmla="*/ 0 h 7041379"/>
                <a:gd name="connsiteX2" fmla="*/ 7041380 w 7041379"/>
                <a:gd name="connsiteY2" fmla="*/ 3520690 h 7041379"/>
                <a:gd name="connsiteX3" fmla="*/ 3520690 w 7041379"/>
                <a:gd name="connsiteY3" fmla="*/ 7041380 h 7041379"/>
                <a:gd name="connsiteX4" fmla="*/ 0 w 7041379"/>
                <a:gd name="connsiteY4" fmla="*/ 3520690 h 7041379"/>
                <a:gd name="connsiteX0" fmla="*/ 3520690 w 7041380"/>
                <a:gd name="connsiteY0" fmla="*/ 7041380 h 7132820"/>
                <a:gd name="connsiteX1" fmla="*/ 0 w 7041380"/>
                <a:gd name="connsiteY1" fmla="*/ 3520690 h 7132820"/>
                <a:gd name="connsiteX2" fmla="*/ 3520690 w 7041380"/>
                <a:gd name="connsiteY2" fmla="*/ 0 h 7132820"/>
                <a:gd name="connsiteX3" fmla="*/ 7041380 w 7041380"/>
                <a:gd name="connsiteY3" fmla="*/ 3520690 h 7132820"/>
                <a:gd name="connsiteX4" fmla="*/ 3612130 w 7041380"/>
                <a:gd name="connsiteY4" fmla="*/ 7132820 h 7132820"/>
                <a:gd name="connsiteX0" fmla="*/ 3520690 w 7117587"/>
                <a:gd name="connsiteY0" fmla="*/ 7041380 h 7132820"/>
                <a:gd name="connsiteX1" fmla="*/ 0 w 7117587"/>
                <a:gd name="connsiteY1" fmla="*/ 3520690 h 7132820"/>
                <a:gd name="connsiteX2" fmla="*/ 3520690 w 7117587"/>
                <a:gd name="connsiteY2" fmla="*/ 0 h 7132820"/>
                <a:gd name="connsiteX3" fmla="*/ 7041380 w 7117587"/>
                <a:gd name="connsiteY3" fmla="*/ 3520690 h 7132820"/>
                <a:gd name="connsiteX4" fmla="*/ 5756943 w 7117587"/>
                <a:gd name="connsiteY4" fmla="*/ 6291212 h 7132820"/>
                <a:gd name="connsiteX5" fmla="*/ 3612130 w 7117587"/>
                <a:gd name="connsiteY5" fmla="*/ 7132820 h 7132820"/>
                <a:gd name="connsiteX0" fmla="*/ 3590904 w 7187801"/>
                <a:gd name="connsiteY0" fmla="*/ 7041380 h 7132820"/>
                <a:gd name="connsiteX1" fmla="*/ 1420257 w 7187801"/>
                <a:gd name="connsiteY1" fmla="*/ 6291212 h 7132820"/>
                <a:gd name="connsiteX2" fmla="*/ 70214 w 7187801"/>
                <a:gd name="connsiteY2" fmla="*/ 3520690 h 7132820"/>
                <a:gd name="connsiteX3" fmla="*/ 3590904 w 7187801"/>
                <a:gd name="connsiteY3" fmla="*/ 0 h 7132820"/>
                <a:gd name="connsiteX4" fmla="*/ 7111594 w 7187801"/>
                <a:gd name="connsiteY4" fmla="*/ 3520690 h 7132820"/>
                <a:gd name="connsiteX5" fmla="*/ 5827157 w 7187801"/>
                <a:gd name="connsiteY5" fmla="*/ 6291212 h 7132820"/>
                <a:gd name="connsiteX6" fmla="*/ 3682344 w 7187801"/>
                <a:gd name="connsiteY6" fmla="*/ 7132820 h 7132820"/>
                <a:gd name="connsiteX0" fmla="*/ 3520862 w 7117759"/>
                <a:gd name="connsiteY0" fmla="*/ 7041380 h 7132820"/>
                <a:gd name="connsiteX1" fmla="*/ 1350215 w 7117759"/>
                <a:gd name="connsiteY1" fmla="*/ 6291212 h 7132820"/>
                <a:gd name="connsiteX2" fmla="*/ 172 w 7117759"/>
                <a:gd name="connsiteY2" fmla="*/ 3520690 h 7132820"/>
                <a:gd name="connsiteX3" fmla="*/ 3520862 w 7117759"/>
                <a:gd name="connsiteY3" fmla="*/ 0 h 7132820"/>
                <a:gd name="connsiteX4" fmla="*/ 7041552 w 7117759"/>
                <a:gd name="connsiteY4" fmla="*/ 3520690 h 7132820"/>
                <a:gd name="connsiteX5" fmla="*/ 5757115 w 7117759"/>
                <a:gd name="connsiteY5" fmla="*/ 6291212 h 7132820"/>
                <a:gd name="connsiteX6" fmla="*/ 3612302 w 7117759"/>
                <a:gd name="connsiteY6" fmla="*/ 7132820 h 7132820"/>
                <a:gd name="connsiteX0" fmla="*/ 3520862 w 7042421"/>
                <a:gd name="connsiteY0" fmla="*/ 7041380 h 7132820"/>
                <a:gd name="connsiteX1" fmla="*/ 1350215 w 7042421"/>
                <a:gd name="connsiteY1" fmla="*/ 6291212 h 7132820"/>
                <a:gd name="connsiteX2" fmla="*/ 172 w 7042421"/>
                <a:gd name="connsiteY2" fmla="*/ 3520690 h 7132820"/>
                <a:gd name="connsiteX3" fmla="*/ 3520862 w 7042421"/>
                <a:gd name="connsiteY3" fmla="*/ 0 h 7132820"/>
                <a:gd name="connsiteX4" fmla="*/ 7041552 w 7042421"/>
                <a:gd name="connsiteY4" fmla="*/ 3520690 h 7132820"/>
                <a:gd name="connsiteX5" fmla="*/ 5757115 w 7042421"/>
                <a:gd name="connsiteY5" fmla="*/ 6291212 h 7132820"/>
                <a:gd name="connsiteX6" fmla="*/ 3612302 w 7042421"/>
                <a:gd name="connsiteY6" fmla="*/ 7132820 h 7132820"/>
                <a:gd name="connsiteX0" fmla="*/ 3520862 w 7042421"/>
                <a:gd name="connsiteY0" fmla="*/ 7041380 h 7041380"/>
                <a:gd name="connsiteX1" fmla="*/ 1350215 w 7042421"/>
                <a:gd name="connsiteY1" fmla="*/ 6291212 h 7041380"/>
                <a:gd name="connsiteX2" fmla="*/ 172 w 7042421"/>
                <a:gd name="connsiteY2" fmla="*/ 3520690 h 7041380"/>
                <a:gd name="connsiteX3" fmla="*/ 3520862 w 7042421"/>
                <a:gd name="connsiteY3" fmla="*/ 0 h 7041380"/>
                <a:gd name="connsiteX4" fmla="*/ 7041552 w 7042421"/>
                <a:gd name="connsiteY4" fmla="*/ 3520690 h 7041380"/>
                <a:gd name="connsiteX5" fmla="*/ 5757115 w 7042421"/>
                <a:gd name="connsiteY5" fmla="*/ 6291212 h 7041380"/>
                <a:gd name="connsiteX0" fmla="*/ 1350215 w 7042421"/>
                <a:gd name="connsiteY0" fmla="*/ 6291212 h 6291212"/>
                <a:gd name="connsiteX1" fmla="*/ 172 w 7042421"/>
                <a:gd name="connsiteY1" fmla="*/ 3520690 h 6291212"/>
                <a:gd name="connsiteX2" fmla="*/ 3520862 w 7042421"/>
                <a:gd name="connsiteY2" fmla="*/ 0 h 6291212"/>
                <a:gd name="connsiteX3" fmla="*/ 7041552 w 7042421"/>
                <a:gd name="connsiteY3" fmla="*/ 3520690 h 6291212"/>
                <a:gd name="connsiteX4" fmla="*/ 5757115 w 7042421"/>
                <a:gd name="connsiteY4" fmla="*/ 6291212 h 6291212"/>
                <a:gd name="connsiteX0" fmla="*/ 1350215 w 7042393"/>
                <a:gd name="connsiteY0" fmla="*/ 6291212 h 6291212"/>
                <a:gd name="connsiteX1" fmla="*/ 172 w 7042393"/>
                <a:gd name="connsiteY1" fmla="*/ 3520690 h 6291212"/>
                <a:gd name="connsiteX2" fmla="*/ 3520862 w 7042393"/>
                <a:gd name="connsiteY2" fmla="*/ 0 h 6291212"/>
                <a:gd name="connsiteX3" fmla="*/ 7041552 w 7042393"/>
                <a:gd name="connsiteY3" fmla="*/ 3520690 h 6291212"/>
                <a:gd name="connsiteX4" fmla="*/ 5757115 w 7042393"/>
                <a:gd name="connsiteY4" fmla="*/ 6291212 h 6291212"/>
                <a:gd name="connsiteX0" fmla="*/ 1350215 w 7041837"/>
                <a:gd name="connsiteY0" fmla="*/ 6291212 h 6291212"/>
                <a:gd name="connsiteX1" fmla="*/ 172 w 7041837"/>
                <a:gd name="connsiteY1" fmla="*/ 3520690 h 6291212"/>
                <a:gd name="connsiteX2" fmla="*/ 3520862 w 7041837"/>
                <a:gd name="connsiteY2" fmla="*/ 0 h 6291212"/>
                <a:gd name="connsiteX3" fmla="*/ 7041552 w 7041837"/>
                <a:gd name="connsiteY3" fmla="*/ 3520690 h 6291212"/>
                <a:gd name="connsiteX4" fmla="*/ 5757115 w 7041837"/>
                <a:gd name="connsiteY4" fmla="*/ 6291212 h 6291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41837" h="6291212">
                  <a:moveTo>
                    <a:pt x="1350215" y="6291212"/>
                  </a:moveTo>
                  <a:cubicBezTo>
                    <a:pt x="763433" y="5704430"/>
                    <a:pt x="19398" y="5089925"/>
                    <a:pt x="172" y="3520690"/>
                  </a:cubicBezTo>
                  <a:cubicBezTo>
                    <a:pt x="-19054" y="1951455"/>
                    <a:pt x="1576439" y="0"/>
                    <a:pt x="3520862" y="0"/>
                  </a:cubicBezTo>
                  <a:cubicBezTo>
                    <a:pt x="5465285" y="0"/>
                    <a:pt x="7011743" y="1608555"/>
                    <a:pt x="7041552" y="3520690"/>
                  </a:cubicBezTo>
                  <a:cubicBezTo>
                    <a:pt x="7058661" y="4886725"/>
                    <a:pt x="6303257" y="5727290"/>
                    <a:pt x="5757115" y="6291212"/>
                  </a:cubicBezTo>
                </a:path>
              </a:pathLst>
            </a:custGeom>
            <a:grpFill/>
            <a:ln>
              <a:solidFill>
                <a:schemeClr val="bg2">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4000">
                      <a:srgbClr val="1A1A1A"/>
                    </a:gs>
                    <a:gs pos="100000">
                      <a:srgbClr val="1A1A1A"/>
                    </a:gs>
                  </a:gsLst>
                  <a:lin ang="5400000" scaled="0"/>
                </a:gradFill>
                <a:effectLst/>
                <a:uLnTx/>
                <a:uFillTx/>
                <a:latin typeface="Segoe UI"/>
                <a:ea typeface="Segoe UI" pitchFamily="34" charset="0"/>
                <a:cs typeface="Segoe UI" pitchFamily="34" charset="0"/>
              </a:endParaRPr>
            </a:p>
          </p:txBody>
        </p:sp>
        <p:sp>
          <p:nvSpPr>
            <p:cNvPr id="203" name="Oval 202">
              <a:extLst>
                <a:ext uri="{FF2B5EF4-FFF2-40B4-BE49-F238E27FC236}">
                  <a16:creationId xmlns:a16="http://schemas.microsoft.com/office/drawing/2014/main" id="{31DB8165-7DAA-4D5B-A86A-9E7B5000342B}"/>
                </a:ext>
              </a:extLst>
            </p:cNvPr>
            <p:cNvSpPr/>
            <p:nvPr/>
          </p:nvSpPr>
          <p:spPr bwMode="auto">
            <a:xfrm>
              <a:off x="2622409" y="1323638"/>
              <a:ext cx="5030142" cy="4259561"/>
            </a:xfrm>
            <a:custGeom>
              <a:avLst/>
              <a:gdLst>
                <a:gd name="connsiteX0" fmla="*/ 0 w 8130118"/>
                <a:gd name="connsiteY0" fmla="*/ 4065059 h 8130118"/>
                <a:gd name="connsiteX1" fmla="*/ 4065059 w 8130118"/>
                <a:gd name="connsiteY1" fmla="*/ 0 h 8130118"/>
                <a:gd name="connsiteX2" fmla="*/ 8130118 w 8130118"/>
                <a:gd name="connsiteY2" fmla="*/ 4065059 h 8130118"/>
                <a:gd name="connsiteX3" fmla="*/ 4065059 w 8130118"/>
                <a:gd name="connsiteY3" fmla="*/ 8130118 h 8130118"/>
                <a:gd name="connsiteX4" fmla="*/ 0 w 8130118"/>
                <a:gd name="connsiteY4" fmla="*/ 4065059 h 8130118"/>
                <a:gd name="connsiteX0" fmla="*/ 4065059 w 8130118"/>
                <a:gd name="connsiteY0" fmla="*/ 8130118 h 8221558"/>
                <a:gd name="connsiteX1" fmla="*/ 0 w 8130118"/>
                <a:gd name="connsiteY1" fmla="*/ 4065059 h 8221558"/>
                <a:gd name="connsiteX2" fmla="*/ 4065059 w 8130118"/>
                <a:gd name="connsiteY2" fmla="*/ 0 h 8221558"/>
                <a:gd name="connsiteX3" fmla="*/ 8130118 w 8130118"/>
                <a:gd name="connsiteY3" fmla="*/ 4065059 h 8221558"/>
                <a:gd name="connsiteX4" fmla="*/ 4156499 w 8130118"/>
                <a:gd name="connsiteY4" fmla="*/ 8221558 h 8221558"/>
                <a:gd name="connsiteX0" fmla="*/ 4065059 w 8270390"/>
                <a:gd name="connsiteY0" fmla="*/ 8130118 h 8221558"/>
                <a:gd name="connsiteX1" fmla="*/ 0 w 8270390"/>
                <a:gd name="connsiteY1" fmla="*/ 4065059 h 8221558"/>
                <a:gd name="connsiteX2" fmla="*/ 4065059 w 8270390"/>
                <a:gd name="connsiteY2" fmla="*/ 0 h 8221558"/>
                <a:gd name="connsiteX3" fmla="*/ 8130118 w 8270390"/>
                <a:gd name="connsiteY3" fmla="*/ 4065059 h 8221558"/>
                <a:gd name="connsiteX4" fmla="*/ 7037918 w 8270390"/>
                <a:gd name="connsiteY4" fmla="*/ 6886384 h 8221558"/>
                <a:gd name="connsiteX5" fmla="*/ 4156499 w 8270390"/>
                <a:gd name="connsiteY5" fmla="*/ 8221558 h 8221558"/>
                <a:gd name="connsiteX0" fmla="*/ 4206421 w 8411752"/>
                <a:gd name="connsiteY0" fmla="*/ 8130118 h 8221558"/>
                <a:gd name="connsiteX1" fmla="*/ 1235680 w 8411752"/>
                <a:gd name="connsiteY1" fmla="*/ 6848284 h 8221558"/>
                <a:gd name="connsiteX2" fmla="*/ 141362 w 8411752"/>
                <a:gd name="connsiteY2" fmla="*/ 4065059 h 8221558"/>
                <a:gd name="connsiteX3" fmla="*/ 4206421 w 8411752"/>
                <a:gd name="connsiteY3" fmla="*/ 0 h 8221558"/>
                <a:gd name="connsiteX4" fmla="*/ 8271480 w 8411752"/>
                <a:gd name="connsiteY4" fmla="*/ 4065059 h 8221558"/>
                <a:gd name="connsiteX5" fmla="*/ 7179280 w 8411752"/>
                <a:gd name="connsiteY5" fmla="*/ 6886384 h 8221558"/>
                <a:gd name="connsiteX6" fmla="*/ 4297861 w 8411752"/>
                <a:gd name="connsiteY6" fmla="*/ 8221558 h 8221558"/>
                <a:gd name="connsiteX0" fmla="*/ 1235680 w 8411752"/>
                <a:gd name="connsiteY0" fmla="*/ 6848284 h 8221558"/>
                <a:gd name="connsiteX1" fmla="*/ 141362 w 8411752"/>
                <a:gd name="connsiteY1" fmla="*/ 4065059 h 8221558"/>
                <a:gd name="connsiteX2" fmla="*/ 4206421 w 8411752"/>
                <a:gd name="connsiteY2" fmla="*/ 0 h 8221558"/>
                <a:gd name="connsiteX3" fmla="*/ 8271480 w 8411752"/>
                <a:gd name="connsiteY3" fmla="*/ 4065059 h 8221558"/>
                <a:gd name="connsiteX4" fmla="*/ 7179280 w 8411752"/>
                <a:gd name="connsiteY4" fmla="*/ 6886384 h 8221558"/>
                <a:gd name="connsiteX5" fmla="*/ 4297861 w 8411752"/>
                <a:gd name="connsiteY5" fmla="*/ 8221558 h 8221558"/>
                <a:gd name="connsiteX0" fmla="*/ 1235680 w 8411752"/>
                <a:gd name="connsiteY0" fmla="*/ 6848284 h 6886384"/>
                <a:gd name="connsiteX1" fmla="*/ 141362 w 8411752"/>
                <a:gd name="connsiteY1" fmla="*/ 4065059 h 6886384"/>
                <a:gd name="connsiteX2" fmla="*/ 4206421 w 8411752"/>
                <a:gd name="connsiteY2" fmla="*/ 0 h 6886384"/>
                <a:gd name="connsiteX3" fmla="*/ 8271480 w 8411752"/>
                <a:gd name="connsiteY3" fmla="*/ 4065059 h 6886384"/>
                <a:gd name="connsiteX4" fmla="*/ 7179280 w 8411752"/>
                <a:gd name="connsiteY4" fmla="*/ 6886384 h 6886384"/>
                <a:gd name="connsiteX0" fmla="*/ 1206884 w 8382956"/>
                <a:gd name="connsiteY0" fmla="*/ 6848284 h 6886384"/>
                <a:gd name="connsiteX1" fmla="*/ 112566 w 8382956"/>
                <a:gd name="connsiteY1" fmla="*/ 4065059 h 6886384"/>
                <a:gd name="connsiteX2" fmla="*/ 4177625 w 8382956"/>
                <a:gd name="connsiteY2" fmla="*/ 0 h 6886384"/>
                <a:gd name="connsiteX3" fmla="*/ 8242684 w 8382956"/>
                <a:gd name="connsiteY3" fmla="*/ 4065059 h 6886384"/>
                <a:gd name="connsiteX4" fmla="*/ 7150484 w 8382956"/>
                <a:gd name="connsiteY4" fmla="*/ 6886384 h 6886384"/>
                <a:gd name="connsiteX0" fmla="*/ 1094319 w 8270391"/>
                <a:gd name="connsiteY0" fmla="*/ 6848284 h 6886384"/>
                <a:gd name="connsiteX1" fmla="*/ 1 w 8270391"/>
                <a:gd name="connsiteY1" fmla="*/ 4065059 h 6886384"/>
                <a:gd name="connsiteX2" fmla="*/ 4065060 w 8270391"/>
                <a:gd name="connsiteY2" fmla="*/ 0 h 6886384"/>
                <a:gd name="connsiteX3" fmla="*/ 8130119 w 8270391"/>
                <a:gd name="connsiteY3" fmla="*/ 4065059 h 6886384"/>
                <a:gd name="connsiteX4" fmla="*/ 7037919 w 8270391"/>
                <a:gd name="connsiteY4" fmla="*/ 6886384 h 6886384"/>
                <a:gd name="connsiteX0" fmla="*/ 1102352 w 8278424"/>
                <a:gd name="connsiteY0" fmla="*/ 6848284 h 6886384"/>
                <a:gd name="connsiteX1" fmla="*/ 8034 w 8278424"/>
                <a:gd name="connsiteY1" fmla="*/ 4065059 h 6886384"/>
                <a:gd name="connsiteX2" fmla="*/ 4073093 w 8278424"/>
                <a:gd name="connsiteY2" fmla="*/ 0 h 6886384"/>
                <a:gd name="connsiteX3" fmla="*/ 8138152 w 8278424"/>
                <a:gd name="connsiteY3" fmla="*/ 4065059 h 6886384"/>
                <a:gd name="connsiteX4" fmla="*/ 7045952 w 8278424"/>
                <a:gd name="connsiteY4" fmla="*/ 6886384 h 6886384"/>
                <a:gd name="connsiteX0" fmla="*/ 1106334 w 8282406"/>
                <a:gd name="connsiteY0" fmla="*/ 6848284 h 6886384"/>
                <a:gd name="connsiteX1" fmla="*/ 12016 w 8282406"/>
                <a:gd name="connsiteY1" fmla="*/ 4065059 h 6886384"/>
                <a:gd name="connsiteX2" fmla="*/ 4077075 w 8282406"/>
                <a:gd name="connsiteY2" fmla="*/ 0 h 6886384"/>
                <a:gd name="connsiteX3" fmla="*/ 8142134 w 8282406"/>
                <a:gd name="connsiteY3" fmla="*/ 4065059 h 6886384"/>
                <a:gd name="connsiteX4" fmla="*/ 7049934 w 8282406"/>
                <a:gd name="connsiteY4" fmla="*/ 6886384 h 6886384"/>
                <a:gd name="connsiteX0" fmla="*/ 1105908 w 8281980"/>
                <a:gd name="connsiteY0" fmla="*/ 6848284 h 6886384"/>
                <a:gd name="connsiteX1" fmla="*/ 11590 w 8281980"/>
                <a:gd name="connsiteY1" fmla="*/ 4065059 h 6886384"/>
                <a:gd name="connsiteX2" fmla="*/ 4076649 w 8281980"/>
                <a:gd name="connsiteY2" fmla="*/ 0 h 6886384"/>
                <a:gd name="connsiteX3" fmla="*/ 8141708 w 8281980"/>
                <a:gd name="connsiteY3" fmla="*/ 4065059 h 6886384"/>
                <a:gd name="connsiteX4" fmla="*/ 7049508 w 8281980"/>
                <a:gd name="connsiteY4" fmla="*/ 6886384 h 6886384"/>
                <a:gd name="connsiteX0" fmla="*/ 1094319 w 8270391"/>
                <a:gd name="connsiteY0" fmla="*/ 6848284 h 6886384"/>
                <a:gd name="connsiteX1" fmla="*/ 1 w 8270391"/>
                <a:gd name="connsiteY1" fmla="*/ 4065059 h 6886384"/>
                <a:gd name="connsiteX2" fmla="*/ 4065060 w 8270391"/>
                <a:gd name="connsiteY2" fmla="*/ 0 h 6886384"/>
                <a:gd name="connsiteX3" fmla="*/ 8130119 w 8270391"/>
                <a:gd name="connsiteY3" fmla="*/ 4065059 h 6886384"/>
                <a:gd name="connsiteX4" fmla="*/ 7037919 w 8270391"/>
                <a:gd name="connsiteY4" fmla="*/ 6886384 h 6886384"/>
                <a:gd name="connsiteX0" fmla="*/ 1095352 w 8271424"/>
                <a:gd name="connsiteY0" fmla="*/ 6848284 h 6886384"/>
                <a:gd name="connsiteX1" fmla="*/ 1034 w 8271424"/>
                <a:gd name="connsiteY1" fmla="*/ 4065059 h 6886384"/>
                <a:gd name="connsiteX2" fmla="*/ 4066093 w 8271424"/>
                <a:gd name="connsiteY2" fmla="*/ 0 h 6886384"/>
                <a:gd name="connsiteX3" fmla="*/ 8131152 w 8271424"/>
                <a:gd name="connsiteY3" fmla="*/ 4065059 h 6886384"/>
                <a:gd name="connsiteX4" fmla="*/ 7038952 w 8271424"/>
                <a:gd name="connsiteY4" fmla="*/ 6886384 h 6886384"/>
                <a:gd name="connsiteX0" fmla="*/ 1095352 w 8271424"/>
                <a:gd name="connsiteY0" fmla="*/ 6848284 h 6886384"/>
                <a:gd name="connsiteX1" fmla="*/ 1034 w 8271424"/>
                <a:gd name="connsiteY1" fmla="*/ 4065059 h 6886384"/>
                <a:gd name="connsiteX2" fmla="*/ 4066093 w 8271424"/>
                <a:gd name="connsiteY2" fmla="*/ 0 h 6886384"/>
                <a:gd name="connsiteX3" fmla="*/ 8131152 w 8271424"/>
                <a:gd name="connsiteY3" fmla="*/ 4065059 h 6886384"/>
                <a:gd name="connsiteX4" fmla="*/ 7038952 w 8271424"/>
                <a:gd name="connsiteY4" fmla="*/ 6886384 h 6886384"/>
                <a:gd name="connsiteX0" fmla="*/ 1095352 w 8132176"/>
                <a:gd name="connsiteY0" fmla="*/ 6848284 h 6886384"/>
                <a:gd name="connsiteX1" fmla="*/ 1034 w 8132176"/>
                <a:gd name="connsiteY1" fmla="*/ 4065059 h 6886384"/>
                <a:gd name="connsiteX2" fmla="*/ 4066093 w 8132176"/>
                <a:gd name="connsiteY2" fmla="*/ 0 h 6886384"/>
                <a:gd name="connsiteX3" fmla="*/ 8131152 w 8132176"/>
                <a:gd name="connsiteY3" fmla="*/ 4065059 h 6886384"/>
                <a:gd name="connsiteX4" fmla="*/ 7038952 w 8132176"/>
                <a:gd name="connsiteY4" fmla="*/ 6886384 h 6886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32176" h="6886384">
                  <a:moveTo>
                    <a:pt x="1095352" y="6848284"/>
                  </a:moveTo>
                  <a:cubicBezTo>
                    <a:pt x="824242" y="6729574"/>
                    <a:pt x="39310" y="5841438"/>
                    <a:pt x="1034" y="4065059"/>
                  </a:cubicBezTo>
                  <a:cubicBezTo>
                    <a:pt x="-50365" y="1679634"/>
                    <a:pt x="1821023" y="0"/>
                    <a:pt x="4066093" y="0"/>
                  </a:cubicBezTo>
                  <a:cubicBezTo>
                    <a:pt x="6311163" y="0"/>
                    <a:pt x="8118276" y="1660029"/>
                    <a:pt x="8131152" y="4065059"/>
                  </a:cubicBezTo>
                  <a:cubicBezTo>
                    <a:pt x="8156728" y="5276290"/>
                    <a:pt x="7701222" y="6193634"/>
                    <a:pt x="7038952" y="6886384"/>
                  </a:cubicBezTo>
                </a:path>
              </a:pathLst>
            </a:custGeom>
            <a:grpFill/>
            <a:ln>
              <a:solidFill>
                <a:schemeClr val="bg2">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4000">
                      <a:srgbClr val="1A1A1A"/>
                    </a:gs>
                    <a:gs pos="100000">
                      <a:srgbClr val="1A1A1A"/>
                    </a:gs>
                  </a:gsLst>
                  <a:lin ang="5400000" scaled="0"/>
                </a:gradFill>
                <a:effectLst/>
                <a:uLnTx/>
                <a:uFillTx/>
                <a:latin typeface="Segoe UI"/>
                <a:ea typeface="Segoe UI" pitchFamily="34" charset="0"/>
                <a:cs typeface="Segoe UI" pitchFamily="34" charset="0"/>
              </a:endParaRPr>
            </a:p>
          </p:txBody>
        </p:sp>
      </p:grpSp>
      <p:grpSp>
        <p:nvGrpSpPr>
          <p:cNvPr id="180" name="Group 179">
            <a:extLst>
              <a:ext uri="{FF2B5EF4-FFF2-40B4-BE49-F238E27FC236}">
                <a16:creationId xmlns:a16="http://schemas.microsoft.com/office/drawing/2014/main" id="{E3125DBC-C2AB-412E-BF0C-FDAB60E09B44}"/>
              </a:ext>
            </a:extLst>
          </p:cNvPr>
          <p:cNvGrpSpPr/>
          <p:nvPr/>
        </p:nvGrpSpPr>
        <p:grpSpPr>
          <a:xfrm>
            <a:off x="4083407" y="3395458"/>
            <a:ext cx="2238086" cy="1376300"/>
            <a:chOff x="4167407" y="3470354"/>
            <a:chExt cx="2238403" cy="1376494"/>
          </a:xfrm>
        </p:grpSpPr>
        <p:grpSp>
          <p:nvGrpSpPr>
            <p:cNvPr id="181" name="Group 180">
              <a:extLst>
                <a:ext uri="{FF2B5EF4-FFF2-40B4-BE49-F238E27FC236}">
                  <a16:creationId xmlns:a16="http://schemas.microsoft.com/office/drawing/2014/main" id="{96FC09FF-D2D4-4744-9E5D-C6B05F0B05CB}"/>
                </a:ext>
              </a:extLst>
            </p:cNvPr>
            <p:cNvGrpSpPr/>
            <p:nvPr/>
          </p:nvGrpSpPr>
          <p:grpSpPr>
            <a:xfrm>
              <a:off x="4868186" y="3470354"/>
              <a:ext cx="723774" cy="697094"/>
              <a:chOff x="4867057" y="2837657"/>
              <a:chExt cx="724136" cy="697440"/>
            </a:xfrm>
          </p:grpSpPr>
          <p:cxnSp>
            <p:nvCxnSpPr>
              <p:cNvPr id="183" name="Straight Connector 182">
                <a:extLst>
                  <a:ext uri="{FF2B5EF4-FFF2-40B4-BE49-F238E27FC236}">
                    <a16:creationId xmlns:a16="http://schemas.microsoft.com/office/drawing/2014/main" id="{895E9E09-2BC7-40F8-8210-60192598D9EB}"/>
                  </a:ext>
                </a:extLst>
              </p:cNvPr>
              <p:cNvCxnSpPr/>
              <p:nvPr/>
            </p:nvCxnSpPr>
            <p:spPr>
              <a:xfrm flipV="1">
                <a:off x="5102239" y="2890227"/>
                <a:ext cx="599" cy="424464"/>
              </a:xfrm>
              <a:prstGeom prst="line">
                <a:avLst/>
              </a:prstGeom>
              <a:noFill/>
              <a:ln w="3175" cap="flat" cmpd="sng" algn="ctr">
                <a:solidFill>
                  <a:srgbClr val="0078D7"/>
                </a:solidFill>
                <a:prstDash val="sysDot"/>
                <a:headEnd type="none" w="med" len="med"/>
                <a:tailEnd type="none" w="med" len="med"/>
              </a:ln>
              <a:effectLst/>
            </p:spPr>
          </p:cxnSp>
          <p:cxnSp>
            <p:nvCxnSpPr>
              <p:cNvPr id="184" name="Straight Connector 183">
                <a:extLst>
                  <a:ext uri="{FF2B5EF4-FFF2-40B4-BE49-F238E27FC236}">
                    <a16:creationId xmlns:a16="http://schemas.microsoft.com/office/drawing/2014/main" id="{C0B68B24-BEDA-4C02-88F6-FF21DF6D4251}"/>
                  </a:ext>
                </a:extLst>
              </p:cNvPr>
              <p:cNvCxnSpPr/>
              <p:nvPr/>
            </p:nvCxnSpPr>
            <p:spPr>
              <a:xfrm flipH="1" flipV="1">
                <a:off x="5101539" y="2891603"/>
                <a:ext cx="146751" cy="197665"/>
              </a:xfrm>
              <a:prstGeom prst="line">
                <a:avLst/>
              </a:prstGeom>
              <a:noFill/>
              <a:ln w="3175" cap="flat" cmpd="sng" algn="ctr">
                <a:solidFill>
                  <a:srgbClr val="0078D7"/>
                </a:solidFill>
                <a:prstDash val="sysDot"/>
                <a:headEnd type="none" w="med" len="med"/>
                <a:tailEnd type="none" w="med" len="med"/>
              </a:ln>
              <a:effectLst/>
            </p:spPr>
          </p:cxnSp>
          <p:cxnSp>
            <p:nvCxnSpPr>
              <p:cNvPr id="185" name="Straight Connector 184">
                <a:extLst>
                  <a:ext uri="{FF2B5EF4-FFF2-40B4-BE49-F238E27FC236}">
                    <a16:creationId xmlns:a16="http://schemas.microsoft.com/office/drawing/2014/main" id="{AD6A7517-CDFB-439F-A7B3-CAF59DE1F112}"/>
                  </a:ext>
                </a:extLst>
              </p:cNvPr>
              <p:cNvCxnSpPr/>
              <p:nvPr/>
            </p:nvCxnSpPr>
            <p:spPr>
              <a:xfrm flipH="1" flipV="1">
                <a:off x="5235069" y="3077247"/>
                <a:ext cx="229123" cy="256494"/>
              </a:xfrm>
              <a:prstGeom prst="line">
                <a:avLst/>
              </a:prstGeom>
              <a:noFill/>
              <a:ln w="3175" cap="flat" cmpd="sng" algn="ctr">
                <a:solidFill>
                  <a:srgbClr val="0078D7"/>
                </a:solidFill>
                <a:prstDash val="sysDot"/>
                <a:headEnd type="none" w="med" len="med"/>
                <a:tailEnd type="none" w="med" len="med"/>
              </a:ln>
              <a:effectLst/>
            </p:spPr>
          </p:cxnSp>
          <p:cxnSp>
            <p:nvCxnSpPr>
              <p:cNvPr id="186" name="Straight Connector 185">
                <a:extLst>
                  <a:ext uri="{FF2B5EF4-FFF2-40B4-BE49-F238E27FC236}">
                    <a16:creationId xmlns:a16="http://schemas.microsoft.com/office/drawing/2014/main" id="{F53D2F67-ED63-4334-83F2-4156EB1CC93E}"/>
                  </a:ext>
                </a:extLst>
              </p:cNvPr>
              <p:cNvCxnSpPr/>
              <p:nvPr/>
            </p:nvCxnSpPr>
            <p:spPr>
              <a:xfrm flipH="1">
                <a:off x="5133991" y="3329890"/>
                <a:ext cx="326273" cy="83228"/>
              </a:xfrm>
              <a:prstGeom prst="line">
                <a:avLst/>
              </a:prstGeom>
              <a:noFill/>
              <a:ln w="3175" cap="flat" cmpd="sng" algn="ctr">
                <a:solidFill>
                  <a:srgbClr val="0078D7"/>
                </a:solidFill>
                <a:prstDash val="sysDot"/>
                <a:headEnd type="none" w="med" len="med"/>
                <a:tailEnd type="none" w="med" len="med"/>
              </a:ln>
              <a:effectLst/>
            </p:spPr>
          </p:cxnSp>
          <p:cxnSp>
            <p:nvCxnSpPr>
              <p:cNvPr id="187" name="Straight Connector 186">
                <a:extLst>
                  <a:ext uri="{FF2B5EF4-FFF2-40B4-BE49-F238E27FC236}">
                    <a16:creationId xmlns:a16="http://schemas.microsoft.com/office/drawing/2014/main" id="{1E6D71EC-2EFD-476E-8B2B-6CB2B40B1B48}"/>
                  </a:ext>
                </a:extLst>
              </p:cNvPr>
              <p:cNvCxnSpPr/>
              <p:nvPr/>
            </p:nvCxnSpPr>
            <p:spPr>
              <a:xfrm flipH="1" flipV="1">
                <a:off x="4972066" y="3159118"/>
                <a:ext cx="484396" cy="167590"/>
              </a:xfrm>
              <a:prstGeom prst="line">
                <a:avLst/>
              </a:prstGeom>
              <a:noFill/>
              <a:ln w="3175" cap="flat" cmpd="sng" algn="ctr">
                <a:solidFill>
                  <a:srgbClr val="0078D7"/>
                </a:solidFill>
                <a:prstDash val="sysDot"/>
                <a:headEnd type="none" w="med" len="med"/>
                <a:tailEnd type="none" w="med" len="med"/>
              </a:ln>
              <a:effectLst/>
            </p:spPr>
          </p:cxnSp>
          <p:cxnSp>
            <p:nvCxnSpPr>
              <p:cNvPr id="188" name="Straight Connector 187">
                <a:extLst>
                  <a:ext uri="{FF2B5EF4-FFF2-40B4-BE49-F238E27FC236}">
                    <a16:creationId xmlns:a16="http://schemas.microsoft.com/office/drawing/2014/main" id="{02B58362-0BA4-4A4F-95C5-8567D84D68D3}"/>
                  </a:ext>
                </a:extLst>
              </p:cNvPr>
              <p:cNvCxnSpPr/>
              <p:nvPr/>
            </p:nvCxnSpPr>
            <p:spPr>
              <a:xfrm flipH="1">
                <a:off x="4946665" y="2895592"/>
                <a:ext cx="161925" cy="250824"/>
              </a:xfrm>
              <a:prstGeom prst="line">
                <a:avLst/>
              </a:prstGeom>
              <a:noFill/>
              <a:ln w="3175" cap="flat" cmpd="sng" algn="ctr">
                <a:solidFill>
                  <a:srgbClr val="0078D7"/>
                </a:solidFill>
                <a:prstDash val="sysDot"/>
                <a:headEnd type="none" w="med" len="med"/>
                <a:tailEnd type="none" w="med" len="med"/>
              </a:ln>
              <a:effectLst/>
            </p:spPr>
          </p:cxnSp>
          <p:cxnSp>
            <p:nvCxnSpPr>
              <p:cNvPr id="189" name="Straight Connector 188">
                <a:extLst>
                  <a:ext uri="{FF2B5EF4-FFF2-40B4-BE49-F238E27FC236}">
                    <a16:creationId xmlns:a16="http://schemas.microsoft.com/office/drawing/2014/main" id="{95CDE0E1-FCDF-4CCF-AD4D-1648E70E0870}"/>
                  </a:ext>
                </a:extLst>
              </p:cNvPr>
              <p:cNvCxnSpPr/>
              <p:nvPr/>
            </p:nvCxnSpPr>
            <p:spPr>
              <a:xfrm flipH="1" flipV="1">
                <a:off x="4943008" y="3147151"/>
                <a:ext cx="165586" cy="259617"/>
              </a:xfrm>
              <a:prstGeom prst="line">
                <a:avLst/>
              </a:prstGeom>
              <a:noFill/>
              <a:ln w="3175" cap="flat" cmpd="sng" algn="ctr">
                <a:solidFill>
                  <a:srgbClr val="0078D7"/>
                </a:solidFill>
                <a:prstDash val="sysDot"/>
                <a:headEnd type="none" w="med" len="med"/>
                <a:tailEnd type="none" w="med" len="med"/>
              </a:ln>
              <a:effectLst/>
            </p:spPr>
          </p:cxnSp>
          <p:cxnSp>
            <p:nvCxnSpPr>
              <p:cNvPr id="190" name="Straight Connector 189">
                <a:extLst>
                  <a:ext uri="{FF2B5EF4-FFF2-40B4-BE49-F238E27FC236}">
                    <a16:creationId xmlns:a16="http://schemas.microsoft.com/office/drawing/2014/main" id="{D513D4CC-1D09-4A39-8F0B-345FD80B5747}"/>
                  </a:ext>
                </a:extLst>
              </p:cNvPr>
              <p:cNvCxnSpPr/>
              <p:nvPr/>
            </p:nvCxnSpPr>
            <p:spPr>
              <a:xfrm flipV="1">
                <a:off x="5109570" y="3067042"/>
                <a:ext cx="126021" cy="342983"/>
              </a:xfrm>
              <a:prstGeom prst="line">
                <a:avLst/>
              </a:prstGeom>
              <a:noFill/>
              <a:ln w="3175" cap="flat" cmpd="sng" algn="ctr">
                <a:solidFill>
                  <a:srgbClr val="0078D7"/>
                </a:solidFill>
                <a:prstDash val="sysDot"/>
                <a:headEnd type="none" w="med" len="med"/>
                <a:tailEnd type="none" w="med" len="med"/>
              </a:ln>
              <a:effectLst/>
            </p:spPr>
          </p:cxnSp>
          <p:cxnSp>
            <p:nvCxnSpPr>
              <p:cNvPr id="191" name="Straight Connector 190">
                <a:extLst>
                  <a:ext uri="{FF2B5EF4-FFF2-40B4-BE49-F238E27FC236}">
                    <a16:creationId xmlns:a16="http://schemas.microsoft.com/office/drawing/2014/main" id="{3196A591-5EF5-4CC8-AA69-BCD9161E5BB3}"/>
                  </a:ext>
                </a:extLst>
              </p:cNvPr>
              <p:cNvCxnSpPr/>
              <p:nvPr/>
            </p:nvCxnSpPr>
            <p:spPr>
              <a:xfrm flipV="1">
                <a:off x="4948299" y="3063867"/>
                <a:ext cx="284117" cy="87617"/>
              </a:xfrm>
              <a:prstGeom prst="line">
                <a:avLst/>
              </a:prstGeom>
              <a:noFill/>
              <a:ln w="3175" cap="flat" cmpd="sng" algn="ctr">
                <a:solidFill>
                  <a:srgbClr val="0078D7"/>
                </a:solidFill>
                <a:prstDash val="sysDot"/>
                <a:headEnd type="none" w="med" len="med"/>
                <a:tailEnd type="none" w="med" len="med"/>
              </a:ln>
              <a:effectLst/>
            </p:spPr>
          </p:cxnSp>
          <p:sp>
            <p:nvSpPr>
              <p:cNvPr id="192" name="Oval 191">
                <a:extLst>
                  <a:ext uri="{FF2B5EF4-FFF2-40B4-BE49-F238E27FC236}">
                    <a16:creationId xmlns:a16="http://schemas.microsoft.com/office/drawing/2014/main" id="{2C010803-0178-4120-AC0C-0403DC555685}"/>
                  </a:ext>
                </a:extLst>
              </p:cNvPr>
              <p:cNvSpPr/>
              <p:nvPr/>
            </p:nvSpPr>
            <p:spPr bwMode="auto">
              <a:xfrm>
                <a:off x="5338656" y="3216157"/>
                <a:ext cx="252537" cy="252532"/>
              </a:xfrm>
              <a:prstGeom prst="ellipse">
                <a:avLst/>
              </a:prstGeom>
              <a:solidFill>
                <a:srgbClr val="0078D7"/>
              </a:solidFill>
              <a:ln w="3175" cap="flat" cmpd="sng" algn="ctr">
                <a:solidFill>
                  <a:srgbClr val="0078D7"/>
                </a:solid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4000">
                        <a:srgbClr val="1A1A1A"/>
                      </a:gs>
                      <a:gs pos="100000">
                        <a:srgbClr val="1A1A1A"/>
                      </a:gs>
                    </a:gsLst>
                    <a:lin ang="5400000" scaled="0"/>
                  </a:gradFill>
                  <a:effectLst/>
                  <a:uLnTx/>
                  <a:uFillTx/>
                  <a:latin typeface="Segoe UI Semilight"/>
                  <a:ea typeface="+mn-ea"/>
                  <a:cs typeface="+mn-cs"/>
                </a:endParaRPr>
              </a:p>
            </p:txBody>
          </p:sp>
          <p:sp>
            <p:nvSpPr>
              <p:cNvPr id="193" name="Oval 192">
                <a:extLst>
                  <a:ext uri="{FF2B5EF4-FFF2-40B4-BE49-F238E27FC236}">
                    <a16:creationId xmlns:a16="http://schemas.microsoft.com/office/drawing/2014/main" id="{13FEBD36-55A7-49A2-896E-4894AFF5474A}"/>
                  </a:ext>
                </a:extLst>
              </p:cNvPr>
              <p:cNvSpPr/>
              <p:nvPr/>
            </p:nvSpPr>
            <p:spPr bwMode="auto">
              <a:xfrm>
                <a:off x="4992544" y="3282565"/>
                <a:ext cx="252537" cy="252532"/>
              </a:xfrm>
              <a:prstGeom prst="ellipse">
                <a:avLst/>
              </a:prstGeom>
              <a:solidFill>
                <a:srgbClr val="0078D7"/>
              </a:solidFill>
              <a:ln w="3175" cap="flat" cmpd="sng" algn="ctr">
                <a:solidFill>
                  <a:srgbClr val="0078D7"/>
                </a:solid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4000">
                        <a:srgbClr val="1A1A1A"/>
                      </a:gs>
                      <a:gs pos="100000">
                        <a:srgbClr val="1A1A1A"/>
                      </a:gs>
                    </a:gsLst>
                    <a:lin ang="5400000" scaled="0"/>
                  </a:gradFill>
                  <a:effectLst/>
                  <a:uLnTx/>
                  <a:uFillTx/>
                  <a:latin typeface="Segoe UI Semilight"/>
                  <a:ea typeface="+mn-ea"/>
                  <a:cs typeface="+mn-cs"/>
                </a:endParaRPr>
              </a:p>
            </p:txBody>
          </p:sp>
          <p:sp>
            <p:nvSpPr>
              <p:cNvPr id="194" name="Oval 193">
                <a:extLst>
                  <a:ext uri="{FF2B5EF4-FFF2-40B4-BE49-F238E27FC236}">
                    <a16:creationId xmlns:a16="http://schemas.microsoft.com/office/drawing/2014/main" id="{24708150-5852-48CA-8C97-8FC711B33C57}"/>
                  </a:ext>
                </a:extLst>
              </p:cNvPr>
              <p:cNvSpPr/>
              <p:nvPr/>
            </p:nvSpPr>
            <p:spPr bwMode="auto">
              <a:xfrm>
                <a:off x="5151825" y="2990948"/>
                <a:ext cx="158648" cy="158647"/>
              </a:xfrm>
              <a:prstGeom prst="ellipse">
                <a:avLst/>
              </a:prstGeom>
              <a:solidFill>
                <a:srgbClr val="0078D7"/>
              </a:solidFill>
              <a:ln w="3175" cap="flat" cmpd="sng" algn="ctr">
                <a:solidFill>
                  <a:srgbClr val="0078D7"/>
                </a:solid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4000">
                        <a:srgbClr val="1A1A1A"/>
                      </a:gs>
                      <a:gs pos="100000">
                        <a:srgbClr val="1A1A1A"/>
                      </a:gs>
                    </a:gsLst>
                    <a:lin ang="5400000" scaled="0"/>
                  </a:gradFill>
                  <a:effectLst/>
                  <a:uLnTx/>
                  <a:uFillTx/>
                  <a:latin typeface="Segoe UI Semilight"/>
                  <a:ea typeface="+mn-ea"/>
                  <a:cs typeface="+mn-cs"/>
                </a:endParaRPr>
              </a:p>
            </p:txBody>
          </p:sp>
          <p:sp>
            <p:nvSpPr>
              <p:cNvPr id="195" name="Oval 194">
                <a:extLst>
                  <a:ext uri="{FF2B5EF4-FFF2-40B4-BE49-F238E27FC236}">
                    <a16:creationId xmlns:a16="http://schemas.microsoft.com/office/drawing/2014/main" id="{5AAD51DF-AB73-4B36-B9CF-C11A5FF579E1}"/>
                  </a:ext>
                </a:extLst>
              </p:cNvPr>
              <p:cNvSpPr/>
              <p:nvPr/>
            </p:nvSpPr>
            <p:spPr bwMode="auto">
              <a:xfrm>
                <a:off x="4867057" y="3064598"/>
                <a:ext cx="158648" cy="158647"/>
              </a:xfrm>
              <a:prstGeom prst="ellipse">
                <a:avLst/>
              </a:prstGeom>
              <a:solidFill>
                <a:srgbClr val="0078D7"/>
              </a:solidFill>
              <a:ln w="3175" cap="flat" cmpd="sng" algn="ctr">
                <a:solidFill>
                  <a:srgbClr val="0078D7"/>
                </a:solid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4000">
                        <a:srgbClr val="1A1A1A"/>
                      </a:gs>
                      <a:gs pos="100000">
                        <a:srgbClr val="1A1A1A"/>
                      </a:gs>
                    </a:gsLst>
                    <a:lin ang="5400000" scaled="0"/>
                  </a:gradFill>
                  <a:effectLst/>
                  <a:uLnTx/>
                  <a:uFillTx/>
                  <a:latin typeface="Segoe UI Semilight"/>
                  <a:ea typeface="+mn-ea"/>
                  <a:cs typeface="+mn-cs"/>
                </a:endParaRPr>
              </a:p>
            </p:txBody>
          </p:sp>
          <p:sp>
            <p:nvSpPr>
              <p:cNvPr id="196" name="Oval 195">
                <a:extLst>
                  <a:ext uri="{FF2B5EF4-FFF2-40B4-BE49-F238E27FC236}">
                    <a16:creationId xmlns:a16="http://schemas.microsoft.com/office/drawing/2014/main" id="{396EE0C5-C0C2-407A-85BB-B6D3FA169612}"/>
                  </a:ext>
                </a:extLst>
              </p:cNvPr>
              <p:cNvSpPr/>
              <p:nvPr/>
            </p:nvSpPr>
            <p:spPr bwMode="auto">
              <a:xfrm>
                <a:off x="5051177" y="2837657"/>
                <a:ext cx="105571" cy="105567"/>
              </a:xfrm>
              <a:prstGeom prst="ellipse">
                <a:avLst/>
              </a:prstGeom>
              <a:solidFill>
                <a:srgbClr val="0078D7"/>
              </a:solidFill>
              <a:ln w="3175" cap="flat" cmpd="sng" algn="ctr">
                <a:solidFill>
                  <a:srgbClr val="0078D7"/>
                </a:solid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4000">
                        <a:srgbClr val="1A1A1A"/>
                      </a:gs>
                      <a:gs pos="100000">
                        <a:srgbClr val="1A1A1A"/>
                      </a:gs>
                    </a:gsLst>
                    <a:lin ang="5400000" scaled="0"/>
                  </a:gradFill>
                  <a:effectLst/>
                  <a:uLnTx/>
                  <a:uFillTx/>
                  <a:latin typeface="Segoe UI Semilight"/>
                  <a:ea typeface="+mn-ea"/>
                  <a:cs typeface="+mn-cs"/>
                </a:endParaRPr>
              </a:p>
            </p:txBody>
          </p:sp>
        </p:grpSp>
        <p:sp>
          <p:nvSpPr>
            <p:cNvPr id="182" name="Rectangle 181">
              <a:extLst>
                <a:ext uri="{FF2B5EF4-FFF2-40B4-BE49-F238E27FC236}">
                  <a16:creationId xmlns:a16="http://schemas.microsoft.com/office/drawing/2014/main" id="{183B3BA1-8F45-47C1-9A12-02AC7F62F907}"/>
                </a:ext>
              </a:extLst>
            </p:cNvPr>
            <p:cNvSpPr/>
            <p:nvPr/>
          </p:nvSpPr>
          <p:spPr>
            <a:xfrm>
              <a:off x="4167407" y="4200426"/>
              <a:ext cx="2238403" cy="646422"/>
            </a:xfrm>
            <a:prstGeom prst="rect">
              <a:avLst/>
            </a:prstGeom>
            <a:noFill/>
          </p:spPr>
          <p:txBody>
            <a:bodyPr wrap="square">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gradFill>
                    <a:gsLst>
                      <a:gs pos="4000">
                        <a:srgbClr val="1A1A1A"/>
                      </a:gs>
                      <a:gs pos="10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Powered by </a:t>
              </a:r>
              <a:br>
                <a:rPr kumimoji="0" lang="en-US" sz="1200" b="0" i="0" u="none" strike="noStrike" kern="0" cap="none" spc="0" normalizeH="0" baseline="0" noProof="0">
                  <a:ln>
                    <a:noFill/>
                  </a:ln>
                  <a:gradFill>
                    <a:gsLst>
                      <a:gs pos="4000">
                        <a:srgbClr val="1A1A1A"/>
                      </a:gs>
                      <a:gs pos="10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br>
              <a:r>
                <a:rPr kumimoji="0" lang="en-US" sz="1200" b="0" i="0" u="none" strike="noStrike" kern="0" cap="none" spc="0" normalizeH="0" baseline="0" noProof="0">
                  <a:ln>
                    <a:noFill/>
                  </a:ln>
                  <a:gradFill>
                    <a:gsLst>
                      <a:gs pos="4000">
                        <a:srgbClr val="1A1A1A"/>
                      </a:gs>
                      <a:gs pos="10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the Intelligent </a:t>
              </a:r>
              <a:br>
                <a:rPr kumimoji="0" lang="en-US" sz="1200" b="0" i="0" u="none" strike="noStrike" kern="0" cap="none" spc="0" normalizeH="0" baseline="0" noProof="0">
                  <a:ln>
                    <a:noFill/>
                  </a:ln>
                  <a:gradFill>
                    <a:gsLst>
                      <a:gs pos="4000">
                        <a:srgbClr val="1A1A1A"/>
                      </a:gs>
                      <a:gs pos="10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br>
              <a:r>
                <a:rPr kumimoji="0" lang="en-US" sz="1200" b="0" i="0" u="none" strike="noStrike" kern="0" cap="none" spc="0" normalizeH="0" baseline="0" noProof="0">
                  <a:ln>
                    <a:noFill/>
                  </a:ln>
                  <a:gradFill>
                    <a:gsLst>
                      <a:gs pos="4000">
                        <a:srgbClr val="1A1A1A"/>
                      </a:gs>
                      <a:gs pos="10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Security Graph</a:t>
              </a:r>
            </a:p>
          </p:txBody>
        </p:sp>
      </p:grpSp>
      <p:sp>
        <p:nvSpPr>
          <p:cNvPr id="204" name="Rectangle 203">
            <a:hlinkClick r:id="rId3" tooltip="Cloud App Security provides discovery and control of your Shadow IT in the cloud. It extends the visibility, auditing, and control you have on-premises to your cloud applications and the data in them. "/>
            <a:extLst>
              <a:ext uri="{FF2B5EF4-FFF2-40B4-BE49-F238E27FC236}">
                <a16:creationId xmlns:a16="http://schemas.microsoft.com/office/drawing/2014/main" id="{FABF00F5-A0AC-4AC6-A6D6-D1D92E06B885}"/>
              </a:ext>
            </a:extLst>
          </p:cNvPr>
          <p:cNvSpPr/>
          <p:nvPr/>
        </p:nvSpPr>
        <p:spPr>
          <a:xfrm>
            <a:off x="1980791" y="1536856"/>
            <a:ext cx="1945067" cy="387375"/>
          </a:xfrm>
          <a:prstGeom prst="rect">
            <a:avLst/>
          </a:prstGeom>
          <a:solidFill>
            <a:schemeClr val="bg1"/>
          </a:solidFill>
          <a:ln w="38100">
            <a:solidFill>
              <a:schemeClr val="accent3"/>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4000">
                      <a:srgbClr val="1A1A1A"/>
                    </a:gs>
                    <a:gs pos="10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Cloud App Security</a:t>
            </a:r>
          </a:p>
        </p:txBody>
      </p:sp>
      <p:cxnSp>
        <p:nvCxnSpPr>
          <p:cNvPr id="205" name="Straight Connector 204">
            <a:extLst>
              <a:ext uri="{FF2B5EF4-FFF2-40B4-BE49-F238E27FC236}">
                <a16:creationId xmlns:a16="http://schemas.microsoft.com/office/drawing/2014/main" id="{73A6E053-5CE4-4129-A4FC-98A71046A5A4}"/>
              </a:ext>
            </a:extLst>
          </p:cNvPr>
          <p:cNvCxnSpPr>
            <a:cxnSpLocks/>
            <a:stCxn id="312" idx="5"/>
            <a:endCxn id="309" idx="2"/>
          </p:cNvCxnSpPr>
          <p:nvPr/>
        </p:nvCxnSpPr>
        <p:spPr>
          <a:xfrm flipV="1">
            <a:off x="1677260" y="2982304"/>
            <a:ext cx="1390331" cy="25025"/>
          </a:xfrm>
          <a:prstGeom prst="line">
            <a:avLst/>
          </a:prstGeom>
          <a:ln w="38100" cap="rnd">
            <a:solidFill>
              <a:srgbClr val="E81123"/>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C19F429E-1FA7-48B5-86E6-ED9FE1F769DA}"/>
              </a:ext>
            </a:extLst>
          </p:cNvPr>
          <p:cNvCxnSpPr>
            <a:cxnSpLocks/>
          </p:cNvCxnSpPr>
          <p:nvPr/>
        </p:nvCxnSpPr>
        <p:spPr>
          <a:xfrm flipV="1">
            <a:off x="1720955" y="2416043"/>
            <a:ext cx="360904" cy="256573"/>
          </a:xfrm>
          <a:prstGeom prst="line">
            <a:avLst/>
          </a:prstGeom>
          <a:ln w="38100" cap="rnd">
            <a:solidFill>
              <a:srgbClr val="E81123"/>
            </a:solidFill>
          </a:ln>
        </p:spPr>
        <p:style>
          <a:lnRef idx="1">
            <a:schemeClr val="accent1"/>
          </a:lnRef>
          <a:fillRef idx="0">
            <a:schemeClr val="accent1"/>
          </a:fillRef>
          <a:effectRef idx="0">
            <a:schemeClr val="accent1"/>
          </a:effectRef>
          <a:fontRef idx="minor">
            <a:schemeClr val="tx1"/>
          </a:fontRef>
        </p:style>
      </p:cxnSp>
      <p:cxnSp>
        <p:nvCxnSpPr>
          <p:cNvPr id="207" name="Straight Connector 206">
            <a:extLst>
              <a:ext uri="{FF2B5EF4-FFF2-40B4-BE49-F238E27FC236}">
                <a16:creationId xmlns:a16="http://schemas.microsoft.com/office/drawing/2014/main" id="{0425B13C-CBF4-4D9C-ABF9-52C73572DE61}"/>
              </a:ext>
            </a:extLst>
          </p:cNvPr>
          <p:cNvCxnSpPr>
            <a:cxnSpLocks/>
            <a:stCxn id="309" idx="6"/>
            <a:endCxn id="301" idx="2"/>
          </p:cNvCxnSpPr>
          <p:nvPr/>
        </p:nvCxnSpPr>
        <p:spPr>
          <a:xfrm>
            <a:off x="3703172" y="2982304"/>
            <a:ext cx="618657" cy="9095"/>
          </a:xfrm>
          <a:prstGeom prst="line">
            <a:avLst/>
          </a:prstGeom>
          <a:ln w="38100" cap="rnd">
            <a:solidFill>
              <a:srgbClr val="E81123"/>
            </a:solidFill>
          </a:ln>
        </p:spPr>
        <p:style>
          <a:lnRef idx="1">
            <a:schemeClr val="accent1"/>
          </a:lnRef>
          <a:fillRef idx="0">
            <a:schemeClr val="accent1"/>
          </a:fillRef>
          <a:effectRef idx="0">
            <a:schemeClr val="accent1"/>
          </a:effectRef>
          <a:fontRef idx="minor">
            <a:schemeClr val="tx1"/>
          </a:fontRef>
        </p:style>
      </p:cxnSp>
      <p:cxnSp>
        <p:nvCxnSpPr>
          <p:cNvPr id="208" name="Straight Connector 207">
            <a:extLst>
              <a:ext uri="{FF2B5EF4-FFF2-40B4-BE49-F238E27FC236}">
                <a16:creationId xmlns:a16="http://schemas.microsoft.com/office/drawing/2014/main" id="{8451C101-599D-45D2-A661-82F181815CC8}"/>
              </a:ext>
            </a:extLst>
          </p:cNvPr>
          <p:cNvCxnSpPr>
            <a:cxnSpLocks/>
          </p:cNvCxnSpPr>
          <p:nvPr/>
        </p:nvCxnSpPr>
        <p:spPr>
          <a:xfrm flipV="1">
            <a:off x="6899689" y="2194683"/>
            <a:ext cx="394572" cy="704253"/>
          </a:xfrm>
          <a:prstGeom prst="line">
            <a:avLst/>
          </a:prstGeom>
          <a:ln w="38100" cap="rnd">
            <a:solidFill>
              <a:srgbClr val="E81123"/>
            </a:solidFill>
          </a:ln>
        </p:spPr>
        <p:style>
          <a:lnRef idx="1">
            <a:schemeClr val="accent1"/>
          </a:lnRef>
          <a:fillRef idx="0">
            <a:schemeClr val="accent1"/>
          </a:fillRef>
          <a:effectRef idx="0">
            <a:schemeClr val="accent1"/>
          </a:effectRef>
          <a:fontRef idx="minor">
            <a:schemeClr val="tx1"/>
          </a:fontRef>
        </p:style>
      </p:cxnSp>
      <p:cxnSp>
        <p:nvCxnSpPr>
          <p:cNvPr id="209" name="Straight Connector 208">
            <a:extLst>
              <a:ext uri="{FF2B5EF4-FFF2-40B4-BE49-F238E27FC236}">
                <a16:creationId xmlns:a16="http://schemas.microsoft.com/office/drawing/2014/main" id="{DB76AEF9-A8AC-4FAA-B89E-B3E5F7E1F58B}"/>
              </a:ext>
            </a:extLst>
          </p:cNvPr>
          <p:cNvCxnSpPr>
            <a:cxnSpLocks/>
          </p:cNvCxnSpPr>
          <p:nvPr/>
        </p:nvCxnSpPr>
        <p:spPr>
          <a:xfrm flipH="1" flipV="1">
            <a:off x="4339268" y="2491756"/>
            <a:ext cx="260089" cy="289670"/>
          </a:xfrm>
          <a:prstGeom prst="line">
            <a:avLst/>
          </a:prstGeom>
          <a:ln w="38100" cap="rnd">
            <a:solidFill>
              <a:srgbClr val="E81123"/>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a:extLst>
              <a:ext uri="{FF2B5EF4-FFF2-40B4-BE49-F238E27FC236}">
                <a16:creationId xmlns:a16="http://schemas.microsoft.com/office/drawing/2014/main" id="{05504138-6C9D-4C54-8259-77762457CDE9}"/>
              </a:ext>
            </a:extLst>
          </p:cNvPr>
          <p:cNvCxnSpPr>
            <a:cxnSpLocks/>
            <a:stCxn id="293" idx="5"/>
            <a:endCxn id="306" idx="1"/>
          </p:cNvCxnSpPr>
          <p:nvPr/>
        </p:nvCxnSpPr>
        <p:spPr>
          <a:xfrm>
            <a:off x="7057408" y="3218690"/>
            <a:ext cx="505979" cy="608702"/>
          </a:xfrm>
          <a:prstGeom prst="line">
            <a:avLst/>
          </a:prstGeom>
          <a:ln w="38100" cap="rnd">
            <a:solidFill>
              <a:srgbClr val="E81123"/>
            </a:solidFill>
          </a:ln>
        </p:spPr>
        <p:style>
          <a:lnRef idx="1">
            <a:schemeClr val="accent1"/>
          </a:lnRef>
          <a:fillRef idx="0">
            <a:schemeClr val="accent1"/>
          </a:fillRef>
          <a:effectRef idx="0">
            <a:schemeClr val="accent1"/>
          </a:effectRef>
          <a:fontRef idx="minor">
            <a:schemeClr val="tx1"/>
          </a:fontRef>
        </p:style>
      </p:cxnSp>
      <p:sp>
        <p:nvSpPr>
          <p:cNvPr id="211" name="Rectangle 210">
            <a:hlinkClick r:id="rId4" tooltip="Azure Active Directory Identity Protection is a feature of the Azure AD Premium P2 edition that provides you with a consolidated view into risk events and potential vulnerabilities affecting your organization’s identities."/>
            <a:extLst>
              <a:ext uri="{FF2B5EF4-FFF2-40B4-BE49-F238E27FC236}">
                <a16:creationId xmlns:a16="http://schemas.microsoft.com/office/drawing/2014/main" id="{04D3D1B7-0344-4900-BC6F-8D86D35A5A62}"/>
              </a:ext>
            </a:extLst>
          </p:cNvPr>
          <p:cNvSpPr/>
          <p:nvPr/>
        </p:nvSpPr>
        <p:spPr>
          <a:xfrm>
            <a:off x="5125377" y="2004026"/>
            <a:ext cx="1749942" cy="561532"/>
          </a:xfrm>
          <a:prstGeom prst="rect">
            <a:avLst/>
          </a:prstGeom>
          <a:solidFill>
            <a:schemeClr val="bg1"/>
          </a:solidFill>
          <a:ln w="38100">
            <a:solidFill>
              <a:schemeClr val="accent3"/>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gradFill>
                <a:gsLst>
                  <a:gs pos="4000">
                    <a:srgbClr val="1A1A1A"/>
                  </a:gs>
                  <a:gs pos="100000">
                    <a:srgbClr val="1A1A1A"/>
                  </a:gs>
                </a:gsLst>
                <a:lin ang="5400000" scaled="0"/>
              </a:gradFill>
              <a:effectLst/>
              <a:uLnTx/>
              <a:uFillTx/>
              <a:latin typeface="Segoe UI"/>
              <a:ea typeface="+mn-ea"/>
              <a:cs typeface="+mn-cs"/>
            </a:endParaRPr>
          </a:p>
        </p:txBody>
      </p:sp>
      <p:sp>
        <p:nvSpPr>
          <p:cNvPr id="212" name="Rectangle 211">
            <a:hlinkClick r:id="rId5" tooltip="Azure Active Directory Identity Protection is a feature of the Azure AD Premium P2 edition that provides you with a consolidated view into risk events and potential vulnerabilities affecting your organization’s identities."/>
            <a:extLst>
              <a:ext uri="{FF2B5EF4-FFF2-40B4-BE49-F238E27FC236}">
                <a16:creationId xmlns:a16="http://schemas.microsoft.com/office/drawing/2014/main" id="{62BAB070-DE4F-4CA2-9F11-A6D235C9EAB6}"/>
              </a:ext>
            </a:extLst>
          </p:cNvPr>
          <p:cNvSpPr/>
          <p:nvPr/>
        </p:nvSpPr>
        <p:spPr>
          <a:xfrm>
            <a:off x="5203983" y="2089410"/>
            <a:ext cx="2162535" cy="369332"/>
          </a:xfrm>
          <a:prstGeom prst="rect">
            <a:avLst/>
          </a:prstGeom>
        </p:spPr>
        <p:txBody>
          <a:bodyPr wrap="square" lIns="0" tIns="0" rIns="457200" bIns="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4000">
                      <a:srgbClr val="1A1A1A"/>
                    </a:gs>
                    <a:gs pos="10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Azure AD </a:t>
            </a:r>
          </a:p>
          <a:p>
            <a:pPr marL="22860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gradFill>
                  <a:gsLst>
                    <a:gs pos="4000">
                      <a:srgbClr val="1A1A1A"/>
                    </a:gs>
                    <a:gs pos="100000">
                      <a:srgbClr val="1A1A1A"/>
                    </a:gs>
                  </a:gsLst>
                  <a:lin ang="5400000" scaled="0"/>
                </a:gradFill>
                <a:effectLst/>
                <a:uLnTx/>
                <a:uFillTx/>
                <a:latin typeface="Segoe UI"/>
                <a:ea typeface="+mn-ea"/>
                <a:cs typeface="+mn-cs"/>
              </a:rPr>
              <a:t>Identity Protection</a:t>
            </a:r>
          </a:p>
        </p:txBody>
      </p:sp>
      <p:grpSp>
        <p:nvGrpSpPr>
          <p:cNvPr id="213" name="Group 212">
            <a:extLst>
              <a:ext uri="{FF2B5EF4-FFF2-40B4-BE49-F238E27FC236}">
                <a16:creationId xmlns:a16="http://schemas.microsoft.com/office/drawing/2014/main" id="{CF1734D9-91DF-4B28-9E0A-7D158D191F79}"/>
              </a:ext>
            </a:extLst>
          </p:cNvPr>
          <p:cNvGrpSpPr/>
          <p:nvPr/>
        </p:nvGrpSpPr>
        <p:grpSpPr>
          <a:xfrm>
            <a:off x="5829108" y="3699586"/>
            <a:ext cx="1485605" cy="658174"/>
            <a:chOff x="6210780" y="3378952"/>
            <a:chExt cx="1406353" cy="787892"/>
          </a:xfrm>
        </p:grpSpPr>
        <p:sp>
          <p:nvSpPr>
            <p:cNvPr id="214" name="Rectangle 213">
              <a:hlinkClick r:id="rId6" tooltip="Microsoft Advanced Threat Analytics (ATA) helps you identify threats using behavioral analysis (UEBA) and provides an actionable report on an attack timeline"/>
              <a:extLst>
                <a:ext uri="{FF2B5EF4-FFF2-40B4-BE49-F238E27FC236}">
                  <a16:creationId xmlns:a16="http://schemas.microsoft.com/office/drawing/2014/main" id="{12601180-D946-4893-85D7-B03D832A4A30}"/>
                </a:ext>
              </a:extLst>
            </p:cNvPr>
            <p:cNvSpPr/>
            <p:nvPr/>
          </p:nvSpPr>
          <p:spPr>
            <a:xfrm>
              <a:off x="6210780" y="3378952"/>
              <a:ext cx="1406353" cy="787892"/>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7139" marR="0" lvl="0" indent="0" algn="ctr" defTabSz="914225"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gradFill>
                  <a:gsLst>
                    <a:gs pos="4000">
                      <a:srgbClr val="1A1A1A"/>
                    </a:gs>
                    <a:gs pos="100000">
                      <a:srgbClr val="1A1A1A"/>
                    </a:gs>
                  </a:gsLst>
                  <a:lin ang="5400000" scaled="0"/>
                </a:gradFill>
                <a:effectLst/>
                <a:uLnTx/>
                <a:uFillTx/>
                <a:latin typeface="Segoe UI"/>
                <a:ea typeface="+mn-ea"/>
                <a:cs typeface="+mn-cs"/>
              </a:endParaRPr>
            </a:p>
          </p:txBody>
        </p:sp>
        <p:sp>
          <p:nvSpPr>
            <p:cNvPr id="215" name="Rectangle 214">
              <a:extLst>
                <a:ext uri="{FF2B5EF4-FFF2-40B4-BE49-F238E27FC236}">
                  <a16:creationId xmlns:a16="http://schemas.microsoft.com/office/drawing/2014/main" id="{AB08140B-AA39-4999-BA5D-48CFF92439F8}"/>
                </a:ext>
              </a:extLst>
            </p:cNvPr>
            <p:cNvSpPr/>
            <p:nvPr/>
          </p:nvSpPr>
          <p:spPr>
            <a:xfrm>
              <a:off x="6270251" y="3417807"/>
              <a:ext cx="1334170" cy="6993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4000">
                        <a:srgbClr val="1A1A1A"/>
                      </a:gs>
                      <a:gs pos="10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Azure Advanced </a:t>
              </a:r>
              <a:br>
                <a:rPr kumimoji="0" lang="en-US" sz="1200" b="0" i="0" u="none" strike="noStrike" kern="1200" cap="none" spc="0" normalizeH="0" baseline="0" noProof="0">
                  <a:ln>
                    <a:noFill/>
                  </a:ln>
                  <a:gradFill>
                    <a:gsLst>
                      <a:gs pos="4000">
                        <a:srgbClr val="1A1A1A"/>
                      </a:gs>
                      <a:gs pos="10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br>
              <a:r>
                <a:rPr kumimoji="0" lang="en-US" sz="1200" b="0" i="0" u="none" strike="noStrike" kern="1200" cap="none" spc="0" normalizeH="0" baseline="0" noProof="0">
                  <a:ln>
                    <a:noFill/>
                  </a:ln>
                  <a:gradFill>
                    <a:gsLst>
                      <a:gs pos="4000">
                        <a:srgbClr val="1A1A1A"/>
                      </a:gs>
                      <a:gs pos="10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Threat Protection</a:t>
              </a:r>
            </a:p>
          </p:txBody>
        </p:sp>
      </p:grpSp>
      <p:grpSp>
        <p:nvGrpSpPr>
          <p:cNvPr id="216" name="Group 215">
            <a:extLst>
              <a:ext uri="{FF2B5EF4-FFF2-40B4-BE49-F238E27FC236}">
                <a16:creationId xmlns:a16="http://schemas.microsoft.com/office/drawing/2014/main" id="{922B12C0-2603-483F-AAA3-B36A5C1F6AA1}"/>
              </a:ext>
            </a:extLst>
          </p:cNvPr>
          <p:cNvGrpSpPr/>
          <p:nvPr/>
        </p:nvGrpSpPr>
        <p:grpSpPr>
          <a:xfrm>
            <a:off x="10566608" y="2364221"/>
            <a:ext cx="1274127" cy="1196305"/>
            <a:chOff x="5992892" y="2566460"/>
            <a:chExt cx="926849" cy="870238"/>
          </a:xfrm>
        </p:grpSpPr>
        <p:sp>
          <p:nvSpPr>
            <p:cNvPr id="217" name="Rectangle 216">
              <a:hlinkClick r:id="rId7" tooltip="Azure Marketplace includes many security appliances from leading vendors among the thousands of certified, open source, and community software applications and developer services— all pre-configured for Microsoft Azure. "/>
              <a:extLst>
                <a:ext uri="{FF2B5EF4-FFF2-40B4-BE49-F238E27FC236}">
                  <a16:creationId xmlns:a16="http://schemas.microsoft.com/office/drawing/2014/main" id="{26FF16F7-4D0E-4313-892B-016538BDCBD2}"/>
                </a:ext>
              </a:extLst>
            </p:cNvPr>
            <p:cNvSpPr/>
            <p:nvPr/>
          </p:nvSpPr>
          <p:spPr>
            <a:xfrm>
              <a:off x="5992892" y="2566460"/>
              <a:ext cx="926849" cy="870238"/>
            </a:xfrm>
            <a:prstGeom prst="rect">
              <a:avLst/>
            </a:prstGeom>
            <a:solidFill>
              <a:schemeClr val="bg1"/>
            </a:solidFill>
            <a:ln w="25400">
              <a:solidFill>
                <a:schemeClr val="accent6">
                  <a:lumMod val="75000"/>
                </a:schemeClr>
              </a:solidFill>
              <a:prstDash val="sysDot"/>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90513" marR="0" lvl="0" indent="0" algn="ctr" defTabSz="914400" rtl="0" eaLnBrk="1" fontAlgn="auto" latinLnBrk="0" hangingPunct="1">
                <a:lnSpc>
                  <a:spcPct val="100000"/>
                </a:lnSpc>
                <a:spcBef>
                  <a:spcPts val="0"/>
                </a:spcBef>
                <a:spcAft>
                  <a:spcPts val="0"/>
                </a:spcAft>
                <a:buClrTx/>
                <a:buSzTx/>
                <a:buFontTx/>
                <a:buNone/>
                <a:tabLst>
                  <a:tab pos="290513" algn="l"/>
                </a:tabLst>
                <a:defRPr/>
              </a:pPr>
              <a:r>
                <a:rPr kumimoji="0" lang="en-US" sz="1100" b="0" i="0" u="none" strike="noStrike" kern="1200" cap="none" spc="0" normalizeH="0" baseline="0" noProof="0">
                  <a:ln>
                    <a:noFill/>
                  </a:ln>
                  <a:gradFill>
                    <a:gsLst>
                      <a:gs pos="4000">
                        <a:srgbClr val="1A1A1A"/>
                      </a:gs>
                      <a:gs pos="10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Security Appliances</a:t>
              </a:r>
            </a:p>
          </p:txBody>
        </p:sp>
        <p:grpSp>
          <p:nvGrpSpPr>
            <p:cNvPr id="218" name="Group 217">
              <a:extLst>
                <a:ext uri="{FF2B5EF4-FFF2-40B4-BE49-F238E27FC236}">
                  <a16:creationId xmlns:a16="http://schemas.microsoft.com/office/drawing/2014/main" id="{DD454647-D20C-479C-B842-8BFE4680A667}"/>
                </a:ext>
              </a:extLst>
            </p:cNvPr>
            <p:cNvGrpSpPr/>
            <p:nvPr/>
          </p:nvGrpSpPr>
          <p:grpSpPr>
            <a:xfrm>
              <a:off x="6085149" y="2597312"/>
              <a:ext cx="167900" cy="207184"/>
              <a:chOff x="6268619" y="2986553"/>
              <a:chExt cx="207210" cy="255692"/>
            </a:xfrm>
          </p:grpSpPr>
          <p:pic>
            <p:nvPicPr>
              <p:cNvPr id="229" name="Picture 3">
                <a:extLst>
                  <a:ext uri="{FF2B5EF4-FFF2-40B4-BE49-F238E27FC236}">
                    <a16:creationId xmlns:a16="http://schemas.microsoft.com/office/drawing/2014/main" id="{B5084ECB-A7AC-442D-B3E3-6D4D811EB822}"/>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6268619" y="2986553"/>
                <a:ext cx="207210" cy="2556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30" name="Group 229">
                <a:extLst>
                  <a:ext uri="{FF2B5EF4-FFF2-40B4-BE49-F238E27FC236}">
                    <a16:creationId xmlns:a16="http://schemas.microsoft.com/office/drawing/2014/main" id="{BCE394A3-84F1-4345-9ADB-CDF3F6C5E6A1}"/>
                  </a:ext>
                </a:extLst>
              </p:cNvPr>
              <p:cNvGrpSpPr/>
              <p:nvPr/>
            </p:nvGrpSpPr>
            <p:grpSpPr bwMode="black">
              <a:xfrm>
                <a:off x="6293247" y="3108890"/>
                <a:ext cx="146479" cy="89200"/>
                <a:chOff x="10387012" y="4179358"/>
                <a:chExt cx="974726" cy="593725"/>
              </a:xfrm>
              <a:solidFill>
                <a:schemeClr val="tx1"/>
              </a:solidFill>
            </p:grpSpPr>
            <p:sp>
              <p:nvSpPr>
                <p:cNvPr id="231" name="Freeform 26">
                  <a:extLst>
                    <a:ext uri="{FF2B5EF4-FFF2-40B4-BE49-F238E27FC236}">
                      <a16:creationId xmlns:a16="http://schemas.microsoft.com/office/drawing/2014/main" id="{405AD434-848B-4205-8303-FFBE341C23F7}"/>
                    </a:ext>
                  </a:extLst>
                </p:cNvPr>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solidFill>
                  <a:schemeClr val="accent2"/>
                </a:solidFill>
                <a:ln>
                  <a:noFill/>
                </a:ln>
              </p:spPr>
              <p:txBody>
                <a:bodyPr vert="horz" wrap="square" lIns="121870" tIns="60935" rIns="121870" bIns="60935" numCol="1" anchor="t" anchorCtr="0" compatLnSpc="1">
                  <a:prstTxWarp prst="textNoShape">
                    <a:avLst/>
                  </a:prstTxWarp>
                </a:bodyPr>
                <a:lstStyle/>
                <a:p>
                  <a:pPr marL="0" marR="0" lvl="0" indent="0" algn="l" defTabSz="609331"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gradFill>
                      <a:gsLst>
                        <a:gs pos="4000">
                          <a:srgbClr val="1A1A1A"/>
                        </a:gs>
                        <a:gs pos="100000">
                          <a:srgbClr val="1A1A1A"/>
                        </a:gs>
                      </a:gsLst>
                      <a:lin ang="5400000" scaled="0"/>
                    </a:gradFill>
                    <a:effectLst/>
                    <a:uLnTx/>
                    <a:uFillTx/>
                    <a:latin typeface="Segoe UI"/>
                    <a:ea typeface="+mn-ea"/>
                    <a:cs typeface="+mn-cs"/>
                  </a:endParaRPr>
                </a:p>
              </p:txBody>
            </p:sp>
            <p:sp>
              <p:nvSpPr>
                <p:cNvPr id="232" name="Freeform 27">
                  <a:extLst>
                    <a:ext uri="{FF2B5EF4-FFF2-40B4-BE49-F238E27FC236}">
                      <a16:creationId xmlns:a16="http://schemas.microsoft.com/office/drawing/2014/main" id="{ED0DEABE-039C-49A0-836F-342FF49AB04D}"/>
                    </a:ext>
                  </a:extLst>
                </p:cNvPr>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solidFill>
                  <a:schemeClr val="accent2"/>
                </a:solidFill>
                <a:ln>
                  <a:noFill/>
                </a:ln>
              </p:spPr>
              <p:txBody>
                <a:bodyPr vert="horz" wrap="square" lIns="121870" tIns="60935" rIns="121870" bIns="60935" numCol="1" anchor="t" anchorCtr="0" compatLnSpc="1">
                  <a:prstTxWarp prst="textNoShape">
                    <a:avLst/>
                  </a:prstTxWarp>
                </a:bodyPr>
                <a:lstStyle/>
                <a:p>
                  <a:pPr marL="0" marR="0" lvl="0" indent="0" algn="l" defTabSz="609331"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gradFill>
                      <a:gsLst>
                        <a:gs pos="4000">
                          <a:srgbClr val="1A1A1A"/>
                        </a:gs>
                        <a:gs pos="100000">
                          <a:srgbClr val="1A1A1A"/>
                        </a:gs>
                      </a:gsLst>
                      <a:lin ang="5400000" scaled="0"/>
                    </a:gradFill>
                    <a:effectLst/>
                    <a:uLnTx/>
                    <a:uFillTx/>
                    <a:latin typeface="Segoe UI"/>
                    <a:ea typeface="+mn-ea"/>
                    <a:cs typeface="+mn-cs"/>
                  </a:endParaRPr>
                </a:p>
              </p:txBody>
            </p:sp>
            <p:sp>
              <p:nvSpPr>
                <p:cNvPr id="233" name="Freeform 28">
                  <a:extLst>
                    <a:ext uri="{FF2B5EF4-FFF2-40B4-BE49-F238E27FC236}">
                      <a16:creationId xmlns:a16="http://schemas.microsoft.com/office/drawing/2014/main" id="{1050A2B6-F8E2-4C96-88DD-5F5A59D9A069}"/>
                    </a:ext>
                  </a:extLst>
                </p:cNvPr>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solidFill>
                  <a:schemeClr val="accent2"/>
                </a:solidFill>
                <a:ln>
                  <a:noFill/>
                </a:ln>
              </p:spPr>
              <p:txBody>
                <a:bodyPr vert="horz" wrap="square" lIns="121870" tIns="60935" rIns="121870" bIns="60935" numCol="1" anchor="t" anchorCtr="0" compatLnSpc="1">
                  <a:prstTxWarp prst="textNoShape">
                    <a:avLst/>
                  </a:prstTxWarp>
                </a:bodyPr>
                <a:lstStyle/>
                <a:p>
                  <a:pPr marL="0" marR="0" lvl="0" indent="0" algn="l" defTabSz="609331"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gradFill>
                      <a:gsLst>
                        <a:gs pos="4000">
                          <a:srgbClr val="1A1A1A"/>
                        </a:gs>
                        <a:gs pos="100000">
                          <a:srgbClr val="1A1A1A"/>
                        </a:gs>
                      </a:gsLst>
                      <a:lin ang="5400000" scaled="0"/>
                    </a:gradFill>
                    <a:effectLst/>
                    <a:uLnTx/>
                    <a:uFillTx/>
                    <a:latin typeface="Segoe UI"/>
                    <a:ea typeface="+mn-ea"/>
                    <a:cs typeface="+mn-cs"/>
                  </a:endParaRPr>
                </a:p>
              </p:txBody>
            </p:sp>
            <p:sp>
              <p:nvSpPr>
                <p:cNvPr id="234" name="Freeform 29">
                  <a:extLst>
                    <a:ext uri="{FF2B5EF4-FFF2-40B4-BE49-F238E27FC236}">
                      <a16:creationId xmlns:a16="http://schemas.microsoft.com/office/drawing/2014/main" id="{8E88903E-79DB-4878-9364-21AC9D7C5776}"/>
                    </a:ext>
                  </a:extLst>
                </p:cNvPr>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solidFill>
                  <a:schemeClr val="accent2"/>
                </a:solidFill>
                <a:ln>
                  <a:noFill/>
                </a:ln>
              </p:spPr>
              <p:txBody>
                <a:bodyPr vert="horz" wrap="square" lIns="121870" tIns="60935" rIns="121870" bIns="60935" numCol="1" anchor="t" anchorCtr="0" compatLnSpc="1">
                  <a:prstTxWarp prst="textNoShape">
                    <a:avLst/>
                  </a:prstTxWarp>
                </a:bodyPr>
                <a:lstStyle/>
                <a:p>
                  <a:pPr marL="0" marR="0" lvl="0" indent="0" algn="l" defTabSz="609331"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gradFill>
                      <a:gsLst>
                        <a:gs pos="4000">
                          <a:srgbClr val="1A1A1A"/>
                        </a:gs>
                        <a:gs pos="100000">
                          <a:srgbClr val="1A1A1A"/>
                        </a:gs>
                      </a:gsLst>
                      <a:lin ang="5400000" scaled="0"/>
                    </a:gradFill>
                    <a:effectLst/>
                    <a:uLnTx/>
                    <a:uFillTx/>
                    <a:latin typeface="Segoe UI"/>
                    <a:ea typeface="+mn-ea"/>
                    <a:cs typeface="+mn-cs"/>
                  </a:endParaRPr>
                </a:p>
              </p:txBody>
            </p:sp>
            <p:sp>
              <p:nvSpPr>
                <p:cNvPr id="235" name="Freeform 30">
                  <a:extLst>
                    <a:ext uri="{FF2B5EF4-FFF2-40B4-BE49-F238E27FC236}">
                      <a16:creationId xmlns:a16="http://schemas.microsoft.com/office/drawing/2014/main" id="{323E2BA8-F655-43A9-AE57-06051BB32DA4}"/>
                    </a:ext>
                  </a:extLst>
                </p:cNvPr>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solidFill>
                  <a:schemeClr val="accent2"/>
                </a:solidFill>
                <a:ln>
                  <a:noFill/>
                </a:ln>
              </p:spPr>
              <p:txBody>
                <a:bodyPr vert="horz" wrap="square" lIns="121870" tIns="60935" rIns="121870" bIns="60935" numCol="1" anchor="t" anchorCtr="0" compatLnSpc="1">
                  <a:prstTxWarp prst="textNoShape">
                    <a:avLst/>
                  </a:prstTxWarp>
                </a:bodyPr>
                <a:lstStyle/>
                <a:p>
                  <a:pPr marL="0" marR="0" lvl="0" indent="0" algn="l" defTabSz="609331"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gradFill>
                      <a:gsLst>
                        <a:gs pos="4000">
                          <a:srgbClr val="1A1A1A"/>
                        </a:gs>
                        <a:gs pos="100000">
                          <a:srgbClr val="1A1A1A"/>
                        </a:gs>
                      </a:gsLst>
                      <a:lin ang="5400000" scaled="0"/>
                    </a:gradFill>
                    <a:effectLst/>
                    <a:uLnTx/>
                    <a:uFillTx/>
                    <a:latin typeface="Segoe UI"/>
                    <a:ea typeface="+mn-ea"/>
                    <a:cs typeface="+mn-cs"/>
                  </a:endParaRPr>
                </a:p>
              </p:txBody>
            </p:sp>
          </p:grpSp>
        </p:grpSp>
        <p:grpSp>
          <p:nvGrpSpPr>
            <p:cNvPr id="219" name="Group 218">
              <a:extLst>
                <a:ext uri="{FF2B5EF4-FFF2-40B4-BE49-F238E27FC236}">
                  <a16:creationId xmlns:a16="http://schemas.microsoft.com/office/drawing/2014/main" id="{97E7F7F3-C2EE-4252-BFF0-71B9B19AD939}"/>
                </a:ext>
              </a:extLst>
            </p:cNvPr>
            <p:cNvGrpSpPr/>
            <p:nvPr/>
          </p:nvGrpSpPr>
          <p:grpSpPr>
            <a:xfrm>
              <a:off x="6081193" y="2958147"/>
              <a:ext cx="680125" cy="422086"/>
              <a:chOff x="6081193" y="2958147"/>
              <a:chExt cx="680125" cy="422086"/>
            </a:xfrm>
          </p:grpSpPr>
          <p:pic>
            <p:nvPicPr>
              <p:cNvPr id="220" name="Picture 219">
                <a:extLst>
                  <a:ext uri="{FF2B5EF4-FFF2-40B4-BE49-F238E27FC236}">
                    <a16:creationId xmlns:a16="http://schemas.microsoft.com/office/drawing/2014/main" id="{6C9B68FB-7E54-4D63-A607-9CA90284AF6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084906" y="3208604"/>
                <a:ext cx="171629" cy="171629"/>
              </a:xfrm>
              <a:prstGeom prst="rect">
                <a:avLst/>
              </a:prstGeom>
            </p:spPr>
          </p:pic>
          <p:pic>
            <p:nvPicPr>
              <p:cNvPr id="221" name="Picture 220">
                <a:extLst>
                  <a:ext uri="{FF2B5EF4-FFF2-40B4-BE49-F238E27FC236}">
                    <a16:creationId xmlns:a16="http://schemas.microsoft.com/office/drawing/2014/main" id="{0DCDCA2E-57AF-443E-BA31-83E05647F5F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328604" y="3200094"/>
                <a:ext cx="168499" cy="168499"/>
              </a:xfrm>
              <a:prstGeom prst="rect">
                <a:avLst/>
              </a:prstGeom>
            </p:spPr>
          </p:pic>
          <p:pic>
            <p:nvPicPr>
              <p:cNvPr id="222" name="Picture 221">
                <a:extLst>
                  <a:ext uri="{FF2B5EF4-FFF2-40B4-BE49-F238E27FC236}">
                    <a16:creationId xmlns:a16="http://schemas.microsoft.com/office/drawing/2014/main" id="{D23BEE8F-FE2A-49B9-BB4B-970B0F61CCFA}"/>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081193" y="2963604"/>
                <a:ext cx="173230" cy="173230"/>
              </a:xfrm>
              <a:prstGeom prst="rect">
                <a:avLst/>
              </a:prstGeom>
            </p:spPr>
          </p:pic>
          <p:pic>
            <p:nvPicPr>
              <p:cNvPr id="223" name="Picture 222">
                <a:extLst>
                  <a:ext uri="{FF2B5EF4-FFF2-40B4-BE49-F238E27FC236}">
                    <a16:creationId xmlns:a16="http://schemas.microsoft.com/office/drawing/2014/main" id="{C60BC503-F66E-43EE-A67A-4259432F074F}"/>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319297" y="2958147"/>
                <a:ext cx="171629" cy="171629"/>
              </a:xfrm>
              <a:prstGeom prst="rect">
                <a:avLst/>
              </a:prstGeom>
            </p:spPr>
          </p:pic>
          <p:grpSp>
            <p:nvGrpSpPr>
              <p:cNvPr id="224" name="Group 223">
                <a:extLst>
                  <a:ext uri="{FF2B5EF4-FFF2-40B4-BE49-F238E27FC236}">
                    <a16:creationId xmlns:a16="http://schemas.microsoft.com/office/drawing/2014/main" id="{8838928D-C43B-4AF5-93A7-289707DCF1D2}"/>
                  </a:ext>
                </a:extLst>
              </p:cNvPr>
              <p:cNvGrpSpPr/>
              <p:nvPr/>
            </p:nvGrpSpPr>
            <p:grpSpPr>
              <a:xfrm>
                <a:off x="6572646" y="3323376"/>
                <a:ext cx="188672" cy="45719"/>
                <a:chOff x="1340717" y="917625"/>
                <a:chExt cx="418504" cy="101414"/>
              </a:xfrm>
              <a:solidFill>
                <a:schemeClr val="tx1">
                  <a:lumMod val="65000"/>
                  <a:lumOff val="35000"/>
                </a:schemeClr>
              </a:solidFill>
            </p:grpSpPr>
            <p:sp>
              <p:nvSpPr>
                <p:cNvPr id="226" name="Oval 225">
                  <a:extLst>
                    <a:ext uri="{FF2B5EF4-FFF2-40B4-BE49-F238E27FC236}">
                      <a16:creationId xmlns:a16="http://schemas.microsoft.com/office/drawing/2014/main" id="{E7E3AAEC-65FA-4A12-9ED7-1D801F82CDFD}"/>
                    </a:ext>
                  </a:extLst>
                </p:cNvPr>
                <p:cNvSpPr/>
                <p:nvPr/>
              </p:nvSpPr>
              <p:spPr bwMode="auto">
                <a:xfrm>
                  <a:off x="1340717" y="917625"/>
                  <a:ext cx="101414" cy="101414"/>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r" defTabSz="932293" rtl="0"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err="1">
                    <a:ln>
                      <a:noFill/>
                    </a:ln>
                    <a:gradFill>
                      <a:gsLst>
                        <a:gs pos="4000">
                          <a:srgbClr val="1A1A1A"/>
                        </a:gs>
                        <a:gs pos="100000">
                          <a:srgbClr val="1A1A1A"/>
                        </a:gs>
                      </a:gsLst>
                      <a:lin ang="5400000" scaled="0"/>
                    </a:gradFill>
                    <a:effectLst/>
                    <a:uLnTx/>
                    <a:uFillTx/>
                    <a:latin typeface="Segoe UI"/>
                    <a:ea typeface="Segoe UI" pitchFamily="34" charset="0"/>
                    <a:cs typeface="Segoe UI" pitchFamily="34" charset="0"/>
                  </a:endParaRPr>
                </a:p>
              </p:txBody>
            </p:sp>
            <p:sp>
              <p:nvSpPr>
                <p:cNvPr id="227" name="Oval 226">
                  <a:extLst>
                    <a:ext uri="{FF2B5EF4-FFF2-40B4-BE49-F238E27FC236}">
                      <a16:creationId xmlns:a16="http://schemas.microsoft.com/office/drawing/2014/main" id="{E0B2AFA7-E5DD-4832-AB6D-1DBB690073F8}"/>
                    </a:ext>
                  </a:extLst>
                </p:cNvPr>
                <p:cNvSpPr/>
                <p:nvPr/>
              </p:nvSpPr>
              <p:spPr bwMode="auto">
                <a:xfrm>
                  <a:off x="1499262" y="917625"/>
                  <a:ext cx="101414" cy="101414"/>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r" defTabSz="932293" rtl="0"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err="1">
                    <a:ln>
                      <a:noFill/>
                    </a:ln>
                    <a:gradFill>
                      <a:gsLst>
                        <a:gs pos="4000">
                          <a:srgbClr val="1A1A1A"/>
                        </a:gs>
                        <a:gs pos="100000">
                          <a:srgbClr val="1A1A1A"/>
                        </a:gs>
                      </a:gsLst>
                      <a:lin ang="5400000" scaled="0"/>
                    </a:gradFill>
                    <a:effectLst/>
                    <a:uLnTx/>
                    <a:uFillTx/>
                    <a:latin typeface="Segoe UI"/>
                    <a:ea typeface="Segoe UI" pitchFamily="34" charset="0"/>
                    <a:cs typeface="Segoe UI" pitchFamily="34" charset="0"/>
                  </a:endParaRPr>
                </a:p>
              </p:txBody>
            </p:sp>
            <p:sp>
              <p:nvSpPr>
                <p:cNvPr id="228" name="Oval 227">
                  <a:extLst>
                    <a:ext uri="{FF2B5EF4-FFF2-40B4-BE49-F238E27FC236}">
                      <a16:creationId xmlns:a16="http://schemas.microsoft.com/office/drawing/2014/main" id="{F165573D-822A-4CE0-B096-2618E20D3E12}"/>
                    </a:ext>
                  </a:extLst>
                </p:cNvPr>
                <p:cNvSpPr/>
                <p:nvPr/>
              </p:nvSpPr>
              <p:spPr bwMode="auto">
                <a:xfrm>
                  <a:off x="1657807" y="917625"/>
                  <a:ext cx="101414" cy="101414"/>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r" defTabSz="932293" rtl="0"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err="1">
                    <a:ln>
                      <a:noFill/>
                    </a:ln>
                    <a:gradFill>
                      <a:gsLst>
                        <a:gs pos="4000">
                          <a:srgbClr val="1A1A1A"/>
                        </a:gs>
                        <a:gs pos="100000">
                          <a:srgbClr val="1A1A1A"/>
                        </a:gs>
                      </a:gsLst>
                      <a:lin ang="5400000" scaled="0"/>
                    </a:gradFill>
                    <a:effectLst/>
                    <a:uLnTx/>
                    <a:uFillTx/>
                    <a:latin typeface="Segoe UI"/>
                    <a:ea typeface="Segoe UI" pitchFamily="34" charset="0"/>
                    <a:cs typeface="Segoe UI" pitchFamily="34" charset="0"/>
                  </a:endParaRPr>
                </a:p>
              </p:txBody>
            </p:sp>
          </p:grpSp>
          <p:pic>
            <p:nvPicPr>
              <p:cNvPr id="225" name="Picture 224">
                <a:extLst>
                  <a:ext uri="{FF2B5EF4-FFF2-40B4-BE49-F238E27FC236}">
                    <a16:creationId xmlns:a16="http://schemas.microsoft.com/office/drawing/2014/main" id="{D885F31C-3EFF-40FD-84B6-B4D947000FF4}"/>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583289" y="2962704"/>
                <a:ext cx="167986" cy="167986"/>
              </a:xfrm>
              <a:prstGeom prst="rect">
                <a:avLst/>
              </a:prstGeom>
            </p:spPr>
          </p:pic>
        </p:grpSp>
      </p:grpSp>
      <p:grpSp>
        <p:nvGrpSpPr>
          <p:cNvPr id="236" name="Group 235">
            <a:extLst>
              <a:ext uri="{FF2B5EF4-FFF2-40B4-BE49-F238E27FC236}">
                <a16:creationId xmlns:a16="http://schemas.microsoft.com/office/drawing/2014/main" id="{15B375E8-CEE4-47CF-BB50-DF49716C9E26}"/>
              </a:ext>
            </a:extLst>
          </p:cNvPr>
          <p:cNvGrpSpPr/>
          <p:nvPr/>
        </p:nvGrpSpPr>
        <p:grpSpPr>
          <a:xfrm>
            <a:off x="5852028" y="4824003"/>
            <a:ext cx="5250462" cy="1725788"/>
            <a:chOff x="5852028" y="4824003"/>
            <a:chExt cx="5250462" cy="1725788"/>
          </a:xfrm>
        </p:grpSpPr>
        <p:sp>
          <p:nvSpPr>
            <p:cNvPr id="237" name="Rounded Rectangle 92">
              <a:extLst>
                <a:ext uri="{FF2B5EF4-FFF2-40B4-BE49-F238E27FC236}">
                  <a16:creationId xmlns:a16="http://schemas.microsoft.com/office/drawing/2014/main" id="{A1AF6462-DB49-4178-86FB-89690166D292}"/>
                </a:ext>
              </a:extLst>
            </p:cNvPr>
            <p:cNvSpPr/>
            <p:nvPr/>
          </p:nvSpPr>
          <p:spPr>
            <a:xfrm>
              <a:off x="5852028" y="4824003"/>
              <a:ext cx="5250462" cy="1591536"/>
            </a:xfrm>
            <a:prstGeom prst="roundRect">
              <a:avLst>
                <a:gd name="adj" fmla="val 0"/>
              </a:avLst>
            </a:prstGeom>
            <a:solidFill>
              <a:schemeClr val="bg1"/>
            </a:solidFill>
            <a:ln w="38100">
              <a:solidFill>
                <a:schemeClr val="accent3"/>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gradFill>
                  <a:gsLst>
                    <a:gs pos="4000">
                      <a:srgbClr val="1A1A1A"/>
                    </a:gs>
                    <a:gs pos="100000">
                      <a:srgbClr val="1A1A1A"/>
                    </a:gs>
                  </a:gsLst>
                  <a:lin ang="5400000" scaled="0"/>
                </a:gradFill>
                <a:effectLst/>
                <a:uLnTx/>
                <a:uFillTx/>
                <a:latin typeface="Segoe UI"/>
                <a:ea typeface="+mn-ea"/>
                <a:cs typeface="+mn-cs"/>
              </a:endParaRPr>
            </a:p>
          </p:txBody>
        </p:sp>
        <p:sp>
          <p:nvSpPr>
            <p:cNvPr id="238" name="Rectangle: Rounded Corners 237">
              <a:extLst>
                <a:ext uri="{FF2B5EF4-FFF2-40B4-BE49-F238E27FC236}">
                  <a16:creationId xmlns:a16="http://schemas.microsoft.com/office/drawing/2014/main" id="{A7B710FC-3C54-457A-BA6B-49046A433253}"/>
                </a:ext>
              </a:extLst>
            </p:cNvPr>
            <p:cNvSpPr/>
            <p:nvPr/>
          </p:nvSpPr>
          <p:spPr>
            <a:xfrm>
              <a:off x="7249070" y="6232603"/>
              <a:ext cx="2464510" cy="317188"/>
            </a:xfrm>
            <a:prstGeom prst="roundRect">
              <a:avLst>
                <a:gd name="adj" fmla="val 0"/>
              </a:avLst>
            </a:prstGeom>
            <a:solidFill>
              <a:schemeClr val="bg1"/>
            </a:solidFill>
            <a:ln w="38100">
              <a:solidFill>
                <a:schemeClr val="accent3"/>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4000">
                        <a:srgbClr val="1A1A1A"/>
                      </a:gs>
                      <a:gs pos="10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Professional Services</a:t>
              </a:r>
            </a:p>
          </p:txBody>
        </p:sp>
      </p:grpSp>
      <p:sp>
        <p:nvSpPr>
          <p:cNvPr id="239" name="TextBox 238">
            <a:extLst>
              <a:ext uri="{FF2B5EF4-FFF2-40B4-BE49-F238E27FC236}">
                <a16:creationId xmlns:a16="http://schemas.microsoft.com/office/drawing/2014/main" id="{C0D21059-0EFF-48AC-AEA8-8F8ACECB00BE}"/>
              </a:ext>
            </a:extLst>
          </p:cNvPr>
          <p:cNvSpPr txBox="1"/>
          <p:nvPr/>
        </p:nvSpPr>
        <p:spPr>
          <a:xfrm>
            <a:off x="5918002" y="5753635"/>
            <a:ext cx="2457412" cy="387798"/>
          </a:xfrm>
          <a:prstGeom prst="rect">
            <a:avLst/>
          </a:prstGeom>
        </p:spPr>
        <p:txBody>
          <a:bodyPr wrap="square" rtlCol="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sz="1200" b="1" i="0" u="none" strike="noStrike" kern="1200" cap="none" spc="0" normalizeH="0" baseline="0" noProof="0">
                <a:ln>
                  <a:noFill/>
                </a:ln>
                <a:gradFill>
                  <a:gsLst>
                    <a:gs pos="4000">
                      <a:srgbClr val="1A1A1A"/>
                    </a:gs>
                    <a:gs pos="100000">
                      <a:srgbClr val="1A1A1A"/>
                    </a:gs>
                  </a:gsLst>
                  <a:lin ang="5400000" scaled="0"/>
                </a:gradFill>
                <a:effectLst/>
                <a:uLnTx/>
                <a:uFillTx/>
                <a:latin typeface="Segoe UI"/>
                <a:ea typeface="+mn-ea"/>
                <a:cs typeface="+mn-cs"/>
              </a:rPr>
              <a:t>Hunt for threats </a:t>
            </a:r>
            <a:r>
              <a:rPr kumimoji="0" lang="en-US" sz="1200" b="0" i="0" u="none" strike="noStrike" kern="1200" cap="none" spc="0" normalizeH="0" baseline="0" noProof="0">
                <a:ln>
                  <a:noFill/>
                </a:ln>
                <a:gradFill>
                  <a:gsLst>
                    <a:gs pos="4000">
                      <a:srgbClr val="1A1A1A"/>
                    </a:gs>
                    <a:gs pos="100000">
                      <a:srgbClr val="1A1A1A"/>
                    </a:gs>
                  </a:gsLst>
                  <a:lin ang="5400000" scaled="0"/>
                </a:gradFill>
                <a:effectLst/>
                <a:uLnTx/>
                <a:uFillTx/>
                <a:latin typeface="Segoe UI"/>
                <a:ea typeface="+mn-ea"/>
                <a:cs typeface="+mn-cs"/>
              </a:rPr>
              <a:t>and persistent adversaries in your environment</a:t>
            </a:r>
          </a:p>
        </p:txBody>
      </p:sp>
      <p:sp>
        <p:nvSpPr>
          <p:cNvPr id="240" name="TextBox 239">
            <a:extLst>
              <a:ext uri="{FF2B5EF4-FFF2-40B4-BE49-F238E27FC236}">
                <a16:creationId xmlns:a16="http://schemas.microsoft.com/office/drawing/2014/main" id="{23C9D70F-AF28-48B7-86B4-2AE8C25420A2}"/>
              </a:ext>
            </a:extLst>
          </p:cNvPr>
          <p:cNvSpPr txBox="1"/>
          <p:nvPr/>
        </p:nvSpPr>
        <p:spPr>
          <a:xfrm>
            <a:off x="8376516" y="5753635"/>
            <a:ext cx="2669907" cy="387798"/>
          </a:xfrm>
          <a:prstGeom prst="rect">
            <a:avLst/>
          </a:prstGeom>
        </p:spPr>
        <p:txBody>
          <a:bodyPr wrap="square" rtlCol="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sz="1200" b="1" i="0" u="none" strike="noStrike" kern="1200" cap="none" spc="0" normalizeH="0" baseline="0" noProof="0">
                <a:ln>
                  <a:noFill/>
                </a:ln>
                <a:gradFill>
                  <a:gsLst>
                    <a:gs pos="4000">
                      <a:srgbClr val="1A1A1A"/>
                    </a:gs>
                    <a:gs pos="100000">
                      <a:srgbClr val="1A1A1A"/>
                    </a:gs>
                  </a:gsLst>
                  <a:lin ang="5400000" scaled="0"/>
                </a:gradFill>
                <a:effectLst/>
                <a:uLnTx/>
                <a:uFillTx/>
                <a:latin typeface="Segoe UI"/>
                <a:ea typeface="+mn-ea"/>
                <a:cs typeface="+mn-cs"/>
              </a:rPr>
              <a:t>Respond to Threats </a:t>
            </a:r>
            <a:r>
              <a:rPr kumimoji="0" lang="en-US" sz="1200" b="0" i="0" u="none" strike="noStrike" kern="1200" cap="none" spc="0" normalizeH="0" baseline="0" noProof="0">
                <a:ln>
                  <a:noFill/>
                </a:ln>
                <a:gradFill>
                  <a:gsLst>
                    <a:gs pos="4000">
                      <a:srgbClr val="1A1A1A"/>
                    </a:gs>
                    <a:gs pos="100000">
                      <a:srgbClr val="1A1A1A"/>
                    </a:gs>
                  </a:gsLst>
                  <a:lin ang="5400000" scaled="0"/>
                </a:gradFill>
                <a:effectLst/>
                <a:uLnTx/>
                <a:uFillTx/>
                <a:latin typeface="Segoe UI"/>
                <a:ea typeface="+mn-ea"/>
                <a:cs typeface="+mn-cs"/>
              </a:rPr>
              <a:t>with seasoned professionals and deep expertise</a:t>
            </a:r>
          </a:p>
        </p:txBody>
      </p:sp>
      <p:grpSp>
        <p:nvGrpSpPr>
          <p:cNvPr id="241" name="Group 240">
            <a:extLst>
              <a:ext uri="{FF2B5EF4-FFF2-40B4-BE49-F238E27FC236}">
                <a16:creationId xmlns:a16="http://schemas.microsoft.com/office/drawing/2014/main" id="{4DA4089E-32CC-4465-B2CB-CC0B3F245EF9}"/>
              </a:ext>
            </a:extLst>
          </p:cNvPr>
          <p:cNvGrpSpPr/>
          <p:nvPr/>
        </p:nvGrpSpPr>
        <p:grpSpPr>
          <a:xfrm>
            <a:off x="10090794" y="1514098"/>
            <a:ext cx="1888259" cy="649451"/>
            <a:chOff x="9321724" y="198383"/>
            <a:chExt cx="1888259" cy="649451"/>
          </a:xfrm>
        </p:grpSpPr>
        <p:sp>
          <p:nvSpPr>
            <p:cNvPr id="242" name="Rectangle 241">
              <a:hlinkClick r:id="rId14" tooltip="SQL Threat Detection detects anomalous activities indicating unusual and potentially harmful attempts to access or exploit databases."/>
              <a:extLst>
                <a:ext uri="{FF2B5EF4-FFF2-40B4-BE49-F238E27FC236}">
                  <a16:creationId xmlns:a16="http://schemas.microsoft.com/office/drawing/2014/main" id="{B176452D-343F-4BFE-9207-BA4136CC8BA7}"/>
                </a:ext>
              </a:extLst>
            </p:cNvPr>
            <p:cNvSpPr/>
            <p:nvPr/>
          </p:nvSpPr>
          <p:spPr>
            <a:xfrm>
              <a:off x="9321724" y="198383"/>
              <a:ext cx="1749942" cy="649451"/>
            </a:xfrm>
            <a:prstGeom prst="rect">
              <a:avLst/>
            </a:prstGeom>
            <a:solidFill>
              <a:schemeClr val="bg1"/>
            </a:solidFill>
            <a:ln w="38100">
              <a:solidFill>
                <a:schemeClr val="accent3"/>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gradFill>
                  <a:gsLst>
                    <a:gs pos="4000">
                      <a:srgbClr val="1A1A1A"/>
                    </a:gs>
                    <a:gs pos="100000">
                      <a:srgbClr val="1A1A1A"/>
                    </a:gs>
                  </a:gsLst>
                  <a:lin ang="5400000" scaled="0"/>
                </a:gradFill>
                <a:effectLst/>
                <a:uLnTx/>
                <a:uFillTx/>
                <a:latin typeface="Segoe UI"/>
                <a:ea typeface="+mn-ea"/>
                <a:cs typeface="+mn-cs"/>
              </a:endParaRPr>
            </a:p>
          </p:txBody>
        </p:sp>
        <p:sp>
          <p:nvSpPr>
            <p:cNvPr id="243" name="Rectangle 242">
              <a:hlinkClick r:id="rId14" tooltip="SQL Threat Detection detects anomalous activities indicating unusual and potentially harmful attempts to access or exploit databases."/>
              <a:extLst>
                <a:ext uri="{FF2B5EF4-FFF2-40B4-BE49-F238E27FC236}">
                  <a16:creationId xmlns:a16="http://schemas.microsoft.com/office/drawing/2014/main" id="{41EFCC15-597D-4242-A232-4A4FB7A5CAC0}"/>
                </a:ext>
              </a:extLst>
            </p:cNvPr>
            <p:cNvSpPr/>
            <p:nvPr/>
          </p:nvSpPr>
          <p:spPr>
            <a:xfrm>
              <a:off x="9385593" y="273744"/>
              <a:ext cx="1824390" cy="461665"/>
            </a:xfrm>
            <a:prstGeom prst="rect">
              <a:avLst/>
            </a:prstGeom>
          </p:spPr>
          <p:txBody>
            <a:bodyPr wrap="square">
              <a:spAutoFit/>
            </a:bodyPr>
            <a:lstStyle/>
            <a:p>
              <a:pPr marL="171450" marR="0" lvl="0" indent="-11430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4000">
                        <a:srgbClr val="1A1A1A"/>
                      </a:gs>
                      <a:gs pos="10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Azure SQL </a:t>
              </a:r>
            </a:p>
            <a:p>
              <a:pPr marL="22860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gradFill>
                    <a:gsLst>
                      <a:gs pos="4000">
                        <a:srgbClr val="1A1A1A"/>
                      </a:gs>
                      <a:gs pos="100000">
                        <a:srgbClr val="1A1A1A"/>
                      </a:gs>
                    </a:gsLst>
                    <a:lin ang="5400000" scaled="0"/>
                  </a:gradFill>
                  <a:effectLst/>
                  <a:uLnTx/>
                  <a:uFillTx/>
                  <a:latin typeface="Segoe UI"/>
                  <a:ea typeface="+mn-ea"/>
                  <a:cs typeface="+mn-cs"/>
                </a:rPr>
                <a:t>Threat Detection</a:t>
              </a:r>
            </a:p>
          </p:txBody>
        </p:sp>
      </p:grpSp>
      <p:sp>
        <p:nvSpPr>
          <p:cNvPr id="244" name="Rectangle 243">
            <a:hlinkClick r:id="rId15" tooltip="Windows Defender Advanced Threat Protection (ATP) is a service that helps our enterprise customers to detect, investigate, and respond to advanced and targeted attacks on their networks."/>
            <a:extLst>
              <a:ext uri="{FF2B5EF4-FFF2-40B4-BE49-F238E27FC236}">
                <a16:creationId xmlns:a16="http://schemas.microsoft.com/office/drawing/2014/main" id="{F6D0F4EB-0068-4A94-80C0-104794060EAD}"/>
              </a:ext>
            </a:extLst>
          </p:cNvPr>
          <p:cNvSpPr/>
          <p:nvPr/>
        </p:nvSpPr>
        <p:spPr>
          <a:xfrm>
            <a:off x="2543026" y="4140354"/>
            <a:ext cx="1738975" cy="464249"/>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marR="0" lvl="0" indent="-11430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4000">
                      <a:srgbClr val="1A1A1A"/>
                    </a:gs>
                    <a:gs pos="10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Windows Defender AV</a:t>
            </a:r>
          </a:p>
        </p:txBody>
      </p:sp>
      <p:sp>
        <p:nvSpPr>
          <p:cNvPr id="245" name="Rectangle 244">
            <a:hlinkClick r:id="rId15" tooltip="Windows Defender Advanced Threat Protection (ATP) is a service that helps our enterprise customers to detect, investigate, and respond to advanced and targeted attacks on their networks."/>
            <a:extLst>
              <a:ext uri="{FF2B5EF4-FFF2-40B4-BE49-F238E27FC236}">
                <a16:creationId xmlns:a16="http://schemas.microsoft.com/office/drawing/2014/main" id="{601F19E9-2114-46C7-9C48-815508485AFF}"/>
              </a:ext>
            </a:extLst>
          </p:cNvPr>
          <p:cNvSpPr/>
          <p:nvPr/>
        </p:nvSpPr>
        <p:spPr>
          <a:xfrm>
            <a:off x="2540024" y="3213682"/>
            <a:ext cx="1742115" cy="79397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marR="0" lvl="0" indent="-11430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4000">
                      <a:srgbClr val="1A1A1A"/>
                    </a:gs>
                    <a:gs pos="10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Windows Defender ATP</a:t>
            </a:r>
          </a:p>
        </p:txBody>
      </p:sp>
      <p:grpSp>
        <p:nvGrpSpPr>
          <p:cNvPr id="246" name="Group 245">
            <a:extLst>
              <a:ext uri="{FF2B5EF4-FFF2-40B4-BE49-F238E27FC236}">
                <a16:creationId xmlns:a16="http://schemas.microsoft.com/office/drawing/2014/main" id="{69FE7BFB-8962-46FC-910C-F72354AD4E7A}"/>
              </a:ext>
            </a:extLst>
          </p:cNvPr>
          <p:cNvGrpSpPr/>
          <p:nvPr/>
        </p:nvGrpSpPr>
        <p:grpSpPr>
          <a:xfrm>
            <a:off x="10087689" y="3714770"/>
            <a:ext cx="1832077" cy="948617"/>
            <a:chOff x="10506874" y="3623840"/>
            <a:chExt cx="1832077" cy="948617"/>
          </a:xfrm>
        </p:grpSpPr>
        <p:sp>
          <p:nvSpPr>
            <p:cNvPr id="247" name="Rectangle 246">
              <a:hlinkClick r:id="rId16" tooltip="Windows Defender Advanced Threat Protection (ATP) is a service that helps our enterprise customers to detect, investigate, and respond to advanced and targeted attacks on their networks."/>
              <a:extLst>
                <a:ext uri="{FF2B5EF4-FFF2-40B4-BE49-F238E27FC236}">
                  <a16:creationId xmlns:a16="http://schemas.microsoft.com/office/drawing/2014/main" id="{F9F89902-6D9F-43F1-BAB4-A2CF3DE4B717}"/>
                </a:ext>
              </a:extLst>
            </p:cNvPr>
            <p:cNvSpPr/>
            <p:nvPr/>
          </p:nvSpPr>
          <p:spPr>
            <a:xfrm>
              <a:off x="10506874" y="3623840"/>
              <a:ext cx="1832077" cy="635114"/>
            </a:xfrm>
            <a:prstGeom prst="rect">
              <a:avLst/>
            </a:prstGeom>
            <a:solidFill>
              <a:schemeClr val="bg1">
                <a:lumMod val="95000"/>
              </a:schemeClr>
            </a:solidFill>
            <a:ln w="381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4000">
                        <a:srgbClr val="1A1A1A"/>
                      </a:gs>
                      <a:gs pos="10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Windows Defender ATP</a:t>
              </a:r>
            </a:p>
          </p:txBody>
        </p:sp>
        <p:grpSp>
          <p:nvGrpSpPr>
            <p:cNvPr id="248" name="Group 247">
              <a:extLst>
                <a:ext uri="{FF2B5EF4-FFF2-40B4-BE49-F238E27FC236}">
                  <a16:creationId xmlns:a16="http://schemas.microsoft.com/office/drawing/2014/main" id="{7DB3E80B-3FAD-436F-B189-7B0D7CA6925E}"/>
                </a:ext>
              </a:extLst>
            </p:cNvPr>
            <p:cNvGrpSpPr/>
            <p:nvPr/>
          </p:nvGrpSpPr>
          <p:grpSpPr>
            <a:xfrm>
              <a:off x="10832588" y="4097520"/>
              <a:ext cx="358399" cy="358305"/>
              <a:chOff x="-2449950" y="6464521"/>
              <a:chExt cx="609283" cy="609124"/>
            </a:xfrm>
          </p:grpSpPr>
          <p:sp>
            <p:nvSpPr>
              <p:cNvPr id="250" name="Rectangle: Rounded Corners 249">
                <a:extLst>
                  <a:ext uri="{FF2B5EF4-FFF2-40B4-BE49-F238E27FC236}">
                    <a16:creationId xmlns:a16="http://schemas.microsoft.com/office/drawing/2014/main" id="{2015B703-00BE-42E7-A797-DE1CA5274E12}"/>
                  </a:ext>
                </a:extLst>
              </p:cNvPr>
              <p:cNvSpPr/>
              <p:nvPr/>
            </p:nvSpPr>
            <p:spPr>
              <a:xfrm rot="2700000">
                <a:off x="-2380282" y="6533584"/>
                <a:ext cx="469945" cy="469945"/>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gradFill>
                    <a:gsLst>
                      <a:gs pos="4000">
                        <a:srgbClr val="1A1A1A"/>
                      </a:gs>
                      <a:gs pos="100000">
                        <a:srgbClr val="1A1A1A"/>
                      </a:gs>
                    </a:gsLst>
                    <a:lin ang="5400000" scaled="0"/>
                  </a:gradFill>
                  <a:effectLst/>
                  <a:uLnTx/>
                  <a:uFillTx/>
                  <a:latin typeface="Segoe UI"/>
                  <a:ea typeface="+mn-ea"/>
                  <a:cs typeface="+mn-cs"/>
                </a:endParaRPr>
              </a:p>
            </p:txBody>
          </p:sp>
          <p:grpSp>
            <p:nvGrpSpPr>
              <p:cNvPr id="251" name="Group 250">
                <a:extLst>
                  <a:ext uri="{FF2B5EF4-FFF2-40B4-BE49-F238E27FC236}">
                    <a16:creationId xmlns:a16="http://schemas.microsoft.com/office/drawing/2014/main" id="{403591C2-CFC6-4997-90C2-BAB8ED8F2A40}"/>
                  </a:ext>
                </a:extLst>
              </p:cNvPr>
              <p:cNvGrpSpPr/>
              <p:nvPr/>
            </p:nvGrpSpPr>
            <p:grpSpPr bwMode="black">
              <a:xfrm>
                <a:off x="-2449950" y="6464521"/>
                <a:ext cx="609283" cy="609124"/>
                <a:chOff x="446088" y="2665413"/>
                <a:chExt cx="920750" cy="920750"/>
              </a:xfrm>
              <a:solidFill>
                <a:srgbClr val="FFFF00"/>
              </a:solidFill>
            </p:grpSpPr>
            <p:sp>
              <p:nvSpPr>
                <p:cNvPr id="252" name="Freeform 27">
                  <a:extLst>
                    <a:ext uri="{FF2B5EF4-FFF2-40B4-BE49-F238E27FC236}">
                      <a16:creationId xmlns:a16="http://schemas.microsoft.com/office/drawing/2014/main" id="{B7D9F7C6-4B44-44A8-AE45-8A6EA5051CB0}"/>
                    </a:ext>
                  </a:extLst>
                </p:cNvPr>
                <p:cNvSpPr>
                  <a:spLocks noEditPoints="1"/>
                </p:cNvSpPr>
                <p:nvPr/>
              </p:nvSpPr>
              <p:spPr bwMode="black">
                <a:xfrm>
                  <a:off x="446088" y="2665413"/>
                  <a:ext cx="920750" cy="920750"/>
                </a:xfrm>
                <a:custGeom>
                  <a:avLst/>
                  <a:gdLst>
                    <a:gd name="T0" fmla="*/ 494 w 518"/>
                    <a:gd name="T1" fmla="*/ 216 h 518"/>
                    <a:gd name="T2" fmla="*/ 302 w 518"/>
                    <a:gd name="T3" fmla="*/ 24 h 518"/>
                    <a:gd name="T4" fmla="*/ 216 w 518"/>
                    <a:gd name="T5" fmla="*/ 24 h 518"/>
                    <a:gd name="T6" fmla="*/ 24 w 518"/>
                    <a:gd name="T7" fmla="*/ 216 h 518"/>
                    <a:gd name="T8" fmla="*/ 24 w 518"/>
                    <a:gd name="T9" fmla="*/ 302 h 518"/>
                    <a:gd name="T10" fmla="*/ 216 w 518"/>
                    <a:gd name="T11" fmla="*/ 494 h 518"/>
                    <a:gd name="T12" fmla="*/ 302 w 518"/>
                    <a:gd name="T13" fmla="*/ 494 h 518"/>
                    <a:gd name="T14" fmla="*/ 494 w 518"/>
                    <a:gd name="T15" fmla="*/ 302 h 518"/>
                    <a:gd name="T16" fmla="*/ 494 w 518"/>
                    <a:gd name="T17" fmla="*/ 216 h 518"/>
                    <a:gd name="T18" fmla="*/ 482 w 518"/>
                    <a:gd name="T19" fmla="*/ 290 h 518"/>
                    <a:gd name="T20" fmla="*/ 289 w 518"/>
                    <a:gd name="T21" fmla="*/ 482 h 518"/>
                    <a:gd name="T22" fmla="*/ 228 w 518"/>
                    <a:gd name="T23" fmla="*/ 482 h 518"/>
                    <a:gd name="T24" fmla="*/ 36 w 518"/>
                    <a:gd name="T25" fmla="*/ 290 h 518"/>
                    <a:gd name="T26" fmla="*/ 36 w 518"/>
                    <a:gd name="T27" fmla="*/ 228 h 518"/>
                    <a:gd name="T28" fmla="*/ 228 w 518"/>
                    <a:gd name="T29" fmla="*/ 36 h 518"/>
                    <a:gd name="T30" fmla="*/ 290 w 518"/>
                    <a:gd name="T31" fmla="*/ 36 h 518"/>
                    <a:gd name="T32" fmla="*/ 482 w 518"/>
                    <a:gd name="T33" fmla="*/ 228 h 518"/>
                    <a:gd name="T34" fmla="*/ 482 w 518"/>
                    <a:gd name="T35" fmla="*/ 290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18" h="518">
                      <a:moveTo>
                        <a:pt x="494" y="216"/>
                      </a:moveTo>
                      <a:cubicBezTo>
                        <a:pt x="302" y="24"/>
                        <a:pt x="302" y="24"/>
                        <a:pt x="302" y="24"/>
                      </a:cubicBezTo>
                      <a:cubicBezTo>
                        <a:pt x="278" y="0"/>
                        <a:pt x="240" y="0"/>
                        <a:pt x="216" y="24"/>
                      </a:cubicBezTo>
                      <a:cubicBezTo>
                        <a:pt x="24" y="216"/>
                        <a:pt x="24" y="216"/>
                        <a:pt x="24" y="216"/>
                      </a:cubicBezTo>
                      <a:cubicBezTo>
                        <a:pt x="0" y="240"/>
                        <a:pt x="0" y="278"/>
                        <a:pt x="24" y="302"/>
                      </a:cubicBezTo>
                      <a:cubicBezTo>
                        <a:pt x="216" y="494"/>
                        <a:pt x="216" y="494"/>
                        <a:pt x="216" y="494"/>
                      </a:cubicBezTo>
                      <a:cubicBezTo>
                        <a:pt x="240" y="518"/>
                        <a:pt x="278" y="518"/>
                        <a:pt x="302" y="494"/>
                      </a:cubicBezTo>
                      <a:cubicBezTo>
                        <a:pt x="494" y="302"/>
                        <a:pt x="494" y="302"/>
                        <a:pt x="494" y="302"/>
                      </a:cubicBezTo>
                      <a:cubicBezTo>
                        <a:pt x="518" y="278"/>
                        <a:pt x="518" y="240"/>
                        <a:pt x="494" y="216"/>
                      </a:cubicBezTo>
                      <a:close/>
                      <a:moveTo>
                        <a:pt x="482" y="290"/>
                      </a:moveTo>
                      <a:cubicBezTo>
                        <a:pt x="289" y="482"/>
                        <a:pt x="289" y="482"/>
                        <a:pt x="289" y="482"/>
                      </a:cubicBezTo>
                      <a:cubicBezTo>
                        <a:pt x="273" y="499"/>
                        <a:pt x="245" y="499"/>
                        <a:pt x="228" y="482"/>
                      </a:cubicBezTo>
                      <a:cubicBezTo>
                        <a:pt x="36" y="290"/>
                        <a:pt x="36" y="290"/>
                        <a:pt x="36" y="290"/>
                      </a:cubicBezTo>
                      <a:cubicBezTo>
                        <a:pt x="19" y="273"/>
                        <a:pt x="19" y="245"/>
                        <a:pt x="36" y="228"/>
                      </a:cubicBezTo>
                      <a:cubicBezTo>
                        <a:pt x="228" y="36"/>
                        <a:pt x="228" y="36"/>
                        <a:pt x="228" y="36"/>
                      </a:cubicBezTo>
                      <a:cubicBezTo>
                        <a:pt x="245" y="19"/>
                        <a:pt x="273" y="19"/>
                        <a:pt x="290" y="36"/>
                      </a:cubicBezTo>
                      <a:cubicBezTo>
                        <a:pt x="482" y="228"/>
                        <a:pt x="482" y="228"/>
                        <a:pt x="482" y="228"/>
                      </a:cubicBezTo>
                      <a:cubicBezTo>
                        <a:pt x="499" y="245"/>
                        <a:pt x="499" y="273"/>
                        <a:pt x="482" y="29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gradFill>
                      <a:gsLst>
                        <a:gs pos="4000">
                          <a:srgbClr val="1A1A1A"/>
                        </a:gs>
                        <a:gs pos="100000">
                          <a:srgbClr val="1A1A1A"/>
                        </a:gs>
                      </a:gsLst>
                      <a:lin ang="5400000" scaled="0"/>
                    </a:gradFill>
                    <a:effectLst/>
                    <a:uLnTx/>
                    <a:uFillTx/>
                    <a:latin typeface="Segoe UI"/>
                    <a:ea typeface="+mn-ea"/>
                    <a:cs typeface="+mn-cs"/>
                  </a:endParaRPr>
                </a:p>
              </p:txBody>
            </p:sp>
            <p:sp>
              <p:nvSpPr>
                <p:cNvPr id="253" name="Freeform 28">
                  <a:extLst>
                    <a:ext uri="{FF2B5EF4-FFF2-40B4-BE49-F238E27FC236}">
                      <a16:creationId xmlns:a16="http://schemas.microsoft.com/office/drawing/2014/main" id="{E5EBCEC7-7CE4-44DE-9097-8B5B6F11D78F}"/>
                    </a:ext>
                  </a:extLst>
                </p:cNvPr>
                <p:cNvSpPr>
                  <a:spLocks noEditPoints="1"/>
                </p:cNvSpPr>
                <p:nvPr/>
              </p:nvSpPr>
              <p:spPr bwMode="black">
                <a:xfrm>
                  <a:off x="514348" y="2732087"/>
                  <a:ext cx="785812" cy="785813"/>
                </a:xfrm>
                <a:custGeom>
                  <a:avLst/>
                  <a:gdLst>
                    <a:gd name="T0" fmla="*/ 432 w 442"/>
                    <a:gd name="T1" fmla="*/ 203 h 442"/>
                    <a:gd name="T2" fmla="*/ 239 w 442"/>
                    <a:gd name="T3" fmla="*/ 10 h 442"/>
                    <a:gd name="T4" fmla="*/ 203 w 442"/>
                    <a:gd name="T5" fmla="*/ 10 h 442"/>
                    <a:gd name="T6" fmla="*/ 10 w 442"/>
                    <a:gd name="T7" fmla="*/ 203 h 442"/>
                    <a:gd name="T8" fmla="*/ 10 w 442"/>
                    <a:gd name="T9" fmla="*/ 239 h 442"/>
                    <a:gd name="T10" fmla="*/ 203 w 442"/>
                    <a:gd name="T11" fmla="*/ 432 h 442"/>
                    <a:gd name="T12" fmla="*/ 239 w 442"/>
                    <a:gd name="T13" fmla="*/ 432 h 442"/>
                    <a:gd name="T14" fmla="*/ 432 w 442"/>
                    <a:gd name="T15" fmla="*/ 239 h 442"/>
                    <a:gd name="T16" fmla="*/ 432 w 442"/>
                    <a:gd name="T17" fmla="*/ 203 h 442"/>
                    <a:gd name="T18" fmla="*/ 292 w 442"/>
                    <a:gd name="T19" fmla="*/ 331 h 442"/>
                    <a:gd name="T20" fmla="*/ 270 w 442"/>
                    <a:gd name="T21" fmla="*/ 310 h 442"/>
                    <a:gd name="T22" fmla="*/ 245 w 442"/>
                    <a:gd name="T23" fmla="*/ 273 h 442"/>
                    <a:gd name="T24" fmla="*/ 245 w 442"/>
                    <a:gd name="T25" fmla="*/ 352 h 442"/>
                    <a:gd name="T26" fmla="*/ 189 w 442"/>
                    <a:gd name="T27" fmla="*/ 352 h 442"/>
                    <a:gd name="T28" fmla="*/ 189 w 442"/>
                    <a:gd name="T29" fmla="*/ 157 h 442"/>
                    <a:gd name="T30" fmla="*/ 154 w 442"/>
                    <a:gd name="T31" fmla="*/ 157 h 442"/>
                    <a:gd name="T32" fmla="*/ 154 w 442"/>
                    <a:gd name="T33" fmla="*/ 157 h 442"/>
                    <a:gd name="T34" fmla="*/ 146 w 442"/>
                    <a:gd name="T35" fmla="*/ 150 h 442"/>
                    <a:gd name="T36" fmla="*/ 147 w 442"/>
                    <a:gd name="T37" fmla="*/ 146 h 442"/>
                    <a:gd name="T38" fmla="*/ 215 w 442"/>
                    <a:gd name="T39" fmla="*/ 54 h 442"/>
                    <a:gd name="T40" fmla="*/ 286 w 442"/>
                    <a:gd name="T41" fmla="*/ 145 h 442"/>
                    <a:gd name="T42" fmla="*/ 286 w 442"/>
                    <a:gd name="T43" fmla="*/ 145 h 442"/>
                    <a:gd name="T44" fmla="*/ 288 w 442"/>
                    <a:gd name="T45" fmla="*/ 150 h 442"/>
                    <a:gd name="T46" fmla="*/ 280 w 442"/>
                    <a:gd name="T47" fmla="*/ 157 h 442"/>
                    <a:gd name="T48" fmla="*/ 280 w 442"/>
                    <a:gd name="T49" fmla="*/ 157 h 442"/>
                    <a:gd name="T50" fmla="*/ 245 w 442"/>
                    <a:gd name="T51" fmla="*/ 157 h 442"/>
                    <a:gd name="T52" fmla="*/ 245 w 442"/>
                    <a:gd name="T53" fmla="*/ 165 h 442"/>
                    <a:gd name="T54" fmla="*/ 246 w 442"/>
                    <a:gd name="T55" fmla="*/ 170 h 442"/>
                    <a:gd name="T56" fmla="*/ 257 w 442"/>
                    <a:gd name="T57" fmla="*/ 204 h 442"/>
                    <a:gd name="T58" fmla="*/ 300 w 442"/>
                    <a:gd name="T59" fmla="*/ 285 h 442"/>
                    <a:gd name="T60" fmla="*/ 320 w 442"/>
                    <a:gd name="T61" fmla="*/ 303 h 442"/>
                    <a:gd name="T62" fmla="*/ 292 w 442"/>
                    <a:gd name="T63" fmla="*/ 331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42" h="442">
                      <a:moveTo>
                        <a:pt x="432" y="203"/>
                      </a:moveTo>
                      <a:cubicBezTo>
                        <a:pt x="239" y="10"/>
                        <a:pt x="239" y="10"/>
                        <a:pt x="239" y="10"/>
                      </a:cubicBezTo>
                      <a:cubicBezTo>
                        <a:pt x="229" y="0"/>
                        <a:pt x="213" y="0"/>
                        <a:pt x="203" y="10"/>
                      </a:cubicBezTo>
                      <a:cubicBezTo>
                        <a:pt x="10" y="203"/>
                        <a:pt x="10" y="203"/>
                        <a:pt x="10" y="203"/>
                      </a:cubicBezTo>
                      <a:cubicBezTo>
                        <a:pt x="0" y="213"/>
                        <a:pt x="0" y="229"/>
                        <a:pt x="10" y="239"/>
                      </a:cubicBezTo>
                      <a:cubicBezTo>
                        <a:pt x="203" y="432"/>
                        <a:pt x="203" y="432"/>
                        <a:pt x="203" y="432"/>
                      </a:cubicBezTo>
                      <a:cubicBezTo>
                        <a:pt x="213" y="442"/>
                        <a:pt x="229" y="442"/>
                        <a:pt x="239" y="432"/>
                      </a:cubicBezTo>
                      <a:cubicBezTo>
                        <a:pt x="432" y="239"/>
                        <a:pt x="432" y="239"/>
                        <a:pt x="432" y="239"/>
                      </a:cubicBezTo>
                      <a:cubicBezTo>
                        <a:pt x="442" y="229"/>
                        <a:pt x="442" y="213"/>
                        <a:pt x="432" y="203"/>
                      </a:cubicBezTo>
                      <a:close/>
                      <a:moveTo>
                        <a:pt x="292" y="331"/>
                      </a:moveTo>
                      <a:cubicBezTo>
                        <a:pt x="284" y="325"/>
                        <a:pt x="277" y="318"/>
                        <a:pt x="270" y="310"/>
                      </a:cubicBezTo>
                      <a:cubicBezTo>
                        <a:pt x="260" y="299"/>
                        <a:pt x="252" y="286"/>
                        <a:pt x="245" y="273"/>
                      </a:cubicBezTo>
                      <a:cubicBezTo>
                        <a:pt x="245" y="352"/>
                        <a:pt x="245" y="352"/>
                        <a:pt x="245" y="352"/>
                      </a:cubicBezTo>
                      <a:cubicBezTo>
                        <a:pt x="189" y="352"/>
                        <a:pt x="189" y="352"/>
                        <a:pt x="189" y="352"/>
                      </a:cubicBezTo>
                      <a:cubicBezTo>
                        <a:pt x="189" y="157"/>
                        <a:pt x="189" y="157"/>
                        <a:pt x="189" y="157"/>
                      </a:cubicBezTo>
                      <a:cubicBezTo>
                        <a:pt x="154" y="157"/>
                        <a:pt x="154" y="157"/>
                        <a:pt x="154" y="157"/>
                      </a:cubicBezTo>
                      <a:cubicBezTo>
                        <a:pt x="154" y="157"/>
                        <a:pt x="154" y="157"/>
                        <a:pt x="154" y="157"/>
                      </a:cubicBezTo>
                      <a:cubicBezTo>
                        <a:pt x="150" y="157"/>
                        <a:pt x="146" y="154"/>
                        <a:pt x="146" y="150"/>
                      </a:cubicBezTo>
                      <a:cubicBezTo>
                        <a:pt x="146" y="148"/>
                        <a:pt x="147" y="147"/>
                        <a:pt x="147" y="146"/>
                      </a:cubicBezTo>
                      <a:cubicBezTo>
                        <a:pt x="215" y="54"/>
                        <a:pt x="215" y="54"/>
                        <a:pt x="215" y="54"/>
                      </a:cubicBezTo>
                      <a:cubicBezTo>
                        <a:pt x="286" y="145"/>
                        <a:pt x="286" y="145"/>
                        <a:pt x="286" y="145"/>
                      </a:cubicBezTo>
                      <a:cubicBezTo>
                        <a:pt x="286" y="145"/>
                        <a:pt x="286" y="145"/>
                        <a:pt x="286" y="145"/>
                      </a:cubicBezTo>
                      <a:cubicBezTo>
                        <a:pt x="287" y="146"/>
                        <a:pt x="288" y="148"/>
                        <a:pt x="288" y="150"/>
                      </a:cubicBezTo>
                      <a:cubicBezTo>
                        <a:pt x="288" y="154"/>
                        <a:pt x="284" y="157"/>
                        <a:pt x="280" y="157"/>
                      </a:cubicBezTo>
                      <a:cubicBezTo>
                        <a:pt x="280" y="157"/>
                        <a:pt x="280" y="157"/>
                        <a:pt x="280" y="157"/>
                      </a:cubicBezTo>
                      <a:cubicBezTo>
                        <a:pt x="245" y="157"/>
                        <a:pt x="245" y="157"/>
                        <a:pt x="245" y="157"/>
                      </a:cubicBezTo>
                      <a:cubicBezTo>
                        <a:pt x="245" y="165"/>
                        <a:pt x="245" y="165"/>
                        <a:pt x="245" y="165"/>
                      </a:cubicBezTo>
                      <a:cubicBezTo>
                        <a:pt x="245" y="166"/>
                        <a:pt x="246" y="168"/>
                        <a:pt x="246" y="170"/>
                      </a:cubicBezTo>
                      <a:cubicBezTo>
                        <a:pt x="249" y="179"/>
                        <a:pt x="252" y="191"/>
                        <a:pt x="257" y="204"/>
                      </a:cubicBezTo>
                      <a:cubicBezTo>
                        <a:pt x="266" y="230"/>
                        <a:pt x="281" y="263"/>
                        <a:pt x="300" y="285"/>
                      </a:cubicBezTo>
                      <a:cubicBezTo>
                        <a:pt x="307" y="292"/>
                        <a:pt x="313" y="298"/>
                        <a:pt x="320" y="303"/>
                      </a:cubicBezTo>
                      <a:lnTo>
                        <a:pt x="292" y="3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gradFill>
                      <a:gsLst>
                        <a:gs pos="4000">
                          <a:srgbClr val="1A1A1A"/>
                        </a:gs>
                        <a:gs pos="100000">
                          <a:srgbClr val="1A1A1A"/>
                        </a:gs>
                      </a:gsLst>
                      <a:lin ang="5400000" scaled="0"/>
                    </a:gradFill>
                    <a:effectLst/>
                    <a:uLnTx/>
                    <a:uFillTx/>
                    <a:latin typeface="Segoe UI"/>
                    <a:ea typeface="+mn-ea"/>
                    <a:cs typeface="+mn-cs"/>
                  </a:endParaRPr>
                </a:p>
              </p:txBody>
            </p:sp>
          </p:grpSp>
        </p:grpSp>
        <p:sp>
          <p:nvSpPr>
            <p:cNvPr id="249" name="TextBox 248">
              <a:extLst>
                <a:ext uri="{FF2B5EF4-FFF2-40B4-BE49-F238E27FC236}">
                  <a16:creationId xmlns:a16="http://schemas.microsoft.com/office/drawing/2014/main" id="{7DF43FFA-F26E-4C23-A806-28A306EC872E}"/>
                </a:ext>
              </a:extLst>
            </p:cNvPr>
            <p:cNvSpPr txBox="1"/>
            <p:nvPr/>
          </p:nvSpPr>
          <p:spPr>
            <a:xfrm>
              <a:off x="11060527" y="4295458"/>
              <a:ext cx="1031651"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1" u="none" strike="noStrike" kern="1200" cap="none" spc="0" normalizeH="0" baseline="0" noProof="0">
                  <a:ln>
                    <a:noFill/>
                  </a:ln>
                  <a:gradFill>
                    <a:gsLst>
                      <a:gs pos="4000">
                        <a:srgbClr val="1A1A1A"/>
                      </a:gs>
                      <a:gs pos="100000">
                        <a:srgbClr val="1A1A1A"/>
                      </a:gs>
                    </a:gsLst>
                    <a:lin ang="5400000" scaled="0"/>
                  </a:gradFill>
                  <a:effectLst/>
                  <a:uLnTx/>
                  <a:uFillTx/>
                  <a:latin typeface="Segoe UI"/>
                  <a:ea typeface="+mn-ea"/>
                  <a:cs typeface="+mn-cs"/>
                </a:rPr>
                <a:t>ROADMAP</a:t>
              </a:r>
            </a:p>
          </p:txBody>
        </p:sp>
      </p:grpSp>
      <p:pic>
        <p:nvPicPr>
          <p:cNvPr id="254" name="Picture 253">
            <a:extLst>
              <a:ext uri="{FF2B5EF4-FFF2-40B4-BE49-F238E27FC236}">
                <a16:creationId xmlns:a16="http://schemas.microsoft.com/office/drawing/2014/main" id="{3BA15D79-8EDC-4633-856D-1C6880629FAD}"/>
              </a:ext>
            </a:extLst>
          </p:cNvPr>
          <p:cNvPicPr>
            <a:picLocks noChangeAspect="1"/>
          </p:cNvPicPr>
          <p:nvPr/>
        </p:nvPicPr>
        <p:blipFill>
          <a:blip r:embed="rId17"/>
          <a:stretch>
            <a:fillRect/>
          </a:stretch>
        </p:blipFill>
        <p:spPr>
          <a:xfrm>
            <a:off x="959546" y="5022345"/>
            <a:ext cx="2181948" cy="1227346"/>
          </a:xfrm>
          <a:prstGeom prst="rect">
            <a:avLst/>
          </a:prstGeom>
          <a:effectLst/>
        </p:spPr>
      </p:pic>
      <p:pic>
        <p:nvPicPr>
          <p:cNvPr id="255" name="Picture 254">
            <a:extLst>
              <a:ext uri="{FF2B5EF4-FFF2-40B4-BE49-F238E27FC236}">
                <a16:creationId xmlns:a16="http://schemas.microsoft.com/office/drawing/2014/main" id="{E458478A-E0FA-47E9-9A3C-F7B9D27AA12D}"/>
              </a:ext>
            </a:extLst>
          </p:cNvPr>
          <p:cNvPicPr>
            <a:picLocks noChangeAspect="1"/>
          </p:cNvPicPr>
          <p:nvPr/>
        </p:nvPicPr>
        <p:blipFill>
          <a:blip r:embed="rId18"/>
          <a:stretch>
            <a:fillRect/>
          </a:stretch>
        </p:blipFill>
        <p:spPr>
          <a:xfrm>
            <a:off x="1643975" y="5352730"/>
            <a:ext cx="2181948" cy="1227346"/>
          </a:xfrm>
          <a:prstGeom prst="rect">
            <a:avLst/>
          </a:prstGeom>
          <a:effectLst/>
        </p:spPr>
      </p:pic>
      <p:grpSp>
        <p:nvGrpSpPr>
          <p:cNvPr id="256" name="Group 255">
            <a:extLst>
              <a:ext uri="{FF2B5EF4-FFF2-40B4-BE49-F238E27FC236}">
                <a16:creationId xmlns:a16="http://schemas.microsoft.com/office/drawing/2014/main" id="{AFF24718-7F23-4D8B-A6EC-A6DA027FE779}"/>
              </a:ext>
            </a:extLst>
          </p:cNvPr>
          <p:cNvGrpSpPr/>
          <p:nvPr/>
        </p:nvGrpSpPr>
        <p:grpSpPr>
          <a:xfrm>
            <a:off x="285601" y="4119878"/>
            <a:ext cx="2565586" cy="485183"/>
            <a:chOff x="2856920" y="1473703"/>
            <a:chExt cx="1295424" cy="244980"/>
          </a:xfrm>
        </p:grpSpPr>
        <p:grpSp>
          <p:nvGrpSpPr>
            <p:cNvPr id="257" name="Group 256">
              <a:extLst>
                <a:ext uri="{FF2B5EF4-FFF2-40B4-BE49-F238E27FC236}">
                  <a16:creationId xmlns:a16="http://schemas.microsoft.com/office/drawing/2014/main" id="{23FDC747-CD44-460D-99B2-5F0077EF50E3}"/>
                </a:ext>
              </a:extLst>
            </p:cNvPr>
            <p:cNvGrpSpPr/>
            <p:nvPr/>
          </p:nvGrpSpPr>
          <p:grpSpPr>
            <a:xfrm>
              <a:off x="2856920" y="1484042"/>
              <a:ext cx="1004008" cy="234641"/>
              <a:chOff x="2856920" y="1484042"/>
              <a:chExt cx="1004008" cy="234641"/>
            </a:xfrm>
          </p:grpSpPr>
          <p:pic>
            <p:nvPicPr>
              <p:cNvPr id="259" name="Picture 258">
                <a:extLst>
                  <a:ext uri="{FF2B5EF4-FFF2-40B4-BE49-F238E27FC236}">
                    <a16:creationId xmlns:a16="http://schemas.microsoft.com/office/drawing/2014/main" id="{8E88295C-2E55-48A6-A487-683F1250AEE8}"/>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2899917" y="1496637"/>
                <a:ext cx="116904" cy="138531"/>
              </a:xfrm>
              <a:prstGeom prst="rect">
                <a:avLst/>
              </a:prstGeom>
            </p:spPr>
          </p:pic>
          <p:sp>
            <p:nvSpPr>
              <p:cNvPr id="260" name="Rectangle 259">
                <a:extLst>
                  <a:ext uri="{FF2B5EF4-FFF2-40B4-BE49-F238E27FC236}">
                    <a16:creationId xmlns:a16="http://schemas.microsoft.com/office/drawing/2014/main" id="{676BD0CB-FA10-4CDF-9EF2-4204ED446088}"/>
                  </a:ext>
                </a:extLst>
              </p:cNvPr>
              <p:cNvSpPr/>
              <p:nvPr/>
            </p:nvSpPr>
            <p:spPr>
              <a:xfrm>
                <a:off x="2856920" y="1484042"/>
                <a:ext cx="1004008" cy="234641"/>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gradFill>
                    <a:gsLst>
                      <a:gs pos="4000">
                        <a:srgbClr val="1A1A1A"/>
                      </a:gs>
                      <a:gs pos="100000">
                        <a:srgbClr val="1A1A1A"/>
                      </a:gs>
                    </a:gsLst>
                    <a:lin ang="5400000" scaled="0"/>
                  </a:gradFill>
                  <a:effectLst/>
                  <a:uLnTx/>
                  <a:uFillTx/>
                  <a:latin typeface="Segoe UI"/>
                  <a:ea typeface="+mn-ea"/>
                  <a:cs typeface="+mn-cs"/>
                </a:endParaRPr>
              </a:p>
            </p:txBody>
          </p:sp>
        </p:grpSp>
        <p:sp>
          <p:nvSpPr>
            <p:cNvPr id="258" name="Rectangle 257">
              <a:extLst>
                <a:ext uri="{FF2B5EF4-FFF2-40B4-BE49-F238E27FC236}">
                  <a16:creationId xmlns:a16="http://schemas.microsoft.com/office/drawing/2014/main" id="{5BBB7758-EA14-45C3-BF9C-4BB774D0E5DC}"/>
                </a:ext>
              </a:extLst>
            </p:cNvPr>
            <p:cNvSpPr/>
            <p:nvPr/>
          </p:nvSpPr>
          <p:spPr>
            <a:xfrm>
              <a:off x="2872299" y="1473703"/>
              <a:ext cx="1280045" cy="233105"/>
            </a:xfrm>
            <a:prstGeom prst="rect">
              <a:avLst/>
            </a:prstGeom>
          </p:spPr>
          <p:txBody>
            <a:bodyPr wrap="squar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4000">
                        <a:srgbClr val="1A1A1A"/>
                      </a:gs>
                      <a:gs pos="10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Office 365</a:t>
              </a:r>
              <a:br>
                <a:rPr kumimoji="0" lang="en-US" sz="1200" b="0" i="0" u="none" strike="noStrike" kern="1200" cap="none" spc="0" normalizeH="0" baseline="0" noProof="0">
                  <a:ln>
                    <a:noFill/>
                  </a:ln>
                  <a:gradFill>
                    <a:gsLst>
                      <a:gs pos="4000">
                        <a:srgbClr val="1A1A1A"/>
                      </a:gs>
                      <a:gs pos="100000">
                        <a:srgbClr val="1A1A1A"/>
                      </a:gs>
                    </a:gsLst>
                    <a:lin ang="5400000" scaled="0"/>
                  </a:gradFill>
                  <a:effectLst/>
                  <a:uLnTx/>
                  <a:uFillTx/>
                  <a:latin typeface="Segoe UI"/>
                  <a:ea typeface="+mn-ea"/>
                  <a:cs typeface="+mn-cs"/>
                </a:rPr>
              </a:br>
              <a:r>
                <a:rPr kumimoji="0" lang="en-US" sz="1200" b="0" i="0" u="none" strike="noStrike" kern="1200" cap="none" spc="0" normalizeH="0" baseline="0" noProof="0">
                  <a:ln>
                    <a:noFill/>
                  </a:ln>
                  <a:gradFill>
                    <a:gsLst>
                      <a:gs pos="4000">
                        <a:srgbClr val="1A1A1A"/>
                      </a:gs>
                      <a:gs pos="100000">
                        <a:srgbClr val="1A1A1A"/>
                      </a:gs>
                    </a:gsLst>
                    <a:lin ang="5400000" scaled="0"/>
                  </a:gradFill>
                  <a:effectLst/>
                  <a:uLnTx/>
                  <a:uFillTx/>
                  <a:latin typeface="Segoe UI"/>
                  <a:ea typeface="+mn-ea"/>
                  <a:cs typeface="+mn-cs"/>
                </a:rPr>
                <a:t>Threat Intelligence</a:t>
              </a:r>
            </a:p>
          </p:txBody>
        </p:sp>
      </p:grpSp>
      <p:sp>
        <p:nvSpPr>
          <p:cNvPr id="261" name="Rectangle 260">
            <a:hlinkClick r:id="rId20" tooltip="Sophisticated attack protection using behavioral malware analysis (detonation chamber) of attachments, rewriting of link URLs to protect at user clicks (vs time of transport), and detailed reporting. Also protects non-Office 365 email."/>
            <a:extLst>
              <a:ext uri="{FF2B5EF4-FFF2-40B4-BE49-F238E27FC236}">
                <a16:creationId xmlns:a16="http://schemas.microsoft.com/office/drawing/2014/main" id="{6653CDD7-B3F4-4D52-A09F-1C7C3A96D85A}"/>
              </a:ext>
            </a:extLst>
          </p:cNvPr>
          <p:cNvSpPr/>
          <p:nvPr/>
        </p:nvSpPr>
        <p:spPr>
          <a:xfrm>
            <a:off x="282314" y="3217816"/>
            <a:ext cx="1986915" cy="782673"/>
          </a:xfrm>
          <a:prstGeom prst="rect">
            <a:avLst/>
          </a:prstGeom>
          <a:solidFill>
            <a:schemeClr val="bg1"/>
          </a:solidFill>
          <a:ln w="3810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marR="0" lvl="0" indent="-11430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4000">
                      <a:srgbClr val="1A1A1A"/>
                    </a:gs>
                    <a:gs pos="10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Office 365 ATP</a:t>
            </a:r>
          </a:p>
          <a:p>
            <a:pPr marL="22860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gradFill>
                  <a:gsLst>
                    <a:gs pos="4000">
                      <a:srgbClr val="1A1A1A"/>
                    </a:gs>
                    <a:gs pos="100000">
                      <a:srgbClr val="1A1A1A"/>
                    </a:gs>
                  </a:gsLst>
                  <a:lin ang="5400000" scaled="0"/>
                </a:gradFill>
                <a:effectLst/>
                <a:uLnTx/>
                <a:uFillTx/>
                <a:latin typeface="Segoe UI"/>
                <a:ea typeface="+mn-ea"/>
                <a:cs typeface="+mn-cs"/>
              </a:rPr>
              <a:t>Email gateway</a:t>
            </a:r>
          </a:p>
          <a:p>
            <a:pPr marL="22860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gradFill>
                  <a:gsLst>
                    <a:gs pos="4000">
                      <a:srgbClr val="1A1A1A"/>
                    </a:gs>
                    <a:gs pos="100000">
                      <a:srgbClr val="1A1A1A"/>
                    </a:gs>
                  </a:gsLst>
                  <a:lin ang="5400000" scaled="0"/>
                </a:gradFill>
                <a:effectLst/>
                <a:uLnTx/>
                <a:uFillTx/>
                <a:latin typeface="Segoe UI"/>
                <a:ea typeface="+mn-ea"/>
                <a:cs typeface="+mn-cs"/>
              </a:rPr>
              <a:t>Anti-malware</a:t>
            </a:r>
          </a:p>
        </p:txBody>
      </p:sp>
      <p:sp>
        <p:nvSpPr>
          <p:cNvPr id="262" name="TextBox 261">
            <a:extLst>
              <a:ext uri="{FF2B5EF4-FFF2-40B4-BE49-F238E27FC236}">
                <a16:creationId xmlns:a16="http://schemas.microsoft.com/office/drawing/2014/main" id="{427501C2-A74C-4835-8D66-CCBAD513E3E4}"/>
              </a:ext>
            </a:extLst>
          </p:cNvPr>
          <p:cNvSpPr txBox="1"/>
          <p:nvPr/>
        </p:nvSpPr>
        <p:spPr>
          <a:xfrm>
            <a:off x="1105899" y="4772408"/>
            <a:ext cx="3404696" cy="240066"/>
          </a:xfrm>
          <a:prstGeom prst="rect">
            <a:avLst/>
          </a:prstGeom>
          <a:noFill/>
        </p:spPr>
        <p:txBody>
          <a:bodyPr wrap="square" rtlCol="0">
            <a:spAutoFit/>
          </a:bodyPr>
          <a:lstStyle/>
          <a:p>
            <a:pPr marL="0" marR="0" lvl="0" indent="0" algn="l" defTabSz="914225" rtl="0" eaLnBrk="1" fontAlgn="auto" latinLnBrk="0" hangingPunct="1">
              <a:lnSpc>
                <a:spcPct val="80000"/>
              </a:lnSpc>
              <a:spcBef>
                <a:spcPts val="0"/>
              </a:spcBef>
              <a:spcAft>
                <a:spcPts val="0"/>
              </a:spcAft>
              <a:buClrTx/>
              <a:buSzTx/>
              <a:buFontTx/>
              <a:buNone/>
              <a:tabLst/>
              <a:defRPr/>
            </a:pPr>
            <a:r>
              <a:rPr kumimoji="0" lang="en-US" sz="1200" b="1" i="0" u="none" strike="noStrike" kern="0" cap="none" spc="40" normalizeH="0" baseline="0" noProof="0">
                <a:ln>
                  <a:noFill/>
                </a:ln>
                <a:gradFill>
                  <a:gsLst>
                    <a:gs pos="4000">
                      <a:srgbClr val="1A1A1A"/>
                    </a:gs>
                    <a:gs pos="100000">
                      <a:srgbClr val="1A1A1A"/>
                    </a:gs>
                  </a:gsLst>
                  <a:lin ang="5400000" scaled="0"/>
                </a:gradFill>
                <a:effectLst/>
                <a:uLnTx/>
                <a:uFillTx/>
                <a:latin typeface="Segoe UI"/>
                <a:ea typeface="+mn-ea"/>
                <a:cs typeface="+mn-cs"/>
              </a:rPr>
              <a:t>INTELLIGENCE AND ANALYSIS</a:t>
            </a:r>
          </a:p>
        </p:txBody>
      </p:sp>
      <p:grpSp>
        <p:nvGrpSpPr>
          <p:cNvPr id="263" name="Group 262">
            <a:extLst>
              <a:ext uri="{FF2B5EF4-FFF2-40B4-BE49-F238E27FC236}">
                <a16:creationId xmlns:a16="http://schemas.microsoft.com/office/drawing/2014/main" id="{DE563C38-C8B6-403C-B92F-3E49BD2EBDD1}"/>
              </a:ext>
            </a:extLst>
          </p:cNvPr>
          <p:cNvGrpSpPr/>
          <p:nvPr/>
        </p:nvGrpSpPr>
        <p:grpSpPr>
          <a:xfrm>
            <a:off x="5967842" y="5018224"/>
            <a:ext cx="5022504" cy="480701"/>
            <a:chOff x="1366923" y="749767"/>
            <a:chExt cx="3367087" cy="322262"/>
          </a:xfrm>
        </p:grpSpPr>
        <p:sp>
          <p:nvSpPr>
            <p:cNvPr id="264" name="Freeform: Shape 263">
              <a:hlinkClick r:id="rId21" tooltip="Microsoft Cybersecurity Operations Service (COS - formerly PADS) is an engagement to proactively hunt for attackers present in your environment using a similar approach (team, tools, technology and telemetry) as an incident response (IR)."/>
              <a:extLst>
                <a:ext uri="{FF2B5EF4-FFF2-40B4-BE49-F238E27FC236}">
                  <a16:creationId xmlns:a16="http://schemas.microsoft.com/office/drawing/2014/main" id="{BBDFFCA0-C816-4F29-BFEB-C7903E1669E5}"/>
                </a:ext>
              </a:extLst>
            </p:cNvPr>
            <p:cNvSpPr/>
            <p:nvPr/>
          </p:nvSpPr>
          <p:spPr>
            <a:xfrm>
              <a:off x="1366923" y="749767"/>
              <a:ext cx="3367087" cy="322262"/>
            </a:xfrm>
            <a:custGeom>
              <a:avLst/>
              <a:gdLst>
                <a:gd name="connsiteX0" fmla="*/ 0 w 3367087"/>
                <a:gd name="connsiteY0" fmla="*/ 0 h 328612"/>
                <a:gd name="connsiteX1" fmla="*/ 0 w 3367087"/>
                <a:gd name="connsiteY1" fmla="*/ 328612 h 328612"/>
                <a:gd name="connsiteX2" fmla="*/ 1638300 w 3367087"/>
                <a:gd name="connsiteY2" fmla="*/ 328612 h 328612"/>
                <a:gd name="connsiteX3" fmla="*/ 1638300 w 3367087"/>
                <a:gd name="connsiteY3" fmla="*/ 71437 h 328612"/>
                <a:gd name="connsiteX4" fmla="*/ 3367087 w 3367087"/>
                <a:gd name="connsiteY4" fmla="*/ 71437 h 328612"/>
                <a:gd name="connsiteX5" fmla="*/ 3367087 w 3367087"/>
                <a:gd name="connsiteY5" fmla="*/ 0 h 328612"/>
                <a:gd name="connsiteX6" fmla="*/ 0 w 3367087"/>
                <a:gd name="connsiteY6" fmla="*/ 0 h 328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67087" h="328612">
                  <a:moveTo>
                    <a:pt x="0" y="0"/>
                  </a:moveTo>
                  <a:lnTo>
                    <a:pt x="0" y="328612"/>
                  </a:lnTo>
                  <a:lnTo>
                    <a:pt x="1638300" y="328612"/>
                  </a:lnTo>
                  <a:lnTo>
                    <a:pt x="1638300" y="71437"/>
                  </a:lnTo>
                  <a:lnTo>
                    <a:pt x="3367087" y="71437"/>
                  </a:lnTo>
                  <a:lnTo>
                    <a:pt x="3367087" y="0"/>
                  </a:lnTo>
                  <a:lnTo>
                    <a:pt x="0" y="0"/>
                  </a:lnTo>
                  <a:close/>
                </a:path>
              </a:pathLst>
            </a:cu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gradFill>
                  <a:gsLst>
                    <a:gs pos="4000">
                      <a:srgbClr val="1A1A1A"/>
                    </a:gs>
                    <a:gs pos="100000">
                      <a:srgbClr val="1A1A1A"/>
                    </a:gs>
                  </a:gsLst>
                  <a:lin ang="5400000" scaled="0"/>
                </a:gradFill>
                <a:effectLst/>
                <a:uLnTx/>
                <a:uFillTx/>
                <a:latin typeface="Segoe UI"/>
                <a:ea typeface="+mn-ea"/>
                <a:cs typeface="+mn-cs"/>
              </a:endParaRPr>
            </a:p>
          </p:txBody>
        </p:sp>
        <p:sp>
          <p:nvSpPr>
            <p:cNvPr id="265" name="Rectangle 264">
              <a:hlinkClick r:id="rId21" tooltip="Microsoft Cybersecurity Operations Service (COS - formerly PADS) is an engagement to proactively hunt for attackers present in your environment using a similar approach (team, tools, technology and telemetry) as an incident response (IR)."/>
              <a:extLst>
                <a:ext uri="{FF2B5EF4-FFF2-40B4-BE49-F238E27FC236}">
                  <a16:creationId xmlns:a16="http://schemas.microsoft.com/office/drawing/2014/main" id="{4DBAD87A-402C-41CC-9FE7-F066868D91D0}"/>
                </a:ext>
              </a:extLst>
            </p:cNvPr>
            <p:cNvSpPr/>
            <p:nvPr/>
          </p:nvSpPr>
          <p:spPr>
            <a:xfrm>
              <a:off x="1545639" y="755991"/>
              <a:ext cx="1432247" cy="296626"/>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4000">
                        <a:srgbClr val="1A1A1A"/>
                      </a:gs>
                      <a:gs pos="100000">
                        <a:srgbClr val="1A1A1A"/>
                      </a:gs>
                    </a:gsLst>
                    <a:lin ang="5400000" scaled="0"/>
                  </a:gradFill>
                  <a:effectLst/>
                  <a:uLnTx/>
                  <a:uFillTx/>
                  <a:latin typeface="Segoe UI"/>
                  <a:ea typeface="+mn-ea"/>
                  <a:cs typeface="+mn-cs"/>
                </a:rPr>
                <a:t>Cybersecurity Operations Service (COS)</a:t>
              </a:r>
            </a:p>
          </p:txBody>
        </p:sp>
      </p:grpSp>
      <p:grpSp>
        <p:nvGrpSpPr>
          <p:cNvPr id="266" name="Group 265">
            <a:extLst>
              <a:ext uri="{FF2B5EF4-FFF2-40B4-BE49-F238E27FC236}">
                <a16:creationId xmlns:a16="http://schemas.microsoft.com/office/drawing/2014/main" id="{F0917D71-F3F1-45C6-A75D-4394EDD2D15B}"/>
              </a:ext>
            </a:extLst>
          </p:cNvPr>
          <p:cNvGrpSpPr/>
          <p:nvPr/>
        </p:nvGrpSpPr>
        <p:grpSpPr>
          <a:xfrm>
            <a:off x="5967842" y="5220104"/>
            <a:ext cx="5022504" cy="480701"/>
            <a:chOff x="1365377" y="878942"/>
            <a:chExt cx="3367087" cy="322262"/>
          </a:xfrm>
        </p:grpSpPr>
        <p:sp>
          <p:nvSpPr>
            <p:cNvPr id="267" name="Freeform: Shape 266">
              <a:hlinkClick r:id="rId22" tooltip="Microsoft helps customers respond and recover from cyberattacks using our deep expertise on attacks, adversaries, malware and Microsoft products. The service is effectively &quot;on retainer&quot; for customers with Premier Support."/>
              <a:extLst>
                <a:ext uri="{FF2B5EF4-FFF2-40B4-BE49-F238E27FC236}">
                  <a16:creationId xmlns:a16="http://schemas.microsoft.com/office/drawing/2014/main" id="{E5D71D56-8EE9-440D-8AB6-D63166D1F09F}"/>
                </a:ext>
              </a:extLst>
            </p:cNvPr>
            <p:cNvSpPr/>
            <p:nvPr/>
          </p:nvSpPr>
          <p:spPr>
            <a:xfrm rot="10800000">
              <a:off x="1365377" y="878942"/>
              <a:ext cx="3367087" cy="322262"/>
            </a:xfrm>
            <a:custGeom>
              <a:avLst/>
              <a:gdLst>
                <a:gd name="connsiteX0" fmla="*/ 0 w 3367087"/>
                <a:gd name="connsiteY0" fmla="*/ 0 h 328612"/>
                <a:gd name="connsiteX1" fmla="*/ 0 w 3367087"/>
                <a:gd name="connsiteY1" fmla="*/ 328612 h 328612"/>
                <a:gd name="connsiteX2" fmla="*/ 1638300 w 3367087"/>
                <a:gd name="connsiteY2" fmla="*/ 328612 h 328612"/>
                <a:gd name="connsiteX3" fmla="*/ 1638300 w 3367087"/>
                <a:gd name="connsiteY3" fmla="*/ 71437 h 328612"/>
                <a:gd name="connsiteX4" fmla="*/ 3367087 w 3367087"/>
                <a:gd name="connsiteY4" fmla="*/ 71437 h 328612"/>
                <a:gd name="connsiteX5" fmla="*/ 3367087 w 3367087"/>
                <a:gd name="connsiteY5" fmla="*/ 0 h 328612"/>
                <a:gd name="connsiteX6" fmla="*/ 0 w 3367087"/>
                <a:gd name="connsiteY6" fmla="*/ 0 h 328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67087" h="328612">
                  <a:moveTo>
                    <a:pt x="0" y="0"/>
                  </a:moveTo>
                  <a:lnTo>
                    <a:pt x="0" y="328612"/>
                  </a:lnTo>
                  <a:lnTo>
                    <a:pt x="1638300" y="328612"/>
                  </a:lnTo>
                  <a:lnTo>
                    <a:pt x="1638300" y="71437"/>
                  </a:lnTo>
                  <a:lnTo>
                    <a:pt x="3367087" y="71437"/>
                  </a:lnTo>
                  <a:lnTo>
                    <a:pt x="3367087" y="0"/>
                  </a:lnTo>
                  <a:lnTo>
                    <a:pt x="0" y="0"/>
                  </a:lnTo>
                  <a:close/>
                </a:path>
              </a:pathLst>
            </a:cu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gradFill>
                  <a:gsLst>
                    <a:gs pos="4000">
                      <a:srgbClr val="1A1A1A"/>
                    </a:gs>
                    <a:gs pos="100000">
                      <a:srgbClr val="1A1A1A"/>
                    </a:gs>
                  </a:gsLst>
                  <a:lin ang="5400000" scaled="0"/>
                </a:gradFill>
                <a:effectLst/>
                <a:uLnTx/>
                <a:uFillTx/>
                <a:latin typeface="Segoe UI"/>
                <a:ea typeface="+mn-ea"/>
                <a:cs typeface="+mn-cs"/>
              </a:endParaRPr>
            </a:p>
          </p:txBody>
        </p:sp>
        <p:sp>
          <p:nvSpPr>
            <p:cNvPr id="268" name="Rectangle 267">
              <a:hlinkClick r:id="rId21" tooltip="Microsoft Cybersecurity Operations Service (COS - formerly PADS) is an engagement to proactively hunt for attackers present in your environment using a similar approach (team, tools, technology and telemetry) as an incident response (IR)."/>
              <a:extLst>
                <a:ext uri="{FF2B5EF4-FFF2-40B4-BE49-F238E27FC236}">
                  <a16:creationId xmlns:a16="http://schemas.microsoft.com/office/drawing/2014/main" id="{25BD1107-DB15-4411-9F87-C80DD6ED7093}"/>
                </a:ext>
              </a:extLst>
            </p:cNvPr>
            <p:cNvSpPr/>
            <p:nvPr/>
          </p:nvSpPr>
          <p:spPr>
            <a:xfrm>
              <a:off x="3324407" y="891451"/>
              <a:ext cx="1394728" cy="299730"/>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4000">
                        <a:srgbClr val="1A1A1A"/>
                      </a:gs>
                      <a:gs pos="100000">
                        <a:srgbClr val="1A1A1A"/>
                      </a:gs>
                    </a:gsLst>
                    <a:lin ang="5400000" scaled="0"/>
                  </a:gradFill>
                  <a:effectLst/>
                  <a:uLnTx/>
                  <a:uFillTx/>
                  <a:latin typeface="Segoe UI"/>
                  <a:ea typeface="+mn-ea"/>
                  <a:cs typeface="+mn-cs"/>
                </a:rPr>
                <a:t>Incident Response and Recovery Services</a:t>
              </a:r>
            </a:p>
          </p:txBody>
        </p:sp>
      </p:grpSp>
      <p:grpSp>
        <p:nvGrpSpPr>
          <p:cNvPr id="269" name="Group 268">
            <a:extLst>
              <a:ext uri="{FF2B5EF4-FFF2-40B4-BE49-F238E27FC236}">
                <a16:creationId xmlns:a16="http://schemas.microsoft.com/office/drawing/2014/main" id="{F76229E1-8429-4FE3-AD38-DD1369409E1B}"/>
              </a:ext>
            </a:extLst>
          </p:cNvPr>
          <p:cNvGrpSpPr/>
          <p:nvPr/>
        </p:nvGrpSpPr>
        <p:grpSpPr>
          <a:xfrm>
            <a:off x="517671" y="1675295"/>
            <a:ext cx="742442" cy="742442"/>
            <a:chOff x="568549" y="3165243"/>
            <a:chExt cx="749586" cy="749586"/>
          </a:xfrm>
        </p:grpSpPr>
        <p:sp>
          <p:nvSpPr>
            <p:cNvPr id="270" name="Oval 269">
              <a:extLst>
                <a:ext uri="{FF2B5EF4-FFF2-40B4-BE49-F238E27FC236}">
                  <a16:creationId xmlns:a16="http://schemas.microsoft.com/office/drawing/2014/main" id="{694B438F-436C-444E-9C47-5E4E67433B20}"/>
                </a:ext>
              </a:extLst>
            </p:cNvPr>
            <p:cNvSpPr/>
            <p:nvPr/>
          </p:nvSpPr>
          <p:spPr bwMode="auto">
            <a:xfrm>
              <a:off x="568549" y="3165243"/>
              <a:ext cx="749586" cy="749586"/>
            </a:xfrm>
            <a:prstGeom prst="ellipse">
              <a:avLst/>
            </a:prstGeom>
            <a:solidFill>
              <a:schemeClr val="bg1"/>
            </a:solidFill>
            <a:ln w="28575">
              <a:solidFill>
                <a:srgbClr val="E8112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1" name="Freeform 12">
              <a:extLst>
                <a:ext uri="{FF2B5EF4-FFF2-40B4-BE49-F238E27FC236}">
                  <a16:creationId xmlns:a16="http://schemas.microsoft.com/office/drawing/2014/main" id="{A2A3B116-CE07-48FA-839A-59AD25B3D3F1}"/>
                </a:ext>
              </a:extLst>
            </p:cNvPr>
            <p:cNvSpPr>
              <a:spLocks noEditPoints="1"/>
            </p:cNvSpPr>
            <p:nvPr/>
          </p:nvSpPr>
          <p:spPr bwMode="auto">
            <a:xfrm>
              <a:off x="710507" y="3293721"/>
              <a:ext cx="465671" cy="476858"/>
            </a:xfrm>
            <a:custGeom>
              <a:avLst/>
              <a:gdLst>
                <a:gd name="T0" fmla="*/ 212 w 219"/>
                <a:gd name="T1" fmla="*/ 181 h 225"/>
                <a:gd name="T2" fmla="*/ 196 w 219"/>
                <a:gd name="T3" fmla="*/ 129 h 225"/>
                <a:gd name="T4" fmla="*/ 187 w 219"/>
                <a:gd name="T5" fmla="*/ 112 h 225"/>
                <a:gd name="T6" fmla="*/ 160 w 219"/>
                <a:gd name="T7" fmla="*/ 93 h 225"/>
                <a:gd name="T8" fmla="*/ 154 w 219"/>
                <a:gd name="T9" fmla="*/ 41 h 225"/>
                <a:gd name="T10" fmla="*/ 133 w 219"/>
                <a:gd name="T11" fmla="*/ 11 h 225"/>
                <a:gd name="T12" fmla="*/ 113 w 219"/>
                <a:gd name="T13" fmla="*/ 2 h 225"/>
                <a:gd name="T14" fmla="*/ 82 w 219"/>
                <a:gd name="T15" fmla="*/ 15 h 225"/>
                <a:gd name="T16" fmla="*/ 66 w 219"/>
                <a:gd name="T17" fmla="*/ 42 h 225"/>
                <a:gd name="T18" fmla="*/ 61 w 219"/>
                <a:gd name="T19" fmla="*/ 94 h 225"/>
                <a:gd name="T20" fmla="*/ 32 w 219"/>
                <a:gd name="T21" fmla="*/ 112 h 225"/>
                <a:gd name="T22" fmla="*/ 23 w 219"/>
                <a:gd name="T23" fmla="*/ 129 h 225"/>
                <a:gd name="T24" fmla="*/ 7 w 219"/>
                <a:gd name="T25" fmla="*/ 181 h 225"/>
                <a:gd name="T26" fmla="*/ 39 w 219"/>
                <a:gd name="T27" fmla="*/ 225 h 225"/>
                <a:gd name="T28" fmla="*/ 47 w 219"/>
                <a:gd name="T29" fmla="*/ 225 h 225"/>
                <a:gd name="T30" fmla="*/ 46 w 219"/>
                <a:gd name="T31" fmla="*/ 221 h 225"/>
                <a:gd name="T32" fmla="*/ 42 w 219"/>
                <a:gd name="T33" fmla="*/ 147 h 225"/>
                <a:gd name="T34" fmla="*/ 56 w 219"/>
                <a:gd name="T35" fmla="*/ 132 h 225"/>
                <a:gd name="T36" fmla="*/ 163 w 219"/>
                <a:gd name="T37" fmla="*/ 132 h 225"/>
                <a:gd name="T38" fmla="*/ 177 w 219"/>
                <a:gd name="T39" fmla="*/ 147 h 225"/>
                <a:gd name="T40" fmla="*/ 173 w 219"/>
                <a:gd name="T41" fmla="*/ 221 h 225"/>
                <a:gd name="T42" fmla="*/ 172 w 219"/>
                <a:gd name="T43" fmla="*/ 225 h 225"/>
                <a:gd name="T44" fmla="*/ 180 w 219"/>
                <a:gd name="T45" fmla="*/ 225 h 225"/>
                <a:gd name="T46" fmla="*/ 212 w 219"/>
                <a:gd name="T47" fmla="*/ 181 h 225"/>
                <a:gd name="T48" fmla="*/ 139 w 219"/>
                <a:gd name="T49" fmla="*/ 81 h 225"/>
                <a:gd name="T50" fmla="*/ 130 w 219"/>
                <a:gd name="T51" fmla="*/ 98 h 225"/>
                <a:gd name="T52" fmla="*/ 110 w 219"/>
                <a:gd name="T53" fmla="*/ 111 h 225"/>
                <a:gd name="T54" fmla="*/ 88 w 219"/>
                <a:gd name="T55" fmla="*/ 95 h 225"/>
                <a:gd name="T56" fmla="*/ 80 w 219"/>
                <a:gd name="T57" fmla="*/ 81 h 225"/>
                <a:gd name="T58" fmla="*/ 78 w 219"/>
                <a:gd name="T59" fmla="*/ 63 h 225"/>
                <a:gd name="T60" fmla="*/ 78 w 219"/>
                <a:gd name="T61" fmla="*/ 61 h 225"/>
                <a:gd name="T62" fmla="*/ 78 w 219"/>
                <a:gd name="T63" fmla="*/ 60 h 225"/>
                <a:gd name="T64" fmla="*/ 78 w 219"/>
                <a:gd name="T65" fmla="*/ 52 h 225"/>
                <a:gd name="T66" fmla="*/ 88 w 219"/>
                <a:gd name="T67" fmla="*/ 42 h 225"/>
                <a:gd name="T68" fmla="*/ 110 w 219"/>
                <a:gd name="T69" fmla="*/ 48 h 225"/>
                <a:gd name="T70" fmla="*/ 130 w 219"/>
                <a:gd name="T71" fmla="*/ 42 h 225"/>
                <a:gd name="T72" fmla="*/ 141 w 219"/>
                <a:gd name="T73" fmla="*/ 53 h 225"/>
                <a:gd name="T74" fmla="*/ 142 w 219"/>
                <a:gd name="T75" fmla="*/ 66 h 225"/>
                <a:gd name="T76" fmla="*/ 139 w 219"/>
                <a:gd name="T77" fmla="*/ 81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19" h="225">
                  <a:moveTo>
                    <a:pt x="212" y="181"/>
                  </a:moveTo>
                  <a:cubicBezTo>
                    <a:pt x="196" y="129"/>
                    <a:pt x="196" y="129"/>
                    <a:pt x="196" y="129"/>
                  </a:cubicBezTo>
                  <a:cubicBezTo>
                    <a:pt x="194" y="124"/>
                    <a:pt x="191" y="118"/>
                    <a:pt x="187" y="112"/>
                  </a:cubicBezTo>
                  <a:cubicBezTo>
                    <a:pt x="177" y="100"/>
                    <a:pt x="166" y="95"/>
                    <a:pt x="160" y="93"/>
                  </a:cubicBezTo>
                  <a:cubicBezTo>
                    <a:pt x="162" y="82"/>
                    <a:pt x="163" y="63"/>
                    <a:pt x="154" y="41"/>
                  </a:cubicBezTo>
                  <a:cubicBezTo>
                    <a:pt x="151" y="34"/>
                    <a:pt x="146" y="21"/>
                    <a:pt x="133" y="11"/>
                  </a:cubicBezTo>
                  <a:cubicBezTo>
                    <a:pt x="128" y="7"/>
                    <a:pt x="122" y="3"/>
                    <a:pt x="113" y="2"/>
                  </a:cubicBezTo>
                  <a:cubicBezTo>
                    <a:pt x="96" y="0"/>
                    <a:pt x="84" y="13"/>
                    <a:pt x="82" y="15"/>
                  </a:cubicBezTo>
                  <a:cubicBezTo>
                    <a:pt x="77" y="21"/>
                    <a:pt x="70" y="30"/>
                    <a:pt x="66" y="42"/>
                  </a:cubicBezTo>
                  <a:cubicBezTo>
                    <a:pt x="57" y="64"/>
                    <a:pt x="59" y="84"/>
                    <a:pt x="61" y="94"/>
                  </a:cubicBezTo>
                  <a:cubicBezTo>
                    <a:pt x="55" y="95"/>
                    <a:pt x="42" y="100"/>
                    <a:pt x="32" y="112"/>
                  </a:cubicBezTo>
                  <a:cubicBezTo>
                    <a:pt x="27" y="118"/>
                    <a:pt x="25" y="124"/>
                    <a:pt x="23" y="129"/>
                  </a:cubicBezTo>
                  <a:cubicBezTo>
                    <a:pt x="7" y="181"/>
                    <a:pt x="7" y="181"/>
                    <a:pt x="7" y="181"/>
                  </a:cubicBezTo>
                  <a:cubicBezTo>
                    <a:pt x="0" y="202"/>
                    <a:pt x="16" y="225"/>
                    <a:pt x="39" y="225"/>
                  </a:cubicBezTo>
                  <a:cubicBezTo>
                    <a:pt x="47" y="225"/>
                    <a:pt x="47" y="225"/>
                    <a:pt x="47" y="225"/>
                  </a:cubicBezTo>
                  <a:cubicBezTo>
                    <a:pt x="47" y="224"/>
                    <a:pt x="46" y="223"/>
                    <a:pt x="46" y="221"/>
                  </a:cubicBezTo>
                  <a:cubicBezTo>
                    <a:pt x="42" y="147"/>
                    <a:pt x="42" y="147"/>
                    <a:pt x="42" y="147"/>
                  </a:cubicBezTo>
                  <a:cubicBezTo>
                    <a:pt x="41" y="139"/>
                    <a:pt x="48" y="132"/>
                    <a:pt x="56" y="132"/>
                  </a:cubicBezTo>
                  <a:cubicBezTo>
                    <a:pt x="163" y="132"/>
                    <a:pt x="163" y="132"/>
                    <a:pt x="163" y="132"/>
                  </a:cubicBezTo>
                  <a:cubicBezTo>
                    <a:pt x="171" y="132"/>
                    <a:pt x="178" y="139"/>
                    <a:pt x="177" y="147"/>
                  </a:cubicBezTo>
                  <a:cubicBezTo>
                    <a:pt x="173" y="221"/>
                    <a:pt x="173" y="221"/>
                    <a:pt x="173" y="221"/>
                  </a:cubicBezTo>
                  <a:cubicBezTo>
                    <a:pt x="173" y="223"/>
                    <a:pt x="172" y="224"/>
                    <a:pt x="172" y="225"/>
                  </a:cubicBezTo>
                  <a:cubicBezTo>
                    <a:pt x="180" y="225"/>
                    <a:pt x="180" y="225"/>
                    <a:pt x="180" y="225"/>
                  </a:cubicBezTo>
                  <a:cubicBezTo>
                    <a:pt x="203" y="225"/>
                    <a:pt x="219" y="202"/>
                    <a:pt x="212" y="181"/>
                  </a:cubicBezTo>
                  <a:close/>
                  <a:moveTo>
                    <a:pt x="139" y="81"/>
                  </a:moveTo>
                  <a:cubicBezTo>
                    <a:pt x="138" y="85"/>
                    <a:pt x="136" y="92"/>
                    <a:pt x="130" y="98"/>
                  </a:cubicBezTo>
                  <a:cubicBezTo>
                    <a:pt x="126" y="103"/>
                    <a:pt x="119" y="111"/>
                    <a:pt x="110" y="111"/>
                  </a:cubicBezTo>
                  <a:cubicBezTo>
                    <a:pt x="99" y="111"/>
                    <a:pt x="92" y="101"/>
                    <a:pt x="88" y="95"/>
                  </a:cubicBezTo>
                  <a:cubicBezTo>
                    <a:pt x="84" y="90"/>
                    <a:pt x="81" y="84"/>
                    <a:pt x="80" y="81"/>
                  </a:cubicBezTo>
                  <a:cubicBezTo>
                    <a:pt x="79" y="75"/>
                    <a:pt x="78" y="69"/>
                    <a:pt x="78" y="63"/>
                  </a:cubicBezTo>
                  <a:cubicBezTo>
                    <a:pt x="78" y="62"/>
                    <a:pt x="78" y="62"/>
                    <a:pt x="78" y="61"/>
                  </a:cubicBezTo>
                  <a:cubicBezTo>
                    <a:pt x="78" y="61"/>
                    <a:pt x="78" y="61"/>
                    <a:pt x="78" y="60"/>
                  </a:cubicBezTo>
                  <a:cubicBezTo>
                    <a:pt x="78" y="52"/>
                    <a:pt x="78" y="52"/>
                    <a:pt x="78" y="52"/>
                  </a:cubicBezTo>
                  <a:cubicBezTo>
                    <a:pt x="78" y="52"/>
                    <a:pt x="79" y="42"/>
                    <a:pt x="88" y="42"/>
                  </a:cubicBezTo>
                  <a:cubicBezTo>
                    <a:pt x="88" y="42"/>
                    <a:pt x="101" y="48"/>
                    <a:pt x="110" y="48"/>
                  </a:cubicBezTo>
                  <a:cubicBezTo>
                    <a:pt x="117" y="48"/>
                    <a:pt x="124" y="46"/>
                    <a:pt x="130" y="42"/>
                  </a:cubicBezTo>
                  <a:cubicBezTo>
                    <a:pt x="133" y="42"/>
                    <a:pt x="141" y="43"/>
                    <a:pt x="141" y="53"/>
                  </a:cubicBezTo>
                  <a:cubicBezTo>
                    <a:pt x="141" y="57"/>
                    <a:pt x="142" y="61"/>
                    <a:pt x="142" y="66"/>
                  </a:cubicBezTo>
                  <a:cubicBezTo>
                    <a:pt x="141" y="72"/>
                    <a:pt x="140" y="77"/>
                    <a:pt x="139" y="81"/>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72" name="Freeform 24">
              <a:extLst>
                <a:ext uri="{FF2B5EF4-FFF2-40B4-BE49-F238E27FC236}">
                  <a16:creationId xmlns:a16="http://schemas.microsoft.com/office/drawing/2014/main" id="{9C11A9A5-3330-40A6-9DDF-8CE8291BB530}"/>
                </a:ext>
              </a:extLst>
            </p:cNvPr>
            <p:cNvSpPr>
              <a:spLocks/>
            </p:cNvSpPr>
            <p:nvPr/>
          </p:nvSpPr>
          <p:spPr bwMode="auto">
            <a:xfrm>
              <a:off x="799298" y="3550963"/>
              <a:ext cx="286481" cy="213260"/>
            </a:xfrm>
            <a:custGeom>
              <a:avLst/>
              <a:gdLst>
                <a:gd name="T0" fmla="*/ 112 w 126"/>
                <a:gd name="T1" fmla="*/ 0 h 95"/>
                <a:gd name="T2" fmla="*/ 14 w 126"/>
                <a:gd name="T3" fmla="*/ 0 h 95"/>
                <a:gd name="T4" fmla="*/ 1 w 126"/>
                <a:gd name="T5" fmla="*/ 14 h 95"/>
                <a:gd name="T6" fmla="*/ 5 w 126"/>
                <a:gd name="T7" fmla="*/ 82 h 95"/>
                <a:gd name="T8" fmla="*/ 19 w 126"/>
                <a:gd name="T9" fmla="*/ 95 h 95"/>
                <a:gd name="T10" fmla="*/ 108 w 126"/>
                <a:gd name="T11" fmla="*/ 95 h 95"/>
                <a:gd name="T12" fmla="*/ 121 w 126"/>
                <a:gd name="T13" fmla="*/ 82 h 95"/>
                <a:gd name="T14" fmla="*/ 125 w 126"/>
                <a:gd name="T15" fmla="*/ 14 h 95"/>
                <a:gd name="T16" fmla="*/ 112 w 126"/>
                <a:gd name="T17"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6" h="95">
                  <a:moveTo>
                    <a:pt x="112" y="0"/>
                  </a:moveTo>
                  <a:cubicBezTo>
                    <a:pt x="14" y="0"/>
                    <a:pt x="14" y="0"/>
                    <a:pt x="14" y="0"/>
                  </a:cubicBezTo>
                  <a:cubicBezTo>
                    <a:pt x="7" y="0"/>
                    <a:pt x="0" y="6"/>
                    <a:pt x="1" y="14"/>
                  </a:cubicBezTo>
                  <a:cubicBezTo>
                    <a:pt x="5" y="82"/>
                    <a:pt x="5" y="82"/>
                    <a:pt x="5" y="82"/>
                  </a:cubicBezTo>
                  <a:cubicBezTo>
                    <a:pt x="6" y="89"/>
                    <a:pt x="11" y="95"/>
                    <a:pt x="19" y="95"/>
                  </a:cubicBezTo>
                  <a:cubicBezTo>
                    <a:pt x="108" y="95"/>
                    <a:pt x="108" y="95"/>
                    <a:pt x="108" y="95"/>
                  </a:cubicBezTo>
                  <a:cubicBezTo>
                    <a:pt x="115" y="95"/>
                    <a:pt x="121" y="89"/>
                    <a:pt x="121" y="82"/>
                  </a:cubicBezTo>
                  <a:cubicBezTo>
                    <a:pt x="125" y="14"/>
                    <a:pt x="125" y="14"/>
                    <a:pt x="125" y="14"/>
                  </a:cubicBezTo>
                  <a:cubicBezTo>
                    <a:pt x="126" y="6"/>
                    <a:pt x="120" y="0"/>
                    <a:pt x="112" y="0"/>
                  </a:cubicBezTo>
                  <a:close/>
                </a:path>
              </a:pathLst>
            </a:custGeom>
            <a:solidFill>
              <a:schemeClr val="bg1"/>
            </a:solidFill>
            <a:ln w="28575">
              <a:solidFill>
                <a:srgbClr val="E81123"/>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73" name="Freeform 11">
              <a:extLst>
                <a:ext uri="{FF2B5EF4-FFF2-40B4-BE49-F238E27FC236}">
                  <a16:creationId xmlns:a16="http://schemas.microsoft.com/office/drawing/2014/main" id="{77AAD820-3906-4543-8ED3-F4C02D7FBCE0}"/>
                </a:ext>
              </a:extLst>
            </p:cNvPr>
            <p:cNvSpPr>
              <a:spLocks/>
            </p:cNvSpPr>
            <p:nvPr/>
          </p:nvSpPr>
          <p:spPr bwMode="auto">
            <a:xfrm>
              <a:off x="822718" y="3757151"/>
              <a:ext cx="239830" cy="25390"/>
            </a:xfrm>
            <a:prstGeom prst="roundRect">
              <a:avLst/>
            </a:prstGeom>
            <a:solidFill>
              <a:schemeClr val="bg1"/>
            </a:solidFill>
            <a:ln w="12700">
              <a:solidFill>
                <a:srgbClr val="E81123"/>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74" name="Freeform: Shape 273">
              <a:extLst>
                <a:ext uri="{FF2B5EF4-FFF2-40B4-BE49-F238E27FC236}">
                  <a16:creationId xmlns:a16="http://schemas.microsoft.com/office/drawing/2014/main" id="{B6444C40-050D-4082-958C-BF60657E95C0}"/>
                </a:ext>
              </a:extLst>
            </p:cNvPr>
            <p:cNvSpPr/>
            <p:nvPr/>
          </p:nvSpPr>
          <p:spPr bwMode="auto">
            <a:xfrm>
              <a:off x="882542" y="3428504"/>
              <a:ext cx="118751" cy="39510"/>
            </a:xfrm>
            <a:custGeom>
              <a:avLst/>
              <a:gdLst>
                <a:gd name="connsiteX0" fmla="*/ 44007 w 118751"/>
                <a:gd name="connsiteY0" fmla="*/ 0 h 39510"/>
                <a:gd name="connsiteX1" fmla="*/ 74105 w 118751"/>
                <a:gd name="connsiteY1" fmla="*/ 0 h 39510"/>
                <a:gd name="connsiteX2" fmla="*/ 74105 w 118751"/>
                <a:gd name="connsiteY2" fmla="*/ 1909 h 39510"/>
                <a:gd name="connsiteX3" fmla="*/ 82862 w 118751"/>
                <a:gd name="connsiteY3" fmla="*/ 1089 h 39510"/>
                <a:gd name="connsiteX4" fmla="*/ 116839 w 118751"/>
                <a:gd name="connsiteY4" fmla="*/ 3226 h 39510"/>
                <a:gd name="connsiteX5" fmla="*/ 114717 w 118751"/>
                <a:gd name="connsiteY5" fmla="*/ 22433 h 39510"/>
                <a:gd name="connsiteX6" fmla="*/ 91359 w 118751"/>
                <a:gd name="connsiteY6" fmla="*/ 39510 h 39510"/>
                <a:gd name="connsiteX7" fmla="*/ 68001 w 118751"/>
                <a:gd name="connsiteY7" fmla="*/ 20300 h 39510"/>
                <a:gd name="connsiteX8" fmla="*/ 66701 w 118751"/>
                <a:gd name="connsiteY8" fmla="*/ 14641 h 39510"/>
                <a:gd name="connsiteX9" fmla="*/ 52050 w 118751"/>
                <a:gd name="connsiteY9" fmla="*/ 14641 h 39510"/>
                <a:gd name="connsiteX10" fmla="*/ 50750 w 118751"/>
                <a:gd name="connsiteY10" fmla="*/ 20300 h 39510"/>
                <a:gd name="connsiteX11" fmla="*/ 27392 w 118751"/>
                <a:gd name="connsiteY11" fmla="*/ 39510 h 39510"/>
                <a:gd name="connsiteX12" fmla="*/ 4034 w 118751"/>
                <a:gd name="connsiteY12" fmla="*/ 22433 h 39510"/>
                <a:gd name="connsiteX13" fmla="*/ 1912 w 118751"/>
                <a:gd name="connsiteY13" fmla="*/ 3226 h 39510"/>
                <a:gd name="connsiteX14" fmla="*/ 35889 w 118751"/>
                <a:gd name="connsiteY14" fmla="*/ 1089 h 39510"/>
                <a:gd name="connsiteX15" fmla="*/ 44007 w 118751"/>
                <a:gd name="connsiteY15" fmla="*/ 2256 h 39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8751" h="39510">
                  <a:moveTo>
                    <a:pt x="44007" y="0"/>
                  </a:moveTo>
                  <a:lnTo>
                    <a:pt x="74105" y="0"/>
                  </a:lnTo>
                  <a:lnTo>
                    <a:pt x="74105" y="1909"/>
                  </a:lnTo>
                  <a:lnTo>
                    <a:pt x="82862" y="1089"/>
                  </a:lnTo>
                  <a:cubicBezTo>
                    <a:pt x="91004" y="1089"/>
                    <a:pt x="111530" y="-331"/>
                    <a:pt x="116839" y="3226"/>
                  </a:cubicBezTo>
                  <a:cubicBezTo>
                    <a:pt x="122148" y="6783"/>
                    <a:pt x="114717" y="22433"/>
                    <a:pt x="114717" y="22433"/>
                  </a:cubicBezTo>
                  <a:cubicBezTo>
                    <a:pt x="110469" y="33107"/>
                    <a:pt x="101978" y="39510"/>
                    <a:pt x="91359" y="39510"/>
                  </a:cubicBezTo>
                  <a:cubicBezTo>
                    <a:pt x="80741" y="37377"/>
                    <a:pt x="72244" y="30973"/>
                    <a:pt x="68001" y="20300"/>
                  </a:cubicBezTo>
                  <a:lnTo>
                    <a:pt x="66701" y="14641"/>
                  </a:lnTo>
                  <a:lnTo>
                    <a:pt x="52050" y="14641"/>
                  </a:lnTo>
                  <a:lnTo>
                    <a:pt x="50750" y="20300"/>
                  </a:lnTo>
                  <a:cubicBezTo>
                    <a:pt x="46507" y="30973"/>
                    <a:pt x="38010" y="37377"/>
                    <a:pt x="27392" y="39510"/>
                  </a:cubicBezTo>
                  <a:cubicBezTo>
                    <a:pt x="16773" y="39510"/>
                    <a:pt x="8282" y="33107"/>
                    <a:pt x="4034" y="22433"/>
                  </a:cubicBezTo>
                  <a:cubicBezTo>
                    <a:pt x="4034" y="22433"/>
                    <a:pt x="-3397" y="6783"/>
                    <a:pt x="1912" y="3226"/>
                  </a:cubicBezTo>
                  <a:cubicBezTo>
                    <a:pt x="7221" y="-331"/>
                    <a:pt x="27747" y="1089"/>
                    <a:pt x="35889" y="1089"/>
                  </a:cubicBezTo>
                  <a:lnTo>
                    <a:pt x="44007" y="2256"/>
                  </a:lnTo>
                  <a:close/>
                </a:path>
              </a:pathLst>
            </a:custGeom>
            <a:solidFill>
              <a:srgbClr val="E8112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75" name="Group 274">
            <a:extLst>
              <a:ext uri="{FF2B5EF4-FFF2-40B4-BE49-F238E27FC236}">
                <a16:creationId xmlns:a16="http://schemas.microsoft.com/office/drawing/2014/main" id="{1CFAFAF6-4EF0-43CA-AC3B-77B9654259BD}"/>
              </a:ext>
            </a:extLst>
          </p:cNvPr>
          <p:cNvGrpSpPr/>
          <p:nvPr/>
        </p:nvGrpSpPr>
        <p:grpSpPr>
          <a:xfrm>
            <a:off x="7095461" y="1596533"/>
            <a:ext cx="2830911" cy="608933"/>
            <a:chOff x="7095461" y="1596533"/>
            <a:chExt cx="2830911" cy="608933"/>
          </a:xfrm>
        </p:grpSpPr>
        <p:sp>
          <p:nvSpPr>
            <p:cNvPr id="276" name="Rounded Rectangle 139">
              <a:extLst>
                <a:ext uri="{FF2B5EF4-FFF2-40B4-BE49-F238E27FC236}">
                  <a16:creationId xmlns:a16="http://schemas.microsoft.com/office/drawing/2014/main" id="{2D8A8CD8-E4BD-4E27-A188-D94473D09CD0}"/>
                </a:ext>
              </a:extLst>
            </p:cNvPr>
            <p:cNvSpPr/>
            <p:nvPr/>
          </p:nvSpPr>
          <p:spPr>
            <a:xfrm>
              <a:off x="7522945" y="1617476"/>
              <a:ext cx="2403427" cy="567046"/>
            </a:xfrm>
            <a:prstGeom prst="roundRect">
              <a:avLst>
                <a:gd name="adj" fmla="val 0"/>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200" b="1" i="0" u="none" strike="noStrike" kern="0" cap="all" spc="0" normalizeH="0" baseline="0" noProof="0">
                  <a:ln>
                    <a:noFill/>
                  </a:ln>
                  <a:gradFill>
                    <a:gsLst>
                      <a:gs pos="0">
                        <a:srgbClr val="0078D4"/>
                      </a:gs>
                      <a:gs pos="100000">
                        <a:srgbClr val="0078D4"/>
                      </a:gs>
                    </a:gsLst>
                    <a:lin ang="5400000" scaled="1"/>
                  </a:gradFill>
                  <a:effectLst/>
                  <a:uLnTx/>
                  <a:uFillTx/>
                  <a:latin typeface="Segoe UI"/>
                  <a:ea typeface="+mn-ea"/>
                  <a:cs typeface="+mn-cs"/>
                </a:rPr>
                <a:t>Cloud Infrastructure</a:t>
              </a:r>
            </a:p>
          </p:txBody>
        </p:sp>
        <p:grpSp>
          <p:nvGrpSpPr>
            <p:cNvPr id="277" name="Group 276">
              <a:extLst>
                <a:ext uri="{FF2B5EF4-FFF2-40B4-BE49-F238E27FC236}">
                  <a16:creationId xmlns:a16="http://schemas.microsoft.com/office/drawing/2014/main" id="{600B9437-5AD8-4525-8452-D3B2F1651EDC}"/>
                </a:ext>
              </a:extLst>
            </p:cNvPr>
            <p:cNvGrpSpPr/>
            <p:nvPr/>
          </p:nvGrpSpPr>
          <p:grpSpPr>
            <a:xfrm>
              <a:off x="7095461" y="1596533"/>
              <a:ext cx="608933" cy="608933"/>
              <a:chOff x="7277716" y="1724773"/>
              <a:chExt cx="474228" cy="474228"/>
            </a:xfrm>
          </p:grpSpPr>
          <p:sp>
            <p:nvSpPr>
              <p:cNvPr id="278" name="Oval 277">
                <a:extLst>
                  <a:ext uri="{FF2B5EF4-FFF2-40B4-BE49-F238E27FC236}">
                    <a16:creationId xmlns:a16="http://schemas.microsoft.com/office/drawing/2014/main" id="{C8E209A3-B461-4705-A2A5-49B9641DF92D}"/>
                  </a:ext>
                </a:extLst>
              </p:cNvPr>
              <p:cNvSpPr/>
              <p:nvPr/>
            </p:nvSpPr>
            <p:spPr bwMode="auto">
              <a:xfrm>
                <a:off x="7277716" y="1724773"/>
                <a:ext cx="474228" cy="47422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79" name="Picture 278">
                <a:extLst>
                  <a:ext uri="{FF2B5EF4-FFF2-40B4-BE49-F238E27FC236}">
                    <a16:creationId xmlns:a16="http://schemas.microsoft.com/office/drawing/2014/main" id="{12B15EA0-9C96-444B-B2C3-89AD0F9749FC}"/>
                  </a:ext>
                </a:extLst>
              </p:cNvPr>
              <p:cNvPicPr>
                <a:picLocks noChangeAspect="1"/>
              </p:cNvPicPr>
              <p:nvPr/>
            </p:nvPicPr>
            <p:blipFill>
              <a:blip r:embed="rId23"/>
              <a:stretch>
                <a:fillRect/>
              </a:stretch>
            </p:blipFill>
            <p:spPr>
              <a:xfrm>
                <a:off x="7340758" y="1847407"/>
                <a:ext cx="348145" cy="228961"/>
              </a:xfrm>
              <a:prstGeom prst="rect">
                <a:avLst/>
              </a:prstGeom>
            </p:spPr>
          </p:pic>
        </p:grpSp>
      </p:grpSp>
      <p:grpSp>
        <p:nvGrpSpPr>
          <p:cNvPr id="280" name="Group 279">
            <a:extLst>
              <a:ext uri="{FF2B5EF4-FFF2-40B4-BE49-F238E27FC236}">
                <a16:creationId xmlns:a16="http://schemas.microsoft.com/office/drawing/2014/main" id="{1CAB57E9-610E-4EFC-B84E-46A81E499468}"/>
              </a:ext>
            </a:extLst>
          </p:cNvPr>
          <p:cNvGrpSpPr/>
          <p:nvPr/>
        </p:nvGrpSpPr>
        <p:grpSpPr>
          <a:xfrm>
            <a:off x="2096978" y="2008650"/>
            <a:ext cx="2247982" cy="642877"/>
            <a:chOff x="2096978" y="2008650"/>
            <a:chExt cx="2247982" cy="642877"/>
          </a:xfrm>
        </p:grpSpPr>
        <p:sp>
          <p:nvSpPr>
            <p:cNvPr id="281" name="Rounded Rectangle 128">
              <a:extLst>
                <a:ext uri="{FF2B5EF4-FFF2-40B4-BE49-F238E27FC236}">
                  <a16:creationId xmlns:a16="http://schemas.microsoft.com/office/drawing/2014/main" id="{C9763592-BC8C-4B5A-A288-DE979A56EBA9}"/>
                </a:ext>
              </a:extLst>
            </p:cNvPr>
            <p:cNvSpPr/>
            <p:nvPr/>
          </p:nvSpPr>
          <p:spPr>
            <a:xfrm>
              <a:off x="2568010" y="2147918"/>
              <a:ext cx="1776950" cy="364341"/>
            </a:xfrm>
            <a:prstGeom prst="roundRect">
              <a:avLst>
                <a:gd name="adj" fmla="val 0"/>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200" b="1" i="0" u="none" strike="noStrike" kern="0" cap="all" spc="0" normalizeH="0" baseline="0" noProof="0">
                  <a:ln>
                    <a:noFill/>
                  </a:ln>
                  <a:gradFill>
                    <a:gsLst>
                      <a:gs pos="0">
                        <a:srgbClr val="0078D4"/>
                      </a:gs>
                      <a:gs pos="100000">
                        <a:srgbClr val="0078D4"/>
                      </a:gs>
                    </a:gsLst>
                    <a:lin ang="5400000" scaled="1"/>
                  </a:gradFill>
                  <a:effectLst/>
                  <a:uLnTx/>
                  <a:uFillTx/>
                  <a:latin typeface="Segoe UI"/>
                  <a:ea typeface="+mn-ea"/>
                  <a:cs typeface="+mn-cs"/>
                </a:rPr>
                <a:t>Data on SaaS</a:t>
              </a:r>
            </a:p>
          </p:txBody>
        </p:sp>
        <p:grpSp>
          <p:nvGrpSpPr>
            <p:cNvPr id="282" name="Group 281">
              <a:extLst>
                <a:ext uri="{FF2B5EF4-FFF2-40B4-BE49-F238E27FC236}">
                  <a16:creationId xmlns:a16="http://schemas.microsoft.com/office/drawing/2014/main" id="{02D97839-5B11-40D1-8CB6-154166201921}"/>
                </a:ext>
              </a:extLst>
            </p:cNvPr>
            <p:cNvGrpSpPr>
              <a:grpSpLocks noChangeAspect="1"/>
            </p:cNvGrpSpPr>
            <p:nvPr/>
          </p:nvGrpSpPr>
          <p:grpSpPr>
            <a:xfrm>
              <a:off x="2096978" y="2008650"/>
              <a:ext cx="642877" cy="642877"/>
              <a:chOff x="2609116" y="2352808"/>
              <a:chExt cx="548640" cy="548640"/>
            </a:xfrm>
          </p:grpSpPr>
          <p:sp>
            <p:nvSpPr>
              <p:cNvPr id="283" name="Oval 282">
                <a:extLst>
                  <a:ext uri="{FF2B5EF4-FFF2-40B4-BE49-F238E27FC236}">
                    <a16:creationId xmlns:a16="http://schemas.microsoft.com/office/drawing/2014/main" id="{7F964A26-2F33-4EB7-A9A4-D0E2B1C62BED}"/>
                  </a:ext>
                </a:extLst>
              </p:cNvPr>
              <p:cNvSpPr/>
              <p:nvPr/>
            </p:nvSpPr>
            <p:spPr bwMode="auto">
              <a:xfrm>
                <a:off x="2609116" y="2352808"/>
                <a:ext cx="548640" cy="54864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84" name="Group 283">
                <a:extLst>
                  <a:ext uri="{FF2B5EF4-FFF2-40B4-BE49-F238E27FC236}">
                    <a16:creationId xmlns:a16="http://schemas.microsoft.com/office/drawing/2014/main" id="{3E57CE83-BA2B-4653-B3CB-8CC66CB7BEE8}"/>
                  </a:ext>
                </a:extLst>
              </p:cNvPr>
              <p:cNvGrpSpPr/>
              <p:nvPr/>
            </p:nvGrpSpPr>
            <p:grpSpPr>
              <a:xfrm>
                <a:off x="2671447" y="2495944"/>
                <a:ext cx="423978" cy="262368"/>
                <a:chOff x="2812968" y="1871753"/>
                <a:chExt cx="787801" cy="487510"/>
              </a:xfrm>
            </p:grpSpPr>
            <p:sp>
              <p:nvSpPr>
                <p:cNvPr id="285" name="Freeform 13" title="Icon of a cloud">
                  <a:extLst>
                    <a:ext uri="{FF2B5EF4-FFF2-40B4-BE49-F238E27FC236}">
                      <a16:creationId xmlns:a16="http://schemas.microsoft.com/office/drawing/2014/main" id="{F8F9A4D5-0D32-4B38-A19F-9556A94921EF}"/>
                    </a:ext>
                  </a:extLst>
                </p:cNvPr>
                <p:cNvSpPr>
                  <a:spLocks noChangeAspect="1"/>
                </p:cNvSpPr>
                <p:nvPr/>
              </p:nvSpPr>
              <p:spPr bwMode="auto">
                <a:xfrm>
                  <a:off x="2812968" y="2060058"/>
                  <a:ext cx="545436" cy="299205"/>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86" name="Rectangle 285">
                  <a:extLst>
                    <a:ext uri="{FF2B5EF4-FFF2-40B4-BE49-F238E27FC236}">
                      <a16:creationId xmlns:a16="http://schemas.microsoft.com/office/drawing/2014/main" id="{64F84A2B-F6DA-49BF-A31B-3002B9AA7706}"/>
                    </a:ext>
                  </a:extLst>
                </p:cNvPr>
                <p:cNvSpPr/>
                <p:nvPr/>
              </p:nvSpPr>
              <p:spPr bwMode="auto">
                <a:xfrm>
                  <a:off x="3062691" y="1896811"/>
                  <a:ext cx="538078" cy="354997"/>
                </a:xfrm>
                <a:prstGeom prst="rect">
                  <a:avLst/>
                </a:prstGeom>
                <a:solidFill>
                  <a:schemeClr val="accent1"/>
                </a:solidFill>
                <a:ln w="952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87" name="Group 286">
                  <a:extLst>
                    <a:ext uri="{FF2B5EF4-FFF2-40B4-BE49-F238E27FC236}">
                      <a16:creationId xmlns:a16="http://schemas.microsoft.com/office/drawing/2014/main" id="{296B5771-015D-4524-9232-9AF29FBDFAA9}"/>
                    </a:ext>
                  </a:extLst>
                </p:cNvPr>
                <p:cNvGrpSpPr/>
                <p:nvPr/>
              </p:nvGrpSpPr>
              <p:grpSpPr>
                <a:xfrm>
                  <a:off x="3085686" y="1871753"/>
                  <a:ext cx="457020" cy="365760"/>
                  <a:chOff x="1668862" y="4866500"/>
                  <a:chExt cx="457020" cy="365760"/>
                </a:xfrm>
              </p:grpSpPr>
              <p:sp>
                <p:nvSpPr>
                  <p:cNvPr id="288" name="Browser" title="Icon of a browser window">
                    <a:extLst>
                      <a:ext uri="{FF2B5EF4-FFF2-40B4-BE49-F238E27FC236}">
                        <a16:creationId xmlns:a16="http://schemas.microsoft.com/office/drawing/2014/main" id="{02B66FA6-6D92-4BD6-BD90-27D56FCE4317}"/>
                      </a:ext>
                    </a:extLst>
                  </p:cNvPr>
                  <p:cNvSpPr>
                    <a:spLocks noChangeAspect="1" noEditPoints="1"/>
                  </p:cNvSpPr>
                  <p:nvPr/>
                </p:nvSpPr>
                <p:spPr bwMode="auto">
                  <a:xfrm>
                    <a:off x="1668862" y="4866500"/>
                    <a:ext cx="457020" cy="365760"/>
                  </a:xfrm>
                  <a:custGeom>
                    <a:avLst/>
                    <a:gdLst>
                      <a:gd name="T0" fmla="*/ 3750 w 3750"/>
                      <a:gd name="T1" fmla="*/ 3000 h 3000"/>
                      <a:gd name="T2" fmla="*/ 0 w 3750"/>
                      <a:gd name="T3" fmla="*/ 3000 h 3000"/>
                      <a:gd name="T4" fmla="*/ 0 w 3750"/>
                      <a:gd name="T5" fmla="*/ 0 h 3000"/>
                      <a:gd name="T6" fmla="*/ 3750 w 3750"/>
                      <a:gd name="T7" fmla="*/ 0 h 3000"/>
                      <a:gd name="T8" fmla="*/ 3750 w 3750"/>
                      <a:gd name="T9" fmla="*/ 3000 h 3000"/>
                      <a:gd name="T10" fmla="*/ 0 w 3750"/>
                      <a:gd name="T11" fmla="*/ 750 h 3000"/>
                      <a:gd name="T12" fmla="*/ 3750 w 3750"/>
                      <a:gd name="T13" fmla="*/ 750 h 3000"/>
                      <a:gd name="T14" fmla="*/ 3335 w 3750"/>
                      <a:gd name="T15" fmla="*/ 375 h 3000"/>
                      <a:gd name="T16" fmla="*/ 3375 w 3750"/>
                      <a:gd name="T17" fmla="*/ 415 h 3000"/>
                      <a:gd name="T18" fmla="*/ 3414 w 3750"/>
                      <a:gd name="T19" fmla="*/ 375 h 3000"/>
                      <a:gd name="T20" fmla="*/ 3375 w 3750"/>
                      <a:gd name="T21" fmla="*/ 336 h 3000"/>
                      <a:gd name="T22" fmla="*/ 3335 w 3750"/>
                      <a:gd name="T23" fmla="*/ 375 h 3000"/>
                      <a:gd name="T24" fmla="*/ 2886 w 3750"/>
                      <a:gd name="T25" fmla="*/ 375 h 3000"/>
                      <a:gd name="T26" fmla="*/ 2925 w 3750"/>
                      <a:gd name="T27" fmla="*/ 415 h 3000"/>
                      <a:gd name="T28" fmla="*/ 2965 w 3750"/>
                      <a:gd name="T29" fmla="*/ 375 h 3000"/>
                      <a:gd name="T30" fmla="*/ 2925 w 3750"/>
                      <a:gd name="T31" fmla="*/ 336 h 3000"/>
                      <a:gd name="T32" fmla="*/ 2886 w 3750"/>
                      <a:gd name="T33" fmla="*/ 375 h 3000"/>
                      <a:gd name="T34" fmla="*/ 2437 w 3750"/>
                      <a:gd name="T35" fmla="*/ 375 h 3000"/>
                      <a:gd name="T36" fmla="*/ 2476 w 3750"/>
                      <a:gd name="T37" fmla="*/ 415 h 3000"/>
                      <a:gd name="T38" fmla="*/ 2516 w 3750"/>
                      <a:gd name="T39" fmla="*/ 375 h 3000"/>
                      <a:gd name="T40" fmla="*/ 2476 w 3750"/>
                      <a:gd name="T41" fmla="*/ 336 h 3000"/>
                      <a:gd name="T42" fmla="*/ 2437 w 3750"/>
                      <a:gd name="T43" fmla="*/ 375 h 3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50" h="3000">
                        <a:moveTo>
                          <a:pt x="3750" y="3000"/>
                        </a:moveTo>
                        <a:cubicBezTo>
                          <a:pt x="0" y="3000"/>
                          <a:pt x="0" y="3000"/>
                          <a:pt x="0" y="3000"/>
                        </a:cubicBezTo>
                        <a:cubicBezTo>
                          <a:pt x="0" y="0"/>
                          <a:pt x="0" y="0"/>
                          <a:pt x="0" y="0"/>
                        </a:cubicBezTo>
                        <a:cubicBezTo>
                          <a:pt x="3750" y="0"/>
                          <a:pt x="3750" y="0"/>
                          <a:pt x="3750" y="0"/>
                        </a:cubicBezTo>
                        <a:lnTo>
                          <a:pt x="3750" y="3000"/>
                        </a:lnTo>
                        <a:close/>
                        <a:moveTo>
                          <a:pt x="0" y="750"/>
                        </a:moveTo>
                        <a:cubicBezTo>
                          <a:pt x="3750" y="750"/>
                          <a:pt x="3750" y="750"/>
                          <a:pt x="3750" y="750"/>
                        </a:cubicBezTo>
                        <a:moveTo>
                          <a:pt x="3335" y="375"/>
                        </a:moveTo>
                        <a:cubicBezTo>
                          <a:pt x="3335" y="397"/>
                          <a:pt x="3353" y="415"/>
                          <a:pt x="3375" y="415"/>
                        </a:cubicBezTo>
                        <a:cubicBezTo>
                          <a:pt x="3397" y="415"/>
                          <a:pt x="3414" y="397"/>
                          <a:pt x="3414" y="375"/>
                        </a:cubicBezTo>
                        <a:cubicBezTo>
                          <a:pt x="3414" y="353"/>
                          <a:pt x="3397" y="336"/>
                          <a:pt x="3375" y="336"/>
                        </a:cubicBezTo>
                        <a:cubicBezTo>
                          <a:pt x="3353" y="336"/>
                          <a:pt x="3335" y="353"/>
                          <a:pt x="3335" y="375"/>
                        </a:cubicBezTo>
                        <a:close/>
                        <a:moveTo>
                          <a:pt x="2886" y="375"/>
                        </a:moveTo>
                        <a:cubicBezTo>
                          <a:pt x="2886" y="397"/>
                          <a:pt x="2904" y="415"/>
                          <a:pt x="2925" y="415"/>
                        </a:cubicBezTo>
                        <a:cubicBezTo>
                          <a:pt x="2947" y="415"/>
                          <a:pt x="2965" y="397"/>
                          <a:pt x="2965" y="375"/>
                        </a:cubicBezTo>
                        <a:cubicBezTo>
                          <a:pt x="2965" y="353"/>
                          <a:pt x="2947" y="336"/>
                          <a:pt x="2925" y="336"/>
                        </a:cubicBezTo>
                        <a:cubicBezTo>
                          <a:pt x="2904" y="336"/>
                          <a:pt x="2886" y="353"/>
                          <a:pt x="2886" y="375"/>
                        </a:cubicBezTo>
                        <a:close/>
                        <a:moveTo>
                          <a:pt x="2437" y="375"/>
                        </a:moveTo>
                        <a:cubicBezTo>
                          <a:pt x="2437" y="397"/>
                          <a:pt x="2454" y="415"/>
                          <a:pt x="2476" y="415"/>
                        </a:cubicBezTo>
                        <a:cubicBezTo>
                          <a:pt x="2498" y="415"/>
                          <a:pt x="2516" y="397"/>
                          <a:pt x="2516" y="375"/>
                        </a:cubicBezTo>
                        <a:cubicBezTo>
                          <a:pt x="2516" y="353"/>
                          <a:pt x="2498" y="336"/>
                          <a:pt x="2476" y="336"/>
                        </a:cubicBezTo>
                        <a:cubicBezTo>
                          <a:pt x="2454" y="336"/>
                          <a:pt x="2437" y="353"/>
                          <a:pt x="2437" y="375"/>
                        </a:cubicBezTo>
                        <a:close/>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1A1A1A"/>
                      </a:solidFill>
                      <a:effectLst/>
                      <a:uLnTx/>
                      <a:uFillTx/>
                      <a:latin typeface="Segoe UI"/>
                      <a:ea typeface="+mn-ea"/>
                      <a:cs typeface="+mn-cs"/>
                    </a:endParaRPr>
                  </a:p>
                </p:txBody>
              </p:sp>
              <p:sp>
                <p:nvSpPr>
                  <p:cNvPr id="289" name="Processing_E9F5" title="Icon of two interlocked gears">
                    <a:extLst>
                      <a:ext uri="{FF2B5EF4-FFF2-40B4-BE49-F238E27FC236}">
                        <a16:creationId xmlns:a16="http://schemas.microsoft.com/office/drawing/2014/main" id="{C64A0809-F653-46B5-A9B9-4368956EC995}"/>
                      </a:ext>
                    </a:extLst>
                  </p:cNvPr>
                  <p:cNvSpPr>
                    <a:spLocks noChangeAspect="1" noEditPoints="1"/>
                  </p:cNvSpPr>
                  <p:nvPr/>
                </p:nvSpPr>
                <p:spPr bwMode="auto">
                  <a:xfrm>
                    <a:off x="1798963" y="4993817"/>
                    <a:ext cx="196818" cy="171415"/>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952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1A1A1A"/>
                      </a:solidFill>
                      <a:effectLst/>
                      <a:uLnTx/>
                      <a:uFillTx/>
                      <a:latin typeface="Segoe UI"/>
                      <a:ea typeface="+mn-ea"/>
                      <a:cs typeface="+mn-cs"/>
                    </a:endParaRPr>
                  </a:p>
                </p:txBody>
              </p:sp>
            </p:grpSp>
          </p:grpSp>
        </p:grpSp>
      </p:grpSp>
      <p:grpSp>
        <p:nvGrpSpPr>
          <p:cNvPr id="290" name="Group 289">
            <a:extLst>
              <a:ext uri="{FF2B5EF4-FFF2-40B4-BE49-F238E27FC236}">
                <a16:creationId xmlns:a16="http://schemas.microsoft.com/office/drawing/2014/main" id="{8366503F-6CA4-4C01-9FF0-22AC34AB5757}"/>
              </a:ext>
            </a:extLst>
          </p:cNvPr>
          <p:cNvGrpSpPr/>
          <p:nvPr/>
        </p:nvGrpSpPr>
        <p:grpSpPr>
          <a:xfrm>
            <a:off x="4321829" y="2669960"/>
            <a:ext cx="2829726" cy="642877"/>
            <a:chOff x="4321829" y="2669960"/>
            <a:chExt cx="2829726" cy="642877"/>
          </a:xfrm>
        </p:grpSpPr>
        <p:grpSp>
          <p:nvGrpSpPr>
            <p:cNvPr id="291" name="Group 290">
              <a:extLst>
                <a:ext uri="{FF2B5EF4-FFF2-40B4-BE49-F238E27FC236}">
                  <a16:creationId xmlns:a16="http://schemas.microsoft.com/office/drawing/2014/main" id="{B30BD115-2573-44EC-956C-BFC9A519FC19}"/>
                </a:ext>
              </a:extLst>
            </p:cNvPr>
            <p:cNvGrpSpPr/>
            <p:nvPr/>
          </p:nvGrpSpPr>
          <p:grpSpPr>
            <a:xfrm>
              <a:off x="4321829" y="2669960"/>
              <a:ext cx="2414253" cy="642877"/>
              <a:chOff x="4321829" y="2664513"/>
              <a:chExt cx="2414253" cy="642877"/>
            </a:xfrm>
          </p:grpSpPr>
          <p:sp>
            <p:nvSpPr>
              <p:cNvPr id="299" name="Rounded Rectangle 133">
                <a:extLst>
                  <a:ext uri="{FF2B5EF4-FFF2-40B4-BE49-F238E27FC236}">
                    <a16:creationId xmlns:a16="http://schemas.microsoft.com/office/drawing/2014/main" id="{C80C71D1-269A-450D-ABC5-0A49B404B82E}"/>
                  </a:ext>
                </a:extLst>
              </p:cNvPr>
              <p:cNvSpPr/>
              <p:nvPr/>
            </p:nvSpPr>
            <p:spPr>
              <a:xfrm>
                <a:off x="4687858" y="2812549"/>
                <a:ext cx="2048224" cy="342100"/>
              </a:xfrm>
              <a:prstGeom prst="roundRect">
                <a:avLst>
                  <a:gd name="adj" fmla="val 0"/>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200" b="1" i="0" u="none" strike="noStrike" kern="0" cap="all" spc="0" normalizeH="0" baseline="0" noProof="0">
                    <a:ln>
                      <a:noFill/>
                    </a:ln>
                    <a:gradFill>
                      <a:gsLst>
                        <a:gs pos="0">
                          <a:srgbClr val="0078D4"/>
                        </a:gs>
                        <a:gs pos="100000">
                          <a:srgbClr val="0078D4"/>
                        </a:gs>
                      </a:gsLst>
                      <a:lin ang="5400000" scaled="1"/>
                    </a:gradFill>
                    <a:effectLst/>
                    <a:uLnTx/>
                    <a:uFillTx/>
                    <a:latin typeface="Segoe UI"/>
                    <a:ea typeface="+mn-ea"/>
                    <a:cs typeface="+mn-cs"/>
                  </a:rPr>
                  <a:t>Identity</a:t>
                </a:r>
              </a:p>
            </p:txBody>
          </p:sp>
          <p:grpSp>
            <p:nvGrpSpPr>
              <p:cNvPr id="300" name="Group 299">
                <a:extLst>
                  <a:ext uri="{FF2B5EF4-FFF2-40B4-BE49-F238E27FC236}">
                    <a16:creationId xmlns:a16="http://schemas.microsoft.com/office/drawing/2014/main" id="{347B86F7-28A6-42FC-94E4-F2B2554F334C}"/>
                  </a:ext>
                </a:extLst>
              </p:cNvPr>
              <p:cNvGrpSpPr>
                <a:grpSpLocks noChangeAspect="1"/>
              </p:cNvGrpSpPr>
              <p:nvPr/>
            </p:nvGrpSpPr>
            <p:grpSpPr>
              <a:xfrm>
                <a:off x="4321829" y="2664513"/>
                <a:ext cx="642877" cy="642877"/>
                <a:chOff x="7730319" y="3175380"/>
                <a:chExt cx="940106" cy="940106"/>
              </a:xfrm>
            </p:grpSpPr>
            <p:sp>
              <p:nvSpPr>
                <p:cNvPr id="301" name="Oval 300">
                  <a:extLst>
                    <a:ext uri="{FF2B5EF4-FFF2-40B4-BE49-F238E27FC236}">
                      <a16:creationId xmlns:a16="http://schemas.microsoft.com/office/drawing/2014/main" id="{F44DBF3B-E097-43CF-821B-E5F5FD912822}"/>
                    </a:ext>
                  </a:extLst>
                </p:cNvPr>
                <p:cNvSpPr/>
                <p:nvPr/>
              </p:nvSpPr>
              <p:spPr bwMode="auto">
                <a:xfrm>
                  <a:off x="7730319" y="3175380"/>
                  <a:ext cx="940106" cy="94010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302" name="Picture 301">
                  <a:extLst>
                    <a:ext uri="{FF2B5EF4-FFF2-40B4-BE49-F238E27FC236}">
                      <a16:creationId xmlns:a16="http://schemas.microsoft.com/office/drawing/2014/main" id="{893538CA-AB97-43C7-A923-550974F0169B}"/>
                    </a:ext>
                  </a:extLst>
                </p:cNvPr>
                <p:cNvPicPr>
                  <a:picLocks noChangeAspect="1"/>
                </p:cNvPicPr>
                <p:nvPr/>
              </p:nvPicPr>
              <p:blipFill>
                <a:blip r:embed="rId24"/>
                <a:stretch>
                  <a:fillRect/>
                </a:stretch>
              </p:blipFill>
              <p:spPr>
                <a:xfrm>
                  <a:off x="7904837" y="3448410"/>
                  <a:ext cx="591071" cy="394047"/>
                </a:xfrm>
                <a:prstGeom prst="rect">
                  <a:avLst/>
                </a:prstGeom>
              </p:spPr>
            </p:pic>
          </p:grpSp>
        </p:grpSp>
        <p:grpSp>
          <p:nvGrpSpPr>
            <p:cNvPr id="292" name="Group 291">
              <a:extLst>
                <a:ext uri="{FF2B5EF4-FFF2-40B4-BE49-F238E27FC236}">
                  <a16:creationId xmlns:a16="http://schemas.microsoft.com/office/drawing/2014/main" id="{4D30DF0A-9FAF-41E2-8F8D-8C84737A57D3}"/>
                </a:ext>
              </a:extLst>
            </p:cNvPr>
            <p:cNvGrpSpPr>
              <a:grpSpLocks noChangeAspect="1"/>
            </p:cNvGrpSpPr>
            <p:nvPr/>
          </p:nvGrpSpPr>
          <p:grpSpPr>
            <a:xfrm>
              <a:off x="6508678" y="2669960"/>
              <a:ext cx="642877" cy="642877"/>
              <a:chOff x="6167369" y="2066320"/>
              <a:chExt cx="457200" cy="457200"/>
            </a:xfrm>
          </p:grpSpPr>
          <p:sp>
            <p:nvSpPr>
              <p:cNvPr id="293" name="Oval 292">
                <a:extLst>
                  <a:ext uri="{FF2B5EF4-FFF2-40B4-BE49-F238E27FC236}">
                    <a16:creationId xmlns:a16="http://schemas.microsoft.com/office/drawing/2014/main" id="{1339E035-B303-433C-8A73-196597554CE0}"/>
                  </a:ext>
                </a:extLst>
              </p:cNvPr>
              <p:cNvSpPr/>
              <p:nvPr/>
            </p:nvSpPr>
            <p:spPr bwMode="auto">
              <a:xfrm>
                <a:off x="6167369" y="2066320"/>
                <a:ext cx="457200" cy="4572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94" name="Group 8">
                <a:extLst>
                  <a:ext uri="{FF2B5EF4-FFF2-40B4-BE49-F238E27FC236}">
                    <a16:creationId xmlns:a16="http://schemas.microsoft.com/office/drawing/2014/main" id="{F46B8009-A09E-4D7F-BDC6-471C95A8C811}"/>
                  </a:ext>
                </a:extLst>
              </p:cNvPr>
              <p:cNvGrpSpPr>
                <a:grpSpLocks noChangeAspect="1"/>
              </p:cNvGrpSpPr>
              <p:nvPr/>
            </p:nvGrpSpPr>
            <p:grpSpPr bwMode="auto">
              <a:xfrm>
                <a:off x="6233321" y="2133159"/>
                <a:ext cx="325296" cy="323522"/>
                <a:chOff x="3897" y="412"/>
                <a:chExt cx="917" cy="912"/>
              </a:xfrm>
              <a:solidFill>
                <a:schemeClr val="bg1"/>
              </a:solidFill>
            </p:grpSpPr>
            <p:sp>
              <p:nvSpPr>
                <p:cNvPr id="295" name="Freeform 11">
                  <a:extLst>
                    <a:ext uri="{FF2B5EF4-FFF2-40B4-BE49-F238E27FC236}">
                      <a16:creationId xmlns:a16="http://schemas.microsoft.com/office/drawing/2014/main" id="{2A1BC4CD-E57D-482F-8DD0-EA1A64C39148}"/>
                    </a:ext>
                  </a:extLst>
                </p:cNvPr>
                <p:cNvSpPr>
                  <a:spLocks/>
                </p:cNvSpPr>
                <p:nvPr/>
              </p:nvSpPr>
              <p:spPr bwMode="auto">
                <a:xfrm>
                  <a:off x="4173" y="760"/>
                  <a:ext cx="158" cy="280"/>
                </a:xfrm>
                <a:custGeom>
                  <a:avLst/>
                  <a:gdLst>
                    <a:gd name="T0" fmla="*/ 62 w 62"/>
                    <a:gd name="T1" fmla="*/ 110 h 110"/>
                    <a:gd name="T2" fmla="*/ 1 w 62"/>
                    <a:gd name="T3" fmla="*/ 76 h 110"/>
                    <a:gd name="T4" fmla="*/ 2 w 62"/>
                    <a:gd name="T5" fmla="*/ 69 h 110"/>
                    <a:gd name="T6" fmla="*/ 0 w 62"/>
                    <a:gd name="T7" fmla="*/ 57 h 110"/>
                    <a:gd name="T8" fmla="*/ 60 w 62"/>
                    <a:gd name="T9" fmla="*/ 0 h 110"/>
                    <a:gd name="T10" fmla="*/ 62 w 62"/>
                    <a:gd name="T11" fmla="*/ 0 h 110"/>
                    <a:gd name="T12" fmla="*/ 62 w 62"/>
                    <a:gd name="T13" fmla="*/ 110 h 110"/>
                  </a:gdLst>
                  <a:ahLst/>
                  <a:cxnLst>
                    <a:cxn ang="0">
                      <a:pos x="T0" y="T1"/>
                    </a:cxn>
                    <a:cxn ang="0">
                      <a:pos x="T2" y="T3"/>
                    </a:cxn>
                    <a:cxn ang="0">
                      <a:pos x="T4" y="T5"/>
                    </a:cxn>
                    <a:cxn ang="0">
                      <a:pos x="T6" y="T7"/>
                    </a:cxn>
                    <a:cxn ang="0">
                      <a:pos x="T8" y="T9"/>
                    </a:cxn>
                    <a:cxn ang="0">
                      <a:pos x="T10" y="T11"/>
                    </a:cxn>
                    <a:cxn ang="0">
                      <a:pos x="T12" y="T13"/>
                    </a:cxn>
                  </a:cxnLst>
                  <a:rect l="0" t="0" r="r" b="b"/>
                  <a:pathLst>
                    <a:path w="62" h="110">
                      <a:moveTo>
                        <a:pt x="62" y="110"/>
                      </a:moveTo>
                      <a:cubicBezTo>
                        <a:pt x="62" y="110"/>
                        <a:pt x="62" y="110"/>
                        <a:pt x="1" y="76"/>
                      </a:cubicBezTo>
                      <a:cubicBezTo>
                        <a:pt x="2" y="74"/>
                        <a:pt x="2" y="71"/>
                        <a:pt x="2" y="69"/>
                      </a:cubicBezTo>
                      <a:cubicBezTo>
                        <a:pt x="2" y="65"/>
                        <a:pt x="1" y="61"/>
                        <a:pt x="0" y="57"/>
                      </a:cubicBezTo>
                      <a:cubicBezTo>
                        <a:pt x="60" y="0"/>
                        <a:pt x="60" y="0"/>
                        <a:pt x="60" y="0"/>
                      </a:cubicBezTo>
                      <a:cubicBezTo>
                        <a:pt x="61" y="0"/>
                        <a:pt x="61" y="0"/>
                        <a:pt x="62" y="0"/>
                      </a:cubicBezTo>
                      <a:cubicBezTo>
                        <a:pt x="62" y="0"/>
                        <a:pt x="62" y="0"/>
                        <a:pt x="62" y="1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1A1A1A"/>
                    </a:solidFill>
                    <a:effectLst/>
                    <a:uLnTx/>
                    <a:uFillTx/>
                    <a:latin typeface="Segoe UI"/>
                    <a:ea typeface="+mn-ea"/>
                    <a:cs typeface="+mn-cs"/>
                  </a:endParaRPr>
                </a:p>
              </p:txBody>
            </p:sp>
            <p:sp>
              <p:nvSpPr>
                <p:cNvPr id="296" name="Freeform 12">
                  <a:extLst>
                    <a:ext uri="{FF2B5EF4-FFF2-40B4-BE49-F238E27FC236}">
                      <a16:creationId xmlns:a16="http://schemas.microsoft.com/office/drawing/2014/main" id="{B40054AC-22A6-4B35-A7B0-D4B285534E2F}"/>
                    </a:ext>
                  </a:extLst>
                </p:cNvPr>
                <p:cNvSpPr>
                  <a:spLocks/>
                </p:cNvSpPr>
                <p:nvPr/>
              </p:nvSpPr>
              <p:spPr bwMode="auto">
                <a:xfrm>
                  <a:off x="3897" y="412"/>
                  <a:ext cx="455" cy="912"/>
                </a:xfrm>
                <a:custGeom>
                  <a:avLst/>
                  <a:gdLst>
                    <a:gd name="T0" fmla="*/ 178 w 178"/>
                    <a:gd name="T1" fmla="*/ 0 h 357"/>
                    <a:gd name="T2" fmla="*/ 178 w 178"/>
                    <a:gd name="T3" fmla="*/ 76 h 357"/>
                    <a:gd name="T4" fmla="*/ 149 w 178"/>
                    <a:gd name="T5" fmla="*/ 107 h 357"/>
                    <a:gd name="T6" fmla="*/ 154 w 178"/>
                    <a:gd name="T7" fmla="*/ 125 h 357"/>
                    <a:gd name="T8" fmla="*/ 96 w 178"/>
                    <a:gd name="T9" fmla="*/ 180 h 357"/>
                    <a:gd name="T10" fmla="*/ 82 w 178"/>
                    <a:gd name="T11" fmla="*/ 176 h 357"/>
                    <a:gd name="T12" fmla="*/ 53 w 178"/>
                    <a:gd name="T13" fmla="*/ 205 h 357"/>
                    <a:gd name="T14" fmla="*/ 82 w 178"/>
                    <a:gd name="T15" fmla="*/ 234 h 357"/>
                    <a:gd name="T16" fmla="*/ 102 w 178"/>
                    <a:gd name="T17" fmla="*/ 225 h 357"/>
                    <a:gd name="T18" fmla="*/ 158 w 178"/>
                    <a:gd name="T19" fmla="*/ 257 h 357"/>
                    <a:gd name="T20" fmla="*/ 152 w 178"/>
                    <a:gd name="T21" fmla="*/ 274 h 357"/>
                    <a:gd name="T22" fmla="*/ 178 w 178"/>
                    <a:gd name="T23" fmla="*/ 303 h 357"/>
                    <a:gd name="T24" fmla="*/ 178 w 178"/>
                    <a:gd name="T25" fmla="*/ 357 h 357"/>
                    <a:gd name="T26" fmla="*/ 0 w 178"/>
                    <a:gd name="T27" fmla="*/ 210 h 357"/>
                    <a:gd name="T28" fmla="*/ 178 w 178"/>
                    <a:gd name="T29" fmla="*/ 0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8" h="357">
                      <a:moveTo>
                        <a:pt x="178" y="0"/>
                      </a:moveTo>
                      <a:cubicBezTo>
                        <a:pt x="178" y="76"/>
                        <a:pt x="178" y="76"/>
                        <a:pt x="178" y="76"/>
                      </a:cubicBezTo>
                      <a:cubicBezTo>
                        <a:pt x="162" y="77"/>
                        <a:pt x="149" y="90"/>
                        <a:pt x="149" y="107"/>
                      </a:cubicBezTo>
                      <a:cubicBezTo>
                        <a:pt x="149" y="114"/>
                        <a:pt x="151" y="120"/>
                        <a:pt x="154" y="125"/>
                      </a:cubicBezTo>
                      <a:cubicBezTo>
                        <a:pt x="154" y="125"/>
                        <a:pt x="154" y="125"/>
                        <a:pt x="96" y="180"/>
                      </a:cubicBezTo>
                      <a:cubicBezTo>
                        <a:pt x="92" y="177"/>
                        <a:pt x="87" y="176"/>
                        <a:pt x="82" y="176"/>
                      </a:cubicBezTo>
                      <a:cubicBezTo>
                        <a:pt x="66" y="176"/>
                        <a:pt x="53" y="188"/>
                        <a:pt x="53" y="205"/>
                      </a:cubicBezTo>
                      <a:cubicBezTo>
                        <a:pt x="53" y="221"/>
                        <a:pt x="66" y="234"/>
                        <a:pt x="82" y="234"/>
                      </a:cubicBezTo>
                      <a:cubicBezTo>
                        <a:pt x="89" y="234"/>
                        <a:pt x="96" y="230"/>
                        <a:pt x="102" y="225"/>
                      </a:cubicBezTo>
                      <a:cubicBezTo>
                        <a:pt x="102" y="225"/>
                        <a:pt x="102" y="225"/>
                        <a:pt x="158" y="257"/>
                      </a:cubicBezTo>
                      <a:cubicBezTo>
                        <a:pt x="154" y="261"/>
                        <a:pt x="152" y="267"/>
                        <a:pt x="152" y="274"/>
                      </a:cubicBezTo>
                      <a:cubicBezTo>
                        <a:pt x="152" y="289"/>
                        <a:pt x="163" y="302"/>
                        <a:pt x="178" y="303"/>
                      </a:cubicBezTo>
                      <a:cubicBezTo>
                        <a:pt x="178" y="357"/>
                        <a:pt x="178" y="357"/>
                        <a:pt x="178" y="357"/>
                      </a:cubicBezTo>
                      <a:cubicBezTo>
                        <a:pt x="178" y="357"/>
                        <a:pt x="178" y="357"/>
                        <a:pt x="0" y="210"/>
                      </a:cubicBezTo>
                      <a:cubicBezTo>
                        <a:pt x="0" y="210"/>
                        <a:pt x="0" y="210"/>
                        <a:pt x="17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1A1A1A"/>
                    </a:solidFill>
                    <a:effectLst/>
                    <a:uLnTx/>
                    <a:uFillTx/>
                    <a:latin typeface="Segoe UI"/>
                    <a:ea typeface="+mn-ea"/>
                    <a:cs typeface="+mn-cs"/>
                  </a:endParaRPr>
                </a:p>
              </p:txBody>
            </p:sp>
            <p:sp>
              <p:nvSpPr>
                <p:cNvPr id="297" name="Freeform 13">
                  <a:extLst>
                    <a:ext uri="{FF2B5EF4-FFF2-40B4-BE49-F238E27FC236}">
                      <a16:creationId xmlns:a16="http://schemas.microsoft.com/office/drawing/2014/main" id="{44A4F0E8-9849-491A-8B05-6B02998A88AE}"/>
                    </a:ext>
                  </a:extLst>
                </p:cNvPr>
                <p:cNvSpPr>
                  <a:spLocks/>
                </p:cNvSpPr>
                <p:nvPr/>
              </p:nvSpPr>
              <p:spPr bwMode="auto">
                <a:xfrm>
                  <a:off x="4370" y="754"/>
                  <a:ext cx="158" cy="286"/>
                </a:xfrm>
                <a:custGeom>
                  <a:avLst/>
                  <a:gdLst>
                    <a:gd name="T0" fmla="*/ 0 w 62"/>
                    <a:gd name="T1" fmla="*/ 112 h 112"/>
                    <a:gd name="T2" fmla="*/ 0 w 62"/>
                    <a:gd name="T3" fmla="*/ 4 h 112"/>
                    <a:gd name="T4" fmla="*/ 10 w 62"/>
                    <a:gd name="T5" fmla="*/ 0 h 112"/>
                    <a:gd name="T6" fmla="*/ 62 w 62"/>
                    <a:gd name="T7" fmla="*/ 64 h 112"/>
                    <a:gd name="T8" fmla="*/ 61 w 62"/>
                    <a:gd name="T9" fmla="*/ 71 h 112"/>
                    <a:gd name="T10" fmla="*/ 61 w 62"/>
                    <a:gd name="T11" fmla="*/ 73 h 112"/>
                    <a:gd name="T12" fmla="*/ 1 w 62"/>
                    <a:gd name="T13" fmla="*/ 112 h 112"/>
                    <a:gd name="T14" fmla="*/ 0 w 62"/>
                    <a:gd name="T15" fmla="*/ 112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2" h="112">
                      <a:moveTo>
                        <a:pt x="0" y="112"/>
                      </a:moveTo>
                      <a:cubicBezTo>
                        <a:pt x="0" y="112"/>
                        <a:pt x="0" y="112"/>
                        <a:pt x="0" y="4"/>
                      </a:cubicBezTo>
                      <a:cubicBezTo>
                        <a:pt x="3" y="3"/>
                        <a:pt x="7" y="2"/>
                        <a:pt x="10" y="0"/>
                      </a:cubicBezTo>
                      <a:cubicBezTo>
                        <a:pt x="62" y="64"/>
                        <a:pt x="62" y="64"/>
                        <a:pt x="62" y="64"/>
                      </a:cubicBezTo>
                      <a:cubicBezTo>
                        <a:pt x="62" y="67"/>
                        <a:pt x="61" y="69"/>
                        <a:pt x="61" y="71"/>
                      </a:cubicBezTo>
                      <a:cubicBezTo>
                        <a:pt x="61" y="71"/>
                        <a:pt x="61" y="72"/>
                        <a:pt x="61" y="73"/>
                      </a:cubicBezTo>
                      <a:cubicBezTo>
                        <a:pt x="61" y="73"/>
                        <a:pt x="61" y="73"/>
                        <a:pt x="1" y="112"/>
                      </a:cubicBezTo>
                      <a:cubicBezTo>
                        <a:pt x="1" y="112"/>
                        <a:pt x="0" y="112"/>
                        <a:pt x="0" y="1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1A1A1A"/>
                    </a:solidFill>
                    <a:effectLst/>
                    <a:uLnTx/>
                    <a:uFillTx/>
                    <a:latin typeface="Segoe UI"/>
                    <a:ea typeface="+mn-ea"/>
                    <a:cs typeface="+mn-cs"/>
                  </a:endParaRPr>
                </a:p>
              </p:txBody>
            </p:sp>
            <p:sp>
              <p:nvSpPr>
                <p:cNvPr id="298" name="Freeform 15">
                  <a:extLst>
                    <a:ext uri="{FF2B5EF4-FFF2-40B4-BE49-F238E27FC236}">
                      <a16:creationId xmlns:a16="http://schemas.microsoft.com/office/drawing/2014/main" id="{A871CFCD-B645-4E33-832E-2B844E9F69CC}"/>
                    </a:ext>
                  </a:extLst>
                </p:cNvPr>
                <p:cNvSpPr>
                  <a:spLocks/>
                </p:cNvSpPr>
                <p:nvPr/>
              </p:nvSpPr>
              <p:spPr bwMode="auto">
                <a:xfrm>
                  <a:off x="4352" y="412"/>
                  <a:ext cx="462" cy="912"/>
                </a:xfrm>
                <a:custGeom>
                  <a:avLst/>
                  <a:gdLst>
                    <a:gd name="T0" fmla="*/ 181 w 181"/>
                    <a:gd name="T1" fmla="*/ 210 h 357"/>
                    <a:gd name="T2" fmla="*/ 0 w 181"/>
                    <a:gd name="T3" fmla="*/ 357 h 357"/>
                    <a:gd name="T4" fmla="*/ 0 w 181"/>
                    <a:gd name="T5" fmla="*/ 303 h 357"/>
                    <a:gd name="T6" fmla="*/ 2 w 181"/>
                    <a:gd name="T7" fmla="*/ 303 h 357"/>
                    <a:gd name="T8" fmla="*/ 31 w 181"/>
                    <a:gd name="T9" fmla="*/ 274 h 357"/>
                    <a:gd name="T10" fmla="*/ 26 w 181"/>
                    <a:gd name="T11" fmla="*/ 257 h 357"/>
                    <a:gd name="T12" fmla="*/ 76 w 181"/>
                    <a:gd name="T13" fmla="*/ 224 h 357"/>
                    <a:gd name="T14" fmla="*/ 97 w 181"/>
                    <a:gd name="T15" fmla="*/ 234 h 357"/>
                    <a:gd name="T16" fmla="*/ 126 w 181"/>
                    <a:gd name="T17" fmla="*/ 205 h 357"/>
                    <a:gd name="T18" fmla="*/ 97 w 181"/>
                    <a:gd name="T19" fmla="*/ 176 h 357"/>
                    <a:gd name="T20" fmla="*/ 79 w 181"/>
                    <a:gd name="T21" fmla="*/ 183 h 357"/>
                    <a:gd name="T22" fmla="*/ 30 w 181"/>
                    <a:gd name="T23" fmla="*/ 122 h 357"/>
                    <a:gd name="T24" fmla="*/ 34 w 181"/>
                    <a:gd name="T25" fmla="*/ 107 h 357"/>
                    <a:gd name="T26" fmla="*/ 2 w 181"/>
                    <a:gd name="T27" fmla="*/ 76 h 357"/>
                    <a:gd name="T28" fmla="*/ 0 w 181"/>
                    <a:gd name="T29" fmla="*/ 76 h 357"/>
                    <a:gd name="T30" fmla="*/ 0 w 181"/>
                    <a:gd name="T31" fmla="*/ 0 h 357"/>
                    <a:gd name="T32" fmla="*/ 181 w 181"/>
                    <a:gd name="T33" fmla="*/ 210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81" h="357">
                      <a:moveTo>
                        <a:pt x="181" y="210"/>
                      </a:moveTo>
                      <a:cubicBezTo>
                        <a:pt x="181" y="210"/>
                        <a:pt x="181" y="210"/>
                        <a:pt x="0" y="357"/>
                      </a:cubicBezTo>
                      <a:cubicBezTo>
                        <a:pt x="0" y="303"/>
                        <a:pt x="0" y="303"/>
                        <a:pt x="0" y="303"/>
                      </a:cubicBezTo>
                      <a:cubicBezTo>
                        <a:pt x="1" y="303"/>
                        <a:pt x="1" y="303"/>
                        <a:pt x="2" y="303"/>
                      </a:cubicBezTo>
                      <a:cubicBezTo>
                        <a:pt x="18" y="303"/>
                        <a:pt x="31" y="290"/>
                        <a:pt x="31" y="274"/>
                      </a:cubicBezTo>
                      <a:cubicBezTo>
                        <a:pt x="31" y="268"/>
                        <a:pt x="29" y="262"/>
                        <a:pt x="26" y="257"/>
                      </a:cubicBezTo>
                      <a:cubicBezTo>
                        <a:pt x="26" y="257"/>
                        <a:pt x="26" y="257"/>
                        <a:pt x="76" y="224"/>
                      </a:cubicBezTo>
                      <a:cubicBezTo>
                        <a:pt x="81" y="230"/>
                        <a:pt x="89" y="234"/>
                        <a:pt x="97" y="234"/>
                      </a:cubicBezTo>
                      <a:cubicBezTo>
                        <a:pt x="113" y="234"/>
                        <a:pt x="126" y="221"/>
                        <a:pt x="126" y="205"/>
                      </a:cubicBezTo>
                      <a:cubicBezTo>
                        <a:pt x="126" y="188"/>
                        <a:pt x="113" y="176"/>
                        <a:pt x="97" y="176"/>
                      </a:cubicBezTo>
                      <a:cubicBezTo>
                        <a:pt x="90" y="176"/>
                        <a:pt x="84" y="178"/>
                        <a:pt x="79" y="183"/>
                      </a:cubicBezTo>
                      <a:cubicBezTo>
                        <a:pt x="79" y="183"/>
                        <a:pt x="79" y="183"/>
                        <a:pt x="30" y="122"/>
                      </a:cubicBezTo>
                      <a:cubicBezTo>
                        <a:pt x="32" y="117"/>
                        <a:pt x="34" y="112"/>
                        <a:pt x="34" y="107"/>
                      </a:cubicBezTo>
                      <a:cubicBezTo>
                        <a:pt x="34" y="90"/>
                        <a:pt x="19" y="76"/>
                        <a:pt x="2" y="76"/>
                      </a:cubicBezTo>
                      <a:cubicBezTo>
                        <a:pt x="1" y="76"/>
                        <a:pt x="1" y="76"/>
                        <a:pt x="0" y="76"/>
                      </a:cubicBezTo>
                      <a:cubicBezTo>
                        <a:pt x="0" y="0"/>
                        <a:pt x="0" y="0"/>
                        <a:pt x="0" y="0"/>
                      </a:cubicBezTo>
                      <a:lnTo>
                        <a:pt x="181" y="2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1A1A1A"/>
                    </a:solidFill>
                    <a:effectLst/>
                    <a:uLnTx/>
                    <a:uFillTx/>
                    <a:latin typeface="Segoe UI"/>
                    <a:ea typeface="+mn-ea"/>
                    <a:cs typeface="+mn-cs"/>
                  </a:endParaRPr>
                </a:p>
              </p:txBody>
            </p:sp>
          </p:grpSp>
        </p:grpSp>
      </p:grpSp>
      <p:grpSp>
        <p:nvGrpSpPr>
          <p:cNvPr id="303" name="Group 302">
            <a:extLst>
              <a:ext uri="{FF2B5EF4-FFF2-40B4-BE49-F238E27FC236}">
                <a16:creationId xmlns:a16="http://schemas.microsoft.com/office/drawing/2014/main" id="{DB267959-01E4-4D4C-BDF1-74C3B3F30BF1}"/>
              </a:ext>
            </a:extLst>
          </p:cNvPr>
          <p:cNvGrpSpPr/>
          <p:nvPr/>
        </p:nvGrpSpPr>
        <p:grpSpPr>
          <a:xfrm>
            <a:off x="7488961" y="3704019"/>
            <a:ext cx="2437410" cy="647807"/>
            <a:chOff x="7488961" y="3649904"/>
            <a:chExt cx="2437410" cy="647807"/>
          </a:xfrm>
        </p:grpSpPr>
        <p:sp>
          <p:nvSpPr>
            <p:cNvPr id="304" name="Rounded Rectangle 140">
              <a:extLst>
                <a:ext uri="{FF2B5EF4-FFF2-40B4-BE49-F238E27FC236}">
                  <a16:creationId xmlns:a16="http://schemas.microsoft.com/office/drawing/2014/main" id="{61D96800-DB69-4858-93B8-6539F876B328}"/>
                </a:ext>
              </a:extLst>
            </p:cNvPr>
            <p:cNvSpPr/>
            <p:nvPr/>
          </p:nvSpPr>
          <p:spPr>
            <a:xfrm>
              <a:off x="7789308" y="3649904"/>
              <a:ext cx="2137063" cy="647807"/>
            </a:xfrm>
            <a:prstGeom prst="roundRect">
              <a:avLst>
                <a:gd name="adj" fmla="val 0"/>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320" tIns="45713" rIns="91427" bIns="45713"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1" i="0" u="none" strike="noStrike" kern="0" cap="all" spc="0" normalizeH="0" baseline="0" noProof="0">
                  <a:ln>
                    <a:noFill/>
                  </a:ln>
                  <a:gradFill>
                    <a:gsLst>
                      <a:gs pos="0">
                        <a:srgbClr val="0078D4"/>
                      </a:gs>
                      <a:gs pos="100000">
                        <a:srgbClr val="0078D4"/>
                      </a:gs>
                    </a:gsLst>
                    <a:lin ang="5400000" scaled="1"/>
                  </a:gradFill>
                  <a:effectLst/>
                  <a:uLnTx/>
                  <a:uFillTx/>
                  <a:latin typeface="Segoe UI"/>
                  <a:ea typeface="+mn-ea"/>
                  <a:cs typeface="+mn-cs"/>
                </a:rPr>
                <a:t>Private Cloud </a:t>
              </a:r>
              <a:r>
                <a:rPr lang="en-US" sz="1200" b="1" kern="0" cap="all">
                  <a:gradFill>
                    <a:gsLst>
                      <a:gs pos="0">
                        <a:srgbClr val="0078D4"/>
                      </a:gs>
                      <a:gs pos="100000">
                        <a:srgbClr val="0078D4"/>
                      </a:gs>
                    </a:gsLst>
                    <a:lin ang="5400000" scaled="1"/>
                  </a:gradFill>
                  <a:latin typeface="Segoe UI"/>
                </a:rPr>
                <a:t>AND</a:t>
              </a:r>
              <a:r>
                <a:rPr kumimoji="0" lang="en-US" sz="1200" b="1" i="0" u="none" strike="noStrike" kern="0" cap="all" spc="0" normalizeH="0" baseline="0" noProof="0">
                  <a:ln>
                    <a:noFill/>
                  </a:ln>
                  <a:gradFill>
                    <a:gsLst>
                      <a:gs pos="0">
                        <a:srgbClr val="0078D4"/>
                      </a:gs>
                      <a:gs pos="100000">
                        <a:srgbClr val="0078D4"/>
                      </a:gs>
                    </a:gsLst>
                    <a:lin ang="5400000" scaled="1"/>
                  </a:gradFill>
                  <a:effectLst/>
                  <a:uLnTx/>
                  <a:uFillTx/>
                  <a:latin typeface="Segoe UI"/>
                  <a:ea typeface="+mn-ea"/>
                  <a:cs typeface="+mn-cs"/>
                </a:rPr>
                <a:t> </a:t>
              </a:r>
              <a:br>
                <a:rPr kumimoji="0" lang="en-US" sz="1200" b="1" i="0" u="none" strike="noStrike" kern="0" cap="all" spc="0" normalizeH="0" baseline="0" noProof="0">
                  <a:ln>
                    <a:noFill/>
                  </a:ln>
                  <a:gradFill>
                    <a:gsLst>
                      <a:gs pos="0">
                        <a:srgbClr val="0078D4"/>
                      </a:gs>
                      <a:gs pos="100000">
                        <a:srgbClr val="0078D4"/>
                      </a:gs>
                    </a:gsLst>
                    <a:lin ang="5400000" scaled="1"/>
                  </a:gradFill>
                  <a:effectLst/>
                  <a:uLnTx/>
                  <a:uFillTx/>
                  <a:latin typeface="Segoe UI"/>
                  <a:ea typeface="+mn-ea"/>
                  <a:cs typeface="+mn-cs"/>
                </a:rPr>
              </a:br>
              <a:r>
                <a:rPr kumimoji="0" lang="en-US" sz="1200" b="1" i="0" u="none" strike="noStrike" kern="0" cap="all" spc="0" normalizeH="0" baseline="0" noProof="0">
                  <a:ln>
                    <a:noFill/>
                  </a:ln>
                  <a:gradFill>
                    <a:gsLst>
                      <a:gs pos="0">
                        <a:srgbClr val="0078D4"/>
                      </a:gs>
                      <a:gs pos="100000">
                        <a:srgbClr val="0078D4"/>
                      </a:gs>
                    </a:gsLst>
                    <a:lin ang="5400000" scaled="1"/>
                  </a:gradFill>
                  <a:effectLst/>
                  <a:uLnTx/>
                  <a:uFillTx/>
                  <a:latin typeface="Segoe UI"/>
                  <a:ea typeface="+mn-ea"/>
                  <a:cs typeface="+mn-cs"/>
                </a:rPr>
                <a:t>On-Premises </a:t>
              </a:r>
              <a:br>
                <a:rPr kumimoji="0" lang="en-US" sz="1200" b="1" i="0" u="none" strike="noStrike" kern="0" cap="all" spc="0" normalizeH="0" baseline="0" noProof="0">
                  <a:ln>
                    <a:noFill/>
                  </a:ln>
                  <a:gradFill>
                    <a:gsLst>
                      <a:gs pos="0">
                        <a:srgbClr val="0078D4"/>
                      </a:gs>
                      <a:gs pos="100000">
                        <a:srgbClr val="0078D4"/>
                      </a:gs>
                    </a:gsLst>
                    <a:lin ang="5400000" scaled="1"/>
                  </a:gradFill>
                  <a:effectLst/>
                  <a:uLnTx/>
                  <a:uFillTx/>
                  <a:latin typeface="Segoe UI"/>
                  <a:ea typeface="+mn-ea"/>
                  <a:cs typeface="+mn-cs"/>
                </a:rPr>
              </a:br>
              <a:r>
                <a:rPr kumimoji="0" lang="en-US" sz="1200" b="1" i="0" u="none" strike="noStrike" kern="0" cap="all" spc="0" normalizeH="0" baseline="0" noProof="0">
                  <a:ln>
                    <a:noFill/>
                  </a:ln>
                  <a:gradFill>
                    <a:gsLst>
                      <a:gs pos="0">
                        <a:srgbClr val="0078D4"/>
                      </a:gs>
                      <a:gs pos="100000">
                        <a:srgbClr val="0078D4"/>
                      </a:gs>
                    </a:gsLst>
                    <a:lin ang="5400000" scaled="1"/>
                  </a:gradFill>
                  <a:effectLst/>
                  <a:uLnTx/>
                  <a:uFillTx/>
                  <a:latin typeface="Segoe UI"/>
                  <a:ea typeface="+mn-ea"/>
                  <a:cs typeface="+mn-cs"/>
                </a:rPr>
                <a:t>Infrastructure</a:t>
              </a:r>
            </a:p>
          </p:txBody>
        </p:sp>
        <p:grpSp>
          <p:nvGrpSpPr>
            <p:cNvPr id="305" name="Group 304">
              <a:extLst>
                <a:ext uri="{FF2B5EF4-FFF2-40B4-BE49-F238E27FC236}">
                  <a16:creationId xmlns:a16="http://schemas.microsoft.com/office/drawing/2014/main" id="{69AE7C26-F346-41FD-B4BD-6704A918BFEB}"/>
                </a:ext>
              </a:extLst>
            </p:cNvPr>
            <p:cNvGrpSpPr/>
            <p:nvPr/>
          </p:nvGrpSpPr>
          <p:grpSpPr>
            <a:xfrm>
              <a:off x="7488961" y="3698851"/>
              <a:ext cx="508212" cy="508212"/>
              <a:chOff x="7711887" y="3737977"/>
              <a:chExt cx="474228" cy="474228"/>
            </a:xfrm>
          </p:grpSpPr>
          <p:sp>
            <p:nvSpPr>
              <p:cNvPr id="306" name="Oval 305">
                <a:extLst>
                  <a:ext uri="{FF2B5EF4-FFF2-40B4-BE49-F238E27FC236}">
                    <a16:creationId xmlns:a16="http://schemas.microsoft.com/office/drawing/2014/main" id="{BC8C658B-79FB-43D8-B294-CB5BAF593EFF}"/>
                  </a:ext>
                </a:extLst>
              </p:cNvPr>
              <p:cNvSpPr/>
              <p:nvPr/>
            </p:nvSpPr>
            <p:spPr bwMode="auto">
              <a:xfrm>
                <a:off x="7711887" y="3737977"/>
                <a:ext cx="474228" cy="47422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7" name="building_1" title="Icon of two tall rectangular buildings of different heights">
                <a:extLst>
                  <a:ext uri="{FF2B5EF4-FFF2-40B4-BE49-F238E27FC236}">
                    <a16:creationId xmlns:a16="http://schemas.microsoft.com/office/drawing/2014/main" id="{C2C59EA0-A86F-4C4A-B814-6E1CB4F431D5}"/>
                  </a:ext>
                </a:extLst>
              </p:cNvPr>
              <p:cNvSpPr>
                <a:spLocks noChangeAspect="1" noEditPoints="1"/>
              </p:cNvSpPr>
              <p:nvPr/>
            </p:nvSpPr>
            <p:spPr bwMode="auto">
              <a:xfrm>
                <a:off x="7828105" y="3853702"/>
                <a:ext cx="241792" cy="242778"/>
              </a:xfrm>
              <a:custGeom>
                <a:avLst/>
                <a:gdLst>
                  <a:gd name="T0" fmla="*/ 140 w 245"/>
                  <a:gd name="T1" fmla="*/ 246 h 246"/>
                  <a:gd name="T2" fmla="*/ 245 w 245"/>
                  <a:gd name="T3" fmla="*/ 0 h 246"/>
                  <a:gd name="T4" fmla="*/ 105 w 245"/>
                  <a:gd name="T5" fmla="*/ 69 h 246"/>
                  <a:gd name="T6" fmla="*/ 0 w 245"/>
                  <a:gd name="T7" fmla="*/ 246 h 246"/>
                  <a:gd name="T8" fmla="*/ 105 w 245"/>
                  <a:gd name="T9" fmla="*/ 69 h 246"/>
                  <a:gd name="T10" fmla="*/ 58 w 245"/>
                  <a:gd name="T11" fmla="*/ 203 h 246"/>
                  <a:gd name="T12" fmla="*/ 45 w 245"/>
                  <a:gd name="T13" fmla="*/ 246 h 246"/>
                  <a:gd name="T14" fmla="*/ 198 w 245"/>
                  <a:gd name="T15" fmla="*/ 203 h 246"/>
                  <a:gd name="T16" fmla="*/ 185 w 245"/>
                  <a:gd name="T17" fmla="*/ 246 h 246"/>
                  <a:gd name="T18" fmla="*/ 179 w 245"/>
                  <a:gd name="T19" fmla="*/ 29 h 246"/>
                  <a:gd name="T20" fmla="*/ 172 w 245"/>
                  <a:gd name="T21" fmla="*/ 38 h 246"/>
                  <a:gd name="T22" fmla="*/ 179 w 245"/>
                  <a:gd name="T23" fmla="*/ 33 h 246"/>
                  <a:gd name="T24" fmla="*/ 214 w 245"/>
                  <a:gd name="T25" fmla="*/ 29 h 246"/>
                  <a:gd name="T26" fmla="*/ 206 w 245"/>
                  <a:gd name="T27" fmla="*/ 38 h 246"/>
                  <a:gd name="T28" fmla="*/ 214 w 245"/>
                  <a:gd name="T29" fmla="*/ 33 h 246"/>
                  <a:gd name="T30" fmla="*/ 179 w 245"/>
                  <a:gd name="T31" fmla="*/ 99 h 246"/>
                  <a:gd name="T32" fmla="*/ 172 w 245"/>
                  <a:gd name="T33" fmla="*/ 107 h 246"/>
                  <a:gd name="T34" fmla="*/ 179 w 245"/>
                  <a:gd name="T35" fmla="*/ 103 h 246"/>
                  <a:gd name="T36" fmla="*/ 214 w 245"/>
                  <a:gd name="T37" fmla="*/ 99 h 246"/>
                  <a:gd name="T38" fmla="*/ 206 w 245"/>
                  <a:gd name="T39" fmla="*/ 107 h 246"/>
                  <a:gd name="T40" fmla="*/ 214 w 245"/>
                  <a:gd name="T41" fmla="*/ 103 h 246"/>
                  <a:gd name="T42" fmla="*/ 179 w 245"/>
                  <a:gd name="T43" fmla="*/ 134 h 246"/>
                  <a:gd name="T44" fmla="*/ 172 w 245"/>
                  <a:gd name="T45" fmla="*/ 142 h 246"/>
                  <a:gd name="T46" fmla="*/ 179 w 245"/>
                  <a:gd name="T47" fmla="*/ 137 h 246"/>
                  <a:gd name="T48" fmla="*/ 214 w 245"/>
                  <a:gd name="T49" fmla="*/ 134 h 246"/>
                  <a:gd name="T50" fmla="*/ 206 w 245"/>
                  <a:gd name="T51" fmla="*/ 142 h 246"/>
                  <a:gd name="T52" fmla="*/ 214 w 245"/>
                  <a:gd name="T53" fmla="*/ 137 h 246"/>
                  <a:gd name="T54" fmla="*/ 179 w 245"/>
                  <a:gd name="T55" fmla="*/ 169 h 246"/>
                  <a:gd name="T56" fmla="*/ 172 w 245"/>
                  <a:gd name="T57" fmla="*/ 177 h 246"/>
                  <a:gd name="T58" fmla="*/ 179 w 245"/>
                  <a:gd name="T59" fmla="*/ 172 h 246"/>
                  <a:gd name="T60" fmla="*/ 214 w 245"/>
                  <a:gd name="T61" fmla="*/ 169 h 246"/>
                  <a:gd name="T62" fmla="*/ 206 w 245"/>
                  <a:gd name="T63" fmla="*/ 177 h 246"/>
                  <a:gd name="T64" fmla="*/ 214 w 245"/>
                  <a:gd name="T65" fmla="*/ 172 h 246"/>
                  <a:gd name="T66" fmla="*/ 179 w 245"/>
                  <a:gd name="T67" fmla="*/ 64 h 246"/>
                  <a:gd name="T68" fmla="*/ 172 w 245"/>
                  <a:gd name="T69" fmla="*/ 73 h 246"/>
                  <a:gd name="T70" fmla="*/ 179 w 245"/>
                  <a:gd name="T71" fmla="*/ 68 h 246"/>
                  <a:gd name="T72" fmla="*/ 214 w 245"/>
                  <a:gd name="T73" fmla="*/ 64 h 246"/>
                  <a:gd name="T74" fmla="*/ 206 w 245"/>
                  <a:gd name="T75" fmla="*/ 73 h 246"/>
                  <a:gd name="T76" fmla="*/ 214 w 245"/>
                  <a:gd name="T77" fmla="*/ 68 h 246"/>
                  <a:gd name="T78" fmla="*/ 39 w 245"/>
                  <a:gd name="T79" fmla="*/ 100 h 246"/>
                  <a:gd name="T80" fmla="*/ 31 w 245"/>
                  <a:gd name="T81" fmla="*/ 108 h 246"/>
                  <a:gd name="T82" fmla="*/ 39 w 245"/>
                  <a:gd name="T83" fmla="*/ 104 h 246"/>
                  <a:gd name="T84" fmla="*/ 74 w 245"/>
                  <a:gd name="T85" fmla="*/ 100 h 246"/>
                  <a:gd name="T86" fmla="*/ 66 w 245"/>
                  <a:gd name="T87" fmla="*/ 108 h 246"/>
                  <a:gd name="T88" fmla="*/ 74 w 245"/>
                  <a:gd name="T89" fmla="*/ 104 h 246"/>
                  <a:gd name="T90" fmla="*/ 39 w 245"/>
                  <a:gd name="T91" fmla="*/ 171 h 246"/>
                  <a:gd name="T92" fmla="*/ 31 w 245"/>
                  <a:gd name="T93" fmla="*/ 179 h 246"/>
                  <a:gd name="T94" fmla="*/ 39 w 245"/>
                  <a:gd name="T95" fmla="*/ 175 h 246"/>
                  <a:gd name="T96" fmla="*/ 74 w 245"/>
                  <a:gd name="T97" fmla="*/ 171 h 246"/>
                  <a:gd name="T98" fmla="*/ 66 w 245"/>
                  <a:gd name="T99" fmla="*/ 179 h 246"/>
                  <a:gd name="T100" fmla="*/ 74 w 245"/>
                  <a:gd name="T101" fmla="*/ 175 h 246"/>
                  <a:gd name="T102" fmla="*/ 39 w 245"/>
                  <a:gd name="T103" fmla="*/ 135 h 246"/>
                  <a:gd name="T104" fmla="*/ 31 w 245"/>
                  <a:gd name="T105" fmla="*/ 144 h 246"/>
                  <a:gd name="T106" fmla="*/ 39 w 245"/>
                  <a:gd name="T107" fmla="*/ 140 h 246"/>
                  <a:gd name="T108" fmla="*/ 74 w 245"/>
                  <a:gd name="T109" fmla="*/ 135 h 246"/>
                  <a:gd name="T110" fmla="*/ 66 w 245"/>
                  <a:gd name="T111" fmla="*/ 144 h 246"/>
                  <a:gd name="T112" fmla="*/ 74 w 245"/>
                  <a:gd name="T113" fmla="*/ 14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45" h="246">
                    <a:moveTo>
                      <a:pt x="245" y="246"/>
                    </a:moveTo>
                    <a:lnTo>
                      <a:pt x="140" y="246"/>
                    </a:lnTo>
                    <a:lnTo>
                      <a:pt x="140" y="0"/>
                    </a:lnTo>
                    <a:lnTo>
                      <a:pt x="245" y="0"/>
                    </a:lnTo>
                    <a:lnTo>
                      <a:pt x="245" y="246"/>
                    </a:lnTo>
                    <a:moveTo>
                      <a:pt x="105" y="69"/>
                    </a:moveTo>
                    <a:lnTo>
                      <a:pt x="0" y="69"/>
                    </a:lnTo>
                    <a:lnTo>
                      <a:pt x="0" y="246"/>
                    </a:lnTo>
                    <a:lnTo>
                      <a:pt x="105" y="246"/>
                    </a:lnTo>
                    <a:lnTo>
                      <a:pt x="105" y="69"/>
                    </a:lnTo>
                    <a:moveTo>
                      <a:pt x="58" y="246"/>
                    </a:moveTo>
                    <a:lnTo>
                      <a:pt x="58" y="203"/>
                    </a:lnTo>
                    <a:lnTo>
                      <a:pt x="45" y="203"/>
                    </a:lnTo>
                    <a:lnTo>
                      <a:pt x="45" y="246"/>
                    </a:lnTo>
                    <a:moveTo>
                      <a:pt x="198" y="246"/>
                    </a:moveTo>
                    <a:lnTo>
                      <a:pt x="198" y="203"/>
                    </a:lnTo>
                    <a:lnTo>
                      <a:pt x="185" y="203"/>
                    </a:lnTo>
                    <a:lnTo>
                      <a:pt x="185" y="246"/>
                    </a:lnTo>
                    <a:moveTo>
                      <a:pt x="179" y="33"/>
                    </a:moveTo>
                    <a:lnTo>
                      <a:pt x="179" y="29"/>
                    </a:lnTo>
                    <a:lnTo>
                      <a:pt x="172" y="29"/>
                    </a:lnTo>
                    <a:lnTo>
                      <a:pt x="172" y="38"/>
                    </a:lnTo>
                    <a:lnTo>
                      <a:pt x="179" y="38"/>
                    </a:lnTo>
                    <a:lnTo>
                      <a:pt x="179" y="33"/>
                    </a:lnTo>
                    <a:moveTo>
                      <a:pt x="214" y="33"/>
                    </a:moveTo>
                    <a:lnTo>
                      <a:pt x="214" y="29"/>
                    </a:lnTo>
                    <a:lnTo>
                      <a:pt x="206" y="29"/>
                    </a:lnTo>
                    <a:lnTo>
                      <a:pt x="206" y="38"/>
                    </a:lnTo>
                    <a:lnTo>
                      <a:pt x="214" y="38"/>
                    </a:lnTo>
                    <a:lnTo>
                      <a:pt x="214" y="33"/>
                    </a:lnTo>
                    <a:moveTo>
                      <a:pt x="179" y="103"/>
                    </a:moveTo>
                    <a:lnTo>
                      <a:pt x="179" y="99"/>
                    </a:lnTo>
                    <a:lnTo>
                      <a:pt x="172" y="99"/>
                    </a:lnTo>
                    <a:lnTo>
                      <a:pt x="172" y="107"/>
                    </a:lnTo>
                    <a:lnTo>
                      <a:pt x="179" y="107"/>
                    </a:lnTo>
                    <a:lnTo>
                      <a:pt x="179" y="103"/>
                    </a:lnTo>
                    <a:moveTo>
                      <a:pt x="214" y="103"/>
                    </a:moveTo>
                    <a:lnTo>
                      <a:pt x="214" y="99"/>
                    </a:lnTo>
                    <a:lnTo>
                      <a:pt x="206" y="99"/>
                    </a:lnTo>
                    <a:lnTo>
                      <a:pt x="206" y="107"/>
                    </a:lnTo>
                    <a:lnTo>
                      <a:pt x="214" y="107"/>
                    </a:lnTo>
                    <a:lnTo>
                      <a:pt x="214" y="103"/>
                    </a:lnTo>
                    <a:moveTo>
                      <a:pt x="179" y="137"/>
                    </a:moveTo>
                    <a:lnTo>
                      <a:pt x="179" y="134"/>
                    </a:lnTo>
                    <a:lnTo>
                      <a:pt x="172" y="134"/>
                    </a:lnTo>
                    <a:lnTo>
                      <a:pt x="172" y="142"/>
                    </a:lnTo>
                    <a:lnTo>
                      <a:pt x="179" y="142"/>
                    </a:lnTo>
                    <a:lnTo>
                      <a:pt x="179" y="137"/>
                    </a:lnTo>
                    <a:moveTo>
                      <a:pt x="214" y="137"/>
                    </a:moveTo>
                    <a:lnTo>
                      <a:pt x="214" y="134"/>
                    </a:lnTo>
                    <a:lnTo>
                      <a:pt x="206" y="134"/>
                    </a:lnTo>
                    <a:lnTo>
                      <a:pt x="206" y="142"/>
                    </a:lnTo>
                    <a:lnTo>
                      <a:pt x="214" y="142"/>
                    </a:lnTo>
                    <a:lnTo>
                      <a:pt x="214" y="137"/>
                    </a:lnTo>
                    <a:moveTo>
                      <a:pt x="179" y="172"/>
                    </a:moveTo>
                    <a:lnTo>
                      <a:pt x="179" y="169"/>
                    </a:lnTo>
                    <a:lnTo>
                      <a:pt x="172" y="169"/>
                    </a:lnTo>
                    <a:lnTo>
                      <a:pt x="172" y="177"/>
                    </a:lnTo>
                    <a:lnTo>
                      <a:pt x="179" y="177"/>
                    </a:lnTo>
                    <a:lnTo>
                      <a:pt x="179" y="172"/>
                    </a:lnTo>
                    <a:moveTo>
                      <a:pt x="214" y="172"/>
                    </a:moveTo>
                    <a:lnTo>
                      <a:pt x="214" y="169"/>
                    </a:lnTo>
                    <a:lnTo>
                      <a:pt x="206" y="169"/>
                    </a:lnTo>
                    <a:lnTo>
                      <a:pt x="206" y="177"/>
                    </a:lnTo>
                    <a:lnTo>
                      <a:pt x="214" y="177"/>
                    </a:lnTo>
                    <a:lnTo>
                      <a:pt x="214" y="172"/>
                    </a:lnTo>
                    <a:moveTo>
                      <a:pt x="179" y="68"/>
                    </a:moveTo>
                    <a:lnTo>
                      <a:pt x="179" y="64"/>
                    </a:lnTo>
                    <a:lnTo>
                      <a:pt x="172" y="64"/>
                    </a:lnTo>
                    <a:lnTo>
                      <a:pt x="172" y="73"/>
                    </a:lnTo>
                    <a:lnTo>
                      <a:pt x="179" y="73"/>
                    </a:lnTo>
                    <a:lnTo>
                      <a:pt x="179" y="68"/>
                    </a:lnTo>
                    <a:moveTo>
                      <a:pt x="214" y="68"/>
                    </a:moveTo>
                    <a:lnTo>
                      <a:pt x="214" y="64"/>
                    </a:lnTo>
                    <a:lnTo>
                      <a:pt x="206" y="64"/>
                    </a:lnTo>
                    <a:lnTo>
                      <a:pt x="206" y="73"/>
                    </a:lnTo>
                    <a:lnTo>
                      <a:pt x="214" y="73"/>
                    </a:lnTo>
                    <a:lnTo>
                      <a:pt x="214" y="68"/>
                    </a:lnTo>
                    <a:moveTo>
                      <a:pt x="39" y="104"/>
                    </a:moveTo>
                    <a:lnTo>
                      <a:pt x="39" y="100"/>
                    </a:lnTo>
                    <a:lnTo>
                      <a:pt x="31" y="100"/>
                    </a:lnTo>
                    <a:lnTo>
                      <a:pt x="31" y="108"/>
                    </a:lnTo>
                    <a:lnTo>
                      <a:pt x="39" y="108"/>
                    </a:lnTo>
                    <a:lnTo>
                      <a:pt x="39" y="104"/>
                    </a:lnTo>
                    <a:moveTo>
                      <a:pt x="74" y="104"/>
                    </a:moveTo>
                    <a:lnTo>
                      <a:pt x="74" y="100"/>
                    </a:lnTo>
                    <a:lnTo>
                      <a:pt x="66" y="100"/>
                    </a:lnTo>
                    <a:lnTo>
                      <a:pt x="66" y="108"/>
                    </a:lnTo>
                    <a:lnTo>
                      <a:pt x="74" y="108"/>
                    </a:lnTo>
                    <a:lnTo>
                      <a:pt x="74" y="104"/>
                    </a:lnTo>
                    <a:moveTo>
                      <a:pt x="39" y="175"/>
                    </a:moveTo>
                    <a:lnTo>
                      <a:pt x="39" y="171"/>
                    </a:lnTo>
                    <a:lnTo>
                      <a:pt x="31" y="171"/>
                    </a:lnTo>
                    <a:lnTo>
                      <a:pt x="31" y="179"/>
                    </a:lnTo>
                    <a:lnTo>
                      <a:pt x="39" y="179"/>
                    </a:lnTo>
                    <a:lnTo>
                      <a:pt x="39" y="175"/>
                    </a:lnTo>
                    <a:moveTo>
                      <a:pt x="74" y="175"/>
                    </a:moveTo>
                    <a:lnTo>
                      <a:pt x="74" y="171"/>
                    </a:lnTo>
                    <a:lnTo>
                      <a:pt x="66" y="171"/>
                    </a:lnTo>
                    <a:lnTo>
                      <a:pt x="66" y="179"/>
                    </a:lnTo>
                    <a:lnTo>
                      <a:pt x="74" y="179"/>
                    </a:lnTo>
                    <a:lnTo>
                      <a:pt x="74" y="175"/>
                    </a:lnTo>
                    <a:moveTo>
                      <a:pt x="39" y="140"/>
                    </a:moveTo>
                    <a:lnTo>
                      <a:pt x="39" y="135"/>
                    </a:lnTo>
                    <a:lnTo>
                      <a:pt x="31" y="135"/>
                    </a:lnTo>
                    <a:lnTo>
                      <a:pt x="31" y="144"/>
                    </a:lnTo>
                    <a:lnTo>
                      <a:pt x="39" y="144"/>
                    </a:lnTo>
                    <a:lnTo>
                      <a:pt x="39" y="140"/>
                    </a:lnTo>
                    <a:moveTo>
                      <a:pt x="74" y="140"/>
                    </a:moveTo>
                    <a:lnTo>
                      <a:pt x="74" y="135"/>
                    </a:lnTo>
                    <a:lnTo>
                      <a:pt x="66" y="135"/>
                    </a:lnTo>
                    <a:lnTo>
                      <a:pt x="66" y="144"/>
                    </a:lnTo>
                    <a:lnTo>
                      <a:pt x="74" y="144"/>
                    </a:lnTo>
                    <a:lnTo>
                      <a:pt x="74" y="140"/>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grpSp>
        <p:nvGrpSpPr>
          <p:cNvPr id="308" name="Group 307">
            <a:extLst>
              <a:ext uri="{FF2B5EF4-FFF2-40B4-BE49-F238E27FC236}">
                <a16:creationId xmlns:a16="http://schemas.microsoft.com/office/drawing/2014/main" id="{B9823E4E-58A8-4D8C-9D52-BE0DD743088E}"/>
              </a:ext>
            </a:extLst>
          </p:cNvPr>
          <p:cNvGrpSpPr/>
          <p:nvPr/>
        </p:nvGrpSpPr>
        <p:grpSpPr>
          <a:xfrm>
            <a:off x="3067591" y="2664513"/>
            <a:ext cx="635581" cy="635581"/>
            <a:chOff x="5326526" y="3742819"/>
            <a:chExt cx="1067315" cy="1067315"/>
          </a:xfrm>
        </p:grpSpPr>
        <p:sp>
          <p:nvSpPr>
            <p:cNvPr id="309" name="Oval 308">
              <a:extLst>
                <a:ext uri="{FF2B5EF4-FFF2-40B4-BE49-F238E27FC236}">
                  <a16:creationId xmlns:a16="http://schemas.microsoft.com/office/drawing/2014/main" id="{FB44E282-D2A0-4B6F-B03F-94F02400A636}"/>
                </a:ext>
              </a:extLst>
            </p:cNvPr>
            <p:cNvSpPr/>
            <p:nvPr/>
          </p:nvSpPr>
          <p:spPr bwMode="auto">
            <a:xfrm>
              <a:off x="5326526" y="3742819"/>
              <a:ext cx="1067315" cy="106731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0" name="Laptop_E770" title="Icon of a laptop">
              <a:extLst>
                <a:ext uri="{FF2B5EF4-FFF2-40B4-BE49-F238E27FC236}">
                  <a16:creationId xmlns:a16="http://schemas.microsoft.com/office/drawing/2014/main" id="{F01C88FF-BC02-4D73-9ACB-2BFB4314FA60}"/>
                </a:ext>
              </a:extLst>
            </p:cNvPr>
            <p:cNvSpPr>
              <a:spLocks noChangeAspect="1" noEditPoints="1"/>
            </p:cNvSpPr>
            <p:nvPr/>
          </p:nvSpPr>
          <p:spPr bwMode="auto">
            <a:xfrm>
              <a:off x="5508781" y="4041995"/>
              <a:ext cx="702804" cy="468965"/>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311" name="Group 310">
            <a:extLst>
              <a:ext uri="{FF2B5EF4-FFF2-40B4-BE49-F238E27FC236}">
                <a16:creationId xmlns:a16="http://schemas.microsoft.com/office/drawing/2014/main" id="{42223340-56BC-4D63-B70D-900027C45F6E}"/>
              </a:ext>
            </a:extLst>
          </p:cNvPr>
          <p:cNvGrpSpPr>
            <a:grpSpLocks noChangeAspect="1"/>
          </p:cNvGrpSpPr>
          <p:nvPr/>
        </p:nvGrpSpPr>
        <p:grpSpPr>
          <a:xfrm>
            <a:off x="1128530" y="2458599"/>
            <a:ext cx="642877" cy="642877"/>
            <a:chOff x="7730319" y="1929843"/>
            <a:chExt cx="940106" cy="940106"/>
          </a:xfrm>
        </p:grpSpPr>
        <p:sp>
          <p:nvSpPr>
            <p:cNvPr id="312" name="Oval 311">
              <a:extLst>
                <a:ext uri="{FF2B5EF4-FFF2-40B4-BE49-F238E27FC236}">
                  <a16:creationId xmlns:a16="http://schemas.microsoft.com/office/drawing/2014/main" id="{3E029652-F7CE-48D3-866F-9B2857FFCF0F}"/>
                </a:ext>
              </a:extLst>
            </p:cNvPr>
            <p:cNvSpPr/>
            <p:nvPr/>
          </p:nvSpPr>
          <p:spPr bwMode="auto">
            <a:xfrm>
              <a:off x="7730319" y="1929843"/>
              <a:ext cx="940106" cy="94010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3" name="CRMArticles_EFF5" title="Icon of two documents stacked together with writing on them">
              <a:extLst>
                <a:ext uri="{FF2B5EF4-FFF2-40B4-BE49-F238E27FC236}">
                  <a16:creationId xmlns:a16="http://schemas.microsoft.com/office/drawing/2014/main" id="{E013C1B6-23E4-4D16-BFC7-43BEA4A24785}"/>
                </a:ext>
              </a:extLst>
            </p:cNvPr>
            <p:cNvSpPr>
              <a:spLocks noChangeAspect="1" noEditPoints="1"/>
            </p:cNvSpPr>
            <p:nvPr/>
          </p:nvSpPr>
          <p:spPr bwMode="auto">
            <a:xfrm>
              <a:off x="7985864" y="2152280"/>
              <a:ext cx="429017" cy="495232"/>
            </a:xfrm>
            <a:custGeom>
              <a:avLst/>
              <a:gdLst>
                <a:gd name="T0" fmla="*/ 551 w 3583"/>
                <a:gd name="T1" fmla="*/ 3585 h 4136"/>
                <a:gd name="T2" fmla="*/ 0 w 3583"/>
                <a:gd name="T3" fmla="*/ 3585 h 4136"/>
                <a:gd name="T4" fmla="*/ 0 w 3583"/>
                <a:gd name="T5" fmla="*/ 0 h 4136"/>
                <a:gd name="T6" fmla="*/ 3033 w 3583"/>
                <a:gd name="T7" fmla="*/ 0 h 4136"/>
                <a:gd name="T8" fmla="*/ 3033 w 3583"/>
                <a:gd name="T9" fmla="*/ 1103 h 4136"/>
                <a:gd name="T10" fmla="*/ 2480 w 3583"/>
                <a:gd name="T11" fmla="*/ 551 h 4136"/>
                <a:gd name="T12" fmla="*/ 2480 w 3583"/>
                <a:gd name="T13" fmla="*/ 1654 h 4136"/>
                <a:gd name="T14" fmla="*/ 3583 w 3583"/>
                <a:gd name="T15" fmla="*/ 1654 h 4136"/>
                <a:gd name="T16" fmla="*/ 3583 w 3583"/>
                <a:gd name="T17" fmla="*/ 1654 h 4136"/>
                <a:gd name="T18" fmla="*/ 2480 w 3583"/>
                <a:gd name="T19" fmla="*/ 551 h 4136"/>
                <a:gd name="T20" fmla="*/ 551 w 3583"/>
                <a:gd name="T21" fmla="*/ 551 h 4136"/>
                <a:gd name="T22" fmla="*/ 551 w 3583"/>
                <a:gd name="T23" fmla="*/ 4136 h 4136"/>
                <a:gd name="T24" fmla="*/ 3583 w 3583"/>
                <a:gd name="T25" fmla="*/ 4136 h 4136"/>
                <a:gd name="T26" fmla="*/ 3583 w 3583"/>
                <a:gd name="T27" fmla="*/ 1654 h 4136"/>
                <a:gd name="T28" fmla="*/ 965 w 3583"/>
                <a:gd name="T29" fmla="*/ 2757 h 4136"/>
                <a:gd name="T30" fmla="*/ 2894 w 3583"/>
                <a:gd name="T31" fmla="*/ 2757 h 4136"/>
                <a:gd name="T32" fmla="*/ 965 w 3583"/>
                <a:gd name="T33" fmla="*/ 2206 h 4136"/>
                <a:gd name="T34" fmla="*/ 2894 w 3583"/>
                <a:gd name="T35" fmla="*/ 2206 h 4136"/>
                <a:gd name="T36" fmla="*/ 965 w 3583"/>
                <a:gd name="T37" fmla="*/ 1654 h 4136"/>
                <a:gd name="T38" fmla="*/ 2068 w 3583"/>
                <a:gd name="T39" fmla="*/ 1654 h 4136"/>
                <a:gd name="T40" fmla="*/ 965 w 3583"/>
                <a:gd name="T41" fmla="*/ 1103 h 4136"/>
                <a:gd name="T42" fmla="*/ 2068 w 3583"/>
                <a:gd name="T43" fmla="*/ 1103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3" h="4136">
                  <a:moveTo>
                    <a:pt x="551" y="3585"/>
                  </a:moveTo>
                  <a:lnTo>
                    <a:pt x="0" y="3585"/>
                  </a:lnTo>
                  <a:lnTo>
                    <a:pt x="0" y="0"/>
                  </a:lnTo>
                  <a:lnTo>
                    <a:pt x="3033" y="0"/>
                  </a:lnTo>
                  <a:lnTo>
                    <a:pt x="3033" y="1103"/>
                  </a:lnTo>
                  <a:moveTo>
                    <a:pt x="2480" y="551"/>
                  </a:moveTo>
                  <a:lnTo>
                    <a:pt x="2480" y="1654"/>
                  </a:lnTo>
                  <a:lnTo>
                    <a:pt x="3583" y="1654"/>
                  </a:lnTo>
                  <a:moveTo>
                    <a:pt x="3583" y="1654"/>
                  </a:moveTo>
                  <a:lnTo>
                    <a:pt x="2480" y="551"/>
                  </a:lnTo>
                  <a:lnTo>
                    <a:pt x="551" y="551"/>
                  </a:lnTo>
                  <a:lnTo>
                    <a:pt x="551" y="4136"/>
                  </a:lnTo>
                  <a:lnTo>
                    <a:pt x="3583" y="4136"/>
                  </a:lnTo>
                  <a:lnTo>
                    <a:pt x="3583" y="1654"/>
                  </a:lnTo>
                  <a:moveTo>
                    <a:pt x="965" y="2757"/>
                  </a:moveTo>
                  <a:lnTo>
                    <a:pt x="2894" y="2757"/>
                  </a:lnTo>
                  <a:moveTo>
                    <a:pt x="965" y="2206"/>
                  </a:moveTo>
                  <a:lnTo>
                    <a:pt x="2894" y="2206"/>
                  </a:lnTo>
                  <a:moveTo>
                    <a:pt x="965" y="1654"/>
                  </a:moveTo>
                  <a:lnTo>
                    <a:pt x="2068" y="1654"/>
                  </a:lnTo>
                  <a:moveTo>
                    <a:pt x="965" y="1103"/>
                  </a:moveTo>
                  <a:lnTo>
                    <a:pt x="2068" y="1103"/>
                  </a:lnTo>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314" name="Group 313">
            <a:extLst>
              <a:ext uri="{FF2B5EF4-FFF2-40B4-BE49-F238E27FC236}">
                <a16:creationId xmlns:a16="http://schemas.microsoft.com/office/drawing/2014/main" id="{EA5469F7-D2D5-46BC-B6AE-6CC32ECFB220}"/>
              </a:ext>
            </a:extLst>
          </p:cNvPr>
          <p:cNvGrpSpPr/>
          <p:nvPr/>
        </p:nvGrpSpPr>
        <p:grpSpPr>
          <a:xfrm>
            <a:off x="8322177" y="2199600"/>
            <a:ext cx="2012843" cy="1469890"/>
            <a:chOff x="8322177" y="2199600"/>
            <a:chExt cx="2012843" cy="1469890"/>
          </a:xfrm>
        </p:grpSpPr>
        <p:sp>
          <p:nvSpPr>
            <p:cNvPr id="315" name="Rectangle 314">
              <a:hlinkClick r:id="rId25" tooltip="Azure Security Center provides critical security hygiene issue detection and remediation (no additional charge) as well as threat detection to monitor for advanced and emerging threats"/>
              <a:extLst>
                <a:ext uri="{FF2B5EF4-FFF2-40B4-BE49-F238E27FC236}">
                  <a16:creationId xmlns:a16="http://schemas.microsoft.com/office/drawing/2014/main" id="{BD0A15BD-D913-4194-A914-C03C2BB9122B}"/>
                </a:ext>
              </a:extLst>
            </p:cNvPr>
            <p:cNvSpPr/>
            <p:nvPr/>
          </p:nvSpPr>
          <p:spPr>
            <a:xfrm>
              <a:off x="8322177" y="2425640"/>
              <a:ext cx="2012843" cy="1024877"/>
            </a:xfrm>
            <a:prstGeom prst="rect">
              <a:avLst/>
            </a:prstGeom>
            <a:solidFill>
              <a:schemeClr val="bg1"/>
            </a:solidFill>
            <a:ln w="38100">
              <a:solidFill>
                <a:schemeClr val="accent3"/>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117475"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4000">
                        <a:srgbClr val="1A1A1A"/>
                      </a:gs>
                      <a:gs pos="10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Azure Security Center</a:t>
              </a:r>
            </a:p>
            <a:p>
              <a:pPr marL="171450" marR="0" lvl="0" indent="-117475" algn="l" defTabSz="914225"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1" i="0" u="none" strike="noStrike" kern="0" cap="none" spc="0" normalizeH="0" baseline="0" noProof="0">
                  <a:ln>
                    <a:noFill/>
                  </a:ln>
                  <a:gradFill>
                    <a:gsLst>
                      <a:gs pos="4000">
                        <a:srgbClr val="0078D4"/>
                      </a:gs>
                      <a:gs pos="100000">
                        <a:srgbClr val="0078D4"/>
                      </a:gs>
                    </a:gsLst>
                    <a:lin ang="5400000" scaled="0"/>
                  </a:gradFill>
                  <a:effectLst/>
                  <a:uLnTx/>
                  <a:uFillTx/>
                  <a:latin typeface="Segoe UI"/>
                  <a:ea typeface="+mn-ea"/>
                  <a:cs typeface="+mn-cs"/>
                </a:rPr>
                <a:t>Threat Protection</a:t>
              </a:r>
            </a:p>
            <a:p>
              <a:pPr marL="171450" marR="0" lvl="0" indent="-117475" algn="l" defTabSz="914225"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0" cap="none" spc="0" normalizeH="0" baseline="0" noProof="0">
                  <a:ln>
                    <a:noFill/>
                  </a:ln>
                  <a:gradFill>
                    <a:gsLst>
                      <a:gs pos="4000">
                        <a:srgbClr val="1A1A1A"/>
                      </a:gs>
                      <a:gs pos="100000">
                        <a:srgbClr val="1A1A1A"/>
                      </a:gs>
                    </a:gsLst>
                    <a:lin ang="5400000" scaled="0"/>
                  </a:gradFill>
                  <a:effectLst/>
                  <a:uLnTx/>
                  <a:uFillTx/>
                  <a:latin typeface="Segoe UI"/>
                  <a:ea typeface="+mn-ea"/>
                  <a:cs typeface="+mn-cs"/>
                </a:rPr>
                <a:t>Threat Detection</a:t>
              </a:r>
            </a:p>
          </p:txBody>
        </p:sp>
        <p:grpSp>
          <p:nvGrpSpPr>
            <p:cNvPr id="316" name="Group 315">
              <a:extLst>
                <a:ext uri="{FF2B5EF4-FFF2-40B4-BE49-F238E27FC236}">
                  <a16:creationId xmlns:a16="http://schemas.microsoft.com/office/drawing/2014/main" id="{6D7C0E49-88B7-44F8-B20A-26BD76665D3B}"/>
                </a:ext>
              </a:extLst>
            </p:cNvPr>
            <p:cNvGrpSpPr/>
            <p:nvPr/>
          </p:nvGrpSpPr>
          <p:grpSpPr>
            <a:xfrm>
              <a:off x="8495110" y="2199600"/>
              <a:ext cx="198148" cy="1469890"/>
              <a:chOff x="8684052" y="2268386"/>
              <a:chExt cx="198148" cy="1469890"/>
            </a:xfrm>
          </p:grpSpPr>
          <p:sp>
            <p:nvSpPr>
              <p:cNvPr id="317" name="Oval 316">
                <a:extLst>
                  <a:ext uri="{FF2B5EF4-FFF2-40B4-BE49-F238E27FC236}">
                    <a16:creationId xmlns:a16="http://schemas.microsoft.com/office/drawing/2014/main" id="{0F76341B-AA12-4B24-9B7F-A23DF15E1A48}"/>
                  </a:ext>
                </a:extLst>
              </p:cNvPr>
              <p:cNvSpPr/>
              <p:nvPr/>
            </p:nvSpPr>
            <p:spPr>
              <a:xfrm rot="10800000">
                <a:off x="8782098" y="2268386"/>
                <a:ext cx="100102" cy="103823"/>
              </a:xfrm>
              <a:prstGeom prst="ellipse">
                <a:avLst/>
              </a:prstGeom>
              <a:solidFill>
                <a:schemeClr val="bg1"/>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gradFill>
                    <a:gsLst>
                      <a:gs pos="4000">
                        <a:srgbClr val="1A1A1A"/>
                      </a:gs>
                      <a:gs pos="100000">
                        <a:srgbClr val="1A1A1A"/>
                      </a:gs>
                    </a:gsLst>
                    <a:lin ang="5400000" scaled="0"/>
                  </a:gradFill>
                  <a:effectLst/>
                  <a:uLnTx/>
                  <a:uFillTx/>
                  <a:latin typeface="Segoe UI"/>
                  <a:ea typeface="+mn-ea"/>
                  <a:cs typeface="+mn-cs"/>
                </a:endParaRPr>
              </a:p>
            </p:txBody>
          </p:sp>
          <p:cxnSp>
            <p:nvCxnSpPr>
              <p:cNvPr id="318" name="Straight Connector 317">
                <a:extLst>
                  <a:ext uri="{FF2B5EF4-FFF2-40B4-BE49-F238E27FC236}">
                    <a16:creationId xmlns:a16="http://schemas.microsoft.com/office/drawing/2014/main" id="{9F1ECA3A-B7C4-4A22-849A-0187C8463475}"/>
                  </a:ext>
                </a:extLst>
              </p:cNvPr>
              <p:cNvCxnSpPr/>
              <p:nvPr/>
            </p:nvCxnSpPr>
            <p:spPr>
              <a:xfrm flipH="1">
                <a:off x="8832149" y="2372209"/>
                <a:ext cx="2382" cy="121597"/>
              </a:xfrm>
              <a:prstGeom prst="line">
                <a:avLst/>
              </a:prstGeom>
              <a:solidFill>
                <a:schemeClr val="bg1"/>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cxnSp>
          <p:sp>
            <p:nvSpPr>
              <p:cNvPr id="319" name="Oval 318">
                <a:extLst>
                  <a:ext uri="{FF2B5EF4-FFF2-40B4-BE49-F238E27FC236}">
                    <a16:creationId xmlns:a16="http://schemas.microsoft.com/office/drawing/2014/main" id="{78074ADC-54DC-4432-9375-6CD87FB2CA54}"/>
                  </a:ext>
                </a:extLst>
              </p:cNvPr>
              <p:cNvSpPr/>
              <p:nvPr/>
            </p:nvSpPr>
            <p:spPr>
              <a:xfrm rot="10800000">
                <a:off x="8684052" y="3634453"/>
                <a:ext cx="100102" cy="103823"/>
              </a:xfrm>
              <a:prstGeom prst="ellipse">
                <a:avLst/>
              </a:prstGeom>
              <a:solidFill>
                <a:schemeClr val="bg1"/>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gradFill>
                    <a:gsLst>
                      <a:gs pos="4000">
                        <a:srgbClr val="1A1A1A"/>
                      </a:gs>
                      <a:gs pos="100000">
                        <a:srgbClr val="1A1A1A"/>
                      </a:gs>
                    </a:gsLst>
                    <a:lin ang="5400000" scaled="0"/>
                  </a:gradFill>
                  <a:effectLst/>
                  <a:uLnTx/>
                  <a:uFillTx/>
                  <a:latin typeface="Segoe UI"/>
                  <a:ea typeface="+mn-ea"/>
                  <a:cs typeface="+mn-cs"/>
                </a:endParaRPr>
              </a:p>
            </p:txBody>
          </p:sp>
          <p:cxnSp>
            <p:nvCxnSpPr>
              <p:cNvPr id="320" name="Straight Connector 319">
                <a:extLst>
                  <a:ext uri="{FF2B5EF4-FFF2-40B4-BE49-F238E27FC236}">
                    <a16:creationId xmlns:a16="http://schemas.microsoft.com/office/drawing/2014/main" id="{7FC32EAE-AF7F-4812-8E3C-14D70A5CB559}"/>
                  </a:ext>
                </a:extLst>
              </p:cNvPr>
              <p:cNvCxnSpPr/>
              <p:nvPr/>
            </p:nvCxnSpPr>
            <p:spPr>
              <a:xfrm flipH="1">
                <a:off x="8739123" y="3506095"/>
                <a:ext cx="2382" cy="121597"/>
              </a:xfrm>
              <a:prstGeom prst="line">
                <a:avLst/>
              </a:prstGeom>
              <a:solidFill>
                <a:schemeClr val="bg1"/>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cxnSp>
        </p:grpSp>
      </p:grpSp>
      <p:sp>
        <p:nvSpPr>
          <p:cNvPr id="2" name="Title 1"/>
          <p:cNvSpPr>
            <a:spLocks noGrp="1"/>
          </p:cNvSpPr>
          <p:nvPr>
            <p:ph type="title"/>
          </p:nvPr>
        </p:nvSpPr>
        <p:spPr>
          <a:xfrm>
            <a:off x="588263" y="457201"/>
            <a:ext cx="11018520" cy="923330"/>
          </a:xfrm>
          <a:gradFill flip="none" rotWithShape="1">
            <a:gsLst>
              <a:gs pos="0">
                <a:srgbClr val="EAEAEA"/>
              </a:gs>
              <a:gs pos="100000">
                <a:schemeClr val="bg2">
                  <a:alpha val="0"/>
                </a:schemeClr>
              </a:gs>
            </a:gsLst>
            <a:path path="rect">
              <a:fillToRect l="100000" t="100000"/>
            </a:path>
            <a:tileRect r="-100000" b="-100000"/>
          </a:gradFill>
        </p:spPr>
        <p:txBody>
          <a:bodyPr/>
          <a:lstStyle/>
          <a:p>
            <a:r>
              <a:rPr lang="en-US"/>
              <a:t>Maximize internal visibility </a:t>
            </a:r>
            <a:br>
              <a:rPr lang="en-US"/>
            </a:br>
            <a:r>
              <a:rPr lang="en-US" sz="2400" b="0">
                <a:gradFill>
                  <a:gsLst>
                    <a:gs pos="1250">
                      <a:srgbClr val="1A1A1A"/>
                    </a:gs>
                    <a:gs pos="100000">
                      <a:srgbClr val="1A1A1A"/>
                    </a:gs>
                  </a:gsLst>
                  <a:lin ang="5400000" scaled="0"/>
                </a:gradFill>
                <a:latin typeface="Segoe UI"/>
              </a:rPr>
              <a:t>Apply Threat Insights Across Your Hybrid Cloud Estate</a:t>
            </a:r>
            <a:endParaRPr lang="en-US" sz="2000" b="0"/>
          </a:p>
        </p:txBody>
      </p:sp>
    </p:spTree>
    <p:extLst>
      <p:ext uri="{BB962C8B-B14F-4D97-AF65-F5344CB8AC3E}">
        <p14:creationId xmlns:p14="http://schemas.microsoft.com/office/powerpoint/2010/main" val="227610561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11"/>
                                        </p:tgtEl>
                                        <p:attrNameLst>
                                          <p:attrName>style.visibility</p:attrName>
                                        </p:attrNameLst>
                                      </p:cBhvr>
                                      <p:to>
                                        <p:strVal val="visible"/>
                                      </p:to>
                                    </p:set>
                                    <p:animEffect transition="in" filter="fade">
                                      <p:cBhvr>
                                        <p:cTn id="7" dur="1000"/>
                                        <p:tgtEl>
                                          <p:spTgt spid="311"/>
                                        </p:tgtEl>
                                      </p:cBhvr>
                                    </p:animEffect>
                                    <p:anim calcmode="lin" valueType="num">
                                      <p:cBhvr>
                                        <p:cTn id="8" dur="1000" fill="hold"/>
                                        <p:tgtEl>
                                          <p:spTgt spid="311"/>
                                        </p:tgtEl>
                                        <p:attrNameLst>
                                          <p:attrName>ppt_x</p:attrName>
                                        </p:attrNameLst>
                                      </p:cBhvr>
                                      <p:tavLst>
                                        <p:tav tm="0">
                                          <p:val>
                                            <p:strVal val="#ppt_x"/>
                                          </p:val>
                                        </p:tav>
                                        <p:tav tm="100000">
                                          <p:val>
                                            <p:strVal val="#ppt_x"/>
                                          </p:val>
                                        </p:tav>
                                      </p:tavLst>
                                    </p:anim>
                                    <p:anim calcmode="lin" valueType="num">
                                      <p:cBhvr>
                                        <p:cTn id="9" dur="1000" fill="hold"/>
                                        <p:tgtEl>
                                          <p:spTgt spid="311"/>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80"/>
                                        </p:tgtEl>
                                        <p:attrNameLst>
                                          <p:attrName>style.visibility</p:attrName>
                                        </p:attrNameLst>
                                      </p:cBhvr>
                                      <p:to>
                                        <p:strVal val="visible"/>
                                      </p:to>
                                    </p:set>
                                    <p:animEffect transition="in" filter="fade">
                                      <p:cBhvr>
                                        <p:cTn id="12" dur="1000"/>
                                        <p:tgtEl>
                                          <p:spTgt spid="280"/>
                                        </p:tgtEl>
                                      </p:cBhvr>
                                    </p:animEffect>
                                    <p:anim calcmode="lin" valueType="num">
                                      <p:cBhvr>
                                        <p:cTn id="13" dur="1000" fill="hold"/>
                                        <p:tgtEl>
                                          <p:spTgt spid="280"/>
                                        </p:tgtEl>
                                        <p:attrNameLst>
                                          <p:attrName>ppt_x</p:attrName>
                                        </p:attrNameLst>
                                      </p:cBhvr>
                                      <p:tavLst>
                                        <p:tav tm="0">
                                          <p:val>
                                            <p:strVal val="#ppt_x"/>
                                          </p:val>
                                        </p:tav>
                                        <p:tav tm="100000">
                                          <p:val>
                                            <p:strVal val="#ppt_x"/>
                                          </p:val>
                                        </p:tav>
                                      </p:tavLst>
                                    </p:anim>
                                    <p:anim calcmode="lin" valueType="num">
                                      <p:cBhvr>
                                        <p:cTn id="14" dur="1000" fill="hold"/>
                                        <p:tgtEl>
                                          <p:spTgt spid="280"/>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250"/>
                                  </p:stCondLst>
                                  <p:childTnLst>
                                    <p:set>
                                      <p:cBhvr>
                                        <p:cTn id="16" dur="1" fill="hold">
                                          <p:stCondLst>
                                            <p:cond delay="0"/>
                                          </p:stCondLst>
                                        </p:cTn>
                                        <p:tgtEl>
                                          <p:spTgt spid="308"/>
                                        </p:tgtEl>
                                        <p:attrNameLst>
                                          <p:attrName>style.visibility</p:attrName>
                                        </p:attrNameLst>
                                      </p:cBhvr>
                                      <p:to>
                                        <p:strVal val="visible"/>
                                      </p:to>
                                    </p:set>
                                    <p:animEffect transition="in" filter="fade">
                                      <p:cBhvr>
                                        <p:cTn id="17" dur="1000"/>
                                        <p:tgtEl>
                                          <p:spTgt spid="308"/>
                                        </p:tgtEl>
                                      </p:cBhvr>
                                    </p:animEffect>
                                    <p:anim calcmode="lin" valueType="num">
                                      <p:cBhvr>
                                        <p:cTn id="18" dur="1000" fill="hold"/>
                                        <p:tgtEl>
                                          <p:spTgt spid="308"/>
                                        </p:tgtEl>
                                        <p:attrNameLst>
                                          <p:attrName>ppt_x</p:attrName>
                                        </p:attrNameLst>
                                      </p:cBhvr>
                                      <p:tavLst>
                                        <p:tav tm="0">
                                          <p:val>
                                            <p:strVal val="#ppt_x"/>
                                          </p:val>
                                        </p:tav>
                                        <p:tav tm="100000">
                                          <p:val>
                                            <p:strVal val="#ppt_x"/>
                                          </p:val>
                                        </p:tav>
                                      </p:tavLst>
                                    </p:anim>
                                    <p:anim calcmode="lin" valueType="num">
                                      <p:cBhvr>
                                        <p:cTn id="19" dur="1000" fill="hold"/>
                                        <p:tgtEl>
                                          <p:spTgt spid="308"/>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250"/>
                                  </p:stCondLst>
                                  <p:childTnLst>
                                    <p:set>
                                      <p:cBhvr>
                                        <p:cTn id="21" dur="1" fill="hold">
                                          <p:stCondLst>
                                            <p:cond delay="0"/>
                                          </p:stCondLst>
                                        </p:cTn>
                                        <p:tgtEl>
                                          <p:spTgt spid="290"/>
                                        </p:tgtEl>
                                        <p:attrNameLst>
                                          <p:attrName>style.visibility</p:attrName>
                                        </p:attrNameLst>
                                      </p:cBhvr>
                                      <p:to>
                                        <p:strVal val="visible"/>
                                      </p:to>
                                    </p:set>
                                    <p:animEffect transition="in" filter="fade">
                                      <p:cBhvr>
                                        <p:cTn id="22" dur="1000"/>
                                        <p:tgtEl>
                                          <p:spTgt spid="290"/>
                                        </p:tgtEl>
                                      </p:cBhvr>
                                    </p:animEffect>
                                    <p:anim calcmode="lin" valueType="num">
                                      <p:cBhvr>
                                        <p:cTn id="23" dur="1000" fill="hold"/>
                                        <p:tgtEl>
                                          <p:spTgt spid="290"/>
                                        </p:tgtEl>
                                        <p:attrNameLst>
                                          <p:attrName>ppt_x</p:attrName>
                                        </p:attrNameLst>
                                      </p:cBhvr>
                                      <p:tavLst>
                                        <p:tav tm="0">
                                          <p:val>
                                            <p:strVal val="#ppt_x"/>
                                          </p:val>
                                        </p:tav>
                                        <p:tav tm="100000">
                                          <p:val>
                                            <p:strVal val="#ppt_x"/>
                                          </p:val>
                                        </p:tav>
                                      </p:tavLst>
                                    </p:anim>
                                    <p:anim calcmode="lin" valueType="num">
                                      <p:cBhvr>
                                        <p:cTn id="24" dur="1000" fill="hold"/>
                                        <p:tgtEl>
                                          <p:spTgt spid="290"/>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500"/>
                                  </p:stCondLst>
                                  <p:childTnLst>
                                    <p:set>
                                      <p:cBhvr>
                                        <p:cTn id="26" dur="1" fill="hold">
                                          <p:stCondLst>
                                            <p:cond delay="0"/>
                                          </p:stCondLst>
                                        </p:cTn>
                                        <p:tgtEl>
                                          <p:spTgt spid="275"/>
                                        </p:tgtEl>
                                        <p:attrNameLst>
                                          <p:attrName>style.visibility</p:attrName>
                                        </p:attrNameLst>
                                      </p:cBhvr>
                                      <p:to>
                                        <p:strVal val="visible"/>
                                      </p:to>
                                    </p:set>
                                    <p:animEffect transition="in" filter="fade">
                                      <p:cBhvr>
                                        <p:cTn id="27" dur="1000"/>
                                        <p:tgtEl>
                                          <p:spTgt spid="275"/>
                                        </p:tgtEl>
                                      </p:cBhvr>
                                    </p:animEffect>
                                    <p:anim calcmode="lin" valueType="num">
                                      <p:cBhvr>
                                        <p:cTn id="28" dur="1000" fill="hold"/>
                                        <p:tgtEl>
                                          <p:spTgt spid="275"/>
                                        </p:tgtEl>
                                        <p:attrNameLst>
                                          <p:attrName>ppt_x</p:attrName>
                                        </p:attrNameLst>
                                      </p:cBhvr>
                                      <p:tavLst>
                                        <p:tav tm="0">
                                          <p:val>
                                            <p:strVal val="#ppt_x"/>
                                          </p:val>
                                        </p:tav>
                                        <p:tav tm="100000">
                                          <p:val>
                                            <p:strVal val="#ppt_x"/>
                                          </p:val>
                                        </p:tav>
                                      </p:tavLst>
                                    </p:anim>
                                    <p:anim calcmode="lin" valueType="num">
                                      <p:cBhvr>
                                        <p:cTn id="29" dur="1000" fill="hold"/>
                                        <p:tgtEl>
                                          <p:spTgt spid="275"/>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500"/>
                                  </p:stCondLst>
                                  <p:childTnLst>
                                    <p:set>
                                      <p:cBhvr>
                                        <p:cTn id="31" dur="1" fill="hold">
                                          <p:stCondLst>
                                            <p:cond delay="0"/>
                                          </p:stCondLst>
                                        </p:cTn>
                                        <p:tgtEl>
                                          <p:spTgt spid="303"/>
                                        </p:tgtEl>
                                        <p:attrNameLst>
                                          <p:attrName>style.visibility</p:attrName>
                                        </p:attrNameLst>
                                      </p:cBhvr>
                                      <p:to>
                                        <p:strVal val="visible"/>
                                      </p:to>
                                    </p:set>
                                    <p:animEffect transition="in" filter="fade">
                                      <p:cBhvr>
                                        <p:cTn id="32" dur="1000"/>
                                        <p:tgtEl>
                                          <p:spTgt spid="303"/>
                                        </p:tgtEl>
                                      </p:cBhvr>
                                    </p:animEffect>
                                    <p:anim calcmode="lin" valueType="num">
                                      <p:cBhvr>
                                        <p:cTn id="33" dur="1000" fill="hold"/>
                                        <p:tgtEl>
                                          <p:spTgt spid="303"/>
                                        </p:tgtEl>
                                        <p:attrNameLst>
                                          <p:attrName>ppt_x</p:attrName>
                                        </p:attrNameLst>
                                      </p:cBhvr>
                                      <p:tavLst>
                                        <p:tav tm="0">
                                          <p:val>
                                            <p:strVal val="#ppt_x"/>
                                          </p:val>
                                        </p:tav>
                                        <p:tav tm="100000">
                                          <p:val>
                                            <p:strVal val="#ppt_x"/>
                                          </p:val>
                                        </p:tav>
                                      </p:tavLst>
                                    </p:anim>
                                    <p:anim calcmode="lin" valueType="num">
                                      <p:cBhvr>
                                        <p:cTn id="34" dur="1000" fill="hold"/>
                                        <p:tgtEl>
                                          <p:spTgt spid="303"/>
                                        </p:tgtEl>
                                        <p:attrNameLst>
                                          <p:attrName>ppt_y</p:attrName>
                                        </p:attrNameLst>
                                      </p:cBhvr>
                                      <p:tavLst>
                                        <p:tav tm="0">
                                          <p:val>
                                            <p:strVal val="#ppt_y+.1"/>
                                          </p:val>
                                        </p:tav>
                                        <p:tav tm="100000">
                                          <p:val>
                                            <p:strVal val="#ppt_y"/>
                                          </p:val>
                                        </p:tav>
                                      </p:tavLst>
                                    </p:anim>
                                  </p:childTnLst>
                                </p:cTn>
                              </p:par>
                            </p:childTnLst>
                          </p:cTn>
                        </p:par>
                        <p:par>
                          <p:cTn id="35" fill="hold">
                            <p:stCondLst>
                              <p:cond delay="1500"/>
                            </p:stCondLst>
                            <p:childTnLst>
                              <p:par>
                                <p:cTn id="36" presetID="53" presetClass="entr" presetSubtype="16" fill="hold" nodeType="afterEffect">
                                  <p:stCondLst>
                                    <p:cond delay="0"/>
                                  </p:stCondLst>
                                  <p:childTnLst>
                                    <p:set>
                                      <p:cBhvr>
                                        <p:cTn id="37" dur="1" fill="hold">
                                          <p:stCondLst>
                                            <p:cond delay="0"/>
                                          </p:stCondLst>
                                        </p:cTn>
                                        <p:tgtEl>
                                          <p:spTgt spid="269"/>
                                        </p:tgtEl>
                                        <p:attrNameLst>
                                          <p:attrName>style.visibility</p:attrName>
                                        </p:attrNameLst>
                                      </p:cBhvr>
                                      <p:to>
                                        <p:strVal val="visible"/>
                                      </p:to>
                                    </p:set>
                                    <p:anim calcmode="lin" valueType="num">
                                      <p:cBhvr>
                                        <p:cTn id="38" dur="500" fill="hold"/>
                                        <p:tgtEl>
                                          <p:spTgt spid="269"/>
                                        </p:tgtEl>
                                        <p:attrNameLst>
                                          <p:attrName>ppt_w</p:attrName>
                                        </p:attrNameLst>
                                      </p:cBhvr>
                                      <p:tavLst>
                                        <p:tav tm="0">
                                          <p:val>
                                            <p:fltVal val="0"/>
                                          </p:val>
                                        </p:tav>
                                        <p:tav tm="100000">
                                          <p:val>
                                            <p:strVal val="#ppt_w"/>
                                          </p:val>
                                        </p:tav>
                                      </p:tavLst>
                                    </p:anim>
                                    <p:anim calcmode="lin" valueType="num">
                                      <p:cBhvr>
                                        <p:cTn id="39" dur="500" fill="hold"/>
                                        <p:tgtEl>
                                          <p:spTgt spid="269"/>
                                        </p:tgtEl>
                                        <p:attrNameLst>
                                          <p:attrName>ppt_h</p:attrName>
                                        </p:attrNameLst>
                                      </p:cBhvr>
                                      <p:tavLst>
                                        <p:tav tm="0">
                                          <p:val>
                                            <p:fltVal val="0"/>
                                          </p:val>
                                        </p:tav>
                                        <p:tav tm="100000">
                                          <p:val>
                                            <p:strVal val="#ppt_h"/>
                                          </p:val>
                                        </p:tav>
                                      </p:tavLst>
                                    </p:anim>
                                    <p:animEffect transition="in" filter="fade">
                                      <p:cBhvr>
                                        <p:cTn id="40" dur="500"/>
                                        <p:tgtEl>
                                          <p:spTgt spid="269"/>
                                        </p:tgtEl>
                                      </p:cBhvr>
                                    </p:animEffect>
                                  </p:childTnLst>
                                </p:cTn>
                              </p:par>
                            </p:childTnLst>
                          </p:cTn>
                        </p:par>
                        <p:par>
                          <p:cTn id="41" fill="hold">
                            <p:stCondLst>
                              <p:cond delay="2000"/>
                            </p:stCondLst>
                            <p:childTnLst>
                              <p:par>
                                <p:cTn id="42" presetID="22" presetClass="entr" presetSubtype="8" fill="hold" nodeType="afterEffect">
                                  <p:stCondLst>
                                    <p:cond delay="0"/>
                                  </p:stCondLst>
                                  <p:childTnLst>
                                    <p:set>
                                      <p:cBhvr>
                                        <p:cTn id="43" dur="1" fill="hold">
                                          <p:stCondLst>
                                            <p:cond delay="0"/>
                                          </p:stCondLst>
                                        </p:cTn>
                                        <p:tgtEl>
                                          <p:spTgt spid="205"/>
                                        </p:tgtEl>
                                        <p:attrNameLst>
                                          <p:attrName>style.visibility</p:attrName>
                                        </p:attrNameLst>
                                      </p:cBhvr>
                                      <p:to>
                                        <p:strVal val="visible"/>
                                      </p:to>
                                    </p:set>
                                    <p:animEffect transition="in" filter="wipe(left)">
                                      <p:cBhvr>
                                        <p:cTn id="44" dur="500"/>
                                        <p:tgtEl>
                                          <p:spTgt spid="205"/>
                                        </p:tgtEl>
                                      </p:cBhvr>
                                    </p:animEffect>
                                  </p:childTnLst>
                                </p:cTn>
                              </p:par>
                              <p:par>
                                <p:cTn id="45" presetID="22" presetClass="entr" presetSubtype="8" fill="hold" nodeType="withEffect">
                                  <p:stCondLst>
                                    <p:cond delay="0"/>
                                  </p:stCondLst>
                                  <p:childTnLst>
                                    <p:set>
                                      <p:cBhvr>
                                        <p:cTn id="46" dur="1" fill="hold">
                                          <p:stCondLst>
                                            <p:cond delay="0"/>
                                          </p:stCondLst>
                                        </p:cTn>
                                        <p:tgtEl>
                                          <p:spTgt spid="206"/>
                                        </p:tgtEl>
                                        <p:attrNameLst>
                                          <p:attrName>style.visibility</p:attrName>
                                        </p:attrNameLst>
                                      </p:cBhvr>
                                      <p:to>
                                        <p:strVal val="visible"/>
                                      </p:to>
                                    </p:set>
                                    <p:animEffect transition="in" filter="wipe(left)">
                                      <p:cBhvr>
                                        <p:cTn id="47" dur="500"/>
                                        <p:tgtEl>
                                          <p:spTgt spid="206"/>
                                        </p:tgtEl>
                                      </p:cBhvr>
                                    </p:animEffect>
                                  </p:childTnLst>
                                </p:cTn>
                              </p:par>
                            </p:childTnLst>
                          </p:cTn>
                        </p:par>
                        <p:par>
                          <p:cTn id="48" fill="hold">
                            <p:stCondLst>
                              <p:cond delay="2500"/>
                            </p:stCondLst>
                            <p:childTnLst>
                              <p:par>
                                <p:cTn id="49" presetID="22" presetClass="entr" presetSubtype="8" fill="hold" nodeType="afterEffect">
                                  <p:stCondLst>
                                    <p:cond delay="0"/>
                                  </p:stCondLst>
                                  <p:childTnLst>
                                    <p:set>
                                      <p:cBhvr>
                                        <p:cTn id="50" dur="1" fill="hold">
                                          <p:stCondLst>
                                            <p:cond delay="0"/>
                                          </p:stCondLst>
                                        </p:cTn>
                                        <p:tgtEl>
                                          <p:spTgt spid="207"/>
                                        </p:tgtEl>
                                        <p:attrNameLst>
                                          <p:attrName>style.visibility</p:attrName>
                                        </p:attrNameLst>
                                      </p:cBhvr>
                                      <p:to>
                                        <p:strVal val="visible"/>
                                      </p:to>
                                    </p:set>
                                    <p:animEffect transition="in" filter="wipe(left)">
                                      <p:cBhvr>
                                        <p:cTn id="51" dur="500"/>
                                        <p:tgtEl>
                                          <p:spTgt spid="207"/>
                                        </p:tgtEl>
                                      </p:cBhvr>
                                    </p:animEffect>
                                  </p:childTnLst>
                                </p:cTn>
                              </p:par>
                            </p:childTnLst>
                          </p:cTn>
                        </p:par>
                        <p:par>
                          <p:cTn id="52" fill="hold">
                            <p:stCondLst>
                              <p:cond delay="3000"/>
                            </p:stCondLst>
                            <p:childTnLst>
                              <p:par>
                                <p:cTn id="53" presetID="22" presetClass="entr" presetSubtype="8" fill="hold" nodeType="afterEffect">
                                  <p:stCondLst>
                                    <p:cond delay="0"/>
                                  </p:stCondLst>
                                  <p:childTnLst>
                                    <p:set>
                                      <p:cBhvr>
                                        <p:cTn id="54" dur="1" fill="hold">
                                          <p:stCondLst>
                                            <p:cond delay="0"/>
                                          </p:stCondLst>
                                        </p:cTn>
                                        <p:tgtEl>
                                          <p:spTgt spid="208"/>
                                        </p:tgtEl>
                                        <p:attrNameLst>
                                          <p:attrName>style.visibility</p:attrName>
                                        </p:attrNameLst>
                                      </p:cBhvr>
                                      <p:to>
                                        <p:strVal val="visible"/>
                                      </p:to>
                                    </p:set>
                                    <p:animEffect transition="in" filter="wipe(left)">
                                      <p:cBhvr>
                                        <p:cTn id="55" dur="500"/>
                                        <p:tgtEl>
                                          <p:spTgt spid="208"/>
                                        </p:tgtEl>
                                      </p:cBhvr>
                                    </p:animEffect>
                                  </p:childTnLst>
                                </p:cTn>
                              </p:par>
                              <p:par>
                                <p:cTn id="56" presetID="22" presetClass="entr" presetSubtype="2" fill="hold" nodeType="withEffect">
                                  <p:stCondLst>
                                    <p:cond delay="0"/>
                                  </p:stCondLst>
                                  <p:childTnLst>
                                    <p:set>
                                      <p:cBhvr>
                                        <p:cTn id="57" dur="1" fill="hold">
                                          <p:stCondLst>
                                            <p:cond delay="0"/>
                                          </p:stCondLst>
                                        </p:cTn>
                                        <p:tgtEl>
                                          <p:spTgt spid="209"/>
                                        </p:tgtEl>
                                        <p:attrNameLst>
                                          <p:attrName>style.visibility</p:attrName>
                                        </p:attrNameLst>
                                      </p:cBhvr>
                                      <p:to>
                                        <p:strVal val="visible"/>
                                      </p:to>
                                    </p:set>
                                    <p:animEffect transition="in" filter="wipe(right)">
                                      <p:cBhvr>
                                        <p:cTn id="58" dur="500"/>
                                        <p:tgtEl>
                                          <p:spTgt spid="209"/>
                                        </p:tgtEl>
                                      </p:cBhvr>
                                    </p:animEffect>
                                  </p:childTnLst>
                                </p:cTn>
                              </p:par>
                              <p:par>
                                <p:cTn id="59" presetID="22" presetClass="entr" presetSubtype="8" fill="hold" nodeType="withEffect">
                                  <p:stCondLst>
                                    <p:cond delay="0"/>
                                  </p:stCondLst>
                                  <p:childTnLst>
                                    <p:set>
                                      <p:cBhvr>
                                        <p:cTn id="60" dur="1" fill="hold">
                                          <p:stCondLst>
                                            <p:cond delay="0"/>
                                          </p:stCondLst>
                                        </p:cTn>
                                        <p:tgtEl>
                                          <p:spTgt spid="210"/>
                                        </p:tgtEl>
                                        <p:attrNameLst>
                                          <p:attrName>style.visibility</p:attrName>
                                        </p:attrNameLst>
                                      </p:cBhvr>
                                      <p:to>
                                        <p:strVal val="visible"/>
                                      </p:to>
                                    </p:set>
                                    <p:animEffect transition="in" filter="wipe(left)">
                                      <p:cBhvr>
                                        <p:cTn id="61" dur="500"/>
                                        <p:tgtEl>
                                          <p:spTgt spid="210"/>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261"/>
                                        </p:tgtEl>
                                        <p:attrNameLst>
                                          <p:attrName>style.visibility</p:attrName>
                                        </p:attrNameLst>
                                      </p:cBhvr>
                                      <p:to>
                                        <p:strVal val="visible"/>
                                      </p:to>
                                    </p:set>
                                    <p:animEffect transition="in" filter="fade">
                                      <p:cBhvr>
                                        <p:cTn id="64" dur="500"/>
                                        <p:tgtEl>
                                          <p:spTgt spid="261"/>
                                        </p:tgtEl>
                                      </p:cBhvr>
                                    </p:animEffect>
                                  </p:childTnLst>
                                </p:cTn>
                              </p:par>
                              <p:par>
                                <p:cTn id="65" presetID="10" presetClass="entr" presetSubtype="0" fill="hold" nodeType="withEffect">
                                  <p:stCondLst>
                                    <p:cond delay="0"/>
                                  </p:stCondLst>
                                  <p:childTnLst>
                                    <p:set>
                                      <p:cBhvr>
                                        <p:cTn id="66" dur="1" fill="hold">
                                          <p:stCondLst>
                                            <p:cond delay="0"/>
                                          </p:stCondLst>
                                        </p:cTn>
                                        <p:tgtEl>
                                          <p:spTgt spid="256"/>
                                        </p:tgtEl>
                                        <p:attrNameLst>
                                          <p:attrName>style.visibility</p:attrName>
                                        </p:attrNameLst>
                                      </p:cBhvr>
                                      <p:to>
                                        <p:strVal val="visible"/>
                                      </p:to>
                                    </p:set>
                                    <p:animEffect transition="in" filter="fade">
                                      <p:cBhvr>
                                        <p:cTn id="67" dur="500"/>
                                        <p:tgtEl>
                                          <p:spTgt spid="256"/>
                                        </p:tgtEl>
                                      </p:cBhvr>
                                    </p:animEffect>
                                  </p:childTnLst>
                                </p:cTn>
                              </p:par>
                            </p:childTnLst>
                          </p:cTn>
                        </p:par>
                        <p:par>
                          <p:cTn id="68" fill="hold">
                            <p:stCondLst>
                              <p:cond delay="3500"/>
                            </p:stCondLst>
                            <p:childTnLst>
                              <p:par>
                                <p:cTn id="69" presetID="10" presetClass="entr" presetSubtype="0" fill="hold" grpId="0" nodeType="afterEffect">
                                  <p:stCondLst>
                                    <p:cond delay="0"/>
                                  </p:stCondLst>
                                  <p:childTnLst>
                                    <p:set>
                                      <p:cBhvr>
                                        <p:cTn id="70" dur="1" fill="hold">
                                          <p:stCondLst>
                                            <p:cond delay="0"/>
                                          </p:stCondLst>
                                        </p:cTn>
                                        <p:tgtEl>
                                          <p:spTgt spid="244"/>
                                        </p:tgtEl>
                                        <p:attrNameLst>
                                          <p:attrName>style.visibility</p:attrName>
                                        </p:attrNameLst>
                                      </p:cBhvr>
                                      <p:to>
                                        <p:strVal val="visible"/>
                                      </p:to>
                                    </p:set>
                                    <p:animEffect transition="in" filter="fade">
                                      <p:cBhvr>
                                        <p:cTn id="71" dur="500"/>
                                        <p:tgtEl>
                                          <p:spTgt spid="244"/>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245"/>
                                        </p:tgtEl>
                                        <p:attrNameLst>
                                          <p:attrName>style.visibility</p:attrName>
                                        </p:attrNameLst>
                                      </p:cBhvr>
                                      <p:to>
                                        <p:strVal val="visible"/>
                                      </p:to>
                                    </p:set>
                                    <p:animEffect transition="in" filter="fade">
                                      <p:cBhvr>
                                        <p:cTn id="74" dur="500"/>
                                        <p:tgtEl>
                                          <p:spTgt spid="245"/>
                                        </p:tgtEl>
                                      </p:cBhvr>
                                    </p:animEffect>
                                  </p:childTnLst>
                                </p:cTn>
                              </p:par>
                              <p:par>
                                <p:cTn id="75" presetID="10" presetClass="entr" presetSubtype="0" fill="hold" grpId="0" nodeType="withEffect">
                                  <p:stCondLst>
                                    <p:cond delay="500"/>
                                  </p:stCondLst>
                                  <p:childTnLst>
                                    <p:set>
                                      <p:cBhvr>
                                        <p:cTn id="76" dur="1" fill="hold">
                                          <p:stCondLst>
                                            <p:cond delay="0"/>
                                          </p:stCondLst>
                                        </p:cTn>
                                        <p:tgtEl>
                                          <p:spTgt spid="204"/>
                                        </p:tgtEl>
                                        <p:attrNameLst>
                                          <p:attrName>style.visibility</p:attrName>
                                        </p:attrNameLst>
                                      </p:cBhvr>
                                      <p:to>
                                        <p:strVal val="visible"/>
                                      </p:to>
                                    </p:set>
                                    <p:animEffect transition="in" filter="fade">
                                      <p:cBhvr>
                                        <p:cTn id="77" dur="500"/>
                                        <p:tgtEl>
                                          <p:spTgt spid="204"/>
                                        </p:tgtEl>
                                      </p:cBhvr>
                                    </p:animEffect>
                                  </p:childTnLst>
                                </p:cTn>
                              </p:par>
                            </p:childTnLst>
                          </p:cTn>
                        </p:par>
                        <p:par>
                          <p:cTn id="78" fill="hold">
                            <p:stCondLst>
                              <p:cond delay="4500"/>
                            </p:stCondLst>
                            <p:childTnLst>
                              <p:par>
                                <p:cTn id="79" presetID="53" presetClass="entr" presetSubtype="16" fill="hold" nodeType="afterEffect">
                                  <p:stCondLst>
                                    <p:cond delay="0"/>
                                  </p:stCondLst>
                                  <p:childTnLst>
                                    <p:set>
                                      <p:cBhvr>
                                        <p:cTn id="80" dur="1" fill="hold">
                                          <p:stCondLst>
                                            <p:cond delay="0"/>
                                          </p:stCondLst>
                                        </p:cTn>
                                        <p:tgtEl>
                                          <p:spTgt spid="180"/>
                                        </p:tgtEl>
                                        <p:attrNameLst>
                                          <p:attrName>style.visibility</p:attrName>
                                        </p:attrNameLst>
                                      </p:cBhvr>
                                      <p:to>
                                        <p:strVal val="visible"/>
                                      </p:to>
                                    </p:set>
                                    <p:anim calcmode="lin" valueType="num">
                                      <p:cBhvr>
                                        <p:cTn id="81" dur="750" fill="hold"/>
                                        <p:tgtEl>
                                          <p:spTgt spid="180"/>
                                        </p:tgtEl>
                                        <p:attrNameLst>
                                          <p:attrName>ppt_w</p:attrName>
                                        </p:attrNameLst>
                                      </p:cBhvr>
                                      <p:tavLst>
                                        <p:tav tm="0">
                                          <p:val>
                                            <p:fltVal val="0"/>
                                          </p:val>
                                        </p:tav>
                                        <p:tav tm="100000">
                                          <p:val>
                                            <p:strVal val="#ppt_w"/>
                                          </p:val>
                                        </p:tav>
                                      </p:tavLst>
                                    </p:anim>
                                    <p:anim calcmode="lin" valueType="num">
                                      <p:cBhvr>
                                        <p:cTn id="82" dur="750" fill="hold"/>
                                        <p:tgtEl>
                                          <p:spTgt spid="180"/>
                                        </p:tgtEl>
                                        <p:attrNameLst>
                                          <p:attrName>ppt_h</p:attrName>
                                        </p:attrNameLst>
                                      </p:cBhvr>
                                      <p:tavLst>
                                        <p:tav tm="0">
                                          <p:val>
                                            <p:fltVal val="0"/>
                                          </p:val>
                                        </p:tav>
                                        <p:tav tm="100000">
                                          <p:val>
                                            <p:strVal val="#ppt_h"/>
                                          </p:val>
                                        </p:tav>
                                      </p:tavLst>
                                    </p:anim>
                                    <p:animEffect transition="in" filter="fade">
                                      <p:cBhvr>
                                        <p:cTn id="83" dur="750"/>
                                        <p:tgtEl>
                                          <p:spTgt spid="180"/>
                                        </p:tgtEl>
                                      </p:cBhvr>
                                    </p:animEffect>
                                  </p:childTnLst>
                                </p:cTn>
                              </p:par>
                              <p:par>
                                <p:cTn id="84" presetID="6" presetClass="entr" presetSubtype="32" fill="hold" nodeType="withEffect">
                                  <p:stCondLst>
                                    <p:cond delay="0"/>
                                  </p:stCondLst>
                                  <p:childTnLst>
                                    <p:set>
                                      <p:cBhvr>
                                        <p:cTn id="85" dur="1" fill="hold">
                                          <p:stCondLst>
                                            <p:cond delay="0"/>
                                          </p:stCondLst>
                                        </p:cTn>
                                        <p:tgtEl>
                                          <p:spTgt spid="179"/>
                                        </p:tgtEl>
                                        <p:attrNameLst>
                                          <p:attrName>style.visibility</p:attrName>
                                        </p:attrNameLst>
                                      </p:cBhvr>
                                      <p:to>
                                        <p:strVal val="visible"/>
                                      </p:to>
                                    </p:set>
                                    <p:animEffect transition="in" filter="circle(out)">
                                      <p:cBhvr>
                                        <p:cTn id="86" dur="1500"/>
                                        <p:tgtEl>
                                          <p:spTgt spid="179"/>
                                        </p:tgtEl>
                                      </p:cBhvr>
                                    </p:animEffect>
                                  </p:childTnLst>
                                </p:cTn>
                              </p:par>
                            </p:childTnLst>
                          </p:cTn>
                        </p:par>
                        <p:par>
                          <p:cTn id="87" fill="hold">
                            <p:stCondLst>
                              <p:cond delay="6000"/>
                            </p:stCondLst>
                            <p:childTnLst>
                              <p:par>
                                <p:cTn id="88" presetID="10" presetClass="entr" presetSubtype="0" fill="hold" grpId="0" nodeType="afterEffect">
                                  <p:stCondLst>
                                    <p:cond delay="0"/>
                                  </p:stCondLst>
                                  <p:childTnLst>
                                    <p:set>
                                      <p:cBhvr>
                                        <p:cTn id="89" dur="1" fill="hold">
                                          <p:stCondLst>
                                            <p:cond delay="0"/>
                                          </p:stCondLst>
                                        </p:cTn>
                                        <p:tgtEl>
                                          <p:spTgt spid="212"/>
                                        </p:tgtEl>
                                        <p:attrNameLst>
                                          <p:attrName>style.visibility</p:attrName>
                                        </p:attrNameLst>
                                      </p:cBhvr>
                                      <p:to>
                                        <p:strVal val="visible"/>
                                      </p:to>
                                    </p:set>
                                    <p:animEffect transition="in" filter="fade">
                                      <p:cBhvr>
                                        <p:cTn id="90" dur="500"/>
                                        <p:tgtEl>
                                          <p:spTgt spid="212"/>
                                        </p:tgtEl>
                                      </p:cBhvr>
                                    </p:animEffect>
                                  </p:childTnLst>
                                </p:cTn>
                              </p:par>
                              <p:par>
                                <p:cTn id="91" presetID="6" presetClass="exit" presetSubtype="16" fill="hold" nodeType="withEffect">
                                  <p:stCondLst>
                                    <p:cond delay="0"/>
                                  </p:stCondLst>
                                  <p:childTnLst>
                                    <p:animEffect transition="out" filter="circle(in)">
                                      <p:cBhvr>
                                        <p:cTn id="92" dur="1250"/>
                                        <p:tgtEl>
                                          <p:spTgt spid="179"/>
                                        </p:tgtEl>
                                      </p:cBhvr>
                                    </p:animEffect>
                                    <p:set>
                                      <p:cBhvr>
                                        <p:cTn id="93" dur="1" fill="hold">
                                          <p:stCondLst>
                                            <p:cond delay="1249"/>
                                          </p:stCondLst>
                                        </p:cTn>
                                        <p:tgtEl>
                                          <p:spTgt spid="179"/>
                                        </p:tgtEl>
                                        <p:attrNameLst>
                                          <p:attrName>style.visibility</p:attrName>
                                        </p:attrNameLst>
                                      </p:cBhvr>
                                      <p:to>
                                        <p:strVal val="hidden"/>
                                      </p:to>
                                    </p:set>
                                  </p:childTnLst>
                                </p:cTn>
                              </p:par>
                              <p:par>
                                <p:cTn id="94" presetID="10" presetClass="entr" presetSubtype="0" fill="hold" grpId="0" nodeType="withEffect">
                                  <p:stCondLst>
                                    <p:cond delay="0"/>
                                  </p:stCondLst>
                                  <p:childTnLst>
                                    <p:set>
                                      <p:cBhvr>
                                        <p:cTn id="95" dur="1" fill="hold">
                                          <p:stCondLst>
                                            <p:cond delay="0"/>
                                          </p:stCondLst>
                                        </p:cTn>
                                        <p:tgtEl>
                                          <p:spTgt spid="211"/>
                                        </p:tgtEl>
                                        <p:attrNameLst>
                                          <p:attrName>style.visibility</p:attrName>
                                        </p:attrNameLst>
                                      </p:cBhvr>
                                      <p:to>
                                        <p:strVal val="visible"/>
                                      </p:to>
                                    </p:set>
                                    <p:animEffect transition="in" filter="fade">
                                      <p:cBhvr>
                                        <p:cTn id="96" dur="500"/>
                                        <p:tgtEl>
                                          <p:spTgt spid="211"/>
                                        </p:tgtEl>
                                      </p:cBhvr>
                                    </p:animEffect>
                                  </p:childTnLst>
                                </p:cTn>
                              </p:par>
                            </p:childTnLst>
                          </p:cTn>
                        </p:par>
                        <p:par>
                          <p:cTn id="97" fill="hold">
                            <p:stCondLst>
                              <p:cond delay="7250"/>
                            </p:stCondLst>
                            <p:childTnLst>
                              <p:par>
                                <p:cTn id="98" presetID="10" presetClass="entr" presetSubtype="0" fill="hold" nodeType="afterEffect">
                                  <p:stCondLst>
                                    <p:cond delay="0"/>
                                  </p:stCondLst>
                                  <p:childTnLst>
                                    <p:set>
                                      <p:cBhvr>
                                        <p:cTn id="99" dur="1" fill="hold">
                                          <p:stCondLst>
                                            <p:cond delay="0"/>
                                          </p:stCondLst>
                                        </p:cTn>
                                        <p:tgtEl>
                                          <p:spTgt spid="213"/>
                                        </p:tgtEl>
                                        <p:attrNameLst>
                                          <p:attrName>style.visibility</p:attrName>
                                        </p:attrNameLst>
                                      </p:cBhvr>
                                      <p:to>
                                        <p:strVal val="visible"/>
                                      </p:to>
                                    </p:set>
                                    <p:animEffect transition="in" filter="fade">
                                      <p:cBhvr>
                                        <p:cTn id="100" dur="500"/>
                                        <p:tgtEl>
                                          <p:spTgt spid="213"/>
                                        </p:tgtEl>
                                      </p:cBhvr>
                                    </p:animEffect>
                                  </p:childTnLst>
                                </p:cTn>
                              </p:par>
                              <p:par>
                                <p:cTn id="101" presetID="6" presetClass="entr" presetSubtype="32" fill="hold" nodeType="withEffect">
                                  <p:stCondLst>
                                    <p:cond delay="0"/>
                                  </p:stCondLst>
                                  <p:childTnLst>
                                    <p:set>
                                      <p:cBhvr>
                                        <p:cTn id="102" dur="1" fill="hold">
                                          <p:stCondLst>
                                            <p:cond delay="0"/>
                                          </p:stCondLst>
                                        </p:cTn>
                                        <p:tgtEl>
                                          <p:spTgt spid="179"/>
                                        </p:tgtEl>
                                        <p:attrNameLst>
                                          <p:attrName>style.visibility</p:attrName>
                                        </p:attrNameLst>
                                      </p:cBhvr>
                                      <p:to>
                                        <p:strVal val="visible"/>
                                      </p:to>
                                    </p:set>
                                    <p:animEffect transition="in" filter="circle(out)">
                                      <p:cBhvr>
                                        <p:cTn id="103" dur="1000"/>
                                        <p:tgtEl>
                                          <p:spTgt spid="179"/>
                                        </p:tgtEl>
                                      </p:cBhvr>
                                    </p:animEffect>
                                  </p:childTnLst>
                                </p:cTn>
                              </p:par>
                            </p:childTnLst>
                          </p:cTn>
                        </p:par>
                        <p:par>
                          <p:cTn id="104" fill="hold">
                            <p:stCondLst>
                              <p:cond delay="8250"/>
                            </p:stCondLst>
                            <p:childTnLst>
                              <p:par>
                                <p:cTn id="105" presetID="10" presetClass="entr" presetSubtype="0" fill="hold" nodeType="afterEffect">
                                  <p:stCondLst>
                                    <p:cond delay="0"/>
                                  </p:stCondLst>
                                  <p:childTnLst>
                                    <p:set>
                                      <p:cBhvr>
                                        <p:cTn id="106" dur="1" fill="hold">
                                          <p:stCondLst>
                                            <p:cond delay="0"/>
                                          </p:stCondLst>
                                        </p:cTn>
                                        <p:tgtEl>
                                          <p:spTgt spid="314"/>
                                        </p:tgtEl>
                                        <p:attrNameLst>
                                          <p:attrName>style.visibility</p:attrName>
                                        </p:attrNameLst>
                                      </p:cBhvr>
                                      <p:to>
                                        <p:strVal val="visible"/>
                                      </p:to>
                                    </p:set>
                                    <p:animEffect transition="in" filter="fade">
                                      <p:cBhvr>
                                        <p:cTn id="107" dur="500"/>
                                        <p:tgtEl>
                                          <p:spTgt spid="314"/>
                                        </p:tgtEl>
                                      </p:cBhvr>
                                    </p:animEffect>
                                  </p:childTnLst>
                                </p:cTn>
                              </p:par>
                              <p:par>
                                <p:cTn id="108" presetID="10" presetClass="entr" presetSubtype="0" fill="hold" nodeType="withEffect">
                                  <p:stCondLst>
                                    <p:cond delay="250"/>
                                  </p:stCondLst>
                                  <p:childTnLst>
                                    <p:set>
                                      <p:cBhvr>
                                        <p:cTn id="109" dur="1" fill="hold">
                                          <p:stCondLst>
                                            <p:cond delay="0"/>
                                          </p:stCondLst>
                                        </p:cTn>
                                        <p:tgtEl>
                                          <p:spTgt spid="246"/>
                                        </p:tgtEl>
                                        <p:attrNameLst>
                                          <p:attrName>style.visibility</p:attrName>
                                        </p:attrNameLst>
                                      </p:cBhvr>
                                      <p:to>
                                        <p:strVal val="visible"/>
                                      </p:to>
                                    </p:set>
                                    <p:animEffect transition="in" filter="fade">
                                      <p:cBhvr>
                                        <p:cTn id="110" dur="500"/>
                                        <p:tgtEl>
                                          <p:spTgt spid="246"/>
                                        </p:tgtEl>
                                      </p:cBhvr>
                                    </p:animEffect>
                                  </p:childTnLst>
                                </p:cTn>
                              </p:par>
                              <p:par>
                                <p:cTn id="111" presetID="6" presetClass="exit" presetSubtype="16" fill="hold" nodeType="withEffect">
                                  <p:stCondLst>
                                    <p:cond delay="250"/>
                                  </p:stCondLst>
                                  <p:childTnLst>
                                    <p:animEffect transition="out" filter="circle(in)">
                                      <p:cBhvr>
                                        <p:cTn id="112" dur="1000"/>
                                        <p:tgtEl>
                                          <p:spTgt spid="179"/>
                                        </p:tgtEl>
                                      </p:cBhvr>
                                    </p:animEffect>
                                    <p:set>
                                      <p:cBhvr>
                                        <p:cTn id="113" dur="1" fill="hold">
                                          <p:stCondLst>
                                            <p:cond delay="999"/>
                                          </p:stCondLst>
                                        </p:cTn>
                                        <p:tgtEl>
                                          <p:spTgt spid="179"/>
                                        </p:tgtEl>
                                        <p:attrNameLst>
                                          <p:attrName>style.visibility</p:attrName>
                                        </p:attrNameLst>
                                      </p:cBhvr>
                                      <p:to>
                                        <p:strVal val="hidden"/>
                                      </p:to>
                                    </p:set>
                                  </p:childTnLst>
                                </p:cTn>
                              </p:par>
                              <p:par>
                                <p:cTn id="114" presetID="10" presetClass="entr" presetSubtype="0" fill="hold" nodeType="withEffect">
                                  <p:stCondLst>
                                    <p:cond delay="500"/>
                                  </p:stCondLst>
                                  <p:childTnLst>
                                    <p:set>
                                      <p:cBhvr>
                                        <p:cTn id="115" dur="1" fill="hold">
                                          <p:stCondLst>
                                            <p:cond delay="0"/>
                                          </p:stCondLst>
                                        </p:cTn>
                                        <p:tgtEl>
                                          <p:spTgt spid="241"/>
                                        </p:tgtEl>
                                        <p:attrNameLst>
                                          <p:attrName>style.visibility</p:attrName>
                                        </p:attrNameLst>
                                      </p:cBhvr>
                                      <p:to>
                                        <p:strVal val="visible"/>
                                      </p:to>
                                    </p:set>
                                    <p:animEffect transition="in" filter="fade">
                                      <p:cBhvr>
                                        <p:cTn id="116" dur="500"/>
                                        <p:tgtEl>
                                          <p:spTgt spid="241"/>
                                        </p:tgtEl>
                                      </p:cBhvr>
                                    </p:animEffect>
                                  </p:childTnLst>
                                </p:cTn>
                              </p:par>
                              <p:par>
                                <p:cTn id="117" presetID="10" presetClass="entr" presetSubtype="0" fill="hold" nodeType="withEffect">
                                  <p:stCondLst>
                                    <p:cond delay="750"/>
                                  </p:stCondLst>
                                  <p:childTnLst>
                                    <p:set>
                                      <p:cBhvr>
                                        <p:cTn id="118" dur="1" fill="hold">
                                          <p:stCondLst>
                                            <p:cond delay="0"/>
                                          </p:stCondLst>
                                        </p:cTn>
                                        <p:tgtEl>
                                          <p:spTgt spid="216"/>
                                        </p:tgtEl>
                                        <p:attrNameLst>
                                          <p:attrName>style.visibility</p:attrName>
                                        </p:attrNameLst>
                                      </p:cBhvr>
                                      <p:to>
                                        <p:strVal val="visible"/>
                                      </p:to>
                                    </p:set>
                                    <p:animEffect transition="in" filter="fade">
                                      <p:cBhvr>
                                        <p:cTn id="119" dur="500"/>
                                        <p:tgtEl>
                                          <p:spTgt spid="216"/>
                                        </p:tgtEl>
                                      </p:cBhvr>
                                    </p:animEffect>
                                  </p:childTnLst>
                                </p:cTn>
                              </p:par>
                              <p:par>
                                <p:cTn id="120" presetID="6" presetClass="entr" presetSubtype="32" fill="hold" nodeType="withEffect">
                                  <p:stCondLst>
                                    <p:cond delay="1500"/>
                                  </p:stCondLst>
                                  <p:childTnLst>
                                    <p:set>
                                      <p:cBhvr>
                                        <p:cTn id="121" dur="1" fill="hold">
                                          <p:stCondLst>
                                            <p:cond delay="0"/>
                                          </p:stCondLst>
                                        </p:cTn>
                                        <p:tgtEl>
                                          <p:spTgt spid="179"/>
                                        </p:tgtEl>
                                        <p:attrNameLst>
                                          <p:attrName>style.visibility</p:attrName>
                                        </p:attrNameLst>
                                      </p:cBhvr>
                                      <p:to>
                                        <p:strVal val="visible"/>
                                      </p:to>
                                    </p:set>
                                    <p:animEffect transition="in" filter="circle(out)">
                                      <p:cBhvr>
                                        <p:cTn id="122" dur="1000"/>
                                        <p:tgtEl>
                                          <p:spTgt spid="179"/>
                                        </p:tgtEl>
                                      </p:cBhvr>
                                    </p:animEffect>
                                  </p:childTnLst>
                                </p:cTn>
                              </p:par>
                            </p:childTnLst>
                          </p:cTn>
                        </p:par>
                      </p:childTnLst>
                    </p:cTn>
                  </p:par>
                  <p:par>
                    <p:cTn id="123" fill="hold">
                      <p:stCondLst>
                        <p:cond delay="indefinite"/>
                      </p:stCondLst>
                      <p:childTnLst>
                        <p:par>
                          <p:cTn id="124" fill="hold">
                            <p:stCondLst>
                              <p:cond delay="0"/>
                            </p:stCondLst>
                            <p:childTnLst>
                              <p:par>
                                <p:cTn id="125" presetID="10" presetClass="entr" presetSubtype="0" fill="hold" grpId="0" nodeType="clickEffect">
                                  <p:stCondLst>
                                    <p:cond delay="0"/>
                                  </p:stCondLst>
                                  <p:childTnLst>
                                    <p:set>
                                      <p:cBhvr>
                                        <p:cTn id="126" dur="1" fill="hold">
                                          <p:stCondLst>
                                            <p:cond delay="0"/>
                                          </p:stCondLst>
                                        </p:cTn>
                                        <p:tgtEl>
                                          <p:spTgt spid="262"/>
                                        </p:tgtEl>
                                        <p:attrNameLst>
                                          <p:attrName>style.visibility</p:attrName>
                                        </p:attrNameLst>
                                      </p:cBhvr>
                                      <p:to>
                                        <p:strVal val="visible"/>
                                      </p:to>
                                    </p:set>
                                    <p:animEffect transition="in" filter="fade">
                                      <p:cBhvr>
                                        <p:cTn id="127" dur="500"/>
                                        <p:tgtEl>
                                          <p:spTgt spid="262"/>
                                        </p:tgtEl>
                                      </p:cBhvr>
                                    </p:animEffect>
                                  </p:childTnLst>
                                </p:cTn>
                              </p:par>
                              <p:par>
                                <p:cTn id="128" presetID="6" presetClass="exit" presetSubtype="16" fill="hold" nodeType="withEffect">
                                  <p:stCondLst>
                                    <p:cond delay="0"/>
                                  </p:stCondLst>
                                  <p:childTnLst>
                                    <p:animEffect transition="out" filter="circle(in)">
                                      <p:cBhvr>
                                        <p:cTn id="129" dur="1000"/>
                                        <p:tgtEl>
                                          <p:spTgt spid="179"/>
                                        </p:tgtEl>
                                      </p:cBhvr>
                                    </p:animEffect>
                                    <p:set>
                                      <p:cBhvr>
                                        <p:cTn id="130" dur="1" fill="hold">
                                          <p:stCondLst>
                                            <p:cond delay="999"/>
                                          </p:stCondLst>
                                        </p:cTn>
                                        <p:tgtEl>
                                          <p:spTgt spid="179"/>
                                        </p:tgtEl>
                                        <p:attrNameLst>
                                          <p:attrName>style.visibility</p:attrName>
                                        </p:attrNameLst>
                                      </p:cBhvr>
                                      <p:to>
                                        <p:strVal val="hidden"/>
                                      </p:to>
                                    </p:set>
                                  </p:childTnLst>
                                </p:cTn>
                              </p:par>
                              <p:par>
                                <p:cTn id="131" presetID="10" presetClass="entr" presetSubtype="0" fill="hold" nodeType="withEffect">
                                  <p:stCondLst>
                                    <p:cond delay="250"/>
                                  </p:stCondLst>
                                  <p:childTnLst>
                                    <p:set>
                                      <p:cBhvr>
                                        <p:cTn id="132" dur="1" fill="hold">
                                          <p:stCondLst>
                                            <p:cond delay="0"/>
                                          </p:stCondLst>
                                        </p:cTn>
                                        <p:tgtEl>
                                          <p:spTgt spid="254"/>
                                        </p:tgtEl>
                                        <p:attrNameLst>
                                          <p:attrName>style.visibility</p:attrName>
                                        </p:attrNameLst>
                                      </p:cBhvr>
                                      <p:to>
                                        <p:strVal val="visible"/>
                                      </p:to>
                                    </p:set>
                                    <p:animEffect transition="in" filter="fade">
                                      <p:cBhvr>
                                        <p:cTn id="133" dur="500"/>
                                        <p:tgtEl>
                                          <p:spTgt spid="254"/>
                                        </p:tgtEl>
                                      </p:cBhvr>
                                    </p:animEffect>
                                  </p:childTnLst>
                                </p:cTn>
                              </p:par>
                              <p:par>
                                <p:cTn id="134" presetID="10" presetClass="entr" presetSubtype="0" fill="hold" nodeType="withEffect">
                                  <p:stCondLst>
                                    <p:cond delay="500"/>
                                  </p:stCondLst>
                                  <p:childTnLst>
                                    <p:set>
                                      <p:cBhvr>
                                        <p:cTn id="135" dur="1" fill="hold">
                                          <p:stCondLst>
                                            <p:cond delay="0"/>
                                          </p:stCondLst>
                                        </p:cTn>
                                        <p:tgtEl>
                                          <p:spTgt spid="255"/>
                                        </p:tgtEl>
                                        <p:attrNameLst>
                                          <p:attrName>style.visibility</p:attrName>
                                        </p:attrNameLst>
                                      </p:cBhvr>
                                      <p:to>
                                        <p:strVal val="visible"/>
                                      </p:to>
                                    </p:set>
                                    <p:animEffect transition="in" filter="fade">
                                      <p:cBhvr>
                                        <p:cTn id="136" dur="500"/>
                                        <p:tgtEl>
                                          <p:spTgt spid="255"/>
                                        </p:tgtEl>
                                      </p:cBhvr>
                                    </p:animEffect>
                                  </p:childTnLst>
                                </p:cTn>
                              </p:par>
                              <p:par>
                                <p:cTn id="137" presetID="6" presetClass="entr" presetSubtype="32" fill="hold" nodeType="withEffect">
                                  <p:stCondLst>
                                    <p:cond delay="1500"/>
                                  </p:stCondLst>
                                  <p:childTnLst>
                                    <p:set>
                                      <p:cBhvr>
                                        <p:cTn id="138" dur="1" fill="hold">
                                          <p:stCondLst>
                                            <p:cond delay="0"/>
                                          </p:stCondLst>
                                        </p:cTn>
                                        <p:tgtEl>
                                          <p:spTgt spid="179"/>
                                        </p:tgtEl>
                                        <p:attrNameLst>
                                          <p:attrName>style.visibility</p:attrName>
                                        </p:attrNameLst>
                                      </p:cBhvr>
                                      <p:to>
                                        <p:strVal val="visible"/>
                                      </p:to>
                                    </p:set>
                                    <p:animEffect transition="in" filter="circle(out)">
                                      <p:cBhvr>
                                        <p:cTn id="139" dur="1000"/>
                                        <p:tgtEl>
                                          <p:spTgt spid="179"/>
                                        </p:tgtEl>
                                      </p:cBhvr>
                                    </p:animEffect>
                                  </p:childTnLst>
                                </p:cTn>
                              </p:par>
                            </p:childTnLst>
                          </p:cTn>
                        </p:par>
                      </p:childTnLst>
                    </p:cTn>
                  </p:par>
                  <p:par>
                    <p:cTn id="140" fill="hold">
                      <p:stCondLst>
                        <p:cond delay="indefinite"/>
                      </p:stCondLst>
                      <p:childTnLst>
                        <p:par>
                          <p:cTn id="141" fill="hold">
                            <p:stCondLst>
                              <p:cond delay="0"/>
                            </p:stCondLst>
                            <p:childTnLst>
                              <p:par>
                                <p:cTn id="142" presetID="10" presetClass="entr" presetSubtype="0" fill="hold" nodeType="clickEffect">
                                  <p:stCondLst>
                                    <p:cond delay="0"/>
                                  </p:stCondLst>
                                  <p:childTnLst>
                                    <p:set>
                                      <p:cBhvr>
                                        <p:cTn id="143" dur="1" fill="hold">
                                          <p:stCondLst>
                                            <p:cond delay="0"/>
                                          </p:stCondLst>
                                        </p:cTn>
                                        <p:tgtEl>
                                          <p:spTgt spid="236"/>
                                        </p:tgtEl>
                                        <p:attrNameLst>
                                          <p:attrName>style.visibility</p:attrName>
                                        </p:attrNameLst>
                                      </p:cBhvr>
                                      <p:to>
                                        <p:strVal val="visible"/>
                                      </p:to>
                                    </p:set>
                                    <p:animEffect transition="in" filter="fade">
                                      <p:cBhvr>
                                        <p:cTn id="144" dur="500"/>
                                        <p:tgtEl>
                                          <p:spTgt spid="236"/>
                                        </p:tgtEl>
                                      </p:cBhvr>
                                    </p:animEffect>
                                  </p:childTnLst>
                                </p:cTn>
                              </p:par>
                              <p:par>
                                <p:cTn id="145" presetID="42" presetClass="entr" presetSubtype="0" fill="hold" grpId="0" nodeType="withEffect">
                                  <p:stCondLst>
                                    <p:cond delay="500"/>
                                  </p:stCondLst>
                                  <p:childTnLst>
                                    <p:set>
                                      <p:cBhvr>
                                        <p:cTn id="146" dur="1" fill="hold">
                                          <p:stCondLst>
                                            <p:cond delay="0"/>
                                          </p:stCondLst>
                                        </p:cTn>
                                        <p:tgtEl>
                                          <p:spTgt spid="239"/>
                                        </p:tgtEl>
                                        <p:attrNameLst>
                                          <p:attrName>style.visibility</p:attrName>
                                        </p:attrNameLst>
                                      </p:cBhvr>
                                      <p:to>
                                        <p:strVal val="visible"/>
                                      </p:to>
                                    </p:set>
                                    <p:animEffect transition="in" filter="fade">
                                      <p:cBhvr>
                                        <p:cTn id="147" dur="1000"/>
                                        <p:tgtEl>
                                          <p:spTgt spid="239"/>
                                        </p:tgtEl>
                                      </p:cBhvr>
                                    </p:animEffect>
                                    <p:anim calcmode="lin" valueType="num">
                                      <p:cBhvr>
                                        <p:cTn id="148" dur="1000" fill="hold"/>
                                        <p:tgtEl>
                                          <p:spTgt spid="239"/>
                                        </p:tgtEl>
                                        <p:attrNameLst>
                                          <p:attrName>ppt_x</p:attrName>
                                        </p:attrNameLst>
                                      </p:cBhvr>
                                      <p:tavLst>
                                        <p:tav tm="0">
                                          <p:val>
                                            <p:strVal val="#ppt_x"/>
                                          </p:val>
                                        </p:tav>
                                        <p:tav tm="100000">
                                          <p:val>
                                            <p:strVal val="#ppt_x"/>
                                          </p:val>
                                        </p:tav>
                                      </p:tavLst>
                                    </p:anim>
                                    <p:anim calcmode="lin" valueType="num">
                                      <p:cBhvr>
                                        <p:cTn id="149" dur="1000" fill="hold"/>
                                        <p:tgtEl>
                                          <p:spTgt spid="239"/>
                                        </p:tgtEl>
                                        <p:attrNameLst>
                                          <p:attrName>ppt_y</p:attrName>
                                        </p:attrNameLst>
                                      </p:cBhvr>
                                      <p:tavLst>
                                        <p:tav tm="0">
                                          <p:val>
                                            <p:strVal val="#ppt_y+.1"/>
                                          </p:val>
                                        </p:tav>
                                        <p:tav tm="100000">
                                          <p:val>
                                            <p:strVal val="#ppt_y"/>
                                          </p:val>
                                        </p:tav>
                                      </p:tavLst>
                                    </p:anim>
                                  </p:childTnLst>
                                </p:cTn>
                              </p:par>
                              <p:par>
                                <p:cTn id="150" presetID="6" presetClass="exit" presetSubtype="16" fill="hold" nodeType="withEffect">
                                  <p:stCondLst>
                                    <p:cond delay="500"/>
                                  </p:stCondLst>
                                  <p:childTnLst>
                                    <p:animEffect transition="out" filter="circle(in)">
                                      <p:cBhvr>
                                        <p:cTn id="151" dur="1000"/>
                                        <p:tgtEl>
                                          <p:spTgt spid="179"/>
                                        </p:tgtEl>
                                      </p:cBhvr>
                                    </p:animEffect>
                                    <p:set>
                                      <p:cBhvr>
                                        <p:cTn id="152" dur="1" fill="hold">
                                          <p:stCondLst>
                                            <p:cond delay="999"/>
                                          </p:stCondLst>
                                        </p:cTn>
                                        <p:tgtEl>
                                          <p:spTgt spid="179"/>
                                        </p:tgtEl>
                                        <p:attrNameLst>
                                          <p:attrName>style.visibility</p:attrName>
                                        </p:attrNameLst>
                                      </p:cBhvr>
                                      <p:to>
                                        <p:strVal val="hidden"/>
                                      </p:to>
                                    </p:set>
                                  </p:childTnLst>
                                </p:cTn>
                              </p:par>
                              <p:par>
                                <p:cTn id="153" presetID="42" presetClass="entr" presetSubtype="0" fill="hold" nodeType="withEffect">
                                  <p:stCondLst>
                                    <p:cond delay="500"/>
                                  </p:stCondLst>
                                  <p:childTnLst>
                                    <p:set>
                                      <p:cBhvr>
                                        <p:cTn id="154" dur="1" fill="hold">
                                          <p:stCondLst>
                                            <p:cond delay="0"/>
                                          </p:stCondLst>
                                        </p:cTn>
                                        <p:tgtEl>
                                          <p:spTgt spid="263"/>
                                        </p:tgtEl>
                                        <p:attrNameLst>
                                          <p:attrName>style.visibility</p:attrName>
                                        </p:attrNameLst>
                                      </p:cBhvr>
                                      <p:to>
                                        <p:strVal val="visible"/>
                                      </p:to>
                                    </p:set>
                                    <p:animEffect transition="in" filter="fade">
                                      <p:cBhvr>
                                        <p:cTn id="155" dur="1000"/>
                                        <p:tgtEl>
                                          <p:spTgt spid="263"/>
                                        </p:tgtEl>
                                      </p:cBhvr>
                                    </p:animEffect>
                                    <p:anim calcmode="lin" valueType="num">
                                      <p:cBhvr>
                                        <p:cTn id="156" dur="1000" fill="hold"/>
                                        <p:tgtEl>
                                          <p:spTgt spid="263"/>
                                        </p:tgtEl>
                                        <p:attrNameLst>
                                          <p:attrName>ppt_x</p:attrName>
                                        </p:attrNameLst>
                                      </p:cBhvr>
                                      <p:tavLst>
                                        <p:tav tm="0">
                                          <p:val>
                                            <p:strVal val="#ppt_x"/>
                                          </p:val>
                                        </p:tav>
                                        <p:tav tm="100000">
                                          <p:val>
                                            <p:strVal val="#ppt_x"/>
                                          </p:val>
                                        </p:tav>
                                      </p:tavLst>
                                    </p:anim>
                                    <p:anim calcmode="lin" valueType="num">
                                      <p:cBhvr>
                                        <p:cTn id="157" dur="1000" fill="hold"/>
                                        <p:tgtEl>
                                          <p:spTgt spid="263"/>
                                        </p:tgtEl>
                                        <p:attrNameLst>
                                          <p:attrName>ppt_y</p:attrName>
                                        </p:attrNameLst>
                                      </p:cBhvr>
                                      <p:tavLst>
                                        <p:tav tm="0">
                                          <p:val>
                                            <p:strVal val="#ppt_y+.1"/>
                                          </p:val>
                                        </p:tav>
                                        <p:tav tm="100000">
                                          <p:val>
                                            <p:strVal val="#ppt_y"/>
                                          </p:val>
                                        </p:tav>
                                      </p:tavLst>
                                    </p:anim>
                                  </p:childTnLst>
                                </p:cTn>
                              </p:par>
                              <p:par>
                                <p:cTn id="158" presetID="42" presetClass="entr" presetSubtype="0" fill="hold" grpId="0" nodeType="withEffect">
                                  <p:stCondLst>
                                    <p:cond delay="1250"/>
                                  </p:stCondLst>
                                  <p:childTnLst>
                                    <p:set>
                                      <p:cBhvr>
                                        <p:cTn id="159" dur="1" fill="hold">
                                          <p:stCondLst>
                                            <p:cond delay="0"/>
                                          </p:stCondLst>
                                        </p:cTn>
                                        <p:tgtEl>
                                          <p:spTgt spid="240"/>
                                        </p:tgtEl>
                                        <p:attrNameLst>
                                          <p:attrName>style.visibility</p:attrName>
                                        </p:attrNameLst>
                                      </p:cBhvr>
                                      <p:to>
                                        <p:strVal val="visible"/>
                                      </p:to>
                                    </p:set>
                                    <p:animEffect transition="in" filter="fade">
                                      <p:cBhvr>
                                        <p:cTn id="160" dur="1000"/>
                                        <p:tgtEl>
                                          <p:spTgt spid="240"/>
                                        </p:tgtEl>
                                      </p:cBhvr>
                                    </p:animEffect>
                                    <p:anim calcmode="lin" valueType="num">
                                      <p:cBhvr>
                                        <p:cTn id="161" dur="1000" fill="hold"/>
                                        <p:tgtEl>
                                          <p:spTgt spid="240"/>
                                        </p:tgtEl>
                                        <p:attrNameLst>
                                          <p:attrName>ppt_x</p:attrName>
                                        </p:attrNameLst>
                                      </p:cBhvr>
                                      <p:tavLst>
                                        <p:tav tm="0">
                                          <p:val>
                                            <p:strVal val="#ppt_x"/>
                                          </p:val>
                                        </p:tav>
                                        <p:tav tm="100000">
                                          <p:val>
                                            <p:strVal val="#ppt_x"/>
                                          </p:val>
                                        </p:tav>
                                      </p:tavLst>
                                    </p:anim>
                                    <p:anim calcmode="lin" valueType="num">
                                      <p:cBhvr>
                                        <p:cTn id="162" dur="1000" fill="hold"/>
                                        <p:tgtEl>
                                          <p:spTgt spid="240"/>
                                        </p:tgtEl>
                                        <p:attrNameLst>
                                          <p:attrName>ppt_y</p:attrName>
                                        </p:attrNameLst>
                                      </p:cBhvr>
                                      <p:tavLst>
                                        <p:tav tm="0">
                                          <p:val>
                                            <p:strVal val="#ppt_y+.1"/>
                                          </p:val>
                                        </p:tav>
                                        <p:tav tm="100000">
                                          <p:val>
                                            <p:strVal val="#ppt_y"/>
                                          </p:val>
                                        </p:tav>
                                      </p:tavLst>
                                    </p:anim>
                                  </p:childTnLst>
                                </p:cTn>
                              </p:par>
                              <p:par>
                                <p:cTn id="163" presetID="42" presetClass="entr" presetSubtype="0" fill="hold" nodeType="withEffect">
                                  <p:stCondLst>
                                    <p:cond delay="1250"/>
                                  </p:stCondLst>
                                  <p:childTnLst>
                                    <p:set>
                                      <p:cBhvr>
                                        <p:cTn id="164" dur="1" fill="hold">
                                          <p:stCondLst>
                                            <p:cond delay="0"/>
                                          </p:stCondLst>
                                        </p:cTn>
                                        <p:tgtEl>
                                          <p:spTgt spid="266"/>
                                        </p:tgtEl>
                                        <p:attrNameLst>
                                          <p:attrName>style.visibility</p:attrName>
                                        </p:attrNameLst>
                                      </p:cBhvr>
                                      <p:to>
                                        <p:strVal val="visible"/>
                                      </p:to>
                                    </p:set>
                                    <p:animEffect transition="in" filter="fade">
                                      <p:cBhvr>
                                        <p:cTn id="165" dur="1000"/>
                                        <p:tgtEl>
                                          <p:spTgt spid="266"/>
                                        </p:tgtEl>
                                      </p:cBhvr>
                                    </p:animEffect>
                                    <p:anim calcmode="lin" valueType="num">
                                      <p:cBhvr>
                                        <p:cTn id="166" dur="1000" fill="hold"/>
                                        <p:tgtEl>
                                          <p:spTgt spid="266"/>
                                        </p:tgtEl>
                                        <p:attrNameLst>
                                          <p:attrName>ppt_x</p:attrName>
                                        </p:attrNameLst>
                                      </p:cBhvr>
                                      <p:tavLst>
                                        <p:tav tm="0">
                                          <p:val>
                                            <p:strVal val="#ppt_x"/>
                                          </p:val>
                                        </p:tav>
                                        <p:tav tm="100000">
                                          <p:val>
                                            <p:strVal val="#ppt_x"/>
                                          </p:val>
                                        </p:tav>
                                      </p:tavLst>
                                    </p:anim>
                                    <p:anim calcmode="lin" valueType="num">
                                      <p:cBhvr>
                                        <p:cTn id="167" dur="1000" fill="hold"/>
                                        <p:tgtEl>
                                          <p:spTgt spid="266"/>
                                        </p:tgtEl>
                                        <p:attrNameLst>
                                          <p:attrName>ppt_y</p:attrName>
                                        </p:attrNameLst>
                                      </p:cBhvr>
                                      <p:tavLst>
                                        <p:tav tm="0">
                                          <p:val>
                                            <p:strVal val="#ppt_y+.1"/>
                                          </p:val>
                                        </p:tav>
                                        <p:tav tm="100000">
                                          <p:val>
                                            <p:strVal val="#ppt_y"/>
                                          </p:val>
                                        </p:tav>
                                      </p:tavLst>
                                    </p:anim>
                                  </p:childTnLst>
                                </p:cTn>
                              </p:par>
                              <p:par>
                                <p:cTn id="168" presetID="6" presetClass="entr" presetSubtype="32" fill="hold" nodeType="withEffect">
                                  <p:stCondLst>
                                    <p:cond delay="2500"/>
                                  </p:stCondLst>
                                  <p:childTnLst>
                                    <p:set>
                                      <p:cBhvr>
                                        <p:cTn id="169" dur="1" fill="hold">
                                          <p:stCondLst>
                                            <p:cond delay="0"/>
                                          </p:stCondLst>
                                        </p:cTn>
                                        <p:tgtEl>
                                          <p:spTgt spid="179"/>
                                        </p:tgtEl>
                                        <p:attrNameLst>
                                          <p:attrName>style.visibility</p:attrName>
                                        </p:attrNameLst>
                                      </p:cBhvr>
                                      <p:to>
                                        <p:strVal val="visible"/>
                                      </p:to>
                                    </p:set>
                                    <p:animEffect transition="in" filter="circle(out)">
                                      <p:cBhvr>
                                        <p:cTn id="170" dur="1000"/>
                                        <p:tgtEl>
                                          <p:spTgt spid="1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 grpId="0" animBg="1"/>
      <p:bldP spid="211" grpId="0" animBg="1"/>
      <p:bldP spid="212" grpId="0"/>
      <p:bldP spid="239" grpId="0"/>
      <p:bldP spid="240" grpId="0"/>
      <p:bldP spid="244" grpId="0" animBg="1"/>
      <p:bldP spid="245" grpId="0" animBg="1"/>
      <p:bldP spid="261" grpId="0" animBg="1"/>
      <p:bldP spid="262"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C9E14-FB64-403A-9E89-41049054735F}"/>
              </a:ext>
            </a:extLst>
          </p:cNvPr>
          <p:cNvSpPr>
            <a:spLocks noGrp="1"/>
          </p:cNvSpPr>
          <p:nvPr>
            <p:ph type="title"/>
          </p:nvPr>
        </p:nvSpPr>
        <p:spPr/>
        <p:txBody>
          <a:bodyPr/>
          <a:lstStyle/>
          <a:p>
            <a:r>
              <a:rPr lang="en-US"/>
              <a:t>Real world example – </a:t>
            </a:r>
            <a:r>
              <a:rPr lang="en-US" err="1"/>
              <a:t>Dofoil</a:t>
            </a:r>
            <a:r>
              <a:rPr lang="en-US"/>
              <a:t> / Smoke Loader</a:t>
            </a:r>
          </a:p>
        </p:txBody>
      </p:sp>
      <p:graphicFrame>
        <p:nvGraphicFramePr>
          <p:cNvPr id="5" name="Diagram 4">
            <a:extLst>
              <a:ext uri="{FF2B5EF4-FFF2-40B4-BE49-F238E27FC236}">
                <a16:creationId xmlns:a16="http://schemas.microsoft.com/office/drawing/2014/main" id="{2C91E431-960C-4132-8733-56DED00FE7FC}"/>
              </a:ext>
            </a:extLst>
          </p:cNvPr>
          <p:cNvGraphicFramePr/>
          <p:nvPr>
            <p:extLst/>
          </p:nvPr>
        </p:nvGraphicFramePr>
        <p:xfrm>
          <a:off x="269242" y="1262640"/>
          <a:ext cx="5587737" cy="53529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10" name="Group 9">
            <a:extLst>
              <a:ext uri="{FF2B5EF4-FFF2-40B4-BE49-F238E27FC236}">
                <a16:creationId xmlns:a16="http://schemas.microsoft.com/office/drawing/2014/main" id="{73BCCAB7-4F3E-4252-8A98-2656F0DF6886}"/>
              </a:ext>
            </a:extLst>
          </p:cNvPr>
          <p:cNvGrpSpPr/>
          <p:nvPr/>
        </p:nvGrpSpPr>
        <p:grpSpPr>
          <a:xfrm>
            <a:off x="7230978" y="1262640"/>
            <a:ext cx="4961021" cy="1114499"/>
            <a:chOff x="7230978" y="1262640"/>
            <a:chExt cx="4961021" cy="1114499"/>
          </a:xfrm>
        </p:grpSpPr>
        <p:sp>
          <p:nvSpPr>
            <p:cNvPr id="17" name="Text Placeholder 2">
              <a:extLst>
                <a:ext uri="{FF2B5EF4-FFF2-40B4-BE49-F238E27FC236}">
                  <a16:creationId xmlns:a16="http://schemas.microsoft.com/office/drawing/2014/main" id="{31FECC38-BD32-4686-8D17-3BD02C434EB8}"/>
                </a:ext>
              </a:extLst>
            </p:cNvPr>
            <p:cNvSpPr txBox="1">
              <a:spLocks/>
            </p:cNvSpPr>
            <p:nvPr/>
          </p:nvSpPr>
          <p:spPr>
            <a:xfrm>
              <a:off x="7230978" y="1262641"/>
              <a:ext cx="4961021" cy="1056326"/>
            </a:xfrm>
            <a:prstGeom prst="rect">
              <a:avLst/>
            </a:prstGeom>
            <a:solidFill>
              <a:schemeClr val="bg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91440" bIns="146304" numCol="1" spcCol="0" rtlCol="0" fromWordArt="0" anchor="t" anchorCtr="0" forceAA="0" compatLnSpc="1">
              <a:prstTxWarp prst="textNoShape">
                <a:avLst/>
              </a:prstTxWarp>
              <a:noAutofit/>
            </a:bodyPr>
            <a:lstStyle>
              <a:defPPr>
                <a:defRPr lang="en-US"/>
              </a:defPPr>
              <a:lvl1pPr defTabSz="932472" fontAlgn="base">
                <a:spcBef>
                  <a:spcPct val="0"/>
                </a:spcBef>
                <a:spcAft>
                  <a:spcPct val="0"/>
                </a:spcAft>
                <a:defRPr sz="2400">
                  <a:gradFill>
                    <a:gsLst>
                      <a:gs pos="0">
                        <a:srgbClr val="FFFFFF"/>
                      </a:gs>
                      <a:gs pos="100000">
                        <a:srgbClr val="FFFFFF"/>
                      </a:gs>
                    </a:gsLst>
                    <a:lin ang="5400000" scaled="0"/>
                  </a:gra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cs typeface="Segoe UI" pitchFamily="34" charset="0"/>
              </a:endParaRPr>
            </a:p>
          </p:txBody>
        </p:sp>
        <p:sp>
          <p:nvSpPr>
            <p:cNvPr id="7" name="TextBox 6">
              <a:extLst>
                <a:ext uri="{FF2B5EF4-FFF2-40B4-BE49-F238E27FC236}">
                  <a16:creationId xmlns:a16="http://schemas.microsoft.com/office/drawing/2014/main" id="{DAA0C92E-CE5A-423B-8306-171E5E07642A}"/>
                </a:ext>
              </a:extLst>
            </p:cNvPr>
            <p:cNvSpPr txBox="1"/>
            <p:nvPr/>
          </p:nvSpPr>
          <p:spPr>
            <a:xfrm>
              <a:off x="7393533" y="1262640"/>
              <a:ext cx="4569867" cy="1114499"/>
            </a:xfrm>
            <a:prstGeom prst="rect">
              <a:avLst/>
            </a:prstGeom>
            <a:noFill/>
          </p:spPr>
          <p:txBody>
            <a:bodyPr wrap="square" lIns="179285" tIns="143428" rIns="179285" bIns="143428" rtlCol="0">
              <a:spAutoFit/>
            </a:bodyPr>
            <a:lstStyle/>
            <a:p>
              <a:pPr marL="0" marR="0" lvl="0" indent="0" algn="r" defTabSz="914400" rtl="0" eaLnBrk="1" fontAlgn="auto" latinLnBrk="0" hangingPunct="1">
                <a:lnSpc>
                  <a:spcPct val="90000"/>
                </a:lnSpc>
                <a:spcBef>
                  <a:spcPts val="0"/>
                </a:spcBef>
                <a:spcAft>
                  <a:spcPts val="588"/>
                </a:spcAft>
                <a:buClrTx/>
                <a:buSzTx/>
                <a:buFontTx/>
                <a:buNone/>
                <a:tabLst/>
                <a:defRPr/>
              </a:pPr>
              <a:r>
                <a:rPr kumimoji="0" lang="en-US" sz="1800" b="1" i="0" u="none" strike="noStrike" kern="1200" cap="none" spc="0" normalizeH="0" baseline="0" noProof="0">
                  <a:ln>
                    <a:noFill/>
                  </a:ln>
                  <a:gradFill>
                    <a:gsLst>
                      <a:gs pos="2917">
                        <a:schemeClr val="accent1"/>
                      </a:gs>
                      <a:gs pos="63000">
                        <a:schemeClr val="accent1"/>
                      </a:gs>
                    </a:gsLst>
                    <a:lin ang="5400000" scaled="0"/>
                  </a:gradFill>
                  <a:effectLst/>
                  <a:uLnTx/>
                  <a:uFillTx/>
                  <a:latin typeface="Segoe UI"/>
                  <a:ea typeface="+mn-ea"/>
                  <a:cs typeface="+mn-cs"/>
                </a:rPr>
                <a:t>Protection in milliseconds</a:t>
              </a:r>
            </a:p>
            <a:p>
              <a:pPr marL="0" marR="0" lvl="0" indent="0" algn="r" defTabSz="914400" rtl="0" eaLnBrk="1" fontAlgn="auto" latinLnBrk="0" hangingPunct="1">
                <a:lnSpc>
                  <a:spcPct val="90000"/>
                </a:lnSpc>
                <a:spcBef>
                  <a:spcPts val="0"/>
                </a:spcBef>
                <a:spcAft>
                  <a:spcPts val="588"/>
                </a:spcAft>
                <a:buClrTx/>
                <a:buSzTx/>
                <a:buFontTx/>
                <a:buNone/>
                <a:tabLst/>
                <a:defRPr/>
              </a:pPr>
              <a:r>
                <a:rPr kumimoji="0" lang="en-US" sz="1800" b="0" i="0" u="none" strike="noStrike" kern="1200" cap="none" spc="0" normalizeH="0" baseline="0" noProof="0">
                  <a:ln>
                    <a:noFill/>
                  </a:ln>
                  <a:gradFill>
                    <a:gsLst>
                      <a:gs pos="2917">
                        <a:schemeClr val="tx1"/>
                      </a:gs>
                      <a:gs pos="68000">
                        <a:schemeClr val="tx1"/>
                      </a:gs>
                    </a:gsLst>
                    <a:lin ang="5400000" scaled="0"/>
                  </a:gradFill>
                  <a:effectLst/>
                  <a:uLnTx/>
                  <a:uFillTx/>
                  <a:latin typeface="Segoe UI"/>
                  <a:ea typeface="+mn-ea"/>
                  <a:cs typeface="+mn-cs"/>
                </a:rPr>
                <a:t>Just before noon, behavior-based algorithms detected a massive campaign</a:t>
              </a:r>
              <a:endParaRPr kumimoji="0" lang="en-US" sz="1600" b="0" i="0" u="none" strike="noStrike" kern="1200" cap="none" spc="0" normalizeH="0" baseline="0" noProof="0">
                <a:ln>
                  <a:noFill/>
                </a:ln>
                <a:gradFill>
                  <a:gsLst>
                    <a:gs pos="2917">
                      <a:schemeClr val="tx1"/>
                    </a:gs>
                    <a:gs pos="68000">
                      <a:schemeClr val="tx1"/>
                    </a:gs>
                  </a:gsLst>
                  <a:lin ang="5400000" scaled="0"/>
                </a:gradFill>
                <a:effectLst/>
                <a:uLnTx/>
                <a:uFillTx/>
                <a:latin typeface="Segoe UI"/>
                <a:ea typeface="+mn-ea"/>
                <a:cs typeface="+mn-cs"/>
              </a:endParaRPr>
            </a:p>
          </p:txBody>
        </p:sp>
      </p:grpSp>
      <p:grpSp>
        <p:nvGrpSpPr>
          <p:cNvPr id="11" name="Group 10">
            <a:extLst>
              <a:ext uri="{FF2B5EF4-FFF2-40B4-BE49-F238E27FC236}">
                <a16:creationId xmlns:a16="http://schemas.microsoft.com/office/drawing/2014/main" id="{2D11F9BA-ABF6-4F40-A2D0-1866D92C7037}"/>
              </a:ext>
            </a:extLst>
          </p:cNvPr>
          <p:cNvGrpSpPr/>
          <p:nvPr/>
        </p:nvGrpSpPr>
        <p:grpSpPr>
          <a:xfrm>
            <a:off x="6780511" y="2478207"/>
            <a:ext cx="5411489" cy="1114499"/>
            <a:chOff x="6780511" y="2478207"/>
            <a:chExt cx="5411489" cy="1114499"/>
          </a:xfrm>
        </p:grpSpPr>
        <p:sp>
          <p:nvSpPr>
            <p:cNvPr id="18" name="Text Placeholder 2">
              <a:extLst>
                <a:ext uri="{FF2B5EF4-FFF2-40B4-BE49-F238E27FC236}">
                  <a16:creationId xmlns:a16="http://schemas.microsoft.com/office/drawing/2014/main" id="{3FCE7D8E-F806-4923-A7C6-F47E5B8D4BA0}"/>
                </a:ext>
              </a:extLst>
            </p:cNvPr>
            <p:cNvSpPr txBox="1">
              <a:spLocks/>
            </p:cNvSpPr>
            <p:nvPr/>
          </p:nvSpPr>
          <p:spPr>
            <a:xfrm>
              <a:off x="6780511" y="2507293"/>
              <a:ext cx="5411489" cy="1056326"/>
            </a:xfrm>
            <a:prstGeom prst="rect">
              <a:avLst/>
            </a:prstGeom>
            <a:solidFill>
              <a:schemeClr val="bg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91440" bIns="146304" numCol="1" spcCol="0" rtlCol="0" fromWordArt="0" anchor="t" anchorCtr="0" forceAA="0" compatLnSpc="1">
              <a:prstTxWarp prst="textNoShape">
                <a:avLst/>
              </a:prstTxWarp>
              <a:noAutofit/>
            </a:bodyPr>
            <a:lstStyle>
              <a:defPPr>
                <a:defRPr lang="en-US"/>
              </a:defPPr>
              <a:lvl1pPr defTabSz="932472" fontAlgn="base">
                <a:spcBef>
                  <a:spcPct val="0"/>
                </a:spcBef>
                <a:spcAft>
                  <a:spcPct val="0"/>
                </a:spcAft>
                <a:defRPr sz="2400">
                  <a:gradFill>
                    <a:gsLst>
                      <a:gs pos="0">
                        <a:srgbClr val="FFFFFF"/>
                      </a:gs>
                      <a:gs pos="100000">
                        <a:srgbClr val="FFFFFF"/>
                      </a:gs>
                    </a:gsLst>
                    <a:lin ang="5400000" scaled="0"/>
                  </a:gra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cs typeface="Segoe UI" pitchFamily="34" charset="0"/>
              </a:endParaRPr>
            </a:p>
          </p:txBody>
        </p:sp>
        <p:sp>
          <p:nvSpPr>
            <p:cNvPr id="8" name="TextBox 7">
              <a:extLst>
                <a:ext uri="{FF2B5EF4-FFF2-40B4-BE49-F238E27FC236}">
                  <a16:creationId xmlns:a16="http://schemas.microsoft.com/office/drawing/2014/main" id="{96C21FBE-071F-4E9B-ADF3-18EE91544FDF}"/>
                </a:ext>
              </a:extLst>
            </p:cNvPr>
            <p:cNvSpPr txBox="1"/>
            <p:nvPr/>
          </p:nvSpPr>
          <p:spPr>
            <a:xfrm>
              <a:off x="6896101" y="2478207"/>
              <a:ext cx="5067300" cy="1114499"/>
            </a:xfrm>
            <a:prstGeom prst="rect">
              <a:avLst/>
            </a:prstGeom>
            <a:noFill/>
          </p:spPr>
          <p:txBody>
            <a:bodyPr wrap="square" lIns="179285" tIns="143428" rIns="179285" bIns="143428" rtlCol="0">
              <a:spAutoFit/>
            </a:bodyPr>
            <a:lstStyle/>
            <a:p>
              <a:pPr algn="r">
                <a:lnSpc>
                  <a:spcPct val="90000"/>
                </a:lnSpc>
                <a:spcAft>
                  <a:spcPts val="588"/>
                </a:spcAft>
                <a:defRPr/>
              </a:pPr>
              <a:r>
                <a:rPr lang="en-US" b="1">
                  <a:gradFill>
                    <a:gsLst>
                      <a:gs pos="2917">
                        <a:schemeClr val="accent1"/>
                      </a:gs>
                      <a:gs pos="63000">
                        <a:schemeClr val="accent1"/>
                      </a:gs>
                    </a:gsLst>
                    <a:lin ang="5400000" scaled="0"/>
                  </a:gradFill>
                  <a:latin typeface="Segoe UI"/>
                </a:rPr>
                <a:t>Protection in milliseconds</a:t>
              </a:r>
            </a:p>
            <a:p>
              <a:pPr algn="r">
                <a:lnSpc>
                  <a:spcPct val="90000"/>
                </a:lnSpc>
                <a:spcAft>
                  <a:spcPts val="588"/>
                </a:spcAft>
                <a:defRPr/>
              </a:pPr>
              <a:r>
                <a:rPr lang="en-US">
                  <a:gradFill>
                    <a:gsLst>
                      <a:gs pos="2917">
                        <a:schemeClr val="tx1"/>
                      </a:gs>
                      <a:gs pos="68000">
                        <a:schemeClr val="tx1"/>
                      </a:gs>
                    </a:gsLst>
                    <a:lin ang="5400000" scaled="0"/>
                  </a:gradFill>
                  <a:latin typeface="Segoe UI"/>
                </a:rPr>
                <a:t>Most components of the attack were blocked at first sight by metadata-based ML models</a:t>
              </a:r>
            </a:p>
          </p:txBody>
        </p:sp>
      </p:grpSp>
      <p:grpSp>
        <p:nvGrpSpPr>
          <p:cNvPr id="13" name="Group 12">
            <a:extLst>
              <a:ext uri="{FF2B5EF4-FFF2-40B4-BE49-F238E27FC236}">
                <a16:creationId xmlns:a16="http://schemas.microsoft.com/office/drawing/2014/main" id="{145243E3-B86A-4AE3-97D9-5A481C94D59D}"/>
              </a:ext>
            </a:extLst>
          </p:cNvPr>
          <p:cNvGrpSpPr/>
          <p:nvPr/>
        </p:nvGrpSpPr>
        <p:grpSpPr>
          <a:xfrm>
            <a:off x="6235431" y="3697883"/>
            <a:ext cx="5956570" cy="1114499"/>
            <a:chOff x="6235431" y="3697883"/>
            <a:chExt cx="5956570" cy="1114499"/>
          </a:xfrm>
        </p:grpSpPr>
        <p:sp>
          <p:nvSpPr>
            <p:cNvPr id="19" name="Text Placeholder 2">
              <a:extLst>
                <a:ext uri="{FF2B5EF4-FFF2-40B4-BE49-F238E27FC236}">
                  <a16:creationId xmlns:a16="http://schemas.microsoft.com/office/drawing/2014/main" id="{D6A2C8A7-20B5-4F47-9B00-3B536A562903}"/>
                </a:ext>
              </a:extLst>
            </p:cNvPr>
            <p:cNvSpPr txBox="1">
              <a:spLocks/>
            </p:cNvSpPr>
            <p:nvPr/>
          </p:nvSpPr>
          <p:spPr>
            <a:xfrm>
              <a:off x="6235431" y="3726969"/>
              <a:ext cx="5956570" cy="1056326"/>
            </a:xfrm>
            <a:prstGeom prst="rect">
              <a:avLst/>
            </a:prstGeom>
            <a:solidFill>
              <a:schemeClr val="bg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91440" bIns="146304" numCol="1" spcCol="0" rtlCol="0" fromWordArt="0" anchor="t" anchorCtr="0" forceAA="0" compatLnSpc="1">
              <a:prstTxWarp prst="textNoShape">
                <a:avLst/>
              </a:prstTxWarp>
              <a:noAutofit/>
            </a:bodyPr>
            <a:lstStyle>
              <a:defPPr>
                <a:defRPr lang="en-US"/>
              </a:defPPr>
              <a:lvl1pPr defTabSz="932472" fontAlgn="base">
                <a:spcBef>
                  <a:spcPct val="0"/>
                </a:spcBef>
                <a:spcAft>
                  <a:spcPct val="0"/>
                </a:spcAft>
                <a:defRPr sz="2400">
                  <a:gradFill>
                    <a:gsLst>
                      <a:gs pos="0">
                        <a:srgbClr val="FFFFFF"/>
                      </a:gs>
                      <a:gs pos="100000">
                        <a:srgbClr val="FFFFFF"/>
                      </a:gs>
                    </a:gsLst>
                    <a:lin ang="5400000" scaled="0"/>
                  </a:gra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cs typeface="Segoe UI" pitchFamily="34" charset="0"/>
              </a:endParaRPr>
            </a:p>
          </p:txBody>
        </p:sp>
        <p:sp>
          <p:nvSpPr>
            <p:cNvPr id="9" name="TextBox 8">
              <a:extLst>
                <a:ext uri="{FF2B5EF4-FFF2-40B4-BE49-F238E27FC236}">
                  <a16:creationId xmlns:a16="http://schemas.microsoft.com/office/drawing/2014/main" id="{65F7D2CA-EC29-4016-B0DC-4D0BABF58AA8}"/>
                </a:ext>
              </a:extLst>
            </p:cNvPr>
            <p:cNvSpPr txBox="1"/>
            <p:nvPr/>
          </p:nvSpPr>
          <p:spPr>
            <a:xfrm>
              <a:off x="6549675" y="3697883"/>
              <a:ext cx="5413725" cy="1114499"/>
            </a:xfrm>
            <a:prstGeom prst="rect">
              <a:avLst/>
            </a:prstGeom>
            <a:noFill/>
          </p:spPr>
          <p:txBody>
            <a:bodyPr wrap="square" lIns="179285" tIns="143428" rIns="179285" bIns="143428" rtlCol="0">
              <a:spAutoFit/>
            </a:bodyPr>
            <a:lstStyle/>
            <a:p>
              <a:pPr algn="r">
                <a:lnSpc>
                  <a:spcPct val="90000"/>
                </a:lnSpc>
                <a:spcAft>
                  <a:spcPts val="588"/>
                </a:spcAft>
                <a:defRPr/>
              </a:pPr>
              <a:r>
                <a:rPr lang="en-US" b="1">
                  <a:gradFill>
                    <a:gsLst>
                      <a:gs pos="2917">
                        <a:schemeClr val="accent1"/>
                      </a:gs>
                      <a:gs pos="63000">
                        <a:schemeClr val="accent1"/>
                      </a:gs>
                    </a:gsLst>
                    <a:lin ang="5400000" scaled="0"/>
                  </a:gradFill>
                  <a:latin typeface="Segoe UI"/>
                </a:rPr>
                <a:t>Protection in seconds</a:t>
              </a:r>
            </a:p>
            <a:p>
              <a:pPr algn="r">
                <a:lnSpc>
                  <a:spcPct val="90000"/>
                </a:lnSpc>
                <a:spcAft>
                  <a:spcPts val="588"/>
                </a:spcAft>
                <a:defRPr/>
              </a:pPr>
              <a:r>
                <a:rPr lang="en-US">
                  <a:gradFill>
                    <a:gsLst>
                      <a:gs pos="2917">
                        <a:schemeClr val="tx1"/>
                      </a:gs>
                      <a:gs pos="68000">
                        <a:schemeClr val="tx1"/>
                      </a:gs>
                    </a:gsLst>
                    <a:lin ang="5400000" scaled="0"/>
                  </a:gradFill>
                  <a:latin typeface="Segoe UI"/>
                </a:rPr>
                <a:t>Additional Protection was provided by sample analysis-based ML models for some components</a:t>
              </a:r>
            </a:p>
          </p:txBody>
        </p:sp>
      </p:grpSp>
      <p:sp>
        <p:nvSpPr>
          <p:cNvPr id="20" name="TextBox 19">
            <a:extLst>
              <a:ext uri="{FF2B5EF4-FFF2-40B4-BE49-F238E27FC236}">
                <a16:creationId xmlns:a16="http://schemas.microsoft.com/office/drawing/2014/main" id="{4957F1C9-C369-479B-9E58-CC501FDB7B61}"/>
              </a:ext>
            </a:extLst>
          </p:cNvPr>
          <p:cNvSpPr txBox="1"/>
          <p:nvPr/>
        </p:nvSpPr>
        <p:spPr>
          <a:xfrm>
            <a:off x="1235879" y="5717393"/>
            <a:ext cx="1792850" cy="720545"/>
          </a:xfrm>
          <a:prstGeom prst="rect">
            <a:avLst/>
          </a:prstGeom>
          <a:noFill/>
        </p:spPr>
        <p:txBody>
          <a:bodyPr wrap="square" lIns="179285" tIns="143428" rIns="179285" bIns="143428" rtlCol="0">
            <a:spAutoFit/>
          </a:bodyPr>
          <a:lstStyle/>
          <a:p>
            <a:pPr algn="ctr">
              <a:defRPr/>
            </a:pPr>
            <a:r>
              <a:rPr lang="en-US" sz="1400" b="1">
                <a:gradFill>
                  <a:gsLst>
                    <a:gs pos="2917">
                      <a:schemeClr val="accent1"/>
                    </a:gs>
                    <a:gs pos="100000">
                      <a:schemeClr val="accent1"/>
                    </a:gs>
                  </a:gsLst>
                  <a:lin ang="5400000" scaled="0"/>
                </a:gradFill>
                <a:latin typeface="Segoe UI Semibold" panose="020B0702040204020203" pitchFamily="34" charset="0"/>
                <a:cs typeface="Segoe UI Semibold" panose="020B0702040204020203" pitchFamily="34" charset="0"/>
              </a:rPr>
              <a:t>Big data </a:t>
            </a:r>
            <a:br>
              <a:rPr lang="en-US" sz="1400" b="1">
                <a:gradFill>
                  <a:gsLst>
                    <a:gs pos="2917">
                      <a:schemeClr val="accent1"/>
                    </a:gs>
                    <a:gs pos="100000">
                      <a:schemeClr val="accent1"/>
                    </a:gs>
                  </a:gsLst>
                  <a:lin ang="5400000" scaled="0"/>
                </a:gradFill>
                <a:latin typeface="Segoe UI Semibold" panose="020B0702040204020203" pitchFamily="34" charset="0"/>
                <a:cs typeface="Segoe UI Semibold" panose="020B0702040204020203" pitchFamily="34" charset="0"/>
              </a:rPr>
            </a:br>
            <a:r>
              <a:rPr lang="en-US" sz="1400" b="1">
                <a:gradFill>
                  <a:gsLst>
                    <a:gs pos="2917">
                      <a:schemeClr val="accent1"/>
                    </a:gs>
                    <a:gs pos="100000">
                      <a:schemeClr val="accent1"/>
                    </a:gs>
                  </a:gsLst>
                  <a:lin ang="5400000" scaled="0"/>
                </a:gradFill>
                <a:latin typeface="Segoe UI Semibold" panose="020B0702040204020203" pitchFamily="34" charset="0"/>
                <a:cs typeface="Segoe UI Semibold" panose="020B0702040204020203" pitchFamily="34" charset="0"/>
              </a:rPr>
              <a:t>analytics</a:t>
            </a:r>
          </a:p>
        </p:txBody>
      </p:sp>
      <p:grpSp>
        <p:nvGrpSpPr>
          <p:cNvPr id="4" name="Group 3">
            <a:extLst>
              <a:ext uri="{FF2B5EF4-FFF2-40B4-BE49-F238E27FC236}">
                <a16:creationId xmlns:a16="http://schemas.microsoft.com/office/drawing/2014/main" id="{84A9955F-87C8-4262-A5E0-55F7BAFCD16D}"/>
              </a:ext>
            </a:extLst>
          </p:cNvPr>
          <p:cNvGrpSpPr/>
          <p:nvPr/>
        </p:nvGrpSpPr>
        <p:grpSpPr>
          <a:xfrm rot="21138375">
            <a:off x="3265123" y="1170816"/>
            <a:ext cx="3251046" cy="5384989"/>
            <a:chOff x="4488516" y="1402717"/>
            <a:chExt cx="3251046" cy="5384989"/>
          </a:xfrm>
        </p:grpSpPr>
        <p:sp>
          <p:nvSpPr>
            <p:cNvPr id="22" name="TextBox 21">
              <a:extLst>
                <a:ext uri="{FF2B5EF4-FFF2-40B4-BE49-F238E27FC236}">
                  <a16:creationId xmlns:a16="http://schemas.microsoft.com/office/drawing/2014/main" id="{1088E942-29C0-497F-B13D-887CFC10DE01}"/>
                </a:ext>
              </a:extLst>
            </p:cNvPr>
            <p:cNvSpPr txBox="1"/>
            <p:nvPr/>
          </p:nvSpPr>
          <p:spPr>
            <a:xfrm rot="18405941">
              <a:off x="6762864" y="1845359"/>
              <a:ext cx="1419339" cy="534056"/>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765"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panose="020B0702040204020203" pitchFamily="34" charset="0"/>
                  <a:cs typeface="Segoe UI Semibold" panose="020B0702040204020203" pitchFamily="34" charset="0"/>
                </a:rPr>
                <a:t>Client ML</a:t>
              </a:r>
            </a:p>
          </p:txBody>
        </p:sp>
        <p:cxnSp>
          <p:nvCxnSpPr>
            <p:cNvPr id="23" name="Straight Connector 22">
              <a:extLst>
                <a:ext uri="{FF2B5EF4-FFF2-40B4-BE49-F238E27FC236}">
                  <a16:creationId xmlns:a16="http://schemas.microsoft.com/office/drawing/2014/main" id="{903163C4-29E0-45FD-960F-EFDA1168F2E7}"/>
                </a:ext>
              </a:extLst>
            </p:cNvPr>
            <p:cNvCxnSpPr>
              <a:cxnSpLocks/>
              <a:stCxn id="22" idx="1"/>
            </p:cNvCxnSpPr>
            <p:nvPr/>
          </p:nvCxnSpPr>
          <p:spPr>
            <a:xfrm rot="461625" flipH="1">
              <a:off x="4488516" y="2508807"/>
              <a:ext cx="2283101" cy="4278899"/>
            </a:xfrm>
            <a:prstGeom prst="line">
              <a:avLst/>
            </a:prstGeom>
            <a:solidFill>
              <a:srgbClr val="0078D7">
                <a:hueOff val="0"/>
                <a:satOff val="0"/>
                <a:lumOff val="0"/>
                <a:alphaOff val="0"/>
              </a:srgbClr>
            </a:solidFill>
            <a:ln w="10795" cap="flat" cmpd="sng" algn="ctr">
              <a:solidFill>
                <a:schemeClr val="accent1"/>
              </a:solidFill>
              <a:prstDash val="solid"/>
            </a:ln>
            <a:effectLst/>
          </p:spPr>
        </p:cxnSp>
        <p:sp>
          <p:nvSpPr>
            <p:cNvPr id="24" name="TextBox 23">
              <a:extLst>
                <a:ext uri="{FF2B5EF4-FFF2-40B4-BE49-F238E27FC236}">
                  <a16:creationId xmlns:a16="http://schemas.microsoft.com/office/drawing/2014/main" id="{9B76DDDE-00F7-413B-AFED-00EEC33DABC5}"/>
                </a:ext>
              </a:extLst>
            </p:cNvPr>
            <p:cNvSpPr txBox="1"/>
            <p:nvPr/>
          </p:nvSpPr>
          <p:spPr>
            <a:xfrm rot="18316622">
              <a:off x="5340373" y="3866334"/>
              <a:ext cx="1419339" cy="534056"/>
            </a:xfrm>
            <a:prstGeom prst="rect">
              <a:avLst/>
            </a:prstGeom>
            <a:solidFill>
              <a:srgbClr val="EAEAEA"/>
            </a:solid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765"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panose="020B0702040204020203" pitchFamily="34" charset="0"/>
                  <a:cs typeface="Segoe UI Semibold" panose="020B0702040204020203" pitchFamily="34" charset="0"/>
                </a:rPr>
                <a:t>Cloud ML</a:t>
              </a:r>
            </a:p>
          </p:txBody>
        </p:sp>
      </p:grpSp>
      <p:sp>
        <p:nvSpPr>
          <p:cNvPr id="27" name="TextBox 26">
            <a:extLst>
              <a:ext uri="{FF2B5EF4-FFF2-40B4-BE49-F238E27FC236}">
                <a16:creationId xmlns:a16="http://schemas.microsoft.com/office/drawing/2014/main" id="{19A6F4B4-81C2-42F7-A181-40DE64EA0F0F}"/>
              </a:ext>
            </a:extLst>
          </p:cNvPr>
          <p:cNvSpPr txBox="1"/>
          <p:nvPr/>
        </p:nvSpPr>
        <p:spPr>
          <a:xfrm>
            <a:off x="6235430" y="5134335"/>
            <a:ext cx="5906497" cy="830997"/>
          </a:xfrm>
          <a:prstGeom prst="rect">
            <a:avLst/>
          </a:prstGeom>
          <a:noFill/>
        </p:spPr>
        <p:txBody>
          <a:bodyPr wrap="square" lIns="0" tIns="0" rIns="0" bIns="0" rtlCol="0">
            <a:spAutoFit/>
          </a:bodyPr>
          <a:lstStyle/>
          <a:p>
            <a:pPr>
              <a:lnSpc>
                <a:spcPct val="90000"/>
              </a:lnSpc>
              <a:spcAft>
                <a:spcPts val="588"/>
              </a:spcAft>
              <a:defRPr/>
            </a:pPr>
            <a:r>
              <a:rPr lang="en-US" dirty="0">
                <a:gradFill>
                  <a:gsLst>
                    <a:gs pos="2917">
                      <a:schemeClr val="tx1"/>
                    </a:gs>
                    <a:gs pos="68000">
                      <a:schemeClr val="tx1"/>
                    </a:gs>
                  </a:gsLst>
                  <a:lin ang="5400000" scaled="0"/>
                </a:gradFill>
                <a:latin typeface="Segoe UI"/>
              </a:rPr>
              <a:t>On March 6, Microsoft Defender Antivirus blocked more than 400,000 instances of several sophisticated trojans</a:t>
            </a:r>
          </a:p>
          <a:p>
            <a:pPr>
              <a:lnSpc>
                <a:spcPct val="90000"/>
              </a:lnSpc>
              <a:spcAft>
                <a:spcPts val="588"/>
              </a:spcAft>
              <a:defRPr/>
            </a:pPr>
            <a:r>
              <a:rPr lang="en-US" dirty="0">
                <a:gradFill>
                  <a:gsLst>
                    <a:gs pos="2917">
                      <a:schemeClr val="tx1"/>
                    </a:gs>
                    <a:gs pos="68000">
                      <a:schemeClr val="tx1"/>
                    </a:gs>
                  </a:gsLst>
                  <a:lin ang="5400000" scaled="0"/>
                </a:gradFill>
                <a:latin typeface="Segoe UI"/>
                <a:hlinkClick r:id="rId8"/>
              </a:rPr>
              <a:t>http://aka.ms/dofoil</a:t>
            </a:r>
            <a:r>
              <a:rPr lang="en-US" dirty="0">
                <a:gradFill>
                  <a:gsLst>
                    <a:gs pos="2917">
                      <a:schemeClr val="tx1"/>
                    </a:gs>
                    <a:gs pos="68000">
                      <a:schemeClr val="tx1"/>
                    </a:gs>
                  </a:gsLst>
                  <a:lin ang="5400000" scaled="0"/>
                </a:gradFill>
                <a:latin typeface="Segoe UI"/>
              </a:rPr>
              <a:t> </a:t>
            </a:r>
          </a:p>
        </p:txBody>
      </p:sp>
      <p:sp>
        <p:nvSpPr>
          <p:cNvPr id="3" name="TextBox 2">
            <a:extLst>
              <a:ext uri="{FF2B5EF4-FFF2-40B4-BE49-F238E27FC236}">
                <a16:creationId xmlns:a16="http://schemas.microsoft.com/office/drawing/2014/main" id="{DC37DB93-92BC-4EE7-8919-09794C7F75E4}"/>
              </a:ext>
            </a:extLst>
          </p:cNvPr>
          <p:cNvSpPr txBox="1"/>
          <p:nvPr/>
        </p:nvSpPr>
        <p:spPr>
          <a:xfrm>
            <a:off x="7803107" y="6275253"/>
            <a:ext cx="4135748" cy="249299"/>
          </a:xfrm>
          <a:prstGeom prst="rect">
            <a:avLst/>
          </a:prstGeom>
          <a:noFill/>
        </p:spPr>
        <p:txBody>
          <a:bodyPr wrap="none" lIns="0" tIns="0" rIns="0" bIns="0" rtlCol="0">
            <a:spAutoFit/>
          </a:bodyPr>
          <a:lstStyle/>
          <a:p>
            <a:pPr algn="r">
              <a:lnSpc>
                <a:spcPct val="90000"/>
              </a:lnSpc>
              <a:spcAft>
                <a:spcPts val="588"/>
              </a:spcAft>
              <a:defRPr/>
            </a:pPr>
            <a:r>
              <a:rPr lang="en-US">
                <a:gradFill>
                  <a:gsLst>
                    <a:gs pos="2917">
                      <a:schemeClr val="tx1"/>
                    </a:gs>
                    <a:gs pos="68000">
                      <a:schemeClr val="tx1"/>
                    </a:gs>
                  </a:gsLst>
                  <a:lin ang="5400000" scaled="0"/>
                </a:gradFill>
                <a:latin typeface="Segoe UI"/>
              </a:rPr>
              <a:t>Other recent cases: </a:t>
            </a:r>
            <a:r>
              <a:rPr lang="en-US" err="1">
                <a:gradFill>
                  <a:gsLst>
                    <a:gs pos="2917">
                      <a:schemeClr val="tx1"/>
                    </a:gs>
                    <a:gs pos="68000">
                      <a:schemeClr val="tx1"/>
                    </a:gs>
                  </a:gsLst>
                  <a:lin ang="5400000" scaled="0"/>
                </a:gradFill>
                <a:latin typeface="Segoe UI"/>
                <a:hlinkClick r:id="rId9"/>
              </a:rPr>
              <a:t>Emotet</a:t>
            </a:r>
            <a:r>
              <a:rPr lang="en-US">
                <a:gradFill>
                  <a:gsLst>
                    <a:gs pos="2917">
                      <a:schemeClr val="tx1"/>
                    </a:gs>
                    <a:gs pos="68000">
                      <a:schemeClr val="tx1"/>
                    </a:gs>
                  </a:gsLst>
                  <a:lin ang="5400000" scaled="0"/>
                </a:gradFill>
                <a:latin typeface="Segoe UI"/>
              </a:rPr>
              <a:t> | </a:t>
            </a:r>
            <a:r>
              <a:rPr lang="en-US">
                <a:gradFill>
                  <a:gsLst>
                    <a:gs pos="2917">
                      <a:schemeClr val="tx1"/>
                    </a:gs>
                    <a:gs pos="68000">
                      <a:schemeClr val="tx1"/>
                    </a:gs>
                  </a:gsLst>
                  <a:lin ang="5400000" scaled="0"/>
                </a:gradFill>
                <a:latin typeface="Segoe UI"/>
                <a:hlinkClick r:id="rId10"/>
              </a:rPr>
              <a:t>Bad Rabbit</a:t>
            </a:r>
            <a:r>
              <a:rPr lang="en-US">
                <a:gradFill>
                  <a:gsLst>
                    <a:gs pos="2917">
                      <a:schemeClr val="tx1"/>
                    </a:gs>
                    <a:gs pos="68000">
                      <a:schemeClr val="tx1"/>
                    </a:gs>
                  </a:gsLst>
                  <a:lin ang="5400000" scaled="0"/>
                </a:gradFill>
                <a:latin typeface="Segoe UI"/>
              </a:rPr>
              <a:t>  </a:t>
            </a:r>
          </a:p>
        </p:txBody>
      </p:sp>
      <p:cxnSp>
        <p:nvCxnSpPr>
          <p:cNvPr id="12" name="Straight Connector 11">
            <a:extLst>
              <a:ext uri="{FF2B5EF4-FFF2-40B4-BE49-F238E27FC236}">
                <a16:creationId xmlns:a16="http://schemas.microsoft.com/office/drawing/2014/main" id="{ECFDA20B-4368-4565-B288-63D7D932B792}"/>
              </a:ext>
            </a:extLst>
          </p:cNvPr>
          <p:cNvCxnSpPr/>
          <p:nvPr/>
        </p:nvCxnSpPr>
        <p:spPr>
          <a:xfrm>
            <a:off x="2566391" y="6077665"/>
            <a:ext cx="462338"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28416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500"/>
                                        <p:tgtEl>
                                          <p:spTgt spid="13"/>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74C62E1-FD09-4D0B-81D5-6C32D8ED2D49}"/>
              </a:ext>
            </a:extLst>
          </p:cNvPr>
          <p:cNvSpPr/>
          <p:nvPr/>
        </p:nvSpPr>
        <p:spPr bwMode="auto">
          <a:xfrm>
            <a:off x="0" y="3429000"/>
            <a:ext cx="8140390" cy="3429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2">
            <a:extLst>
              <a:ext uri="{FF2B5EF4-FFF2-40B4-BE49-F238E27FC236}">
                <a16:creationId xmlns:a16="http://schemas.microsoft.com/office/drawing/2014/main" id="{71F4F68D-93C2-4E38-B5C9-C46847491D4D}"/>
              </a:ext>
            </a:extLst>
          </p:cNvPr>
          <p:cNvPicPr>
            <a:picLocks noChangeAspect="1"/>
          </p:cNvPicPr>
          <p:nvPr/>
        </p:nvPicPr>
        <p:blipFill rotWithShape="1">
          <a:blip r:embed="rId3"/>
          <a:srcRect l="18140" t="18268" r="25468" b="9615"/>
          <a:stretch/>
        </p:blipFill>
        <p:spPr>
          <a:xfrm>
            <a:off x="8140390" y="0"/>
            <a:ext cx="4051610" cy="6858000"/>
          </a:xfrm>
          <a:prstGeom prst="rect">
            <a:avLst/>
          </a:prstGeom>
        </p:spPr>
      </p:pic>
      <p:sp>
        <p:nvSpPr>
          <p:cNvPr id="11" name="Rectangle: Rounded Corners 10">
            <a:extLst>
              <a:ext uri="{FF2B5EF4-FFF2-40B4-BE49-F238E27FC236}">
                <a16:creationId xmlns:a16="http://schemas.microsoft.com/office/drawing/2014/main" id="{4883E56B-F174-4303-A139-D671741A75DB}"/>
              </a:ext>
            </a:extLst>
          </p:cNvPr>
          <p:cNvSpPr/>
          <p:nvPr/>
        </p:nvSpPr>
        <p:spPr bwMode="black">
          <a:xfrm>
            <a:off x="859277" y="1533618"/>
            <a:ext cx="1882416" cy="524280"/>
          </a:xfrm>
          <a:prstGeom prst="roundRect">
            <a:avLst>
              <a:gd name="adj" fmla="val 0"/>
            </a:avLst>
          </a:prstGeom>
          <a:ln w="38100">
            <a:solidFill>
              <a:schemeClr val="accent1"/>
            </a:solidFill>
          </a:ln>
          <a:extLst/>
        </p:spPr>
        <p:style>
          <a:lnRef idx="2">
            <a:schemeClr val="accent3"/>
          </a:lnRef>
          <a:fillRef idx="1">
            <a:schemeClr val="lt1"/>
          </a:fillRef>
          <a:effectRef idx="0">
            <a:schemeClr val="accent3"/>
          </a:effectRef>
          <a:fontRef idx="minor">
            <a:schemeClr val="dk1"/>
          </a:fontRef>
        </p:style>
        <p:txBody>
          <a:bodyPr vert="horz" wrap="square" lIns="69953" tIns="34976" rIns="69953" bIns="34976" numCol="1" rtlCol="0" anchor="ctr" anchorCtr="0" compatLnSpc="1">
            <a:prstTxWarp prst="textNoShape">
              <a:avLst/>
            </a:prstTxWarp>
          </a:bodyPr>
          <a:lstStyle/>
          <a:p>
            <a:pPr algn="ctr"/>
            <a:r>
              <a:rPr lang="en-US" sz="1600" kern="0">
                <a:gradFill>
                  <a:gsLst>
                    <a:gs pos="1250">
                      <a:schemeClr val="tx1"/>
                    </a:gs>
                    <a:gs pos="99000">
                      <a:schemeClr val="tx1"/>
                    </a:gs>
                  </a:gsLst>
                  <a:lin ang="5400000" scaled="0"/>
                </a:gradFill>
                <a:latin typeface="Segoe UI Semibold" panose="020B0702040204020203" pitchFamily="34" charset="0"/>
                <a:cs typeface="Segoe UI Semibold" panose="020B0702040204020203" pitchFamily="34" charset="0"/>
              </a:rPr>
              <a:t>Threat Prevention</a:t>
            </a:r>
          </a:p>
        </p:txBody>
      </p:sp>
      <p:sp>
        <p:nvSpPr>
          <p:cNvPr id="2" name="Rectangle 1">
            <a:extLst>
              <a:ext uri="{FF2B5EF4-FFF2-40B4-BE49-F238E27FC236}">
                <a16:creationId xmlns:a16="http://schemas.microsoft.com/office/drawing/2014/main" id="{190CE793-59CA-4029-BC4C-50AC74EAE2EE}"/>
              </a:ext>
            </a:extLst>
          </p:cNvPr>
          <p:cNvSpPr/>
          <p:nvPr/>
        </p:nvSpPr>
        <p:spPr bwMode="black">
          <a:xfrm>
            <a:off x="650697" y="1262498"/>
            <a:ext cx="2193596" cy="1034787"/>
          </a:xfrm>
          <a:prstGeom prst="rect">
            <a:avLst/>
          </a:prstGeom>
          <a:solidFill>
            <a:srgbClr val="EAEAEA">
              <a:alpha val="85098"/>
            </a:srgbClr>
          </a:solidFill>
          <a:ln>
            <a:noFill/>
          </a:ln>
          <a:extLst/>
        </p:spPr>
        <p:txBody>
          <a:bodyPr vert="horz" wrap="square" lIns="69953" tIns="34976" rIns="69953" bIns="34976" numCol="1" rtlCol="0" anchor="t" anchorCtr="0" compatLnSpc="1">
            <a:prstTxWarp prst="textNoShape">
              <a:avLst/>
            </a:prstTxWarp>
          </a:bodyP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350" b="0" i="0" u="none" strike="noStrike" kern="0" cap="none" spc="0" normalizeH="0" baseline="0" noProof="0">
              <a:ln>
                <a:noFill/>
              </a:ln>
              <a:solidFill>
                <a:srgbClr val="000000"/>
              </a:solidFill>
              <a:effectLst/>
              <a:uLnTx/>
              <a:uFillTx/>
            </a:endParaRPr>
          </a:p>
        </p:txBody>
      </p:sp>
      <p:sp>
        <p:nvSpPr>
          <p:cNvPr id="9" name="Rectangle: Rounded Corners 8">
            <a:extLst>
              <a:ext uri="{FF2B5EF4-FFF2-40B4-BE49-F238E27FC236}">
                <a16:creationId xmlns:a16="http://schemas.microsoft.com/office/drawing/2014/main" id="{99617231-8D94-4218-AB0C-6A7C69EAC031}"/>
              </a:ext>
            </a:extLst>
          </p:cNvPr>
          <p:cNvSpPr/>
          <p:nvPr/>
        </p:nvSpPr>
        <p:spPr bwMode="black">
          <a:xfrm>
            <a:off x="2973070" y="1516875"/>
            <a:ext cx="1882416" cy="524280"/>
          </a:xfrm>
          <a:prstGeom prst="roundRect">
            <a:avLst>
              <a:gd name="adj" fmla="val 0"/>
            </a:avLst>
          </a:prstGeom>
          <a:ln w="38100">
            <a:solidFill>
              <a:schemeClr val="accent1"/>
            </a:solidFill>
          </a:ln>
          <a:extLst/>
        </p:spPr>
        <p:style>
          <a:lnRef idx="2">
            <a:schemeClr val="accent3"/>
          </a:lnRef>
          <a:fillRef idx="1">
            <a:schemeClr val="lt1"/>
          </a:fillRef>
          <a:effectRef idx="0">
            <a:schemeClr val="accent3"/>
          </a:effectRef>
          <a:fontRef idx="minor">
            <a:schemeClr val="dk1"/>
          </a:fontRef>
        </p:style>
        <p:txBody>
          <a:bodyPr vert="horz" wrap="square" lIns="69953" tIns="34976" rIns="69953" bIns="34976" numCol="1" rtlCol="0" anchor="ctr" anchorCtr="0" compatLnSpc="1">
            <a:prstTxWarp prst="textNoShape">
              <a:avLst/>
            </a:prstTxWarp>
          </a:bodyPr>
          <a:lstStyle/>
          <a:p>
            <a:pPr algn="ctr"/>
            <a:r>
              <a:rPr lang="en-US" sz="1600" kern="0">
                <a:gradFill>
                  <a:gsLst>
                    <a:gs pos="1250">
                      <a:schemeClr val="tx1"/>
                    </a:gs>
                    <a:gs pos="99000">
                      <a:schemeClr val="tx1"/>
                    </a:gs>
                  </a:gsLst>
                  <a:lin ang="5400000" scaled="0"/>
                </a:gradFill>
                <a:latin typeface="Segoe UI Semibold" panose="020B0702040204020203" pitchFamily="34" charset="0"/>
                <a:cs typeface="Segoe UI Semibold" panose="020B0702040204020203" pitchFamily="34" charset="0"/>
              </a:rPr>
              <a:t>Threat Detection</a:t>
            </a:r>
          </a:p>
        </p:txBody>
      </p:sp>
      <p:sp>
        <p:nvSpPr>
          <p:cNvPr id="10" name="Rectangle: Rounded Corners 9">
            <a:extLst>
              <a:ext uri="{FF2B5EF4-FFF2-40B4-BE49-F238E27FC236}">
                <a16:creationId xmlns:a16="http://schemas.microsoft.com/office/drawing/2014/main" id="{F416643C-7A5D-4D0C-9108-96D8B5ADB1EB}"/>
              </a:ext>
            </a:extLst>
          </p:cNvPr>
          <p:cNvSpPr/>
          <p:nvPr/>
        </p:nvSpPr>
        <p:spPr bwMode="black">
          <a:xfrm>
            <a:off x="5113042" y="1516875"/>
            <a:ext cx="1870249" cy="524280"/>
          </a:xfrm>
          <a:prstGeom prst="roundRect">
            <a:avLst>
              <a:gd name="adj" fmla="val 0"/>
            </a:avLst>
          </a:prstGeom>
          <a:ln w="38100">
            <a:solidFill>
              <a:schemeClr val="accent1"/>
            </a:solidFill>
          </a:ln>
          <a:extLst/>
        </p:spPr>
        <p:style>
          <a:lnRef idx="2">
            <a:schemeClr val="accent3"/>
          </a:lnRef>
          <a:fillRef idx="1">
            <a:schemeClr val="lt1"/>
          </a:fillRef>
          <a:effectRef idx="0">
            <a:schemeClr val="accent3"/>
          </a:effectRef>
          <a:fontRef idx="minor">
            <a:schemeClr val="dk1"/>
          </a:fontRef>
        </p:style>
        <p:txBody>
          <a:bodyPr vert="horz" wrap="square" lIns="69953" tIns="34976" rIns="69953" bIns="34976" numCol="1" rtlCol="0" anchor="ctr" anchorCtr="0" compatLnSpc="1">
            <a:prstTxWarp prst="textNoShape">
              <a:avLst/>
            </a:prstTxWarp>
          </a:bodyPr>
          <a:lstStyle/>
          <a:p>
            <a:pPr algn="ctr"/>
            <a:r>
              <a:rPr lang="en-US" sz="1600" kern="0">
                <a:gradFill>
                  <a:gsLst>
                    <a:gs pos="1250">
                      <a:schemeClr val="tx1"/>
                    </a:gs>
                    <a:gs pos="99000">
                      <a:schemeClr val="tx1"/>
                    </a:gs>
                  </a:gsLst>
                  <a:lin ang="5400000" scaled="0"/>
                </a:gradFill>
                <a:latin typeface="Segoe UI Semibold" panose="020B0702040204020203" pitchFamily="34" charset="0"/>
                <a:cs typeface="Segoe UI Semibold" panose="020B0702040204020203" pitchFamily="34" charset="0"/>
              </a:rPr>
              <a:t>Response</a:t>
            </a:r>
          </a:p>
        </p:txBody>
      </p:sp>
      <p:cxnSp>
        <p:nvCxnSpPr>
          <p:cNvPr id="12" name="Connector: Elbow 11">
            <a:extLst>
              <a:ext uri="{FF2B5EF4-FFF2-40B4-BE49-F238E27FC236}">
                <a16:creationId xmlns:a16="http://schemas.microsoft.com/office/drawing/2014/main" id="{490F4D1C-C663-418F-896C-0A67E8C1F0F9}"/>
              </a:ext>
            </a:extLst>
          </p:cNvPr>
          <p:cNvCxnSpPr>
            <a:cxnSpLocks/>
            <a:stCxn id="10" idx="3"/>
            <a:endCxn id="9" idx="2"/>
          </p:cNvCxnSpPr>
          <p:nvPr/>
        </p:nvCxnSpPr>
        <p:spPr>
          <a:xfrm flipH="1">
            <a:off x="3914278" y="1779015"/>
            <a:ext cx="3069013" cy="262140"/>
          </a:xfrm>
          <a:prstGeom prst="bentConnector4">
            <a:avLst>
              <a:gd name="adj1" fmla="val -7449"/>
              <a:gd name="adj2" fmla="val 187205"/>
            </a:avLst>
          </a:prstGeom>
          <a:ln w="1905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 name="Connector: Elbow 12">
            <a:extLst>
              <a:ext uri="{FF2B5EF4-FFF2-40B4-BE49-F238E27FC236}">
                <a16:creationId xmlns:a16="http://schemas.microsoft.com/office/drawing/2014/main" id="{B75430E8-C38A-4562-9A90-7E17D615E9BC}"/>
              </a:ext>
            </a:extLst>
          </p:cNvPr>
          <p:cNvCxnSpPr>
            <a:cxnSpLocks/>
            <a:stCxn id="10" idx="3"/>
            <a:endCxn id="11" idx="2"/>
          </p:cNvCxnSpPr>
          <p:nvPr/>
        </p:nvCxnSpPr>
        <p:spPr>
          <a:xfrm flipH="1">
            <a:off x="1800485" y="1779015"/>
            <a:ext cx="5182806" cy="278883"/>
          </a:xfrm>
          <a:prstGeom prst="bentConnector4">
            <a:avLst>
              <a:gd name="adj1" fmla="val -4442"/>
              <a:gd name="adj2" fmla="val 176633"/>
            </a:avLst>
          </a:prstGeom>
          <a:ln w="1905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14" name="Rectangle: Rounded Corners 13">
            <a:extLst>
              <a:ext uri="{FF2B5EF4-FFF2-40B4-BE49-F238E27FC236}">
                <a16:creationId xmlns:a16="http://schemas.microsoft.com/office/drawing/2014/main" id="{98ED160F-5EAA-47B8-9F98-BF056B2DDA30}"/>
              </a:ext>
            </a:extLst>
          </p:cNvPr>
          <p:cNvSpPr/>
          <p:nvPr/>
        </p:nvSpPr>
        <p:spPr bwMode="black">
          <a:xfrm>
            <a:off x="5238632" y="2143874"/>
            <a:ext cx="1619068" cy="285355"/>
          </a:xfrm>
          <a:prstGeom prst="roundRect">
            <a:avLst/>
          </a:prstGeom>
          <a:solidFill>
            <a:srgbClr val="EAEAEA"/>
          </a:solidFill>
          <a:ln w="19050">
            <a:noFill/>
            <a:prstDash val="sysDash"/>
          </a:ln>
          <a:extLst/>
        </p:spPr>
        <p:style>
          <a:lnRef idx="2">
            <a:schemeClr val="accent3"/>
          </a:lnRef>
          <a:fillRef idx="1">
            <a:schemeClr val="lt1"/>
          </a:fillRef>
          <a:effectRef idx="0">
            <a:schemeClr val="accent3"/>
          </a:effectRef>
          <a:fontRef idx="minor">
            <a:schemeClr val="dk1"/>
          </a:fontRef>
        </p:style>
        <p:txBody>
          <a:bodyPr vert="horz" wrap="square" lIns="69953" tIns="34976" rIns="69953" bIns="34976"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1" u="none" strike="noStrike" kern="0" cap="none" spc="0" normalizeH="0" baseline="0" noProof="0">
                <a:ln>
                  <a:noFill/>
                </a:ln>
                <a:gradFill>
                  <a:gsLst>
                    <a:gs pos="1250">
                      <a:schemeClr val="tx1"/>
                    </a:gs>
                    <a:gs pos="99000">
                      <a:schemeClr val="tx1"/>
                    </a:gs>
                  </a:gsLst>
                  <a:lin ang="5400000" scaled="0"/>
                </a:gradFill>
                <a:effectLst/>
                <a:uLnTx/>
                <a:uFillTx/>
              </a:rPr>
              <a:t>Lessons Learned</a:t>
            </a:r>
          </a:p>
        </p:txBody>
      </p:sp>
      <p:cxnSp>
        <p:nvCxnSpPr>
          <p:cNvPr id="15" name="Straight Arrow Connector 14">
            <a:extLst>
              <a:ext uri="{FF2B5EF4-FFF2-40B4-BE49-F238E27FC236}">
                <a16:creationId xmlns:a16="http://schemas.microsoft.com/office/drawing/2014/main" id="{6C0CBF94-7E5D-4B47-B7FD-A82ACA4203E5}"/>
              </a:ext>
            </a:extLst>
          </p:cNvPr>
          <p:cNvCxnSpPr>
            <a:cxnSpLocks/>
            <a:stCxn id="9" idx="3"/>
            <a:endCxn id="10" idx="1"/>
          </p:cNvCxnSpPr>
          <p:nvPr/>
        </p:nvCxnSpPr>
        <p:spPr>
          <a:xfrm>
            <a:off x="4855486" y="1779015"/>
            <a:ext cx="257556" cy="0"/>
          </a:xfrm>
          <a:prstGeom prst="straightConnector1">
            <a:avLst/>
          </a:prstGeom>
          <a:ln w="1905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2C59428B-96EE-4194-B126-0408921A294F}"/>
              </a:ext>
            </a:extLst>
          </p:cNvPr>
          <p:cNvCxnSpPr/>
          <p:nvPr/>
        </p:nvCxnSpPr>
        <p:spPr>
          <a:xfrm>
            <a:off x="2741693" y="1784236"/>
            <a:ext cx="231377" cy="0"/>
          </a:xfrm>
          <a:prstGeom prst="straightConnector1">
            <a:avLst/>
          </a:prstGeom>
          <a:ln w="1905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939CFD90-C0CE-49D7-A1BF-CFE5BE894430}"/>
              </a:ext>
            </a:extLst>
          </p:cNvPr>
          <p:cNvSpPr/>
          <p:nvPr/>
        </p:nvSpPr>
        <p:spPr>
          <a:xfrm>
            <a:off x="1496735" y="4020116"/>
            <a:ext cx="5146920" cy="2246769"/>
          </a:xfrm>
          <a:prstGeom prst="rect">
            <a:avLst/>
          </a:prstGeom>
        </p:spPr>
        <p:txBody>
          <a:bodyPr wrap="square">
            <a:spAutoFit/>
          </a:bodyPr>
          <a:lstStyle/>
          <a:p>
            <a:pPr algn="ctr"/>
            <a:r>
              <a:rPr lang="en-US" sz="2000">
                <a:gradFill>
                  <a:gsLst>
                    <a:gs pos="1250">
                      <a:schemeClr val="bg1"/>
                    </a:gs>
                    <a:gs pos="99000">
                      <a:schemeClr val="bg1"/>
                    </a:gs>
                  </a:gsLst>
                  <a:lin ang="5400000" scaled="0"/>
                </a:gradFill>
              </a:rPr>
              <a:t>At some point the adversary has </a:t>
            </a:r>
            <a:br>
              <a:rPr lang="en-US" sz="2000">
                <a:gradFill>
                  <a:gsLst>
                    <a:gs pos="1250">
                      <a:schemeClr val="bg1"/>
                    </a:gs>
                    <a:gs pos="99000">
                      <a:schemeClr val="bg1"/>
                    </a:gs>
                  </a:gsLst>
                  <a:lin ang="5400000" scaled="0"/>
                </a:gradFill>
              </a:rPr>
            </a:br>
            <a:r>
              <a:rPr lang="en-US" sz="2000">
                <a:gradFill>
                  <a:gsLst>
                    <a:gs pos="1250">
                      <a:schemeClr val="bg1"/>
                    </a:gs>
                    <a:gs pos="99000">
                      <a:schemeClr val="bg1"/>
                    </a:gs>
                  </a:gsLst>
                  <a:lin ang="5400000" scaled="0"/>
                </a:gradFill>
              </a:rPr>
              <a:t>to do something anomalous—</a:t>
            </a:r>
            <a:br>
              <a:rPr lang="en-US" sz="2000">
                <a:gradFill>
                  <a:gsLst>
                    <a:gs pos="1250">
                      <a:schemeClr val="bg1"/>
                    </a:gs>
                    <a:gs pos="99000">
                      <a:schemeClr val="bg1"/>
                    </a:gs>
                  </a:gsLst>
                  <a:lin ang="5400000" scaled="0"/>
                </a:gradFill>
              </a:rPr>
            </a:br>
            <a:endParaRPr lang="en-US" sz="2000">
              <a:gradFill>
                <a:gsLst>
                  <a:gs pos="1250">
                    <a:schemeClr val="bg1"/>
                  </a:gs>
                  <a:gs pos="99000">
                    <a:schemeClr val="bg1"/>
                  </a:gs>
                </a:gsLst>
                <a:lin ang="5400000" scaled="0"/>
              </a:gradFill>
            </a:endParaRPr>
          </a:p>
          <a:p>
            <a:pPr algn="ctr"/>
            <a:endParaRPr lang="en-US" sz="2000">
              <a:gradFill>
                <a:gsLst>
                  <a:gs pos="1250">
                    <a:schemeClr val="bg1"/>
                  </a:gs>
                  <a:gs pos="99000">
                    <a:schemeClr val="bg1"/>
                  </a:gs>
                </a:gsLst>
                <a:lin ang="5400000" scaled="0"/>
              </a:gradFill>
            </a:endParaRPr>
          </a:p>
          <a:p>
            <a:pPr algn="ctr"/>
            <a:endParaRPr lang="en-US" sz="2000">
              <a:gradFill>
                <a:gsLst>
                  <a:gs pos="1250">
                    <a:schemeClr val="bg1"/>
                  </a:gs>
                  <a:gs pos="99000">
                    <a:schemeClr val="bg1"/>
                  </a:gs>
                </a:gsLst>
                <a:lin ang="5400000" scaled="0"/>
              </a:gradFill>
            </a:endParaRPr>
          </a:p>
          <a:p>
            <a:pPr algn="ctr"/>
            <a:r>
              <a:rPr lang="en-US" sz="2000" b="1">
                <a:gradFill>
                  <a:gsLst>
                    <a:gs pos="1250">
                      <a:schemeClr val="bg1"/>
                    </a:gs>
                    <a:gs pos="99000">
                      <a:schemeClr val="bg1"/>
                    </a:gs>
                  </a:gsLst>
                  <a:lin ang="5400000" scaled="0"/>
                </a:gradFill>
              </a:rPr>
              <a:t>You have to be able to spot that </a:t>
            </a:r>
            <a:br>
              <a:rPr lang="en-US" sz="2000" b="1">
                <a:gradFill>
                  <a:gsLst>
                    <a:gs pos="1250">
                      <a:schemeClr val="bg1"/>
                    </a:gs>
                    <a:gs pos="99000">
                      <a:schemeClr val="bg1"/>
                    </a:gs>
                  </a:gsLst>
                  <a:lin ang="5400000" scaled="0"/>
                </a:gradFill>
              </a:rPr>
            </a:br>
            <a:r>
              <a:rPr lang="en-US" sz="2000" b="1">
                <a:gradFill>
                  <a:gsLst>
                    <a:gs pos="1250">
                      <a:schemeClr val="bg1"/>
                    </a:gs>
                    <a:gs pos="99000">
                      <a:schemeClr val="bg1"/>
                    </a:gs>
                  </a:gsLst>
                  <a:lin ang="5400000" scaled="0"/>
                </a:gradFill>
              </a:rPr>
              <a:t>and quickly take action on it</a:t>
            </a:r>
          </a:p>
        </p:txBody>
      </p:sp>
      <p:sp>
        <p:nvSpPr>
          <p:cNvPr id="17" name="magnify" title="Icon of a magnifying glass">
            <a:extLst>
              <a:ext uri="{FF2B5EF4-FFF2-40B4-BE49-F238E27FC236}">
                <a16:creationId xmlns:a16="http://schemas.microsoft.com/office/drawing/2014/main" id="{BE3CC64C-30A2-4B2A-AE40-05DB76E0A3AA}"/>
              </a:ext>
            </a:extLst>
          </p:cNvPr>
          <p:cNvSpPr>
            <a:spLocks noChangeAspect="1" noEditPoints="1"/>
          </p:cNvSpPr>
          <p:nvPr/>
        </p:nvSpPr>
        <p:spPr bwMode="auto">
          <a:xfrm flipH="1">
            <a:off x="3820088" y="4898173"/>
            <a:ext cx="500214" cy="490654"/>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571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lgn="ctr"/>
            <a:endParaRPr lang="en-US" sz="900">
              <a:gradFill>
                <a:gsLst>
                  <a:gs pos="0">
                    <a:srgbClr val="505050"/>
                  </a:gs>
                  <a:gs pos="100000">
                    <a:srgbClr val="505050"/>
                  </a:gs>
                </a:gsLst>
                <a:lin ang="5400000" scaled="1"/>
              </a:gradFill>
            </a:endParaRPr>
          </a:p>
        </p:txBody>
      </p:sp>
    </p:spTree>
    <p:extLst>
      <p:ext uri="{BB962C8B-B14F-4D97-AF65-F5344CB8AC3E}">
        <p14:creationId xmlns:p14="http://schemas.microsoft.com/office/powerpoint/2010/main" val="31039757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25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nodeType="withEffect">
                                  <p:stCondLst>
                                    <p:cond delay="75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500"/>
                                        <p:tgtEl>
                                          <p:spTgt spid="15"/>
                                        </p:tgtEl>
                                      </p:cBhvr>
                                    </p:animEffect>
                                  </p:childTnLst>
                                </p:cTn>
                              </p:par>
                              <p:par>
                                <p:cTn id="17" presetID="10" presetClass="entr" presetSubtype="0" fill="hold" grpId="0" nodeType="withEffect">
                                  <p:stCondLst>
                                    <p:cond delay="100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childTnLst>
                          </p:cTn>
                        </p:par>
                        <p:par>
                          <p:cTn id="20" fill="hold">
                            <p:stCondLst>
                              <p:cond delay="1500"/>
                            </p:stCondLst>
                            <p:childTnLst>
                              <p:par>
                                <p:cTn id="21" presetID="10" presetClass="entr" presetSubtype="0" fill="hold" grpId="0" nodeType="after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childTnLst>
                                </p:cTn>
                              </p:par>
                              <p:par>
                                <p:cTn id="24" presetID="22" presetClass="entr" presetSubtype="2" fill="hold" nodeType="with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wipe(right)">
                                      <p:cBhvr>
                                        <p:cTn id="26" dur="500"/>
                                        <p:tgtEl>
                                          <p:spTgt spid="13"/>
                                        </p:tgtEl>
                                      </p:cBhvr>
                                    </p:animEffect>
                                  </p:childTnLst>
                                </p:cTn>
                              </p:par>
                              <p:par>
                                <p:cTn id="27" presetID="22" presetClass="entr" presetSubtype="2" fill="hold" nodeType="with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wipe(right)">
                                      <p:cBhvr>
                                        <p:cTn id="29" dur="500"/>
                                        <p:tgtEl>
                                          <p:spTgt spid="12"/>
                                        </p:tgtEl>
                                      </p:cBhvr>
                                    </p:animEffect>
                                  </p:childTnLst>
                                </p:cTn>
                              </p:par>
                            </p:childTnLst>
                          </p:cTn>
                        </p:par>
                        <p:par>
                          <p:cTn id="30" fill="hold">
                            <p:stCondLst>
                              <p:cond delay="2000"/>
                            </p:stCondLst>
                            <p:childTnLst>
                              <p:par>
                                <p:cTn id="31" presetID="10" presetClass="entr" presetSubtype="0" fill="hold" grpId="0" nodeType="afterEffect">
                                  <p:stCondLst>
                                    <p:cond delay="0"/>
                                  </p:stCondLst>
                                  <p:childTnLst>
                                    <p:set>
                                      <p:cBhvr>
                                        <p:cTn id="32" dur="1" fill="hold">
                                          <p:stCondLst>
                                            <p:cond delay="0"/>
                                          </p:stCondLst>
                                        </p:cTn>
                                        <p:tgtEl>
                                          <p:spTgt spid="2"/>
                                        </p:tgtEl>
                                        <p:attrNameLst>
                                          <p:attrName>style.visibility</p:attrName>
                                        </p:attrNameLst>
                                      </p:cBhvr>
                                      <p:to>
                                        <p:strVal val="visible"/>
                                      </p:to>
                                    </p:set>
                                    <p:animEffect transition="in" filter="fade">
                                      <p:cBhvr>
                                        <p:cTn id="33" dur="500"/>
                                        <p:tgtEl>
                                          <p:spTgt spid="2"/>
                                        </p:tgtEl>
                                      </p:cBhvr>
                                    </p:animEffect>
                                  </p:childTnLst>
                                </p:cTn>
                              </p:par>
                            </p:childTnLst>
                          </p:cTn>
                        </p:par>
                        <p:par>
                          <p:cTn id="34" fill="hold">
                            <p:stCondLst>
                              <p:cond delay="2500"/>
                            </p:stCondLst>
                            <p:childTnLst>
                              <p:par>
                                <p:cTn id="35" presetID="26" presetClass="emph" presetSubtype="0" fill="hold" nodeType="afterEffect">
                                  <p:stCondLst>
                                    <p:cond delay="0"/>
                                  </p:stCondLst>
                                  <p:childTnLst>
                                    <p:animEffect transition="out" filter="fade">
                                      <p:cBhvr>
                                        <p:cTn id="36" dur="500" tmFilter="0, 0; .2, .5; .8, .5; 1, 0"/>
                                        <p:tgtEl>
                                          <p:spTgt spid="20"/>
                                        </p:tgtEl>
                                      </p:cBhvr>
                                    </p:animEffect>
                                    <p:animScale>
                                      <p:cBhvr>
                                        <p:cTn id="37" dur="250" autoRev="1" fill="hold"/>
                                        <p:tgtEl>
                                          <p:spTgt spid="20"/>
                                        </p:tgtEl>
                                      </p:cBhvr>
                                      <p:by x="105000" y="105000"/>
                                    </p:animScale>
                                  </p:childTnLst>
                                </p:cTn>
                              </p:par>
                              <p:par>
                                <p:cTn id="38" presetID="26" presetClass="emph" presetSubtype="0" fill="hold" grpId="1" nodeType="withEffect">
                                  <p:stCondLst>
                                    <p:cond delay="0"/>
                                  </p:stCondLst>
                                  <p:childTnLst>
                                    <p:animEffect transition="out" filter="fade">
                                      <p:cBhvr>
                                        <p:cTn id="39" dur="500" tmFilter="0, 0; .2, .5; .8, .5; 1, 0"/>
                                        <p:tgtEl>
                                          <p:spTgt spid="9"/>
                                        </p:tgtEl>
                                      </p:cBhvr>
                                    </p:animEffect>
                                    <p:animScale>
                                      <p:cBhvr>
                                        <p:cTn id="40" dur="250" autoRev="1" fill="hold"/>
                                        <p:tgtEl>
                                          <p:spTgt spid="9"/>
                                        </p:tgtEl>
                                      </p:cBhvr>
                                      <p:by x="105000" y="105000"/>
                                    </p:animScale>
                                  </p:childTnLst>
                                </p:cTn>
                              </p:par>
                              <p:par>
                                <p:cTn id="41" presetID="26" presetClass="emph" presetSubtype="0" fill="hold" nodeType="withEffect">
                                  <p:stCondLst>
                                    <p:cond delay="0"/>
                                  </p:stCondLst>
                                  <p:childTnLst>
                                    <p:animEffect transition="out" filter="fade">
                                      <p:cBhvr>
                                        <p:cTn id="42" dur="500" tmFilter="0, 0; .2, .5; .8, .5; 1, 0"/>
                                        <p:tgtEl>
                                          <p:spTgt spid="15"/>
                                        </p:tgtEl>
                                      </p:cBhvr>
                                    </p:animEffect>
                                    <p:animScale>
                                      <p:cBhvr>
                                        <p:cTn id="43" dur="250" autoRev="1" fill="hold"/>
                                        <p:tgtEl>
                                          <p:spTgt spid="15"/>
                                        </p:tgtEl>
                                      </p:cBhvr>
                                      <p:by x="105000" y="105000"/>
                                    </p:animScale>
                                  </p:childTnLst>
                                </p:cTn>
                              </p:par>
                              <p:par>
                                <p:cTn id="44" presetID="26" presetClass="emph" presetSubtype="0" fill="hold" grpId="1" nodeType="withEffect">
                                  <p:stCondLst>
                                    <p:cond delay="0"/>
                                  </p:stCondLst>
                                  <p:childTnLst>
                                    <p:animEffect transition="out" filter="fade">
                                      <p:cBhvr>
                                        <p:cTn id="45" dur="500" tmFilter="0, 0; .2, .5; .8, .5; 1, 0"/>
                                        <p:tgtEl>
                                          <p:spTgt spid="10"/>
                                        </p:tgtEl>
                                      </p:cBhvr>
                                    </p:animEffect>
                                    <p:animScale>
                                      <p:cBhvr>
                                        <p:cTn id="46" dur="250" autoRev="1" fill="hold"/>
                                        <p:tgtEl>
                                          <p:spTgt spid="10"/>
                                        </p:tgtEl>
                                      </p:cBhvr>
                                      <p:by x="105000" y="105000"/>
                                    </p:animScale>
                                  </p:childTnLst>
                                </p:cTn>
                              </p:par>
                              <p:par>
                                <p:cTn id="47" presetID="26" presetClass="emph" presetSubtype="0" fill="hold" grpId="1" nodeType="withEffect">
                                  <p:stCondLst>
                                    <p:cond delay="0"/>
                                  </p:stCondLst>
                                  <p:childTnLst>
                                    <p:animEffect transition="out" filter="fade">
                                      <p:cBhvr>
                                        <p:cTn id="48" dur="500" tmFilter="0, 0; .2, .5; .8, .5; 1, 0"/>
                                        <p:tgtEl>
                                          <p:spTgt spid="14"/>
                                        </p:tgtEl>
                                      </p:cBhvr>
                                    </p:animEffect>
                                    <p:animScale>
                                      <p:cBhvr>
                                        <p:cTn id="49" dur="250" autoRev="1" fill="hold"/>
                                        <p:tgtEl>
                                          <p:spTgt spid="14"/>
                                        </p:tgtEl>
                                      </p:cBhvr>
                                      <p:by x="105000" y="105000"/>
                                    </p:animScale>
                                  </p:childTnLst>
                                </p:cTn>
                              </p:par>
                              <p:par>
                                <p:cTn id="50" presetID="26" presetClass="emph" presetSubtype="0" fill="hold" nodeType="withEffect">
                                  <p:stCondLst>
                                    <p:cond delay="0"/>
                                  </p:stCondLst>
                                  <p:childTnLst>
                                    <p:animEffect transition="out" filter="fade">
                                      <p:cBhvr>
                                        <p:cTn id="51" dur="500" tmFilter="0, 0; .2, .5; .8, .5; 1, 0"/>
                                        <p:tgtEl>
                                          <p:spTgt spid="13"/>
                                        </p:tgtEl>
                                      </p:cBhvr>
                                    </p:animEffect>
                                    <p:animScale>
                                      <p:cBhvr>
                                        <p:cTn id="52" dur="250" autoRev="1" fill="hold"/>
                                        <p:tgtEl>
                                          <p:spTgt spid="13"/>
                                        </p:tgtEl>
                                      </p:cBhvr>
                                      <p:by x="105000" y="105000"/>
                                    </p:animScale>
                                  </p:childTnLst>
                                </p:cTn>
                              </p:par>
                              <p:par>
                                <p:cTn id="53" presetID="26" presetClass="emph" presetSubtype="0" fill="hold" nodeType="withEffect">
                                  <p:stCondLst>
                                    <p:cond delay="0"/>
                                  </p:stCondLst>
                                  <p:childTnLst>
                                    <p:animEffect transition="out" filter="fade">
                                      <p:cBhvr>
                                        <p:cTn id="54" dur="500" tmFilter="0, 0; .2, .5; .8, .5; 1, 0"/>
                                        <p:tgtEl>
                                          <p:spTgt spid="12"/>
                                        </p:tgtEl>
                                      </p:cBhvr>
                                    </p:animEffect>
                                    <p:animScale>
                                      <p:cBhvr>
                                        <p:cTn id="55" dur="250" autoRev="1" fill="hold"/>
                                        <p:tgtEl>
                                          <p:spTgt spid="12"/>
                                        </p:tgtEl>
                                      </p:cBhvr>
                                      <p:by x="105000" y="105000"/>
                                    </p:animScale>
                                  </p:childTnLst>
                                </p:cTn>
                              </p:par>
                            </p:childTnLst>
                          </p:cTn>
                        </p:par>
                        <p:par>
                          <p:cTn id="56" fill="hold">
                            <p:stCondLst>
                              <p:cond delay="3000"/>
                            </p:stCondLst>
                            <p:childTnLst>
                              <p:par>
                                <p:cTn id="57" presetID="10" presetClass="entr" presetSubtype="0" fill="hold" nodeType="afterEffect">
                                  <p:stCondLst>
                                    <p:cond delay="0"/>
                                  </p:stCondLst>
                                  <p:childTnLst>
                                    <p:set>
                                      <p:cBhvr>
                                        <p:cTn id="58" dur="1" fill="hold">
                                          <p:stCondLst>
                                            <p:cond delay="0"/>
                                          </p:stCondLst>
                                        </p:cTn>
                                        <p:tgtEl>
                                          <p:spTgt spid="4">
                                            <p:txEl>
                                              <p:pRg st="0" end="0"/>
                                            </p:txEl>
                                          </p:spTgt>
                                        </p:tgtEl>
                                        <p:attrNameLst>
                                          <p:attrName>style.visibility</p:attrName>
                                        </p:attrNameLst>
                                      </p:cBhvr>
                                      <p:to>
                                        <p:strVal val="visible"/>
                                      </p:to>
                                    </p:set>
                                    <p:animEffect transition="in" filter="fade">
                                      <p:cBhvr>
                                        <p:cTn id="59" dur="500"/>
                                        <p:tgtEl>
                                          <p:spTgt spid="4">
                                            <p:txEl>
                                              <p:pRg st="0" end="0"/>
                                            </p:txEl>
                                          </p:spTgt>
                                        </p:tgtEl>
                                      </p:cBhvr>
                                    </p:animEffect>
                                  </p:childTnLst>
                                </p:cTn>
                              </p:par>
                            </p:childTnLst>
                          </p:cTn>
                        </p:par>
                        <p:par>
                          <p:cTn id="60" fill="hold">
                            <p:stCondLst>
                              <p:cond delay="3500"/>
                            </p:stCondLst>
                            <p:childTnLst>
                              <p:par>
                                <p:cTn id="61" presetID="10" presetClass="entr" presetSubtype="0" fill="hold" nodeType="afterEffect">
                                  <p:stCondLst>
                                    <p:cond delay="0"/>
                                  </p:stCondLst>
                                  <p:childTnLst>
                                    <p:set>
                                      <p:cBhvr>
                                        <p:cTn id="62" dur="1" fill="hold">
                                          <p:stCondLst>
                                            <p:cond delay="0"/>
                                          </p:stCondLst>
                                        </p:cTn>
                                        <p:tgtEl>
                                          <p:spTgt spid="4">
                                            <p:txEl>
                                              <p:pRg st="3" end="3"/>
                                            </p:txEl>
                                          </p:spTgt>
                                        </p:tgtEl>
                                        <p:attrNameLst>
                                          <p:attrName>style.visibility</p:attrName>
                                        </p:attrNameLst>
                                      </p:cBhvr>
                                      <p:to>
                                        <p:strVal val="visible"/>
                                      </p:to>
                                    </p:set>
                                    <p:animEffect transition="in" filter="fade">
                                      <p:cBhvr>
                                        <p:cTn id="63" dur="500"/>
                                        <p:tgtEl>
                                          <p:spTgt spid="4">
                                            <p:txEl>
                                              <p:pRg st="3" end="3"/>
                                            </p:txEl>
                                          </p:spTgt>
                                        </p:tgtEl>
                                      </p:cBhvr>
                                    </p:animEffect>
                                  </p:childTnLst>
                                </p:cTn>
                              </p:par>
                              <p:par>
                                <p:cTn id="64" presetID="53" presetClass="entr" presetSubtype="16" fill="hold" grpId="0" nodeType="withEffect">
                                  <p:stCondLst>
                                    <p:cond delay="250"/>
                                  </p:stCondLst>
                                  <p:childTnLst>
                                    <p:set>
                                      <p:cBhvr>
                                        <p:cTn id="65" dur="1" fill="hold">
                                          <p:stCondLst>
                                            <p:cond delay="0"/>
                                          </p:stCondLst>
                                        </p:cTn>
                                        <p:tgtEl>
                                          <p:spTgt spid="17"/>
                                        </p:tgtEl>
                                        <p:attrNameLst>
                                          <p:attrName>style.visibility</p:attrName>
                                        </p:attrNameLst>
                                      </p:cBhvr>
                                      <p:to>
                                        <p:strVal val="visible"/>
                                      </p:to>
                                    </p:set>
                                    <p:anim calcmode="lin" valueType="num">
                                      <p:cBhvr>
                                        <p:cTn id="66" dur="500" fill="hold"/>
                                        <p:tgtEl>
                                          <p:spTgt spid="17"/>
                                        </p:tgtEl>
                                        <p:attrNameLst>
                                          <p:attrName>ppt_w</p:attrName>
                                        </p:attrNameLst>
                                      </p:cBhvr>
                                      <p:tavLst>
                                        <p:tav tm="0">
                                          <p:val>
                                            <p:fltVal val="0"/>
                                          </p:val>
                                        </p:tav>
                                        <p:tav tm="100000">
                                          <p:val>
                                            <p:strVal val="#ppt_w"/>
                                          </p:val>
                                        </p:tav>
                                      </p:tavLst>
                                    </p:anim>
                                    <p:anim calcmode="lin" valueType="num">
                                      <p:cBhvr>
                                        <p:cTn id="67" dur="500" fill="hold"/>
                                        <p:tgtEl>
                                          <p:spTgt spid="17"/>
                                        </p:tgtEl>
                                        <p:attrNameLst>
                                          <p:attrName>ppt_h</p:attrName>
                                        </p:attrNameLst>
                                      </p:cBhvr>
                                      <p:tavLst>
                                        <p:tav tm="0">
                                          <p:val>
                                            <p:fltVal val="0"/>
                                          </p:val>
                                        </p:tav>
                                        <p:tav tm="100000">
                                          <p:val>
                                            <p:strVal val="#ppt_h"/>
                                          </p:val>
                                        </p:tav>
                                      </p:tavLst>
                                    </p:anim>
                                    <p:animEffect transition="in" filter="fade">
                                      <p:cBhvr>
                                        <p:cTn id="68"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2" grpId="0" animBg="1"/>
      <p:bldP spid="9" grpId="0" animBg="1"/>
      <p:bldP spid="9" grpId="1" animBg="1"/>
      <p:bldP spid="10" grpId="0" animBg="1"/>
      <p:bldP spid="10" grpId="1" animBg="1"/>
      <p:bldP spid="14" grpId="0" animBg="1"/>
      <p:bldP spid="14" grpId="1" animBg="1"/>
      <p:bldP spid="17"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p:cNvSpPr/>
          <p:nvPr/>
        </p:nvSpPr>
        <p:spPr bwMode="auto">
          <a:xfrm>
            <a:off x="0" y="4759505"/>
            <a:ext cx="12192000" cy="2098495"/>
          </a:xfrm>
          <a:prstGeom prst="roundRect">
            <a:avLst>
              <a:gd name="adj" fmla="val 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800"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6" name="Freeform: Shape 25">
            <a:extLst>
              <a:ext uri="{FF2B5EF4-FFF2-40B4-BE49-F238E27FC236}">
                <a16:creationId xmlns:a16="http://schemas.microsoft.com/office/drawing/2014/main" id="{4B5C346F-EF58-4827-A7BA-684ED7DFDC6F}"/>
              </a:ext>
            </a:extLst>
          </p:cNvPr>
          <p:cNvSpPr/>
          <p:nvPr/>
        </p:nvSpPr>
        <p:spPr bwMode="auto">
          <a:xfrm rot="1737818">
            <a:off x="8466250" y="896659"/>
            <a:ext cx="2540759" cy="2893298"/>
          </a:xfrm>
          <a:custGeom>
            <a:avLst/>
            <a:gdLst>
              <a:gd name="connsiteX0" fmla="*/ 1417051 w 3645795"/>
              <a:gd name="connsiteY0" fmla="*/ 1316951 h 4151662"/>
              <a:gd name="connsiteX1" fmla="*/ 1553479 w 3645795"/>
              <a:gd name="connsiteY1" fmla="*/ 1563441 h 4151662"/>
              <a:gd name="connsiteX2" fmla="*/ 1411531 w 3645795"/>
              <a:gd name="connsiteY2" fmla="*/ 1642006 h 4151662"/>
              <a:gd name="connsiteX3" fmla="*/ 1275447 w 3645795"/>
              <a:gd name="connsiteY3" fmla="*/ 1396136 h 4151662"/>
              <a:gd name="connsiteX4" fmla="*/ 1224730 w 3645795"/>
              <a:gd name="connsiteY4" fmla="*/ 1427968 h 4151662"/>
              <a:gd name="connsiteX5" fmla="*/ 936672 w 3645795"/>
              <a:gd name="connsiteY5" fmla="*/ 1715506 h 4151662"/>
              <a:gd name="connsiteX6" fmla="*/ 1170476 w 3645795"/>
              <a:gd name="connsiteY6" fmla="*/ 1823850 h 4151662"/>
              <a:gd name="connsiteX7" fmla="*/ 1100996 w 3645795"/>
              <a:gd name="connsiteY7" fmla="*/ 1973687 h 4151662"/>
              <a:gd name="connsiteX8" fmla="*/ 847003 w 3645795"/>
              <a:gd name="connsiteY8" fmla="*/ 1855986 h 4151662"/>
              <a:gd name="connsiteX9" fmla="*/ 707233 w 3645795"/>
              <a:gd name="connsiteY9" fmla="*/ 2312599 h 4151662"/>
              <a:gd name="connsiteX10" fmla="*/ 980054 w 3645795"/>
              <a:gd name="connsiteY10" fmla="*/ 2310739 h 4151662"/>
              <a:gd name="connsiteX11" fmla="*/ 981148 w 3645795"/>
              <a:gd name="connsiteY11" fmla="*/ 2475880 h 4151662"/>
              <a:gd name="connsiteX12" fmla="*/ 689683 w 3645795"/>
              <a:gd name="connsiteY12" fmla="*/ 2477868 h 4151662"/>
              <a:gd name="connsiteX13" fmla="*/ 795554 w 3645795"/>
              <a:gd name="connsiteY13" fmla="*/ 2955639 h 4151662"/>
              <a:gd name="connsiteX14" fmla="*/ 1067449 w 3645795"/>
              <a:gd name="connsiteY14" fmla="*/ 2805151 h 4151662"/>
              <a:gd name="connsiteX15" fmla="*/ 1147415 w 3645795"/>
              <a:gd name="connsiteY15" fmla="*/ 2949630 h 4151662"/>
              <a:gd name="connsiteX16" fmla="*/ 862835 w 3645795"/>
              <a:gd name="connsiteY16" fmla="*/ 3107139 h 4151662"/>
              <a:gd name="connsiteX17" fmla="*/ 1211258 w 3645795"/>
              <a:gd name="connsiteY17" fmla="*/ 3493118 h 4151662"/>
              <a:gd name="connsiteX18" fmla="*/ 1358602 w 3645795"/>
              <a:gd name="connsiteY18" fmla="*/ 3253306 h 4151662"/>
              <a:gd name="connsiteX19" fmla="*/ 1499329 w 3645795"/>
              <a:gd name="connsiteY19" fmla="*/ 3339728 h 4151662"/>
              <a:gd name="connsiteX20" fmla="*/ 1351607 w 3645795"/>
              <a:gd name="connsiteY20" fmla="*/ 3580151 h 4151662"/>
              <a:gd name="connsiteX21" fmla="*/ 1773389 w 3645795"/>
              <a:gd name="connsiteY21" fmla="*/ 3715616 h 4151662"/>
              <a:gd name="connsiteX22" fmla="*/ 1825849 w 3645795"/>
              <a:gd name="connsiteY22" fmla="*/ 3427421 h 4151662"/>
              <a:gd name="connsiteX23" fmla="*/ 1988342 w 3645795"/>
              <a:gd name="connsiteY23" fmla="*/ 3456956 h 4151662"/>
              <a:gd name="connsiteX24" fmla="*/ 1937239 w 3645795"/>
              <a:gd name="connsiteY24" fmla="*/ 3737722 h 4151662"/>
              <a:gd name="connsiteX25" fmla="*/ 2499769 w 3645795"/>
              <a:gd name="connsiteY25" fmla="*/ 3611213 h 4151662"/>
              <a:gd name="connsiteX26" fmla="*/ 2377023 w 3645795"/>
              <a:gd name="connsiteY26" fmla="*/ 3389442 h 4151662"/>
              <a:gd name="connsiteX27" fmla="*/ 2521540 w 3645795"/>
              <a:gd name="connsiteY27" fmla="*/ 3309455 h 4151662"/>
              <a:gd name="connsiteX28" fmla="*/ 2645609 w 3645795"/>
              <a:gd name="connsiteY28" fmla="*/ 3533616 h 4151662"/>
              <a:gd name="connsiteX29" fmla="*/ 3038442 w 3645795"/>
              <a:gd name="connsiteY29" fmla="*/ 3133890 h 4151662"/>
              <a:gd name="connsiteX30" fmla="*/ 2809083 w 3645795"/>
              <a:gd name="connsiteY30" fmla="*/ 3042361 h 4151662"/>
              <a:gd name="connsiteX31" fmla="*/ 2870343 w 3645795"/>
              <a:gd name="connsiteY31" fmla="*/ 2888983 h 4151662"/>
              <a:gd name="connsiteX32" fmla="*/ 3112597 w 3645795"/>
              <a:gd name="connsiteY32" fmla="*/ 2985665 h 4151662"/>
              <a:gd name="connsiteX33" fmla="*/ 3229144 w 3645795"/>
              <a:gd name="connsiteY33" fmla="*/ 2541797 h 4151662"/>
              <a:gd name="connsiteX34" fmla="*/ 2937818 w 3645795"/>
              <a:gd name="connsiteY34" fmla="*/ 2539228 h 4151662"/>
              <a:gd name="connsiteX35" fmla="*/ 2939310 w 3645795"/>
              <a:gd name="connsiteY35" fmla="*/ 2374090 h 4151662"/>
              <a:gd name="connsiteX36" fmla="*/ 3227318 w 3645795"/>
              <a:gd name="connsiteY36" fmla="*/ 2376632 h 4151662"/>
              <a:gd name="connsiteX37" fmla="*/ 3088996 w 3645795"/>
              <a:gd name="connsiteY37" fmla="*/ 1882309 h 4151662"/>
              <a:gd name="connsiteX38" fmla="*/ 2796377 w 3645795"/>
              <a:gd name="connsiteY38" fmla="*/ 2044267 h 4151662"/>
              <a:gd name="connsiteX39" fmla="*/ 2716412 w 3645795"/>
              <a:gd name="connsiteY39" fmla="*/ 1899789 h 4151662"/>
              <a:gd name="connsiteX40" fmla="*/ 2997725 w 3645795"/>
              <a:gd name="connsiteY40" fmla="*/ 1744087 h 4151662"/>
              <a:gd name="connsiteX41" fmla="*/ 2656581 w 3645795"/>
              <a:gd name="connsiteY41" fmla="*/ 1407040 h 4151662"/>
              <a:gd name="connsiteX42" fmla="*/ 2510450 w 3645795"/>
              <a:gd name="connsiteY42" fmla="*/ 1636747 h 4151662"/>
              <a:gd name="connsiteX43" fmla="*/ 2371091 w 3645795"/>
              <a:gd name="connsiteY43" fmla="*/ 1548133 h 4151662"/>
              <a:gd name="connsiteX44" fmla="*/ 2514546 w 3645795"/>
              <a:gd name="connsiteY44" fmla="*/ 1322643 h 4151662"/>
              <a:gd name="connsiteX45" fmla="*/ 2085802 w 3645795"/>
              <a:gd name="connsiteY45" fmla="*/ 1200165 h 4151662"/>
              <a:gd name="connsiteX46" fmla="*/ 2025088 w 3645795"/>
              <a:gd name="connsiteY46" fmla="*/ 1197619 h 4151662"/>
              <a:gd name="connsiteX47" fmla="*/ 2025088 w 3645795"/>
              <a:gd name="connsiteY47" fmla="*/ 1461538 h 4151662"/>
              <a:gd name="connsiteX48" fmla="*/ 1862849 w 3645795"/>
              <a:gd name="connsiteY48" fmla="*/ 1461538 h 4151662"/>
              <a:gd name="connsiteX49" fmla="*/ 1862849 w 3645795"/>
              <a:gd name="connsiteY49" fmla="*/ 1199555 h 4151662"/>
              <a:gd name="connsiteX50" fmla="*/ 1785230 w 3645795"/>
              <a:gd name="connsiteY50" fmla="*/ 1205583 h 4151662"/>
              <a:gd name="connsiteX51" fmla="*/ 1451475 w 3645795"/>
              <a:gd name="connsiteY51" fmla="*/ 1299928 h 4151662"/>
              <a:gd name="connsiteX52" fmla="*/ 724643 w 3645795"/>
              <a:gd name="connsiteY52" fmla="*/ 245893 h 4151662"/>
              <a:gd name="connsiteX53" fmla="*/ 603405 w 3645795"/>
              <a:gd name="connsiteY53" fmla="*/ 667475 h 4151662"/>
              <a:gd name="connsiteX54" fmla="*/ 836583 w 3645795"/>
              <a:gd name="connsiteY54" fmla="*/ 819517 h 4151662"/>
              <a:gd name="connsiteX55" fmla="*/ 730269 w 3645795"/>
              <a:gd name="connsiteY55" fmla="*/ 627434 h 4151662"/>
              <a:gd name="connsiteX56" fmla="*/ 775767 w 3645795"/>
              <a:gd name="connsiteY56" fmla="*/ 469220 h 4151662"/>
              <a:gd name="connsiteX57" fmla="*/ 879695 w 3645795"/>
              <a:gd name="connsiteY57" fmla="*/ 411698 h 4151662"/>
              <a:gd name="connsiteX58" fmla="*/ 1037921 w 3645795"/>
              <a:gd name="connsiteY58" fmla="*/ 457155 h 4151662"/>
              <a:gd name="connsiteX59" fmla="*/ 1146864 w 3645795"/>
              <a:gd name="connsiteY59" fmla="*/ 653989 h 4151662"/>
              <a:gd name="connsiteX60" fmla="*/ 1146259 w 3645795"/>
              <a:gd name="connsiteY60" fmla="*/ 367016 h 4151662"/>
              <a:gd name="connsiteX61" fmla="*/ 724643 w 3645795"/>
              <a:gd name="connsiteY61" fmla="*/ 245893 h 4151662"/>
              <a:gd name="connsiteX62" fmla="*/ 624414 w 3645795"/>
              <a:gd name="connsiteY62" fmla="*/ 64804 h 4151662"/>
              <a:gd name="connsiteX63" fmla="*/ 1327391 w 3645795"/>
              <a:gd name="connsiteY63" fmla="*/ 266763 h 4151662"/>
              <a:gd name="connsiteX64" fmla="*/ 1258762 w 3645795"/>
              <a:gd name="connsiteY64" fmla="*/ 856161 h 4151662"/>
              <a:gd name="connsiteX65" fmla="*/ 1298300 w 3645795"/>
              <a:gd name="connsiteY65" fmla="*/ 927597 h 4151662"/>
              <a:gd name="connsiteX66" fmla="*/ 3434871 w 3645795"/>
              <a:gd name="connsiteY66" fmla="*/ 1651064 h 4151662"/>
              <a:gd name="connsiteX67" fmla="*/ 2776466 w 3645795"/>
              <a:gd name="connsiteY67" fmla="*/ 3940588 h 4151662"/>
              <a:gd name="connsiteX68" fmla="*/ 486771 w 3645795"/>
              <a:gd name="connsiteY68" fmla="*/ 3282777 h 4151662"/>
              <a:gd name="connsiteX69" fmla="*/ 470251 w 3645795"/>
              <a:gd name="connsiteY69" fmla="*/ 1685535 h 4151662"/>
              <a:gd name="connsiteX70" fmla="*/ 241670 w 3645795"/>
              <a:gd name="connsiteY70" fmla="*/ 1669811 h 4151662"/>
              <a:gd name="connsiteX71" fmla="*/ 0 w 3645795"/>
              <a:gd name="connsiteY71" fmla="*/ 1525641 h 4151662"/>
              <a:gd name="connsiteX72" fmla="*/ 232045 w 3645795"/>
              <a:gd name="connsiteY72" fmla="*/ 1175569 h 4151662"/>
              <a:gd name="connsiteX73" fmla="*/ 488044 w 3645795"/>
              <a:gd name="connsiteY73" fmla="*/ 1332915 h 4151662"/>
              <a:gd name="connsiteX74" fmla="*/ 582558 w 3645795"/>
              <a:gd name="connsiteY74" fmla="*/ 1509587 h 4151662"/>
              <a:gd name="connsiteX75" fmla="*/ 993173 w 3645795"/>
              <a:gd name="connsiteY75" fmla="*/ 1102436 h 4151662"/>
              <a:gd name="connsiteX76" fmla="*/ 950323 w 3645795"/>
              <a:gd name="connsiteY76" fmla="*/ 1025018 h 4151662"/>
              <a:gd name="connsiteX77" fmla="*/ 422273 w 3645795"/>
              <a:gd name="connsiteY77" fmla="*/ 767728 h 4151662"/>
              <a:gd name="connsiteX78" fmla="*/ 624414 w 3645795"/>
              <a:gd name="connsiteY78" fmla="*/ 64804 h 4151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3645795" h="4151662">
                <a:moveTo>
                  <a:pt x="1417051" y="1316951"/>
                </a:moveTo>
                <a:lnTo>
                  <a:pt x="1553479" y="1563441"/>
                </a:lnTo>
                <a:lnTo>
                  <a:pt x="1411531" y="1642006"/>
                </a:lnTo>
                <a:lnTo>
                  <a:pt x="1275447" y="1396136"/>
                </a:lnTo>
                <a:lnTo>
                  <a:pt x="1224730" y="1427968"/>
                </a:lnTo>
                <a:cubicBezTo>
                  <a:pt x="1110794" y="1508654"/>
                  <a:pt x="1013919" y="1605882"/>
                  <a:pt x="936672" y="1715506"/>
                </a:cubicBezTo>
                <a:lnTo>
                  <a:pt x="1170476" y="1823850"/>
                </a:lnTo>
                <a:lnTo>
                  <a:pt x="1100996" y="1973687"/>
                </a:lnTo>
                <a:lnTo>
                  <a:pt x="847003" y="1855986"/>
                </a:lnTo>
                <a:cubicBezTo>
                  <a:pt x="768427" y="1997001"/>
                  <a:pt x="717796" y="2151790"/>
                  <a:pt x="707233" y="2312599"/>
                </a:cubicBezTo>
                <a:lnTo>
                  <a:pt x="980054" y="2310739"/>
                </a:lnTo>
                <a:lnTo>
                  <a:pt x="981148" y="2475880"/>
                </a:lnTo>
                <a:lnTo>
                  <a:pt x="689683" y="2477868"/>
                </a:lnTo>
                <a:cubicBezTo>
                  <a:pt x="688875" y="2639725"/>
                  <a:pt x="720646" y="2803272"/>
                  <a:pt x="795554" y="2955639"/>
                </a:cubicBezTo>
                <a:lnTo>
                  <a:pt x="1067449" y="2805151"/>
                </a:lnTo>
                <a:lnTo>
                  <a:pt x="1147415" y="2949630"/>
                </a:lnTo>
                <a:lnTo>
                  <a:pt x="862835" y="3107139"/>
                </a:lnTo>
                <a:cubicBezTo>
                  <a:pt x="953338" y="3263830"/>
                  <a:pt x="1072514" y="3394022"/>
                  <a:pt x="1211258" y="3493118"/>
                </a:cubicBezTo>
                <a:lnTo>
                  <a:pt x="1358602" y="3253306"/>
                </a:lnTo>
                <a:lnTo>
                  <a:pt x="1499329" y="3339728"/>
                </a:lnTo>
                <a:lnTo>
                  <a:pt x="1351607" y="3580151"/>
                </a:lnTo>
                <a:cubicBezTo>
                  <a:pt x="1482142" y="3653295"/>
                  <a:pt x="1624648" y="3702236"/>
                  <a:pt x="1773389" y="3715616"/>
                </a:cubicBezTo>
                <a:lnTo>
                  <a:pt x="1825849" y="3427421"/>
                </a:lnTo>
                <a:lnTo>
                  <a:pt x="1988342" y="3456956"/>
                </a:lnTo>
                <a:lnTo>
                  <a:pt x="1937239" y="3737722"/>
                </a:lnTo>
                <a:cubicBezTo>
                  <a:pt x="2127495" y="3743635"/>
                  <a:pt x="2321149" y="3704827"/>
                  <a:pt x="2499769" y="3611213"/>
                </a:cubicBezTo>
                <a:lnTo>
                  <a:pt x="2377023" y="3389442"/>
                </a:lnTo>
                <a:lnTo>
                  <a:pt x="2521540" y="3309455"/>
                </a:lnTo>
                <a:lnTo>
                  <a:pt x="2645609" y="3533616"/>
                </a:lnTo>
                <a:cubicBezTo>
                  <a:pt x="2811027" y="3429639"/>
                  <a:pt x="2944492" y="3292653"/>
                  <a:pt x="3038442" y="3133890"/>
                </a:cubicBezTo>
                <a:lnTo>
                  <a:pt x="2809083" y="3042361"/>
                </a:lnTo>
                <a:lnTo>
                  <a:pt x="2870343" y="2888983"/>
                </a:lnTo>
                <a:lnTo>
                  <a:pt x="3112597" y="2985665"/>
                </a:lnTo>
                <a:cubicBezTo>
                  <a:pt x="3183807" y="2848376"/>
                  <a:pt x="3220875" y="2696587"/>
                  <a:pt x="3229144" y="2541797"/>
                </a:cubicBezTo>
                <a:lnTo>
                  <a:pt x="2937818" y="2539228"/>
                </a:lnTo>
                <a:lnTo>
                  <a:pt x="2939310" y="2374090"/>
                </a:lnTo>
                <a:lnTo>
                  <a:pt x="3227318" y="2376632"/>
                </a:lnTo>
                <a:cubicBezTo>
                  <a:pt x="3218095" y="2208526"/>
                  <a:pt x="3171943" y="2040479"/>
                  <a:pt x="3088996" y="1882309"/>
                </a:cubicBezTo>
                <a:lnTo>
                  <a:pt x="2796377" y="2044267"/>
                </a:lnTo>
                <a:lnTo>
                  <a:pt x="2716412" y="1899789"/>
                </a:lnTo>
                <a:lnTo>
                  <a:pt x="2997725" y="1744087"/>
                </a:lnTo>
                <a:cubicBezTo>
                  <a:pt x="2910590" y="1602280"/>
                  <a:pt x="2791994" y="1490142"/>
                  <a:pt x="2656581" y="1407040"/>
                </a:cubicBezTo>
                <a:lnTo>
                  <a:pt x="2510450" y="1636747"/>
                </a:lnTo>
                <a:lnTo>
                  <a:pt x="2371091" y="1548133"/>
                </a:lnTo>
                <a:lnTo>
                  <a:pt x="2514546" y="1322643"/>
                </a:lnTo>
                <a:cubicBezTo>
                  <a:pt x="2380053" y="1256775"/>
                  <a:pt x="2234739" y="1215302"/>
                  <a:pt x="2085802" y="1200165"/>
                </a:cubicBezTo>
                <a:lnTo>
                  <a:pt x="2025088" y="1197619"/>
                </a:lnTo>
                <a:lnTo>
                  <a:pt x="2025088" y="1461538"/>
                </a:lnTo>
                <a:lnTo>
                  <a:pt x="1862849" y="1461538"/>
                </a:lnTo>
                <a:lnTo>
                  <a:pt x="1862849" y="1199555"/>
                </a:lnTo>
                <a:lnTo>
                  <a:pt x="1785230" y="1205583"/>
                </a:lnTo>
                <a:cubicBezTo>
                  <a:pt x="1672304" y="1221215"/>
                  <a:pt x="1560040" y="1252390"/>
                  <a:pt x="1451475" y="1299928"/>
                </a:cubicBezTo>
                <a:close/>
                <a:moveTo>
                  <a:pt x="724643" y="245893"/>
                </a:moveTo>
                <a:cubicBezTo>
                  <a:pt x="574737" y="328863"/>
                  <a:pt x="520458" y="517610"/>
                  <a:pt x="603405" y="667475"/>
                </a:cubicBezTo>
                <a:cubicBezTo>
                  <a:pt x="653199" y="757441"/>
                  <a:pt x="741126" y="812938"/>
                  <a:pt x="836583" y="819517"/>
                </a:cubicBezTo>
                <a:lnTo>
                  <a:pt x="730269" y="627434"/>
                </a:lnTo>
                <a:cubicBezTo>
                  <a:pt x="699140" y="571192"/>
                  <a:pt x="719510" y="500357"/>
                  <a:pt x="775767" y="469220"/>
                </a:cubicBezTo>
                <a:lnTo>
                  <a:pt x="879695" y="411698"/>
                </a:lnTo>
                <a:cubicBezTo>
                  <a:pt x="935952" y="380561"/>
                  <a:pt x="1006792" y="400913"/>
                  <a:pt x="1037921" y="457155"/>
                </a:cubicBezTo>
                <a:lnTo>
                  <a:pt x="1146864" y="653989"/>
                </a:lnTo>
                <a:cubicBezTo>
                  <a:pt x="1196360" y="568143"/>
                  <a:pt x="1197770" y="460083"/>
                  <a:pt x="1146259" y="367016"/>
                </a:cubicBezTo>
                <a:cubicBezTo>
                  <a:pt x="1063312" y="217151"/>
                  <a:pt x="874552" y="162922"/>
                  <a:pt x="724643" y="245893"/>
                </a:cubicBezTo>
                <a:close/>
                <a:moveTo>
                  <a:pt x="624414" y="64804"/>
                </a:moveTo>
                <a:cubicBezTo>
                  <a:pt x="874357" y="-73535"/>
                  <a:pt x="1189089" y="16885"/>
                  <a:pt x="1327391" y="266763"/>
                </a:cubicBezTo>
                <a:cubicBezTo>
                  <a:pt x="1436225" y="463399"/>
                  <a:pt x="1403371" y="700184"/>
                  <a:pt x="1258762" y="856161"/>
                </a:cubicBezTo>
                <a:lnTo>
                  <a:pt x="1298300" y="927597"/>
                </a:lnTo>
                <a:cubicBezTo>
                  <a:pt x="2081058" y="580156"/>
                  <a:pt x="3011623" y="886359"/>
                  <a:pt x="3434871" y="1651064"/>
                </a:cubicBezTo>
                <a:cubicBezTo>
                  <a:pt x="3885338" y="2464946"/>
                  <a:pt x="3590559" y="3490003"/>
                  <a:pt x="2776466" y="3940588"/>
                </a:cubicBezTo>
                <a:cubicBezTo>
                  <a:pt x="1962372" y="4391172"/>
                  <a:pt x="937238" y="4096659"/>
                  <a:pt x="486771" y="3282777"/>
                </a:cubicBezTo>
                <a:cubicBezTo>
                  <a:pt x="202041" y="2768341"/>
                  <a:pt x="215055" y="2169530"/>
                  <a:pt x="470251" y="1685535"/>
                </a:cubicBezTo>
                <a:lnTo>
                  <a:pt x="241670" y="1669811"/>
                </a:lnTo>
                <a:lnTo>
                  <a:pt x="0" y="1525641"/>
                </a:lnTo>
                <a:lnTo>
                  <a:pt x="232045" y="1175569"/>
                </a:lnTo>
                <a:lnTo>
                  <a:pt x="488044" y="1332915"/>
                </a:lnTo>
                <a:cubicBezTo>
                  <a:pt x="519551" y="1391807"/>
                  <a:pt x="551055" y="1450693"/>
                  <a:pt x="582558" y="1509587"/>
                </a:cubicBezTo>
                <a:cubicBezTo>
                  <a:pt x="687437" y="1349485"/>
                  <a:pt x="823678" y="1208396"/>
                  <a:pt x="993173" y="1102436"/>
                </a:cubicBezTo>
                <a:lnTo>
                  <a:pt x="950323" y="1025018"/>
                </a:lnTo>
                <a:cubicBezTo>
                  <a:pt x="743609" y="1059719"/>
                  <a:pt x="529707" y="961835"/>
                  <a:pt x="422273" y="767728"/>
                </a:cubicBezTo>
                <a:cubicBezTo>
                  <a:pt x="283971" y="517850"/>
                  <a:pt x="374472" y="203142"/>
                  <a:pt x="624414" y="64804"/>
                </a:cubicBezTo>
                <a:close/>
              </a:path>
            </a:pathLst>
          </a:custGeom>
          <a:solidFill>
            <a:schemeClr val="tx2"/>
          </a:solidFill>
          <a:ln w="38100">
            <a:solidFill>
              <a:srgbClr val="EAEAE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p>
            <a:r>
              <a:rPr lang="en-US"/>
              <a:t>Making better decisions faster</a:t>
            </a:r>
          </a:p>
        </p:txBody>
      </p:sp>
      <p:sp>
        <p:nvSpPr>
          <p:cNvPr id="3" name="Text Placeholder 2"/>
          <p:cNvSpPr>
            <a:spLocks noGrp="1"/>
          </p:cNvSpPr>
          <p:nvPr>
            <p:ph type="body" sz="quarter" idx="4294967295"/>
          </p:nvPr>
        </p:nvSpPr>
        <p:spPr>
          <a:xfrm>
            <a:off x="878106" y="1400537"/>
            <a:ext cx="9021562" cy="3299045"/>
          </a:xfrm>
        </p:spPr>
        <p:txBody>
          <a:bodyPr/>
          <a:lstStyle/>
          <a:p>
            <a:pPr marL="342835" lvl="1" indent="0">
              <a:buNone/>
            </a:pPr>
            <a:r>
              <a:rPr lang="en-US" b="1">
                <a:gradFill>
                  <a:gsLst>
                    <a:gs pos="1250">
                      <a:schemeClr val="accent1"/>
                    </a:gs>
                    <a:gs pos="100000">
                      <a:schemeClr val="accent1"/>
                    </a:gs>
                  </a:gsLst>
                  <a:lin ang="5400000" scaled="0"/>
                </a:gradFill>
                <a:latin typeface="Segoe UI Semibold" panose="020B0702040204020203" pitchFamily="34" charset="0"/>
                <a:cs typeface="Segoe UI Semibold" panose="020B0702040204020203" pitchFamily="34" charset="0"/>
              </a:rPr>
              <a:t>Maximize Visibility</a:t>
            </a:r>
          </a:p>
          <a:p>
            <a:pPr marL="784338" lvl="2" indent="0" defTabSz="1070684">
              <a:buNone/>
            </a:pPr>
            <a:r>
              <a:rPr lang="en-US" b="1"/>
              <a:t>Internal</a:t>
            </a:r>
            <a:r>
              <a:rPr lang="en-US"/>
              <a:t> – Sensor coverage completeness and diversity</a:t>
            </a:r>
          </a:p>
          <a:p>
            <a:pPr marL="784338" lvl="2" indent="0" defTabSz="1070684">
              <a:spcAft>
                <a:spcPts val="600"/>
              </a:spcAft>
              <a:buNone/>
            </a:pPr>
            <a:r>
              <a:rPr lang="en-US" b="1"/>
              <a:t>External</a:t>
            </a:r>
            <a:r>
              <a:rPr lang="en-US"/>
              <a:t> – Threat Feed Diversity and fidelity</a:t>
            </a:r>
          </a:p>
          <a:p>
            <a:pPr marL="342835" lvl="1" indent="0">
              <a:buNone/>
            </a:pPr>
            <a:r>
              <a:rPr lang="en-US" b="1">
                <a:gradFill>
                  <a:gsLst>
                    <a:gs pos="1250">
                      <a:schemeClr val="accent1"/>
                    </a:gs>
                    <a:gs pos="100000">
                      <a:schemeClr val="accent1"/>
                    </a:gs>
                  </a:gsLst>
                  <a:lin ang="5400000" scaled="0"/>
                </a:gradFill>
                <a:latin typeface="Segoe UI Semibold" panose="020B0702040204020203" pitchFamily="34" charset="0"/>
                <a:cs typeface="Segoe UI Semibold" panose="020B0702040204020203" pitchFamily="34" charset="0"/>
              </a:rPr>
              <a:t>Reduce manual steps (and errors)</a:t>
            </a:r>
          </a:p>
          <a:p>
            <a:pPr marL="784338" lvl="2" indent="0" defTabSz="1070684">
              <a:buNone/>
            </a:pPr>
            <a:r>
              <a:rPr lang="en-US" b="1"/>
              <a:t>Automate</a:t>
            </a:r>
            <a:r>
              <a:rPr lang="en-US"/>
              <a:t> detection and response tasks</a:t>
            </a:r>
          </a:p>
          <a:p>
            <a:pPr marL="784338" lvl="2" indent="0" defTabSz="1070684">
              <a:spcAft>
                <a:spcPts val="600"/>
              </a:spcAft>
              <a:buNone/>
            </a:pPr>
            <a:r>
              <a:rPr lang="en-US" b="1"/>
              <a:t>Integrate</a:t>
            </a:r>
            <a:r>
              <a:rPr lang="en-US"/>
              <a:t> investigation tools</a:t>
            </a:r>
          </a:p>
          <a:p>
            <a:pPr marL="342835" lvl="1" indent="0">
              <a:buNone/>
            </a:pPr>
            <a:r>
              <a:rPr lang="en-US" b="1">
                <a:gradFill>
                  <a:gsLst>
                    <a:gs pos="1250">
                      <a:schemeClr val="accent1"/>
                    </a:gs>
                    <a:gs pos="100000">
                      <a:schemeClr val="accent1"/>
                    </a:gs>
                  </a:gsLst>
                  <a:lin ang="5400000" scaled="0"/>
                </a:gradFill>
                <a:latin typeface="Segoe UI Semibold" panose="020B0702040204020203" pitchFamily="34" charset="0"/>
                <a:cs typeface="Segoe UI Semibold" panose="020B0702040204020203" pitchFamily="34" charset="0"/>
              </a:rPr>
              <a:t>Maximize human impact</a:t>
            </a:r>
          </a:p>
          <a:p>
            <a:pPr marL="784338" lvl="2" indent="0" defTabSz="1070684">
              <a:buNone/>
            </a:pPr>
            <a:r>
              <a:rPr lang="en-US"/>
              <a:t>Provide analysts with access to </a:t>
            </a:r>
            <a:r>
              <a:rPr lang="en-US" b="1"/>
              <a:t>deep expertise and intelligence</a:t>
            </a:r>
            <a:endParaRPr lang="en-US"/>
          </a:p>
          <a:p>
            <a:pPr marL="784338" lvl="2" indent="0" defTabSz="1070684">
              <a:buNone/>
            </a:pPr>
            <a:r>
              <a:rPr lang="en-US" b="1"/>
              <a:t>Continuous Learning</a:t>
            </a:r>
            <a:r>
              <a:rPr lang="en-US"/>
              <a:t>– Observe attacks and integrate learnings into defenses</a:t>
            </a:r>
          </a:p>
          <a:p>
            <a:pPr marL="784338" lvl="2" indent="0" defTabSz="1070684">
              <a:buNone/>
            </a:pPr>
            <a:endParaRPr lang="en-US" sz="1765"/>
          </a:p>
        </p:txBody>
      </p:sp>
      <p:pic>
        <p:nvPicPr>
          <p:cNvPr id="9" name="Picture 8"/>
          <p:cNvPicPr>
            <a:picLocks noChangeAspect="1"/>
          </p:cNvPicPr>
          <p:nvPr/>
        </p:nvPicPr>
        <p:blipFill rotWithShape="1">
          <a:blip r:embed="rId3"/>
          <a:srcRect r="50000"/>
          <a:stretch/>
        </p:blipFill>
        <p:spPr>
          <a:xfrm rot="19938246">
            <a:off x="7694154" y="1436700"/>
            <a:ext cx="1445561" cy="1292556"/>
          </a:xfrm>
          <a:prstGeom prst="rect">
            <a:avLst/>
          </a:prstGeom>
        </p:spPr>
      </p:pic>
      <p:sp>
        <p:nvSpPr>
          <p:cNvPr id="10" name="Partial Circle 9"/>
          <p:cNvSpPr/>
          <p:nvPr/>
        </p:nvSpPr>
        <p:spPr bwMode="auto">
          <a:xfrm rot="16200000">
            <a:off x="8781021" y="1716814"/>
            <a:ext cx="1818420" cy="1818420"/>
          </a:xfrm>
          <a:prstGeom prst="pie">
            <a:avLst>
              <a:gd name="adj1" fmla="val 21483502"/>
              <a:gd name="adj2" fmla="val 14763719"/>
            </a:avLst>
          </a:prstGeom>
          <a:solidFill>
            <a:srgbClr val="FF0000">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4" name="TextBox 13"/>
          <p:cNvSpPr txBox="1"/>
          <p:nvPr/>
        </p:nvSpPr>
        <p:spPr>
          <a:xfrm>
            <a:off x="10222855" y="1221197"/>
            <a:ext cx="1224487" cy="538956"/>
          </a:xfrm>
          <a:prstGeom prst="rect">
            <a:avLst/>
          </a:prstGeom>
          <a:noFill/>
        </p:spPr>
        <p:txBody>
          <a:bodyPr wrap="none" lIns="179285" tIns="143428" rIns="179285" bIns="143428" rtlCol="0">
            <a:spAutoFit/>
          </a:bodyPr>
          <a:lstStyle/>
          <a:p>
            <a:pPr marL="0" marR="0" lvl="0" indent="0" defTabSz="896386" eaLnBrk="1" fontAlgn="auto" latinLnBrk="0" hangingPunct="1">
              <a:lnSpc>
                <a:spcPct val="90000"/>
              </a:lnSpc>
              <a:spcBef>
                <a:spcPts val="0"/>
              </a:spcBef>
              <a:spcAft>
                <a:spcPts val="588"/>
              </a:spcAft>
              <a:buClrTx/>
              <a:buSzTx/>
              <a:buFontTx/>
              <a:buNone/>
              <a:tabLst/>
              <a:defRPr/>
            </a:pPr>
            <a:r>
              <a:rPr kumimoji="0" lang="en-US" b="0" i="0" u="none" strike="noStrike" kern="0" cap="none" spc="0" normalizeH="0" baseline="0" noProof="0">
                <a:ln>
                  <a:noFill/>
                </a:ln>
                <a:gradFill>
                  <a:gsLst>
                    <a:gs pos="2917">
                      <a:schemeClr val="tx1"/>
                    </a:gs>
                    <a:gs pos="30000">
                      <a:schemeClr val="tx1"/>
                    </a:gs>
                  </a:gsLst>
                  <a:lin ang="5400000" scaled="0"/>
                </a:gradFill>
                <a:effectLst/>
                <a:uLnTx/>
                <a:uFillTx/>
                <a:latin typeface="Segoe UI Semibold" panose="020B0702040204020203" pitchFamily="34" charset="0"/>
                <a:cs typeface="Segoe UI Semibold" panose="020B0702040204020203" pitchFamily="34" charset="0"/>
              </a:rPr>
              <a:t>Observe</a:t>
            </a:r>
          </a:p>
        </p:txBody>
      </p:sp>
      <p:sp>
        <p:nvSpPr>
          <p:cNvPr id="15" name="TextBox 14"/>
          <p:cNvSpPr txBox="1"/>
          <p:nvPr/>
        </p:nvSpPr>
        <p:spPr>
          <a:xfrm>
            <a:off x="10847741" y="2310302"/>
            <a:ext cx="1024112" cy="538956"/>
          </a:xfrm>
          <a:prstGeom prst="rect">
            <a:avLst/>
          </a:prstGeom>
          <a:noFill/>
        </p:spPr>
        <p:txBody>
          <a:bodyPr wrap="none" lIns="179285" tIns="143428" rIns="179285" bIns="143428" rtlCol="0">
            <a:spAutoFit/>
          </a:bodyPr>
          <a:lstStyle/>
          <a:p>
            <a:pPr marL="0" marR="0" lvl="0" indent="0" defTabSz="896386" eaLnBrk="1" fontAlgn="auto" latinLnBrk="0" hangingPunct="1">
              <a:lnSpc>
                <a:spcPct val="90000"/>
              </a:lnSpc>
              <a:spcBef>
                <a:spcPts val="0"/>
              </a:spcBef>
              <a:spcAft>
                <a:spcPts val="588"/>
              </a:spcAft>
              <a:buClrTx/>
              <a:buSzTx/>
              <a:buFontTx/>
              <a:buNone/>
              <a:tabLst/>
              <a:defRPr/>
            </a:pPr>
            <a:r>
              <a:rPr kumimoji="0" lang="en-US" b="0" i="0" u="none" strike="noStrike" kern="0" cap="none" spc="0" normalizeH="0" baseline="0" noProof="0">
                <a:ln>
                  <a:noFill/>
                </a:ln>
                <a:gradFill>
                  <a:gsLst>
                    <a:gs pos="2917">
                      <a:schemeClr val="tx1"/>
                    </a:gs>
                    <a:gs pos="30000">
                      <a:schemeClr val="tx1"/>
                    </a:gs>
                  </a:gsLst>
                  <a:lin ang="5400000" scaled="0"/>
                </a:gradFill>
                <a:effectLst/>
                <a:uLnTx/>
                <a:uFillTx/>
                <a:latin typeface="Segoe UI Semibold" panose="020B0702040204020203" pitchFamily="34" charset="0"/>
                <a:cs typeface="Segoe UI Semibold" panose="020B0702040204020203" pitchFamily="34" charset="0"/>
              </a:rPr>
              <a:t>Orient</a:t>
            </a:r>
          </a:p>
        </p:txBody>
      </p:sp>
      <p:sp>
        <p:nvSpPr>
          <p:cNvPr id="16" name="TextBox 15"/>
          <p:cNvSpPr txBox="1"/>
          <p:nvPr/>
        </p:nvSpPr>
        <p:spPr>
          <a:xfrm>
            <a:off x="10222855" y="3482103"/>
            <a:ext cx="1083423" cy="538956"/>
          </a:xfrm>
          <a:prstGeom prst="rect">
            <a:avLst/>
          </a:prstGeom>
          <a:noFill/>
        </p:spPr>
        <p:txBody>
          <a:bodyPr wrap="none" lIns="179285" tIns="143428" rIns="179285" bIns="143428" rtlCol="0">
            <a:spAutoFit/>
          </a:bodyPr>
          <a:lstStyle/>
          <a:p>
            <a:pPr marL="0" marR="0" lvl="0" indent="0" defTabSz="896386" eaLnBrk="1" fontAlgn="auto" latinLnBrk="0" hangingPunct="1">
              <a:lnSpc>
                <a:spcPct val="90000"/>
              </a:lnSpc>
              <a:spcBef>
                <a:spcPts val="0"/>
              </a:spcBef>
              <a:spcAft>
                <a:spcPts val="588"/>
              </a:spcAft>
              <a:buClrTx/>
              <a:buSzTx/>
              <a:buFontTx/>
              <a:buNone/>
              <a:tabLst/>
              <a:defRPr/>
            </a:pPr>
            <a:r>
              <a:rPr kumimoji="0" lang="en-US" b="0" i="0" u="none" strike="noStrike" kern="0" cap="none" spc="0" normalizeH="0" baseline="0" noProof="0">
                <a:ln>
                  <a:noFill/>
                </a:ln>
                <a:gradFill>
                  <a:gsLst>
                    <a:gs pos="2917">
                      <a:schemeClr val="tx1"/>
                    </a:gs>
                    <a:gs pos="30000">
                      <a:schemeClr val="tx1"/>
                    </a:gs>
                  </a:gsLst>
                  <a:lin ang="5400000" scaled="0"/>
                </a:gradFill>
                <a:effectLst/>
                <a:uLnTx/>
                <a:uFillTx/>
                <a:latin typeface="Segoe UI Semibold" panose="020B0702040204020203" pitchFamily="34" charset="0"/>
                <a:cs typeface="Segoe UI Semibold" panose="020B0702040204020203" pitchFamily="34" charset="0"/>
              </a:rPr>
              <a:t>Decide</a:t>
            </a:r>
          </a:p>
        </p:txBody>
      </p:sp>
      <p:sp>
        <p:nvSpPr>
          <p:cNvPr id="17" name="TextBox 16"/>
          <p:cNvSpPr txBox="1"/>
          <p:nvPr/>
        </p:nvSpPr>
        <p:spPr>
          <a:xfrm>
            <a:off x="8532905" y="3482103"/>
            <a:ext cx="709924" cy="538956"/>
          </a:xfrm>
          <a:prstGeom prst="rect">
            <a:avLst/>
          </a:prstGeom>
          <a:noFill/>
        </p:spPr>
        <p:txBody>
          <a:bodyPr wrap="none" lIns="179285" tIns="143428" rIns="179285" bIns="143428" rtlCol="0">
            <a:spAutoFit/>
          </a:bodyPr>
          <a:lstStyle/>
          <a:p>
            <a:pPr marL="0" marR="0" lvl="0" indent="0" defTabSz="896386" eaLnBrk="1" fontAlgn="auto" latinLnBrk="0" hangingPunct="1">
              <a:lnSpc>
                <a:spcPct val="90000"/>
              </a:lnSpc>
              <a:spcBef>
                <a:spcPts val="0"/>
              </a:spcBef>
              <a:spcAft>
                <a:spcPts val="588"/>
              </a:spcAft>
              <a:buClrTx/>
              <a:buSzTx/>
              <a:buFontTx/>
              <a:buNone/>
              <a:tabLst/>
              <a:defRPr/>
            </a:pPr>
            <a:r>
              <a:rPr kumimoji="0" lang="en-US" b="0" i="0" u="none" strike="noStrike" kern="0" cap="none" spc="0" normalizeH="0" baseline="0" noProof="0">
                <a:ln>
                  <a:noFill/>
                </a:ln>
                <a:gradFill>
                  <a:gsLst>
                    <a:gs pos="2917">
                      <a:schemeClr val="tx1"/>
                    </a:gs>
                    <a:gs pos="30000">
                      <a:schemeClr val="tx1"/>
                    </a:gs>
                  </a:gsLst>
                  <a:lin ang="5400000" scaled="0"/>
                </a:gradFill>
                <a:effectLst/>
                <a:uLnTx/>
                <a:uFillTx/>
                <a:latin typeface="Segoe UI Semibold" panose="020B0702040204020203" pitchFamily="34" charset="0"/>
                <a:cs typeface="Segoe UI Semibold" panose="020B0702040204020203" pitchFamily="34" charset="0"/>
              </a:rPr>
              <a:t>Act</a:t>
            </a:r>
          </a:p>
        </p:txBody>
      </p:sp>
      <p:sp>
        <p:nvSpPr>
          <p:cNvPr id="35" name="Rectangle: Rounded Corners 34"/>
          <p:cNvSpPr/>
          <p:nvPr/>
        </p:nvSpPr>
        <p:spPr bwMode="auto">
          <a:xfrm>
            <a:off x="737653" y="5283840"/>
            <a:ext cx="2579241" cy="1427230"/>
          </a:xfrm>
          <a:prstGeom prst="round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b"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r>
              <a:rPr kumimoji="0" lang="en-US" b="0" i="1" u="none" strike="noStrike" kern="0" cap="none" spc="0" normalizeH="0" baseline="0" noProof="0">
                <a:ln>
                  <a:noFill/>
                </a:ln>
                <a:gradFill>
                  <a:gsLst>
                    <a:gs pos="0">
                      <a:schemeClr val="bg1"/>
                    </a:gs>
                    <a:gs pos="100000">
                      <a:schemeClr val="bg1"/>
                    </a:gs>
                  </a:gsLst>
                  <a:lin ang="5400000" scaled="1"/>
                </a:gradFill>
                <a:effectLst/>
                <a:uLnTx/>
                <a:uFillTx/>
                <a:latin typeface="Segoe UI Semibold" panose="020B0702040204020203" pitchFamily="34" charset="0"/>
                <a:ea typeface="Segoe UI" pitchFamily="34" charset="0"/>
                <a:cs typeface="Segoe UI Semibold" panose="020B0702040204020203" pitchFamily="34" charset="0"/>
              </a:rPr>
              <a:t>Observe</a:t>
            </a:r>
          </a:p>
        </p:txBody>
      </p:sp>
      <p:sp>
        <p:nvSpPr>
          <p:cNvPr id="36" name="Rectangle: Rounded Corners 35"/>
          <p:cNvSpPr/>
          <p:nvPr/>
        </p:nvSpPr>
        <p:spPr bwMode="auto">
          <a:xfrm>
            <a:off x="3147656" y="5283840"/>
            <a:ext cx="2579241" cy="1427230"/>
          </a:xfrm>
          <a:prstGeom prst="round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b"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r>
              <a:rPr kumimoji="0" lang="en-US" b="0" i="1" u="none" strike="noStrike" kern="0" cap="none" spc="0" normalizeH="0" baseline="0" noProof="0">
                <a:ln>
                  <a:noFill/>
                </a:ln>
                <a:gradFill>
                  <a:gsLst>
                    <a:gs pos="0">
                      <a:schemeClr val="bg1"/>
                    </a:gs>
                    <a:gs pos="100000">
                      <a:schemeClr val="bg1"/>
                    </a:gs>
                  </a:gsLst>
                  <a:lin ang="5400000" scaled="1"/>
                </a:gradFill>
                <a:effectLst/>
                <a:uLnTx/>
                <a:uFillTx/>
                <a:latin typeface="Segoe UI Semibold" panose="020B0702040204020203" pitchFamily="34" charset="0"/>
                <a:ea typeface="Segoe UI" pitchFamily="34" charset="0"/>
                <a:cs typeface="Segoe UI Semibold" panose="020B0702040204020203" pitchFamily="34" charset="0"/>
              </a:rPr>
              <a:t>Orient</a:t>
            </a:r>
          </a:p>
        </p:txBody>
      </p:sp>
      <p:sp>
        <p:nvSpPr>
          <p:cNvPr id="37" name="Rectangle: Rounded Corners 36"/>
          <p:cNvSpPr/>
          <p:nvPr/>
        </p:nvSpPr>
        <p:spPr bwMode="auto">
          <a:xfrm>
            <a:off x="6268859" y="5283840"/>
            <a:ext cx="2579241" cy="1427230"/>
          </a:xfrm>
          <a:prstGeom prst="round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b"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r>
              <a:rPr kumimoji="0" lang="en-US" b="0" i="1" u="none" strike="noStrike" kern="0" cap="none" spc="0" normalizeH="0" baseline="0" noProof="0">
                <a:ln>
                  <a:noFill/>
                </a:ln>
                <a:gradFill>
                  <a:gsLst>
                    <a:gs pos="0">
                      <a:schemeClr val="bg1"/>
                    </a:gs>
                    <a:gs pos="100000">
                      <a:schemeClr val="bg1"/>
                    </a:gs>
                  </a:gsLst>
                  <a:lin ang="5400000" scaled="1"/>
                </a:gradFill>
                <a:effectLst/>
                <a:uLnTx/>
                <a:uFillTx/>
                <a:latin typeface="Segoe UI Semibold" panose="020B0702040204020203" pitchFamily="34" charset="0"/>
                <a:ea typeface="Segoe UI" pitchFamily="34" charset="0"/>
                <a:cs typeface="Segoe UI Semibold" panose="020B0702040204020203" pitchFamily="34" charset="0"/>
              </a:rPr>
              <a:t>Decide</a:t>
            </a:r>
          </a:p>
        </p:txBody>
      </p:sp>
      <p:sp>
        <p:nvSpPr>
          <p:cNvPr id="38" name="Rectangle: Rounded Corners 37"/>
          <p:cNvSpPr/>
          <p:nvPr/>
        </p:nvSpPr>
        <p:spPr bwMode="auto">
          <a:xfrm>
            <a:off x="8907463" y="5283840"/>
            <a:ext cx="2579241" cy="1427230"/>
          </a:xfrm>
          <a:prstGeom prst="round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b"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r>
              <a:rPr kumimoji="0" lang="en-US" b="0" i="1" u="none" strike="noStrike" kern="0" cap="none" spc="0" normalizeH="0" baseline="0" noProof="0">
                <a:ln>
                  <a:noFill/>
                </a:ln>
                <a:gradFill>
                  <a:gsLst>
                    <a:gs pos="0">
                      <a:schemeClr val="bg1"/>
                    </a:gs>
                    <a:gs pos="100000">
                      <a:schemeClr val="bg1"/>
                    </a:gs>
                  </a:gsLst>
                  <a:lin ang="5400000" scaled="1"/>
                </a:gradFill>
                <a:effectLst/>
                <a:uLnTx/>
                <a:uFillTx/>
                <a:latin typeface="Segoe UI Semibold" panose="020B0702040204020203" pitchFamily="34" charset="0"/>
                <a:ea typeface="Segoe UI" pitchFamily="34" charset="0"/>
                <a:cs typeface="Segoe UI Semibold" panose="020B0702040204020203" pitchFamily="34" charset="0"/>
              </a:rPr>
              <a:t>Act</a:t>
            </a:r>
          </a:p>
        </p:txBody>
      </p:sp>
      <p:sp>
        <p:nvSpPr>
          <p:cNvPr id="8" name="Rectangle 2">
            <a:extLst>
              <a:ext uri="{FF2B5EF4-FFF2-40B4-BE49-F238E27FC236}">
                <a16:creationId xmlns:a16="http://schemas.microsoft.com/office/drawing/2014/main" id="{7E0DCC89-B31D-40C1-963D-D68151F19DFE}"/>
              </a:ext>
            </a:extLst>
          </p:cNvPr>
          <p:cNvSpPr>
            <a:spLocks noChangeArrowheads="1"/>
          </p:cNvSpPr>
          <p:nvPr/>
        </p:nvSpPr>
        <p:spPr bwMode="auto">
          <a:xfrm>
            <a:off x="-5645529" y="4741408"/>
            <a:ext cx="3750945" cy="19999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12" tIns="914112" rIns="914112" bIns="91411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chemeClr val="tx1"/>
                </a:solidFill>
                <a:effectLst/>
                <a:highlight>
                  <a:srgbClr val="FFFF00"/>
                </a:highlight>
                <a:latin typeface="Calibri" panose="020F0502020204030204" pitchFamily="34" charset="0"/>
                <a:cs typeface="Calibri" panose="020F0502020204030204" pitchFamily="34" charset="0"/>
              </a:rPr>
              <a:t> </a:t>
            </a:r>
            <a:endParaRPr kumimoji="0" lang="en-US" altLang="en-US" sz="1800" b="0" i="0" u="none" strike="noStrike" cap="none" normalizeH="0" baseline="0">
              <a:ln>
                <a:noFill/>
              </a:ln>
              <a:solidFill>
                <a:schemeClr val="tx1"/>
              </a:solidFill>
              <a:effectLst/>
              <a:highlight>
                <a:srgbClr val="FFFF00"/>
              </a:highlight>
              <a:latin typeface="Arial" panose="020B0604020202020204" pitchFamily="34" charset="0"/>
            </a:endParaRPr>
          </a:p>
        </p:txBody>
      </p:sp>
      <p:sp>
        <p:nvSpPr>
          <p:cNvPr id="27" name="Rectangle 26">
            <a:extLst>
              <a:ext uri="{FF2B5EF4-FFF2-40B4-BE49-F238E27FC236}">
                <a16:creationId xmlns:a16="http://schemas.microsoft.com/office/drawing/2014/main" id="{16192AF7-C604-4A95-89AA-B4FFEF358BC4}"/>
              </a:ext>
            </a:extLst>
          </p:cNvPr>
          <p:cNvSpPr/>
          <p:nvPr/>
        </p:nvSpPr>
        <p:spPr>
          <a:xfrm>
            <a:off x="3243975" y="4894503"/>
            <a:ext cx="5704051" cy="778675"/>
          </a:xfrm>
          <a:prstGeom prst="rect">
            <a:avLst/>
          </a:prstGeom>
        </p:spPr>
        <p:txBody>
          <a:bodyPr wrap="square">
            <a:spAutoFit/>
          </a:bodyPr>
          <a:lstStyle/>
          <a:p>
            <a:pPr algn="ctr">
              <a:lnSpc>
                <a:spcPct val="90000"/>
              </a:lnSpc>
              <a:spcAft>
                <a:spcPts val="600"/>
              </a:spcAft>
              <a:defRPr/>
            </a:pPr>
            <a:r>
              <a:rPr lang="en-US" sz="2400" b="1" kern="0">
                <a:gradFill>
                  <a:gsLst>
                    <a:gs pos="0">
                      <a:schemeClr val="bg1"/>
                    </a:gs>
                    <a:gs pos="100000">
                      <a:schemeClr val="bg1"/>
                    </a:gs>
                  </a:gsLst>
                  <a:lin ang="5400000" scaled="1"/>
                </a:gradFill>
              </a:rPr>
              <a:t>DEFENDER DECISION CYCLE</a:t>
            </a:r>
            <a:endParaRPr lang="en-US" sz="2400" b="1" kern="0">
              <a:solidFill>
                <a:schemeClr val="accent1"/>
              </a:solidFill>
            </a:endParaRPr>
          </a:p>
          <a:p>
            <a:pPr algn="ctr">
              <a:lnSpc>
                <a:spcPct val="90000"/>
              </a:lnSpc>
              <a:spcAft>
                <a:spcPts val="600"/>
              </a:spcAft>
              <a:defRPr/>
            </a:pPr>
            <a:r>
              <a:rPr lang="en-US" sz="2000" kern="0">
                <a:solidFill>
                  <a:schemeClr val="accent1"/>
                </a:solidFill>
              </a:rPr>
              <a:t>(Investigation and Response Process)</a:t>
            </a:r>
          </a:p>
        </p:txBody>
      </p:sp>
      <p:graphicFrame>
        <p:nvGraphicFramePr>
          <p:cNvPr id="7" name="Diagram 6"/>
          <p:cNvGraphicFramePr/>
          <p:nvPr>
            <p:extLst>
              <p:ext uri="{D42A27DB-BD31-4B8C-83A1-F6EECF244321}">
                <p14:modId xmlns:p14="http://schemas.microsoft.com/office/powerpoint/2010/main" val="4059240384"/>
              </p:ext>
            </p:extLst>
          </p:nvPr>
        </p:nvGraphicFramePr>
        <p:xfrm>
          <a:off x="757015" y="5429800"/>
          <a:ext cx="10876051" cy="6783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9" name="Oval 28">
            <a:extLst>
              <a:ext uri="{FF2B5EF4-FFF2-40B4-BE49-F238E27FC236}">
                <a16:creationId xmlns:a16="http://schemas.microsoft.com/office/drawing/2014/main" id="{3E5930B6-C302-4417-915B-EBEC565776C1}"/>
              </a:ext>
            </a:extLst>
          </p:cNvPr>
          <p:cNvSpPr/>
          <p:nvPr/>
        </p:nvSpPr>
        <p:spPr bwMode="black">
          <a:xfrm>
            <a:off x="614371" y="1400537"/>
            <a:ext cx="316155" cy="316155"/>
          </a:xfrm>
          <a:prstGeom prst="ellipse">
            <a:avLst/>
          </a:prstGeom>
          <a:solidFill>
            <a:schemeClr val="bg1"/>
          </a:solidFill>
          <a:ln w="28575">
            <a:solidFill>
              <a:schemeClr val="accent1"/>
            </a:solidFill>
          </a:ln>
          <a:extLst/>
        </p:spPr>
        <p:txBody>
          <a:bodyPr vert="horz" wrap="square" lIns="69953" tIns="34976" rIns="69953" bIns="34976" numCol="1" rtlCol="0" anchor="ctr" anchorCtr="0" compatLnSpc="1">
            <a:prstTxWarp prst="textNoShape">
              <a:avLst/>
            </a:prstTxWarp>
          </a:bodyPr>
          <a:lstStyle/>
          <a:p>
            <a:pPr algn="ctr"/>
            <a:r>
              <a:rPr lang="en-US" sz="1400" b="1" kern="0">
                <a:gradFill>
                  <a:gsLst>
                    <a:gs pos="1250">
                      <a:schemeClr val="accent1"/>
                    </a:gs>
                    <a:gs pos="99000">
                      <a:schemeClr val="accent1"/>
                    </a:gs>
                  </a:gsLst>
                  <a:lin ang="5400000" scaled="0"/>
                </a:gradFill>
              </a:rPr>
              <a:t>1</a:t>
            </a:r>
          </a:p>
        </p:txBody>
      </p:sp>
      <p:sp>
        <p:nvSpPr>
          <p:cNvPr id="30" name="Oval 29">
            <a:extLst>
              <a:ext uri="{FF2B5EF4-FFF2-40B4-BE49-F238E27FC236}">
                <a16:creationId xmlns:a16="http://schemas.microsoft.com/office/drawing/2014/main" id="{E32BEFE4-EC31-4CC1-B329-7A622BD219B6}"/>
              </a:ext>
            </a:extLst>
          </p:cNvPr>
          <p:cNvSpPr/>
          <p:nvPr/>
        </p:nvSpPr>
        <p:spPr bwMode="black">
          <a:xfrm>
            <a:off x="614370" y="2421702"/>
            <a:ext cx="316155" cy="316155"/>
          </a:xfrm>
          <a:prstGeom prst="ellipse">
            <a:avLst/>
          </a:prstGeom>
          <a:solidFill>
            <a:schemeClr val="bg1"/>
          </a:solidFill>
          <a:ln w="28575">
            <a:solidFill>
              <a:schemeClr val="accent1"/>
            </a:solidFill>
          </a:ln>
          <a:extLst/>
        </p:spPr>
        <p:txBody>
          <a:bodyPr vert="horz" wrap="square" lIns="69953" tIns="34976" rIns="69953" bIns="34976" numCol="1" rtlCol="0" anchor="ctr" anchorCtr="0" compatLnSpc="1">
            <a:prstTxWarp prst="textNoShape">
              <a:avLst/>
            </a:prstTxWarp>
          </a:bodyPr>
          <a:lstStyle/>
          <a:p>
            <a:pPr algn="ctr"/>
            <a:r>
              <a:rPr lang="en-US" sz="1400" b="1" kern="0">
                <a:gradFill>
                  <a:gsLst>
                    <a:gs pos="1250">
                      <a:schemeClr val="accent1"/>
                    </a:gs>
                    <a:gs pos="99000">
                      <a:schemeClr val="accent1"/>
                    </a:gs>
                  </a:gsLst>
                  <a:lin ang="5400000" scaled="0"/>
                </a:gradFill>
              </a:rPr>
              <a:t>2</a:t>
            </a:r>
          </a:p>
        </p:txBody>
      </p:sp>
      <p:sp>
        <p:nvSpPr>
          <p:cNvPr id="31" name="Oval 30">
            <a:extLst>
              <a:ext uri="{FF2B5EF4-FFF2-40B4-BE49-F238E27FC236}">
                <a16:creationId xmlns:a16="http://schemas.microsoft.com/office/drawing/2014/main" id="{308A7B94-6185-47D8-BADC-7FC0541AF962}"/>
              </a:ext>
            </a:extLst>
          </p:cNvPr>
          <p:cNvSpPr/>
          <p:nvPr/>
        </p:nvSpPr>
        <p:spPr bwMode="black">
          <a:xfrm>
            <a:off x="614369" y="3442867"/>
            <a:ext cx="316155" cy="316155"/>
          </a:xfrm>
          <a:prstGeom prst="ellipse">
            <a:avLst/>
          </a:prstGeom>
          <a:solidFill>
            <a:schemeClr val="bg1"/>
          </a:solidFill>
          <a:ln w="28575">
            <a:solidFill>
              <a:schemeClr val="accent1"/>
            </a:solidFill>
          </a:ln>
          <a:extLst/>
        </p:spPr>
        <p:txBody>
          <a:bodyPr vert="horz" wrap="square" lIns="69953" tIns="34976" rIns="69953" bIns="34976" numCol="1" rtlCol="0" anchor="ctr" anchorCtr="0" compatLnSpc="1">
            <a:prstTxWarp prst="textNoShape">
              <a:avLst/>
            </a:prstTxWarp>
          </a:bodyPr>
          <a:lstStyle/>
          <a:p>
            <a:pPr algn="ctr"/>
            <a:r>
              <a:rPr lang="en-US" sz="1400" b="1" kern="0">
                <a:gradFill>
                  <a:gsLst>
                    <a:gs pos="1250">
                      <a:schemeClr val="accent1"/>
                    </a:gs>
                    <a:gs pos="99000">
                      <a:schemeClr val="accent1"/>
                    </a:gs>
                  </a:gsLst>
                  <a:lin ang="5400000" scaled="0"/>
                </a:gradFill>
              </a:rPr>
              <a:t>3</a:t>
            </a:r>
          </a:p>
        </p:txBody>
      </p:sp>
    </p:spTree>
    <p:extLst>
      <p:ext uri="{BB962C8B-B14F-4D97-AF65-F5344CB8AC3E}">
        <p14:creationId xmlns:p14="http://schemas.microsoft.com/office/powerpoint/2010/main" val="7734666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heel(1)">
                                      <p:cBhvr>
                                        <p:cTn id="7" dur="20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par>
                                <p:cTn id="14" presetID="10" presetClass="entr" presetSubtype="0" fill="hold" grpId="0" nodeType="withEffect">
                                  <p:stCondLst>
                                    <p:cond delay="90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500"/>
                                        <p:tgtEl>
                                          <p:spTgt spid="16"/>
                                        </p:tgtEl>
                                      </p:cBhvr>
                                    </p:animEffect>
                                  </p:childTnLst>
                                </p:cTn>
                              </p:par>
                              <p:par>
                                <p:cTn id="17" presetID="10" presetClass="entr" presetSubtype="0" fill="hold" grpId="0" nodeType="withEffect">
                                  <p:stCondLst>
                                    <p:cond delay="130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500"/>
                                        <p:tgtEl>
                                          <p:spTgt spid="17"/>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3">
                                            <p:txEl>
                                              <p:pRg st="0" end="0"/>
                                            </p:txEl>
                                          </p:spTgt>
                                        </p:tgtEl>
                                        <p:attrNameLst>
                                          <p:attrName>style.visibility</p:attrName>
                                        </p:attrNameLst>
                                      </p:cBhvr>
                                      <p:to>
                                        <p:strVal val="visible"/>
                                      </p:to>
                                    </p:set>
                                    <p:animEffect transition="in" filter="fade">
                                      <p:cBhvr>
                                        <p:cTn id="24" dur="500"/>
                                        <p:tgtEl>
                                          <p:spTgt spid="3">
                                            <p:txEl>
                                              <p:pRg st="0" end="0"/>
                                            </p:txEl>
                                          </p:spTgt>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29"/>
                                        </p:tgtEl>
                                        <p:attrNameLst>
                                          <p:attrName>style.visibility</p:attrName>
                                        </p:attrNameLst>
                                      </p:cBhvr>
                                      <p:to>
                                        <p:strVal val="visible"/>
                                      </p:to>
                                    </p:set>
                                    <p:anim calcmode="lin" valueType="num">
                                      <p:cBhvr>
                                        <p:cTn id="27" dur="500" fill="hold"/>
                                        <p:tgtEl>
                                          <p:spTgt spid="29"/>
                                        </p:tgtEl>
                                        <p:attrNameLst>
                                          <p:attrName>ppt_w</p:attrName>
                                        </p:attrNameLst>
                                      </p:cBhvr>
                                      <p:tavLst>
                                        <p:tav tm="0">
                                          <p:val>
                                            <p:fltVal val="0"/>
                                          </p:val>
                                        </p:tav>
                                        <p:tav tm="100000">
                                          <p:val>
                                            <p:strVal val="#ppt_w"/>
                                          </p:val>
                                        </p:tav>
                                      </p:tavLst>
                                    </p:anim>
                                    <p:anim calcmode="lin" valueType="num">
                                      <p:cBhvr>
                                        <p:cTn id="28" dur="500" fill="hold"/>
                                        <p:tgtEl>
                                          <p:spTgt spid="29"/>
                                        </p:tgtEl>
                                        <p:attrNameLst>
                                          <p:attrName>ppt_h</p:attrName>
                                        </p:attrNameLst>
                                      </p:cBhvr>
                                      <p:tavLst>
                                        <p:tav tm="0">
                                          <p:val>
                                            <p:fltVal val="0"/>
                                          </p:val>
                                        </p:tav>
                                        <p:tav tm="100000">
                                          <p:val>
                                            <p:strVal val="#ppt_h"/>
                                          </p:val>
                                        </p:tav>
                                      </p:tavLst>
                                    </p:anim>
                                    <p:animEffect transition="in" filter="fade">
                                      <p:cBhvr>
                                        <p:cTn id="29" dur="500"/>
                                        <p:tgtEl>
                                          <p:spTgt spid="29"/>
                                        </p:tgtEl>
                                      </p:cBhvr>
                                    </p:animEffect>
                                  </p:childTnLst>
                                </p:cTn>
                              </p:par>
                              <p:par>
                                <p:cTn id="30" presetID="10" presetClass="entr" presetSubtype="0" fill="hold" nodeType="withEffect">
                                  <p:stCondLst>
                                    <p:cond delay="250"/>
                                  </p:stCondLst>
                                  <p:childTnLst>
                                    <p:set>
                                      <p:cBhvr>
                                        <p:cTn id="31" dur="1" fill="hold">
                                          <p:stCondLst>
                                            <p:cond delay="0"/>
                                          </p:stCondLst>
                                        </p:cTn>
                                        <p:tgtEl>
                                          <p:spTgt spid="3">
                                            <p:txEl>
                                              <p:pRg st="1" end="1"/>
                                            </p:txEl>
                                          </p:spTgt>
                                        </p:tgtEl>
                                        <p:attrNameLst>
                                          <p:attrName>style.visibility</p:attrName>
                                        </p:attrNameLst>
                                      </p:cBhvr>
                                      <p:to>
                                        <p:strVal val="visible"/>
                                      </p:to>
                                    </p:set>
                                    <p:animEffect transition="in" filter="fade">
                                      <p:cBhvr>
                                        <p:cTn id="32" dur="500"/>
                                        <p:tgtEl>
                                          <p:spTgt spid="3">
                                            <p:txEl>
                                              <p:pRg st="1" end="1"/>
                                            </p:txEl>
                                          </p:spTgt>
                                        </p:tgtEl>
                                      </p:cBhvr>
                                    </p:animEffect>
                                  </p:childTnLst>
                                </p:cTn>
                              </p:par>
                              <p:par>
                                <p:cTn id="33" presetID="10" presetClass="entr" presetSubtype="0" fill="hold" nodeType="withEffect">
                                  <p:stCondLst>
                                    <p:cond delay="500"/>
                                  </p:stCondLst>
                                  <p:childTnLst>
                                    <p:set>
                                      <p:cBhvr>
                                        <p:cTn id="34" dur="1" fill="hold">
                                          <p:stCondLst>
                                            <p:cond delay="0"/>
                                          </p:stCondLst>
                                        </p:cTn>
                                        <p:tgtEl>
                                          <p:spTgt spid="3">
                                            <p:txEl>
                                              <p:pRg st="2" end="2"/>
                                            </p:txEl>
                                          </p:spTgt>
                                        </p:tgtEl>
                                        <p:attrNameLst>
                                          <p:attrName>style.visibility</p:attrName>
                                        </p:attrNameLst>
                                      </p:cBhvr>
                                      <p:to>
                                        <p:strVal val="visible"/>
                                      </p:to>
                                    </p:set>
                                    <p:animEffect transition="in" filter="fade">
                                      <p:cBhvr>
                                        <p:cTn id="35" dur="500"/>
                                        <p:tgtEl>
                                          <p:spTgt spid="3">
                                            <p:txEl>
                                              <p:pRg st="2" end="2"/>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3">
                                            <p:txEl>
                                              <p:pRg st="3" end="3"/>
                                            </p:txEl>
                                          </p:spTgt>
                                        </p:tgtEl>
                                        <p:attrNameLst>
                                          <p:attrName>style.visibility</p:attrName>
                                        </p:attrNameLst>
                                      </p:cBhvr>
                                      <p:to>
                                        <p:strVal val="visible"/>
                                      </p:to>
                                    </p:set>
                                    <p:animEffect transition="in" filter="fade">
                                      <p:cBhvr>
                                        <p:cTn id="40" dur="500"/>
                                        <p:tgtEl>
                                          <p:spTgt spid="3">
                                            <p:txEl>
                                              <p:pRg st="3" end="3"/>
                                            </p:txEl>
                                          </p:spTgt>
                                        </p:tgtEl>
                                      </p:cBhvr>
                                    </p:animEffect>
                                  </p:childTnLst>
                                </p:cTn>
                              </p:par>
                              <p:par>
                                <p:cTn id="41" presetID="53" presetClass="entr" presetSubtype="16" fill="hold" grpId="0" nodeType="withEffect">
                                  <p:stCondLst>
                                    <p:cond delay="0"/>
                                  </p:stCondLst>
                                  <p:childTnLst>
                                    <p:set>
                                      <p:cBhvr>
                                        <p:cTn id="42" dur="1" fill="hold">
                                          <p:stCondLst>
                                            <p:cond delay="0"/>
                                          </p:stCondLst>
                                        </p:cTn>
                                        <p:tgtEl>
                                          <p:spTgt spid="30"/>
                                        </p:tgtEl>
                                        <p:attrNameLst>
                                          <p:attrName>style.visibility</p:attrName>
                                        </p:attrNameLst>
                                      </p:cBhvr>
                                      <p:to>
                                        <p:strVal val="visible"/>
                                      </p:to>
                                    </p:set>
                                    <p:anim calcmode="lin" valueType="num">
                                      <p:cBhvr>
                                        <p:cTn id="43" dur="500" fill="hold"/>
                                        <p:tgtEl>
                                          <p:spTgt spid="30"/>
                                        </p:tgtEl>
                                        <p:attrNameLst>
                                          <p:attrName>ppt_w</p:attrName>
                                        </p:attrNameLst>
                                      </p:cBhvr>
                                      <p:tavLst>
                                        <p:tav tm="0">
                                          <p:val>
                                            <p:fltVal val="0"/>
                                          </p:val>
                                        </p:tav>
                                        <p:tav tm="100000">
                                          <p:val>
                                            <p:strVal val="#ppt_w"/>
                                          </p:val>
                                        </p:tav>
                                      </p:tavLst>
                                    </p:anim>
                                    <p:anim calcmode="lin" valueType="num">
                                      <p:cBhvr>
                                        <p:cTn id="44" dur="500" fill="hold"/>
                                        <p:tgtEl>
                                          <p:spTgt spid="30"/>
                                        </p:tgtEl>
                                        <p:attrNameLst>
                                          <p:attrName>ppt_h</p:attrName>
                                        </p:attrNameLst>
                                      </p:cBhvr>
                                      <p:tavLst>
                                        <p:tav tm="0">
                                          <p:val>
                                            <p:fltVal val="0"/>
                                          </p:val>
                                        </p:tav>
                                        <p:tav tm="100000">
                                          <p:val>
                                            <p:strVal val="#ppt_h"/>
                                          </p:val>
                                        </p:tav>
                                      </p:tavLst>
                                    </p:anim>
                                    <p:animEffect transition="in" filter="fade">
                                      <p:cBhvr>
                                        <p:cTn id="45" dur="500"/>
                                        <p:tgtEl>
                                          <p:spTgt spid="30"/>
                                        </p:tgtEl>
                                      </p:cBhvr>
                                    </p:animEffect>
                                  </p:childTnLst>
                                </p:cTn>
                              </p:par>
                              <p:par>
                                <p:cTn id="46" presetID="10" presetClass="entr" presetSubtype="0" fill="hold" nodeType="withEffect">
                                  <p:stCondLst>
                                    <p:cond delay="250"/>
                                  </p:stCondLst>
                                  <p:childTnLst>
                                    <p:set>
                                      <p:cBhvr>
                                        <p:cTn id="47" dur="1" fill="hold">
                                          <p:stCondLst>
                                            <p:cond delay="0"/>
                                          </p:stCondLst>
                                        </p:cTn>
                                        <p:tgtEl>
                                          <p:spTgt spid="3">
                                            <p:txEl>
                                              <p:pRg st="5" end="5"/>
                                            </p:txEl>
                                          </p:spTgt>
                                        </p:tgtEl>
                                        <p:attrNameLst>
                                          <p:attrName>style.visibility</p:attrName>
                                        </p:attrNameLst>
                                      </p:cBhvr>
                                      <p:to>
                                        <p:strVal val="visible"/>
                                      </p:to>
                                    </p:set>
                                    <p:animEffect transition="in" filter="fade">
                                      <p:cBhvr>
                                        <p:cTn id="48" dur="500"/>
                                        <p:tgtEl>
                                          <p:spTgt spid="3">
                                            <p:txEl>
                                              <p:pRg st="5" end="5"/>
                                            </p:txEl>
                                          </p:spTgt>
                                        </p:tgtEl>
                                      </p:cBhvr>
                                    </p:animEffect>
                                  </p:childTnLst>
                                </p:cTn>
                              </p:par>
                              <p:par>
                                <p:cTn id="49" presetID="10" presetClass="entr" presetSubtype="0" fill="hold" nodeType="withEffect">
                                  <p:stCondLst>
                                    <p:cond delay="250"/>
                                  </p:stCondLst>
                                  <p:childTnLst>
                                    <p:set>
                                      <p:cBhvr>
                                        <p:cTn id="50" dur="1" fill="hold">
                                          <p:stCondLst>
                                            <p:cond delay="0"/>
                                          </p:stCondLst>
                                        </p:cTn>
                                        <p:tgtEl>
                                          <p:spTgt spid="3">
                                            <p:txEl>
                                              <p:pRg st="4" end="4"/>
                                            </p:txEl>
                                          </p:spTgt>
                                        </p:tgtEl>
                                        <p:attrNameLst>
                                          <p:attrName>style.visibility</p:attrName>
                                        </p:attrNameLst>
                                      </p:cBhvr>
                                      <p:to>
                                        <p:strVal val="visible"/>
                                      </p:to>
                                    </p:set>
                                    <p:animEffect transition="in" filter="fade">
                                      <p:cBhvr>
                                        <p:cTn id="51" dur="500"/>
                                        <p:tgtEl>
                                          <p:spTgt spid="3">
                                            <p:txEl>
                                              <p:pRg st="4" end="4"/>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3">
                                            <p:txEl>
                                              <p:pRg st="6" end="6"/>
                                            </p:txEl>
                                          </p:spTgt>
                                        </p:tgtEl>
                                        <p:attrNameLst>
                                          <p:attrName>style.visibility</p:attrName>
                                        </p:attrNameLst>
                                      </p:cBhvr>
                                      <p:to>
                                        <p:strVal val="visible"/>
                                      </p:to>
                                    </p:set>
                                    <p:animEffect transition="in" filter="fade">
                                      <p:cBhvr>
                                        <p:cTn id="56" dur="500"/>
                                        <p:tgtEl>
                                          <p:spTgt spid="3">
                                            <p:txEl>
                                              <p:pRg st="6" end="6"/>
                                            </p:txEl>
                                          </p:spTgt>
                                        </p:tgtEl>
                                      </p:cBhvr>
                                    </p:animEffect>
                                  </p:childTnLst>
                                </p:cTn>
                              </p:par>
                              <p:par>
                                <p:cTn id="57" presetID="53" presetClass="entr" presetSubtype="16" fill="hold" grpId="0" nodeType="withEffect">
                                  <p:stCondLst>
                                    <p:cond delay="0"/>
                                  </p:stCondLst>
                                  <p:childTnLst>
                                    <p:set>
                                      <p:cBhvr>
                                        <p:cTn id="58" dur="1" fill="hold">
                                          <p:stCondLst>
                                            <p:cond delay="0"/>
                                          </p:stCondLst>
                                        </p:cTn>
                                        <p:tgtEl>
                                          <p:spTgt spid="31"/>
                                        </p:tgtEl>
                                        <p:attrNameLst>
                                          <p:attrName>style.visibility</p:attrName>
                                        </p:attrNameLst>
                                      </p:cBhvr>
                                      <p:to>
                                        <p:strVal val="visible"/>
                                      </p:to>
                                    </p:set>
                                    <p:anim calcmode="lin" valueType="num">
                                      <p:cBhvr>
                                        <p:cTn id="59" dur="500" fill="hold"/>
                                        <p:tgtEl>
                                          <p:spTgt spid="31"/>
                                        </p:tgtEl>
                                        <p:attrNameLst>
                                          <p:attrName>ppt_w</p:attrName>
                                        </p:attrNameLst>
                                      </p:cBhvr>
                                      <p:tavLst>
                                        <p:tav tm="0">
                                          <p:val>
                                            <p:fltVal val="0"/>
                                          </p:val>
                                        </p:tav>
                                        <p:tav tm="100000">
                                          <p:val>
                                            <p:strVal val="#ppt_w"/>
                                          </p:val>
                                        </p:tav>
                                      </p:tavLst>
                                    </p:anim>
                                    <p:anim calcmode="lin" valueType="num">
                                      <p:cBhvr>
                                        <p:cTn id="60" dur="500" fill="hold"/>
                                        <p:tgtEl>
                                          <p:spTgt spid="31"/>
                                        </p:tgtEl>
                                        <p:attrNameLst>
                                          <p:attrName>ppt_h</p:attrName>
                                        </p:attrNameLst>
                                      </p:cBhvr>
                                      <p:tavLst>
                                        <p:tav tm="0">
                                          <p:val>
                                            <p:fltVal val="0"/>
                                          </p:val>
                                        </p:tav>
                                        <p:tav tm="100000">
                                          <p:val>
                                            <p:strVal val="#ppt_h"/>
                                          </p:val>
                                        </p:tav>
                                      </p:tavLst>
                                    </p:anim>
                                    <p:animEffect transition="in" filter="fade">
                                      <p:cBhvr>
                                        <p:cTn id="61" dur="500"/>
                                        <p:tgtEl>
                                          <p:spTgt spid="31"/>
                                        </p:tgtEl>
                                      </p:cBhvr>
                                    </p:animEffect>
                                  </p:childTnLst>
                                </p:cTn>
                              </p:par>
                              <p:par>
                                <p:cTn id="62" presetID="10" presetClass="entr" presetSubtype="0" fill="hold" nodeType="withEffect">
                                  <p:stCondLst>
                                    <p:cond delay="250"/>
                                  </p:stCondLst>
                                  <p:childTnLst>
                                    <p:set>
                                      <p:cBhvr>
                                        <p:cTn id="63" dur="1" fill="hold">
                                          <p:stCondLst>
                                            <p:cond delay="0"/>
                                          </p:stCondLst>
                                        </p:cTn>
                                        <p:tgtEl>
                                          <p:spTgt spid="3">
                                            <p:txEl>
                                              <p:pRg st="7" end="7"/>
                                            </p:txEl>
                                          </p:spTgt>
                                        </p:tgtEl>
                                        <p:attrNameLst>
                                          <p:attrName>style.visibility</p:attrName>
                                        </p:attrNameLst>
                                      </p:cBhvr>
                                      <p:to>
                                        <p:strVal val="visible"/>
                                      </p:to>
                                    </p:set>
                                    <p:animEffect transition="in" filter="fade">
                                      <p:cBhvr>
                                        <p:cTn id="64" dur="500"/>
                                        <p:tgtEl>
                                          <p:spTgt spid="3">
                                            <p:txEl>
                                              <p:pRg st="7" end="7"/>
                                            </p:txEl>
                                          </p:spTgt>
                                        </p:tgtEl>
                                      </p:cBhvr>
                                    </p:animEffect>
                                  </p:childTnLst>
                                </p:cTn>
                              </p:par>
                              <p:par>
                                <p:cTn id="65" presetID="10" presetClass="entr" presetSubtype="0" fill="hold" nodeType="withEffect">
                                  <p:stCondLst>
                                    <p:cond delay="750"/>
                                  </p:stCondLst>
                                  <p:childTnLst>
                                    <p:set>
                                      <p:cBhvr>
                                        <p:cTn id="66" dur="1" fill="hold">
                                          <p:stCondLst>
                                            <p:cond delay="0"/>
                                          </p:stCondLst>
                                        </p:cTn>
                                        <p:tgtEl>
                                          <p:spTgt spid="3">
                                            <p:txEl>
                                              <p:pRg st="8" end="8"/>
                                            </p:txEl>
                                          </p:spTgt>
                                        </p:tgtEl>
                                        <p:attrNameLst>
                                          <p:attrName>style.visibility</p:attrName>
                                        </p:attrNameLst>
                                      </p:cBhvr>
                                      <p:to>
                                        <p:strVal val="visible"/>
                                      </p:to>
                                    </p:set>
                                    <p:animEffect transition="in" filter="fade">
                                      <p:cBhvr>
                                        <p:cTn id="6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4" grpId="0"/>
      <p:bldP spid="15" grpId="0"/>
      <p:bldP spid="16" grpId="0"/>
      <p:bldP spid="17" grpId="0"/>
      <p:bldP spid="29" grpId="0" animBg="1"/>
      <p:bldP spid="30" grpId="0" animBg="1"/>
      <p:bldP spid="31"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9" name="Group 178">
            <a:extLst>
              <a:ext uri="{FF2B5EF4-FFF2-40B4-BE49-F238E27FC236}">
                <a16:creationId xmlns:a16="http://schemas.microsoft.com/office/drawing/2014/main" id="{D9A7B9C3-2286-4750-9629-DB60E00A0E73}"/>
              </a:ext>
            </a:extLst>
          </p:cNvPr>
          <p:cNvGrpSpPr/>
          <p:nvPr/>
        </p:nvGrpSpPr>
        <p:grpSpPr>
          <a:xfrm>
            <a:off x="1165252" y="9716"/>
            <a:ext cx="8132175" cy="6911439"/>
            <a:chOff x="2622409" y="1323638"/>
            <a:chExt cx="5030142" cy="4275058"/>
          </a:xfrm>
          <a:noFill/>
        </p:grpSpPr>
        <p:sp>
          <p:nvSpPr>
            <p:cNvPr id="197" name="Oval 196">
              <a:extLst>
                <a:ext uri="{FF2B5EF4-FFF2-40B4-BE49-F238E27FC236}">
                  <a16:creationId xmlns:a16="http://schemas.microsoft.com/office/drawing/2014/main" id="{D839D629-91C3-476B-8E55-0040C5196DD6}"/>
                </a:ext>
              </a:extLst>
            </p:cNvPr>
            <p:cNvSpPr/>
            <p:nvPr/>
          </p:nvSpPr>
          <p:spPr bwMode="auto">
            <a:xfrm>
              <a:off x="4596638" y="3297230"/>
              <a:ext cx="1081690" cy="1081689"/>
            </a:xfrm>
            <a:prstGeom prst="ellipse">
              <a:avLst/>
            </a:prstGeom>
            <a:grpFill/>
            <a:ln>
              <a:solidFill>
                <a:schemeClr val="bg2">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4000">
                      <a:srgbClr val="1A1A1A"/>
                    </a:gs>
                    <a:gs pos="100000">
                      <a:srgbClr val="1A1A1A"/>
                    </a:gs>
                  </a:gsLst>
                  <a:lin ang="5400000" scaled="0"/>
                </a:gradFill>
                <a:effectLst/>
                <a:uLnTx/>
                <a:uFillTx/>
                <a:latin typeface="Segoe UI"/>
                <a:ea typeface="Segoe UI" pitchFamily="34" charset="0"/>
                <a:cs typeface="Segoe UI" pitchFamily="34" charset="0"/>
              </a:endParaRPr>
            </a:p>
          </p:txBody>
        </p:sp>
        <p:sp>
          <p:nvSpPr>
            <p:cNvPr id="198" name="Oval 197">
              <a:extLst>
                <a:ext uri="{FF2B5EF4-FFF2-40B4-BE49-F238E27FC236}">
                  <a16:creationId xmlns:a16="http://schemas.microsoft.com/office/drawing/2014/main" id="{60C48A6A-669E-48D0-8ECA-FA6AB5ABAA24}"/>
                </a:ext>
              </a:extLst>
            </p:cNvPr>
            <p:cNvSpPr/>
            <p:nvPr/>
          </p:nvSpPr>
          <p:spPr bwMode="auto">
            <a:xfrm>
              <a:off x="4313840" y="3014429"/>
              <a:ext cx="1647288" cy="1647288"/>
            </a:xfrm>
            <a:prstGeom prst="ellipse">
              <a:avLst/>
            </a:prstGeom>
            <a:grpFill/>
            <a:ln>
              <a:solidFill>
                <a:schemeClr val="bg2">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4000">
                      <a:srgbClr val="1A1A1A"/>
                    </a:gs>
                    <a:gs pos="100000">
                      <a:srgbClr val="1A1A1A"/>
                    </a:gs>
                  </a:gsLst>
                  <a:lin ang="5400000" scaled="0"/>
                </a:gradFill>
                <a:effectLst/>
                <a:uLnTx/>
                <a:uFillTx/>
                <a:latin typeface="Segoe UI"/>
                <a:ea typeface="Segoe UI" pitchFamily="34" charset="0"/>
                <a:cs typeface="Segoe UI" pitchFamily="34" charset="0"/>
              </a:endParaRPr>
            </a:p>
          </p:txBody>
        </p:sp>
        <p:sp>
          <p:nvSpPr>
            <p:cNvPr id="199" name="Oval 198">
              <a:extLst>
                <a:ext uri="{FF2B5EF4-FFF2-40B4-BE49-F238E27FC236}">
                  <a16:creationId xmlns:a16="http://schemas.microsoft.com/office/drawing/2014/main" id="{2E8F764D-FEBA-4F5B-A4B1-8ED9C57BBA03}"/>
                </a:ext>
              </a:extLst>
            </p:cNvPr>
            <p:cNvSpPr/>
            <p:nvPr/>
          </p:nvSpPr>
          <p:spPr bwMode="auto">
            <a:xfrm>
              <a:off x="4054640" y="2755231"/>
              <a:ext cx="2165686" cy="2165686"/>
            </a:xfrm>
            <a:prstGeom prst="ellipse">
              <a:avLst/>
            </a:prstGeom>
            <a:grpFill/>
            <a:ln>
              <a:solidFill>
                <a:schemeClr val="bg2">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4000">
                      <a:srgbClr val="1A1A1A"/>
                    </a:gs>
                    <a:gs pos="100000">
                      <a:srgbClr val="1A1A1A"/>
                    </a:gs>
                  </a:gsLst>
                  <a:lin ang="5400000" scaled="0"/>
                </a:gradFill>
                <a:effectLst/>
                <a:uLnTx/>
                <a:uFillTx/>
                <a:latin typeface="Segoe UI"/>
                <a:ea typeface="Segoe UI" pitchFamily="34" charset="0"/>
                <a:cs typeface="Segoe UI" pitchFamily="34" charset="0"/>
              </a:endParaRPr>
            </a:p>
          </p:txBody>
        </p:sp>
        <p:sp>
          <p:nvSpPr>
            <p:cNvPr id="200" name="Oval 199">
              <a:extLst>
                <a:ext uri="{FF2B5EF4-FFF2-40B4-BE49-F238E27FC236}">
                  <a16:creationId xmlns:a16="http://schemas.microsoft.com/office/drawing/2014/main" id="{D84A2817-7350-46A0-8BED-957F47BB943F}"/>
                </a:ext>
              </a:extLst>
            </p:cNvPr>
            <p:cNvSpPr/>
            <p:nvPr/>
          </p:nvSpPr>
          <p:spPr bwMode="auto">
            <a:xfrm>
              <a:off x="3721766" y="2422357"/>
              <a:ext cx="2831434" cy="2831434"/>
            </a:xfrm>
            <a:prstGeom prst="ellipse">
              <a:avLst/>
            </a:prstGeom>
            <a:grpFill/>
            <a:ln>
              <a:solidFill>
                <a:schemeClr val="bg2">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4000">
                      <a:srgbClr val="1A1A1A"/>
                    </a:gs>
                    <a:gs pos="100000">
                      <a:srgbClr val="1A1A1A"/>
                    </a:gs>
                  </a:gsLst>
                  <a:lin ang="5400000" scaled="0"/>
                </a:gradFill>
                <a:effectLst/>
                <a:uLnTx/>
                <a:uFillTx/>
                <a:latin typeface="Segoe UI"/>
                <a:ea typeface="Segoe UI" pitchFamily="34" charset="0"/>
                <a:cs typeface="Segoe UI" pitchFamily="34" charset="0"/>
              </a:endParaRPr>
            </a:p>
          </p:txBody>
        </p:sp>
        <p:sp>
          <p:nvSpPr>
            <p:cNvPr id="201" name="Oval 200">
              <a:extLst>
                <a:ext uri="{FF2B5EF4-FFF2-40B4-BE49-F238E27FC236}">
                  <a16:creationId xmlns:a16="http://schemas.microsoft.com/office/drawing/2014/main" id="{C2B31D6C-255A-43B7-9AEE-CF0DFA397E9C}"/>
                </a:ext>
              </a:extLst>
            </p:cNvPr>
            <p:cNvSpPr/>
            <p:nvPr/>
          </p:nvSpPr>
          <p:spPr bwMode="auto">
            <a:xfrm>
              <a:off x="3376861" y="2077452"/>
              <a:ext cx="3521244" cy="3521244"/>
            </a:xfrm>
            <a:prstGeom prst="ellipse">
              <a:avLst/>
            </a:prstGeom>
            <a:grpFill/>
            <a:ln>
              <a:solidFill>
                <a:schemeClr val="bg2">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4000">
                      <a:srgbClr val="1A1A1A"/>
                    </a:gs>
                    <a:gs pos="100000">
                      <a:srgbClr val="1A1A1A"/>
                    </a:gs>
                  </a:gsLst>
                  <a:lin ang="5400000" scaled="0"/>
                </a:gradFill>
                <a:effectLst/>
                <a:uLnTx/>
                <a:uFillTx/>
                <a:latin typeface="Segoe UI"/>
                <a:ea typeface="Segoe UI" pitchFamily="34" charset="0"/>
                <a:cs typeface="Segoe UI" pitchFamily="34" charset="0"/>
              </a:endParaRPr>
            </a:p>
          </p:txBody>
        </p:sp>
        <p:sp>
          <p:nvSpPr>
            <p:cNvPr id="202" name="Oval 201">
              <a:extLst>
                <a:ext uri="{FF2B5EF4-FFF2-40B4-BE49-F238E27FC236}">
                  <a16:creationId xmlns:a16="http://schemas.microsoft.com/office/drawing/2014/main" id="{9E45268B-D4D5-4AC3-B911-A74F901B3F6B}"/>
                </a:ext>
              </a:extLst>
            </p:cNvPr>
            <p:cNvSpPr/>
            <p:nvPr/>
          </p:nvSpPr>
          <p:spPr bwMode="auto">
            <a:xfrm>
              <a:off x="2959662" y="1660358"/>
              <a:ext cx="4355716" cy="3891418"/>
            </a:xfrm>
            <a:custGeom>
              <a:avLst/>
              <a:gdLst>
                <a:gd name="connsiteX0" fmla="*/ 0 w 7041379"/>
                <a:gd name="connsiteY0" fmla="*/ 3520690 h 7041379"/>
                <a:gd name="connsiteX1" fmla="*/ 3520690 w 7041379"/>
                <a:gd name="connsiteY1" fmla="*/ 0 h 7041379"/>
                <a:gd name="connsiteX2" fmla="*/ 7041380 w 7041379"/>
                <a:gd name="connsiteY2" fmla="*/ 3520690 h 7041379"/>
                <a:gd name="connsiteX3" fmla="*/ 3520690 w 7041379"/>
                <a:gd name="connsiteY3" fmla="*/ 7041380 h 7041379"/>
                <a:gd name="connsiteX4" fmla="*/ 0 w 7041379"/>
                <a:gd name="connsiteY4" fmla="*/ 3520690 h 7041379"/>
                <a:gd name="connsiteX0" fmla="*/ 3520690 w 7041380"/>
                <a:gd name="connsiteY0" fmla="*/ 7041380 h 7132820"/>
                <a:gd name="connsiteX1" fmla="*/ 0 w 7041380"/>
                <a:gd name="connsiteY1" fmla="*/ 3520690 h 7132820"/>
                <a:gd name="connsiteX2" fmla="*/ 3520690 w 7041380"/>
                <a:gd name="connsiteY2" fmla="*/ 0 h 7132820"/>
                <a:gd name="connsiteX3" fmla="*/ 7041380 w 7041380"/>
                <a:gd name="connsiteY3" fmla="*/ 3520690 h 7132820"/>
                <a:gd name="connsiteX4" fmla="*/ 3612130 w 7041380"/>
                <a:gd name="connsiteY4" fmla="*/ 7132820 h 7132820"/>
                <a:gd name="connsiteX0" fmla="*/ 3520690 w 7117587"/>
                <a:gd name="connsiteY0" fmla="*/ 7041380 h 7132820"/>
                <a:gd name="connsiteX1" fmla="*/ 0 w 7117587"/>
                <a:gd name="connsiteY1" fmla="*/ 3520690 h 7132820"/>
                <a:gd name="connsiteX2" fmla="*/ 3520690 w 7117587"/>
                <a:gd name="connsiteY2" fmla="*/ 0 h 7132820"/>
                <a:gd name="connsiteX3" fmla="*/ 7041380 w 7117587"/>
                <a:gd name="connsiteY3" fmla="*/ 3520690 h 7132820"/>
                <a:gd name="connsiteX4" fmla="*/ 5756943 w 7117587"/>
                <a:gd name="connsiteY4" fmla="*/ 6291212 h 7132820"/>
                <a:gd name="connsiteX5" fmla="*/ 3612130 w 7117587"/>
                <a:gd name="connsiteY5" fmla="*/ 7132820 h 7132820"/>
                <a:gd name="connsiteX0" fmla="*/ 3590904 w 7187801"/>
                <a:gd name="connsiteY0" fmla="*/ 7041380 h 7132820"/>
                <a:gd name="connsiteX1" fmla="*/ 1420257 w 7187801"/>
                <a:gd name="connsiteY1" fmla="*/ 6291212 h 7132820"/>
                <a:gd name="connsiteX2" fmla="*/ 70214 w 7187801"/>
                <a:gd name="connsiteY2" fmla="*/ 3520690 h 7132820"/>
                <a:gd name="connsiteX3" fmla="*/ 3590904 w 7187801"/>
                <a:gd name="connsiteY3" fmla="*/ 0 h 7132820"/>
                <a:gd name="connsiteX4" fmla="*/ 7111594 w 7187801"/>
                <a:gd name="connsiteY4" fmla="*/ 3520690 h 7132820"/>
                <a:gd name="connsiteX5" fmla="*/ 5827157 w 7187801"/>
                <a:gd name="connsiteY5" fmla="*/ 6291212 h 7132820"/>
                <a:gd name="connsiteX6" fmla="*/ 3682344 w 7187801"/>
                <a:gd name="connsiteY6" fmla="*/ 7132820 h 7132820"/>
                <a:gd name="connsiteX0" fmla="*/ 3520862 w 7117759"/>
                <a:gd name="connsiteY0" fmla="*/ 7041380 h 7132820"/>
                <a:gd name="connsiteX1" fmla="*/ 1350215 w 7117759"/>
                <a:gd name="connsiteY1" fmla="*/ 6291212 h 7132820"/>
                <a:gd name="connsiteX2" fmla="*/ 172 w 7117759"/>
                <a:gd name="connsiteY2" fmla="*/ 3520690 h 7132820"/>
                <a:gd name="connsiteX3" fmla="*/ 3520862 w 7117759"/>
                <a:gd name="connsiteY3" fmla="*/ 0 h 7132820"/>
                <a:gd name="connsiteX4" fmla="*/ 7041552 w 7117759"/>
                <a:gd name="connsiteY4" fmla="*/ 3520690 h 7132820"/>
                <a:gd name="connsiteX5" fmla="*/ 5757115 w 7117759"/>
                <a:gd name="connsiteY5" fmla="*/ 6291212 h 7132820"/>
                <a:gd name="connsiteX6" fmla="*/ 3612302 w 7117759"/>
                <a:gd name="connsiteY6" fmla="*/ 7132820 h 7132820"/>
                <a:gd name="connsiteX0" fmla="*/ 3520862 w 7042421"/>
                <a:gd name="connsiteY0" fmla="*/ 7041380 h 7132820"/>
                <a:gd name="connsiteX1" fmla="*/ 1350215 w 7042421"/>
                <a:gd name="connsiteY1" fmla="*/ 6291212 h 7132820"/>
                <a:gd name="connsiteX2" fmla="*/ 172 w 7042421"/>
                <a:gd name="connsiteY2" fmla="*/ 3520690 h 7132820"/>
                <a:gd name="connsiteX3" fmla="*/ 3520862 w 7042421"/>
                <a:gd name="connsiteY3" fmla="*/ 0 h 7132820"/>
                <a:gd name="connsiteX4" fmla="*/ 7041552 w 7042421"/>
                <a:gd name="connsiteY4" fmla="*/ 3520690 h 7132820"/>
                <a:gd name="connsiteX5" fmla="*/ 5757115 w 7042421"/>
                <a:gd name="connsiteY5" fmla="*/ 6291212 h 7132820"/>
                <a:gd name="connsiteX6" fmla="*/ 3612302 w 7042421"/>
                <a:gd name="connsiteY6" fmla="*/ 7132820 h 7132820"/>
                <a:gd name="connsiteX0" fmla="*/ 3520862 w 7042421"/>
                <a:gd name="connsiteY0" fmla="*/ 7041380 h 7041380"/>
                <a:gd name="connsiteX1" fmla="*/ 1350215 w 7042421"/>
                <a:gd name="connsiteY1" fmla="*/ 6291212 h 7041380"/>
                <a:gd name="connsiteX2" fmla="*/ 172 w 7042421"/>
                <a:gd name="connsiteY2" fmla="*/ 3520690 h 7041380"/>
                <a:gd name="connsiteX3" fmla="*/ 3520862 w 7042421"/>
                <a:gd name="connsiteY3" fmla="*/ 0 h 7041380"/>
                <a:gd name="connsiteX4" fmla="*/ 7041552 w 7042421"/>
                <a:gd name="connsiteY4" fmla="*/ 3520690 h 7041380"/>
                <a:gd name="connsiteX5" fmla="*/ 5757115 w 7042421"/>
                <a:gd name="connsiteY5" fmla="*/ 6291212 h 7041380"/>
                <a:gd name="connsiteX0" fmla="*/ 1350215 w 7042421"/>
                <a:gd name="connsiteY0" fmla="*/ 6291212 h 6291212"/>
                <a:gd name="connsiteX1" fmla="*/ 172 w 7042421"/>
                <a:gd name="connsiteY1" fmla="*/ 3520690 h 6291212"/>
                <a:gd name="connsiteX2" fmla="*/ 3520862 w 7042421"/>
                <a:gd name="connsiteY2" fmla="*/ 0 h 6291212"/>
                <a:gd name="connsiteX3" fmla="*/ 7041552 w 7042421"/>
                <a:gd name="connsiteY3" fmla="*/ 3520690 h 6291212"/>
                <a:gd name="connsiteX4" fmla="*/ 5757115 w 7042421"/>
                <a:gd name="connsiteY4" fmla="*/ 6291212 h 6291212"/>
                <a:gd name="connsiteX0" fmla="*/ 1350215 w 7042393"/>
                <a:gd name="connsiteY0" fmla="*/ 6291212 h 6291212"/>
                <a:gd name="connsiteX1" fmla="*/ 172 w 7042393"/>
                <a:gd name="connsiteY1" fmla="*/ 3520690 h 6291212"/>
                <a:gd name="connsiteX2" fmla="*/ 3520862 w 7042393"/>
                <a:gd name="connsiteY2" fmla="*/ 0 h 6291212"/>
                <a:gd name="connsiteX3" fmla="*/ 7041552 w 7042393"/>
                <a:gd name="connsiteY3" fmla="*/ 3520690 h 6291212"/>
                <a:gd name="connsiteX4" fmla="*/ 5757115 w 7042393"/>
                <a:gd name="connsiteY4" fmla="*/ 6291212 h 6291212"/>
                <a:gd name="connsiteX0" fmla="*/ 1350215 w 7041837"/>
                <a:gd name="connsiteY0" fmla="*/ 6291212 h 6291212"/>
                <a:gd name="connsiteX1" fmla="*/ 172 w 7041837"/>
                <a:gd name="connsiteY1" fmla="*/ 3520690 h 6291212"/>
                <a:gd name="connsiteX2" fmla="*/ 3520862 w 7041837"/>
                <a:gd name="connsiteY2" fmla="*/ 0 h 6291212"/>
                <a:gd name="connsiteX3" fmla="*/ 7041552 w 7041837"/>
                <a:gd name="connsiteY3" fmla="*/ 3520690 h 6291212"/>
                <a:gd name="connsiteX4" fmla="*/ 5757115 w 7041837"/>
                <a:gd name="connsiteY4" fmla="*/ 6291212 h 6291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41837" h="6291212">
                  <a:moveTo>
                    <a:pt x="1350215" y="6291212"/>
                  </a:moveTo>
                  <a:cubicBezTo>
                    <a:pt x="763433" y="5704430"/>
                    <a:pt x="19398" y="5089925"/>
                    <a:pt x="172" y="3520690"/>
                  </a:cubicBezTo>
                  <a:cubicBezTo>
                    <a:pt x="-19054" y="1951455"/>
                    <a:pt x="1576439" y="0"/>
                    <a:pt x="3520862" y="0"/>
                  </a:cubicBezTo>
                  <a:cubicBezTo>
                    <a:pt x="5465285" y="0"/>
                    <a:pt x="7011743" y="1608555"/>
                    <a:pt x="7041552" y="3520690"/>
                  </a:cubicBezTo>
                  <a:cubicBezTo>
                    <a:pt x="7058661" y="4886725"/>
                    <a:pt x="6303257" y="5727290"/>
                    <a:pt x="5757115" y="6291212"/>
                  </a:cubicBezTo>
                </a:path>
              </a:pathLst>
            </a:custGeom>
            <a:grpFill/>
            <a:ln>
              <a:solidFill>
                <a:schemeClr val="bg2">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4000">
                      <a:srgbClr val="1A1A1A"/>
                    </a:gs>
                    <a:gs pos="100000">
                      <a:srgbClr val="1A1A1A"/>
                    </a:gs>
                  </a:gsLst>
                  <a:lin ang="5400000" scaled="0"/>
                </a:gradFill>
                <a:effectLst/>
                <a:uLnTx/>
                <a:uFillTx/>
                <a:latin typeface="Segoe UI"/>
                <a:ea typeface="Segoe UI" pitchFamily="34" charset="0"/>
                <a:cs typeface="Segoe UI" pitchFamily="34" charset="0"/>
              </a:endParaRPr>
            </a:p>
          </p:txBody>
        </p:sp>
        <p:sp>
          <p:nvSpPr>
            <p:cNvPr id="203" name="Oval 202">
              <a:extLst>
                <a:ext uri="{FF2B5EF4-FFF2-40B4-BE49-F238E27FC236}">
                  <a16:creationId xmlns:a16="http://schemas.microsoft.com/office/drawing/2014/main" id="{31DB8165-7DAA-4D5B-A86A-9E7B5000342B}"/>
                </a:ext>
              </a:extLst>
            </p:cNvPr>
            <p:cNvSpPr/>
            <p:nvPr/>
          </p:nvSpPr>
          <p:spPr bwMode="auto">
            <a:xfrm>
              <a:off x="2622409" y="1323638"/>
              <a:ext cx="5030142" cy="4259561"/>
            </a:xfrm>
            <a:custGeom>
              <a:avLst/>
              <a:gdLst>
                <a:gd name="connsiteX0" fmla="*/ 0 w 8130118"/>
                <a:gd name="connsiteY0" fmla="*/ 4065059 h 8130118"/>
                <a:gd name="connsiteX1" fmla="*/ 4065059 w 8130118"/>
                <a:gd name="connsiteY1" fmla="*/ 0 h 8130118"/>
                <a:gd name="connsiteX2" fmla="*/ 8130118 w 8130118"/>
                <a:gd name="connsiteY2" fmla="*/ 4065059 h 8130118"/>
                <a:gd name="connsiteX3" fmla="*/ 4065059 w 8130118"/>
                <a:gd name="connsiteY3" fmla="*/ 8130118 h 8130118"/>
                <a:gd name="connsiteX4" fmla="*/ 0 w 8130118"/>
                <a:gd name="connsiteY4" fmla="*/ 4065059 h 8130118"/>
                <a:gd name="connsiteX0" fmla="*/ 4065059 w 8130118"/>
                <a:gd name="connsiteY0" fmla="*/ 8130118 h 8221558"/>
                <a:gd name="connsiteX1" fmla="*/ 0 w 8130118"/>
                <a:gd name="connsiteY1" fmla="*/ 4065059 h 8221558"/>
                <a:gd name="connsiteX2" fmla="*/ 4065059 w 8130118"/>
                <a:gd name="connsiteY2" fmla="*/ 0 h 8221558"/>
                <a:gd name="connsiteX3" fmla="*/ 8130118 w 8130118"/>
                <a:gd name="connsiteY3" fmla="*/ 4065059 h 8221558"/>
                <a:gd name="connsiteX4" fmla="*/ 4156499 w 8130118"/>
                <a:gd name="connsiteY4" fmla="*/ 8221558 h 8221558"/>
                <a:gd name="connsiteX0" fmla="*/ 4065059 w 8270390"/>
                <a:gd name="connsiteY0" fmla="*/ 8130118 h 8221558"/>
                <a:gd name="connsiteX1" fmla="*/ 0 w 8270390"/>
                <a:gd name="connsiteY1" fmla="*/ 4065059 h 8221558"/>
                <a:gd name="connsiteX2" fmla="*/ 4065059 w 8270390"/>
                <a:gd name="connsiteY2" fmla="*/ 0 h 8221558"/>
                <a:gd name="connsiteX3" fmla="*/ 8130118 w 8270390"/>
                <a:gd name="connsiteY3" fmla="*/ 4065059 h 8221558"/>
                <a:gd name="connsiteX4" fmla="*/ 7037918 w 8270390"/>
                <a:gd name="connsiteY4" fmla="*/ 6886384 h 8221558"/>
                <a:gd name="connsiteX5" fmla="*/ 4156499 w 8270390"/>
                <a:gd name="connsiteY5" fmla="*/ 8221558 h 8221558"/>
                <a:gd name="connsiteX0" fmla="*/ 4206421 w 8411752"/>
                <a:gd name="connsiteY0" fmla="*/ 8130118 h 8221558"/>
                <a:gd name="connsiteX1" fmla="*/ 1235680 w 8411752"/>
                <a:gd name="connsiteY1" fmla="*/ 6848284 h 8221558"/>
                <a:gd name="connsiteX2" fmla="*/ 141362 w 8411752"/>
                <a:gd name="connsiteY2" fmla="*/ 4065059 h 8221558"/>
                <a:gd name="connsiteX3" fmla="*/ 4206421 w 8411752"/>
                <a:gd name="connsiteY3" fmla="*/ 0 h 8221558"/>
                <a:gd name="connsiteX4" fmla="*/ 8271480 w 8411752"/>
                <a:gd name="connsiteY4" fmla="*/ 4065059 h 8221558"/>
                <a:gd name="connsiteX5" fmla="*/ 7179280 w 8411752"/>
                <a:gd name="connsiteY5" fmla="*/ 6886384 h 8221558"/>
                <a:gd name="connsiteX6" fmla="*/ 4297861 w 8411752"/>
                <a:gd name="connsiteY6" fmla="*/ 8221558 h 8221558"/>
                <a:gd name="connsiteX0" fmla="*/ 1235680 w 8411752"/>
                <a:gd name="connsiteY0" fmla="*/ 6848284 h 8221558"/>
                <a:gd name="connsiteX1" fmla="*/ 141362 w 8411752"/>
                <a:gd name="connsiteY1" fmla="*/ 4065059 h 8221558"/>
                <a:gd name="connsiteX2" fmla="*/ 4206421 w 8411752"/>
                <a:gd name="connsiteY2" fmla="*/ 0 h 8221558"/>
                <a:gd name="connsiteX3" fmla="*/ 8271480 w 8411752"/>
                <a:gd name="connsiteY3" fmla="*/ 4065059 h 8221558"/>
                <a:gd name="connsiteX4" fmla="*/ 7179280 w 8411752"/>
                <a:gd name="connsiteY4" fmla="*/ 6886384 h 8221558"/>
                <a:gd name="connsiteX5" fmla="*/ 4297861 w 8411752"/>
                <a:gd name="connsiteY5" fmla="*/ 8221558 h 8221558"/>
                <a:gd name="connsiteX0" fmla="*/ 1235680 w 8411752"/>
                <a:gd name="connsiteY0" fmla="*/ 6848284 h 6886384"/>
                <a:gd name="connsiteX1" fmla="*/ 141362 w 8411752"/>
                <a:gd name="connsiteY1" fmla="*/ 4065059 h 6886384"/>
                <a:gd name="connsiteX2" fmla="*/ 4206421 w 8411752"/>
                <a:gd name="connsiteY2" fmla="*/ 0 h 6886384"/>
                <a:gd name="connsiteX3" fmla="*/ 8271480 w 8411752"/>
                <a:gd name="connsiteY3" fmla="*/ 4065059 h 6886384"/>
                <a:gd name="connsiteX4" fmla="*/ 7179280 w 8411752"/>
                <a:gd name="connsiteY4" fmla="*/ 6886384 h 6886384"/>
                <a:gd name="connsiteX0" fmla="*/ 1206884 w 8382956"/>
                <a:gd name="connsiteY0" fmla="*/ 6848284 h 6886384"/>
                <a:gd name="connsiteX1" fmla="*/ 112566 w 8382956"/>
                <a:gd name="connsiteY1" fmla="*/ 4065059 h 6886384"/>
                <a:gd name="connsiteX2" fmla="*/ 4177625 w 8382956"/>
                <a:gd name="connsiteY2" fmla="*/ 0 h 6886384"/>
                <a:gd name="connsiteX3" fmla="*/ 8242684 w 8382956"/>
                <a:gd name="connsiteY3" fmla="*/ 4065059 h 6886384"/>
                <a:gd name="connsiteX4" fmla="*/ 7150484 w 8382956"/>
                <a:gd name="connsiteY4" fmla="*/ 6886384 h 6886384"/>
                <a:gd name="connsiteX0" fmla="*/ 1094319 w 8270391"/>
                <a:gd name="connsiteY0" fmla="*/ 6848284 h 6886384"/>
                <a:gd name="connsiteX1" fmla="*/ 1 w 8270391"/>
                <a:gd name="connsiteY1" fmla="*/ 4065059 h 6886384"/>
                <a:gd name="connsiteX2" fmla="*/ 4065060 w 8270391"/>
                <a:gd name="connsiteY2" fmla="*/ 0 h 6886384"/>
                <a:gd name="connsiteX3" fmla="*/ 8130119 w 8270391"/>
                <a:gd name="connsiteY3" fmla="*/ 4065059 h 6886384"/>
                <a:gd name="connsiteX4" fmla="*/ 7037919 w 8270391"/>
                <a:gd name="connsiteY4" fmla="*/ 6886384 h 6886384"/>
                <a:gd name="connsiteX0" fmla="*/ 1102352 w 8278424"/>
                <a:gd name="connsiteY0" fmla="*/ 6848284 h 6886384"/>
                <a:gd name="connsiteX1" fmla="*/ 8034 w 8278424"/>
                <a:gd name="connsiteY1" fmla="*/ 4065059 h 6886384"/>
                <a:gd name="connsiteX2" fmla="*/ 4073093 w 8278424"/>
                <a:gd name="connsiteY2" fmla="*/ 0 h 6886384"/>
                <a:gd name="connsiteX3" fmla="*/ 8138152 w 8278424"/>
                <a:gd name="connsiteY3" fmla="*/ 4065059 h 6886384"/>
                <a:gd name="connsiteX4" fmla="*/ 7045952 w 8278424"/>
                <a:gd name="connsiteY4" fmla="*/ 6886384 h 6886384"/>
                <a:gd name="connsiteX0" fmla="*/ 1106334 w 8282406"/>
                <a:gd name="connsiteY0" fmla="*/ 6848284 h 6886384"/>
                <a:gd name="connsiteX1" fmla="*/ 12016 w 8282406"/>
                <a:gd name="connsiteY1" fmla="*/ 4065059 h 6886384"/>
                <a:gd name="connsiteX2" fmla="*/ 4077075 w 8282406"/>
                <a:gd name="connsiteY2" fmla="*/ 0 h 6886384"/>
                <a:gd name="connsiteX3" fmla="*/ 8142134 w 8282406"/>
                <a:gd name="connsiteY3" fmla="*/ 4065059 h 6886384"/>
                <a:gd name="connsiteX4" fmla="*/ 7049934 w 8282406"/>
                <a:gd name="connsiteY4" fmla="*/ 6886384 h 6886384"/>
                <a:gd name="connsiteX0" fmla="*/ 1105908 w 8281980"/>
                <a:gd name="connsiteY0" fmla="*/ 6848284 h 6886384"/>
                <a:gd name="connsiteX1" fmla="*/ 11590 w 8281980"/>
                <a:gd name="connsiteY1" fmla="*/ 4065059 h 6886384"/>
                <a:gd name="connsiteX2" fmla="*/ 4076649 w 8281980"/>
                <a:gd name="connsiteY2" fmla="*/ 0 h 6886384"/>
                <a:gd name="connsiteX3" fmla="*/ 8141708 w 8281980"/>
                <a:gd name="connsiteY3" fmla="*/ 4065059 h 6886384"/>
                <a:gd name="connsiteX4" fmla="*/ 7049508 w 8281980"/>
                <a:gd name="connsiteY4" fmla="*/ 6886384 h 6886384"/>
                <a:gd name="connsiteX0" fmla="*/ 1094319 w 8270391"/>
                <a:gd name="connsiteY0" fmla="*/ 6848284 h 6886384"/>
                <a:gd name="connsiteX1" fmla="*/ 1 w 8270391"/>
                <a:gd name="connsiteY1" fmla="*/ 4065059 h 6886384"/>
                <a:gd name="connsiteX2" fmla="*/ 4065060 w 8270391"/>
                <a:gd name="connsiteY2" fmla="*/ 0 h 6886384"/>
                <a:gd name="connsiteX3" fmla="*/ 8130119 w 8270391"/>
                <a:gd name="connsiteY3" fmla="*/ 4065059 h 6886384"/>
                <a:gd name="connsiteX4" fmla="*/ 7037919 w 8270391"/>
                <a:gd name="connsiteY4" fmla="*/ 6886384 h 6886384"/>
                <a:gd name="connsiteX0" fmla="*/ 1095352 w 8271424"/>
                <a:gd name="connsiteY0" fmla="*/ 6848284 h 6886384"/>
                <a:gd name="connsiteX1" fmla="*/ 1034 w 8271424"/>
                <a:gd name="connsiteY1" fmla="*/ 4065059 h 6886384"/>
                <a:gd name="connsiteX2" fmla="*/ 4066093 w 8271424"/>
                <a:gd name="connsiteY2" fmla="*/ 0 h 6886384"/>
                <a:gd name="connsiteX3" fmla="*/ 8131152 w 8271424"/>
                <a:gd name="connsiteY3" fmla="*/ 4065059 h 6886384"/>
                <a:gd name="connsiteX4" fmla="*/ 7038952 w 8271424"/>
                <a:gd name="connsiteY4" fmla="*/ 6886384 h 6886384"/>
                <a:gd name="connsiteX0" fmla="*/ 1095352 w 8271424"/>
                <a:gd name="connsiteY0" fmla="*/ 6848284 h 6886384"/>
                <a:gd name="connsiteX1" fmla="*/ 1034 w 8271424"/>
                <a:gd name="connsiteY1" fmla="*/ 4065059 h 6886384"/>
                <a:gd name="connsiteX2" fmla="*/ 4066093 w 8271424"/>
                <a:gd name="connsiteY2" fmla="*/ 0 h 6886384"/>
                <a:gd name="connsiteX3" fmla="*/ 8131152 w 8271424"/>
                <a:gd name="connsiteY3" fmla="*/ 4065059 h 6886384"/>
                <a:gd name="connsiteX4" fmla="*/ 7038952 w 8271424"/>
                <a:gd name="connsiteY4" fmla="*/ 6886384 h 6886384"/>
                <a:gd name="connsiteX0" fmla="*/ 1095352 w 8132176"/>
                <a:gd name="connsiteY0" fmla="*/ 6848284 h 6886384"/>
                <a:gd name="connsiteX1" fmla="*/ 1034 w 8132176"/>
                <a:gd name="connsiteY1" fmla="*/ 4065059 h 6886384"/>
                <a:gd name="connsiteX2" fmla="*/ 4066093 w 8132176"/>
                <a:gd name="connsiteY2" fmla="*/ 0 h 6886384"/>
                <a:gd name="connsiteX3" fmla="*/ 8131152 w 8132176"/>
                <a:gd name="connsiteY3" fmla="*/ 4065059 h 6886384"/>
                <a:gd name="connsiteX4" fmla="*/ 7038952 w 8132176"/>
                <a:gd name="connsiteY4" fmla="*/ 6886384 h 6886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32176" h="6886384">
                  <a:moveTo>
                    <a:pt x="1095352" y="6848284"/>
                  </a:moveTo>
                  <a:cubicBezTo>
                    <a:pt x="824242" y="6729574"/>
                    <a:pt x="39310" y="5841438"/>
                    <a:pt x="1034" y="4065059"/>
                  </a:cubicBezTo>
                  <a:cubicBezTo>
                    <a:pt x="-50365" y="1679634"/>
                    <a:pt x="1821023" y="0"/>
                    <a:pt x="4066093" y="0"/>
                  </a:cubicBezTo>
                  <a:cubicBezTo>
                    <a:pt x="6311163" y="0"/>
                    <a:pt x="8118276" y="1660029"/>
                    <a:pt x="8131152" y="4065059"/>
                  </a:cubicBezTo>
                  <a:cubicBezTo>
                    <a:pt x="8156728" y="5276290"/>
                    <a:pt x="7701222" y="6193634"/>
                    <a:pt x="7038952" y="6886384"/>
                  </a:cubicBezTo>
                </a:path>
              </a:pathLst>
            </a:custGeom>
            <a:grpFill/>
            <a:ln>
              <a:solidFill>
                <a:schemeClr val="bg2">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4000">
                      <a:srgbClr val="1A1A1A"/>
                    </a:gs>
                    <a:gs pos="100000">
                      <a:srgbClr val="1A1A1A"/>
                    </a:gs>
                  </a:gsLst>
                  <a:lin ang="5400000" scaled="0"/>
                </a:gradFill>
                <a:effectLst/>
                <a:uLnTx/>
                <a:uFillTx/>
                <a:latin typeface="Segoe UI"/>
                <a:ea typeface="Segoe UI" pitchFamily="34" charset="0"/>
                <a:cs typeface="Segoe UI" pitchFamily="34" charset="0"/>
              </a:endParaRPr>
            </a:p>
          </p:txBody>
        </p:sp>
      </p:grpSp>
      <p:grpSp>
        <p:nvGrpSpPr>
          <p:cNvPr id="180" name="Group 179">
            <a:extLst>
              <a:ext uri="{FF2B5EF4-FFF2-40B4-BE49-F238E27FC236}">
                <a16:creationId xmlns:a16="http://schemas.microsoft.com/office/drawing/2014/main" id="{E3125DBC-C2AB-412E-BF0C-FDAB60E09B44}"/>
              </a:ext>
            </a:extLst>
          </p:cNvPr>
          <p:cNvGrpSpPr/>
          <p:nvPr/>
        </p:nvGrpSpPr>
        <p:grpSpPr>
          <a:xfrm>
            <a:off x="4083407" y="3395458"/>
            <a:ext cx="2238086" cy="1376300"/>
            <a:chOff x="4167407" y="3470354"/>
            <a:chExt cx="2238403" cy="1376494"/>
          </a:xfrm>
        </p:grpSpPr>
        <p:grpSp>
          <p:nvGrpSpPr>
            <p:cNvPr id="181" name="Group 180">
              <a:extLst>
                <a:ext uri="{FF2B5EF4-FFF2-40B4-BE49-F238E27FC236}">
                  <a16:creationId xmlns:a16="http://schemas.microsoft.com/office/drawing/2014/main" id="{96FC09FF-D2D4-4744-9E5D-C6B05F0B05CB}"/>
                </a:ext>
              </a:extLst>
            </p:cNvPr>
            <p:cNvGrpSpPr/>
            <p:nvPr/>
          </p:nvGrpSpPr>
          <p:grpSpPr>
            <a:xfrm>
              <a:off x="4868186" y="3470354"/>
              <a:ext cx="723774" cy="697094"/>
              <a:chOff x="4867057" y="2837657"/>
              <a:chExt cx="724136" cy="697440"/>
            </a:xfrm>
          </p:grpSpPr>
          <p:cxnSp>
            <p:nvCxnSpPr>
              <p:cNvPr id="183" name="Straight Connector 182">
                <a:extLst>
                  <a:ext uri="{FF2B5EF4-FFF2-40B4-BE49-F238E27FC236}">
                    <a16:creationId xmlns:a16="http://schemas.microsoft.com/office/drawing/2014/main" id="{895E9E09-2BC7-40F8-8210-60192598D9EB}"/>
                  </a:ext>
                </a:extLst>
              </p:cNvPr>
              <p:cNvCxnSpPr/>
              <p:nvPr/>
            </p:nvCxnSpPr>
            <p:spPr>
              <a:xfrm flipV="1">
                <a:off x="5102239" y="2890227"/>
                <a:ext cx="599" cy="424464"/>
              </a:xfrm>
              <a:prstGeom prst="line">
                <a:avLst/>
              </a:prstGeom>
              <a:noFill/>
              <a:ln w="3175" cap="flat" cmpd="sng" algn="ctr">
                <a:solidFill>
                  <a:srgbClr val="0078D7"/>
                </a:solidFill>
                <a:prstDash val="sysDot"/>
                <a:headEnd type="none" w="med" len="med"/>
                <a:tailEnd type="none" w="med" len="med"/>
              </a:ln>
              <a:effectLst/>
            </p:spPr>
          </p:cxnSp>
          <p:cxnSp>
            <p:nvCxnSpPr>
              <p:cNvPr id="184" name="Straight Connector 183">
                <a:extLst>
                  <a:ext uri="{FF2B5EF4-FFF2-40B4-BE49-F238E27FC236}">
                    <a16:creationId xmlns:a16="http://schemas.microsoft.com/office/drawing/2014/main" id="{C0B68B24-BEDA-4C02-88F6-FF21DF6D4251}"/>
                  </a:ext>
                </a:extLst>
              </p:cNvPr>
              <p:cNvCxnSpPr/>
              <p:nvPr/>
            </p:nvCxnSpPr>
            <p:spPr>
              <a:xfrm flipH="1" flipV="1">
                <a:off x="5101539" y="2891603"/>
                <a:ext cx="146751" cy="197665"/>
              </a:xfrm>
              <a:prstGeom prst="line">
                <a:avLst/>
              </a:prstGeom>
              <a:noFill/>
              <a:ln w="3175" cap="flat" cmpd="sng" algn="ctr">
                <a:solidFill>
                  <a:srgbClr val="0078D7"/>
                </a:solidFill>
                <a:prstDash val="sysDot"/>
                <a:headEnd type="none" w="med" len="med"/>
                <a:tailEnd type="none" w="med" len="med"/>
              </a:ln>
              <a:effectLst/>
            </p:spPr>
          </p:cxnSp>
          <p:cxnSp>
            <p:nvCxnSpPr>
              <p:cNvPr id="185" name="Straight Connector 184">
                <a:extLst>
                  <a:ext uri="{FF2B5EF4-FFF2-40B4-BE49-F238E27FC236}">
                    <a16:creationId xmlns:a16="http://schemas.microsoft.com/office/drawing/2014/main" id="{AD6A7517-CDFB-439F-A7B3-CAF59DE1F112}"/>
                  </a:ext>
                </a:extLst>
              </p:cNvPr>
              <p:cNvCxnSpPr/>
              <p:nvPr/>
            </p:nvCxnSpPr>
            <p:spPr>
              <a:xfrm flipH="1" flipV="1">
                <a:off x="5235069" y="3077247"/>
                <a:ext cx="229123" cy="256494"/>
              </a:xfrm>
              <a:prstGeom prst="line">
                <a:avLst/>
              </a:prstGeom>
              <a:noFill/>
              <a:ln w="3175" cap="flat" cmpd="sng" algn="ctr">
                <a:solidFill>
                  <a:srgbClr val="0078D7"/>
                </a:solidFill>
                <a:prstDash val="sysDot"/>
                <a:headEnd type="none" w="med" len="med"/>
                <a:tailEnd type="none" w="med" len="med"/>
              </a:ln>
              <a:effectLst/>
            </p:spPr>
          </p:cxnSp>
          <p:cxnSp>
            <p:nvCxnSpPr>
              <p:cNvPr id="186" name="Straight Connector 185">
                <a:extLst>
                  <a:ext uri="{FF2B5EF4-FFF2-40B4-BE49-F238E27FC236}">
                    <a16:creationId xmlns:a16="http://schemas.microsoft.com/office/drawing/2014/main" id="{F53D2F67-ED63-4334-83F2-4156EB1CC93E}"/>
                  </a:ext>
                </a:extLst>
              </p:cNvPr>
              <p:cNvCxnSpPr/>
              <p:nvPr/>
            </p:nvCxnSpPr>
            <p:spPr>
              <a:xfrm flipH="1">
                <a:off x="5133991" y="3329890"/>
                <a:ext cx="326273" cy="83228"/>
              </a:xfrm>
              <a:prstGeom prst="line">
                <a:avLst/>
              </a:prstGeom>
              <a:noFill/>
              <a:ln w="3175" cap="flat" cmpd="sng" algn="ctr">
                <a:solidFill>
                  <a:srgbClr val="0078D7"/>
                </a:solidFill>
                <a:prstDash val="sysDot"/>
                <a:headEnd type="none" w="med" len="med"/>
                <a:tailEnd type="none" w="med" len="med"/>
              </a:ln>
              <a:effectLst/>
            </p:spPr>
          </p:cxnSp>
          <p:cxnSp>
            <p:nvCxnSpPr>
              <p:cNvPr id="187" name="Straight Connector 186">
                <a:extLst>
                  <a:ext uri="{FF2B5EF4-FFF2-40B4-BE49-F238E27FC236}">
                    <a16:creationId xmlns:a16="http://schemas.microsoft.com/office/drawing/2014/main" id="{1E6D71EC-2EFD-476E-8B2B-6CB2B40B1B48}"/>
                  </a:ext>
                </a:extLst>
              </p:cNvPr>
              <p:cNvCxnSpPr/>
              <p:nvPr/>
            </p:nvCxnSpPr>
            <p:spPr>
              <a:xfrm flipH="1" flipV="1">
                <a:off x="4972066" y="3159118"/>
                <a:ext cx="484396" cy="167590"/>
              </a:xfrm>
              <a:prstGeom prst="line">
                <a:avLst/>
              </a:prstGeom>
              <a:noFill/>
              <a:ln w="3175" cap="flat" cmpd="sng" algn="ctr">
                <a:solidFill>
                  <a:srgbClr val="0078D7"/>
                </a:solidFill>
                <a:prstDash val="sysDot"/>
                <a:headEnd type="none" w="med" len="med"/>
                <a:tailEnd type="none" w="med" len="med"/>
              </a:ln>
              <a:effectLst/>
            </p:spPr>
          </p:cxnSp>
          <p:cxnSp>
            <p:nvCxnSpPr>
              <p:cNvPr id="188" name="Straight Connector 187">
                <a:extLst>
                  <a:ext uri="{FF2B5EF4-FFF2-40B4-BE49-F238E27FC236}">
                    <a16:creationId xmlns:a16="http://schemas.microsoft.com/office/drawing/2014/main" id="{02B58362-0BA4-4A4F-95C5-8567D84D68D3}"/>
                  </a:ext>
                </a:extLst>
              </p:cNvPr>
              <p:cNvCxnSpPr/>
              <p:nvPr/>
            </p:nvCxnSpPr>
            <p:spPr>
              <a:xfrm flipH="1">
                <a:off x="4946665" y="2895592"/>
                <a:ext cx="161925" cy="250824"/>
              </a:xfrm>
              <a:prstGeom prst="line">
                <a:avLst/>
              </a:prstGeom>
              <a:noFill/>
              <a:ln w="3175" cap="flat" cmpd="sng" algn="ctr">
                <a:solidFill>
                  <a:srgbClr val="0078D7"/>
                </a:solidFill>
                <a:prstDash val="sysDot"/>
                <a:headEnd type="none" w="med" len="med"/>
                <a:tailEnd type="none" w="med" len="med"/>
              </a:ln>
              <a:effectLst/>
            </p:spPr>
          </p:cxnSp>
          <p:cxnSp>
            <p:nvCxnSpPr>
              <p:cNvPr id="189" name="Straight Connector 188">
                <a:extLst>
                  <a:ext uri="{FF2B5EF4-FFF2-40B4-BE49-F238E27FC236}">
                    <a16:creationId xmlns:a16="http://schemas.microsoft.com/office/drawing/2014/main" id="{95CDE0E1-FCDF-4CCF-AD4D-1648E70E0870}"/>
                  </a:ext>
                </a:extLst>
              </p:cNvPr>
              <p:cNvCxnSpPr/>
              <p:nvPr/>
            </p:nvCxnSpPr>
            <p:spPr>
              <a:xfrm flipH="1" flipV="1">
                <a:off x="4943008" y="3147151"/>
                <a:ext cx="165586" cy="259617"/>
              </a:xfrm>
              <a:prstGeom prst="line">
                <a:avLst/>
              </a:prstGeom>
              <a:noFill/>
              <a:ln w="3175" cap="flat" cmpd="sng" algn="ctr">
                <a:solidFill>
                  <a:srgbClr val="0078D7"/>
                </a:solidFill>
                <a:prstDash val="sysDot"/>
                <a:headEnd type="none" w="med" len="med"/>
                <a:tailEnd type="none" w="med" len="med"/>
              </a:ln>
              <a:effectLst/>
            </p:spPr>
          </p:cxnSp>
          <p:cxnSp>
            <p:nvCxnSpPr>
              <p:cNvPr id="190" name="Straight Connector 189">
                <a:extLst>
                  <a:ext uri="{FF2B5EF4-FFF2-40B4-BE49-F238E27FC236}">
                    <a16:creationId xmlns:a16="http://schemas.microsoft.com/office/drawing/2014/main" id="{D513D4CC-1D09-4A39-8F0B-345FD80B5747}"/>
                  </a:ext>
                </a:extLst>
              </p:cNvPr>
              <p:cNvCxnSpPr/>
              <p:nvPr/>
            </p:nvCxnSpPr>
            <p:spPr>
              <a:xfrm flipV="1">
                <a:off x="5109570" y="3067042"/>
                <a:ext cx="126021" cy="342983"/>
              </a:xfrm>
              <a:prstGeom prst="line">
                <a:avLst/>
              </a:prstGeom>
              <a:noFill/>
              <a:ln w="3175" cap="flat" cmpd="sng" algn="ctr">
                <a:solidFill>
                  <a:srgbClr val="0078D7"/>
                </a:solidFill>
                <a:prstDash val="sysDot"/>
                <a:headEnd type="none" w="med" len="med"/>
                <a:tailEnd type="none" w="med" len="med"/>
              </a:ln>
              <a:effectLst/>
            </p:spPr>
          </p:cxnSp>
          <p:cxnSp>
            <p:nvCxnSpPr>
              <p:cNvPr id="191" name="Straight Connector 190">
                <a:extLst>
                  <a:ext uri="{FF2B5EF4-FFF2-40B4-BE49-F238E27FC236}">
                    <a16:creationId xmlns:a16="http://schemas.microsoft.com/office/drawing/2014/main" id="{3196A591-5EF5-4CC8-AA69-BCD9161E5BB3}"/>
                  </a:ext>
                </a:extLst>
              </p:cNvPr>
              <p:cNvCxnSpPr/>
              <p:nvPr/>
            </p:nvCxnSpPr>
            <p:spPr>
              <a:xfrm flipV="1">
                <a:off x="4948299" y="3063867"/>
                <a:ext cx="284117" cy="87617"/>
              </a:xfrm>
              <a:prstGeom prst="line">
                <a:avLst/>
              </a:prstGeom>
              <a:noFill/>
              <a:ln w="3175" cap="flat" cmpd="sng" algn="ctr">
                <a:solidFill>
                  <a:srgbClr val="0078D7"/>
                </a:solidFill>
                <a:prstDash val="sysDot"/>
                <a:headEnd type="none" w="med" len="med"/>
                <a:tailEnd type="none" w="med" len="med"/>
              </a:ln>
              <a:effectLst/>
            </p:spPr>
          </p:cxnSp>
          <p:sp>
            <p:nvSpPr>
              <p:cNvPr id="192" name="Oval 191">
                <a:extLst>
                  <a:ext uri="{FF2B5EF4-FFF2-40B4-BE49-F238E27FC236}">
                    <a16:creationId xmlns:a16="http://schemas.microsoft.com/office/drawing/2014/main" id="{2C010803-0178-4120-AC0C-0403DC555685}"/>
                  </a:ext>
                </a:extLst>
              </p:cNvPr>
              <p:cNvSpPr/>
              <p:nvPr/>
            </p:nvSpPr>
            <p:spPr bwMode="auto">
              <a:xfrm>
                <a:off x="5338656" y="3216157"/>
                <a:ext cx="252537" cy="252532"/>
              </a:xfrm>
              <a:prstGeom prst="ellipse">
                <a:avLst/>
              </a:prstGeom>
              <a:solidFill>
                <a:srgbClr val="0078D7"/>
              </a:solidFill>
              <a:ln w="3175" cap="flat" cmpd="sng" algn="ctr">
                <a:solidFill>
                  <a:srgbClr val="0078D7"/>
                </a:solid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4000">
                        <a:srgbClr val="1A1A1A"/>
                      </a:gs>
                      <a:gs pos="100000">
                        <a:srgbClr val="1A1A1A"/>
                      </a:gs>
                    </a:gsLst>
                    <a:lin ang="5400000" scaled="0"/>
                  </a:gradFill>
                  <a:effectLst/>
                  <a:uLnTx/>
                  <a:uFillTx/>
                  <a:latin typeface="Segoe UI Semilight"/>
                  <a:ea typeface="+mn-ea"/>
                  <a:cs typeface="+mn-cs"/>
                </a:endParaRPr>
              </a:p>
            </p:txBody>
          </p:sp>
          <p:sp>
            <p:nvSpPr>
              <p:cNvPr id="193" name="Oval 192">
                <a:extLst>
                  <a:ext uri="{FF2B5EF4-FFF2-40B4-BE49-F238E27FC236}">
                    <a16:creationId xmlns:a16="http://schemas.microsoft.com/office/drawing/2014/main" id="{13FEBD36-55A7-49A2-896E-4894AFF5474A}"/>
                  </a:ext>
                </a:extLst>
              </p:cNvPr>
              <p:cNvSpPr/>
              <p:nvPr/>
            </p:nvSpPr>
            <p:spPr bwMode="auto">
              <a:xfrm>
                <a:off x="4992544" y="3282565"/>
                <a:ext cx="252537" cy="252532"/>
              </a:xfrm>
              <a:prstGeom prst="ellipse">
                <a:avLst/>
              </a:prstGeom>
              <a:solidFill>
                <a:srgbClr val="0078D7"/>
              </a:solidFill>
              <a:ln w="3175" cap="flat" cmpd="sng" algn="ctr">
                <a:solidFill>
                  <a:srgbClr val="0078D7"/>
                </a:solid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4000">
                        <a:srgbClr val="1A1A1A"/>
                      </a:gs>
                      <a:gs pos="100000">
                        <a:srgbClr val="1A1A1A"/>
                      </a:gs>
                    </a:gsLst>
                    <a:lin ang="5400000" scaled="0"/>
                  </a:gradFill>
                  <a:effectLst/>
                  <a:uLnTx/>
                  <a:uFillTx/>
                  <a:latin typeface="Segoe UI Semilight"/>
                  <a:ea typeface="+mn-ea"/>
                  <a:cs typeface="+mn-cs"/>
                </a:endParaRPr>
              </a:p>
            </p:txBody>
          </p:sp>
          <p:sp>
            <p:nvSpPr>
              <p:cNvPr id="194" name="Oval 193">
                <a:extLst>
                  <a:ext uri="{FF2B5EF4-FFF2-40B4-BE49-F238E27FC236}">
                    <a16:creationId xmlns:a16="http://schemas.microsoft.com/office/drawing/2014/main" id="{24708150-5852-48CA-8C97-8FC711B33C57}"/>
                  </a:ext>
                </a:extLst>
              </p:cNvPr>
              <p:cNvSpPr/>
              <p:nvPr/>
            </p:nvSpPr>
            <p:spPr bwMode="auto">
              <a:xfrm>
                <a:off x="5151825" y="2990948"/>
                <a:ext cx="158648" cy="158647"/>
              </a:xfrm>
              <a:prstGeom prst="ellipse">
                <a:avLst/>
              </a:prstGeom>
              <a:solidFill>
                <a:srgbClr val="0078D7"/>
              </a:solidFill>
              <a:ln w="3175" cap="flat" cmpd="sng" algn="ctr">
                <a:solidFill>
                  <a:srgbClr val="0078D7"/>
                </a:solid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4000">
                        <a:srgbClr val="1A1A1A"/>
                      </a:gs>
                      <a:gs pos="100000">
                        <a:srgbClr val="1A1A1A"/>
                      </a:gs>
                    </a:gsLst>
                    <a:lin ang="5400000" scaled="0"/>
                  </a:gradFill>
                  <a:effectLst/>
                  <a:uLnTx/>
                  <a:uFillTx/>
                  <a:latin typeface="Segoe UI Semilight"/>
                  <a:ea typeface="+mn-ea"/>
                  <a:cs typeface="+mn-cs"/>
                </a:endParaRPr>
              </a:p>
            </p:txBody>
          </p:sp>
          <p:sp>
            <p:nvSpPr>
              <p:cNvPr id="195" name="Oval 194">
                <a:extLst>
                  <a:ext uri="{FF2B5EF4-FFF2-40B4-BE49-F238E27FC236}">
                    <a16:creationId xmlns:a16="http://schemas.microsoft.com/office/drawing/2014/main" id="{5AAD51DF-AB73-4B36-B9CF-C11A5FF579E1}"/>
                  </a:ext>
                </a:extLst>
              </p:cNvPr>
              <p:cNvSpPr/>
              <p:nvPr/>
            </p:nvSpPr>
            <p:spPr bwMode="auto">
              <a:xfrm>
                <a:off x="4867057" y="3064598"/>
                <a:ext cx="158648" cy="158647"/>
              </a:xfrm>
              <a:prstGeom prst="ellipse">
                <a:avLst/>
              </a:prstGeom>
              <a:solidFill>
                <a:srgbClr val="0078D7"/>
              </a:solidFill>
              <a:ln w="3175" cap="flat" cmpd="sng" algn="ctr">
                <a:solidFill>
                  <a:srgbClr val="0078D7"/>
                </a:solid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4000">
                        <a:srgbClr val="1A1A1A"/>
                      </a:gs>
                      <a:gs pos="100000">
                        <a:srgbClr val="1A1A1A"/>
                      </a:gs>
                    </a:gsLst>
                    <a:lin ang="5400000" scaled="0"/>
                  </a:gradFill>
                  <a:effectLst/>
                  <a:uLnTx/>
                  <a:uFillTx/>
                  <a:latin typeface="Segoe UI Semilight"/>
                  <a:ea typeface="+mn-ea"/>
                  <a:cs typeface="+mn-cs"/>
                </a:endParaRPr>
              </a:p>
            </p:txBody>
          </p:sp>
          <p:sp>
            <p:nvSpPr>
              <p:cNvPr id="196" name="Oval 195">
                <a:extLst>
                  <a:ext uri="{FF2B5EF4-FFF2-40B4-BE49-F238E27FC236}">
                    <a16:creationId xmlns:a16="http://schemas.microsoft.com/office/drawing/2014/main" id="{396EE0C5-C0C2-407A-85BB-B6D3FA169612}"/>
                  </a:ext>
                </a:extLst>
              </p:cNvPr>
              <p:cNvSpPr/>
              <p:nvPr/>
            </p:nvSpPr>
            <p:spPr bwMode="auto">
              <a:xfrm>
                <a:off x="5051177" y="2837657"/>
                <a:ext cx="105571" cy="105567"/>
              </a:xfrm>
              <a:prstGeom prst="ellipse">
                <a:avLst/>
              </a:prstGeom>
              <a:solidFill>
                <a:srgbClr val="0078D7"/>
              </a:solidFill>
              <a:ln w="3175" cap="flat" cmpd="sng" algn="ctr">
                <a:solidFill>
                  <a:srgbClr val="0078D7"/>
                </a:solid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4000">
                        <a:srgbClr val="1A1A1A"/>
                      </a:gs>
                      <a:gs pos="100000">
                        <a:srgbClr val="1A1A1A"/>
                      </a:gs>
                    </a:gsLst>
                    <a:lin ang="5400000" scaled="0"/>
                  </a:gradFill>
                  <a:effectLst/>
                  <a:uLnTx/>
                  <a:uFillTx/>
                  <a:latin typeface="Segoe UI Semilight"/>
                  <a:ea typeface="+mn-ea"/>
                  <a:cs typeface="+mn-cs"/>
                </a:endParaRPr>
              </a:p>
            </p:txBody>
          </p:sp>
        </p:grpSp>
        <p:sp>
          <p:nvSpPr>
            <p:cNvPr id="182" name="Rectangle 181">
              <a:extLst>
                <a:ext uri="{FF2B5EF4-FFF2-40B4-BE49-F238E27FC236}">
                  <a16:creationId xmlns:a16="http://schemas.microsoft.com/office/drawing/2014/main" id="{183B3BA1-8F45-47C1-9A12-02AC7F62F907}"/>
                </a:ext>
              </a:extLst>
            </p:cNvPr>
            <p:cNvSpPr/>
            <p:nvPr/>
          </p:nvSpPr>
          <p:spPr>
            <a:xfrm>
              <a:off x="4167407" y="4200426"/>
              <a:ext cx="2238403" cy="646422"/>
            </a:xfrm>
            <a:prstGeom prst="rect">
              <a:avLst/>
            </a:prstGeom>
            <a:noFill/>
          </p:spPr>
          <p:txBody>
            <a:bodyPr wrap="square">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gradFill>
                    <a:gsLst>
                      <a:gs pos="4000">
                        <a:srgbClr val="1A1A1A"/>
                      </a:gs>
                      <a:gs pos="10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Powered by </a:t>
              </a:r>
              <a:br>
                <a:rPr kumimoji="0" lang="en-US" sz="1200" b="0" i="0" u="none" strike="noStrike" kern="0" cap="none" spc="0" normalizeH="0" baseline="0" noProof="0">
                  <a:ln>
                    <a:noFill/>
                  </a:ln>
                  <a:gradFill>
                    <a:gsLst>
                      <a:gs pos="4000">
                        <a:srgbClr val="1A1A1A"/>
                      </a:gs>
                      <a:gs pos="10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br>
              <a:r>
                <a:rPr kumimoji="0" lang="en-US" sz="1200" b="0" i="0" u="none" strike="noStrike" kern="0" cap="none" spc="0" normalizeH="0" baseline="0" noProof="0">
                  <a:ln>
                    <a:noFill/>
                  </a:ln>
                  <a:gradFill>
                    <a:gsLst>
                      <a:gs pos="4000">
                        <a:srgbClr val="1A1A1A"/>
                      </a:gs>
                      <a:gs pos="10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the Intelligent </a:t>
              </a:r>
              <a:br>
                <a:rPr kumimoji="0" lang="en-US" sz="1200" b="0" i="0" u="none" strike="noStrike" kern="0" cap="none" spc="0" normalizeH="0" baseline="0" noProof="0">
                  <a:ln>
                    <a:noFill/>
                  </a:ln>
                  <a:gradFill>
                    <a:gsLst>
                      <a:gs pos="4000">
                        <a:srgbClr val="1A1A1A"/>
                      </a:gs>
                      <a:gs pos="10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br>
              <a:r>
                <a:rPr kumimoji="0" lang="en-US" sz="1200" b="0" i="0" u="none" strike="noStrike" kern="0" cap="none" spc="0" normalizeH="0" baseline="0" noProof="0">
                  <a:ln>
                    <a:noFill/>
                  </a:ln>
                  <a:gradFill>
                    <a:gsLst>
                      <a:gs pos="4000">
                        <a:srgbClr val="1A1A1A"/>
                      </a:gs>
                      <a:gs pos="10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Security Graph</a:t>
              </a:r>
            </a:p>
          </p:txBody>
        </p:sp>
      </p:grpSp>
      <p:sp>
        <p:nvSpPr>
          <p:cNvPr id="204" name="Rectangle 203">
            <a:hlinkClick r:id="rId3" tooltip="Cloud App Security provides discovery and control of your Shadow IT in the cloud. It extends the visibility, auditing, and control you have on-premises to your cloud applications and the data in them. "/>
            <a:extLst>
              <a:ext uri="{FF2B5EF4-FFF2-40B4-BE49-F238E27FC236}">
                <a16:creationId xmlns:a16="http://schemas.microsoft.com/office/drawing/2014/main" id="{FABF00F5-A0AC-4AC6-A6D6-D1D92E06B885}"/>
              </a:ext>
            </a:extLst>
          </p:cNvPr>
          <p:cNvSpPr/>
          <p:nvPr/>
        </p:nvSpPr>
        <p:spPr>
          <a:xfrm>
            <a:off x="1980791" y="1536856"/>
            <a:ext cx="1945067" cy="387375"/>
          </a:xfrm>
          <a:prstGeom prst="rect">
            <a:avLst/>
          </a:prstGeom>
          <a:solidFill>
            <a:schemeClr val="bg1"/>
          </a:solidFill>
          <a:ln w="38100">
            <a:solidFill>
              <a:schemeClr val="accent3"/>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4000">
                      <a:srgbClr val="1A1A1A"/>
                    </a:gs>
                    <a:gs pos="10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Cloud App Security</a:t>
            </a:r>
          </a:p>
        </p:txBody>
      </p:sp>
      <p:cxnSp>
        <p:nvCxnSpPr>
          <p:cNvPr id="205" name="Straight Connector 204">
            <a:extLst>
              <a:ext uri="{FF2B5EF4-FFF2-40B4-BE49-F238E27FC236}">
                <a16:creationId xmlns:a16="http://schemas.microsoft.com/office/drawing/2014/main" id="{73A6E053-5CE4-4129-A4FC-98A71046A5A4}"/>
              </a:ext>
            </a:extLst>
          </p:cNvPr>
          <p:cNvCxnSpPr>
            <a:cxnSpLocks/>
            <a:stCxn id="312" idx="5"/>
            <a:endCxn id="309" idx="2"/>
          </p:cNvCxnSpPr>
          <p:nvPr/>
        </p:nvCxnSpPr>
        <p:spPr>
          <a:xfrm flipV="1">
            <a:off x="1677260" y="2982304"/>
            <a:ext cx="1390331" cy="25025"/>
          </a:xfrm>
          <a:prstGeom prst="line">
            <a:avLst/>
          </a:prstGeom>
          <a:ln w="38100" cap="rnd">
            <a:solidFill>
              <a:srgbClr val="E81123"/>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C19F429E-1FA7-48B5-86E6-ED9FE1F769DA}"/>
              </a:ext>
            </a:extLst>
          </p:cNvPr>
          <p:cNvCxnSpPr>
            <a:cxnSpLocks/>
          </p:cNvCxnSpPr>
          <p:nvPr/>
        </p:nvCxnSpPr>
        <p:spPr>
          <a:xfrm flipV="1">
            <a:off x="1720955" y="2416043"/>
            <a:ext cx="360904" cy="256573"/>
          </a:xfrm>
          <a:prstGeom prst="line">
            <a:avLst/>
          </a:prstGeom>
          <a:ln w="38100" cap="rnd">
            <a:solidFill>
              <a:srgbClr val="E81123"/>
            </a:solidFill>
          </a:ln>
        </p:spPr>
        <p:style>
          <a:lnRef idx="1">
            <a:schemeClr val="accent1"/>
          </a:lnRef>
          <a:fillRef idx="0">
            <a:schemeClr val="accent1"/>
          </a:fillRef>
          <a:effectRef idx="0">
            <a:schemeClr val="accent1"/>
          </a:effectRef>
          <a:fontRef idx="minor">
            <a:schemeClr val="tx1"/>
          </a:fontRef>
        </p:style>
      </p:cxnSp>
      <p:cxnSp>
        <p:nvCxnSpPr>
          <p:cNvPr id="207" name="Straight Connector 206">
            <a:extLst>
              <a:ext uri="{FF2B5EF4-FFF2-40B4-BE49-F238E27FC236}">
                <a16:creationId xmlns:a16="http://schemas.microsoft.com/office/drawing/2014/main" id="{0425B13C-CBF4-4D9C-ABF9-52C73572DE61}"/>
              </a:ext>
            </a:extLst>
          </p:cNvPr>
          <p:cNvCxnSpPr>
            <a:cxnSpLocks/>
            <a:stCxn id="309" idx="6"/>
            <a:endCxn id="301" idx="2"/>
          </p:cNvCxnSpPr>
          <p:nvPr/>
        </p:nvCxnSpPr>
        <p:spPr>
          <a:xfrm>
            <a:off x="3703172" y="2982304"/>
            <a:ext cx="618657" cy="9095"/>
          </a:xfrm>
          <a:prstGeom prst="line">
            <a:avLst/>
          </a:prstGeom>
          <a:ln w="38100" cap="rnd">
            <a:solidFill>
              <a:srgbClr val="E81123"/>
            </a:solidFill>
          </a:ln>
        </p:spPr>
        <p:style>
          <a:lnRef idx="1">
            <a:schemeClr val="accent1"/>
          </a:lnRef>
          <a:fillRef idx="0">
            <a:schemeClr val="accent1"/>
          </a:fillRef>
          <a:effectRef idx="0">
            <a:schemeClr val="accent1"/>
          </a:effectRef>
          <a:fontRef idx="minor">
            <a:schemeClr val="tx1"/>
          </a:fontRef>
        </p:style>
      </p:cxnSp>
      <p:cxnSp>
        <p:nvCxnSpPr>
          <p:cNvPr id="208" name="Straight Connector 207">
            <a:extLst>
              <a:ext uri="{FF2B5EF4-FFF2-40B4-BE49-F238E27FC236}">
                <a16:creationId xmlns:a16="http://schemas.microsoft.com/office/drawing/2014/main" id="{8451C101-599D-45D2-A661-82F181815CC8}"/>
              </a:ext>
            </a:extLst>
          </p:cNvPr>
          <p:cNvCxnSpPr>
            <a:cxnSpLocks/>
          </p:cNvCxnSpPr>
          <p:nvPr/>
        </p:nvCxnSpPr>
        <p:spPr>
          <a:xfrm flipV="1">
            <a:off x="6899689" y="2194683"/>
            <a:ext cx="394572" cy="704253"/>
          </a:xfrm>
          <a:prstGeom prst="line">
            <a:avLst/>
          </a:prstGeom>
          <a:ln w="38100" cap="rnd">
            <a:solidFill>
              <a:srgbClr val="E81123"/>
            </a:solidFill>
          </a:ln>
        </p:spPr>
        <p:style>
          <a:lnRef idx="1">
            <a:schemeClr val="accent1"/>
          </a:lnRef>
          <a:fillRef idx="0">
            <a:schemeClr val="accent1"/>
          </a:fillRef>
          <a:effectRef idx="0">
            <a:schemeClr val="accent1"/>
          </a:effectRef>
          <a:fontRef idx="minor">
            <a:schemeClr val="tx1"/>
          </a:fontRef>
        </p:style>
      </p:cxnSp>
      <p:cxnSp>
        <p:nvCxnSpPr>
          <p:cNvPr id="209" name="Straight Connector 208">
            <a:extLst>
              <a:ext uri="{FF2B5EF4-FFF2-40B4-BE49-F238E27FC236}">
                <a16:creationId xmlns:a16="http://schemas.microsoft.com/office/drawing/2014/main" id="{DB76AEF9-A8AC-4FAA-B89E-B3E5F7E1F58B}"/>
              </a:ext>
            </a:extLst>
          </p:cNvPr>
          <p:cNvCxnSpPr>
            <a:cxnSpLocks/>
          </p:cNvCxnSpPr>
          <p:nvPr/>
        </p:nvCxnSpPr>
        <p:spPr>
          <a:xfrm flipH="1" flipV="1">
            <a:off x="4339268" y="2491756"/>
            <a:ext cx="260089" cy="289670"/>
          </a:xfrm>
          <a:prstGeom prst="line">
            <a:avLst/>
          </a:prstGeom>
          <a:ln w="38100" cap="rnd">
            <a:solidFill>
              <a:srgbClr val="E81123"/>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a:extLst>
              <a:ext uri="{FF2B5EF4-FFF2-40B4-BE49-F238E27FC236}">
                <a16:creationId xmlns:a16="http://schemas.microsoft.com/office/drawing/2014/main" id="{05504138-6C9D-4C54-8259-77762457CDE9}"/>
              </a:ext>
            </a:extLst>
          </p:cNvPr>
          <p:cNvCxnSpPr>
            <a:cxnSpLocks/>
            <a:stCxn id="293" idx="5"/>
            <a:endCxn id="306" idx="1"/>
          </p:cNvCxnSpPr>
          <p:nvPr/>
        </p:nvCxnSpPr>
        <p:spPr>
          <a:xfrm>
            <a:off x="7057408" y="3218690"/>
            <a:ext cx="505979" cy="608702"/>
          </a:xfrm>
          <a:prstGeom prst="line">
            <a:avLst/>
          </a:prstGeom>
          <a:ln w="38100" cap="rnd">
            <a:solidFill>
              <a:srgbClr val="E81123"/>
            </a:solidFill>
          </a:ln>
        </p:spPr>
        <p:style>
          <a:lnRef idx="1">
            <a:schemeClr val="accent1"/>
          </a:lnRef>
          <a:fillRef idx="0">
            <a:schemeClr val="accent1"/>
          </a:fillRef>
          <a:effectRef idx="0">
            <a:schemeClr val="accent1"/>
          </a:effectRef>
          <a:fontRef idx="minor">
            <a:schemeClr val="tx1"/>
          </a:fontRef>
        </p:style>
      </p:cxnSp>
      <p:sp>
        <p:nvSpPr>
          <p:cNvPr id="211" name="Rectangle 210">
            <a:hlinkClick r:id="rId4" tooltip="Azure Active Directory Identity Protection is a feature of the Azure AD Premium P2 edition that provides you with a consolidated view into risk events and potential vulnerabilities affecting your organization’s identities."/>
            <a:extLst>
              <a:ext uri="{FF2B5EF4-FFF2-40B4-BE49-F238E27FC236}">
                <a16:creationId xmlns:a16="http://schemas.microsoft.com/office/drawing/2014/main" id="{04D3D1B7-0344-4900-BC6F-8D86D35A5A62}"/>
              </a:ext>
            </a:extLst>
          </p:cNvPr>
          <p:cNvSpPr/>
          <p:nvPr/>
        </p:nvSpPr>
        <p:spPr>
          <a:xfrm>
            <a:off x="5125377" y="2004026"/>
            <a:ext cx="1749942" cy="561532"/>
          </a:xfrm>
          <a:prstGeom prst="rect">
            <a:avLst/>
          </a:prstGeom>
          <a:solidFill>
            <a:schemeClr val="bg1"/>
          </a:solidFill>
          <a:ln w="38100">
            <a:solidFill>
              <a:schemeClr val="accent3"/>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gradFill>
                <a:gsLst>
                  <a:gs pos="4000">
                    <a:srgbClr val="1A1A1A"/>
                  </a:gs>
                  <a:gs pos="100000">
                    <a:srgbClr val="1A1A1A"/>
                  </a:gs>
                </a:gsLst>
                <a:lin ang="5400000" scaled="0"/>
              </a:gradFill>
              <a:effectLst/>
              <a:uLnTx/>
              <a:uFillTx/>
              <a:latin typeface="Segoe UI"/>
              <a:ea typeface="+mn-ea"/>
              <a:cs typeface="+mn-cs"/>
            </a:endParaRPr>
          </a:p>
        </p:txBody>
      </p:sp>
      <p:sp>
        <p:nvSpPr>
          <p:cNvPr id="212" name="Rectangle 211">
            <a:hlinkClick r:id="rId5" tooltip="Azure Active Directory Identity Protection is a feature of the Azure AD Premium P2 edition that provides you with a consolidated view into risk events and potential vulnerabilities affecting your organization’s identities."/>
            <a:extLst>
              <a:ext uri="{FF2B5EF4-FFF2-40B4-BE49-F238E27FC236}">
                <a16:creationId xmlns:a16="http://schemas.microsoft.com/office/drawing/2014/main" id="{62BAB070-DE4F-4CA2-9F11-A6D235C9EAB6}"/>
              </a:ext>
            </a:extLst>
          </p:cNvPr>
          <p:cNvSpPr/>
          <p:nvPr/>
        </p:nvSpPr>
        <p:spPr>
          <a:xfrm>
            <a:off x="5203983" y="2089410"/>
            <a:ext cx="2162535" cy="369332"/>
          </a:xfrm>
          <a:prstGeom prst="rect">
            <a:avLst/>
          </a:prstGeom>
        </p:spPr>
        <p:txBody>
          <a:bodyPr wrap="square" lIns="0" tIns="0" rIns="457200" bIns="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4000">
                      <a:srgbClr val="1A1A1A"/>
                    </a:gs>
                    <a:gs pos="10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Azure AD </a:t>
            </a:r>
          </a:p>
          <a:p>
            <a:pPr marL="22860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gradFill>
                  <a:gsLst>
                    <a:gs pos="4000">
                      <a:srgbClr val="1A1A1A"/>
                    </a:gs>
                    <a:gs pos="100000">
                      <a:srgbClr val="1A1A1A"/>
                    </a:gs>
                  </a:gsLst>
                  <a:lin ang="5400000" scaled="0"/>
                </a:gradFill>
                <a:effectLst/>
                <a:uLnTx/>
                <a:uFillTx/>
                <a:latin typeface="Segoe UI"/>
                <a:ea typeface="+mn-ea"/>
                <a:cs typeface="+mn-cs"/>
              </a:rPr>
              <a:t>Identity Protection</a:t>
            </a:r>
          </a:p>
        </p:txBody>
      </p:sp>
      <p:grpSp>
        <p:nvGrpSpPr>
          <p:cNvPr id="213" name="Group 212">
            <a:extLst>
              <a:ext uri="{FF2B5EF4-FFF2-40B4-BE49-F238E27FC236}">
                <a16:creationId xmlns:a16="http://schemas.microsoft.com/office/drawing/2014/main" id="{CF1734D9-91DF-4B28-9E0A-7D158D191F79}"/>
              </a:ext>
            </a:extLst>
          </p:cNvPr>
          <p:cNvGrpSpPr/>
          <p:nvPr/>
        </p:nvGrpSpPr>
        <p:grpSpPr>
          <a:xfrm>
            <a:off x="5829108" y="3699586"/>
            <a:ext cx="1485605" cy="658174"/>
            <a:chOff x="6210780" y="3378952"/>
            <a:chExt cx="1406353" cy="787892"/>
          </a:xfrm>
        </p:grpSpPr>
        <p:sp>
          <p:nvSpPr>
            <p:cNvPr id="214" name="Rectangle 213">
              <a:hlinkClick r:id="rId6" tooltip="Microsoft Advanced Threat Analytics (ATA) helps you identify threats using behavioral analysis (UEBA) and provides an actionable report on an attack timeline"/>
              <a:extLst>
                <a:ext uri="{FF2B5EF4-FFF2-40B4-BE49-F238E27FC236}">
                  <a16:creationId xmlns:a16="http://schemas.microsoft.com/office/drawing/2014/main" id="{12601180-D946-4893-85D7-B03D832A4A30}"/>
                </a:ext>
              </a:extLst>
            </p:cNvPr>
            <p:cNvSpPr/>
            <p:nvPr/>
          </p:nvSpPr>
          <p:spPr>
            <a:xfrm>
              <a:off x="6210780" y="3378952"/>
              <a:ext cx="1406353" cy="787892"/>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7139" marR="0" lvl="0" indent="0" algn="ctr" defTabSz="914225"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gradFill>
                  <a:gsLst>
                    <a:gs pos="4000">
                      <a:srgbClr val="1A1A1A"/>
                    </a:gs>
                    <a:gs pos="100000">
                      <a:srgbClr val="1A1A1A"/>
                    </a:gs>
                  </a:gsLst>
                  <a:lin ang="5400000" scaled="0"/>
                </a:gradFill>
                <a:effectLst/>
                <a:uLnTx/>
                <a:uFillTx/>
                <a:latin typeface="Segoe UI"/>
                <a:ea typeface="+mn-ea"/>
                <a:cs typeface="+mn-cs"/>
              </a:endParaRPr>
            </a:p>
          </p:txBody>
        </p:sp>
        <p:sp>
          <p:nvSpPr>
            <p:cNvPr id="215" name="Rectangle 214">
              <a:extLst>
                <a:ext uri="{FF2B5EF4-FFF2-40B4-BE49-F238E27FC236}">
                  <a16:creationId xmlns:a16="http://schemas.microsoft.com/office/drawing/2014/main" id="{AB08140B-AA39-4999-BA5D-48CFF92439F8}"/>
                </a:ext>
              </a:extLst>
            </p:cNvPr>
            <p:cNvSpPr/>
            <p:nvPr/>
          </p:nvSpPr>
          <p:spPr>
            <a:xfrm>
              <a:off x="6270251" y="3417807"/>
              <a:ext cx="1334170" cy="6993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4000">
                        <a:srgbClr val="1A1A1A"/>
                      </a:gs>
                      <a:gs pos="10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Azure Advanced </a:t>
              </a:r>
              <a:br>
                <a:rPr kumimoji="0" lang="en-US" sz="1200" b="0" i="0" u="none" strike="noStrike" kern="1200" cap="none" spc="0" normalizeH="0" baseline="0" noProof="0">
                  <a:ln>
                    <a:noFill/>
                  </a:ln>
                  <a:gradFill>
                    <a:gsLst>
                      <a:gs pos="4000">
                        <a:srgbClr val="1A1A1A"/>
                      </a:gs>
                      <a:gs pos="10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br>
              <a:r>
                <a:rPr kumimoji="0" lang="en-US" sz="1200" b="0" i="0" u="none" strike="noStrike" kern="1200" cap="none" spc="0" normalizeH="0" baseline="0" noProof="0">
                  <a:ln>
                    <a:noFill/>
                  </a:ln>
                  <a:gradFill>
                    <a:gsLst>
                      <a:gs pos="4000">
                        <a:srgbClr val="1A1A1A"/>
                      </a:gs>
                      <a:gs pos="10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Threat Protection</a:t>
              </a:r>
            </a:p>
          </p:txBody>
        </p:sp>
      </p:grpSp>
      <p:grpSp>
        <p:nvGrpSpPr>
          <p:cNvPr id="216" name="Group 215">
            <a:extLst>
              <a:ext uri="{FF2B5EF4-FFF2-40B4-BE49-F238E27FC236}">
                <a16:creationId xmlns:a16="http://schemas.microsoft.com/office/drawing/2014/main" id="{922B12C0-2603-483F-AAA3-B36A5C1F6AA1}"/>
              </a:ext>
            </a:extLst>
          </p:cNvPr>
          <p:cNvGrpSpPr/>
          <p:nvPr/>
        </p:nvGrpSpPr>
        <p:grpSpPr>
          <a:xfrm>
            <a:off x="10566608" y="2364221"/>
            <a:ext cx="1274127" cy="1196305"/>
            <a:chOff x="5992892" y="2566460"/>
            <a:chExt cx="926849" cy="870238"/>
          </a:xfrm>
        </p:grpSpPr>
        <p:sp>
          <p:nvSpPr>
            <p:cNvPr id="217" name="Rectangle 216">
              <a:hlinkClick r:id="rId7" tooltip="Azure Marketplace includes many security appliances from leading vendors among the thousands of certified, open source, and community software applications and developer services— all pre-configured for Microsoft Azure. "/>
              <a:extLst>
                <a:ext uri="{FF2B5EF4-FFF2-40B4-BE49-F238E27FC236}">
                  <a16:creationId xmlns:a16="http://schemas.microsoft.com/office/drawing/2014/main" id="{26FF16F7-4D0E-4313-892B-016538BDCBD2}"/>
                </a:ext>
              </a:extLst>
            </p:cNvPr>
            <p:cNvSpPr/>
            <p:nvPr/>
          </p:nvSpPr>
          <p:spPr>
            <a:xfrm>
              <a:off x="5992892" y="2566460"/>
              <a:ext cx="926849" cy="870238"/>
            </a:xfrm>
            <a:prstGeom prst="rect">
              <a:avLst/>
            </a:prstGeom>
            <a:solidFill>
              <a:schemeClr val="bg1"/>
            </a:solidFill>
            <a:ln w="25400">
              <a:solidFill>
                <a:schemeClr val="accent6">
                  <a:lumMod val="75000"/>
                </a:schemeClr>
              </a:solidFill>
              <a:prstDash val="sysDot"/>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90513" marR="0" lvl="0" indent="0" algn="ctr" defTabSz="914400" rtl="0" eaLnBrk="1" fontAlgn="auto" latinLnBrk="0" hangingPunct="1">
                <a:lnSpc>
                  <a:spcPct val="100000"/>
                </a:lnSpc>
                <a:spcBef>
                  <a:spcPts val="0"/>
                </a:spcBef>
                <a:spcAft>
                  <a:spcPts val="0"/>
                </a:spcAft>
                <a:buClrTx/>
                <a:buSzTx/>
                <a:buFontTx/>
                <a:buNone/>
                <a:tabLst>
                  <a:tab pos="290513" algn="l"/>
                </a:tabLst>
                <a:defRPr/>
              </a:pPr>
              <a:r>
                <a:rPr kumimoji="0" lang="en-US" sz="1100" b="0" i="0" u="none" strike="noStrike" kern="1200" cap="none" spc="0" normalizeH="0" baseline="0" noProof="0">
                  <a:ln>
                    <a:noFill/>
                  </a:ln>
                  <a:gradFill>
                    <a:gsLst>
                      <a:gs pos="4000">
                        <a:srgbClr val="1A1A1A"/>
                      </a:gs>
                      <a:gs pos="10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Security Appliances</a:t>
              </a:r>
            </a:p>
          </p:txBody>
        </p:sp>
        <p:grpSp>
          <p:nvGrpSpPr>
            <p:cNvPr id="218" name="Group 217">
              <a:extLst>
                <a:ext uri="{FF2B5EF4-FFF2-40B4-BE49-F238E27FC236}">
                  <a16:creationId xmlns:a16="http://schemas.microsoft.com/office/drawing/2014/main" id="{DD454647-D20C-479C-B842-8BFE4680A667}"/>
                </a:ext>
              </a:extLst>
            </p:cNvPr>
            <p:cNvGrpSpPr/>
            <p:nvPr/>
          </p:nvGrpSpPr>
          <p:grpSpPr>
            <a:xfrm>
              <a:off x="6085149" y="2597312"/>
              <a:ext cx="167900" cy="207184"/>
              <a:chOff x="6268619" y="2986553"/>
              <a:chExt cx="207210" cy="255692"/>
            </a:xfrm>
          </p:grpSpPr>
          <p:pic>
            <p:nvPicPr>
              <p:cNvPr id="229" name="Picture 3">
                <a:extLst>
                  <a:ext uri="{FF2B5EF4-FFF2-40B4-BE49-F238E27FC236}">
                    <a16:creationId xmlns:a16="http://schemas.microsoft.com/office/drawing/2014/main" id="{B5084ECB-A7AC-442D-B3E3-6D4D811EB822}"/>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6268619" y="2986553"/>
                <a:ext cx="207210" cy="2556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30" name="Group 229">
                <a:extLst>
                  <a:ext uri="{FF2B5EF4-FFF2-40B4-BE49-F238E27FC236}">
                    <a16:creationId xmlns:a16="http://schemas.microsoft.com/office/drawing/2014/main" id="{BCE394A3-84F1-4345-9ADB-CDF3F6C5E6A1}"/>
                  </a:ext>
                </a:extLst>
              </p:cNvPr>
              <p:cNvGrpSpPr/>
              <p:nvPr/>
            </p:nvGrpSpPr>
            <p:grpSpPr bwMode="black">
              <a:xfrm>
                <a:off x="6293247" y="3108890"/>
                <a:ext cx="146479" cy="89200"/>
                <a:chOff x="10387012" y="4179358"/>
                <a:chExt cx="974726" cy="593725"/>
              </a:xfrm>
              <a:solidFill>
                <a:schemeClr val="tx1"/>
              </a:solidFill>
            </p:grpSpPr>
            <p:sp>
              <p:nvSpPr>
                <p:cNvPr id="231" name="Freeform 26">
                  <a:extLst>
                    <a:ext uri="{FF2B5EF4-FFF2-40B4-BE49-F238E27FC236}">
                      <a16:creationId xmlns:a16="http://schemas.microsoft.com/office/drawing/2014/main" id="{405AD434-848B-4205-8303-FFBE341C23F7}"/>
                    </a:ext>
                  </a:extLst>
                </p:cNvPr>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solidFill>
                  <a:schemeClr val="accent2"/>
                </a:solidFill>
                <a:ln>
                  <a:noFill/>
                </a:ln>
              </p:spPr>
              <p:txBody>
                <a:bodyPr vert="horz" wrap="square" lIns="121870" tIns="60935" rIns="121870" bIns="60935" numCol="1" anchor="t" anchorCtr="0" compatLnSpc="1">
                  <a:prstTxWarp prst="textNoShape">
                    <a:avLst/>
                  </a:prstTxWarp>
                </a:bodyPr>
                <a:lstStyle/>
                <a:p>
                  <a:pPr marL="0" marR="0" lvl="0" indent="0" algn="l" defTabSz="609331"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gradFill>
                      <a:gsLst>
                        <a:gs pos="4000">
                          <a:srgbClr val="1A1A1A"/>
                        </a:gs>
                        <a:gs pos="100000">
                          <a:srgbClr val="1A1A1A"/>
                        </a:gs>
                      </a:gsLst>
                      <a:lin ang="5400000" scaled="0"/>
                    </a:gradFill>
                    <a:effectLst/>
                    <a:uLnTx/>
                    <a:uFillTx/>
                    <a:latin typeface="Segoe UI"/>
                    <a:ea typeface="+mn-ea"/>
                    <a:cs typeface="+mn-cs"/>
                  </a:endParaRPr>
                </a:p>
              </p:txBody>
            </p:sp>
            <p:sp>
              <p:nvSpPr>
                <p:cNvPr id="232" name="Freeform 27">
                  <a:extLst>
                    <a:ext uri="{FF2B5EF4-FFF2-40B4-BE49-F238E27FC236}">
                      <a16:creationId xmlns:a16="http://schemas.microsoft.com/office/drawing/2014/main" id="{ED0DEABE-039C-49A0-836F-342FF49AB04D}"/>
                    </a:ext>
                  </a:extLst>
                </p:cNvPr>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solidFill>
                  <a:schemeClr val="accent2"/>
                </a:solidFill>
                <a:ln>
                  <a:noFill/>
                </a:ln>
              </p:spPr>
              <p:txBody>
                <a:bodyPr vert="horz" wrap="square" lIns="121870" tIns="60935" rIns="121870" bIns="60935" numCol="1" anchor="t" anchorCtr="0" compatLnSpc="1">
                  <a:prstTxWarp prst="textNoShape">
                    <a:avLst/>
                  </a:prstTxWarp>
                </a:bodyPr>
                <a:lstStyle/>
                <a:p>
                  <a:pPr marL="0" marR="0" lvl="0" indent="0" algn="l" defTabSz="609331"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gradFill>
                      <a:gsLst>
                        <a:gs pos="4000">
                          <a:srgbClr val="1A1A1A"/>
                        </a:gs>
                        <a:gs pos="100000">
                          <a:srgbClr val="1A1A1A"/>
                        </a:gs>
                      </a:gsLst>
                      <a:lin ang="5400000" scaled="0"/>
                    </a:gradFill>
                    <a:effectLst/>
                    <a:uLnTx/>
                    <a:uFillTx/>
                    <a:latin typeface="Segoe UI"/>
                    <a:ea typeface="+mn-ea"/>
                    <a:cs typeface="+mn-cs"/>
                  </a:endParaRPr>
                </a:p>
              </p:txBody>
            </p:sp>
            <p:sp>
              <p:nvSpPr>
                <p:cNvPr id="233" name="Freeform 28">
                  <a:extLst>
                    <a:ext uri="{FF2B5EF4-FFF2-40B4-BE49-F238E27FC236}">
                      <a16:creationId xmlns:a16="http://schemas.microsoft.com/office/drawing/2014/main" id="{1050A2B6-F8E2-4C96-88DD-5F5A59D9A069}"/>
                    </a:ext>
                  </a:extLst>
                </p:cNvPr>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solidFill>
                  <a:schemeClr val="accent2"/>
                </a:solidFill>
                <a:ln>
                  <a:noFill/>
                </a:ln>
              </p:spPr>
              <p:txBody>
                <a:bodyPr vert="horz" wrap="square" lIns="121870" tIns="60935" rIns="121870" bIns="60935" numCol="1" anchor="t" anchorCtr="0" compatLnSpc="1">
                  <a:prstTxWarp prst="textNoShape">
                    <a:avLst/>
                  </a:prstTxWarp>
                </a:bodyPr>
                <a:lstStyle/>
                <a:p>
                  <a:pPr marL="0" marR="0" lvl="0" indent="0" algn="l" defTabSz="609331"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gradFill>
                      <a:gsLst>
                        <a:gs pos="4000">
                          <a:srgbClr val="1A1A1A"/>
                        </a:gs>
                        <a:gs pos="100000">
                          <a:srgbClr val="1A1A1A"/>
                        </a:gs>
                      </a:gsLst>
                      <a:lin ang="5400000" scaled="0"/>
                    </a:gradFill>
                    <a:effectLst/>
                    <a:uLnTx/>
                    <a:uFillTx/>
                    <a:latin typeface="Segoe UI"/>
                    <a:ea typeface="+mn-ea"/>
                    <a:cs typeface="+mn-cs"/>
                  </a:endParaRPr>
                </a:p>
              </p:txBody>
            </p:sp>
            <p:sp>
              <p:nvSpPr>
                <p:cNvPr id="234" name="Freeform 29">
                  <a:extLst>
                    <a:ext uri="{FF2B5EF4-FFF2-40B4-BE49-F238E27FC236}">
                      <a16:creationId xmlns:a16="http://schemas.microsoft.com/office/drawing/2014/main" id="{8E88903E-79DB-4878-9364-21AC9D7C5776}"/>
                    </a:ext>
                  </a:extLst>
                </p:cNvPr>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solidFill>
                  <a:schemeClr val="accent2"/>
                </a:solidFill>
                <a:ln>
                  <a:noFill/>
                </a:ln>
              </p:spPr>
              <p:txBody>
                <a:bodyPr vert="horz" wrap="square" lIns="121870" tIns="60935" rIns="121870" bIns="60935" numCol="1" anchor="t" anchorCtr="0" compatLnSpc="1">
                  <a:prstTxWarp prst="textNoShape">
                    <a:avLst/>
                  </a:prstTxWarp>
                </a:bodyPr>
                <a:lstStyle/>
                <a:p>
                  <a:pPr marL="0" marR="0" lvl="0" indent="0" algn="l" defTabSz="609331"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gradFill>
                      <a:gsLst>
                        <a:gs pos="4000">
                          <a:srgbClr val="1A1A1A"/>
                        </a:gs>
                        <a:gs pos="100000">
                          <a:srgbClr val="1A1A1A"/>
                        </a:gs>
                      </a:gsLst>
                      <a:lin ang="5400000" scaled="0"/>
                    </a:gradFill>
                    <a:effectLst/>
                    <a:uLnTx/>
                    <a:uFillTx/>
                    <a:latin typeface="Segoe UI"/>
                    <a:ea typeface="+mn-ea"/>
                    <a:cs typeface="+mn-cs"/>
                  </a:endParaRPr>
                </a:p>
              </p:txBody>
            </p:sp>
            <p:sp>
              <p:nvSpPr>
                <p:cNvPr id="235" name="Freeform 30">
                  <a:extLst>
                    <a:ext uri="{FF2B5EF4-FFF2-40B4-BE49-F238E27FC236}">
                      <a16:creationId xmlns:a16="http://schemas.microsoft.com/office/drawing/2014/main" id="{323E2BA8-F655-43A9-AE57-06051BB32DA4}"/>
                    </a:ext>
                  </a:extLst>
                </p:cNvPr>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solidFill>
                  <a:schemeClr val="accent2"/>
                </a:solidFill>
                <a:ln>
                  <a:noFill/>
                </a:ln>
              </p:spPr>
              <p:txBody>
                <a:bodyPr vert="horz" wrap="square" lIns="121870" tIns="60935" rIns="121870" bIns="60935" numCol="1" anchor="t" anchorCtr="0" compatLnSpc="1">
                  <a:prstTxWarp prst="textNoShape">
                    <a:avLst/>
                  </a:prstTxWarp>
                </a:bodyPr>
                <a:lstStyle/>
                <a:p>
                  <a:pPr marL="0" marR="0" lvl="0" indent="0" algn="l" defTabSz="609331"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gradFill>
                      <a:gsLst>
                        <a:gs pos="4000">
                          <a:srgbClr val="1A1A1A"/>
                        </a:gs>
                        <a:gs pos="100000">
                          <a:srgbClr val="1A1A1A"/>
                        </a:gs>
                      </a:gsLst>
                      <a:lin ang="5400000" scaled="0"/>
                    </a:gradFill>
                    <a:effectLst/>
                    <a:uLnTx/>
                    <a:uFillTx/>
                    <a:latin typeface="Segoe UI"/>
                    <a:ea typeface="+mn-ea"/>
                    <a:cs typeface="+mn-cs"/>
                  </a:endParaRPr>
                </a:p>
              </p:txBody>
            </p:sp>
          </p:grpSp>
        </p:grpSp>
        <p:grpSp>
          <p:nvGrpSpPr>
            <p:cNvPr id="219" name="Group 218">
              <a:extLst>
                <a:ext uri="{FF2B5EF4-FFF2-40B4-BE49-F238E27FC236}">
                  <a16:creationId xmlns:a16="http://schemas.microsoft.com/office/drawing/2014/main" id="{97E7F7F3-C2EE-4252-BFF0-71B9B19AD939}"/>
                </a:ext>
              </a:extLst>
            </p:cNvPr>
            <p:cNvGrpSpPr/>
            <p:nvPr/>
          </p:nvGrpSpPr>
          <p:grpSpPr>
            <a:xfrm>
              <a:off x="6081193" y="2958147"/>
              <a:ext cx="680125" cy="422086"/>
              <a:chOff x="6081193" y="2958147"/>
              <a:chExt cx="680125" cy="422086"/>
            </a:xfrm>
          </p:grpSpPr>
          <p:pic>
            <p:nvPicPr>
              <p:cNvPr id="220" name="Picture 219">
                <a:extLst>
                  <a:ext uri="{FF2B5EF4-FFF2-40B4-BE49-F238E27FC236}">
                    <a16:creationId xmlns:a16="http://schemas.microsoft.com/office/drawing/2014/main" id="{6C9B68FB-7E54-4D63-A607-9CA90284AF6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084906" y="3208604"/>
                <a:ext cx="171629" cy="171629"/>
              </a:xfrm>
              <a:prstGeom prst="rect">
                <a:avLst/>
              </a:prstGeom>
            </p:spPr>
          </p:pic>
          <p:pic>
            <p:nvPicPr>
              <p:cNvPr id="221" name="Picture 220">
                <a:extLst>
                  <a:ext uri="{FF2B5EF4-FFF2-40B4-BE49-F238E27FC236}">
                    <a16:creationId xmlns:a16="http://schemas.microsoft.com/office/drawing/2014/main" id="{0DCDCA2E-57AF-443E-BA31-83E05647F5F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328604" y="3200094"/>
                <a:ext cx="168499" cy="168499"/>
              </a:xfrm>
              <a:prstGeom prst="rect">
                <a:avLst/>
              </a:prstGeom>
            </p:spPr>
          </p:pic>
          <p:pic>
            <p:nvPicPr>
              <p:cNvPr id="222" name="Picture 221">
                <a:extLst>
                  <a:ext uri="{FF2B5EF4-FFF2-40B4-BE49-F238E27FC236}">
                    <a16:creationId xmlns:a16="http://schemas.microsoft.com/office/drawing/2014/main" id="{D23BEE8F-FE2A-49B9-BB4B-970B0F61CCFA}"/>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081193" y="2963604"/>
                <a:ext cx="173230" cy="173230"/>
              </a:xfrm>
              <a:prstGeom prst="rect">
                <a:avLst/>
              </a:prstGeom>
            </p:spPr>
          </p:pic>
          <p:pic>
            <p:nvPicPr>
              <p:cNvPr id="223" name="Picture 222">
                <a:extLst>
                  <a:ext uri="{FF2B5EF4-FFF2-40B4-BE49-F238E27FC236}">
                    <a16:creationId xmlns:a16="http://schemas.microsoft.com/office/drawing/2014/main" id="{C60BC503-F66E-43EE-A67A-4259432F074F}"/>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319297" y="2958147"/>
                <a:ext cx="171629" cy="171629"/>
              </a:xfrm>
              <a:prstGeom prst="rect">
                <a:avLst/>
              </a:prstGeom>
            </p:spPr>
          </p:pic>
          <p:grpSp>
            <p:nvGrpSpPr>
              <p:cNvPr id="224" name="Group 223">
                <a:extLst>
                  <a:ext uri="{FF2B5EF4-FFF2-40B4-BE49-F238E27FC236}">
                    <a16:creationId xmlns:a16="http://schemas.microsoft.com/office/drawing/2014/main" id="{8838928D-C43B-4AF5-93A7-289707DCF1D2}"/>
                  </a:ext>
                </a:extLst>
              </p:cNvPr>
              <p:cNvGrpSpPr/>
              <p:nvPr/>
            </p:nvGrpSpPr>
            <p:grpSpPr>
              <a:xfrm>
                <a:off x="6572646" y="3323376"/>
                <a:ext cx="188672" cy="45719"/>
                <a:chOff x="1340717" y="917625"/>
                <a:chExt cx="418504" cy="101414"/>
              </a:xfrm>
              <a:solidFill>
                <a:schemeClr val="tx1">
                  <a:lumMod val="65000"/>
                  <a:lumOff val="35000"/>
                </a:schemeClr>
              </a:solidFill>
            </p:grpSpPr>
            <p:sp>
              <p:nvSpPr>
                <p:cNvPr id="226" name="Oval 225">
                  <a:extLst>
                    <a:ext uri="{FF2B5EF4-FFF2-40B4-BE49-F238E27FC236}">
                      <a16:creationId xmlns:a16="http://schemas.microsoft.com/office/drawing/2014/main" id="{E7E3AAEC-65FA-4A12-9ED7-1D801F82CDFD}"/>
                    </a:ext>
                  </a:extLst>
                </p:cNvPr>
                <p:cNvSpPr/>
                <p:nvPr/>
              </p:nvSpPr>
              <p:spPr bwMode="auto">
                <a:xfrm>
                  <a:off x="1340717" y="917625"/>
                  <a:ext cx="101414" cy="101414"/>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r" defTabSz="932293" rtl="0"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err="1">
                    <a:ln>
                      <a:noFill/>
                    </a:ln>
                    <a:gradFill>
                      <a:gsLst>
                        <a:gs pos="4000">
                          <a:srgbClr val="1A1A1A"/>
                        </a:gs>
                        <a:gs pos="100000">
                          <a:srgbClr val="1A1A1A"/>
                        </a:gs>
                      </a:gsLst>
                      <a:lin ang="5400000" scaled="0"/>
                    </a:gradFill>
                    <a:effectLst/>
                    <a:uLnTx/>
                    <a:uFillTx/>
                    <a:latin typeface="Segoe UI"/>
                    <a:ea typeface="Segoe UI" pitchFamily="34" charset="0"/>
                    <a:cs typeface="Segoe UI" pitchFamily="34" charset="0"/>
                  </a:endParaRPr>
                </a:p>
              </p:txBody>
            </p:sp>
            <p:sp>
              <p:nvSpPr>
                <p:cNvPr id="227" name="Oval 226">
                  <a:extLst>
                    <a:ext uri="{FF2B5EF4-FFF2-40B4-BE49-F238E27FC236}">
                      <a16:creationId xmlns:a16="http://schemas.microsoft.com/office/drawing/2014/main" id="{E0B2AFA7-E5DD-4832-AB6D-1DBB690073F8}"/>
                    </a:ext>
                  </a:extLst>
                </p:cNvPr>
                <p:cNvSpPr/>
                <p:nvPr/>
              </p:nvSpPr>
              <p:spPr bwMode="auto">
                <a:xfrm>
                  <a:off x="1499262" y="917625"/>
                  <a:ext cx="101414" cy="101414"/>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r" defTabSz="932293" rtl="0"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err="1">
                    <a:ln>
                      <a:noFill/>
                    </a:ln>
                    <a:gradFill>
                      <a:gsLst>
                        <a:gs pos="4000">
                          <a:srgbClr val="1A1A1A"/>
                        </a:gs>
                        <a:gs pos="100000">
                          <a:srgbClr val="1A1A1A"/>
                        </a:gs>
                      </a:gsLst>
                      <a:lin ang="5400000" scaled="0"/>
                    </a:gradFill>
                    <a:effectLst/>
                    <a:uLnTx/>
                    <a:uFillTx/>
                    <a:latin typeface="Segoe UI"/>
                    <a:ea typeface="Segoe UI" pitchFamily="34" charset="0"/>
                    <a:cs typeface="Segoe UI" pitchFamily="34" charset="0"/>
                  </a:endParaRPr>
                </a:p>
              </p:txBody>
            </p:sp>
            <p:sp>
              <p:nvSpPr>
                <p:cNvPr id="228" name="Oval 227">
                  <a:extLst>
                    <a:ext uri="{FF2B5EF4-FFF2-40B4-BE49-F238E27FC236}">
                      <a16:creationId xmlns:a16="http://schemas.microsoft.com/office/drawing/2014/main" id="{F165573D-822A-4CE0-B096-2618E20D3E12}"/>
                    </a:ext>
                  </a:extLst>
                </p:cNvPr>
                <p:cNvSpPr/>
                <p:nvPr/>
              </p:nvSpPr>
              <p:spPr bwMode="auto">
                <a:xfrm>
                  <a:off x="1657807" y="917625"/>
                  <a:ext cx="101414" cy="101414"/>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r" defTabSz="932293" rtl="0"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err="1">
                    <a:ln>
                      <a:noFill/>
                    </a:ln>
                    <a:gradFill>
                      <a:gsLst>
                        <a:gs pos="4000">
                          <a:srgbClr val="1A1A1A"/>
                        </a:gs>
                        <a:gs pos="100000">
                          <a:srgbClr val="1A1A1A"/>
                        </a:gs>
                      </a:gsLst>
                      <a:lin ang="5400000" scaled="0"/>
                    </a:gradFill>
                    <a:effectLst/>
                    <a:uLnTx/>
                    <a:uFillTx/>
                    <a:latin typeface="Segoe UI"/>
                    <a:ea typeface="Segoe UI" pitchFamily="34" charset="0"/>
                    <a:cs typeface="Segoe UI" pitchFamily="34" charset="0"/>
                  </a:endParaRPr>
                </a:p>
              </p:txBody>
            </p:sp>
          </p:grpSp>
          <p:pic>
            <p:nvPicPr>
              <p:cNvPr id="225" name="Picture 224">
                <a:extLst>
                  <a:ext uri="{FF2B5EF4-FFF2-40B4-BE49-F238E27FC236}">
                    <a16:creationId xmlns:a16="http://schemas.microsoft.com/office/drawing/2014/main" id="{D885F31C-3EFF-40FD-84B6-B4D947000FF4}"/>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583289" y="2962704"/>
                <a:ext cx="167986" cy="167986"/>
              </a:xfrm>
              <a:prstGeom prst="rect">
                <a:avLst/>
              </a:prstGeom>
            </p:spPr>
          </p:pic>
        </p:grpSp>
      </p:grpSp>
      <p:grpSp>
        <p:nvGrpSpPr>
          <p:cNvPr id="236" name="Group 235">
            <a:extLst>
              <a:ext uri="{FF2B5EF4-FFF2-40B4-BE49-F238E27FC236}">
                <a16:creationId xmlns:a16="http://schemas.microsoft.com/office/drawing/2014/main" id="{15B375E8-CEE4-47CF-BB50-DF49716C9E26}"/>
              </a:ext>
            </a:extLst>
          </p:cNvPr>
          <p:cNvGrpSpPr/>
          <p:nvPr/>
        </p:nvGrpSpPr>
        <p:grpSpPr>
          <a:xfrm>
            <a:off x="5852028" y="4824003"/>
            <a:ext cx="5250462" cy="1725788"/>
            <a:chOff x="5852028" y="4824003"/>
            <a:chExt cx="5250462" cy="1725788"/>
          </a:xfrm>
        </p:grpSpPr>
        <p:sp>
          <p:nvSpPr>
            <p:cNvPr id="237" name="Rounded Rectangle 92">
              <a:extLst>
                <a:ext uri="{FF2B5EF4-FFF2-40B4-BE49-F238E27FC236}">
                  <a16:creationId xmlns:a16="http://schemas.microsoft.com/office/drawing/2014/main" id="{A1AF6462-DB49-4178-86FB-89690166D292}"/>
                </a:ext>
              </a:extLst>
            </p:cNvPr>
            <p:cNvSpPr/>
            <p:nvPr/>
          </p:nvSpPr>
          <p:spPr>
            <a:xfrm>
              <a:off x="5852028" y="4824003"/>
              <a:ext cx="5250462" cy="1591536"/>
            </a:xfrm>
            <a:prstGeom prst="roundRect">
              <a:avLst>
                <a:gd name="adj" fmla="val 0"/>
              </a:avLst>
            </a:prstGeom>
            <a:solidFill>
              <a:schemeClr val="bg1"/>
            </a:solidFill>
            <a:ln w="38100">
              <a:solidFill>
                <a:schemeClr val="accent3"/>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gradFill>
                  <a:gsLst>
                    <a:gs pos="4000">
                      <a:srgbClr val="1A1A1A"/>
                    </a:gs>
                    <a:gs pos="100000">
                      <a:srgbClr val="1A1A1A"/>
                    </a:gs>
                  </a:gsLst>
                  <a:lin ang="5400000" scaled="0"/>
                </a:gradFill>
                <a:effectLst/>
                <a:uLnTx/>
                <a:uFillTx/>
                <a:latin typeface="Segoe UI"/>
                <a:ea typeface="+mn-ea"/>
                <a:cs typeface="+mn-cs"/>
              </a:endParaRPr>
            </a:p>
          </p:txBody>
        </p:sp>
        <p:sp>
          <p:nvSpPr>
            <p:cNvPr id="238" name="Rectangle: Rounded Corners 237">
              <a:extLst>
                <a:ext uri="{FF2B5EF4-FFF2-40B4-BE49-F238E27FC236}">
                  <a16:creationId xmlns:a16="http://schemas.microsoft.com/office/drawing/2014/main" id="{A7B710FC-3C54-457A-BA6B-49046A433253}"/>
                </a:ext>
              </a:extLst>
            </p:cNvPr>
            <p:cNvSpPr/>
            <p:nvPr/>
          </p:nvSpPr>
          <p:spPr>
            <a:xfrm>
              <a:off x="7249070" y="6232603"/>
              <a:ext cx="2464510" cy="317188"/>
            </a:xfrm>
            <a:prstGeom prst="roundRect">
              <a:avLst>
                <a:gd name="adj" fmla="val 0"/>
              </a:avLst>
            </a:prstGeom>
            <a:solidFill>
              <a:schemeClr val="bg1"/>
            </a:solidFill>
            <a:ln w="38100">
              <a:solidFill>
                <a:schemeClr val="accent3"/>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4000">
                        <a:srgbClr val="1A1A1A"/>
                      </a:gs>
                      <a:gs pos="10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Professional Services</a:t>
              </a:r>
            </a:p>
          </p:txBody>
        </p:sp>
      </p:grpSp>
      <p:sp>
        <p:nvSpPr>
          <p:cNvPr id="239" name="TextBox 238">
            <a:extLst>
              <a:ext uri="{FF2B5EF4-FFF2-40B4-BE49-F238E27FC236}">
                <a16:creationId xmlns:a16="http://schemas.microsoft.com/office/drawing/2014/main" id="{C0D21059-0EFF-48AC-AEA8-8F8ACECB00BE}"/>
              </a:ext>
            </a:extLst>
          </p:cNvPr>
          <p:cNvSpPr txBox="1"/>
          <p:nvPr/>
        </p:nvSpPr>
        <p:spPr>
          <a:xfrm>
            <a:off x="5918002" y="5753635"/>
            <a:ext cx="2457412" cy="387798"/>
          </a:xfrm>
          <a:prstGeom prst="rect">
            <a:avLst/>
          </a:prstGeom>
        </p:spPr>
        <p:txBody>
          <a:bodyPr wrap="square" rtlCol="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sz="1200" b="1" i="0" u="none" strike="noStrike" kern="1200" cap="none" spc="0" normalizeH="0" baseline="0" noProof="0">
                <a:ln>
                  <a:noFill/>
                </a:ln>
                <a:gradFill>
                  <a:gsLst>
                    <a:gs pos="4000">
                      <a:srgbClr val="1A1A1A"/>
                    </a:gs>
                    <a:gs pos="100000">
                      <a:srgbClr val="1A1A1A"/>
                    </a:gs>
                  </a:gsLst>
                  <a:lin ang="5400000" scaled="0"/>
                </a:gradFill>
                <a:effectLst/>
                <a:uLnTx/>
                <a:uFillTx/>
                <a:latin typeface="Segoe UI"/>
                <a:ea typeface="+mn-ea"/>
                <a:cs typeface="+mn-cs"/>
              </a:rPr>
              <a:t>Hunt for threats </a:t>
            </a:r>
            <a:r>
              <a:rPr kumimoji="0" lang="en-US" sz="1200" b="0" i="0" u="none" strike="noStrike" kern="1200" cap="none" spc="0" normalizeH="0" baseline="0" noProof="0">
                <a:ln>
                  <a:noFill/>
                </a:ln>
                <a:gradFill>
                  <a:gsLst>
                    <a:gs pos="4000">
                      <a:srgbClr val="1A1A1A"/>
                    </a:gs>
                    <a:gs pos="100000">
                      <a:srgbClr val="1A1A1A"/>
                    </a:gs>
                  </a:gsLst>
                  <a:lin ang="5400000" scaled="0"/>
                </a:gradFill>
                <a:effectLst/>
                <a:uLnTx/>
                <a:uFillTx/>
                <a:latin typeface="Segoe UI"/>
                <a:ea typeface="+mn-ea"/>
                <a:cs typeface="+mn-cs"/>
              </a:rPr>
              <a:t>and persistent adversaries in your environment</a:t>
            </a:r>
          </a:p>
        </p:txBody>
      </p:sp>
      <p:sp>
        <p:nvSpPr>
          <p:cNvPr id="240" name="TextBox 239">
            <a:extLst>
              <a:ext uri="{FF2B5EF4-FFF2-40B4-BE49-F238E27FC236}">
                <a16:creationId xmlns:a16="http://schemas.microsoft.com/office/drawing/2014/main" id="{23C9D70F-AF28-48B7-86B4-2AE8C25420A2}"/>
              </a:ext>
            </a:extLst>
          </p:cNvPr>
          <p:cNvSpPr txBox="1"/>
          <p:nvPr/>
        </p:nvSpPr>
        <p:spPr>
          <a:xfrm>
            <a:off x="8376516" y="5753635"/>
            <a:ext cx="2669907" cy="387798"/>
          </a:xfrm>
          <a:prstGeom prst="rect">
            <a:avLst/>
          </a:prstGeom>
        </p:spPr>
        <p:txBody>
          <a:bodyPr wrap="square" rtlCol="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sz="1200" b="1" i="0" u="none" strike="noStrike" kern="1200" cap="none" spc="0" normalizeH="0" baseline="0" noProof="0">
                <a:ln>
                  <a:noFill/>
                </a:ln>
                <a:gradFill>
                  <a:gsLst>
                    <a:gs pos="4000">
                      <a:srgbClr val="1A1A1A"/>
                    </a:gs>
                    <a:gs pos="100000">
                      <a:srgbClr val="1A1A1A"/>
                    </a:gs>
                  </a:gsLst>
                  <a:lin ang="5400000" scaled="0"/>
                </a:gradFill>
                <a:effectLst/>
                <a:uLnTx/>
                <a:uFillTx/>
                <a:latin typeface="Segoe UI"/>
                <a:ea typeface="+mn-ea"/>
                <a:cs typeface="+mn-cs"/>
              </a:rPr>
              <a:t>Respond to Threats </a:t>
            </a:r>
            <a:r>
              <a:rPr kumimoji="0" lang="en-US" sz="1200" b="0" i="0" u="none" strike="noStrike" kern="1200" cap="none" spc="0" normalizeH="0" baseline="0" noProof="0">
                <a:ln>
                  <a:noFill/>
                </a:ln>
                <a:gradFill>
                  <a:gsLst>
                    <a:gs pos="4000">
                      <a:srgbClr val="1A1A1A"/>
                    </a:gs>
                    <a:gs pos="100000">
                      <a:srgbClr val="1A1A1A"/>
                    </a:gs>
                  </a:gsLst>
                  <a:lin ang="5400000" scaled="0"/>
                </a:gradFill>
                <a:effectLst/>
                <a:uLnTx/>
                <a:uFillTx/>
                <a:latin typeface="Segoe UI"/>
                <a:ea typeface="+mn-ea"/>
                <a:cs typeface="+mn-cs"/>
              </a:rPr>
              <a:t>with seasoned professionals and deep expertise</a:t>
            </a:r>
          </a:p>
        </p:txBody>
      </p:sp>
      <p:grpSp>
        <p:nvGrpSpPr>
          <p:cNvPr id="241" name="Group 240">
            <a:extLst>
              <a:ext uri="{FF2B5EF4-FFF2-40B4-BE49-F238E27FC236}">
                <a16:creationId xmlns:a16="http://schemas.microsoft.com/office/drawing/2014/main" id="{4DA4089E-32CC-4465-B2CB-CC0B3F245EF9}"/>
              </a:ext>
            </a:extLst>
          </p:cNvPr>
          <p:cNvGrpSpPr/>
          <p:nvPr/>
        </p:nvGrpSpPr>
        <p:grpSpPr>
          <a:xfrm>
            <a:off x="10090794" y="1514098"/>
            <a:ext cx="1888259" cy="649451"/>
            <a:chOff x="9321724" y="198383"/>
            <a:chExt cx="1888259" cy="649451"/>
          </a:xfrm>
        </p:grpSpPr>
        <p:sp>
          <p:nvSpPr>
            <p:cNvPr id="242" name="Rectangle 241">
              <a:hlinkClick r:id="rId14" tooltip="SQL Threat Detection detects anomalous activities indicating unusual and potentially harmful attempts to access or exploit databases."/>
              <a:extLst>
                <a:ext uri="{FF2B5EF4-FFF2-40B4-BE49-F238E27FC236}">
                  <a16:creationId xmlns:a16="http://schemas.microsoft.com/office/drawing/2014/main" id="{B176452D-343F-4BFE-9207-BA4136CC8BA7}"/>
                </a:ext>
              </a:extLst>
            </p:cNvPr>
            <p:cNvSpPr/>
            <p:nvPr/>
          </p:nvSpPr>
          <p:spPr>
            <a:xfrm>
              <a:off x="9321724" y="198383"/>
              <a:ext cx="1749942" cy="649451"/>
            </a:xfrm>
            <a:prstGeom prst="rect">
              <a:avLst/>
            </a:prstGeom>
            <a:solidFill>
              <a:schemeClr val="bg1"/>
            </a:solidFill>
            <a:ln w="38100">
              <a:solidFill>
                <a:schemeClr val="accent3"/>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gradFill>
                  <a:gsLst>
                    <a:gs pos="4000">
                      <a:srgbClr val="1A1A1A"/>
                    </a:gs>
                    <a:gs pos="100000">
                      <a:srgbClr val="1A1A1A"/>
                    </a:gs>
                  </a:gsLst>
                  <a:lin ang="5400000" scaled="0"/>
                </a:gradFill>
                <a:effectLst/>
                <a:uLnTx/>
                <a:uFillTx/>
                <a:latin typeface="Segoe UI"/>
                <a:ea typeface="+mn-ea"/>
                <a:cs typeface="+mn-cs"/>
              </a:endParaRPr>
            </a:p>
          </p:txBody>
        </p:sp>
        <p:sp>
          <p:nvSpPr>
            <p:cNvPr id="243" name="Rectangle 242">
              <a:hlinkClick r:id="rId14" tooltip="SQL Threat Detection detects anomalous activities indicating unusual and potentially harmful attempts to access or exploit databases."/>
              <a:extLst>
                <a:ext uri="{FF2B5EF4-FFF2-40B4-BE49-F238E27FC236}">
                  <a16:creationId xmlns:a16="http://schemas.microsoft.com/office/drawing/2014/main" id="{41EFCC15-597D-4242-A232-4A4FB7A5CAC0}"/>
                </a:ext>
              </a:extLst>
            </p:cNvPr>
            <p:cNvSpPr/>
            <p:nvPr/>
          </p:nvSpPr>
          <p:spPr>
            <a:xfrm>
              <a:off x="9385593" y="273744"/>
              <a:ext cx="1824390" cy="461665"/>
            </a:xfrm>
            <a:prstGeom prst="rect">
              <a:avLst/>
            </a:prstGeom>
          </p:spPr>
          <p:txBody>
            <a:bodyPr wrap="square">
              <a:spAutoFit/>
            </a:bodyPr>
            <a:lstStyle/>
            <a:p>
              <a:pPr marL="171450" marR="0" lvl="0" indent="-11430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4000">
                        <a:srgbClr val="1A1A1A"/>
                      </a:gs>
                      <a:gs pos="10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Azure SQL </a:t>
              </a:r>
            </a:p>
            <a:p>
              <a:pPr marL="22860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gradFill>
                    <a:gsLst>
                      <a:gs pos="4000">
                        <a:srgbClr val="1A1A1A"/>
                      </a:gs>
                      <a:gs pos="100000">
                        <a:srgbClr val="1A1A1A"/>
                      </a:gs>
                    </a:gsLst>
                    <a:lin ang="5400000" scaled="0"/>
                  </a:gradFill>
                  <a:effectLst/>
                  <a:uLnTx/>
                  <a:uFillTx/>
                  <a:latin typeface="Segoe UI"/>
                  <a:ea typeface="+mn-ea"/>
                  <a:cs typeface="+mn-cs"/>
                </a:rPr>
                <a:t>Threat Detection</a:t>
              </a:r>
            </a:p>
          </p:txBody>
        </p:sp>
      </p:grpSp>
      <p:sp>
        <p:nvSpPr>
          <p:cNvPr id="244" name="Rectangle 243">
            <a:hlinkClick r:id="rId15" tooltip="Windows Defender Advanced Threat Protection (ATP) is a service that helps our enterprise customers to detect, investigate, and respond to advanced and targeted attacks on their networks."/>
            <a:extLst>
              <a:ext uri="{FF2B5EF4-FFF2-40B4-BE49-F238E27FC236}">
                <a16:creationId xmlns:a16="http://schemas.microsoft.com/office/drawing/2014/main" id="{F6D0F4EB-0068-4A94-80C0-104794060EAD}"/>
              </a:ext>
            </a:extLst>
          </p:cNvPr>
          <p:cNvSpPr/>
          <p:nvPr/>
        </p:nvSpPr>
        <p:spPr>
          <a:xfrm>
            <a:off x="2543026" y="4140354"/>
            <a:ext cx="1738975" cy="464249"/>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marR="0" lvl="0" indent="-11430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4000">
                      <a:srgbClr val="1A1A1A"/>
                    </a:gs>
                    <a:gs pos="10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Microsoft Defender AV</a:t>
            </a:r>
          </a:p>
        </p:txBody>
      </p:sp>
      <p:sp>
        <p:nvSpPr>
          <p:cNvPr id="245" name="Rectangle 244">
            <a:hlinkClick r:id="rId15" tooltip="Windows Defender Advanced Threat Protection (ATP) is a service that helps our enterprise customers to detect, investigate, and respond to advanced and targeted attacks on their networks."/>
            <a:extLst>
              <a:ext uri="{FF2B5EF4-FFF2-40B4-BE49-F238E27FC236}">
                <a16:creationId xmlns:a16="http://schemas.microsoft.com/office/drawing/2014/main" id="{601F19E9-2114-46C7-9C48-815508485AFF}"/>
              </a:ext>
            </a:extLst>
          </p:cNvPr>
          <p:cNvSpPr/>
          <p:nvPr/>
        </p:nvSpPr>
        <p:spPr>
          <a:xfrm>
            <a:off x="2540024" y="3213682"/>
            <a:ext cx="1742115" cy="79397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marR="0" lvl="0" indent="-11430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4000">
                      <a:srgbClr val="1A1A1A"/>
                    </a:gs>
                    <a:gs pos="10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Microsoft Defender ATP</a:t>
            </a:r>
          </a:p>
        </p:txBody>
      </p:sp>
      <p:sp>
        <p:nvSpPr>
          <p:cNvPr id="247" name="Rectangle 246">
            <a:hlinkClick r:id="rId16" tooltip="Windows Defender Advanced Threat Protection (ATP) is a service that helps our enterprise customers to detect, investigate, and respond to advanced and targeted attacks on their networks."/>
            <a:extLst>
              <a:ext uri="{FF2B5EF4-FFF2-40B4-BE49-F238E27FC236}">
                <a16:creationId xmlns:a16="http://schemas.microsoft.com/office/drawing/2014/main" id="{F9F89902-6D9F-43F1-BAB4-A2CF3DE4B717}"/>
              </a:ext>
            </a:extLst>
          </p:cNvPr>
          <p:cNvSpPr/>
          <p:nvPr/>
        </p:nvSpPr>
        <p:spPr>
          <a:xfrm>
            <a:off x="10087689" y="3714770"/>
            <a:ext cx="1832077" cy="635114"/>
          </a:xfrm>
          <a:prstGeom prst="rect">
            <a:avLst/>
          </a:prstGeom>
          <a:solidFill>
            <a:schemeClr val="bg1">
              <a:lumMod val="95000"/>
            </a:schemeClr>
          </a:solidFill>
          <a:ln w="381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4000">
                      <a:srgbClr val="1A1A1A"/>
                    </a:gs>
                    <a:gs pos="10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Microsoft Defender ATP</a:t>
            </a:r>
          </a:p>
        </p:txBody>
      </p:sp>
      <p:pic>
        <p:nvPicPr>
          <p:cNvPr id="254" name="Picture 253">
            <a:extLst>
              <a:ext uri="{FF2B5EF4-FFF2-40B4-BE49-F238E27FC236}">
                <a16:creationId xmlns:a16="http://schemas.microsoft.com/office/drawing/2014/main" id="{3BA15D79-8EDC-4633-856D-1C6880629FAD}"/>
              </a:ext>
            </a:extLst>
          </p:cNvPr>
          <p:cNvPicPr>
            <a:picLocks noChangeAspect="1"/>
          </p:cNvPicPr>
          <p:nvPr/>
        </p:nvPicPr>
        <p:blipFill>
          <a:blip r:embed="rId17"/>
          <a:stretch>
            <a:fillRect/>
          </a:stretch>
        </p:blipFill>
        <p:spPr>
          <a:xfrm>
            <a:off x="959546" y="5022345"/>
            <a:ext cx="2181948" cy="1227346"/>
          </a:xfrm>
          <a:prstGeom prst="rect">
            <a:avLst/>
          </a:prstGeom>
          <a:effectLst/>
        </p:spPr>
      </p:pic>
      <p:pic>
        <p:nvPicPr>
          <p:cNvPr id="255" name="Picture 254">
            <a:extLst>
              <a:ext uri="{FF2B5EF4-FFF2-40B4-BE49-F238E27FC236}">
                <a16:creationId xmlns:a16="http://schemas.microsoft.com/office/drawing/2014/main" id="{E458478A-E0FA-47E9-9A3C-F7B9D27AA12D}"/>
              </a:ext>
            </a:extLst>
          </p:cNvPr>
          <p:cNvPicPr>
            <a:picLocks noChangeAspect="1"/>
          </p:cNvPicPr>
          <p:nvPr/>
        </p:nvPicPr>
        <p:blipFill>
          <a:blip r:embed="rId18"/>
          <a:stretch>
            <a:fillRect/>
          </a:stretch>
        </p:blipFill>
        <p:spPr>
          <a:xfrm>
            <a:off x="1643975" y="5352730"/>
            <a:ext cx="2181948" cy="1227346"/>
          </a:xfrm>
          <a:prstGeom prst="rect">
            <a:avLst/>
          </a:prstGeom>
          <a:effectLst/>
        </p:spPr>
      </p:pic>
      <p:grpSp>
        <p:nvGrpSpPr>
          <p:cNvPr id="256" name="Group 255">
            <a:extLst>
              <a:ext uri="{FF2B5EF4-FFF2-40B4-BE49-F238E27FC236}">
                <a16:creationId xmlns:a16="http://schemas.microsoft.com/office/drawing/2014/main" id="{AFF24718-7F23-4D8B-A6EC-A6DA027FE779}"/>
              </a:ext>
            </a:extLst>
          </p:cNvPr>
          <p:cNvGrpSpPr/>
          <p:nvPr/>
        </p:nvGrpSpPr>
        <p:grpSpPr>
          <a:xfrm>
            <a:off x="285601" y="4119878"/>
            <a:ext cx="2565586" cy="485183"/>
            <a:chOff x="2856920" y="1473703"/>
            <a:chExt cx="1295424" cy="244980"/>
          </a:xfrm>
        </p:grpSpPr>
        <p:grpSp>
          <p:nvGrpSpPr>
            <p:cNvPr id="257" name="Group 256">
              <a:extLst>
                <a:ext uri="{FF2B5EF4-FFF2-40B4-BE49-F238E27FC236}">
                  <a16:creationId xmlns:a16="http://schemas.microsoft.com/office/drawing/2014/main" id="{23FDC747-CD44-460D-99B2-5F0077EF50E3}"/>
                </a:ext>
              </a:extLst>
            </p:cNvPr>
            <p:cNvGrpSpPr/>
            <p:nvPr/>
          </p:nvGrpSpPr>
          <p:grpSpPr>
            <a:xfrm>
              <a:off x="2856920" y="1484042"/>
              <a:ext cx="1004008" cy="234641"/>
              <a:chOff x="2856920" y="1484042"/>
              <a:chExt cx="1004008" cy="234641"/>
            </a:xfrm>
          </p:grpSpPr>
          <p:pic>
            <p:nvPicPr>
              <p:cNvPr id="259" name="Picture 258">
                <a:extLst>
                  <a:ext uri="{FF2B5EF4-FFF2-40B4-BE49-F238E27FC236}">
                    <a16:creationId xmlns:a16="http://schemas.microsoft.com/office/drawing/2014/main" id="{8E88295C-2E55-48A6-A487-683F1250AEE8}"/>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2899917" y="1496637"/>
                <a:ext cx="116904" cy="138531"/>
              </a:xfrm>
              <a:prstGeom prst="rect">
                <a:avLst/>
              </a:prstGeom>
            </p:spPr>
          </p:pic>
          <p:sp>
            <p:nvSpPr>
              <p:cNvPr id="260" name="Rectangle 259">
                <a:extLst>
                  <a:ext uri="{FF2B5EF4-FFF2-40B4-BE49-F238E27FC236}">
                    <a16:creationId xmlns:a16="http://schemas.microsoft.com/office/drawing/2014/main" id="{676BD0CB-FA10-4CDF-9EF2-4204ED446088}"/>
                  </a:ext>
                </a:extLst>
              </p:cNvPr>
              <p:cNvSpPr/>
              <p:nvPr/>
            </p:nvSpPr>
            <p:spPr>
              <a:xfrm>
                <a:off x="2856920" y="1484042"/>
                <a:ext cx="1004008" cy="234641"/>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gradFill>
                    <a:gsLst>
                      <a:gs pos="4000">
                        <a:srgbClr val="1A1A1A"/>
                      </a:gs>
                      <a:gs pos="100000">
                        <a:srgbClr val="1A1A1A"/>
                      </a:gs>
                    </a:gsLst>
                    <a:lin ang="5400000" scaled="0"/>
                  </a:gradFill>
                  <a:effectLst/>
                  <a:uLnTx/>
                  <a:uFillTx/>
                  <a:latin typeface="Segoe UI"/>
                  <a:ea typeface="+mn-ea"/>
                  <a:cs typeface="+mn-cs"/>
                </a:endParaRPr>
              </a:p>
            </p:txBody>
          </p:sp>
        </p:grpSp>
        <p:sp>
          <p:nvSpPr>
            <p:cNvPr id="258" name="Rectangle 257">
              <a:extLst>
                <a:ext uri="{FF2B5EF4-FFF2-40B4-BE49-F238E27FC236}">
                  <a16:creationId xmlns:a16="http://schemas.microsoft.com/office/drawing/2014/main" id="{5BBB7758-EA14-45C3-BF9C-4BB774D0E5DC}"/>
                </a:ext>
              </a:extLst>
            </p:cNvPr>
            <p:cNvSpPr/>
            <p:nvPr/>
          </p:nvSpPr>
          <p:spPr>
            <a:xfrm>
              <a:off x="2872299" y="1473703"/>
              <a:ext cx="1280045" cy="233105"/>
            </a:xfrm>
            <a:prstGeom prst="rect">
              <a:avLst/>
            </a:prstGeom>
          </p:spPr>
          <p:txBody>
            <a:bodyPr wrap="squar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4000">
                        <a:srgbClr val="1A1A1A"/>
                      </a:gs>
                      <a:gs pos="10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Office 365</a:t>
              </a:r>
              <a:br>
                <a:rPr kumimoji="0" lang="en-US" sz="1200" b="0" i="0" u="none" strike="noStrike" kern="1200" cap="none" spc="0" normalizeH="0" baseline="0" noProof="0">
                  <a:ln>
                    <a:noFill/>
                  </a:ln>
                  <a:gradFill>
                    <a:gsLst>
                      <a:gs pos="4000">
                        <a:srgbClr val="1A1A1A"/>
                      </a:gs>
                      <a:gs pos="100000">
                        <a:srgbClr val="1A1A1A"/>
                      </a:gs>
                    </a:gsLst>
                    <a:lin ang="5400000" scaled="0"/>
                  </a:gradFill>
                  <a:effectLst/>
                  <a:uLnTx/>
                  <a:uFillTx/>
                  <a:latin typeface="Segoe UI"/>
                  <a:ea typeface="+mn-ea"/>
                  <a:cs typeface="+mn-cs"/>
                </a:rPr>
              </a:br>
              <a:r>
                <a:rPr kumimoji="0" lang="en-US" sz="1200" b="0" i="0" u="none" strike="noStrike" kern="1200" cap="none" spc="0" normalizeH="0" baseline="0" noProof="0">
                  <a:ln>
                    <a:noFill/>
                  </a:ln>
                  <a:gradFill>
                    <a:gsLst>
                      <a:gs pos="4000">
                        <a:srgbClr val="1A1A1A"/>
                      </a:gs>
                      <a:gs pos="100000">
                        <a:srgbClr val="1A1A1A"/>
                      </a:gs>
                    </a:gsLst>
                    <a:lin ang="5400000" scaled="0"/>
                  </a:gradFill>
                  <a:effectLst/>
                  <a:uLnTx/>
                  <a:uFillTx/>
                  <a:latin typeface="Segoe UI"/>
                  <a:ea typeface="+mn-ea"/>
                  <a:cs typeface="+mn-cs"/>
                </a:rPr>
                <a:t>Threat Intelligence</a:t>
              </a:r>
            </a:p>
          </p:txBody>
        </p:sp>
      </p:grpSp>
      <p:sp>
        <p:nvSpPr>
          <p:cNvPr id="261" name="Rectangle 260">
            <a:hlinkClick r:id="rId20" tooltip="Sophisticated attack protection using behavioral malware analysis (detonation chamber) of attachments, rewriting of link URLs to protect at user clicks (vs time of transport), and detailed reporting. Also protects non-Office 365 email."/>
            <a:extLst>
              <a:ext uri="{FF2B5EF4-FFF2-40B4-BE49-F238E27FC236}">
                <a16:creationId xmlns:a16="http://schemas.microsoft.com/office/drawing/2014/main" id="{6653CDD7-B3F4-4D52-A09F-1C7C3A96D85A}"/>
              </a:ext>
            </a:extLst>
          </p:cNvPr>
          <p:cNvSpPr/>
          <p:nvPr/>
        </p:nvSpPr>
        <p:spPr>
          <a:xfrm>
            <a:off x="282314" y="3217816"/>
            <a:ext cx="1986915" cy="782673"/>
          </a:xfrm>
          <a:prstGeom prst="rect">
            <a:avLst/>
          </a:prstGeom>
          <a:solidFill>
            <a:schemeClr val="bg1"/>
          </a:solidFill>
          <a:ln w="3810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marR="0" lvl="0" indent="-11430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4000">
                      <a:srgbClr val="1A1A1A"/>
                    </a:gs>
                    <a:gs pos="10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Office 365 ATP</a:t>
            </a:r>
          </a:p>
          <a:p>
            <a:pPr marL="22860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gradFill>
                  <a:gsLst>
                    <a:gs pos="4000">
                      <a:srgbClr val="1A1A1A"/>
                    </a:gs>
                    <a:gs pos="100000">
                      <a:srgbClr val="1A1A1A"/>
                    </a:gs>
                  </a:gsLst>
                  <a:lin ang="5400000" scaled="0"/>
                </a:gradFill>
                <a:effectLst/>
                <a:uLnTx/>
                <a:uFillTx/>
                <a:latin typeface="Segoe UI"/>
                <a:ea typeface="+mn-ea"/>
                <a:cs typeface="+mn-cs"/>
              </a:rPr>
              <a:t>Email gateway</a:t>
            </a:r>
          </a:p>
          <a:p>
            <a:pPr marL="22860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gradFill>
                  <a:gsLst>
                    <a:gs pos="4000">
                      <a:srgbClr val="1A1A1A"/>
                    </a:gs>
                    <a:gs pos="100000">
                      <a:srgbClr val="1A1A1A"/>
                    </a:gs>
                  </a:gsLst>
                  <a:lin ang="5400000" scaled="0"/>
                </a:gradFill>
                <a:effectLst/>
                <a:uLnTx/>
                <a:uFillTx/>
                <a:latin typeface="Segoe UI"/>
                <a:ea typeface="+mn-ea"/>
                <a:cs typeface="+mn-cs"/>
              </a:rPr>
              <a:t>Anti-malware</a:t>
            </a:r>
          </a:p>
        </p:txBody>
      </p:sp>
      <p:sp>
        <p:nvSpPr>
          <p:cNvPr id="262" name="TextBox 261">
            <a:extLst>
              <a:ext uri="{FF2B5EF4-FFF2-40B4-BE49-F238E27FC236}">
                <a16:creationId xmlns:a16="http://schemas.microsoft.com/office/drawing/2014/main" id="{427501C2-A74C-4835-8D66-CCBAD513E3E4}"/>
              </a:ext>
            </a:extLst>
          </p:cNvPr>
          <p:cNvSpPr txBox="1"/>
          <p:nvPr/>
        </p:nvSpPr>
        <p:spPr>
          <a:xfrm>
            <a:off x="1105899" y="4772408"/>
            <a:ext cx="3404696" cy="240066"/>
          </a:xfrm>
          <a:prstGeom prst="rect">
            <a:avLst/>
          </a:prstGeom>
          <a:noFill/>
        </p:spPr>
        <p:txBody>
          <a:bodyPr wrap="square" rtlCol="0">
            <a:spAutoFit/>
          </a:bodyPr>
          <a:lstStyle/>
          <a:p>
            <a:pPr marL="0" marR="0" lvl="0" indent="0" algn="l" defTabSz="914225" rtl="0" eaLnBrk="1" fontAlgn="auto" latinLnBrk="0" hangingPunct="1">
              <a:lnSpc>
                <a:spcPct val="80000"/>
              </a:lnSpc>
              <a:spcBef>
                <a:spcPts val="0"/>
              </a:spcBef>
              <a:spcAft>
                <a:spcPts val="0"/>
              </a:spcAft>
              <a:buClrTx/>
              <a:buSzTx/>
              <a:buFontTx/>
              <a:buNone/>
              <a:tabLst/>
              <a:defRPr/>
            </a:pPr>
            <a:r>
              <a:rPr kumimoji="0" lang="en-US" sz="1200" b="1" i="0" u="none" strike="noStrike" kern="0" cap="none" spc="40" normalizeH="0" baseline="0" noProof="0">
                <a:ln>
                  <a:noFill/>
                </a:ln>
                <a:gradFill>
                  <a:gsLst>
                    <a:gs pos="4000">
                      <a:srgbClr val="1A1A1A"/>
                    </a:gs>
                    <a:gs pos="100000">
                      <a:srgbClr val="1A1A1A"/>
                    </a:gs>
                  </a:gsLst>
                  <a:lin ang="5400000" scaled="0"/>
                </a:gradFill>
                <a:effectLst/>
                <a:uLnTx/>
                <a:uFillTx/>
                <a:latin typeface="Segoe UI"/>
                <a:ea typeface="+mn-ea"/>
                <a:cs typeface="+mn-cs"/>
              </a:rPr>
              <a:t>INTELLIGENCE AND ANALYSIS</a:t>
            </a:r>
          </a:p>
        </p:txBody>
      </p:sp>
      <p:grpSp>
        <p:nvGrpSpPr>
          <p:cNvPr id="263" name="Group 262">
            <a:extLst>
              <a:ext uri="{FF2B5EF4-FFF2-40B4-BE49-F238E27FC236}">
                <a16:creationId xmlns:a16="http://schemas.microsoft.com/office/drawing/2014/main" id="{DE563C38-C8B6-403C-B92F-3E49BD2EBDD1}"/>
              </a:ext>
            </a:extLst>
          </p:cNvPr>
          <p:cNvGrpSpPr/>
          <p:nvPr/>
        </p:nvGrpSpPr>
        <p:grpSpPr>
          <a:xfrm>
            <a:off x="5967842" y="5018224"/>
            <a:ext cx="5022504" cy="480701"/>
            <a:chOff x="1366923" y="749767"/>
            <a:chExt cx="3367087" cy="322262"/>
          </a:xfrm>
        </p:grpSpPr>
        <p:sp>
          <p:nvSpPr>
            <p:cNvPr id="264" name="Freeform: Shape 263">
              <a:hlinkClick r:id="rId21" tooltip="Microsoft Cybersecurity Operations Service (COS - formerly PADS) is an engagement to proactively hunt for attackers present in your environment using a similar approach (team, tools, technology and telemetry) as an incident response (IR)."/>
              <a:extLst>
                <a:ext uri="{FF2B5EF4-FFF2-40B4-BE49-F238E27FC236}">
                  <a16:creationId xmlns:a16="http://schemas.microsoft.com/office/drawing/2014/main" id="{BBDFFCA0-C816-4F29-BFEB-C7903E1669E5}"/>
                </a:ext>
              </a:extLst>
            </p:cNvPr>
            <p:cNvSpPr/>
            <p:nvPr/>
          </p:nvSpPr>
          <p:spPr>
            <a:xfrm>
              <a:off x="1366923" y="749767"/>
              <a:ext cx="3367087" cy="322262"/>
            </a:xfrm>
            <a:custGeom>
              <a:avLst/>
              <a:gdLst>
                <a:gd name="connsiteX0" fmla="*/ 0 w 3367087"/>
                <a:gd name="connsiteY0" fmla="*/ 0 h 328612"/>
                <a:gd name="connsiteX1" fmla="*/ 0 w 3367087"/>
                <a:gd name="connsiteY1" fmla="*/ 328612 h 328612"/>
                <a:gd name="connsiteX2" fmla="*/ 1638300 w 3367087"/>
                <a:gd name="connsiteY2" fmla="*/ 328612 h 328612"/>
                <a:gd name="connsiteX3" fmla="*/ 1638300 w 3367087"/>
                <a:gd name="connsiteY3" fmla="*/ 71437 h 328612"/>
                <a:gd name="connsiteX4" fmla="*/ 3367087 w 3367087"/>
                <a:gd name="connsiteY4" fmla="*/ 71437 h 328612"/>
                <a:gd name="connsiteX5" fmla="*/ 3367087 w 3367087"/>
                <a:gd name="connsiteY5" fmla="*/ 0 h 328612"/>
                <a:gd name="connsiteX6" fmla="*/ 0 w 3367087"/>
                <a:gd name="connsiteY6" fmla="*/ 0 h 328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67087" h="328612">
                  <a:moveTo>
                    <a:pt x="0" y="0"/>
                  </a:moveTo>
                  <a:lnTo>
                    <a:pt x="0" y="328612"/>
                  </a:lnTo>
                  <a:lnTo>
                    <a:pt x="1638300" y="328612"/>
                  </a:lnTo>
                  <a:lnTo>
                    <a:pt x="1638300" y="71437"/>
                  </a:lnTo>
                  <a:lnTo>
                    <a:pt x="3367087" y="71437"/>
                  </a:lnTo>
                  <a:lnTo>
                    <a:pt x="3367087" y="0"/>
                  </a:lnTo>
                  <a:lnTo>
                    <a:pt x="0" y="0"/>
                  </a:lnTo>
                  <a:close/>
                </a:path>
              </a:pathLst>
            </a:cu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gradFill>
                  <a:gsLst>
                    <a:gs pos="4000">
                      <a:srgbClr val="1A1A1A"/>
                    </a:gs>
                    <a:gs pos="100000">
                      <a:srgbClr val="1A1A1A"/>
                    </a:gs>
                  </a:gsLst>
                  <a:lin ang="5400000" scaled="0"/>
                </a:gradFill>
                <a:effectLst/>
                <a:uLnTx/>
                <a:uFillTx/>
                <a:latin typeface="Segoe UI"/>
                <a:ea typeface="+mn-ea"/>
                <a:cs typeface="+mn-cs"/>
              </a:endParaRPr>
            </a:p>
          </p:txBody>
        </p:sp>
        <p:sp>
          <p:nvSpPr>
            <p:cNvPr id="265" name="Rectangle 264">
              <a:hlinkClick r:id="rId21" tooltip="Microsoft Cybersecurity Operations Service (COS - formerly PADS) is an engagement to proactively hunt for attackers present in your environment using a similar approach (team, tools, technology and telemetry) as an incident response (IR)."/>
              <a:extLst>
                <a:ext uri="{FF2B5EF4-FFF2-40B4-BE49-F238E27FC236}">
                  <a16:creationId xmlns:a16="http://schemas.microsoft.com/office/drawing/2014/main" id="{4DBAD87A-402C-41CC-9FE7-F066868D91D0}"/>
                </a:ext>
              </a:extLst>
            </p:cNvPr>
            <p:cNvSpPr/>
            <p:nvPr/>
          </p:nvSpPr>
          <p:spPr>
            <a:xfrm>
              <a:off x="1545639" y="755991"/>
              <a:ext cx="1432247" cy="296626"/>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4000">
                        <a:srgbClr val="1A1A1A"/>
                      </a:gs>
                      <a:gs pos="100000">
                        <a:srgbClr val="1A1A1A"/>
                      </a:gs>
                    </a:gsLst>
                    <a:lin ang="5400000" scaled="0"/>
                  </a:gradFill>
                  <a:effectLst/>
                  <a:uLnTx/>
                  <a:uFillTx/>
                  <a:latin typeface="Segoe UI"/>
                  <a:ea typeface="+mn-ea"/>
                  <a:cs typeface="+mn-cs"/>
                </a:rPr>
                <a:t>Cybersecurity Operations Service (COS)</a:t>
              </a:r>
            </a:p>
          </p:txBody>
        </p:sp>
      </p:grpSp>
      <p:grpSp>
        <p:nvGrpSpPr>
          <p:cNvPr id="266" name="Group 265">
            <a:extLst>
              <a:ext uri="{FF2B5EF4-FFF2-40B4-BE49-F238E27FC236}">
                <a16:creationId xmlns:a16="http://schemas.microsoft.com/office/drawing/2014/main" id="{F0917D71-F3F1-45C6-A75D-4394EDD2D15B}"/>
              </a:ext>
            </a:extLst>
          </p:cNvPr>
          <p:cNvGrpSpPr/>
          <p:nvPr/>
        </p:nvGrpSpPr>
        <p:grpSpPr>
          <a:xfrm>
            <a:off x="5967842" y="5220104"/>
            <a:ext cx="5022504" cy="480701"/>
            <a:chOff x="1365377" y="878942"/>
            <a:chExt cx="3367087" cy="322262"/>
          </a:xfrm>
        </p:grpSpPr>
        <p:sp>
          <p:nvSpPr>
            <p:cNvPr id="267" name="Freeform: Shape 266">
              <a:hlinkClick r:id="rId22" tooltip="Microsoft helps customers respond and recover from cyberattacks using our deep expertise on attacks, adversaries, malware and Microsoft products. The service is effectively &quot;on retainer&quot; for customers with Premier Support."/>
              <a:extLst>
                <a:ext uri="{FF2B5EF4-FFF2-40B4-BE49-F238E27FC236}">
                  <a16:creationId xmlns:a16="http://schemas.microsoft.com/office/drawing/2014/main" id="{E5D71D56-8EE9-440D-8AB6-D63166D1F09F}"/>
                </a:ext>
              </a:extLst>
            </p:cNvPr>
            <p:cNvSpPr/>
            <p:nvPr/>
          </p:nvSpPr>
          <p:spPr>
            <a:xfrm rot="10800000">
              <a:off x="1365377" y="878942"/>
              <a:ext cx="3367087" cy="322262"/>
            </a:xfrm>
            <a:custGeom>
              <a:avLst/>
              <a:gdLst>
                <a:gd name="connsiteX0" fmla="*/ 0 w 3367087"/>
                <a:gd name="connsiteY0" fmla="*/ 0 h 328612"/>
                <a:gd name="connsiteX1" fmla="*/ 0 w 3367087"/>
                <a:gd name="connsiteY1" fmla="*/ 328612 h 328612"/>
                <a:gd name="connsiteX2" fmla="*/ 1638300 w 3367087"/>
                <a:gd name="connsiteY2" fmla="*/ 328612 h 328612"/>
                <a:gd name="connsiteX3" fmla="*/ 1638300 w 3367087"/>
                <a:gd name="connsiteY3" fmla="*/ 71437 h 328612"/>
                <a:gd name="connsiteX4" fmla="*/ 3367087 w 3367087"/>
                <a:gd name="connsiteY4" fmla="*/ 71437 h 328612"/>
                <a:gd name="connsiteX5" fmla="*/ 3367087 w 3367087"/>
                <a:gd name="connsiteY5" fmla="*/ 0 h 328612"/>
                <a:gd name="connsiteX6" fmla="*/ 0 w 3367087"/>
                <a:gd name="connsiteY6" fmla="*/ 0 h 328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67087" h="328612">
                  <a:moveTo>
                    <a:pt x="0" y="0"/>
                  </a:moveTo>
                  <a:lnTo>
                    <a:pt x="0" y="328612"/>
                  </a:lnTo>
                  <a:lnTo>
                    <a:pt x="1638300" y="328612"/>
                  </a:lnTo>
                  <a:lnTo>
                    <a:pt x="1638300" y="71437"/>
                  </a:lnTo>
                  <a:lnTo>
                    <a:pt x="3367087" y="71437"/>
                  </a:lnTo>
                  <a:lnTo>
                    <a:pt x="3367087" y="0"/>
                  </a:lnTo>
                  <a:lnTo>
                    <a:pt x="0" y="0"/>
                  </a:lnTo>
                  <a:close/>
                </a:path>
              </a:pathLst>
            </a:cu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gradFill>
                  <a:gsLst>
                    <a:gs pos="4000">
                      <a:srgbClr val="1A1A1A"/>
                    </a:gs>
                    <a:gs pos="100000">
                      <a:srgbClr val="1A1A1A"/>
                    </a:gs>
                  </a:gsLst>
                  <a:lin ang="5400000" scaled="0"/>
                </a:gradFill>
                <a:effectLst/>
                <a:uLnTx/>
                <a:uFillTx/>
                <a:latin typeface="Segoe UI"/>
                <a:ea typeface="+mn-ea"/>
                <a:cs typeface="+mn-cs"/>
              </a:endParaRPr>
            </a:p>
          </p:txBody>
        </p:sp>
        <p:sp>
          <p:nvSpPr>
            <p:cNvPr id="268" name="Rectangle 267">
              <a:hlinkClick r:id="rId21" tooltip="Microsoft Cybersecurity Operations Service (COS - formerly PADS) is an engagement to proactively hunt for attackers present in your environment using a similar approach (team, tools, technology and telemetry) as an incident response (IR)."/>
              <a:extLst>
                <a:ext uri="{FF2B5EF4-FFF2-40B4-BE49-F238E27FC236}">
                  <a16:creationId xmlns:a16="http://schemas.microsoft.com/office/drawing/2014/main" id="{25BD1107-DB15-4411-9F87-C80DD6ED7093}"/>
                </a:ext>
              </a:extLst>
            </p:cNvPr>
            <p:cNvSpPr/>
            <p:nvPr/>
          </p:nvSpPr>
          <p:spPr>
            <a:xfrm>
              <a:off x="3324407" y="891451"/>
              <a:ext cx="1394728" cy="299730"/>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4000">
                        <a:srgbClr val="1A1A1A"/>
                      </a:gs>
                      <a:gs pos="100000">
                        <a:srgbClr val="1A1A1A"/>
                      </a:gs>
                    </a:gsLst>
                    <a:lin ang="5400000" scaled="0"/>
                  </a:gradFill>
                  <a:effectLst/>
                  <a:uLnTx/>
                  <a:uFillTx/>
                  <a:latin typeface="Segoe UI"/>
                  <a:ea typeface="+mn-ea"/>
                  <a:cs typeface="+mn-cs"/>
                </a:rPr>
                <a:t>Incident Response and Recovery Services</a:t>
              </a:r>
            </a:p>
          </p:txBody>
        </p:sp>
      </p:grpSp>
      <p:grpSp>
        <p:nvGrpSpPr>
          <p:cNvPr id="269" name="Group 268">
            <a:extLst>
              <a:ext uri="{FF2B5EF4-FFF2-40B4-BE49-F238E27FC236}">
                <a16:creationId xmlns:a16="http://schemas.microsoft.com/office/drawing/2014/main" id="{F76229E1-8429-4FE3-AD38-DD1369409E1B}"/>
              </a:ext>
            </a:extLst>
          </p:cNvPr>
          <p:cNvGrpSpPr/>
          <p:nvPr/>
        </p:nvGrpSpPr>
        <p:grpSpPr>
          <a:xfrm>
            <a:off x="517671" y="1675295"/>
            <a:ext cx="742442" cy="742442"/>
            <a:chOff x="568549" y="3165243"/>
            <a:chExt cx="749586" cy="749586"/>
          </a:xfrm>
        </p:grpSpPr>
        <p:sp>
          <p:nvSpPr>
            <p:cNvPr id="270" name="Oval 269">
              <a:extLst>
                <a:ext uri="{FF2B5EF4-FFF2-40B4-BE49-F238E27FC236}">
                  <a16:creationId xmlns:a16="http://schemas.microsoft.com/office/drawing/2014/main" id="{694B438F-436C-444E-9C47-5E4E67433B20}"/>
                </a:ext>
              </a:extLst>
            </p:cNvPr>
            <p:cNvSpPr/>
            <p:nvPr/>
          </p:nvSpPr>
          <p:spPr bwMode="auto">
            <a:xfrm>
              <a:off x="568549" y="3165243"/>
              <a:ext cx="749586" cy="749586"/>
            </a:xfrm>
            <a:prstGeom prst="ellipse">
              <a:avLst/>
            </a:prstGeom>
            <a:solidFill>
              <a:schemeClr val="bg1"/>
            </a:solidFill>
            <a:ln w="28575">
              <a:solidFill>
                <a:srgbClr val="E8112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1" name="Freeform 12">
              <a:extLst>
                <a:ext uri="{FF2B5EF4-FFF2-40B4-BE49-F238E27FC236}">
                  <a16:creationId xmlns:a16="http://schemas.microsoft.com/office/drawing/2014/main" id="{A2A3B116-CE07-48FA-839A-59AD25B3D3F1}"/>
                </a:ext>
              </a:extLst>
            </p:cNvPr>
            <p:cNvSpPr>
              <a:spLocks noEditPoints="1"/>
            </p:cNvSpPr>
            <p:nvPr/>
          </p:nvSpPr>
          <p:spPr bwMode="auto">
            <a:xfrm>
              <a:off x="710507" y="3293721"/>
              <a:ext cx="465671" cy="476858"/>
            </a:xfrm>
            <a:custGeom>
              <a:avLst/>
              <a:gdLst>
                <a:gd name="T0" fmla="*/ 212 w 219"/>
                <a:gd name="T1" fmla="*/ 181 h 225"/>
                <a:gd name="T2" fmla="*/ 196 w 219"/>
                <a:gd name="T3" fmla="*/ 129 h 225"/>
                <a:gd name="T4" fmla="*/ 187 w 219"/>
                <a:gd name="T5" fmla="*/ 112 h 225"/>
                <a:gd name="T6" fmla="*/ 160 w 219"/>
                <a:gd name="T7" fmla="*/ 93 h 225"/>
                <a:gd name="T8" fmla="*/ 154 w 219"/>
                <a:gd name="T9" fmla="*/ 41 h 225"/>
                <a:gd name="T10" fmla="*/ 133 w 219"/>
                <a:gd name="T11" fmla="*/ 11 h 225"/>
                <a:gd name="T12" fmla="*/ 113 w 219"/>
                <a:gd name="T13" fmla="*/ 2 h 225"/>
                <a:gd name="T14" fmla="*/ 82 w 219"/>
                <a:gd name="T15" fmla="*/ 15 h 225"/>
                <a:gd name="T16" fmla="*/ 66 w 219"/>
                <a:gd name="T17" fmla="*/ 42 h 225"/>
                <a:gd name="T18" fmla="*/ 61 w 219"/>
                <a:gd name="T19" fmla="*/ 94 h 225"/>
                <a:gd name="T20" fmla="*/ 32 w 219"/>
                <a:gd name="T21" fmla="*/ 112 h 225"/>
                <a:gd name="T22" fmla="*/ 23 w 219"/>
                <a:gd name="T23" fmla="*/ 129 h 225"/>
                <a:gd name="T24" fmla="*/ 7 w 219"/>
                <a:gd name="T25" fmla="*/ 181 h 225"/>
                <a:gd name="T26" fmla="*/ 39 w 219"/>
                <a:gd name="T27" fmla="*/ 225 h 225"/>
                <a:gd name="T28" fmla="*/ 47 w 219"/>
                <a:gd name="T29" fmla="*/ 225 h 225"/>
                <a:gd name="T30" fmla="*/ 46 w 219"/>
                <a:gd name="T31" fmla="*/ 221 h 225"/>
                <a:gd name="T32" fmla="*/ 42 w 219"/>
                <a:gd name="T33" fmla="*/ 147 h 225"/>
                <a:gd name="T34" fmla="*/ 56 w 219"/>
                <a:gd name="T35" fmla="*/ 132 h 225"/>
                <a:gd name="T36" fmla="*/ 163 w 219"/>
                <a:gd name="T37" fmla="*/ 132 h 225"/>
                <a:gd name="T38" fmla="*/ 177 w 219"/>
                <a:gd name="T39" fmla="*/ 147 h 225"/>
                <a:gd name="T40" fmla="*/ 173 w 219"/>
                <a:gd name="T41" fmla="*/ 221 h 225"/>
                <a:gd name="T42" fmla="*/ 172 w 219"/>
                <a:gd name="T43" fmla="*/ 225 h 225"/>
                <a:gd name="T44" fmla="*/ 180 w 219"/>
                <a:gd name="T45" fmla="*/ 225 h 225"/>
                <a:gd name="T46" fmla="*/ 212 w 219"/>
                <a:gd name="T47" fmla="*/ 181 h 225"/>
                <a:gd name="T48" fmla="*/ 139 w 219"/>
                <a:gd name="T49" fmla="*/ 81 h 225"/>
                <a:gd name="T50" fmla="*/ 130 w 219"/>
                <a:gd name="T51" fmla="*/ 98 h 225"/>
                <a:gd name="T52" fmla="*/ 110 w 219"/>
                <a:gd name="T53" fmla="*/ 111 h 225"/>
                <a:gd name="T54" fmla="*/ 88 w 219"/>
                <a:gd name="T55" fmla="*/ 95 h 225"/>
                <a:gd name="T56" fmla="*/ 80 w 219"/>
                <a:gd name="T57" fmla="*/ 81 h 225"/>
                <a:gd name="T58" fmla="*/ 78 w 219"/>
                <a:gd name="T59" fmla="*/ 63 h 225"/>
                <a:gd name="T60" fmla="*/ 78 w 219"/>
                <a:gd name="T61" fmla="*/ 61 h 225"/>
                <a:gd name="T62" fmla="*/ 78 w 219"/>
                <a:gd name="T63" fmla="*/ 60 h 225"/>
                <a:gd name="T64" fmla="*/ 78 w 219"/>
                <a:gd name="T65" fmla="*/ 52 h 225"/>
                <a:gd name="T66" fmla="*/ 88 w 219"/>
                <a:gd name="T67" fmla="*/ 42 h 225"/>
                <a:gd name="T68" fmla="*/ 110 w 219"/>
                <a:gd name="T69" fmla="*/ 48 h 225"/>
                <a:gd name="T70" fmla="*/ 130 w 219"/>
                <a:gd name="T71" fmla="*/ 42 h 225"/>
                <a:gd name="T72" fmla="*/ 141 w 219"/>
                <a:gd name="T73" fmla="*/ 53 h 225"/>
                <a:gd name="T74" fmla="*/ 142 w 219"/>
                <a:gd name="T75" fmla="*/ 66 h 225"/>
                <a:gd name="T76" fmla="*/ 139 w 219"/>
                <a:gd name="T77" fmla="*/ 81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19" h="225">
                  <a:moveTo>
                    <a:pt x="212" y="181"/>
                  </a:moveTo>
                  <a:cubicBezTo>
                    <a:pt x="196" y="129"/>
                    <a:pt x="196" y="129"/>
                    <a:pt x="196" y="129"/>
                  </a:cubicBezTo>
                  <a:cubicBezTo>
                    <a:pt x="194" y="124"/>
                    <a:pt x="191" y="118"/>
                    <a:pt x="187" y="112"/>
                  </a:cubicBezTo>
                  <a:cubicBezTo>
                    <a:pt x="177" y="100"/>
                    <a:pt x="166" y="95"/>
                    <a:pt x="160" y="93"/>
                  </a:cubicBezTo>
                  <a:cubicBezTo>
                    <a:pt x="162" y="82"/>
                    <a:pt x="163" y="63"/>
                    <a:pt x="154" y="41"/>
                  </a:cubicBezTo>
                  <a:cubicBezTo>
                    <a:pt x="151" y="34"/>
                    <a:pt x="146" y="21"/>
                    <a:pt x="133" y="11"/>
                  </a:cubicBezTo>
                  <a:cubicBezTo>
                    <a:pt x="128" y="7"/>
                    <a:pt x="122" y="3"/>
                    <a:pt x="113" y="2"/>
                  </a:cubicBezTo>
                  <a:cubicBezTo>
                    <a:pt x="96" y="0"/>
                    <a:pt x="84" y="13"/>
                    <a:pt x="82" y="15"/>
                  </a:cubicBezTo>
                  <a:cubicBezTo>
                    <a:pt x="77" y="21"/>
                    <a:pt x="70" y="30"/>
                    <a:pt x="66" y="42"/>
                  </a:cubicBezTo>
                  <a:cubicBezTo>
                    <a:pt x="57" y="64"/>
                    <a:pt x="59" y="84"/>
                    <a:pt x="61" y="94"/>
                  </a:cubicBezTo>
                  <a:cubicBezTo>
                    <a:pt x="55" y="95"/>
                    <a:pt x="42" y="100"/>
                    <a:pt x="32" y="112"/>
                  </a:cubicBezTo>
                  <a:cubicBezTo>
                    <a:pt x="27" y="118"/>
                    <a:pt x="25" y="124"/>
                    <a:pt x="23" y="129"/>
                  </a:cubicBezTo>
                  <a:cubicBezTo>
                    <a:pt x="7" y="181"/>
                    <a:pt x="7" y="181"/>
                    <a:pt x="7" y="181"/>
                  </a:cubicBezTo>
                  <a:cubicBezTo>
                    <a:pt x="0" y="202"/>
                    <a:pt x="16" y="225"/>
                    <a:pt x="39" y="225"/>
                  </a:cubicBezTo>
                  <a:cubicBezTo>
                    <a:pt x="47" y="225"/>
                    <a:pt x="47" y="225"/>
                    <a:pt x="47" y="225"/>
                  </a:cubicBezTo>
                  <a:cubicBezTo>
                    <a:pt x="47" y="224"/>
                    <a:pt x="46" y="223"/>
                    <a:pt x="46" y="221"/>
                  </a:cubicBezTo>
                  <a:cubicBezTo>
                    <a:pt x="42" y="147"/>
                    <a:pt x="42" y="147"/>
                    <a:pt x="42" y="147"/>
                  </a:cubicBezTo>
                  <a:cubicBezTo>
                    <a:pt x="41" y="139"/>
                    <a:pt x="48" y="132"/>
                    <a:pt x="56" y="132"/>
                  </a:cubicBezTo>
                  <a:cubicBezTo>
                    <a:pt x="163" y="132"/>
                    <a:pt x="163" y="132"/>
                    <a:pt x="163" y="132"/>
                  </a:cubicBezTo>
                  <a:cubicBezTo>
                    <a:pt x="171" y="132"/>
                    <a:pt x="178" y="139"/>
                    <a:pt x="177" y="147"/>
                  </a:cubicBezTo>
                  <a:cubicBezTo>
                    <a:pt x="173" y="221"/>
                    <a:pt x="173" y="221"/>
                    <a:pt x="173" y="221"/>
                  </a:cubicBezTo>
                  <a:cubicBezTo>
                    <a:pt x="173" y="223"/>
                    <a:pt x="172" y="224"/>
                    <a:pt x="172" y="225"/>
                  </a:cubicBezTo>
                  <a:cubicBezTo>
                    <a:pt x="180" y="225"/>
                    <a:pt x="180" y="225"/>
                    <a:pt x="180" y="225"/>
                  </a:cubicBezTo>
                  <a:cubicBezTo>
                    <a:pt x="203" y="225"/>
                    <a:pt x="219" y="202"/>
                    <a:pt x="212" y="181"/>
                  </a:cubicBezTo>
                  <a:close/>
                  <a:moveTo>
                    <a:pt x="139" y="81"/>
                  </a:moveTo>
                  <a:cubicBezTo>
                    <a:pt x="138" y="85"/>
                    <a:pt x="136" y="92"/>
                    <a:pt x="130" y="98"/>
                  </a:cubicBezTo>
                  <a:cubicBezTo>
                    <a:pt x="126" y="103"/>
                    <a:pt x="119" y="111"/>
                    <a:pt x="110" y="111"/>
                  </a:cubicBezTo>
                  <a:cubicBezTo>
                    <a:pt x="99" y="111"/>
                    <a:pt x="92" y="101"/>
                    <a:pt x="88" y="95"/>
                  </a:cubicBezTo>
                  <a:cubicBezTo>
                    <a:pt x="84" y="90"/>
                    <a:pt x="81" y="84"/>
                    <a:pt x="80" y="81"/>
                  </a:cubicBezTo>
                  <a:cubicBezTo>
                    <a:pt x="79" y="75"/>
                    <a:pt x="78" y="69"/>
                    <a:pt x="78" y="63"/>
                  </a:cubicBezTo>
                  <a:cubicBezTo>
                    <a:pt x="78" y="62"/>
                    <a:pt x="78" y="62"/>
                    <a:pt x="78" y="61"/>
                  </a:cubicBezTo>
                  <a:cubicBezTo>
                    <a:pt x="78" y="61"/>
                    <a:pt x="78" y="61"/>
                    <a:pt x="78" y="60"/>
                  </a:cubicBezTo>
                  <a:cubicBezTo>
                    <a:pt x="78" y="52"/>
                    <a:pt x="78" y="52"/>
                    <a:pt x="78" y="52"/>
                  </a:cubicBezTo>
                  <a:cubicBezTo>
                    <a:pt x="78" y="52"/>
                    <a:pt x="79" y="42"/>
                    <a:pt x="88" y="42"/>
                  </a:cubicBezTo>
                  <a:cubicBezTo>
                    <a:pt x="88" y="42"/>
                    <a:pt x="101" y="48"/>
                    <a:pt x="110" y="48"/>
                  </a:cubicBezTo>
                  <a:cubicBezTo>
                    <a:pt x="117" y="48"/>
                    <a:pt x="124" y="46"/>
                    <a:pt x="130" y="42"/>
                  </a:cubicBezTo>
                  <a:cubicBezTo>
                    <a:pt x="133" y="42"/>
                    <a:pt x="141" y="43"/>
                    <a:pt x="141" y="53"/>
                  </a:cubicBezTo>
                  <a:cubicBezTo>
                    <a:pt x="141" y="57"/>
                    <a:pt x="142" y="61"/>
                    <a:pt x="142" y="66"/>
                  </a:cubicBezTo>
                  <a:cubicBezTo>
                    <a:pt x="141" y="72"/>
                    <a:pt x="140" y="77"/>
                    <a:pt x="139" y="81"/>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72" name="Freeform 24">
              <a:extLst>
                <a:ext uri="{FF2B5EF4-FFF2-40B4-BE49-F238E27FC236}">
                  <a16:creationId xmlns:a16="http://schemas.microsoft.com/office/drawing/2014/main" id="{9C11A9A5-3330-40A6-9DDF-8CE8291BB530}"/>
                </a:ext>
              </a:extLst>
            </p:cNvPr>
            <p:cNvSpPr>
              <a:spLocks/>
            </p:cNvSpPr>
            <p:nvPr/>
          </p:nvSpPr>
          <p:spPr bwMode="auto">
            <a:xfrm>
              <a:off x="799298" y="3550963"/>
              <a:ext cx="286481" cy="213260"/>
            </a:xfrm>
            <a:custGeom>
              <a:avLst/>
              <a:gdLst>
                <a:gd name="T0" fmla="*/ 112 w 126"/>
                <a:gd name="T1" fmla="*/ 0 h 95"/>
                <a:gd name="T2" fmla="*/ 14 w 126"/>
                <a:gd name="T3" fmla="*/ 0 h 95"/>
                <a:gd name="T4" fmla="*/ 1 w 126"/>
                <a:gd name="T5" fmla="*/ 14 h 95"/>
                <a:gd name="T6" fmla="*/ 5 w 126"/>
                <a:gd name="T7" fmla="*/ 82 h 95"/>
                <a:gd name="T8" fmla="*/ 19 w 126"/>
                <a:gd name="T9" fmla="*/ 95 h 95"/>
                <a:gd name="T10" fmla="*/ 108 w 126"/>
                <a:gd name="T11" fmla="*/ 95 h 95"/>
                <a:gd name="T12" fmla="*/ 121 w 126"/>
                <a:gd name="T13" fmla="*/ 82 h 95"/>
                <a:gd name="T14" fmla="*/ 125 w 126"/>
                <a:gd name="T15" fmla="*/ 14 h 95"/>
                <a:gd name="T16" fmla="*/ 112 w 126"/>
                <a:gd name="T17"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6" h="95">
                  <a:moveTo>
                    <a:pt x="112" y="0"/>
                  </a:moveTo>
                  <a:cubicBezTo>
                    <a:pt x="14" y="0"/>
                    <a:pt x="14" y="0"/>
                    <a:pt x="14" y="0"/>
                  </a:cubicBezTo>
                  <a:cubicBezTo>
                    <a:pt x="7" y="0"/>
                    <a:pt x="0" y="6"/>
                    <a:pt x="1" y="14"/>
                  </a:cubicBezTo>
                  <a:cubicBezTo>
                    <a:pt x="5" y="82"/>
                    <a:pt x="5" y="82"/>
                    <a:pt x="5" y="82"/>
                  </a:cubicBezTo>
                  <a:cubicBezTo>
                    <a:pt x="6" y="89"/>
                    <a:pt x="11" y="95"/>
                    <a:pt x="19" y="95"/>
                  </a:cubicBezTo>
                  <a:cubicBezTo>
                    <a:pt x="108" y="95"/>
                    <a:pt x="108" y="95"/>
                    <a:pt x="108" y="95"/>
                  </a:cubicBezTo>
                  <a:cubicBezTo>
                    <a:pt x="115" y="95"/>
                    <a:pt x="121" y="89"/>
                    <a:pt x="121" y="82"/>
                  </a:cubicBezTo>
                  <a:cubicBezTo>
                    <a:pt x="125" y="14"/>
                    <a:pt x="125" y="14"/>
                    <a:pt x="125" y="14"/>
                  </a:cubicBezTo>
                  <a:cubicBezTo>
                    <a:pt x="126" y="6"/>
                    <a:pt x="120" y="0"/>
                    <a:pt x="112" y="0"/>
                  </a:cubicBezTo>
                  <a:close/>
                </a:path>
              </a:pathLst>
            </a:custGeom>
            <a:solidFill>
              <a:schemeClr val="bg1"/>
            </a:solidFill>
            <a:ln w="28575">
              <a:solidFill>
                <a:srgbClr val="E81123"/>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73" name="Freeform 11">
              <a:extLst>
                <a:ext uri="{FF2B5EF4-FFF2-40B4-BE49-F238E27FC236}">
                  <a16:creationId xmlns:a16="http://schemas.microsoft.com/office/drawing/2014/main" id="{77AAD820-3906-4543-8ED3-F4C02D7FBCE0}"/>
                </a:ext>
              </a:extLst>
            </p:cNvPr>
            <p:cNvSpPr>
              <a:spLocks/>
            </p:cNvSpPr>
            <p:nvPr/>
          </p:nvSpPr>
          <p:spPr bwMode="auto">
            <a:xfrm>
              <a:off x="822718" y="3757151"/>
              <a:ext cx="239830" cy="25390"/>
            </a:xfrm>
            <a:prstGeom prst="roundRect">
              <a:avLst/>
            </a:prstGeom>
            <a:solidFill>
              <a:schemeClr val="bg1"/>
            </a:solidFill>
            <a:ln w="12700">
              <a:solidFill>
                <a:srgbClr val="E81123"/>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74" name="Freeform: Shape 273">
              <a:extLst>
                <a:ext uri="{FF2B5EF4-FFF2-40B4-BE49-F238E27FC236}">
                  <a16:creationId xmlns:a16="http://schemas.microsoft.com/office/drawing/2014/main" id="{B6444C40-050D-4082-958C-BF60657E95C0}"/>
                </a:ext>
              </a:extLst>
            </p:cNvPr>
            <p:cNvSpPr/>
            <p:nvPr/>
          </p:nvSpPr>
          <p:spPr bwMode="auto">
            <a:xfrm>
              <a:off x="882542" y="3428504"/>
              <a:ext cx="118751" cy="39510"/>
            </a:xfrm>
            <a:custGeom>
              <a:avLst/>
              <a:gdLst>
                <a:gd name="connsiteX0" fmla="*/ 44007 w 118751"/>
                <a:gd name="connsiteY0" fmla="*/ 0 h 39510"/>
                <a:gd name="connsiteX1" fmla="*/ 74105 w 118751"/>
                <a:gd name="connsiteY1" fmla="*/ 0 h 39510"/>
                <a:gd name="connsiteX2" fmla="*/ 74105 w 118751"/>
                <a:gd name="connsiteY2" fmla="*/ 1909 h 39510"/>
                <a:gd name="connsiteX3" fmla="*/ 82862 w 118751"/>
                <a:gd name="connsiteY3" fmla="*/ 1089 h 39510"/>
                <a:gd name="connsiteX4" fmla="*/ 116839 w 118751"/>
                <a:gd name="connsiteY4" fmla="*/ 3226 h 39510"/>
                <a:gd name="connsiteX5" fmla="*/ 114717 w 118751"/>
                <a:gd name="connsiteY5" fmla="*/ 22433 h 39510"/>
                <a:gd name="connsiteX6" fmla="*/ 91359 w 118751"/>
                <a:gd name="connsiteY6" fmla="*/ 39510 h 39510"/>
                <a:gd name="connsiteX7" fmla="*/ 68001 w 118751"/>
                <a:gd name="connsiteY7" fmla="*/ 20300 h 39510"/>
                <a:gd name="connsiteX8" fmla="*/ 66701 w 118751"/>
                <a:gd name="connsiteY8" fmla="*/ 14641 h 39510"/>
                <a:gd name="connsiteX9" fmla="*/ 52050 w 118751"/>
                <a:gd name="connsiteY9" fmla="*/ 14641 h 39510"/>
                <a:gd name="connsiteX10" fmla="*/ 50750 w 118751"/>
                <a:gd name="connsiteY10" fmla="*/ 20300 h 39510"/>
                <a:gd name="connsiteX11" fmla="*/ 27392 w 118751"/>
                <a:gd name="connsiteY11" fmla="*/ 39510 h 39510"/>
                <a:gd name="connsiteX12" fmla="*/ 4034 w 118751"/>
                <a:gd name="connsiteY12" fmla="*/ 22433 h 39510"/>
                <a:gd name="connsiteX13" fmla="*/ 1912 w 118751"/>
                <a:gd name="connsiteY13" fmla="*/ 3226 h 39510"/>
                <a:gd name="connsiteX14" fmla="*/ 35889 w 118751"/>
                <a:gd name="connsiteY14" fmla="*/ 1089 h 39510"/>
                <a:gd name="connsiteX15" fmla="*/ 44007 w 118751"/>
                <a:gd name="connsiteY15" fmla="*/ 2256 h 39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8751" h="39510">
                  <a:moveTo>
                    <a:pt x="44007" y="0"/>
                  </a:moveTo>
                  <a:lnTo>
                    <a:pt x="74105" y="0"/>
                  </a:lnTo>
                  <a:lnTo>
                    <a:pt x="74105" y="1909"/>
                  </a:lnTo>
                  <a:lnTo>
                    <a:pt x="82862" y="1089"/>
                  </a:lnTo>
                  <a:cubicBezTo>
                    <a:pt x="91004" y="1089"/>
                    <a:pt x="111530" y="-331"/>
                    <a:pt x="116839" y="3226"/>
                  </a:cubicBezTo>
                  <a:cubicBezTo>
                    <a:pt x="122148" y="6783"/>
                    <a:pt x="114717" y="22433"/>
                    <a:pt x="114717" y="22433"/>
                  </a:cubicBezTo>
                  <a:cubicBezTo>
                    <a:pt x="110469" y="33107"/>
                    <a:pt x="101978" y="39510"/>
                    <a:pt x="91359" y="39510"/>
                  </a:cubicBezTo>
                  <a:cubicBezTo>
                    <a:pt x="80741" y="37377"/>
                    <a:pt x="72244" y="30973"/>
                    <a:pt x="68001" y="20300"/>
                  </a:cubicBezTo>
                  <a:lnTo>
                    <a:pt x="66701" y="14641"/>
                  </a:lnTo>
                  <a:lnTo>
                    <a:pt x="52050" y="14641"/>
                  </a:lnTo>
                  <a:lnTo>
                    <a:pt x="50750" y="20300"/>
                  </a:lnTo>
                  <a:cubicBezTo>
                    <a:pt x="46507" y="30973"/>
                    <a:pt x="38010" y="37377"/>
                    <a:pt x="27392" y="39510"/>
                  </a:cubicBezTo>
                  <a:cubicBezTo>
                    <a:pt x="16773" y="39510"/>
                    <a:pt x="8282" y="33107"/>
                    <a:pt x="4034" y="22433"/>
                  </a:cubicBezTo>
                  <a:cubicBezTo>
                    <a:pt x="4034" y="22433"/>
                    <a:pt x="-3397" y="6783"/>
                    <a:pt x="1912" y="3226"/>
                  </a:cubicBezTo>
                  <a:cubicBezTo>
                    <a:pt x="7221" y="-331"/>
                    <a:pt x="27747" y="1089"/>
                    <a:pt x="35889" y="1089"/>
                  </a:cubicBezTo>
                  <a:lnTo>
                    <a:pt x="44007" y="2256"/>
                  </a:lnTo>
                  <a:close/>
                </a:path>
              </a:pathLst>
            </a:custGeom>
            <a:solidFill>
              <a:srgbClr val="E8112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75" name="Group 274">
            <a:extLst>
              <a:ext uri="{FF2B5EF4-FFF2-40B4-BE49-F238E27FC236}">
                <a16:creationId xmlns:a16="http://schemas.microsoft.com/office/drawing/2014/main" id="{1CFAFAF6-4EF0-43CA-AC3B-77B9654259BD}"/>
              </a:ext>
            </a:extLst>
          </p:cNvPr>
          <p:cNvGrpSpPr/>
          <p:nvPr/>
        </p:nvGrpSpPr>
        <p:grpSpPr>
          <a:xfrm>
            <a:off x="7095461" y="1596533"/>
            <a:ext cx="2830911" cy="608933"/>
            <a:chOff x="7095461" y="1596533"/>
            <a:chExt cx="2830911" cy="608933"/>
          </a:xfrm>
        </p:grpSpPr>
        <p:sp>
          <p:nvSpPr>
            <p:cNvPr id="276" name="Rounded Rectangle 139">
              <a:extLst>
                <a:ext uri="{FF2B5EF4-FFF2-40B4-BE49-F238E27FC236}">
                  <a16:creationId xmlns:a16="http://schemas.microsoft.com/office/drawing/2014/main" id="{2D8A8CD8-E4BD-4E27-A188-D94473D09CD0}"/>
                </a:ext>
              </a:extLst>
            </p:cNvPr>
            <p:cNvSpPr/>
            <p:nvPr/>
          </p:nvSpPr>
          <p:spPr>
            <a:xfrm>
              <a:off x="7522945" y="1617476"/>
              <a:ext cx="2403427" cy="567046"/>
            </a:xfrm>
            <a:prstGeom prst="roundRect">
              <a:avLst>
                <a:gd name="adj" fmla="val 0"/>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200" b="1" i="0" u="none" strike="noStrike" kern="0" cap="all" spc="0" normalizeH="0" baseline="0" noProof="0">
                  <a:ln>
                    <a:noFill/>
                  </a:ln>
                  <a:gradFill>
                    <a:gsLst>
                      <a:gs pos="0">
                        <a:srgbClr val="0078D4"/>
                      </a:gs>
                      <a:gs pos="100000">
                        <a:srgbClr val="0078D4"/>
                      </a:gs>
                    </a:gsLst>
                    <a:lin ang="5400000" scaled="1"/>
                  </a:gradFill>
                  <a:effectLst/>
                  <a:uLnTx/>
                  <a:uFillTx/>
                  <a:latin typeface="Segoe UI"/>
                  <a:ea typeface="+mn-ea"/>
                  <a:cs typeface="+mn-cs"/>
                </a:rPr>
                <a:t>Cloud Infrastructure</a:t>
              </a:r>
            </a:p>
          </p:txBody>
        </p:sp>
        <p:grpSp>
          <p:nvGrpSpPr>
            <p:cNvPr id="277" name="Group 276">
              <a:extLst>
                <a:ext uri="{FF2B5EF4-FFF2-40B4-BE49-F238E27FC236}">
                  <a16:creationId xmlns:a16="http://schemas.microsoft.com/office/drawing/2014/main" id="{600B9437-5AD8-4525-8452-D3B2F1651EDC}"/>
                </a:ext>
              </a:extLst>
            </p:cNvPr>
            <p:cNvGrpSpPr/>
            <p:nvPr/>
          </p:nvGrpSpPr>
          <p:grpSpPr>
            <a:xfrm>
              <a:off x="7095461" y="1596533"/>
              <a:ext cx="608933" cy="608933"/>
              <a:chOff x="7277716" y="1724773"/>
              <a:chExt cx="474228" cy="474228"/>
            </a:xfrm>
          </p:grpSpPr>
          <p:sp>
            <p:nvSpPr>
              <p:cNvPr id="278" name="Oval 277">
                <a:extLst>
                  <a:ext uri="{FF2B5EF4-FFF2-40B4-BE49-F238E27FC236}">
                    <a16:creationId xmlns:a16="http://schemas.microsoft.com/office/drawing/2014/main" id="{C8E209A3-B461-4705-A2A5-49B9641DF92D}"/>
                  </a:ext>
                </a:extLst>
              </p:cNvPr>
              <p:cNvSpPr/>
              <p:nvPr/>
            </p:nvSpPr>
            <p:spPr bwMode="auto">
              <a:xfrm>
                <a:off x="7277716" y="1724773"/>
                <a:ext cx="474228" cy="47422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79" name="Picture 278">
                <a:extLst>
                  <a:ext uri="{FF2B5EF4-FFF2-40B4-BE49-F238E27FC236}">
                    <a16:creationId xmlns:a16="http://schemas.microsoft.com/office/drawing/2014/main" id="{12B15EA0-9C96-444B-B2C3-89AD0F9749FC}"/>
                  </a:ext>
                </a:extLst>
              </p:cNvPr>
              <p:cNvPicPr>
                <a:picLocks noChangeAspect="1"/>
              </p:cNvPicPr>
              <p:nvPr/>
            </p:nvPicPr>
            <p:blipFill>
              <a:blip r:embed="rId23"/>
              <a:stretch>
                <a:fillRect/>
              </a:stretch>
            </p:blipFill>
            <p:spPr>
              <a:xfrm>
                <a:off x="7340758" y="1847407"/>
                <a:ext cx="348145" cy="228961"/>
              </a:xfrm>
              <a:prstGeom prst="rect">
                <a:avLst/>
              </a:prstGeom>
            </p:spPr>
          </p:pic>
        </p:grpSp>
      </p:grpSp>
      <p:grpSp>
        <p:nvGrpSpPr>
          <p:cNvPr id="280" name="Group 279">
            <a:extLst>
              <a:ext uri="{FF2B5EF4-FFF2-40B4-BE49-F238E27FC236}">
                <a16:creationId xmlns:a16="http://schemas.microsoft.com/office/drawing/2014/main" id="{1CAB57E9-610E-4EFC-B84E-46A81E499468}"/>
              </a:ext>
            </a:extLst>
          </p:cNvPr>
          <p:cNvGrpSpPr/>
          <p:nvPr/>
        </p:nvGrpSpPr>
        <p:grpSpPr>
          <a:xfrm>
            <a:off x="2096978" y="2008650"/>
            <a:ext cx="2247982" cy="642877"/>
            <a:chOff x="2096978" y="2008650"/>
            <a:chExt cx="2247982" cy="642877"/>
          </a:xfrm>
        </p:grpSpPr>
        <p:sp>
          <p:nvSpPr>
            <p:cNvPr id="281" name="Rounded Rectangle 128">
              <a:extLst>
                <a:ext uri="{FF2B5EF4-FFF2-40B4-BE49-F238E27FC236}">
                  <a16:creationId xmlns:a16="http://schemas.microsoft.com/office/drawing/2014/main" id="{C9763592-BC8C-4B5A-A288-DE979A56EBA9}"/>
                </a:ext>
              </a:extLst>
            </p:cNvPr>
            <p:cNvSpPr/>
            <p:nvPr/>
          </p:nvSpPr>
          <p:spPr>
            <a:xfrm>
              <a:off x="2568010" y="2147918"/>
              <a:ext cx="1776950" cy="364341"/>
            </a:xfrm>
            <a:prstGeom prst="roundRect">
              <a:avLst>
                <a:gd name="adj" fmla="val 0"/>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200" b="1" i="0" u="none" strike="noStrike" kern="0" cap="all" spc="0" normalizeH="0" baseline="0" noProof="0">
                  <a:ln>
                    <a:noFill/>
                  </a:ln>
                  <a:gradFill>
                    <a:gsLst>
                      <a:gs pos="0">
                        <a:srgbClr val="0078D4"/>
                      </a:gs>
                      <a:gs pos="100000">
                        <a:srgbClr val="0078D4"/>
                      </a:gs>
                    </a:gsLst>
                    <a:lin ang="5400000" scaled="1"/>
                  </a:gradFill>
                  <a:effectLst/>
                  <a:uLnTx/>
                  <a:uFillTx/>
                  <a:latin typeface="Segoe UI"/>
                  <a:ea typeface="+mn-ea"/>
                  <a:cs typeface="+mn-cs"/>
                </a:rPr>
                <a:t>Data on SaaS</a:t>
              </a:r>
            </a:p>
          </p:txBody>
        </p:sp>
        <p:grpSp>
          <p:nvGrpSpPr>
            <p:cNvPr id="282" name="Group 281">
              <a:extLst>
                <a:ext uri="{FF2B5EF4-FFF2-40B4-BE49-F238E27FC236}">
                  <a16:creationId xmlns:a16="http://schemas.microsoft.com/office/drawing/2014/main" id="{02D97839-5B11-40D1-8CB6-154166201921}"/>
                </a:ext>
              </a:extLst>
            </p:cNvPr>
            <p:cNvGrpSpPr>
              <a:grpSpLocks noChangeAspect="1"/>
            </p:cNvGrpSpPr>
            <p:nvPr/>
          </p:nvGrpSpPr>
          <p:grpSpPr>
            <a:xfrm>
              <a:off x="2096978" y="2008650"/>
              <a:ext cx="642877" cy="642877"/>
              <a:chOff x="2609116" y="2352808"/>
              <a:chExt cx="548640" cy="548640"/>
            </a:xfrm>
          </p:grpSpPr>
          <p:sp>
            <p:nvSpPr>
              <p:cNvPr id="283" name="Oval 282">
                <a:extLst>
                  <a:ext uri="{FF2B5EF4-FFF2-40B4-BE49-F238E27FC236}">
                    <a16:creationId xmlns:a16="http://schemas.microsoft.com/office/drawing/2014/main" id="{7F964A26-2F33-4EB7-A9A4-D0E2B1C62BED}"/>
                  </a:ext>
                </a:extLst>
              </p:cNvPr>
              <p:cNvSpPr/>
              <p:nvPr/>
            </p:nvSpPr>
            <p:spPr bwMode="auto">
              <a:xfrm>
                <a:off x="2609116" y="2352808"/>
                <a:ext cx="548640" cy="54864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84" name="Group 283">
                <a:extLst>
                  <a:ext uri="{FF2B5EF4-FFF2-40B4-BE49-F238E27FC236}">
                    <a16:creationId xmlns:a16="http://schemas.microsoft.com/office/drawing/2014/main" id="{3E57CE83-BA2B-4653-B3CB-8CC66CB7BEE8}"/>
                  </a:ext>
                </a:extLst>
              </p:cNvPr>
              <p:cNvGrpSpPr/>
              <p:nvPr/>
            </p:nvGrpSpPr>
            <p:grpSpPr>
              <a:xfrm>
                <a:off x="2671447" y="2495944"/>
                <a:ext cx="423978" cy="262368"/>
                <a:chOff x="2812968" y="1871753"/>
                <a:chExt cx="787801" cy="487510"/>
              </a:xfrm>
            </p:grpSpPr>
            <p:sp>
              <p:nvSpPr>
                <p:cNvPr id="285" name="Freeform 13" title="Icon of a cloud">
                  <a:extLst>
                    <a:ext uri="{FF2B5EF4-FFF2-40B4-BE49-F238E27FC236}">
                      <a16:creationId xmlns:a16="http://schemas.microsoft.com/office/drawing/2014/main" id="{F8F9A4D5-0D32-4B38-A19F-9556A94921EF}"/>
                    </a:ext>
                  </a:extLst>
                </p:cNvPr>
                <p:cNvSpPr>
                  <a:spLocks noChangeAspect="1"/>
                </p:cNvSpPr>
                <p:nvPr/>
              </p:nvSpPr>
              <p:spPr bwMode="auto">
                <a:xfrm>
                  <a:off x="2812968" y="2060058"/>
                  <a:ext cx="545436" cy="299205"/>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86" name="Rectangle 285">
                  <a:extLst>
                    <a:ext uri="{FF2B5EF4-FFF2-40B4-BE49-F238E27FC236}">
                      <a16:creationId xmlns:a16="http://schemas.microsoft.com/office/drawing/2014/main" id="{64F84A2B-F6DA-49BF-A31B-3002B9AA7706}"/>
                    </a:ext>
                  </a:extLst>
                </p:cNvPr>
                <p:cNvSpPr/>
                <p:nvPr/>
              </p:nvSpPr>
              <p:spPr bwMode="auto">
                <a:xfrm>
                  <a:off x="3062691" y="1896811"/>
                  <a:ext cx="538078" cy="354997"/>
                </a:xfrm>
                <a:prstGeom prst="rect">
                  <a:avLst/>
                </a:prstGeom>
                <a:solidFill>
                  <a:schemeClr val="accent1"/>
                </a:solidFill>
                <a:ln w="952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87" name="Group 286">
                  <a:extLst>
                    <a:ext uri="{FF2B5EF4-FFF2-40B4-BE49-F238E27FC236}">
                      <a16:creationId xmlns:a16="http://schemas.microsoft.com/office/drawing/2014/main" id="{296B5771-015D-4524-9232-9AF29FBDFAA9}"/>
                    </a:ext>
                  </a:extLst>
                </p:cNvPr>
                <p:cNvGrpSpPr/>
                <p:nvPr/>
              </p:nvGrpSpPr>
              <p:grpSpPr>
                <a:xfrm>
                  <a:off x="3085686" y="1871753"/>
                  <a:ext cx="457020" cy="365760"/>
                  <a:chOff x="1668862" y="4866500"/>
                  <a:chExt cx="457020" cy="365760"/>
                </a:xfrm>
              </p:grpSpPr>
              <p:sp>
                <p:nvSpPr>
                  <p:cNvPr id="288" name="Browser" title="Icon of a browser window">
                    <a:extLst>
                      <a:ext uri="{FF2B5EF4-FFF2-40B4-BE49-F238E27FC236}">
                        <a16:creationId xmlns:a16="http://schemas.microsoft.com/office/drawing/2014/main" id="{02B66FA6-6D92-4BD6-BD90-27D56FCE4317}"/>
                      </a:ext>
                    </a:extLst>
                  </p:cNvPr>
                  <p:cNvSpPr>
                    <a:spLocks noChangeAspect="1" noEditPoints="1"/>
                  </p:cNvSpPr>
                  <p:nvPr/>
                </p:nvSpPr>
                <p:spPr bwMode="auto">
                  <a:xfrm>
                    <a:off x="1668862" y="4866500"/>
                    <a:ext cx="457020" cy="365760"/>
                  </a:xfrm>
                  <a:custGeom>
                    <a:avLst/>
                    <a:gdLst>
                      <a:gd name="T0" fmla="*/ 3750 w 3750"/>
                      <a:gd name="T1" fmla="*/ 3000 h 3000"/>
                      <a:gd name="T2" fmla="*/ 0 w 3750"/>
                      <a:gd name="T3" fmla="*/ 3000 h 3000"/>
                      <a:gd name="T4" fmla="*/ 0 w 3750"/>
                      <a:gd name="T5" fmla="*/ 0 h 3000"/>
                      <a:gd name="T6" fmla="*/ 3750 w 3750"/>
                      <a:gd name="T7" fmla="*/ 0 h 3000"/>
                      <a:gd name="T8" fmla="*/ 3750 w 3750"/>
                      <a:gd name="T9" fmla="*/ 3000 h 3000"/>
                      <a:gd name="T10" fmla="*/ 0 w 3750"/>
                      <a:gd name="T11" fmla="*/ 750 h 3000"/>
                      <a:gd name="T12" fmla="*/ 3750 w 3750"/>
                      <a:gd name="T13" fmla="*/ 750 h 3000"/>
                      <a:gd name="T14" fmla="*/ 3335 w 3750"/>
                      <a:gd name="T15" fmla="*/ 375 h 3000"/>
                      <a:gd name="T16" fmla="*/ 3375 w 3750"/>
                      <a:gd name="T17" fmla="*/ 415 h 3000"/>
                      <a:gd name="T18" fmla="*/ 3414 w 3750"/>
                      <a:gd name="T19" fmla="*/ 375 h 3000"/>
                      <a:gd name="T20" fmla="*/ 3375 w 3750"/>
                      <a:gd name="T21" fmla="*/ 336 h 3000"/>
                      <a:gd name="T22" fmla="*/ 3335 w 3750"/>
                      <a:gd name="T23" fmla="*/ 375 h 3000"/>
                      <a:gd name="T24" fmla="*/ 2886 w 3750"/>
                      <a:gd name="T25" fmla="*/ 375 h 3000"/>
                      <a:gd name="T26" fmla="*/ 2925 w 3750"/>
                      <a:gd name="T27" fmla="*/ 415 h 3000"/>
                      <a:gd name="T28" fmla="*/ 2965 w 3750"/>
                      <a:gd name="T29" fmla="*/ 375 h 3000"/>
                      <a:gd name="T30" fmla="*/ 2925 w 3750"/>
                      <a:gd name="T31" fmla="*/ 336 h 3000"/>
                      <a:gd name="T32" fmla="*/ 2886 w 3750"/>
                      <a:gd name="T33" fmla="*/ 375 h 3000"/>
                      <a:gd name="T34" fmla="*/ 2437 w 3750"/>
                      <a:gd name="T35" fmla="*/ 375 h 3000"/>
                      <a:gd name="T36" fmla="*/ 2476 w 3750"/>
                      <a:gd name="T37" fmla="*/ 415 h 3000"/>
                      <a:gd name="T38" fmla="*/ 2516 w 3750"/>
                      <a:gd name="T39" fmla="*/ 375 h 3000"/>
                      <a:gd name="T40" fmla="*/ 2476 w 3750"/>
                      <a:gd name="T41" fmla="*/ 336 h 3000"/>
                      <a:gd name="T42" fmla="*/ 2437 w 3750"/>
                      <a:gd name="T43" fmla="*/ 375 h 3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50" h="3000">
                        <a:moveTo>
                          <a:pt x="3750" y="3000"/>
                        </a:moveTo>
                        <a:cubicBezTo>
                          <a:pt x="0" y="3000"/>
                          <a:pt x="0" y="3000"/>
                          <a:pt x="0" y="3000"/>
                        </a:cubicBezTo>
                        <a:cubicBezTo>
                          <a:pt x="0" y="0"/>
                          <a:pt x="0" y="0"/>
                          <a:pt x="0" y="0"/>
                        </a:cubicBezTo>
                        <a:cubicBezTo>
                          <a:pt x="3750" y="0"/>
                          <a:pt x="3750" y="0"/>
                          <a:pt x="3750" y="0"/>
                        </a:cubicBezTo>
                        <a:lnTo>
                          <a:pt x="3750" y="3000"/>
                        </a:lnTo>
                        <a:close/>
                        <a:moveTo>
                          <a:pt x="0" y="750"/>
                        </a:moveTo>
                        <a:cubicBezTo>
                          <a:pt x="3750" y="750"/>
                          <a:pt x="3750" y="750"/>
                          <a:pt x="3750" y="750"/>
                        </a:cubicBezTo>
                        <a:moveTo>
                          <a:pt x="3335" y="375"/>
                        </a:moveTo>
                        <a:cubicBezTo>
                          <a:pt x="3335" y="397"/>
                          <a:pt x="3353" y="415"/>
                          <a:pt x="3375" y="415"/>
                        </a:cubicBezTo>
                        <a:cubicBezTo>
                          <a:pt x="3397" y="415"/>
                          <a:pt x="3414" y="397"/>
                          <a:pt x="3414" y="375"/>
                        </a:cubicBezTo>
                        <a:cubicBezTo>
                          <a:pt x="3414" y="353"/>
                          <a:pt x="3397" y="336"/>
                          <a:pt x="3375" y="336"/>
                        </a:cubicBezTo>
                        <a:cubicBezTo>
                          <a:pt x="3353" y="336"/>
                          <a:pt x="3335" y="353"/>
                          <a:pt x="3335" y="375"/>
                        </a:cubicBezTo>
                        <a:close/>
                        <a:moveTo>
                          <a:pt x="2886" y="375"/>
                        </a:moveTo>
                        <a:cubicBezTo>
                          <a:pt x="2886" y="397"/>
                          <a:pt x="2904" y="415"/>
                          <a:pt x="2925" y="415"/>
                        </a:cubicBezTo>
                        <a:cubicBezTo>
                          <a:pt x="2947" y="415"/>
                          <a:pt x="2965" y="397"/>
                          <a:pt x="2965" y="375"/>
                        </a:cubicBezTo>
                        <a:cubicBezTo>
                          <a:pt x="2965" y="353"/>
                          <a:pt x="2947" y="336"/>
                          <a:pt x="2925" y="336"/>
                        </a:cubicBezTo>
                        <a:cubicBezTo>
                          <a:pt x="2904" y="336"/>
                          <a:pt x="2886" y="353"/>
                          <a:pt x="2886" y="375"/>
                        </a:cubicBezTo>
                        <a:close/>
                        <a:moveTo>
                          <a:pt x="2437" y="375"/>
                        </a:moveTo>
                        <a:cubicBezTo>
                          <a:pt x="2437" y="397"/>
                          <a:pt x="2454" y="415"/>
                          <a:pt x="2476" y="415"/>
                        </a:cubicBezTo>
                        <a:cubicBezTo>
                          <a:pt x="2498" y="415"/>
                          <a:pt x="2516" y="397"/>
                          <a:pt x="2516" y="375"/>
                        </a:cubicBezTo>
                        <a:cubicBezTo>
                          <a:pt x="2516" y="353"/>
                          <a:pt x="2498" y="336"/>
                          <a:pt x="2476" y="336"/>
                        </a:cubicBezTo>
                        <a:cubicBezTo>
                          <a:pt x="2454" y="336"/>
                          <a:pt x="2437" y="353"/>
                          <a:pt x="2437" y="375"/>
                        </a:cubicBezTo>
                        <a:close/>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1A1A1A"/>
                      </a:solidFill>
                      <a:effectLst/>
                      <a:uLnTx/>
                      <a:uFillTx/>
                      <a:latin typeface="Segoe UI"/>
                      <a:ea typeface="+mn-ea"/>
                      <a:cs typeface="+mn-cs"/>
                    </a:endParaRPr>
                  </a:p>
                </p:txBody>
              </p:sp>
              <p:sp>
                <p:nvSpPr>
                  <p:cNvPr id="289" name="Processing_E9F5" title="Icon of two interlocked gears">
                    <a:extLst>
                      <a:ext uri="{FF2B5EF4-FFF2-40B4-BE49-F238E27FC236}">
                        <a16:creationId xmlns:a16="http://schemas.microsoft.com/office/drawing/2014/main" id="{C64A0809-F653-46B5-A9B9-4368956EC995}"/>
                      </a:ext>
                    </a:extLst>
                  </p:cNvPr>
                  <p:cNvSpPr>
                    <a:spLocks noChangeAspect="1" noEditPoints="1"/>
                  </p:cNvSpPr>
                  <p:nvPr/>
                </p:nvSpPr>
                <p:spPr bwMode="auto">
                  <a:xfrm>
                    <a:off x="1798963" y="4993817"/>
                    <a:ext cx="196818" cy="171415"/>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952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1A1A1A"/>
                      </a:solidFill>
                      <a:effectLst/>
                      <a:uLnTx/>
                      <a:uFillTx/>
                      <a:latin typeface="Segoe UI"/>
                      <a:ea typeface="+mn-ea"/>
                      <a:cs typeface="+mn-cs"/>
                    </a:endParaRPr>
                  </a:p>
                </p:txBody>
              </p:sp>
            </p:grpSp>
          </p:grpSp>
        </p:grpSp>
      </p:grpSp>
      <p:grpSp>
        <p:nvGrpSpPr>
          <p:cNvPr id="290" name="Group 289">
            <a:extLst>
              <a:ext uri="{FF2B5EF4-FFF2-40B4-BE49-F238E27FC236}">
                <a16:creationId xmlns:a16="http://schemas.microsoft.com/office/drawing/2014/main" id="{8366503F-6CA4-4C01-9FF0-22AC34AB5757}"/>
              </a:ext>
            </a:extLst>
          </p:cNvPr>
          <p:cNvGrpSpPr/>
          <p:nvPr/>
        </p:nvGrpSpPr>
        <p:grpSpPr>
          <a:xfrm>
            <a:off x="4321829" y="2669960"/>
            <a:ext cx="2829726" cy="642877"/>
            <a:chOff x="4321829" y="2669960"/>
            <a:chExt cx="2829726" cy="642877"/>
          </a:xfrm>
        </p:grpSpPr>
        <p:grpSp>
          <p:nvGrpSpPr>
            <p:cNvPr id="291" name="Group 290">
              <a:extLst>
                <a:ext uri="{FF2B5EF4-FFF2-40B4-BE49-F238E27FC236}">
                  <a16:creationId xmlns:a16="http://schemas.microsoft.com/office/drawing/2014/main" id="{B30BD115-2573-44EC-956C-BFC9A519FC19}"/>
                </a:ext>
              </a:extLst>
            </p:cNvPr>
            <p:cNvGrpSpPr/>
            <p:nvPr/>
          </p:nvGrpSpPr>
          <p:grpSpPr>
            <a:xfrm>
              <a:off x="4321829" y="2669960"/>
              <a:ext cx="2414253" cy="642877"/>
              <a:chOff x="4321829" y="2664513"/>
              <a:chExt cx="2414253" cy="642877"/>
            </a:xfrm>
          </p:grpSpPr>
          <p:sp>
            <p:nvSpPr>
              <p:cNvPr id="299" name="Rounded Rectangle 133">
                <a:extLst>
                  <a:ext uri="{FF2B5EF4-FFF2-40B4-BE49-F238E27FC236}">
                    <a16:creationId xmlns:a16="http://schemas.microsoft.com/office/drawing/2014/main" id="{C80C71D1-269A-450D-ABC5-0A49B404B82E}"/>
                  </a:ext>
                </a:extLst>
              </p:cNvPr>
              <p:cNvSpPr/>
              <p:nvPr/>
            </p:nvSpPr>
            <p:spPr>
              <a:xfrm>
                <a:off x="4687858" y="2812549"/>
                <a:ext cx="2048224" cy="342100"/>
              </a:xfrm>
              <a:prstGeom prst="roundRect">
                <a:avLst>
                  <a:gd name="adj" fmla="val 0"/>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200" b="1" i="0" u="none" strike="noStrike" kern="0" cap="all" spc="0" normalizeH="0" baseline="0" noProof="0">
                    <a:ln>
                      <a:noFill/>
                    </a:ln>
                    <a:gradFill>
                      <a:gsLst>
                        <a:gs pos="0">
                          <a:srgbClr val="0078D4"/>
                        </a:gs>
                        <a:gs pos="100000">
                          <a:srgbClr val="0078D4"/>
                        </a:gs>
                      </a:gsLst>
                      <a:lin ang="5400000" scaled="1"/>
                    </a:gradFill>
                    <a:effectLst/>
                    <a:uLnTx/>
                    <a:uFillTx/>
                    <a:latin typeface="Segoe UI"/>
                    <a:ea typeface="+mn-ea"/>
                    <a:cs typeface="+mn-cs"/>
                  </a:rPr>
                  <a:t>Identity</a:t>
                </a:r>
              </a:p>
            </p:txBody>
          </p:sp>
          <p:grpSp>
            <p:nvGrpSpPr>
              <p:cNvPr id="300" name="Group 299">
                <a:extLst>
                  <a:ext uri="{FF2B5EF4-FFF2-40B4-BE49-F238E27FC236}">
                    <a16:creationId xmlns:a16="http://schemas.microsoft.com/office/drawing/2014/main" id="{347B86F7-28A6-42FC-94E4-F2B2554F334C}"/>
                  </a:ext>
                </a:extLst>
              </p:cNvPr>
              <p:cNvGrpSpPr>
                <a:grpSpLocks noChangeAspect="1"/>
              </p:cNvGrpSpPr>
              <p:nvPr/>
            </p:nvGrpSpPr>
            <p:grpSpPr>
              <a:xfrm>
                <a:off x="4321829" y="2664513"/>
                <a:ext cx="642877" cy="642877"/>
                <a:chOff x="7730319" y="3175380"/>
                <a:chExt cx="940106" cy="940106"/>
              </a:xfrm>
            </p:grpSpPr>
            <p:sp>
              <p:nvSpPr>
                <p:cNvPr id="301" name="Oval 300">
                  <a:extLst>
                    <a:ext uri="{FF2B5EF4-FFF2-40B4-BE49-F238E27FC236}">
                      <a16:creationId xmlns:a16="http://schemas.microsoft.com/office/drawing/2014/main" id="{F44DBF3B-E097-43CF-821B-E5F5FD912822}"/>
                    </a:ext>
                  </a:extLst>
                </p:cNvPr>
                <p:cNvSpPr/>
                <p:nvPr/>
              </p:nvSpPr>
              <p:spPr bwMode="auto">
                <a:xfrm>
                  <a:off x="7730319" y="3175380"/>
                  <a:ext cx="940106" cy="94010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302" name="Picture 301">
                  <a:extLst>
                    <a:ext uri="{FF2B5EF4-FFF2-40B4-BE49-F238E27FC236}">
                      <a16:creationId xmlns:a16="http://schemas.microsoft.com/office/drawing/2014/main" id="{893538CA-AB97-43C7-A923-550974F0169B}"/>
                    </a:ext>
                  </a:extLst>
                </p:cNvPr>
                <p:cNvPicPr>
                  <a:picLocks noChangeAspect="1"/>
                </p:cNvPicPr>
                <p:nvPr/>
              </p:nvPicPr>
              <p:blipFill>
                <a:blip r:embed="rId24"/>
                <a:stretch>
                  <a:fillRect/>
                </a:stretch>
              </p:blipFill>
              <p:spPr>
                <a:xfrm>
                  <a:off x="7904837" y="3448410"/>
                  <a:ext cx="591071" cy="394047"/>
                </a:xfrm>
                <a:prstGeom prst="rect">
                  <a:avLst/>
                </a:prstGeom>
              </p:spPr>
            </p:pic>
          </p:grpSp>
        </p:grpSp>
        <p:grpSp>
          <p:nvGrpSpPr>
            <p:cNvPr id="292" name="Group 291">
              <a:extLst>
                <a:ext uri="{FF2B5EF4-FFF2-40B4-BE49-F238E27FC236}">
                  <a16:creationId xmlns:a16="http://schemas.microsoft.com/office/drawing/2014/main" id="{4D30DF0A-9FAF-41E2-8F8D-8C84737A57D3}"/>
                </a:ext>
              </a:extLst>
            </p:cNvPr>
            <p:cNvGrpSpPr>
              <a:grpSpLocks noChangeAspect="1"/>
            </p:cNvGrpSpPr>
            <p:nvPr/>
          </p:nvGrpSpPr>
          <p:grpSpPr>
            <a:xfrm>
              <a:off x="6508678" y="2669960"/>
              <a:ext cx="642877" cy="642877"/>
              <a:chOff x="6167369" y="2066320"/>
              <a:chExt cx="457200" cy="457200"/>
            </a:xfrm>
          </p:grpSpPr>
          <p:sp>
            <p:nvSpPr>
              <p:cNvPr id="293" name="Oval 292">
                <a:extLst>
                  <a:ext uri="{FF2B5EF4-FFF2-40B4-BE49-F238E27FC236}">
                    <a16:creationId xmlns:a16="http://schemas.microsoft.com/office/drawing/2014/main" id="{1339E035-B303-433C-8A73-196597554CE0}"/>
                  </a:ext>
                </a:extLst>
              </p:cNvPr>
              <p:cNvSpPr/>
              <p:nvPr/>
            </p:nvSpPr>
            <p:spPr bwMode="auto">
              <a:xfrm>
                <a:off x="6167369" y="2066320"/>
                <a:ext cx="457200" cy="4572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94" name="Group 8">
                <a:extLst>
                  <a:ext uri="{FF2B5EF4-FFF2-40B4-BE49-F238E27FC236}">
                    <a16:creationId xmlns:a16="http://schemas.microsoft.com/office/drawing/2014/main" id="{F46B8009-A09E-4D7F-BDC6-471C95A8C811}"/>
                  </a:ext>
                </a:extLst>
              </p:cNvPr>
              <p:cNvGrpSpPr>
                <a:grpSpLocks noChangeAspect="1"/>
              </p:cNvGrpSpPr>
              <p:nvPr/>
            </p:nvGrpSpPr>
            <p:grpSpPr bwMode="auto">
              <a:xfrm>
                <a:off x="6233321" y="2133159"/>
                <a:ext cx="325296" cy="323522"/>
                <a:chOff x="3897" y="412"/>
                <a:chExt cx="917" cy="912"/>
              </a:xfrm>
              <a:solidFill>
                <a:schemeClr val="bg1"/>
              </a:solidFill>
            </p:grpSpPr>
            <p:sp>
              <p:nvSpPr>
                <p:cNvPr id="295" name="Freeform 11">
                  <a:extLst>
                    <a:ext uri="{FF2B5EF4-FFF2-40B4-BE49-F238E27FC236}">
                      <a16:creationId xmlns:a16="http://schemas.microsoft.com/office/drawing/2014/main" id="{2A1BC4CD-E57D-482F-8DD0-EA1A64C39148}"/>
                    </a:ext>
                  </a:extLst>
                </p:cNvPr>
                <p:cNvSpPr>
                  <a:spLocks/>
                </p:cNvSpPr>
                <p:nvPr/>
              </p:nvSpPr>
              <p:spPr bwMode="auto">
                <a:xfrm>
                  <a:off x="4173" y="760"/>
                  <a:ext cx="158" cy="280"/>
                </a:xfrm>
                <a:custGeom>
                  <a:avLst/>
                  <a:gdLst>
                    <a:gd name="T0" fmla="*/ 62 w 62"/>
                    <a:gd name="T1" fmla="*/ 110 h 110"/>
                    <a:gd name="T2" fmla="*/ 1 w 62"/>
                    <a:gd name="T3" fmla="*/ 76 h 110"/>
                    <a:gd name="T4" fmla="*/ 2 w 62"/>
                    <a:gd name="T5" fmla="*/ 69 h 110"/>
                    <a:gd name="T6" fmla="*/ 0 w 62"/>
                    <a:gd name="T7" fmla="*/ 57 h 110"/>
                    <a:gd name="T8" fmla="*/ 60 w 62"/>
                    <a:gd name="T9" fmla="*/ 0 h 110"/>
                    <a:gd name="T10" fmla="*/ 62 w 62"/>
                    <a:gd name="T11" fmla="*/ 0 h 110"/>
                    <a:gd name="T12" fmla="*/ 62 w 62"/>
                    <a:gd name="T13" fmla="*/ 110 h 110"/>
                  </a:gdLst>
                  <a:ahLst/>
                  <a:cxnLst>
                    <a:cxn ang="0">
                      <a:pos x="T0" y="T1"/>
                    </a:cxn>
                    <a:cxn ang="0">
                      <a:pos x="T2" y="T3"/>
                    </a:cxn>
                    <a:cxn ang="0">
                      <a:pos x="T4" y="T5"/>
                    </a:cxn>
                    <a:cxn ang="0">
                      <a:pos x="T6" y="T7"/>
                    </a:cxn>
                    <a:cxn ang="0">
                      <a:pos x="T8" y="T9"/>
                    </a:cxn>
                    <a:cxn ang="0">
                      <a:pos x="T10" y="T11"/>
                    </a:cxn>
                    <a:cxn ang="0">
                      <a:pos x="T12" y="T13"/>
                    </a:cxn>
                  </a:cxnLst>
                  <a:rect l="0" t="0" r="r" b="b"/>
                  <a:pathLst>
                    <a:path w="62" h="110">
                      <a:moveTo>
                        <a:pt x="62" y="110"/>
                      </a:moveTo>
                      <a:cubicBezTo>
                        <a:pt x="62" y="110"/>
                        <a:pt x="62" y="110"/>
                        <a:pt x="1" y="76"/>
                      </a:cubicBezTo>
                      <a:cubicBezTo>
                        <a:pt x="2" y="74"/>
                        <a:pt x="2" y="71"/>
                        <a:pt x="2" y="69"/>
                      </a:cubicBezTo>
                      <a:cubicBezTo>
                        <a:pt x="2" y="65"/>
                        <a:pt x="1" y="61"/>
                        <a:pt x="0" y="57"/>
                      </a:cubicBezTo>
                      <a:cubicBezTo>
                        <a:pt x="60" y="0"/>
                        <a:pt x="60" y="0"/>
                        <a:pt x="60" y="0"/>
                      </a:cubicBezTo>
                      <a:cubicBezTo>
                        <a:pt x="61" y="0"/>
                        <a:pt x="61" y="0"/>
                        <a:pt x="62" y="0"/>
                      </a:cubicBezTo>
                      <a:cubicBezTo>
                        <a:pt x="62" y="0"/>
                        <a:pt x="62" y="0"/>
                        <a:pt x="62" y="1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1A1A1A"/>
                    </a:solidFill>
                    <a:effectLst/>
                    <a:uLnTx/>
                    <a:uFillTx/>
                    <a:latin typeface="Segoe UI"/>
                    <a:ea typeface="+mn-ea"/>
                    <a:cs typeface="+mn-cs"/>
                  </a:endParaRPr>
                </a:p>
              </p:txBody>
            </p:sp>
            <p:sp>
              <p:nvSpPr>
                <p:cNvPr id="296" name="Freeform 12">
                  <a:extLst>
                    <a:ext uri="{FF2B5EF4-FFF2-40B4-BE49-F238E27FC236}">
                      <a16:creationId xmlns:a16="http://schemas.microsoft.com/office/drawing/2014/main" id="{B40054AC-22A6-4B35-A7B0-D4B285534E2F}"/>
                    </a:ext>
                  </a:extLst>
                </p:cNvPr>
                <p:cNvSpPr>
                  <a:spLocks/>
                </p:cNvSpPr>
                <p:nvPr/>
              </p:nvSpPr>
              <p:spPr bwMode="auto">
                <a:xfrm>
                  <a:off x="3897" y="412"/>
                  <a:ext cx="455" cy="912"/>
                </a:xfrm>
                <a:custGeom>
                  <a:avLst/>
                  <a:gdLst>
                    <a:gd name="T0" fmla="*/ 178 w 178"/>
                    <a:gd name="T1" fmla="*/ 0 h 357"/>
                    <a:gd name="T2" fmla="*/ 178 w 178"/>
                    <a:gd name="T3" fmla="*/ 76 h 357"/>
                    <a:gd name="T4" fmla="*/ 149 w 178"/>
                    <a:gd name="T5" fmla="*/ 107 h 357"/>
                    <a:gd name="T6" fmla="*/ 154 w 178"/>
                    <a:gd name="T7" fmla="*/ 125 h 357"/>
                    <a:gd name="T8" fmla="*/ 96 w 178"/>
                    <a:gd name="T9" fmla="*/ 180 h 357"/>
                    <a:gd name="T10" fmla="*/ 82 w 178"/>
                    <a:gd name="T11" fmla="*/ 176 h 357"/>
                    <a:gd name="T12" fmla="*/ 53 w 178"/>
                    <a:gd name="T13" fmla="*/ 205 h 357"/>
                    <a:gd name="T14" fmla="*/ 82 w 178"/>
                    <a:gd name="T15" fmla="*/ 234 h 357"/>
                    <a:gd name="T16" fmla="*/ 102 w 178"/>
                    <a:gd name="T17" fmla="*/ 225 h 357"/>
                    <a:gd name="T18" fmla="*/ 158 w 178"/>
                    <a:gd name="T19" fmla="*/ 257 h 357"/>
                    <a:gd name="T20" fmla="*/ 152 w 178"/>
                    <a:gd name="T21" fmla="*/ 274 h 357"/>
                    <a:gd name="T22" fmla="*/ 178 w 178"/>
                    <a:gd name="T23" fmla="*/ 303 h 357"/>
                    <a:gd name="T24" fmla="*/ 178 w 178"/>
                    <a:gd name="T25" fmla="*/ 357 h 357"/>
                    <a:gd name="T26" fmla="*/ 0 w 178"/>
                    <a:gd name="T27" fmla="*/ 210 h 357"/>
                    <a:gd name="T28" fmla="*/ 178 w 178"/>
                    <a:gd name="T29" fmla="*/ 0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8" h="357">
                      <a:moveTo>
                        <a:pt x="178" y="0"/>
                      </a:moveTo>
                      <a:cubicBezTo>
                        <a:pt x="178" y="76"/>
                        <a:pt x="178" y="76"/>
                        <a:pt x="178" y="76"/>
                      </a:cubicBezTo>
                      <a:cubicBezTo>
                        <a:pt x="162" y="77"/>
                        <a:pt x="149" y="90"/>
                        <a:pt x="149" y="107"/>
                      </a:cubicBezTo>
                      <a:cubicBezTo>
                        <a:pt x="149" y="114"/>
                        <a:pt x="151" y="120"/>
                        <a:pt x="154" y="125"/>
                      </a:cubicBezTo>
                      <a:cubicBezTo>
                        <a:pt x="154" y="125"/>
                        <a:pt x="154" y="125"/>
                        <a:pt x="96" y="180"/>
                      </a:cubicBezTo>
                      <a:cubicBezTo>
                        <a:pt x="92" y="177"/>
                        <a:pt x="87" y="176"/>
                        <a:pt x="82" y="176"/>
                      </a:cubicBezTo>
                      <a:cubicBezTo>
                        <a:pt x="66" y="176"/>
                        <a:pt x="53" y="188"/>
                        <a:pt x="53" y="205"/>
                      </a:cubicBezTo>
                      <a:cubicBezTo>
                        <a:pt x="53" y="221"/>
                        <a:pt x="66" y="234"/>
                        <a:pt x="82" y="234"/>
                      </a:cubicBezTo>
                      <a:cubicBezTo>
                        <a:pt x="89" y="234"/>
                        <a:pt x="96" y="230"/>
                        <a:pt x="102" y="225"/>
                      </a:cubicBezTo>
                      <a:cubicBezTo>
                        <a:pt x="102" y="225"/>
                        <a:pt x="102" y="225"/>
                        <a:pt x="158" y="257"/>
                      </a:cubicBezTo>
                      <a:cubicBezTo>
                        <a:pt x="154" y="261"/>
                        <a:pt x="152" y="267"/>
                        <a:pt x="152" y="274"/>
                      </a:cubicBezTo>
                      <a:cubicBezTo>
                        <a:pt x="152" y="289"/>
                        <a:pt x="163" y="302"/>
                        <a:pt x="178" y="303"/>
                      </a:cubicBezTo>
                      <a:cubicBezTo>
                        <a:pt x="178" y="357"/>
                        <a:pt x="178" y="357"/>
                        <a:pt x="178" y="357"/>
                      </a:cubicBezTo>
                      <a:cubicBezTo>
                        <a:pt x="178" y="357"/>
                        <a:pt x="178" y="357"/>
                        <a:pt x="0" y="210"/>
                      </a:cubicBezTo>
                      <a:cubicBezTo>
                        <a:pt x="0" y="210"/>
                        <a:pt x="0" y="210"/>
                        <a:pt x="17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1A1A1A"/>
                    </a:solidFill>
                    <a:effectLst/>
                    <a:uLnTx/>
                    <a:uFillTx/>
                    <a:latin typeface="Segoe UI"/>
                    <a:ea typeface="+mn-ea"/>
                    <a:cs typeface="+mn-cs"/>
                  </a:endParaRPr>
                </a:p>
              </p:txBody>
            </p:sp>
            <p:sp>
              <p:nvSpPr>
                <p:cNvPr id="297" name="Freeform 13">
                  <a:extLst>
                    <a:ext uri="{FF2B5EF4-FFF2-40B4-BE49-F238E27FC236}">
                      <a16:creationId xmlns:a16="http://schemas.microsoft.com/office/drawing/2014/main" id="{44A4F0E8-9849-491A-8B05-6B02998A88AE}"/>
                    </a:ext>
                  </a:extLst>
                </p:cNvPr>
                <p:cNvSpPr>
                  <a:spLocks/>
                </p:cNvSpPr>
                <p:nvPr/>
              </p:nvSpPr>
              <p:spPr bwMode="auto">
                <a:xfrm>
                  <a:off x="4370" y="754"/>
                  <a:ext cx="158" cy="286"/>
                </a:xfrm>
                <a:custGeom>
                  <a:avLst/>
                  <a:gdLst>
                    <a:gd name="T0" fmla="*/ 0 w 62"/>
                    <a:gd name="T1" fmla="*/ 112 h 112"/>
                    <a:gd name="T2" fmla="*/ 0 w 62"/>
                    <a:gd name="T3" fmla="*/ 4 h 112"/>
                    <a:gd name="T4" fmla="*/ 10 w 62"/>
                    <a:gd name="T5" fmla="*/ 0 h 112"/>
                    <a:gd name="T6" fmla="*/ 62 w 62"/>
                    <a:gd name="T7" fmla="*/ 64 h 112"/>
                    <a:gd name="T8" fmla="*/ 61 w 62"/>
                    <a:gd name="T9" fmla="*/ 71 h 112"/>
                    <a:gd name="T10" fmla="*/ 61 w 62"/>
                    <a:gd name="T11" fmla="*/ 73 h 112"/>
                    <a:gd name="T12" fmla="*/ 1 w 62"/>
                    <a:gd name="T13" fmla="*/ 112 h 112"/>
                    <a:gd name="T14" fmla="*/ 0 w 62"/>
                    <a:gd name="T15" fmla="*/ 112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2" h="112">
                      <a:moveTo>
                        <a:pt x="0" y="112"/>
                      </a:moveTo>
                      <a:cubicBezTo>
                        <a:pt x="0" y="112"/>
                        <a:pt x="0" y="112"/>
                        <a:pt x="0" y="4"/>
                      </a:cubicBezTo>
                      <a:cubicBezTo>
                        <a:pt x="3" y="3"/>
                        <a:pt x="7" y="2"/>
                        <a:pt x="10" y="0"/>
                      </a:cubicBezTo>
                      <a:cubicBezTo>
                        <a:pt x="62" y="64"/>
                        <a:pt x="62" y="64"/>
                        <a:pt x="62" y="64"/>
                      </a:cubicBezTo>
                      <a:cubicBezTo>
                        <a:pt x="62" y="67"/>
                        <a:pt x="61" y="69"/>
                        <a:pt x="61" y="71"/>
                      </a:cubicBezTo>
                      <a:cubicBezTo>
                        <a:pt x="61" y="71"/>
                        <a:pt x="61" y="72"/>
                        <a:pt x="61" y="73"/>
                      </a:cubicBezTo>
                      <a:cubicBezTo>
                        <a:pt x="61" y="73"/>
                        <a:pt x="61" y="73"/>
                        <a:pt x="1" y="112"/>
                      </a:cubicBezTo>
                      <a:cubicBezTo>
                        <a:pt x="1" y="112"/>
                        <a:pt x="0" y="112"/>
                        <a:pt x="0" y="1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1A1A1A"/>
                    </a:solidFill>
                    <a:effectLst/>
                    <a:uLnTx/>
                    <a:uFillTx/>
                    <a:latin typeface="Segoe UI"/>
                    <a:ea typeface="+mn-ea"/>
                    <a:cs typeface="+mn-cs"/>
                  </a:endParaRPr>
                </a:p>
              </p:txBody>
            </p:sp>
            <p:sp>
              <p:nvSpPr>
                <p:cNvPr id="298" name="Freeform 15">
                  <a:extLst>
                    <a:ext uri="{FF2B5EF4-FFF2-40B4-BE49-F238E27FC236}">
                      <a16:creationId xmlns:a16="http://schemas.microsoft.com/office/drawing/2014/main" id="{A871CFCD-B645-4E33-832E-2B844E9F69CC}"/>
                    </a:ext>
                  </a:extLst>
                </p:cNvPr>
                <p:cNvSpPr>
                  <a:spLocks/>
                </p:cNvSpPr>
                <p:nvPr/>
              </p:nvSpPr>
              <p:spPr bwMode="auto">
                <a:xfrm>
                  <a:off x="4352" y="412"/>
                  <a:ext cx="462" cy="912"/>
                </a:xfrm>
                <a:custGeom>
                  <a:avLst/>
                  <a:gdLst>
                    <a:gd name="T0" fmla="*/ 181 w 181"/>
                    <a:gd name="T1" fmla="*/ 210 h 357"/>
                    <a:gd name="T2" fmla="*/ 0 w 181"/>
                    <a:gd name="T3" fmla="*/ 357 h 357"/>
                    <a:gd name="T4" fmla="*/ 0 w 181"/>
                    <a:gd name="T5" fmla="*/ 303 h 357"/>
                    <a:gd name="T6" fmla="*/ 2 w 181"/>
                    <a:gd name="T7" fmla="*/ 303 h 357"/>
                    <a:gd name="T8" fmla="*/ 31 w 181"/>
                    <a:gd name="T9" fmla="*/ 274 h 357"/>
                    <a:gd name="T10" fmla="*/ 26 w 181"/>
                    <a:gd name="T11" fmla="*/ 257 h 357"/>
                    <a:gd name="T12" fmla="*/ 76 w 181"/>
                    <a:gd name="T13" fmla="*/ 224 h 357"/>
                    <a:gd name="T14" fmla="*/ 97 w 181"/>
                    <a:gd name="T15" fmla="*/ 234 h 357"/>
                    <a:gd name="T16" fmla="*/ 126 w 181"/>
                    <a:gd name="T17" fmla="*/ 205 h 357"/>
                    <a:gd name="T18" fmla="*/ 97 w 181"/>
                    <a:gd name="T19" fmla="*/ 176 h 357"/>
                    <a:gd name="T20" fmla="*/ 79 w 181"/>
                    <a:gd name="T21" fmla="*/ 183 h 357"/>
                    <a:gd name="T22" fmla="*/ 30 w 181"/>
                    <a:gd name="T23" fmla="*/ 122 h 357"/>
                    <a:gd name="T24" fmla="*/ 34 w 181"/>
                    <a:gd name="T25" fmla="*/ 107 h 357"/>
                    <a:gd name="T26" fmla="*/ 2 w 181"/>
                    <a:gd name="T27" fmla="*/ 76 h 357"/>
                    <a:gd name="T28" fmla="*/ 0 w 181"/>
                    <a:gd name="T29" fmla="*/ 76 h 357"/>
                    <a:gd name="T30" fmla="*/ 0 w 181"/>
                    <a:gd name="T31" fmla="*/ 0 h 357"/>
                    <a:gd name="T32" fmla="*/ 181 w 181"/>
                    <a:gd name="T33" fmla="*/ 210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81" h="357">
                      <a:moveTo>
                        <a:pt x="181" y="210"/>
                      </a:moveTo>
                      <a:cubicBezTo>
                        <a:pt x="181" y="210"/>
                        <a:pt x="181" y="210"/>
                        <a:pt x="0" y="357"/>
                      </a:cubicBezTo>
                      <a:cubicBezTo>
                        <a:pt x="0" y="303"/>
                        <a:pt x="0" y="303"/>
                        <a:pt x="0" y="303"/>
                      </a:cubicBezTo>
                      <a:cubicBezTo>
                        <a:pt x="1" y="303"/>
                        <a:pt x="1" y="303"/>
                        <a:pt x="2" y="303"/>
                      </a:cubicBezTo>
                      <a:cubicBezTo>
                        <a:pt x="18" y="303"/>
                        <a:pt x="31" y="290"/>
                        <a:pt x="31" y="274"/>
                      </a:cubicBezTo>
                      <a:cubicBezTo>
                        <a:pt x="31" y="268"/>
                        <a:pt x="29" y="262"/>
                        <a:pt x="26" y="257"/>
                      </a:cubicBezTo>
                      <a:cubicBezTo>
                        <a:pt x="26" y="257"/>
                        <a:pt x="26" y="257"/>
                        <a:pt x="76" y="224"/>
                      </a:cubicBezTo>
                      <a:cubicBezTo>
                        <a:pt x="81" y="230"/>
                        <a:pt x="89" y="234"/>
                        <a:pt x="97" y="234"/>
                      </a:cubicBezTo>
                      <a:cubicBezTo>
                        <a:pt x="113" y="234"/>
                        <a:pt x="126" y="221"/>
                        <a:pt x="126" y="205"/>
                      </a:cubicBezTo>
                      <a:cubicBezTo>
                        <a:pt x="126" y="188"/>
                        <a:pt x="113" y="176"/>
                        <a:pt x="97" y="176"/>
                      </a:cubicBezTo>
                      <a:cubicBezTo>
                        <a:pt x="90" y="176"/>
                        <a:pt x="84" y="178"/>
                        <a:pt x="79" y="183"/>
                      </a:cubicBezTo>
                      <a:cubicBezTo>
                        <a:pt x="79" y="183"/>
                        <a:pt x="79" y="183"/>
                        <a:pt x="30" y="122"/>
                      </a:cubicBezTo>
                      <a:cubicBezTo>
                        <a:pt x="32" y="117"/>
                        <a:pt x="34" y="112"/>
                        <a:pt x="34" y="107"/>
                      </a:cubicBezTo>
                      <a:cubicBezTo>
                        <a:pt x="34" y="90"/>
                        <a:pt x="19" y="76"/>
                        <a:pt x="2" y="76"/>
                      </a:cubicBezTo>
                      <a:cubicBezTo>
                        <a:pt x="1" y="76"/>
                        <a:pt x="1" y="76"/>
                        <a:pt x="0" y="76"/>
                      </a:cubicBezTo>
                      <a:cubicBezTo>
                        <a:pt x="0" y="0"/>
                        <a:pt x="0" y="0"/>
                        <a:pt x="0" y="0"/>
                      </a:cubicBezTo>
                      <a:lnTo>
                        <a:pt x="181" y="2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1A1A1A"/>
                    </a:solidFill>
                    <a:effectLst/>
                    <a:uLnTx/>
                    <a:uFillTx/>
                    <a:latin typeface="Segoe UI"/>
                    <a:ea typeface="+mn-ea"/>
                    <a:cs typeface="+mn-cs"/>
                  </a:endParaRPr>
                </a:p>
              </p:txBody>
            </p:sp>
          </p:grpSp>
        </p:grpSp>
      </p:grpSp>
      <p:grpSp>
        <p:nvGrpSpPr>
          <p:cNvPr id="303" name="Group 302">
            <a:extLst>
              <a:ext uri="{FF2B5EF4-FFF2-40B4-BE49-F238E27FC236}">
                <a16:creationId xmlns:a16="http://schemas.microsoft.com/office/drawing/2014/main" id="{DB267959-01E4-4D4C-BDF1-74C3B3F30BF1}"/>
              </a:ext>
            </a:extLst>
          </p:cNvPr>
          <p:cNvGrpSpPr/>
          <p:nvPr/>
        </p:nvGrpSpPr>
        <p:grpSpPr>
          <a:xfrm>
            <a:off x="7488961" y="3704019"/>
            <a:ext cx="2437410" cy="647807"/>
            <a:chOff x="7488961" y="3649904"/>
            <a:chExt cx="2437410" cy="647807"/>
          </a:xfrm>
        </p:grpSpPr>
        <p:sp>
          <p:nvSpPr>
            <p:cNvPr id="304" name="Rounded Rectangle 140">
              <a:extLst>
                <a:ext uri="{FF2B5EF4-FFF2-40B4-BE49-F238E27FC236}">
                  <a16:creationId xmlns:a16="http://schemas.microsoft.com/office/drawing/2014/main" id="{61D96800-DB69-4858-93B8-6539F876B328}"/>
                </a:ext>
              </a:extLst>
            </p:cNvPr>
            <p:cNvSpPr/>
            <p:nvPr/>
          </p:nvSpPr>
          <p:spPr>
            <a:xfrm>
              <a:off x="7789308" y="3649904"/>
              <a:ext cx="2137063" cy="647807"/>
            </a:xfrm>
            <a:prstGeom prst="roundRect">
              <a:avLst>
                <a:gd name="adj" fmla="val 0"/>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320" tIns="45713" rIns="91427" bIns="45713"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1" i="0" u="none" strike="noStrike" kern="0" cap="all" spc="0" normalizeH="0" baseline="0" noProof="0">
                  <a:ln>
                    <a:noFill/>
                  </a:ln>
                  <a:gradFill>
                    <a:gsLst>
                      <a:gs pos="0">
                        <a:srgbClr val="0078D4"/>
                      </a:gs>
                      <a:gs pos="100000">
                        <a:srgbClr val="0078D4"/>
                      </a:gs>
                    </a:gsLst>
                    <a:lin ang="5400000" scaled="1"/>
                  </a:gradFill>
                  <a:effectLst/>
                  <a:uLnTx/>
                  <a:uFillTx/>
                  <a:latin typeface="Segoe UI"/>
                  <a:ea typeface="+mn-ea"/>
                  <a:cs typeface="+mn-cs"/>
                </a:rPr>
                <a:t>Private Cloud </a:t>
              </a:r>
              <a:r>
                <a:rPr lang="en-US" sz="1200" b="1" kern="0" cap="all">
                  <a:gradFill>
                    <a:gsLst>
                      <a:gs pos="0">
                        <a:srgbClr val="0078D4"/>
                      </a:gs>
                      <a:gs pos="100000">
                        <a:srgbClr val="0078D4"/>
                      </a:gs>
                    </a:gsLst>
                    <a:lin ang="5400000" scaled="1"/>
                  </a:gradFill>
                  <a:latin typeface="Segoe UI"/>
                </a:rPr>
                <a:t>AND</a:t>
              </a:r>
              <a:r>
                <a:rPr kumimoji="0" lang="en-US" sz="1200" b="1" i="0" u="none" strike="noStrike" kern="0" cap="all" spc="0" normalizeH="0" baseline="0" noProof="0">
                  <a:ln>
                    <a:noFill/>
                  </a:ln>
                  <a:gradFill>
                    <a:gsLst>
                      <a:gs pos="0">
                        <a:srgbClr val="0078D4"/>
                      </a:gs>
                      <a:gs pos="100000">
                        <a:srgbClr val="0078D4"/>
                      </a:gs>
                    </a:gsLst>
                    <a:lin ang="5400000" scaled="1"/>
                  </a:gradFill>
                  <a:effectLst/>
                  <a:uLnTx/>
                  <a:uFillTx/>
                  <a:latin typeface="Segoe UI"/>
                  <a:ea typeface="+mn-ea"/>
                  <a:cs typeface="+mn-cs"/>
                </a:rPr>
                <a:t> </a:t>
              </a:r>
              <a:br>
                <a:rPr kumimoji="0" lang="en-US" sz="1200" b="1" i="0" u="none" strike="noStrike" kern="0" cap="all" spc="0" normalizeH="0" baseline="0" noProof="0">
                  <a:ln>
                    <a:noFill/>
                  </a:ln>
                  <a:gradFill>
                    <a:gsLst>
                      <a:gs pos="0">
                        <a:srgbClr val="0078D4"/>
                      </a:gs>
                      <a:gs pos="100000">
                        <a:srgbClr val="0078D4"/>
                      </a:gs>
                    </a:gsLst>
                    <a:lin ang="5400000" scaled="1"/>
                  </a:gradFill>
                  <a:effectLst/>
                  <a:uLnTx/>
                  <a:uFillTx/>
                  <a:latin typeface="Segoe UI"/>
                  <a:ea typeface="+mn-ea"/>
                  <a:cs typeface="+mn-cs"/>
                </a:rPr>
              </a:br>
              <a:r>
                <a:rPr kumimoji="0" lang="en-US" sz="1200" b="1" i="0" u="none" strike="noStrike" kern="0" cap="all" spc="0" normalizeH="0" baseline="0" noProof="0">
                  <a:ln>
                    <a:noFill/>
                  </a:ln>
                  <a:gradFill>
                    <a:gsLst>
                      <a:gs pos="0">
                        <a:srgbClr val="0078D4"/>
                      </a:gs>
                      <a:gs pos="100000">
                        <a:srgbClr val="0078D4"/>
                      </a:gs>
                    </a:gsLst>
                    <a:lin ang="5400000" scaled="1"/>
                  </a:gradFill>
                  <a:effectLst/>
                  <a:uLnTx/>
                  <a:uFillTx/>
                  <a:latin typeface="Segoe UI"/>
                  <a:ea typeface="+mn-ea"/>
                  <a:cs typeface="+mn-cs"/>
                </a:rPr>
                <a:t>On-Premises </a:t>
              </a:r>
              <a:br>
                <a:rPr kumimoji="0" lang="en-US" sz="1200" b="1" i="0" u="none" strike="noStrike" kern="0" cap="all" spc="0" normalizeH="0" baseline="0" noProof="0">
                  <a:ln>
                    <a:noFill/>
                  </a:ln>
                  <a:gradFill>
                    <a:gsLst>
                      <a:gs pos="0">
                        <a:srgbClr val="0078D4"/>
                      </a:gs>
                      <a:gs pos="100000">
                        <a:srgbClr val="0078D4"/>
                      </a:gs>
                    </a:gsLst>
                    <a:lin ang="5400000" scaled="1"/>
                  </a:gradFill>
                  <a:effectLst/>
                  <a:uLnTx/>
                  <a:uFillTx/>
                  <a:latin typeface="Segoe UI"/>
                  <a:ea typeface="+mn-ea"/>
                  <a:cs typeface="+mn-cs"/>
                </a:rPr>
              </a:br>
              <a:r>
                <a:rPr kumimoji="0" lang="en-US" sz="1200" b="1" i="0" u="none" strike="noStrike" kern="0" cap="all" spc="0" normalizeH="0" baseline="0" noProof="0">
                  <a:ln>
                    <a:noFill/>
                  </a:ln>
                  <a:gradFill>
                    <a:gsLst>
                      <a:gs pos="0">
                        <a:srgbClr val="0078D4"/>
                      </a:gs>
                      <a:gs pos="100000">
                        <a:srgbClr val="0078D4"/>
                      </a:gs>
                    </a:gsLst>
                    <a:lin ang="5400000" scaled="1"/>
                  </a:gradFill>
                  <a:effectLst/>
                  <a:uLnTx/>
                  <a:uFillTx/>
                  <a:latin typeface="Segoe UI"/>
                  <a:ea typeface="+mn-ea"/>
                  <a:cs typeface="+mn-cs"/>
                </a:rPr>
                <a:t>Infrastructure</a:t>
              </a:r>
            </a:p>
          </p:txBody>
        </p:sp>
        <p:grpSp>
          <p:nvGrpSpPr>
            <p:cNvPr id="305" name="Group 304">
              <a:extLst>
                <a:ext uri="{FF2B5EF4-FFF2-40B4-BE49-F238E27FC236}">
                  <a16:creationId xmlns:a16="http://schemas.microsoft.com/office/drawing/2014/main" id="{69AE7C26-F346-41FD-B4BD-6704A918BFEB}"/>
                </a:ext>
              </a:extLst>
            </p:cNvPr>
            <p:cNvGrpSpPr/>
            <p:nvPr/>
          </p:nvGrpSpPr>
          <p:grpSpPr>
            <a:xfrm>
              <a:off x="7488961" y="3698851"/>
              <a:ext cx="508212" cy="508212"/>
              <a:chOff x="7711887" y="3737977"/>
              <a:chExt cx="474228" cy="474228"/>
            </a:xfrm>
          </p:grpSpPr>
          <p:sp>
            <p:nvSpPr>
              <p:cNvPr id="306" name="Oval 305">
                <a:extLst>
                  <a:ext uri="{FF2B5EF4-FFF2-40B4-BE49-F238E27FC236}">
                    <a16:creationId xmlns:a16="http://schemas.microsoft.com/office/drawing/2014/main" id="{BC8C658B-79FB-43D8-B294-CB5BAF593EFF}"/>
                  </a:ext>
                </a:extLst>
              </p:cNvPr>
              <p:cNvSpPr/>
              <p:nvPr/>
            </p:nvSpPr>
            <p:spPr bwMode="auto">
              <a:xfrm>
                <a:off x="7711887" y="3737977"/>
                <a:ext cx="474228" cy="47422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7" name="building_1" title="Icon of two tall rectangular buildings of different heights">
                <a:extLst>
                  <a:ext uri="{FF2B5EF4-FFF2-40B4-BE49-F238E27FC236}">
                    <a16:creationId xmlns:a16="http://schemas.microsoft.com/office/drawing/2014/main" id="{C2C59EA0-A86F-4C4A-B814-6E1CB4F431D5}"/>
                  </a:ext>
                </a:extLst>
              </p:cNvPr>
              <p:cNvSpPr>
                <a:spLocks noChangeAspect="1" noEditPoints="1"/>
              </p:cNvSpPr>
              <p:nvPr/>
            </p:nvSpPr>
            <p:spPr bwMode="auto">
              <a:xfrm>
                <a:off x="7828105" y="3853702"/>
                <a:ext cx="241792" cy="242778"/>
              </a:xfrm>
              <a:custGeom>
                <a:avLst/>
                <a:gdLst>
                  <a:gd name="T0" fmla="*/ 140 w 245"/>
                  <a:gd name="T1" fmla="*/ 246 h 246"/>
                  <a:gd name="T2" fmla="*/ 245 w 245"/>
                  <a:gd name="T3" fmla="*/ 0 h 246"/>
                  <a:gd name="T4" fmla="*/ 105 w 245"/>
                  <a:gd name="T5" fmla="*/ 69 h 246"/>
                  <a:gd name="T6" fmla="*/ 0 w 245"/>
                  <a:gd name="T7" fmla="*/ 246 h 246"/>
                  <a:gd name="T8" fmla="*/ 105 w 245"/>
                  <a:gd name="T9" fmla="*/ 69 h 246"/>
                  <a:gd name="T10" fmla="*/ 58 w 245"/>
                  <a:gd name="T11" fmla="*/ 203 h 246"/>
                  <a:gd name="T12" fmla="*/ 45 w 245"/>
                  <a:gd name="T13" fmla="*/ 246 h 246"/>
                  <a:gd name="T14" fmla="*/ 198 w 245"/>
                  <a:gd name="T15" fmla="*/ 203 h 246"/>
                  <a:gd name="T16" fmla="*/ 185 w 245"/>
                  <a:gd name="T17" fmla="*/ 246 h 246"/>
                  <a:gd name="T18" fmla="*/ 179 w 245"/>
                  <a:gd name="T19" fmla="*/ 29 h 246"/>
                  <a:gd name="T20" fmla="*/ 172 w 245"/>
                  <a:gd name="T21" fmla="*/ 38 h 246"/>
                  <a:gd name="T22" fmla="*/ 179 w 245"/>
                  <a:gd name="T23" fmla="*/ 33 h 246"/>
                  <a:gd name="T24" fmla="*/ 214 w 245"/>
                  <a:gd name="T25" fmla="*/ 29 h 246"/>
                  <a:gd name="T26" fmla="*/ 206 w 245"/>
                  <a:gd name="T27" fmla="*/ 38 h 246"/>
                  <a:gd name="T28" fmla="*/ 214 w 245"/>
                  <a:gd name="T29" fmla="*/ 33 h 246"/>
                  <a:gd name="T30" fmla="*/ 179 w 245"/>
                  <a:gd name="T31" fmla="*/ 99 h 246"/>
                  <a:gd name="T32" fmla="*/ 172 w 245"/>
                  <a:gd name="T33" fmla="*/ 107 h 246"/>
                  <a:gd name="T34" fmla="*/ 179 w 245"/>
                  <a:gd name="T35" fmla="*/ 103 h 246"/>
                  <a:gd name="T36" fmla="*/ 214 w 245"/>
                  <a:gd name="T37" fmla="*/ 99 h 246"/>
                  <a:gd name="T38" fmla="*/ 206 w 245"/>
                  <a:gd name="T39" fmla="*/ 107 h 246"/>
                  <a:gd name="T40" fmla="*/ 214 w 245"/>
                  <a:gd name="T41" fmla="*/ 103 h 246"/>
                  <a:gd name="T42" fmla="*/ 179 w 245"/>
                  <a:gd name="T43" fmla="*/ 134 h 246"/>
                  <a:gd name="T44" fmla="*/ 172 w 245"/>
                  <a:gd name="T45" fmla="*/ 142 h 246"/>
                  <a:gd name="T46" fmla="*/ 179 w 245"/>
                  <a:gd name="T47" fmla="*/ 137 h 246"/>
                  <a:gd name="T48" fmla="*/ 214 w 245"/>
                  <a:gd name="T49" fmla="*/ 134 h 246"/>
                  <a:gd name="T50" fmla="*/ 206 w 245"/>
                  <a:gd name="T51" fmla="*/ 142 h 246"/>
                  <a:gd name="T52" fmla="*/ 214 w 245"/>
                  <a:gd name="T53" fmla="*/ 137 h 246"/>
                  <a:gd name="T54" fmla="*/ 179 w 245"/>
                  <a:gd name="T55" fmla="*/ 169 h 246"/>
                  <a:gd name="T56" fmla="*/ 172 w 245"/>
                  <a:gd name="T57" fmla="*/ 177 h 246"/>
                  <a:gd name="T58" fmla="*/ 179 w 245"/>
                  <a:gd name="T59" fmla="*/ 172 h 246"/>
                  <a:gd name="T60" fmla="*/ 214 w 245"/>
                  <a:gd name="T61" fmla="*/ 169 h 246"/>
                  <a:gd name="T62" fmla="*/ 206 w 245"/>
                  <a:gd name="T63" fmla="*/ 177 h 246"/>
                  <a:gd name="T64" fmla="*/ 214 w 245"/>
                  <a:gd name="T65" fmla="*/ 172 h 246"/>
                  <a:gd name="T66" fmla="*/ 179 w 245"/>
                  <a:gd name="T67" fmla="*/ 64 h 246"/>
                  <a:gd name="T68" fmla="*/ 172 w 245"/>
                  <a:gd name="T69" fmla="*/ 73 h 246"/>
                  <a:gd name="T70" fmla="*/ 179 w 245"/>
                  <a:gd name="T71" fmla="*/ 68 h 246"/>
                  <a:gd name="T72" fmla="*/ 214 w 245"/>
                  <a:gd name="T73" fmla="*/ 64 h 246"/>
                  <a:gd name="T74" fmla="*/ 206 w 245"/>
                  <a:gd name="T75" fmla="*/ 73 h 246"/>
                  <a:gd name="T76" fmla="*/ 214 w 245"/>
                  <a:gd name="T77" fmla="*/ 68 h 246"/>
                  <a:gd name="T78" fmla="*/ 39 w 245"/>
                  <a:gd name="T79" fmla="*/ 100 h 246"/>
                  <a:gd name="T80" fmla="*/ 31 w 245"/>
                  <a:gd name="T81" fmla="*/ 108 h 246"/>
                  <a:gd name="T82" fmla="*/ 39 w 245"/>
                  <a:gd name="T83" fmla="*/ 104 h 246"/>
                  <a:gd name="T84" fmla="*/ 74 w 245"/>
                  <a:gd name="T85" fmla="*/ 100 h 246"/>
                  <a:gd name="T86" fmla="*/ 66 w 245"/>
                  <a:gd name="T87" fmla="*/ 108 h 246"/>
                  <a:gd name="T88" fmla="*/ 74 w 245"/>
                  <a:gd name="T89" fmla="*/ 104 h 246"/>
                  <a:gd name="T90" fmla="*/ 39 w 245"/>
                  <a:gd name="T91" fmla="*/ 171 h 246"/>
                  <a:gd name="T92" fmla="*/ 31 w 245"/>
                  <a:gd name="T93" fmla="*/ 179 h 246"/>
                  <a:gd name="T94" fmla="*/ 39 w 245"/>
                  <a:gd name="T95" fmla="*/ 175 h 246"/>
                  <a:gd name="T96" fmla="*/ 74 w 245"/>
                  <a:gd name="T97" fmla="*/ 171 h 246"/>
                  <a:gd name="T98" fmla="*/ 66 w 245"/>
                  <a:gd name="T99" fmla="*/ 179 h 246"/>
                  <a:gd name="T100" fmla="*/ 74 w 245"/>
                  <a:gd name="T101" fmla="*/ 175 h 246"/>
                  <a:gd name="T102" fmla="*/ 39 w 245"/>
                  <a:gd name="T103" fmla="*/ 135 h 246"/>
                  <a:gd name="T104" fmla="*/ 31 w 245"/>
                  <a:gd name="T105" fmla="*/ 144 h 246"/>
                  <a:gd name="T106" fmla="*/ 39 w 245"/>
                  <a:gd name="T107" fmla="*/ 140 h 246"/>
                  <a:gd name="T108" fmla="*/ 74 w 245"/>
                  <a:gd name="T109" fmla="*/ 135 h 246"/>
                  <a:gd name="T110" fmla="*/ 66 w 245"/>
                  <a:gd name="T111" fmla="*/ 144 h 246"/>
                  <a:gd name="T112" fmla="*/ 74 w 245"/>
                  <a:gd name="T113" fmla="*/ 14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45" h="246">
                    <a:moveTo>
                      <a:pt x="245" y="246"/>
                    </a:moveTo>
                    <a:lnTo>
                      <a:pt x="140" y="246"/>
                    </a:lnTo>
                    <a:lnTo>
                      <a:pt x="140" y="0"/>
                    </a:lnTo>
                    <a:lnTo>
                      <a:pt x="245" y="0"/>
                    </a:lnTo>
                    <a:lnTo>
                      <a:pt x="245" y="246"/>
                    </a:lnTo>
                    <a:moveTo>
                      <a:pt x="105" y="69"/>
                    </a:moveTo>
                    <a:lnTo>
                      <a:pt x="0" y="69"/>
                    </a:lnTo>
                    <a:lnTo>
                      <a:pt x="0" y="246"/>
                    </a:lnTo>
                    <a:lnTo>
                      <a:pt x="105" y="246"/>
                    </a:lnTo>
                    <a:lnTo>
                      <a:pt x="105" y="69"/>
                    </a:lnTo>
                    <a:moveTo>
                      <a:pt x="58" y="246"/>
                    </a:moveTo>
                    <a:lnTo>
                      <a:pt x="58" y="203"/>
                    </a:lnTo>
                    <a:lnTo>
                      <a:pt x="45" y="203"/>
                    </a:lnTo>
                    <a:lnTo>
                      <a:pt x="45" y="246"/>
                    </a:lnTo>
                    <a:moveTo>
                      <a:pt x="198" y="246"/>
                    </a:moveTo>
                    <a:lnTo>
                      <a:pt x="198" y="203"/>
                    </a:lnTo>
                    <a:lnTo>
                      <a:pt x="185" y="203"/>
                    </a:lnTo>
                    <a:lnTo>
                      <a:pt x="185" y="246"/>
                    </a:lnTo>
                    <a:moveTo>
                      <a:pt x="179" y="33"/>
                    </a:moveTo>
                    <a:lnTo>
                      <a:pt x="179" y="29"/>
                    </a:lnTo>
                    <a:lnTo>
                      <a:pt x="172" y="29"/>
                    </a:lnTo>
                    <a:lnTo>
                      <a:pt x="172" y="38"/>
                    </a:lnTo>
                    <a:lnTo>
                      <a:pt x="179" y="38"/>
                    </a:lnTo>
                    <a:lnTo>
                      <a:pt x="179" y="33"/>
                    </a:lnTo>
                    <a:moveTo>
                      <a:pt x="214" y="33"/>
                    </a:moveTo>
                    <a:lnTo>
                      <a:pt x="214" y="29"/>
                    </a:lnTo>
                    <a:lnTo>
                      <a:pt x="206" y="29"/>
                    </a:lnTo>
                    <a:lnTo>
                      <a:pt x="206" y="38"/>
                    </a:lnTo>
                    <a:lnTo>
                      <a:pt x="214" y="38"/>
                    </a:lnTo>
                    <a:lnTo>
                      <a:pt x="214" y="33"/>
                    </a:lnTo>
                    <a:moveTo>
                      <a:pt x="179" y="103"/>
                    </a:moveTo>
                    <a:lnTo>
                      <a:pt x="179" y="99"/>
                    </a:lnTo>
                    <a:lnTo>
                      <a:pt x="172" y="99"/>
                    </a:lnTo>
                    <a:lnTo>
                      <a:pt x="172" y="107"/>
                    </a:lnTo>
                    <a:lnTo>
                      <a:pt x="179" y="107"/>
                    </a:lnTo>
                    <a:lnTo>
                      <a:pt x="179" y="103"/>
                    </a:lnTo>
                    <a:moveTo>
                      <a:pt x="214" y="103"/>
                    </a:moveTo>
                    <a:lnTo>
                      <a:pt x="214" y="99"/>
                    </a:lnTo>
                    <a:lnTo>
                      <a:pt x="206" y="99"/>
                    </a:lnTo>
                    <a:lnTo>
                      <a:pt x="206" y="107"/>
                    </a:lnTo>
                    <a:lnTo>
                      <a:pt x="214" y="107"/>
                    </a:lnTo>
                    <a:lnTo>
                      <a:pt x="214" y="103"/>
                    </a:lnTo>
                    <a:moveTo>
                      <a:pt x="179" y="137"/>
                    </a:moveTo>
                    <a:lnTo>
                      <a:pt x="179" y="134"/>
                    </a:lnTo>
                    <a:lnTo>
                      <a:pt x="172" y="134"/>
                    </a:lnTo>
                    <a:lnTo>
                      <a:pt x="172" y="142"/>
                    </a:lnTo>
                    <a:lnTo>
                      <a:pt x="179" y="142"/>
                    </a:lnTo>
                    <a:lnTo>
                      <a:pt x="179" y="137"/>
                    </a:lnTo>
                    <a:moveTo>
                      <a:pt x="214" y="137"/>
                    </a:moveTo>
                    <a:lnTo>
                      <a:pt x="214" y="134"/>
                    </a:lnTo>
                    <a:lnTo>
                      <a:pt x="206" y="134"/>
                    </a:lnTo>
                    <a:lnTo>
                      <a:pt x="206" y="142"/>
                    </a:lnTo>
                    <a:lnTo>
                      <a:pt x="214" y="142"/>
                    </a:lnTo>
                    <a:lnTo>
                      <a:pt x="214" y="137"/>
                    </a:lnTo>
                    <a:moveTo>
                      <a:pt x="179" y="172"/>
                    </a:moveTo>
                    <a:lnTo>
                      <a:pt x="179" y="169"/>
                    </a:lnTo>
                    <a:lnTo>
                      <a:pt x="172" y="169"/>
                    </a:lnTo>
                    <a:lnTo>
                      <a:pt x="172" y="177"/>
                    </a:lnTo>
                    <a:lnTo>
                      <a:pt x="179" y="177"/>
                    </a:lnTo>
                    <a:lnTo>
                      <a:pt x="179" y="172"/>
                    </a:lnTo>
                    <a:moveTo>
                      <a:pt x="214" y="172"/>
                    </a:moveTo>
                    <a:lnTo>
                      <a:pt x="214" y="169"/>
                    </a:lnTo>
                    <a:lnTo>
                      <a:pt x="206" y="169"/>
                    </a:lnTo>
                    <a:lnTo>
                      <a:pt x="206" y="177"/>
                    </a:lnTo>
                    <a:lnTo>
                      <a:pt x="214" y="177"/>
                    </a:lnTo>
                    <a:lnTo>
                      <a:pt x="214" y="172"/>
                    </a:lnTo>
                    <a:moveTo>
                      <a:pt x="179" y="68"/>
                    </a:moveTo>
                    <a:lnTo>
                      <a:pt x="179" y="64"/>
                    </a:lnTo>
                    <a:lnTo>
                      <a:pt x="172" y="64"/>
                    </a:lnTo>
                    <a:lnTo>
                      <a:pt x="172" y="73"/>
                    </a:lnTo>
                    <a:lnTo>
                      <a:pt x="179" y="73"/>
                    </a:lnTo>
                    <a:lnTo>
                      <a:pt x="179" y="68"/>
                    </a:lnTo>
                    <a:moveTo>
                      <a:pt x="214" y="68"/>
                    </a:moveTo>
                    <a:lnTo>
                      <a:pt x="214" y="64"/>
                    </a:lnTo>
                    <a:lnTo>
                      <a:pt x="206" y="64"/>
                    </a:lnTo>
                    <a:lnTo>
                      <a:pt x="206" y="73"/>
                    </a:lnTo>
                    <a:lnTo>
                      <a:pt x="214" y="73"/>
                    </a:lnTo>
                    <a:lnTo>
                      <a:pt x="214" y="68"/>
                    </a:lnTo>
                    <a:moveTo>
                      <a:pt x="39" y="104"/>
                    </a:moveTo>
                    <a:lnTo>
                      <a:pt x="39" y="100"/>
                    </a:lnTo>
                    <a:lnTo>
                      <a:pt x="31" y="100"/>
                    </a:lnTo>
                    <a:lnTo>
                      <a:pt x="31" y="108"/>
                    </a:lnTo>
                    <a:lnTo>
                      <a:pt x="39" y="108"/>
                    </a:lnTo>
                    <a:lnTo>
                      <a:pt x="39" y="104"/>
                    </a:lnTo>
                    <a:moveTo>
                      <a:pt x="74" y="104"/>
                    </a:moveTo>
                    <a:lnTo>
                      <a:pt x="74" y="100"/>
                    </a:lnTo>
                    <a:lnTo>
                      <a:pt x="66" y="100"/>
                    </a:lnTo>
                    <a:lnTo>
                      <a:pt x="66" y="108"/>
                    </a:lnTo>
                    <a:lnTo>
                      <a:pt x="74" y="108"/>
                    </a:lnTo>
                    <a:lnTo>
                      <a:pt x="74" y="104"/>
                    </a:lnTo>
                    <a:moveTo>
                      <a:pt x="39" y="175"/>
                    </a:moveTo>
                    <a:lnTo>
                      <a:pt x="39" y="171"/>
                    </a:lnTo>
                    <a:lnTo>
                      <a:pt x="31" y="171"/>
                    </a:lnTo>
                    <a:lnTo>
                      <a:pt x="31" y="179"/>
                    </a:lnTo>
                    <a:lnTo>
                      <a:pt x="39" y="179"/>
                    </a:lnTo>
                    <a:lnTo>
                      <a:pt x="39" y="175"/>
                    </a:lnTo>
                    <a:moveTo>
                      <a:pt x="74" y="175"/>
                    </a:moveTo>
                    <a:lnTo>
                      <a:pt x="74" y="171"/>
                    </a:lnTo>
                    <a:lnTo>
                      <a:pt x="66" y="171"/>
                    </a:lnTo>
                    <a:lnTo>
                      <a:pt x="66" y="179"/>
                    </a:lnTo>
                    <a:lnTo>
                      <a:pt x="74" y="179"/>
                    </a:lnTo>
                    <a:lnTo>
                      <a:pt x="74" y="175"/>
                    </a:lnTo>
                    <a:moveTo>
                      <a:pt x="39" y="140"/>
                    </a:moveTo>
                    <a:lnTo>
                      <a:pt x="39" y="135"/>
                    </a:lnTo>
                    <a:lnTo>
                      <a:pt x="31" y="135"/>
                    </a:lnTo>
                    <a:lnTo>
                      <a:pt x="31" y="144"/>
                    </a:lnTo>
                    <a:lnTo>
                      <a:pt x="39" y="144"/>
                    </a:lnTo>
                    <a:lnTo>
                      <a:pt x="39" y="140"/>
                    </a:lnTo>
                    <a:moveTo>
                      <a:pt x="74" y="140"/>
                    </a:moveTo>
                    <a:lnTo>
                      <a:pt x="74" y="135"/>
                    </a:lnTo>
                    <a:lnTo>
                      <a:pt x="66" y="135"/>
                    </a:lnTo>
                    <a:lnTo>
                      <a:pt x="66" y="144"/>
                    </a:lnTo>
                    <a:lnTo>
                      <a:pt x="74" y="144"/>
                    </a:lnTo>
                    <a:lnTo>
                      <a:pt x="74" y="140"/>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grpSp>
        <p:nvGrpSpPr>
          <p:cNvPr id="308" name="Group 307">
            <a:extLst>
              <a:ext uri="{FF2B5EF4-FFF2-40B4-BE49-F238E27FC236}">
                <a16:creationId xmlns:a16="http://schemas.microsoft.com/office/drawing/2014/main" id="{B9823E4E-58A8-4D8C-9D52-BE0DD743088E}"/>
              </a:ext>
            </a:extLst>
          </p:cNvPr>
          <p:cNvGrpSpPr/>
          <p:nvPr/>
        </p:nvGrpSpPr>
        <p:grpSpPr>
          <a:xfrm>
            <a:off x="3067591" y="2664513"/>
            <a:ext cx="635581" cy="635581"/>
            <a:chOff x="5326526" y="3742819"/>
            <a:chExt cx="1067315" cy="1067315"/>
          </a:xfrm>
        </p:grpSpPr>
        <p:sp>
          <p:nvSpPr>
            <p:cNvPr id="309" name="Oval 308">
              <a:extLst>
                <a:ext uri="{FF2B5EF4-FFF2-40B4-BE49-F238E27FC236}">
                  <a16:creationId xmlns:a16="http://schemas.microsoft.com/office/drawing/2014/main" id="{FB44E282-D2A0-4B6F-B03F-94F02400A636}"/>
                </a:ext>
              </a:extLst>
            </p:cNvPr>
            <p:cNvSpPr/>
            <p:nvPr/>
          </p:nvSpPr>
          <p:spPr bwMode="auto">
            <a:xfrm>
              <a:off x="5326526" y="3742819"/>
              <a:ext cx="1067315" cy="106731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0" name="Laptop_E770" title="Icon of a laptop">
              <a:extLst>
                <a:ext uri="{FF2B5EF4-FFF2-40B4-BE49-F238E27FC236}">
                  <a16:creationId xmlns:a16="http://schemas.microsoft.com/office/drawing/2014/main" id="{F01C88FF-BC02-4D73-9ACB-2BFB4314FA60}"/>
                </a:ext>
              </a:extLst>
            </p:cNvPr>
            <p:cNvSpPr>
              <a:spLocks noChangeAspect="1" noEditPoints="1"/>
            </p:cNvSpPr>
            <p:nvPr/>
          </p:nvSpPr>
          <p:spPr bwMode="auto">
            <a:xfrm>
              <a:off x="5508781" y="4041995"/>
              <a:ext cx="702804" cy="468965"/>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311" name="Group 310">
            <a:extLst>
              <a:ext uri="{FF2B5EF4-FFF2-40B4-BE49-F238E27FC236}">
                <a16:creationId xmlns:a16="http://schemas.microsoft.com/office/drawing/2014/main" id="{42223340-56BC-4D63-B70D-900027C45F6E}"/>
              </a:ext>
            </a:extLst>
          </p:cNvPr>
          <p:cNvGrpSpPr>
            <a:grpSpLocks noChangeAspect="1"/>
          </p:cNvGrpSpPr>
          <p:nvPr/>
        </p:nvGrpSpPr>
        <p:grpSpPr>
          <a:xfrm>
            <a:off x="1128530" y="2458599"/>
            <a:ext cx="642877" cy="642877"/>
            <a:chOff x="7730319" y="1929843"/>
            <a:chExt cx="940106" cy="940106"/>
          </a:xfrm>
        </p:grpSpPr>
        <p:sp>
          <p:nvSpPr>
            <p:cNvPr id="312" name="Oval 311">
              <a:extLst>
                <a:ext uri="{FF2B5EF4-FFF2-40B4-BE49-F238E27FC236}">
                  <a16:creationId xmlns:a16="http://schemas.microsoft.com/office/drawing/2014/main" id="{3E029652-F7CE-48D3-866F-9B2857FFCF0F}"/>
                </a:ext>
              </a:extLst>
            </p:cNvPr>
            <p:cNvSpPr/>
            <p:nvPr/>
          </p:nvSpPr>
          <p:spPr bwMode="auto">
            <a:xfrm>
              <a:off x="7730319" y="1929843"/>
              <a:ext cx="940106" cy="94010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3" name="CRMArticles_EFF5" title="Icon of two documents stacked together with writing on them">
              <a:extLst>
                <a:ext uri="{FF2B5EF4-FFF2-40B4-BE49-F238E27FC236}">
                  <a16:creationId xmlns:a16="http://schemas.microsoft.com/office/drawing/2014/main" id="{E013C1B6-23E4-4D16-BFC7-43BEA4A24785}"/>
                </a:ext>
              </a:extLst>
            </p:cNvPr>
            <p:cNvSpPr>
              <a:spLocks noChangeAspect="1" noEditPoints="1"/>
            </p:cNvSpPr>
            <p:nvPr/>
          </p:nvSpPr>
          <p:spPr bwMode="auto">
            <a:xfrm>
              <a:off x="7985864" y="2152280"/>
              <a:ext cx="429017" cy="495232"/>
            </a:xfrm>
            <a:custGeom>
              <a:avLst/>
              <a:gdLst>
                <a:gd name="T0" fmla="*/ 551 w 3583"/>
                <a:gd name="T1" fmla="*/ 3585 h 4136"/>
                <a:gd name="T2" fmla="*/ 0 w 3583"/>
                <a:gd name="T3" fmla="*/ 3585 h 4136"/>
                <a:gd name="T4" fmla="*/ 0 w 3583"/>
                <a:gd name="T5" fmla="*/ 0 h 4136"/>
                <a:gd name="T6" fmla="*/ 3033 w 3583"/>
                <a:gd name="T7" fmla="*/ 0 h 4136"/>
                <a:gd name="T8" fmla="*/ 3033 w 3583"/>
                <a:gd name="T9" fmla="*/ 1103 h 4136"/>
                <a:gd name="T10" fmla="*/ 2480 w 3583"/>
                <a:gd name="T11" fmla="*/ 551 h 4136"/>
                <a:gd name="T12" fmla="*/ 2480 w 3583"/>
                <a:gd name="T13" fmla="*/ 1654 h 4136"/>
                <a:gd name="T14" fmla="*/ 3583 w 3583"/>
                <a:gd name="T15" fmla="*/ 1654 h 4136"/>
                <a:gd name="T16" fmla="*/ 3583 w 3583"/>
                <a:gd name="T17" fmla="*/ 1654 h 4136"/>
                <a:gd name="T18" fmla="*/ 2480 w 3583"/>
                <a:gd name="T19" fmla="*/ 551 h 4136"/>
                <a:gd name="T20" fmla="*/ 551 w 3583"/>
                <a:gd name="T21" fmla="*/ 551 h 4136"/>
                <a:gd name="T22" fmla="*/ 551 w 3583"/>
                <a:gd name="T23" fmla="*/ 4136 h 4136"/>
                <a:gd name="T24" fmla="*/ 3583 w 3583"/>
                <a:gd name="T25" fmla="*/ 4136 h 4136"/>
                <a:gd name="T26" fmla="*/ 3583 w 3583"/>
                <a:gd name="T27" fmla="*/ 1654 h 4136"/>
                <a:gd name="T28" fmla="*/ 965 w 3583"/>
                <a:gd name="T29" fmla="*/ 2757 h 4136"/>
                <a:gd name="T30" fmla="*/ 2894 w 3583"/>
                <a:gd name="T31" fmla="*/ 2757 h 4136"/>
                <a:gd name="T32" fmla="*/ 965 w 3583"/>
                <a:gd name="T33" fmla="*/ 2206 h 4136"/>
                <a:gd name="T34" fmla="*/ 2894 w 3583"/>
                <a:gd name="T35" fmla="*/ 2206 h 4136"/>
                <a:gd name="T36" fmla="*/ 965 w 3583"/>
                <a:gd name="T37" fmla="*/ 1654 h 4136"/>
                <a:gd name="T38" fmla="*/ 2068 w 3583"/>
                <a:gd name="T39" fmla="*/ 1654 h 4136"/>
                <a:gd name="T40" fmla="*/ 965 w 3583"/>
                <a:gd name="T41" fmla="*/ 1103 h 4136"/>
                <a:gd name="T42" fmla="*/ 2068 w 3583"/>
                <a:gd name="T43" fmla="*/ 1103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3" h="4136">
                  <a:moveTo>
                    <a:pt x="551" y="3585"/>
                  </a:moveTo>
                  <a:lnTo>
                    <a:pt x="0" y="3585"/>
                  </a:lnTo>
                  <a:lnTo>
                    <a:pt x="0" y="0"/>
                  </a:lnTo>
                  <a:lnTo>
                    <a:pt x="3033" y="0"/>
                  </a:lnTo>
                  <a:lnTo>
                    <a:pt x="3033" y="1103"/>
                  </a:lnTo>
                  <a:moveTo>
                    <a:pt x="2480" y="551"/>
                  </a:moveTo>
                  <a:lnTo>
                    <a:pt x="2480" y="1654"/>
                  </a:lnTo>
                  <a:lnTo>
                    <a:pt x="3583" y="1654"/>
                  </a:lnTo>
                  <a:moveTo>
                    <a:pt x="3583" y="1654"/>
                  </a:moveTo>
                  <a:lnTo>
                    <a:pt x="2480" y="551"/>
                  </a:lnTo>
                  <a:lnTo>
                    <a:pt x="551" y="551"/>
                  </a:lnTo>
                  <a:lnTo>
                    <a:pt x="551" y="4136"/>
                  </a:lnTo>
                  <a:lnTo>
                    <a:pt x="3583" y="4136"/>
                  </a:lnTo>
                  <a:lnTo>
                    <a:pt x="3583" y="1654"/>
                  </a:lnTo>
                  <a:moveTo>
                    <a:pt x="965" y="2757"/>
                  </a:moveTo>
                  <a:lnTo>
                    <a:pt x="2894" y="2757"/>
                  </a:lnTo>
                  <a:moveTo>
                    <a:pt x="965" y="2206"/>
                  </a:moveTo>
                  <a:lnTo>
                    <a:pt x="2894" y="2206"/>
                  </a:lnTo>
                  <a:moveTo>
                    <a:pt x="965" y="1654"/>
                  </a:moveTo>
                  <a:lnTo>
                    <a:pt x="2068" y="1654"/>
                  </a:lnTo>
                  <a:moveTo>
                    <a:pt x="965" y="1103"/>
                  </a:moveTo>
                  <a:lnTo>
                    <a:pt x="2068" y="1103"/>
                  </a:lnTo>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314" name="Group 313">
            <a:extLst>
              <a:ext uri="{FF2B5EF4-FFF2-40B4-BE49-F238E27FC236}">
                <a16:creationId xmlns:a16="http://schemas.microsoft.com/office/drawing/2014/main" id="{EA5469F7-D2D5-46BC-B6AE-6CC32ECFB220}"/>
              </a:ext>
            </a:extLst>
          </p:cNvPr>
          <p:cNvGrpSpPr/>
          <p:nvPr/>
        </p:nvGrpSpPr>
        <p:grpSpPr>
          <a:xfrm>
            <a:off x="8322177" y="2199600"/>
            <a:ext cx="2012843" cy="1469890"/>
            <a:chOff x="8322177" y="2199600"/>
            <a:chExt cx="2012843" cy="1469890"/>
          </a:xfrm>
        </p:grpSpPr>
        <p:sp>
          <p:nvSpPr>
            <p:cNvPr id="315" name="Rectangle 314">
              <a:hlinkClick r:id="rId25" tooltip="Azure Security Center provides critical security hygiene issue detection and remediation (no additional charge) as well as threat detection to monitor for advanced and emerging threats"/>
              <a:extLst>
                <a:ext uri="{FF2B5EF4-FFF2-40B4-BE49-F238E27FC236}">
                  <a16:creationId xmlns:a16="http://schemas.microsoft.com/office/drawing/2014/main" id="{BD0A15BD-D913-4194-A914-C03C2BB9122B}"/>
                </a:ext>
              </a:extLst>
            </p:cNvPr>
            <p:cNvSpPr/>
            <p:nvPr/>
          </p:nvSpPr>
          <p:spPr>
            <a:xfrm>
              <a:off x="8322177" y="2425640"/>
              <a:ext cx="2012843" cy="1024877"/>
            </a:xfrm>
            <a:prstGeom prst="rect">
              <a:avLst/>
            </a:prstGeom>
            <a:solidFill>
              <a:schemeClr val="bg1"/>
            </a:solidFill>
            <a:ln w="38100">
              <a:solidFill>
                <a:schemeClr val="accent3"/>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117475"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4000">
                        <a:srgbClr val="1A1A1A"/>
                      </a:gs>
                      <a:gs pos="10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Azure Security Center</a:t>
              </a:r>
            </a:p>
            <a:p>
              <a:pPr marL="171450" marR="0" lvl="0" indent="-117475" algn="l" defTabSz="914225"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1" i="0" u="none" strike="noStrike" kern="0" cap="none" spc="0" normalizeH="0" baseline="0" noProof="0">
                  <a:ln>
                    <a:noFill/>
                  </a:ln>
                  <a:gradFill>
                    <a:gsLst>
                      <a:gs pos="4000">
                        <a:srgbClr val="0078D4"/>
                      </a:gs>
                      <a:gs pos="100000">
                        <a:srgbClr val="0078D4"/>
                      </a:gs>
                    </a:gsLst>
                    <a:lin ang="5400000" scaled="0"/>
                  </a:gradFill>
                  <a:effectLst/>
                  <a:uLnTx/>
                  <a:uFillTx/>
                  <a:latin typeface="Segoe UI"/>
                  <a:ea typeface="+mn-ea"/>
                  <a:cs typeface="+mn-cs"/>
                </a:rPr>
                <a:t>Threat Protection</a:t>
              </a:r>
            </a:p>
            <a:p>
              <a:pPr marL="171450" marR="0" lvl="0" indent="-117475" algn="l" defTabSz="914225"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0" cap="none" spc="0" normalizeH="0" baseline="0" noProof="0">
                  <a:ln>
                    <a:noFill/>
                  </a:ln>
                  <a:gradFill>
                    <a:gsLst>
                      <a:gs pos="4000">
                        <a:srgbClr val="1A1A1A"/>
                      </a:gs>
                      <a:gs pos="100000">
                        <a:srgbClr val="1A1A1A"/>
                      </a:gs>
                    </a:gsLst>
                    <a:lin ang="5400000" scaled="0"/>
                  </a:gradFill>
                  <a:effectLst/>
                  <a:uLnTx/>
                  <a:uFillTx/>
                  <a:latin typeface="Segoe UI"/>
                  <a:ea typeface="+mn-ea"/>
                  <a:cs typeface="+mn-cs"/>
                </a:rPr>
                <a:t>Threat Detection</a:t>
              </a:r>
            </a:p>
          </p:txBody>
        </p:sp>
        <p:grpSp>
          <p:nvGrpSpPr>
            <p:cNvPr id="316" name="Group 315">
              <a:extLst>
                <a:ext uri="{FF2B5EF4-FFF2-40B4-BE49-F238E27FC236}">
                  <a16:creationId xmlns:a16="http://schemas.microsoft.com/office/drawing/2014/main" id="{6D7C0E49-88B7-44F8-B20A-26BD76665D3B}"/>
                </a:ext>
              </a:extLst>
            </p:cNvPr>
            <p:cNvGrpSpPr/>
            <p:nvPr/>
          </p:nvGrpSpPr>
          <p:grpSpPr>
            <a:xfrm>
              <a:off x="8495110" y="2199600"/>
              <a:ext cx="198148" cy="1469890"/>
              <a:chOff x="8684052" y="2268386"/>
              <a:chExt cx="198148" cy="1469890"/>
            </a:xfrm>
          </p:grpSpPr>
          <p:sp>
            <p:nvSpPr>
              <p:cNvPr id="317" name="Oval 316">
                <a:extLst>
                  <a:ext uri="{FF2B5EF4-FFF2-40B4-BE49-F238E27FC236}">
                    <a16:creationId xmlns:a16="http://schemas.microsoft.com/office/drawing/2014/main" id="{0F76341B-AA12-4B24-9B7F-A23DF15E1A48}"/>
                  </a:ext>
                </a:extLst>
              </p:cNvPr>
              <p:cNvSpPr/>
              <p:nvPr/>
            </p:nvSpPr>
            <p:spPr>
              <a:xfrm rot="10800000">
                <a:off x="8782098" y="2268386"/>
                <a:ext cx="100102" cy="103823"/>
              </a:xfrm>
              <a:prstGeom prst="ellipse">
                <a:avLst/>
              </a:prstGeom>
              <a:solidFill>
                <a:schemeClr val="bg1"/>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gradFill>
                    <a:gsLst>
                      <a:gs pos="4000">
                        <a:srgbClr val="1A1A1A"/>
                      </a:gs>
                      <a:gs pos="100000">
                        <a:srgbClr val="1A1A1A"/>
                      </a:gs>
                    </a:gsLst>
                    <a:lin ang="5400000" scaled="0"/>
                  </a:gradFill>
                  <a:effectLst/>
                  <a:uLnTx/>
                  <a:uFillTx/>
                  <a:latin typeface="Segoe UI"/>
                  <a:ea typeface="+mn-ea"/>
                  <a:cs typeface="+mn-cs"/>
                </a:endParaRPr>
              </a:p>
            </p:txBody>
          </p:sp>
          <p:cxnSp>
            <p:nvCxnSpPr>
              <p:cNvPr id="318" name="Straight Connector 317">
                <a:extLst>
                  <a:ext uri="{FF2B5EF4-FFF2-40B4-BE49-F238E27FC236}">
                    <a16:creationId xmlns:a16="http://schemas.microsoft.com/office/drawing/2014/main" id="{9F1ECA3A-B7C4-4A22-849A-0187C8463475}"/>
                  </a:ext>
                </a:extLst>
              </p:cNvPr>
              <p:cNvCxnSpPr/>
              <p:nvPr/>
            </p:nvCxnSpPr>
            <p:spPr>
              <a:xfrm flipH="1">
                <a:off x="8832149" y="2372209"/>
                <a:ext cx="2382" cy="121597"/>
              </a:xfrm>
              <a:prstGeom prst="line">
                <a:avLst/>
              </a:prstGeom>
              <a:solidFill>
                <a:schemeClr val="bg1"/>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cxnSp>
          <p:sp>
            <p:nvSpPr>
              <p:cNvPr id="319" name="Oval 318">
                <a:extLst>
                  <a:ext uri="{FF2B5EF4-FFF2-40B4-BE49-F238E27FC236}">
                    <a16:creationId xmlns:a16="http://schemas.microsoft.com/office/drawing/2014/main" id="{78074ADC-54DC-4432-9375-6CD87FB2CA54}"/>
                  </a:ext>
                </a:extLst>
              </p:cNvPr>
              <p:cNvSpPr/>
              <p:nvPr/>
            </p:nvSpPr>
            <p:spPr>
              <a:xfrm rot="10800000">
                <a:off x="8684052" y="3634453"/>
                <a:ext cx="100102" cy="103823"/>
              </a:xfrm>
              <a:prstGeom prst="ellipse">
                <a:avLst/>
              </a:prstGeom>
              <a:solidFill>
                <a:schemeClr val="bg1"/>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gradFill>
                    <a:gsLst>
                      <a:gs pos="4000">
                        <a:srgbClr val="1A1A1A"/>
                      </a:gs>
                      <a:gs pos="100000">
                        <a:srgbClr val="1A1A1A"/>
                      </a:gs>
                    </a:gsLst>
                    <a:lin ang="5400000" scaled="0"/>
                  </a:gradFill>
                  <a:effectLst/>
                  <a:uLnTx/>
                  <a:uFillTx/>
                  <a:latin typeface="Segoe UI"/>
                  <a:ea typeface="+mn-ea"/>
                  <a:cs typeface="+mn-cs"/>
                </a:endParaRPr>
              </a:p>
            </p:txBody>
          </p:sp>
          <p:cxnSp>
            <p:nvCxnSpPr>
              <p:cNvPr id="320" name="Straight Connector 319">
                <a:extLst>
                  <a:ext uri="{FF2B5EF4-FFF2-40B4-BE49-F238E27FC236}">
                    <a16:creationId xmlns:a16="http://schemas.microsoft.com/office/drawing/2014/main" id="{7FC32EAE-AF7F-4812-8E3C-14D70A5CB559}"/>
                  </a:ext>
                </a:extLst>
              </p:cNvPr>
              <p:cNvCxnSpPr/>
              <p:nvPr/>
            </p:nvCxnSpPr>
            <p:spPr>
              <a:xfrm flipH="1">
                <a:off x="8739123" y="3506095"/>
                <a:ext cx="2382" cy="121597"/>
              </a:xfrm>
              <a:prstGeom prst="line">
                <a:avLst/>
              </a:prstGeom>
              <a:solidFill>
                <a:schemeClr val="bg1"/>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cxnSp>
        </p:grpSp>
      </p:grpSp>
      <p:sp>
        <p:nvSpPr>
          <p:cNvPr id="2" name="Title 1"/>
          <p:cNvSpPr>
            <a:spLocks noGrp="1"/>
          </p:cNvSpPr>
          <p:nvPr>
            <p:ph type="title"/>
          </p:nvPr>
        </p:nvSpPr>
        <p:spPr>
          <a:xfrm>
            <a:off x="588263" y="457201"/>
            <a:ext cx="11018520" cy="923330"/>
          </a:xfrm>
          <a:gradFill flip="none" rotWithShape="1">
            <a:gsLst>
              <a:gs pos="0">
                <a:srgbClr val="EAEAEA"/>
              </a:gs>
              <a:gs pos="100000">
                <a:schemeClr val="bg2">
                  <a:alpha val="0"/>
                </a:schemeClr>
              </a:gs>
            </a:gsLst>
            <a:path path="rect">
              <a:fillToRect l="100000" t="100000"/>
            </a:path>
            <a:tileRect r="-100000" b="-100000"/>
          </a:gradFill>
        </p:spPr>
        <p:txBody>
          <a:bodyPr/>
          <a:lstStyle/>
          <a:p>
            <a:r>
              <a:rPr lang="en-US"/>
              <a:t>Maximize internal visibility </a:t>
            </a:r>
            <a:br>
              <a:rPr lang="en-US"/>
            </a:br>
            <a:r>
              <a:rPr lang="en-US" sz="2400" b="0">
                <a:gradFill>
                  <a:gsLst>
                    <a:gs pos="1250">
                      <a:srgbClr val="1A1A1A"/>
                    </a:gs>
                    <a:gs pos="100000">
                      <a:srgbClr val="1A1A1A"/>
                    </a:gs>
                  </a:gsLst>
                  <a:lin ang="5400000" scaled="0"/>
                </a:gradFill>
                <a:latin typeface="Segoe UI"/>
              </a:rPr>
              <a:t>Apply Threat Insights Across Your Hybrid Cloud Estate</a:t>
            </a:r>
            <a:endParaRPr lang="en-US" sz="2000" b="0"/>
          </a:p>
        </p:txBody>
      </p:sp>
    </p:spTree>
    <p:extLst>
      <p:ext uri="{BB962C8B-B14F-4D97-AF65-F5344CB8AC3E}">
        <p14:creationId xmlns:p14="http://schemas.microsoft.com/office/powerpoint/2010/main" val="227610561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11"/>
                                        </p:tgtEl>
                                        <p:attrNameLst>
                                          <p:attrName>style.visibility</p:attrName>
                                        </p:attrNameLst>
                                      </p:cBhvr>
                                      <p:to>
                                        <p:strVal val="visible"/>
                                      </p:to>
                                    </p:set>
                                    <p:animEffect transition="in" filter="fade">
                                      <p:cBhvr>
                                        <p:cTn id="7" dur="1000"/>
                                        <p:tgtEl>
                                          <p:spTgt spid="311"/>
                                        </p:tgtEl>
                                      </p:cBhvr>
                                    </p:animEffect>
                                    <p:anim calcmode="lin" valueType="num">
                                      <p:cBhvr>
                                        <p:cTn id="8" dur="1000" fill="hold"/>
                                        <p:tgtEl>
                                          <p:spTgt spid="311"/>
                                        </p:tgtEl>
                                        <p:attrNameLst>
                                          <p:attrName>ppt_x</p:attrName>
                                        </p:attrNameLst>
                                      </p:cBhvr>
                                      <p:tavLst>
                                        <p:tav tm="0">
                                          <p:val>
                                            <p:strVal val="#ppt_x"/>
                                          </p:val>
                                        </p:tav>
                                        <p:tav tm="100000">
                                          <p:val>
                                            <p:strVal val="#ppt_x"/>
                                          </p:val>
                                        </p:tav>
                                      </p:tavLst>
                                    </p:anim>
                                    <p:anim calcmode="lin" valueType="num">
                                      <p:cBhvr>
                                        <p:cTn id="9" dur="1000" fill="hold"/>
                                        <p:tgtEl>
                                          <p:spTgt spid="311"/>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80"/>
                                        </p:tgtEl>
                                        <p:attrNameLst>
                                          <p:attrName>style.visibility</p:attrName>
                                        </p:attrNameLst>
                                      </p:cBhvr>
                                      <p:to>
                                        <p:strVal val="visible"/>
                                      </p:to>
                                    </p:set>
                                    <p:animEffect transition="in" filter="fade">
                                      <p:cBhvr>
                                        <p:cTn id="12" dur="1000"/>
                                        <p:tgtEl>
                                          <p:spTgt spid="280"/>
                                        </p:tgtEl>
                                      </p:cBhvr>
                                    </p:animEffect>
                                    <p:anim calcmode="lin" valueType="num">
                                      <p:cBhvr>
                                        <p:cTn id="13" dur="1000" fill="hold"/>
                                        <p:tgtEl>
                                          <p:spTgt spid="280"/>
                                        </p:tgtEl>
                                        <p:attrNameLst>
                                          <p:attrName>ppt_x</p:attrName>
                                        </p:attrNameLst>
                                      </p:cBhvr>
                                      <p:tavLst>
                                        <p:tav tm="0">
                                          <p:val>
                                            <p:strVal val="#ppt_x"/>
                                          </p:val>
                                        </p:tav>
                                        <p:tav tm="100000">
                                          <p:val>
                                            <p:strVal val="#ppt_x"/>
                                          </p:val>
                                        </p:tav>
                                      </p:tavLst>
                                    </p:anim>
                                    <p:anim calcmode="lin" valueType="num">
                                      <p:cBhvr>
                                        <p:cTn id="14" dur="1000" fill="hold"/>
                                        <p:tgtEl>
                                          <p:spTgt spid="280"/>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250"/>
                                  </p:stCondLst>
                                  <p:childTnLst>
                                    <p:set>
                                      <p:cBhvr>
                                        <p:cTn id="16" dur="1" fill="hold">
                                          <p:stCondLst>
                                            <p:cond delay="0"/>
                                          </p:stCondLst>
                                        </p:cTn>
                                        <p:tgtEl>
                                          <p:spTgt spid="308"/>
                                        </p:tgtEl>
                                        <p:attrNameLst>
                                          <p:attrName>style.visibility</p:attrName>
                                        </p:attrNameLst>
                                      </p:cBhvr>
                                      <p:to>
                                        <p:strVal val="visible"/>
                                      </p:to>
                                    </p:set>
                                    <p:animEffect transition="in" filter="fade">
                                      <p:cBhvr>
                                        <p:cTn id="17" dur="1000"/>
                                        <p:tgtEl>
                                          <p:spTgt spid="308"/>
                                        </p:tgtEl>
                                      </p:cBhvr>
                                    </p:animEffect>
                                    <p:anim calcmode="lin" valueType="num">
                                      <p:cBhvr>
                                        <p:cTn id="18" dur="1000" fill="hold"/>
                                        <p:tgtEl>
                                          <p:spTgt spid="308"/>
                                        </p:tgtEl>
                                        <p:attrNameLst>
                                          <p:attrName>ppt_x</p:attrName>
                                        </p:attrNameLst>
                                      </p:cBhvr>
                                      <p:tavLst>
                                        <p:tav tm="0">
                                          <p:val>
                                            <p:strVal val="#ppt_x"/>
                                          </p:val>
                                        </p:tav>
                                        <p:tav tm="100000">
                                          <p:val>
                                            <p:strVal val="#ppt_x"/>
                                          </p:val>
                                        </p:tav>
                                      </p:tavLst>
                                    </p:anim>
                                    <p:anim calcmode="lin" valueType="num">
                                      <p:cBhvr>
                                        <p:cTn id="19" dur="1000" fill="hold"/>
                                        <p:tgtEl>
                                          <p:spTgt spid="308"/>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250"/>
                                  </p:stCondLst>
                                  <p:childTnLst>
                                    <p:set>
                                      <p:cBhvr>
                                        <p:cTn id="21" dur="1" fill="hold">
                                          <p:stCondLst>
                                            <p:cond delay="0"/>
                                          </p:stCondLst>
                                        </p:cTn>
                                        <p:tgtEl>
                                          <p:spTgt spid="290"/>
                                        </p:tgtEl>
                                        <p:attrNameLst>
                                          <p:attrName>style.visibility</p:attrName>
                                        </p:attrNameLst>
                                      </p:cBhvr>
                                      <p:to>
                                        <p:strVal val="visible"/>
                                      </p:to>
                                    </p:set>
                                    <p:animEffect transition="in" filter="fade">
                                      <p:cBhvr>
                                        <p:cTn id="22" dur="1000"/>
                                        <p:tgtEl>
                                          <p:spTgt spid="290"/>
                                        </p:tgtEl>
                                      </p:cBhvr>
                                    </p:animEffect>
                                    <p:anim calcmode="lin" valueType="num">
                                      <p:cBhvr>
                                        <p:cTn id="23" dur="1000" fill="hold"/>
                                        <p:tgtEl>
                                          <p:spTgt spid="290"/>
                                        </p:tgtEl>
                                        <p:attrNameLst>
                                          <p:attrName>ppt_x</p:attrName>
                                        </p:attrNameLst>
                                      </p:cBhvr>
                                      <p:tavLst>
                                        <p:tav tm="0">
                                          <p:val>
                                            <p:strVal val="#ppt_x"/>
                                          </p:val>
                                        </p:tav>
                                        <p:tav tm="100000">
                                          <p:val>
                                            <p:strVal val="#ppt_x"/>
                                          </p:val>
                                        </p:tav>
                                      </p:tavLst>
                                    </p:anim>
                                    <p:anim calcmode="lin" valueType="num">
                                      <p:cBhvr>
                                        <p:cTn id="24" dur="1000" fill="hold"/>
                                        <p:tgtEl>
                                          <p:spTgt spid="290"/>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500"/>
                                  </p:stCondLst>
                                  <p:childTnLst>
                                    <p:set>
                                      <p:cBhvr>
                                        <p:cTn id="26" dur="1" fill="hold">
                                          <p:stCondLst>
                                            <p:cond delay="0"/>
                                          </p:stCondLst>
                                        </p:cTn>
                                        <p:tgtEl>
                                          <p:spTgt spid="275"/>
                                        </p:tgtEl>
                                        <p:attrNameLst>
                                          <p:attrName>style.visibility</p:attrName>
                                        </p:attrNameLst>
                                      </p:cBhvr>
                                      <p:to>
                                        <p:strVal val="visible"/>
                                      </p:to>
                                    </p:set>
                                    <p:animEffect transition="in" filter="fade">
                                      <p:cBhvr>
                                        <p:cTn id="27" dur="1000"/>
                                        <p:tgtEl>
                                          <p:spTgt spid="275"/>
                                        </p:tgtEl>
                                      </p:cBhvr>
                                    </p:animEffect>
                                    <p:anim calcmode="lin" valueType="num">
                                      <p:cBhvr>
                                        <p:cTn id="28" dur="1000" fill="hold"/>
                                        <p:tgtEl>
                                          <p:spTgt spid="275"/>
                                        </p:tgtEl>
                                        <p:attrNameLst>
                                          <p:attrName>ppt_x</p:attrName>
                                        </p:attrNameLst>
                                      </p:cBhvr>
                                      <p:tavLst>
                                        <p:tav tm="0">
                                          <p:val>
                                            <p:strVal val="#ppt_x"/>
                                          </p:val>
                                        </p:tav>
                                        <p:tav tm="100000">
                                          <p:val>
                                            <p:strVal val="#ppt_x"/>
                                          </p:val>
                                        </p:tav>
                                      </p:tavLst>
                                    </p:anim>
                                    <p:anim calcmode="lin" valueType="num">
                                      <p:cBhvr>
                                        <p:cTn id="29" dur="1000" fill="hold"/>
                                        <p:tgtEl>
                                          <p:spTgt spid="275"/>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500"/>
                                  </p:stCondLst>
                                  <p:childTnLst>
                                    <p:set>
                                      <p:cBhvr>
                                        <p:cTn id="31" dur="1" fill="hold">
                                          <p:stCondLst>
                                            <p:cond delay="0"/>
                                          </p:stCondLst>
                                        </p:cTn>
                                        <p:tgtEl>
                                          <p:spTgt spid="303"/>
                                        </p:tgtEl>
                                        <p:attrNameLst>
                                          <p:attrName>style.visibility</p:attrName>
                                        </p:attrNameLst>
                                      </p:cBhvr>
                                      <p:to>
                                        <p:strVal val="visible"/>
                                      </p:to>
                                    </p:set>
                                    <p:animEffect transition="in" filter="fade">
                                      <p:cBhvr>
                                        <p:cTn id="32" dur="1000"/>
                                        <p:tgtEl>
                                          <p:spTgt spid="303"/>
                                        </p:tgtEl>
                                      </p:cBhvr>
                                    </p:animEffect>
                                    <p:anim calcmode="lin" valueType="num">
                                      <p:cBhvr>
                                        <p:cTn id="33" dur="1000" fill="hold"/>
                                        <p:tgtEl>
                                          <p:spTgt spid="303"/>
                                        </p:tgtEl>
                                        <p:attrNameLst>
                                          <p:attrName>ppt_x</p:attrName>
                                        </p:attrNameLst>
                                      </p:cBhvr>
                                      <p:tavLst>
                                        <p:tav tm="0">
                                          <p:val>
                                            <p:strVal val="#ppt_x"/>
                                          </p:val>
                                        </p:tav>
                                        <p:tav tm="100000">
                                          <p:val>
                                            <p:strVal val="#ppt_x"/>
                                          </p:val>
                                        </p:tav>
                                      </p:tavLst>
                                    </p:anim>
                                    <p:anim calcmode="lin" valueType="num">
                                      <p:cBhvr>
                                        <p:cTn id="34" dur="1000" fill="hold"/>
                                        <p:tgtEl>
                                          <p:spTgt spid="303"/>
                                        </p:tgtEl>
                                        <p:attrNameLst>
                                          <p:attrName>ppt_y</p:attrName>
                                        </p:attrNameLst>
                                      </p:cBhvr>
                                      <p:tavLst>
                                        <p:tav tm="0">
                                          <p:val>
                                            <p:strVal val="#ppt_y+.1"/>
                                          </p:val>
                                        </p:tav>
                                        <p:tav tm="100000">
                                          <p:val>
                                            <p:strVal val="#ppt_y"/>
                                          </p:val>
                                        </p:tav>
                                      </p:tavLst>
                                    </p:anim>
                                  </p:childTnLst>
                                </p:cTn>
                              </p:par>
                            </p:childTnLst>
                          </p:cTn>
                        </p:par>
                        <p:par>
                          <p:cTn id="35" fill="hold">
                            <p:stCondLst>
                              <p:cond delay="1500"/>
                            </p:stCondLst>
                            <p:childTnLst>
                              <p:par>
                                <p:cTn id="36" presetID="53" presetClass="entr" presetSubtype="16" fill="hold" nodeType="afterEffect">
                                  <p:stCondLst>
                                    <p:cond delay="0"/>
                                  </p:stCondLst>
                                  <p:childTnLst>
                                    <p:set>
                                      <p:cBhvr>
                                        <p:cTn id="37" dur="1" fill="hold">
                                          <p:stCondLst>
                                            <p:cond delay="0"/>
                                          </p:stCondLst>
                                        </p:cTn>
                                        <p:tgtEl>
                                          <p:spTgt spid="269"/>
                                        </p:tgtEl>
                                        <p:attrNameLst>
                                          <p:attrName>style.visibility</p:attrName>
                                        </p:attrNameLst>
                                      </p:cBhvr>
                                      <p:to>
                                        <p:strVal val="visible"/>
                                      </p:to>
                                    </p:set>
                                    <p:anim calcmode="lin" valueType="num">
                                      <p:cBhvr>
                                        <p:cTn id="38" dur="500" fill="hold"/>
                                        <p:tgtEl>
                                          <p:spTgt spid="269"/>
                                        </p:tgtEl>
                                        <p:attrNameLst>
                                          <p:attrName>ppt_w</p:attrName>
                                        </p:attrNameLst>
                                      </p:cBhvr>
                                      <p:tavLst>
                                        <p:tav tm="0">
                                          <p:val>
                                            <p:fltVal val="0"/>
                                          </p:val>
                                        </p:tav>
                                        <p:tav tm="100000">
                                          <p:val>
                                            <p:strVal val="#ppt_w"/>
                                          </p:val>
                                        </p:tav>
                                      </p:tavLst>
                                    </p:anim>
                                    <p:anim calcmode="lin" valueType="num">
                                      <p:cBhvr>
                                        <p:cTn id="39" dur="500" fill="hold"/>
                                        <p:tgtEl>
                                          <p:spTgt spid="269"/>
                                        </p:tgtEl>
                                        <p:attrNameLst>
                                          <p:attrName>ppt_h</p:attrName>
                                        </p:attrNameLst>
                                      </p:cBhvr>
                                      <p:tavLst>
                                        <p:tav tm="0">
                                          <p:val>
                                            <p:fltVal val="0"/>
                                          </p:val>
                                        </p:tav>
                                        <p:tav tm="100000">
                                          <p:val>
                                            <p:strVal val="#ppt_h"/>
                                          </p:val>
                                        </p:tav>
                                      </p:tavLst>
                                    </p:anim>
                                    <p:animEffect transition="in" filter="fade">
                                      <p:cBhvr>
                                        <p:cTn id="40" dur="500"/>
                                        <p:tgtEl>
                                          <p:spTgt spid="269"/>
                                        </p:tgtEl>
                                      </p:cBhvr>
                                    </p:animEffect>
                                  </p:childTnLst>
                                </p:cTn>
                              </p:par>
                            </p:childTnLst>
                          </p:cTn>
                        </p:par>
                        <p:par>
                          <p:cTn id="41" fill="hold">
                            <p:stCondLst>
                              <p:cond delay="2000"/>
                            </p:stCondLst>
                            <p:childTnLst>
                              <p:par>
                                <p:cTn id="42" presetID="22" presetClass="entr" presetSubtype="8" fill="hold" nodeType="afterEffect">
                                  <p:stCondLst>
                                    <p:cond delay="0"/>
                                  </p:stCondLst>
                                  <p:childTnLst>
                                    <p:set>
                                      <p:cBhvr>
                                        <p:cTn id="43" dur="1" fill="hold">
                                          <p:stCondLst>
                                            <p:cond delay="0"/>
                                          </p:stCondLst>
                                        </p:cTn>
                                        <p:tgtEl>
                                          <p:spTgt spid="205"/>
                                        </p:tgtEl>
                                        <p:attrNameLst>
                                          <p:attrName>style.visibility</p:attrName>
                                        </p:attrNameLst>
                                      </p:cBhvr>
                                      <p:to>
                                        <p:strVal val="visible"/>
                                      </p:to>
                                    </p:set>
                                    <p:animEffect transition="in" filter="wipe(left)">
                                      <p:cBhvr>
                                        <p:cTn id="44" dur="500"/>
                                        <p:tgtEl>
                                          <p:spTgt spid="205"/>
                                        </p:tgtEl>
                                      </p:cBhvr>
                                    </p:animEffect>
                                  </p:childTnLst>
                                </p:cTn>
                              </p:par>
                              <p:par>
                                <p:cTn id="45" presetID="22" presetClass="entr" presetSubtype="8" fill="hold" nodeType="withEffect">
                                  <p:stCondLst>
                                    <p:cond delay="0"/>
                                  </p:stCondLst>
                                  <p:childTnLst>
                                    <p:set>
                                      <p:cBhvr>
                                        <p:cTn id="46" dur="1" fill="hold">
                                          <p:stCondLst>
                                            <p:cond delay="0"/>
                                          </p:stCondLst>
                                        </p:cTn>
                                        <p:tgtEl>
                                          <p:spTgt spid="206"/>
                                        </p:tgtEl>
                                        <p:attrNameLst>
                                          <p:attrName>style.visibility</p:attrName>
                                        </p:attrNameLst>
                                      </p:cBhvr>
                                      <p:to>
                                        <p:strVal val="visible"/>
                                      </p:to>
                                    </p:set>
                                    <p:animEffect transition="in" filter="wipe(left)">
                                      <p:cBhvr>
                                        <p:cTn id="47" dur="500"/>
                                        <p:tgtEl>
                                          <p:spTgt spid="206"/>
                                        </p:tgtEl>
                                      </p:cBhvr>
                                    </p:animEffect>
                                  </p:childTnLst>
                                </p:cTn>
                              </p:par>
                            </p:childTnLst>
                          </p:cTn>
                        </p:par>
                        <p:par>
                          <p:cTn id="48" fill="hold">
                            <p:stCondLst>
                              <p:cond delay="2500"/>
                            </p:stCondLst>
                            <p:childTnLst>
                              <p:par>
                                <p:cTn id="49" presetID="22" presetClass="entr" presetSubtype="8" fill="hold" nodeType="afterEffect">
                                  <p:stCondLst>
                                    <p:cond delay="0"/>
                                  </p:stCondLst>
                                  <p:childTnLst>
                                    <p:set>
                                      <p:cBhvr>
                                        <p:cTn id="50" dur="1" fill="hold">
                                          <p:stCondLst>
                                            <p:cond delay="0"/>
                                          </p:stCondLst>
                                        </p:cTn>
                                        <p:tgtEl>
                                          <p:spTgt spid="207"/>
                                        </p:tgtEl>
                                        <p:attrNameLst>
                                          <p:attrName>style.visibility</p:attrName>
                                        </p:attrNameLst>
                                      </p:cBhvr>
                                      <p:to>
                                        <p:strVal val="visible"/>
                                      </p:to>
                                    </p:set>
                                    <p:animEffect transition="in" filter="wipe(left)">
                                      <p:cBhvr>
                                        <p:cTn id="51" dur="500"/>
                                        <p:tgtEl>
                                          <p:spTgt spid="207"/>
                                        </p:tgtEl>
                                      </p:cBhvr>
                                    </p:animEffect>
                                  </p:childTnLst>
                                </p:cTn>
                              </p:par>
                            </p:childTnLst>
                          </p:cTn>
                        </p:par>
                        <p:par>
                          <p:cTn id="52" fill="hold">
                            <p:stCondLst>
                              <p:cond delay="3000"/>
                            </p:stCondLst>
                            <p:childTnLst>
                              <p:par>
                                <p:cTn id="53" presetID="22" presetClass="entr" presetSubtype="8" fill="hold" nodeType="afterEffect">
                                  <p:stCondLst>
                                    <p:cond delay="0"/>
                                  </p:stCondLst>
                                  <p:childTnLst>
                                    <p:set>
                                      <p:cBhvr>
                                        <p:cTn id="54" dur="1" fill="hold">
                                          <p:stCondLst>
                                            <p:cond delay="0"/>
                                          </p:stCondLst>
                                        </p:cTn>
                                        <p:tgtEl>
                                          <p:spTgt spid="208"/>
                                        </p:tgtEl>
                                        <p:attrNameLst>
                                          <p:attrName>style.visibility</p:attrName>
                                        </p:attrNameLst>
                                      </p:cBhvr>
                                      <p:to>
                                        <p:strVal val="visible"/>
                                      </p:to>
                                    </p:set>
                                    <p:animEffect transition="in" filter="wipe(left)">
                                      <p:cBhvr>
                                        <p:cTn id="55" dur="500"/>
                                        <p:tgtEl>
                                          <p:spTgt spid="208"/>
                                        </p:tgtEl>
                                      </p:cBhvr>
                                    </p:animEffect>
                                  </p:childTnLst>
                                </p:cTn>
                              </p:par>
                              <p:par>
                                <p:cTn id="56" presetID="22" presetClass="entr" presetSubtype="2" fill="hold" nodeType="withEffect">
                                  <p:stCondLst>
                                    <p:cond delay="0"/>
                                  </p:stCondLst>
                                  <p:childTnLst>
                                    <p:set>
                                      <p:cBhvr>
                                        <p:cTn id="57" dur="1" fill="hold">
                                          <p:stCondLst>
                                            <p:cond delay="0"/>
                                          </p:stCondLst>
                                        </p:cTn>
                                        <p:tgtEl>
                                          <p:spTgt spid="209"/>
                                        </p:tgtEl>
                                        <p:attrNameLst>
                                          <p:attrName>style.visibility</p:attrName>
                                        </p:attrNameLst>
                                      </p:cBhvr>
                                      <p:to>
                                        <p:strVal val="visible"/>
                                      </p:to>
                                    </p:set>
                                    <p:animEffect transition="in" filter="wipe(right)">
                                      <p:cBhvr>
                                        <p:cTn id="58" dur="500"/>
                                        <p:tgtEl>
                                          <p:spTgt spid="209"/>
                                        </p:tgtEl>
                                      </p:cBhvr>
                                    </p:animEffect>
                                  </p:childTnLst>
                                </p:cTn>
                              </p:par>
                              <p:par>
                                <p:cTn id="59" presetID="22" presetClass="entr" presetSubtype="8" fill="hold" nodeType="withEffect">
                                  <p:stCondLst>
                                    <p:cond delay="0"/>
                                  </p:stCondLst>
                                  <p:childTnLst>
                                    <p:set>
                                      <p:cBhvr>
                                        <p:cTn id="60" dur="1" fill="hold">
                                          <p:stCondLst>
                                            <p:cond delay="0"/>
                                          </p:stCondLst>
                                        </p:cTn>
                                        <p:tgtEl>
                                          <p:spTgt spid="210"/>
                                        </p:tgtEl>
                                        <p:attrNameLst>
                                          <p:attrName>style.visibility</p:attrName>
                                        </p:attrNameLst>
                                      </p:cBhvr>
                                      <p:to>
                                        <p:strVal val="visible"/>
                                      </p:to>
                                    </p:set>
                                    <p:animEffect transition="in" filter="wipe(left)">
                                      <p:cBhvr>
                                        <p:cTn id="61" dur="500"/>
                                        <p:tgtEl>
                                          <p:spTgt spid="210"/>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261"/>
                                        </p:tgtEl>
                                        <p:attrNameLst>
                                          <p:attrName>style.visibility</p:attrName>
                                        </p:attrNameLst>
                                      </p:cBhvr>
                                      <p:to>
                                        <p:strVal val="visible"/>
                                      </p:to>
                                    </p:set>
                                    <p:animEffect transition="in" filter="fade">
                                      <p:cBhvr>
                                        <p:cTn id="64" dur="500"/>
                                        <p:tgtEl>
                                          <p:spTgt spid="261"/>
                                        </p:tgtEl>
                                      </p:cBhvr>
                                    </p:animEffect>
                                  </p:childTnLst>
                                </p:cTn>
                              </p:par>
                              <p:par>
                                <p:cTn id="65" presetID="10" presetClass="entr" presetSubtype="0" fill="hold" nodeType="withEffect">
                                  <p:stCondLst>
                                    <p:cond delay="0"/>
                                  </p:stCondLst>
                                  <p:childTnLst>
                                    <p:set>
                                      <p:cBhvr>
                                        <p:cTn id="66" dur="1" fill="hold">
                                          <p:stCondLst>
                                            <p:cond delay="0"/>
                                          </p:stCondLst>
                                        </p:cTn>
                                        <p:tgtEl>
                                          <p:spTgt spid="256"/>
                                        </p:tgtEl>
                                        <p:attrNameLst>
                                          <p:attrName>style.visibility</p:attrName>
                                        </p:attrNameLst>
                                      </p:cBhvr>
                                      <p:to>
                                        <p:strVal val="visible"/>
                                      </p:to>
                                    </p:set>
                                    <p:animEffect transition="in" filter="fade">
                                      <p:cBhvr>
                                        <p:cTn id="67" dur="500"/>
                                        <p:tgtEl>
                                          <p:spTgt spid="256"/>
                                        </p:tgtEl>
                                      </p:cBhvr>
                                    </p:animEffect>
                                  </p:childTnLst>
                                </p:cTn>
                              </p:par>
                            </p:childTnLst>
                          </p:cTn>
                        </p:par>
                        <p:par>
                          <p:cTn id="68" fill="hold">
                            <p:stCondLst>
                              <p:cond delay="3500"/>
                            </p:stCondLst>
                            <p:childTnLst>
                              <p:par>
                                <p:cTn id="69" presetID="10" presetClass="entr" presetSubtype="0" fill="hold" grpId="0" nodeType="afterEffect">
                                  <p:stCondLst>
                                    <p:cond delay="0"/>
                                  </p:stCondLst>
                                  <p:childTnLst>
                                    <p:set>
                                      <p:cBhvr>
                                        <p:cTn id="70" dur="1" fill="hold">
                                          <p:stCondLst>
                                            <p:cond delay="0"/>
                                          </p:stCondLst>
                                        </p:cTn>
                                        <p:tgtEl>
                                          <p:spTgt spid="244"/>
                                        </p:tgtEl>
                                        <p:attrNameLst>
                                          <p:attrName>style.visibility</p:attrName>
                                        </p:attrNameLst>
                                      </p:cBhvr>
                                      <p:to>
                                        <p:strVal val="visible"/>
                                      </p:to>
                                    </p:set>
                                    <p:animEffect transition="in" filter="fade">
                                      <p:cBhvr>
                                        <p:cTn id="71" dur="500"/>
                                        <p:tgtEl>
                                          <p:spTgt spid="244"/>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245"/>
                                        </p:tgtEl>
                                        <p:attrNameLst>
                                          <p:attrName>style.visibility</p:attrName>
                                        </p:attrNameLst>
                                      </p:cBhvr>
                                      <p:to>
                                        <p:strVal val="visible"/>
                                      </p:to>
                                    </p:set>
                                    <p:animEffect transition="in" filter="fade">
                                      <p:cBhvr>
                                        <p:cTn id="74" dur="500"/>
                                        <p:tgtEl>
                                          <p:spTgt spid="245"/>
                                        </p:tgtEl>
                                      </p:cBhvr>
                                    </p:animEffect>
                                  </p:childTnLst>
                                </p:cTn>
                              </p:par>
                              <p:par>
                                <p:cTn id="75" presetID="10" presetClass="entr" presetSubtype="0" fill="hold" grpId="0" nodeType="withEffect">
                                  <p:stCondLst>
                                    <p:cond delay="500"/>
                                  </p:stCondLst>
                                  <p:childTnLst>
                                    <p:set>
                                      <p:cBhvr>
                                        <p:cTn id="76" dur="1" fill="hold">
                                          <p:stCondLst>
                                            <p:cond delay="0"/>
                                          </p:stCondLst>
                                        </p:cTn>
                                        <p:tgtEl>
                                          <p:spTgt spid="204"/>
                                        </p:tgtEl>
                                        <p:attrNameLst>
                                          <p:attrName>style.visibility</p:attrName>
                                        </p:attrNameLst>
                                      </p:cBhvr>
                                      <p:to>
                                        <p:strVal val="visible"/>
                                      </p:to>
                                    </p:set>
                                    <p:animEffect transition="in" filter="fade">
                                      <p:cBhvr>
                                        <p:cTn id="77" dur="500"/>
                                        <p:tgtEl>
                                          <p:spTgt spid="204"/>
                                        </p:tgtEl>
                                      </p:cBhvr>
                                    </p:animEffect>
                                  </p:childTnLst>
                                </p:cTn>
                              </p:par>
                            </p:childTnLst>
                          </p:cTn>
                        </p:par>
                        <p:par>
                          <p:cTn id="78" fill="hold">
                            <p:stCondLst>
                              <p:cond delay="4500"/>
                            </p:stCondLst>
                            <p:childTnLst>
                              <p:par>
                                <p:cTn id="79" presetID="53" presetClass="entr" presetSubtype="16" fill="hold" nodeType="afterEffect">
                                  <p:stCondLst>
                                    <p:cond delay="0"/>
                                  </p:stCondLst>
                                  <p:childTnLst>
                                    <p:set>
                                      <p:cBhvr>
                                        <p:cTn id="80" dur="1" fill="hold">
                                          <p:stCondLst>
                                            <p:cond delay="0"/>
                                          </p:stCondLst>
                                        </p:cTn>
                                        <p:tgtEl>
                                          <p:spTgt spid="180"/>
                                        </p:tgtEl>
                                        <p:attrNameLst>
                                          <p:attrName>style.visibility</p:attrName>
                                        </p:attrNameLst>
                                      </p:cBhvr>
                                      <p:to>
                                        <p:strVal val="visible"/>
                                      </p:to>
                                    </p:set>
                                    <p:anim calcmode="lin" valueType="num">
                                      <p:cBhvr>
                                        <p:cTn id="81" dur="750" fill="hold"/>
                                        <p:tgtEl>
                                          <p:spTgt spid="180"/>
                                        </p:tgtEl>
                                        <p:attrNameLst>
                                          <p:attrName>ppt_w</p:attrName>
                                        </p:attrNameLst>
                                      </p:cBhvr>
                                      <p:tavLst>
                                        <p:tav tm="0">
                                          <p:val>
                                            <p:fltVal val="0"/>
                                          </p:val>
                                        </p:tav>
                                        <p:tav tm="100000">
                                          <p:val>
                                            <p:strVal val="#ppt_w"/>
                                          </p:val>
                                        </p:tav>
                                      </p:tavLst>
                                    </p:anim>
                                    <p:anim calcmode="lin" valueType="num">
                                      <p:cBhvr>
                                        <p:cTn id="82" dur="750" fill="hold"/>
                                        <p:tgtEl>
                                          <p:spTgt spid="180"/>
                                        </p:tgtEl>
                                        <p:attrNameLst>
                                          <p:attrName>ppt_h</p:attrName>
                                        </p:attrNameLst>
                                      </p:cBhvr>
                                      <p:tavLst>
                                        <p:tav tm="0">
                                          <p:val>
                                            <p:fltVal val="0"/>
                                          </p:val>
                                        </p:tav>
                                        <p:tav tm="100000">
                                          <p:val>
                                            <p:strVal val="#ppt_h"/>
                                          </p:val>
                                        </p:tav>
                                      </p:tavLst>
                                    </p:anim>
                                    <p:animEffect transition="in" filter="fade">
                                      <p:cBhvr>
                                        <p:cTn id="83" dur="750"/>
                                        <p:tgtEl>
                                          <p:spTgt spid="180"/>
                                        </p:tgtEl>
                                      </p:cBhvr>
                                    </p:animEffect>
                                  </p:childTnLst>
                                </p:cTn>
                              </p:par>
                              <p:par>
                                <p:cTn id="84" presetID="6" presetClass="entr" presetSubtype="32" fill="hold" nodeType="withEffect">
                                  <p:stCondLst>
                                    <p:cond delay="0"/>
                                  </p:stCondLst>
                                  <p:childTnLst>
                                    <p:set>
                                      <p:cBhvr>
                                        <p:cTn id="85" dur="1" fill="hold">
                                          <p:stCondLst>
                                            <p:cond delay="0"/>
                                          </p:stCondLst>
                                        </p:cTn>
                                        <p:tgtEl>
                                          <p:spTgt spid="179"/>
                                        </p:tgtEl>
                                        <p:attrNameLst>
                                          <p:attrName>style.visibility</p:attrName>
                                        </p:attrNameLst>
                                      </p:cBhvr>
                                      <p:to>
                                        <p:strVal val="visible"/>
                                      </p:to>
                                    </p:set>
                                    <p:animEffect transition="in" filter="circle(out)">
                                      <p:cBhvr>
                                        <p:cTn id="86" dur="1500"/>
                                        <p:tgtEl>
                                          <p:spTgt spid="179"/>
                                        </p:tgtEl>
                                      </p:cBhvr>
                                    </p:animEffect>
                                  </p:childTnLst>
                                </p:cTn>
                              </p:par>
                            </p:childTnLst>
                          </p:cTn>
                        </p:par>
                        <p:par>
                          <p:cTn id="87" fill="hold">
                            <p:stCondLst>
                              <p:cond delay="6000"/>
                            </p:stCondLst>
                            <p:childTnLst>
                              <p:par>
                                <p:cTn id="88" presetID="10" presetClass="entr" presetSubtype="0" fill="hold" grpId="0" nodeType="afterEffect">
                                  <p:stCondLst>
                                    <p:cond delay="0"/>
                                  </p:stCondLst>
                                  <p:childTnLst>
                                    <p:set>
                                      <p:cBhvr>
                                        <p:cTn id="89" dur="1" fill="hold">
                                          <p:stCondLst>
                                            <p:cond delay="0"/>
                                          </p:stCondLst>
                                        </p:cTn>
                                        <p:tgtEl>
                                          <p:spTgt spid="212"/>
                                        </p:tgtEl>
                                        <p:attrNameLst>
                                          <p:attrName>style.visibility</p:attrName>
                                        </p:attrNameLst>
                                      </p:cBhvr>
                                      <p:to>
                                        <p:strVal val="visible"/>
                                      </p:to>
                                    </p:set>
                                    <p:animEffect transition="in" filter="fade">
                                      <p:cBhvr>
                                        <p:cTn id="90" dur="500"/>
                                        <p:tgtEl>
                                          <p:spTgt spid="212"/>
                                        </p:tgtEl>
                                      </p:cBhvr>
                                    </p:animEffect>
                                  </p:childTnLst>
                                </p:cTn>
                              </p:par>
                              <p:par>
                                <p:cTn id="91" presetID="6" presetClass="exit" presetSubtype="16" fill="hold" nodeType="withEffect">
                                  <p:stCondLst>
                                    <p:cond delay="0"/>
                                  </p:stCondLst>
                                  <p:childTnLst>
                                    <p:animEffect transition="out" filter="circle(in)">
                                      <p:cBhvr>
                                        <p:cTn id="92" dur="1250"/>
                                        <p:tgtEl>
                                          <p:spTgt spid="179"/>
                                        </p:tgtEl>
                                      </p:cBhvr>
                                    </p:animEffect>
                                    <p:set>
                                      <p:cBhvr>
                                        <p:cTn id="93" dur="1" fill="hold">
                                          <p:stCondLst>
                                            <p:cond delay="1249"/>
                                          </p:stCondLst>
                                        </p:cTn>
                                        <p:tgtEl>
                                          <p:spTgt spid="179"/>
                                        </p:tgtEl>
                                        <p:attrNameLst>
                                          <p:attrName>style.visibility</p:attrName>
                                        </p:attrNameLst>
                                      </p:cBhvr>
                                      <p:to>
                                        <p:strVal val="hidden"/>
                                      </p:to>
                                    </p:set>
                                  </p:childTnLst>
                                </p:cTn>
                              </p:par>
                              <p:par>
                                <p:cTn id="94" presetID="10" presetClass="entr" presetSubtype="0" fill="hold" grpId="0" nodeType="withEffect">
                                  <p:stCondLst>
                                    <p:cond delay="0"/>
                                  </p:stCondLst>
                                  <p:childTnLst>
                                    <p:set>
                                      <p:cBhvr>
                                        <p:cTn id="95" dur="1" fill="hold">
                                          <p:stCondLst>
                                            <p:cond delay="0"/>
                                          </p:stCondLst>
                                        </p:cTn>
                                        <p:tgtEl>
                                          <p:spTgt spid="211"/>
                                        </p:tgtEl>
                                        <p:attrNameLst>
                                          <p:attrName>style.visibility</p:attrName>
                                        </p:attrNameLst>
                                      </p:cBhvr>
                                      <p:to>
                                        <p:strVal val="visible"/>
                                      </p:to>
                                    </p:set>
                                    <p:animEffect transition="in" filter="fade">
                                      <p:cBhvr>
                                        <p:cTn id="96" dur="500"/>
                                        <p:tgtEl>
                                          <p:spTgt spid="211"/>
                                        </p:tgtEl>
                                      </p:cBhvr>
                                    </p:animEffect>
                                  </p:childTnLst>
                                </p:cTn>
                              </p:par>
                            </p:childTnLst>
                          </p:cTn>
                        </p:par>
                        <p:par>
                          <p:cTn id="97" fill="hold">
                            <p:stCondLst>
                              <p:cond delay="7250"/>
                            </p:stCondLst>
                            <p:childTnLst>
                              <p:par>
                                <p:cTn id="98" presetID="10" presetClass="entr" presetSubtype="0" fill="hold" nodeType="afterEffect">
                                  <p:stCondLst>
                                    <p:cond delay="0"/>
                                  </p:stCondLst>
                                  <p:childTnLst>
                                    <p:set>
                                      <p:cBhvr>
                                        <p:cTn id="99" dur="1" fill="hold">
                                          <p:stCondLst>
                                            <p:cond delay="0"/>
                                          </p:stCondLst>
                                        </p:cTn>
                                        <p:tgtEl>
                                          <p:spTgt spid="213"/>
                                        </p:tgtEl>
                                        <p:attrNameLst>
                                          <p:attrName>style.visibility</p:attrName>
                                        </p:attrNameLst>
                                      </p:cBhvr>
                                      <p:to>
                                        <p:strVal val="visible"/>
                                      </p:to>
                                    </p:set>
                                    <p:animEffect transition="in" filter="fade">
                                      <p:cBhvr>
                                        <p:cTn id="100" dur="500"/>
                                        <p:tgtEl>
                                          <p:spTgt spid="213"/>
                                        </p:tgtEl>
                                      </p:cBhvr>
                                    </p:animEffect>
                                  </p:childTnLst>
                                </p:cTn>
                              </p:par>
                              <p:par>
                                <p:cTn id="101" presetID="6" presetClass="entr" presetSubtype="32" fill="hold" nodeType="withEffect">
                                  <p:stCondLst>
                                    <p:cond delay="0"/>
                                  </p:stCondLst>
                                  <p:childTnLst>
                                    <p:set>
                                      <p:cBhvr>
                                        <p:cTn id="102" dur="1" fill="hold">
                                          <p:stCondLst>
                                            <p:cond delay="0"/>
                                          </p:stCondLst>
                                        </p:cTn>
                                        <p:tgtEl>
                                          <p:spTgt spid="179"/>
                                        </p:tgtEl>
                                        <p:attrNameLst>
                                          <p:attrName>style.visibility</p:attrName>
                                        </p:attrNameLst>
                                      </p:cBhvr>
                                      <p:to>
                                        <p:strVal val="visible"/>
                                      </p:to>
                                    </p:set>
                                    <p:animEffect transition="in" filter="circle(out)">
                                      <p:cBhvr>
                                        <p:cTn id="103" dur="1000"/>
                                        <p:tgtEl>
                                          <p:spTgt spid="179"/>
                                        </p:tgtEl>
                                      </p:cBhvr>
                                    </p:animEffect>
                                  </p:childTnLst>
                                </p:cTn>
                              </p:par>
                            </p:childTnLst>
                          </p:cTn>
                        </p:par>
                        <p:par>
                          <p:cTn id="104" fill="hold">
                            <p:stCondLst>
                              <p:cond delay="8250"/>
                            </p:stCondLst>
                            <p:childTnLst>
                              <p:par>
                                <p:cTn id="105" presetID="10" presetClass="entr" presetSubtype="0" fill="hold" nodeType="afterEffect">
                                  <p:stCondLst>
                                    <p:cond delay="0"/>
                                  </p:stCondLst>
                                  <p:childTnLst>
                                    <p:set>
                                      <p:cBhvr>
                                        <p:cTn id="106" dur="1" fill="hold">
                                          <p:stCondLst>
                                            <p:cond delay="0"/>
                                          </p:stCondLst>
                                        </p:cTn>
                                        <p:tgtEl>
                                          <p:spTgt spid="314"/>
                                        </p:tgtEl>
                                        <p:attrNameLst>
                                          <p:attrName>style.visibility</p:attrName>
                                        </p:attrNameLst>
                                      </p:cBhvr>
                                      <p:to>
                                        <p:strVal val="visible"/>
                                      </p:to>
                                    </p:set>
                                    <p:animEffect transition="in" filter="fade">
                                      <p:cBhvr>
                                        <p:cTn id="107" dur="500"/>
                                        <p:tgtEl>
                                          <p:spTgt spid="314"/>
                                        </p:tgtEl>
                                      </p:cBhvr>
                                    </p:animEffect>
                                  </p:childTnLst>
                                </p:cTn>
                              </p:par>
                              <p:par>
                                <p:cTn id="108" presetID="6" presetClass="exit" presetSubtype="16" fill="hold" nodeType="withEffect">
                                  <p:stCondLst>
                                    <p:cond delay="250"/>
                                  </p:stCondLst>
                                  <p:childTnLst>
                                    <p:animEffect transition="out" filter="circle(in)">
                                      <p:cBhvr>
                                        <p:cTn id="109" dur="1000"/>
                                        <p:tgtEl>
                                          <p:spTgt spid="179"/>
                                        </p:tgtEl>
                                      </p:cBhvr>
                                    </p:animEffect>
                                    <p:set>
                                      <p:cBhvr>
                                        <p:cTn id="110" dur="1" fill="hold">
                                          <p:stCondLst>
                                            <p:cond delay="999"/>
                                          </p:stCondLst>
                                        </p:cTn>
                                        <p:tgtEl>
                                          <p:spTgt spid="179"/>
                                        </p:tgtEl>
                                        <p:attrNameLst>
                                          <p:attrName>style.visibility</p:attrName>
                                        </p:attrNameLst>
                                      </p:cBhvr>
                                      <p:to>
                                        <p:strVal val="hidden"/>
                                      </p:to>
                                    </p:set>
                                  </p:childTnLst>
                                </p:cTn>
                              </p:par>
                              <p:par>
                                <p:cTn id="111" presetID="10" presetClass="entr" presetSubtype="0" fill="hold" nodeType="withEffect">
                                  <p:stCondLst>
                                    <p:cond delay="500"/>
                                  </p:stCondLst>
                                  <p:childTnLst>
                                    <p:set>
                                      <p:cBhvr>
                                        <p:cTn id="112" dur="1" fill="hold">
                                          <p:stCondLst>
                                            <p:cond delay="0"/>
                                          </p:stCondLst>
                                        </p:cTn>
                                        <p:tgtEl>
                                          <p:spTgt spid="241"/>
                                        </p:tgtEl>
                                        <p:attrNameLst>
                                          <p:attrName>style.visibility</p:attrName>
                                        </p:attrNameLst>
                                      </p:cBhvr>
                                      <p:to>
                                        <p:strVal val="visible"/>
                                      </p:to>
                                    </p:set>
                                    <p:animEffect transition="in" filter="fade">
                                      <p:cBhvr>
                                        <p:cTn id="113" dur="500"/>
                                        <p:tgtEl>
                                          <p:spTgt spid="241"/>
                                        </p:tgtEl>
                                      </p:cBhvr>
                                    </p:animEffect>
                                  </p:childTnLst>
                                </p:cTn>
                              </p:par>
                              <p:par>
                                <p:cTn id="114" presetID="10" presetClass="entr" presetSubtype="0" fill="hold" nodeType="withEffect">
                                  <p:stCondLst>
                                    <p:cond delay="750"/>
                                  </p:stCondLst>
                                  <p:childTnLst>
                                    <p:set>
                                      <p:cBhvr>
                                        <p:cTn id="115" dur="1" fill="hold">
                                          <p:stCondLst>
                                            <p:cond delay="0"/>
                                          </p:stCondLst>
                                        </p:cTn>
                                        <p:tgtEl>
                                          <p:spTgt spid="216"/>
                                        </p:tgtEl>
                                        <p:attrNameLst>
                                          <p:attrName>style.visibility</p:attrName>
                                        </p:attrNameLst>
                                      </p:cBhvr>
                                      <p:to>
                                        <p:strVal val="visible"/>
                                      </p:to>
                                    </p:set>
                                    <p:animEffect transition="in" filter="fade">
                                      <p:cBhvr>
                                        <p:cTn id="116" dur="500"/>
                                        <p:tgtEl>
                                          <p:spTgt spid="216"/>
                                        </p:tgtEl>
                                      </p:cBhvr>
                                    </p:animEffect>
                                  </p:childTnLst>
                                </p:cTn>
                              </p:par>
                              <p:par>
                                <p:cTn id="117" presetID="6" presetClass="entr" presetSubtype="32" fill="hold" nodeType="withEffect">
                                  <p:stCondLst>
                                    <p:cond delay="1500"/>
                                  </p:stCondLst>
                                  <p:childTnLst>
                                    <p:set>
                                      <p:cBhvr>
                                        <p:cTn id="118" dur="1" fill="hold">
                                          <p:stCondLst>
                                            <p:cond delay="0"/>
                                          </p:stCondLst>
                                        </p:cTn>
                                        <p:tgtEl>
                                          <p:spTgt spid="179"/>
                                        </p:tgtEl>
                                        <p:attrNameLst>
                                          <p:attrName>style.visibility</p:attrName>
                                        </p:attrNameLst>
                                      </p:cBhvr>
                                      <p:to>
                                        <p:strVal val="visible"/>
                                      </p:to>
                                    </p:set>
                                    <p:animEffect transition="in" filter="circle(out)">
                                      <p:cBhvr>
                                        <p:cTn id="119" dur="1000"/>
                                        <p:tgtEl>
                                          <p:spTgt spid="179"/>
                                        </p:tgtEl>
                                      </p:cBhvr>
                                    </p:animEffect>
                                  </p:childTnLst>
                                </p:cTn>
                              </p:par>
                            </p:childTnLst>
                          </p:cTn>
                        </p:par>
                      </p:childTnLst>
                    </p:cTn>
                  </p:par>
                  <p:par>
                    <p:cTn id="120" fill="hold">
                      <p:stCondLst>
                        <p:cond delay="indefinite"/>
                      </p:stCondLst>
                      <p:childTnLst>
                        <p:par>
                          <p:cTn id="121" fill="hold">
                            <p:stCondLst>
                              <p:cond delay="0"/>
                            </p:stCondLst>
                            <p:childTnLst>
                              <p:par>
                                <p:cTn id="122" presetID="10" presetClass="entr" presetSubtype="0" fill="hold" grpId="0" nodeType="clickEffect">
                                  <p:stCondLst>
                                    <p:cond delay="0"/>
                                  </p:stCondLst>
                                  <p:childTnLst>
                                    <p:set>
                                      <p:cBhvr>
                                        <p:cTn id="123" dur="1" fill="hold">
                                          <p:stCondLst>
                                            <p:cond delay="0"/>
                                          </p:stCondLst>
                                        </p:cTn>
                                        <p:tgtEl>
                                          <p:spTgt spid="262"/>
                                        </p:tgtEl>
                                        <p:attrNameLst>
                                          <p:attrName>style.visibility</p:attrName>
                                        </p:attrNameLst>
                                      </p:cBhvr>
                                      <p:to>
                                        <p:strVal val="visible"/>
                                      </p:to>
                                    </p:set>
                                    <p:animEffect transition="in" filter="fade">
                                      <p:cBhvr>
                                        <p:cTn id="124" dur="500"/>
                                        <p:tgtEl>
                                          <p:spTgt spid="262"/>
                                        </p:tgtEl>
                                      </p:cBhvr>
                                    </p:animEffect>
                                  </p:childTnLst>
                                </p:cTn>
                              </p:par>
                              <p:par>
                                <p:cTn id="125" presetID="6" presetClass="exit" presetSubtype="16" fill="hold" nodeType="withEffect">
                                  <p:stCondLst>
                                    <p:cond delay="0"/>
                                  </p:stCondLst>
                                  <p:childTnLst>
                                    <p:animEffect transition="out" filter="circle(in)">
                                      <p:cBhvr>
                                        <p:cTn id="126" dur="1000"/>
                                        <p:tgtEl>
                                          <p:spTgt spid="179"/>
                                        </p:tgtEl>
                                      </p:cBhvr>
                                    </p:animEffect>
                                    <p:set>
                                      <p:cBhvr>
                                        <p:cTn id="127" dur="1" fill="hold">
                                          <p:stCondLst>
                                            <p:cond delay="999"/>
                                          </p:stCondLst>
                                        </p:cTn>
                                        <p:tgtEl>
                                          <p:spTgt spid="179"/>
                                        </p:tgtEl>
                                        <p:attrNameLst>
                                          <p:attrName>style.visibility</p:attrName>
                                        </p:attrNameLst>
                                      </p:cBhvr>
                                      <p:to>
                                        <p:strVal val="hidden"/>
                                      </p:to>
                                    </p:set>
                                  </p:childTnLst>
                                </p:cTn>
                              </p:par>
                              <p:par>
                                <p:cTn id="128" presetID="10" presetClass="entr" presetSubtype="0" fill="hold" nodeType="withEffect">
                                  <p:stCondLst>
                                    <p:cond delay="250"/>
                                  </p:stCondLst>
                                  <p:childTnLst>
                                    <p:set>
                                      <p:cBhvr>
                                        <p:cTn id="129" dur="1" fill="hold">
                                          <p:stCondLst>
                                            <p:cond delay="0"/>
                                          </p:stCondLst>
                                        </p:cTn>
                                        <p:tgtEl>
                                          <p:spTgt spid="254"/>
                                        </p:tgtEl>
                                        <p:attrNameLst>
                                          <p:attrName>style.visibility</p:attrName>
                                        </p:attrNameLst>
                                      </p:cBhvr>
                                      <p:to>
                                        <p:strVal val="visible"/>
                                      </p:to>
                                    </p:set>
                                    <p:animEffect transition="in" filter="fade">
                                      <p:cBhvr>
                                        <p:cTn id="130" dur="500"/>
                                        <p:tgtEl>
                                          <p:spTgt spid="254"/>
                                        </p:tgtEl>
                                      </p:cBhvr>
                                    </p:animEffect>
                                  </p:childTnLst>
                                </p:cTn>
                              </p:par>
                              <p:par>
                                <p:cTn id="131" presetID="10" presetClass="entr" presetSubtype="0" fill="hold" nodeType="withEffect">
                                  <p:stCondLst>
                                    <p:cond delay="500"/>
                                  </p:stCondLst>
                                  <p:childTnLst>
                                    <p:set>
                                      <p:cBhvr>
                                        <p:cTn id="132" dur="1" fill="hold">
                                          <p:stCondLst>
                                            <p:cond delay="0"/>
                                          </p:stCondLst>
                                        </p:cTn>
                                        <p:tgtEl>
                                          <p:spTgt spid="255"/>
                                        </p:tgtEl>
                                        <p:attrNameLst>
                                          <p:attrName>style.visibility</p:attrName>
                                        </p:attrNameLst>
                                      </p:cBhvr>
                                      <p:to>
                                        <p:strVal val="visible"/>
                                      </p:to>
                                    </p:set>
                                    <p:animEffect transition="in" filter="fade">
                                      <p:cBhvr>
                                        <p:cTn id="133" dur="500"/>
                                        <p:tgtEl>
                                          <p:spTgt spid="255"/>
                                        </p:tgtEl>
                                      </p:cBhvr>
                                    </p:animEffect>
                                  </p:childTnLst>
                                </p:cTn>
                              </p:par>
                              <p:par>
                                <p:cTn id="134" presetID="6" presetClass="entr" presetSubtype="32" fill="hold" nodeType="withEffect">
                                  <p:stCondLst>
                                    <p:cond delay="1500"/>
                                  </p:stCondLst>
                                  <p:childTnLst>
                                    <p:set>
                                      <p:cBhvr>
                                        <p:cTn id="135" dur="1" fill="hold">
                                          <p:stCondLst>
                                            <p:cond delay="0"/>
                                          </p:stCondLst>
                                        </p:cTn>
                                        <p:tgtEl>
                                          <p:spTgt spid="179"/>
                                        </p:tgtEl>
                                        <p:attrNameLst>
                                          <p:attrName>style.visibility</p:attrName>
                                        </p:attrNameLst>
                                      </p:cBhvr>
                                      <p:to>
                                        <p:strVal val="visible"/>
                                      </p:to>
                                    </p:set>
                                    <p:animEffect transition="in" filter="circle(out)">
                                      <p:cBhvr>
                                        <p:cTn id="136" dur="1000"/>
                                        <p:tgtEl>
                                          <p:spTgt spid="179"/>
                                        </p:tgtEl>
                                      </p:cBhvr>
                                    </p:animEffect>
                                  </p:childTnLst>
                                </p:cTn>
                              </p:par>
                            </p:childTnLst>
                          </p:cTn>
                        </p:par>
                      </p:childTnLst>
                    </p:cTn>
                  </p:par>
                  <p:par>
                    <p:cTn id="137" fill="hold">
                      <p:stCondLst>
                        <p:cond delay="indefinite"/>
                      </p:stCondLst>
                      <p:childTnLst>
                        <p:par>
                          <p:cTn id="138" fill="hold">
                            <p:stCondLst>
                              <p:cond delay="0"/>
                            </p:stCondLst>
                            <p:childTnLst>
                              <p:par>
                                <p:cTn id="139" presetID="10" presetClass="entr" presetSubtype="0" fill="hold" nodeType="clickEffect">
                                  <p:stCondLst>
                                    <p:cond delay="0"/>
                                  </p:stCondLst>
                                  <p:childTnLst>
                                    <p:set>
                                      <p:cBhvr>
                                        <p:cTn id="140" dur="1" fill="hold">
                                          <p:stCondLst>
                                            <p:cond delay="0"/>
                                          </p:stCondLst>
                                        </p:cTn>
                                        <p:tgtEl>
                                          <p:spTgt spid="236"/>
                                        </p:tgtEl>
                                        <p:attrNameLst>
                                          <p:attrName>style.visibility</p:attrName>
                                        </p:attrNameLst>
                                      </p:cBhvr>
                                      <p:to>
                                        <p:strVal val="visible"/>
                                      </p:to>
                                    </p:set>
                                    <p:animEffect transition="in" filter="fade">
                                      <p:cBhvr>
                                        <p:cTn id="141" dur="500"/>
                                        <p:tgtEl>
                                          <p:spTgt spid="236"/>
                                        </p:tgtEl>
                                      </p:cBhvr>
                                    </p:animEffect>
                                  </p:childTnLst>
                                </p:cTn>
                              </p:par>
                              <p:par>
                                <p:cTn id="142" presetID="42" presetClass="entr" presetSubtype="0" fill="hold" grpId="0" nodeType="withEffect">
                                  <p:stCondLst>
                                    <p:cond delay="500"/>
                                  </p:stCondLst>
                                  <p:childTnLst>
                                    <p:set>
                                      <p:cBhvr>
                                        <p:cTn id="143" dur="1" fill="hold">
                                          <p:stCondLst>
                                            <p:cond delay="0"/>
                                          </p:stCondLst>
                                        </p:cTn>
                                        <p:tgtEl>
                                          <p:spTgt spid="239"/>
                                        </p:tgtEl>
                                        <p:attrNameLst>
                                          <p:attrName>style.visibility</p:attrName>
                                        </p:attrNameLst>
                                      </p:cBhvr>
                                      <p:to>
                                        <p:strVal val="visible"/>
                                      </p:to>
                                    </p:set>
                                    <p:animEffect transition="in" filter="fade">
                                      <p:cBhvr>
                                        <p:cTn id="144" dur="1000"/>
                                        <p:tgtEl>
                                          <p:spTgt spid="239"/>
                                        </p:tgtEl>
                                      </p:cBhvr>
                                    </p:animEffect>
                                    <p:anim calcmode="lin" valueType="num">
                                      <p:cBhvr>
                                        <p:cTn id="145" dur="1000" fill="hold"/>
                                        <p:tgtEl>
                                          <p:spTgt spid="239"/>
                                        </p:tgtEl>
                                        <p:attrNameLst>
                                          <p:attrName>ppt_x</p:attrName>
                                        </p:attrNameLst>
                                      </p:cBhvr>
                                      <p:tavLst>
                                        <p:tav tm="0">
                                          <p:val>
                                            <p:strVal val="#ppt_x"/>
                                          </p:val>
                                        </p:tav>
                                        <p:tav tm="100000">
                                          <p:val>
                                            <p:strVal val="#ppt_x"/>
                                          </p:val>
                                        </p:tav>
                                      </p:tavLst>
                                    </p:anim>
                                    <p:anim calcmode="lin" valueType="num">
                                      <p:cBhvr>
                                        <p:cTn id="146" dur="1000" fill="hold"/>
                                        <p:tgtEl>
                                          <p:spTgt spid="239"/>
                                        </p:tgtEl>
                                        <p:attrNameLst>
                                          <p:attrName>ppt_y</p:attrName>
                                        </p:attrNameLst>
                                      </p:cBhvr>
                                      <p:tavLst>
                                        <p:tav tm="0">
                                          <p:val>
                                            <p:strVal val="#ppt_y+.1"/>
                                          </p:val>
                                        </p:tav>
                                        <p:tav tm="100000">
                                          <p:val>
                                            <p:strVal val="#ppt_y"/>
                                          </p:val>
                                        </p:tav>
                                      </p:tavLst>
                                    </p:anim>
                                  </p:childTnLst>
                                </p:cTn>
                              </p:par>
                              <p:par>
                                <p:cTn id="147" presetID="6" presetClass="exit" presetSubtype="16" fill="hold" nodeType="withEffect">
                                  <p:stCondLst>
                                    <p:cond delay="500"/>
                                  </p:stCondLst>
                                  <p:childTnLst>
                                    <p:animEffect transition="out" filter="circle(in)">
                                      <p:cBhvr>
                                        <p:cTn id="148" dur="1000"/>
                                        <p:tgtEl>
                                          <p:spTgt spid="179"/>
                                        </p:tgtEl>
                                      </p:cBhvr>
                                    </p:animEffect>
                                    <p:set>
                                      <p:cBhvr>
                                        <p:cTn id="149" dur="1" fill="hold">
                                          <p:stCondLst>
                                            <p:cond delay="999"/>
                                          </p:stCondLst>
                                        </p:cTn>
                                        <p:tgtEl>
                                          <p:spTgt spid="179"/>
                                        </p:tgtEl>
                                        <p:attrNameLst>
                                          <p:attrName>style.visibility</p:attrName>
                                        </p:attrNameLst>
                                      </p:cBhvr>
                                      <p:to>
                                        <p:strVal val="hidden"/>
                                      </p:to>
                                    </p:set>
                                  </p:childTnLst>
                                </p:cTn>
                              </p:par>
                              <p:par>
                                <p:cTn id="150" presetID="42" presetClass="entr" presetSubtype="0" fill="hold" nodeType="withEffect">
                                  <p:stCondLst>
                                    <p:cond delay="500"/>
                                  </p:stCondLst>
                                  <p:childTnLst>
                                    <p:set>
                                      <p:cBhvr>
                                        <p:cTn id="151" dur="1" fill="hold">
                                          <p:stCondLst>
                                            <p:cond delay="0"/>
                                          </p:stCondLst>
                                        </p:cTn>
                                        <p:tgtEl>
                                          <p:spTgt spid="263"/>
                                        </p:tgtEl>
                                        <p:attrNameLst>
                                          <p:attrName>style.visibility</p:attrName>
                                        </p:attrNameLst>
                                      </p:cBhvr>
                                      <p:to>
                                        <p:strVal val="visible"/>
                                      </p:to>
                                    </p:set>
                                    <p:animEffect transition="in" filter="fade">
                                      <p:cBhvr>
                                        <p:cTn id="152" dur="1000"/>
                                        <p:tgtEl>
                                          <p:spTgt spid="263"/>
                                        </p:tgtEl>
                                      </p:cBhvr>
                                    </p:animEffect>
                                    <p:anim calcmode="lin" valueType="num">
                                      <p:cBhvr>
                                        <p:cTn id="153" dur="1000" fill="hold"/>
                                        <p:tgtEl>
                                          <p:spTgt spid="263"/>
                                        </p:tgtEl>
                                        <p:attrNameLst>
                                          <p:attrName>ppt_x</p:attrName>
                                        </p:attrNameLst>
                                      </p:cBhvr>
                                      <p:tavLst>
                                        <p:tav tm="0">
                                          <p:val>
                                            <p:strVal val="#ppt_x"/>
                                          </p:val>
                                        </p:tav>
                                        <p:tav tm="100000">
                                          <p:val>
                                            <p:strVal val="#ppt_x"/>
                                          </p:val>
                                        </p:tav>
                                      </p:tavLst>
                                    </p:anim>
                                    <p:anim calcmode="lin" valueType="num">
                                      <p:cBhvr>
                                        <p:cTn id="154" dur="1000" fill="hold"/>
                                        <p:tgtEl>
                                          <p:spTgt spid="263"/>
                                        </p:tgtEl>
                                        <p:attrNameLst>
                                          <p:attrName>ppt_y</p:attrName>
                                        </p:attrNameLst>
                                      </p:cBhvr>
                                      <p:tavLst>
                                        <p:tav tm="0">
                                          <p:val>
                                            <p:strVal val="#ppt_y+.1"/>
                                          </p:val>
                                        </p:tav>
                                        <p:tav tm="100000">
                                          <p:val>
                                            <p:strVal val="#ppt_y"/>
                                          </p:val>
                                        </p:tav>
                                      </p:tavLst>
                                    </p:anim>
                                  </p:childTnLst>
                                </p:cTn>
                              </p:par>
                              <p:par>
                                <p:cTn id="155" presetID="42" presetClass="entr" presetSubtype="0" fill="hold" grpId="0" nodeType="withEffect">
                                  <p:stCondLst>
                                    <p:cond delay="1250"/>
                                  </p:stCondLst>
                                  <p:childTnLst>
                                    <p:set>
                                      <p:cBhvr>
                                        <p:cTn id="156" dur="1" fill="hold">
                                          <p:stCondLst>
                                            <p:cond delay="0"/>
                                          </p:stCondLst>
                                        </p:cTn>
                                        <p:tgtEl>
                                          <p:spTgt spid="240"/>
                                        </p:tgtEl>
                                        <p:attrNameLst>
                                          <p:attrName>style.visibility</p:attrName>
                                        </p:attrNameLst>
                                      </p:cBhvr>
                                      <p:to>
                                        <p:strVal val="visible"/>
                                      </p:to>
                                    </p:set>
                                    <p:animEffect transition="in" filter="fade">
                                      <p:cBhvr>
                                        <p:cTn id="157" dur="1000"/>
                                        <p:tgtEl>
                                          <p:spTgt spid="240"/>
                                        </p:tgtEl>
                                      </p:cBhvr>
                                    </p:animEffect>
                                    <p:anim calcmode="lin" valueType="num">
                                      <p:cBhvr>
                                        <p:cTn id="158" dur="1000" fill="hold"/>
                                        <p:tgtEl>
                                          <p:spTgt spid="240"/>
                                        </p:tgtEl>
                                        <p:attrNameLst>
                                          <p:attrName>ppt_x</p:attrName>
                                        </p:attrNameLst>
                                      </p:cBhvr>
                                      <p:tavLst>
                                        <p:tav tm="0">
                                          <p:val>
                                            <p:strVal val="#ppt_x"/>
                                          </p:val>
                                        </p:tav>
                                        <p:tav tm="100000">
                                          <p:val>
                                            <p:strVal val="#ppt_x"/>
                                          </p:val>
                                        </p:tav>
                                      </p:tavLst>
                                    </p:anim>
                                    <p:anim calcmode="lin" valueType="num">
                                      <p:cBhvr>
                                        <p:cTn id="159" dur="1000" fill="hold"/>
                                        <p:tgtEl>
                                          <p:spTgt spid="240"/>
                                        </p:tgtEl>
                                        <p:attrNameLst>
                                          <p:attrName>ppt_y</p:attrName>
                                        </p:attrNameLst>
                                      </p:cBhvr>
                                      <p:tavLst>
                                        <p:tav tm="0">
                                          <p:val>
                                            <p:strVal val="#ppt_y+.1"/>
                                          </p:val>
                                        </p:tav>
                                        <p:tav tm="100000">
                                          <p:val>
                                            <p:strVal val="#ppt_y"/>
                                          </p:val>
                                        </p:tav>
                                      </p:tavLst>
                                    </p:anim>
                                  </p:childTnLst>
                                </p:cTn>
                              </p:par>
                              <p:par>
                                <p:cTn id="160" presetID="42" presetClass="entr" presetSubtype="0" fill="hold" nodeType="withEffect">
                                  <p:stCondLst>
                                    <p:cond delay="1250"/>
                                  </p:stCondLst>
                                  <p:childTnLst>
                                    <p:set>
                                      <p:cBhvr>
                                        <p:cTn id="161" dur="1" fill="hold">
                                          <p:stCondLst>
                                            <p:cond delay="0"/>
                                          </p:stCondLst>
                                        </p:cTn>
                                        <p:tgtEl>
                                          <p:spTgt spid="266"/>
                                        </p:tgtEl>
                                        <p:attrNameLst>
                                          <p:attrName>style.visibility</p:attrName>
                                        </p:attrNameLst>
                                      </p:cBhvr>
                                      <p:to>
                                        <p:strVal val="visible"/>
                                      </p:to>
                                    </p:set>
                                    <p:animEffect transition="in" filter="fade">
                                      <p:cBhvr>
                                        <p:cTn id="162" dur="1000"/>
                                        <p:tgtEl>
                                          <p:spTgt spid="266"/>
                                        </p:tgtEl>
                                      </p:cBhvr>
                                    </p:animEffect>
                                    <p:anim calcmode="lin" valueType="num">
                                      <p:cBhvr>
                                        <p:cTn id="163" dur="1000" fill="hold"/>
                                        <p:tgtEl>
                                          <p:spTgt spid="266"/>
                                        </p:tgtEl>
                                        <p:attrNameLst>
                                          <p:attrName>ppt_x</p:attrName>
                                        </p:attrNameLst>
                                      </p:cBhvr>
                                      <p:tavLst>
                                        <p:tav tm="0">
                                          <p:val>
                                            <p:strVal val="#ppt_x"/>
                                          </p:val>
                                        </p:tav>
                                        <p:tav tm="100000">
                                          <p:val>
                                            <p:strVal val="#ppt_x"/>
                                          </p:val>
                                        </p:tav>
                                      </p:tavLst>
                                    </p:anim>
                                    <p:anim calcmode="lin" valueType="num">
                                      <p:cBhvr>
                                        <p:cTn id="164" dur="1000" fill="hold"/>
                                        <p:tgtEl>
                                          <p:spTgt spid="266"/>
                                        </p:tgtEl>
                                        <p:attrNameLst>
                                          <p:attrName>ppt_y</p:attrName>
                                        </p:attrNameLst>
                                      </p:cBhvr>
                                      <p:tavLst>
                                        <p:tav tm="0">
                                          <p:val>
                                            <p:strVal val="#ppt_y+.1"/>
                                          </p:val>
                                        </p:tav>
                                        <p:tav tm="100000">
                                          <p:val>
                                            <p:strVal val="#ppt_y"/>
                                          </p:val>
                                        </p:tav>
                                      </p:tavLst>
                                    </p:anim>
                                  </p:childTnLst>
                                </p:cTn>
                              </p:par>
                              <p:par>
                                <p:cTn id="165" presetID="6" presetClass="entr" presetSubtype="32" fill="hold" nodeType="withEffect">
                                  <p:stCondLst>
                                    <p:cond delay="2500"/>
                                  </p:stCondLst>
                                  <p:childTnLst>
                                    <p:set>
                                      <p:cBhvr>
                                        <p:cTn id="166" dur="1" fill="hold">
                                          <p:stCondLst>
                                            <p:cond delay="0"/>
                                          </p:stCondLst>
                                        </p:cTn>
                                        <p:tgtEl>
                                          <p:spTgt spid="179"/>
                                        </p:tgtEl>
                                        <p:attrNameLst>
                                          <p:attrName>style.visibility</p:attrName>
                                        </p:attrNameLst>
                                      </p:cBhvr>
                                      <p:to>
                                        <p:strVal val="visible"/>
                                      </p:to>
                                    </p:set>
                                    <p:animEffect transition="in" filter="circle(out)">
                                      <p:cBhvr>
                                        <p:cTn id="167" dur="1000"/>
                                        <p:tgtEl>
                                          <p:spTgt spid="1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 grpId="0" animBg="1"/>
      <p:bldP spid="211" grpId="0" animBg="1"/>
      <p:bldP spid="212" grpId="0"/>
      <p:bldP spid="239" grpId="0"/>
      <p:bldP spid="240" grpId="0"/>
      <p:bldP spid="244" grpId="0" animBg="1"/>
      <p:bldP spid="245" grpId="0" animBg="1"/>
      <p:bldP spid="261" grpId="0" animBg="1"/>
      <p:bldP spid="262"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8263" y="457201"/>
            <a:ext cx="11018520" cy="553999"/>
          </a:xfrm>
        </p:spPr>
        <p:txBody>
          <a:bodyPr/>
          <a:lstStyle/>
          <a:p>
            <a:r>
              <a:rPr lang="en-US"/>
              <a:t>Automate and enable threat protection</a:t>
            </a:r>
          </a:p>
        </p:txBody>
      </p:sp>
      <p:pic>
        <p:nvPicPr>
          <p:cNvPr id="169" name="Picture 17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57326" y="6125478"/>
            <a:ext cx="220770" cy="2208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1" name="Picture 170"/>
          <p:cNvPicPr>
            <a:picLocks noChangeAspect="1"/>
          </p:cNvPicPr>
          <p:nvPr/>
        </p:nvPicPr>
        <p:blipFill>
          <a:blip r:embed="rId4">
            <a:duotone>
              <a:schemeClr val="accent1">
                <a:shade val="45000"/>
                <a:satMod val="135000"/>
              </a:schemeClr>
              <a:prstClr val="white"/>
            </a:duotone>
            <a:lum bright="-20000" contrast="40000"/>
          </a:blip>
          <a:stretch>
            <a:fillRect/>
          </a:stretch>
        </p:blipFill>
        <p:spPr>
          <a:xfrm>
            <a:off x="625444" y="5519304"/>
            <a:ext cx="241430" cy="241431"/>
          </a:xfrm>
          <a:prstGeom prst="rect">
            <a:avLst/>
          </a:prstGeom>
        </p:spPr>
      </p:pic>
      <p:sp>
        <p:nvSpPr>
          <p:cNvPr id="6" name="TextBox 5"/>
          <p:cNvSpPr txBox="1"/>
          <p:nvPr/>
        </p:nvSpPr>
        <p:spPr>
          <a:xfrm>
            <a:off x="877816" y="5492120"/>
            <a:ext cx="3950436" cy="1177245"/>
          </a:xfrm>
          <a:prstGeom prst="rect">
            <a:avLst/>
          </a:prstGeom>
          <a:noFill/>
        </p:spPr>
        <p:txBody>
          <a:bodyPr wrap="square" rtlCol="0">
            <a:spAutoFit/>
          </a:bodyPr>
          <a:lstStyle/>
          <a:p>
            <a:pPr>
              <a:spcBef>
                <a:spcPts val="600"/>
              </a:spcBef>
              <a:spcAft>
                <a:spcPts val="300"/>
              </a:spcAft>
              <a:defRPr/>
            </a:pPr>
            <a:r>
              <a:rPr lang="en-US" sz="1200" b="1" kern="0" dirty="0">
                <a:gradFill>
                  <a:gsLst>
                    <a:gs pos="1250">
                      <a:schemeClr val="tx1"/>
                    </a:gs>
                    <a:gs pos="100000">
                      <a:schemeClr val="tx1"/>
                    </a:gs>
                  </a:gsLst>
                  <a:lin ang="5400000" scaled="0"/>
                </a:gradFill>
                <a:latin typeface="+mj-lt"/>
              </a:rPr>
              <a:t>Azure AD Identity Protection</a:t>
            </a:r>
          </a:p>
          <a:p>
            <a:pPr>
              <a:spcBef>
                <a:spcPts val="600"/>
              </a:spcBef>
              <a:spcAft>
                <a:spcPts val="300"/>
              </a:spcAft>
              <a:defRPr/>
            </a:pPr>
            <a:r>
              <a:rPr lang="en-US" sz="1200" b="1" kern="0" dirty="0">
                <a:gradFill>
                  <a:gsLst>
                    <a:gs pos="1250">
                      <a:schemeClr val="tx1"/>
                    </a:gs>
                    <a:gs pos="100000">
                      <a:schemeClr val="tx1"/>
                    </a:gs>
                  </a:gsLst>
                  <a:lin ang="5400000" scaled="0"/>
                </a:gradFill>
                <a:latin typeface="+mj-lt"/>
              </a:rPr>
              <a:t>Azure ATP / Identity Manager</a:t>
            </a:r>
          </a:p>
          <a:p>
            <a:pPr>
              <a:spcBef>
                <a:spcPts val="600"/>
              </a:spcBef>
              <a:spcAft>
                <a:spcPts val="300"/>
              </a:spcAft>
              <a:defRPr/>
            </a:pPr>
            <a:r>
              <a:rPr lang="en-US" sz="1200" b="1" kern="0" dirty="0">
                <a:gradFill>
                  <a:gsLst>
                    <a:gs pos="1250">
                      <a:schemeClr val="tx1"/>
                    </a:gs>
                    <a:gs pos="100000">
                      <a:schemeClr val="tx1"/>
                    </a:gs>
                  </a:gsLst>
                  <a:lin ang="5400000" scaled="0"/>
                </a:gradFill>
                <a:latin typeface="+mj-lt"/>
              </a:rPr>
              <a:t>Office 365 ATP</a:t>
            </a:r>
          </a:p>
          <a:p>
            <a:pPr>
              <a:spcBef>
                <a:spcPts val="600"/>
              </a:spcBef>
              <a:spcAft>
                <a:spcPts val="300"/>
              </a:spcAft>
              <a:defRPr/>
            </a:pPr>
            <a:r>
              <a:rPr lang="en-US" sz="1200" b="1" kern="0" dirty="0">
                <a:gradFill>
                  <a:gsLst>
                    <a:gs pos="1250">
                      <a:schemeClr val="tx1"/>
                    </a:gs>
                    <a:gs pos="100000">
                      <a:schemeClr val="tx1"/>
                    </a:gs>
                  </a:gsLst>
                  <a:lin ang="5400000" scaled="0"/>
                </a:gradFill>
                <a:latin typeface="+mj-lt"/>
              </a:rPr>
              <a:t>Microsoft Defender ATP / Defender AV</a:t>
            </a:r>
          </a:p>
        </p:txBody>
      </p:sp>
      <p:sp>
        <p:nvSpPr>
          <p:cNvPr id="8" name="Rectangle 7"/>
          <p:cNvSpPr/>
          <p:nvPr/>
        </p:nvSpPr>
        <p:spPr>
          <a:xfrm>
            <a:off x="7464355" y="5492120"/>
            <a:ext cx="5013859" cy="1177245"/>
          </a:xfrm>
          <a:prstGeom prst="rect">
            <a:avLst/>
          </a:prstGeom>
        </p:spPr>
        <p:txBody>
          <a:bodyPr wrap="square">
            <a:spAutoFit/>
          </a:bodyPr>
          <a:lstStyle/>
          <a:p>
            <a:pPr marL="0" marR="0" lvl="0" indent="0" defTabSz="914400" eaLnBrk="1" fontAlgn="auto" latinLnBrk="0" hangingPunct="1">
              <a:lnSpc>
                <a:spcPct val="100000"/>
              </a:lnSpc>
              <a:spcBef>
                <a:spcPts val="600"/>
              </a:spcBef>
              <a:spcAft>
                <a:spcPts val="300"/>
              </a:spcAft>
              <a:buClrTx/>
              <a:buSzTx/>
              <a:buFontTx/>
              <a:buNone/>
              <a:tabLst/>
              <a:defRPr/>
            </a:pPr>
            <a:r>
              <a:rPr kumimoji="0" lang="en-US" sz="1200" b="1" i="0" u="none" strike="noStrike" kern="0" cap="none" spc="0" normalizeH="0" baseline="0" noProof="0">
                <a:ln>
                  <a:noFill/>
                </a:ln>
                <a:gradFill>
                  <a:gsLst>
                    <a:gs pos="1250">
                      <a:schemeClr val="tx1"/>
                    </a:gs>
                    <a:gs pos="100000">
                      <a:schemeClr val="tx1"/>
                    </a:gs>
                  </a:gsLst>
                  <a:lin ang="5400000" scaled="0"/>
                </a:gradFill>
                <a:effectLst/>
                <a:uLnTx/>
                <a:uFillTx/>
                <a:latin typeface="+mj-lt"/>
              </a:rPr>
              <a:t>Microsoft Cloud App Security</a:t>
            </a:r>
          </a:p>
          <a:p>
            <a:pPr marL="0" marR="0" lvl="0" indent="0" defTabSz="914400" eaLnBrk="1" fontAlgn="auto" latinLnBrk="0" hangingPunct="1">
              <a:lnSpc>
                <a:spcPct val="100000"/>
              </a:lnSpc>
              <a:spcBef>
                <a:spcPts val="600"/>
              </a:spcBef>
              <a:spcAft>
                <a:spcPts val="300"/>
              </a:spcAft>
              <a:buClrTx/>
              <a:buSzTx/>
              <a:buFontTx/>
              <a:buNone/>
              <a:tabLst/>
              <a:defRPr/>
            </a:pPr>
            <a:r>
              <a:rPr kumimoji="0" lang="en-US" sz="1200" b="1" i="0" u="none" strike="noStrike" kern="0" cap="none" spc="0" normalizeH="0" baseline="0" noProof="0">
                <a:ln>
                  <a:noFill/>
                </a:ln>
                <a:gradFill>
                  <a:gsLst>
                    <a:gs pos="1250">
                      <a:schemeClr val="tx1"/>
                    </a:gs>
                    <a:gs pos="100000">
                      <a:schemeClr val="tx1"/>
                    </a:gs>
                  </a:gsLst>
                  <a:lin ang="5400000" scaled="0"/>
                </a:gradFill>
                <a:effectLst/>
                <a:uLnTx/>
                <a:uFillTx/>
                <a:latin typeface="+mj-lt"/>
              </a:rPr>
              <a:t>Azure Security Center</a:t>
            </a:r>
          </a:p>
          <a:p>
            <a:pPr marL="0" marR="0" lvl="0" indent="0" defTabSz="914400" eaLnBrk="1" fontAlgn="auto" latinLnBrk="0" hangingPunct="1">
              <a:lnSpc>
                <a:spcPct val="100000"/>
              </a:lnSpc>
              <a:spcBef>
                <a:spcPts val="600"/>
              </a:spcBef>
              <a:spcAft>
                <a:spcPts val="300"/>
              </a:spcAft>
              <a:buClrTx/>
              <a:buSzTx/>
              <a:buFontTx/>
              <a:buNone/>
              <a:tabLst/>
              <a:defRPr/>
            </a:pPr>
            <a:r>
              <a:rPr kumimoji="0" lang="en-US" sz="1200" b="1" i="0" u="none" strike="noStrike" kern="0" cap="none" spc="0" normalizeH="0" baseline="0" noProof="0">
                <a:ln>
                  <a:noFill/>
                </a:ln>
                <a:gradFill>
                  <a:gsLst>
                    <a:gs pos="1250">
                      <a:schemeClr val="tx1"/>
                    </a:gs>
                    <a:gs pos="100000">
                      <a:schemeClr val="tx1"/>
                    </a:gs>
                  </a:gsLst>
                  <a:lin ang="5400000" scaled="0"/>
                </a:gradFill>
                <a:effectLst/>
                <a:uLnTx/>
                <a:uFillTx/>
                <a:latin typeface="+mj-lt"/>
              </a:rPr>
              <a:t>Azure Web App Firewall / SQL Threat Detection</a:t>
            </a:r>
          </a:p>
          <a:p>
            <a:pPr marL="0" marR="0" lvl="0" indent="0" defTabSz="914400" eaLnBrk="1" fontAlgn="auto" latinLnBrk="0" hangingPunct="1">
              <a:lnSpc>
                <a:spcPct val="100000"/>
              </a:lnSpc>
              <a:spcBef>
                <a:spcPts val="600"/>
              </a:spcBef>
              <a:spcAft>
                <a:spcPts val="300"/>
              </a:spcAft>
              <a:buClrTx/>
              <a:buSzTx/>
              <a:buFontTx/>
              <a:buNone/>
              <a:tabLst/>
              <a:defRPr/>
            </a:pPr>
            <a:r>
              <a:rPr lang="en-US" sz="1200" b="1" kern="0">
                <a:gradFill>
                  <a:gsLst>
                    <a:gs pos="1250">
                      <a:schemeClr val="tx1"/>
                    </a:gs>
                    <a:gs pos="100000">
                      <a:schemeClr val="tx1"/>
                    </a:gs>
                  </a:gsLst>
                  <a:lin ang="5400000" scaled="0"/>
                </a:gradFill>
                <a:latin typeface="+mj-lt"/>
              </a:rPr>
              <a:t>Azure Marketplace Partner Capability</a:t>
            </a:r>
            <a:endParaRPr kumimoji="0" lang="en-US" sz="1200" b="1" i="0" u="none" strike="noStrike" kern="0" cap="none" spc="0" normalizeH="0" baseline="0" noProof="0">
              <a:ln>
                <a:noFill/>
              </a:ln>
              <a:gradFill>
                <a:gsLst>
                  <a:gs pos="1250">
                    <a:schemeClr val="tx1"/>
                  </a:gs>
                  <a:gs pos="100000">
                    <a:schemeClr val="tx1"/>
                  </a:gs>
                </a:gsLst>
                <a:lin ang="5400000" scaled="0"/>
              </a:gradFill>
              <a:effectLst/>
              <a:uLnTx/>
              <a:uFillTx/>
              <a:latin typeface="+mj-lt"/>
            </a:endParaRPr>
          </a:p>
        </p:txBody>
      </p:sp>
      <p:pic>
        <p:nvPicPr>
          <p:cNvPr id="174" name="Picture 173"/>
          <p:cNvPicPr>
            <a:picLocks noChangeAspect="1"/>
          </p:cNvPicPr>
          <p:nvPr/>
        </p:nvPicPr>
        <p:blipFill>
          <a:blip r:embed="rId5"/>
          <a:stretch>
            <a:fillRect/>
          </a:stretch>
        </p:blipFill>
        <p:spPr>
          <a:xfrm>
            <a:off x="7143464" y="5872616"/>
            <a:ext cx="248494" cy="163660"/>
          </a:xfrm>
          <a:prstGeom prst="rect">
            <a:avLst/>
          </a:prstGeom>
        </p:spPr>
      </p:pic>
      <p:sp>
        <p:nvSpPr>
          <p:cNvPr id="220" name="Rectangle 219">
            <a:extLst>
              <a:ext uri="{FF2B5EF4-FFF2-40B4-BE49-F238E27FC236}">
                <a16:creationId xmlns:a16="http://schemas.microsoft.com/office/drawing/2014/main" id="{8D4DC3B8-BFA2-4311-9911-1E2954E04C9B}"/>
              </a:ext>
            </a:extLst>
          </p:cNvPr>
          <p:cNvSpPr/>
          <p:nvPr/>
        </p:nvSpPr>
        <p:spPr>
          <a:xfrm>
            <a:off x="458050" y="1082820"/>
            <a:ext cx="2803255" cy="3803985"/>
          </a:xfrm>
          <a:prstGeom prst="rect">
            <a:avLst/>
          </a:prstGeom>
          <a:solidFill>
            <a:schemeClr val="accent1">
              <a:alpha val="2509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gradFill>
                <a:gsLst>
                  <a:gs pos="1250">
                    <a:schemeClr val="tx1"/>
                  </a:gs>
                  <a:gs pos="100000">
                    <a:schemeClr val="tx1"/>
                  </a:gs>
                </a:gsLst>
                <a:lin ang="5400000" scaled="0"/>
              </a:gradFill>
              <a:effectLst/>
              <a:uLnTx/>
              <a:uFillTx/>
              <a:latin typeface="+mj-lt"/>
            </a:endParaRPr>
          </a:p>
        </p:txBody>
      </p:sp>
      <p:sp>
        <p:nvSpPr>
          <p:cNvPr id="21" name="Rectangle 20"/>
          <p:cNvSpPr/>
          <p:nvPr/>
        </p:nvSpPr>
        <p:spPr>
          <a:xfrm>
            <a:off x="3325224" y="1082820"/>
            <a:ext cx="2713741" cy="3803985"/>
          </a:xfrm>
          <a:prstGeom prst="rect">
            <a:avLst/>
          </a:prstGeom>
          <a:solidFill>
            <a:schemeClr val="accent1">
              <a:alpha val="2509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gradFill>
                <a:gsLst>
                  <a:gs pos="1250">
                    <a:schemeClr val="tx1"/>
                  </a:gs>
                  <a:gs pos="100000">
                    <a:schemeClr val="tx1"/>
                  </a:gs>
                </a:gsLst>
                <a:lin ang="5400000" scaled="0"/>
              </a:gradFill>
              <a:effectLst/>
              <a:uLnTx/>
              <a:uFillTx/>
              <a:latin typeface="+mj-lt"/>
            </a:endParaRPr>
          </a:p>
        </p:txBody>
      </p:sp>
      <p:sp>
        <p:nvSpPr>
          <p:cNvPr id="22" name="Rectangle 21"/>
          <p:cNvSpPr/>
          <p:nvPr/>
        </p:nvSpPr>
        <p:spPr>
          <a:xfrm>
            <a:off x="6116320" y="1095626"/>
            <a:ext cx="2724971" cy="3791179"/>
          </a:xfrm>
          <a:prstGeom prst="rect">
            <a:avLst/>
          </a:prstGeom>
          <a:solidFill>
            <a:schemeClr val="accent1">
              <a:alpha val="2509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gradFill>
                <a:gsLst>
                  <a:gs pos="1250">
                    <a:schemeClr val="tx1"/>
                  </a:gs>
                  <a:gs pos="100000">
                    <a:schemeClr val="tx1"/>
                  </a:gs>
                </a:gsLst>
                <a:lin ang="5400000" scaled="0"/>
              </a:gradFill>
              <a:effectLst/>
              <a:uLnTx/>
              <a:uFillTx/>
              <a:latin typeface="+mj-lt"/>
            </a:endParaRPr>
          </a:p>
        </p:txBody>
      </p:sp>
      <p:sp>
        <p:nvSpPr>
          <p:cNvPr id="24" name="Rectangle 23"/>
          <p:cNvSpPr/>
          <p:nvPr/>
        </p:nvSpPr>
        <p:spPr>
          <a:xfrm>
            <a:off x="8894187" y="1095626"/>
            <a:ext cx="2825745" cy="3791179"/>
          </a:xfrm>
          <a:prstGeom prst="rect">
            <a:avLst/>
          </a:prstGeom>
          <a:solidFill>
            <a:schemeClr val="accent1">
              <a:alpha val="2509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gradFill>
                <a:gsLst>
                  <a:gs pos="1250">
                    <a:schemeClr val="tx1"/>
                  </a:gs>
                  <a:gs pos="100000">
                    <a:schemeClr val="tx1"/>
                  </a:gs>
                </a:gsLst>
                <a:lin ang="5400000" scaled="0"/>
              </a:gradFill>
              <a:effectLst/>
              <a:uLnTx/>
              <a:uFillTx/>
              <a:latin typeface="+mj-lt"/>
            </a:endParaRPr>
          </a:p>
        </p:txBody>
      </p:sp>
      <p:grpSp>
        <p:nvGrpSpPr>
          <p:cNvPr id="93" name="Group 92">
            <a:extLst>
              <a:ext uri="{FF2B5EF4-FFF2-40B4-BE49-F238E27FC236}">
                <a16:creationId xmlns:a16="http://schemas.microsoft.com/office/drawing/2014/main" id="{11F9EF52-7DD1-44A2-92D9-C0C4BA2C7B6A}"/>
              </a:ext>
            </a:extLst>
          </p:cNvPr>
          <p:cNvGrpSpPr/>
          <p:nvPr/>
        </p:nvGrpSpPr>
        <p:grpSpPr>
          <a:xfrm>
            <a:off x="6122376" y="3263601"/>
            <a:ext cx="2681570" cy="501171"/>
            <a:chOff x="6122376" y="3263601"/>
            <a:chExt cx="2681570" cy="501171"/>
          </a:xfrm>
        </p:grpSpPr>
        <p:sp>
          <p:nvSpPr>
            <p:cNvPr id="189" name="Hexagon 188">
              <a:hlinkClick r:id="rId6"/>
            </p:cNvPr>
            <p:cNvSpPr/>
            <p:nvPr/>
          </p:nvSpPr>
          <p:spPr>
            <a:xfrm>
              <a:off x="6122376" y="3263601"/>
              <a:ext cx="2681570" cy="501171"/>
            </a:xfrm>
            <a:prstGeom prst="hexagon">
              <a:avLst/>
            </a:prstGeom>
            <a:solidFill>
              <a:schemeClr val="bg1"/>
            </a:solidFill>
            <a:ln w="28575">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marL="171450" algn="ctr"/>
              <a:r>
                <a:rPr lang="en-US" sz="1100" kern="0">
                  <a:gradFill>
                    <a:gsLst>
                      <a:gs pos="1250">
                        <a:schemeClr val="tx1"/>
                      </a:gs>
                      <a:gs pos="100000">
                        <a:schemeClr val="tx1"/>
                      </a:gs>
                    </a:gsLst>
                    <a:lin ang="5400000" scaled="0"/>
                  </a:gradFill>
                  <a:latin typeface="+mj-lt"/>
                </a:rPr>
                <a:t>Event Correlation and Dynamic Queries</a:t>
              </a:r>
            </a:p>
          </p:txBody>
        </p:sp>
        <p:pic>
          <p:nvPicPr>
            <p:cNvPr id="190" name="Picture 189"/>
            <p:cNvPicPr>
              <a:picLocks noChangeAspect="1"/>
            </p:cNvPicPr>
            <p:nvPr/>
          </p:nvPicPr>
          <p:blipFill>
            <a:blip r:embed="rId5"/>
            <a:stretch>
              <a:fillRect/>
            </a:stretch>
          </p:blipFill>
          <p:spPr>
            <a:xfrm>
              <a:off x="6271181" y="3428506"/>
              <a:ext cx="221792" cy="137160"/>
            </a:xfrm>
            <a:prstGeom prst="rect">
              <a:avLst/>
            </a:prstGeom>
          </p:spPr>
        </p:pic>
      </p:grpSp>
      <p:grpSp>
        <p:nvGrpSpPr>
          <p:cNvPr id="14" name="Group 13">
            <a:extLst>
              <a:ext uri="{FF2B5EF4-FFF2-40B4-BE49-F238E27FC236}">
                <a16:creationId xmlns:a16="http://schemas.microsoft.com/office/drawing/2014/main" id="{96CDD4E8-EF30-4111-BFEF-AAB78ECB0A70}"/>
              </a:ext>
            </a:extLst>
          </p:cNvPr>
          <p:cNvGrpSpPr/>
          <p:nvPr/>
        </p:nvGrpSpPr>
        <p:grpSpPr>
          <a:xfrm>
            <a:off x="0" y="4886806"/>
            <a:ext cx="12192000" cy="533694"/>
            <a:chOff x="0" y="4739769"/>
            <a:chExt cx="12192000" cy="729562"/>
          </a:xfrm>
        </p:grpSpPr>
        <p:sp>
          <p:nvSpPr>
            <p:cNvPr id="207" name="Rectangle: Rounded Corners 206">
              <a:extLst>
                <a:ext uri="{FF2B5EF4-FFF2-40B4-BE49-F238E27FC236}">
                  <a16:creationId xmlns:a16="http://schemas.microsoft.com/office/drawing/2014/main" id="{D646E9A6-2EE6-4338-83A1-06551BFF3D5E}"/>
                </a:ext>
              </a:extLst>
            </p:cNvPr>
            <p:cNvSpPr/>
            <p:nvPr/>
          </p:nvSpPr>
          <p:spPr bwMode="auto">
            <a:xfrm>
              <a:off x="0" y="4739769"/>
              <a:ext cx="12192000" cy="729562"/>
            </a:xfrm>
            <a:prstGeom prst="roundRect">
              <a:avLst>
                <a:gd name="adj" fmla="val 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aphicFrame>
          <p:nvGraphicFramePr>
            <p:cNvPr id="215" name="Diagram 214">
              <a:extLst>
                <a:ext uri="{FF2B5EF4-FFF2-40B4-BE49-F238E27FC236}">
                  <a16:creationId xmlns:a16="http://schemas.microsoft.com/office/drawing/2014/main" id="{B5747478-CC6C-4C94-9950-B304CE07D0CE}"/>
                </a:ext>
              </a:extLst>
            </p:cNvPr>
            <p:cNvGraphicFramePr/>
            <p:nvPr>
              <p:extLst>
                <p:ext uri="{D42A27DB-BD31-4B8C-83A1-F6EECF244321}">
                  <p14:modId xmlns:p14="http://schemas.microsoft.com/office/powerpoint/2010/main" val="3899220177"/>
                </p:ext>
              </p:extLst>
            </p:nvPr>
          </p:nvGraphicFramePr>
          <p:xfrm>
            <a:off x="757015" y="4804939"/>
            <a:ext cx="10876051" cy="599222"/>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pSp>
      <p:grpSp>
        <p:nvGrpSpPr>
          <p:cNvPr id="219" name="Group 218">
            <a:extLst>
              <a:ext uri="{FF2B5EF4-FFF2-40B4-BE49-F238E27FC236}">
                <a16:creationId xmlns:a16="http://schemas.microsoft.com/office/drawing/2014/main" id="{D3E649C1-554E-457E-9172-EBBAE48F9C9C}"/>
              </a:ext>
            </a:extLst>
          </p:cNvPr>
          <p:cNvGrpSpPr/>
          <p:nvPr/>
        </p:nvGrpSpPr>
        <p:grpSpPr>
          <a:xfrm>
            <a:off x="7115894" y="5579122"/>
            <a:ext cx="303634" cy="187896"/>
            <a:chOff x="2812968" y="1871753"/>
            <a:chExt cx="787801" cy="487510"/>
          </a:xfrm>
          <a:noFill/>
        </p:grpSpPr>
        <p:sp>
          <p:nvSpPr>
            <p:cNvPr id="247" name="Freeform 13" title="Icon of a cloud">
              <a:extLst>
                <a:ext uri="{FF2B5EF4-FFF2-40B4-BE49-F238E27FC236}">
                  <a16:creationId xmlns:a16="http://schemas.microsoft.com/office/drawing/2014/main" id="{249C0402-B8D6-4ED9-A78D-A27ED38456BA}"/>
                </a:ext>
              </a:extLst>
            </p:cNvPr>
            <p:cNvSpPr>
              <a:spLocks noChangeAspect="1"/>
            </p:cNvSpPr>
            <p:nvPr/>
          </p:nvSpPr>
          <p:spPr bwMode="auto">
            <a:xfrm>
              <a:off x="2812968" y="2060058"/>
              <a:ext cx="545436" cy="299205"/>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grpFill/>
            <a:ln w="9525" cap="sq">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257" name="Rectangle 256">
              <a:extLst>
                <a:ext uri="{FF2B5EF4-FFF2-40B4-BE49-F238E27FC236}">
                  <a16:creationId xmlns:a16="http://schemas.microsoft.com/office/drawing/2014/main" id="{9BCFA490-BE25-4013-83F3-A45B0AEAE8AD}"/>
                </a:ext>
              </a:extLst>
            </p:cNvPr>
            <p:cNvSpPr/>
            <p:nvPr/>
          </p:nvSpPr>
          <p:spPr bwMode="auto">
            <a:xfrm>
              <a:off x="3062691" y="1896811"/>
              <a:ext cx="538078" cy="354997"/>
            </a:xfrm>
            <a:prstGeom prst="rect">
              <a:avLst/>
            </a:prstGeom>
            <a:solidFill>
              <a:srgbClr val="EAEAEA"/>
            </a:solidFill>
            <a:ln w="95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258" name="Group 257">
              <a:extLst>
                <a:ext uri="{FF2B5EF4-FFF2-40B4-BE49-F238E27FC236}">
                  <a16:creationId xmlns:a16="http://schemas.microsoft.com/office/drawing/2014/main" id="{77970168-A515-41E4-B815-612C38043294}"/>
                </a:ext>
              </a:extLst>
            </p:cNvPr>
            <p:cNvGrpSpPr/>
            <p:nvPr/>
          </p:nvGrpSpPr>
          <p:grpSpPr>
            <a:xfrm>
              <a:off x="3085686" y="1871753"/>
              <a:ext cx="457020" cy="365760"/>
              <a:chOff x="1668862" y="4866500"/>
              <a:chExt cx="457020" cy="365760"/>
            </a:xfrm>
            <a:grpFill/>
          </p:grpSpPr>
          <p:sp>
            <p:nvSpPr>
              <p:cNvPr id="259" name="Browser" title="Icon of a browser window">
                <a:extLst>
                  <a:ext uri="{FF2B5EF4-FFF2-40B4-BE49-F238E27FC236}">
                    <a16:creationId xmlns:a16="http://schemas.microsoft.com/office/drawing/2014/main" id="{A635A388-4B43-4A6C-9659-55CE89DF1D70}"/>
                  </a:ext>
                </a:extLst>
              </p:cNvPr>
              <p:cNvSpPr>
                <a:spLocks noChangeAspect="1" noEditPoints="1"/>
              </p:cNvSpPr>
              <p:nvPr/>
            </p:nvSpPr>
            <p:spPr bwMode="auto">
              <a:xfrm>
                <a:off x="1668862" y="4866500"/>
                <a:ext cx="457020" cy="365760"/>
              </a:xfrm>
              <a:custGeom>
                <a:avLst/>
                <a:gdLst>
                  <a:gd name="T0" fmla="*/ 3750 w 3750"/>
                  <a:gd name="T1" fmla="*/ 3000 h 3000"/>
                  <a:gd name="T2" fmla="*/ 0 w 3750"/>
                  <a:gd name="T3" fmla="*/ 3000 h 3000"/>
                  <a:gd name="T4" fmla="*/ 0 w 3750"/>
                  <a:gd name="T5" fmla="*/ 0 h 3000"/>
                  <a:gd name="T6" fmla="*/ 3750 w 3750"/>
                  <a:gd name="T7" fmla="*/ 0 h 3000"/>
                  <a:gd name="T8" fmla="*/ 3750 w 3750"/>
                  <a:gd name="T9" fmla="*/ 3000 h 3000"/>
                  <a:gd name="T10" fmla="*/ 0 w 3750"/>
                  <a:gd name="T11" fmla="*/ 750 h 3000"/>
                  <a:gd name="T12" fmla="*/ 3750 w 3750"/>
                  <a:gd name="T13" fmla="*/ 750 h 3000"/>
                  <a:gd name="T14" fmla="*/ 3335 w 3750"/>
                  <a:gd name="T15" fmla="*/ 375 h 3000"/>
                  <a:gd name="T16" fmla="*/ 3375 w 3750"/>
                  <a:gd name="T17" fmla="*/ 415 h 3000"/>
                  <a:gd name="T18" fmla="*/ 3414 w 3750"/>
                  <a:gd name="T19" fmla="*/ 375 h 3000"/>
                  <a:gd name="T20" fmla="*/ 3375 w 3750"/>
                  <a:gd name="T21" fmla="*/ 336 h 3000"/>
                  <a:gd name="T22" fmla="*/ 3335 w 3750"/>
                  <a:gd name="T23" fmla="*/ 375 h 3000"/>
                  <a:gd name="T24" fmla="*/ 2886 w 3750"/>
                  <a:gd name="T25" fmla="*/ 375 h 3000"/>
                  <a:gd name="T26" fmla="*/ 2925 w 3750"/>
                  <a:gd name="T27" fmla="*/ 415 h 3000"/>
                  <a:gd name="T28" fmla="*/ 2965 w 3750"/>
                  <a:gd name="T29" fmla="*/ 375 h 3000"/>
                  <a:gd name="T30" fmla="*/ 2925 w 3750"/>
                  <a:gd name="T31" fmla="*/ 336 h 3000"/>
                  <a:gd name="T32" fmla="*/ 2886 w 3750"/>
                  <a:gd name="T33" fmla="*/ 375 h 3000"/>
                  <a:gd name="T34" fmla="*/ 2437 w 3750"/>
                  <a:gd name="T35" fmla="*/ 375 h 3000"/>
                  <a:gd name="T36" fmla="*/ 2476 w 3750"/>
                  <a:gd name="T37" fmla="*/ 415 h 3000"/>
                  <a:gd name="T38" fmla="*/ 2516 w 3750"/>
                  <a:gd name="T39" fmla="*/ 375 h 3000"/>
                  <a:gd name="T40" fmla="*/ 2476 w 3750"/>
                  <a:gd name="T41" fmla="*/ 336 h 3000"/>
                  <a:gd name="T42" fmla="*/ 2437 w 3750"/>
                  <a:gd name="T43" fmla="*/ 375 h 3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50" h="3000">
                    <a:moveTo>
                      <a:pt x="3750" y="3000"/>
                    </a:moveTo>
                    <a:cubicBezTo>
                      <a:pt x="0" y="3000"/>
                      <a:pt x="0" y="3000"/>
                      <a:pt x="0" y="3000"/>
                    </a:cubicBezTo>
                    <a:cubicBezTo>
                      <a:pt x="0" y="0"/>
                      <a:pt x="0" y="0"/>
                      <a:pt x="0" y="0"/>
                    </a:cubicBezTo>
                    <a:cubicBezTo>
                      <a:pt x="3750" y="0"/>
                      <a:pt x="3750" y="0"/>
                      <a:pt x="3750" y="0"/>
                    </a:cubicBezTo>
                    <a:lnTo>
                      <a:pt x="3750" y="3000"/>
                    </a:lnTo>
                    <a:close/>
                    <a:moveTo>
                      <a:pt x="0" y="750"/>
                    </a:moveTo>
                    <a:cubicBezTo>
                      <a:pt x="3750" y="750"/>
                      <a:pt x="3750" y="750"/>
                      <a:pt x="3750" y="750"/>
                    </a:cubicBezTo>
                    <a:moveTo>
                      <a:pt x="3335" y="375"/>
                    </a:moveTo>
                    <a:cubicBezTo>
                      <a:pt x="3335" y="397"/>
                      <a:pt x="3353" y="415"/>
                      <a:pt x="3375" y="415"/>
                    </a:cubicBezTo>
                    <a:cubicBezTo>
                      <a:pt x="3397" y="415"/>
                      <a:pt x="3414" y="397"/>
                      <a:pt x="3414" y="375"/>
                    </a:cubicBezTo>
                    <a:cubicBezTo>
                      <a:pt x="3414" y="353"/>
                      <a:pt x="3397" y="336"/>
                      <a:pt x="3375" y="336"/>
                    </a:cubicBezTo>
                    <a:cubicBezTo>
                      <a:pt x="3353" y="336"/>
                      <a:pt x="3335" y="353"/>
                      <a:pt x="3335" y="375"/>
                    </a:cubicBezTo>
                    <a:close/>
                    <a:moveTo>
                      <a:pt x="2886" y="375"/>
                    </a:moveTo>
                    <a:cubicBezTo>
                      <a:pt x="2886" y="397"/>
                      <a:pt x="2904" y="415"/>
                      <a:pt x="2925" y="415"/>
                    </a:cubicBezTo>
                    <a:cubicBezTo>
                      <a:pt x="2947" y="415"/>
                      <a:pt x="2965" y="397"/>
                      <a:pt x="2965" y="375"/>
                    </a:cubicBezTo>
                    <a:cubicBezTo>
                      <a:pt x="2965" y="353"/>
                      <a:pt x="2947" y="336"/>
                      <a:pt x="2925" y="336"/>
                    </a:cubicBezTo>
                    <a:cubicBezTo>
                      <a:pt x="2904" y="336"/>
                      <a:pt x="2886" y="353"/>
                      <a:pt x="2886" y="375"/>
                    </a:cubicBezTo>
                    <a:close/>
                    <a:moveTo>
                      <a:pt x="2437" y="375"/>
                    </a:moveTo>
                    <a:cubicBezTo>
                      <a:pt x="2437" y="397"/>
                      <a:pt x="2454" y="415"/>
                      <a:pt x="2476" y="415"/>
                    </a:cubicBezTo>
                    <a:cubicBezTo>
                      <a:pt x="2498" y="415"/>
                      <a:pt x="2516" y="397"/>
                      <a:pt x="2516" y="375"/>
                    </a:cubicBezTo>
                    <a:cubicBezTo>
                      <a:pt x="2516" y="353"/>
                      <a:pt x="2498" y="336"/>
                      <a:pt x="2476" y="336"/>
                    </a:cubicBezTo>
                    <a:cubicBezTo>
                      <a:pt x="2454" y="336"/>
                      <a:pt x="2437" y="353"/>
                      <a:pt x="2437" y="375"/>
                    </a:cubicBezTo>
                    <a:close/>
                  </a:path>
                </a:pathLst>
              </a:custGeom>
              <a:grpFill/>
              <a:ln w="9525" cap="sq">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p>
            </p:txBody>
          </p:sp>
          <p:sp>
            <p:nvSpPr>
              <p:cNvPr id="260" name="Processing_E9F5" title="Icon of two interlocked gears">
                <a:extLst>
                  <a:ext uri="{FF2B5EF4-FFF2-40B4-BE49-F238E27FC236}">
                    <a16:creationId xmlns:a16="http://schemas.microsoft.com/office/drawing/2014/main" id="{2FC4BE70-B7F5-4ED0-96DF-E19A9650C23C}"/>
                  </a:ext>
                </a:extLst>
              </p:cNvPr>
              <p:cNvSpPr>
                <a:spLocks noChangeAspect="1" noEditPoints="1"/>
              </p:cNvSpPr>
              <p:nvPr/>
            </p:nvSpPr>
            <p:spPr bwMode="auto">
              <a:xfrm>
                <a:off x="1798963" y="4993817"/>
                <a:ext cx="196818" cy="171415"/>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grpFill/>
              <a:ln w="9525"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p>
            </p:txBody>
          </p:sp>
        </p:grpSp>
      </p:grpSp>
      <p:sp>
        <p:nvSpPr>
          <p:cNvPr id="263" name="mail" title="Icon of an envelope">
            <a:extLst>
              <a:ext uri="{FF2B5EF4-FFF2-40B4-BE49-F238E27FC236}">
                <a16:creationId xmlns:a16="http://schemas.microsoft.com/office/drawing/2014/main" id="{285A53D7-FD6A-45C2-BBF5-CF1F189FC1D2}"/>
              </a:ext>
            </a:extLst>
          </p:cNvPr>
          <p:cNvSpPr>
            <a:spLocks noChangeAspect="1" noEditPoints="1"/>
          </p:cNvSpPr>
          <p:nvPr/>
        </p:nvSpPr>
        <p:spPr bwMode="auto">
          <a:xfrm>
            <a:off x="654107" y="6169184"/>
            <a:ext cx="184104" cy="110462"/>
          </a:xfrm>
          <a:custGeom>
            <a:avLst/>
            <a:gdLst>
              <a:gd name="T0" fmla="*/ 245 w 245"/>
              <a:gd name="T1" fmla="*/ 75 h 147"/>
              <a:gd name="T2" fmla="*/ 245 w 245"/>
              <a:gd name="T3" fmla="*/ 147 h 147"/>
              <a:gd name="T4" fmla="*/ 0 w 245"/>
              <a:gd name="T5" fmla="*/ 147 h 147"/>
              <a:gd name="T6" fmla="*/ 0 w 245"/>
              <a:gd name="T7" fmla="*/ 0 h 147"/>
              <a:gd name="T8" fmla="*/ 245 w 245"/>
              <a:gd name="T9" fmla="*/ 0 h 147"/>
              <a:gd name="T10" fmla="*/ 245 w 245"/>
              <a:gd name="T11" fmla="*/ 75 h 147"/>
              <a:gd name="T12" fmla="*/ 0 w 245"/>
              <a:gd name="T13" fmla="*/ 0 h 147"/>
              <a:gd name="T14" fmla="*/ 123 w 245"/>
              <a:gd name="T15" fmla="*/ 73 h 147"/>
              <a:gd name="T16" fmla="*/ 245 w 245"/>
              <a:gd name="T17" fmla="*/ 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5" h="147">
                <a:moveTo>
                  <a:pt x="245" y="75"/>
                </a:moveTo>
                <a:lnTo>
                  <a:pt x="245" y="147"/>
                </a:lnTo>
                <a:lnTo>
                  <a:pt x="0" y="147"/>
                </a:lnTo>
                <a:lnTo>
                  <a:pt x="0" y="0"/>
                </a:lnTo>
                <a:lnTo>
                  <a:pt x="245" y="0"/>
                </a:lnTo>
                <a:lnTo>
                  <a:pt x="245" y="75"/>
                </a:lnTo>
                <a:moveTo>
                  <a:pt x="0" y="0"/>
                </a:moveTo>
                <a:lnTo>
                  <a:pt x="123" y="73"/>
                </a:lnTo>
                <a:lnTo>
                  <a:pt x="245" y="0"/>
                </a:lnTo>
              </a:path>
            </a:pathLst>
          </a:custGeom>
          <a:noFill/>
          <a:ln w="127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7" name="Laptop_E770" title="Icon of a laptop">
            <a:extLst>
              <a:ext uri="{FF2B5EF4-FFF2-40B4-BE49-F238E27FC236}">
                <a16:creationId xmlns:a16="http://schemas.microsoft.com/office/drawing/2014/main" id="{A1CC7375-C866-486F-B086-A98837080FE3}"/>
              </a:ext>
            </a:extLst>
          </p:cNvPr>
          <p:cNvSpPr>
            <a:spLocks noChangeAspect="1" noEditPoints="1"/>
          </p:cNvSpPr>
          <p:nvPr/>
        </p:nvSpPr>
        <p:spPr bwMode="auto">
          <a:xfrm>
            <a:off x="632416" y="6437654"/>
            <a:ext cx="227486" cy="151796"/>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27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8" name="bag" title="Icon of a handbag">
            <a:extLst>
              <a:ext uri="{FF2B5EF4-FFF2-40B4-BE49-F238E27FC236}">
                <a16:creationId xmlns:a16="http://schemas.microsoft.com/office/drawing/2014/main" id="{6D2723A9-6F64-458A-895A-5A9041F26E0C}"/>
              </a:ext>
            </a:extLst>
          </p:cNvPr>
          <p:cNvSpPr>
            <a:spLocks noChangeAspect="1" noEditPoints="1"/>
          </p:cNvSpPr>
          <p:nvPr/>
        </p:nvSpPr>
        <p:spPr bwMode="auto">
          <a:xfrm>
            <a:off x="7192358" y="6426228"/>
            <a:ext cx="150706" cy="187240"/>
          </a:xfrm>
          <a:custGeom>
            <a:avLst/>
            <a:gdLst>
              <a:gd name="T0" fmla="*/ 47 w 275"/>
              <a:gd name="T1" fmla="*/ 91 h 340"/>
              <a:gd name="T2" fmla="*/ 47 w 275"/>
              <a:gd name="T3" fmla="*/ 57 h 340"/>
              <a:gd name="T4" fmla="*/ 104 w 275"/>
              <a:gd name="T5" fmla="*/ 0 h 340"/>
              <a:gd name="T6" fmla="*/ 161 w 275"/>
              <a:gd name="T7" fmla="*/ 57 h 340"/>
              <a:gd name="T8" fmla="*/ 161 w 275"/>
              <a:gd name="T9" fmla="*/ 91 h 340"/>
              <a:gd name="T10" fmla="*/ 227 w 275"/>
              <a:gd name="T11" fmla="*/ 91 h 340"/>
              <a:gd name="T12" fmla="*/ 227 w 275"/>
              <a:gd name="T13" fmla="*/ 57 h 340"/>
              <a:gd name="T14" fmla="*/ 170 w 275"/>
              <a:gd name="T15" fmla="*/ 0 h 340"/>
              <a:gd name="T16" fmla="*/ 137 w 275"/>
              <a:gd name="T17" fmla="*/ 11 h 340"/>
              <a:gd name="T18" fmla="*/ 203 w 275"/>
              <a:gd name="T19" fmla="*/ 91 h 340"/>
              <a:gd name="T20" fmla="*/ 202 w 275"/>
              <a:gd name="T21" fmla="*/ 303 h 340"/>
              <a:gd name="T22" fmla="*/ 239 w 275"/>
              <a:gd name="T23" fmla="*/ 340 h 340"/>
              <a:gd name="T24" fmla="*/ 275 w 275"/>
              <a:gd name="T25" fmla="*/ 303 h 340"/>
              <a:gd name="T26" fmla="*/ 275 w 275"/>
              <a:gd name="T27" fmla="*/ 91 h 340"/>
              <a:gd name="T28" fmla="*/ 0 w 275"/>
              <a:gd name="T29" fmla="*/ 91 h 340"/>
              <a:gd name="T30" fmla="*/ 0 w 275"/>
              <a:gd name="T31" fmla="*/ 303 h 340"/>
              <a:gd name="T32" fmla="*/ 37 w 275"/>
              <a:gd name="T33" fmla="*/ 340 h 340"/>
              <a:gd name="T34" fmla="*/ 239 w 275"/>
              <a:gd name="T35" fmla="*/ 34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 h="340">
                <a:moveTo>
                  <a:pt x="47" y="91"/>
                </a:moveTo>
                <a:cubicBezTo>
                  <a:pt x="47" y="57"/>
                  <a:pt x="47" y="57"/>
                  <a:pt x="47" y="57"/>
                </a:cubicBezTo>
                <a:cubicBezTo>
                  <a:pt x="47" y="26"/>
                  <a:pt x="72" y="0"/>
                  <a:pt x="104" y="0"/>
                </a:cubicBezTo>
                <a:cubicBezTo>
                  <a:pt x="135" y="0"/>
                  <a:pt x="161" y="26"/>
                  <a:pt x="161" y="57"/>
                </a:cubicBezTo>
                <a:cubicBezTo>
                  <a:pt x="161" y="91"/>
                  <a:pt x="161" y="91"/>
                  <a:pt x="161" y="91"/>
                </a:cubicBezTo>
                <a:moveTo>
                  <a:pt x="227" y="91"/>
                </a:moveTo>
                <a:cubicBezTo>
                  <a:pt x="227" y="57"/>
                  <a:pt x="227" y="57"/>
                  <a:pt x="227" y="57"/>
                </a:cubicBezTo>
                <a:cubicBezTo>
                  <a:pt x="227" y="26"/>
                  <a:pt x="202" y="0"/>
                  <a:pt x="170" y="0"/>
                </a:cubicBezTo>
                <a:cubicBezTo>
                  <a:pt x="159" y="0"/>
                  <a:pt x="146" y="6"/>
                  <a:pt x="137" y="11"/>
                </a:cubicBezTo>
                <a:moveTo>
                  <a:pt x="203" y="91"/>
                </a:moveTo>
                <a:cubicBezTo>
                  <a:pt x="202" y="303"/>
                  <a:pt x="202" y="303"/>
                  <a:pt x="202" y="303"/>
                </a:cubicBezTo>
                <a:cubicBezTo>
                  <a:pt x="202" y="323"/>
                  <a:pt x="219" y="340"/>
                  <a:pt x="239" y="340"/>
                </a:cubicBezTo>
                <a:cubicBezTo>
                  <a:pt x="259" y="340"/>
                  <a:pt x="275" y="323"/>
                  <a:pt x="275" y="303"/>
                </a:cubicBezTo>
                <a:cubicBezTo>
                  <a:pt x="275" y="91"/>
                  <a:pt x="275" y="91"/>
                  <a:pt x="275" y="91"/>
                </a:cubicBezTo>
                <a:cubicBezTo>
                  <a:pt x="0" y="91"/>
                  <a:pt x="0" y="91"/>
                  <a:pt x="0" y="91"/>
                </a:cubicBezTo>
                <a:cubicBezTo>
                  <a:pt x="0" y="303"/>
                  <a:pt x="0" y="303"/>
                  <a:pt x="0" y="303"/>
                </a:cubicBezTo>
                <a:cubicBezTo>
                  <a:pt x="0" y="323"/>
                  <a:pt x="17" y="340"/>
                  <a:pt x="37" y="340"/>
                </a:cubicBezTo>
                <a:cubicBezTo>
                  <a:pt x="239" y="340"/>
                  <a:pt x="239" y="340"/>
                  <a:pt x="239" y="340"/>
                </a:cubicBezTo>
              </a:path>
            </a:pathLst>
          </a:custGeom>
          <a:noFill/>
          <a:ln w="127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pic>
        <p:nvPicPr>
          <p:cNvPr id="281" name="Picture 280">
            <a:extLst>
              <a:ext uri="{FF2B5EF4-FFF2-40B4-BE49-F238E27FC236}">
                <a16:creationId xmlns:a16="http://schemas.microsoft.com/office/drawing/2014/main" id="{79245843-61A7-4B49-B380-6F49C67AFD4A}"/>
              </a:ext>
            </a:extLst>
          </p:cNvPr>
          <p:cNvPicPr>
            <a:picLocks noChangeAspect="1"/>
          </p:cNvPicPr>
          <p:nvPr/>
        </p:nvPicPr>
        <p:blipFill>
          <a:blip r:embed="rId12"/>
          <a:stretch>
            <a:fillRect/>
          </a:stretch>
        </p:blipFill>
        <p:spPr>
          <a:xfrm>
            <a:off x="618132" y="5822658"/>
            <a:ext cx="256054" cy="170703"/>
          </a:xfrm>
          <a:prstGeom prst="rect">
            <a:avLst/>
          </a:prstGeom>
        </p:spPr>
      </p:pic>
      <p:grpSp>
        <p:nvGrpSpPr>
          <p:cNvPr id="64" name="Group 63">
            <a:extLst>
              <a:ext uri="{FF2B5EF4-FFF2-40B4-BE49-F238E27FC236}">
                <a16:creationId xmlns:a16="http://schemas.microsoft.com/office/drawing/2014/main" id="{01CBC95D-75FA-4877-B7F4-5333756BCE04}"/>
              </a:ext>
            </a:extLst>
          </p:cNvPr>
          <p:cNvGrpSpPr/>
          <p:nvPr/>
        </p:nvGrpSpPr>
        <p:grpSpPr>
          <a:xfrm>
            <a:off x="560515" y="4159040"/>
            <a:ext cx="2682593" cy="501171"/>
            <a:chOff x="560515" y="4159040"/>
            <a:chExt cx="2682593" cy="501171"/>
          </a:xfrm>
        </p:grpSpPr>
        <p:sp>
          <p:nvSpPr>
            <p:cNvPr id="223" name="Hexagon 222">
              <a:hlinkClick r:id="rId6"/>
              <a:extLst>
                <a:ext uri="{FF2B5EF4-FFF2-40B4-BE49-F238E27FC236}">
                  <a16:creationId xmlns:a16="http://schemas.microsoft.com/office/drawing/2014/main" id="{40D6F465-67B3-4A36-95C9-8290C2B879DD}"/>
                </a:ext>
              </a:extLst>
            </p:cNvPr>
            <p:cNvSpPr/>
            <p:nvPr/>
          </p:nvSpPr>
          <p:spPr>
            <a:xfrm>
              <a:off x="560515" y="4159040"/>
              <a:ext cx="2682593" cy="501171"/>
            </a:xfrm>
            <a:prstGeom prst="hexagon">
              <a:avLst/>
            </a:prstGeom>
            <a:solidFill>
              <a:schemeClr val="bg1"/>
            </a:solidFill>
            <a:ln w="28575">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marL="171450" algn="ctr"/>
              <a:r>
                <a:rPr lang="en-US" sz="1100" kern="0">
                  <a:gradFill>
                    <a:gsLst>
                      <a:gs pos="1250">
                        <a:schemeClr val="tx1"/>
                      </a:gs>
                      <a:gs pos="100000">
                        <a:schemeClr val="tx1"/>
                      </a:gs>
                    </a:gsLst>
                    <a:lin ang="5400000" scaled="0"/>
                  </a:gradFill>
                  <a:latin typeface="+mj-lt"/>
                </a:rPr>
                <a:t>Quarantine Shared Sensitive Data</a:t>
              </a:r>
            </a:p>
          </p:txBody>
        </p:sp>
        <p:grpSp>
          <p:nvGrpSpPr>
            <p:cNvPr id="283" name="Group 282">
              <a:extLst>
                <a:ext uri="{FF2B5EF4-FFF2-40B4-BE49-F238E27FC236}">
                  <a16:creationId xmlns:a16="http://schemas.microsoft.com/office/drawing/2014/main" id="{982E1D08-7C7D-4727-8ED6-69FC36DD7CF6}"/>
                </a:ext>
              </a:extLst>
            </p:cNvPr>
            <p:cNvGrpSpPr>
              <a:grpSpLocks noChangeAspect="1"/>
            </p:cNvGrpSpPr>
            <p:nvPr/>
          </p:nvGrpSpPr>
          <p:grpSpPr>
            <a:xfrm>
              <a:off x="711695" y="4341045"/>
              <a:ext cx="221646" cy="137160"/>
              <a:chOff x="2812968" y="1871753"/>
              <a:chExt cx="787801" cy="487510"/>
            </a:xfrm>
            <a:noFill/>
          </p:grpSpPr>
          <p:sp>
            <p:nvSpPr>
              <p:cNvPr id="284" name="Freeform 13" title="Icon of a cloud">
                <a:extLst>
                  <a:ext uri="{FF2B5EF4-FFF2-40B4-BE49-F238E27FC236}">
                    <a16:creationId xmlns:a16="http://schemas.microsoft.com/office/drawing/2014/main" id="{96DEFD4E-637D-4AC6-9619-D07DBC6BFD03}"/>
                  </a:ext>
                </a:extLst>
              </p:cNvPr>
              <p:cNvSpPr>
                <a:spLocks noChangeAspect="1"/>
              </p:cNvSpPr>
              <p:nvPr/>
            </p:nvSpPr>
            <p:spPr bwMode="auto">
              <a:xfrm>
                <a:off x="2812968" y="2060058"/>
                <a:ext cx="545436" cy="299205"/>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grpFill/>
              <a:ln w="9525" cap="sq">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285" name="Rectangle 284">
                <a:extLst>
                  <a:ext uri="{FF2B5EF4-FFF2-40B4-BE49-F238E27FC236}">
                    <a16:creationId xmlns:a16="http://schemas.microsoft.com/office/drawing/2014/main" id="{BAB0AF44-666D-4D3A-BFE2-AB5B12DBC9D1}"/>
                  </a:ext>
                </a:extLst>
              </p:cNvPr>
              <p:cNvSpPr/>
              <p:nvPr/>
            </p:nvSpPr>
            <p:spPr bwMode="auto">
              <a:xfrm>
                <a:off x="3062691" y="1896811"/>
                <a:ext cx="538078" cy="354997"/>
              </a:xfrm>
              <a:prstGeom prst="rect">
                <a:avLst/>
              </a:prstGeom>
              <a:solidFill>
                <a:schemeClr val="bg1"/>
              </a:solidFill>
              <a:ln w="95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286" name="Group 285">
                <a:extLst>
                  <a:ext uri="{FF2B5EF4-FFF2-40B4-BE49-F238E27FC236}">
                    <a16:creationId xmlns:a16="http://schemas.microsoft.com/office/drawing/2014/main" id="{3ED0F6C4-B505-486C-9749-EAC0AC07A5F9}"/>
                  </a:ext>
                </a:extLst>
              </p:cNvPr>
              <p:cNvGrpSpPr/>
              <p:nvPr/>
            </p:nvGrpSpPr>
            <p:grpSpPr>
              <a:xfrm>
                <a:off x="3085686" y="1871753"/>
                <a:ext cx="457020" cy="365760"/>
                <a:chOff x="1668862" y="4866500"/>
                <a:chExt cx="457020" cy="365760"/>
              </a:xfrm>
              <a:grpFill/>
            </p:grpSpPr>
            <p:sp>
              <p:nvSpPr>
                <p:cNvPr id="287" name="Browser" title="Icon of a browser window">
                  <a:extLst>
                    <a:ext uri="{FF2B5EF4-FFF2-40B4-BE49-F238E27FC236}">
                      <a16:creationId xmlns:a16="http://schemas.microsoft.com/office/drawing/2014/main" id="{16C2E182-E8C6-440B-9BCD-90C48CE78491}"/>
                    </a:ext>
                  </a:extLst>
                </p:cNvPr>
                <p:cNvSpPr>
                  <a:spLocks noChangeAspect="1" noEditPoints="1"/>
                </p:cNvSpPr>
                <p:nvPr/>
              </p:nvSpPr>
              <p:spPr bwMode="auto">
                <a:xfrm>
                  <a:off x="1668862" y="4866500"/>
                  <a:ext cx="457020" cy="365760"/>
                </a:xfrm>
                <a:custGeom>
                  <a:avLst/>
                  <a:gdLst>
                    <a:gd name="T0" fmla="*/ 3750 w 3750"/>
                    <a:gd name="T1" fmla="*/ 3000 h 3000"/>
                    <a:gd name="T2" fmla="*/ 0 w 3750"/>
                    <a:gd name="T3" fmla="*/ 3000 h 3000"/>
                    <a:gd name="T4" fmla="*/ 0 w 3750"/>
                    <a:gd name="T5" fmla="*/ 0 h 3000"/>
                    <a:gd name="T6" fmla="*/ 3750 w 3750"/>
                    <a:gd name="T7" fmla="*/ 0 h 3000"/>
                    <a:gd name="T8" fmla="*/ 3750 w 3750"/>
                    <a:gd name="T9" fmla="*/ 3000 h 3000"/>
                    <a:gd name="T10" fmla="*/ 0 w 3750"/>
                    <a:gd name="T11" fmla="*/ 750 h 3000"/>
                    <a:gd name="T12" fmla="*/ 3750 w 3750"/>
                    <a:gd name="T13" fmla="*/ 750 h 3000"/>
                    <a:gd name="T14" fmla="*/ 3335 w 3750"/>
                    <a:gd name="T15" fmla="*/ 375 h 3000"/>
                    <a:gd name="T16" fmla="*/ 3375 w 3750"/>
                    <a:gd name="T17" fmla="*/ 415 h 3000"/>
                    <a:gd name="T18" fmla="*/ 3414 w 3750"/>
                    <a:gd name="T19" fmla="*/ 375 h 3000"/>
                    <a:gd name="T20" fmla="*/ 3375 w 3750"/>
                    <a:gd name="T21" fmla="*/ 336 h 3000"/>
                    <a:gd name="T22" fmla="*/ 3335 w 3750"/>
                    <a:gd name="T23" fmla="*/ 375 h 3000"/>
                    <a:gd name="T24" fmla="*/ 2886 w 3750"/>
                    <a:gd name="T25" fmla="*/ 375 h 3000"/>
                    <a:gd name="T26" fmla="*/ 2925 w 3750"/>
                    <a:gd name="T27" fmla="*/ 415 h 3000"/>
                    <a:gd name="T28" fmla="*/ 2965 w 3750"/>
                    <a:gd name="T29" fmla="*/ 375 h 3000"/>
                    <a:gd name="T30" fmla="*/ 2925 w 3750"/>
                    <a:gd name="T31" fmla="*/ 336 h 3000"/>
                    <a:gd name="T32" fmla="*/ 2886 w 3750"/>
                    <a:gd name="T33" fmla="*/ 375 h 3000"/>
                    <a:gd name="T34" fmla="*/ 2437 w 3750"/>
                    <a:gd name="T35" fmla="*/ 375 h 3000"/>
                    <a:gd name="T36" fmla="*/ 2476 w 3750"/>
                    <a:gd name="T37" fmla="*/ 415 h 3000"/>
                    <a:gd name="T38" fmla="*/ 2516 w 3750"/>
                    <a:gd name="T39" fmla="*/ 375 h 3000"/>
                    <a:gd name="T40" fmla="*/ 2476 w 3750"/>
                    <a:gd name="T41" fmla="*/ 336 h 3000"/>
                    <a:gd name="T42" fmla="*/ 2437 w 3750"/>
                    <a:gd name="T43" fmla="*/ 375 h 3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50" h="3000">
                      <a:moveTo>
                        <a:pt x="3750" y="3000"/>
                      </a:moveTo>
                      <a:cubicBezTo>
                        <a:pt x="0" y="3000"/>
                        <a:pt x="0" y="3000"/>
                        <a:pt x="0" y="3000"/>
                      </a:cubicBezTo>
                      <a:cubicBezTo>
                        <a:pt x="0" y="0"/>
                        <a:pt x="0" y="0"/>
                        <a:pt x="0" y="0"/>
                      </a:cubicBezTo>
                      <a:cubicBezTo>
                        <a:pt x="3750" y="0"/>
                        <a:pt x="3750" y="0"/>
                        <a:pt x="3750" y="0"/>
                      </a:cubicBezTo>
                      <a:lnTo>
                        <a:pt x="3750" y="3000"/>
                      </a:lnTo>
                      <a:close/>
                      <a:moveTo>
                        <a:pt x="0" y="750"/>
                      </a:moveTo>
                      <a:cubicBezTo>
                        <a:pt x="3750" y="750"/>
                        <a:pt x="3750" y="750"/>
                        <a:pt x="3750" y="750"/>
                      </a:cubicBezTo>
                      <a:moveTo>
                        <a:pt x="3335" y="375"/>
                      </a:moveTo>
                      <a:cubicBezTo>
                        <a:pt x="3335" y="397"/>
                        <a:pt x="3353" y="415"/>
                        <a:pt x="3375" y="415"/>
                      </a:cubicBezTo>
                      <a:cubicBezTo>
                        <a:pt x="3397" y="415"/>
                        <a:pt x="3414" y="397"/>
                        <a:pt x="3414" y="375"/>
                      </a:cubicBezTo>
                      <a:cubicBezTo>
                        <a:pt x="3414" y="353"/>
                        <a:pt x="3397" y="336"/>
                        <a:pt x="3375" y="336"/>
                      </a:cubicBezTo>
                      <a:cubicBezTo>
                        <a:pt x="3353" y="336"/>
                        <a:pt x="3335" y="353"/>
                        <a:pt x="3335" y="375"/>
                      </a:cubicBezTo>
                      <a:close/>
                      <a:moveTo>
                        <a:pt x="2886" y="375"/>
                      </a:moveTo>
                      <a:cubicBezTo>
                        <a:pt x="2886" y="397"/>
                        <a:pt x="2904" y="415"/>
                        <a:pt x="2925" y="415"/>
                      </a:cubicBezTo>
                      <a:cubicBezTo>
                        <a:pt x="2947" y="415"/>
                        <a:pt x="2965" y="397"/>
                        <a:pt x="2965" y="375"/>
                      </a:cubicBezTo>
                      <a:cubicBezTo>
                        <a:pt x="2965" y="353"/>
                        <a:pt x="2947" y="336"/>
                        <a:pt x="2925" y="336"/>
                      </a:cubicBezTo>
                      <a:cubicBezTo>
                        <a:pt x="2904" y="336"/>
                        <a:pt x="2886" y="353"/>
                        <a:pt x="2886" y="375"/>
                      </a:cubicBezTo>
                      <a:close/>
                      <a:moveTo>
                        <a:pt x="2437" y="375"/>
                      </a:moveTo>
                      <a:cubicBezTo>
                        <a:pt x="2437" y="397"/>
                        <a:pt x="2454" y="415"/>
                        <a:pt x="2476" y="415"/>
                      </a:cubicBezTo>
                      <a:cubicBezTo>
                        <a:pt x="2498" y="415"/>
                        <a:pt x="2516" y="397"/>
                        <a:pt x="2516" y="375"/>
                      </a:cubicBezTo>
                      <a:cubicBezTo>
                        <a:pt x="2516" y="353"/>
                        <a:pt x="2498" y="336"/>
                        <a:pt x="2476" y="336"/>
                      </a:cubicBezTo>
                      <a:cubicBezTo>
                        <a:pt x="2454" y="336"/>
                        <a:pt x="2437" y="353"/>
                        <a:pt x="2437" y="375"/>
                      </a:cubicBezTo>
                      <a:close/>
                    </a:path>
                  </a:pathLst>
                </a:custGeom>
                <a:grpFill/>
                <a:ln w="9525" cap="sq">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p>
              </p:txBody>
            </p:sp>
            <p:sp>
              <p:nvSpPr>
                <p:cNvPr id="288" name="Processing_E9F5" title="Icon of two interlocked gears">
                  <a:extLst>
                    <a:ext uri="{FF2B5EF4-FFF2-40B4-BE49-F238E27FC236}">
                      <a16:creationId xmlns:a16="http://schemas.microsoft.com/office/drawing/2014/main" id="{ADC9030F-F433-4AED-ADDC-6B923B310539}"/>
                    </a:ext>
                  </a:extLst>
                </p:cNvPr>
                <p:cNvSpPr>
                  <a:spLocks noChangeAspect="1" noEditPoints="1"/>
                </p:cNvSpPr>
                <p:nvPr/>
              </p:nvSpPr>
              <p:spPr bwMode="auto">
                <a:xfrm>
                  <a:off x="1798963" y="4993817"/>
                  <a:ext cx="196818" cy="171415"/>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grpFill/>
                <a:ln w="9525"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p>
              </p:txBody>
            </p:sp>
          </p:grpSp>
        </p:grpSp>
      </p:grpSp>
      <p:grpSp>
        <p:nvGrpSpPr>
          <p:cNvPr id="92" name="Group 91">
            <a:extLst>
              <a:ext uri="{FF2B5EF4-FFF2-40B4-BE49-F238E27FC236}">
                <a16:creationId xmlns:a16="http://schemas.microsoft.com/office/drawing/2014/main" id="{72A37D87-B890-4C19-A03F-46E2277ACC17}"/>
              </a:ext>
            </a:extLst>
          </p:cNvPr>
          <p:cNvGrpSpPr/>
          <p:nvPr/>
        </p:nvGrpSpPr>
        <p:grpSpPr>
          <a:xfrm>
            <a:off x="6122375" y="3856332"/>
            <a:ext cx="2682593" cy="501171"/>
            <a:chOff x="6122375" y="3856332"/>
            <a:chExt cx="2682593" cy="501171"/>
          </a:xfrm>
        </p:grpSpPr>
        <p:sp>
          <p:nvSpPr>
            <p:cNvPr id="83" name="Hexagon 82">
              <a:hlinkClick r:id="rId6"/>
            </p:cNvPr>
            <p:cNvSpPr/>
            <p:nvPr/>
          </p:nvSpPr>
          <p:spPr>
            <a:xfrm>
              <a:off x="6122375" y="3856332"/>
              <a:ext cx="2682593" cy="501171"/>
            </a:xfrm>
            <a:prstGeom prst="hexagon">
              <a:avLst/>
            </a:prstGeom>
            <a:solidFill>
              <a:schemeClr val="bg1"/>
            </a:solidFill>
            <a:ln w="28575">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marL="171450" algn="ctr"/>
              <a:r>
                <a:rPr lang="en-US" sz="1100" kern="0">
                  <a:gradFill>
                    <a:gsLst>
                      <a:gs pos="1250">
                        <a:schemeClr val="tx1"/>
                      </a:gs>
                      <a:gs pos="100000">
                        <a:schemeClr val="tx1"/>
                      </a:gs>
                    </a:gsLst>
                    <a:lin ang="5400000" scaled="0"/>
                  </a:gradFill>
                  <a:latin typeface="+mj-lt"/>
                </a:rPr>
                <a:t>Attack Impact analysis</a:t>
              </a:r>
            </a:p>
          </p:txBody>
        </p:sp>
        <p:grpSp>
          <p:nvGrpSpPr>
            <p:cNvPr id="295" name="Group 294">
              <a:extLst>
                <a:ext uri="{FF2B5EF4-FFF2-40B4-BE49-F238E27FC236}">
                  <a16:creationId xmlns:a16="http://schemas.microsoft.com/office/drawing/2014/main" id="{248EC73E-36D8-47B3-8ADE-1D4003FE712D}"/>
                </a:ext>
              </a:extLst>
            </p:cNvPr>
            <p:cNvGrpSpPr>
              <a:grpSpLocks noChangeAspect="1"/>
            </p:cNvGrpSpPr>
            <p:nvPr/>
          </p:nvGrpSpPr>
          <p:grpSpPr>
            <a:xfrm>
              <a:off x="6271254" y="4041088"/>
              <a:ext cx="221646" cy="137160"/>
              <a:chOff x="2812968" y="1871753"/>
              <a:chExt cx="787801" cy="487510"/>
            </a:xfrm>
            <a:noFill/>
          </p:grpSpPr>
          <p:sp>
            <p:nvSpPr>
              <p:cNvPr id="296" name="Freeform 13" title="Icon of a cloud">
                <a:extLst>
                  <a:ext uri="{FF2B5EF4-FFF2-40B4-BE49-F238E27FC236}">
                    <a16:creationId xmlns:a16="http://schemas.microsoft.com/office/drawing/2014/main" id="{CB96A49C-054D-457B-8D97-EF7F954BED0F}"/>
                  </a:ext>
                </a:extLst>
              </p:cNvPr>
              <p:cNvSpPr>
                <a:spLocks noChangeAspect="1"/>
              </p:cNvSpPr>
              <p:nvPr/>
            </p:nvSpPr>
            <p:spPr bwMode="auto">
              <a:xfrm>
                <a:off x="2812968" y="2060058"/>
                <a:ext cx="545436" cy="299205"/>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grpFill/>
              <a:ln w="9525" cap="sq">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297" name="Rectangle 296">
                <a:extLst>
                  <a:ext uri="{FF2B5EF4-FFF2-40B4-BE49-F238E27FC236}">
                    <a16:creationId xmlns:a16="http://schemas.microsoft.com/office/drawing/2014/main" id="{585090E3-45A1-4ECB-AD5A-F0B6E347F208}"/>
                  </a:ext>
                </a:extLst>
              </p:cNvPr>
              <p:cNvSpPr/>
              <p:nvPr/>
            </p:nvSpPr>
            <p:spPr bwMode="auto">
              <a:xfrm>
                <a:off x="3062691" y="1896811"/>
                <a:ext cx="538078" cy="354997"/>
              </a:xfrm>
              <a:prstGeom prst="rect">
                <a:avLst/>
              </a:prstGeom>
              <a:solidFill>
                <a:schemeClr val="bg1"/>
              </a:solidFill>
              <a:ln w="95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298" name="Group 297">
                <a:extLst>
                  <a:ext uri="{FF2B5EF4-FFF2-40B4-BE49-F238E27FC236}">
                    <a16:creationId xmlns:a16="http://schemas.microsoft.com/office/drawing/2014/main" id="{C01D71EA-A840-4D39-A201-0C704E9D09EE}"/>
                  </a:ext>
                </a:extLst>
              </p:cNvPr>
              <p:cNvGrpSpPr/>
              <p:nvPr/>
            </p:nvGrpSpPr>
            <p:grpSpPr>
              <a:xfrm>
                <a:off x="3085686" y="1871753"/>
                <a:ext cx="457020" cy="365760"/>
                <a:chOff x="1668862" y="4866500"/>
                <a:chExt cx="457020" cy="365760"/>
              </a:xfrm>
              <a:grpFill/>
            </p:grpSpPr>
            <p:sp>
              <p:nvSpPr>
                <p:cNvPr id="299" name="Browser" title="Icon of a browser window">
                  <a:extLst>
                    <a:ext uri="{FF2B5EF4-FFF2-40B4-BE49-F238E27FC236}">
                      <a16:creationId xmlns:a16="http://schemas.microsoft.com/office/drawing/2014/main" id="{39022492-2A76-4263-AA3D-9C0E6D03FAA7}"/>
                    </a:ext>
                  </a:extLst>
                </p:cNvPr>
                <p:cNvSpPr>
                  <a:spLocks noChangeAspect="1" noEditPoints="1"/>
                </p:cNvSpPr>
                <p:nvPr/>
              </p:nvSpPr>
              <p:spPr bwMode="auto">
                <a:xfrm>
                  <a:off x="1668862" y="4866500"/>
                  <a:ext cx="457020" cy="365760"/>
                </a:xfrm>
                <a:custGeom>
                  <a:avLst/>
                  <a:gdLst>
                    <a:gd name="T0" fmla="*/ 3750 w 3750"/>
                    <a:gd name="T1" fmla="*/ 3000 h 3000"/>
                    <a:gd name="T2" fmla="*/ 0 w 3750"/>
                    <a:gd name="T3" fmla="*/ 3000 h 3000"/>
                    <a:gd name="T4" fmla="*/ 0 w 3750"/>
                    <a:gd name="T5" fmla="*/ 0 h 3000"/>
                    <a:gd name="T6" fmla="*/ 3750 w 3750"/>
                    <a:gd name="T7" fmla="*/ 0 h 3000"/>
                    <a:gd name="T8" fmla="*/ 3750 w 3750"/>
                    <a:gd name="T9" fmla="*/ 3000 h 3000"/>
                    <a:gd name="T10" fmla="*/ 0 w 3750"/>
                    <a:gd name="T11" fmla="*/ 750 h 3000"/>
                    <a:gd name="T12" fmla="*/ 3750 w 3750"/>
                    <a:gd name="T13" fmla="*/ 750 h 3000"/>
                    <a:gd name="T14" fmla="*/ 3335 w 3750"/>
                    <a:gd name="T15" fmla="*/ 375 h 3000"/>
                    <a:gd name="T16" fmla="*/ 3375 w 3750"/>
                    <a:gd name="T17" fmla="*/ 415 h 3000"/>
                    <a:gd name="T18" fmla="*/ 3414 w 3750"/>
                    <a:gd name="T19" fmla="*/ 375 h 3000"/>
                    <a:gd name="T20" fmla="*/ 3375 w 3750"/>
                    <a:gd name="T21" fmla="*/ 336 h 3000"/>
                    <a:gd name="T22" fmla="*/ 3335 w 3750"/>
                    <a:gd name="T23" fmla="*/ 375 h 3000"/>
                    <a:gd name="T24" fmla="*/ 2886 w 3750"/>
                    <a:gd name="T25" fmla="*/ 375 h 3000"/>
                    <a:gd name="T26" fmla="*/ 2925 w 3750"/>
                    <a:gd name="T27" fmla="*/ 415 h 3000"/>
                    <a:gd name="T28" fmla="*/ 2965 w 3750"/>
                    <a:gd name="T29" fmla="*/ 375 h 3000"/>
                    <a:gd name="T30" fmla="*/ 2925 w 3750"/>
                    <a:gd name="T31" fmla="*/ 336 h 3000"/>
                    <a:gd name="T32" fmla="*/ 2886 w 3750"/>
                    <a:gd name="T33" fmla="*/ 375 h 3000"/>
                    <a:gd name="T34" fmla="*/ 2437 w 3750"/>
                    <a:gd name="T35" fmla="*/ 375 h 3000"/>
                    <a:gd name="T36" fmla="*/ 2476 w 3750"/>
                    <a:gd name="T37" fmla="*/ 415 h 3000"/>
                    <a:gd name="T38" fmla="*/ 2516 w 3750"/>
                    <a:gd name="T39" fmla="*/ 375 h 3000"/>
                    <a:gd name="T40" fmla="*/ 2476 w 3750"/>
                    <a:gd name="T41" fmla="*/ 336 h 3000"/>
                    <a:gd name="T42" fmla="*/ 2437 w 3750"/>
                    <a:gd name="T43" fmla="*/ 375 h 3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50" h="3000">
                      <a:moveTo>
                        <a:pt x="3750" y="3000"/>
                      </a:moveTo>
                      <a:cubicBezTo>
                        <a:pt x="0" y="3000"/>
                        <a:pt x="0" y="3000"/>
                        <a:pt x="0" y="3000"/>
                      </a:cubicBezTo>
                      <a:cubicBezTo>
                        <a:pt x="0" y="0"/>
                        <a:pt x="0" y="0"/>
                        <a:pt x="0" y="0"/>
                      </a:cubicBezTo>
                      <a:cubicBezTo>
                        <a:pt x="3750" y="0"/>
                        <a:pt x="3750" y="0"/>
                        <a:pt x="3750" y="0"/>
                      </a:cubicBezTo>
                      <a:lnTo>
                        <a:pt x="3750" y="3000"/>
                      </a:lnTo>
                      <a:close/>
                      <a:moveTo>
                        <a:pt x="0" y="750"/>
                      </a:moveTo>
                      <a:cubicBezTo>
                        <a:pt x="3750" y="750"/>
                        <a:pt x="3750" y="750"/>
                        <a:pt x="3750" y="750"/>
                      </a:cubicBezTo>
                      <a:moveTo>
                        <a:pt x="3335" y="375"/>
                      </a:moveTo>
                      <a:cubicBezTo>
                        <a:pt x="3335" y="397"/>
                        <a:pt x="3353" y="415"/>
                        <a:pt x="3375" y="415"/>
                      </a:cubicBezTo>
                      <a:cubicBezTo>
                        <a:pt x="3397" y="415"/>
                        <a:pt x="3414" y="397"/>
                        <a:pt x="3414" y="375"/>
                      </a:cubicBezTo>
                      <a:cubicBezTo>
                        <a:pt x="3414" y="353"/>
                        <a:pt x="3397" y="336"/>
                        <a:pt x="3375" y="336"/>
                      </a:cubicBezTo>
                      <a:cubicBezTo>
                        <a:pt x="3353" y="336"/>
                        <a:pt x="3335" y="353"/>
                        <a:pt x="3335" y="375"/>
                      </a:cubicBezTo>
                      <a:close/>
                      <a:moveTo>
                        <a:pt x="2886" y="375"/>
                      </a:moveTo>
                      <a:cubicBezTo>
                        <a:pt x="2886" y="397"/>
                        <a:pt x="2904" y="415"/>
                        <a:pt x="2925" y="415"/>
                      </a:cubicBezTo>
                      <a:cubicBezTo>
                        <a:pt x="2947" y="415"/>
                        <a:pt x="2965" y="397"/>
                        <a:pt x="2965" y="375"/>
                      </a:cubicBezTo>
                      <a:cubicBezTo>
                        <a:pt x="2965" y="353"/>
                        <a:pt x="2947" y="336"/>
                        <a:pt x="2925" y="336"/>
                      </a:cubicBezTo>
                      <a:cubicBezTo>
                        <a:pt x="2904" y="336"/>
                        <a:pt x="2886" y="353"/>
                        <a:pt x="2886" y="375"/>
                      </a:cubicBezTo>
                      <a:close/>
                      <a:moveTo>
                        <a:pt x="2437" y="375"/>
                      </a:moveTo>
                      <a:cubicBezTo>
                        <a:pt x="2437" y="397"/>
                        <a:pt x="2454" y="415"/>
                        <a:pt x="2476" y="415"/>
                      </a:cubicBezTo>
                      <a:cubicBezTo>
                        <a:pt x="2498" y="415"/>
                        <a:pt x="2516" y="397"/>
                        <a:pt x="2516" y="375"/>
                      </a:cubicBezTo>
                      <a:cubicBezTo>
                        <a:pt x="2516" y="353"/>
                        <a:pt x="2498" y="336"/>
                        <a:pt x="2476" y="336"/>
                      </a:cubicBezTo>
                      <a:cubicBezTo>
                        <a:pt x="2454" y="336"/>
                        <a:pt x="2437" y="353"/>
                        <a:pt x="2437" y="375"/>
                      </a:cubicBezTo>
                      <a:close/>
                    </a:path>
                  </a:pathLst>
                </a:custGeom>
                <a:grpFill/>
                <a:ln w="9525" cap="sq">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p>
              </p:txBody>
            </p:sp>
            <p:sp>
              <p:nvSpPr>
                <p:cNvPr id="300" name="Processing_E9F5" title="Icon of two interlocked gears">
                  <a:extLst>
                    <a:ext uri="{FF2B5EF4-FFF2-40B4-BE49-F238E27FC236}">
                      <a16:creationId xmlns:a16="http://schemas.microsoft.com/office/drawing/2014/main" id="{0050FE73-F343-4562-A974-FAAD7F4F9452}"/>
                    </a:ext>
                  </a:extLst>
                </p:cNvPr>
                <p:cNvSpPr>
                  <a:spLocks noChangeAspect="1" noEditPoints="1"/>
                </p:cNvSpPr>
                <p:nvPr/>
              </p:nvSpPr>
              <p:spPr bwMode="auto">
                <a:xfrm>
                  <a:off x="1798963" y="4993817"/>
                  <a:ext cx="196818" cy="171415"/>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grpFill/>
                <a:ln w="9525"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p>
              </p:txBody>
            </p:sp>
          </p:grpSp>
        </p:grpSp>
      </p:grpSp>
      <p:grpSp>
        <p:nvGrpSpPr>
          <p:cNvPr id="72" name="Group 71">
            <a:extLst>
              <a:ext uri="{FF2B5EF4-FFF2-40B4-BE49-F238E27FC236}">
                <a16:creationId xmlns:a16="http://schemas.microsoft.com/office/drawing/2014/main" id="{8C8D5F62-AEE8-487C-A31C-CE9E26D19970}"/>
              </a:ext>
            </a:extLst>
          </p:cNvPr>
          <p:cNvGrpSpPr/>
          <p:nvPr/>
        </p:nvGrpSpPr>
        <p:grpSpPr>
          <a:xfrm>
            <a:off x="8950077" y="4144083"/>
            <a:ext cx="2653008" cy="501171"/>
            <a:chOff x="8950077" y="4144083"/>
            <a:chExt cx="2653008" cy="501171"/>
          </a:xfrm>
        </p:grpSpPr>
        <p:sp>
          <p:nvSpPr>
            <p:cNvPr id="85" name="Hexagon 84">
              <a:hlinkClick r:id="rId6"/>
            </p:cNvPr>
            <p:cNvSpPr/>
            <p:nvPr/>
          </p:nvSpPr>
          <p:spPr>
            <a:xfrm>
              <a:off x="8950077" y="4144083"/>
              <a:ext cx="2653008" cy="501171"/>
            </a:xfrm>
            <a:prstGeom prst="hexagon">
              <a:avLst/>
            </a:prstGeom>
            <a:solidFill>
              <a:schemeClr val="bg1"/>
            </a:solidFill>
            <a:ln w="28575">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marL="171450" algn="ctr">
                <a:defRPr/>
              </a:pPr>
              <a:r>
                <a:rPr lang="en-US" sz="1100" kern="0">
                  <a:gradFill>
                    <a:gsLst>
                      <a:gs pos="1250">
                        <a:schemeClr val="tx1"/>
                      </a:gs>
                      <a:gs pos="100000">
                        <a:schemeClr val="tx1"/>
                      </a:gs>
                    </a:gsLst>
                    <a:lin ang="5400000" scaled="0"/>
                  </a:gradFill>
                  <a:latin typeface="+mj-lt"/>
                </a:rPr>
                <a:t>Observe Adversary Operation</a:t>
              </a:r>
            </a:p>
          </p:txBody>
        </p:sp>
        <p:grpSp>
          <p:nvGrpSpPr>
            <p:cNvPr id="307" name="Group 306">
              <a:extLst>
                <a:ext uri="{FF2B5EF4-FFF2-40B4-BE49-F238E27FC236}">
                  <a16:creationId xmlns:a16="http://schemas.microsoft.com/office/drawing/2014/main" id="{DB39D94C-8F94-474A-B09B-9191A6344212}"/>
                </a:ext>
              </a:extLst>
            </p:cNvPr>
            <p:cNvGrpSpPr>
              <a:grpSpLocks noChangeAspect="1"/>
            </p:cNvGrpSpPr>
            <p:nvPr/>
          </p:nvGrpSpPr>
          <p:grpSpPr>
            <a:xfrm>
              <a:off x="9080481" y="4326088"/>
              <a:ext cx="221646" cy="137160"/>
              <a:chOff x="2812968" y="1871753"/>
              <a:chExt cx="787801" cy="487510"/>
            </a:xfrm>
            <a:noFill/>
          </p:grpSpPr>
          <p:sp>
            <p:nvSpPr>
              <p:cNvPr id="308" name="Freeform 13" title="Icon of a cloud">
                <a:extLst>
                  <a:ext uri="{FF2B5EF4-FFF2-40B4-BE49-F238E27FC236}">
                    <a16:creationId xmlns:a16="http://schemas.microsoft.com/office/drawing/2014/main" id="{B4D282B3-68AB-41B0-85D8-0E1A56D46646}"/>
                  </a:ext>
                </a:extLst>
              </p:cNvPr>
              <p:cNvSpPr>
                <a:spLocks noChangeAspect="1"/>
              </p:cNvSpPr>
              <p:nvPr/>
            </p:nvSpPr>
            <p:spPr bwMode="auto">
              <a:xfrm>
                <a:off x="2812968" y="2060058"/>
                <a:ext cx="545436" cy="299205"/>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grpFill/>
              <a:ln w="9525" cap="sq">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309" name="Rectangle 308">
                <a:extLst>
                  <a:ext uri="{FF2B5EF4-FFF2-40B4-BE49-F238E27FC236}">
                    <a16:creationId xmlns:a16="http://schemas.microsoft.com/office/drawing/2014/main" id="{B9B82F56-ED2E-44BC-8E53-22940B1F82C3}"/>
                  </a:ext>
                </a:extLst>
              </p:cNvPr>
              <p:cNvSpPr/>
              <p:nvPr/>
            </p:nvSpPr>
            <p:spPr bwMode="auto">
              <a:xfrm>
                <a:off x="3062691" y="1896811"/>
                <a:ext cx="538078" cy="354997"/>
              </a:xfrm>
              <a:prstGeom prst="rect">
                <a:avLst/>
              </a:prstGeom>
              <a:solidFill>
                <a:schemeClr val="bg1"/>
              </a:solidFill>
              <a:ln w="95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310" name="Group 309">
                <a:extLst>
                  <a:ext uri="{FF2B5EF4-FFF2-40B4-BE49-F238E27FC236}">
                    <a16:creationId xmlns:a16="http://schemas.microsoft.com/office/drawing/2014/main" id="{FBA13F0C-88B0-4604-85AB-984498421A56}"/>
                  </a:ext>
                </a:extLst>
              </p:cNvPr>
              <p:cNvGrpSpPr/>
              <p:nvPr/>
            </p:nvGrpSpPr>
            <p:grpSpPr>
              <a:xfrm>
                <a:off x="3085686" y="1871753"/>
                <a:ext cx="457020" cy="365760"/>
                <a:chOff x="1668862" y="4866500"/>
                <a:chExt cx="457020" cy="365760"/>
              </a:xfrm>
              <a:grpFill/>
            </p:grpSpPr>
            <p:sp>
              <p:nvSpPr>
                <p:cNvPr id="311" name="Browser" title="Icon of a browser window">
                  <a:extLst>
                    <a:ext uri="{FF2B5EF4-FFF2-40B4-BE49-F238E27FC236}">
                      <a16:creationId xmlns:a16="http://schemas.microsoft.com/office/drawing/2014/main" id="{65346E68-DC8B-4849-A9F2-9A67BD02ACBE}"/>
                    </a:ext>
                  </a:extLst>
                </p:cNvPr>
                <p:cNvSpPr>
                  <a:spLocks noChangeAspect="1" noEditPoints="1"/>
                </p:cNvSpPr>
                <p:nvPr/>
              </p:nvSpPr>
              <p:spPr bwMode="auto">
                <a:xfrm>
                  <a:off x="1668862" y="4866500"/>
                  <a:ext cx="457020" cy="365760"/>
                </a:xfrm>
                <a:custGeom>
                  <a:avLst/>
                  <a:gdLst>
                    <a:gd name="T0" fmla="*/ 3750 w 3750"/>
                    <a:gd name="T1" fmla="*/ 3000 h 3000"/>
                    <a:gd name="T2" fmla="*/ 0 w 3750"/>
                    <a:gd name="T3" fmla="*/ 3000 h 3000"/>
                    <a:gd name="T4" fmla="*/ 0 w 3750"/>
                    <a:gd name="T5" fmla="*/ 0 h 3000"/>
                    <a:gd name="T6" fmla="*/ 3750 w 3750"/>
                    <a:gd name="T7" fmla="*/ 0 h 3000"/>
                    <a:gd name="T8" fmla="*/ 3750 w 3750"/>
                    <a:gd name="T9" fmla="*/ 3000 h 3000"/>
                    <a:gd name="T10" fmla="*/ 0 w 3750"/>
                    <a:gd name="T11" fmla="*/ 750 h 3000"/>
                    <a:gd name="T12" fmla="*/ 3750 w 3750"/>
                    <a:gd name="T13" fmla="*/ 750 h 3000"/>
                    <a:gd name="T14" fmla="*/ 3335 w 3750"/>
                    <a:gd name="T15" fmla="*/ 375 h 3000"/>
                    <a:gd name="T16" fmla="*/ 3375 w 3750"/>
                    <a:gd name="T17" fmla="*/ 415 h 3000"/>
                    <a:gd name="T18" fmla="*/ 3414 w 3750"/>
                    <a:gd name="T19" fmla="*/ 375 h 3000"/>
                    <a:gd name="T20" fmla="*/ 3375 w 3750"/>
                    <a:gd name="T21" fmla="*/ 336 h 3000"/>
                    <a:gd name="T22" fmla="*/ 3335 w 3750"/>
                    <a:gd name="T23" fmla="*/ 375 h 3000"/>
                    <a:gd name="T24" fmla="*/ 2886 w 3750"/>
                    <a:gd name="T25" fmla="*/ 375 h 3000"/>
                    <a:gd name="T26" fmla="*/ 2925 w 3750"/>
                    <a:gd name="T27" fmla="*/ 415 h 3000"/>
                    <a:gd name="T28" fmla="*/ 2965 w 3750"/>
                    <a:gd name="T29" fmla="*/ 375 h 3000"/>
                    <a:gd name="T30" fmla="*/ 2925 w 3750"/>
                    <a:gd name="T31" fmla="*/ 336 h 3000"/>
                    <a:gd name="T32" fmla="*/ 2886 w 3750"/>
                    <a:gd name="T33" fmla="*/ 375 h 3000"/>
                    <a:gd name="T34" fmla="*/ 2437 w 3750"/>
                    <a:gd name="T35" fmla="*/ 375 h 3000"/>
                    <a:gd name="T36" fmla="*/ 2476 w 3750"/>
                    <a:gd name="T37" fmla="*/ 415 h 3000"/>
                    <a:gd name="T38" fmla="*/ 2516 w 3750"/>
                    <a:gd name="T39" fmla="*/ 375 h 3000"/>
                    <a:gd name="T40" fmla="*/ 2476 w 3750"/>
                    <a:gd name="T41" fmla="*/ 336 h 3000"/>
                    <a:gd name="T42" fmla="*/ 2437 w 3750"/>
                    <a:gd name="T43" fmla="*/ 375 h 3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50" h="3000">
                      <a:moveTo>
                        <a:pt x="3750" y="3000"/>
                      </a:moveTo>
                      <a:cubicBezTo>
                        <a:pt x="0" y="3000"/>
                        <a:pt x="0" y="3000"/>
                        <a:pt x="0" y="3000"/>
                      </a:cubicBezTo>
                      <a:cubicBezTo>
                        <a:pt x="0" y="0"/>
                        <a:pt x="0" y="0"/>
                        <a:pt x="0" y="0"/>
                      </a:cubicBezTo>
                      <a:cubicBezTo>
                        <a:pt x="3750" y="0"/>
                        <a:pt x="3750" y="0"/>
                        <a:pt x="3750" y="0"/>
                      </a:cubicBezTo>
                      <a:lnTo>
                        <a:pt x="3750" y="3000"/>
                      </a:lnTo>
                      <a:close/>
                      <a:moveTo>
                        <a:pt x="0" y="750"/>
                      </a:moveTo>
                      <a:cubicBezTo>
                        <a:pt x="3750" y="750"/>
                        <a:pt x="3750" y="750"/>
                        <a:pt x="3750" y="750"/>
                      </a:cubicBezTo>
                      <a:moveTo>
                        <a:pt x="3335" y="375"/>
                      </a:moveTo>
                      <a:cubicBezTo>
                        <a:pt x="3335" y="397"/>
                        <a:pt x="3353" y="415"/>
                        <a:pt x="3375" y="415"/>
                      </a:cubicBezTo>
                      <a:cubicBezTo>
                        <a:pt x="3397" y="415"/>
                        <a:pt x="3414" y="397"/>
                        <a:pt x="3414" y="375"/>
                      </a:cubicBezTo>
                      <a:cubicBezTo>
                        <a:pt x="3414" y="353"/>
                        <a:pt x="3397" y="336"/>
                        <a:pt x="3375" y="336"/>
                      </a:cubicBezTo>
                      <a:cubicBezTo>
                        <a:pt x="3353" y="336"/>
                        <a:pt x="3335" y="353"/>
                        <a:pt x="3335" y="375"/>
                      </a:cubicBezTo>
                      <a:close/>
                      <a:moveTo>
                        <a:pt x="2886" y="375"/>
                      </a:moveTo>
                      <a:cubicBezTo>
                        <a:pt x="2886" y="397"/>
                        <a:pt x="2904" y="415"/>
                        <a:pt x="2925" y="415"/>
                      </a:cubicBezTo>
                      <a:cubicBezTo>
                        <a:pt x="2947" y="415"/>
                        <a:pt x="2965" y="397"/>
                        <a:pt x="2965" y="375"/>
                      </a:cubicBezTo>
                      <a:cubicBezTo>
                        <a:pt x="2965" y="353"/>
                        <a:pt x="2947" y="336"/>
                        <a:pt x="2925" y="336"/>
                      </a:cubicBezTo>
                      <a:cubicBezTo>
                        <a:pt x="2904" y="336"/>
                        <a:pt x="2886" y="353"/>
                        <a:pt x="2886" y="375"/>
                      </a:cubicBezTo>
                      <a:close/>
                      <a:moveTo>
                        <a:pt x="2437" y="375"/>
                      </a:moveTo>
                      <a:cubicBezTo>
                        <a:pt x="2437" y="397"/>
                        <a:pt x="2454" y="415"/>
                        <a:pt x="2476" y="415"/>
                      </a:cubicBezTo>
                      <a:cubicBezTo>
                        <a:pt x="2498" y="415"/>
                        <a:pt x="2516" y="397"/>
                        <a:pt x="2516" y="375"/>
                      </a:cubicBezTo>
                      <a:cubicBezTo>
                        <a:pt x="2516" y="353"/>
                        <a:pt x="2498" y="336"/>
                        <a:pt x="2476" y="336"/>
                      </a:cubicBezTo>
                      <a:cubicBezTo>
                        <a:pt x="2454" y="336"/>
                        <a:pt x="2437" y="353"/>
                        <a:pt x="2437" y="375"/>
                      </a:cubicBezTo>
                      <a:close/>
                    </a:path>
                  </a:pathLst>
                </a:custGeom>
                <a:grpFill/>
                <a:ln w="9525" cap="sq">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p>
              </p:txBody>
            </p:sp>
            <p:sp>
              <p:nvSpPr>
                <p:cNvPr id="312" name="Processing_E9F5" title="Icon of two interlocked gears">
                  <a:extLst>
                    <a:ext uri="{FF2B5EF4-FFF2-40B4-BE49-F238E27FC236}">
                      <a16:creationId xmlns:a16="http://schemas.microsoft.com/office/drawing/2014/main" id="{1468F2AB-8CB0-45EF-BAA6-7FC67660DF05}"/>
                    </a:ext>
                  </a:extLst>
                </p:cNvPr>
                <p:cNvSpPr>
                  <a:spLocks noChangeAspect="1" noEditPoints="1"/>
                </p:cNvSpPr>
                <p:nvPr/>
              </p:nvSpPr>
              <p:spPr bwMode="auto">
                <a:xfrm>
                  <a:off x="1798963" y="4993817"/>
                  <a:ext cx="196818" cy="171415"/>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grpFill/>
                <a:ln w="9525"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p>
              </p:txBody>
            </p:sp>
          </p:grpSp>
        </p:grpSp>
      </p:grpSp>
      <p:grpSp>
        <p:nvGrpSpPr>
          <p:cNvPr id="67" name="Group 66">
            <a:extLst>
              <a:ext uri="{FF2B5EF4-FFF2-40B4-BE49-F238E27FC236}">
                <a16:creationId xmlns:a16="http://schemas.microsoft.com/office/drawing/2014/main" id="{0A098188-E02D-467F-BCA9-426B8F36A0FA}"/>
              </a:ext>
            </a:extLst>
          </p:cNvPr>
          <p:cNvGrpSpPr/>
          <p:nvPr/>
        </p:nvGrpSpPr>
        <p:grpSpPr>
          <a:xfrm>
            <a:off x="587588" y="2414308"/>
            <a:ext cx="5411353" cy="501171"/>
            <a:chOff x="587588" y="2414308"/>
            <a:chExt cx="5411353" cy="501171"/>
          </a:xfrm>
        </p:grpSpPr>
        <p:sp>
          <p:nvSpPr>
            <p:cNvPr id="194" name="Hexagon 193">
              <a:hlinkClick r:id="rId13"/>
            </p:cNvPr>
            <p:cNvSpPr/>
            <p:nvPr/>
          </p:nvSpPr>
          <p:spPr>
            <a:xfrm>
              <a:off x="587588" y="2414308"/>
              <a:ext cx="5411353" cy="501171"/>
            </a:xfrm>
            <a:prstGeom prst="hexagon">
              <a:avLst/>
            </a:prstGeom>
            <a:solidFill>
              <a:schemeClr val="bg1"/>
            </a:solidFill>
            <a:ln w="28575">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marL="171450" algn="ctr"/>
              <a:r>
                <a:rPr lang="en-US" sz="1100" kern="0">
                  <a:gradFill>
                    <a:gsLst>
                      <a:gs pos="1250">
                        <a:schemeClr val="tx1"/>
                      </a:gs>
                      <a:gs pos="100000">
                        <a:schemeClr val="tx1"/>
                      </a:gs>
                    </a:gsLst>
                    <a:lin ang="5400000" scaled="0"/>
                  </a:gradFill>
                  <a:latin typeface="+mj-lt"/>
                </a:rPr>
                <a:t>OWASP Top Risks (SQL Injection, XSS, etc.)</a:t>
              </a:r>
            </a:p>
          </p:txBody>
        </p:sp>
        <p:pic>
          <p:nvPicPr>
            <p:cNvPr id="193" name="Picture 17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61690" y="2573453"/>
              <a:ext cx="194701" cy="182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2" name="bag" title="Icon of a handbag">
              <a:extLst>
                <a:ext uri="{FF2B5EF4-FFF2-40B4-BE49-F238E27FC236}">
                  <a16:creationId xmlns:a16="http://schemas.microsoft.com/office/drawing/2014/main" id="{2E3657A4-6467-4B63-8CFA-353706D3D872}"/>
                </a:ext>
              </a:extLst>
            </p:cNvPr>
            <p:cNvSpPr>
              <a:spLocks noChangeAspect="1" noEditPoints="1"/>
            </p:cNvSpPr>
            <p:nvPr/>
          </p:nvSpPr>
          <p:spPr bwMode="auto">
            <a:xfrm>
              <a:off x="1120053" y="2596313"/>
              <a:ext cx="169277" cy="210312"/>
            </a:xfrm>
            <a:custGeom>
              <a:avLst/>
              <a:gdLst>
                <a:gd name="T0" fmla="*/ 47 w 275"/>
                <a:gd name="T1" fmla="*/ 91 h 340"/>
                <a:gd name="T2" fmla="*/ 47 w 275"/>
                <a:gd name="T3" fmla="*/ 57 h 340"/>
                <a:gd name="T4" fmla="*/ 104 w 275"/>
                <a:gd name="T5" fmla="*/ 0 h 340"/>
                <a:gd name="T6" fmla="*/ 161 w 275"/>
                <a:gd name="T7" fmla="*/ 57 h 340"/>
                <a:gd name="T8" fmla="*/ 161 w 275"/>
                <a:gd name="T9" fmla="*/ 91 h 340"/>
                <a:gd name="T10" fmla="*/ 227 w 275"/>
                <a:gd name="T11" fmla="*/ 91 h 340"/>
                <a:gd name="T12" fmla="*/ 227 w 275"/>
                <a:gd name="T13" fmla="*/ 57 h 340"/>
                <a:gd name="T14" fmla="*/ 170 w 275"/>
                <a:gd name="T15" fmla="*/ 0 h 340"/>
                <a:gd name="T16" fmla="*/ 137 w 275"/>
                <a:gd name="T17" fmla="*/ 11 h 340"/>
                <a:gd name="T18" fmla="*/ 203 w 275"/>
                <a:gd name="T19" fmla="*/ 91 h 340"/>
                <a:gd name="T20" fmla="*/ 202 w 275"/>
                <a:gd name="T21" fmla="*/ 303 h 340"/>
                <a:gd name="T22" fmla="*/ 239 w 275"/>
                <a:gd name="T23" fmla="*/ 340 h 340"/>
                <a:gd name="T24" fmla="*/ 275 w 275"/>
                <a:gd name="T25" fmla="*/ 303 h 340"/>
                <a:gd name="T26" fmla="*/ 275 w 275"/>
                <a:gd name="T27" fmla="*/ 91 h 340"/>
                <a:gd name="T28" fmla="*/ 0 w 275"/>
                <a:gd name="T29" fmla="*/ 91 h 340"/>
                <a:gd name="T30" fmla="*/ 0 w 275"/>
                <a:gd name="T31" fmla="*/ 303 h 340"/>
                <a:gd name="T32" fmla="*/ 37 w 275"/>
                <a:gd name="T33" fmla="*/ 340 h 340"/>
                <a:gd name="T34" fmla="*/ 239 w 275"/>
                <a:gd name="T35" fmla="*/ 34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 h="340">
                  <a:moveTo>
                    <a:pt x="47" y="91"/>
                  </a:moveTo>
                  <a:cubicBezTo>
                    <a:pt x="47" y="57"/>
                    <a:pt x="47" y="57"/>
                    <a:pt x="47" y="57"/>
                  </a:cubicBezTo>
                  <a:cubicBezTo>
                    <a:pt x="47" y="26"/>
                    <a:pt x="72" y="0"/>
                    <a:pt x="104" y="0"/>
                  </a:cubicBezTo>
                  <a:cubicBezTo>
                    <a:pt x="135" y="0"/>
                    <a:pt x="161" y="26"/>
                    <a:pt x="161" y="57"/>
                  </a:cubicBezTo>
                  <a:cubicBezTo>
                    <a:pt x="161" y="91"/>
                    <a:pt x="161" y="91"/>
                    <a:pt x="161" y="91"/>
                  </a:cubicBezTo>
                  <a:moveTo>
                    <a:pt x="227" y="91"/>
                  </a:moveTo>
                  <a:cubicBezTo>
                    <a:pt x="227" y="57"/>
                    <a:pt x="227" y="57"/>
                    <a:pt x="227" y="57"/>
                  </a:cubicBezTo>
                  <a:cubicBezTo>
                    <a:pt x="227" y="26"/>
                    <a:pt x="202" y="0"/>
                    <a:pt x="170" y="0"/>
                  </a:cubicBezTo>
                  <a:cubicBezTo>
                    <a:pt x="159" y="0"/>
                    <a:pt x="146" y="6"/>
                    <a:pt x="137" y="11"/>
                  </a:cubicBezTo>
                  <a:moveTo>
                    <a:pt x="203" y="91"/>
                  </a:moveTo>
                  <a:cubicBezTo>
                    <a:pt x="202" y="303"/>
                    <a:pt x="202" y="303"/>
                    <a:pt x="202" y="303"/>
                  </a:cubicBezTo>
                  <a:cubicBezTo>
                    <a:pt x="202" y="323"/>
                    <a:pt x="219" y="340"/>
                    <a:pt x="239" y="340"/>
                  </a:cubicBezTo>
                  <a:cubicBezTo>
                    <a:pt x="259" y="340"/>
                    <a:pt x="275" y="323"/>
                    <a:pt x="275" y="303"/>
                  </a:cubicBezTo>
                  <a:cubicBezTo>
                    <a:pt x="275" y="91"/>
                    <a:pt x="275" y="91"/>
                    <a:pt x="275" y="91"/>
                  </a:cubicBezTo>
                  <a:cubicBezTo>
                    <a:pt x="0" y="91"/>
                    <a:pt x="0" y="91"/>
                    <a:pt x="0" y="91"/>
                  </a:cubicBezTo>
                  <a:cubicBezTo>
                    <a:pt x="0" y="303"/>
                    <a:pt x="0" y="303"/>
                    <a:pt x="0" y="303"/>
                  </a:cubicBezTo>
                  <a:cubicBezTo>
                    <a:pt x="0" y="323"/>
                    <a:pt x="17" y="340"/>
                    <a:pt x="37" y="340"/>
                  </a:cubicBezTo>
                  <a:cubicBezTo>
                    <a:pt x="239" y="340"/>
                    <a:pt x="239" y="340"/>
                    <a:pt x="239" y="340"/>
                  </a:cubicBezTo>
                </a:path>
              </a:pathLst>
            </a:custGeom>
            <a:noFill/>
            <a:ln w="127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73" name="Group 72">
            <a:extLst>
              <a:ext uri="{FF2B5EF4-FFF2-40B4-BE49-F238E27FC236}">
                <a16:creationId xmlns:a16="http://schemas.microsoft.com/office/drawing/2014/main" id="{8550F729-21EC-42E3-8405-0FC002771B5C}"/>
              </a:ext>
            </a:extLst>
          </p:cNvPr>
          <p:cNvGrpSpPr/>
          <p:nvPr/>
        </p:nvGrpSpPr>
        <p:grpSpPr>
          <a:xfrm>
            <a:off x="8935796" y="3566987"/>
            <a:ext cx="2681570" cy="501172"/>
            <a:chOff x="8935796" y="3566987"/>
            <a:chExt cx="2681570" cy="501172"/>
          </a:xfrm>
        </p:grpSpPr>
        <p:sp>
          <p:nvSpPr>
            <p:cNvPr id="128" name="Hexagon 127">
              <a:hlinkClick r:id="rId6"/>
            </p:cNvPr>
            <p:cNvSpPr/>
            <p:nvPr/>
          </p:nvSpPr>
          <p:spPr>
            <a:xfrm>
              <a:off x="8935796" y="3566987"/>
              <a:ext cx="2681570" cy="501172"/>
            </a:xfrm>
            <a:prstGeom prst="hexagon">
              <a:avLst/>
            </a:prstGeom>
            <a:solidFill>
              <a:schemeClr val="bg1"/>
            </a:solidFill>
            <a:ln w="28575">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marL="171450" algn="ctr"/>
              <a:r>
                <a:rPr lang="en-US" sz="1100" kern="0">
                  <a:gradFill>
                    <a:gsLst>
                      <a:gs pos="1250">
                        <a:schemeClr val="tx1"/>
                      </a:gs>
                      <a:gs pos="100000">
                        <a:schemeClr val="tx1"/>
                      </a:gs>
                    </a:gsLst>
                    <a:lin ang="5400000" scaled="0"/>
                  </a:gradFill>
                  <a:latin typeface="+mj-lt"/>
                </a:rPr>
                <a:t>Refine Detections </a:t>
              </a:r>
              <a:br>
                <a:rPr lang="en-US" sz="1100" kern="0">
                  <a:gradFill>
                    <a:gsLst>
                      <a:gs pos="1250">
                        <a:schemeClr val="tx1"/>
                      </a:gs>
                      <a:gs pos="100000">
                        <a:schemeClr val="tx1"/>
                      </a:gs>
                    </a:gsLst>
                    <a:lin ang="5400000" scaled="0"/>
                  </a:gradFill>
                  <a:latin typeface="+mj-lt"/>
                </a:rPr>
              </a:br>
              <a:r>
                <a:rPr lang="en-US" sz="1100" kern="0">
                  <a:gradFill>
                    <a:gsLst>
                      <a:gs pos="1250">
                        <a:schemeClr val="tx1"/>
                      </a:gs>
                      <a:gs pos="100000">
                        <a:schemeClr val="tx1"/>
                      </a:gs>
                    </a:gsLst>
                    <a:lin ang="5400000" scaled="0"/>
                  </a:gradFill>
                  <a:latin typeface="+mj-lt"/>
                </a:rPr>
                <a:t>and Preventions</a:t>
              </a:r>
            </a:p>
          </p:txBody>
        </p:sp>
        <p:pic>
          <p:nvPicPr>
            <p:cNvPr id="129" name="Picture 128"/>
            <p:cNvPicPr>
              <a:picLocks noChangeAspect="1"/>
            </p:cNvPicPr>
            <p:nvPr/>
          </p:nvPicPr>
          <p:blipFill>
            <a:blip r:embed="rId5"/>
            <a:stretch>
              <a:fillRect/>
            </a:stretch>
          </p:blipFill>
          <p:spPr>
            <a:xfrm>
              <a:off x="9080409" y="3632599"/>
              <a:ext cx="221791" cy="137160"/>
            </a:xfrm>
            <a:prstGeom prst="rect">
              <a:avLst/>
            </a:prstGeom>
          </p:spPr>
        </p:pic>
        <p:grpSp>
          <p:nvGrpSpPr>
            <p:cNvPr id="313" name="Group 312">
              <a:extLst>
                <a:ext uri="{FF2B5EF4-FFF2-40B4-BE49-F238E27FC236}">
                  <a16:creationId xmlns:a16="http://schemas.microsoft.com/office/drawing/2014/main" id="{60A28E33-4300-499C-B8C0-A2664EADC8E9}"/>
                </a:ext>
              </a:extLst>
            </p:cNvPr>
            <p:cNvGrpSpPr>
              <a:grpSpLocks noChangeAspect="1"/>
            </p:cNvGrpSpPr>
            <p:nvPr/>
          </p:nvGrpSpPr>
          <p:grpSpPr>
            <a:xfrm>
              <a:off x="9352671" y="3864529"/>
              <a:ext cx="221646" cy="137160"/>
              <a:chOff x="2812968" y="1871753"/>
              <a:chExt cx="787801" cy="487510"/>
            </a:xfrm>
            <a:noFill/>
          </p:grpSpPr>
          <p:sp>
            <p:nvSpPr>
              <p:cNvPr id="314" name="Freeform 13" title="Icon of a cloud">
                <a:extLst>
                  <a:ext uri="{FF2B5EF4-FFF2-40B4-BE49-F238E27FC236}">
                    <a16:creationId xmlns:a16="http://schemas.microsoft.com/office/drawing/2014/main" id="{11CB4441-0A7D-4126-A59B-17D13F4DBA18}"/>
                  </a:ext>
                </a:extLst>
              </p:cNvPr>
              <p:cNvSpPr>
                <a:spLocks noChangeAspect="1"/>
              </p:cNvSpPr>
              <p:nvPr/>
            </p:nvSpPr>
            <p:spPr bwMode="auto">
              <a:xfrm>
                <a:off x="2812968" y="2060058"/>
                <a:ext cx="545436" cy="299205"/>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grpFill/>
              <a:ln w="9525" cap="sq">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315" name="Rectangle 314">
                <a:extLst>
                  <a:ext uri="{FF2B5EF4-FFF2-40B4-BE49-F238E27FC236}">
                    <a16:creationId xmlns:a16="http://schemas.microsoft.com/office/drawing/2014/main" id="{77013C70-2DA9-44A5-87D7-46B44EC72253}"/>
                  </a:ext>
                </a:extLst>
              </p:cNvPr>
              <p:cNvSpPr/>
              <p:nvPr/>
            </p:nvSpPr>
            <p:spPr bwMode="auto">
              <a:xfrm>
                <a:off x="3062691" y="1896811"/>
                <a:ext cx="538078" cy="354997"/>
              </a:xfrm>
              <a:prstGeom prst="rect">
                <a:avLst/>
              </a:prstGeom>
              <a:solidFill>
                <a:schemeClr val="bg1"/>
              </a:solidFill>
              <a:ln w="95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316" name="Group 315">
                <a:extLst>
                  <a:ext uri="{FF2B5EF4-FFF2-40B4-BE49-F238E27FC236}">
                    <a16:creationId xmlns:a16="http://schemas.microsoft.com/office/drawing/2014/main" id="{6098AEF5-F6AA-4D31-A4E6-B4291F24F5B5}"/>
                  </a:ext>
                </a:extLst>
              </p:cNvPr>
              <p:cNvGrpSpPr/>
              <p:nvPr/>
            </p:nvGrpSpPr>
            <p:grpSpPr>
              <a:xfrm>
                <a:off x="3085686" y="1871753"/>
                <a:ext cx="457020" cy="365760"/>
                <a:chOff x="1668862" y="4866500"/>
                <a:chExt cx="457020" cy="365760"/>
              </a:xfrm>
              <a:grpFill/>
            </p:grpSpPr>
            <p:sp>
              <p:nvSpPr>
                <p:cNvPr id="317" name="Browser" title="Icon of a browser window">
                  <a:extLst>
                    <a:ext uri="{FF2B5EF4-FFF2-40B4-BE49-F238E27FC236}">
                      <a16:creationId xmlns:a16="http://schemas.microsoft.com/office/drawing/2014/main" id="{C80E34E8-763B-49FB-9C11-5C267824D0D3}"/>
                    </a:ext>
                  </a:extLst>
                </p:cNvPr>
                <p:cNvSpPr>
                  <a:spLocks noChangeAspect="1" noEditPoints="1"/>
                </p:cNvSpPr>
                <p:nvPr/>
              </p:nvSpPr>
              <p:spPr bwMode="auto">
                <a:xfrm>
                  <a:off x="1668862" y="4866500"/>
                  <a:ext cx="457020" cy="365760"/>
                </a:xfrm>
                <a:custGeom>
                  <a:avLst/>
                  <a:gdLst>
                    <a:gd name="T0" fmla="*/ 3750 w 3750"/>
                    <a:gd name="T1" fmla="*/ 3000 h 3000"/>
                    <a:gd name="T2" fmla="*/ 0 w 3750"/>
                    <a:gd name="T3" fmla="*/ 3000 h 3000"/>
                    <a:gd name="T4" fmla="*/ 0 w 3750"/>
                    <a:gd name="T5" fmla="*/ 0 h 3000"/>
                    <a:gd name="T6" fmla="*/ 3750 w 3750"/>
                    <a:gd name="T7" fmla="*/ 0 h 3000"/>
                    <a:gd name="T8" fmla="*/ 3750 w 3750"/>
                    <a:gd name="T9" fmla="*/ 3000 h 3000"/>
                    <a:gd name="T10" fmla="*/ 0 w 3750"/>
                    <a:gd name="T11" fmla="*/ 750 h 3000"/>
                    <a:gd name="T12" fmla="*/ 3750 w 3750"/>
                    <a:gd name="T13" fmla="*/ 750 h 3000"/>
                    <a:gd name="T14" fmla="*/ 3335 w 3750"/>
                    <a:gd name="T15" fmla="*/ 375 h 3000"/>
                    <a:gd name="T16" fmla="*/ 3375 w 3750"/>
                    <a:gd name="T17" fmla="*/ 415 h 3000"/>
                    <a:gd name="T18" fmla="*/ 3414 w 3750"/>
                    <a:gd name="T19" fmla="*/ 375 h 3000"/>
                    <a:gd name="T20" fmla="*/ 3375 w 3750"/>
                    <a:gd name="T21" fmla="*/ 336 h 3000"/>
                    <a:gd name="T22" fmla="*/ 3335 w 3750"/>
                    <a:gd name="T23" fmla="*/ 375 h 3000"/>
                    <a:gd name="T24" fmla="*/ 2886 w 3750"/>
                    <a:gd name="T25" fmla="*/ 375 h 3000"/>
                    <a:gd name="T26" fmla="*/ 2925 w 3750"/>
                    <a:gd name="T27" fmla="*/ 415 h 3000"/>
                    <a:gd name="T28" fmla="*/ 2965 w 3750"/>
                    <a:gd name="T29" fmla="*/ 375 h 3000"/>
                    <a:gd name="T30" fmla="*/ 2925 w 3750"/>
                    <a:gd name="T31" fmla="*/ 336 h 3000"/>
                    <a:gd name="T32" fmla="*/ 2886 w 3750"/>
                    <a:gd name="T33" fmla="*/ 375 h 3000"/>
                    <a:gd name="T34" fmla="*/ 2437 w 3750"/>
                    <a:gd name="T35" fmla="*/ 375 h 3000"/>
                    <a:gd name="T36" fmla="*/ 2476 w 3750"/>
                    <a:gd name="T37" fmla="*/ 415 h 3000"/>
                    <a:gd name="T38" fmla="*/ 2516 w 3750"/>
                    <a:gd name="T39" fmla="*/ 375 h 3000"/>
                    <a:gd name="T40" fmla="*/ 2476 w 3750"/>
                    <a:gd name="T41" fmla="*/ 336 h 3000"/>
                    <a:gd name="T42" fmla="*/ 2437 w 3750"/>
                    <a:gd name="T43" fmla="*/ 375 h 3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50" h="3000">
                      <a:moveTo>
                        <a:pt x="3750" y="3000"/>
                      </a:moveTo>
                      <a:cubicBezTo>
                        <a:pt x="0" y="3000"/>
                        <a:pt x="0" y="3000"/>
                        <a:pt x="0" y="3000"/>
                      </a:cubicBezTo>
                      <a:cubicBezTo>
                        <a:pt x="0" y="0"/>
                        <a:pt x="0" y="0"/>
                        <a:pt x="0" y="0"/>
                      </a:cubicBezTo>
                      <a:cubicBezTo>
                        <a:pt x="3750" y="0"/>
                        <a:pt x="3750" y="0"/>
                        <a:pt x="3750" y="0"/>
                      </a:cubicBezTo>
                      <a:lnTo>
                        <a:pt x="3750" y="3000"/>
                      </a:lnTo>
                      <a:close/>
                      <a:moveTo>
                        <a:pt x="0" y="750"/>
                      </a:moveTo>
                      <a:cubicBezTo>
                        <a:pt x="3750" y="750"/>
                        <a:pt x="3750" y="750"/>
                        <a:pt x="3750" y="750"/>
                      </a:cubicBezTo>
                      <a:moveTo>
                        <a:pt x="3335" y="375"/>
                      </a:moveTo>
                      <a:cubicBezTo>
                        <a:pt x="3335" y="397"/>
                        <a:pt x="3353" y="415"/>
                        <a:pt x="3375" y="415"/>
                      </a:cubicBezTo>
                      <a:cubicBezTo>
                        <a:pt x="3397" y="415"/>
                        <a:pt x="3414" y="397"/>
                        <a:pt x="3414" y="375"/>
                      </a:cubicBezTo>
                      <a:cubicBezTo>
                        <a:pt x="3414" y="353"/>
                        <a:pt x="3397" y="336"/>
                        <a:pt x="3375" y="336"/>
                      </a:cubicBezTo>
                      <a:cubicBezTo>
                        <a:pt x="3353" y="336"/>
                        <a:pt x="3335" y="353"/>
                        <a:pt x="3335" y="375"/>
                      </a:cubicBezTo>
                      <a:close/>
                      <a:moveTo>
                        <a:pt x="2886" y="375"/>
                      </a:moveTo>
                      <a:cubicBezTo>
                        <a:pt x="2886" y="397"/>
                        <a:pt x="2904" y="415"/>
                        <a:pt x="2925" y="415"/>
                      </a:cubicBezTo>
                      <a:cubicBezTo>
                        <a:pt x="2947" y="415"/>
                        <a:pt x="2965" y="397"/>
                        <a:pt x="2965" y="375"/>
                      </a:cubicBezTo>
                      <a:cubicBezTo>
                        <a:pt x="2965" y="353"/>
                        <a:pt x="2947" y="336"/>
                        <a:pt x="2925" y="336"/>
                      </a:cubicBezTo>
                      <a:cubicBezTo>
                        <a:pt x="2904" y="336"/>
                        <a:pt x="2886" y="353"/>
                        <a:pt x="2886" y="375"/>
                      </a:cubicBezTo>
                      <a:close/>
                      <a:moveTo>
                        <a:pt x="2437" y="375"/>
                      </a:moveTo>
                      <a:cubicBezTo>
                        <a:pt x="2437" y="397"/>
                        <a:pt x="2454" y="415"/>
                        <a:pt x="2476" y="415"/>
                      </a:cubicBezTo>
                      <a:cubicBezTo>
                        <a:pt x="2498" y="415"/>
                        <a:pt x="2516" y="397"/>
                        <a:pt x="2516" y="375"/>
                      </a:cubicBezTo>
                      <a:cubicBezTo>
                        <a:pt x="2516" y="353"/>
                        <a:pt x="2498" y="336"/>
                        <a:pt x="2476" y="336"/>
                      </a:cubicBezTo>
                      <a:cubicBezTo>
                        <a:pt x="2454" y="336"/>
                        <a:pt x="2437" y="353"/>
                        <a:pt x="2437" y="375"/>
                      </a:cubicBezTo>
                      <a:close/>
                    </a:path>
                  </a:pathLst>
                </a:custGeom>
                <a:grpFill/>
                <a:ln w="9525" cap="sq">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p>
              </p:txBody>
            </p:sp>
            <p:sp>
              <p:nvSpPr>
                <p:cNvPr id="318" name="Processing_E9F5" title="Icon of two interlocked gears">
                  <a:extLst>
                    <a:ext uri="{FF2B5EF4-FFF2-40B4-BE49-F238E27FC236}">
                      <a16:creationId xmlns:a16="http://schemas.microsoft.com/office/drawing/2014/main" id="{1F42DE57-192E-4A66-AD7E-197598CCF9A1}"/>
                    </a:ext>
                  </a:extLst>
                </p:cNvPr>
                <p:cNvSpPr>
                  <a:spLocks noChangeAspect="1" noEditPoints="1"/>
                </p:cNvSpPr>
                <p:nvPr/>
              </p:nvSpPr>
              <p:spPr bwMode="auto">
                <a:xfrm>
                  <a:off x="1798963" y="4993817"/>
                  <a:ext cx="196818" cy="171415"/>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grpFill/>
                <a:ln w="9525"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p>
              </p:txBody>
            </p:sp>
          </p:grpSp>
        </p:grpSp>
        <p:sp>
          <p:nvSpPr>
            <p:cNvPr id="319" name="bag" title="Icon of a handbag">
              <a:extLst>
                <a:ext uri="{FF2B5EF4-FFF2-40B4-BE49-F238E27FC236}">
                  <a16:creationId xmlns:a16="http://schemas.microsoft.com/office/drawing/2014/main" id="{344D0995-E876-40C2-B680-E180057EC753}"/>
                </a:ext>
              </a:extLst>
            </p:cNvPr>
            <p:cNvSpPr>
              <a:spLocks noChangeAspect="1" noEditPoints="1"/>
            </p:cNvSpPr>
            <p:nvPr/>
          </p:nvSpPr>
          <p:spPr bwMode="auto">
            <a:xfrm>
              <a:off x="9407109" y="3619046"/>
              <a:ext cx="150873" cy="187447"/>
            </a:xfrm>
            <a:custGeom>
              <a:avLst/>
              <a:gdLst>
                <a:gd name="T0" fmla="*/ 47 w 275"/>
                <a:gd name="T1" fmla="*/ 91 h 340"/>
                <a:gd name="T2" fmla="*/ 47 w 275"/>
                <a:gd name="T3" fmla="*/ 57 h 340"/>
                <a:gd name="T4" fmla="*/ 104 w 275"/>
                <a:gd name="T5" fmla="*/ 0 h 340"/>
                <a:gd name="T6" fmla="*/ 161 w 275"/>
                <a:gd name="T7" fmla="*/ 57 h 340"/>
                <a:gd name="T8" fmla="*/ 161 w 275"/>
                <a:gd name="T9" fmla="*/ 91 h 340"/>
                <a:gd name="T10" fmla="*/ 227 w 275"/>
                <a:gd name="T11" fmla="*/ 91 h 340"/>
                <a:gd name="T12" fmla="*/ 227 w 275"/>
                <a:gd name="T13" fmla="*/ 57 h 340"/>
                <a:gd name="T14" fmla="*/ 170 w 275"/>
                <a:gd name="T15" fmla="*/ 0 h 340"/>
                <a:gd name="T16" fmla="*/ 137 w 275"/>
                <a:gd name="T17" fmla="*/ 11 h 340"/>
                <a:gd name="T18" fmla="*/ 203 w 275"/>
                <a:gd name="T19" fmla="*/ 91 h 340"/>
                <a:gd name="T20" fmla="*/ 202 w 275"/>
                <a:gd name="T21" fmla="*/ 303 h 340"/>
                <a:gd name="T22" fmla="*/ 239 w 275"/>
                <a:gd name="T23" fmla="*/ 340 h 340"/>
                <a:gd name="T24" fmla="*/ 275 w 275"/>
                <a:gd name="T25" fmla="*/ 303 h 340"/>
                <a:gd name="T26" fmla="*/ 275 w 275"/>
                <a:gd name="T27" fmla="*/ 91 h 340"/>
                <a:gd name="T28" fmla="*/ 0 w 275"/>
                <a:gd name="T29" fmla="*/ 91 h 340"/>
                <a:gd name="T30" fmla="*/ 0 w 275"/>
                <a:gd name="T31" fmla="*/ 303 h 340"/>
                <a:gd name="T32" fmla="*/ 37 w 275"/>
                <a:gd name="T33" fmla="*/ 340 h 340"/>
                <a:gd name="T34" fmla="*/ 239 w 275"/>
                <a:gd name="T35" fmla="*/ 34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 h="340">
                  <a:moveTo>
                    <a:pt x="47" y="91"/>
                  </a:moveTo>
                  <a:cubicBezTo>
                    <a:pt x="47" y="57"/>
                    <a:pt x="47" y="57"/>
                    <a:pt x="47" y="57"/>
                  </a:cubicBezTo>
                  <a:cubicBezTo>
                    <a:pt x="47" y="26"/>
                    <a:pt x="72" y="0"/>
                    <a:pt x="104" y="0"/>
                  </a:cubicBezTo>
                  <a:cubicBezTo>
                    <a:pt x="135" y="0"/>
                    <a:pt x="161" y="26"/>
                    <a:pt x="161" y="57"/>
                  </a:cubicBezTo>
                  <a:cubicBezTo>
                    <a:pt x="161" y="91"/>
                    <a:pt x="161" y="91"/>
                    <a:pt x="161" y="91"/>
                  </a:cubicBezTo>
                  <a:moveTo>
                    <a:pt x="227" y="91"/>
                  </a:moveTo>
                  <a:cubicBezTo>
                    <a:pt x="227" y="57"/>
                    <a:pt x="227" y="57"/>
                    <a:pt x="227" y="57"/>
                  </a:cubicBezTo>
                  <a:cubicBezTo>
                    <a:pt x="227" y="26"/>
                    <a:pt x="202" y="0"/>
                    <a:pt x="170" y="0"/>
                  </a:cubicBezTo>
                  <a:cubicBezTo>
                    <a:pt x="159" y="0"/>
                    <a:pt x="146" y="6"/>
                    <a:pt x="137" y="11"/>
                  </a:cubicBezTo>
                  <a:moveTo>
                    <a:pt x="203" y="91"/>
                  </a:moveTo>
                  <a:cubicBezTo>
                    <a:pt x="202" y="303"/>
                    <a:pt x="202" y="303"/>
                    <a:pt x="202" y="303"/>
                  </a:cubicBezTo>
                  <a:cubicBezTo>
                    <a:pt x="202" y="323"/>
                    <a:pt x="219" y="340"/>
                    <a:pt x="239" y="340"/>
                  </a:cubicBezTo>
                  <a:cubicBezTo>
                    <a:pt x="259" y="340"/>
                    <a:pt x="275" y="323"/>
                    <a:pt x="275" y="303"/>
                  </a:cubicBezTo>
                  <a:cubicBezTo>
                    <a:pt x="275" y="91"/>
                    <a:pt x="275" y="91"/>
                    <a:pt x="275" y="91"/>
                  </a:cubicBezTo>
                  <a:cubicBezTo>
                    <a:pt x="0" y="91"/>
                    <a:pt x="0" y="91"/>
                    <a:pt x="0" y="91"/>
                  </a:cubicBezTo>
                  <a:cubicBezTo>
                    <a:pt x="0" y="303"/>
                    <a:pt x="0" y="303"/>
                    <a:pt x="0" y="303"/>
                  </a:cubicBezTo>
                  <a:cubicBezTo>
                    <a:pt x="0" y="323"/>
                    <a:pt x="17" y="340"/>
                    <a:pt x="37" y="340"/>
                  </a:cubicBezTo>
                  <a:cubicBezTo>
                    <a:pt x="239" y="340"/>
                    <a:pt x="239" y="340"/>
                    <a:pt x="239" y="340"/>
                  </a:cubicBezTo>
                </a:path>
              </a:pathLst>
            </a:custGeom>
            <a:noFill/>
            <a:ln w="127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pic>
          <p:nvPicPr>
            <p:cNvPr id="324" name="Picture 323">
              <a:extLst>
                <a:ext uri="{FF2B5EF4-FFF2-40B4-BE49-F238E27FC236}">
                  <a16:creationId xmlns:a16="http://schemas.microsoft.com/office/drawing/2014/main" id="{6F52066E-F250-4EC5-BC3D-07310103ED99}"/>
                </a:ext>
              </a:extLst>
            </p:cNvPr>
            <p:cNvPicPr>
              <a:picLocks noChangeAspect="1"/>
            </p:cNvPicPr>
            <p:nvPr/>
          </p:nvPicPr>
          <p:blipFill>
            <a:blip r:embed="rId4">
              <a:duotone>
                <a:schemeClr val="accent1">
                  <a:shade val="45000"/>
                  <a:satMod val="135000"/>
                </a:schemeClr>
                <a:prstClr val="white"/>
              </a:duotone>
              <a:lum bright="-20000" contrast="40000"/>
            </a:blip>
            <a:stretch>
              <a:fillRect/>
            </a:stretch>
          </p:blipFill>
          <p:spPr>
            <a:xfrm>
              <a:off x="9059896" y="3794991"/>
              <a:ext cx="240255" cy="240256"/>
            </a:xfrm>
            <a:prstGeom prst="rect">
              <a:avLst/>
            </a:prstGeom>
          </p:spPr>
        </p:pic>
      </p:grpSp>
      <p:grpSp>
        <p:nvGrpSpPr>
          <p:cNvPr id="74" name="Group 73">
            <a:extLst>
              <a:ext uri="{FF2B5EF4-FFF2-40B4-BE49-F238E27FC236}">
                <a16:creationId xmlns:a16="http://schemas.microsoft.com/office/drawing/2014/main" id="{67350435-4B45-43C3-AAC7-7AAB72C4BC3C}"/>
              </a:ext>
            </a:extLst>
          </p:cNvPr>
          <p:cNvGrpSpPr/>
          <p:nvPr/>
        </p:nvGrpSpPr>
        <p:grpSpPr>
          <a:xfrm>
            <a:off x="8925347" y="2997865"/>
            <a:ext cx="2682593" cy="501171"/>
            <a:chOff x="8925347" y="2997865"/>
            <a:chExt cx="2682593" cy="501171"/>
          </a:xfrm>
        </p:grpSpPr>
        <p:sp>
          <p:nvSpPr>
            <p:cNvPr id="245" name="Hexagon 244">
              <a:hlinkClick r:id="rId6"/>
            </p:cNvPr>
            <p:cNvSpPr/>
            <p:nvPr/>
          </p:nvSpPr>
          <p:spPr>
            <a:xfrm>
              <a:off x="8925347" y="2997865"/>
              <a:ext cx="2682593" cy="501171"/>
            </a:xfrm>
            <a:prstGeom prst="hexagon">
              <a:avLst/>
            </a:prstGeom>
            <a:solidFill>
              <a:schemeClr val="bg1"/>
            </a:solidFill>
            <a:ln w="28575">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marL="171450" algn="ctr"/>
              <a:r>
                <a:rPr lang="en-US" sz="1100" kern="0">
                  <a:gradFill>
                    <a:gsLst>
                      <a:gs pos="1250">
                        <a:schemeClr val="tx1"/>
                      </a:gs>
                      <a:gs pos="100000">
                        <a:schemeClr val="tx1"/>
                      </a:gs>
                    </a:gsLst>
                    <a:lin ang="5400000" scaled="0"/>
                  </a:gradFill>
                  <a:latin typeface="+mj-lt"/>
                </a:rPr>
                <a:t>Self-Service Password Reset</a:t>
              </a:r>
            </a:p>
          </p:txBody>
        </p:sp>
        <p:pic>
          <p:nvPicPr>
            <p:cNvPr id="325" name="Picture 324">
              <a:extLst>
                <a:ext uri="{FF2B5EF4-FFF2-40B4-BE49-F238E27FC236}">
                  <a16:creationId xmlns:a16="http://schemas.microsoft.com/office/drawing/2014/main" id="{2D1D55DF-4E94-4EF4-A94C-455157C76866}"/>
                </a:ext>
              </a:extLst>
            </p:cNvPr>
            <p:cNvPicPr>
              <a:picLocks noChangeAspect="1"/>
            </p:cNvPicPr>
            <p:nvPr/>
          </p:nvPicPr>
          <p:blipFill>
            <a:blip r:embed="rId4">
              <a:duotone>
                <a:schemeClr val="accent1">
                  <a:shade val="45000"/>
                  <a:satMod val="135000"/>
                </a:schemeClr>
                <a:prstClr val="white"/>
              </a:duotone>
              <a:lum bright="-20000" contrast="40000"/>
            </a:blip>
            <a:stretch>
              <a:fillRect/>
            </a:stretch>
          </p:blipFill>
          <p:spPr>
            <a:xfrm>
              <a:off x="9054145" y="3064827"/>
              <a:ext cx="231647" cy="231648"/>
            </a:xfrm>
            <a:prstGeom prst="rect">
              <a:avLst/>
            </a:prstGeom>
          </p:spPr>
        </p:pic>
        <p:pic>
          <p:nvPicPr>
            <p:cNvPr id="334" name="Picture 333">
              <a:extLst>
                <a:ext uri="{FF2B5EF4-FFF2-40B4-BE49-F238E27FC236}">
                  <a16:creationId xmlns:a16="http://schemas.microsoft.com/office/drawing/2014/main" id="{7450EE3C-60EC-4663-82E7-DD7201394E66}"/>
                </a:ext>
              </a:extLst>
            </p:cNvPr>
            <p:cNvPicPr>
              <a:picLocks noChangeAspect="1"/>
            </p:cNvPicPr>
            <p:nvPr/>
          </p:nvPicPr>
          <p:blipFill>
            <a:blip r:embed="rId12"/>
            <a:stretch>
              <a:fillRect/>
            </a:stretch>
          </p:blipFill>
          <p:spPr>
            <a:xfrm>
              <a:off x="9088434" y="3318898"/>
              <a:ext cx="205740" cy="137160"/>
            </a:xfrm>
            <a:prstGeom prst="rect">
              <a:avLst/>
            </a:prstGeom>
          </p:spPr>
        </p:pic>
      </p:grpSp>
      <p:grpSp>
        <p:nvGrpSpPr>
          <p:cNvPr id="96" name="Group 95">
            <a:extLst>
              <a:ext uri="{FF2B5EF4-FFF2-40B4-BE49-F238E27FC236}">
                <a16:creationId xmlns:a16="http://schemas.microsoft.com/office/drawing/2014/main" id="{B5D5C3F9-8185-4590-BA11-4D82CEC0B3EF}"/>
              </a:ext>
            </a:extLst>
          </p:cNvPr>
          <p:cNvGrpSpPr/>
          <p:nvPr/>
        </p:nvGrpSpPr>
        <p:grpSpPr>
          <a:xfrm>
            <a:off x="3346922" y="4165176"/>
            <a:ext cx="2648598" cy="501171"/>
            <a:chOff x="3346922" y="4165176"/>
            <a:chExt cx="2648598" cy="501171"/>
          </a:xfrm>
        </p:grpSpPr>
        <p:sp>
          <p:nvSpPr>
            <p:cNvPr id="158" name="Hexagon 157">
              <a:hlinkClick r:id="rId6"/>
            </p:cNvPr>
            <p:cNvSpPr/>
            <p:nvPr/>
          </p:nvSpPr>
          <p:spPr>
            <a:xfrm>
              <a:off x="3346922" y="4165176"/>
              <a:ext cx="2648598" cy="501171"/>
            </a:xfrm>
            <a:prstGeom prst="hexagon">
              <a:avLst/>
            </a:prstGeom>
            <a:solidFill>
              <a:schemeClr val="bg1"/>
            </a:solidFill>
            <a:ln w="28575">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marL="171450" algn="ctr"/>
              <a:r>
                <a:rPr lang="en-US" sz="1100" kern="0">
                  <a:gradFill>
                    <a:gsLst>
                      <a:gs pos="1250">
                        <a:schemeClr val="tx1"/>
                      </a:gs>
                      <a:gs pos="100000">
                        <a:schemeClr val="tx1"/>
                      </a:gs>
                    </a:gsLst>
                    <a:lin ang="5400000" scaled="0"/>
                  </a:gradFill>
                  <a:latin typeface="+mj-lt"/>
                </a:rPr>
                <a:t>User and Entity </a:t>
              </a:r>
              <a:br>
                <a:rPr lang="en-US" sz="1100" kern="0">
                  <a:gradFill>
                    <a:gsLst>
                      <a:gs pos="1250">
                        <a:schemeClr val="tx1"/>
                      </a:gs>
                      <a:gs pos="100000">
                        <a:schemeClr val="tx1"/>
                      </a:gs>
                    </a:gsLst>
                    <a:lin ang="5400000" scaled="0"/>
                  </a:gradFill>
                  <a:latin typeface="+mj-lt"/>
                </a:rPr>
              </a:br>
              <a:r>
                <a:rPr lang="en-US" sz="1100" kern="0">
                  <a:gradFill>
                    <a:gsLst>
                      <a:gs pos="1250">
                        <a:schemeClr val="tx1"/>
                      </a:gs>
                      <a:gs pos="100000">
                        <a:schemeClr val="tx1"/>
                      </a:gs>
                    </a:gsLst>
                    <a:lin ang="5400000" scaled="0"/>
                  </a:gradFill>
                  <a:latin typeface="+mj-lt"/>
                </a:rPr>
                <a:t>Behavior Analytics</a:t>
              </a:r>
            </a:p>
          </p:txBody>
        </p:sp>
        <p:pic>
          <p:nvPicPr>
            <p:cNvPr id="161" name="Picture 17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795157" y="4427535"/>
              <a:ext cx="194700" cy="182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89" name="Group 288">
              <a:extLst>
                <a:ext uri="{FF2B5EF4-FFF2-40B4-BE49-F238E27FC236}">
                  <a16:creationId xmlns:a16="http://schemas.microsoft.com/office/drawing/2014/main" id="{1E8D0950-C228-49B3-81E0-0E450662C245}"/>
                </a:ext>
              </a:extLst>
            </p:cNvPr>
            <p:cNvGrpSpPr>
              <a:grpSpLocks noChangeAspect="1"/>
            </p:cNvGrpSpPr>
            <p:nvPr/>
          </p:nvGrpSpPr>
          <p:grpSpPr>
            <a:xfrm>
              <a:off x="3781684" y="4229521"/>
              <a:ext cx="221646" cy="137160"/>
              <a:chOff x="2812968" y="1871753"/>
              <a:chExt cx="787801" cy="487510"/>
            </a:xfrm>
            <a:noFill/>
          </p:grpSpPr>
          <p:sp>
            <p:nvSpPr>
              <p:cNvPr id="290" name="Freeform 13" title="Icon of a cloud">
                <a:extLst>
                  <a:ext uri="{FF2B5EF4-FFF2-40B4-BE49-F238E27FC236}">
                    <a16:creationId xmlns:a16="http://schemas.microsoft.com/office/drawing/2014/main" id="{5C80EC2E-A690-4F33-94A3-5B79CF3C412C}"/>
                  </a:ext>
                </a:extLst>
              </p:cNvPr>
              <p:cNvSpPr>
                <a:spLocks noChangeAspect="1"/>
              </p:cNvSpPr>
              <p:nvPr/>
            </p:nvSpPr>
            <p:spPr bwMode="auto">
              <a:xfrm>
                <a:off x="2812968" y="2060058"/>
                <a:ext cx="545436" cy="299205"/>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grpFill/>
              <a:ln w="9525" cap="sq">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291" name="Rectangle 290">
                <a:extLst>
                  <a:ext uri="{FF2B5EF4-FFF2-40B4-BE49-F238E27FC236}">
                    <a16:creationId xmlns:a16="http://schemas.microsoft.com/office/drawing/2014/main" id="{9570ED84-C3B2-4785-A2B4-E1AEB636E436}"/>
                  </a:ext>
                </a:extLst>
              </p:cNvPr>
              <p:cNvSpPr/>
              <p:nvPr/>
            </p:nvSpPr>
            <p:spPr bwMode="auto">
              <a:xfrm>
                <a:off x="3062691" y="1896811"/>
                <a:ext cx="538078" cy="354997"/>
              </a:xfrm>
              <a:prstGeom prst="rect">
                <a:avLst/>
              </a:prstGeom>
              <a:solidFill>
                <a:schemeClr val="bg1"/>
              </a:solidFill>
              <a:ln w="95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292" name="Group 291">
                <a:extLst>
                  <a:ext uri="{FF2B5EF4-FFF2-40B4-BE49-F238E27FC236}">
                    <a16:creationId xmlns:a16="http://schemas.microsoft.com/office/drawing/2014/main" id="{B373A993-1B90-47A3-B249-15FE4FF8E5D5}"/>
                  </a:ext>
                </a:extLst>
              </p:cNvPr>
              <p:cNvGrpSpPr/>
              <p:nvPr/>
            </p:nvGrpSpPr>
            <p:grpSpPr>
              <a:xfrm>
                <a:off x="3085686" y="1871753"/>
                <a:ext cx="457020" cy="365760"/>
                <a:chOff x="1668862" y="4866500"/>
                <a:chExt cx="457020" cy="365760"/>
              </a:xfrm>
              <a:grpFill/>
            </p:grpSpPr>
            <p:sp>
              <p:nvSpPr>
                <p:cNvPr id="293" name="Browser" title="Icon of a browser window">
                  <a:extLst>
                    <a:ext uri="{FF2B5EF4-FFF2-40B4-BE49-F238E27FC236}">
                      <a16:creationId xmlns:a16="http://schemas.microsoft.com/office/drawing/2014/main" id="{F9093C8E-1315-4BC3-AE47-1A8D42E53156}"/>
                    </a:ext>
                  </a:extLst>
                </p:cNvPr>
                <p:cNvSpPr>
                  <a:spLocks noChangeAspect="1" noEditPoints="1"/>
                </p:cNvSpPr>
                <p:nvPr/>
              </p:nvSpPr>
              <p:spPr bwMode="auto">
                <a:xfrm>
                  <a:off x="1668862" y="4866500"/>
                  <a:ext cx="457020" cy="365760"/>
                </a:xfrm>
                <a:custGeom>
                  <a:avLst/>
                  <a:gdLst>
                    <a:gd name="T0" fmla="*/ 3750 w 3750"/>
                    <a:gd name="T1" fmla="*/ 3000 h 3000"/>
                    <a:gd name="T2" fmla="*/ 0 w 3750"/>
                    <a:gd name="T3" fmla="*/ 3000 h 3000"/>
                    <a:gd name="T4" fmla="*/ 0 w 3750"/>
                    <a:gd name="T5" fmla="*/ 0 h 3000"/>
                    <a:gd name="T6" fmla="*/ 3750 w 3750"/>
                    <a:gd name="T7" fmla="*/ 0 h 3000"/>
                    <a:gd name="T8" fmla="*/ 3750 w 3750"/>
                    <a:gd name="T9" fmla="*/ 3000 h 3000"/>
                    <a:gd name="T10" fmla="*/ 0 w 3750"/>
                    <a:gd name="T11" fmla="*/ 750 h 3000"/>
                    <a:gd name="T12" fmla="*/ 3750 w 3750"/>
                    <a:gd name="T13" fmla="*/ 750 h 3000"/>
                    <a:gd name="T14" fmla="*/ 3335 w 3750"/>
                    <a:gd name="T15" fmla="*/ 375 h 3000"/>
                    <a:gd name="T16" fmla="*/ 3375 w 3750"/>
                    <a:gd name="T17" fmla="*/ 415 h 3000"/>
                    <a:gd name="T18" fmla="*/ 3414 w 3750"/>
                    <a:gd name="T19" fmla="*/ 375 h 3000"/>
                    <a:gd name="T20" fmla="*/ 3375 w 3750"/>
                    <a:gd name="T21" fmla="*/ 336 h 3000"/>
                    <a:gd name="T22" fmla="*/ 3335 w 3750"/>
                    <a:gd name="T23" fmla="*/ 375 h 3000"/>
                    <a:gd name="T24" fmla="*/ 2886 w 3750"/>
                    <a:gd name="T25" fmla="*/ 375 h 3000"/>
                    <a:gd name="T26" fmla="*/ 2925 w 3750"/>
                    <a:gd name="T27" fmla="*/ 415 h 3000"/>
                    <a:gd name="T28" fmla="*/ 2965 w 3750"/>
                    <a:gd name="T29" fmla="*/ 375 h 3000"/>
                    <a:gd name="T30" fmla="*/ 2925 w 3750"/>
                    <a:gd name="T31" fmla="*/ 336 h 3000"/>
                    <a:gd name="T32" fmla="*/ 2886 w 3750"/>
                    <a:gd name="T33" fmla="*/ 375 h 3000"/>
                    <a:gd name="T34" fmla="*/ 2437 w 3750"/>
                    <a:gd name="T35" fmla="*/ 375 h 3000"/>
                    <a:gd name="T36" fmla="*/ 2476 w 3750"/>
                    <a:gd name="T37" fmla="*/ 415 h 3000"/>
                    <a:gd name="T38" fmla="*/ 2516 w 3750"/>
                    <a:gd name="T39" fmla="*/ 375 h 3000"/>
                    <a:gd name="T40" fmla="*/ 2476 w 3750"/>
                    <a:gd name="T41" fmla="*/ 336 h 3000"/>
                    <a:gd name="T42" fmla="*/ 2437 w 3750"/>
                    <a:gd name="T43" fmla="*/ 375 h 3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50" h="3000">
                      <a:moveTo>
                        <a:pt x="3750" y="3000"/>
                      </a:moveTo>
                      <a:cubicBezTo>
                        <a:pt x="0" y="3000"/>
                        <a:pt x="0" y="3000"/>
                        <a:pt x="0" y="3000"/>
                      </a:cubicBezTo>
                      <a:cubicBezTo>
                        <a:pt x="0" y="0"/>
                        <a:pt x="0" y="0"/>
                        <a:pt x="0" y="0"/>
                      </a:cubicBezTo>
                      <a:cubicBezTo>
                        <a:pt x="3750" y="0"/>
                        <a:pt x="3750" y="0"/>
                        <a:pt x="3750" y="0"/>
                      </a:cubicBezTo>
                      <a:lnTo>
                        <a:pt x="3750" y="3000"/>
                      </a:lnTo>
                      <a:close/>
                      <a:moveTo>
                        <a:pt x="0" y="750"/>
                      </a:moveTo>
                      <a:cubicBezTo>
                        <a:pt x="3750" y="750"/>
                        <a:pt x="3750" y="750"/>
                        <a:pt x="3750" y="750"/>
                      </a:cubicBezTo>
                      <a:moveTo>
                        <a:pt x="3335" y="375"/>
                      </a:moveTo>
                      <a:cubicBezTo>
                        <a:pt x="3335" y="397"/>
                        <a:pt x="3353" y="415"/>
                        <a:pt x="3375" y="415"/>
                      </a:cubicBezTo>
                      <a:cubicBezTo>
                        <a:pt x="3397" y="415"/>
                        <a:pt x="3414" y="397"/>
                        <a:pt x="3414" y="375"/>
                      </a:cubicBezTo>
                      <a:cubicBezTo>
                        <a:pt x="3414" y="353"/>
                        <a:pt x="3397" y="336"/>
                        <a:pt x="3375" y="336"/>
                      </a:cubicBezTo>
                      <a:cubicBezTo>
                        <a:pt x="3353" y="336"/>
                        <a:pt x="3335" y="353"/>
                        <a:pt x="3335" y="375"/>
                      </a:cubicBezTo>
                      <a:close/>
                      <a:moveTo>
                        <a:pt x="2886" y="375"/>
                      </a:moveTo>
                      <a:cubicBezTo>
                        <a:pt x="2886" y="397"/>
                        <a:pt x="2904" y="415"/>
                        <a:pt x="2925" y="415"/>
                      </a:cubicBezTo>
                      <a:cubicBezTo>
                        <a:pt x="2947" y="415"/>
                        <a:pt x="2965" y="397"/>
                        <a:pt x="2965" y="375"/>
                      </a:cubicBezTo>
                      <a:cubicBezTo>
                        <a:pt x="2965" y="353"/>
                        <a:pt x="2947" y="336"/>
                        <a:pt x="2925" y="336"/>
                      </a:cubicBezTo>
                      <a:cubicBezTo>
                        <a:pt x="2904" y="336"/>
                        <a:pt x="2886" y="353"/>
                        <a:pt x="2886" y="375"/>
                      </a:cubicBezTo>
                      <a:close/>
                      <a:moveTo>
                        <a:pt x="2437" y="375"/>
                      </a:moveTo>
                      <a:cubicBezTo>
                        <a:pt x="2437" y="397"/>
                        <a:pt x="2454" y="415"/>
                        <a:pt x="2476" y="415"/>
                      </a:cubicBezTo>
                      <a:cubicBezTo>
                        <a:pt x="2498" y="415"/>
                        <a:pt x="2516" y="397"/>
                        <a:pt x="2516" y="375"/>
                      </a:cubicBezTo>
                      <a:cubicBezTo>
                        <a:pt x="2516" y="353"/>
                        <a:pt x="2498" y="336"/>
                        <a:pt x="2476" y="336"/>
                      </a:cubicBezTo>
                      <a:cubicBezTo>
                        <a:pt x="2454" y="336"/>
                        <a:pt x="2437" y="353"/>
                        <a:pt x="2437" y="375"/>
                      </a:cubicBezTo>
                      <a:close/>
                    </a:path>
                  </a:pathLst>
                </a:custGeom>
                <a:grpFill/>
                <a:ln w="9525" cap="sq">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p>
              </p:txBody>
            </p:sp>
            <p:sp>
              <p:nvSpPr>
                <p:cNvPr id="294" name="Processing_E9F5" title="Icon of two interlocked gears">
                  <a:extLst>
                    <a:ext uri="{FF2B5EF4-FFF2-40B4-BE49-F238E27FC236}">
                      <a16:creationId xmlns:a16="http://schemas.microsoft.com/office/drawing/2014/main" id="{AC45FA4F-20BF-4D2E-951F-57386841833C}"/>
                    </a:ext>
                  </a:extLst>
                </p:cNvPr>
                <p:cNvSpPr>
                  <a:spLocks noChangeAspect="1" noEditPoints="1"/>
                </p:cNvSpPr>
                <p:nvPr/>
              </p:nvSpPr>
              <p:spPr bwMode="auto">
                <a:xfrm>
                  <a:off x="1798963" y="4993817"/>
                  <a:ext cx="196818" cy="171415"/>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grpFill/>
                <a:ln w="9525"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p>
              </p:txBody>
            </p:sp>
          </p:grpSp>
        </p:grpSp>
        <p:pic>
          <p:nvPicPr>
            <p:cNvPr id="323" name="Picture 322">
              <a:extLst>
                <a:ext uri="{FF2B5EF4-FFF2-40B4-BE49-F238E27FC236}">
                  <a16:creationId xmlns:a16="http://schemas.microsoft.com/office/drawing/2014/main" id="{993457ED-AD02-4089-B744-3D862AF377ED}"/>
                </a:ext>
              </a:extLst>
            </p:cNvPr>
            <p:cNvPicPr>
              <a:picLocks noChangeAspect="1"/>
            </p:cNvPicPr>
            <p:nvPr/>
          </p:nvPicPr>
          <p:blipFill>
            <a:blip r:embed="rId4">
              <a:duotone>
                <a:schemeClr val="accent1">
                  <a:shade val="45000"/>
                  <a:satMod val="135000"/>
                </a:schemeClr>
                <a:prstClr val="white"/>
              </a:duotone>
              <a:lum bright="-20000" contrast="40000"/>
            </a:blip>
            <a:stretch>
              <a:fillRect/>
            </a:stretch>
          </p:blipFill>
          <p:spPr>
            <a:xfrm>
              <a:off x="3477075" y="4381815"/>
              <a:ext cx="274319" cy="274320"/>
            </a:xfrm>
            <a:prstGeom prst="rect">
              <a:avLst/>
            </a:prstGeom>
          </p:spPr>
        </p:pic>
        <p:pic>
          <p:nvPicPr>
            <p:cNvPr id="337" name="Picture 336">
              <a:extLst>
                <a:ext uri="{FF2B5EF4-FFF2-40B4-BE49-F238E27FC236}">
                  <a16:creationId xmlns:a16="http://schemas.microsoft.com/office/drawing/2014/main" id="{17110AB9-B879-4836-886A-561D3AEB0C60}"/>
                </a:ext>
              </a:extLst>
            </p:cNvPr>
            <p:cNvPicPr>
              <a:picLocks noChangeAspect="1"/>
            </p:cNvPicPr>
            <p:nvPr/>
          </p:nvPicPr>
          <p:blipFill>
            <a:blip r:embed="rId12"/>
            <a:stretch>
              <a:fillRect/>
            </a:stretch>
          </p:blipFill>
          <p:spPr>
            <a:xfrm>
              <a:off x="3486207" y="4212750"/>
              <a:ext cx="256054" cy="170703"/>
            </a:xfrm>
            <a:prstGeom prst="rect">
              <a:avLst/>
            </a:prstGeom>
          </p:spPr>
        </p:pic>
      </p:grpSp>
      <p:grpSp>
        <p:nvGrpSpPr>
          <p:cNvPr id="70" name="Group 69">
            <a:extLst>
              <a:ext uri="{FF2B5EF4-FFF2-40B4-BE49-F238E27FC236}">
                <a16:creationId xmlns:a16="http://schemas.microsoft.com/office/drawing/2014/main" id="{22CE9C11-80A2-4ACC-BC9C-71F3F9C5F14B}"/>
              </a:ext>
            </a:extLst>
          </p:cNvPr>
          <p:cNvGrpSpPr/>
          <p:nvPr/>
        </p:nvGrpSpPr>
        <p:grpSpPr>
          <a:xfrm>
            <a:off x="563656" y="1254189"/>
            <a:ext cx="8183813" cy="501171"/>
            <a:chOff x="563656" y="1254189"/>
            <a:chExt cx="8183813" cy="501171"/>
          </a:xfrm>
        </p:grpSpPr>
        <p:sp>
          <p:nvSpPr>
            <p:cNvPr id="3" name="Hexagon 2">
              <a:hlinkClick r:id="rId6"/>
            </p:cNvPr>
            <p:cNvSpPr/>
            <p:nvPr/>
          </p:nvSpPr>
          <p:spPr>
            <a:xfrm>
              <a:off x="563656" y="1254189"/>
              <a:ext cx="8183813" cy="501171"/>
            </a:xfrm>
            <a:prstGeom prst="hexagon">
              <a:avLst/>
            </a:prstGeom>
            <a:solidFill>
              <a:schemeClr val="bg1"/>
            </a:solidFill>
            <a:ln w="28575">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marL="171450" algn="ctr"/>
              <a:endParaRPr lang="en-US" sz="1100" kern="0">
                <a:gradFill>
                  <a:gsLst>
                    <a:gs pos="1250">
                      <a:schemeClr val="tx1"/>
                    </a:gs>
                    <a:gs pos="100000">
                      <a:schemeClr val="tx1"/>
                    </a:gs>
                  </a:gsLst>
                  <a:lin ang="5400000" scaled="0"/>
                </a:gradFill>
                <a:latin typeface="+mj-lt"/>
              </a:endParaRPr>
            </a:p>
          </p:txBody>
        </p:sp>
        <p:sp>
          <p:nvSpPr>
            <p:cNvPr id="341" name="Freeform 20"/>
            <p:cNvSpPr>
              <a:spLocks noChangeAspect="1" noEditPoints="1"/>
            </p:cNvSpPr>
            <p:nvPr/>
          </p:nvSpPr>
          <p:spPr bwMode="black">
            <a:xfrm>
              <a:off x="1074316" y="1436194"/>
              <a:ext cx="225108" cy="137160"/>
            </a:xfrm>
            <a:custGeom>
              <a:avLst/>
              <a:gdLst/>
              <a:ahLst/>
              <a:cxnLst>
                <a:cxn ang="0">
                  <a:pos x="774" y="456"/>
                </a:cxn>
                <a:cxn ang="0">
                  <a:pos x="774" y="36"/>
                </a:cxn>
                <a:cxn ang="0">
                  <a:pos x="737" y="0"/>
                </a:cxn>
                <a:cxn ang="0">
                  <a:pos x="107" y="0"/>
                </a:cxn>
                <a:cxn ang="0">
                  <a:pos x="71" y="36"/>
                </a:cxn>
                <a:cxn ang="0">
                  <a:pos x="71" y="456"/>
                </a:cxn>
                <a:cxn ang="0">
                  <a:pos x="0" y="544"/>
                </a:cxn>
                <a:cxn ang="0">
                  <a:pos x="44" y="588"/>
                </a:cxn>
                <a:cxn ang="0">
                  <a:pos x="800" y="588"/>
                </a:cxn>
                <a:cxn ang="0">
                  <a:pos x="844" y="544"/>
                </a:cxn>
                <a:cxn ang="0">
                  <a:pos x="774" y="456"/>
                </a:cxn>
                <a:cxn ang="0">
                  <a:pos x="481" y="554"/>
                </a:cxn>
                <a:cxn ang="0">
                  <a:pos x="350" y="554"/>
                </a:cxn>
                <a:cxn ang="0">
                  <a:pos x="337" y="547"/>
                </a:cxn>
                <a:cxn ang="0">
                  <a:pos x="352" y="519"/>
                </a:cxn>
                <a:cxn ang="0">
                  <a:pos x="363" y="514"/>
                </a:cxn>
                <a:cxn ang="0">
                  <a:pos x="468" y="514"/>
                </a:cxn>
                <a:cxn ang="0">
                  <a:pos x="478" y="519"/>
                </a:cxn>
                <a:cxn ang="0">
                  <a:pos x="494" y="547"/>
                </a:cxn>
                <a:cxn ang="0">
                  <a:pos x="481" y="554"/>
                </a:cxn>
                <a:cxn ang="0">
                  <a:pos x="748" y="456"/>
                </a:cxn>
                <a:cxn ang="0">
                  <a:pos x="99" y="456"/>
                </a:cxn>
                <a:cxn ang="0">
                  <a:pos x="99" y="42"/>
                </a:cxn>
                <a:cxn ang="0">
                  <a:pos x="117" y="24"/>
                </a:cxn>
                <a:cxn ang="0">
                  <a:pos x="730" y="24"/>
                </a:cxn>
                <a:cxn ang="0">
                  <a:pos x="748" y="42"/>
                </a:cxn>
                <a:cxn ang="0">
                  <a:pos x="748" y="456"/>
                </a:cxn>
              </a:cxnLst>
              <a:rect l="0" t="0" r="r" b="b"/>
              <a:pathLst>
                <a:path w="844" h="588">
                  <a:moveTo>
                    <a:pt x="774" y="456"/>
                  </a:moveTo>
                  <a:cubicBezTo>
                    <a:pt x="774" y="36"/>
                    <a:pt x="774" y="36"/>
                    <a:pt x="774" y="36"/>
                  </a:cubicBezTo>
                  <a:cubicBezTo>
                    <a:pt x="774" y="16"/>
                    <a:pt x="757" y="0"/>
                    <a:pt x="737" y="0"/>
                  </a:cubicBezTo>
                  <a:cubicBezTo>
                    <a:pt x="107" y="0"/>
                    <a:pt x="107" y="0"/>
                    <a:pt x="107" y="0"/>
                  </a:cubicBezTo>
                  <a:cubicBezTo>
                    <a:pt x="87" y="0"/>
                    <a:pt x="71" y="16"/>
                    <a:pt x="71" y="36"/>
                  </a:cubicBezTo>
                  <a:cubicBezTo>
                    <a:pt x="71" y="456"/>
                    <a:pt x="71" y="456"/>
                    <a:pt x="71" y="456"/>
                  </a:cubicBezTo>
                  <a:cubicBezTo>
                    <a:pt x="0" y="544"/>
                    <a:pt x="0" y="544"/>
                    <a:pt x="0" y="544"/>
                  </a:cubicBezTo>
                  <a:cubicBezTo>
                    <a:pt x="0" y="568"/>
                    <a:pt x="20" y="588"/>
                    <a:pt x="44" y="588"/>
                  </a:cubicBezTo>
                  <a:cubicBezTo>
                    <a:pt x="800" y="588"/>
                    <a:pt x="800" y="588"/>
                    <a:pt x="800" y="588"/>
                  </a:cubicBezTo>
                  <a:cubicBezTo>
                    <a:pt x="824" y="588"/>
                    <a:pt x="844" y="568"/>
                    <a:pt x="844" y="544"/>
                  </a:cubicBezTo>
                  <a:lnTo>
                    <a:pt x="774" y="456"/>
                  </a:lnTo>
                  <a:close/>
                  <a:moveTo>
                    <a:pt x="481" y="554"/>
                  </a:moveTo>
                  <a:cubicBezTo>
                    <a:pt x="350" y="554"/>
                    <a:pt x="350" y="554"/>
                    <a:pt x="350" y="554"/>
                  </a:cubicBezTo>
                  <a:cubicBezTo>
                    <a:pt x="343" y="554"/>
                    <a:pt x="337" y="551"/>
                    <a:pt x="337" y="547"/>
                  </a:cubicBezTo>
                  <a:cubicBezTo>
                    <a:pt x="352" y="519"/>
                    <a:pt x="352" y="519"/>
                    <a:pt x="352" y="519"/>
                  </a:cubicBezTo>
                  <a:cubicBezTo>
                    <a:pt x="352" y="516"/>
                    <a:pt x="357" y="514"/>
                    <a:pt x="363" y="514"/>
                  </a:cubicBezTo>
                  <a:cubicBezTo>
                    <a:pt x="468" y="514"/>
                    <a:pt x="468" y="514"/>
                    <a:pt x="468" y="514"/>
                  </a:cubicBezTo>
                  <a:cubicBezTo>
                    <a:pt x="473" y="514"/>
                    <a:pt x="478" y="516"/>
                    <a:pt x="478" y="519"/>
                  </a:cubicBezTo>
                  <a:cubicBezTo>
                    <a:pt x="494" y="547"/>
                    <a:pt x="494" y="547"/>
                    <a:pt x="494" y="547"/>
                  </a:cubicBezTo>
                  <a:cubicBezTo>
                    <a:pt x="494" y="551"/>
                    <a:pt x="488" y="554"/>
                    <a:pt x="481" y="554"/>
                  </a:cubicBezTo>
                  <a:close/>
                  <a:moveTo>
                    <a:pt x="748" y="456"/>
                  </a:moveTo>
                  <a:cubicBezTo>
                    <a:pt x="99" y="456"/>
                    <a:pt x="99" y="456"/>
                    <a:pt x="99" y="456"/>
                  </a:cubicBezTo>
                  <a:cubicBezTo>
                    <a:pt x="99" y="42"/>
                    <a:pt x="99" y="42"/>
                    <a:pt x="99" y="42"/>
                  </a:cubicBezTo>
                  <a:cubicBezTo>
                    <a:pt x="99" y="32"/>
                    <a:pt x="107" y="24"/>
                    <a:pt x="117" y="24"/>
                  </a:cubicBezTo>
                  <a:cubicBezTo>
                    <a:pt x="730" y="24"/>
                    <a:pt x="730" y="24"/>
                    <a:pt x="730" y="24"/>
                  </a:cubicBezTo>
                  <a:cubicBezTo>
                    <a:pt x="740" y="24"/>
                    <a:pt x="748" y="32"/>
                    <a:pt x="748" y="42"/>
                  </a:cubicBezTo>
                  <a:lnTo>
                    <a:pt x="748" y="456"/>
                  </a:lnTo>
                  <a:close/>
                </a:path>
              </a:pathLst>
            </a:custGeom>
            <a:solidFill>
              <a:schemeClr val="accent1"/>
            </a:solidFill>
            <a:extLst/>
          </p:spPr>
          <p:txBody>
            <a:bodyPr vert="horz" wrap="square" lIns="82240" tIns="41119" rIns="82240" bIns="41119" numCol="1" anchor="t" anchorCtr="0" compatLnSpc="1">
              <a:prstTxWarp prst="textNoShape">
                <a:avLst/>
              </a:prstTxWarp>
            </a:bodyPr>
            <a:lstStyle/>
            <a:p>
              <a:pPr marL="0" marR="0" lvl="0" indent="0" defTabSz="913738"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gradFill>
                  <a:gsLst>
                    <a:gs pos="1250">
                      <a:schemeClr val="tx1"/>
                    </a:gs>
                    <a:gs pos="100000">
                      <a:schemeClr val="tx1"/>
                    </a:gs>
                  </a:gsLst>
                  <a:lin ang="5400000" scaled="0"/>
                </a:gradFill>
                <a:effectLst/>
                <a:uLnTx/>
                <a:uFillTx/>
                <a:latin typeface="+mj-lt"/>
              </a:endParaRPr>
            </a:p>
          </p:txBody>
        </p:sp>
        <p:sp>
          <p:nvSpPr>
            <p:cNvPr id="20" name="Rectangle 19"/>
            <p:cNvSpPr/>
            <p:nvPr/>
          </p:nvSpPr>
          <p:spPr>
            <a:xfrm>
              <a:off x="893011" y="1381951"/>
              <a:ext cx="5552664" cy="245646"/>
            </a:xfrm>
            <a:prstGeom prst="rect">
              <a:avLst/>
            </a:prstGeom>
          </p:spPr>
          <p:txBody>
            <a:bodyPr wrap="square">
              <a:spAutoFit/>
            </a:bodyPr>
            <a:lstStyle/>
            <a:p>
              <a:pPr lvl="0" algn="ctr">
                <a:defRPr/>
              </a:pPr>
              <a:r>
                <a:rPr lang="en-US" sz="1100" kern="0">
                  <a:gradFill>
                    <a:gsLst>
                      <a:gs pos="1250">
                        <a:schemeClr val="tx1"/>
                      </a:gs>
                      <a:gs pos="100000">
                        <a:schemeClr val="tx1"/>
                      </a:gs>
                    </a:gsLst>
                    <a:lin ang="5400000" scaled="0"/>
                  </a:gradFill>
                  <a:latin typeface="+mj-lt"/>
                </a:rPr>
                <a:t>File Behavior Analysis (Sandbox Detonation or Realtime Monitoring)</a:t>
              </a:r>
            </a:p>
          </p:txBody>
        </p:sp>
        <p:sp>
          <p:nvSpPr>
            <p:cNvPr id="338" name="mail" title="Icon of an envelope">
              <a:extLst>
                <a:ext uri="{FF2B5EF4-FFF2-40B4-BE49-F238E27FC236}">
                  <a16:creationId xmlns:a16="http://schemas.microsoft.com/office/drawing/2014/main" id="{E4F99CA5-BED7-4042-9F78-62AF0EE31779}"/>
                </a:ext>
              </a:extLst>
            </p:cNvPr>
            <p:cNvSpPr>
              <a:spLocks noChangeAspect="1" noEditPoints="1"/>
            </p:cNvSpPr>
            <p:nvPr/>
          </p:nvSpPr>
          <p:spPr bwMode="auto">
            <a:xfrm>
              <a:off x="797112" y="1449718"/>
              <a:ext cx="206061" cy="123636"/>
            </a:xfrm>
            <a:custGeom>
              <a:avLst/>
              <a:gdLst>
                <a:gd name="T0" fmla="*/ 245 w 245"/>
                <a:gd name="T1" fmla="*/ 75 h 147"/>
                <a:gd name="T2" fmla="*/ 245 w 245"/>
                <a:gd name="T3" fmla="*/ 147 h 147"/>
                <a:gd name="T4" fmla="*/ 0 w 245"/>
                <a:gd name="T5" fmla="*/ 147 h 147"/>
                <a:gd name="T6" fmla="*/ 0 w 245"/>
                <a:gd name="T7" fmla="*/ 0 h 147"/>
                <a:gd name="T8" fmla="*/ 245 w 245"/>
                <a:gd name="T9" fmla="*/ 0 h 147"/>
                <a:gd name="T10" fmla="*/ 245 w 245"/>
                <a:gd name="T11" fmla="*/ 75 h 147"/>
                <a:gd name="T12" fmla="*/ 0 w 245"/>
                <a:gd name="T13" fmla="*/ 0 h 147"/>
                <a:gd name="T14" fmla="*/ 123 w 245"/>
                <a:gd name="T15" fmla="*/ 73 h 147"/>
                <a:gd name="T16" fmla="*/ 245 w 245"/>
                <a:gd name="T17" fmla="*/ 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5" h="147">
                  <a:moveTo>
                    <a:pt x="245" y="75"/>
                  </a:moveTo>
                  <a:lnTo>
                    <a:pt x="245" y="147"/>
                  </a:lnTo>
                  <a:lnTo>
                    <a:pt x="0" y="147"/>
                  </a:lnTo>
                  <a:lnTo>
                    <a:pt x="0" y="0"/>
                  </a:lnTo>
                  <a:lnTo>
                    <a:pt x="245" y="0"/>
                  </a:lnTo>
                  <a:lnTo>
                    <a:pt x="245" y="75"/>
                  </a:lnTo>
                  <a:moveTo>
                    <a:pt x="0" y="0"/>
                  </a:moveTo>
                  <a:lnTo>
                    <a:pt x="123" y="73"/>
                  </a:lnTo>
                  <a:lnTo>
                    <a:pt x="245" y="0"/>
                  </a:lnTo>
                </a:path>
              </a:pathLst>
            </a:custGeom>
            <a:noFill/>
            <a:ln w="127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95" name="Group 94">
            <a:extLst>
              <a:ext uri="{FF2B5EF4-FFF2-40B4-BE49-F238E27FC236}">
                <a16:creationId xmlns:a16="http://schemas.microsoft.com/office/drawing/2014/main" id="{441698E7-88D6-4CAD-A891-030903AB1D9E}"/>
              </a:ext>
            </a:extLst>
          </p:cNvPr>
          <p:cNvGrpSpPr/>
          <p:nvPr/>
        </p:nvGrpSpPr>
        <p:grpSpPr>
          <a:xfrm>
            <a:off x="584848" y="3578452"/>
            <a:ext cx="5417934" cy="501171"/>
            <a:chOff x="584848" y="3578452"/>
            <a:chExt cx="5417934" cy="501171"/>
          </a:xfrm>
        </p:grpSpPr>
        <p:sp>
          <p:nvSpPr>
            <p:cNvPr id="204" name="Hexagon 203">
              <a:hlinkClick r:id="rId6"/>
            </p:cNvPr>
            <p:cNvSpPr/>
            <p:nvPr/>
          </p:nvSpPr>
          <p:spPr>
            <a:xfrm>
              <a:off x="584848" y="3578452"/>
              <a:ext cx="5417934" cy="501171"/>
            </a:xfrm>
            <a:prstGeom prst="hexagon">
              <a:avLst/>
            </a:prstGeom>
            <a:solidFill>
              <a:schemeClr val="bg1"/>
            </a:solidFill>
            <a:ln w="28575">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marL="171450" algn="ctr"/>
              <a:r>
                <a:rPr lang="en-US" sz="1100" kern="0">
                  <a:gradFill>
                    <a:gsLst>
                      <a:gs pos="1250">
                        <a:schemeClr val="tx1"/>
                      </a:gs>
                      <a:gs pos="100000">
                        <a:schemeClr val="tx1"/>
                      </a:gs>
                    </a:gsLst>
                    <a:lin ang="5400000" scaled="0"/>
                  </a:gradFill>
                  <a:latin typeface="+mj-lt"/>
                </a:rPr>
                <a:t>Machine Learning</a:t>
              </a:r>
            </a:p>
            <a:p>
              <a:pPr marL="171450" algn="ctr"/>
              <a:endParaRPr lang="en-US" sz="1100" kern="0">
                <a:gradFill>
                  <a:gsLst>
                    <a:gs pos="1250">
                      <a:schemeClr val="tx1"/>
                    </a:gs>
                    <a:gs pos="100000">
                      <a:schemeClr val="tx1"/>
                    </a:gs>
                  </a:gsLst>
                  <a:lin ang="5400000" scaled="0"/>
                </a:gradFill>
                <a:latin typeface="+mj-lt"/>
              </a:endParaRPr>
            </a:p>
          </p:txBody>
        </p:sp>
        <p:sp>
          <p:nvSpPr>
            <p:cNvPr id="28" name="Rectangle 27">
              <a:extLst>
                <a:ext uri="{FF2B5EF4-FFF2-40B4-BE49-F238E27FC236}">
                  <a16:creationId xmlns:a16="http://schemas.microsoft.com/office/drawing/2014/main" id="{618D78BA-8A11-4E38-B047-4EDEC0325215}"/>
                </a:ext>
              </a:extLst>
            </p:cNvPr>
            <p:cNvSpPr/>
            <p:nvPr/>
          </p:nvSpPr>
          <p:spPr>
            <a:xfrm>
              <a:off x="650062" y="3823024"/>
              <a:ext cx="1713931" cy="245646"/>
            </a:xfrm>
            <a:prstGeom prst="rect">
              <a:avLst/>
            </a:prstGeom>
          </p:spPr>
          <p:txBody>
            <a:bodyPr wrap="none">
              <a:spAutoFit/>
            </a:bodyPr>
            <a:lstStyle/>
            <a:p>
              <a:pPr marL="171450" lvl="0" algn="ctr">
                <a:defRPr/>
              </a:pPr>
              <a:r>
                <a:rPr lang="en-US" sz="1100" i="1" kern="0">
                  <a:gradFill>
                    <a:gsLst>
                      <a:gs pos="1250">
                        <a:schemeClr val="tx1"/>
                      </a:gs>
                      <a:gs pos="100000">
                        <a:schemeClr val="tx1"/>
                      </a:gs>
                    </a:gsLst>
                    <a:lin ang="5400000" scaled="0"/>
                  </a:gradFill>
                  <a:latin typeface="+mj-lt"/>
                </a:rPr>
                <a:t>Blocking Risky Events</a:t>
              </a:r>
            </a:p>
          </p:txBody>
        </p:sp>
        <p:pic>
          <p:nvPicPr>
            <p:cNvPr id="282" name="Picture 281">
              <a:extLst>
                <a:ext uri="{FF2B5EF4-FFF2-40B4-BE49-F238E27FC236}">
                  <a16:creationId xmlns:a16="http://schemas.microsoft.com/office/drawing/2014/main" id="{976A5D42-AC6F-4C09-B73C-ACB6C1DEA4CA}"/>
                </a:ext>
              </a:extLst>
            </p:cNvPr>
            <p:cNvPicPr>
              <a:picLocks noChangeAspect="1"/>
            </p:cNvPicPr>
            <p:nvPr/>
          </p:nvPicPr>
          <p:blipFill>
            <a:blip r:embed="rId4">
              <a:duotone>
                <a:schemeClr val="accent1">
                  <a:shade val="45000"/>
                  <a:satMod val="135000"/>
                </a:schemeClr>
                <a:prstClr val="white"/>
              </a:duotone>
              <a:lum bright="-20000" contrast="40000"/>
            </a:blip>
            <a:stretch>
              <a:fillRect/>
            </a:stretch>
          </p:blipFill>
          <p:spPr>
            <a:xfrm>
              <a:off x="1060680" y="3608300"/>
              <a:ext cx="274319" cy="274320"/>
            </a:xfrm>
            <a:prstGeom prst="rect">
              <a:avLst/>
            </a:prstGeom>
          </p:spPr>
        </p:pic>
        <p:sp>
          <p:nvSpPr>
            <p:cNvPr id="343" name="mail" title="Icon of an envelope">
              <a:extLst>
                <a:ext uri="{FF2B5EF4-FFF2-40B4-BE49-F238E27FC236}">
                  <a16:creationId xmlns:a16="http://schemas.microsoft.com/office/drawing/2014/main" id="{F13E4C7F-C0AB-4ABF-9B54-9468DD05B5B8}"/>
                </a:ext>
              </a:extLst>
            </p:cNvPr>
            <p:cNvSpPr>
              <a:spLocks noChangeAspect="1" noEditPoints="1"/>
            </p:cNvSpPr>
            <p:nvPr/>
          </p:nvSpPr>
          <p:spPr bwMode="auto">
            <a:xfrm>
              <a:off x="758100" y="3683642"/>
              <a:ext cx="206061" cy="123636"/>
            </a:xfrm>
            <a:custGeom>
              <a:avLst/>
              <a:gdLst>
                <a:gd name="T0" fmla="*/ 245 w 245"/>
                <a:gd name="T1" fmla="*/ 75 h 147"/>
                <a:gd name="T2" fmla="*/ 245 w 245"/>
                <a:gd name="T3" fmla="*/ 147 h 147"/>
                <a:gd name="T4" fmla="*/ 0 w 245"/>
                <a:gd name="T5" fmla="*/ 147 h 147"/>
                <a:gd name="T6" fmla="*/ 0 w 245"/>
                <a:gd name="T7" fmla="*/ 0 h 147"/>
                <a:gd name="T8" fmla="*/ 245 w 245"/>
                <a:gd name="T9" fmla="*/ 0 h 147"/>
                <a:gd name="T10" fmla="*/ 245 w 245"/>
                <a:gd name="T11" fmla="*/ 75 h 147"/>
                <a:gd name="T12" fmla="*/ 0 w 245"/>
                <a:gd name="T13" fmla="*/ 0 h 147"/>
                <a:gd name="T14" fmla="*/ 123 w 245"/>
                <a:gd name="T15" fmla="*/ 73 h 147"/>
                <a:gd name="T16" fmla="*/ 245 w 245"/>
                <a:gd name="T17" fmla="*/ 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5" h="147">
                  <a:moveTo>
                    <a:pt x="245" y="75"/>
                  </a:moveTo>
                  <a:lnTo>
                    <a:pt x="245" y="147"/>
                  </a:lnTo>
                  <a:lnTo>
                    <a:pt x="0" y="147"/>
                  </a:lnTo>
                  <a:lnTo>
                    <a:pt x="0" y="0"/>
                  </a:lnTo>
                  <a:lnTo>
                    <a:pt x="245" y="0"/>
                  </a:lnTo>
                  <a:lnTo>
                    <a:pt x="245" y="75"/>
                  </a:lnTo>
                  <a:moveTo>
                    <a:pt x="0" y="0"/>
                  </a:moveTo>
                  <a:lnTo>
                    <a:pt x="123" y="73"/>
                  </a:lnTo>
                  <a:lnTo>
                    <a:pt x="245" y="0"/>
                  </a:lnTo>
                </a:path>
              </a:pathLst>
            </a:custGeom>
            <a:noFill/>
            <a:ln w="127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75" name="Group 74">
            <a:extLst>
              <a:ext uri="{FF2B5EF4-FFF2-40B4-BE49-F238E27FC236}">
                <a16:creationId xmlns:a16="http://schemas.microsoft.com/office/drawing/2014/main" id="{4BA518D4-F0AC-4F63-960D-3653FA3BF5E3}"/>
              </a:ext>
            </a:extLst>
          </p:cNvPr>
          <p:cNvGrpSpPr/>
          <p:nvPr/>
        </p:nvGrpSpPr>
        <p:grpSpPr>
          <a:xfrm>
            <a:off x="8925347" y="2417279"/>
            <a:ext cx="2682593" cy="501171"/>
            <a:chOff x="8925347" y="2417279"/>
            <a:chExt cx="2682593" cy="501171"/>
          </a:xfrm>
        </p:grpSpPr>
        <p:sp>
          <p:nvSpPr>
            <p:cNvPr id="86" name="Hexagon 85">
              <a:hlinkClick r:id="rId6"/>
            </p:cNvPr>
            <p:cNvSpPr/>
            <p:nvPr/>
          </p:nvSpPr>
          <p:spPr>
            <a:xfrm>
              <a:off x="8925347" y="2417279"/>
              <a:ext cx="2682593" cy="501171"/>
            </a:xfrm>
            <a:prstGeom prst="hexagon">
              <a:avLst/>
            </a:prstGeom>
            <a:solidFill>
              <a:schemeClr val="bg1"/>
            </a:solidFill>
            <a:ln w="28575">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marL="171450" algn="ctr"/>
              <a:r>
                <a:rPr lang="en-US" sz="1100" kern="0">
                  <a:gradFill>
                    <a:gsLst>
                      <a:gs pos="1250">
                        <a:schemeClr val="tx1"/>
                      </a:gs>
                      <a:gs pos="100000">
                        <a:schemeClr val="tx1"/>
                      </a:gs>
                    </a:gsLst>
                    <a:lin ang="5400000" scaled="0"/>
                  </a:gradFill>
                  <a:latin typeface="+mj-lt"/>
                </a:rPr>
                <a:t>Block and Clean Email</a:t>
              </a:r>
            </a:p>
          </p:txBody>
        </p:sp>
        <p:sp>
          <p:nvSpPr>
            <p:cNvPr id="350" name="mail" title="Icon of an envelope">
              <a:extLst>
                <a:ext uri="{FF2B5EF4-FFF2-40B4-BE49-F238E27FC236}">
                  <a16:creationId xmlns:a16="http://schemas.microsoft.com/office/drawing/2014/main" id="{A9FB3C22-31C7-40CD-95AB-4E9C88D2E6D0}"/>
                </a:ext>
              </a:extLst>
            </p:cNvPr>
            <p:cNvSpPr>
              <a:spLocks noChangeAspect="1" noEditPoints="1"/>
            </p:cNvSpPr>
            <p:nvPr/>
          </p:nvSpPr>
          <p:spPr bwMode="auto">
            <a:xfrm>
              <a:off x="9088274" y="2617592"/>
              <a:ext cx="206061" cy="123636"/>
            </a:xfrm>
            <a:custGeom>
              <a:avLst/>
              <a:gdLst>
                <a:gd name="T0" fmla="*/ 245 w 245"/>
                <a:gd name="T1" fmla="*/ 75 h 147"/>
                <a:gd name="T2" fmla="*/ 245 w 245"/>
                <a:gd name="T3" fmla="*/ 147 h 147"/>
                <a:gd name="T4" fmla="*/ 0 w 245"/>
                <a:gd name="T5" fmla="*/ 147 h 147"/>
                <a:gd name="T6" fmla="*/ 0 w 245"/>
                <a:gd name="T7" fmla="*/ 0 h 147"/>
                <a:gd name="T8" fmla="*/ 245 w 245"/>
                <a:gd name="T9" fmla="*/ 0 h 147"/>
                <a:gd name="T10" fmla="*/ 245 w 245"/>
                <a:gd name="T11" fmla="*/ 75 h 147"/>
                <a:gd name="T12" fmla="*/ 0 w 245"/>
                <a:gd name="T13" fmla="*/ 0 h 147"/>
                <a:gd name="T14" fmla="*/ 123 w 245"/>
                <a:gd name="T15" fmla="*/ 73 h 147"/>
                <a:gd name="T16" fmla="*/ 245 w 245"/>
                <a:gd name="T17" fmla="*/ 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5" h="147">
                  <a:moveTo>
                    <a:pt x="245" y="75"/>
                  </a:moveTo>
                  <a:lnTo>
                    <a:pt x="245" y="147"/>
                  </a:lnTo>
                  <a:lnTo>
                    <a:pt x="0" y="147"/>
                  </a:lnTo>
                  <a:lnTo>
                    <a:pt x="0" y="0"/>
                  </a:lnTo>
                  <a:lnTo>
                    <a:pt x="245" y="0"/>
                  </a:lnTo>
                  <a:lnTo>
                    <a:pt x="245" y="75"/>
                  </a:lnTo>
                  <a:moveTo>
                    <a:pt x="0" y="0"/>
                  </a:moveTo>
                  <a:lnTo>
                    <a:pt x="123" y="73"/>
                  </a:lnTo>
                  <a:lnTo>
                    <a:pt x="245" y="0"/>
                  </a:lnTo>
                </a:path>
              </a:pathLst>
            </a:custGeom>
            <a:noFill/>
            <a:ln w="127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66" name="Group 65">
            <a:extLst>
              <a:ext uri="{FF2B5EF4-FFF2-40B4-BE49-F238E27FC236}">
                <a16:creationId xmlns:a16="http://schemas.microsoft.com/office/drawing/2014/main" id="{6E798394-F198-4DEC-80FB-4F2149D7DCF9}"/>
              </a:ext>
            </a:extLst>
          </p:cNvPr>
          <p:cNvGrpSpPr/>
          <p:nvPr/>
        </p:nvGrpSpPr>
        <p:grpSpPr>
          <a:xfrm>
            <a:off x="584848" y="2997865"/>
            <a:ext cx="5436770" cy="501171"/>
            <a:chOff x="584848" y="2997865"/>
            <a:chExt cx="5436770" cy="501171"/>
          </a:xfrm>
        </p:grpSpPr>
        <p:sp>
          <p:nvSpPr>
            <p:cNvPr id="106" name="Hexagon 105">
              <a:hlinkClick r:id="rId6"/>
            </p:cNvPr>
            <p:cNvSpPr/>
            <p:nvPr/>
          </p:nvSpPr>
          <p:spPr>
            <a:xfrm>
              <a:off x="584848" y="2997865"/>
              <a:ext cx="5436770" cy="501171"/>
            </a:xfrm>
            <a:prstGeom prst="hexagon">
              <a:avLst/>
            </a:prstGeom>
            <a:solidFill>
              <a:schemeClr val="bg1"/>
            </a:solidFill>
            <a:ln w="28575">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marL="171450" algn="ctr"/>
              <a:r>
                <a:rPr lang="en-US" sz="1100" kern="0">
                  <a:gradFill>
                    <a:gsLst>
                      <a:gs pos="1250">
                        <a:schemeClr val="tx1"/>
                      </a:gs>
                      <a:gs pos="100000">
                        <a:schemeClr val="tx1"/>
                      </a:gs>
                    </a:gsLst>
                    <a:lin ang="5400000" scaled="0"/>
                  </a:gradFill>
                  <a:latin typeface="+mj-lt"/>
                </a:rPr>
                <a:t>Anti-malware</a:t>
              </a:r>
            </a:p>
          </p:txBody>
        </p:sp>
        <p:sp>
          <p:nvSpPr>
            <p:cNvPr id="342" name="mail" title="Icon of an envelope">
              <a:extLst>
                <a:ext uri="{FF2B5EF4-FFF2-40B4-BE49-F238E27FC236}">
                  <a16:creationId xmlns:a16="http://schemas.microsoft.com/office/drawing/2014/main" id="{A0F8E544-AE95-49EF-806E-04C20C7F7219}"/>
                </a:ext>
              </a:extLst>
            </p:cNvPr>
            <p:cNvSpPr>
              <a:spLocks noChangeAspect="1" noEditPoints="1"/>
            </p:cNvSpPr>
            <p:nvPr/>
          </p:nvSpPr>
          <p:spPr bwMode="auto">
            <a:xfrm>
              <a:off x="782851" y="3111608"/>
              <a:ext cx="206061" cy="123636"/>
            </a:xfrm>
            <a:custGeom>
              <a:avLst/>
              <a:gdLst>
                <a:gd name="T0" fmla="*/ 245 w 245"/>
                <a:gd name="T1" fmla="*/ 75 h 147"/>
                <a:gd name="T2" fmla="*/ 245 w 245"/>
                <a:gd name="T3" fmla="*/ 147 h 147"/>
                <a:gd name="T4" fmla="*/ 0 w 245"/>
                <a:gd name="T5" fmla="*/ 147 h 147"/>
                <a:gd name="T6" fmla="*/ 0 w 245"/>
                <a:gd name="T7" fmla="*/ 0 h 147"/>
                <a:gd name="T8" fmla="*/ 245 w 245"/>
                <a:gd name="T9" fmla="*/ 0 h 147"/>
                <a:gd name="T10" fmla="*/ 245 w 245"/>
                <a:gd name="T11" fmla="*/ 75 h 147"/>
                <a:gd name="T12" fmla="*/ 0 w 245"/>
                <a:gd name="T13" fmla="*/ 0 h 147"/>
                <a:gd name="T14" fmla="*/ 123 w 245"/>
                <a:gd name="T15" fmla="*/ 73 h 147"/>
                <a:gd name="T16" fmla="*/ 245 w 245"/>
                <a:gd name="T17" fmla="*/ 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5" h="147">
                  <a:moveTo>
                    <a:pt x="245" y="75"/>
                  </a:moveTo>
                  <a:lnTo>
                    <a:pt x="245" y="147"/>
                  </a:lnTo>
                  <a:lnTo>
                    <a:pt x="0" y="147"/>
                  </a:lnTo>
                  <a:lnTo>
                    <a:pt x="0" y="0"/>
                  </a:lnTo>
                  <a:lnTo>
                    <a:pt x="245" y="0"/>
                  </a:lnTo>
                  <a:lnTo>
                    <a:pt x="245" y="75"/>
                  </a:lnTo>
                  <a:moveTo>
                    <a:pt x="0" y="0"/>
                  </a:moveTo>
                  <a:lnTo>
                    <a:pt x="123" y="73"/>
                  </a:lnTo>
                  <a:lnTo>
                    <a:pt x="245" y="0"/>
                  </a:lnTo>
                </a:path>
              </a:pathLst>
            </a:custGeom>
            <a:noFill/>
            <a:ln w="127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1" name="Laptop_E770" title="Icon of a laptop">
              <a:extLst>
                <a:ext uri="{FF2B5EF4-FFF2-40B4-BE49-F238E27FC236}">
                  <a16:creationId xmlns:a16="http://schemas.microsoft.com/office/drawing/2014/main" id="{753013DE-8B63-4C30-A195-8544D1D860D6}"/>
                </a:ext>
              </a:extLst>
            </p:cNvPr>
            <p:cNvSpPr>
              <a:spLocks noChangeAspect="1" noEditPoints="1"/>
            </p:cNvSpPr>
            <p:nvPr/>
          </p:nvSpPr>
          <p:spPr bwMode="auto">
            <a:xfrm>
              <a:off x="1094323" y="3152637"/>
              <a:ext cx="227486" cy="151796"/>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27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78" name="Group 77">
            <a:extLst>
              <a:ext uri="{FF2B5EF4-FFF2-40B4-BE49-F238E27FC236}">
                <a16:creationId xmlns:a16="http://schemas.microsoft.com/office/drawing/2014/main" id="{37B95AFB-B33F-4C03-A5C8-0C806B9DF2CE}"/>
              </a:ext>
            </a:extLst>
          </p:cNvPr>
          <p:cNvGrpSpPr/>
          <p:nvPr/>
        </p:nvGrpSpPr>
        <p:grpSpPr>
          <a:xfrm>
            <a:off x="8914374" y="1254189"/>
            <a:ext cx="2661552" cy="501171"/>
            <a:chOff x="8914374" y="1254189"/>
            <a:chExt cx="2661552" cy="501171"/>
          </a:xfrm>
        </p:grpSpPr>
        <p:sp>
          <p:nvSpPr>
            <p:cNvPr id="188" name="Hexagon 187">
              <a:hlinkClick r:id="rId6"/>
            </p:cNvPr>
            <p:cNvSpPr/>
            <p:nvPr/>
          </p:nvSpPr>
          <p:spPr>
            <a:xfrm>
              <a:off x="8914374" y="1254189"/>
              <a:ext cx="2661552" cy="501171"/>
            </a:xfrm>
            <a:prstGeom prst="hexagon">
              <a:avLst/>
            </a:prstGeom>
            <a:solidFill>
              <a:schemeClr val="bg1"/>
            </a:solidFill>
            <a:ln w="28575">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marL="171450" algn="ctr"/>
              <a:r>
                <a:rPr lang="en-US" sz="1100" kern="0">
                  <a:gradFill>
                    <a:gsLst>
                      <a:gs pos="1250">
                        <a:schemeClr val="tx1"/>
                      </a:gs>
                      <a:gs pos="100000">
                        <a:schemeClr val="tx1"/>
                      </a:gs>
                    </a:gsLst>
                    <a:lin ang="5400000" scaled="0"/>
                  </a:gradFill>
                  <a:latin typeface="+mj-lt"/>
                </a:rPr>
                <a:t>Isolate machine </a:t>
              </a:r>
              <a:br>
                <a:rPr lang="en-US" sz="1100" kern="0">
                  <a:gradFill>
                    <a:gsLst>
                      <a:gs pos="1250">
                        <a:schemeClr val="tx1"/>
                      </a:gs>
                      <a:gs pos="100000">
                        <a:schemeClr val="tx1"/>
                      </a:gs>
                    </a:gsLst>
                    <a:lin ang="5400000" scaled="0"/>
                  </a:gradFill>
                  <a:latin typeface="+mj-lt"/>
                </a:rPr>
              </a:br>
              <a:r>
                <a:rPr lang="en-US" sz="1100" kern="0">
                  <a:gradFill>
                    <a:gsLst>
                      <a:gs pos="1250">
                        <a:schemeClr val="tx1"/>
                      </a:gs>
                      <a:gs pos="100000">
                        <a:schemeClr val="tx1"/>
                      </a:gs>
                    </a:gsLst>
                    <a:lin ang="5400000" scaled="0"/>
                  </a:gradFill>
                  <a:latin typeface="+mj-lt"/>
                </a:rPr>
                <a:t>from network</a:t>
              </a:r>
            </a:p>
          </p:txBody>
        </p:sp>
        <p:sp>
          <p:nvSpPr>
            <p:cNvPr id="353" name="Laptop_E770" title="Icon of a laptop">
              <a:extLst>
                <a:ext uri="{FF2B5EF4-FFF2-40B4-BE49-F238E27FC236}">
                  <a16:creationId xmlns:a16="http://schemas.microsoft.com/office/drawing/2014/main" id="{7AA5CF78-B88E-4C3A-B624-C266CCAC467A}"/>
                </a:ext>
              </a:extLst>
            </p:cNvPr>
            <p:cNvSpPr>
              <a:spLocks noChangeAspect="1" noEditPoints="1"/>
            </p:cNvSpPr>
            <p:nvPr/>
          </p:nvSpPr>
          <p:spPr bwMode="auto">
            <a:xfrm>
              <a:off x="9077561" y="1443821"/>
              <a:ext cx="227486" cy="151796"/>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27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98" name="Group 97">
            <a:extLst>
              <a:ext uri="{FF2B5EF4-FFF2-40B4-BE49-F238E27FC236}">
                <a16:creationId xmlns:a16="http://schemas.microsoft.com/office/drawing/2014/main" id="{8D1B7550-2ECC-4808-BE4C-62C3D3696078}"/>
              </a:ext>
            </a:extLst>
          </p:cNvPr>
          <p:cNvGrpSpPr/>
          <p:nvPr/>
        </p:nvGrpSpPr>
        <p:grpSpPr>
          <a:xfrm>
            <a:off x="588288" y="1834365"/>
            <a:ext cx="5409863" cy="501171"/>
            <a:chOff x="588288" y="1834365"/>
            <a:chExt cx="5409863" cy="501171"/>
          </a:xfrm>
        </p:grpSpPr>
        <p:sp>
          <p:nvSpPr>
            <p:cNvPr id="105" name="Hexagon 104">
              <a:hlinkClick r:id="rId6"/>
            </p:cNvPr>
            <p:cNvSpPr/>
            <p:nvPr/>
          </p:nvSpPr>
          <p:spPr>
            <a:xfrm>
              <a:off x="588288" y="1834365"/>
              <a:ext cx="5409863" cy="501171"/>
            </a:xfrm>
            <a:prstGeom prst="hexagon">
              <a:avLst/>
            </a:prstGeom>
            <a:solidFill>
              <a:schemeClr val="bg1"/>
            </a:solidFill>
            <a:ln w="28575">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marL="171450" algn="ctr"/>
              <a:r>
                <a:rPr lang="en-US" sz="1100" kern="0">
                  <a:gradFill>
                    <a:gsLst>
                      <a:gs pos="1250">
                        <a:schemeClr val="tx1"/>
                      </a:gs>
                      <a:gs pos="100000">
                        <a:schemeClr val="tx1"/>
                      </a:gs>
                    </a:gsLst>
                    <a:lin ang="5400000" scaled="0"/>
                  </a:gradFill>
                  <a:latin typeface="+mj-lt"/>
                </a:rPr>
                <a:t>Malicious URLs and </a:t>
              </a:r>
              <a:br>
                <a:rPr lang="en-US" sz="1100" kern="0">
                  <a:gradFill>
                    <a:gsLst>
                      <a:gs pos="1250">
                        <a:schemeClr val="tx1"/>
                      </a:gs>
                      <a:gs pos="100000">
                        <a:schemeClr val="tx1"/>
                      </a:gs>
                    </a:gsLst>
                    <a:lin ang="5400000" scaled="0"/>
                  </a:gradFill>
                  <a:latin typeface="+mj-lt"/>
                </a:rPr>
              </a:br>
              <a:r>
                <a:rPr lang="en-US" sz="1100" kern="0">
                  <a:gradFill>
                    <a:gsLst>
                      <a:gs pos="1250">
                        <a:schemeClr val="tx1"/>
                      </a:gs>
                      <a:gs pos="100000">
                        <a:schemeClr val="tx1"/>
                      </a:gs>
                    </a:gsLst>
                    <a:lin ang="5400000" scaled="0"/>
                  </a:gradFill>
                  <a:latin typeface="+mj-lt"/>
                </a:rPr>
                <a:t>IP addresses</a:t>
              </a:r>
            </a:p>
          </p:txBody>
        </p:sp>
        <p:sp>
          <p:nvSpPr>
            <p:cNvPr id="321" name="bag" title="Icon of a handbag">
              <a:extLst>
                <a:ext uri="{FF2B5EF4-FFF2-40B4-BE49-F238E27FC236}">
                  <a16:creationId xmlns:a16="http://schemas.microsoft.com/office/drawing/2014/main" id="{CACD68DD-9908-42C4-94E1-88B36EC961B3}"/>
                </a:ext>
              </a:extLst>
            </p:cNvPr>
            <p:cNvSpPr>
              <a:spLocks noChangeAspect="1" noEditPoints="1"/>
            </p:cNvSpPr>
            <p:nvPr/>
          </p:nvSpPr>
          <p:spPr bwMode="auto">
            <a:xfrm>
              <a:off x="1112287" y="2016370"/>
              <a:ext cx="169277" cy="210312"/>
            </a:xfrm>
            <a:custGeom>
              <a:avLst/>
              <a:gdLst>
                <a:gd name="T0" fmla="*/ 47 w 275"/>
                <a:gd name="T1" fmla="*/ 91 h 340"/>
                <a:gd name="T2" fmla="*/ 47 w 275"/>
                <a:gd name="T3" fmla="*/ 57 h 340"/>
                <a:gd name="T4" fmla="*/ 104 w 275"/>
                <a:gd name="T5" fmla="*/ 0 h 340"/>
                <a:gd name="T6" fmla="*/ 161 w 275"/>
                <a:gd name="T7" fmla="*/ 57 h 340"/>
                <a:gd name="T8" fmla="*/ 161 w 275"/>
                <a:gd name="T9" fmla="*/ 91 h 340"/>
                <a:gd name="T10" fmla="*/ 227 w 275"/>
                <a:gd name="T11" fmla="*/ 91 h 340"/>
                <a:gd name="T12" fmla="*/ 227 w 275"/>
                <a:gd name="T13" fmla="*/ 57 h 340"/>
                <a:gd name="T14" fmla="*/ 170 w 275"/>
                <a:gd name="T15" fmla="*/ 0 h 340"/>
                <a:gd name="T16" fmla="*/ 137 w 275"/>
                <a:gd name="T17" fmla="*/ 11 h 340"/>
                <a:gd name="T18" fmla="*/ 203 w 275"/>
                <a:gd name="T19" fmla="*/ 91 h 340"/>
                <a:gd name="T20" fmla="*/ 202 w 275"/>
                <a:gd name="T21" fmla="*/ 303 h 340"/>
                <a:gd name="T22" fmla="*/ 239 w 275"/>
                <a:gd name="T23" fmla="*/ 340 h 340"/>
                <a:gd name="T24" fmla="*/ 275 w 275"/>
                <a:gd name="T25" fmla="*/ 303 h 340"/>
                <a:gd name="T26" fmla="*/ 275 w 275"/>
                <a:gd name="T27" fmla="*/ 91 h 340"/>
                <a:gd name="T28" fmla="*/ 0 w 275"/>
                <a:gd name="T29" fmla="*/ 91 h 340"/>
                <a:gd name="T30" fmla="*/ 0 w 275"/>
                <a:gd name="T31" fmla="*/ 303 h 340"/>
                <a:gd name="T32" fmla="*/ 37 w 275"/>
                <a:gd name="T33" fmla="*/ 340 h 340"/>
                <a:gd name="T34" fmla="*/ 239 w 275"/>
                <a:gd name="T35" fmla="*/ 34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 h="340">
                  <a:moveTo>
                    <a:pt x="47" y="91"/>
                  </a:moveTo>
                  <a:cubicBezTo>
                    <a:pt x="47" y="57"/>
                    <a:pt x="47" y="57"/>
                    <a:pt x="47" y="57"/>
                  </a:cubicBezTo>
                  <a:cubicBezTo>
                    <a:pt x="47" y="26"/>
                    <a:pt x="72" y="0"/>
                    <a:pt x="104" y="0"/>
                  </a:cubicBezTo>
                  <a:cubicBezTo>
                    <a:pt x="135" y="0"/>
                    <a:pt x="161" y="26"/>
                    <a:pt x="161" y="57"/>
                  </a:cubicBezTo>
                  <a:cubicBezTo>
                    <a:pt x="161" y="91"/>
                    <a:pt x="161" y="91"/>
                    <a:pt x="161" y="91"/>
                  </a:cubicBezTo>
                  <a:moveTo>
                    <a:pt x="227" y="91"/>
                  </a:moveTo>
                  <a:cubicBezTo>
                    <a:pt x="227" y="57"/>
                    <a:pt x="227" y="57"/>
                    <a:pt x="227" y="57"/>
                  </a:cubicBezTo>
                  <a:cubicBezTo>
                    <a:pt x="227" y="26"/>
                    <a:pt x="202" y="0"/>
                    <a:pt x="170" y="0"/>
                  </a:cubicBezTo>
                  <a:cubicBezTo>
                    <a:pt x="159" y="0"/>
                    <a:pt x="146" y="6"/>
                    <a:pt x="137" y="11"/>
                  </a:cubicBezTo>
                  <a:moveTo>
                    <a:pt x="203" y="91"/>
                  </a:moveTo>
                  <a:cubicBezTo>
                    <a:pt x="202" y="303"/>
                    <a:pt x="202" y="303"/>
                    <a:pt x="202" y="303"/>
                  </a:cubicBezTo>
                  <a:cubicBezTo>
                    <a:pt x="202" y="323"/>
                    <a:pt x="219" y="340"/>
                    <a:pt x="239" y="340"/>
                  </a:cubicBezTo>
                  <a:cubicBezTo>
                    <a:pt x="259" y="340"/>
                    <a:pt x="275" y="323"/>
                    <a:pt x="275" y="303"/>
                  </a:cubicBezTo>
                  <a:cubicBezTo>
                    <a:pt x="275" y="91"/>
                    <a:pt x="275" y="91"/>
                    <a:pt x="275" y="91"/>
                  </a:cubicBezTo>
                  <a:cubicBezTo>
                    <a:pt x="0" y="91"/>
                    <a:pt x="0" y="91"/>
                    <a:pt x="0" y="91"/>
                  </a:cubicBezTo>
                  <a:cubicBezTo>
                    <a:pt x="0" y="303"/>
                    <a:pt x="0" y="303"/>
                    <a:pt x="0" y="303"/>
                  </a:cubicBezTo>
                  <a:cubicBezTo>
                    <a:pt x="0" y="323"/>
                    <a:pt x="17" y="340"/>
                    <a:pt x="37" y="340"/>
                  </a:cubicBezTo>
                  <a:cubicBezTo>
                    <a:pt x="239" y="340"/>
                    <a:pt x="239" y="340"/>
                    <a:pt x="239" y="340"/>
                  </a:cubicBezTo>
                </a:path>
              </a:pathLst>
            </a:custGeom>
            <a:noFill/>
            <a:ln w="127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9" name="mail" title="Icon of an envelope">
              <a:extLst>
                <a:ext uri="{FF2B5EF4-FFF2-40B4-BE49-F238E27FC236}">
                  <a16:creationId xmlns:a16="http://schemas.microsoft.com/office/drawing/2014/main" id="{E88B6681-11A9-4360-B5D4-FA9C907D3641}"/>
                </a:ext>
              </a:extLst>
            </p:cNvPr>
            <p:cNvSpPr>
              <a:spLocks noChangeAspect="1" noEditPoints="1"/>
            </p:cNvSpPr>
            <p:nvPr/>
          </p:nvSpPr>
          <p:spPr bwMode="auto">
            <a:xfrm>
              <a:off x="772361" y="2042673"/>
              <a:ext cx="206061" cy="123636"/>
            </a:xfrm>
            <a:custGeom>
              <a:avLst/>
              <a:gdLst>
                <a:gd name="T0" fmla="*/ 245 w 245"/>
                <a:gd name="T1" fmla="*/ 75 h 147"/>
                <a:gd name="T2" fmla="*/ 245 w 245"/>
                <a:gd name="T3" fmla="*/ 147 h 147"/>
                <a:gd name="T4" fmla="*/ 0 w 245"/>
                <a:gd name="T5" fmla="*/ 147 h 147"/>
                <a:gd name="T6" fmla="*/ 0 w 245"/>
                <a:gd name="T7" fmla="*/ 0 h 147"/>
                <a:gd name="T8" fmla="*/ 245 w 245"/>
                <a:gd name="T9" fmla="*/ 0 h 147"/>
                <a:gd name="T10" fmla="*/ 245 w 245"/>
                <a:gd name="T11" fmla="*/ 75 h 147"/>
                <a:gd name="T12" fmla="*/ 0 w 245"/>
                <a:gd name="T13" fmla="*/ 0 h 147"/>
                <a:gd name="T14" fmla="*/ 123 w 245"/>
                <a:gd name="T15" fmla="*/ 73 h 147"/>
                <a:gd name="T16" fmla="*/ 245 w 245"/>
                <a:gd name="T17" fmla="*/ 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5" h="147">
                  <a:moveTo>
                    <a:pt x="245" y="75"/>
                  </a:moveTo>
                  <a:lnTo>
                    <a:pt x="245" y="147"/>
                  </a:lnTo>
                  <a:lnTo>
                    <a:pt x="0" y="147"/>
                  </a:lnTo>
                  <a:lnTo>
                    <a:pt x="0" y="0"/>
                  </a:lnTo>
                  <a:lnTo>
                    <a:pt x="245" y="0"/>
                  </a:lnTo>
                  <a:lnTo>
                    <a:pt x="245" y="75"/>
                  </a:lnTo>
                  <a:moveTo>
                    <a:pt x="0" y="0"/>
                  </a:moveTo>
                  <a:lnTo>
                    <a:pt x="123" y="73"/>
                  </a:lnTo>
                  <a:lnTo>
                    <a:pt x="245" y="0"/>
                  </a:lnTo>
                </a:path>
              </a:pathLst>
            </a:custGeom>
            <a:noFill/>
            <a:ln w="127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90" name="Group 89">
            <a:extLst>
              <a:ext uri="{FF2B5EF4-FFF2-40B4-BE49-F238E27FC236}">
                <a16:creationId xmlns:a16="http://schemas.microsoft.com/office/drawing/2014/main" id="{CF2D7C00-79E6-495C-95AE-30A8453B3460}"/>
              </a:ext>
            </a:extLst>
          </p:cNvPr>
          <p:cNvGrpSpPr/>
          <p:nvPr/>
        </p:nvGrpSpPr>
        <p:grpSpPr>
          <a:xfrm>
            <a:off x="6102884" y="2098725"/>
            <a:ext cx="2681571" cy="501171"/>
            <a:chOff x="6102884" y="2098725"/>
            <a:chExt cx="2681571" cy="501171"/>
          </a:xfrm>
        </p:grpSpPr>
        <p:sp>
          <p:nvSpPr>
            <p:cNvPr id="196" name="Hexagon 195">
              <a:hlinkClick r:id="rId6"/>
              <a:extLst>
                <a:ext uri="{FF2B5EF4-FFF2-40B4-BE49-F238E27FC236}">
                  <a16:creationId xmlns:a16="http://schemas.microsoft.com/office/drawing/2014/main" id="{7D62105E-1CE9-433C-BDA5-9187ABA83EB8}"/>
                </a:ext>
              </a:extLst>
            </p:cNvPr>
            <p:cNvSpPr/>
            <p:nvPr/>
          </p:nvSpPr>
          <p:spPr>
            <a:xfrm>
              <a:off x="6102884" y="2098725"/>
              <a:ext cx="2681571" cy="501171"/>
            </a:xfrm>
            <a:prstGeom prst="hexagon">
              <a:avLst/>
            </a:prstGeom>
            <a:solidFill>
              <a:schemeClr val="bg1"/>
            </a:solidFill>
            <a:ln w="28575">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marL="171450" algn="ctr"/>
              <a:r>
                <a:rPr lang="en-US" sz="1100" kern="0">
                  <a:gradFill>
                    <a:gsLst>
                      <a:gs pos="1250">
                        <a:schemeClr val="tx1"/>
                      </a:gs>
                      <a:gs pos="100000">
                        <a:schemeClr val="tx1"/>
                      </a:gs>
                    </a:gsLst>
                    <a:lin ang="5400000" scaled="0"/>
                  </a:gradFill>
                  <a:latin typeface="+mj-lt"/>
                </a:rPr>
                <a:t>Automated </a:t>
              </a:r>
              <a:br>
                <a:rPr lang="en-US" sz="1100" kern="0">
                  <a:gradFill>
                    <a:gsLst>
                      <a:gs pos="1250">
                        <a:schemeClr val="tx1"/>
                      </a:gs>
                      <a:gs pos="100000">
                        <a:schemeClr val="tx1"/>
                      </a:gs>
                    </a:gsLst>
                    <a:lin ang="5400000" scaled="0"/>
                  </a:gradFill>
                  <a:latin typeface="+mj-lt"/>
                </a:rPr>
              </a:br>
              <a:r>
                <a:rPr lang="en-US" sz="1100" kern="0">
                  <a:gradFill>
                    <a:gsLst>
                      <a:gs pos="1250">
                        <a:schemeClr val="tx1"/>
                      </a:gs>
                      <a:gs pos="100000">
                        <a:schemeClr val="tx1"/>
                      </a:gs>
                    </a:gsLst>
                    <a:lin ang="5400000" scaled="0"/>
                  </a:gradFill>
                  <a:latin typeface="+mj-lt"/>
                </a:rPr>
                <a:t>Response and Recovery </a:t>
              </a:r>
            </a:p>
          </p:txBody>
        </p:sp>
        <p:sp>
          <p:nvSpPr>
            <p:cNvPr id="360" name="Laptop_E770" title="Icon of a laptop">
              <a:extLst>
                <a:ext uri="{FF2B5EF4-FFF2-40B4-BE49-F238E27FC236}">
                  <a16:creationId xmlns:a16="http://schemas.microsoft.com/office/drawing/2014/main" id="{E98F06AA-E0C3-4D7A-AC81-9765F48BA519}"/>
                </a:ext>
              </a:extLst>
            </p:cNvPr>
            <p:cNvSpPr>
              <a:spLocks noChangeAspect="1" noEditPoints="1"/>
            </p:cNvSpPr>
            <p:nvPr/>
          </p:nvSpPr>
          <p:spPr bwMode="auto">
            <a:xfrm>
              <a:off x="6298531" y="2367974"/>
              <a:ext cx="227486" cy="151796"/>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27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91" name="Group 90">
            <a:extLst>
              <a:ext uri="{FF2B5EF4-FFF2-40B4-BE49-F238E27FC236}">
                <a16:creationId xmlns:a16="http://schemas.microsoft.com/office/drawing/2014/main" id="{62B1F6CC-434C-43A6-A0B3-D7A8F120E206}"/>
              </a:ext>
            </a:extLst>
          </p:cNvPr>
          <p:cNvGrpSpPr/>
          <p:nvPr/>
        </p:nvGrpSpPr>
        <p:grpSpPr>
          <a:xfrm>
            <a:off x="6122375" y="2691571"/>
            <a:ext cx="2681571" cy="501171"/>
            <a:chOff x="6122375" y="2691571"/>
            <a:chExt cx="2681571" cy="501171"/>
          </a:xfrm>
        </p:grpSpPr>
        <p:sp>
          <p:nvSpPr>
            <p:cNvPr id="82" name="Hexagon 81">
              <a:hlinkClick r:id="rId6"/>
            </p:cNvPr>
            <p:cNvSpPr/>
            <p:nvPr/>
          </p:nvSpPr>
          <p:spPr>
            <a:xfrm>
              <a:off x="6122375" y="2691571"/>
              <a:ext cx="2681571" cy="501171"/>
            </a:xfrm>
            <a:prstGeom prst="hexagon">
              <a:avLst/>
            </a:prstGeom>
            <a:solidFill>
              <a:schemeClr val="bg1"/>
            </a:solidFill>
            <a:ln w="28575">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marL="171450" algn="ctr"/>
              <a:r>
                <a:rPr lang="en-US" sz="1100" kern="0">
                  <a:gradFill>
                    <a:gsLst>
                      <a:gs pos="1250">
                        <a:schemeClr val="tx1"/>
                      </a:gs>
                      <a:gs pos="100000">
                        <a:schemeClr val="tx1"/>
                      </a:gs>
                    </a:gsLst>
                    <a:lin ang="5400000" scaled="0"/>
                  </a:gradFill>
                  <a:latin typeface="+mj-lt"/>
                </a:rPr>
                <a:t>Attack Timeline </a:t>
              </a:r>
              <a:br>
                <a:rPr lang="en-US" sz="1100" kern="0">
                  <a:gradFill>
                    <a:gsLst>
                      <a:gs pos="1250">
                        <a:schemeClr val="tx1"/>
                      </a:gs>
                      <a:gs pos="100000">
                        <a:schemeClr val="tx1"/>
                      </a:gs>
                    </a:gsLst>
                    <a:lin ang="5400000" scaled="0"/>
                  </a:gradFill>
                  <a:latin typeface="+mj-lt"/>
                </a:rPr>
              </a:br>
              <a:r>
                <a:rPr lang="en-US" sz="1100" kern="0">
                  <a:gradFill>
                    <a:gsLst>
                      <a:gs pos="1250">
                        <a:schemeClr val="tx1"/>
                      </a:gs>
                      <a:gs pos="100000">
                        <a:schemeClr val="tx1"/>
                      </a:gs>
                    </a:gsLst>
                    <a:lin ang="5400000" scaled="0"/>
                  </a:gradFill>
                  <a:latin typeface="+mj-lt"/>
                </a:rPr>
                <a:t>Generation</a:t>
              </a:r>
            </a:p>
          </p:txBody>
        </p:sp>
        <p:pic>
          <p:nvPicPr>
            <p:cNvPr id="184" name="Picture 183"/>
            <p:cNvPicPr>
              <a:picLocks noChangeAspect="1"/>
            </p:cNvPicPr>
            <p:nvPr/>
          </p:nvPicPr>
          <p:blipFill>
            <a:blip r:embed="rId5"/>
            <a:stretch>
              <a:fillRect/>
            </a:stretch>
          </p:blipFill>
          <p:spPr>
            <a:xfrm>
              <a:off x="6269280" y="2964722"/>
              <a:ext cx="225595" cy="137160"/>
            </a:xfrm>
            <a:prstGeom prst="rect">
              <a:avLst/>
            </a:prstGeom>
            <a:noFill/>
          </p:spPr>
        </p:pic>
        <p:pic>
          <p:nvPicPr>
            <p:cNvPr id="335" name="Picture 334">
              <a:extLst>
                <a:ext uri="{FF2B5EF4-FFF2-40B4-BE49-F238E27FC236}">
                  <a16:creationId xmlns:a16="http://schemas.microsoft.com/office/drawing/2014/main" id="{5B9376D4-1871-461B-BEDF-031F9D1D3527}"/>
                </a:ext>
              </a:extLst>
            </p:cNvPr>
            <p:cNvPicPr>
              <a:picLocks noChangeAspect="1"/>
            </p:cNvPicPr>
            <p:nvPr/>
          </p:nvPicPr>
          <p:blipFill>
            <a:blip r:embed="rId12"/>
            <a:stretch>
              <a:fillRect/>
            </a:stretch>
          </p:blipFill>
          <p:spPr>
            <a:xfrm>
              <a:off x="6279207" y="2758589"/>
              <a:ext cx="205740" cy="137160"/>
            </a:xfrm>
            <a:prstGeom prst="rect">
              <a:avLst/>
            </a:prstGeom>
          </p:spPr>
        </p:pic>
        <p:sp>
          <p:nvSpPr>
            <p:cNvPr id="347" name="mail" title="Icon of an envelope">
              <a:extLst>
                <a:ext uri="{FF2B5EF4-FFF2-40B4-BE49-F238E27FC236}">
                  <a16:creationId xmlns:a16="http://schemas.microsoft.com/office/drawing/2014/main" id="{9EB249B0-B382-4314-8C0B-1B3344FD9CE3}"/>
                </a:ext>
              </a:extLst>
            </p:cNvPr>
            <p:cNvSpPr>
              <a:spLocks noChangeAspect="1" noEditPoints="1"/>
            </p:cNvSpPr>
            <p:nvPr/>
          </p:nvSpPr>
          <p:spPr bwMode="auto">
            <a:xfrm>
              <a:off x="6527690" y="2778253"/>
              <a:ext cx="206061" cy="123636"/>
            </a:xfrm>
            <a:custGeom>
              <a:avLst/>
              <a:gdLst>
                <a:gd name="T0" fmla="*/ 245 w 245"/>
                <a:gd name="T1" fmla="*/ 75 h 147"/>
                <a:gd name="T2" fmla="*/ 245 w 245"/>
                <a:gd name="T3" fmla="*/ 147 h 147"/>
                <a:gd name="T4" fmla="*/ 0 w 245"/>
                <a:gd name="T5" fmla="*/ 147 h 147"/>
                <a:gd name="T6" fmla="*/ 0 w 245"/>
                <a:gd name="T7" fmla="*/ 0 h 147"/>
                <a:gd name="T8" fmla="*/ 245 w 245"/>
                <a:gd name="T9" fmla="*/ 0 h 147"/>
                <a:gd name="T10" fmla="*/ 245 w 245"/>
                <a:gd name="T11" fmla="*/ 75 h 147"/>
                <a:gd name="T12" fmla="*/ 0 w 245"/>
                <a:gd name="T13" fmla="*/ 0 h 147"/>
                <a:gd name="T14" fmla="*/ 123 w 245"/>
                <a:gd name="T15" fmla="*/ 73 h 147"/>
                <a:gd name="T16" fmla="*/ 245 w 245"/>
                <a:gd name="T17" fmla="*/ 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5" h="147">
                  <a:moveTo>
                    <a:pt x="245" y="75"/>
                  </a:moveTo>
                  <a:lnTo>
                    <a:pt x="245" y="147"/>
                  </a:lnTo>
                  <a:lnTo>
                    <a:pt x="0" y="147"/>
                  </a:lnTo>
                  <a:lnTo>
                    <a:pt x="0" y="0"/>
                  </a:lnTo>
                  <a:lnTo>
                    <a:pt x="245" y="0"/>
                  </a:lnTo>
                  <a:lnTo>
                    <a:pt x="245" y="75"/>
                  </a:lnTo>
                  <a:moveTo>
                    <a:pt x="0" y="0"/>
                  </a:moveTo>
                  <a:lnTo>
                    <a:pt x="123" y="73"/>
                  </a:lnTo>
                  <a:lnTo>
                    <a:pt x="245" y="0"/>
                  </a:lnTo>
                </a:path>
              </a:pathLst>
            </a:custGeom>
            <a:noFill/>
            <a:ln w="127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1" name="Laptop_E770" title="Icon of a laptop">
              <a:extLst>
                <a:ext uri="{FF2B5EF4-FFF2-40B4-BE49-F238E27FC236}">
                  <a16:creationId xmlns:a16="http://schemas.microsoft.com/office/drawing/2014/main" id="{3B3EB7E9-0C8C-4C71-8B15-7A31986AFC65}"/>
                </a:ext>
              </a:extLst>
            </p:cNvPr>
            <p:cNvSpPr>
              <a:spLocks noChangeAspect="1" noEditPoints="1"/>
            </p:cNvSpPr>
            <p:nvPr/>
          </p:nvSpPr>
          <p:spPr bwMode="auto">
            <a:xfrm>
              <a:off x="6516977" y="2977403"/>
              <a:ext cx="227486" cy="151796"/>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27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88" name="Group 87">
            <a:extLst>
              <a:ext uri="{FF2B5EF4-FFF2-40B4-BE49-F238E27FC236}">
                <a16:creationId xmlns:a16="http://schemas.microsoft.com/office/drawing/2014/main" id="{91BC19ED-A265-4A51-AE27-3B3B043F0A98}"/>
              </a:ext>
            </a:extLst>
          </p:cNvPr>
          <p:cNvGrpSpPr/>
          <p:nvPr/>
        </p:nvGrpSpPr>
        <p:grpSpPr>
          <a:xfrm>
            <a:off x="8925347" y="1834365"/>
            <a:ext cx="2661552" cy="501171"/>
            <a:chOff x="8925347" y="1834365"/>
            <a:chExt cx="2661552" cy="501171"/>
          </a:xfrm>
        </p:grpSpPr>
        <p:sp>
          <p:nvSpPr>
            <p:cNvPr id="87" name="Hexagon 86">
              <a:hlinkClick r:id="rId6"/>
            </p:cNvPr>
            <p:cNvSpPr/>
            <p:nvPr/>
          </p:nvSpPr>
          <p:spPr>
            <a:xfrm>
              <a:off x="8925347" y="1834365"/>
              <a:ext cx="2661552" cy="501171"/>
            </a:xfrm>
            <a:prstGeom prst="hexagon">
              <a:avLst/>
            </a:prstGeom>
            <a:solidFill>
              <a:schemeClr val="bg1"/>
            </a:solidFill>
            <a:ln w="28575">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marL="171450" algn="ctr"/>
              <a:r>
                <a:rPr lang="en-US" sz="1100" kern="0">
                  <a:gradFill>
                    <a:gsLst>
                      <a:gs pos="1250">
                        <a:schemeClr val="tx1"/>
                      </a:gs>
                      <a:gs pos="100000">
                        <a:schemeClr val="tx1"/>
                      </a:gs>
                    </a:gsLst>
                    <a:lin ang="5400000" scaled="0"/>
                  </a:gradFill>
                  <a:latin typeface="+mj-lt"/>
                </a:rPr>
                <a:t>Remove Malware</a:t>
              </a:r>
            </a:p>
          </p:txBody>
        </p:sp>
        <p:sp>
          <p:nvSpPr>
            <p:cNvPr id="352" name="Laptop_E770" title="Icon of a laptop">
              <a:extLst>
                <a:ext uri="{FF2B5EF4-FFF2-40B4-BE49-F238E27FC236}">
                  <a16:creationId xmlns:a16="http://schemas.microsoft.com/office/drawing/2014/main" id="{3CE801D4-ECAF-4641-BFD6-64A0828169B6}"/>
                </a:ext>
              </a:extLst>
            </p:cNvPr>
            <p:cNvSpPr>
              <a:spLocks noChangeAspect="1" noEditPoints="1"/>
            </p:cNvSpPr>
            <p:nvPr/>
          </p:nvSpPr>
          <p:spPr bwMode="auto">
            <a:xfrm>
              <a:off x="9077561" y="2009052"/>
              <a:ext cx="227486" cy="151796"/>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27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80" name="Group 79">
            <a:extLst>
              <a:ext uri="{FF2B5EF4-FFF2-40B4-BE49-F238E27FC236}">
                <a16:creationId xmlns:a16="http://schemas.microsoft.com/office/drawing/2014/main" id="{EDA4C4EC-1483-4B7C-A17C-33ADFA3A3355}"/>
              </a:ext>
            </a:extLst>
          </p:cNvPr>
          <p:cNvGrpSpPr/>
          <p:nvPr/>
        </p:nvGrpSpPr>
        <p:grpSpPr>
          <a:xfrm>
            <a:off x="6214492" y="1381951"/>
            <a:ext cx="2662728" cy="245647"/>
            <a:chOff x="6214492" y="1381951"/>
            <a:chExt cx="2662728" cy="245647"/>
          </a:xfrm>
        </p:grpSpPr>
        <p:sp>
          <p:nvSpPr>
            <p:cNvPr id="76" name="Rectangle 75"/>
            <p:cNvSpPr/>
            <p:nvPr/>
          </p:nvSpPr>
          <p:spPr>
            <a:xfrm>
              <a:off x="6214492" y="1381951"/>
              <a:ext cx="2662728" cy="245647"/>
            </a:xfrm>
            <a:prstGeom prst="rect">
              <a:avLst/>
            </a:prstGeom>
          </p:spPr>
          <p:txBody>
            <a:bodyPr wrap="square" anchor="ctr">
              <a:spAutoFit/>
            </a:bodyPr>
            <a:lstStyle/>
            <a:p>
              <a:pPr marL="171450" lvl="0" algn="ctr">
                <a:defRPr/>
              </a:pPr>
              <a:r>
                <a:rPr lang="en-US" sz="1100" i="1" kern="0">
                  <a:gradFill>
                    <a:gsLst>
                      <a:gs pos="1250">
                        <a:schemeClr val="tx1"/>
                      </a:gs>
                      <a:gs pos="100000">
                        <a:schemeClr val="tx1"/>
                      </a:gs>
                    </a:gsLst>
                    <a:lin ang="5400000" scaled="0"/>
                  </a:gradFill>
                  <a:latin typeface="+mj-lt"/>
                </a:rPr>
                <a:t>On Demand Detonation</a:t>
              </a:r>
            </a:p>
          </p:txBody>
        </p:sp>
        <p:sp>
          <p:nvSpPr>
            <p:cNvPr id="348" name="mail" title="Icon of an envelope">
              <a:extLst>
                <a:ext uri="{FF2B5EF4-FFF2-40B4-BE49-F238E27FC236}">
                  <a16:creationId xmlns:a16="http://schemas.microsoft.com/office/drawing/2014/main" id="{E168082A-AB53-4942-BDAC-233F517F12FD}"/>
                </a:ext>
              </a:extLst>
            </p:cNvPr>
            <p:cNvSpPr>
              <a:spLocks noChangeAspect="1" noEditPoints="1"/>
            </p:cNvSpPr>
            <p:nvPr/>
          </p:nvSpPr>
          <p:spPr bwMode="auto">
            <a:xfrm>
              <a:off x="6279047" y="1431787"/>
              <a:ext cx="206061" cy="123636"/>
            </a:xfrm>
            <a:custGeom>
              <a:avLst/>
              <a:gdLst>
                <a:gd name="T0" fmla="*/ 245 w 245"/>
                <a:gd name="T1" fmla="*/ 75 h 147"/>
                <a:gd name="T2" fmla="*/ 245 w 245"/>
                <a:gd name="T3" fmla="*/ 147 h 147"/>
                <a:gd name="T4" fmla="*/ 0 w 245"/>
                <a:gd name="T5" fmla="*/ 147 h 147"/>
                <a:gd name="T6" fmla="*/ 0 w 245"/>
                <a:gd name="T7" fmla="*/ 0 h 147"/>
                <a:gd name="T8" fmla="*/ 245 w 245"/>
                <a:gd name="T9" fmla="*/ 0 h 147"/>
                <a:gd name="T10" fmla="*/ 245 w 245"/>
                <a:gd name="T11" fmla="*/ 75 h 147"/>
                <a:gd name="T12" fmla="*/ 0 w 245"/>
                <a:gd name="T13" fmla="*/ 0 h 147"/>
                <a:gd name="T14" fmla="*/ 123 w 245"/>
                <a:gd name="T15" fmla="*/ 73 h 147"/>
                <a:gd name="T16" fmla="*/ 245 w 245"/>
                <a:gd name="T17" fmla="*/ 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5" h="147">
                  <a:moveTo>
                    <a:pt x="245" y="75"/>
                  </a:moveTo>
                  <a:lnTo>
                    <a:pt x="245" y="147"/>
                  </a:lnTo>
                  <a:lnTo>
                    <a:pt x="0" y="147"/>
                  </a:lnTo>
                  <a:lnTo>
                    <a:pt x="0" y="0"/>
                  </a:lnTo>
                  <a:lnTo>
                    <a:pt x="245" y="0"/>
                  </a:lnTo>
                  <a:lnTo>
                    <a:pt x="245" y="75"/>
                  </a:lnTo>
                  <a:moveTo>
                    <a:pt x="0" y="0"/>
                  </a:moveTo>
                  <a:lnTo>
                    <a:pt x="123" y="73"/>
                  </a:lnTo>
                  <a:lnTo>
                    <a:pt x="245" y="0"/>
                  </a:lnTo>
                </a:path>
              </a:pathLst>
            </a:custGeom>
            <a:noFill/>
            <a:ln w="127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9" name="Laptop_E770" title="Icon of a laptop">
              <a:extLst>
                <a:ext uri="{FF2B5EF4-FFF2-40B4-BE49-F238E27FC236}">
                  <a16:creationId xmlns:a16="http://schemas.microsoft.com/office/drawing/2014/main" id="{929B00B6-09B5-4A66-B146-1A46907369CF}"/>
                </a:ext>
              </a:extLst>
            </p:cNvPr>
            <p:cNvSpPr>
              <a:spLocks noChangeAspect="1" noEditPoints="1"/>
            </p:cNvSpPr>
            <p:nvPr/>
          </p:nvSpPr>
          <p:spPr bwMode="auto">
            <a:xfrm>
              <a:off x="6516977" y="1411137"/>
              <a:ext cx="227486" cy="151796"/>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27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97" name="Group 96">
            <a:extLst>
              <a:ext uri="{FF2B5EF4-FFF2-40B4-BE49-F238E27FC236}">
                <a16:creationId xmlns:a16="http://schemas.microsoft.com/office/drawing/2014/main" id="{E2A089C9-306D-4055-9638-1A065974C634}"/>
              </a:ext>
            </a:extLst>
          </p:cNvPr>
          <p:cNvGrpSpPr/>
          <p:nvPr/>
        </p:nvGrpSpPr>
        <p:grpSpPr>
          <a:xfrm>
            <a:off x="4075710" y="3608300"/>
            <a:ext cx="1780631" cy="455893"/>
            <a:chOff x="4075710" y="3608300"/>
            <a:chExt cx="1780631" cy="455893"/>
          </a:xfrm>
        </p:grpSpPr>
        <p:sp>
          <p:nvSpPr>
            <p:cNvPr id="11" name="Rectangle 10">
              <a:extLst>
                <a:ext uri="{FF2B5EF4-FFF2-40B4-BE49-F238E27FC236}">
                  <a16:creationId xmlns:a16="http://schemas.microsoft.com/office/drawing/2014/main" id="{2EC97148-3BC9-44E4-B4DD-A113281ADA8E}"/>
                </a:ext>
              </a:extLst>
            </p:cNvPr>
            <p:cNvSpPr/>
            <p:nvPr/>
          </p:nvSpPr>
          <p:spPr>
            <a:xfrm>
              <a:off x="4147940" y="3818547"/>
              <a:ext cx="1574470" cy="245646"/>
            </a:xfrm>
            <a:prstGeom prst="rect">
              <a:avLst/>
            </a:prstGeom>
          </p:spPr>
          <p:txBody>
            <a:bodyPr wrap="none">
              <a:spAutoFit/>
            </a:bodyPr>
            <a:lstStyle/>
            <a:p>
              <a:pPr marL="171450" algn="ctr">
                <a:defRPr/>
              </a:pPr>
              <a:r>
                <a:rPr lang="en-US" sz="1100" i="1" kern="0">
                  <a:gradFill>
                    <a:gsLst>
                      <a:gs pos="1250">
                        <a:schemeClr val="tx1"/>
                      </a:gs>
                      <a:gs pos="100000">
                        <a:schemeClr val="tx1"/>
                      </a:gs>
                    </a:gsLst>
                    <a:lin ang="5400000" scaled="0"/>
                  </a:gradFill>
                  <a:latin typeface="+mj-lt"/>
                </a:rPr>
                <a:t>Anomaly Detection</a:t>
              </a:r>
            </a:p>
          </p:txBody>
        </p:sp>
        <p:pic>
          <p:nvPicPr>
            <p:cNvPr id="205" name="Picture 17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661641" y="3654020"/>
              <a:ext cx="194700" cy="182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2" name="Picture 221">
              <a:extLst>
                <a:ext uri="{FF2B5EF4-FFF2-40B4-BE49-F238E27FC236}">
                  <a16:creationId xmlns:a16="http://schemas.microsoft.com/office/drawing/2014/main" id="{87583132-411D-4325-8B04-562A46121F12}"/>
                </a:ext>
              </a:extLst>
            </p:cNvPr>
            <p:cNvPicPr>
              <a:picLocks noChangeAspect="1"/>
            </p:cNvPicPr>
            <p:nvPr/>
          </p:nvPicPr>
          <p:blipFill>
            <a:blip r:embed="rId5"/>
            <a:stretch>
              <a:fillRect/>
            </a:stretch>
          </p:blipFill>
          <p:spPr>
            <a:xfrm>
              <a:off x="5401304" y="3676880"/>
              <a:ext cx="221791" cy="137160"/>
            </a:xfrm>
            <a:prstGeom prst="rect">
              <a:avLst/>
            </a:prstGeom>
          </p:spPr>
        </p:pic>
        <p:sp>
          <p:nvSpPr>
            <p:cNvPr id="246" name="Freeform 20">
              <a:extLst>
                <a:ext uri="{FF2B5EF4-FFF2-40B4-BE49-F238E27FC236}">
                  <a16:creationId xmlns:a16="http://schemas.microsoft.com/office/drawing/2014/main" id="{5CAF9607-EFB8-48BD-9F8B-2C237C284993}"/>
                </a:ext>
              </a:extLst>
            </p:cNvPr>
            <p:cNvSpPr>
              <a:spLocks noChangeAspect="1" noEditPoints="1"/>
            </p:cNvSpPr>
            <p:nvPr/>
          </p:nvSpPr>
          <p:spPr bwMode="black">
            <a:xfrm>
              <a:off x="4320315" y="3676880"/>
              <a:ext cx="225108" cy="137160"/>
            </a:xfrm>
            <a:custGeom>
              <a:avLst/>
              <a:gdLst/>
              <a:ahLst/>
              <a:cxnLst>
                <a:cxn ang="0">
                  <a:pos x="774" y="456"/>
                </a:cxn>
                <a:cxn ang="0">
                  <a:pos x="774" y="36"/>
                </a:cxn>
                <a:cxn ang="0">
                  <a:pos x="737" y="0"/>
                </a:cxn>
                <a:cxn ang="0">
                  <a:pos x="107" y="0"/>
                </a:cxn>
                <a:cxn ang="0">
                  <a:pos x="71" y="36"/>
                </a:cxn>
                <a:cxn ang="0">
                  <a:pos x="71" y="456"/>
                </a:cxn>
                <a:cxn ang="0">
                  <a:pos x="0" y="544"/>
                </a:cxn>
                <a:cxn ang="0">
                  <a:pos x="44" y="588"/>
                </a:cxn>
                <a:cxn ang="0">
                  <a:pos x="800" y="588"/>
                </a:cxn>
                <a:cxn ang="0">
                  <a:pos x="844" y="544"/>
                </a:cxn>
                <a:cxn ang="0">
                  <a:pos x="774" y="456"/>
                </a:cxn>
                <a:cxn ang="0">
                  <a:pos x="481" y="554"/>
                </a:cxn>
                <a:cxn ang="0">
                  <a:pos x="350" y="554"/>
                </a:cxn>
                <a:cxn ang="0">
                  <a:pos x="337" y="547"/>
                </a:cxn>
                <a:cxn ang="0">
                  <a:pos x="352" y="519"/>
                </a:cxn>
                <a:cxn ang="0">
                  <a:pos x="363" y="514"/>
                </a:cxn>
                <a:cxn ang="0">
                  <a:pos x="468" y="514"/>
                </a:cxn>
                <a:cxn ang="0">
                  <a:pos x="478" y="519"/>
                </a:cxn>
                <a:cxn ang="0">
                  <a:pos x="494" y="547"/>
                </a:cxn>
                <a:cxn ang="0">
                  <a:pos x="481" y="554"/>
                </a:cxn>
                <a:cxn ang="0">
                  <a:pos x="748" y="456"/>
                </a:cxn>
                <a:cxn ang="0">
                  <a:pos x="99" y="456"/>
                </a:cxn>
                <a:cxn ang="0">
                  <a:pos x="99" y="42"/>
                </a:cxn>
                <a:cxn ang="0">
                  <a:pos x="117" y="24"/>
                </a:cxn>
                <a:cxn ang="0">
                  <a:pos x="730" y="24"/>
                </a:cxn>
                <a:cxn ang="0">
                  <a:pos x="748" y="42"/>
                </a:cxn>
                <a:cxn ang="0">
                  <a:pos x="748" y="456"/>
                </a:cxn>
              </a:cxnLst>
              <a:rect l="0" t="0" r="r" b="b"/>
              <a:pathLst>
                <a:path w="844" h="588">
                  <a:moveTo>
                    <a:pt x="774" y="456"/>
                  </a:moveTo>
                  <a:cubicBezTo>
                    <a:pt x="774" y="36"/>
                    <a:pt x="774" y="36"/>
                    <a:pt x="774" y="36"/>
                  </a:cubicBezTo>
                  <a:cubicBezTo>
                    <a:pt x="774" y="16"/>
                    <a:pt x="757" y="0"/>
                    <a:pt x="737" y="0"/>
                  </a:cubicBezTo>
                  <a:cubicBezTo>
                    <a:pt x="107" y="0"/>
                    <a:pt x="107" y="0"/>
                    <a:pt x="107" y="0"/>
                  </a:cubicBezTo>
                  <a:cubicBezTo>
                    <a:pt x="87" y="0"/>
                    <a:pt x="71" y="16"/>
                    <a:pt x="71" y="36"/>
                  </a:cubicBezTo>
                  <a:cubicBezTo>
                    <a:pt x="71" y="456"/>
                    <a:pt x="71" y="456"/>
                    <a:pt x="71" y="456"/>
                  </a:cubicBezTo>
                  <a:cubicBezTo>
                    <a:pt x="0" y="544"/>
                    <a:pt x="0" y="544"/>
                    <a:pt x="0" y="544"/>
                  </a:cubicBezTo>
                  <a:cubicBezTo>
                    <a:pt x="0" y="568"/>
                    <a:pt x="20" y="588"/>
                    <a:pt x="44" y="588"/>
                  </a:cubicBezTo>
                  <a:cubicBezTo>
                    <a:pt x="800" y="588"/>
                    <a:pt x="800" y="588"/>
                    <a:pt x="800" y="588"/>
                  </a:cubicBezTo>
                  <a:cubicBezTo>
                    <a:pt x="824" y="588"/>
                    <a:pt x="844" y="568"/>
                    <a:pt x="844" y="544"/>
                  </a:cubicBezTo>
                  <a:lnTo>
                    <a:pt x="774" y="456"/>
                  </a:lnTo>
                  <a:close/>
                  <a:moveTo>
                    <a:pt x="481" y="554"/>
                  </a:moveTo>
                  <a:cubicBezTo>
                    <a:pt x="350" y="554"/>
                    <a:pt x="350" y="554"/>
                    <a:pt x="350" y="554"/>
                  </a:cubicBezTo>
                  <a:cubicBezTo>
                    <a:pt x="343" y="554"/>
                    <a:pt x="337" y="551"/>
                    <a:pt x="337" y="547"/>
                  </a:cubicBezTo>
                  <a:cubicBezTo>
                    <a:pt x="352" y="519"/>
                    <a:pt x="352" y="519"/>
                    <a:pt x="352" y="519"/>
                  </a:cubicBezTo>
                  <a:cubicBezTo>
                    <a:pt x="352" y="516"/>
                    <a:pt x="357" y="514"/>
                    <a:pt x="363" y="514"/>
                  </a:cubicBezTo>
                  <a:cubicBezTo>
                    <a:pt x="468" y="514"/>
                    <a:pt x="468" y="514"/>
                    <a:pt x="468" y="514"/>
                  </a:cubicBezTo>
                  <a:cubicBezTo>
                    <a:pt x="473" y="514"/>
                    <a:pt x="478" y="516"/>
                    <a:pt x="478" y="519"/>
                  </a:cubicBezTo>
                  <a:cubicBezTo>
                    <a:pt x="494" y="547"/>
                    <a:pt x="494" y="547"/>
                    <a:pt x="494" y="547"/>
                  </a:cubicBezTo>
                  <a:cubicBezTo>
                    <a:pt x="494" y="551"/>
                    <a:pt x="488" y="554"/>
                    <a:pt x="481" y="554"/>
                  </a:cubicBezTo>
                  <a:close/>
                  <a:moveTo>
                    <a:pt x="748" y="456"/>
                  </a:moveTo>
                  <a:cubicBezTo>
                    <a:pt x="99" y="456"/>
                    <a:pt x="99" y="456"/>
                    <a:pt x="99" y="456"/>
                  </a:cubicBezTo>
                  <a:cubicBezTo>
                    <a:pt x="99" y="42"/>
                    <a:pt x="99" y="42"/>
                    <a:pt x="99" y="42"/>
                  </a:cubicBezTo>
                  <a:cubicBezTo>
                    <a:pt x="99" y="32"/>
                    <a:pt x="107" y="24"/>
                    <a:pt x="117" y="24"/>
                  </a:cubicBezTo>
                  <a:cubicBezTo>
                    <a:pt x="730" y="24"/>
                    <a:pt x="730" y="24"/>
                    <a:pt x="730" y="24"/>
                  </a:cubicBezTo>
                  <a:cubicBezTo>
                    <a:pt x="740" y="24"/>
                    <a:pt x="748" y="32"/>
                    <a:pt x="748" y="42"/>
                  </a:cubicBezTo>
                  <a:lnTo>
                    <a:pt x="748" y="456"/>
                  </a:lnTo>
                  <a:close/>
                </a:path>
              </a:pathLst>
            </a:custGeom>
            <a:solidFill>
              <a:schemeClr val="accent1"/>
            </a:solidFill>
            <a:extLst/>
          </p:spPr>
          <p:txBody>
            <a:bodyPr vert="horz" wrap="square" lIns="82240" tIns="41119" rIns="82240" bIns="41119" numCol="1" anchor="t" anchorCtr="0" compatLnSpc="1">
              <a:prstTxWarp prst="textNoShape">
                <a:avLst/>
              </a:prstTxWarp>
            </a:bodyPr>
            <a:lstStyle/>
            <a:p>
              <a:pPr marL="0" marR="0" lvl="0" indent="0" defTabSz="913738"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gradFill>
                  <a:gsLst>
                    <a:gs pos="1250">
                      <a:schemeClr val="tx1"/>
                    </a:gs>
                    <a:gs pos="100000">
                      <a:schemeClr val="tx1"/>
                    </a:gs>
                  </a:gsLst>
                  <a:lin ang="5400000" scaled="0"/>
                </a:gradFill>
                <a:effectLst/>
                <a:uLnTx/>
                <a:uFillTx/>
                <a:latin typeface="+mj-lt"/>
              </a:endParaRPr>
            </a:p>
          </p:txBody>
        </p:sp>
        <p:pic>
          <p:nvPicPr>
            <p:cNvPr id="326" name="Picture 325">
              <a:extLst>
                <a:ext uri="{FF2B5EF4-FFF2-40B4-BE49-F238E27FC236}">
                  <a16:creationId xmlns:a16="http://schemas.microsoft.com/office/drawing/2014/main" id="{34185DA4-EE8A-4745-B94E-9B7911A2EB53}"/>
                </a:ext>
              </a:extLst>
            </p:cNvPr>
            <p:cNvPicPr>
              <a:picLocks noChangeAspect="1"/>
            </p:cNvPicPr>
            <p:nvPr/>
          </p:nvPicPr>
          <p:blipFill>
            <a:blip r:embed="rId4">
              <a:duotone>
                <a:schemeClr val="accent1">
                  <a:shade val="45000"/>
                  <a:satMod val="135000"/>
                </a:schemeClr>
                <a:prstClr val="white"/>
              </a:duotone>
              <a:lum bright="-20000" contrast="40000"/>
            </a:blip>
            <a:stretch>
              <a:fillRect/>
            </a:stretch>
          </p:blipFill>
          <p:spPr>
            <a:xfrm>
              <a:off x="4828251" y="3608300"/>
              <a:ext cx="274319" cy="274320"/>
            </a:xfrm>
            <a:prstGeom prst="rect">
              <a:avLst/>
            </a:prstGeom>
          </p:spPr>
        </p:pic>
        <p:grpSp>
          <p:nvGrpSpPr>
            <p:cNvPr id="328" name="Group 327">
              <a:extLst>
                <a:ext uri="{FF2B5EF4-FFF2-40B4-BE49-F238E27FC236}">
                  <a16:creationId xmlns:a16="http://schemas.microsoft.com/office/drawing/2014/main" id="{456F8075-72E7-424A-A3C1-09649F3BEE11}"/>
                </a:ext>
              </a:extLst>
            </p:cNvPr>
            <p:cNvGrpSpPr>
              <a:grpSpLocks noChangeAspect="1"/>
            </p:cNvGrpSpPr>
            <p:nvPr/>
          </p:nvGrpSpPr>
          <p:grpSpPr>
            <a:xfrm>
              <a:off x="5141114" y="3676880"/>
              <a:ext cx="221646" cy="137160"/>
              <a:chOff x="2812968" y="1871753"/>
              <a:chExt cx="787801" cy="487510"/>
            </a:xfrm>
            <a:noFill/>
          </p:grpSpPr>
          <p:sp>
            <p:nvSpPr>
              <p:cNvPr id="329" name="Freeform 13" title="Icon of a cloud">
                <a:extLst>
                  <a:ext uri="{FF2B5EF4-FFF2-40B4-BE49-F238E27FC236}">
                    <a16:creationId xmlns:a16="http://schemas.microsoft.com/office/drawing/2014/main" id="{CF4C9226-6080-41E2-B731-09A41BA3C8EC}"/>
                  </a:ext>
                </a:extLst>
              </p:cNvPr>
              <p:cNvSpPr>
                <a:spLocks noChangeAspect="1"/>
              </p:cNvSpPr>
              <p:nvPr/>
            </p:nvSpPr>
            <p:spPr bwMode="auto">
              <a:xfrm>
                <a:off x="2812968" y="2060058"/>
                <a:ext cx="545436" cy="299205"/>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grpFill/>
              <a:ln w="9525" cap="sq">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330" name="Rectangle 329">
                <a:extLst>
                  <a:ext uri="{FF2B5EF4-FFF2-40B4-BE49-F238E27FC236}">
                    <a16:creationId xmlns:a16="http://schemas.microsoft.com/office/drawing/2014/main" id="{23A05CE6-5E3B-45A0-814C-DF609FF5F87A}"/>
                  </a:ext>
                </a:extLst>
              </p:cNvPr>
              <p:cNvSpPr/>
              <p:nvPr/>
            </p:nvSpPr>
            <p:spPr bwMode="auto">
              <a:xfrm>
                <a:off x="3062691" y="1896811"/>
                <a:ext cx="538078" cy="354997"/>
              </a:xfrm>
              <a:prstGeom prst="rect">
                <a:avLst/>
              </a:prstGeom>
              <a:solidFill>
                <a:schemeClr val="bg1"/>
              </a:solidFill>
              <a:ln w="95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331" name="Group 330">
                <a:extLst>
                  <a:ext uri="{FF2B5EF4-FFF2-40B4-BE49-F238E27FC236}">
                    <a16:creationId xmlns:a16="http://schemas.microsoft.com/office/drawing/2014/main" id="{5B60ECB9-D7D4-4C54-84E4-A8DC91730E8B}"/>
                  </a:ext>
                </a:extLst>
              </p:cNvPr>
              <p:cNvGrpSpPr/>
              <p:nvPr/>
            </p:nvGrpSpPr>
            <p:grpSpPr>
              <a:xfrm>
                <a:off x="3085686" y="1871753"/>
                <a:ext cx="457020" cy="365760"/>
                <a:chOff x="1668862" y="4866500"/>
                <a:chExt cx="457020" cy="365760"/>
              </a:xfrm>
              <a:grpFill/>
            </p:grpSpPr>
            <p:sp>
              <p:nvSpPr>
                <p:cNvPr id="332" name="Browser" title="Icon of a browser window">
                  <a:extLst>
                    <a:ext uri="{FF2B5EF4-FFF2-40B4-BE49-F238E27FC236}">
                      <a16:creationId xmlns:a16="http://schemas.microsoft.com/office/drawing/2014/main" id="{082BBBEA-A412-4478-8E40-B1D519115F8F}"/>
                    </a:ext>
                  </a:extLst>
                </p:cNvPr>
                <p:cNvSpPr>
                  <a:spLocks noChangeAspect="1" noEditPoints="1"/>
                </p:cNvSpPr>
                <p:nvPr/>
              </p:nvSpPr>
              <p:spPr bwMode="auto">
                <a:xfrm>
                  <a:off x="1668862" y="4866500"/>
                  <a:ext cx="457020" cy="365760"/>
                </a:xfrm>
                <a:custGeom>
                  <a:avLst/>
                  <a:gdLst>
                    <a:gd name="T0" fmla="*/ 3750 w 3750"/>
                    <a:gd name="T1" fmla="*/ 3000 h 3000"/>
                    <a:gd name="T2" fmla="*/ 0 w 3750"/>
                    <a:gd name="T3" fmla="*/ 3000 h 3000"/>
                    <a:gd name="T4" fmla="*/ 0 w 3750"/>
                    <a:gd name="T5" fmla="*/ 0 h 3000"/>
                    <a:gd name="T6" fmla="*/ 3750 w 3750"/>
                    <a:gd name="T7" fmla="*/ 0 h 3000"/>
                    <a:gd name="T8" fmla="*/ 3750 w 3750"/>
                    <a:gd name="T9" fmla="*/ 3000 h 3000"/>
                    <a:gd name="T10" fmla="*/ 0 w 3750"/>
                    <a:gd name="T11" fmla="*/ 750 h 3000"/>
                    <a:gd name="T12" fmla="*/ 3750 w 3750"/>
                    <a:gd name="T13" fmla="*/ 750 h 3000"/>
                    <a:gd name="T14" fmla="*/ 3335 w 3750"/>
                    <a:gd name="T15" fmla="*/ 375 h 3000"/>
                    <a:gd name="T16" fmla="*/ 3375 w 3750"/>
                    <a:gd name="T17" fmla="*/ 415 h 3000"/>
                    <a:gd name="T18" fmla="*/ 3414 w 3750"/>
                    <a:gd name="T19" fmla="*/ 375 h 3000"/>
                    <a:gd name="T20" fmla="*/ 3375 w 3750"/>
                    <a:gd name="T21" fmla="*/ 336 h 3000"/>
                    <a:gd name="T22" fmla="*/ 3335 w 3750"/>
                    <a:gd name="T23" fmla="*/ 375 h 3000"/>
                    <a:gd name="T24" fmla="*/ 2886 w 3750"/>
                    <a:gd name="T25" fmla="*/ 375 h 3000"/>
                    <a:gd name="T26" fmla="*/ 2925 w 3750"/>
                    <a:gd name="T27" fmla="*/ 415 h 3000"/>
                    <a:gd name="T28" fmla="*/ 2965 w 3750"/>
                    <a:gd name="T29" fmla="*/ 375 h 3000"/>
                    <a:gd name="T30" fmla="*/ 2925 w 3750"/>
                    <a:gd name="T31" fmla="*/ 336 h 3000"/>
                    <a:gd name="T32" fmla="*/ 2886 w 3750"/>
                    <a:gd name="T33" fmla="*/ 375 h 3000"/>
                    <a:gd name="T34" fmla="*/ 2437 w 3750"/>
                    <a:gd name="T35" fmla="*/ 375 h 3000"/>
                    <a:gd name="T36" fmla="*/ 2476 w 3750"/>
                    <a:gd name="T37" fmla="*/ 415 h 3000"/>
                    <a:gd name="T38" fmla="*/ 2516 w 3750"/>
                    <a:gd name="T39" fmla="*/ 375 h 3000"/>
                    <a:gd name="T40" fmla="*/ 2476 w 3750"/>
                    <a:gd name="T41" fmla="*/ 336 h 3000"/>
                    <a:gd name="T42" fmla="*/ 2437 w 3750"/>
                    <a:gd name="T43" fmla="*/ 375 h 3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50" h="3000">
                      <a:moveTo>
                        <a:pt x="3750" y="3000"/>
                      </a:moveTo>
                      <a:cubicBezTo>
                        <a:pt x="0" y="3000"/>
                        <a:pt x="0" y="3000"/>
                        <a:pt x="0" y="3000"/>
                      </a:cubicBezTo>
                      <a:cubicBezTo>
                        <a:pt x="0" y="0"/>
                        <a:pt x="0" y="0"/>
                        <a:pt x="0" y="0"/>
                      </a:cubicBezTo>
                      <a:cubicBezTo>
                        <a:pt x="3750" y="0"/>
                        <a:pt x="3750" y="0"/>
                        <a:pt x="3750" y="0"/>
                      </a:cubicBezTo>
                      <a:lnTo>
                        <a:pt x="3750" y="3000"/>
                      </a:lnTo>
                      <a:close/>
                      <a:moveTo>
                        <a:pt x="0" y="750"/>
                      </a:moveTo>
                      <a:cubicBezTo>
                        <a:pt x="3750" y="750"/>
                        <a:pt x="3750" y="750"/>
                        <a:pt x="3750" y="750"/>
                      </a:cubicBezTo>
                      <a:moveTo>
                        <a:pt x="3335" y="375"/>
                      </a:moveTo>
                      <a:cubicBezTo>
                        <a:pt x="3335" y="397"/>
                        <a:pt x="3353" y="415"/>
                        <a:pt x="3375" y="415"/>
                      </a:cubicBezTo>
                      <a:cubicBezTo>
                        <a:pt x="3397" y="415"/>
                        <a:pt x="3414" y="397"/>
                        <a:pt x="3414" y="375"/>
                      </a:cubicBezTo>
                      <a:cubicBezTo>
                        <a:pt x="3414" y="353"/>
                        <a:pt x="3397" y="336"/>
                        <a:pt x="3375" y="336"/>
                      </a:cubicBezTo>
                      <a:cubicBezTo>
                        <a:pt x="3353" y="336"/>
                        <a:pt x="3335" y="353"/>
                        <a:pt x="3335" y="375"/>
                      </a:cubicBezTo>
                      <a:close/>
                      <a:moveTo>
                        <a:pt x="2886" y="375"/>
                      </a:moveTo>
                      <a:cubicBezTo>
                        <a:pt x="2886" y="397"/>
                        <a:pt x="2904" y="415"/>
                        <a:pt x="2925" y="415"/>
                      </a:cubicBezTo>
                      <a:cubicBezTo>
                        <a:pt x="2947" y="415"/>
                        <a:pt x="2965" y="397"/>
                        <a:pt x="2965" y="375"/>
                      </a:cubicBezTo>
                      <a:cubicBezTo>
                        <a:pt x="2965" y="353"/>
                        <a:pt x="2947" y="336"/>
                        <a:pt x="2925" y="336"/>
                      </a:cubicBezTo>
                      <a:cubicBezTo>
                        <a:pt x="2904" y="336"/>
                        <a:pt x="2886" y="353"/>
                        <a:pt x="2886" y="375"/>
                      </a:cubicBezTo>
                      <a:close/>
                      <a:moveTo>
                        <a:pt x="2437" y="375"/>
                      </a:moveTo>
                      <a:cubicBezTo>
                        <a:pt x="2437" y="397"/>
                        <a:pt x="2454" y="415"/>
                        <a:pt x="2476" y="415"/>
                      </a:cubicBezTo>
                      <a:cubicBezTo>
                        <a:pt x="2498" y="415"/>
                        <a:pt x="2516" y="397"/>
                        <a:pt x="2516" y="375"/>
                      </a:cubicBezTo>
                      <a:cubicBezTo>
                        <a:pt x="2516" y="353"/>
                        <a:pt x="2498" y="336"/>
                        <a:pt x="2476" y="336"/>
                      </a:cubicBezTo>
                      <a:cubicBezTo>
                        <a:pt x="2454" y="336"/>
                        <a:pt x="2437" y="353"/>
                        <a:pt x="2437" y="375"/>
                      </a:cubicBezTo>
                      <a:close/>
                    </a:path>
                  </a:pathLst>
                </a:custGeom>
                <a:grpFill/>
                <a:ln w="9525" cap="sq">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p>
              </p:txBody>
            </p:sp>
            <p:sp>
              <p:nvSpPr>
                <p:cNvPr id="333" name="Processing_E9F5" title="Icon of two interlocked gears">
                  <a:extLst>
                    <a:ext uri="{FF2B5EF4-FFF2-40B4-BE49-F238E27FC236}">
                      <a16:creationId xmlns:a16="http://schemas.microsoft.com/office/drawing/2014/main" id="{84437E16-6766-4DB3-A330-48D83B84A658}"/>
                    </a:ext>
                  </a:extLst>
                </p:cNvPr>
                <p:cNvSpPr>
                  <a:spLocks noChangeAspect="1" noEditPoints="1"/>
                </p:cNvSpPr>
                <p:nvPr/>
              </p:nvSpPr>
              <p:spPr bwMode="auto">
                <a:xfrm>
                  <a:off x="1798963" y="4993817"/>
                  <a:ext cx="196818" cy="171415"/>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grpFill/>
                <a:ln w="9525"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p>
              </p:txBody>
            </p:sp>
          </p:grpSp>
        </p:grpSp>
        <p:pic>
          <p:nvPicPr>
            <p:cNvPr id="336" name="Picture 335">
              <a:extLst>
                <a:ext uri="{FF2B5EF4-FFF2-40B4-BE49-F238E27FC236}">
                  <a16:creationId xmlns:a16="http://schemas.microsoft.com/office/drawing/2014/main" id="{25DAE99A-86BA-44E4-BDC4-3449AAB54221}"/>
                </a:ext>
              </a:extLst>
            </p:cNvPr>
            <p:cNvPicPr>
              <a:picLocks noChangeAspect="1"/>
            </p:cNvPicPr>
            <p:nvPr/>
          </p:nvPicPr>
          <p:blipFill>
            <a:blip r:embed="rId12"/>
            <a:stretch>
              <a:fillRect/>
            </a:stretch>
          </p:blipFill>
          <p:spPr>
            <a:xfrm>
              <a:off x="4583967" y="3676880"/>
              <a:ext cx="205740" cy="137160"/>
            </a:xfrm>
            <a:prstGeom prst="rect">
              <a:avLst/>
            </a:prstGeom>
          </p:spPr>
        </p:pic>
        <p:sp>
          <p:nvSpPr>
            <p:cNvPr id="345" name="mail" title="Icon of an envelope">
              <a:extLst>
                <a:ext uri="{FF2B5EF4-FFF2-40B4-BE49-F238E27FC236}">
                  <a16:creationId xmlns:a16="http://schemas.microsoft.com/office/drawing/2014/main" id="{EF967A08-C996-412C-99D4-82F158F4508B}"/>
                </a:ext>
              </a:extLst>
            </p:cNvPr>
            <p:cNvSpPr>
              <a:spLocks noChangeAspect="1" noEditPoints="1"/>
            </p:cNvSpPr>
            <p:nvPr/>
          </p:nvSpPr>
          <p:spPr bwMode="auto">
            <a:xfrm>
              <a:off x="4075710" y="3683642"/>
              <a:ext cx="206061" cy="123636"/>
            </a:xfrm>
            <a:custGeom>
              <a:avLst/>
              <a:gdLst>
                <a:gd name="T0" fmla="*/ 245 w 245"/>
                <a:gd name="T1" fmla="*/ 75 h 147"/>
                <a:gd name="T2" fmla="*/ 245 w 245"/>
                <a:gd name="T3" fmla="*/ 147 h 147"/>
                <a:gd name="T4" fmla="*/ 0 w 245"/>
                <a:gd name="T5" fmla="*/ 147 h 147"/>
                <a:gd name="T6" fmla="*/ 0 w 245"/>
                <a:gd name="T7" fmla="*/ 0 h 147"/>
                <a:gd name="T8" fmla="*/ 245 w 245"/>
                <a:gd name="T9" fmla="*/ 0 h 147"/>
                <a:gd name="T10" fmla="*/ 245 w 245"/>
                <a:gd name="T11" fmla="*/ 75 h 147"/>
                <a:gd name="T12" fmla="*/ 0 w 245"/>
                <a:gd name="T13" fmla="*/ 0 h 147"/>
                <a:gd name="T14" fmla="*/ 123 w 245"/>
                <a:gd name="T15" fmla="*/ 73 h 147"/>
                <a:gd name="T16" fmla="*/ 245 w 245"/>
                <a:gd name="T17" fmla="*/ 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5" h="147">
                  <a:moveTo>
                    <a:pt x="245" y="75"/>
                  </a:moveTo>
                  <a:lnTo>
                    <a:pt x="245" y="147"/>
                  </a:lnTo>
                  <a:lnTo>
                    <a:pt x="0" y="147"/>
                  </a:lnTo>
                  <a:lnTo>
                    <a:pt x="0" y="0"/>
                  </a:lnTo>
                  <a:lnTo>
                    <a:pt x="245" y="0"/>
                  </a:lnTo>
                  <a:lnTo>
                    <a:pt x="245" y="75"/>
                  </a:lnTo>
                  <a:moveTo>
                    <a:pt x="0" y="0"/>
                  </a:moveTo>
                  <a:lnTo>
                    <a:pt x="123" y="73"/>
                  </a:lnTo>
                  <a:lnTo>
                    <a:pt x="245" y="0"/>
                  </a:lnTo>
                </a:path>
              </a:pathLst>
            </a:custGeom>
            <a:noFill/>
            <a:ln w="127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99" name="Group 98">
            <a:extLst>
              <a:ext uri="{FF2B5EF4-FFF2-40B4-BE49-F238E27FC236}">
                <a16:creationId xmlns:a16="http://schemas.microsoft.com/office/drawing/2014/main" id="{06238AC1-7DA8-4D17-AC51-7A1C74AF0A06}"/>
              </a:ext>
            </a:extLst>
          </p:cNvPr>
          <p:cNvGrpSpPr/>
          <p:nvPr/>
        </p:nvGrpSpPr>
        <p:grpSpPr>
          <a:xfrm>
            <a:off x="4208716" y="1950076"/>
            <a:ext cx="1549778" cy="274320"/>
            <a:chOff x="4208716" y="1950076"/>
            <a:chExt cx="1549778" cy="274320"/>
          </a:xfrm>
        </p:grpSpPr>
        <p:pic>
          <p:nvPicPr>
            <p:cNvPr id="185" name="Picture 184"/>
            <p:cNvPicPr>
              <a:picLocks noChangeAspect="1"/>
            </p:cNvPicPr>
            <p:nvPr/>
          </p:nvPicPr>
          <p:blipFill>
            <a:blip r:embed="rId5"/>
            <a:stretch>
              <a:fillRect/>
            </a:stretch>
          </p:blipFill>
          <p:spPr>
            <a:xfrm>
              <a:off x="5536703" y="2018656"/>
              <a:ext cx="221791" cy="137160"/>
            </a:xfrm>
            <a:prstGeom prst="rect">
              <a:avLst/>
            </a:prstGeom>
          </p:spPr>
        </p:pic>
        <p:sp>
          <p:nvSpPr>
            <p:cNvPr id="187" name="Freeform 20"/>
            <p:cNvSpPr>
              <a:spLocks noChangeAspect="1" noEditPoints="1"/>
            </p:cNvSpPr>
            <p:nvPr/>
          </p:nvSpPr>
          <p:spPr bwMode="black">
            <a:xfrm>
              <a:off x="4461092" y="2018656"/>
              <a:ext cx="225107" cy="137160"/>
            </a:xfrm>
            <a:custGeom>
              <a:avLst/>
              <a:gdLst/>
              <a:ahLst/>
              <a:cxnLst>
                <a:cxn ang="0">
                  <a:pos x="774" y="456"/>
                </a:cxn>
                <a:cxn ang="0">
                  <a:pos x="774" y="36"/>
                </a:cxn>
                <a:cxn ang="0">
                  <a:pos x="737" y="0"/>
                </a:cxn>
                <a:cxn ang="0">
                  <a:pos x="107" y="0"/>
                </a:cxn>
                <a:cxn ang="0">
                  <a:pos x="71" y="36"/>
                </a:cxn>
                <a:cxn ang="0">
                  <a:pos x="71" y="456"/>
                </a:cxn>
                <a:cxn ang="0">
                  <a:pos x="0" y="544"/>
                </a:cxn>
                <a:cxn ang="0">
                  <a:pos x="44" y="588"/>
                </a:cxn>
                <a:cxn ang="0">
                  <a:pos x="800" y="588"/>
                </a:cxn>
                <a:cxn ang="0">
                  <a:pos x="844" y="544"/>
                </a:cxn>
                <a:cxn ang="0">
                  <a:pos x="774" y="456"/>
                </a:cxn>
                <a:cxn ang="0">
                  <a:pos x="481" y="554"/>
                </a:cxn>
                <a:cxn ang="0">
                  <a:pos x="350" y="554"/>
                </a:cxn>
                <a:cxn ang="0">
                  <a:pos x="337" y="547"/>
                </a:cxn>
                <a:cxn ang="0">
                  <a:pos x="352" y="519"/>
                </a:cxn>
                <a:cxn ang="0">
                  <a:pos x="363" y="514"/>
                </a:cxn>
                <a:cxn ang="0">
                  <a:pos x="468" y="514"/>
                </a:cxn>
                <a:cxn ang="0">
                  <a:pos x="478" y="519"/>
                </a:cxn>
                <a:cxn ang="0">
                  <a:pos x="494" y="547"/>
                </a:cxn>
                <a:cxn ang="0">
                  <a:pos x="481" y="554"/>
                </a:cxn>
                <a:cxn ang="0">
                  <a:pos x="748" y="456"/>
                </a:cxn>
                <a:cxn ang="0">
                  <a:pos x="99" y="456"/>
                </a:cxn>
                <a:cxn ang="0">
                  <a:pos x="99" y="42"/>
                </a:cxn>
                <a:cxn ang="0">
                  <a:pos x="117" y="24"/>
                </a:cxn>
                <a:cxn ang="0">
                  <a:pos x="730" y="24"/>
                </a:cxn>
                <a:cxn ang="0">
                  <a:pos x="748" y="42"/>
                </a:cxn>
                <a:cxn ang="0">
                  <a:pos x="748" y="456"/>
                </a:cxn>
              </a:cxnLst>
              <a:rect l="0" t="0" r="r" b="b"/>
              <a:pathLst>
                <a:path w="844" h="588">
                  <a:moveTo>
                    <a:pt x="774" y="456"/>
                  </a:moveTo>
                  <a:cubicBezTo>
                    <a:pt x="774" y="36"/>
                    <a:pt x="774" y="36"/>
                    <a:pt x="774" y="36"/>
                  </a:cubicBezTo>
                  <a:cubicBezTo>
                    <a:pt x="774" y="16"/>
                    <a:pt x="757" y="0"/>
                    <a:pt x="737" y="0"/>
                  </a:cubicBezTo>
                  <a:cubicBezTo>
                    <a:pt x="107" y="0"/>
                    <a:pt x="107" y="0"/>
                    <a:pt x="107" y="0"/>
                  </a:cubicBezTo>
                  <a:cubicBezTo>
                    <a:pt x="87" y="0"/>
                    <a:pt x="71" y="16"/>
                    <a:pt x="71" y="36"/>
                  </a:cubicBezTo>
                  <a:cubicBezTo>
                    <a:pt x="71" y="456"/>
                    <a:pt x="71" y="456"/>
                    <a:pt x="71" y="456"/>
                  </a:cubicBezTo>
                  <a:cubicBezTo>
                    <a:pt x="0" y="544"/>
                    <a:pt x="0" y="544"/>
                    <a:pt x="0" y="544"/>
                  </a:cubicBezTo>
                  <a:cubicBezTo>
                    <a:pt x="0" y="568"/>
                    <a:pt x="20" y="588"/>
                    <a:pt x="44" y="588"/>
                  </a:cubicBezTo>
                  <a:cubicBezTo>
                    <a:pt x="800" y="588"/>
                    <a:pt x="800" y="588"/>
                    <a:pt x="800" y="588"/>
                  </a:cubicBezTo>
                  <a:cubicBezTo>
                    <a:pt x="824" y="588"/>
                    <a:pt x="844" y="568"/>
                    <a:pt x="844" y="544"/>
                  </a:cubicBezTo>
                  <a:lnTo>
                    <a:pt x="774" y="456"/>
                  </a:lnTo>
                  <a:close/>
                  <a:moveTo>
                    <a:pt x="481" y="554"/>
                  </a:moveTo>
                  <a:cubicBezTo>
                    <a:pt x="350" y="554"/>
                    <a:pt x="350" y="554"/>
                    <a:pt x="350" y="554"/>
                  </a:cubicBezTo>
                  <a:cubicBezTo>
                    <a:pt x="343" y="554"/>
                    <a:pt x="337" y="551"/>
                    <a:pt x="337" y="547"/>
                  </a:cubicBezTo>
                  <a:cubicBezTo>
                    <a:pt x="352" y="519"/>
                    <a:pt x="352" y="519"/>
                    <a:pt x="352" y="519"/>
                  </a:cubicBezTo>
                  <a:cubicBezTo>
                    <a:pt x="352" y="516"/>
                    <a:pt x="357" y="514"/>
                    <a:pt x="363" y="514"/>
                  </a:cubicBezTo>
                  <a:cubicBezTo>
                    <a:pt x="468" y="514"/>
                    <a:pt x="468" y="514"/>
                    <a:pt x="468" y="514"/>
                  </a:cubicBezTo>
                  <a:cubicBezTo>
                    <a:pt x="473" y="514"/>
                    <a:pt x="478" y="516"/>
                    <a:pt x="478" y="519"/>
                  </a:cubicBezTo>
                  <a:cubicBezTo>
                    <a:pt x="494" y="547"/>
                    <a:pt x="494" y="547"/>
                    <a:pt x="494" y="547"/>
                  </a:cubicBezTo>
                  <a:cubicBezTo>
                    <a:pt x="494" y="551"/>
                    <a:pt x="488" y="554"/>
                    <a:pt x="481" y="554"/>
                  </a:cubicBezTo>
                  <a:close/>
                  <a:moveTo>
                    <a:pt x="748" y="456"/>
                  </a:moveTo>
                  <a:cubicBezTo>
                    <a:pt x="99" y="456"/>
                    <a:pt x="99" y="456"/>
                    <a:pt x="99" y="456"/>
                  </a:cubicBezTo>
                  <a:cubicBezTo>
                    <a:pt x="99" y="42"/>
                    <a:pt x="99" y="42"/>
                    <a:pt x="99" y="42"/>
                  </a:cubicBezTo>
                  <a:cubicBezTo>
                    <a:pt x="99" y="32"/>
                    <a:pt x="107" y="24"/>
                    <a:pt x="117" y="24"/>
                  </a:cubicBezTo>
                  <a:cubicBezTo>
                    <a:pt x="730" y="24"/>
                    <a:pt x="730" y="24"/>
                    <a:pt x="730" y="24"/>
                  </a:cubicBezTo>
                  <a:cubicBezTo>
                    <a:pt x="740" y="24"/>
                    <a:pt x="748" y="32"/>
                    <a:pt x="748" y="42"/>
                  </a:cubicBezTo>
                  <a:lnTo>
                    <a:pt x="748" y="456"/>
                  </a:lnTo>
                  <a:close/>
                </a:path>
              </a:pathLst>
            </a:custGeom>
            <a:solidFill>
              <a:schemeClr val="accent1"/>
            </a:solidFill>
            <a:extLst/>
          </p:spPr>
          <p:txBody>
            <a:bodyPr vert="horz" wrap="square" lIns="82240" tIns="41119" rIns="82240" bIns="41119" numCol="1" anchor="t" anchorCtr="0" compatLnSpc="1">
              <a:prstTxWarp prst="textNoShape">
                <a:avLst/>
              </a:prstTxWarp>
            </a:bodyPr>
            <a:lstStyle/>
            <a:p>
              <a:pPr marL="0" marR="0" lvl="0" indent="0" defTabSz="913738"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gradFill>
                  <a:gsLst>
                    <a:gs pos="1250">
                      <a:schemeClr val="tx1"/>
                    </a:gs>
                    <a:gs pos="100000">
                      <a:schemeClr val="tx1"/>
                    </a:gs>
                  </a:gsLst>
                  <a:lin ang="5400000" scaled="0"/>
                </a:gradFill>
                <a:effectLst/>
                <a:uLnTx/>
                <a:uFillTx/>
                <a:latin typeface="+mj-lt"/>
              </a:endParaRPr>
            </a:p>
          </p:txBody>
        </p:sp>
        <p:grpSp>
          <p:nvGrpSpPr>
            <p:cNvPr id="301" name="Group 300">
              <a:extLst>
                <a:ext uri="{FF2B5EF4-FFF2-40B4-BE49-F238E27FC236}">
                  <a16:creationId xmlns:a16="http://schemas.microsoft.com/office/drawing/2014/main" id="{18461C76-032F-4F86-AB82-C0C6529DA9FA}"/>
                </a:ext>
              </a:extLst>
            </p:cNvPr>
            <p:cNvGrpSpPr>
              <a:grpSpLocks noChangeAspect="1"/>
            </p:cNvGrpSpPr>
            <p:nvPr/>
          </p:nvGrpSpPr>
          <p:grpSpPr>
            <a:xfrm>
              <a:off x="5268740" y="2018656"/>
              <a:ext cx="221646" cy="137160"/>
              <a:chOff x="2812968" y="1871753"/>
              <a:chExt cx="787801" cy="487510"/>
            </a:xfrm>
            <a:noFill/>
          </p:grpSpPr>
          <p:sp>
            <p:nvSpPr>
              <p:cNvPr id="302" name="Freeform 13" title="Icon of a cloud">
                <a:extLst>
                  <a:ext uri="{FF2B5EF4-FFF2-40B4-BE49-F238E27FC236}">
                    <a16:creationId xmlns:a16="http://schemas.microsoft.com/office/drawing/2014/main" id="{50361176-6013-4AD6-854B-F4C527E2D66D}"/>
                  </a:ext>
                </a:extLst>
              </p:cNvPr>
              <p:cNvSpPr>
                <a:spLocks noChangeAspect="1"/>
              </p:cNvSpPr>
              <p:nvPr/>
            </p:nvSpPr>
            <p:spPr bwMode="auto">
              <a:xfrm>
                <a:off x="2812968" y="2060058"/>
                <a:ext cx="545436" cy="299205"/>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grpFill/>
              <a:ln w="9525" cap="sq">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303" name="Rectangle 302">
                <a:extLst>
                  <a:ext uri="{FF2B5EF4-FFF2-40B4-BE49-F238E27FC236}">
                    <a16:creationId xmlns:a16="http://schemas.microsoft.com/office/drawing/2014/main" id="{C7221B9E-8210-449D-AEBE-45440A1211B0}"/>
                  </a:ext>
                </a:extLst>
              </p:cNvPr>
              <p:cNvSpPr/>
              <p:nvPr/>
            </p:nvSpPr>
            <p:spPr bwMode="auto">
              <a:xfrm>
                <a:off x="3062691" y="1896811"/>
                <a:ext cx="538078" cy="354997"/>
              </a:xfrm>
              <a:prstGeom prst="rect">
                <a:avLst/>
              </a:prstGeom>
              <a:solidFill>
                <a:schemeClr val="bg1"/>
              </a:solidFill>
              <a:ln w="95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304" name="Group 303">
                <a:extLst>
                  <a:ext uri="{FF2B5EF4-FFF2-40B4-BE49-F238E27FC236}">
                    <a16:creationId xmlns:a16="http://schemas.microsoft.com/office/drawing/2014/main" id="{0A32D6EB-0A7B-4C5A-BBCA-068152F6FA51}"/>
                  </a:ext>
                </a:extLst>
              </p:cNvPr>
              <p:cNvGrpSpPr/>
              <p:nvPr/>
            </p:nvGrpSpPr>
            <p:grpSpPr>
              <a:xfrm>
                <a:off x="3085686" y="1871753"/>
                <a:ext cx="457020" cy="365760"/>
                <a:chOff x="1668862" y="4866500"/>
                <a:chExt cx="457020" cy="365760"/>
              </a:xfrm>
              <a:grpFill/>
            </p:grpSpPr>
            <p:sp>
              <p:nvSpPr>
                <p:cNvPr id="305" name="Browser" title="Icon of a browser window">
                  <a:extLst>
                    <a:ext uri="{FF2B5EF4-FFF2-40B4-BE49-F238E27FC236}">
                      <a16:creationId xmlns:a16="http://schemas.microsoft.com/office/drawing/2014/main" id="{E4226952-34FD-480A-B3AF-B78352127D1D}"/>
                    </a:ext>
                  </a:extLst>
                </p:cNvPr>
                <p:cNvSpPr>
                  <a:spLocks noChangeAspect="1" noEditPoints="1"/>
                </p:cNvSpPr>
                <p:nvPr/>
              </p:nvSpPr>
              <p:spPr bwMode="auto">
                <a:xfrm>
                  <a:off x="1668862" y="4866500"/>
                  <a:ext cx="457020" cy="365760"/>
                </a:xfrm>
                <a:custGeom>
                  <a:avLst/>
                  <a:gdLst>
                    <a:gd name="T0" fmla="*/ 3750 w 3750"/>
                    <a:gd name="T1" fmla="*/ 3000 h 3000"/>
                    <a:gd name="T2" fmla="*/ 0 w 3750"/>
                    <a:gd name="T3" fmla="*/ 3000 h 3000"/>
                    <a:gd name="T4" fmla="*/ 0 w 3750"/>
                    <a:gd name="T5" fmla="*/ 0 h 3000"/>
                    <a:gd name="T6" fmla="*/ 3750 w 3750"/>
                    <a:gd name="T7" fmla="*/ 0 h 3000"/>
                    <a:gd name="T8" fmla="*/ 3750 w 3750"/>
                    <a:gd name="T9" fmla="*/ 3000 h 3000"/>
                    <a:gd name="T10" fmla="*/ 0 w 3750"/>
                    <a:gd name="T11" fmla="*/ 750 h 3000"/>
                    <a:gd name="T12" fmla="*/ 3750 w 3750"/>
                    <a:gd name="T13" fmla="*/ 750 h 3000"/>
                    <a:gd name="T14" fmla="*/ 3335 w 3750"/>
                    <a:gd name="T15" fmla="*/ 375 h 3000"/>
                    <a:gd name="T16" fmla="*/ 3375 w 3750"/>
                    <a:gd name="T17" fmla="*/ 415 h 3000"/>
                    <a:gd name="T18" fmla="*/ 3414 w 3750"/>
                    <a:gd name="T19" fmla="*/ 375 h 3000"/>
                    <a:gd name="T20" fmla="*/ 3375 w 3750"/>
                    <a:gd name="T21" fmla="*/ 336 h 3000"/>
                    <a:gd name="T22" fmla="*/ 3335 w 3750"/>
                    <a:gd name="T23" fmla="*/ 375 h 3000"/>
                    <a:gd name="T24" fmla="*/ 2886 w 3750"/>
                    <a:gd name="T25" fmla="*/ 375 h 3000"/>
                    <a:gd name="T26" fmla="*/ 2925 w 3750"/>
                    <a:gd name="T27" fmla="*/ 415 h 3000"/>
                    <a:gd name="T28" fmla="*/ 2965 w 3750"/>
                    <a:gd name="T29" fmla="*/ 375 h 3000"/>
                    <a:gd name="T30" fmla="*/ 2925 w 3750"/>
                    <a:gd name="T31" fmla="*/ 336 h 3000"/>
                    <a:gd name="T32" fmla="*/ 2886 w 3750"/>
                    <a:gd name="T33" fmla="*/ 375 h 3000"/>
                    <a:gd name="T34" fmla="*/ 2437 w 3750"/>
                    <a:gd name="T35" fmla="*/ 375 h 3000"/>
                    <a:gd name="T36" fmla="*/ 2476 w 3750"/>
                    <a:gd name="T37" fmla="*/ 415 h 3000"/>
                    <a:gd name="T38" fmla="*/ 2516 w 3750"/>
                    <a:gd name="T39" fmla="*/ 375 h 3000"/>
                    <a:gd name="T40" fmla="*/ 2476 w 3750"/>
                    <a:gd name="T41" fmla="*/ 336 h 3000"/>
                    <a:gd name="T42" fmla="*/ 2437 w 3750"/>
                    <a:gd name="T43" fmla="*/ 375 h 3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50" h="3000">
                      <a:moveTo>
                        <a:pt x="3750" y="3000"/>
                      </a:moveTo>
                      <a:cubicBezTo>
                        <a:pt x="0" y="3000"/>
                        <a:pt x="0" y="3000"/>
                        <a:pt x="0" y="3000"/>
                      </a:cubicBezTo>
                      <a:cubicBezTo>
                        <a:pt x="0" y="0"/>
                        <a:pt x="0" y="0"/>
                        <a:pt x="0" y="0"/>
                      </a:cubicBezTo>
                      <a:cubicBezTo>
                        <a:pt x="3750" y="0"/>
                        <a:pt x="3750" y="0"/>
                        <a:pt x="3750" y="0"/>
                      </a:cubicBezTo>
                      <a:lnTo>
                        <a:pt x="3750" y="3000"/>
                      </a:lnTo>
                      <a:close/>
                      <a:moveTo>
                        <a:pt x="0" y="750"/>
                      </a:moveTo>
                      <a:cubicBezTo>
                        <a:pt x="3750" y="750"/>
                        <a:pt x="3750" y="750"/>
                        <a:pt x="3750" y="750"/>
                      </a:cubicBezTo>
                      <a:moveTo>
                        <a:pt x="3335" y="375"/>
                      </a:moveTo>
                      <a:cubicBezTo>
                        <a:pt x="3335" y="397"/>
                        <a:pt x="3353" y="415"/>
                        <a:pt x="3375" y="415"/>
                      </a:cubicBezTo>
                      <a:cubicBezTo>
                        <a:pt x="3397" y="415"/>
                        <a:pt x="3414" y="397"/>
                        <a:pt x="3414" y="375"/>
                      </a:cubicBezTo>
                      <a:cubicBezTo>
                        <a:pt x="3414" y="353"/>
                        <a:pt x="3397" y="336"/>
                        <a:pt x="3375" y="336"/>
                      </a:cubicBezTo>
                      <a:cubicBezTo>
                        <a:pt x="3353" y="336"/>
                        <a:pt x="3335" y="353"/>
                        <a:pt x="3335" y="375"/>
                      </a:cubicBezTo>
                      <a:close/>
                      <a:moveTo>
                        <a:pt x="2886" y="375"/>
                      </a:moveTo>
                      <a:cubicBezTo>
                        <a:pt x="2886" y="397"/>
                        <a:pt x="2904" y="415"/>
                        <a:pt x="2925" y="415"/>
                      </a:cubicBezTo>
                      <a:cubicBezTo>
                        <a:pt x="2947" y="415"/>
                        <a:pt x="2965" y="397"/>
                        <a:pt x="2965" y="375"/>
                      </a:cubicBezTo>
                      <a:cubicBezTo>
                        <a:pt x="2965" y="353"/>
                        <a:pt x="2947" y="336"/>
                        <a:pt x="2925" y="336"/>
                      </a:cubicBezTo>
                      <a:cubicBezTo>
                        <a:pt x="2904" y="336"/>
                        <a:pt x="2886" y="353"/>
                        <a:pt x="2886" y="375"/>
                      </a:cubicBezTo>
                      <a:close/>
                      <a:moveTo>
                        <a:pt x="2437" y="375"/>
                      </a:moveTo>
                      <a:cubicBezTo>
                        <a:pt x="2437" y="397"/>
                        <a:pt x="2454" y="415"/>
                        <a:pt x="2476" y="415"/>
                      </a:cubicBezTo>
                      <a:cubicBezTo>
                        <a:pt x="2498" y="415"/>
                        <a:pt x="2516" y="397"/>
                        <a:pt x="2516" y="375"/>
                      </a:cubicBezTo>
                      <a:cubicBezTo>
                        <a:pt x="2516" y="353"/>
                        <a:pt x="2498" y="336"/>
                        <a:pt x="2476" y="336"/>
                      </a:cubicBezTo>
                      <a:cubicBezTo>
                        <a:pt x="2454" y="336"/>
                        <a:pt x="2437" y="353"/>
                        <a:pt x="2437" y="375"/>
                      </a:cubicBezTo>
                      <a:close/>
                    </a:path>
                  </a:pathLst>
                </a:custGeom>
                <a:grpFill/>
                <a:ln w="9525" cap="sq">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p>
              </p:txBody>
            </p:sp>
            <p:sp>
              <p:nvSpPr>
                <p:cNvPr id="306" name="Processing_E9F5" title="Icon of two interlocked gears">
                  <a:extLst>
                    <a:ext uri="{FF2B5EF4-FFF2-40B4-BE49-F238E27FC236}">
                      <a16:creationId xmlns:a16="http://schemas.microsoft.com/office/drawing/2014/main" id="{6102D8F5-A2ED-42A5-BF0D-A8C42A4B35F0}"/>
                    </a:ext>
                  </a:extLst>
                </p:cNvPr>
                <p:cNvSpPr>
                  <a:spLocks noChangeAspect="1" noEditPoints="1"/>
                </p:cNvSpPr>
                <p:nvPr/>
              </p:nvSpPr>
              <p:spPr bwMode="auto">
                <a:xfrm>
                  <a:off x="1798963" y="4993817"/>
                  <a:ext cx="196818" cy="171415"/>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grpFill/>
                <a:ln w="9525"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p>
              </p:txBody>
            </p:sp>
          </p:grpSp>
        </p:grpSp>
        <p:sp>
          <p:nvSpPr>
            <p:cNvPr id="320" name="bag" title="Icon of a handbag">
              <a:extLst>
                <a:ext uri="{FF2B5EF4-FFF2-40B4-BE49-F238E27FC236}">
                  <a16:creationId xmlns:a16="http://schemas.microsoft.com/office/drawing/2014/main" id="{8DD38573-43A4-4883-8E52-49B2DEC6D32A}"/>
                </a:ext>
              </a:extLst>
            </p:cNvPr>
            <p:cNvSpPr>
              <a:spLocks noChangeAspect="1" noEditPoints="1"/>
            </p:cNvSpPr>
            <p:nvPr/>
          </p:nvSpPr>
          <p:spPr bwMode="auto">
            <a:xfrm>
              <a:off x="4732514" y="1982080"/>
              <a:ext cx="169277" cy="210312"/>
            </a:xfrm>
            <a:custGeom>
              <a:avLst/>
              <a:gdLst>
                <a:gd name="T0" fmla="*/ 47 w 275"/>
                <a:gd name="T1" fmla="*/ 91 h 340"/>
                <a:gd name="T2" fmla="*/ 47 w 275"/>
                <a:gd name="T3" fmla="*/ 57 h 340"/>
                <a:gd name="T4" fmla="*/ 104 w 275"/>
                <a:gd name="T5" fmla="*/ 0 h 340"/>
                <a:gd name="T6" fmla="*/ 161 w 275"/>
                <a:gd name="T7" fmla="*/ 57 h 340"/>
                <a:gd name="T8" fmla="*/ 161 w 275"/>
                <a:gd name="T9" fmla="*/ 91 h 340"/>
                <a:gd name="T10" fmla="*/ 227 w 275"/>
                <a:gd name="T11" fmla="*/ 91 h 340"/>
                <a:gd name="T12" fmla="*/ 227 w 275"/>
                <a:gd name="T13" fmla="*/ 57 h 340"/>
                <a:gd name="T14" fmla="*/ 170 w 275"/>
                <a:gd name="T15" fmla="*/ 0 h 340"/>
                <a:gd name="T16" fmla="*/ 137 w 275"/>
                <a:gd name="T17" fmla="*/ 11 h 340"/>
                <a:gd name="T18" fmla="*/ 203 w 275"/>
                <a:gd name="T19" fmla="*/ 91 h 340"/>
                <a:gd name="T20" fmla="*/ 202 w 275"/>
                <a:gd name="T21" fmla="*/ 303 h 340"/>
                <a:gd name="T22" fmla="*/ 239 w 275"/>
                <a:gd name="T23" fmla="*/ 340 h 340"/>
                <a:gd name="T24" fmla="*/ 275 w 275"/>
                <a:gd name="T25" fmla="*/ 303 h 340"/>
                <a:gd name="T26" fmla="*/ 275 w 275"/>
                <a:gd name="T27" fmla="*/ 91 h 340"/>
                <a:gd name="T28" fmla="*/ 0 w 275"/>
                <a:gd name="T29" fmla="*/ 91 h 340"/>
                <a:gd name="T30" fmla="*/ 0 w 275"/>
                <a:gd name="T31" fmla="*/ 303 h 340"/>
                <a:gd name="T32" fmla="*/ 37 w 275"/>
                <a:gd name="T33" fmla="*/ 340 h 340"/>
                <a:gd name="T34" fmla="*/ 239 w 275"/>
                <a:gd name="T35" fmla="*/ 34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 h="340">
                  <a:moveTo>
                    <a:pt x="47" y="91"/>
                  </a:moveTo>
                  <a:cubicBezTo>
                    <a:pt x="47" y="57"/>
                    <a:pt x="47" y="57"/>
                    <a:pt x="47" y="57"/>
                  </a:cubicBezTo>
                  <a:cubicBezTo>
                    <a:pt x="47" y="26"/>
                    <a:pt x="72" y="0"/>
                    <a:pt x="104" y="0"/>
                  </a:cubicBezTo>
                  <a:cubicBezTo>
                    <a:pt x="135" y="0"/>
                    <a:pt x="161" y="26"/>
                    <a:pt x="161" y="57"/>
                  </a:cubicBezTo>
                  <a:cubicBezTo>
                    <a:pt x="161" y="91"/>
                    <a:pt x="161" y="91"/>
                    <a:pt x="161" y="91"/>
                  </a:cubicBezTo>
                  <a:moveTo>
                    <a:pt x="227" y="91"/>
                  </a:moveTo>
                  <a:cubicBezTo>
                    <a:pt x="227" y="57"/>
                    <a:pt x="227" y="57"/>
                    <a:pt x="227" y="57"/>
                  </a:cubicBezTo>
                  <a:cubicBezTo>
                    <a:pt x="227" y="26"/>
                    <a:pt x="202" y="0"/>
                    <a:pt x="170" y="0"/>
                  </a:cubicBezTo>
                  <a:cubicBezTo>
                    <a:pt x="159" y="0"/>
                    <a:pt x="146" y="6"/>
                    <a:pt x="137" y="11"/>
                  </a:cubicBezTo>
                  <a:moveTo>
                    <a:pt x="203" y="91"/>
                  </a:moveTo>
                  <a:cubicBezTo>
                    <a:pt x="202" y="303"/>
                    <a:pt x="202" y="303"/>
                    <a:pt x="202" y="303"/>
                  </a:cubicBezTo>
                  <a:cubicBezTo>
                    <a:pt x="202" y="323"/>
                    <a:pt x="219" y="340"/>
                    <a:pt x="239" y="340"/>
                  </a:cubicBezTo>
                  <a:cubicBezTo>
                    <a:pt x="259" y="340"/>
                    <a:pt x="275" y="323"/>
                    <a:pt x="275" y="303"/>
                  </a:cubicBezTo>
                  <a:cubicBezTo>
                    <a:pt x="275" y="91"/>
                    <a:pt x="275" y="91"/>
                    <a:pt x="275" y="91"/>
                  </a:cubicBezTo>
                  <a:cubicBezTo>
                    <a:pt x="0" y="91"/>
                    <a:pt x="0" y="91"/>
                    <a:pt x="0" y="91"/>
                  </a:cubicBezTo>
                  <a:cubicBezTo>
                    <a:pt x="0" y="303"/>
                    <a:pt x="0" y="303"/>
                    <a:pt x="0" y="303"/>
                  </a:cubicBezTo>
                  <a:cubicBezTo>
                    <a:pt x="0" y="323"/>
                    <a:pt x="17" y="340"/>
                    <a:pt x="37" y="340"/>
                  </a:cubicBezTo>
                  <a:cubicBezTo>
                    <a:pt x="239" y="340"/>
                    <a:pt x="239" y="340"/>
                    <a:pt x="239" y="340"/>
                  </a:cubicBezTo>
                </a:path>
              </a:pathLst>
            </a:custGeom>
            <a:noFill/>
            <a:ln w="127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pic>
          <p:nvPicPr>
            <p:cNvPr id="327" name="Picture 326">
              <a:extLst>
                <a:ext uri="{FF2B5EF4-FFF2-40B4-BE49-F238E27FC236}">
                  <a16:creationId xmlns:a16="http://schemas.microsoft.com/office/drawing/2014/main" id="{A4A48812-4AD6-4CA0-A3C1-BF38DD1DBBD7}"/>
                </a:ext>
              </a:extLst>
            </p:cNvPr>
            <p:cNvPicPr>
              <a:picLocks noChangeAspect="1"/>
            </p:cNvPicPr>
            <p:nvPr/>
          </p:nvPicPr>
          <p:blipFill>
            <a:blip r:embed="rId4">
              <a:duotone>
                <a:schemeClr val="accent1">
                  <a:shade val="45000"/>
                  <a:satMod val="135000"/>
                </a:schemeClr>
                <a:prstClr val="white"/>
              </a:duotone>
              <a:lum bright="-20000" contrast="40000"/>
            </a:blip>
            <a:stretch>
              <a:fillRect/>
            </a:stretch>
          </p:blipFill>
          <p:spPr>
            <a:xfrm>
              <a:off x="4948106" y="1950076"/>
              <a:ext cx="274319" cy="274320"/>
            </a:xfrm>
            <a:prstGeom prst="rect">
              <a:avLst/>
            </a:prstGeom>
          </p:spPr>
        </p:pic>
        <p:sp>
          <p:nvSpPr>
            <p:cNvPr id="344" name="mail" title="Icon of an envelope">
              <a:extLst>
                <a:ext uri="{FF2B5EF4-FFF2-40B4-BE49-F238E27FC236}">
                  <a16:creationId xmlns:a16="http://schemas.microsoft.com/office/drawing/2014/main" id="{CC9209E1-9683-4752-804B-2C52A342B8D5}"/>
                </a:ext>
              </a:extLst>
            </p:cNvPr>
            <p:cNvSpPr>
              <a:spLocks noChangeAspect="1" noEditPoints="1"/>
            </p:cNvSpPr>
            <p:nvPr/>
          </p:nvSpPr>
          <p:spPr bwMode="auto">
            <a:xfrm>
              <a:off x="4208716" y="2025418"/>
              <a:ext cx="206061" cy="123636"/>
            </a:xfrm>
            <a:custGeom>
              <a:avLst/>
              <a:gdLst>
                <a:gd name="T0" fmla="*/ 245 w 245"/>
                <a:gd name="T1" fmla="*/ 75 h 147"/>
                <a:gd name="T2" fmla="*/ 245 w 245"/>
                <a:gd name="T3" fmla="*/ 147 h 147"/>
                <a:gd name="T4" fmla="*/ 0 w 245"/>
                <a:gd name="T5" fmla="*/ 147 h 147"/>
                <a:gd name="T6" fmla="*/ 0 w 245"/>
                <a:gd name="T7" fmla="*/ 0 h 147"/>
                <a:gd name="T8" fmla="*/ 245 w 245"/>
                <a:gd name="T9" fmla="*/ 0 h 147"/>
                <a:gd name="T10" fmla="*/ 245 w 245"/>
                <a:gd name="T11" fmla="*/ 75 h 147"/>
                <a:gd name="T12" fmla="*/ 0 w 245"/>
                <a:gd name="T13" fmla="*/ 0 h 147"/>
                <a:gd name="T14" fmla="*/ 123 w 245"/>
                <a:gd name="T15" fmla="*/ 73 h 147"/>
                <a:gd name="T16" fmla="*/ 245 w 245"/>
                <a:gd name="T17" fmla="*/ 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5" h="147">
                  <a:moveTo>
                    <a:pt x="245" y="75"/>
                  </a:moveTo>
                  <a:lnTo>
                    <a:pt x="245" y="147"/>
                  </a:lnTo>
                  <a:lnTo>
                    <a:pt x="0" y="147"/>
                  </a:lnTo>
                  <a:lnTo>
                    <a:pt x="0" y="0"/>
                  </a:lnTo>
                  <a:lnTo>
                    <a:pt x="245" y="0"/>
                  </a:lnTo>
                  <a:lnTo>
                    <a:pt x="245" y="75"/>
                  </a:lnTo>
                  <a:moveTo>
                    <a:pt x="0" y="0"/>
                  </a:moveTo>
                  <a:lnTo>
                    <a:pt x="123" y="73"/>
                  </a:lnTo>
                  <a:lnTo>
                    <a:pt x="245" y="0"/>
                  </a:lnTo>
                </a:path>
              </a:pathLst>
            </a:custGeom>
            <a:noFill/>
            <a:ln w="127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sp>
        <p:nvSpPr>
          <p:cNvPr id="148" name="mail" title="Icon of an envelope">
            <a:extLst>
              <a:ext uri="{FF2B5EF4-FFF2-40B4-BE49-F238E27FC236}">
                <a16:creationId xmlns:a16="http://schemas.microsoft.com/office/drawing/2014/main" id="{1227A864-1326-4C95-B9A3-74B0909951F5}"/>
              </a:ext>
            </a:extLst>
          </p:cNvPr>
          <p:cNvSpPr>
            <a:spLocks noChangeAspect="1" noEditPoints="1"/>
          </p:cNvSpPr>
          <p:nvPr/>
        </p:nvSpPr>
        <p:spPr bwMode="auto">
          <a:xfrm>
            <a:off x="6432084" y="2187249"/>
            <a:ext cx="184104" cy="110462"/>
          </a:xfrm>
          <a:custGeom>
            <a:avLst/>
            <a:gdLst>
              <a:gd name="T0" fmla="*/ 245 w 245"/>
              <a:gd name="T1" fmla="*/ 75 h 147"/>
              <a:gd name="T2" fmla="*/ 245 w 245"/>
              <a:gd name="T3" fmla="*/ 147 h 147"/>
              <a:gd name="T4" fmla="*/ 0 w 245"/>
              <a:gd name="T5" fmla="*/ 147 h 147"/>
              <a:gd name="T6" fmla="*/ 0 w 245"/>
              <a:gd name="T7" fmla="*/ 0 h 147"/>
              <a:gd name="T8" fmla="*/ 245 w 245"/>
              <a:gd name="T9" fmla="*/ 0 h 147"/>
              <a:gd name="T10" fmla="*/ 245 w 245"/>
              <a:gd name="T11" fmla="*/ 75 h 147"/>
              <a:gd name="T12" fmla="*/ 0 w 245"/>
              <a:gd name="T13" fmla="*/ 0 h 147"/>
              <a:gd name="T14" fmla="*/ 123 w 245"/>
              <a:gd name="T15" fmla="*/ 73 h 147"/>
              <a:gd name="T16" fmla="*/ 245 w 245"/>
              <a:gd name="T17" fmla="*/ 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5" h="147">
                <a:moveTo>
                  <a:pt x="245" y="75"/>
                </a:moveTo>
                <a:lnTo>
                  <a:pt x="245" y="147"/>
                </a:lnTo>
                <a:lnTo>
                  <a:pt x="0" y="147"/>
                </a:lnTo>
                <a:lnTo>
                  <a:pt x="0" y="0"/>
                </a:lnTo>
                <a:lnTo>
                  <a:pt x="245" y="0"/>
                </a:lnTo>
                <a:lnTo>
                  <a:pt x="245" y="75"/>
                </a:lnTo>
                <a:moveTo>
                  <a:pt x="0" y="0"/>
                </a:moveTo>
                <a:lnTo>
                  <a:pt x="123" y="73"/>
                </a:lnTo>
                <a:lnTo>
                  <a:pt x="245" y="0"/>
                </a:lnTo>
              </a:path>
            </a:pathLst>
          </a:custGeom>
          <a:noFill/>
          <a:ln w="127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pic>
        <p:nvPicPr>
          <p:cNvPr id="150" name="Picture 149">
            <a:extLst>
              <a:ext uri="{FF2B5EF4-FFF2-40B4-BE49-F238E27FC236}">
                <a16:creationId xmlns:a16="http://schemas.microsoft.com/office/drawing/2014/main" id="{31A33E19-64E1-4978-A6D3-1D3D92FE3E3C}"/>
              </a:ext>
            </a:extLst>
          </p:cNvPr>
          <p:cNvPicPr>
            <a:picLocks noChangeAspect="1"/>
          </p:cNvPicPr>
          <p:nvPr/>
        </p:nvPicPr>
        <p:blipFill>
          <a:blip r:embed="rId5"/>
          <a:stretch>
            <a:fillRect/>
          </a:stretch>
        </p:blipFill>
        <p:spPr>
          <a:xfrm>
            <a:off x="6421680" y="3117122"/>
            <a:ext cx="225595" cy="137160"/>
          </a:xfrm>
          <a:prstGeom prst="rect">
            <a:avLst/>
          </a:prstGeom>
          <a:noFill/>
        </p:spPr>
      </p:pic>
    </p:spTree>
    <p:extLst>
      <p:ext uri="{BB962C8B-B14F-4D97-AF65-F5344CB8AC3E}">
        <p14:creationId xmlns:p14="http://schemas.microsoft.com/office/powerpoint/2010/main" val="8245909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220"/>
                                        </p:tgtEl>
                                        <p:attrNameLst>
                                          <p:attrName>style.visibility</p:attrName>
                                        </p:attrNameLst>
                                      </p:cBhvr>
                                      <p:to>
                                        <p:strVal val="visible"/>
                                      </p:to>
                                    </p:set>
                                    <p:animEffect transition="in" filter="wipe(down)">
                                      <p:cBhvr>
                                        <p:cTn id="7" dur="500"/>
                                        <p:tgtEl>
                                          <p:spTgt spid="220"/>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64"/>
                                        </p:tgtEl>
                                        <p:attrNameLst>
                                          <p:attrName>style.visibility</p:attrName>
                                        </p:attrNameLst>
                                      </p:cBhvr>
                                      <p:to>
                                        <p:strVal val="visible"/>
                                      </p:to>
                                    </p:set>
                                    <p:animEffect transition="in" filter="fade">
                                      <p:cBhvr>
                                        <p:cTn id="11" dur="500"/>
                                        <p:tgtEl>
                                          <p:spTgt spid="64"/>
                                        </p:tgtEl>
                                      </p:cBhvr>
                                    </p:animEffect>
                                    <p:anim calcmode="lin" valueType="num">
                                      <p:cBhvr>
                                        <p:cTn id="12" dur="500" fill="hold"/>
                                        <p:tgtEl>
                                          <p:spTgt spid="64"/>
                                        </p:tgtEl>
                                        <p:attrNameLst>
                                          <p:attrName>ppt_x</p:attrName>
                                        </p:attrNameLst>
                                      </p:cBhvr>
                                      <p:tavLst>
                                        <p:tav tm="0">
                                          <p:val>
                                            <p:strVal val="#ppt_x"/>
                                          </p:val>
                                        </p:tav>
                                        <p:tav tm="100000">
                                          <p:val>
                                            <p:strVal val="#ppt_x"/>
                                          </p:val>
                                        </p:tav>
                                      </p:tavLst>
                                    </p:anim>
                                    <p:anim calcmode="lin" valueType="num">
                                      <p:cBhvr>
                                        <p:cTn id="13" dur="500" fill="hold"/>
                                        <p:tgtEl>
                                          <p:spTgt spid="64"/>
                                        </p:tgtEl>
                                        <p:attrNameLst>
                                          <p:attrName>ppt_y</p:attrName>
                                        </p:attrNameLst>
                                      </p:cBhvr>
                                      <p:tavLst>
                                        <p:tav tm="0">
                                          <p:val>
                                            <p:strVal val="#ppt_y+.1"/>
                                          </p:val>
                                        </p:tav>
                                        <p:tav tm="100000">
                                          <p:val>
                                            <p:strVal val="#ppt_y"/>
                                          </p:val>
                                        </p:tav>
                                      </p:tavLst>
                                    </p:anim>
                                  </p:childTnLst>
                                </p:cTn>
                              </p:par>
                              <p:par>
                                <p:cTn id="14" presetID="42" presetClass="entr" presetSubtype="0" fill="hold" nodeType="withEffect">
                                  <p:stCondLst>
                                    <p:cond delay="250"/>
                                  </p:stCondLst>
                                  <p:childTnLst>
                                    <p:set>
                                      <p:cBhvr>
                                        <p:cTn id="15" dur="1" fill="hold">
                                          <p:stCondLst>
                                            <p:cond delay="0"/>
                                          </p:stCondLst>
                                        </p:cTn>
                                        <p:tgtEl>
                                          <p:spTgt spid="95"/>
                                        </p:tgtEl>
                                        <p:attrNameLst>
                                          <p:attrName>style.visibility</p:attrName>
                                        </p:attrNameLst>
                                      </p:cBhvr>
                                      <p:to>
                                        <p:strVal val="visible"/>
                                      </p:to>
                                    </p:set>
                                    <p:animEffect transition="in" filter="fade">
                                      <p:cBhvr>
                                        <p:cTn id="16" dur="500"/>
                                        <p:tgtEl>
                                          <p:spTgt spid="95"/>
                                        </p:tgtEl>
                                      </p:cBhvr>
                                    </p:animEffect>
                                    <p:anim calcmode="lin" valueType="num">
                                      <p:cBhvr>
                                        <p:cTn id="17" dur="500" fill="hold"/>
                                        <p:tgtEl>
                                          <p:spTgt spid="95"/>
                                        </p:tgtEl>
                                        <p:attrNameLst>
                                          <p:attrName>ppt_x</p:attrName>
                                        </p:attrNameLst>
                                      </p:cBhvr>
                                      <p:tavLst>
                                        <p:tav tm="0">
                                          <p:val>
                                            <p:strVal val="#ppt_x"/>
                                          </p:val>
                                        </p:tav>
                                        <p:tav tm="100000">
                                          <p:val>
                                            <p:strVal val="#ppt_x"/>
                                          </p:val>
                                        </p:tav>
                                      </p:tavLst>
                                    </p:anim>
                                    <p:anim calcmode="lin" valueType="num">
                                      <p:cBhvr>
                                        <p:cTn id="18" dur="500" fill="hold"/>
                                        <p:tgtEl>
                                          <p:spTgt spid="95"/>
                                        </p:tgtEl>
                                        <p:attrNameLst>
                                          <p:attrName>ppt_y</p:attrName>
                                        </p:attrNameLst>
                                      </p:cBhvr>
                                      <p:tavLst>
                                        <p:tav tm="0">
                                          <p:val>
                                            <p:strVal val="#ppt_y+.1"/>
                                          </p:val>
                                        </p:tav>
                                        <p:tav tm="100000">
                                          <p:val>
                                            <p:strVal val="#ppt_y"/>
                                          </p:val>
                                        </p:tav>
                                      </p:tavLst>
                                    </p:anim>
                                  </p:childTnLst>
                                </p:cTn>
                              </p:par>
                              <p:par>
                                <p:cTn id="19" presetID="42" presetClass="entr" presetSubtype="0" fill="hold" nodeType="withEffect">
                                  <p:stCondLst>
                                    <p:cond delay="500"/>
                                  </p:stCondLst>
                                  <p:childTnLst>
                                    <p:set>
                                      <p:cBhvr>
                                        <p:cTn id="20" dur="1" fill="hold">
                                          <p:stCondLst>
                                            <p:cond delay="0"/>
                                          </p:stCondLst>
                                        </p:cTn>
                                        <p:tgtEl>
                                          <p:spTgt spid="66"/>
                                        </p:tgtEl>
                                        <p:attrNameLst>
                                          <p:attrName>style.visibility</p:attrName>
                                        </p:attrNameLst>
                                      </p:cBhvr>
                                      <p:to>
                                        <p:strVal val="visible"/>
                                      </p:to>
                                    </p:set>
                                    <p:animEffect transition="in" filter="fade">
                                      <p:cBhvr>
                                        <p:cTn id="21" dur="500"/>
                                        <p:tgtEl>
                                          <p:spTgt spid="66"/>
                                        </p:tgtEl>
                                      </p:cBhvr>
                                    </p:animEffect>
                                    <p:anim calcmode="lin" valueType="num">
                                      <p:cBhvr>
                                        <p:cTn id="22" dur="500" fill="hold"/>
                                        <p:tgtEl>
                                          <p:spTgt spid="66"/>
                                        </p:tgtEl>
                                        <p:attrNameLst>
                                          <p:attrName>ppt_x</p:attrName>
                                        </p:attrNameLst>
                                      </p:cBhvr>
                                      <p:tavLst>
                                        <p:tav tm="0">
                                          <p:val>
                                            <p:strVal val="#ppt_x"/>
                                          </p:val>
                                        </p:tav>
                                        <p:tav tm="100000">
                                          <p:val>
                                            <p:strVal val="#ppt_x"/>
                                          </p:val>
                                        </p:tav>
                                      </p:tavLst>
                                    </p:anim>
                                    <p:anim calcmode="lin" valueType="num">
                                      <p:cBhvr>
                                        <p:cTn id="23" dur="500" fill="hold"/>
                                        <p:tgtEl>
                                          <p:spTgt spid="66"/>
                                        </p:tgtEl>
                                        <p:attrNameLst>
                                          <p:attrName>ppt_y</p:attrName>
                                        </p:attrNameLst>
                                      </p:cBhvr>
                                      <p:tavLst>
                                        <p:tav tm="0">
                                          <p:val>
                                            <p:strVal val="#ppt_y+.1"/>
                                          </p:val>
                                        </p:tav>
                                        <p:tav tm="100000">
                                          <p:val>
                                            <p:strVal val="#ppt_y"/>
                                          </p:val>
                                        </p:tav>
                                      </p:tavLst>
                                    </p:anim>
                                  </p:childTnLst>
                                </p:cTn>
                              </p:par>
                              <p:par>
                                <p:cTn id="24" presetID="42" presetClass="entr" presetSubtype="0" fill="hold" nodeType="withEffect">
                                  <p:stCondLst>
                                    <p:cond delay="750"/>
                                  </p:stCondLst>
                                  <p:childTnLst>
                                    <p:set>
                                      <p:cBhvr>
                                        <p:cTn id="25" dur="1" fill="hold">
                                          <p:stCondLst>
                                            <p:cond delay="0"/>
                                          </p:stCondLst>
                                        </p:cTn>
                                        <p:tgtEl>
                                          <p:spTgt spid="67"/>
                                        </p:tgtEl>
                                        <p:attrNameLst>
                                          <p:attrName>style.visibility</p:attrName>
                                        </p:attrNameLst>
                                      </p:cBhvr>
                                      <p:to>
                                        <p:strVal val="visible"/>
                                      </p:to>
                                    </p:set>
                                    <p:animEffect transition="in" filter="fade">
                                      <p:cBhvr>
                                        <p:cTn id="26" dur="500"/>
                                        <p:tgtEl>
                                          <p:spTgt spid="67"/>
                                        </p:tgtEl>
                                      </p:cBhvr>
                                    </p:animEffect>
                                    <p:anim calcmode="lin" valueType="num">
                                      <p:cBhvr>
                                        <p:cTn id="27" dur="500" fill="hold"/>
                                        <p:tgtEl>
                                          <p:spTgt spid="67"/>
                                        </p:tgtEl>
                                        <p:attrNameLst>
                                          <p:attrName>ppt_x</p:attrName>
                                        </p:attrNameLst>
                                      </p:cBhvr>
                                      <p:tavLst>
                                        <p:tav tm="0">
                                          <p:val>
                                            <p:strVal val="#ppt_x"/>
                                          </p:val>
                                        </p:tav>
                                        <p:tav tm="100000">
                                          <p:val>
                                            <p:strVal val="#ppt_x"/>
                                          </p:val>
                                        </p:tav>
                                      </p:tavLst>
                                    </p:anim>
                                    <p:anim calcmode="lin" valueType="num">
                                      <p:cBhvr>
                                        <p:cTn id="28" dur="500" fill="hold"/>
                                        <p:tgtEl>
                                          <p:spTgt spid="67"/>
                                        </p:tgtEl>
                                        <p:attrNameLst>
                                          <p:attrName>ppt_y</p:attrName>
                                        </p:attrNameLst>
                                      </p:cBhvr>
                                      <p:tavLst>
                                        <p:tav tm="0">
                                          <p:val>
                                            <p:strVal val="#ppt_y+.1"/>
                                          </p:val>
                                        </p:tav>
                                        <p:tav tm="100000">
                                          <p:val>
                                            <p:strVal val="#ppt_y"/>
                                          </p:val>
                                        </p:tav>
                                      </p:tavLst>
                                    </p:anim>
                                  </p:childTnLst>
                                </p:cTn>
                              </p:par>
                              <p:par>
                                <p:cTn id="29" presetID="42" presetClass="entr" presetSubtype="0" fill="hold" nodeType="withEffect">
                                  <p:stCondLst>
                                    <p:cond delay="1000"/>
                                  </p:stCondLst>
                                  <p:childTnLst>
                                    <p:set>
                                      <p:cBhvr>
                                        <p:cTn id="30" dur="1" fill="hold">
                                          <p:stCondLst>
                                            <p:cond delay="0"/>
                                          </p:stCondLst>
                                        </p:cTn>
                                        <p:tgtEl>
                                          <p:spTgt spid="98"/>
                                        </p:tgtEl>
                                        <p:attrNameLst>
                                          <p:attrName>style.visibility</p:attrName>
                                        </p:attrNameLst>
                                      </p:cBhvr>
                                      <p:to>
                                        <p:strVal val="visible"/>
                                      </p:to>
                                    </p:set>
                                    <p:animEffect transition="in" filter="fade">
                                      <p:cBhvr>
                                        <p:cTn id="31" dur="500"/>
                                        <p:tgtEl>
                                          <p:spTgt spid="98"/>
                                        </p:tgtEl>
                                      </p:cBhvr>
                                    </p:animEffect>
                                    <p:anim calcmode="lin" valueType="num">
                                      <p:cBhvr>
                                        <p:cTn id="32" dur="500" fill="hold"/>
                                        <p:tgtEl>
                                          <p:spTgt spid="98"/>
                                        </p:tgtEl>
                                        <p:attrNameLst>
                                          <p:attrName>ppt_x</p:attrName>
                                        </p:attrNameLst>
                                      </p:cBhvr>
                                      <p:tavLst>
                                        <p:tav tm="0">
                                          <p:val>
                                            <p:strVal val="#ppt_x"/>
                                          </p:val>
                                        </p:tav>
                                        <p:tav tm="100000">
                                          <p:val>
                                            <p:strVal val="#ppt_x"/>
                                          </p:val>
                                        </p:tav>
                                      </p:tavLst>
                                    </p:anim>
                                    <p:anim calcmode="lin" valueType="num">
                                      <p:cBhvr>
                                        <p:cTn id="33" dur="500" fill="hold"/>
                                        <p:tgtEl>
                                          <p:spTgt spid="98"/>
                                        </p:tgtEl>
                                        <p:attrNameLst>
                                          <p:attrName>ppt_y</p:attrName>
                                        </p:attrNameLst>
                                      </p:cBhvr>
                                      <p:tavLst>
                                        <p:tav tm="0">
                                          <p:val>
                                            <p:strVal val="#ppt_y+.1"/>
                                          </p:val>
                                        </p:tav>
                                        <p:tav tm="100000">
                                          <p:val>
                                            <p:strVal val="#ppt_y"/>
                                          </p:val>
                                        </p:tav>
                                      </p:tavLst>
                                    </p:anim>
                                  </p:childTnLst>
                                </p:cTn>
                              </p:par>
                              <p:par>
                                <p:cTn id="34" presetID="42" presetClass="entr" presetSubtype="0" fill="hold" nodeType="withEffect">
                                  <p:stCondLst>
                                    <p:cond delay="1250"/>
                                  </p:stCondLst>
                                  <p:childTnLst>
                                    <p:set>
                                      <p:cBhvr>
                                        <p:cTn id="35" dur="1" fill="hold">
                                          <p:stCondLst>
                                            <p:cond delay="0"/>
                                          </p:stCondLst>
                                        </p:cTn>
                                        <p:tgtEl>
                                          <p:spTgt spid="70"/>
                                        </p:tgtEl>
                                        <p:attrNameLst>
                                          <p:attrName>style.visibility</p:attrName>
                                        </p:attrNameLst>
                                      </p:cBhvr>
                                      <p:to>
                                        <p:strVal val="visible"/>
                                      </p:to>
                                    </p:set>
                                    <p:animEffect transition="in" filter="fade">
                                      <p:cBhvr>
                                        <p:cTn id="36" dur="500"/>
                                        <p:tgtEl>
                                          <p:spTgt spid="70"/>
                                        </p:tgtEl>
                                      </p:cBhvr>
                                    </p:animEffect>
                                    <p:anim calcmode="lin" valueType="num">
                                      <p:cBhvr>
                                        <p:cTn id="37" dur="500" fill="hold"/>
                                        <p:tgtEl>
                                          <p:spTgt spid="70"/>
                                        </p:tgtEl>
                                        <p:attrNameLst>
                                          <p:attrName>ppt_x</p:attrName>
                                        </p:attrNameLst>
                                      </p:cBhvr>
                                      <p:tavLst>
                                        <p:tav tm="0">
                                          <p:val>
                                            <p:strVal val="#ppt_x"/>
                                          </p:val>
                                        </p:tav>
                                        <p:tav tm="100000">
                                          <p:val>
                                            <p:strVal val="#ppt_x"/>
                                          </p:val>
                                        </p:tav>
                                      </p:tavLst>
                                    </p:anim>
                                    <p:anim calcmode="lin" valueType="num">
                                      <p:cBhvr>
                                        <p:cTn id="38" dur="500" fill="hold"/>
                                        <p:tgtEl>
                                          <p:spTgt spid="70"/>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2" presetClass="entr" presetSubtype="4" fill="hold" grpId="0" nodeType="clickEffect">
                                  <p:stCondLst>
                                    <p:cond delay="0"/>
                                  </p:stCondLst>
                                  <p:childTnLst>
                                    <p:set>
                                      <p:cBhvr>
                                        <p:cTn id="42" dur="1" fill="hold">
                                          <p:stCondLst>
                                            <p:cond delay="0"/>
                                          </p:stCondLst>
                                        </p:cTn>
                                        <p:tgtEl>
                                          <p:spTgt spid="21"/>
                                        </p:tgtEl>
                                        <p:attrNameLst>
                                          <p:attrName>style.visibility</p:attrName>
                                        </p:attrNameLst>
                                      </p:cBhvr>
                                      <p:to>
                                        <p:strVal val="visible"/>
                                      </p:to>
                                    </p:set>
                                    <p:animEffect transition="in" filter="wipe(down)">
                                      <p:cBhvr>
                                        <p:cTn id="43" dur="500"/>
                                        <p:tgtEl>
                                          <p:spTgt spid="21"/>
                                        </p:tgtEl>
                                      </p:cBhvr>
                                    </p:animEffect>
                                  </p:childTnLst>
                                </p:cTn>
                              </p:par>
                            </p:childTnLst>
                          </p:cTn>
                        </p:par>
                        <p:par>
                          <p:cTn id="44" fill="hold">
                            <p:stCondLst>
                              <p:cond delay="500"/>
                            </p:stCondLst>
                            <p:childTnLst>
                              <p:par>
                                <p:cTn id="45" presetID="42" presetClass="entr" presetSubtype="0" fill="hold" nodeType="afterEffect">
                                  <p:stCondLst>
                                    <p:cond delay="0"/>
                                  </p:stCondLst>
                                  <p:childTnLst>
                                    <p:set>
                                      <p:cBhvr>
                                        <p:cTn id="46" dur="1" fill="hold">
                                          <p:stCondLst>
                                            <p:cond delay="0"/>
                                          </p:stCondLst>
                                        </p:cTn>
                                        <p:tgtEl>
                                          <p:spTgt spid="96"/>
                                        </p:tgtEl>
                                        <p:attrNameLst>
                                          <p:attrName>style.visibility</p:attrName>
                                        </p:attrNameLst>
                                      </p:cBhvr>
                                      <p:to>
                                        <p:strVal val="visible"/>
                                      </p:to>
                                    </p:set>
                                    <p:animEffect transition="in" filter="fade">
                                      <p:cBhvr>
                                        <p:cTn id="47" dur="500"/>
                                        <p:tgtEl>
                                          <p:spTgt spid="96"/>
                                        </p:tgtEl>
                                      </p:cBhvr>
                                    </p:animEffect>
                                    <p:anim calcmode="lin" valueType="num">
                                      <p:cBhvr>
                                        <p:cTn id="48" dur="500" fill="hold"/>
                                        <p:tgtEl>
                                          <p:spTgt spid="96"/>
                                        </p:tgtEl>
                                        <p:attrNameLst>
                                          <p:attrName>ppt_x</p:attrName>
                                        </p:attrNameLst>
                                      </p:cBhvr>
                                      <p:tavLst>
                                        <p:tav tm="0">
                                          <p:val>
                                            <p:strVal val="#ppt_x"/>
                                          </p:val>
                                        </p:tav>
                                        <p:tav tm="100000">
                                          <p:val>
                                            <p:strVal val="#ppt_x"/>
                                          </p:val>
                                        </p:tav>
                                      </p:tavLst>
                                    </p:anim>
                                    <p:anim calcmode="lin" valueType="num">
                                      <p:cBhvr>
                                        <p:cTn id="49" dur="500" fill="hold"/>
                                        <p:tgtEl>
                                          <p:spTgt spid="96"/>
                                        </p:tgtEl>
                                        <p:attrNameLst>
                                          <p:attrName>ppt_y</p:attrName>
                                        </p:attrNameLst>
                                      </p:cBhvr>
                                      <p:tavLst>
                                        <p:tav tm="0">
                                          <p:val>
                                            <p:strVal val="#ppt_y+.1"/>
                                          </p:val>
                                        </p:tav>
                                        <p:tav tm="100000">
                                          <p:val>
                                            <p:strVal val="#ppt_y"/>
                                          </p:val>
                                        </p:tav>
                                      </p:tavLst>
                                    </p:anim>
                                  </p:childTnLst>
                                </p:cTn>
                              </p:par>
                              <p:par>
                                <p:cTn id="50" presetID="10" presetClass="entr" presetSubtype="0" fill="hold" nodeType="withEffect">
                                  <p:stCondLst>
                                    <p:cond delay="250"/>
                                  </p:stCondLst>
                                  <p:childTnLst>
                                    <p:set>
                                      <p:cBhvr>
                                        <p:cTn id="51" dur="1" fill="hold">
                                          <p:stCondLst>
                                            <p:cond delay="0"/>
                                          </p:stCondLst>
                                        </p:cTn>
                                        <p:tgtEl>
                                          <p:spTgt spid="97"/>
                                        </p:tgtEl>
                                        <p:attrNameLst>
                                          <p:attrName>style.visibility</p:attrName>
                                        </p:attrNameLst>
                                      </p:cBhvr>
                                      <p:to>
                                        <p:strVal val="visible"/>
                                      </p:to>
                                    </p:set>
                                    <p:animEffect transition="in" filter="fade">
                                      <p:cBhvr>
                                        <p:cTn id="52" dur="500"/>
                                        <p:tgtEl>
                                          <p:spTgt spid="97"/>
                                        </p:tgtEl>
                                      </p:cBhvr>
                                    </p:animEffect>
                                  </p:childTnLst>
                                </p:cTn>
                              </p:par>
                              <p:par>
                                <p:cTn id="53" presetID="26" presetClass="emph" presetSubtype="0" fill="hold" nodeType="withEffect">
                                  <p:stCondLst>
                                    <p:cond delay="250"/>
                                  </p:stCondLst>
                                  <p:childTnLst>
                                    <p:animEffect transition="out" filter="fade">
                                      <p:cBhvr>
                                        <p:cTn id="54" dur="500" tmFilter="0, 0; .2, .5; .8, .5; 1, 0"/>
                                        <p:tgtEl>
                                          <p:spTgt spid="97"/>
                                        </p:tgtEl>
                                      </p:cBhvr>
                                    </p:animEffect>
                                    <p:animScale>
                                      <p:cBhvr>
                                        <p:cTn id="55" dur="250" autoRev="1" fill="hold"/>
                                        <p:tgtEl>
                                          <p:spTgt spid="97"/>
                                        </p:tgtEl>
                                      </p:cBhvr>
                                      <p:by x="105000" y="105000"/>
                                    </p:animScale>
                                  </p:childTnLst>
                                </p:cTn>
                              </p:par>
                            </p:childTnLst>
                          </p:cTn>
                        </p:par>
                        <p:par>
                          <p:cTn id="56" fill="hold">
                            <p:stCondLst>
                              <p:cond delay="1250"/>
                            </p:stCondLst>
                            <p:childTnLst>
                              <p:par>
                                <p:cTn id="57" presetID="26" presetClass="emph" presetSubtype="0" fill="hold" nodeType="afterEffect">
                                  <p:stCondLst>
                                    <p:cond delay="0"/>
                                  </p:stCondLst>
                                  <p:childTnLst>
                                    <p:animEffect transition="out" filter="fade">
                                      <p:cBhvr>
                                        <p:cTn id="58" dur="500" tmFilter="0, 0; .2, .5; .8, .5; 1, 0"/>
                                        <p:tgtEl>
                                          <p:spTgt spid="66"/>
                                        </p:tgtEl>
                                      </p:cBhvr>
                                    </p:animEffect>
                                    <p:animScale>
                                      <p:cBhvr>
                                        <p:cTn id="59" dur="250" autoRev="1" fill="hold"/>
                                        <p:tgtEl>
                                          <p:spTgt spid="66"/>
                                        </p:tgtEl>
                                      </p:cBhvr>
                                      <p:by x="105000" y="105000"/>
                                    </p:animScale>
                                  </p:childTnLst>
                                </p:cTn>
                              </p:par>
                              <p:par>
                                <p:cTn id="60" presetID="26" presetClass="emph" presetSubtype="0" fill="hold" nodeType="withEffect">
                                  <p:stCondLst>
                                    <p:cond delay="250"/>
                                  </p:stCondLst>
                                  <p:childTnLst>
                                    <p:animEffect transition="out" filter="fade">
                                      <p:cBhvr>
                                        <p:cTn id="61" dur="500" tmFilter="0, 0; .2, .5; .8, .5; 1, 0"/>
                                        <p:tgtEl>
                                          <p:spTgt spid="67"/>
                                        </p:tgtEl>
                                      </p:cBhvr>
                                    </p:animEffect>
                                    <p:animScale>
                                      <p:cBhvr>
                                        <p:cTn id="62" dur="250" autoRev="1" fill="hold"/>
                                        <p:tgtEl>
                                          <p:spTgt spid="67"/>
                                        </p:tgtEl>
                                      </p:cBhvr>
                                      <p:by x="105000" y="105000"/>
                                    </p:animScale>
                                  </p:childTnLst>
                                </p:cTn>
                              </p:par>
                            </p:childTnLst>
                          </p:cTn>
                        </p:par>
                        <p:par>
                          <p:cTn id="63" fill="hold">
                            <p:stCondLst>
                              <p:cond delay="2000"/>
                            </p:stCondLst>
                            <p:childTnLst>
                              <p:par>
                                <p:cTn id="64" presetID="10" presetClass="entr" presetSubtype="0" fill="hold" nodeType="afterEffect">
                                  <p:stCondLst>
                                    <p:cond delay="0"/>
                                  </p:stCondLst>
                                  <p:childTnLst>
                                    <p:set>
                                      <p:cBhvr>
                                        <p:cTn id="65" dur="1" fill="hold">
                                          <p:stCondLst>
                                            <p:cond delay="0"/>
                                          </p:stCondLst>
                                        </p:cTn>
                                        <p:tgtEl>
                                          <p:spTgt spid="99"/>
                                        </p:tgtEl>
                                        <p:attrNameLst>
                                          <p:attrName>style.visibility</p:attrName>
                                        </p:attrNameLst>
                                      </p:cBhvr>
                                      <p:to>
                                        <p:strVal val="visible"/>
                                      </p:to>
                                    </p:set>
                                    <p:animEffect transition="in" filter="fade">
                                      <p:cBhvr>
                                        <p:cTn id="66" dur="500"/>
                                        <p:tgtEl>
                                          <p:spTgt spid="99"/>
                                        </p:tgtEl>
                                      </p:cBhvr>
                                    </p:animEffect>
                                  </p:childTnLst>
                                </p:cTn>
                              </p:par>
                              <p:par>
                                <p:cTn id="67" presetID="26" presetClass="emph" presetSubtype="0" fill="hold" nodeType="withEffect">
                                  <p:stCondLst>
                                    <p:cond delay="0"/>
                                  </p:stCondLst>
                                  <p:childTnLst>
                                    <p:animEffect transition="out" filter="fade">
                                      <p:cBhvr>
                                        <p:cTn id="68" dur="500" tmFilter="0, 0; .2, .5; .8, .5; 1, 0"/>
                                        <p:tgtEl>
                                          <p:spTgt spid="99"/>
                                        </p:tgtEl>
                                      </p:cBhvr>
                                    </p:animEffect>
                                    <p:animScale>
                                      <p:cBhvr>
                                        <p:cTn id="69" dur="250" autoRev="1" fill="hold"/>
                                        <p:tgtEl>
                                          <p:spTgt spid="99"/>
                                        </p:tgtEl>
                                      </p:cBhvr>
                                      <p:by x="105000" y="105000"/>
                                    </p:animScale>
                                  </p:childTnLst>
                                </p:cTn>
                              </p:par>
                              <p:par>
                                <p:cTn id="70" presetID="26" presetClass="emph" presetSubtype="0" fill="hold" nodeType="withEffect">
                                  <p:stCondLst>
                                    <p:cond delay="250"/>
                                  </p:stCondLst>
                                  <p:childTnLst>
                                    <p:animEffect transition="out" filter="fade">
                                      <p:cBhvr>
                                        <p:cTn id="71" dur="500" tmFilter="0, 0; .2, .5; .8, .5; 1, 0"/>
                                        <p:tgtEl>
                                          <p:spTgt spid="70"/>
                                        </p:tgtEl>
                                      </p:cBhvr>
                                    </p:animEffect>
                                    <p:animScale>
                                      <p:cBhvr>
                                        <p:cTn id="72" dur="250" autoRev="1" fill="hold"/>
                                        <p:tgtEl>
                                          <p:spTgt spid="70"/>
                                        </p:tgtEl>
                                      </p:cBhvr>
                                      <p:by x="105000" y="105000"/>
                                    </p:animScale>
                                  </p:childTnLst>
                                </p:cTn>
                              </p:par>
                            </p:childTnLst>
                          </p:cTn>
                        </p:par>
                      </p:childTnLst>
                    </p:cTn>
                  </p:par>
                  <p:par>
                    <p:cTn id="73" fill="hold">
                      <p:stCondLst>
                        <p:cond delay="indefinite"/>
                      </p:stCondLst>
                      <p:childTnLst>
                        <p:par>
                          <p:cTn id="74" fill="hold">
                            <p:stCondLst>
                              <p:cond delay="0"/>
                            </p:stCondLst>
                            <p:childTnLst>
                              <p:par>
                                <p:cTn id="75" presetID="22" presetClass="entr" presetSubtype="4" fill="hold" grpId="0" nodeType="clickEffect">
                                  <p:stCondLst>
                                    <p:cond delay="0"/>
                                  </p:stCondLst>
                                  <p:childTnLst>
                                    <p:set>
                                      <p:cBhvr>
                                        <p:cTn id="76" dur="1" fill="hold">
                                          <p:stCondLst>
                                            <p:cond delay="0"/>
                                          </p:stCondLst>
                                        </p:cTn>
                                        <p:tgtEl>
                                          <p:spTgt spid="22"/>
                                        </p:tgtEl>
                                        <p:attrNameLst>
                                          <p:attrName>style.visibility</p:attrName>
                                        </p:attrNameLst>
                                      </p:cBhvr>
                                      <p:to>
                                        <p:strVal val="visible"/>
                                      </p:to>
                                    </p:set>
                                    <p:animEffect transition="in" filter="wipe(down)">
                                      <p:cBhvr>
                                        <p:cTn id="77" dur="500"/>
                                        <p:tgtEl>
                                          <p:spTgt spid="22"/>
                                        </p:tgtEl>
                                      </p:cBhvr>
                                    </p:animEffect>
                                  </p:childTnLst>
                                </p:cTn>
                              </p:par>
                              <p:par>
                                <p:cTn id="78" presetID="42" presetClass="entr" presetSubtype="0" fill="hold" nodeType="withEffect">
                                  <p:stCondLst>
                                    <p:cond delay="250"/>
                                  </p:stCondLst>
                                  <p:childTnLst>
                                    <p:set>
                                      <p:cBhvr>
                                        <p:cTn id="79" dur="1" fill="hold">
                                          <p:stCondLst>
                                            <p:cond delay="0"/>
                                          </p:stCondLst>
                                        </p:cTn>
                                        <p:tgtEl>
                                          <p:spTgt spid="92"/>
                                        </p:tgtEl>
                                        <p:attrNameLst>
                                          <p:attrName>style.visibility</p:attrName>
                                        </p:attrNameLst>
                                      </p:cBhvr>
                                      <p:to>
                                        <p:strVal val="visible"/>
                                      </p:to>
                                    </p:set>
                                    <p:animEffect transition="in" filter="fade">
                                      <p:cBhvr>
                                        <p:cTn id="80" dur="500"/>
                                        <p:tgtEl>
                                          <p:spTgt spid="92"/>
                                        </p:tgtEl>
                                      </p:cBhvr>
                                    </p:animEffect>
                                    <p:anim calcmode="lin" valueType="num">
                                      <p:cBhvr>
                                        <p:cTn id="81" dur="500" fill="hold"/>
                                        <p:tgtEl>
                                          <p:spTgt spid="92"/>
                                        </p:tgtEl>
                                        <p:attrNameLst>
                                          <p:attrName>ppt_x</p:attrName>
                                        </p:attrNameLst>
                                      </p:cBhvr>
                                      <p:tavLst>
                                        <p:tav tm="0">
                                          <p:val>
                                            <p:strVal val="#ppt_x"/>
                                          </p:val>
                                        </p:tav>
                                        <p:tav tm="100000">
                                          <p:val>
                                            <p:strVal val="#ppt_x"/>
                                          </p:val>
                                        </p:tav>
                                      </p:tavLst>
                                    </p:anim>
                                    <p:anim calcmode="lin" valueType="num">
                                      <p:cBhvr>
                                        <p:cTn id="82" dur="500" fill="hold"/>
                                        <p:tgtEl>
                                          <p:spTgt spid="92"/>
                                        </p:tgtEl>
                                        <p:attrNameLst>
                                          <p:attrName>ppt_y</p:attrName>
                                        </p:attrNameLst>
                                      </p:cBhvr>
                                      <p:tavLst>
                                        <p:tav tm="0">
                                          <p:val>
                                            <p:strVal val="#ppt_y+.1"/>
                                          </p:val>
                                        </p:tav>
                                        <p:tav tm="100000">
                                          <p:val>
                                            <p:strVal val="#ppt_y"/>
                                          </p:val>
                                        </p:tav>
                                      </p:tavLst>
                                    </p:anim>
                                  </p:childTnLst>
                                </p:cTn>
                              </p:par>
                              <p:par>
                                <p:cTn id="83" presetID="42" presetClass="entr" presetSubtype="0" fill="hold" nodeType="withEffect">
                                  <p:stCondLst>
                                    <p:cond delay="500"/>
                                  </p:stCondLst>
                                  <p:childTnLst>
                                    <p:set>
                                      <p:cBhvr>
                                        <p:cTn id="84" dur="1" fill="hold">
                                          <p:stCondLst>
                                            <p:cond delay="0"/>
                                          </p:stCondLst>
                                        </p:cTn>
                                        <p:tgtEl>
                                          <p:spTgt spid="93"/>
                                        </p:tgtEl>
                                        <p:attrNameLst>
                                          <p:attrName>style.visibility</p:attrName>
                                        </p:attrNameLst>
                                      </p:cBhvr>
                                      <p:to>
                                        <p:strVal val="visible"/>
                                      </p:to>
                                    </p:set>
                                    <p:animEffect transition="in" filter="fade">
                                      <p:cBhvr>
                                        <p:cTn id="85" dur="500"/>
                                        <p:tgtEl>
                                          <p:spTgt spid="93"/>
                                        </p:tgtEl>
                                      </p:cBhvr>
                                    </p:animEffect>
                                    <p:anim calcmode="lin" valueType="num">
                                      <p:cBhvr>
                                        <p:cTn id="86" dur="500" fill="hold"/>
                                        <p:tgtEl>
                                          <p:spTgt spid="93"/>
                                        </p:tgtEl>
                                        <p:attrNameLst>
                                          <p:attrName>ppt_x</p:attrName>
                                        </p:attrNameLst>
                                      </p:cBhvr>
                                      <p:tavLst>
                                        <p:tav tm="0">
                                          <p:val>
                                            <p:strVal val="#ppt_x"/>
                                          </p:val>
                                        </p:tav>
                                        <p:tav tm="100000">
                                          <p:val>
                                            <p:strVal val="#ppt_x"/>
                                          </p:val>
                                        </p:tav>
                                      </p:tavLst>
                                    </p:anim>
                                    <p:anim calcmode="lin" valueType="num">
                                      <p:cBhvr>
                                        <p:cTn id="87" dur="500" fill="hold"/>
                                        <p:tgtEl>
                                          <p:spTgt spid="93"/>
                                        </p:tgtEl>
                                        <p:attrNameLst>
                                          <p:attrName>ppt_y</p:attrName>
                                        </p:attrNameLst>
                                      </p:cBhvr>
                                      <p:tavLst>
                                        <p:tav tm="0">
                                          <p:val>
                                            <p:strVal val="#ppt_y+.1"/>
                                          </p:val>
                                        </p:tav>
                                        <p:tav tm="100000">
                                          <p:val>
                                            <p:strVal val="#ppt_y"/>
                                          </p:val>
                                        </p:tav>
                                      </p:tavLst>
                                    </p:anim>
                                  </p:childTnLst>
                                </p:cTn>
                              </p:par>
                              <p:par>
                                <p:cTn id="88" presetID="42" presetClass="entr" presetSubtype="0" fill="hold" nodeType="withEffect">
                                  <p:stCondLst>
                                    <p:cond delay="750"/>
                                  </p:stCondLst>
                                  <p:childTnLst>
                                    <p:set>
                                      <p:cBhvr>
                                        <p:cTn id="89" dur="1" fill="hold">
                                          <p:stCondLst>
                                            <p:cond delay="0"/>
                                          </p:stCondLst>
                                        </p:cTn>
                                        <p:tgtEl>
                                          <p:spTgt spid="91"/>
                                        </p:tgtEl>
                                        <p:attrNameLst>
                                          <p:attrName>style.visibility</p:attrName>
                                        </p:attrNameLst>
                                      </p:cBhvr>
                                      <p:to>
                                        <p:strVal val="visible"/>
                                      </p:to>
                                    </p:set>
                                    <p:animEffect transition="in" filter="fade">
                                      <p:cBhvr>
                                        <p:cTn id="90" dur="500"/>
                                        <p:tgtEl>
                                          <p:spTgt spid="91"/>
                                        </p:tgtEl>
                                      </p:cBhvr>
                                    </p:animEffect>
                                    <p:anim calcmode="lin" valueType="num">
                                      <p:cBhvr>
                                        <p:cTn id="91" dur="500" fill="hold"/>
                                        <p:tgtEl>
                                          <p:spTgt spid="91"/>
                                        </p:tgtEl>
                                        <p:attrNameLst>
                                          <p:attrName>ppt_x</p:attrName>
                                        </p:attrNameLst>
                                      </p:cBhvr>
                                      <p:tavLst>
                                        <p:tav tm="0">
                                          <p:val>
                                            <p:strVal val="#ppt_x"/>
                                          </p:val>
                                        </p:tav>
                                        <p:tav tm="100000">
                                          <p:val>
                                            <p:strVal val="#ppt_x"/>
                                          </p:val>
                                        </p:tav>
                                      </p:tavLst>
                                    </p:anim>
                                    <p:anim calcmode="lin" valueType="num">
                                      <p:cBhvr>
                                        <p:cTn id="92" dur="500" fill="hold"/>
                                        <p:tgtEl>
                                          <p:spTgt spid="91"/>
                                        </p:tgtEl>
                                        <p:attrNameLst>
                                          <p:attrName>ppt_y</p:attrName>
                                        </p:attrNameLst>
                                      </p:cBhvr>
                                      <p:tavLst>
                                        <p:tav tm="0">
                                          <p:val>
                                            <p:strVal val="#ppt_y+.1"/>
                                          </p:val>
                                        </p:tav>
                                        <p:tav tm="100000">
                                          <p:val>
                                            <p:strVal val="#ppt_y"/>
                                          </p:val>
                                        </p:tav>
                                      </p:tavLst>
                                    </p:anim>
                                  </p:childTnLst>
                                </p:cTn>
                              </p:par>
                              <p:par>
                                <p:cTn id="93" presetID="42" presetClass="entr" presetSubtype="0" fill="hold" nodeType="withEffect">
                                  <p:stCondLst>
                                    <p:cond delay="1000"/>
                                  </p:stCondLst>
                                  <p:childTnLst>
                                    <p:set>
                                      <p:cBhvr>
                                        <p:cTn id="94" dur="1" fill="hold">
                                          <p:stCondLst>
                                            <p:cond delay="0"/>
                                          </p:stCondLst>
                                        </p:cTn>
                                        <p:tgtEl>
                                          <p:spTgt spid="90"/>
                                        </p:tgtEl>
                                        <p:attrNameLst>
                                          <p:attrName>style.visibility</p:attrName>
                                        </p:attrNameLst>
                                      </p:cBhvr>
                                      <p:to>
                                        <p:strVal val="visible"/>
                                      </p:to>
                                    </p:set>
                                    <p:animEffect transition="in" filter="fade">
                                      <p:cBhvr>
                                        <p:cTn id="95" dur="500"/>
                                        <p:tgtEl>
                                          <p:spTgt spid="90"/>
                                        </p:tgtEl>
                                      </p:cBhvr>
                                    </p:animEffect>
                                    <p:anim calcmode="lin" valueType="num">
                                      <p:cBhvr>
                                        <p:cTn id="96" dur="500" fill="hold"/>
                                        <p:tgtEl>
                                          <p:spTgt spid="90"/>
                                        </p:tgtEl>
                                        <p:attrNameLst>
                                          <p:attrName>ppt_x</p:attrName>
                                        </p:attrNameLst>
                                      </p:cBhvr>
                                      <p:tavLst>
                                        <p:tav tm="0">
                                          <p:val>
                                            <p:strVal val="#ppt_x"/>
                                          </p:val>
                                        </p:tav>
                                        <p:tav tm="100000">
                                          <p:val>
                                            <p:strVal val="#ppt_x"/>
                                          </p:val>
                                        </p:tav>
                                      </p:tavLst>
                                    </p:anim>
                                    <p:anim calcmode="lin" valueType="num">
                                      <p:cBhvr>
                                        <p:cTn id="97" dur="500" fill="hold"/>
                                        <p:tgtEl>
                                          <p:spTgt spid="90"/>
                                        </p:tgtEl>
                                        <p:attrNameLst>
                                          <p:attrName>ppt_y</p:attrName>
                                        </p:attrNameLst>
                                      </p:cBhvr>
                                      <p:tavLst>
                                        <p:tav tm="0">
                                          <p:val>
                                            <p:strVal val="#ppt_y+.1"/>
                                          </p:val>
                                        </p:tav>
                                        <p:tav tm="100000">
                                          <p:val>
                                            <p:strVal val="#ppt_y"/>
                                          </p:val>
                                        </p:tav>
                                      </p:tavLst>
                                    </p:anim>
                                  </p:childTnLst>
                                </p:cTn>
                              </p:par>
                            </p:childTnLst>
                          </p:cTn>
                        </p:par>
                        <p:par>
                          <p:cTn id="98" fill="hold">
                            <p:stCondLst>
                              <p:cond delay="1500"/>
                            </p:stCondLst>
                            <p:childTnLst>
                              <p:par>
                                <p:cTn id="99" presetID="10" presetClass="entr" presetSubtype="0" fill="hold" nodeType="afterEffect">
                                  <p:stCondLst>
                                    <p:cond delay="0"/>
                                  </p:stCondLst>
                                  <p:childTnLst>
                                    <p:set>
                                      <p:cBhvr>
                                        <p:cTn id="100" dur="1" fill="hold">
                                          <p:stCondLst>
                                            <p:cond delay="0"/>
                                          </p:stCondLst>
                                        </p:cTn>
                                        <p:tgtEl>
                                          <p:spTgt spid="80"/>
                                        </p:tgtEl>
                                        <p:attrNameLst>
                                          <p:attrName>style.visibility</p:attrName>
                                        </p:attrNameLst>
                                      </p:cBhvr>
                                      <p:to>
                                        <p:strVal val="visible"/>
                                      </p:to>
                                    </p:set>
                                    <p:animEffect transition="in" filter="fade">
                                      <p:cBhvr>
                                        <p:cTn id="101" dur="500"/>
                                        <p:tgtEl>
                                          <p:spTgt spid="80"/>
                                        </p:tgtEl>
                                      </p:cBhvr>
                                    </p:animEffect>
                                  </p:childTnLst>
                                </p:cTn>
                              </p:par>
                              <p:par>
                                <p:cTn id="102" presetID="26" presetClass="emph" presetSubtype="0" fill="hold" nodeType="withEffect">
                                  <p:stCondLst>
                                    <p:cond delay="0"/>
                                  </p:stCondLst>
                                  <p:childTnLst>
                                    <p:animEffect transition="out" filter="fade">
                                      <p:cBhvr>
                                        <p:cTn id="103" dur="500" tmFilter="0, 0; .2, .5; .8, .5; 1, 0"/>
                                        <p:tgtEl>
                                          <p:spTgt spid="80"/>
                                        </p:tgtEl>
                                      </p:cBhvr>
                                    </p:animEffect>
                                    <p:animScale>
                                      <p:cBhvr>
                                        <p:cTn id="104" dur="250" autoRev="1" fill="hold"/>
                                        <p:tgtEl>
                                          <p:spTgt spid="80"/>
                                        </p:tgtEl>
                                      </p:cBhvr>
                                      <p:by x="105000" y="105000"/>
                                    </p:animScale>
                                  </p:childTnLst>
                                </p:cTn>
                              </p:par>
                            </p:childTnLst>
                          </p:cTn>
                        </p:par>
                      </p:childTnLst>
                    </p:cTn>
                  </p:par>
                  <p:par>
                    <p:cTn id="105" fill="hold">
                      <p:stCondLst>
                        <p:cond delay="indefinite"/>
                      </p:stCondLst>
                      <p:childTnLst>
                        <p:par>
                          <p:cTn id="106" fill="hold">
                            <p:stCondLst>
                              <p:cond delay="0"/>
                            </p:stCondLst>
                            <p:childTnLst>
                              <p:par>
                                <p:cTn id="107" presetID="22" presetClass="entr" presetSubtype="4" fill="hold" grpId="0" nodeType="clickEffect">
                                  <p:stCondLst>
                                    <p:cond delay="0"/>
                                  </p:stCondLst>
                                  <p:childTnLst>
                                    <p:set>
                                      <p:cBhvr>
                                        <p:cTn id="108" dur="1" fill="hold">
                                          <p:stCondLst>
                                            <p:cond delay="0"/>
                                          </p:stCondLst>
                                        </p:cTn>
                                        <p:tgtEl>
                                          <p:spTgt spid="24"/>
                                        </p:tgtEl>
                                        <p:attrNameLst>
                                          <p:attrName>style.visibility</p:attrName>
                                        </p:attrNameLst>
                                      </p:cBhvr>
                                      <p:to>
                                        <p:strVal val="visible"/>
                                      </p:to>
                                    </p:set>
                                    <p:animEffect transition="in" filter="wipe(down)">
                                      <p:cBhvr>
                                        <p:cTn id="109" dur="500"/>
                                        <p:tgtEl>
                                          <p:spTgt spid="24"/>
                                        </p:tgtEl>
                                      </p:cBhvr>
                                    </p:animEffect>
                                  </p:childTnLst>
                                </p:cTn>
                              </p:par>
                              <p:par>
                                <p:cTn id="110" presetID="42" presetClass="entr" presetSubtype="0" fill="hold" nodeType="withEffect">
                                  <p:stCondLst>
                                    <p:cond delay="250"/>
                                  </p:stCondLst>
                                  <p:childTnLst>
                                    <p:set>
                                      <p:cBhvr>
                                        <p:cTn id="111" dur="1" fill="hold">
                                          <p:stCondLst>
                                            <p:cond delay="0"/>
                                          </p:stCondLst>
                                        </p:cTn>
                                        <p:tgtEl>
                                          <p:spTgt spid="72"/>
                                        </p:tgtEl>
                                        <p:attrNameLst>
                                          <p:attrName>style.visibility</p:attrName>
                                        </p:attrNameLst>
                                      </p:cBhvr>
                                      <p:to>
                                        <p:strVal val="visible"/>
                                      </p:to>
                                    </p:set>
                                    <p:animEffect transition="in" filter="fade">
                                      <p:cBhvr>
                                        <p:cTn id="112" dur="500"/>
                                        <p:tgtEl>
                                          <p:spTgt spid="72"/>
                                        </p:tgtEl>
                                      </p:cBhvr>
                                    </p:animEffect>
                                    <p:anim calcmode="lin" valueType="num">
                                      <p:cBhvr>
                                        <p:cTn id="113" dur="500" fill="hold"/>
                                        <p:tgtEl>
                                          <p:spTgt spid="72"/>
                                        </p:tgtEl>
                                        <p:attrNameLst>
                                          <p:attrName>ppt_x</p:attrName>
                                        </p:attrNameLst>
                                      </p:cBhvr>
                                      <p:tavLst>
                                        <p:tav tm="0">
                                          <p:val>
                                            <p:strVal val="#ppt_x"/>
                                          </p:val>
                                        </p:tav>
                                        <p:tav tm="100000">
                                          <p:val>
                                            <p:strVal val="#ppt_x"/>
                                          </p:val>
                                        </p:tav>
                                      </p:tavLst>
                                    </p:anim>
                                    <p:anim calcmode="lin" valueType="num">
                                      <p:cBhvr>
                                        <p:cTn id="114" dur="500" fill="hold"/>
                                        <p:tgtEl>
                                          <p:spTgt spid="72"/>
                                        </p:tgtEl>
                                        <p:attrNameLst>
                                          <p:attrName>ppt_y</p:attrName>
                                        </p:attrNameLst>
                                      </p:cBhvr>
                                      <p:tavLst>
                                        <p:tav tm="0">
                                          <p:val>
                                            <p:strVal val="#ppt_y+.1"/>
                                          </p:val>
                                        </p:tav>
                                        <p:tav tm="100000">
                                          <p:val>
                                            <p:strVal val="#ppt_y"/>
                                          </p:val>
                                        </p:tav>
                                      </p:tavLst>
                                    </p:anim>
                                  </p:childTnLst>
                                </p:cTn>
                              </p:par>
                              <p:par>
                                <p:cTn id="115" presetID="42" presetClass="entr" presetSubtype="0" fill="hold" nodeType="withEffect">
                                  <p:stCondLst>
                                    <p:cond delay="500"/>
                                  </p:stCondLst>
                                  <p:childTnLst>
                                    <p:set>
                                      <p:cBhvr>
                                        <p:cTn id="116" dur="1" fill="hold">
                                          <p:stCondLst>
                                            <p:cond delay="0"/>
                                          </p:stCondLst>
                                        </p:cTn>
                                        <p:tgtEl>
                                          <p:spTgt spid="73"/>
                                        </p:tgtEl>
                                        <p:attrNameLst>
                                          <p:attrName>style.visibility</p:attrName>
                                        </p:attrNameLst>
                                      </p:cBhvr>
                                      <p:to>
                                        <p:strVal val="visible"/>
                                      </p:to>
                                    </p:set>
                                    <p:animEffect transition="in" filter="fade">
                                      <p:cBhvr>
                                        <p:cTn id="117" dur="500"/>
                                        <p:tgtEl>
                                          <p:spTgt spid="73"/>
                                        </p:tgtEl>
                                      </p:cBhvr>
                                    </p:animEffect>
                                    <p:anim calcmode="lin" valueType="num">
                                      <p:cBhvr>
                                        <p:cTn id="118" dur="500" fill="hold"/>
                                        <p:tgtEl>
                                          <p:spTgt spid="73"/>
                                        </p:tgtEl>
                                        <p:attrNameLst>
                                          <p:attrName>ppt_x</p:attrName>
                                        </p:attrNameLst>
                                      </p:cBhvr>
                                      <p:tavLst>
                                        <p:tav tm="0">
                                          <p:val>
                                            <p:strVal val="#ppt_x"/>
                                          </p:val>
                                        </p:tav>
                                        <p:tav tm="100000">
                                          <p:val>
                                            <p:strVal val="#ppt_x"/>
                                          </p:val>
                                        </p:tav>
                                      </p:tavLst>
                                    </p:anim>
                                    <p:anim calcmode="lin" valueType="num">
                                      <p:cBhvr>
                                        <p:cTn id="119" dur="500" fill="hold"/>
                                        <p:tgtEl>
                                          <p:spTgt spid="73"/>
                                        </p:tgtEl>
                                        <p:attrNameLst>
                                          <p:attrName>ppt_y</p:attrName>
                                        </p:attrNameLst>
                                      </p:cBhvr>
                                      <p:tavLst>
                                        <p:tav tm="0">
                                          <p:val>
                                            <p:strVal val="#ppt_y+.1"/>
                                          </p:val>
                                        </p:tav>
                                        <p:tav tm="100000">
                                          <p:val>
                                            <p:strVal val="#ppt_y"/>
                                          </p:val>
                                        </p:tav>
                                      </p:tavLst>
                                    </p:anim>
                                  </p:childTnLst>
                                </p:cTn>
                              </p:par>
                              <p:par>
                                <p:cTn id="120" presetID="42" presetClass="entr" presetSubtype="0" fill="hold" nodeType="withEffect">
                                  <p:stCondLst>
                                    <p:cond delay="750"/>
                                  </p:stCondLst>
                                  <p:childTnLst>
                                    <p:set>
                                      <p:cBhvr>
                                        <p:cTn id="121" dur="1" fill="hold">
                                          <p:stCondLst>
                                            <p:cond delay="0"/>
                                          </p:stCondLst>
                                        </p:cTn>
                                        <p:tgtEl>
                                          <p:spTgt spid="74"/>
                                        </p:tgtEl>
                                        <p:attrNameLst>
                                          <p:attrName>style.visibility</p:attrName>
                                        </p:attrNameLst>
                                      </p:cBhvr>
                                      <p:to>
                                        <p:strVal val="visible"/>
                                      </p:to>
                                    </p:set>
                                    <p:animEffect transition="in" filter="fade">
                                      <p:cBhvr>
                                        <p:cTn id="122" dur="500"/>
                                        <p:tgtEl>
                                          <p:spTgt spid="74"/>
                                        </p:tgtEl>
                                      </p:cBhvr>
                                    </p:animEffect>
                                    <p:anim calcmode="lin" valueType="num">
                                      <p:cBhvr>
                                        <p:cTn id="123" dur="500" fill="hold"/>
                                        <p:tgtEl>
                                          <p:spTgt spid="74"/>
                                        </p:tgtEl>
                                        <p:attrNameLst>
                                          <p:attrName>ppt_x</p:attrName>
                                        </p:attrNameLst>
                                      </p:cBhvr>
                                      <p:tavLst>
                                        <p:tav tm="0">
                                          <p:val>
                                            <p:strVal val="#ppt_x"/>
                                          </p:val>
                                        </p:tav>
                                        <p:tav tm="100000">
                                          <p:val>
                                            <p:strVal val="#ppt_x"/>
                                          </p:val>
                                        </p:tav>
                                      </p:tavLst>
                                    </p:anim>
                                    <p:anim calcmode="lin" valueType="num">
                                      <p:cBhvr>
                                        <p:cTn id="124" dur="500" fill="hold"/>
                                        <p:tgtEl>
                                          <p:spTgt spid="74"/>
                                        </p:tgtEl>
                                        <p:attrNameLst>
                                          <p:attrName>ppt_y</p:attrName>
                                        </p:attrNameLst>
                                      </p:cBhvr>
                                      <p:tavLst>
                                        <p:tav tm="0">
                                          <p:val>
                                            <p:strVal val="#ppt_y+.1"/>
                                          </p:val>
                                        </p:tav>
                                        <p:tav tm="100000">
                                          <p:val>
                                            <p:strVal val="#ppt_y"/>
                                          </p:val>
                                        </p:tav>
                                      </p:tavLst>
                                    </p:anim>
                                  </p:childTnLst>
                                </p:cTn>
                              </p:par>
                              <p:par>
                                <p:cTn id="125" presetID="42" presetClass="entr" presetSubtype="0" fill="hold" nodeType="withEffect">
                                  <p:stCondLst>
                                    <p:cond delay="1000"/>
                                  </p:stCondLst>
                                  <p:childTnLst>
                                    <p:set>
                                      <p:cBhvr>
                                        <p:cTn id="126" dur="1" fill="hold">
                                          <p:stCondLst>
                                            <p:cond delay="0"/>
                                          </p:stCondLst>
                                        </p:cTn>
                                        <p:tgtEl>
                                          <p:spTgt spid="75"/>
                                        </p:tgtEl>
                                        <p:attrNameLst>
                                          <p:attrName>style.visibility</p:attrName>
                                        </p:attrNameLst>
                                      </p:cBhvr>
                                      <p:to>
                                        <p:strVal val="visible"/>
                                      </p:to>
                                    </p:set>
                                    <p:animEffect transition="in" filter="fade">
                                      <p:cBhvr>
                                        <p:cTn id="127" dur="500"/>
                                        <p:tgtEl>
                                          <p:spTgt spid="75"/>
                                        </p:tgtEl>
                                      </p:cBhvr>
                                    </p:animEffect>
                                    <p:anim calcmode="lin" valueType="num">
                                      <p:cBhvr>
                                        <p:cTn id="128" dur="500" fill="hold"/>
                                        <p:tgtEl>
                                          <p:spTgt spid="75"/>
                                        </p:tgtEl>
                                        <p:attrNameLst>
                                          <p:attrName>ppt_x</p:attrName>
                                        </p:attrNameLst>
                                      </p:cBhvr>
                                      <p:tavLst>
                                        <p:tav tm="0">
                                          <p:val>
                                            <p:strVal val="#ppt_x"/>
                                          </p:val>
                                        </p:tav>
                                        <p:tav tm="100000">
                                          <p:val>
                                            <p:strVal val="#ppt_x"/>
                                          </p:val>
                                        </p:tav>
                                      </p:tavLst>
                                    </p:anim>
                                    <p:anim calcmode="lin" valueType="num">
                                      <p:cBhvr>
                                        <p:cTn id="129" dur="500" fill="hold"/>
                                        <p:tgtEl>
                                          <p:spTgt spid="75"/>
                                        </p:tgtEl>
                                        <p:attrNameLst>
                                          <p:attrName>ppt_y</p:attrName>
                                        </p:attrNameLst>
                                      </p:cBhvr>
                                      <p:tavLst>
                                        <p:tav tm="0">
                                          <p:val>
                                            <p:strVal val="#ppt_y+.1"/>
                                          </p:val>
                                        </p:tav>
                                        <p:tav tm="100000">
                                          <p:val>
                                            <p:strVal val="#ppt_y"/>
                                          </p:val>
                                        </p:tav>
                                      </p:tavLst>
                                    </p:anim>
                                  </p:childTnLst>
                                </p:cTn>
                              </p:par>
                              <p:par>
                                <p:cTn id="130" presetID="42" presetClass="entr" presetSubtype="0" fill="hold" nodeType="withEffect">
                                  <p:stCondLst>
                                    <p:cond delay="1250"/>
                                  </p:stCondLst>
                                  <p:childTnLst>
                                    <p:set>
                                      <p:cBhvr>
                                        <p:cTn id="131" dur="1" fill="hold">
                                          <p:stCondLst>
                                            <p:cond delay="0"/>
                                          </p:stCondLst>
                                        </p:cTn>
                                        <p:tgtEl>
                                          <p:spTgt spid="88"/>
                                        </p:tgtEl>
                                        <p:attrNameLst>
                                          <p:attrName>style.visibility</p:attrName>
                                        </p:attrNameLst>
                                      </p:cBhvr>
                                      <p:to>
                                        <p:strVal val="visible"/>
                                      </p:to>
                                    </p:set>
                                    <p:animEffect transition="in" filter="fade">
                                      <p:cBhvr>
                                        <p:cTn id="132" dur="500"/>
                                        <p:tgtEl>
                                          <p:spTgt spid="88"/>
                                        </p:tgtEl>
                                      </p:cBhvr>
                                    </p:animEffect>
                                    <p:anim calcmode="lin" valueType="num">
                                      <p:cBhvr>
                                        <p:cTn id="133" dur="500" fill="hold"/>
                                        <p:tgtEl>
                                          <p:spTgt spid="88"/>
                                        </p:tgtEl>
                                        <p:attrNameLst>
                                          <p:attrName>ppt_x</p:attrName>
                                        </p:attrNameLst>
                                      </p:cBhvr>
                                      <p:tavLst>
                                        <p:tav tm="0">
                                          <p:val>
                                            <p:strVal val="#ppt_x"/>
                                          </p:val>
                                        </p:tav>
                                        <p:tav tm="100000">
                                          <p:val>
                                            <p:strVal val="#ppt_x"/>
                                          </p:val>
                                        </p:tav>
                                      </p:tavLst>
                                    </p:anim>
                                    <p:anim calcmode="lin" valueType="num">
                                      <p:cBhvr>
                                        <p:cTn id="134" dur="500" fill="hold"/>
                                        <p:tgtEl>
                                          <p:spTgt spid="88"/>
                                        </p:tgtEl>
                                        <p:attrNameLst>
                                          <p:attrName>ppt_y</p:attrName>
                                        </p:attrNameLst>
                                      </p:cBhvr>
                                      <p:tavLst>
                                        <p:tav tm="0">
                                          <p:val>
                                            <p:strVal val="#ppt_y+.1"/>
                                          </p:val>
                                        </p:tav>
                                        <p:tav tm="100000">
                                          <p:val>
                                            <p:strVal val="#ppt_y"/>
                                          </p:val>
                                        </p:tav>
                                      </p:tavLst>
                                    </p:anim>
                                  </p:childTnLst>
                                </p:cTn>
                              </p:par>
                              <p:par>
                                <p:cTn id="135" presetID="42" presetClass="entr" presetSubtype="0" fill="hold" nodeType="withEffect">
                                  <p:stCondLst>
                                    <p:cond delay="1500"/>
                                  </p:stCondLst>
                                  <p:childTnLst>
                                    <p:set>
                                      <p:cBhvr>
                                        <p:cTn id="136" dur="1" fill="hold">
                                          <p:stCondLst>
                                            <p:cond delay="0"/>
                                          </p:stCondLst>
                                        </p:cTn>
                                        <p:tgtEl>
                                          <p:spTgt spid="78"/>
                                        </p:tgtEl>
                                        <p:attrNameLst>
                                          <p:attrName>style.visibility</p:attrName>
                                        </p:attrNameLst>
                                      </p:cBhvr>
                                      <p:to>
                                        <p:strVal val="visible"/>
                                      </p:to>
                                    </p:set>
                                    <p:animEffect transition="in" filter="fade">
                                      <p:cBhvr>
                                        <p:cTn id="137" dur="500"/>
                                        <p:tgtEl>
                                          <p:spTgt spid="78"/>
                                        </p:tgtEl>
                                      </p:cBhvr>
                                    </p:animEffect>
                                    <p:anim calcmode="lin" valueType="num">
                                      <p:cBhvr>
                                        <p:cTn id="138" dur="500" fill="hold"/>
                                        <p:tgtEl>
                                          <p:spTgt spid="78"/>
                                        </p:tgtEl>
                                        <p:attrNameLst>
                                          <p:attrName>ppt_x</p:attrName>
                                        </p:attrNameLst>
                                      </p:cBhvr>
                                      <p:tavLst>
                                        <p:tav tm="0">
                                          <p:val>
                                            <p:strVal val="#ppt_x"/>
                                          </p:val>
                                        </p:tav>
                                        <p:tav tm="100000">
                                          <p:val>
                                            <p:strVal val="#ppt_x"/>
                                          </p:val>
                                        </p:tav>
                                      </p:tavLst>
                                    </p:anim>
                                    <p:anim calcmode="lin" valueType="num">
                                      <p:cBhvr>
                                        <p:cTn id="139" dur="500" fill="hold"/>
                                        <p:tgtEl>
                                          <p:spTgt spid="7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0" grpId="0" animBg="1"/>
      <p:bldP spid="21" grpId="0" animBg="1"/>
      <p:bldP spid="22" grpId="0" animBg="1"/>
      <p:bldP spid="24"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Rectangle: Rounded Corners 41">
            <a:extLst>
              <a:ext uri="{FF2B5EF4-FFF2-40B4-BE49-F238E27FC236}">
                <a16:creationId xmlns:a16="http://schemas.microsoft.com/office/drawing/2014/main" id="{7F56306E-97E2-472D-AD85-802B32CCA3FD}"/>
              </a:ext>
            </a:extLst>
          </p:cNvPr>
          <p:cNvSpPr/>
          <p:nvPr/>
        </p:nvSpPr>
        <p:spPr bwMode="black">
          <a:xfrm>
            <a:off x="-868" y="3490584"/>
            <a:ext cx="12192868" cy="1614427"/>
          </a:xfrm>
          <a:prstGeom prst="roundRect">
            <a:avLst>
              <a:gd name="adj" fmla="val 0"/>
            </a:avLst>
          </a:prstGeom>
          <a:solidFill>
            <a:schemeClr val="accent1"/>
          </a:solidFill>
          <a:ln>
            <a:noFill/>
          </a:ln>
          <a:extLst/>
        </p:spPr>
        <p:style>
          <a:lnRef idx="2">
            <a:schemeClr val="accent3"/>
          </a:lnRef>
          <a:fillRef idx="1">
            <a:schemeClr val="lt1"/>
          </a:fillRef>
          <a:effectRef idx="0">
            <a:schemeClr val="accent3"/>
          </a:effectRef>
          <a:fontRef idx="minor">
            <a:schemeClr val="dk1"/>
          </a:fontRef>
        </p:style>
        <p:txBody>
          <a:bodyPr vert="horz" wrap="square" lIns="69953" tIns="91440" rIns="69953" bIns="34976"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0" cap="none" spc="0" normalizeH="0" baseline="0" noProof="0">
              <a:ln>
                <a:noFill/>
              </a:ln>
              <a:gradFill>
                <a:gsLst>
                  <a:gs pos="1250">
                    <a:srgbClr val="0078D4"/>
                  </a:gs>
                  <a:gs pos="99000">
                    <a:srgbClr val="0078D4"/>
                  </a:gs>
                </a:gsLst>
                <a:lin ang="5400000" scaled="0"/>
              </a:gradFill>
              <a:effectLst/>
              <a:uLnTx/>
              <a:uFillTx/>
              <a:latin typeface="Segoe UI"/>
              <a:ea typeface="+mn-ea"/>
              <a:cs typeface="+mn-cs"/>
            </a:endParaRPr>
          </a:p>
        </p:txBody>
      </p:sp>
      <p:sp>
        <p:nvSpPr>
          <p:cNvPr id="20" name="Title 19"/>
          <p:cNvSpPr>
            <a:spLocks noGrp="1"/>
          </p:cNvSpPr>
          <p:nvPr>
            <p:ph type="title"/>
          </p:nvPr>
        </p:nvSpPr>
        <p:spPr/>
        <p:txBody>
          <a:bodyPr/>
          <a:lstStyle/>
          <a:p>
            <a:r>
              <a:rPr lang="en-US">
                <a:gradFill>
                  <a:gsLst>
                    <a:gs pos="1250">
                      <a:schemeClr val="tx1"/>
                    </a:gs>
                    <a:gs pos="99000">
                      <a:schemeClr val="tx1"/>
                    </a:gs>
                  </a:gsLst>
                  <a:lin ang="5400000" scaled="0"/>
                </a:gradFill>
              </a:rPr>
              <a:t>Threat protection</a:t>
            </a:r>
          </a:p>
        </p:txBody>
      </p:sp>
      <p:sp>
        <p:nvSpPr>
          <p:cNvPr id="5" name="Text Placeholder 4"/>
          <p:cNvSpPr>
            <a:spLocks noGrp="1"/>
          </p:cNvSpPr>
          <p:nvPr>
            <p:ph type="body" sz="quarter" idx="4294967295"/>
          </p:nvPr>
        </p:nvSpPr>
        <p:spPr>
          <a:xfrm>
            <a:off x="680688" y="3675671"/>
            <a:ext cx="10830625" cy="276999"/>
          </a:xfrm>
        </p:spPr>
        <p:txBody>
          <a:bodyPr/>
          <a:lstStyle/>
          <a:p>
            <a:pPr marL="0" indent="0" algn="ctr" defTabSz="914400">
              <a:spcBef>
                <a:spcPts val="0"/>
              </a:spcBef>
              <a:buSzTx/>
              <a:buNone/>
              <a:defRPr/>
            </a:pPr>
            <a:r>
              <a:rPr lang="en-US" sz="1800" b="1" kern="0">
                <a:gradFill>
                  <a:gsLst>
                    <a:gs pos="1250">
                      <a:schemeClr val="bg1"/>
                    </a:gs>
                    <a:gs pos="99000">
                      <a:schemeClr val="bg1"/>
                    </a:gs>
                  </a:gsLst>
                  <a:lin ang="5400000" scaled="0"/>
                </a:gradFill>
                <a:latin typeface="+mn-lt"/>
                <a:cs typeface="+mn-cs"/>
              </a:rPr>
              <a:t>STRATEGIC IMPERATIVES</a:t>
            </a:r>
          </a:p>
        </p:txBody>
      </p:sp>
      <p:sp>
        <p:nvSpPr>
          <p:cNvPr id="2" name="Rectangle: Rounded Corners 1"/>
          <p:cNvSpPr/>
          <p:nvPr/>
        </p:nvSpPr>
        <p:spPr bwMode="black">
          <a:xfrm>
            <a:off x="-868" y="1264559"/>
            <a:ext cx="12192868" cy="2064987"/>
          </a:xfrm>
          <a:prstGeom prst="roundRect">
            <a:avLst>
              <a:gd name="adj" fmla="val 0"/>
            </a:avLst>
          </a:prstGeom>
          <a:solidFill>
            <a:schemeClr val="bg1">
              <a:lumMod val="95000"/>
            </a:schemeClr>
          </a:solidFill>
          <a:ln>
            <a:noFill/>
          </a:ln>
          <a:extLst/>
        </p:spPr>
        <p:style>
          <a:lnRef idx="2">
            <a:schemeClr val="accent3"/>
          </a:lnRef>
          <a:fillRef idx="1">
            <a:schemeClr val="lt1"/>
          </a:fillRef>
          <a:effectRef idx="0">
            <a:schemeClr val="accent3"/>
          </a:effectRef>
          <a:fontRef idx="minor">
            <a:schemeClr val="dk1"/>
          </a:fontRef>
        </p:style>
        <p:txBody>
          <a:bodyPr vert="horz" wrap="square" lIns="69953" tIns="91440" rIns="69953" bIns="34976"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gradFill>
                  <a:gsLst>
                    <a:gs pos="1250">
                      <a:srgbClr val="0078D4"/>
                    </a:gs>
                    <a:gs pos="99000">
                      <a:srgbClr val="0078D4"/>
                    </a:gs>
                  </a:gsLst>
                  <a:lin ang="5400000" scaled="0"/>
                </a:gradFill>
                <a:effectLst/>
                <a:uLnTx/>
                <a:uFillTx/>
                <a:latin typeface="Segoe UI"/>
                <a:ea typeface="+mn-ea"/>
                <a:cs typeface="+mn-cs"/>
              </a:rPr>
              <a:t>THREAT PROTECTION LIFECYCLE</a:t>
            </a:r>
          </a:p>
        </p:txBody>
      </p:sp>
      <p:sp>
        <p:nvSpPr>
          <p:cNvPr id="6" name="Rectangle: Rounded Corners 5"/>
          <p:cNvSpPr/>
          <p:nvPr/>
        </p:nvSpPr>
        <p:spPr bwMode="black">
          <a:xfrm>
            <a:off x="4857122" y="1840768"/>
            <a:ext cx="1882416" cy="524280"/>
          </a:xfrm>
          <a:prstGeom prst="roundRect">
            <a:avLst>
              <a:gd name="adj" fmla="val 0"/>
            </a:avLst>
          </a:prstGeom>
          <a:ln w="38100">
            <a:solidFill>
              <a:schemeClr val="accent1"/>
            </a:solidFill>
          </a:ln>
          <a:extLst/>
        </p:spPr>
        <p:style>
          <a:lnRef idx="2">
            <a:schemeClr val="accent3"/>
          </a:lnRef>
          <a:fillRef idx="1">
            <a:schemeClr val="lt1"/>
          </a:fillRef>
          <a:effectRef idx="0">
            <a:schemeClr val="accent3"/>
          </a:effectRef>
          <a:fontRef idx="minor">
            <a:schemeClr val="dk1"/>
          </a:fontRef>
        </p:style>
        <p:txBody>
          <a:bodyPr vert="horz" wrap="square" lIns="69953" tIns="34976" rIns="69953" bIns="34976" numCol="1" rtlCol="0"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gradFill>
                  <a:gsLst>
                    <a:gs pos="1250">
                      <a:srgbClr val="1A1A1A"/>
                    </a:gs>
                    <a:gs pos="99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Threat Detection</a:t>
            </a:r>
          </a:p>
        </p:txBody>
      </p:sp>
      <p:sp>
        <p:nvSpPr>
          <p:cNvPr id="7" name="Rectangle: Rounded Corners 6"/>
          <p:cNvSpPr/>
          <p:nvPr/>
        </p:nvSpPr>
        <p:spPr bwMode="black">
          <a:xfrm>
            <a:off x="6997094" y="1840768"/>
            <a:ext cx="1870249" cy="524280"/>
          </a:xfrm>
          <a:prstGeom prst="roundRect">
            <a:avLst>
              <a:gd name="adj" fmla="val 0"/>
            </a:avLst>
          </a:prstGeom>
          <a:ln w="38100">
            <a:solidFill>
              <a:schemeClr val="accent1"/>
            </a:solidFill>
          </a:ln>
          <a:extLst/>
        </p:spPr>
        <p:style>
          <a:lnRef idx="2">
            <a:schemeClr val="accent3"/>
          </a:lnRef>
          <a:fillRef idx="1">
            <a:schemeClr val="lt1"/>
          </a:fillRef>
          <a:effectRef idx="0">
            <a:schemeClr val="accent3"/>
          </a:effectRef>
          <a:fontRef idx="minor">
            <a:schemeClr val="dk1"/>
          </a:fontRef>
        </p:style>
        <p:txBody>
          <a:bodyPr vert="horz" wrap="square" lIns="69953" tIns="34976" rIns="69953" bIns="34976" numCol="1" rtlCol="0"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gradFill>
                  <a:gsLst>
                    <a:gs pos="1250">
                      <a:srgbClr val="1A1A1A"/>
                    </a:gs>
                    <a:gs pos="99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Response</a:t>
            </a:r>
          </a:p>
        </p:txBody>
      </p:sp>
      <p:sp>
        <p:nvSpPr>
          <p:cNvPr id="8" name="Rectangle: Rounded Corners 7"/>
          <p:cNvSpPr/>
          <p:nvPr/>
        </p:nvSpPr>
        <p:spPr bwMode="black">
          <a:xfrm>
            <a:off x="2743329" y="1840768"/>
            <a:ext cx="1882416" cy="524280"/>
          </a:xfrm>
          <a:prstGeom prst="roundRect">
            <a:avLst>
              <a:gd name="adj" fmla="val 0"/>
            </a:avLst>
          </a:prstGeom>
          <a:ln w="38100">
            <a:solidFill>
              <a:schemeClr val="accent1"/>
            </a:solidFill>
          </a:ln>
          <a:extLst/>
        </p:spPr>
        <p:style>
          <a:lnRef idx="2">
            <a:schemeClr val="accent3"/>
          </a:lnRef>
          <a:fillRef idx="1">
            <a:schemeClr val="lt1"/>
          </a:fillRef>
          <a:effectRef idx="0">
            <a:schemeClr val="accent3"/>
          </a:effectRef>
          <a:fontRef idx="minor">
            <a:schemeClr val="dk1"/>
          </a:fontRef>
        </p:style>
        <p:txBody>
          <a:bodyPr vert="horz" wrap="square" lIns="69953" tIns="34976" rIns="69953" bIns="34976" numCol="1" rtlCol="0"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gradFill>
                  <a:gsLst>
                    <a:gs pos="1250">
                      <a:srgbClr val="1A1A1A"/>
                    </a:gs>
                    <a:gs pos="99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Threat Prevention</a:t>
            </a:r>
          </a:p>
        </p:txBody>
      </p:sp>
      <p:cxnSp>
        <p:nvCxnSpPr>
          <p:cNvPr id="10" name="Connector: Elbow 9"/>
          <p:cNvCxnSpPr>
            <a:stCxn id="7" idx="3"/>
            <a:endCxn id="6" idx="2"/>
          </p:cNvCxnSpPr>
          <p:nvPr/>
        </p:nvCxnSpPr>
        <p:spPr>
          <a:xfrm flipH="1">
            <a:off x="5798330" y="2102908"/>
            <a:ext cx="3069013" cy="262140"/>
          </a:xfrm>
          <a:prstGeom prst="bentConnector4">
            <a:avLst>
              <a:gd name="adj1" fmla="val -7449"/>
              <a:gd name="adj2" fmla="val 187205"/>
            </a:avLst>
          </a:prstGeom>
          <a:ln w="1905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 name="Connector: Elbow 11"/>
          <p:cNvCxnSpPr>
            <a:stCxn id="7" idx="3"/>
            <a:endCxn id="8" idx="2"/>
          </p:cNvCxnSpPr>
          <p:nvPr/>
        </p:nvCxnSpPr>
        <p:spPr>
          <a:xfrm flipH="1">
            <a:off x="3684537" y="2102908"/>
            <a:ext cx="5182806" cy="262140"/>
          </a:xfrm>
          <a:prstGeom prst="bentConnector4">
            <a:avLst>
              <a:gd name="adj1" fmla="val -4411"/>
              <a:gd name="adj2" fmla="val 187205"/>
            </a:avLst>
          </a:prstGeom>
          <a:ln w="1905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9" name="Rectangle: Rounded Corners 8"/>
          <p:cNvSpPr/>
          <p:nvPr/>
        </p:nvSpPr>
        <p:spPr bwMode="black">
          <a:xfrm>
            <a:off x="6922424" y="2450087"/>
            <a:ext cx="1619068" cy="327307"/>
          </a:xfrm>
          <a:prstGeom prst="roundRect">
            <a:avLst/>
          </a:prstGeom>
          <a:solidFill>
            <a:schemeClr val="bg1">
              <a:lumMod val="95000"/>
              <a:alpha val="89804"/>
            </a:schemeClr>
          </a:solidFill>
          <a:ln w="19050">
            <a:noFill/>
            <a:prstDash val="sysDash"/>
          </a:ln>
          <a:extLst/>
        </p:spPr>
        <p:style>
          <a:lnRef idx="2">
            <a:schemeClr val="accent3"/>
          </a:lnRef>
          <a:fillRef idx="1">
            <a:schemeClr val="lt1"/>
          </a:fillRef>
          <a:effectRef idx="0">
            <a:schemeClr val="accent3"/>
          </a:effectRef>
          <a:fontRef idx="minor">
            <a:schemeClr val="dk1"/>
          </a:fontRef>
        </p:style>
        <p:txBody>
          <a:bodyPr vert="horz" wrap="square" lIns="69953" tIns="34976" rIns="69953" bIns="34976" numCol="1" rtlCol="0"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0" cap="none" spc="0" normalizeH="0" baseline="0" noProof="0">
                <a:ln>
                  <a:noFill/>
                </a:ln>
                <a:gradFill>
                  <a:gsLst>
                    <a:gs pos="1250">
                      <a:srgbClr val="1A1A1A"/>
                    </a:gs>
                    <a:gs pos="99000">
                      <a:srgbClr val="1A1A1A"/>
                    </a:gs>
                  </a:gsLst>
                  <a:lin ang="5400000" scaled="0"/>
                </a:gradFill>
                <a:effectLst/>
                <a:uLnTx/>
                <a:uFillTx/>
                <a:latin typeface="Segoe UI"/>
                <a:ea typeface="+mn-ea"/>
                <a:cs typeface="+mn-cs"/>
              </a:rPr>
              <a:t>Lessons Learned</a:t>
            </a:r>
          </a:p>
        </p:txBody>
      </p:sp>
      <p:cxnSp>
        <p:nvCxnSpPr>
          <p:cNvPr id="17" name="Straight Arrow Connector 16"/>
          <p:cNvCxnSpPr>
            <a:stCxn id="6" idx="3"/>
            <a:endCxn id="7" idx="1"/>
          </p:cNvCxnSpPr>
          <p:nvPr/>
        </p:nvCxnSpPr>
        <p:spPr>
          <a:xfrm>
            <a:off x="6739538" y="2102908"/>
            <a:ext cx="257556" cy="0"/>
          </a:xfrm>
          <a:prstGeom prst="straightConnector1">
            <a:avLst/>
          </a:prstGeom>
          <a:ln w="1905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1" name="Oval 20"/>
          <p:cNvSpPr/>
          <p:nvPr/>
        </p:nvSpPr>
        <p:spPr bwMode="black">
          <a:xfrm>
            <a:off x="4717190" y="1702024"/>
            <a:ext cx="300391" cy="300391"/>
          </a:xfrm>
          <a:prstGeom prst="ellipse">
            <a:avLst/>
          </a:prstGeom>
          <a:solidFill>
            <a:schemeClr val="bg1"/>
          </a:solidFill>
          <a:ln w="28575">
            <a:solidFill>
              <a:schemeClr val="accent1"/>
            </a:solidFill>
          </a:ln>
          <a:extLst/>
        </p:spPr>
        <p:txBody>
          <a:bodyPr vert="horz" wrap="square" lIns="69953" tIns="34976" rIns="69953" bIns="34976" numCol="1" rtlCol="0"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gradFill>
                  <a:gsLst>
                    <a:gs pos="1250">
                      <a:srgbClr val="0078D4"/>
                    </a:gs>
                    <a:gs pos="99000">
                      <a:srgbClr val="0078D4"/>
                    </a:gs>
                  </a:gsLst>
                  <a:lin ang="5400000" scaled="0"/>
                </a:gradFill>
                <a:effectLst/>
                <a:uLnTx/>
                <a:uFillTx/>
                <a:latin typeface="Segoe UI"/>
                <a:ea typeface="+mn-ea"/>
                <a:cs typeface="+mn-cs"/>
              </a:rPr>
              <a:t>2</a:t>
            </a:r>
          </a:p>
        </p:txBody>
      </p:sp>
      <p:sp>
        <p:nvSpPr>
          <p:cNvPr id="22" name="Oval 21"/>
          <p:cNvSpPr/>
          <p:nvPr/>
        </p:nvSpPr>
        <p:spPr bwMode="black">
          <a:xfrm>
            <a:off x="2590930" y="1702024"/>
            <a:ext cx="300391" cy="300391"/>
          </a:xfrm>
          <a:prstGeom prst="ellipse">
            <a:avLst/>
          </a:prstGeom>
          <a:solidFill>
            <a:schemeClr val="bg1"/>
          </a:solidFill>
          <a:ln w="28575">
            <a:solidFill>
              <a:schemeClr val="accent1"/>
            </a:solidFill>
          </a:ln>
          <a:extLst/>
        </p:spPr>
        <p:txBody>
          <a:bodyPr vert="horz" wrap="square" lIns="69953" tIns="34976" rIns="69953" bIns="34976" numCol="1" rtlCol="0"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gradFill>
                  <a:gsLst>
                    <a:gs pos="1250">
                      <a:srgbClr val="0078D4"/>
                    </a:gs>
                    <a:gs pos="99000">
                      <a:srgbClr val="0078D4"/>
                    </a:gs>
                  </a:gsLst>
                  <a:lin ang="5400000" scaled="0"/>
                </a:gradFill>
                <a:effectLst/>
                <a:uLnTx/>
                <a:uFillTx/>
                <a:latin typeface="Segoe UI"/>
                <a:ea typeface="+mn-ea"/>
                <a:cs typeface="+mn-cs"/>
              </a:rPr>
              <a:t>1</a:t>
            </a:r>
          </a:p>
        </p:txBody>
      </p:sp>
      <p:sp>
        <p:nvSpPr>
          <p:cNvPr id="23" name="Oval 22"/>
          <p:cNvSpPr/>
          <p:nvPr/>
        </p:nvSpPr>
        <p:spPr bwMode="black">
          <a:xfrm>
            <a:off x="6868315" y="1702024"/>
            <a:ext cx="300391" cy="300391"/>
          </a:xfrm>
          <a:prstGeom prst="ellipse">
            <a:avLst/>
          </a:prstGeom>
          <a:solidFill>
            <a:schemeClr val="bg1"/>
          </a:solidFill>
          <a:ln w="28575">
            <a:solidFill>
              <a:schemeClr val="accent1"/>
            </a:solidFill>
          </a:ln>
          <a:extLst/>
        </p:spPr>
        <p:txBody>
          <a:bodyPr vert="horz" wrap="square" lIns="69953" tIns="34976" rIns="69953" bIns="34976" numCol="1" rtlCol="0"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gradFill>
                  <a:gsLst>
                    <a:gs pos="1250">
                      <a:srgbClr val="0078D4"/>
                    </a:gs>
                    <a:gs pos="99000">
                      <a:srgbClr val="0078D4"/>
                    </a:gs>
                  </a:gsLst>
                  <a:lin ang="5400000" scaled="0"/>
                </a:gradFill>
                <a:effectLst/>
                <a:uLnTx/>
                <a:uFillTx/>
                <a:latin typeface="Segoe UI"/>
                <a:ea typeface="+mn-ea"/>
                <a:cs typeface="+mn-cs"/>
              </a:rPr>
              <a:t>2</a:t>
            </a:r>
          </a:p>
        </p:txBody>
      </p:sp>
      <p:sp>
        <p:nvSpPr>
          <p:cNvPr id="26" name="Oval 25"/>
          <p:cNvSpPr/>
          <p:nvPr/>
        </p:nvSpPr>
        <p:spPr bwMode="black">
          <a:xfrm>
            <a:off x="6696703" y="2460899"/>
            <a:ext cx="300391" cy="300391"/>
          </a:xfrm>
          <a:prstGeom prst="ellipse">
            <a:avLst/>
          </a:prstGeom>
          <a:solidFill>
            <a:schemeClr val="bg1"/>
          </a:solidFill>
          <a:ln w="28575">
            <a:solidFill>
              <a:schemeClr val="accent1"/>
            </a:solidFill>
          </a:ln>
          <a:extLst/>
        </p:spPr>
        <p:txBody>
          <a:bodyPr vert="horz" wrap="square" lIns="69953" tIns="34976" rIns="69953" bIns="34976" numCol="1" rtlCol="0"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gradFill>
                  <a:gsLst>
                    <a:gs pos="1250">
                      <a:srgbClr val="0078D4"/>
                    </a:gs>
                    <a:gs pos="99000">
                      <a:srgbClr val="0078D4"/>
                    </a:gs>
                  </a:gsLst>
                  <a:lin ang="5400000" scaled="0"/>
                </a:gradFill>
                <a:effectLst/>
                <a:uLnTx/>
                <a:uFillTx/>
                <a:latin typeface="Segoe UI"/>
                <a:ea typeface="+mn-ea"/>
                <a:cs typeface="+mn-cs"/>
              </a:rPr>
              <a:t>3</a:t>
            </a:r>
          </a:p>
        </p:txBody>
      </p:sp>
      <p:sp>
        <p:nvSpPr>
          <p:cNvPr id="34" name="Rectangle 33"/>
          <p:cNvSpPr/>
          <p:nvPr/>
        </p:nvSpPr>
        <p:spPr>
          <a:xfrm>
            <a:off x="2026998" y="5486917"/>
            <a:ext cx="8488602" cy="923330"/>
          </a:xfrm>
          <a:prstGeom prst="rect">
            <a:avLst/>
          </a:prstGeom>
        </p:spPr>
        <p:txBody>
          <a:bodyPr wrap="square">
            <a:spAutoFit/>
          </a:bodyPr>
          <a:lstStyle/>
          <a:p>
            <a:pPr marL="0" marR="0" lvl="1" indent="0" algn="l" defTabSz="914367" rtl="0" eaLnBrk="1" fontAlgn="auto" latinLnBrk="0" hangingPunct="1">
              <a:lnSpc>
                <a:spcPct val="90000"/>
              </a:lnSpc>
              <a:spcBef>
                <a:spcPct val="20000"/>
              </a:spcBef>
              <a:spcAft>
                <a:spcPts val="0"/>
              </a:spcAft>
              <a:buClrTx/>
              <a:buSzPct val="90000"/>
              <a:buFontTx/>
              <a:buNone/>
              <a:tabLst/>
              <a:defRPr/>
            </a:pPr>
            <a:r>
              <a:rPr kumimoji="0" lang="en-US" sz="2000" b="1" i="0" u="none" strike="noStrike" kern="0" cap="none" spc="0" normalizeH="0" baseline="0" noProof="0">
                <a:ln>
                  <a:noFill/>
                </a:ln>
                <a:gradFill>
                  <a:gsLst>
                    <a:gs pos="1250">
                      <a:srgbClr val="1A1A1A"/>
                    </a:gs>
                    <a:gs pos="99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Committed to your success </a:t>
            </a:r>
          </a:p>
          <a:p>
            <a:pPr marL="0" marR="0" lvl="1" indent="0" algn="l" defTabSz="914367" rtl="0" eaLnBrk="1" fontAlgn="auto" latinLnBrk="0" hangingPunct="1">
              <a:lnSpc>
                <a:spcPct val="90000"/>
              </a:lnSpc>
              <a:spcBef>
                <a:spcPct val="20000"/>
              </a:spcBef>
              <a:spcAft>
                <a:spcPts val="0"/>
              </a:spcAft>
              <a:buClrTx/>
              <a:buSzPct val="90000"/>
              <a:buFontTx/>
              <a:buNone/>
              <a:tabLst/>
              <a:defRPr/>
            </a:pPr>
            <a:r>
              <a:rPr kumimoji="0" lang="en-US" sz="1800" b="0" i="0" u="none" strike="noStrike" kern="0" cap="none" spc="0" normalizeH="0" baseline="0" noProof="0">
                <a:ln>
                  <a:noFill/>
                </a:ln>
                <a:gradFill>
                  <a:gsLst>
                    <a:gs pos="1250">
                      <a:srgbClr val="1A1A1A"/>
                    </a:gs>
                    <a:gs pos="99000">
                      <a:srgbClr val="1A1A1A"/>
                    </a:gs>
                  </a:gsLst>
                  <a:lin ang="5400000" scaled="0"/>
                </a:gradFill>
                <a:effectLst/>
                <a:uLnTx/>
                <a:uFillTx/>
                <a:latin typeface="Segoe UI"/>
                <a:ea typeface="+mn-ea"/>
                <a:cs typeface="+mn-cs"/>
              </a:rPr>
              <a:t>Accelerate your ability to manage threats by providing secure platforms and products, security capabilities, services, and recommendations</a:t>
            </a:r>
          </a:p>
        </p:txBody>
      </p:sp>
      <p:grpSp>
        <p:nvGrpSpPr>
          <p:cNvPr id="16" name="Group 15"/>
          <p:cNvGrpSpPr/>
          <p:nvPr/>
        </p:nvGrpSpPr>
        <p:grpSpPr>
          <a:xfrm>
            <a:off x="614371" y="4074524"/>
            <a:ext cx="2990373" cy="849463"/>
            <a:chOff x="438627" y="3783860"/>
            <a:chExt cx="2990373" cy="849463"/>
          </a:xfrm>
        </p:grpSpPr>
        <p:sp>
          <p:nvSpPr>
            <p:cNvPr id="25" name="Oval 24"/>
            <p:cNvSpPr/>
            <p:nvPr/>
          </p:nvSpPr>
          <p:spPr bwMode="black">
            <a:xfrm>
              <a:off x="438627" y="3817410"/>
              <a:ext cx="316155" cy="316155"/>
            </a:xfrm>
            <a:prstGeom prst="ellipse">
              <a:avLst/>
            </a:prstGeom>
            <a:solidFill>
              <a:schemeClr val="bg1"/>
            </a:solidFill>
            <a:ln w="28575">
              <a:solidFill>
                <a:schemeClr val="accent1"/>
              </a:solidFill>
            </a:ln>
            <a:extLst/>
          </p:spPr>
          <p:txBody>
            <a:bodyPr vert="horz" wrap="square" lIns="69953" tIns="34976" rIns="69953" bIns="34976" numCol="1" rtlCol="0"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gradFill>
                    <a:gsLst>
                      <a:gs pos="1250">
                        <a:srgbClr val="0078D4"/>
                      </a:gs>
                      <a:gs pos="99000">
                        <a:srgbClr val="0078D4"/>
                      </a:gs>
                    </a:gsLst>
                    <a:lin ang="5400000" scaled="0"/>
                  </a:gradFill>
                  <a:effectLst/>
                  <a:uLnTx/>
                  <a:uFillTx/>
                  <a:latin typeface="Segoe UI"/>
                  <a:ea typeface="+mn-ea"/>
                  <a:cs typeface="+mn-cs"/>
                </a:rPr>
                <a:t>1</a:t>
              </a:r>
            </a:p>
          </p:txBody>
        </p:sp>
        <p:sp>
          <p:nvSpPr>
            <p:cNvPr id="15" name="Rectangle 14"/>
            <p:cNvSpPr/>
            <p:nvPr/>
          </p:nvSpPr>
          <p:spPr>
            <a:xfrm>
              <a:off x="754782" y="3783860"/>
              <a:ext cx="2674218" cy="849463"/>
            </a:xfrm>
            <a:prstGeom prst="rect">
              <a:avLst/>
            </a:prstGeom>
          </p:spPr>
          <p:txBody>
            <a:bodyPr wrap="square" lIns="182880">
              <a:spAutoFit/>
            </a:bodyPr>
            <a:lstStyle/>
            <a:p>
              <a:pPr marL="0" marR="0" lvl="3" indent="0" algn="l" defTabSz="914367" rtl="0" eaLnBrk="1" fontAlgn="auto" latinLnBrk="0" hangingPunct="1">
                <a:lnSpc>
                  <a:spcPct val="90000"/>
                </a:lnSpc>
                <a:spcBef>
                  <a:spcPct val="20000"/>
                </a:spcBef>
                <a:spcAft>
                  <a:spcPts val="0"/>
                </a:spcAft>
                <a:buClrTx/>
                <a:buSzPct val="90000"/>
                <a:buFontTx/>
                <a:buNone/>
                <a:tabLst/>
                <a:defRPr/>
              </a:pPr>
              <a:r>
                <a:rPr kumimoji="0" lang="en-US" sz="2000" b="1" i="0" u="none" strike="noStrike" kern="1200" cap="none" spc="0" normalizeH="0" baseline="0" noProof="0">
                  <a:ln>
                    <a:noFill/>
                  </a:ln>
                  <a:gradFill>
                    <a:gsLst>
                      <a:gs pos="1250">
                        <a:srgbClr val="FFFFFF"/>
                      </a:gs>
                      <a:gs pos="99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Prevent as many threats as possible</a:t>
              </a:r>
            </a:p>
            <a:p>
              <a:pPr marL="0" marR="0" lvl="3" indent="0" algn="l" defTabSz="914367" rtl="0" eaLnBrk="1" fontAlgn="auto" latinLnBrk="0" hangingPunct="1">
                <a:lnSpc>
                  <a:spcPct val="90000"/>
                </a:lnSpc>
                <a:spcBef>
                  <a:spcPct val="20000"/>
                </a:spcBef>
                <a:spcAft>
                  <a:spcPts val="0"/>
                </a:spcAft>
                <a:buClrTx/>
                <a:buSzPct val="90000"/>
                <a:buFontTx/>
                <a:buNone/>
                <a:tabLst/>
                <a:defRPr/>
              </a:pPr>
              <a:r>
                <a:rPr kumimoji="0" lang="en-US" sz="1200" b="0" i="1" u="none" strike="noStrike" kern="1200" cap="none" spc="0" normalizeH="0" baseline="0" noProof="0">
                  <a:ln>
                    <a:noFill/>
                  </a:ln>
                  <a:gradFill>
                    <a:gsLst>
                      <a:gs pos="1250">
                        <a:srgbClr val="FFFFFF"/>
                      </a:gs>
                      <a:gs pos="99000">
                        <a:srgbClr val="FFFFFF"/>
                      </a:gs>
                    </a:gsLst>
                    <a:lin ang="5400000" scaled="0"/>
                  </a:gradFill>
                  <a:effectLst/>
                  <a:uLnTx/>
                  <a:uFillTx/>
                  <a:latin typeface="Segoe UI"/>
                  <a:ea typeface="+mn-ea"/>
                  <a:cs typeface="+mn-cs"/>
                </a:rPr>
                <a:t>(Best Security ROI when available)</a:t>
              </a:r>
            </a:p>
          </p:txBody>
        </p:sp>
      </p:grpSp>
      <p:grpSp>
        <p:nvGrpSpPr>
          <p:cNvPr id="18" name="Group 17"/>
          <p:cNvGrpSpPr/>
          <p:nvPr/>
        </p:nvGrpSpPr>
        <p:grpSpPr>
          <a:xfrm>
            <a:off x="4674667" y="4074524"/>
            <a:ext cx="3689136" cy="849463"/>
            <a:chOff x="4015988" y="3817410"/>
            <a:chExt cx="3689136" cy="849463"/>
          </a:xfrm>
        </p:grpSpPr>
        <p:sp>
          <p:nvSpPr>
            <p:cNvPr id="24" name="Oval 23"/>
            <p:cNvSpPr/>
            <p:nvPr/>
          </p:nvSpPr>
          <p:spPr bwMode="black">
            <a:xfrm>
              <a:off x="4015988" y="3849160"/>
              <a:ext cx="316155" cy="316155"/>
            </a:xfrm>
            <a:prstGeom prst="ellipse">
              <a:avLst/>
            </a:prstGeom>
            <a:solidFill>
              <a:schemeClr val="bg1"/>
            </a:solidFill>
            <a:ln w="28575">
              <a:solidFill>
                <a:schemeClr val="accent1"/>
              </a:solidFill>
            </a:ln>
            <a:extLst/>
          </p:spPr>
          <p:txBody>
            <a:bodyPr vert="horz" wrap="square" lIns="69953" tIns="34976" rIns="69953" bIns="34976" numCol="1" rtlCol="0"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gradFill>
                    <a:gsLst>
                      <a:gs pos="1250">
                        <a:srgbClr val="0078D4"/>
                      </a:gs>
                      <a:gs pos="99000">
                        <a:srgbClr val="0078D4"/>
                      </a:gs>
                    </a:gsLst>
                    <a:lin ang="5400000" scaled="0"/>
                  </a:gradFill>
                  <a:effectLst/>
                  <a:uLnTx/>
                  <a:uFillTx/>
                  <a:latin typeface="Segoe UI"/>
                  <a:ea typeface="+mn-ea"/>
                  <a:cs typeface="+mn-cs"/>
                </a:rPr>
                <a:t>2</a:t>
              </a:r>
            </a:p>
          </p:txBody>
        </p:sp>
        <p:sp>
          <p:nvSpPr>
            <p:cNvPr id="29" name="Rectangle 28"/>
            <p:cNvSpPr/>
            <p:nvPr/>
          </p:nvSpPr>
          <p:spPr>
            <a:xfrm>
              <a:off x="4315234" y="3817410"/>
              <a:ext cx="3389890" cy="849463"/>
            </a:xfrm>
            <a:prstGeom prst="rect">
              <a:avLst/>
            </a:prstGeom>
          </p:spPr>
          <p:txBody>
            <a:bodyPr wrap="square" lIns="182880">
              <a:spAutoFit/>
            </a:bodyPr>
            <a:lstStyle/>
            <a:p>
              <a:pPr marL="0" marR="0" lvl="3" indent="0" algn="l" defTabSz="914367" rtl="0" eaLnBrk="1" fontAlgn="auto" latinLnBrk="0" hangingPunct="1">
                <a:lnSpc>
                  <a:spcPct val="90000"/>
                </a:lnSpc>
                <a:spcBef>
                  <a:spcPct val="20000"/>
                </a:spcBef>
                <a:spcAft>
                  <a:spcPts val="0"/>
                </a:spcAft>
                <a:buClrTx/>
                <a:buSzPct val="90000"/>
                <a:buFontTx/>
                <a:buNone/>
                <a:tabLst/>
                <a:defRPr/>
              </a:pPr>
              <a:r>
                <a:rPr kumimoji="0" lang="en-US" sz="2000" b="1" i="0" u="none" strike="noStrike" kern="1200" cap="none" spc="0" normalizeH="0" baseline="0" noProof="0">
                  <a:ln>
                    <a:noFill/>
                  </a:ln>
                  <a:gradFill>
                    <a:gsLst>
                      <a:gs pos="1250">
                        <a:srgbClr val="FFFFFF"/>
                      </a:gs>
                      <a:gs pos="99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Rapidly Detect </a:t>
              </a:r>
              <a:br>
                <a:rPr kumimoji="0" lang="en-US" sz="2000" b="1" i="0" u="none" strike="noStrike" kern="1200" cap="none" spc="0" normalizeH="0" baseline="0" noProof="0">
                  <a:ln>
                    <a:noFill/>
                  </a:ln>
                  <a:gradFill>
                    <a:gsLst>
                      <a:gs pos="1250">
                        <a:srgbClr val="FFFFFF"/>
                      </a:gs>
                      <a:gs pos="99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br>
              <a:r>
                <a:rPr kumimoji="0" lang="en-US" sz="2000" b="1" i="0" u="none" strike="noStrike" kern="1200" cap="none" spc="0" normalizeH="0" baseline="0" noProof="0">
                  <a:ln>
                    <a:noFill/>
                  </a:ln>
                  <a:gradFill>
                    <a:gsLst>
                      <a:gs pos="1250">
                        <a:srgbClr val="FFFFFF"/>
                      </a:gs>
                      <a:gs pos="99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and Respond</a:t>
              </a:r>
            </a:p>
            <a:p>
              <a:pPr marL="0" marR="0" lvl="3" indent="0" algn="l" defTabSz="914367" rtl="0" eaLnBrk="1" fontAlgn="auto" latinLnBrk="0" hangingPunct="1">
                <a:lnSpc>
                  <a:spcPct val="90000"/>
                </a:lnSpc>
                <a:spcBef>
                  <a:spcPct val="20000"/>
                </a:spcBef>
                <a:spcAft>
                  <a:spcPts val="0"/>
                </a:spcAft>
                <a:buClrTx/>
                <a:buSzPct val="90000"/>
                <a:buFontTx/>
                <a:buNone/>
                <a:tabLst/>
                <a:defRPr/>
              </a:pPr>
              <a:r>
                <a:rPr kumimoji="0" lang="en-US" sz="1200" b="0" i="1" u="none" strike="noStrike" kern="1200" cap="none" spc="0" normalizeH="0" baseline="0" noProof="0">
                  <a:ln>
                    <a:noFill/>
                  </a:ln>
                  <a:gradFill>
                    <a:gsLst>
                      <a:gs pos="1250">
                        <a:srgbClr val="FFFFFF"/>
                      </a:gs>
                      <a:gs pos="99000">
                        <a:srgbClr val="FFFFFF"/>
                      </a:gs>
                    </a:gsLst>
                    <a:lin ang="5400000" scaled="0"/>
                  </a:gradFill>
                  <a:effectLst/>
                  <a:uLnTx/>
                  <a:uFillTx/>
                  <a:latin typeface="Segoe UI"/>
                  <a:ea typeface="+mn-ea"/>
                  <a:cs typeface="+mn-cs"/>
                </a:rPr>
                <a:t>(highest coverage of assets/scenarios)</a:t>
              </a:r>
            </a:p>
          </p:txBody>
        </p:sp>
      </p:grpSp>
      <p:grpSp>
        <p:nvGrpSpPr>
          <p:cNvPr id="19" name="Group 18"/>
          <p:cNvGrpSpPr/>
          <p:nvPr/>
        </p:nvGrpSpPr>
        <p:grpSpPr>
          <a:xfrm>
            <a:off x="8856192" y="4074524"/>
            <a:ext cx="2819845" cy="849463"/>
            <a:chOff x="7819326" y="3786119"/>
            <a:chExt cx="2819845" cy="849463"/>
          </a:xfrm>
        </p:grpSpPr>
        <p:sp>
          <p:nvSpPr>
            <p:cNvPr id="27" name="Oval 26"/>
            <p:cNvSpPr/>
            <p:nvPr/>
          </p:nvSpPr>
          <p:spPr bwMode="black">
            <a:xfrm>
              <a:off x="7819326" y="3817409"/>
              <a:ext cx="316155" cy="316155"/>
            </a:xfrm>
            <a:prstGeom prst="ellipse">
              <a:avLst/>
            </a:prstGeom>
            <a:solidFill>
              <a:schemeClr val="bg1"/>
            </a:solidFill>
            <a:ln w="28575">
              <a:solidFill>
                <a:schemeClr val="accent1"/>
              </a:solidFill>
            </a:ln>
            <a:extLst/>
          </p:spPr>
          <p:txBody>
            <a:bodyPr vert="horz" wrap="square" lIns="69953" tIns="34976" rIns="69953" bIns="34976" numCol="1" rtlCol="0"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gradFill>
                    <a:gsLst>
                      <a:gs pos="1250">
                        <a:srgbClr val="0078D4"/>
                      </a:gs>
                      <a:gs pos="99000">
                        <a:srgbClr val="0078D4"/>
                      </a:gs>
                    </a:gsLst>
                    <a:lin ang="5400000" scaled="0"/>
                  </a:gradFill>
                  <a:effectLst/>
                  <a:uLnTx/>
                  <a:uFillTx/>
                  <a:latin typeface="Segoe UI"/>
                  <a:ea typeface="+mn-ea"/>
                  <a:cs typeface="+mn-cs"/>
                </a:rPr>
                <a:t>3</a:t>
              </a:r>
            </a:p>
          </p:txBody>
        </p:sp>
        <p:sp>
          <p:nvSpPr>
            <p:cNvPr id="30" name="Rectangle 29"/>
            <p:cNvSpPr/>
            <p:nvPr/>
          </p:nvSpPr>
          <p:spPr>
            <a:xfrm>
              <a:off x="8156587" y="3786119"/>
              <a:ext cx="2482584" cy="849463"/>
            </a:xfrm>
            <a:prstGeom prst="rect">
              <a:avLst/>
            </a:prstGeom>
          </p:spPr>
          <p:txBody>
            <a:bodyPr wrap="square" lIns="182880">
              <a:spAutoFit/>
            </a:bodyPr>
            <a:lstStyle/>
            <a:p>
              <a:pPr marL="0" marR="0" lvl="3" indent="0" algn="l" defTabSz="914367" rtl="0" eaLnBrk="1" fontAlgn="auto" latinLnBrk="0" hangingPunct="1">
                <a:lnSpc>
                  <a:spcPct val="90000"/>
                </a:lnSpc>
                <a:spcBef>
                  <a:spcPct val="20000"/>
                </a:spcBef>
                <a:spcAft>
                  <a:spcPts val="0"/>
                </a:spcAft>
                <a:buClrTx/>
                <a:buSzPct val="90000"/>
                <a:buFontTx/>
                <a:buNone/>
                <a:tabLst/>
                <a:defRPr/>
              </a:pPr>
              <a:r>
                <a:rPr kumimoji="0" lang="en-US" sz="2000" b="1" i="0" u="none" strike="noStrike" kern="1200" cap="none" spc="0" normalizeH="0" baseline="0" noProof="0">
                  <a:ln>
                    <a:noFill/>
                  </a:ln>
                  <a:gradFill>
                    <a:gsLst>
                      <a:gs pos="1250">
                        <a:srgbClr val="FFFFFF"/>
                      </a:gs>
                      <a:gs pos="99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Continually </a:t>
              </a:r>
              <a:br>
                <a:rPr kumimoji="0" lang="en-US" sz="2000" b="1" i="0" u="none" strike="noStrike" kern="1200" cap="none" spc="0" normalizeH="0" baseline="0" noProof="0">
                  <a:ln>
                    <a:noFill/>
                  </a:ln>
                  <a:gradFill>
                    <a:gsLst>
                      <a:gs pos="1250">
                        <a:srgbClr val="FFFFFF"/>
                      </a:gs>
                      <a:gs pos="99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br>
              <a:r>
                <a:rPr kumimoji="0" lang="en-US" sz="2000" b="1" i="0" u="none" strike="noStrike" kern="1200" cap="none" spc="0" normalizeH="0" baseline="0" noProof="0">
                  <a:ln>
                    <a:noFill/>
                  </a:ln>
                  <a:gradFill>
                    <a:gsLst>
                      <a:gs pos="1250">
                        <a:srgbClr val="FFFFFF"/>
                      </a:gs>
                      <a:gs pos="99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apply learnings </a:t>
              </a:r>
            </a:p>
            <a:p>
              <a:pPr marL="0" marR="0" lvl="3" indent="0" algn="l" defTabSz="914367" rtl="0" eaLnBrk="1" fontAlgn="auto" latinLnBrk="0" hangingPunct="1">
                <a:lnSpc>
                  <a:spcPct val="90000"/>
                </a:lnSpc>
                <a:spcBef>
                  <a:spcPct val="20000"/>
                </a:spcBef>
                <a:spcAft>
                  <a:spcPts val="0"/>
                </a:spcAft>
                <a:buClrTx/>
                <a:buSzPct val="90000"/>
                <a:buFontTx/>
                <a:buNone/>
                <a:tabLst/>
                <a:defRPr/>
              </a:pPr>
              <a:r>
                <a:rPr kumimoji="0" lang="en-US" sz="1200" b="0" i="1" u="none" strike="noStrike" kern="1200" cap="none" spc="0" normalizeH="0" baseline="0" noProof="0">
                  <a:ln>
                    <a:noFill/>
                  </a:ln>
                  <a:gradFill>
                    <a:gsLst>
                      <a:gs pos="1250">
                        <a:srgbClr val="FFFFFF"/>
                      </a:gs>
                      <a:gs pos="99000">
                        <a:srgbClr val="FFFFFF"/>
                      </a:gs>
                    </a:gsLst>
                    <a:lin ang="5400000" scaled="0"/>
                  </a:gradFill>
                  <a:effectLst/>
                  <a:uLnTx/>
                  <a:uFillTx/>
                  <a:latin typeface="Segoe UI"/>
                  <a:ea typeface="+mn-ea"/>
                  <a:cs typeface="+mn-cs"/>
                </a:rPr>
                <a:t>(continuous attack cost increase)</a:t>
              </a:r>
            </a:p>
          </p:txBody>
        </p:sp>
      </p:grpSp>
      <p:cxnSp>
        <p:nvCxnSpPr>
          <p:cNvPr id="49" name="Straight Arrow Connector 48"/>
          <p:cNvCxnSpPr/>
          <p:nvPr/>
        </p:nvCxnSpPr>
        <p:spPr>
          <a:xfrm>
            <a:off x="4625745" y="2108129"/>
            <a:ext cx="231377" cy="0"/>
          </a:xfrm>
          <a:prstGeom prst="straightConnector1">
            <a:avLst/>
          </a:prstGeom>
          <a:ln w="1905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 name="Rectangle 3"/>
          <p:cNvSpPr/>
          <p:nvPr/>
        </p:nvSpPr>
        <p:spPr>
          <a:xfrm>
            <a:off x="2534748" y="2899248"/>
            <a:ext cx="6588663"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0" cap="none" spc="0" normalizeH="0" baseline="0" noProof="0">
                <a:ln>
                  <a:noFill/>
                </a:ln>
                <a:gradFill>
                  <a:gsLst>
                    <a:gs pos="1250">
                      <a:srgbClr val="1A1A1A"/>
                    </a:gs>
                    <a:gs pos="99000">
                      <a:srgbClr val="1A1A1A"/>
                    </a:gs>
                  </a:gsLst>
                  <a:lin ang="5400000" scaled="0"/>
                </a:gradFill>
                <a:effectLst/>
                <a:uLnTx/>
                <a:uFillTx/>
                <a:latin typeface="Segoe UI"/>
                <a:ea typeface="+mn-ea"/>
                <a:cs typeface="+mn-cs"/>
              </a:rPr>
              <a:t>Goal: </a:t>
            </a:r>
            <a:r>
              <a:rPr kumimoji="0" lang="en-US" sz="1800" b="0" i="1" u="none" strike="noStrike" kern="0" cap="none" spc="0" normalizeH="0" baseline="0" noProof="0">
                <a:ln>
                  <a:noFill/>
                </a:ln>
                <a:gradFill>
                  <a:gsLst>
                    <a:gs pos="1250">
                      <a:srgbClr val="1A1A1A"/>
                    </a:gs>
                    <a:gs pos="99000">
                      <a:srgbClr val="1A1A1A"/>
                    </a:gs>
                  </a:gsLst>
                  <a:lin ang="5400000" scaled="0"/>
                </a:gradFill>
                <a:effectLst/>
                <a:uLnTx/>
                <a:uFillTx/>
                <a:latin typeface="Segoe UI"/>
                <a:ea typeface="+mn-ea"/>
                <a:cs typeface="+mn-cs"/>
              </a:rPr>
              <a:t>Increase attacker cost as rapidly and efficiently as possible</a:t>
            </a:r>
            <a:endParaRPr kumimoji="0" lang="en-US" sz="1800" b="0" i="1" u="none" strike="noStrike" kern="1200" cap="none" spc="0" normalizeH="0" baseline="0" noProof="0">
              <a:ln>
                <a:noFill/>
              </a:ln>
              <a:gradFill>
                <a:gsLst>
                  <a:gs pos="1250">
                    <a:srgbClr val="1A1A1A"/>
                  </a:gs>
                  <a:gs pos="99000">
                    <a:srgbClr val="1A1A1A"/>
                  </a:gs>
                </a:gsLst>
                <a:lin ang="5400000" scaled="0"/>
              </a:gradFill>
              <a:effectLst/>
              <a:uLnTx/>
              <a:uFillTx/>
              <a:latin typeface="Segoe UI"/>
              <a:ea typeface="+mn-ea"/>
              <a:cs typeface="+mn-cs"/>
            </a:endParaRPr>
          </a:p>
        </p:txBody>
      </p:sp>
      <p:pic>
        <p:nvPicPr>
          <p:cNvPr id="38" name="Picture 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5394" y="5226865"/>
            <a:ext cx="1423847" cy="973543"/>
          </a:xfrm>
          <a:prstGeom prst="rect">
            <a:avLst/>
          </a:prstGeom>
        </p:spPr>
      </p:pic>
      <p:pic>
        <p:nvPicPr>
          <p:cNvPr id="39" name="Picture 38"/>
          <p:cNvPicPr>
            <a:picLocks noChangeAspect="1"/>
          </p:cNvPicPr>
          <p:nvPr/>
        </p:nvPicPr>
        <p:blipFill>
          <a:blip r:embed="rId4" cstate="hqprint">
            <a:alphaModFix amt="60000"/>
            <a:extLst>
              <a:ext uri="{28A0092B-C50C-407E-A947-70E740481C1C}">
                <a14:useLocalDpi xmlns:a14="http://schemas.microsoft.com/office/drawing/2010/main" val="0"/>
              </a:ext>
            </a:extLst>
          </a:blip>
          <a:stretch>
            <a:fillRect/>
          </a:stretch>
        </p:blipFill>
        <p:spPr>
          <a:xfrm>
            <a:off x="614371" y="5351556"/>
            <a:ext cx="1268530" cy="1268529"/>
          </a:xfrm>
          <a:prstGeom prst="rect">
            <a:avLst/>
          </a:prstGeom>
          <a:effectLst>
            <a:softEdge rad="25400"/>
          </a:effectLst>
        </p:spPr>
      </p:pic>
      <p:pic>
        <p:nvPicPr>
          <p:cNvPr id="40" name="Picture 39"/>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868" y="5274568"/>
            <a:ext cx="2437121" cy="1370880"/>
          </a:xfrm>
          <a:prstGeom prst="rect">
            <a:avLst/>
          </a:prstGeom>
        </p:spPr>
      </p:pic>
      <p:pic>
        <p:nvPicPr>
          <p:cNvPr id="41" name="Picture 40"/>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628169" y="5219198"/>
            <a:ext cx="1400166" cy="973543"/>
          </a:xfrm>
          <a:prstGeom prst="rect">
            <a:avLst/>
          </a:prstGeom>
        </p:spPr>
      </p:pic>
    </p:spTree>
    <p:extLst>
      <p:ext uri="{BB962C8B-B14F-4D97-AF65-F5344CB8AC3E}">
        <p14:creationId xmlns:p14="http://schemas.microsoft.com/office/powerpoint/2010/main" val="332653325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par>
                                <p:cTn id="15" presetID="10" presetClass="entr" presetSubtype="0" fill="hold" nodeType="withEffect">
                                  <p:stCondLst>
                                    <p:cond delay="250"/>
                                  </p:stCondLst>
                                  <p:childTnLst>
                                    <p:set>
                                      <p:cBhvr>
                                        <p:cTn id="16" dur="1" fill="hold">
                                          <p:stCondLst>
                                            <p:cond delay="0"/>
                                          </p:stCondLst>
                                        </p:cTn>
                                        <p:tgtEl>
                                          <p:spTgt spid="49"/>
                                        </p:tgtEl>
                                        <p:attrNameLst>
                                          <p:attrName>style.visibility</p:attrName>
                                        </p:attrNameLst>
                                      </p:cBhvr>
                                      <p:to>
                                        <p:strVal val="visible"/>
                                      </p:to>
                                    </p:set>
                                    <p:animEffect transition="in" filter="fade">
                                      <p:cBhvr>
                                        <p:cTn id="17" dur="500"/>
                                        <p:tgtEl>
                                          <p:spTgt spid="49"/>
                                        </p:tgtEl>
                                      </p:cBhvr>
                                    </p:animEffect>
                                  </p:childTnLst>
                                </p:cTn>
                              </p:par>
                              <p:par>
                                <p:cTn id="18" presetID="10" presetClass="entr" presetSubtype="0" fill="hold" grpId="0" nodeType="withEffect">
                                  <p:stCondLst>
                                    <p:cond delay="50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par>
                                <p:cTn id="21" presetID="10" presetClass="entr" presetSubtype="0" fill="hold" nodeType="withEffect">
                                  <p:stCondLst>
                                    <p:cond delay="75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500"/>
                                        <p:tgtEl>
                                          <p:spTgt spid="17"/>
                                        </p:tgtEl>
                                      </p:cBhvr>
                                    </p:animEffect>
                                  </p:childTnLst>
                                </p:cTn>
                              </p:par>
                              <p:par>
                                <p:cTn id="24" presetID="10" presetClass="entr" presetSubtype="0" fill="hold" grpId="0" nodeType="withEffect">
                                  <p:stCondLst>
                                    <p:cond delay="100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500"/>
                                        <p:tgtEl>
                                          <p:spTgt spid="7"/>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5">
                                            <p:txEl>
                                              <p:pRg st="0" end="0"/>
                                            </p:txEl>
                                          </p:spTgt>
                                        </p:tgtEl>
                                        <p:attrNameLst>
                                          <p:attrName>style.visibility</p:attrName>
                                        </p:attrNameLst>
                                      </p:cBhvr>
                                      <p:to>
                                        <p:strVal val="visible"/>
                                      </p:to>
                                    </p:set>
                                    <p:animEffect transition="in" filter="fade">
                                      <p:cBhvr>
                                        <p:cTn id="31" dur="500"/>
                                        <p:tgtEl>
                                          <p:spTgt spid="5">
                                            <p:txEl>
                                              <p:pRg st="0" end="0"/>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42"/>
                                        </p:tgtEl>
                                        <p:attrNameLst>
                                          <p:attrName>style.visibility</p:attrName>
                                        </p:attrNameLst>
                                      </p:cBhvr>
                                      <p:to>
                                        <p:strVal val="visible"/>
                                      </p:to>
                                    </p:set>
                                    <p:animEffect transition="in" filter="fade">
                                      <p:cBhvr>
                                        <p:cTn id="34" dur="500"/>
                                        <p:tgtEl>
                                          <p:spTgt spid="42"/>
                                        </p:tgtEl>
                                      </p:cBhvr>
                                    </p:animEffect>
                                  </p:childTnLst>
                                </p:cTn>
                              </p:par>
                            </p:childTnLst>
                          </p:cTn>
                        </p:par>
                        <p:par>
                          <p:cTn id="35" fill="hold">
                            <p:stCondLst>
                              <p:cond delay="500"/>
                            </p:stCondLst>
                            <p:childTnLst>
                              <p:par>
                                <p:cTn id="36" presetID="10" presetClass="entr" presetSubtype="0" fill="hold" nodeType="afterEffect">
                                  <p:stCondLst>
                                    <p:cond delay="0"/>
                                  </p:stCondLst>
                                  <p:childTnLst>
                                    <p:set>
                                      <p:cBhvr>
                                        <p:cTn id="37" dur="1" fill="hold">
                                          <p:stCondLst>
                                            <p:cond delay="0"/>
                                          </p:stCondLst>
                                        </p:cTn>
                                        <p:tgtEl>
                                          <p:spTgt spid="16"/>
                                        </p:tgtEl>
                                        <p:attrNameLst>
                                          <p:attrName>style.visibility</p:attrName>
                                        </p:attrNameLst>
                                      </p:cBhvr>
                                      <p:to>
                                        <p:strVal val="visible"/>
                                      </p:to>
                                    </p:set>
                                    <p:animEffect transition="in" filter="fade">
                                      <p:cBhvr>
                                        <p:cTn id="38" dur="500"/>
                                        <p:tgtEl>
                                          <p:spTgt spid="16"/>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2"/>
                                        </p:tgtEl>
                                        <p:attrNameLst>
                                          <p:attrName>style.visibility</p:attrName>
                                        </p:attrNameLst>
                                      </p:cBhvr>
                                      <p:to>
                                        <p:strVal val="visible"/>
                                      </p:to>
                                    </p:set>
                                    <p:animEffect transition="in" filter="fade">
                                      <p:cBhvr>
                                        <p:cTn id="41" dur="500"/>
                                        <p:tgtEl>
                                          <p:spTgt spid="22"/>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18"/>
                                        </p:tgtEl>
                                        <p:attrNameLst>
                                          <p:attrName>style.visibility</p:attrName>
                                        </p:attrNameLst>
                                      </p:cBhvr>
                                      <p:to>
                                        <p:strVal val="visible"/>
                                      </p:to>
                                    </p:set>
                                    <p:animEffect transition="in" filter="fade">
                                      <p:cBhvr>
                                        <p:cTn id="46" dur="500"/>
                                        <p:tgtEl>
                                          <p:spTgt spid="18"/>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21"/>
                                        </p:tgtEl>
                                        <p:attrNameLst>
                                          <p:attrName>style.visibility</p:attrName>
                                        </p:attrNameLst>
                                      </p:cBhvr>
                                      <p:to>
                                        <p:strVal val="visible"/>
                                      </p:to>
                                    </p:set>
                                    <p:animEffect transition="in" filter="fade">
                                      <p:cBhvr>
                                        <p:cTn id="49" dur="500"/>
                                        <p:tgtEl>
                                          <p:spTgt spid="21"/>
                                        </p:tgtEl>
                                      </p:cBhvr>
                                    </p:animEffect>
                                  </p:childTnLst>
                                </p:cTn>
                              </p:par>
                              <p:par>
                                <p:cTn id="50" presetID="10" presetClass="entr" presetSubtype="0" fill="hold" grpId="0" nodeType="withEffect">
                                  <p:stCondLst>
                                    <p:cond delay="250"/>
                                  </p:stCondLst>
                                  <p:childTnLst>
                                    <p:set>
                                      <p:cBhvr>
                                        <p:cTn id="51" dur="1" fill="hold">
                                          <p:stCondLst>
                                            <p:cond delay="0"/>
                                          </p:stCondLst>
                                        </p:cTn>
                                        <p:tgtEl>
                                          <p:spTgt spid="23"/>
                                        </p:tgtEl>
                                        <p:attrNameLst>
                                          <p:attrName>style.visibility</p:attrName>
                                        </p:attrNameLst>
                                      </p:cBhvr>
                                      <p:to>
                                        <p:strVal val="visible"/>
                                      </p:to>
                                    </p:set>
                                    <p:animEffect transition="in" filter="fade">
                                      <p:cBhvr>
                                        <p:cTn id="52" dur="500"/>
                                        <p:tgtEl>
                                          <p:spTgt spid="23"/>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19"/>
                                        </p:tgtEl>
                                        <p:attrNameLst>
                                          <p:attrName>style.visibility</p:attrName>
                                        </p:attrNameLst>
                                      </p:cBhvr>
                                      <p:to>
                                        <p:strVal val="visible"/>
                                      </p:to>
                                    </p:set>
                                    <p:animEffect transition="in" filter="fade">
                                      <p:cBhvr>
                                        <p:cTn id="57" dur="500"/>
                                        <p:tgtEl>
                                          <p:spTgt spid="19"/>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26"/>
                                        </p:tgtEl>
                                        <p:attrNameLst>
                                          <p:attrName>style.visibility</p:attrName>
                                        </p:attrNameLst>
                                      </p:cBhvr>
                                      <p:to>
                                        <p:strVal val="visible"/>
                                      </p:to>
                                    </p:set>
                                    <p:animEffect transition="in" filter="fade">
                                      <p:cBhvr>
                                        <p:cTn id="60" dur="500"/>
                                        <p:tgtEl>
                                          <p:spTgt spid="26"/>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9"/>
                                        </p:tgtEl>
                                        <p:attrNameLst>
                                          <p:attrName>style.visibility</p:attrName>
                                        </p:attrNameLst>
                                      </p:cBhvr>
                                      <p:to>
                                        <p:strVal val="visible"/>
                                      </p:to>
                                    </p:set>
                                    <p:animEffect transition="in" filter="fade">
                                      <p:cBhvr>
                                        <p:cTn id="63" dur="500"/>
                                        <p:tgtEl>
                                          <p:spTgt spid="9"/>
                                        </p:tgtEl>
                                      </p:cBhvr>
                                    </p:animEffect>
                                  </p:childTnLst>
                                </p:cTn>
                              </p:par>
                              <p:par>
                                <p:cTn id="64" presetID="22" presetClass="entr" presetSubtype="2" fill="hold" nodeType="withEffect">
                                  <p:stCondLst>
                                    <p:cond delay="0"/>
                                  </p:stCondLst>
                                  <p:childTnLst>
                                    <p:set>
                                      <p:cBhvr>
                                        <p:cTn id="65" dur="1" fill="hold">
                                          <p:stCondLst>
                                            <p:cond delay="0"/>
                                          </p:stCondLst>
                                        </p:cTn>
                                        <p:tgtEl>
                                          <p:spTgt spid="12"/>
                                        </p:tgtEl>
                                        <p:attrNameLst>
                                          <p:attrName>style.visibility</p:attrName>
                                        </p:attrNameLst>
                                      </p:cBhvr>
                                      <p:to>
                                        <p:strVal val="visible"/>
                                      </p:to>
                                    </p:set>
                                    <p:animEffect transition="in" filter="wipe(right)">
                                      <p:cBhvr>
                                        <p:cTn id="66" dur="500"/>
                                        <p:tgtEl>
                                          <p:spTgt spid="12"/>
                                        </p:tgtEl>
                                      </p:cBhvr>
                                    </p:animEffect>
                                  </p:childTnLst>
                                </p:cTn>
                              </p:par>
                              <p:par>
                                <p:cTn id="67" presetID="22" presetClass="entr" presetSubtype="2" fill="hold" nodeType="withEffect">
                                  <p:stCondLst>
                                    <p:cond delay="0"/>
                                  </p:stCondLst>
                                  <p:childTnLst>
                                    <p:set>
                                      <p:cBhvr>
                                        <p:cTn id="68" dur="1" fill="hold">
                                          <p:stCondLst>
                                            <p:cond delay="0"/>
                                          </p:stCondLst>
                                        </p:cTn>
                                        <p:tgtEl>
                                          <p:spTgt spid="10"/>
                                        </p:tgtEl>
                                        <p:attrNameLst>
                                          <p:attrName>style.visibility</p:attrName>
                                        </p:attrNameLst>
                                      </p:cBhvr>
                                      <p:to>
                                        <p:strVal val="visible"/>
                                      </p:to>
                                    </p:set>
                                    <p:animEffect transition="in" filter="wipe(right)">
                                      <p:cBhvr>
                                        <p:cTn id="69" dur="500"/>
                                        <p:tgtEl>
                                          <p:spTgt spid="10"/>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34"/>
                                        </p:tgtEl>
                                        <p:attrNameLst>
                                          <p:attrName>style.visibility</p:attrName>
                                        </p:attrNameLst>
                                      </p:cBhvr>
                                      <p:to>
                                        <p:strVal val="visible"/>
                                      </p:to>
                                    </p:set>
                                    <p:animEffect transition="in" filter="fade">
                                      <p:cBhvr>
                                        <p:cTn id="74" dur="500"/>
                                        <p:tgtEl>
                                          <p:spTgt spid="34"/>
                                        </p:tgtEl>
                                      </p:cBhvr>
                                    </p:animEffect>
                                  </p:childTnLst>
                                </p:cTn>
                              </p:par>
                              <p:par>
                                <p:cTn id="75" presetID="10" presetClass="entr" presetSubtype="0" fill="hold" nodeType="withEffect">
                                  <p:stCondLst>
                                    <p:cond delay="0"/>
                                  </p:stCondLst>
                                  <p:childTnLst>
                                    <p:set>
                                      <p:cBhvr>
                                        <p:cTn id="76" dur="1" fill="hold">
                                          <p:stCondLst>
                                            <p:cond delay="0"/>
                                          </p:stCondLst>
                                        </p:cTn>
                                        <p:tgtEl>
                                          <p:spTgt spid="38"/>
                                        </p:tgtEl>
                                        <p:attrNameLst>
                                          <p:attrName>style.visibility</p:attrName>
                                        </p:attrNameLst>
                                      </p:cBhvr>
                                      <p:to>
                                        <p:strVal val="visible"/>
                                      </p:to>
                                    </p:set>
                                    <p:animEffect transition="in" filter="fade">
                                      <p:cBhvr>
                                        <p:cTn id="77" dur="500"/>
                                        <p:tgtEl>
                                          <p:spTgt spid="38"/>
                                        </p:tgtEl>
                                      </p:cBhvr>
                                    </p:animEffect>
                                  </p:childTnLst>
                                </p:cTn>
                              </p:par>
                              <p:par>
                                <p:cTn id="78" presetID="10" presetClass="entr" presetSubtype="0" fill="hold" nodeType="withEffect">
                                  <p:stCondLst>
                                    <p:cond delay="0"/>
                                  </p:stCondLst>
                                  <p:childTnLst>
                                    <p:set>
                                      <p:cBhvr>
                                        <p:cTn id="79" dur="1" fill="hold">
                                          <p:stCondLst>
                                            <p:cond delay="0"/>
                                          </p:stCondLst>
                                        </p:cTn>
                                        <p:tgtEl>
                                          <p:spTgt spid="39"/>
                                        </p:tgtEl>
                                        <p:attrNameLst>
                                          <p:attrName>style.visibility</p:attrName>
                                        </p:attrNameLst>
                                      </p:cBhvr>
                                      <p:to>
                                        <p:strVal val="visible"/>
                                      </p:to>
                                    </p:set>
                                    <p:animEffect transition="in" filter="fade">
                                      <p:cBhvr>
                                        <p:cTn id="80" dur="500"/>
                                        <p:tgtEl>
                                          <p:spTgt spid="39"/>
                                        </p:tgtEl>
                                      </p:cBhvr>
                                    </p:animEffect>
                                  </p:childTnLst>
                                </p:cTn>
                              </p:par>
                              <p:par>
                                <p:cTn id="81" presetID="10" presetClass="entr" presetSubtype="0" fill="hold" nodeType="withEffect">
                                  <p:stCondLst>
                                    <p:cond delay="0"/>
                                  </p:stCondLst>
                                  <p:childTnLst>
                                    <p:set>
                                      <p:cBhvr>
                                        <p:cTn id="82" dur="1" fill="hold">
                                          <p:stCondLst>
                                            <p:cond delay="0"/>
                                          </p:stCondLst>
                                        </p:cTn>
                                        <p:tgtEl>
                                          <p:spTgt spid="40"/>
                                        </p:tgtEl>
                                        <p:attrNameLst>
                                          <p:attrName>style.visibility</p:attrName>
                                        </p:attrNameLst>
                                      </p:cBhvr>
                                      <p:to>
                                        <p:strVal val="visible"/>
                                      </p:to>
                                    </p:set>
                                    <p:animEffect transition="in" filter="fade">
                                      <p:cBhvr>
                                        <p:cTn id="83" dur="500"/>
                                        <p:tgtEl>
                                          <p:spTgt spid="40"/>
                                        </p:tgtEl>
                                      </p:cBhvr>
                                    </p:animEffect>
                                  </p:childTnLst>
                                </p:cTn>
                              </p:par>
                              <p:par>
                                <p:cTn id="84" presetID="10" presetClass="entr" presetSubtype="0" fill="hold" nodeType="withEffect">
                                  <p:stCondLst>
                                    <p:cond delay="0"/>
                                  </p:stCondLst>
                                  <p:childTnLst>
                                    <p:set>
                                      <p:cBhvr>
                                        <p:cTn id="85" dur="1" fill="hold">
                                          <p:stCondLst>
                                            <p:cond delay="0"/>
                                          </p:stCondLst>
                                        </p:cTn>
                                        <p:tgtEl>
                                          <p:spTgt spid="41"/>
                                        </p:tgtEl>
                                        <p:attrNameLst>
                                          <p:attrName>style.visibility</p:attrName>
                                        </p:attrNameLst>
                                      </p:cBhvr>
                                      <p:to>
                                        <p:strVal val="visible"/>
                                      </p:to>
                                    </p:set>
                                    <p:animEffect transition="in" filter="fade">
                                      <p:cBhvr>
                                        <p:cTn id="86"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5" grpId="0" build="p"/>
      <p:bldP spid="2" grpId="0" animBg="1"/>
      <p:bldP spid="6" grpId="0" animBg="1"/>
      <p:bldP spid="7" grpId="0" animBg="1"/>
      <p:bldP spid="8" grpId="0" animBg="1"/>
      <p:bldP spid="9" grpId="0" animBg="1"/>
      <p:bldP spid="21" grpId="0" animBg="1"/>
      <p:bldP spid="22" grpId="0" animBg="1"/>
      <p:bldP spid="23" grpId="0" animBg="1"/>
      <p:bldP spid="26" grpId="0" animBg="1"/>
      <p:bldP spid="34" grpId="0"/>
      <p:bldP spid="4"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14350" y="3035300"/>
            <a:ext cx="9144000" cy="553998"/>
          </a:xfrm>
        </p:spPr>
        <p:txBody>
          <a:bodyPr/>
          <a:lstStyle/>
          <a:p>
            <a:r>
              <a:rPr lang="en-US">
                <a:gradFill>
                  <a:gsLst>
                    <a:gs pos="1250">
                      <a:schemeClr val="bg2"/>
                    </a:gs>
                    <a:gs pos="100000">
                      <a:schemeClr val="bg2"/>
                    </a:gs>
                  </a:gsLst>
                  <a:lin ang="5400000" scaled="0"/>
                </a:gradFill>
              </a:rPr>
              <a:t>Questions?</a:t>
            </a:r>
          </a:p>
        </p:txBody>
      </p:sp>
    </p:spTree>
    <p:extLst>
      <p:ext uri="{BB962C8B-B14F-4D97-AF65-F5344CB8AC3E}">
        <p14:creationId xmlns:p14="http://schemas.microsoft.com/office/powerpoint/2010/main" val="1530788389"/>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References</a:t>
            </a:r>
          </a:p>
        </p:txBody>
      </p:sp>
      <p:sp>
        <p:nvSpPr>
          <p:cNvPr id="3" name="Books" title="Icon of a stack of books">
            <a:extLst>
              <a:ext uri="{FF2B5EF4-FFF2-40B4-BE49-F238E27FC236}">
                <a16:creationId xmlns:a16="http://schemas.microsoft.com/office/drawing/2014/main" id="{90FE4EC0-4C63-47F2-BC59-5C980BDCB221}"/>
              </a:ext>
            </a:extLst>
          </p:cNvPr>
          <p:cNvSpPr>
            <a:spLocks noChangeAspect="1" noEditPoints="1"/>
          </p:cNvSpPr>
          <p:nvPr/>
        </p:nvSpPr>
        <p:spPr bwMode="auto">
          <a:xfrm>
            <a:off x="8028466" y="2238316"/>
            <a:ext cx="3064926" cy="2419992"/>
          </a:xfrm>
          <a:custGeom>
            <a:avLst/>
            <a:gdLst>
              <a:gd name="T0" fmla="*/ 3195 w 3452"/>
              <a:gd name="T1" fmla="*/ 1671 h 2724"/>
              <a:gd name="T2" fmla="*/ 309 w 3452"/>
              <a:gd name="T3" fmla="*/ 1671 h 2724"/>
              <a:gd name="T4" fmla="*/ 0 w 3452"/>
              <a:gd name="T5" fmla="*/ 1362 h 2724"/>
              <a:gd name="T6" fmla="*/ 309 w 3452"/>
              <a:gd name="T7" fmla="*/ 1053 h 2724"/>
              <a:gd name="T8" fmla="*/ 3195 w 3452"/>
              <a:gd name="T9" fmla="*/ 1053 h 2724"/>
              <a:gd name="T10" fmla="*/ 3018 w 3452"/>
              <a:gd name="T11" fmla="*/ 1053 h 2724"/>
              <a:gd name="T12" fmla="*/ 2937 w 3452"/>
              <a:gd name="T13" fmla="*/ 1362 h 2724"/>
              <a:gd name="T14" fmla="*/ 3018 w 3452"/>
              <a:gd name="T15" fmla="*/ 1671 h 2724"/>
              <a:gd name="T16" fmla="*/ 3452 w 3452"/>
              <a:gd name="T17" fmla="*/ 0 h 2724"/>
              <a:gd name="T18" fmla="*/ 566 w 3452"/>
              <a:gd name="T19" fmla="*/ 0 h 2724"/>
              <a:gd name="T20" fmla="*/ 257 w 3452"/>
              <a:gd name="T21" fmla="*/ 309 h 2724"/>
              <a:gd name="T22" fmla="*/ 566 w 3452"/>
              <a:gd name="T23" fmla="*/ 618 h 2724"/>
              <a:gd name="T24" fmla="*/ 3452 w 3452"/>
              <a:gd name="T25" fmla="*/ 618 h 2724"/>
              <a:gd name="T26" fmla="*/ 3275 w 3452"/>
              <a:gd name="T27" fmla="*/ 0 h 2724"/>
              <a:gd name="T28" fmla="*/ 3195 w 3452"/>
              <a:gd name="T29" fmla="*/ 309 h 2724"/>
              <a:gd name="T30" fmla="*/ 3275 w 3452"/>
              <a:gd name="T31" fmla="*/ 618 h 2724"/>
              <a:gd name="T32" fmla="*/ 192 w 3452"/>
              <a:gd name="T33" fmla="*/ 2724 h 2724"/>
              <a:gd name="T34" fmla="*/ 3078 w 3452"/>
              <a:gd name="T35" fmla="*/ 2724 h 2724"/>
              <a:gd name="T36" fmla="*/ 3387 w 3452"/>
              <a:gd name="T37" fmla="*/ 2415 h 2724"/>
              <a:gd name="T38" fmla="*/ 3078 w 3452"/>
              <a:gd name="T39" fmla="*/ 2106 h 2724"/>
              <a:gd name="T40" fmla="*/ 192 w 3452"/>
              <a:gd name="T41" fmla="*/ 2106 h 2724"/>
              <a:gd name="T42" fmla="*/ 369 w 3452"/>
              <a:gd name="T43" fmla="*/ 2724 h 2724"/>
              <a:gd name="T44" fmla="*/ 450 w 3452"/>
              <a:gd name="T45" fmla="*/ 2415 h 2724"/>
              <a:gd name="T46" fmla="*/ 369 w 3452"/>
              <a:gd name="T47" fmla="*/ 2106 h 2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52" h="2724">
                <a:moveTo>
                  <a:pt x="3195" y="1671"/>
                </a:moveTo>
                <a:cubicBezTo>
                  <a:pt x="309" y="1671"/>
                  <a:pt x="309" y="1671"/>
                  <a:pt x="309" y="1671"/>
                </a:cubicBezTo>
                <a:cubicBezTo>
                  <a:pt x="138" y="1671"/>
                  <a:pt x="0" y="1533"/>
                  <a:pt x="0" y="1362"/>
                </a:cubicBezTo>
                <a:cubicBezTo>
                  <a:pt x="0" y="1191"/>
                  <a:pt x="138" y="1053"/>
                  <a:pt x="309" y="1053"/>
                </a:cubicBezTo>
                <a:cubicBezTo>
                  <a:pt x="3195" y="1053"/>
                  <a:pt x="3195" y="1053"/>
                  <a:pt x="3195" y="1053"/>
                </a:cubicBezTo>
                <a:moveTo>
                  <a:pt x="3018" y="1053"/>
                </a:moveTo>
                <a:cubicBezTo>
                  <a:pt x="2968" y="1126"/>
                  <a:pt x="2937" y="1237"/>
                  <a:pt x="2937" y="1362"/>
                </a:cubicBezTo>
                <a:cubicBezTo>
                  <a:pt x="2937" y="1486"/>
                  <a:pt x="2968" y="1598"/>
                  <a:pt x="3018" y="1671"/>
                </a:cubicBezTo>
                <a:moveTo>
                  <a:pt x="3452" y="0"/>
                </a:moveTo>
                <a:cubicBezTo>
                  <a:pt x="566" y="0"/>
                  <a:pt x="566" y="0"/>
                  <a:pt x="566" y="0"/>
                </a:cubicBezTo>
                <a:cubicBezTo>
                  <a:pt x="396" y="0"/>
                  <a:pt x="257" y="139"/>
                  <a:pt x="257" y="309"/>
                </a:cubicBezTo>
                <a:cubicBezTo>
                  <a:pt x="257" y="480"/>
                  <a:pt x="396" y="618"/>
                  <a:pt x="566" y="618"/>
                </a:cubicBezTo>
                <a:cubicBezTo>
                  <a:pt x="3452" y="618"/>
                  <a:pt x="3452" y="618"/>
                  <a:pt x="3452" y="618"/>
                </a:cubicBezTo>
                <a:moveTo>
                  <a:pt x="3275" y="0"/>
                </a:moveTo>
                <a:cubicBezTo>
                  <a:pt x="3226" y="74"/>
                  <a:pt x="3195" y="185"/>
                  <a:pt x="3195" y="309"/>
                </a:cubicBezTo>
                <a:cubicBezTo>
                  <a:pt x="3195" y="434"/>
                  <a:pt x="3226" y="545"/>
                  <a:pt x="3275" y="618"/>
                </a:cubicBezTo>
                <a:moveTo>
                  <a:pt x="192" y="2724"/>
                </a:moveTo>
                <a:cubicBezTo>
                  <a:pt x="3078" y="2724"/>
                  <a:pt x="3078" y="2724"/>
                  <a:pt x="3078" y="2724"/>
                </a:cubicBezTo>
                <a:cubicBezTo>
                  <a:pt x="3249" y="2724"/>
                  <a:pt x="3387" y="2585"/>
                  <a:pt x="3387" y="2415"/>
                </a:cubicBezTo>
                <a:cubicBezTo>
                  <a:pt x="3387" y="2244"/>
                  <a:pt x="3249" y="2106"/>
                  <a:pt x="3078" y="2106"/>
                </a:cubicBezTo>
                <a:cubicBezTo>
                  <a:pt x="192" y="2106"/>
                  <a:pt x="192" y="2106"/>
                  <a:pt x="192" y="2106"/>
                </a:cubicBezTo>
                <a:moveTo>
                  <a:pt x="369" y="2724"/>
                </a:moveTo>
                <a:cubicBezTo>
                  <a:pt x="418" y="2650"/>
                  <a:pt x="450" y="2539"/>
                  <a:pt x="450" y="2415"/>
                </a:cubicBezTo>
                <a:cubicBezTo>
                  <a:pt x="450" y="2290"/>
                  <a:pt x="418" y="2179"/>
                  <a:pt x="369" y="2106"/>
                </a:cubicBezTo>
              </a:path>
            </a:pathLst>
          </a:custGeom>
          <a:ln w="127000">
            <a:solidFill>
              <a:schemeClr val="tx2">
                <a:alpha val="15000"/>
              </a:schemeClr>
            </a:solidFill>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993979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Rectangle: Rounded Corners 71">
            <a:extLst>
              <a:ext uri="{FF2B5EF4-FFF2-40B4-BE49-F238E27FC236}">
                <a16:creationId xmlns:a16="http://schemas.microsoft.com/office/drawing/2014/main" id="{ADFD0356-9FAB-42C9-AD28-2CD1D47B1084}"/>
              </a:ext>
            </a:extLst>
          </p:cNvPr>
          <p:cNvSpPr/>
          <p:nvPr/>
        </p:nvSpPr>
        <p:spPr bwMode="auto">
          <a:xfrm>
            <a:off x="8606269" y="1252212"/>
            <a:ext cx="2959213" cy="5287861"/>
          </a:xfrm>
          <a:prstGeom prst="roundRect">
            <a:avLst>
              <a:gd name="adj" fmla="val 0"/>
            </a:avLst>
          </a:prstGeom>
          <a:solidFill>
            <a:schemeClr val="bg1">
              <a:lumMod val="95000"/>
              <a:alpha val="81000"/>
            </a:schemeClr>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6" name="Rectangle 95">
            <a:extLst>
              <a:ext uri="{FF2B5EF4-FFF2-40B4-BE49-F238E27FC236}">
                <a16:creationId xmlns:a16="http://schemas.microsoft.com/office/drawing/2014/main" id="{51551BA7-2A08-4D3B-B20E-A849B4F44CE9}"/>
              </a:ext>
            </a:extLst>
          </p:cNvPr>
          <p:cNvSpPr/>
          <p:nvPr/>
        </p:nvSpPr>
        <p:spPr bwMode="auto">
          <a:xfrm>
            <a:off x="8606269" y="1138252"/>
            <a:ext cx="2959213" cy="450077"/>
          </a:xfrm>
          <a:prstGeom prst="rect">
            <a:avLst/>
          </a:prstGeom>
          <a:solidFill>
            <a:schemeClr val="accent1"/>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err="1">
              <a:gradFill>
                <a:gsLst>
                  <a:gs pos="0">
                    <a:srgbClr val="FFFFFF"/>
                  </a:gs>
                  <a:gs pos="100000">
                    <a:srgbClr val="FFFFFF"/>
                  </a:gs>
                </a:gsLst>
                <a:lin ang="5400000" scaled="0"/>
              </a:gradFill>
              <a:latin typeface="Segoe UI"/>
              <a:cs typeface="Segoe UI" pitchFamily="34" charset="0"/>
            </a:endParaRPr>
          </a:p>
        </p:txBody>
      </p:sp>
      <p:sp>
        <p:nvSpPr>
          <p:cNvPr id="73" name="Rectangle: Rounded Corners 72">
            <a:extLst>
              <a:ext uri="{FF2B5EF4-FFF2-40B4-BE49-F238E27FC236}">
                <a16:creationId xmlns:a16="http://schemas.microsoft.com/office/drawing/2014/main" id="{4158FAA4-424D-401D-BEF3-7377BB60115C}"/>
              </a:ext>
            </a:extLst>
          </p:cNvPr>
          <p:cNvSpPr/>
          <p:nvPr/>
        </p:nvSpPr>
        <p:spPr bwMode="auto">
          <a:xfrm>
            <a:off x="4021526" y="1259508"/>
            <a:ext cx="4254177" cy="3628722"/>
          </a:xfrm>
          <a:prstGeom prst="roundRect">
            <a:avLst>
              <a:gd name="adj" fmla="val 0"/>
            </a:avLst>
          </a:prstGeom>
          <a:solidFill>
            <a:schemeClr val="bg1">
              <a:lumMod val="95000"/>
              <a:alpha val="81000"/>
            </a:schemeClr>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5" name="Rectangle 94">
            <a:extLst>
              <a:ext uri="{FF2B5EF4-FFF2-40B4-BE49-F238E27FC236}">
                <a16:creationId xmlns:a16="http://schemas.microsoft.com/office/drawing/2014/main" id="{568D3D80-DB92-4F14-8FFE-E022B8FA5CB5}"/>
              </a:ext>
            </a:extLst>
          </p:cNvPr>
          <p:cNvSpPr/>
          <p:nvPr/>
        </p:nvSpPr>
        <p:spPr bwMode="auto">
          <a:xfrm>
            <a:off x="4021883" y="1145548"/>
            <a:ext cx="4253820" cy="450077"/>
          </a:xfrm>
          <a:prstGeom prst="rect">
            <a:avLst/>
          </a:prstGeom>
          <a:solidFill>
            <a:schemeClr val="accent1"/>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err="1">
              <a:gradFill>
                <a:gsLst>
                  <a:gs pos="0">
                    <a:srgbClr val="FFFFFF"/>
                  </a:gs>
                  <a:gs pos="100000">
                    <a:srgbClr val="FFFFFF"/>
                  </a:gs>
                </a:gsLst>
                <a:lin ang="5400000" scaled="0"/>
              </a:gradFill>
              <a:latin typeface="Segoe UI"/>
              <a:cs typeface="Segoe UI" pitchFamily="34" charset="0"/>
            </a:endParaRPr>
          </a:p>
        </p:txBody>
      </p:sp>
      <p:sp>
        <p:nvSpPr>
          <p:cNvPr id="10" name="Rectangle: Rounded Corners 9"/>
          <p:cNvSpPr/>
          <p:nvPr/>
        </p:nvSpPr>
        <p:spPr bwMode="auto">
          <a:xfrm>
            <a:off x="449331" y="1259508"/>
            <a:ext cx="3139842" cy="3614871"/>
          </a:xfrm>
          <a:prstGeom prst="roundRect">
            <a:avLst>
              <a:gd name="adj" fmla="val 0"/>
            </a:avLst>
          </a:prstGeom>
          <a:solidFill>
            <a:schemeClr val="bg1">
              <a:lumMod val="95000"/>
              <a:alpha val="81000"/>
            </a:schemeClr>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2" name="Rectangle 241">
            <a:extLst>
              <a:ext uri="{FF2B5EF4-FFF2-40B4-BE49-F238E27FC236}">
                <a16:creationId xmlns:a16="http://schemas.microsoft.com/office/drawing/2014/main" id="{53E1D2B6-8EDB-4E2C-9068-2A152088ED15}"/>
              </a:ext>
            </a:extLst>
          </p:cNvPr>
          <p:cNvSpPr/>
          <p:nvPr/>
        </p:nvSpPr>
        <p:spPr bwMode="auto">
          <a:xfrm>
            <a:off x="449331" y="1145548"/>
            <a:ext cx="3139843" cy="450077"/>
          </a:xfrm>
          <a:prstGeom prst="rect">
            <a:avLst/>
          </a:prstGeom>
          <a:solidFill>
            <a:schemeClr val="accent1"/>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err="1">
              <a:gradFill>
                <a:gsLst>
                  <a:gs pos="0">
                    <a:srgbClr val="FFFFFF"/>
                  </a:gs>
                  <a:gs pos="100000">
                    <a:srgbClr val="FFFFFF"/>
                  </a:gs>
                </a:gsLst>
                <a:lin ang="5400000" scaled="0"/>
              </a:gradFill>
              <a:latin typeface="Segoe UI"/>
              <a:cs typeface="Segoe UI" pitchFamily="34" charset="0"/>
            </a:endParaRPr>
          </a:p>
        </p:txBody>
      </p:sp>
      <p:sp>
        <p:nvSpPr>
          <p:cNvPr id="6" name="Title 5"/>
          <p:cNvSpPr>
            <a:spLocks noGrp="1"/>
          </p:cNvSpPr>
          <p:nvPr>
            <p:ph type="title"/>
          </p:nvPr>
        </p:nvSpPr>
        <p:spPr/>
        <p:txBody>
          <a:bodyPr/>
          <a:lstStyle/>
          <a:p>
            <a:r>
              <a:rPr lang="en-US"/>
              <a:t>Threat protection (Detect-Respond-Recover)</a:t>
            </a:r>
          </a:p>
        </p:txBody>
      </p:sp>
      <p:cxnSp>
        <p:nvCxnSpPr>
          <p:cNvPr id="85" name="Straight Arrow Connector 84">
            <a:extLst>
              <a:ext uri="{FF2B5EF4-FFF2-40B4-BE49-F238E27FC236}">
                <a16:creationId xmlns:a16="http://schemas.microsoft.com/office/drawing/2014/main" id="{92B94849-3445-4733-96DB-280E7E451D71}"/>
              </a:ext>
            </a:extLst>
          </p:cNvPr>
          <p:cNvCxnSpPr>
            <a:cxnSpLocks/>
          </p:cNvCxnSpPr>
          <p:nvPr/>
        </p:nvCxnSpPr>
        <p:spPr>
          <a:xfrm>
            <a:off x="6565270" y="3626247"/>
            <a:ext cx="0" cy="270884"/>
          </a:xfrm>
          <a:prstGeom prst="straightConnector1">
            <a:avLst/>
          </a:prstGeom>
          <a:ln w="38100">
            <a:solidFill>
              <a:schemeClr val="tx2"/>
            </a:solidFill>
            <a:headEnd type="none" w="med" len="sm"/>
            <a:tailEnd type="arrow" w="med" len="sm"/>
          </a:ln>
          <a:effectLst/>
        </p:spPr>
        <p:style>
          <a:lnRef idx="1">
            <a:schemeClr val="accent2"/>
          </a:lnRef>
          <a:fillRef idx="0">
            <a:schemeClr val="accent2"/>
          </a:fillRef>
          <a:effectRef idx="0">
            <a:schemeClr val="accent2"/>
          </a:effectRef>
          <a:fontRef idx="minor">
            <a:schemeClr val="tx1"/>
          </a:fontRef>
        </p:style>
      </p:cxnSp>
      <p:sp>
        <p:nvSpPr>
          <p:cNvPr id="13" name="Rectangle: Rounded Corners 12">
            <a:extLst>
              <a:ext uri="{FF2B5EF4-FFF2-40B4-BE49-F238E27FC236}">
                <a16:creationId xmlns:a16="http://schemas.microsoft.com/office/drawing/2014/main" id="{1353478F-303F-4FB7-B277-92CE0307E7F8}"/>
              </a:ext>
            </a:extLst>
          </p:cNvPr>
          <p:cNvSpPr/>
          <p:nvPr/>
        </p:nvSpPr>
        <p:spPr bwMode="auto">
          <a:xfrm>
            <a:off x="453755" y="5070418"/>
            <a:ext cx="7821948" cy="1476951"/>
          </a:xfrm>
          <a:prstGeom prst="roundRect">
            <a:avLst>
              <a:gd name="adj" fmla="val 0"/>
            </a:avLst>
          </a:prstGeom>
          <a:solidFill>
            <a:schemeClr val="bg1">
              <a:lumMod val="95000"/>
              <a:alpha val="81000"/>
            </a:schemeClr>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chemeClr val="tx1"/>
                  </a:gs>
                  <a:gs pos="100000">
                    <a:schemeClr val="tx1"/>
                  </a:gs>
                </a:gsLst>
                <a:lin ang="5400000" scaled="1"/>
              </a:gradFill>
              <a:effectLst/>
              <a:uLnTx/>
              <a:uFillTx/>
              <a:latin typeface="Segoe UI"/>
              <a:ea typeface="+mn-ea"/>
              <a:cs typeface="Segoe UI" pitchFamily="34" charset="0"/>
            </a:endParaRPr>
          </a:p>
        </p:txBody>
      </p:sp>
      <p:sp>
        <p:nvSpPr>
          <p:cNvPr id="7" name="Content Placeholder 2"/>
          <p:cNvSpPr txBox="1">
            <a:spLocks/>
          </p:cNvSpPr>
          <p:nvPr/>
        </p:nvSpPr>
        <p:spPr>
          <a:xfrm>
            <a:off x="508709" y="1059074"/>
            <a:ext cx="3436638" cy="623024"/>
          </a:xfrm>
          <a:prstGeom prst="rect">
            <a:avLst/>
          </a:prstGeom>
          <a:effectLst/>
        </p:spPr>
        <p:txBody>
          <a:bodyPr anchor="ctr">
            <a:noAutofit/>
          </a:bodyPr>
          <a:lstStyle>
            <a:lvl1pPr marL="0" marR="0" indent="0" algn="l" defTabSz="951304" rtl="0" eaLnBrk="1" fontAlgn="auto" latinLnBrk="0" hangingPunct="1">
              <a:lnSpc>
                <a:spcPct val="90000"/>
              </a:lnSpc>
              <a:spcBef>
                <a:spcPct val="20000"/>
              </a:spcBef>
              <a:spcAft>
                <a:spcPts val="0"/>
              </a:spcAft>
              <a:buClrTx/>
              <a:buSzPct val="90000"/>
              <a:buFont typeface="Arial" pitchFamily="34" charset="0"/>
              <a:buNone/>
              <a:tabLst/>
              <a:defRPr sz="4080" kern="1200" spc="0" baseline="0">
                <a:gradFill>
                  <a:gsLst>
                    <a:gs pos="1250">
                      <a:schemeClr val="tx1"/>
                    </a:gs>
                    <a:gs pos="100000">
                      <a:schemeClr val="tx1"/>
                    </a:gs>
                  </a:gsLst>
                  <a:lin ang="5400000" scaled="0"/>
                </a:gradFill>
                <a:latin typeface="+mj-lt"/>
                <a:ea typeface="+mn-ea"/>
                <a:cs typeface="+mn-cs"/>
              </a:defRPr>
            </a:lvl1pPr>
            <a:lvl2pPr marL="349724" marR="0" indent="0" algn="l" defTabSz="951304" rtl="0" eaLnBrk="1" fontAlgn="auto" latinLnBrk="0" hangingPunct="1">
              <a:lnSpc>
                <a:spcPct val="90000"/>
              </a:lnSpc>
              <a:spcBef>
                <a:spcPct val="20000"/>
              </a:spcBef>
              <a:spcAft>
                <a:spcPts val="0"/>
              </a:spcAft>
              <a:buClrTx/>
              <a:buSzPct val="90000"/>
              <a:buFont typeface="Arial" pitchFamily="34" charset="0"/>
              <a:buNone/>
              <a:tabLst/>
              <a:defRPr sz="2448" kern="1200" spc="0" baseline="0">
                <a:gradFill>
                  <a:gsLst>
                    <a:gs pos="1250">
                      <a:schemeClr val="tx1"/>
                    </a:gs>
                    <a:gs pos="100000">
                      <a:schemeClr val="tx1"/>
                    </a:gs>
                  </a:gsLst>
                  <a:lin ang="5400000" scaled="0"/>
                </a:gradFill>
                <a:latin typeface="+mn-lt"/>
                <a:ea typeface="+mn-ea"/>
                <a:cs typeface="+mn-cs"/>
              </a:defRPr>
            </a:lvl2pPr>
            <a:lvl3pPr marL="582873" marR="0" indent="0" algn="l" defTabSz="951304" rtl="0" eaLnBrk="1" fontAlgn="auto" latinLnBrk="0" hangingPunct="1">
              <a:lnSpc>
                <a:spcPct val="90000"/>
              </a:lnSpc>
              <a:spcBef>
                <a:spcPct val="20000"/>
              </a:spcBef>
              <a:spcAft>
                <a:spcPts val="0"/>
              </a:spcAft>
              <a:buClrTx/>
              <a:buSzPct val="90000"/>
              <a:buFont typeface="Arial" pitchFamily="34" charset="0"/>
              <a:buNone/>
              <a:tabLst/>
              <a:defRPr sz="2040" kern="1200" spc="0" baseline="0">
                <a:gradFill>
                  <a:gsLst>
                    <a:gs pos="1250">
                      <a:schemeClr val="tx1"/>
                    </a:gs>
                    <a:gs pos="100000">
                      <a:schemeClr val="tx1"/>
                    </a:gs>
                  </a:gsLst>
                  <a:lin ang="5400000" scaled="0"/>
                </a:gradFill>
                <a:latin typeface="+mn-lt"/>
                <a:ea typeface="+mn-ea"/>
                <a:cs typeface="+mn-cs"/>
              </a:defRPr>
            </a:lvl3pPr>
            <a:lvl4pPr marL="0" marR="0" indent="0" algn="l" defTabSz="951304" rtl="0" eaLnBrk="1" fontAlgn="auto" latinLnBrk="0" hangingPunct="1">
              <a:lnSpc>
                <a:spcPct val="90000"/>
              </a:lnSpc>
              <a:spcBef>
                <a:spcPct val="20000"/>
              </a:spcBef>
              <a:spcAft>
                <a:spcPts val="0"/>
              </a:spcAft>
              <a:buClrTx/>
              <a:buSzPct val="90000"/>
              <a:buFont typeface="Arial" pitchFamily="34" charset="0"/>
              <a:buNone/>
              <a:tabLst/>
              <a:defRPr sz="2040" kern="1200" spc="0" baseline="0">
                <a:gradFill>
                  <a:gsLst>
                    <a:gs pos="1250">
                      <a:schemeClr val="tx1"/>
                    </a:gs>
                    <a:gs pos="100000">
                      <a:schemeClr val="tx1"/>
                    </a:gs>
                  </a:gsLst>
                  <a:lin ang="5400000" scaled="0"/>
                </a:gradFill>
                <a:latin typeface="+mn-lt"/>
                <a:ea typeface="+mn-ea"/>
                <a:cs typeface="+mn-cs"/>
              </a:defRPr>
            </a:lvl4pPr>
            <a:lvl5pPr marL="0" marR="0" indent="0" algn="l" defTabSz="951304" rtl="0" eaLnBrk="1" fontAlgn="auto" latinLnBrk="0" hangingPunct="1">
              <a:lnSpc>
                <a:spcPct val="90000"/>
              </a:lnSpc>
              <a:spcBef>
                <a:spcPct val="20000"/>
              </a:spcBef>
              <a:spcAft>
                <a:spcPts val="0"/>
              </a:spcAft>
              <a:buClrTx/>
              <a:buSzPct val="90000"/>
              <a:buFont typeface="Arial" pitchFamily="34" charset="0"/>
              <a:buNone/>
              <a:tabLst/>
              <a:defRPr sz="204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224011" lvl="0" indent="-224011" defTabSz="896042">
              <a:lnSpc>
                <a:spcPct val="100000"/>
              </a:lnSpc>
              <a:spcBef>
                <a:spcPts val="980"/>
              </a:spcBef>
              <a:defRPr/>
            </a:pPr>
            <a:r>
              <a:rPr lang="en-US" sz="1600" b="1" kern="0" cap="all">
                <a:ln w="3175">
                  <a:noFill/>
                </a:ln>
                <a:gradFill>
                  <a:gsLst>
                    <a:gs pos="0">
                      <a:schemeClr val="bg1"/>
                    </a:gs>
                    <a:gs pos="100000">
                      <a:schemeClr val="bg1"/>
                    </a:gs>
                  </a:gsLst>
                  <a:lin ang="5400000" scaled="1"/>
                </a:gradFill>
                <a:latin typeface="Segoe UI"/>
                <a:ea typeface="Segoe UI Black" pitchFamily="34"/>
                <a:cs typeface="Segoe UI Black" pitchFamily="34"/>
              </a:rPr>
              <a:t>TRENDS</a:t>
            </a:r>
          </a:p>
        </p:txBody>
      </p:sp>
      <p:sp>
        <p:nvSpPr>
          <p:cNvPr id="74" name="Content Placeholder 2">
            <a:extLst>
              <a:ext uri="{FF2B5EF4-FFF2-40B4-BE49-F238E27FC236}">
                <a16:creationId xmlns:a16="http://schemas.microsoft.com/office/drawing/2014/main" id="{4F6155BC-7261-4F46-81A3-C4A59314DF57}"/>
              </a:ext>
            </a:extLst>
          </p:cNvPr>
          <p:cNvSpPr txBox="1">
            <a:spLocks/>
          </p:cNvSpPr>
          <p:nvPr/>
        </p:nvSpPr>
        <p:spPr>
          <a:xfrm>
            <a:off x="4095190" y="1011200"/>
            <a:ext cx="3436638" cy="718772"/>
          </a:xfrm>
          <a:prstGeom prst="rect">
            <a:avLst/>
          </a:prstGeom>
          <a:effectLst/>
        </p:spPr>
        <p:txBody>
          <a:bodyPr anchor="ctr">
            <a:noAutofit/>
          </a:bodyPr>
          <a:lstStyle>
            <a:lvl1pPr marL="0" marR="0" indent="0" algn="l" defTabSz="951304" rtl="0" eaLnBrk="1" fontAlgn="auto" latinLnBrk="0" hangingPunct="1">
              <a:lnSpc>
                <a:spcPct val="90000"/>
              </a:lnSpc>
              <a:spcBef>
                <a:spcPct val="20000"/>
              </a:spcBef>
              <a:spcAft>
                <a:spcPts val="0"/>
              </a:spcAft>
              <a:buClrTx/>
              <a:buSzPct val="90000"/>
              <a:buFont typeface="Arial" pitchFamily="34" charset="0"/>
              <a:buNone/>
              <a:tabLst/>
              <a:defRPr sz="4080" kern="1200" spc="0" baseline="0">
                <a:gradFill>
                  <a:gsLst>
                    <a:gs pos="1250">
                      <a:schemeClr val="tx1"/>
                    </a:gs>
                    <a:gs pos="100000">
                      <a:schemeClr val="tx1"/>
                    </a:gs>
                  </a:gsLst>
                  <a:lin ang="5400000" scaled="0"/>
                </a:gradFill>
                <a:latin typeface="+mj-lt"/>
                <a:ea typeface="+mn-ea"/>
                <a:cs typeface="+mn-cs"/>
              </a:defRPr>
            </a:lvl1pPr>
            <a:lvl2pPr marL="349724" marR="0" indent="0" algn="l" defTabSz="951304" rtl="0" eaLnBrk="1" fontAlgn="auto" latinLnBrk="0" hangingPunct="1">
              <a:lnSpc>
                <a:spcPct val="90000"/>
              </a:lnSpc>
              <a:spcBef>
                <a:spcPct val="20000"/>
              </a:spcBef>
              <a:spcAft>
                <a:spcPts val="0"/>
              </a:spcAft>
              <a:buClrTx/>
              <a:buSzPct val="90000"/>
              <a:buFont typeface="Arial" pitchFamily="34" charset="0"/>
              <a:buNone/>
              <a:tabLst/>
              <a:defRPr sz="2448" kern="1200" spc="0" baseline="0">
                <a:gradFill>
                  <a:gsLst>
                    <a:gs pos="1250">
                      <a:schemeClr val="tx1"/>
                    </a:gs>
                    <a:gs pos="100000">
                      <a:schemeClr val="tx1"/>
                    </a:gs>
                  </a:gsLst>
                  <a:lin ang="5400000" scaled="0"/>
                </a:gradFill>
                <a:latin typeface="+mn-lt"/>
                <a:ea typeface="+mn-ea"/>
                <a:cs typeface="+mn-cs"/>
              </a:defRPr>
            </a:lvl2pPr>
            <a:lvl3pPr marL="582873" marR="0" indent="0" algn="l" defTabSz="951304" rtl="0" eaLnBrk="1" fontAlgn="auto" latinLnBrk="0" hangingPunct="1">
              <a:lnSpc>
                <a:spcPct val="90000"/>
              </a:lnSpc>
              <a:spcBef>
                <a:spcPct val="20000"/>
              </a:spcBef>
              <a:spcAft>
                <a:spcPts val="0"/>
              </a:spcAft>
              <a:buClrTx/>
              <a:buSzPct val="90000"/>
              <a:buFont typeface="Arial" pitchFamily="34" charset="0"/>
              <a:buNone/>
              <a:tabLst/>
              <a:defRPr sz="2040" kern="1200" spc="0" baseline="0">
                <a:gradFill>
                  <a:gsLst>
                    <a:gs pos="1250">
                      <a:schemeClr val="tx1"/>
                    </a:gs>
                    <a:gs pos="100000">
                      <a:schemeClr val="tx1"/>
                    </a:gs>
                  </a:gsLst>
                  <a:lin ang="5400000" scaled="0"/>
                </a:gradFill>
                <a:latin typeface="+mn-lt"/>
                <a:ea typeface="+mn-ea"/>
                <a:cs typeface="+mn-cs"/>
              </a:defRPr>
            </a:lvl3pPr>
            <a:lvl4pPr marL="0" marR="0" indent="0" algn="l" defTabSz="951304" rtl="0" eaLnBrk="1" fontAlgn="auto" latinLnBrk="0" hangingPunct="1">
              <a:lnSpc>
                <a:spcPct val="90000"/>
              </a:lnSpc>
              <a:spcBef>
                <a:spcPct val="20000"/>
              </a:spcBef>
              <a:spcAft>
                <a:spcPts val="0"/>
              </a:spcAft>
              <a:buClrTx/>
              <a:buSzPct val="90000"/>
              <a:buFont typeface="Arial" pitchFamily="34" charset="0"/>
              <a:buNone/>
              <a:tabLst/>
              <a:defRPr sz="2040" kern="1200" spc="0" baseline="0">
                <a:gradFill>
                  <a:gsLst>
                    <a:gs pos="1250">
                      <a:schemeClr val="tx1"/>
                    </a:gs>
                    <a:gs pos="100000">
                      <a:schemeClr val="tx1"/>
                    </a:gs>
                  </a:gsLst>
                  <a:lin ang="5400000" scaled="0"/>
                </a:gradFill>
                <a:latin typeface="+mn-lt"/>
                <a:ea typeface="+mn-ea"/>
                <a:cs typeface="+mn-cs"/>
              </a:defRPr>
            </a:lvl4pPr>
            <a:lvl5pPr marL="0" marR="0" indent="0" algn="l" defTabSz="951304" rtl="0" eaLnBrk="1" fontAlgn="auto" latinLnBrk="0" hangingPunct="1">
              <a:lnSpc>
                <a:spcPct val="90000"/>
              </a:lnSpc>
              <a:spcBef>
                <a:spcPct val="20000"/>
              </a:spcBef>
              <a:spcAft>
                <a:spcPts val="0"/>
              </a:spcAft>
              <a:buClrTx/>
              <a:buSzPct val="90000"/>
              <a:buFont typeface="Arial" pitchFamily="34" charset="0"/>
              <a:buNone/>
              <a:tabLst/>
              <a:defRPr sz="204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224011" indent="-224011" defTabSz="896042">
              <a:lnSpc>
                <a:spcPct val="100000"/>
              </a:lnSpc>
              <a:spcBef>
                <a:spcPts val="980"/>
              </a:spcBef>
              <a:defRPr/>
            </a:pPr>
            <a:r>
              <a:rPr lang="en-US" sz="1600" b="1" kern="0" cap="all">
                <a:ln w="3175">
                  <a:noFill/>
                </a:ln>
                <a:gradFill>
                  <a:gsLst>
                    <a:gs pos="0">
                      <a:schemeClr val="bg1"/>
                    </a:gs>
                    <a:gs pos="100000">
                      <a:schemeClr val="bg1"/>
                    </a:gs>
                  </a:gsLst>
                  <a:lin ang="5400000" scaled="1"/>
                </a:gradFill>
                <a:latin typeface="Segoe UI"/>
                <a:ea typeface="Segoe UI Black" pitchFamily="34"/>
                <a:cs typeface="Segoe UI Black" pitchFamily="34"/>
              </a:rPr>
              <a:t>STRATEGY</a:t>
            </a:r>
          </a:p>
        </p:txBody>
      </p:sp>
      <p:sp>
        <p:nvSpPr>
          <p:cNvPr id="75" name="Content Placeholder 2">
            <a:extLst>
              <a:ext uri="{FF2B5EF4-FFF2-40B4-BE49-F238E27FC236}">
                <a16:creationId xmlns:a16="http://schemas.microsoft.com/office/drawing/2014/main" id="{A28C0460-9C2F-444D-BE3F-5B81205FE89B}"/>
              </a:ext>
            </a:extLst>
          </p:cNvPr>
          <p:cNvSpPr txBox="1">
            <a:spLocks/>
          </p:cNvSpPr>
          <p:nvPr/>
        </p:nvSpPr>
        <p:spPr>
          <a:xfrm>
            <a:off x="8686148" y="1003904"/>
            <a:ext cx="3436638" cy="718772"/>
          </a:xfrm>
          <a:prstGeom prst="rect">
            <a:avLst/>
          </a:prstGeom>
          <a:effectLst/>
        </p:spPr>
        <p:txBody>
          <a:bodyPr anchor="ctr">
            <a:noAutofit/>
          </a:bodyPr>
          <a:lstStyle>
            <a:lvl1pPr marL="0" marR="0" indent="0" algn="l" defTabSz="951304" rtl="0" eaLnBrk="1" fontAlgn="auto" latinLnBrk="0" hangingPunct="1">
              <a:lnSpc>
                <a:spcPct val="90000"/>
              </a:lnSpc>
              <a:spcBef>
                <a:spcPct val="20000"/>
              </a:spcBef>
              <a:spcAft>
                <a:spcPts val="0"/>
              </a:spcAft>
              <a:buClrTx/>
              <a:buSzPct val="90000"/>
              <a:buFont typeface="Arial" pitchFamily="34" charset="0"/>
              <a:buNone/>
              <a:tabLst/>
              <a:defRPr sz="4080" kern="1200" spc="0" baseline="0">
                <a:gradFill>
                  <a:gsLst>
                    <a:gs pos="1250">
                      <a:schemeClr val="tx1"/>
                    </a:gs>
                    <a:gs pos="100000">
                      <a:schemeClr val="tx1"/>
                    </a:gs>
                  </a:gsLst>
                  <a:lin ang="5400000" scaled="0"/>
                </a:gradFill>
                <a:latin typeface="+mj-lt"/>
                <a:ea typeface="+mn-ea"/>
                <a:cs typeface="+mn-cs"/>
              </a:defRPr>
            </a:lvl1pPr>
            <a:lvl2pPr marL="349724" marR="0" indent="0" algn="l" defTabSz="951304" rtl="0" eaLnBrk="1" fontAlgn="auto" latinLnBrk="0" hangingPunct="1">
              <a:lnSpc>
                <a:spcPct val="90000"/>
              </a:lnSpc>
              <a:spcBef>
                <a:spcPct val="20000"/>
              </a:spcBef>
              <a:spcAft>
                <a:spcPts val="0"/>
              </a:spcAft>
              <a:buClrTx/>
              <a:buSzPct val="90000"/>
              <a:buFont typeface="Arial" pitchFamily="34" charset="0"/>
              <a:buNone/>
              <a:tabLst/>
              <a:defRPr sz="2448" kern="1200" spc="0" baseline="0">
                <a:gradFill>
                  <a:gsLst>
                    <a:gs pos="1250">
                      <a:schemeClr val="tx1"/>
                    </a:gs>
                    <a:gs pos="100000">
                      <a:schemeClr val="tx1"/>
                    </a:gs>
                  </a:gsLst>
                  <a:lin ang="5400000" scaled="0"/>
                </a:gradFill>
                <a:latin typeface="+mn-lt"/>
                <a:ea typeface="+mn-ea"/>
                <a:cs typeface="+mn-cs"/>
              </a:defRPr>
            </a:lvl2pPr>
            <a:lvl3pPr marL="582873" marR="0" indent="0" algn="l" defTabSz="951304" rtl="0" eaLnBrk="1" fontAlgn="auto" latinLnBrk="0" hangingPunct="1">
              <a:lnSpc>
                <a:spcPct val="90000"/>
              </a:lnSpc>
              <a:spcBef>
                <a:spcPct val="20000"/>
              </a:spcBef>
              <a:spcAft>
                <a:spcPts val="0"/>
              </a:spcAft>
              <a:buClrTx/>
              <a:buSzPct val="90000"/>
              <a:buFont typeface="Arial" pitchFamily="34" charset="0"/>
              <a:buNone/>
              <a:tabLst/>
              <a:defRPr sz="2040" kern="1200" spc="0" baseline="0">
                <a:gradFill>
                  <a:gsLst>
                    <a:gs pos="1250">
                      <a:schemeClr val="tx1"/>
                    </a:gs>
                    <a:gs pos="100000">
                      <a:schemeClr val="tx1"/>
                    </a:gs>
                  </a:gsLst>
                  <a:lin ang="5400000" scaled="0"/>
                </a:gradFill>
                <a:latin typeface="+mn-lt"/>
                <a:ea typeface="+mn-ea"/>
                <a:cs typeface="+mn-cs"/>
              </a:defRPr>
            </a:lvl3pPr>
            <a:lvl4pPr marL="0" marR="0" indent="0" algn="l" defTabSz="951304" rtl="0" eaLnBrk="1" fontAlgn="auto" latinLnBrk="0" hangingPunct="1">
              <a:lnSpc>
                <a:spcPct val="90000"/>
              </a:lnSpc>
              <a:spcBef>
                <a:spcPct val="20000"/>
              </a:spcBef>
              <a:spcAft>
                <a:spcPts val="0"/>
              </a:spcAft>
              <a:buClrTx/>
              <a:buSzPct val="90000"/>
              <a:buFont typeface="Arial" pitchFamily="34" charset="0"/>
              <a:buNone/>
              <a:tabLst/>
              <a:defRPr sz="2040" kern="1200" spc="0" baseline="0">
                <a:gradFill>
                  <a:gsLst>
                    <a:gs pos="1250">
                      <a:schemeClr val="tx1"/>
                    </a:gs>
                    <a:gs pos="100000">
                      <a:schemeClr val="tx1"/>
                    </a:gs>
                  </a:gsLst>
                  <a:lin ang="5400000" scaled="0"/>
                </a:gradFill>
                <a:latin typeface="+mn-lt"/>
                <a:ea typeface="+mn-ea"/>
                <a:cs typeface="+mn-cs"/>
              </a:defRPr>
            </a:lvl4pPr>
            <a:lvl5pPr marL="0" marR="0" indent="0" algn="l" defTabSz="951304" rtl="0" eaLnBrk="1" fontAlgn="auto" latinLnBrk="0" hangingPunct="1">
              <a:lnSpc>
                <a:spcPct val="90000"/>
              </a:lnSpc>
              <a:spcBef>
                <a:spcPct val="20000"/>
              </a:spcBef>
              <a:spcAft>
                <a:spcPts val="0"/>
              </a:spcAft>
              <a:buClrTx/>
              <a:buSzPct val="90000"/>
              <a:buFont typeface="Arial" pitchFamily="34" charset="0"/>
              <a:buNone/>
              <a:tabLst/>
              <a:defRPr sz="204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224011" lvl="0" indent="-224011" defTabSz="896042">
              <a:lnSpc>
                <a:spcPct val="100000"/>
              </a:lnSpc>
              <a:spcBef>
                <a:spcPts val="980"/>
              </a:spcBef>
              <a:defRPr/>
            </a:pPr>
            <a:r>
              <a:rPr lang="en-US" sz="1600" b="1" kern="0" cap="all">
                <a:ln w="3175">
                  <a:noFill/>
                </a:ln>
                <a:gradFill>
                  <a:gsLst>
                    <a:gs pos="0">
                      <a:schemeClr val="bg1"/>
                    </a:gs>
                    <a:gs pos="100000">
                      <a:schemeClr val="bg1"/>
                    </a:gs>
                  </a:gsLst>
                  <a:lin ang="5400000" scaled="1"/>
                </a:gradFill>
                <a:latin typeface="Segoe UI"/>
                <a:ea typeface="Segoe UI Black" pitchFamily="34"/>
                <a:cs typeface="Segoe UI Black" pitchFamily="34"/>
              </a:rPr>
              <a:t>Applying to Operations</a:t>
            </a:r>
          </a:p>
        </p:txBody>
      </p:sp>
      <p:cxnSp>
        <p:nvCxnSpPr>
          <p:cNvPr id="8" name="Straight Arrow Connector 7">
            <a:extLst>
              <a:ext uri="{FF2B5EF4-FFF2-40B4-BE49-F238E27FC236}">
                <a16:creationId xmlns:a16="http://schemas.microsoft.com/office/drawing/2014/main" id="{8002AFFD-9206-4A95-A46B-E09956DEC9FF}"/>
              </a:ext>
            </a:extLst>
          </p:cNvPr>
          <p:cNvCxnSpPr>
            <a:cxnSpLocks/>
          </p:cNvCxnSpPr>
          <p:nvPr/>
        </p:nvCxnSpPr>
        <p:spPr>
          <a:xfrm>
            <a:off x="1943723" y="2516107"/>
            <a:ext cx="0" cy="232653"/>
          </a:xfrm>
          <a:prstGeom prst="straightConnector1">
            <a:avLst/>
          </a:prstGeom>
          <a:ln w="38100">
            <a:solidFill>
              <a:schemeClr val="tx2"/>
            </a:solidFill>
            <a:headEnd type="none" w="med" len="sm"/>
            <a:tailEnd type="arrow" w="med" len="sm"/>
          </a:ln>
          <a:effectLst/>
        </p:spPr>
        <p:style>
          <a:lnRef idx="1">
            <a:schemeClr val="accent2"/>
          </a:lnRef>
          <a:fillRef idx="0">
            <a:schemeClr val="accent2"/>
          </a:fillRef>
          <a:effectRef idx="0">
            <a:schemeClr val="accent2"/>
          </a:effectRef>
          <a:fontRef idx="minor">
            <a:schemeClr val="tx1"/>
          </a:fontRef>
        </p:style>
      </p:cxnSp>
      <p:sp>
        <p:nvSpPr>
          <p:cNvPr id="29" name="TextBox 28">
            <a:extLst>
              <a:ext uri="{FF2B5EF4-FFF2-40B4-BE49-F238E27FC236}">
                <a16:creationId xmlns:a16="http://schemas.microsoft.com/office/drawing/2014/main" id="{E79E45F8-E4FB-4E39-A0C2-4433D41AE3C6}"/>
              </a:ext>
            </a:extLst>
          </p:cNvPr>
          <p:cNvSpPr txBox="1"/>
          <p:nvPr/>
        </p:nvSpPr>
        <p:spPr>
          <a:xfrm>
            <a:off x="722924" y="2182988"/>
            <a:ext cx="2441598" cy="457048"/>
          </a:xfrm>
          <a:prstGeom prst="rect">
            <a:avLst/>
          </a:prstGeom>
          <a:noFill/>
          <a:effectLst/>
        </p:spPr>
        <p:txBody>
          <a:bodyPr wrap="square" lIns="182880" tIns="146304" rIns="182880" bIns="146304" rtlCol="0" anchor="ctr">
            <a:spAutoFit/>
          </a:bodyPr>
          <a:lstStyle>
            <a:defPPr>
              <a:defRPr lang="en-US"/>
            </a:defPPr>
            <a:lvl1pPr marR="0" lvl="0" indent="0" algn="ctr" defTabSz="914367" fontAlgn="auto">
              <a:lnSpc>
                <a:spcPct val="100000"/>
              </a:lnSpc>
              <a:spcBef>
                <a:spcPct val="0"/>
              </a:spcBef>
              <a:spcAft>
                <a:spcPts val="2353"/>
              </a:spcAft>
              <a:buClrTx/>
              <a:buSzTx/>
              <a:buFontTx/>
              <a:buNone/>
              <a:tabLst/>
              <a:defRPr kumimoji="0" sz="1050" b="1" i="0" u="none" strike="noStrike" kern="0" cap="all" spc="118" normalizeH="0" baseline="0">
                <a:ln w="3175">
                  <a:noFill/>
                </a:ln>
                <a:solidFill>
                  <a:srgbClr val="505050"/>
                </a:solidFill>
                <a:effectLst/>
                <a:uLnTx/>
                <a:uFillTx/>
                <a:latin typeface="Segoe UI"/>
                <a:ea typeface="Segoe UI Black" pitchFamily="34"/>
                <a:cs typeface="Segoe UI Black" pitchFamily="34"/>
              </a:defRPr>
            </a:lvl1pPr>
          </a:lstStyle>
          <a:p>
            <a:r>
              <a:rPr lang="en-US" sz="1000">
                <a:gradFill>
                  <a:gsLst>
                    <a:gs pos="0">
                      <a:schemeClr val="tx1"/>
                    </a:gs>
                    <a:gs pos="100000">
                      <a:schemeClr val="tx1"/>
                    </a:gs>
                  </a:gsLst>
                  <a:lin ang="5400000" scaled="1"/>
                </a:gradFill>
              </a:rPr>
              <a:t>Threat Evolution</a:t>
            </a:r>
          </a:p>
        </p:txBody>
      </p:sp>
      <p:sp>
        <p:nvSpPr>
          <p:cNvPr id="33" name="TextBox 32">
            <a:extLst>
              <a:ext uri="{FF2B5EF4-FFF2-40B4-BE49-F238E27FC236}">
                <a16:creationId xmlns:a16="http://schemas.microsoft.com/office/drawing/2014/main" id="{1772E731-CCA1-4640-B1E3-1B7F4E25E3BC}"/>
              </a:ext>
            </a:extLst>
          </p:cNvPr>
          <p:cNvSpPr txBox="1"/>
          <p:nvPr/>
        </p:nvSpPr>
        <p:spPr>
          <a:xfrm>
            <a:off x="385452" y="4422909"/>
            <a:ext cx="3250787" cy="449354"/>
          </a:xfrm>
          <a:prstGeom prst="rect">
            <a:avLst/>
          </a:prstGeom>
          <a:noFill/>
          <a:effectLst/>
        </p:spPr>
        <p:txBody>
          <a:bodyPr wrap="square" lIns="182880" tIns="146304" rIns="182880" bIns="146304" rtlCol="0" anchor="ctr">
            <a:spAutoFit/>
          </a:bodyPr>
          <a:lstStyle/>
          <a:p>
            <a:pPr marL="0" marR="0" lvl="0" indent="0" algn="ctr" defTabSz="914367" rtl="0" eaLnBrk="1" fontAlgn="auto" latinLnBrk="0" hangingPunct="1">
              <a:lnSpc>
                <a:spcPct val="100000"/>
              </a:lnSpc>
              <a:spcBef>
                <a:spcPct val="0"/>
              </a:spcBef>
              <a:spcAft>
                <a:spcPts val="2353"/>
              </a:spcAft>
              <a:buClrTx/>
              <a:buSzTx/>
              <a:buFontTx/>
              <a:buNone/>
              <a:tabLst/>
              <a:defRPr/>
            </a:pPr>
            <a:r>
              <a:rPr kumimoji="0" lang="en-US" sz="1000" b="1" i="0" u="none" strike="noStrike" kern="0" cap="all" spc="118" normalizeH="0" baseline="0" noProof="0">
                <a:ln w="3175">
                  <a:noFill/>
                </a:ln>
                <a:gradFill>
                  <a:gsLst>
                    <a:gs pos="0">
                      <a:schemeClr val="tx1"/>
                    </a:gs>
                    <a:gs pos="100000">
                      <a:schemeClr val="tx1"/>
                    </a:gs>
                  </a:gsLst>
                  <a:lin ang="5400000" scaled="1"/>
                </a:gradFill>
                <a:effectLst/>
                <a:uLnTx/>
                <a:uFillTx/>
                <a:latin typeface="Segoe UI"/>
                <a:ea typeface="Segoe UI Black" pitchFamily="34"/>
                <a:cs typeface="Segoe UI Black" pitchFamily="34"/>
              </a:rPr>
              <a:t>Evolution of MICROSOFT SOC</a:t>
            </a:r>
            <a:endParaRPr kumimoji="0" lang="en-US" sz="1000" b="1" i="0" u="none" strike="noStrike" kern="0" cap="all" spc="118" normalizeH="0" baseline="0" noProof="0">
              <a:ln w="3175">
                <a:noFill/>
              </a:ln>
              <a:gradFill>
                <a:gsLst>
                  <a:gs pos="0">
                    <a:schemeClr val="tx1"/>
                  </a:gs>
                  <a:gs pos="100000">
                    <a:schemeClr val="tx1"/>
                  </a:gs>
                </a:gsLst>
                <a:lin ang="5400000" scaled="1"/>
              </a:gradFill>
              <a:effectLst/>
              <a:highlight>
                <a:srgbClr val="FFFF00"/>
              </a:highlight>
              <a:uLnTx/>
              <a:uFillTx/>
              <a:latin typeface="Segoe UI"/>
              <a:ea typeface="Segoe UI Black" pitchFamily="34"/>
              <a:cs typeface="Segoe UI Black" pitchFamily="34"/>
            </a:endParaRPr>
          </a:p>
        </p:txBody>
      </p:sp>
      <p:cxnSp>
        <p:nvCxnSpPr>
          <p:cNvPr id="76" name="Straight Arrow Connector 75">
            <a:extLst>
              <a:ext uri="{FF2B5EF4-FFF2-40B4-BE49-F238E27FC236}">
                <a16:creationId xmlns:a16="http://schemas.microsoft.com/office/drawing/2014/main" id="{150DD908-4FB9-48CE-A5D4-3E67ABA3D7D0}"/>
              </a:ext>
            </a:extLst>
          </p:cNvPr>
          <p:cNvCxnSpPr>
            <a:cxnSpLocks/>
          </p:cNvCxnSpPr>
          <p:nvPr/>
        </p:nvCxnSpPr>
        <p:spPr>
          <a:xfrm>
            <a:off x="1943723" y="3626247"/>
            <a:ext cx="0" cy="294989"/>
          </a:xfrm>
          <a:prstGeom prst="straightConnector1">
            <a:avLst/>
          </a:prstGeom>
          <a:ln w="38100">
            <a:solidFill>
              <a:schemeClr val="tx2"/>
            </a:solidFill>
            <a:headEnd type="none" w="med" len="sm"/>
            <a:tailEnd type="arrow" w="med" len="sm"/>
          </a:ln>
          <a:effectLst/>
        </p:spPr>
        <p:style>
          <a:lnRef idx="1">
            <a:schemeClr val="accent2"/>
          </a:lnRef>
          <a:fillRef idx="0">
            <a:schemeClr val="accent2"/>
          </a:fillRef>
          <a:effectRef idx="0">
            <a:schemeClr val="accent2"/>
          </a:effectRef>
          <a:fontRef idx="minor">
            <a:schemeClr val="tx1"/>
          </a:fontRef>
        </p:style>
      </p:cxnSp>
      <p:sp>
        <p:nvSpPr>
          <p:cNvPr id="79" name="TextBox 78">
            <a:extLst>
              <a:ext uri="{FF2B5EF4-FFF2-40B4-BE49-F238E27FC236}">
                <a16:creationId xmlns:a16="http://schemas.microsoft.com/office/drawing/2014/main" id="{B6025E1F-ED0E-4404-A67F-979FD4439340}"/>
              </a:ext>
            </a:extLst>
          </p:cNvPr>
          <p:cNvSpPr txBox="1"/>
          <p:nvPr/>
        </p:nvSpPr>
        <p:spPr>
          <a:xfrm>
            <a:off x="4569820" y="3027899"/>
            <a:ext cx="1510028" cy="618631"/>
          </a:xfrm>
          <a:prstGeom prst="rect">
            <a:avLst/>
          </a:prstGeom>
          <a:noFill/>
          <a:effectLst/>
        </p:spPr>
        <p:txBody>
          <a:bodyPr wrap="square" lIns="182880" tIns="146304" rIns="182880" bIns="146304" rtlCol="0" anchor="ctr">
            <a:spAutoFit/>
          </a:bodyPr>
          <a:lstStyle>
            <a:defPPr>
              <a:defRPr lang="en-US"/>
            </a:defPPr>
            <a:lvl1pPr marR="0" lvl="0" indent="0" algn="ctr" defTabSz="914367" fontAlgn="auto">
              <a:lnSpc>
                <a:spcPct val="100000"/>
              </a:lnSpc>
              <a:spcBef>
                <a:spcPct val="0"/>
              </a:spcBef>
              <a:spcAft>
                <a:spcPts val="2353"/>
              </a:spcAft>
              <a:buClrTx/>
              <a:buSzTx/>
              <a:buFontTx/>
              <a:buNone/>
              <a:tabLst/>
              <a:defRPr kumimoji="0" sz="1050" b="1" i="0" u="none" strike="noStrike" kern="0" cap="all" spc="118" normalizeH="0" baseline="0">
                <a:ln w="3175">
                  <a:noFill/>
                </a:ln>
                <a:solidFill>
                  <a:srgbClr val="505050"/>
                </a:solidFill>
                <a:effectLst/>
                <a:uLnTx/>
                <a:uFillTx/>
                <a:latin typeface="Segoe UI"/>
                <a:ea typeface="Segoe UI Black" pitchFamily="34"/>
                <a:cs typeface="Segoe UI Black" pitchFamily="34"/>
              </a:defRPr>
            </a:lvl1pPr>
          </a:lstStyle>
          <a:p>
            <a:pPr algn="r"/>
            <a:r>
              <a:rPr lang="en-US" sz="1000">
                <a:gradFill>
                  <a:gsLst>
                    <a:gs pos="0">
                      <a:schemeClr val="tx1"/>
                    </a:gs>
                    <a:gs pos="100000">
                      <a:schemeClr val="tx1"/>
                    </a:gs>
                  </a:gsLst>
                  <a:lin ang="5400000" scaled="1"/>
                </a:gradFill>
              </a:rPr>
              <a:t>Success </a:t>
            </a:r>
            <a:br>
              <a:rPr lang="en-US" sz="1000">
                <a:gradFill>
                  <a:gsLst>
                    <a:gs pos="0">
                      <a:schemeClr val="tx1"/>
                    </a:gs>
                    <a:gs pos="100000">
                      <a:schemeClr val="tx1"/>
                    </a:gs>
                  </a:gsLst>
                  <a:lin ang="5400000" scaled="1"/>
                </a:gradFill>
              </a:rPr>
            </a:br>
            <a:r>
              <a:rPr lang="en-US" sz="1000">
                <a:gradFill>
                  <a:gsLst>
                    <a:gs pos="0">
                      <a:schemeClr val="tx1"/>
                    </a:gs>
                    <a:gs pos="100000">
                      <a:schemeClr val="tx1"/>
                    </a:gs>
                  </a:gsLst>
                  <a:lin ang="5400000" scaled="1"/>
                </a:gradFill>
              </a:rPr>
              <a:t>Criteria</a:t>
            </a:r>
          </a:p>
        </p:txBody>
      </p:sp>
      <p:sp>
        <p:nvSpPr>
          <p:cNvPr id="83" name="TextBox 82">
            <a:extLst>
              <a:ext uri="{FF2B5EF4-FFF2-40B4-BE49-F238E27FC236}">
                <a16:creationId xmlns:a16="http://schemas.microsoft.com/office/drawing/2014/main" id="{C37774ED-A1C6-4A63-99DA-CA75DEC268A1}"/>
              </a:ext>
            </a:extLst>
          </p:cNvPr>
          <p:cNvSpPr txBox="1"/>
          <p:nvPr/>
        </p:nvSpPr>
        <p:spPr>
          <a:xfrm>
            <a:off x="4399107" y="3976410"/>
            <a:ext cx="1628520" cy="603242"/>
          </a:xfrm>
          <a:prstGeom prst="rect">
            <a:avLst/>
          </a:prstGeom>
          <a:noFill/>
          <a:effectLst/>
        </p:spPr>
        <p:txBody>
          <a:bodyPr wrap="square" lIns="182880" tIns="146304" rIns="182880" bIns="146304" rtlCol="0" anchor="ctr">
            <a:spAutoFit/>
          </a:bodyPr>
          <a:lstStyle>
            <a:defPPr>
              <a:defRPr lang="en-US"/>
            </a:defPPr>
            <a:lvl1pPr marR="0" lvl="0" indent="0" algn="ctr" defTabSz="914367" fontAlgn="auto">
              <a:lnSpc>
                <a:spcPct val="100000"/>
              </a:lnSpc>
              <a:spcBef>
                <a:spcPct val="0"/>
              </a:spcBef>
              <a:spcAft>
                <a:spcPts val="2353"/>
              </a:spcAft>
              <a:buClrTx/>
              <a:buSzTx/>
              <a:buFontTx/>
              <a:buNone/>
              <a:tabLst/>
              <a:defRPr kumimoji="0" sz="1050" b="1" i="0" u="none" strike="noStrike" kern="0" cap="all" spc="118" normalizeH="0" baseline="0">
                <a:ln w="3175">
                  <a:noFill/>
                </a:ln>
                <a:solidFill>
                  <a:srgbClr val="505050"/>
                </a:solidFill>
                <a:effectLst/>
                <a:uLnTx/>
                <a:uFillTx/>
                <a:latin typeface="Segoe UI"/>
                <a:ea typeface="Segoe UI Black" pitchFamily="34"/>
                <a:cs typeface="Segoe UI Black" pitchFamily="34"/>
              </a:defRPr>
            </a:lvl1pPr>
          </a:lstStyle>
          <a:p>
            <a:pPr algn="r"/>
            <a:r>
              <a:rPr lang="en-US" sz="1000">
                <a:gradFill>
                  <a:gsLst>
                    <a:gs pos="0">
                      <a:schemeClr val="tx1"/>
                    </a:gs>
                    <a:gs pos="100000">
                      <a:schemeClr val="tx1"/>
                    </a:gs>
                  </a:gsLst>
                  <a:lin ang="5400000" scaled="1"/>
                </a:gradFill>
              </a:rPr>
              <a:t>Recommended</a:t>
            </a:r>
            <a:br>
              <a:rPr lang="en-US" sz="1000">
                <a:gradFill>
                  <a:gsLst>
                    <a:gs pos="0">
                      <a:schemeClr val="tx1"/>
                    </a:gs>
                    <a:gs pos="100000">
                      <a:schemeClr val="tx1"/>
                    </a:gs>
                  </a:gsLst>
                  <a:lin ang="5400000" scaled="1"/>
                </a:gradFill>
              </a:rPr>
            </a:br>
            <a:r>
              <a:rPr lang="en-US" sz="1000">
                <a:gradFill>
                  <a:gsLst>
                    <a:gs pos="0">
                      <a:schemeClr val="tx1"/>
                    </a:gs>
                    <a:gs pos="100000">
                      <a:schemeClr val="tx1"/>
                    </a:gs>
                  </a:gsLst>
                  <a:lin ang="5400000" scaled="1"/>
                </a:gradFill>
              </a:rPr>
              <a:t>Approach</a:t>
            </a:r>
          </a:p>
        </p:txBody>
      </p:sp>
      <p:cxnSp>
        <p:nvCxnSpPr>
          <p:cNvPr id="87" name="Connector: Elbow 86">
            <a:extLst>
              <a:ext uri="{FF2B5EF4-FFF2-40B4-BE49-F238E27FC236}">
                <a16:creationId xmlns:a16="http://schemas.microsoft.com/office/drawing/2014/main" id="{375C70BD-9CF4-4ECA-B453-89BB393E2933}"/>
              </a:ext>
            </a:extLst>
          </p:cNvPr>
          <p:cNvCxnSpPr>
            <a:cxnSpLocks/>
            <a:endCxn id="21" idx="0"/>
          </p:cNvCxnSpPr>
          <p:nvPr/>
        </p:nvCxnSpPr>
        <p:spPr>
          <a:xfrm>
            <a:off x="5756005" y="2226135"/>
            <a:ext cx="787903" cy="757044"/>
          </a:xfrm>
          <a:prstGeom prst="bentConnector2">
            <a:avLst/>
          </a:prstGeom>
          <a:ln w="38100">
            <a:solidFill>
              <a:schemeClr val="tx2"/>
            </a:solidFill>
            <a:headEnd type="none" w="med" len="sm"/>
            <a:tailEnd type="arrow" w="med" len="sm"/>
          </a:ln>
          <a:effectLst/>
        </p:spPr>
        <p:style>
          <a:lnRef idx="1">
            <a:schemeClr val="accent2"/>
          </a:lnRef>
          <a:fillRef idx="0">
            <a:schemeClr val="accent2"/>
          </a:fillRef>
          <a:effectRef idx="0">
            <a:schemeClr val="accent2"/>
          </a:effectRef>
          <a:fontRef idx="minor">
            <a:schemeClr val="tx1"/>
          </a:fontRef>
        </p:style>
      </p:cxnSp>
      <p:sp>
        <p:nvSpPr>
          <p:cNvPr id="92" name="TextBox 91">
            <a:extLst>
              <a:ext uri="{FF2B5EF4-FFF2-40B4-BE49-F238E27FC236}">
                <a16:creationId xmlns:a16="http://schemas.microsoft.com/office/drawing/2014/main" id="{96C7A1F4-6048-4CE5-8E35-E932D97EBEAB}"/>
              </a:ext>
            </a:extLst>
          </p:cNvPr>
          <p:cNvSpPr txBox="1"/>
          <p:nvPr/>
        </p:nvSpPr>
        <p:spPr>
          <a:xfrm>
            <a:off x="9113209" y="3452636"/>
            <a:ext cx="2441598" cy="457048"/>
          </a:xfrm>
          <a:prstGeom prst="rect">
            <a:avLst/>
          </a:prstGeom>
          <a:noFill/>
          <a:effectLst/>
        </p:spPr>
        <p:txBody>
          <a:bodyPr wrap="square" lIns="182880" tIns="146304" rIns="182880" bIns="146304" rtlCol="0" anchor="ctr">
            <a:spAutoFit/>
          </a:bodyPr>
          <a:lstStyle>
            <a:defPPr>
              <a:defRPr lang="en-US"/>
            </a:defPPr>
            <a:lvl1pPr marR="0" lvl="0" indent="0" algn="ctr" defTabSz="914367" fontAlgn="auto">
              <a:lnSpc>
                <a:spcPct val="100000"/>
              </a:lnSpc>
              <a:spcBef>
                <a:spcPct val="0"/>
              </a:spcBef>
              <a:spcAft>
                <a:spcPts val="2353"/>
              </a:spcAft>
              <a:buClrTx/>
              <a:buSzTx/>
              <a:buFontTx/>
              <a:buNone/>
              <a:tabLst/>
              <a:defRPr kumimoji="0" sz="1050" b="1" i="0" u="none" strike="noStrike" kern="0" cap="all" spc="118" normalizeH="0" baseline="0">
                <a:ln w="3175">
                  <a:noFill/>
                </a:ln>
                <a:solidFill>
                  <a:srgbClr val="505050"/>
                </a:solidFill>
                <a:effectLst/>
                <a:uLnTx/>
                <a:uFillTx/>
                <a:latin typeface="Segoe UI"/>
                <a:ea typeface="Segoe UI Black" pitchFamily="34"/>
                <a:cs typeface="Segoe UI Black" pitchFamily="34"/>
              </a:defRPr>
            </a:lvl1pPr>
          </a:lstStyle>
          <a:p>
            <a:r>
              <a:rPr lang="en-US" sz="1000" dirty="0">
                <a:gradFill>
                  <a:gsLst>
                    <a:gs pos="0">
                      <a:schemeClr val="tx1"/>
                    </a:gs>
                    <a:gs pos="100000">
                      <a:schemeClr val="tx1"/>
                    </a:gs>
                  </a:gsLst>
                  <a:lin ang="5400000" scaled="1"/>
                </a:gradFill>
              </a:rPr>
              <a:t>INTEGRATION</a:t>
            </a:r>
          </a:p>
        </p:txBody>
      </p:sp>
      <p:sp>
        <p:nvSpPr>
          <p:cNvPr id="93" name="TextBox 92">
            <a:extLst>
              <a:ext uri="{FF2B5EF4-FFF2-40B4-BE49-F238E27FC236}">
                <a16:creationId xmlns:a16="http://schemas.microsoft.com/office/drawing/2014/main" id="{94DE9EE4-9598-4E74-86C0-24ED3AADC56B}"/>
              </a:ext>
            </a:extLst>
          </p:cNvPr>
          <p:cNvSpPr txBox="1"/>
          <p:nvPr/>
        </p:nvSpPr>
        <p:spPr>
          <a:xfrm>
            <a:off x="9059486" y="2327495"/>
            <a:ext cx="2356345" cy="457048"/>
          </a:xfrm>
          <a:prstGeom prst="rect">
            <a:avLst/>
          </a:prstGeom>
          <a:noFill/>
          <a:effectLst/>
        </p:spPr>
        <p:txBody>
          <a:bodyPr wrap="square" lIns="182880" tIns="146304" rIns="182880" bIns="146304" rtlCol="0" anchor="ctr">
            <a:spAutoFit/>
          </a:bodyPr>
          <a:lstStyle>
            <a:defPPr>
              <a:defRPr lang="en-US"/>
            </a:defPPr>
            <a:lvl1pPr marR="0" lvl="0" indent="0" algn="ctr" defTabSz="914367" fontAlgn="auto">
              <a:lnSpc>
                <a:spcPct val="100000"/>
              </a:lnSpc>
              <a:spcBef>
                <a:spcPct val="0"/>
              </a:spcBef>
              <a:spcAft>
                <a:spcPts val="2353"/>
              </a:spcAft>
              <a:buClrTx/>
              <a:buSzTx/>
              <a:buFontTx/>
              <a:buNone/>
              <a:tabLst/>
              <a:defRPr kumimoji="0" sz="1050" b="1" i="0" u="none" strike="noStrike" kern="0" cap="all" spc="118" normalizeH="0" baseline="0">
                <a:ln w="3175">
                  <a:noFill/>
                </a:ln>
                <a:solidFill>
                  <a:srgbClr val="505050"/>
                </a:solidFill>
                <a:effectLst/>
                <a:uLnTx/>
                <a:uFillTx/>
                <a:latin typeface="Segoe UI"/>
                <a:ea typeface="Segoe UI Black" pitchFamily="34"/>
                <a:cs typeface="Segoe UI Black" pitchFamily="34"/>
              </a:defRPr>
            </a:lvl1pPr>
          </a:lstStyle>
          <a:p>
            <a:r>
              <a:rPr lang="en-US" sz="1000">
                <a:gradFill>
                  <a:gsLst>
                    <a:gs pos="0">
                      <a:schemeClr val="tx1"/>
                    </a:gs>
                    <a:gs pos="100000">
                      <a:schemeClr val="tx1"/>
                    </a:gs>
                  </a:gsLst>
                  <a:lin ang="5400000" scaled="1"/>
                </a:gradFill>
              </a:rPr>
              <a:t>Typical Kill Chain</a:t>
            </a:r>
          </a:p>
        </p:txBody>
      </p:sp>
      <p:sp>
        <p:nvSpPr>
          <p:cNvPr id="94" name="TextBox 93">
            <a:extLst>
              <a:ext uri="{FF2B5EF4-FFF2-40B4-BE49-F238E27FC236}">
                <a16:creationId xmlns:a16="http://schemas.microsoft.com/office/drawing/2014/main" id="{CB1EE20D-96DA-4BFA-8C9F-5DCF3962A2AF}"/>
              </a:ext>
            </a:extLst>
          </p:cNvPr>
          <p:cNvSpPr txBox="1"/>
          <p:nvPr/>
        </p:nvSpPr>
        <p:spPr>
          <a:xfrm>
            <a:off x="9059486" y="5847446"/>
            <a:ext cx="2549044" cy="457048"/>
          </a:xfrm>
          <a:prstGeom prst="rect">
            <a:avLst/>
          </a:prstGeom>
          <a:noFill/>
          <a:effectLst/>
        </p:spPr>
        <p:txBody>
          <a:bodyPr wrap="square" lIns="182880" tIns="146304" rIns="182880" bIns="146304" rtlCol="0" anchor="ctr">
            <a:spAutoFit/>
          </a:bodyPr>
          <a:lstStyle/>
          <a:p>
            <a:pPr lvl="0" algn="ctr" defTabSz="914367">
              <a:spcBef>
                <a:spcPct val="0"/>
              </a:spcBef>
              <a:spcAft>
                <a:spcPts val="2353"/>
              </a:spcAft>
              <a:defRPr/>
            </a:pPr>
            <a:r>
              <a:rPr lang="en-US" sz="1000" b="1" kern="0" cap="all" spc="118">
                <a:ln w="3175">
                  <a:noFill/>
                </a:ln>
                <a:gradFill>
                  <a:gsLst>
                    <a:gs pos="0">
                      <a:schemeClr val="tx1"/>
                    </a:gs>
                    <a:gs pos="100000">
                      <a:schemeClr val="tx1"/>
                    </a:gs>
                  </a:gsLst>
                  <a:lin ang="5400000" scaled="1"/>
                </a:gradFill>
                <a:latin typeface="Segoe UI"/>
                <a:ea typeface="Segoe UI Black" pitchFamily="34"/>
                <a:cs typeface="Segoe UI Black" pitchFamily="34"/>
              </a:rPr>
              <a:t>integrated AUTOMATION</a:t>
            </a:r>
          </a:p>
        </p:txBody>
      </p:sp>
      <p:sp>
        <p:nvSpPr>
          <p:cNvPr id="26" name="TextBox 25">
            <a:extLst>
              <a:ext uri="{FF2B5EF4-FFF2-40B4-BE49-F238E27FC236}">
                <a16:creationId xmlns:a16="http://schemas.microsoft.com/office/drawing/2014/main" id="{18FA09E6-76F9-4509-8AF5-24556C8D4407}"/>
              </a:ext>
            </a:extLst>
          </p:cNvPr>
          <p:cNvSpPr txBox="1"/>
          <p:nvPr/>
        </p:nvSpPr>
        <p:spPr>
          <a:xfrm>
            <a:off x="779272" y="3258015"/>
            <a:ext cx="2328902" cy="449354"/>
          </a:xfrm>
          <a:prstGeom prst="rect">
            <a:avLst/>
          </a:prstGeom>
          <a:noFill/>
          <a:effectLst/>
        </p:spPr>
        <p:txBody>
          <a:bodyPr wrap="square" lIns="182880" tIns="146304" rIns="182880" bIns="146304" rtlCol="0" anchor="ctr">
            <a:spAutoFit/>
          </a:bodyPr>
          <a:lstStyle>
            <a:defPPr>
              <a:defRPr lang="en-US"/>
            </a:defPPr>
            <a:lvl1pPr marR="0" lvl="0" indent="0" algn="ctr" defTabSz="914367" fontAlgn="auto">
              <a:lnSpc>
                <a:spcPct val="100000"/>
              </a:lnSpc>
              <a:spcBef>
                <a:spcPct val="0"/>
              </a:spcBef>
              <a:spcAft>
                <a:spcPts val="2353"/>
              </a:spcAft>
              <a:buClrTx/>
              <a:buSzTx/>
              <a:buFontTx/>
              <a:buNone/>
              <a:tabLst/>
              <a:defRPr kumimoji="0" sz="1050" b="1" i="0" u="none" strike="noStrike" kern="0" cap="all" spc="118" normalizeH="0" baseline="0">
                <a:ln w="3175">
                  <a:noFill/>
                </a:ln>
                <a:solidFill>
                  <a:srgbClr val="505050"/>
                </a:solidFill>
                <a:effectLst/>
                <a:uLnTx/>
                <a:uFillTx/>
                <a:latin typeface="Segoe UI"/>
                <a:ea typeface="Segoe UI Black" pitchFamily="34"/>
                <a:cs typeface="Segoe UI Black" pitchFamily="34"/>
              </a:defRPr>
            </a:lvl1pPr>
          </a:lstStyle>
          <a:p>
            <a:r>
              <a:rPr lang="en-US" sz="1000">
                <a:gradFill>
                  <a:gsLst>
                    <a:gs pos="0">
                      <a:schemeClr val="tx1"/>
                    </a:gs>
                    <a:gs pos="100000">
                      <a:schemeClr val="tx1"/>
                    </a:gs>
                  </a:gsLst>
                  <a:lin ang="5400000" scaled="1"/>
                </a:gradFill>
              </a:rPr>
              <a:t>SOC Mission Evolution</a:t>
            </a:r>
          </a:p>
        </p:txBody>
      </p:sp>
      <p:sp>
        <p:nvSpPr>
          <p:cNvPr id="124" name="TextBox 123">
            <a:extLst>
              <a:ext uri="{FF2B5EF4-FFF2-40B4-BE49-F238E27FC236}">
                <a16:creationId xmlns:a16="http://schemas.microsoft.com/office/drawing/2014/main" id="{324433BA-3002-4FE7-A736-8EF3FFBC36EC}"/>
              </a:ext>
            </a:extLst>
          </p:cNvPr>
          <p:cNvSpPr txBox="1"/>
          <p:nvPr/>
        </p:nvSpPr>
        <p:spPr>
          <a:xfrm>
            <a:off x="5934070" y="425423"/>
            <a:ext cx="1266411" cy="480131"/>
          </a:xfrm>
          <a:prstGeom prst="rect">
            <a:avLst/>
          </a:prstGeom>
          <a:noFill/>
          <a:effectLst/>
        </p:spPr>
        <p:txBody>
          <a:bodyPr wrap="square" lIns="182880" tIns="146304" rIns="182880" bIns="146304" rtlCol="0" anchor="ctr">
            <a:spAutoFit/>
          </a:bodyPr>
          <a:lstStyle>
            <a:defPPr>
              <a:defRPr lang="en-US"/>
            </a:defPPr>
            <a:lvl1pPr marR="0" lvl="0" indent="0" algn="ctr" defTabSz="914367" fontAlgn="auto">
              <a:lnSpc>
                <a:spcPct val="100000"/>
              </a:lnSpc>
              <a:spcBef>
                <a:spcPct val="0"/>
              </a:spcBef>
              <a:spcAft>
                <a:spcPts val="2353"/>
              </a:spcAft>
              <a:buClrTx/>
              <a:buSzTx/>
              <a:buFontTx/>
              <a:buNone/>
              <a:tabLst/>
              <a:defRPr kumimoji="0" sz="1050" b="1" i="0" u="none" strike="noStrike" kern="0" cap="all" spc="118" normalizeH="0" baseline="0">
                <a:ln w="3175">
                  <a:noFill/>
                </a:ln>
                <a:solidFill>
                  <a:srgbClr val="505050"/>
                </a:solidFill>
                <a:effectLst/>
                <a:uLnTx/>
                <a:uFillTx/>
                <a:latin typeface="Segoe UI"/>
                <a:ea typeface="Segoe UI Black" pitchFamily="34"/>
                <a:cs typeface="Segoe UI Black" pitchFamily="34"/>
              </a:defRPr>
            </a:lvl1pPr>
          </a:lstStyle>
          <a:p>
            <a:pPr algn="r"/>
            <a:endParaRPr lang="en-US" sz="1200">
              <a:gradFill>
                <a:gsLst>
                  <a:gs pos="0">
                    <a:schemeClr val="tx1"/>
                  </a:gs>
                  <a:gs pos="100000">
                    <a:schemeClr val="tx1"/>
                  </a:gs>
                </a:gsLst>
                <a:lin ang="5400000" scaled="1"/>
              </a:gradFill>
            </a:endParaRPr>
          </a:p>
        </p:txBody>
      </p:sp>
      <p:cxnSp>
        <p:nvCxnSpPr>
          <p:cNvPr id="144" name="Connector: Elbow 143">
            <a:extLst>
              <a:ext uri="{FF2B5EF4-FFF2-40B4-BE49-F238E27FC236}">
                <a16:creationId xmlns:a16="http://schemas.microsoft.com/office/drawing/2014/main" id="{89B54FBD-848B-41D2-81B1-414C3C39A5D2}"/>
              </a:ext>
            </a:extLst>
          </p:cNvPr>
          <p:cNvCxnSpPr>
            <a:cxnSpLocks/>
            <a:stCxn id="4" idx="3"/>
          </p:cNvCxnSpPr>
          <p:nvPr/>
        </p:nvCxnSpPr>
        <p:spPr>
          <a:xfrm flipV="1">
            <a:off x="2406097" y="2221286"/>
            <a:ext cx="2107823" cy="1984027"/>
          </a:xfrm>
          <a:prstGeom prst="bentConnector3">
            <a:avLst>
              <a:gd name="adj1" fmla="val 68200"/>
            </a:avLst>
          </a:prstGeom>
          <a:ln w="38100">
            <a:solidFill>
              <a:schemeClr val="tx2"/>
            </a:solidFill>
            <a:headEnd type="none" w="med" len="sm"/>
            <a:tailEnd type="arrow" w="med" len="sm"/>
          </a:ln>
          <a:effectLst/>
        </p:spPr>
        <p:style>
          <a:lnRef idx="1">
            <a:schemeClr val="accent2"/>
          </a:lnRef>
          <a:fillRef idx="0">
            <a:schemeClr val="accent2"/>
          </a:fillRef>
          <a:effectRef idx="0">
            <a:schemeClr val="accent2"/>
          </a:effectRef>
          <a:fontRef idx="minor">
            <a:schemeClr val="tx1"/>
          </a:fontRef>
        </p:style>
      </p:cxnSp>
      <p:cxnSp>
        <p:nvCxnSpPr>
          <p:cNvPr id="192" name="Connector: Elbow 191">
            <a:extLst>
              <a:ext uri="{FF2B5EF4-FFF2-40B4-BE49-F238E27FC236}">
                <a16:creationId xmlns:a16="http://schemas.microsoft.com/office/drawing/2014/main" id="{59522D7A-E379-4D2D-BED6-365C71C632D2}"/>
              </a:ext>
            </a:extLst>
          </p:cNvPr>
          <p:cNvCxnSpPr>
            <a:cxnSpLocks/>
            <a:stCxn id="9" idx="2"/>
            <a:endCxn id="5" idx="0"/>
          </p:cNvCxnSpPr>
          <p:nvPr/>
        </p:nvCxnSpPr>
        <p:spPr>
          <a:xfrm rot="16200000" flipH="1">
            <a:off x="6433403" y="4697793"/>
            <a:ext cx="908801" cy="645066"/>
          </a:xfrm>
          <a:prstGeom prst="bentConnector3">
            <a:avLst>
              <a:gd name="adj1" fmla="val 50000"/>
            </a:avLst>
          </a:prstGeom>
          <a:ln w="38100">
            <a:solidFill>
              <a:schemeClr val="tx1">
                <a:lumMod val="50000"/>
                <a:lumOff val="50000"/>
              </a:schemeClr>
            </a:solidFill>
            <a:prstDash val="sysDash"/>
            <a:headEnd type="none" w="med" len="sm"/>
            <a:tailEnd type="arrow" w="med" len="sm"/>
          </a:ln>
          <a:effectLst/>
        </p:spPr>
        <p:style>
          <a:lnRef idx="1">
            <a:schemeClr val="accent2"/>
          </a:lnRef>
          <a:fillRef idx="0">
            <a:schemeClr val="accent2"/>
          </a:fillRef>
          <a:effectRef idx="0">
            <a:schemeClr val="accent2"/>
          </a:effectRef>
          <a:fontRef idx="minor">
            <a:schemeClr val="tx1"/>
          </a:fontRef>
        </p:style>
      </p:cxnSp>
      <p:sp>
        <p:nvSpPr>
          <p:cNvPr id="202" name="TextBox 201">
            <a:extLst>
              <a:ext uri="{FF2B5EF4-FFF2-40B4-BE49-F238E27FC236}">
                <a16:creationId xmlns:a16="http://schemas.microsoft.com/office/drawing/2014/main" id="{0735024D-5BE2-44C3-B2E4-A9356ED63589}"/>
              </a:ext>
            </a:extLst>
          </p:cNvPr>
          <p:cNvSpPr txBox="1"/>
          <p:nvPr/>
        </p:nvSpPr>
        <p:spPr>
          <a:xfrm>
            <a:off x="4278431" y="2530775"/>
            <a:ext cx="1685713" cy="457048"/>
          </a:xfrm>
          <a:prstGeom prst="rect">
            <a:avLst/>
          </a:prstGeom>
          <a:noFill/>
          <a:effectLst>
            <a:softEdge rad="127000"/>
          </a:effectLst>
        </p:spPr>
        <p:txBody>
          <a:bodyPr wrap="square" lIns="182880" tIns="146304" rIns="182880" bIns="146304" rtlCol="0" anchor="ctr">
            <a:spAutoFit/>
          </a:bodyPr>
          <a:lstStyle>
            <a:defPPr>
              <a:defRPr lang="en-US"/>
            </a:defPPr>
            <a:lvl1pPr marR="0" lvl="0" indent="0" algn="ctr" defTabSz="914367" fontAlgn="auto">
              <a:lnSpc>
                <a:spcPct val="100000"/>
              </a:lnSpc>
              <a:spcBef>
                <a:spcPct val="0"/>
              </a:spcBef>
              <a:spcAft>
                <a:spcPts val="2353"/>
              </a:spcAft>
              <a:buClrTx/>
              <a:buSzTx/>
              <a:buFontTx/>
              <a:buNone/>
              <a:tabLst/>
              <a:defRPr kumimoji="0" sz="1050" b="1" i="0" u="none" strike="noStrike" kern="0" cap="all" spc="118" normalizeH="0" baseline="0">
                <a:ln w="3175">
                  <a:noFill/>
                </a:ln>
                <a:solidFill>
                  <a:srgbClr val="505050"/>
                </a:solidFill>
                <a:effectLst/>
                <a:uLnTx/>
                <a:uFillTx/>
                <a:latin typeface="Segoe UI"/>
                <a:ea typeface="Segoe UI Black" pitchFamily="34"/>
                <a:cs typeface="Segoe UI Black" pitchFamily="34"/>
              </a:defRPr>
            </a:lvl1pPr>
          </a:lstStyle>
          <a:p>
            <a:pPr algn="r"/>
            <a:r>
              <a:rPr lang="en-US" sz="1000">
                <a:gradFill>
                  <a:gsLst>
                    <a:gs pos="0">
                      <a:schemeClr val="tx1"/>
                    </a:gs>
                    <a:gs pos="100000">
                      <a:schemeClr val="tx1"/>
                    </a:gs>
                  </a:gsLst>
                  <a:lin ang="5400000" scaled="1"/>
                </a:gradFill>
              </a:rPr>
              <a:t>Intelligence</a:t>
            </a:r>
          </a:p>
        </p:txBody>
      </p:sp>
      <mc:AlternateContent xmlns:mc="http://schemas.openxmlformats.org/markup-compatibility/2006" xmlns:pslz="http://schemas.microsoft.com/office/powerpoint/2016/slidezoom">
        <mc:Choice Requires="pslz">
          <p:graphicFrame>
            <p:nvGraphicFramePr>
              <p:cNvPr id="237" name="Slide Zoom 236">
                <a:extLst>
                  <a:ext uri="{FF2B5EF4-FFF2-40B4-BE49-F238E27FC236}">
                    <a16:creationId xmlns:a16="http://schemas.microsoft.com/office/drawing/2014/main" id="{2BA65C24-E76B-4D71-A6B5-7AADD563C64D}"/>
                  </a:ext>
                </a:extLst>
              </p:cNvPr>
              <p:cNvGraphicFramePr>
                <a:graphicFrameLocks noChangeAspect="1"/>
              </p:cNvGraphicFramePr>
              <p:nvPr>
                <p:extLst>
                  <p:ext uri="{D42A27DB-BD31-4B8C-83A1-F6EECF244321}">
                    <p14:modId xmlns:p14="http://schemas.microsoft.com/office/powerpoint/2010/main" val="3353777918"/>
                  </p:ext>
                </p:extLst>
              </p:nvPr>
            </p:nvGraphicFramePr>
            <p:xfrm>
              <a:off x="9871407" y="5373334"/>
              <a:ext cx="924747" cy="520171"/>
            </p:xfrm>
            <a:graphic>
              <a:graphicData uri="http://schemas.microsoft.com/office/powerpoint/2016/slidezoom">
                <pslz:sldZm>
                  <pslz:sldZmObj sldId="583" cId="824590910">
                    <pslz:zmPr id="{E101DF17-13BD-40C5-BC0A-EAB2C1001001}" returnToParent="0" transitionDur="1000">
                      <p166:blipFill xmlns:p166="http://schemas.microsoft.com/office/powerpoint/2016/6/main">
                        <a:blip r:embed="rId3"/>
                        <a:stretch>
                          <a:fillRect/>
                        </a:stretch>
                      </p166:blipFill>
                      <p166:spPr xmlns:p166="http://schemas.microsoft.com/office/powerpoint/2016/6/main">
                        <a:xfrm>
                          <a:off x="0" y="0"/>
                          <a:ext cx="924747" cy="520171"/>
                        </a:xfrm>
                        <a:prstGeom prst="rect">
                          <a:avLst/>
                        </a:prstGeom>
                        <a:ln>
                          <a:noFill/>
                        </a:ln>
                        <a:effectLst>
                          <a:outerShdw blurRad="190500" dist="38100" dir="2700000" algn="tl" rotWithShape="0">
                            <a:prstClr val="black">
                              <a:alpha val="25000"/>
                            </a:prstClr>
                          </a:outerShdw>
                        </a:effectLst>
                      </p166:spPr>
                    </pslz:zmPr>
                  </pslz:sldZmObj>
                </pslz:sldZm>
              </a:graphicData>
            </a:graphic>
          </p:graphicFrame>
        </mc:Choice>
        <mc:Fallback xmlns="">
          <p:pic>
            <p:nvPicPr>
              <p:cNvPr id="237" name="Slide Zoom 236">
                <a:extLst>
                  <a:ext uri="{FF2B5EF4-FFF2-40B4-BE49-F238E27FC236}">
                    <a16:creationId xmlns:a16="http://schemas.microsoft.com/office/drawing/2014/main" id="{2BA65C24-E76B-4D71-A6B5-7AADD563C64D}"/>
                  </a:ext>
                </a:extLst>
              </p:cNvPr>
              <p:cNvPicPr>
                <a:picLocks noGrp="1" noRot="1" noChangeAspect="1" noMove="1" noResize="1" noEditPoints="1" noAdjustHandles="1" noChangeArrowheads="1" noChangeShapeType="1"/>
              </p:cNvPicPr>
              <p:nvPr/>
            </p:nvPicPr>
            <p:blipFill>
              <a:blip r:embed="rId4"/>
              <a:stretch>
                <a:fillRect/>
              </a:stretch>
            </p:blipFill>
            <p:spPr>
              <a:xfrm>
                <a:off x="9871407" y="5373334"/>
                <a:ext cx="924747" cy="520171"/>
              </a:xfrm>
              <a:prstGeom prst="rect">
                <a:avLst/>
              </a:prstGeom>
              <a:ln>
                <a:noFill/>
              </a:ln>
              <a:effectLst>
                <a:outerShdw blurRad="190500" dist="38100" dir="2700000" algn="tl" rotWithShape="0">
                  <a:prstClr val="black">
                    <a:alpha val="25000"/>
                  </a:prstClr>
                </a:outerShdw>
              </a:effectLst>
            </p:spPr>
          </p:pic>
        </mc:Fallback>
      </mc:AlternateContent>
      <mc:AlternateContent xmlns:mc="http://schemas.openxmlformats.org/markup-compatibility/2006" xmlns:pslz="http://schemas.microsoft.com/office/powerpoint/2016/slidezoom">
        <mc:Choice Requires="pslz">
          <p:graphicFrame>
            <p:nvGraphicFramePr>
              <p:cNvPr id="252" name="Slide Zoom 251">
                <a:extLst>
                  <a:ext uri="{FF2B5EF4-FFF2-40B4-BE49-F238E27FC236}">
                    <a16:creationId xmlns:a16="http://schemas.microsoft.com/office/drawing/2014/main" id="{53386F46-C42E-45B7-87AA-9FA0C174722B}"/>
                  </a:ext>
                </a:extLst>
              </p:cNvPr>
              <p:cNvGraphicFramePr>
                <a:graphicFrameLocks noChangeAspect="1"/>
              </p:cNvGraphicFramePr>
              <p:nvPr>
                <p:extLst>
                  <p:ext uri="{D42A27DB-BD31-4B8C-83A1-F6EECF244321}">
                    <p14:modId xmlns:p14="http://schemas.microsoft.com/office/powerpoint/2010/main" val="2148800859"/>
                  </p:ext>
                </p:extLst>
              </p:nvPr>
            </p:nvGraphicFramePr>
            <p:xfrm>
              <a:off x="1481349" y="1738641"/>
              <a:ext cx="924747" cy="520171"/>
            </p:xfrm>
            <a:graphic>
              <a:graphicData uri="http://schemas.microsoft.com/office/powerpoint/2016/slidezoom">
                <pslz:sldZm>
                  <pslz:sldZmObj sldId="587" cId="1682621627">
                    <pslz:zmPr id="{1F7C9155-A8AB-41EA-9EE6-0E9BF5F613AF}" returnToParent="0" transitionDur="1000">
                      <p166:blipFill xmlns:p166="http://schemas.microsoft.com/office/powerpoint/2016/6/main">
                        <a:blip r:embed="rId5"/>
                        <a:stretch>
                          <a:fillRect/>
                        </a:stretch>
                      </p166:blipFill>
                      <p166:spPr xmlns:p166="http://schemas.microsoft.com/office/powerpoint/2016/6/main">
                        <a:xfrm>
                          <a:off x="0" y="0"/>
                          <a:ext cx="924747" cy="520171"/>
                        </a:xfrm>
                        <a:prstGeom prst="rect">
                          <a:avLst/>
                        </a:prstGeom>
                        <a:ln>
                          <a:noFill/>
                        </a:ln>
                        <a:effectLst>
                          <a:outerShdw blurRad="190500" dist="38100" dir="2700000" algn="tl" rotWithShape="0">
                            <a:prstClr val="black">
                              <a:alpha val="25000"/>
                            </a:prstClr>
                          </a:outerShdw>
                        </a:effectLst>
                      </p166:spPr>
                    </pslz:zmPr>
                  </pslz:sldZmObj>
                </pslz:sldZm>
              </a:graphicData>
            </a:graphic>
          </p:graphicFrame>
        </mc:Choice>
        <mc:Fallback xmlns="">
          <p:pic>
            <p:nvPicPr>
              <p:cNvPr id="252" name="Slide Zoom 251">
                <a:extLst>
                  <a:ext uri="{FF2B5EF4-FFF2-40B4-BE49-F238E27FC236}">
                    <a16:creationId xmlns:a16="http://schemas.microsoft.com/office/drawing/2014/main" id="{53386F46-C42E-45B7-87AA-9FA0C174722B}"/>
                  </a:ext>
                </a:extLst>
              </p:cNvPr>
              <p:cNvPicPr>
                <a:picLocks noGrp="1" noRot="1" noChangeAspect="1" noMove="1" noResize="1" noEditPoints="1" noAdjustHandles="1" noChangeArrowheads="1" noChangeShapeType="1"/>
              </p:cNvPicPr>
              <p:nvPr/>
            </p:nvPicPr>
            <p:blipFill>
              <a:blip r:embed="rId16"/>
              <a:stretch>
                <a:fillRect/>
              </a:stretch>
            </p:blipFill>
            <p:spPr>
              <a:xfrm>
                <a:off x="1481349" y="1738641"/>
                <a:ext cx="924747" cy="520171"/>
              </a:xfrm>
              <a:prstGeom prst="rect">
                <a:avLst/>
              </a:prstGeom>
              <a:ln>
                <a:noFill/>
              </a:ln>
              <a:effectLst>
                <a:outerShdw blurRad="190500" dist="38100" dir="2700000" algn="tl" rotWithShape="0">
                  <a:prstClr val="black">
                    <a:alpha val="25000"/>
                  </a:prstClr>
                </a:outerShdw>
              </a:effectLst>
            </p:spPr>
          </p:pic>
        </mc:Fallback>
      </mc:AlternateContent>
      <mc:AlternateContent xmlns:mc="http://schemas.openxmlformats.org/markup-compatibility/2006" xmlns:psez="http://schemas.microsoft.com/office/powerpoint/2016/sectionzoom">
        <mc:Choice Requires="psez">
          <p:graphicFrame>
            <p:nvGraphicFramePr>
              <p:cNvPr id="267" name="Section Zoom 266">
                <a:extLst>
                  <a:ext uri="{FF2B5EF4-FFF2-40B4-BE49-F238E27FC236}">
                    <a16:creationId xmlns:a16="http://schemas.microsoft.com/office/drawing/2014/main" id="{C86DBBCD-8EFD-446C-871E-C8E20F99E0E3}"/>
                  </a:ext>
                </a:extLst>
              </p:cNvPr>
              <p:cNvGraphicFramePr>
                <a:graphicFrameLocks noChangeAspect="1"/>
              </p:cNvGraphicFramePr>
              <p:nvPr>
                <p:extLst>
                  <p:ext uri="{D42A27DB-BD31-4B8C-83A1-F6EECF244321}">
                    <p14:modId xmlns:p14="http://schemas.microsoft.com/office/powerpoint/2010/main" val="2545873907"/>
                  </p:ext>
                </p:extLst>
              </p:nvPr>
            </p:nvGraphicFramePr>
            <p:xfrm>
              <a:off x="9871407" y="2963423"/>
              <a:ext cx="924747" cy="520171"/>
            </p:xfrm>
            <a:graphic>
              <a:graphicData uri="http://schemas.microsoft.com/office/powerpoint/2016/sectionzoom">
                <psez:sectionZm>
                  <psez:sectionZmObj sectionId="{02CB1C36-3A85-43CF-9B08-32731030D400}">
                    <psez:zmPr id="{88AA4CAB-F425-4145-B5F3-2F11D4FC9026}" transitionDur="1000">
                      <p166:blipFill xmlns:p166="http://schemas.microsoft.com/office/powerpoint/2016/6/main">
                        <a:blip r:embed="rId17"/>
                        <a:stretch>
                          <a:fillRect/>
                        </a:stretch>
                      </p166:blipFill>
                      <p166:spPr xmlns:p166="http://schemas.microsoft.com/office/powerpoint/2016/6/main">
                        <a:xfrm>
                          <a:off x="0" y="0"/>
                          <a:ext cx="924747" cy="520171"/>
                        </a:xfrm>
                        <a:prstGeom prst="rect">
                          <a:avLst/>
                        </a:prstGeom>
                        <a:ln>
                          <a:noFill/>
                        </a:ln>
                        <a:effectLst>
                          <a:outerShdw blurRad="190500" dist="38100" dir="2700000" algn="tl" rotWithShape="0">
                            <a:prstClr val="black">
                              <a:alpha val="25000"/>
                            </a:prstClr>
                          </a:outerShdw>
                        </a:effectLst>
                      </p166:spPr>
                    </psez:zmPr>
                  </psez:sectionZmObj>
                </psez:sectionZm>
              </a:graphicData>
            </a:graphic>
          </p:graphicFrame>
        </mc:Choice>
        <mc:Fallback xmlns="">
          <p:pic>
            <p:nvPicPr>
              <p:cNvPr id="267" name="Section Zoom 266">
                <a:hlinkClick r:id="rId18" action="ppaction://hlinksldjump"/>
                <a:extLst>
                  <a:ext uri="{FF2B5EF4-FFF2-40B4-BE49-F238E27FC236}">
                    <a16:creationId xmlns:a16="http://schemas.microsoft.com/office/drawing/2014/main" id="{C86DBBCD-8EFD-446C-871E-C8E20F99E0E3}"/>
                  </a:ext>
                </a:extLst>
              </p:cNvPr>
              <p:cNvPicPr>
                <a:picLocks noGrp="1" noRot="1" noChangeAspect="1" noMove="1" noResize="1" noEditPoints="1" noAdjustHandles="1" noChangeArrowheads="1" noChangeShapeType="1"/>
              </p:cNvPicPr>
              <p:nvPr/>
            </p:nvPicPr>
            <p:blipFill>
              <a:blip r:embed="rId19"/>
              <a:stretch>
                <a:fillRect/>
              </a:stretch>
            </p:blipFill>
            <p:spPr>
              <a:xfrm>
                <a:off x="9871407" y="2963423"/>
                <a:ext cx="924747" cy="520171"/>
              </a:xfrm>
              <a:prstGeom prst="rect">
                <a:avLst/>
              </a:prstGeom>
              <a:ln>
                <a:noFill/>
              </a:ln>
              <a:effectLst>
                <a:outerShdw blurRad="190500" dist="38100" dir="2700000" algn="tl" rotWithShape="0">
                  <a:prstClr val="black">
                    <a:alpha val="25000"/>
                  </a:prstClr>
                </a:outerShdw>
              </a:effectLst>
            </p:spPr>
          </p:pic>
        </mc:Fallback>
      </mc:AlternateContent>
      <p:sp>
        <p:nvSpPr>
          <p:cNvPr id="317" name="TextBox 316">
            <a:extLst>
              <a:ext uri="{FF2B5EF4-FFF2-40B4-BE49-F238E27FC236}">
                <a16:creationId xmlns:a16="http://schemas.microsoft.com/office/drawing/2014/main" id="{96CF9277-B7E4-4DEB-AC00-22BC89FA0B0B}"/>
              </a:ext>
            </a:extLst>
          </p:cNvPr>
          <p:cNvSpPr txBox="1"/>
          <p:nvPr/>
        </p:nvSpPr>
        <p:spPr>
          <a:xfrm>
            <a:off x="9059486" y="4608736"/>
            <a:ext cx="2549044" cy="457048"/>
          </a:xfrm>
          <a:prstGeom prst="rect">
            <a:avLst/>
          </a:prstGeom>
          <a:noFill/>
          <a:effectLst/>
        </p:spPr>
        <p:txBody>
          <a:bodyPr wrap="square" lIns="182880" tIns="146304" rIns="182880" bIns="146304" rtlCol="0" anchor="ctr">
            <a:spAutoFit/>
          </a:bodyPr>
          <a:lstStyle/>
          <a:p>
            <a:pPr lvl="0" algn="ctr" defTabSz="914367">
              <a:spcBef>
                <a:spcPct val="0"/>
              </a:spcBef>
              <a:spcAft>
                <a:spcPts val="2353"/>
              </a:spcAft>
              <a:defRPr/>
            </a:pPr>
            <a:r>
              <a:rPr lang="en-US" sz="1000" b="1" kern="0" cap="all" spc="118">
                <a:ln w="3175">
                  <a:noFill/>
                </a:ln>
                <a:gradFill>
                  <a:gsLst>
                    <a:gs pos="0">
                      <a:schemeClr val="tx1"/>
                    </a:gs>
                    <a:gs pos="100000">
                      <a:schemeClr val="tx1"/>
                    </a:gs>
                  </a:gsLst>
                  <a:lin ang="5400000" scaled="1"/>
                </a:gradFill>
                <a:latin typeface="Segoe UI"/>
                <a:ea typeface="Segoe UI Black" pitchFamily="34"/>
                <a:cs typeface="Segoe UI Black" pitchFamily="34"/>
              </a:rPr>
              <a:t>Community Effect</a:t>
            </a:r>
          </a:p>
        </p:txBody>
      </p:sp>
      <p:cxnSp>
        <p:nvCxnSpPr>
          <p:cNvPr id="175" name="Connector: Elbow 174">
            <a:extLst>
              <a:ext uri="{FF2B5EF4-FFF2-40B4-BE49-F238E27FC236}">
                <a16:creationId xmlns:a16="http://schemas.microsoft.com/office/drawing/2014/main" id="{5150E98C-CC63-4CB9-9EFC-3B3CEEB98629}"/>
              </a:ext>
            </a:extLst>
          </p:cNvPr>
          <p:cNvCxnSpPr>
            <a:cxnSpLocks/>
            <a:stCxn id="9" idx="2"/>
            <a:endCxn id="15" idx="0"/>
          </p:cNvCxnSpPr>
          <p:nvPr/>
        </p:nvCxnSpPr>
        <p:spPr>
          <a:xfrm rot="5400000">
            <a:off x="3956266" y="2865722"/>
            <a:ext cx="908801" cy="4309208"/>
          </a:xfrm>
          <a:prstGeom prst="bentConnector3">
            <a:avLst>
              <a:gd name="adj1" fmla="val 50000"/>
            </a:avLst>
          </a:prstGeom>
          <a:ln w="38100">
            <a:solidFill>
              <a:schemeClr val="tx1">
                <a:lumMod val="50000"/>
                <a:lumOff val="50000"/>
              </a:schemeClr>
            </a:solidFill>
            <a:prstDash val="sysDash"/>
            <a:headEnd type="none" w="med" len="sm"/>
            <a:tailEnd type="arrow" w="med" len="sm"/>
          </a:ln>
          <a:effectLst/>
        </p:spPr>
        <p:style>
          <a:lnRef idx="1">
            <a:schemeClr val="accent2"/>
          </a:lnRef>
          <a:fillRef idx="0">
            <a:schemeClr val="accent2"/>
          </a:fillRef>
          <a:effectRef idx="0">
            <a:schemeClr val="accent2"/>
          </a:effectRef>
          <a:fontRef idx="minor">
            <a:schemeClr val="tx1"/>
          </a:fontRef>
        </p:style>
      </p:cxnSp>
      <p:cxnSp>
        <p:nvCxnSpPr>
          <p:cNvPr id="190" name="Connector: Elbow 189">
            <a:extLst>
              <a:ext uri="{FF2B5EF4-FFF2-40B4-BE49-F238E27FC236}">
                <a16:creationId xmlns:a16="http://schemas.microsoft.com/office/drawing/2014/main" id="{770B9224-86EE-4A33-AC66-65959B3CA80B}"/>
              </a:ext>
            </a:extLst>
          </p:cNvPr>
          <p:cNvCxnSpPr>
            <a:cxnSpLocks/>
            <a:stCxn id="9" idx="2"/>
            <a:endCxn id="3" idx="0"/>
          </p:cNvCxnSpPr>
          <p:nvPr/>
        </p:nvCxnSpPr>
        <p:spPr>
          <a:xfrm rot="5400000">
            <a:off x="4850546" y="3760002"/>
            <a:ext cx="908801" cy="2520649"/>
          </a:xfrm>
          <a:prstGeom prst="bentConnector3">
            <a:avLst>
              <a:gd name="adj1" fmla="val 50000"/>
            </a:avLst>
          </a:prstGeom>
          <a:ln w="38100">
            <a:solidFill>
              <a:schemeClr val="tx1">
                <a:lumMod val="50000"/>
                <a:lumOff val="50000"/>
              </a:schemeClr>
            </a:solidFill>
            <a:prstDash val="sysDash"/>
            <a:headEnd type="none" w="med" len="sm"/>
            <a:tailEnd type="arrow" w="med" len="sm"/>
          </a:ln>
          <a:effectLst/>
        </p:spPr>
        <p:style>
          <a:lnRef idx="1">
            <a:schemeClr val="accent2"/>
          </a:lnRef>
          <a:fillRef idx="0">
            <a:schemeClr val="accent2"/>
          </a:fillRef>
          <a:effectRef idx="0">
            <a:schemeClr val="accent2"/>
          </a:effectRef>
          <a:fontRef idx="minor">
            <a:schemeClr val="tx1"/>
          </a:fontRef>
        </p:style>
      </p:cxnSp>
      <p:cxnSp>
        <p:nvCxnSpPr>
          <p:cNvPr id="191" name="Connector: Elbow 190">
            <a:extLst>
              <a:ext uri="{FF2B5EF4-FFF2-40B4-BE49-F238E27FC236}">
                <a16:creationId xmlns:a16="http://schemas.microsoft.com/office/drawing/2014/main" id="{06400845-B2BA-4935-9374-817F373F1C9C}"/>
              </a:ext>
            </a:extLst>
          </p:cNvPr>
          <p:cNvCxnSpPr>
            <a:cxnSpLocks/>
            <a:stCxn id="9" idx="2"/>
            <a:endCxn id="16" idx="0"/>
          </p:cNvCxnSpPr>
          <p:nvPr/>
        </p:nvCxnSpPr>
        <p:spPr>
          <a:xfrm rot="5400000">
            <a:off x="5702847" y="4612303"/>
            <a:ext cx="908801" cy="816047"/>
          </a:xfrm>
          <a:prstGeom prst="bentConnector3">
            <a:avLst>
              <a:gd name="adj1" fmla="val 50000"/>
            </a:avLst>
          </a:prstGeom>
          <a:ln w="38100">
            <a:solidFill>
              <a:schemeClr val="tx1">
                <a:lumMod val="50000"/>
                <a:lumOff val="50000"/>
              </a:schemeClr>
            </a:solidFill>
            <a:prstDash val="sysDash"/>
            <a:headEnd type="none" w="med" len="sm"/>
            <a:tailEnd type="arrow" w="med" len="sm"/>
          </a:ln>
          <a:effectLst/>
        </p:spPr>
        <p:style>
          <a:lnRef idx="1">
            <a:schemeClr val="accent2"/>
          </a:lnRef>
          <a:fillRef idx="0">
            <a:schemeClr val="accent2"/>
          </a:fillRef>
          <a:effectRef idx="0">
            <a:schemeClr val="accent2"/>
          </a:effectRef>
          <a:fontRef idx="minor">
            <a:schemeClr val="tx1"/>
          </a:fontRef>
        </p:style>
      </p:cxnSp>
      <p:cxnSp>
        <p:nvCxnSpPr>
          <p:cNvPr id="97" name="Connector: Elbow 96">
            <a:extLst>
              <a:ext uri="{FF2B5EF4-FFF2-40B4-BE49-F238E27FC236}">
                <a16:creationId xmlns:a16="http://schemas.microsoft.com/office/drawing/2014/main" id="{2E63D600-C79C-4780-8890-304C9F6B7959}"/>
              </a:ext>
            </a:extLst>
          </p:cNvPr>
          <p:cNvCxnSpPr>
            <a:cxnSpLocks/>
            <a:stCxn id="9" idx="3"/>
            <a:endCxn id="267" idx="1"/>
          </p:cNvCxnSpPr>
          <p:nvPr/>
        </p:nvCxnSpPr>
        <p:spPr>
          <a:xfrm flipV="1">
            <a:off x="7105403" y="3223509"/>
            <a:ext cx="2766004" cy="1038593"/>
          </a:xfrm>
          <a:prstGeom prst="bentConnector3">
            <a:avLst>
              <a:gd name="adj1" fmla="val 68695"/>
            </a:avLst>
          </a:prstGeom>
          <a:ln w="38100">
            <a:solidFill>
              <a:schemeClr val="tx1">
                <a:lumMod val="50000"/>
                <a:lumOff val="50000"/>
              </a:schemeClr>
            </a:solidFill>
            <a:prstDash val="sysDash"/>
            <a:headEnd type="none" w="med" len="sm"/>
            <a:tailEnd type="arrow" w="med" len="sm"/>
          </a:ln>
          <a:effectLst/>
        </p:spPr>
        <p:style>
          <a:lnRef idx="1">
            <a:schemeClr val="accent2"/>
          </a:lnRef>
          <a:fillRef idx="0">
            <a:schemeClr val="accent2"/>
          </a:fillRef>
          <a:effectRef idx="0">
            <a:schemeClr val="accent2"/>
          </a:effectRef>
          <a:fontRef idx="minor">
            <a:schemeClr val="tx1"/>
          </a:fontRef>
        </p:style>
      </p:cxnSp>
      <p:cxnSp>
        <p:nvCxnSpPr>
          <p:cNvPr id="102" name="Connector: Elbow 101">
            <a:extLst>
              <a:ext uri="{FF2B5EF4-FFF2-40B4-BE49-F238E27FC236}">
                <a16:creationId xmlns:a16="http://schemas.microsoft.com/office/drawing/2014/main" id="{26DF4359-F672-4DD7-AC14-F404C1349DC0}"/>
              </a:ext>
            </a:extLst>
          </p:cNvPr>
          <p:cNvCxnSpPr>
            <a:cxnSpLocks/>
            <a:stCxn id="9" idx="3"/>
            <a:endCxn id="237" idx="1"/>
          </p:cNvCxnSpPr>
          <p:nvPr/>
        </p:nvCxnSpPr>
        <p:spPr>
          <a:xfrm>
            <a:off x="7105403" y="4262102"/>
            <a:ext cx="2766004" cy="1371318"/>
          </a:xfrm>
          <a:prstGeom prst="bentConnector3">
            <a:avLst>
              <a:gd name="adj1" fmla="val 68928"/>
            </a:avLst>
          </a:prstGeom>
          <a:ln w="38100">
            <a:solidFill>
              <a:schemeClr val="tx1">
                <a:lumMod val="50000"/>
                <a:lumOff val="50000"/>
              </a:schemeClr>
            </a:solidFill>
            <a:prstDash val="sysDash"/>
            <a:headEnd type="none" w="med" len="sm"/>
            <a:tailEnd type="arrow" w="med" len="sm"/>
          </a:ln>
          <a:effectLst/>
        </p:spPr>
        <p:style>
          <a:lnRef idx="1">
            <a:schemeClr val="accent2"/>
          </a:lnRef>
          <a:fillRef idx="0">
            <a:schemeClr val="accent2"/>
          </a:fillRef>
          <a:effectRef idx="0">
            <a:schemeClr val="accent2"/>
          </a:effectRef>
          <a:fontRef idx="minor">
            <a:schemeClr val="tx1"/>
          </a:fontRef>
        </p:style>
      </p:cxnSp>
      <p:cxnSp>
        <p:nvCxnSpPr>
          <p:cNvPr id="296" name="Connector: Elbow 295">
            <a:extLst>
              <a:ext uri="{FF2B5EF4-FFF2-40B4-BE49-F238E27FC236}">
                <a16:creationId xmlns:a16="http://schemas.microsoft.com/office/drawing/2014/main" id="{25DEBCB9-11E6-43F8-9DB6-7353BC07B582}"/>
              </a:ext>
            </a:extLst>
          </p:cNvPr>
          <p:cNvCxnSpPr>
            <a:cxnSpLocks/>
            <a:stCxn id="9" idx="3"/>
          </p:cNvCxnSpPr>
          <p:nvPr/>
        </p:nvCxnSpPr>
        <p:spPr>
          <a:xfrm flipV="1">
            <a:off x="7105403" y="2018266"/>
            <a:ext cx="2766004" cy="2243836"/>
          </a:xfrm>
          <a:prstGeom prst="bentConnector3">
            <a:avLst>
              <a:gd name="adj1" fmla="val 68837"/>
            </a:avLst>
          </a:prstGeom>
          <a:ln w="38100">
            <a:solidFill>
              <a:schemeClr val="tx1">
                <a:lumMod val="50000"/>
                <a:lumOff val="50000"/>
              </a:schemeClr>
            </a:solidFill>
            <a:prstDash val="sysDash"/>
            <a:headEnd type="none" w="med" len="sm"/>
            <a:tailEnd type="arrow" w="med" len="sm"/>
          </a:ln>
          <a:effectLst/>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psez="http://schemas.microsoft.com/office/powerpoint/2016/sectionzoom">
        <mc:Choice Requires="psez">
          <p:graphicFrame>
            <p:nvGraphicFramePr>
              <p:cNvPr id="4" name="Section Zoom 3">
                <a:extLst>
                  <a:ext uri="{FF2B5EF4-FFF2-40B4-BE49-F238E27FC236}">
                    <a16:creationId xmlns:a16="http://schemas.microsoft.com/office/drawing/2014/main" id="{1AE1D778-8F36-4958-8047-6765F1D6984B}"/>
                  </a:ext>
                </a:extLst>
              </p:cNvPr>
              <p:cNvGraphicFramePr>
                <a:graphicFrameLocks noChangeAspect="1"/>
              </p:cNvGraphicFramePr>
              <p:nvPr>
                <p:extLst>
                  <p:ext uri="{D42A27DB-BD31-4B8C-83A1-F6EECF244321}">
                    <p14:modId xmlns:p14="http://schemas.microsoft.com/office/powerpoint/2010/main" val="3648929852"/>
                  </p:ext>
                </p:extLst>
              </p:nvPr>
            </p:nvGraphicFramePr>
            <p:xfrm>
              <a:off x="1481350" y="3945227"/>
              <a:ext cx="924747" cy="520171"/>
            </p:xfrm>
            <a:graphic>
              <a:graphicData uri="http://schemas.microsoft.com/office/powerpoint/2016/sectionzoom">
                <psez:sectionZm>
                  <psez:sectionZmObj sectionId="{3EAF1B0C-0F4C-463C-90C6-6B6D76D6BC79}">
                    <psez:zmPr id="{52B239A5-073B-466B-8A18-9DD293F0423E}" transitionDur="1000">
                      <p166:blipFill xmlns:p166="http://schemas.microsoft.com/office/powerpoint/2016/6/main">
                        <a:blip r:embed="rId20"/>
                        <a:stretch>
                          <a:fillRect/>
                        </a:stretch>
                      </p166:blipFill>
                      <p166:spPr xmlns:p166="http://schemas.microsoft.com/office/powerpoint/2016/6/main">
                        <a:xfrm>
                          <a:off x="0" y="0"/>
                          <a:ext cx="924747" cy="520171"/>
                        </a:xfrm>
                        <a:prstGeom prst="rect">
                          <a:avLst/>
                        </a:prstGeom>
                        <a:ln>
                          <a:noFill/>
                        </a:ln>
                        <a:effectLst>
                          <a:outerShdw blurRad="190500" dist="38100" dir="2700000" algn="tl" rotWithShape="0">
                            <a:prstClr val="black">
                              <a:alpha val="25000"/>
                            </a:prstClr>
                          </a:outerShdw>
                        </a:effectLst>
                      </p166:spPr>
                    </psez:zmPr>
                  </psez:sectionZmObj>
                </psez:sectionZm>
              </a:graphicData>
            </a:graphic>
          </p:graphicFrame>
        </mc:Choice>
        <mc:Fallback xmlns="">
          <p:pic>
            <p:nvPicPr>
              <p:cNvPr id="4" name="Section Zoom 3">
                <a:hlinkClick r:id="rId31" action="ppaction://hlinksldjump"/>
                <a:extLst>
                  <a:ext uri="{FF2B5EF4-FFF2-40B4-BE49-F238E27FC236}">
                    <a16:creationId xmlns:a16="http://schemas.microsoft.com/office/drawing/2014/main" id="{1AE1D778-8F36-4958-8047-6765F1D6984B}"/>
                  </a:ext>
                </a:extLst>
              </p:cNvPr>
              <p:cNvPicPr>
                <a:picLocks noGrp="1" noRot="1" noChangeAspect="1" noMove="1" noResize="1" noEditPoints="1" noAdjustHandles="1" noChangeArrowheads="1" noChangeShapeType="1"/>
              </p:cNvPicPr>
              <p:nvPr/>
            </p:nvPicPr>
            <p:blipFill>
              <a:blip r:embed="rId32"/>
              <a:stretch>
                <a:fillRect/>
              </a:stretch>
            </p:blipFill>
            <p:spPr>
              <a:xfrm>
                <a:off x="1481350" y="3945227"/>
                <a:ext cx="924747" cy="520171"/>
              </a:xfrm>
              <a:prstGeom prst="rect">
                <a:avLst/>
              </a:prstGeom>
              <a:ln>
                <a:noFill/>
              </a:ln>
              <a:effectLst>
                <a:outerShdw blurRad="190500" dist="38100" dir="2700000" algn="tl" rotWithShape="0">
                  <a:prstClr val="black">
                    <a:alpha val="25000"/>
                  </a:prstClr>
                </a:outerShdw>
              </a:effectLst>
            </p:spPr>
          </p:pic>
        </mc:Fallback>
      </mc:AlternateContent>
      <mc:AlternateContent xmlns:mc="http://schemas.openxmlformats.org/markup-compatibility/2006" xmlns:psez="http://schemas.microsoft.com/office/powerpoint/2016/sectionzoom">
        <mc:Choice Requires="psez">
          <p:graphicFrame>
            <p:nvGraphicFramePr>
              <p:cNvPr id="12" name="Section Zoom 11">
                <a:extLst>
                  <a:ext uri="{FF2B5EF4-FFF2-40B4-BE49-F238E27FC236}">
                    <a16:creationId xmlns:a16="http://schemas.microsoft.com/office/drawing/2014/main" id="{911D6184-B586-491A-A145-C1532B564AB6}"/>
                  </a:ext>
                </a:extLst>
              </p:cNvPr>
              <p:cNvGraphicFramePr>
                <a:graphicFrameLocks noChangeAspect="1"/>
              </p:cNvGraphicFramePr>
              <p:nvPr>
                <p:extLst>
                  <p:ext uri="{D42A27DB-BD31-4B8C-83A1-F6EECF244321}">
                    <p14:modId xmlns:p14="http://schemas.microsoft.com/office/powerpoint/2010/main" val="4093591556"/>
                  </p:ext>
                </p:extLst>
              </p:nvPr>
            </p:nvGraphicFramePr>
            <p:xfrm>
              <a:off x="1481350" y="2760071"/>
              <a:ext cx="924747" cy="520171"/>
            </p:xfrm>
            <a:graphic>
              <a:graphicData uri="http://schemas.microsoft.com/office/powerpoint/2016/sectionzoom">
                <psez:sectionZm>
                  <psez:sectionZmObj sectionId="{385B64E2-E766-4A70-B16C-C041047223EC}">
                    <psez:zmPr id="{901EAAE1-720A-4F44-9461-2000445B4AE6}" transitionDur="1000">
                      <p166:blipFill xmlns:p166="http://schemas.microsoft.com/office/powerpoint/2016/6/main">
                        <a:blip r:embed="rId33"/>
                        <a:stretch>
                          <a:fillRect/>
                        </a:stretch>
                      </p166:blipFill>
                      <p166:spPr xmlns:p166="http://schemas.microsoft.com/office/powerpoint/2016/6/main">
                        <a:xfrm>
                          <a:off x="0" y="0"/>
                          <a:ext cx="924747" cy="520171"/>
                        </a:xfrm>
                        <a:prstGeom prst="rect">
                          <a:avLst/>
                        </a:prstGeom>
                        <a:ln>
                          <a:noFill/>
                        </a:ln>
                        <a:effectLst>
                          <a:outerShdw blurRad="190500" dist="38100" dir="2700000" algn="tl" rotWithShape="0">
                            <a:prstClr val="black">
                              <a:alpha val="25000"/>
                            </a:prstClr>
                          </a:outerShdw>
                        </a:effectLst>
                      </p166:spPr>
                    </psez:zmPr>
                  </psez:sectionZmObj>
                </psez:sectionZm>
              </a:graphicData>
            </a:graphic>
          </p:graphicFrame>
        </mc:Choice>
        <mc:Fallback xmlns="">
          <p:pic>
            <p:nvPicPr>
              <p:cNvPr id="12" name="Section Zoom 11">
                <a:hlinkClick r:id="rId34" action="ppaction://hlinksldjump"/>
                <a:extLst>
                  <a:ext uri="{FF2B5EF4-FFF2-40B4-BE49-F238E27FC236}">
                    <a16:creationId xmlns:a16="http://schemas.microsoft.com/office/drawing/2014/main" id="{911D6184-B586-491A-A145-C1532B564AB6}"/>
                  </a:ext>
                </a:extLst>
              </p:cNvPr>
              <p:cNvPicPr>
                <a:picLocks noGrp="1" noRot="1" noChangeAspect="1" noMove="1" noResize="1" noEditPoints="1" noAdjustHandles="1" noChangeArrowheads="1" noChangeShapeType="1"/>
              </p:cNvPicPr>
              <p:nvPr/>
            </p:nvPicPr>
            <p:blipFill>
              <a:blip r:embed="rId35"/>
              <a:stretch>
                <a:fillRect/>
              </a:stretch>
            </p:blipFill>
            <p:spPr>
              <a:xfrm>
                <a:off x="1481350" y="2760071"/>
                <a:ext cx="924747" cy="520171"/>
              </a:xfrm>
              <a:prstGeom prst="rect">
                <a:avLst/>
              </a:prstGeom>
              <a:ln>
                <a:noFill/>
              </a:ln>
              <a:effectLst>
                <a:outerShdw blurRad="190500" dist="38100" dir="2700000" algn="tl" rotWithShape="0">
                  <a:prstClr val="black">
                    <a:alpha val="25000"/>
                  </a:prstClr>
                </a:outerShdw>
              </a:effectLst>
            </p:spPr>
          </p:pic>
        </mc:Fallback>
      </mc:AlternateContent>
      <p:sp>
        <p:nvSpPr>
          <p:cNvPr id="98" name="Rectangle 97">
            <a:extLst>
              <a:ext uri="{FF2B5EF4-FFF2-40B4-BE49-F238E27FC236}">
                <a16:creationId xmlns:a16="http://schemas.microsoft.com/office/drawing/2014/main" id="{CB06ECE6-9838-4C5B-804C-5EE200B7B3AA}"/>
              </a:ext>
            </a:extLst>
          </p:cNvPr>
          <p:cNvSpPr/>
          <p:nvPr/>
        </p:nvSpPr>
        <p:spPr bwMode="auto">
          <a:xfrm rot="16200000">
            <a:off x="-37686" y="5541271"/>
            <a:ext cx="1496348" cy="53524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600" b="1" kern="0" cap="all">
                <a:ln w="3175">
                  <a:noFill/>
                </a:ln>
                <a:gradFill>
                  <a:gsLst>
                    <a:gs pos="0">
                      <a:schemeClr val="bg1"/>
                    </a:gs>
                    <a:gs pos="100000">
                      <a:schemeClr val="bg1"/>
                    </a:gs>
                  </a:gsLst>
                  <a:lin ang="5400000" scaled="1"/>
                </a:gradFill>
                <a:latin typeface="Segoe UI"/>
                <a:ea typeface="Segoe UI Black" pitchFamily="34"/>
                <a:cs typeface="Segoe UI Black" pitchFamily="34"/>
              </a:rPr>
              <a:t>DEEP DIVES</a:t>
            </a:r>
          </a:p>
        </p:txBody>
      </p:sp>
      <p:sp>
        <p:nvSpPr>
          <p:cNvPr id="239" name="Content Placeholder 2">
            <a:extLst>
              <a:ext uri="{FF2B5EF4-FFF2-40B4-BE49-F238E27FC236}">
                <a16:creationId xmlns:a16="http://schemas.microsoft.com/office/drawing/2014/main" id="{7FD0EA0D-6D60-4B61-ACE9-1C5A5EDD7980}"/>
              </a:ext>
            </a:extLst>
          </p:cNvPr>
          <p:cNvSpPr txBox="1">
            <a:spLocks/>
          </p:cNvSpPr>
          <p:nvPr/>
        </p:nvSpPr>
        <p:spPr>
          <a:xfrm rot="16200000">
            <a:off x="-1023631" y="4479362"/>
            <a:ext cx="3436638" cy="718772"/>
          </a:xfrm>
          <a:prstGeom prst="rect">
            <a:avLst/>
          </a:prstGeom>
          <a:effectLst/>
        </p:spPr>
        <p:txBody>
          <a:bodyPr anchor="ctr">
            <a:noAutofit/>
          </a:bodyPr>
          <a:lstStyle>
            <a:lvl1pPr marL="0" marR="0" indent="0" algn="l" defTabSz="951304" rtl="0" eaLnBrk="1" fontAlgn="auto" latinLnBrk="0" hangingPunct="1">
              <a:lnSpc>
                <a:spcPct val="90000"/>
              </a:lnSpc>
              <a:spcBef>
                <a:spcPct val="20000"/>
              </a:spcBef>
              <a:spcAft>
                <a:spcPts val="0"/>
              </a:spcAft>
              <a:buClrTx/>
              <a:buSzPct val="90000"/>
              <a:buFont typeface="Arial" pitchFamily="34" charset="0"/>
              <a:buNone/>
              <a:tabLst/>
              <a:defRPr sz="4080" kern="1200" spc="0" baseline="0">
                <a:gradFill>
                  <a:gsLst>
                    <a:gs pos="1250">
                      <a:schemeClr val="tx1"/>
                    </a:gs>
                    <a:gs pos="100000">
                      <a:schemeClr val="tx1"/>
                    </a:gs>
                  </a:gsLst>
                  <a:lin ang="5400000" scaled="0"/>
                </a:gradFill>
                <a:latin typeface="+mj-lt"/>
                <a:ea typeface="+mn-ea"/>
                <a:cs typeface="+mn-cs"/>
              </a:defRPr>
            </a:lvl1pPr>
            <a:lvl2pPr marL="349724" marR="0" indent="0" algn="l" defTabSz="951304" rtl="0" eaLnBrk="1" fontAlgn="auto" latinLnBrk="0" hangingPunct="1">
              <a:lnSpc>
                <a:spcPct val="90000"/>
              </a:lnSpc>
              <a:spcBef>
                <a:spcPct val="20000"/>
              </a:spcBef>
              <a:spcAft>
                <a:spcPts val="0"/>
              </a:spcAft>
              <a:buClrTx/>
              <a:buSzPct val="90000"/>
              <a:buFont typeface="Arial" pitchFamily="34" charset="0"/>
              <a:buNone/>
              <a:tabLst/>
              <a:defRPr sz="2448" kern="1200" spc="0" baseline="0">
                <a:gradFill>
                  <a:gsLst>
                    <a:gs pos="1250">
                      <a:schemeClr val="tx1"/>
                    </a:gs>
                    <a:gs pos="100000">
                      <a:schemeClr val="tx1"/>
                    </a:gs>
                  </a:gsLst>
                  <a:lin ang="5400000" scaled="0"/>
                </a:gradFill>
                <a:latin typeface="+mn-lt"/>
                <a:ea typeface="+mn-ea"/>
                <a:cs typeface="+mn-cs"/>
              </a:defRPr>
            </a:lvl2pPr>
            <a:lvl3pPr marL="582873" marR="0" indent="0" algn="l" defTabSz="951304" rtl="0" eaLnBrk="1" fontAlgn="auto" latinLnBrk="0" hangingPunct="1">
              <a:lnSpc>
                <a:spcPct val="90000"/>
              </a:lnSpc>
              <a:spcBef>
                <a:spcPct val="20000"/>
              </a:spcBef>
              <a:spcAft>
                <a:spcPts val="0"/>
              </a:spcAft>
              <a:buClrTx/>
              <a:buSzPct val="90000"/>
              <a:buFont typeface="Arial" pitchFamily="34" charset="0"/>
              <a:buNone/>
              <a:tabLst/>
              <a:defRPr sz="2040" kern="1200" spc="0" baseline="0">
                <a:gradFill>
                  <a:gsLst>
                    <a:gs pos="1250">
                      <a:schemeClr val="tx1"/>
                    </a:gs>
                    <a:gs pos="100000">
                      <a:schemeClr val="tx1"/>
                    </a:gs>
                  </a:gsLst>
                  <a:lin ang="5400000" scaled="0"/>
                </a:gradFill>
                <a:latin typeface="+mn-lt"/>
                <a:ea typeface="+mn-ea"/>
                <a:cs typeface="+mn-cs"/>
              </a:defRPr>
            </a:lvl3pPr>
            <a:lvl4pPr marL="0" marR="0" indent="0" algn="l" defTabSz="951304" rtl="0" eaLnBrk="1" fontAlgn="auto" latinLnBrk="0" hangingPunct="1">
              <a:lnSpc>
                <a:spcPct val="90000"/>
              </a:lnSpc>
              <a:spcBef>
                <a:spcPct val="20000"/>
              </a:spcBef>
              <a:spcAft>
                <a:spcPts val="0"/>
              </a:spcAft>
              <a:buClrTx/>
              <a:buSzPct val="90000"/>
              <a:buFont typeface="Arial" pitchFamily="34" charset="0"/>
              <a:buNone/>
              <a:tabLst/>
              <a:defRPr sz="2040" kern="1200" spc="0" baseline="0">
                <a:gradFill>
                  <a:gsLst>
                    <a:gs pos="1250">
                      <a:schemeClr val="tx1"/>
                    </a:gs>
                    <a:gs pos="100000">
                      <a:schemeClr val="tx1"/>
                    </a:gs>
                  </a:gsLst>
                  <a:lin ang="5400000" scaled="0"/>
                </a:gradFill>
                <a:latin typeface="+mn-lt"/>
                <a:ea typeface="+mn-ea"/>
                <a:cs typeface="+mn-cs"/>
              </a:defRPr>
            </a:lvl4pPr>
            <a:lvl5pPr marL="0" marR="0" indent="0" algn="l" defTabSz="951304" rtl="0" eaLnBrk="1" fontAlgn="auto" latinLnBrk="0" hangingPunct="1">
              <a:lnSpc>
                <a:spcPct val="90000"/>
              </a:lnSpc>
              <a:spcBef>
                <a:spcPct val="20000"/>
              </a:spcBef>
              <a:spcAft>
                <a:spcPts val="0"/>
              </a:spcAft>
              <a:buClrTx/>
              <a:buSzPct val="90000"/>
              <a:buFont typeface="Arial" pitchFamily="34" charset="0"/>
              <a:buNone/>
              <a:tabLst/>
              <a:defRPr sz="204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224011" indent="-224011" defTabSz="896042">
              <a:lnSpc>
                <a:spcPct val="100000"/>
              </a:lnSpc>
              <a:spcBef>
                <a:spcPts val="980"/>
              </a:spcBef>
              <a:defRPr/>
            </a:pPr>
            <a:endParaRPr lang="en-US" sz="1600" b="1" kern="0" cap="all">
              <a:ln w="3175">
                <a:noFill/>
              </a:ln>
              <a:gradFill>
                <a:gsLst>
                  <a:gs pos="0">
                    <a:schemeClr val="bg1"/>
                  </a:gs>
                  <a:gs pos="100000">
                    <a:schemeClr val="bg1"/>
                  </a:gs>
                </a:gsLst>
                <a:lin ang="5400000" scaled="1"/>
              </a:gradFill>
              <a:latin typeface="Segoe UI"/>
              <a:ea typeface="Segoe UI Black" pitchFamily="34"/>
              <a:cs typeface="Segoe UI Black" pitchFamily="34"/>
            </a:endParaRPr>
          </a:p>
        </p:txBody>
      </p:sp>
      <p:sp>
        <p:nvSpPr>
          <p:cNvPr id="81" name="TextBox 80">
            <a:extLst>
              <a:ext uri="{FF2B5EF4-FFF2-40B4-BE49-F238E27FC236}">
                <a16:creationId xmlns:a16="http://schemas.microsoft.com/office/drawing/2014/main" id="{1B039DF1-3D40-4B61-834D-D0CC4A5DF538}"/>
              </a:ext>
            </a:extLst>
          </p:cNvPr>
          <p:cNvSpPr txBox="1"/>
          <p:nvPr/>
        </p:nvSpPr>
        <p:spPr>
          <a:xfrm>
            <a:off x="6180427" y="5924172"/>
            <a:ext cx="2059816" cy="603242"/>
          </a:xfrm>
          <a:prstGeom prst="rect">
            <a:avLst/>
          </a:prstGeom>
          <a:noFill/>
          <a:effectLst>
            <a:softEdge rad="127000"/>
          </a:effectLst>
        </p:spPr>
        <p:txBody>
          <a:bodyPr wrap="square" lIns="182880" tIns="146304" rIns="182880" bIns="146304" rtlCol="0" anchor="ctr">
            <a:spAutoFit/>
          </a:bodyPr>
          <a:lstStyle>
            <a:defPPr>
              <a:defRPr lang="en-US"/>
            </a:defPPr>
            <a:lvl1pPr marR="0" lvl="0" indent="0" algn="ctr" defTabSz="914367" fontAlgn="auto">
              <a:lnSpc>
                <a:spcPct val="100000"/>
              </a:lnSpc>
              <a:spcBef>
                <a:spcPct val="0"/>
              </a:spcBef>
              <a:spcAft>
                <a:spcPts val="2353"/>
              </a:spcAft>
              <a:buClrTx/>
              <a:buSzTx/>
              <a:buFontTx/>
              <a:buNone/>
              <a:tabLst/>
              <a:defRPr kumimoji="0" sz="1050" b="1" i="0" u="none" strike="noStrike" kern="0" cap="all" spc="118" normalizeH="0" baseline="0">
                <a:ln w="3175">
                  <a:noFill/>
                </a:ln>
                <a:solidFill>
                  <a:srgbClr val="505050"/>
                </a:solidFill>
                <a:effectLst/>
                <a:uLnTx/>
                <a:uFillTx/>
                <a:latin typeface="Segoe UI"/>
                <a:ea typeface="Segoe UI Black" pitchFamily="34"/>
                <a:cs typeface="Segoe UI Black" pitchFamily="34"/>
              </a:defRPr>
            </a:lvl1pPr>
          </a:lstStyle>
          <a:p>
            <a:r>
              <a:rPr lang="en-US" sz="1000">
                <a:gradFill>
                  <a:gsLst>
                    <a:gs pos="0">
                      <a:schemeClr val="tx1"/>
                    </a:gs>
                    <a:gs pos="100000">
                      <a:schemeClr val="tx1"/>
                    </a:gs>
                  </a:gsLst>
                  <a:lin ang="5400000" scaled="1"/>
                </a:gradFill>
              </a:rPr>
              <a:t>SIEM &amp; </a:t>
            </a:r>
            <a:br>
              <a:rPr lang="en-US" sz="1000">
                <a:gradFill>
                  <a:gsLst>
                    <a:gs pos="0">
                      <a:schemeClr val="tx1"/>
                    </a:gs>
                    <a:gs pos="100000">
                      <a:schemeClr val="tx1"/>
                    </a:gs>
                  </a:gsLst>
                  <a:lin ang="5400000" scaled="1"/>
                </a:gradFill>
              </a:rPr>
            </a:br>
            <a:r>
              <a:rPr lang="en-US" sz="1000">
                <a:gradFill>
                  <a:gsLst>
                    <a:gs pos="0">
                      <a:schemeClr val="tx1"/>
                    </a:gs>
                    <a:gs pos="100000">
                      <a:schemeClr val="tx1"/>
                    </a:gs>
                  </a:gsLst>
                  <a:lin ang="5400000" scaled="1"/>
                </a:gradFill>
              </a:rPr>
              <a:t>Integration</a:t>
            </a:r>
          </a:p>
        </p:txBody>
      </p:sp>
      <mc:AlternateContent xmlns:mc="http://schemas.openxmlformats.org/markup-compatibility/2006" xmlns:psez="http://schemas.microsoft.com/office/powerpoint/2016/sectionzoom">
        <mc:Choice Requires="psez">
          <p:graphicFrame>
            <p:nvGraphicFramePr>
              <p:cNvPr id="5" name="Section Zoom 4">
                <a:extLst>
                  <a:ext uri="{FF2B5EF4-FFF2-40B4-BE49-F238E27FC236}">
                    <a16:creationId xmlns:a16="http://schemas.microsoft.com/office/drawing/2014/main" id="{A7EA0CC7-13E0-4CD2-88F4-B2F39D432D36}"/>
                  </a:ext>
                </a:extLst>
              </p:cNvPr>
              <p:cNvGraphicFramePr>
                <a:graphicFrameLocks noChangeAspect="1"/>
              </p:cNvGraphicFramePr>
              <p:nvPr>
                <p:extLst>
                  <p:ext uri="{D42A27DB-BD31-4B8C-83A1-F6EECF244321}">
                    <p14:modId xmlns:p14="http://schemas.microsoft.com/office/powerpoint/2010/main" val="3040928496"/>
                  </p:ext>
                </p:extLst>
              </p:nvPr>
            </p:nvGraphicFramePr>
            <p:xfrm>
              <a:off x="6747962" y="5474727"/>
              <a:ext cx="924747" cy="520170"/>
            </p:xfrm>
            <a:graphic>
              <a:graphicData uri="http://schemas.microsoft.com/office/powerpoint/2016/sectionzoom">
                <psez:sectionZm>
                  <psez:sectionZmObj sectionId="{3AA6E6CD-2762-4EB6-B480-E7713CFC8539}">
                    <psez:zmPr id="{213B1BAB-F7A1-485F-A2B2-3F2BB7BDA882}" transitionDur="1000">
                      <p166:blipFill xmlns:p166="http://schemas.microsoft.com/office/powerpoint/2016/6/main">
                        <a:blip r:embed="rId36"/>
                        <a:stretch>
                          <a:fillRect/>
                        </a:stretch>
                      </p166:blipFill>
                      <p166:spPr xmlns:p166="http://schemas.microsoft.com/office/powerpoint/2016/6/main">
                        <a:xfrm>
                          <a:off x="0" y="0"/>
                          <a:ext cx="924747" cy="520170"/>
                        </a:xfrm>
                        <a:prstGeom prst="rect">
                          <a:avLst/>
                        </a:prstGeom>
                        <a:ln w="3175">
                          <a:solidFill>
                            <a:prstClr val="ltGray"/>
                          </a:solidFill>
                        </a:ln>
                      </p166:spPr>
                    </psez:zmPr>
                  </psez:sectionZmObj>
                </psez:sectionZm>
              </a:graphicData>
            </a:graphic>
          </p:graphicFrame>
        </mc:Choice>
        <mc:Fallback xmlns="">
          <p:pic>
            <p:nvPicPr>
              <p:cNvPr id="5" name="Section Zoom 4">
                <a:hlinkClick r:id="rId37" action="ppaction://hlinksldjump"/>
                <a:extLst>
                  <a:ext uri="{FF2B5EF4-FFF2-40B4-BE49-F238E27FC236}">
                    <a16:creationId xmlns:a16="http://schemas.microsoft.com/office/drawing/2014/main" id="{A7EA0CC7-13E0-4CD2-88F4-B2F39D432D36}"/>
                  </a:ext>
                </a:extLst>
              </p:cNvPr>
              <p:cNvPicPr>
                <a:picLocks noGrp="1" noRot="1" noChangeAspect="1" noMove="1" noResize="1" noEditPoints="1" noAdjustHandles="1" noChangeArrowheads="1" noChangeShapeType="1"/>
              </p:cNvPicPr>
              <p:nvPr/>
            </p:nvPicPr>
            <p:blipFill>
              <a:blip r:embed="rId38"/>
              <a:stretch>
                <a:fillRect/>
              </a:stretch>
            </p:blipFill>
            <p:spPr>
              <a:xfrm>
                <a:off x="6747962" y="5474727"/>
                <a:ext cx="924747" cy="520170"/>
              </a:xfrm>
              <a:prstGeom prst="rect">
                <a:avLst/>
              </a:prstGeom>
              <a:ln w="3175">
                <a:solidFill>
                  <a:prstClr val="ltGray"/>
                </a:solidFill>
              </a:ln>
            </p:spPr>
          </p:pic>
        </mc:Fallback>
      </mc:AlternateContent>
      <p:sp>
        <p:nvSpPr>
          <p:cNvPr id="90" name="TextBox 89">
            <a:extLst>
              <a:ext uri="{FF2B5EF4-FFF2-40B4-BE49-F238E27FC236}">
                <a16:creationId xmlns:a16="http://schemas.microsoft.com/office/drawing/2014/main" id="{782BA7BA-3076-4B7E-AC4F-1044B18C1F60}"/>
              </a:ext>
            </a:extLst>
          </p:cNvPr>
          <p:cNvSpPr txBox="1"/>
          <p:nvPr/>
        </p:nvSpPr>
        <p:spPr>
          <a:xfrm>
            <a:off x="2948741" y="5924172"/>
            <a:ext cx="2080257" cy="618631"/>
          </a:xfrm>
          <a:prstGeom prst="rect">
            <a:avLst/>
          </a:prstGeom>
          <a:noFill/>
          <a:effectLst/>
        </p:spPr>
        <p:txBody>
          <a:bodyPr wrap="square" lIns="182880" tIns="146304" rIns="182880" bIns="146304" rtlCol="0" anchor="ctr">
            <a:spAutoFit/>
          </a:bodyPr>
          <a:lstStyle/>
          <a:p>
            <a:pPr marL="0" marR="0" lvl="0" indent="0" algn="ctr" defTabSz="914367" rtl="0" eaLnBrk="1" fontAlgn="auto" latinLnBrk="0" hangingPunct="1">
              <a:lnSpc>
                <a:spcPct val="100000"/>
              </a:lnSpc>
              <a:spcBef>
                <a:spcPct val="0"/>
              </a:spcBef>
              <a:spcAft>
                <a:spcPts val="2353"/>
              </a:spcAft>
              <a:buClrTx/>
              <a:buSzTx/>
              <a:buFontTx/>
              <a:buNone/>
              <a:tabLst/>
              <a:defRPr/>
            </a:pPr>
            <a:r>
              <a:rPr kumimoji="0" lang="en-US" sz="1050" b="1" i="0" u="none" strike="noStrike" kern="0" cap="all" spc="118" normalizeH="0" baseline="0" noProof="0">
                <a:ln w="3175">
                  <a:noFill/>
                </a:ln>
                <a:gradFill>
                  <a:gsLst>
                    <a:gs pos="0">
                      <a:schemeClr val="tx1"/>
                    </a:gs>
                    <a:gs pos="100000">
                      <a:schemeClr val="tx1"/>
                    </a:gs>
                  </a:gsLst>
                  <a:lin ang="5400000" scaled="1"/>
                </a:gradFill>
                <a:effectLst/>
                <a:uLnTx/>
                <a:uFillTx/>
                <a:latin typeface="Segoe UI"/>
                <a:ea typeface="Segoe UI Black" pitchFamily="34"/>
                <a:cs typeface="Segoe UI Black" pitchFamily="34"/>
              </a:rPr>
              <a:t>Machine </a:t>
            </a:r>
            <a:br>
              <a:rPr kumimoji="0" lang="en-US" sz="1050" b="1" i="0" u="none" strike="noStrike" kern="0" cap="all" spc="118" normalizeH="0" baseline="0" noProof="0">
                <a:ln w="3175">
                  <a:noFill/>
                </a:ln>
                <a:gradFill>
                  <a:gsLst>
                    <a:gs pos="0">
                      <a:schemeClr val="tx1"/>
                    </a:gs>
                    <a:gs pos="100000">
                      <a:schemeClr val="tx1"/>
                    </a:gs>
                  </a:gsLst>
                  <a:lin ang="5400000" scaled="1"/>
                </a:gradFill>
                <a:effectLst/>
                <a:uLnTx/>
                <a:uFillTx/>
                <a:latin typeface="Segoe UI"/>
                <a:ea typeface="Segoe UI Black" pitchFamily="34"/>
                <a:cs typeface="Segoe UI Black" pitchFamily="34"/>
              </a:rPr>
            </a:br>
            <a:r>
              <a:rPr kumimoji="0" lang="en-US" sz="1050" b="1" i="0" u="none" strike="noStrike" kern="0" cap="all" spc="118" normalizeH="0" baseline="0" noProof="0">
                <a:ln w="3175">
                  <a:noFill/>
                </a:ln>
                <a:gradFill>
                  <a:gsLst>
                    <a:gs pos="0">
                      <a:schemeClr val="tx1"/>
                    </a:gs>
                    <a:gs pos="100000">
                      <a:schemeClr val="tx1"/>
                    </a:gs>
                  </a:gsLst>
                  <a:lin ang="5400000" scaled="1"/>
                </a:gradFill>
                <a:effectLst/>
                <a:uLnTx/>
                <a:uFillTx/>
                <a:latin typeface="Segoe UI"/>
                <a:ea typeface="Segoe UI Black" pitchFamily="34"/>
                <a:cs typeface="Segoe UI Black" pitchFamily="34"/>
              </a:rPr>
              <a:t>Learning</a:t>
            </a:r>
          </a:p>
        </p:txBody>
      </p:sp>
      <p:sp>
        <p:nvSpPr>
          <p:cNvPr id="91" name="TextBox 90">
            <a:extLst>
              <a:ext uri="{FF2B5EF4-FFF2-40B4-BE49-F238E27FC236}">
                <a16:creationId xmlns:a16="http://schemas.microsoft.com/office/drawing/2014/main" id="{F1EDD0B1-8BA3-4245-A155-C88F75A20057}"/>
              </a:ext>
            </a:extLst>
          </p:cNvPr>
          <p:cNvSpPr txBox="1"/>
          <p:nvPr/>
        </p:nvSpPr>
        <p:spPr>
          <a:xfrm>
            <a:off x="4677388" y="5924172"/>
            <a:ext cx="2080257" cy="618631"/>
          </a:xfrm>
          <a:prstGeom prst="rect">
            <a:avLst/>
          </a:prstGeom>
          <a:noFill/>
          <a:effectLst/>
        </p:spPr>
        <p:txBody>
          <a:bodyPr wrap="square" lIns="182880" tIns="146304" rIns="182880" bIns="146304" rtlCol="0" anchor="ctr">
            <a:spAutoFit/>
          </a:bodyPr>
          <a:lstStyle/>
          <a:p>
            <a:pPr marL="0" marR="0" lvl="0" indent="0" algn="ctr" defTabSz="914367" rtl="0" eaLnBrk="1" fontAlgn="auto" latinLnBrk="0" hangingPunct="1">
              <a:lnSpc>
                <a:spcPct val="100000"/>
              </a:lnSpc>
              <a:spcBef>
                <a:spcPct val="0"/>
              </a:spcBef>
              <a:spcAft>
                <a:spcPts val="2353"/>
              </a:spcAft>
              <a:buClrTx/>
              <a:buSzTx/>
              <a:buFontTx/>
              <a:buNone/>
              <a:tabLst/>
              <a:defRPr/>
            </a:pPr>
            <a:r>
              <a:rPr kumimoji="0" lang="en-US" sz="1050" b="1" i="0" u="none" strike="noStrike" kern="0" cap="all" spc="118" normalizeH="0" baseline="0" noProof="0">
                <a:ln w="3175">
                  <a:noFill/>
                </a:ln>
                <a:gradFill>
                  <a:gsLst>
                    <a:gs pos="0">
                      <a:schemeClr val="tx1"/>
                    </a:gs>
                    <a:gs pos="100000">
                      <a:schemeClr val="tx1"/>
                    </a:gs>
                  </a:gsLst>
                  <a:lin ang="5400000" scaled="1"/>
                </a:gradFill>
                <a:effectLst/>
                <a:uLnTx/>
                <a:uFillTx/>
                <a:latin typeface="Segoe UI"/>
                <a:ea typeface="Segoe UI Black" pitchFamily="34"/>
                <a:cs typeface="Segoe UI Black" pitchFamily="34"/>
              </a:rPr>
              <a:t>Dark</a:t>
            </a:r>
            <a:br>
              <a:rPr kumimoji="0" lang="en-US" sz="1050" b="1" i="0" u="none" strike="noStrike" kern="0" cap="all" spc="118" normalizeH="0" baseline="0" noProof="0">
                <a:ln w="3175">
                  <a:noFill/>
                </a:ln>
                <a:gradFill>
                  <a:gsLst>
                    <a:gs pos="0">
                      <a:schemeClr val="tx1"/>
                    </a:gs>
                    <a:gs pos="100000">
                      <a:schemeClr val="tx1"/>
                    </a:gs>
                  </a:gsLst>
                  <a:lin ang="5400000" scaled="1"/>
                </a:gradFill>
                <a:effectLst/>
                <a:uLnTx/>
                <a:uFillTx/>
                <a:latin typeface="Segoe UI"/>
                <a:ea typeface="Segoe UI Black" pitchFamily="34"/>
                <a:cs typeface="Segoe UI Black" pitchFamily="34"/>
              </a:rPr>
            </a:br>
            <a:r>
              <a:rPr kumimoji="0" lang="en-US" sz="1050" b="1" i="0" u="none" strike="noStrike" kern="0" cap="all" spc="118" normalizeH="0" baseline="0" noProof="0">
                <a:ln w="3175">
                  <a:noFill/>
                </a:ln>
                <a:gradFill>
                  <a:gsLst>
                    <a:gs pos="0">
                      <a:schemeClr val="tx1"/>
                    </a:gs>
                    <a:gs pos="100000">
                      <a:schemeClr val="tx1"/>
                    </a:gs>
                  </a:gsLst>
                  <a:lin ang="5400000" scaled="1"/>
                </a:gradFill>
                <a:effectLst/>
                <a:uLnTx/>
                <a:uFillTx/>
                <a:latin typeface="Segoe UI"/>
                <a:ea typeface="Segoe UI Black" pitchFamily="34"/>
                <a:cs typeface="Segoe UI Black" pitchFamily="34"/>
              </a:rPr>
              <a:t> Markets</a:t>
            </a:r>
            <a:endParaRPr kumimoji="0" lang="en-US" sz="1050" b="1" i="0" u="none" strike="noStrike" kern="0" cap="all" spc="118" normalizeH="0" baseline="0" noProof="0">
              <a:ln w="3175">
                <a:noFill/>
              </a:ln>
              <a:gradFill>
                <a:gsLst>
                  <a:gs pos="0">
                    <a:schemeClr val="tx1"/>
                  </a:gs>
                  <a:gs pos="100000">
                    <a:schemeClr val="tx1"/>
                  </a:gs>
                </a:gsLst>
                <a:lin ang="5400000" scaled="1"/>
              </a:gradFill>
              <a:effectLst/>
              <a:highlight>
                <a:srgbClr val="FFFF00"/>
              </a:highlight>
              <a:uLnTx/>
              <a:uFillTx/>
              <a:latin typeface="Segoe UI"/>
              <a:ea typeface="Segoe UI Black" pitchFamily="34"/>
              <a:cs typeface="Segoe UI Black" pitchFamily="34"/>
            </a:endParaRPr>
          </a:p>
        </p:txBody>
      </p:sp>
      <mc:AlternateContent xmlns:mc="http://schemas.openxmlformats.org/markup-compatibility/2006" xmlns:psez="http://schemas.microsoft.com/office/powerpoint/2016/sectionzoom">
        <mc:Choice Requires="psez">
          <p:graphicFrame>
            <p:nvGraphicFramePr>
              <p:cNvPr id="16" name="Section Zoom 15">
                <a:extLst>
                  <a:ext uri="{FF2B5EF4-FFF2-40B4-BE49-F238E27FC236}">
                    <a16:creationId xmlns:a16="http://schemas.microsoft.com/office/drawing/2014/main" id="{7BE1DCD0-CCC3-413B-8BDE-642F63473F8E}"/>
                  </a:ext>
                </a:extLst>
              </p:cNvPr>
              <p:cNvGraphicFramePr>
                <a:graphicFrameLocks noChangeAspect="1"/>
              </p:cNvGraphicFramePr>
              <p:nvPr>
                <p:extLst>
                  <p:ext uri="{D42A27DB-BD31-4B8C-83A1-F6EECF244321}">
                    <p14:modId xmlns:p14="http://schemas.microsoft.com/office/powerpoint/2010/main" val="3136366223"/>
                  </p:ext>
                </p:extLst>
              </p:nvPr>
            </p:nvGraphicFramePr>
            <p:xfrm>
              <a:off x="5286849" y="5474727"/>
              <a:ext cx="924747" cy="520170"/>
            </p:xfrm>
            <a:graphic>
              <a:graphicData uri="http://schemas.microsoft.com/office/powerpoint/2016/sectionzoom">
                <psez:sectionZm>
                  <psez:sectionZmObj sectionId="{971B9449-2D1A-4A10-98A5-C447C10DC270}">
                    <psez:zmPr id="{FA10AAFC-7984-423E-9C86-BFF5F8F80AF0}" transitionDur="1000">
                      <p166:blipFill xmlns:p166="http://schemas.microsoft.com/office/powerpoint/2016/6/main">
                        <a:blip r:embed="rId39"/>
                        <a:stretch>
                          <a:fillRect/>
                        </a:stretch>
                      </p166:blipFill>
                      <p166:spPr xmlns:p166="http://schemas.microsoft.com/office/powerpoint/2016/6/main">
                        <a:xfrm>
                          <a:off x="0" y="0"/>
                          <a:ext cx="924747" cy="520170"/>
                        </a:xfrm>
                        <a:prstGeom prst="rect">
                          <a:avLst/>
                        </a:prstGeom>
                        <a:ln w="3175">
                          <a:solidFill>
                            <a:prstClr val="ltGray"/>
                          </a:solidFill>
                        </a:ln>
                      </p166:spPr>
                    </psez:zmPr>
                  </psez:sectionZmObj>
                </psez:sectionZm>
              </a:graphicData>
            </a:graphic>
          </p:graphicFrame>
        </mc:Choice>
        <mc:Fallback xmlns="">
          <p:pic>
            <p:nvPicPr>
              <p:cNvPr id="16" name="Section Zoom 15">
                <a:hlinkClick r:id="rId40" action="ppaction://hlinksldjump"/>
                <a:extLst>
                  <a:ext uri="{FF2B5EF4-FFF2-40B4-BE49-F238E27FC236}">
                    <a16:creationId xmlns:a16="http://schemas.microsoft.com/office/drawing/2014/main" id="{7BE1DCD0-CCC3-413B-8BDE-642F63473F8E}"/>
                  </a:ext>
                </a:extLst>
              </p:cNvPr>
              <p:cNvPicPr>
                <a:picLocks noGrp="1" noRot="1" noChangeAspect="1" noMove="1" noResize="1" noEditPoints="1" noAdjustHandles="1" noChangeArrowheads="1" noChangeShapeType="1"/>
              </p:cNvPicPr>
              <p:nvPr/>
            </p:nvPicPr>
            <p:blipFill>
              <a:blip r:embed="rId41"/>
              <a:stretch>
                <a:fillRect/>
              </a:stretch>
            </p:blipFill>
            <p:spPr>
              <a:xfrm>
                <a:off x="5286849" y="5474727"/>
                <a:ext cx="924747" cy="520170"/>
              </a:xfrm>
              <a:prstGeom prst="rect">
                <a:avLst/>
              </a:prstGeom>
              <a:ln w="3175">
                <a:solidFill>
                  <a:prstClr val="ltGray"/>
                </a:solidFill>
              </a:ln>
            </p:spPr>
          </p:pic>
        </mc:Fallback>
      </mc:AlternateContent>
      <p:sp>
        <p:nvSpPr>
          <p:cNvPr id="70" name="TextBox 69">
            <a:extLst>
              <a:ext uri="{FF2B5EF4-FFF2-40B4-BE49-F238E27FC236}">
                <a16:creationId xmlns:a16="http://schemas.microsoft.com/office/drawing/2014/main" id="{49E0D4E5-B3F9-4B41-B896-145BD7CA0594}"/>
              </a:ext>
            </a:extLst>
          </p:cNvPr>
          <p:cNvSpPr txBox="1"/>
          <p:nvPr/>
        </p:nvSpPr>
        <p:spPr>
          <a:xfrm>
            <a:off x="1226210" y="5924172"/>
            <a:ext cx="2059816" cy="603242"/>
          </a:xfrm>
          <a:prstGeom prst="rect">
            <a:avLst/>
          </a:prstGeom>
          <a:noFill/>
          <a:effectLst>
            <a:softEdge rad="127000"/>
          </a:effectLst>
        </p:spPr>
        <p:txBody>
          <a:bodyPr wrap="square" lIns="182880" tIns="146304" rIns="182880" bIns="146304" rtlCol="0" anchor="ctr">
            <a:spAutoFit/>
          </a:bodyPr>
          <a:lstStyle>
            <a:defPPr>
              <a:defRPr lang="en-US"/>
            </a:defPPr>
            <a:lvl1pPr marR="0" lvl="0" indent="0" algn="ctr" defTabSz="914367" fontAlgn="auto">
              <a:lnSpc>
                <a:spcPct val="100000"/>
              </a:lnSpc>
              <a:spcBef>
                <a:spcPct val="0"/>
              </a:spcBef>
              <a:spcAft>
                <a:spcPts val="2353"/>
              </a:spcAft>
              <a:buClrTx/>
              <a:buSzTx/>
              <a:buFontTx/>
              <a:buNone/>
              <a:tabLst/>
              <a:defRPr kumimoji="0" sz="1050" b="1" i="0" u="none" strike="noStrike" kern="0" cap="all" spc="118" normalizeH="0" baseline="0">
                <a:ln w="3175">
                  <a:noFill/>
                </a:ln>
                <a:solidFill>
                  <a:srgbClr val="505050"/>
                </a:solidFill>
                <a:effectLst/>
                <a:uLnTx/>
                <a:uFillTx/>
                <a:latin typeface="Segoe UI"/>
                <a:ea typeface="Segoe UI Black" pitchFamily="34"/>
                <a:cs typeface="Segoe UI Black" pitchFamily="34"/>
              </a:defRPr>
            </a:lvl1pPr>
          </a:lstStyle>
          <a:p>
            <a:r>
              <a:rPr lang="en-US" sz="1000">
                <a:gradFill>
                  <a:gsLst>
                    <a:gs pos="0">
                      <a:schemeClr val="tx1"/>
                    </a:gs>
                    <a:gs pos="100000">
                      <a:schemeClr val="tx1"/>
                    </a:gs>
                  </a:gsLst>
                  <a:lin ang="5400000" scaled="1"/>
                </a:gradFill>
              </a:rPr>
              <a:t>Behavior </a:t>
            </a:r>
            <a:br>
              <a:rPr lang="en-US" sz="1000">
                <a:gradFill>
                  <a:gsLst>
                    <a:gs pos="0">
                      <a:schemeClr val="tx1"/>
                    </a:gs>
                    <a:gs pos="100000">
                      <a:schemeClr val="tx1"/>
                    </a:gs>
                  </a:gsLst>
                  <a:lin ang="5400000" scaled="1"/>
                </a:gradFill>
              </a:rPr>
            </a:br>
            <a:r>
              <a:rPr lang="en-US" sz="1000">
                <a:gradFill>
                  <a:gsLst>
                    <a:gs pos="0">
                      <a:schemeClr val="tx1"/>
                    </a:gs>
                    <a:gs pos="100000">
                      <a:schemeClr val="tx1"/>
                    </a:gs>
                  </a:gsLst>
                  <a:lin ang="5400000" scaled="1"/>
                </a:gradFill>
              </a:rPr>
              <a:t>Analytics</a:t>
            </a:r>
          </a:p>
        </p:txBody>
      </p:sp>
      <mc:AlternateContent xmlns:mc="http://schemas.openxmlformats.org/markup-compatibility/2006" xmlns:psez="http://schemas.microsoft.com/office/powerpoint/2016/sectionzoom">
        <mc:Choice Requires="psez">
          <p:graphicFrame>
            <p:nvGraphicFramePr>
              <p:cNvPr id="3" name="Section Zoom 2">
                <a:extLst>
                  <a:ext uri="{FF2B5EF4-FFF2-40B4-BE49-F238E27FC236}">
                    <a16:creationId xmlns:a16="http://schemas.microsoft.com/office/drawing/2014/main" id="{CD0F0E15-472B-4488-8448-58AFAAD6572B}"/>
                  </a:ext>
                </a:extLst>
              </p:cNvPr>
              <p:cNvGraphicFramePr>
                <a:graphicFrameLocks noChangeAspect="1"/>
              </p:cNvGraphicFramePr>
              <p:nvPr>
                <p:extLst>
                  <p:ext uri="{D42A27DB-BD31-4B8C-83A1-F6EECF244321}">
                    <p14:modId xmlns:p14="http://schemas.microsoft.com/office/powerpoint/2010/main" val="1629492490"/>
                  </p:ext>
                </p:extLst>
              </p:nvPr>
            </p:nvGraphicFramePr>
            <p:xfrm>
              <a:off x="3582247" y="5474727"/>
              <a:ext cx="924747" cy="520170"/>
            </p:xfrm>
            <a:graphic>
              <a:graphicData uri="http://schemas.microsoft.com/office/powerpoint/2016/sectionzoom">
                <psez:sectionZm>
                  <psez:sectionZmObj sectionId="{EEB4B85C-F633-4576-9F7E-B0C86185570F}">
                    <psez:zmPr id="{4AFBFFBF-E290-4B45-B889-B2B2CB322ECA}" transitionDur="1000">
                      <p166:blipFill xmlns:p166="http://schemas.microsoft.com/office/powerpoint/2016/6/main">
                        <a:blip r:embed="rId42"/>
                        <a:stretch>
                          <a:fillRect/>
                        </a:stretch>
                      </p166:blipFill>
                      <p166:spPr xmlns:p166="http://schemas.microsoft.com/office/powerpoint/2016/6/main">
                        <a:xfrm>
                          <a:off x="0" y="0"/>
                          <a:ext cx="924747" cy="520170"/>
                        </a:xfrm>
                        <a:prstGeom prst="rect">
                          <a:avLst/>
                        </a:prstGeom>
                        <a:ln w="3175">
                          <a:solidFill>
                            <a:prstClr val="ltGray"/>
                          </a:solidFill>
                        </a:ln>
                      </p166:spPr>
                    </psez:zmPr>
                  </psez:sectionZmObj>
                </psez:sectionZm>
              </a:graphicData>
            </a:graphic>
          </p:graphicFrame>
        </mc:Choice>
        <mc:Fallback xmlns="">
          <p:pic>
            <p:nvPicPr>
              <p:cNvPr id="3" name="Section Zoom 2">
                <a:hlinkClick r:id="rId43" action="ppaction://hlinksldjump"/>
                <a:extLst>
                  <a:ext uri="{FF2B5EF4-FFF2-40B4-BE49-F238E27FC236}">
                    <a16:creationId xmlns:a16="http://schemas.microsoft.com/office/drawing/2014/main" id="{CD0F0E15-472B-4488-8448-58AFAAD6572B}"/>
                  </a:ext>
                </a:extLst>
              </p:cNvPr>
              <p:cNvPicPr>
                <a:picLocks noGrp="1" noRot="1" noChangeAspect="1" noMove="1" noResize="1" noEditPoints="1" noAdjustHandles="1" noChangeArrowheads="1" noChangeShapeType="1"/>
              </p:cNvPicPr>
              <p:nvPr/>
            </p:nvPicPr>
            <p:blipFill>
              <a:blip r:embed="rId44"/>
              <a:stretch>
                <a:fillRect/>
              </a:stretch>
            </p:blipFill>
            <p:spPr>
              <a:xfrm>
                <a:off x="3582247" y="5474727"/>
                <a:ext cx="924747" cy="520170"/>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17" name="Slide Zoom 16">
                <a:extLst>
                  <a:ext uri="{FF2B5EF4-FFF2-40B4-BE49-F238E27FC236}">
                    <a16:creationId xmlns:a16="http://schemas.microsoft.com/office/drawing/2014/main" id="{AB99FBB7-C3F6-42DD-8F41-568DF3985023}"/>
                  </a:ext>
                </a:extLst>
              </p:cNvPr>
              <p:cNvGraphicFramePr>
                <a:graphicFrameLocks noChangeAspect="1"/>
              </p:cNvGraphicFramePr>
              <p:nvPr>
                <p:extLst>
                  <p:ext uri="{D42A27DB-BD31-4B8C-83A1-F6EECF244321}">
                    <p14:modId xmlns:p14="http://schemas.microsoft.com/office/powerpoint/2010/main" val="510142094"/>
                  </p:ext>
                </p:extLst>
              </p:nvPr>
            </p:nvGraphicFramePr>
            <p:xfrm>
              <a:off x="9871407" y="4141858"/>
              <a:ext cx="924747" cy="520170"/>
            </p:xfrm>
            <a:graphic>
              <a:graphicData uri="http://schemas.microsoft.com/office/powerpoint/2016/slidezoom">
                <pslz:sldZm>
                  <pslz:sldZmObj sldId="430" cId="3121314919">
                    <pslz:zmPr id="{1F7F222A-80C9-47E9-8A54-2497018045DA}" returnToParent="0" transitionDur="1000">
                      <p166:blipFill xmlns:p166="http://schemas.microsoft.com/office/powerpoint/2016/6/main">
                        <a:blip r:embed="rId45"/>
                        <a:stretch>
                          <a:fillRect/>
                        </a:stretch>
                      </p166:blipFill>
                      <p166:spPr xmlns:p166="http://schemas.microsoft.com/office/powerpoint/2016/6/main">
                        <a:xfrm>
                          <a:off x="0" y="0"/>
                          <a:ext cx="924747" cy="520170"/>
                        </a:xfrm>
                        <a:prstGeom prst="rect">
                          <a:avLst/>
                        </a:prstGeom>
                        <a:ln w="3175">
                          <a:solidFill>
                            <a:prstClr val="ltGray"/>
                          </a:solidFill>
                        </a:ln>
                        <a:effectLst>
                          <a:outerShdw blurRad="190500" dist="38100" dir="2700000" algn="ctr" rotWithShape="0">
                            <a:srgbClr val="000000">
                              <a:alpha val="25000"/>
                            </a:srgbClr>
                          </a:outerShdw>
                        </a:effectLst>
                      </p166:spPr>
                    </pslz:zmPr>
                  </pslz:sldZmObj>
                </pslz:sldZm>
              </a:graphicData>
            </a:graphic>
          </p:graphicFrame>
        </mc:Choice>
        <mc:Fallback xmlns="">
          <p:pic>
            <p:nvPicPr>
              <p:cNvPr id="17" name="Slide Zoom 16">
                <a:extLst>
                  <a:ext uri="{FF2B5EF4-FFF2-40B4-BE49-F238E27FC236}">
                    <a16:creationId xmlns:a16="http://schemas.microsoft.com/office/drawing/2014/main" id="{AB99FBB7-C3F6-42DD-8F41-568DF3985023}"/>
                  </a:ext>
                </a:extLst>
              </p:cNvPr>
              <p:cNvPicPr>
                <a:picLocks noGrp="1" noRot="1" noChangeAspect="1" noMove="1" noResize="1" noEditPoints="1" noAdjustHandles="1" noChangeArrowheads="1" noChangeShapeType="1"/>
              </p:cNvPicPr>
              <p:nvPr/>
            </p:nvPicPr>
            <p:blipFill>
              <a:blip r:embed="rId46"/>
              <a:stretch>
                <a:fillRect/>
              </a:stretch>
            </p:blipFill>
            <p:spPr>
              <a:xfrm>
                <a:off x="9871407" y="4141858"/>
                <a:ext cx="924747" cy="520170"/>
              </a:xfrm>
              <a:prstGeom prst="rect">
                <a:avLst/>
              </a:prstGeom>
              <a:ln w="3175">
                <a:solidFill>
                  <a:prstClr val="ltGray"/>
                </a:solidFill>
              </a:ln>
              <a:effectLst>
                <a:outerShdw blurRad="190500" dist="38100" dir="2700000" algn="ctr" rotWithShape="0">
                  <a:srgbClr val="000000">
                    <a:alpha val="25000"/>
                  </a:srgbClr>
                </a:outerShdw>
              </a:effectLst>
            </p:spPr>
          </p:pic>
        </mc:Fallback>
      </mc:AlternateContent>
      <mc:AlternateContent xmlns:mc="http://schemas.openxmlformats.org/markup-compatibility/2006" xmlns:pslz="http://schemas.microsoft.com/office/powerpoint/2016/slidezoom">
        <mc:Choice Requires="pslz">
          <p:graphicFrame>
            <p:nvGraphicFramePr>
              <p:cNvPr id="21" name="Slide Zoom 20">
                <a:extLst>
                  <a:ext uri="{FF2B5EF4-FFF2-40B4-BE49-F238E27FC236}">
                    <a16:creationId xmlns:a16="http://schemas.microsoft.com/office/drawing/2014/main" id="{55A1B29F-FF6C-415B-958D-EF6F535715CF}"/>
                  </a:ext>
                </a:extLst>
              </p:cNvPr>
              <p:cNvGraphicFramePr>
                <a:graphicFrameLocks noChangeAspect="1"/>
              </p:cNvGraphicFramePr>
              <p:nvPr>
                <p:extLst>
                  <p:ext uri="{D42A27DB-BD31-4B8C-83A1-F6EECF244321}">
                    <p14:modId xmlns:p14="http://schemas.microsoft.com/office/powerpoint/2010/main" val="1964409280"/>
                  </p:ext>
                </p:extLst>
              </p:nvPr>
            </p:nvGraphicFramePr>
            <p:xfrm>
              <a:off x="6003775" y="2983179"/>
              <a:ext cx="1080266" cy="607650"/>
            </p:xfrm>
            <a:graphic>
              <a:graphicData uri="http://schemas.microsoft.com/office/powerpoint/2016/slidezoom">
                <pslz:sldZm>
                  <pslz:sldZmObj sldId="428" cId="773466613">
                    <pslz:zmPr id="{4251458F-9B8A-4D82-9E2F-DB0BF27DF9AE}" returnToParent="0" transitionDur="1000">
                      <p166:blipFill xmlns:p166="http://schemas.microsoft.com/office/powerpoint/2016/6/main">
                        <a:blip r:embed="rId47"/>
                        <a:stretch>
                          <a:fillRect/>
                        </a:stretch>
                      </p166:blipFill>
                      <p166:spPr xmlns:p166="http://schemas.microsoft.com/office/powerpoint/2016/6/main">
                        <a:xfrm>
                          <a:off x="0" y="0"/>
                          <a:ext cx="1080266" cy="607650"/>
                        </a:xfrm>
                        <a:prstGeom prst="rect">
                          <a:avLst/>
                        </a:prstGeom>
                        <a:ln w="3175">
                          <a:solidFill>
                            <a:prstClr val="ltGray"/>
                          </a:solidFill>
                        </a:ln>
                      </p166:spPr>
                    </pslz:zmPr>
                  </pslz:sldZmObj>
                </pslz:sldZm>
              </a:graphicData>
            </a:graphic>
          </p:graphicFrame>
        </mc:Choice>
        <mc:Fallback xmlns="">
          <p:pic>
            <p:nvPicPr>
              <p:cNvPr id="21" name="Slide Zoom 20">
                <a:extLst>
                  <a:ext uri="{FF2B5EF4-FFF2-40B4-BE49-F238E27FC236}">
                    <a16:creationId xmlns:a16="http://schemas.microsoft.com/office/drawing/2014/main" id="{55A1B29F-FF6C-415B-958D-EF6F535715CF}"/>
                  </a:ext>
                </a:extLst>
              </p:cNvPr>
              <p:cNvPicPr>
                <a:picLocks noGrp="1" noRot="1" noChangeAspect="1" noMove="1" noResize="1" noEditPoints="1" noAdjustHandles="1" noChangeArrowheads="1" noChangeShapeType="1"/>
              </p:cNvPicPr>
              <p:nvPr/>
            </p:nvPicPr>
            <p:blipFill>
              <a:blip r:embed="rId52"/>
              <a:stretch>
                <a:fillRect/>
              </a:stretch>
            </p:blipFill>
            <p:spPr>
              <a:xfrm>
                <a:off x="6003775" y="2983179"/>
                <a:ext cx="1080266" cy="607650"/>
              </a:xfrm>
              <a:prstGeom prst="rect">
                <a:avLst/>
              </a:prstGeom>
              <a:ln w="3175">
                <a:solidFill>
                  <a:prstClr val="ltGray"/>
                </a:solidFill>
              </a:ln>
            </p:spPr>
          </p:pic>
        </mc:Fallback>
      </mc:AlternateContent>
      <mc:AlternateContent xmlns:mc="http://schemas.openxmlformats.org/markup-compatibility/2006" xmlns:psez="http://schemas.microsoft.com/office/powerpoint/2016/sectionzoom">
        <mc:Choice Requires="psez">
          <p:graphicFrame>
            <p:nvGraphicFramePr>
              <p:cNvPr id="9" name="Section Zoom 8">
                <a:extLst>
                  <a:ext uri="{FF2B5EF4-FFF2-40B4-BE49-F238E27FC236}">
                    <a16:creationId xmlns:a16="http://schemas.microsoft.com/office/drawing/2014/main" id="{89357745-A82B-468B-A1D2-69B90EE8B406}"/>
                  </a:ext>
                </a:extLst>
              </p:cNvPr>
              <p:cNvGraphicFramePr>
                <a:graphicFrameLocks noChangeAspect="1"/>
              </p:cNvGraphicFramePr>
              <p:nvPr>
                <p:extLst>
                  <p:ext uri="{D42A27DB-BD31-4B8C-83A1-F6EECF244321}">
                    <p14:modId xmlns:p14="http://schemas.microsoft.com/office/powerpoint/2010/main" val="414922035"/>
                  </p:ext>
                </p:extLst>
              </p:nvPr>
            </p:nvGraphicFramePr>
            <p:xfrm>
              <a:off x="6025137" y="3958277"/>
              <a:ext cx="1080266" cy="607649"/>
            </p:xfrm>
            <a:graphic>
              <a:graphicData uri="http://schemas.microsoft.com/office/powerpoint/2016/sectionzoom">
                <psez:sectionZm>
                  <psez:sectionZmObj sectionId="{A1EAE639-9D8C-403B-9C52-4D29399BDAA1}">
                    <psez:zmPr id="{AAC065C4-64D1-42C8-9CF4-970BF5E1CEDA}" transitionDur="1000">
                      <p166:blipFill xmlns:p166="http://schemas.microsoft.com/office/powerpoint/2016/6/main">
                        <a:blip r:embed="rId53"/>
                        <a:stretch>
                          <a:fillRect/>
                        </a:stretch>
                      </p166:blipFill>
                      <p166:spPr xmlns:p166="http://schemas.microsoft.com/office/powerpoint/2016/6/main">
                        <a:xfrm>
                          <a:off x="0" y="0"/>
                          <a:ext cx="1080266" cy="607649"/>
                        </a:xfrm>
                        <a:prstGeom prst="rect">
                          <a:avLst/>
                        </a:prstGeom>
                        <a:ln w="3175">
                          <a:solidFill>
                            <a:prstClr val="ltGray"/>
                          </a:solidFill>
                        </a:ln>
                      </p166:spPr>
                    </psez:zmPr>
                  </psez:sectionZmObj>
                </psez:sectionZm>
              </a:graphicData>
            </a:graphic>
          </p:graphicFrame>
        </mc:Choice>
        <mc:Fallback xmlns="">
          <p:pic>
            <p:nvPicPr>
              <p:cNvPr id="9" name="Section Zoom 8">
                <a:hlinkClick r:id="rId54" action="ppaction://hlinksldjump"/>
                <a:extLst>
                  <a:ext uri="{FF2B5EF4-FFF2-40B4-BE49-F238E27FC236}">
                    <a16:creationId xmlns:a16="http://schemas.microsoft.com/office/drawing/2014/main" id="{89357745-A82B-468B-A1D2-69B90EE8B406}"/>
                  </a:ext>
                </a:extLst>
              </p:cNvPr>
              <p:cNvPicPr>
                <a:picLocks noGrp="1" noRot="1" noChangeAspect="1" noMove="1" noResize="1" noEditPoints="1" noAdjustHandles="1" noChangeArrowheads="1" noChangeShapeType="1"/>
              </p:cNvPicPr>
              <p:nvPr/>
            </p:nvPicPr>
            <p:blipFill>
              <a:blip r:embed="rId55"/>
              <a:stretch>
                <a:fillRect/>
              </a:stretch>
            </p:blipFill>
            <p:spPr>
              <a:xfrm>
                <a:off x="6025137" y="3958277"/>
                <a:ext cx="1080266" cy="607649"/>
              </a:xfrm>
              <a:prstGeom prst="rect">
                <a:avLst/>
              </a:prstGeom>
              <a:ln w="3175">
                <a:solidFill>
                  <a:prstClr val="ltGray"/>
                </a:solidFill>
              </a:ln>
            </p:spPr>
          </p:pic>
        </mc:Fallback>
      </mc:AlternateContent>
      <p:cxnSp>
        <p:nvCxnSpPr>
          <p:cNvPr id="67" name="Connector: Elbow 66">
            <a:extLst>
              <a:ext uri="{FF2B5EF4-FFF2-40B4-BE49-F238E27FC236}">
                <a16:creationId xmlns:a16="http://schemas.microsoft.com/office/drawing/2014/main" id="{9890F4BB-F030-4C81-B2B9-97A7DAE6EB9C}"/>
              </a:ext>
            </a:extLst>
          </p:cNvPr>
          <p:cNvCxnSpPr>
            <a:cxnSpLocks/>
            <a:stCxn id="9" idx="3"/>
            <a:endCxn id="17" idx="1"/>
          </p:cNvCxnSpPr>
          <p:nvPr/>
        </p:nvCxnSpPr>
        <p:spPr>
          <a:xfrm>
            <a:off x="7105403" y="4262102"/>
            <a:ext cx="2766004" cy="139841"/>
          </a:xfrm>
          <a:prstGeom prst="bentConnector3">
            <a:avLst>
              <a:gd name="adj1" fmla="val 68923"/>
            </a:avLst>
          </a:prstGeom>
          <a:ln w="38100">
            <a:solidFill>
              <a:schemeClr val="tx1">
                <a:lumMod val="50000"/>
                <a:lumOff val="50000"/>
              </a:schemeClr>
            </a:solidFill>
            <a:prstDash val="sysDash"/>
            <a:headEnd type="none" w="med" len="sm"/>
            <a:tailEnd type="arrow" w="med" len="sm"/>
          </a:ln>
          <a:effectLst/>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psez="http://schemas.microsoft.com/office/powerpoint/2016/sectionzoom">
        <mc:Choice Requires="psez">
          <p:graphicFrame>
            <p:nvGraphicFramePr>
              <p:cNvPr id="14" name="Section Zoom 13">
                <a:extLst>
                  <a:ext uri="{FF2B5EF4-FFF2-40B4-BE49-F238E27FC236}">
                    <a16:creationId xmlns:a16="http://schemas.microsoft.com/office/drawing/2014/main" id="{6F1CBBCE-F7BE-4C80-ADB4-CA63B49D3B1D}"/>
                  </a:ext>
                </a:extLst>
              </p:cNvPr>
              <p:cNvGraphicFramePr>
                <a:graphicFrameLocks noChangeAspect="1"/>
              </p:cNvGraphicFramePr>
              <p:nvPr>
                <p:extLst>
                  <p:ext uri="{D42A27DB-BD31-4B8C-83A1-F6EECF244321}">
                    <p14:modId xmlns:p14="http://schemas.microsoft.com/office/powerpoint/2010/main" val="926561427"/>
                  </p:ext>
                </p:extLst>
              </p:nvPr>
            </p:nvGraphicFramePr>
            <p:xfrm>
              <a:off x="4513919" y="1829831"/>
              <a:ext cx="1379961" cy="776228"/>
            </p:xfrm>
            <a:graphic>
              <a:graphicData uri="http://schemas.microsoft.com/office/powerpoint/2016/sectionzoom">
                <psez:sectionZm>
                  <psez:sectionZmObj sectionId="{44AE3EA8-7B00-415D-9DAB-3C1F29A38045}">
                    <psez:zmPr id="{F5BE42EB-5FA5-4068-8BAA-F3205BA0E7FB}" transitionDur="1000">
                      <p166:blipFill xmlns:p166="http://schemas.microsoft.com/office/powerpoint/2016/6/main">
                        <a:blip r:embed="rId56"/>
                        <a:stretch>
                          <a:fillRect/>
                        </a:stretch>
                      </p166:blipFill>
                      <p166:spPr xmlns:p166="http://schemas.microsoft.com/office/powerpoint/2016/6/main">
                        <a:xfrm>
                          <a:off x="0" y="0"/>
                          <a:ext cx="1379961" cy="776228"/>
                        </a:xfrm>
                        <a:prstGeom prst="rect">
                          <a:avLst/>
                        </a:prstGeom>
                        <a:solidFill>
                          <a:schemeClr val="bg1"/>
                        </a:solidFill>
                        <a:ln>
                          <a:noFill/>
                        </a:ln>
                        <a:effectLst>
                          <a:outerShdw blurRad="254000" dist="76200" dir="2700000" algn="tl" rotWithShape="0">
                            <a:prstClr val="black">
                              <a:alpha val="40000"/>
                            </a:prstClr>
                          </a:outerShdw>
                        </a:effectLst>
                      </p166:spPr>
                    </psez:zmPr>
                  </psez:sectionZmObj>
                </psez:sectionZm>
              </a:graphicData>
            </a:graphic>
          </p:graphicFrame>
        </mc:Choice>
        <mc:Fallback xmlns="">
          <p:pic>
            <p:nvPicPr>
              <p:cNvPr id="14" name="Section Zoom 13">
                <a:hlinkClick r:id="rId57" action="ppaction://hlinksldjump"/>
                <a:extLst>
                  <a:ext uri="{FF2B5EF4-FFF2-40B4-BE49-F238E27FC236}">
                    <a16:creationId xmlns:a16="http://schemas.microsoft.com/office/drawing/2014/main" id="{6F1CBBCE-F7BE-4C80-ADB4-CA63B49D3B1D}"/>
                  </a:ext>
                </a:extLst>
              </p:cNvPr>
              <p:cNvPicPr>
                <a:picLocks noGrp="1" noRot="1" noChangeAspect="1" noMove="1" noResize="1" noEditPoints="1" noAdjustHandles="1" noChangeArrowheads="1" noChangeShapeType="1"/>
              </p:cNvPicPr>
              <p:nvPr/>
            </p:nvPicPr>
            <p:blipFill>
              <a:blip r:embed="rId58"/>
              <a:stretch>
                <a:fillRect/>
              </a:stretch>
            </p:blipFill>
            <p:spPr>
              <a:xfrm>
                <a:off x="4513919" y="1829831"/>
                <a:ext cx="1379961" cy="776228"/>
              </a:xfrm>
              <a:prstGeom prst="rect">
                <a:avLst/>
              </a:prstGeom>
              <a:solidFill>
                <a:schemeClr val="bg1"/>
              </a:solidFill>
              <a:ln>
                <a:noFill/>
              </a:ln>
              <a:effectLst>
                <a:outerShdw blurRad="254000" dist="76200" dir="2700000" algn="tl" rotWithShape="0">
                  <a:prstClr val="black">
                    <a:alpha val="40000"/>
                  </a:prstClr>
                </a:outerShdw>
              </a:effectLst>
            </p:spPr>
          </p:pic>
        </mc:Fallback>
      </mc:AlternateContent>
      <mc:AlternateContent xmlns:mc="http://schemas.openxmlformats.org/markup-compatibility/2006" xmlns:psez="http://schemas.microsoft.com/office/powerpoint/2016/sectionzoom">
        <mc:Choice Requires="psez">
          <p:graphicFrame>
            <p:nvGraphicFramePr>
              <p:cNvPr id="15" name="Section Zoom 14">
                <a:extLst>
                  <a:ext uri="{FF2B5EF4-FFF2-40B4-BE49-F238E27FC236}">
                    <a16:creationId xmlns:a16="http://schemas.microsoft.com/office/drawing/2014/main" id="{EF502BB0-F065-47BD-8AED-7F9390B01811}"/>
                  </a:ext>
                </a:extLst>
              </p:cNvPr>
              <p:cNvGraphicFramePr>
                <a:graphicFrameLocks noChangeAspect="1"/>
              </p:cNvGraphicFramePr>
              <p:nvPr>
                <p:extLst>
                  <p:ext uri="{D42A27DB-BD31-4B8C-83A1-F6EECF244321}">
                    <p14:modId xmlns:p14="http://schemas.microsoft.com/office/powerpoint/2010/main" val="4211947158"/>
                  </p:ext>
                </p:extLst>
              </p:nvPr>
            </p:nvGraphicFramePr>
            <p:xfrm>
              <a:off x="1793688" y="5474727"/>
              <a:ext cx="924747" cy="520170"/>
            </p:xfrm>
            <a:graphic>
              <a:graphicData uri="http://schemas.microsoft.com/office/powerpoint/2016/sectionzoom">
                <psez:sectionZm>
                  <psez:sectionZmObj sectionId="{B77059FD-F35B-4F77-A3D3-86998A18F56D}">
                    <psez:zmPr id="{B27263D3-B5EC-4A9C-B5CF-D6FB7694E94E}" transitionDur="1000">
                      <p166:blipFill xmlns:p166="http://schemas.microsoft.com/office/powerpoint/2016/6/main">
                        <a:blip r:embed="rId59"/>
                        <a:stretch>
                          <a:fillRect/>
                        </a:stretch>
                      </p166:blipFill>
                      <p166:spPr xmlns:p166="http://schemas.microsoft.com/office/powerpoint/2016/6/main">
                        <a:xfrm>
                          <a:off x="0" y="0"/>
                          <a:ext cx="924747" cy="520170"/>
                        </a:xfrm>
                        <a:prstGeom prst="rect">
                          <a:avLst/>
                        </a:prstGeom>
                        <a:ln w="3175">
                          <a:solidFill>
                            <a:prstClr val="ltGray"/>
                          </a:solidFill>
                        </a:ln>
                      </p166:spPr>
                    </psez:zmPr>
                  </psez:sectionZmObj>
                </psez:sectionZm>
              </a:graphicData>
            </a:graphic>
          </p:graphicFrame>
        </mc:Choice>
        <mc:Fallback xmlns="">
          <p:pic>
            <p:nvPicPr>
              <p:cNvPr id="15" name="Section Zoom 14">
                <a:hlinkClick r:id="rId60" action="ppaction://hlinksldjump"/>
                <a:extLst>
                  <a:ext uri="{FF2B5EF4-FFF2-40B4-BE49-F238E27FC236}">
                    <a16:creationId xmlns:a16="http://schemas.microsoft.com/office/drawing/2014/main" id="{EF502BB0-F065-47BD-8AED-7F9390B01811}"/>
                  </a:ext>
                </a:extLst>
              </p:cNvPr>
              <p:cNvPicPr>
                <a:picLocks noGrp="1" noRot="1" noChangeAspect="1" noMove="1" noResize="1" noEditPoints="1" noAdjustHandles="1" noChangeArrowheads="1" noChangeShapeType="1"/>
              </p:cNvPicPr>
              <p:nvPr/>
            </p:nvPicPr>
            <p:blipFill>
              <a:blip r:embed="rId61"/>
              <a:stretch>
                <a:fillRect/>
              </a:stretch>
            </p:blipFill>
            <p:spPr>
              <a:xfrm>
                <a:off x="1793688" y="5474727"/>
                <a:ext cx="924747" cy="520170"/>
              </a:xfrm>
              <a:prstGeom prst="rect">
                <a:avLst/>
              </a:prstGeom>
              <a:ln w="3175">
                <a:solidFill>
                  <a:prstClr val="ltGray"/>
                </a:solidFill>
              </a:ln>
            </p:spPr>
          </p:pic>
        </mc:Fallback>
      </mc:AlternateContent>
      <mc:AlternateContent xmlns:mc="http://schemas.openxmlformats.org/markup-compatibility/2006" xmlns:psez="http://schemas.microsoft.com/office/powerpoint/2016/sectionzoom">
        <mc:Choice Requires="psez">
          <p:graphicFrame>
            <p:nvGraphicFramePr>
              <p:cNvPr id="18" name="Section Zoom 17">
                <a:extLst>
                  <a:ext uri="{FF2B5EF4-FFF2-40B4-BE49-F238E27FC236}">
                    <a16:creationId xmlns:a16="http://schemas.microsoft.com/office/drawing/2014/main" id="{7747FC2C-362D-47F7-A70E-788C305603CB}"/>
                  </a:ext>
                </a:extLst>
              </p:cNvPr>
              <p:cNvGraphicFramePr>
                <a:graphicFrameLocks noChangeAspect="1"/>
              </p:cNvGraphicFramePr>
              <p:nvPr>
                <p:extLst>
                  <p:ext uri="{D42A27DB-BD31-4B8C-83A1-F6EECF244321}">
                    <p14:modId xmlns:p14="http://schemas.microsoft.com/office/powerpoint/2010/main" val="1296087881"/>
                  </p:ext>
                </p:extLst>
              </p:nvPr>
            </p:nvGraphicFramePr>
            <p:xfrm>
              <a:off x="9871407" y="1777254"/>
              <a:ext cx="924747" cy="520170"/>
            </p:xfrm>
            <a:graphic>
              <a:graphicData uri="http://schemas.microsoft.com/office/powerpoint/2016/sectionzoom">
                <psez:sectionZm>
                  <psez:sectionZmObj sectionId="{48B024DE-FADE-40F3-847E-E6B685CC4C66}">
                    <psez:zmPr id="{5A4352A7-01A1-4CE6-9E9C-4E7ED767E265}" transitionDur="1000">
                      <p166:blipFill xmlns:p166="http://schemas.microsoft.com/office/powerpoint/2016/6/main">
                        <a:blip r:embed="rId62"/>
                        <a:stretch>
                          <a:fillRect/>
                        </a:stretch>
                      </p166:blipFill>
                      <p166:spPr xmlns:p166="http://schemas.microsoft.com/office/powerpoint/2016/6/main">
                        <a:xfrm>
                          <a:off x="0" y="0"/>
                          <a:ext cx="924747" cy="520170"/>
                        </a:xfrm>
                        <a:prstGeom prst="rect">
                          <a:avLst/>
                        </a:prstGeom>
                        <a:solidFill>
                          <a:schemeClr val="bg1"/>
                        </a:solidFill>
                        <a:ln>
                          <a:noFill/>
                        </a:ln>
                        <a:effectLst>
                          <a:outerShdw blurRad="190500" dist="38100" dir="2700000" algn="tl" rotWithShape="0">
                            <a:prstClr val="black">
                              <a:alpha val="25000"/>
                            </a:prstClr>
                          </a:outerShdw>
                        </a:effectLst>
                      </p166:spPr>
                    </psez:zmPr>
                  </psez:sectionZmObj>
                </psez:sectionZm>
              </a:graphicData>
            </a:graphic>
          </p:graphicFrame>
        </mc:Choice>
        <mc:Fallback xmlns="">
          <p:pic>
            <p:nvPicPr>
              <p:cNvPr id="18" name="Section Zoom 17">
                <a:hlinkClick r:id="rId63" action="ppaction://hlinksldjump"/>
                <a:extLst>
                  <a:ext uri="{FF2B5EF4-FFF2-40B4-BE49-F238E27FC236}">
                    <a16:creationId xmlns:a16="http://schemas.microsoft.com/office/drawing/2014/main" id="{7747FC2C-362D-47F7-A70E-788C305603CB}"/>
                  </a:ext>
                </a:extLst>
              </p:cNvPr>
              <p:cNvPicPr>
                <a:picLocks noGrp="1" noRot="1" noChangeAspect="1" noMove="1" noResize="1" noEditPoints="1" noAdjustHandles="1" noChangeArrowheads="1" noChangeShapeType="1"/>
              </p:cNvPicPr>
              <p:nvPr/>
            </p:nvPicPr>
            <p:blipFill>
              <a:blip r:embed="rId64"/>
              <a:stretch>
                <a:fillRect/>
              </a:stretch>
            </p:blipFill>
            <p:spPr>
              <a:xfrm>
                <a:off x="9871407" y="1777254"/>
                <a:ext cx="924747" cy="520170"/>
              </a:xfrm>
              <a:prstGeom prst="rect">
                <a:avLst/>
              </a:prstGeom>
              <a:solidFill>
                <a:schemeClr val="bg1"/>
              </a:solidFill>
              <a:ln>
                <a:noFill/>
              </a:ln>
              <a:effectLst>
                <a:outerShdw blurRad="190500" dist="38100" dir="2700000" algn="tl" rotWithShape="0">
                  <a:prstClr val="black">
                    <a:alpha val="25000"/>
                  </a:prstClr>
                </a:outerShdw>
              </a:effectLst>
            </p:spPr>
          </p:pic>
        </mc:Fallback>
      </mc:AlternateContent>
    </p:spTree>
    <p:extLst>
      <p:ext uri="{BB962C8B-B14F-4D97-AF65-F5344CB8AC3E}">
        <p14:creationId xmlns:p14="http://schemas.microsoft.com/office/powerpoint/2010/main" val="18292211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B4333BF-BB6F-402D-AE15-2FE242E1BF0A}"/>
              </a:ext>
            </a:extLst>
          </p:cNvPr>
          <p:cNvSpPr>
            <a:spLocks noGrp="1"/>
          </p:cNvSpPr>
          <p:nvPr>
            <p:ph type="body" sz="quarter" idx="10"/>
          </p:nvPr>
        </p:nvSpPr>
        <p:spPr>
          <a:xfrm>
            <a:off x="586391" y="1264251"/>
            <a:ext cx="11018520" cy="5059847"/>
          </a:xfrm>
        </p:spPr>
        <p:txBody>
          <a:bodyPr/>
          <a:lstStyle/>
          <a:p>
            <a:pPr fontAlgn="ctr">
              <a:spcAft>
                <a:spcPts val="600"/>
              </a:spcAft>
            </a:pPr>
            <a:r>
              <a:rPr lang="en-US" dirty="0"/>
              <a:t>Incident Response Reference Guide (IRRG) - </a:t>
            </a:r>
            <a:r>
              <a:rPr lang="en-US" dirty="0">
                <a:hlinkClick r:id="rId2"/>
              </a:rPr>
              <a:t>https://Aka.ms/IRRG</a:t>
            </a:r>
            <a:r>
              <a:rPr lang="en-US" dirty="0"/>
              <a:t> </a:t>
            </a:r>
          </a:p>
          <a:p>
            <a:pPr fontAlgn="ctr">
              <a:spcAft>
                <a:spcPts val="600"/>
              </a:spcAft>
            </a:pPr>
            <a:r>
              <a:rPr lang="en-US" dirty="0"/>
              <a:t>Updates to Windows Hello for Business – </a:t>
            </a:r>
            <a:r>
              <a:rPr lang="en-US" dirty="0">
                <a:hlinkClick r:id="rId3"/>
              </a:rPr>
              <a:t>Video </a:t>
            </a:r>
            <a:endParaRPr lang="en-US" dirty="0"/>
          </a:p>
          <a:p>
            <a:pPr fontAlgn="ctr">
              <a:spcAft>
                <a:spcPts val="600"/>
              </a:spcAft>
            </a:pPr>
            <a:r>
              <a:rPr lang="en-US" dirty="0"/>
              <a:t>Updates to Microsoft Defender ATP's EDR - </a:t>
            </a:r>
            <a:r>
              <a:rPr lang="en-US" dirty="0">
                <a:hlinkClick r:id="rId4"/>
              </a:rPr>
              <a:t>Blog</a:t>
            </a:r>
            <a:endParaRPr lang="en-US" dirty="0"/>
          </a:p>
          <a:p>
            <a:pPr fontAlgn="ctr">
              <a:spcAft>
                <a:spcPts val="600"/>
              </a:spcAft>
            </a:pPr>
            <a:r>
              <a:rPr lang="en-US" dirty="0"/>
              <a:t>Office 365 Attack Simulation - </a:t>
            </a:r>
            <a:r>
              <a:rPr lang="en-US" dirty="0">
                <a:hlinkClick r:id="rId5"/>
              </a:rPr>
              <a:t>Video</a:t>
            </a:r>
            <a:r>
              <a:rPr lang="en-US" dirty="0"/>
              <a:t>  | </a:t>
            </a:r>
            <a:r>
              <a:rPr lang="en-US" dirty="0">
                <a:hlinkClick r:id="rId6"/>
              </a:rPr>
              <a:t>Documentation</a:t>
            </a:r>
            <a:endParaRPr lang="en-US" dirty="0"/>
          </a:p>
          <a:p>
            <a:pPr fontAlgn="ctr">
              <a:spcAft>
                <a:spcPts val="600"/>
              </a:spcAft>
            </a:pPr>
            <a:r>
              <a:rPr lang="en-US" dirty="0"/>
              <a:t>Privileged Access Management in O365 – </a:t>
            </a:r>
            <a:r>
              <a:rPr lang="en-US" dirty="0">
                <a:hlinkClick r:id="rId7"/>
              </a:rPr>
              <a:t>Video</a:t>
            </a:r>
            <a:endParaRPr lang="en-US" dirty="0"/>
          </a:p>
          <a:p>
            <a:pPr fontAlgn="ctr">
              <a:spcAft>
                <a:spcPts val="600"/>
              </a:spcAft>
            </a:pPr>
            <a:r>
              <a:rPr lang="en-US" dirty="0"/>
              <a:t>Shielded VMs for PAWs</a:t>
            </a:r>
          </a:p>
          <a:p>
            <a:pPr lvl="2" fontAlgn="ctr">
              <a:spcAft>
                <a:spcPts val="600"/>
              </a:spcAft>
            </a:pPr>
            <a:r>
              <a:rPr lang="en-US" dirty="0">
                <a:hlinkClick r:id="rId8"/>
              </a:rPr>
              <a:t>https://blogs.technet.microsoft.com/datacentersecurity/2017/11/29/why-use-shielded-vms-for-your-privileged-access-workstation-paw-solution/</a:t>
            </a:r>
            <a:endParaRPr lang="en-US" dirty="0"/>
          </a:p>
          <a:p>
            <a:pPr>
              <a:spcAft>
                <a:spcPts val="600"/>
              </a:spcAft>
            </a:pPr>
            <a:r>
              <a:rPr lang="en-US" dirty="0"/>
              <a:t>Microsoft Azure Security Response in the Cloud</a:t>
            </a:r>
          </a:p>
          <a:p>
            <a:pPr lvl="2">
              <a:spcAft>
                <a:spcPts val="600"/>
              </a:spcAft>
            </a:pPr>
            <a:r>
              <a:rPr lang="en-US" dirty="0">
                <a:hlinkClick r:id="rId9"/>
              </a:rPr>
              <a:t>https://gallery.technet.microsoft.com/Azure-Security-Response-in-dd18c678</a:t>
            </a:r>
            <a:r>
              <a:rPr lang="en-US" dirty="0"/>
              <a:t> </a:t>
            </a:r>
          </a:p>
        </p:txBody>
      </p:sp>
      <p:sp>
        <p:nvSpPr>
          <p:cNvPr id="3" name="Title 2">
            <a:extLst>
              <a:ext uri="{FF2B5EF4-FFF2-40B4-BE49-F238E27FC236}">
                <a16:creationId xmlns:a16="http://schemas.microsoft.com/office/drawing/2014/main" id="{C987557C-0948-480E-BFB0-547F9DB0405F}"/>
              </a:ext>
            </a:extLst>
          </p:cNvPr>
          <p:cNvSpPr>
            <a:spLocks noGrp="1"/>
          </p:cNvSpPr>
          <p:nvPr>
            <p:ph type="title"/>
          </p:nvPr>
        </p:nvSpPr>
        <p:spPr/>
        <p:txBody>
          <a:bodyPr/>
          <a:lstStyle/>
          <a:p>
            <a:r>
              <a:rPr lang="en-US"/>
              <a:t>Additional Resources – Threat Protection</a:t>
            </a:r>
          </a:p>
        </p:txBody>
      </p:sp>
    </p:spTree>
    <p:extLst>
      <p:ext uri="{BB962C8B-B14F-4D97-AF65-F5344CB8AC3E}">
        <p14:creationId xmlns:p14="http://schemas.microsoft.com/office/powerpoint/2010/main" val="3719914662"/>
      </p:ext>
    </p:extLst>
  </p:cSld>
  <p:clrMapOvr>
    <a:masterClrMapping/>
  </p:clrMapOvr>
  <p:transition>
    <p:fade/>
  </p:transition>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94DEB955-D431-494F-B055-E02E3AAD9A9E}"/>
              </a:ext>
            </a:extLst>
          </p:cNvPr>
          <p:cNvGrpSpPr/>
          <p:nvPr/>
        </p:nvGrpSpPr>
        <p:grpSpPr>
          <a:xfrm>
            <a:off x="2048164" y="5509238"/>
            <a:ext cx="3763487" cy="892367"/>
            <a:chOff x="2048164" y="5509238"/>
            <a:chExt cx="3763487" cy="892367"/>
          </a:xfrm>
        </p:grpSpPr>
        <p:sp>
          <p:nvSpPr>
            <p:cNvPr id="246" name="Rectangle 245">
              <a:extLst>
                <a:ext uri="{FF2B5EF4-FFF2-40B4-BE49-F238E27FC236}">
                  <a16:creationId xmlns:a16="http://schemas.microsoft.com/office/drawing/2014/main" id="{147DBDAD-A291-48F6-BCAD-279826A0FA15}"/>
                </a:ext>
              </a:extLst>
            </p:cNvPr>
            <p:cNvSpPr/>
            <p:nvPr/>
          </p:nvSpPr>
          <p:spPr bwMode="auto">
            <a:xfrm>
              <a:off x="2048164" y="5517055"/>
              <a:ext cx="3763487" cy="884550"/>
            </a:xfrm>
            <a:prstGeom prst="rect">
              <a:avLst/>
            </a:prstGeom>
            <a:solidFill>
              <a:schemeClr val="bg1"/>
            </a:solidFill>
            <a:ln>
              <a:noFill/>
              <a:headEnd type="none" w="med" len="med"/>
              <a:tailEnd type="none" w="med" len="med"/>
            </a:ln>
            <a:effectLst>
              <a:outerShdw blurRad="127000" dist="254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668" name="Rectangle 667">
              <a:extLst>
                <a:ext uri="{FF2B5EF4-FFF2-40B4-BE49-F238E27FC236}">
                  <a16:creationId xmlns:a16="http://schemas.microsoft.com/office/drawing/2014/main" id="{6183ED31-37AA-4F47-AC7E-1F9B4813AD98}"/>
                </a:ext>
              </a:extLst>
            </p:cNvPr>
            <p:cNvSpPr/>
            <p:nvPr/>
          </p:nvSpPr>
          <p:spPr>
            <a:xfrm>
              <a:off x="2048165" y="5509238"/>
              <a:ext cx="3763485" cy="257763"/>
            </a:xfrm>
            <a:prstGeom prst="rect">
              <a:avLst/>
            </a:prstGeom>
            <a:solidFill>
              <a:srgbClr val="D83B01"/>
            </a:solidFill>
          </p:spPr>
          <p:txBody>
            <a:bodyPr wrap="square" rIns="9144">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75" b="1" i="0" u="none" strike="noStrike" kern="1200" cap="none" spc="0" normalizeH="0" baseline="0" noProof="0">
                  <a:ln>
                    <a:noFill/>
                  </a:ln>
                  <a:gradFill>
                    <a:gsLst>
                      <a:gs pos="0">
                        <a:srgbClr val="FFFFFF"/>
                      </a:gs>
                      <a:gs pos="100000">
                        <a:srgbClr val="FFFFFF"/>
                      </a:gs>
                    </a:gsLst>
                    <a:lin ang="5400000" scaled="1"/>
                  </a:gradFill>
                  <a:effectLst/>
                  <a:uLnTx/>
                  <a:uFillTx/>
                  <a:latin typeface="Segoe"/>
                  <a:ea typeface="+mn-ea"/>
                  <a:cs typeface="+mn-cs"/>
                </a:rPr>
                <a:t>IoT and Operational Technology</a:t>
              </a:r>
            </a:p>
          </p:txBody>
        </p:sp>
        <p:sp>
          <p:nvSpPr>
            <p:cNvPr id="553" name="IoT">
              <a:extLst>
                <a:ext uri="{FF2B5EF4-FFF2-40B4-BE49-F238E27FC236}">
                  <a16:creationId xmlns:a16="http://schemas.microsoft.com/office/drawing/2014/main" id="{A590417D-DD59-4D57-8984-6587158FF907}"/>
                </a:ext>
              </a:extLst>
            </p:cNvPr>
            <p:cNvSpPr>
              <a:spLocks noChangeAspect="1" noEditPoints="1"/>
            </p:cNvSpPr>
            <p:nvPr/>
          </p:nvSpPr>
          <p:spPr bwMode="auto">
            <a:xfrm>
              <a:off x="2347820" y="5549533"/>
              <a:ext cx="184761" cy="185056"/>
            </a:xfrm>
            <a:custGeom>
              <a:avLst/>
              <a:gdLst>
                <a:gd name="T0" fmla="*/ 235 w 352"/>
                <a:gd name="T1" fmla="*/ 176 h 352"/>
                <a:gd name="T2" fmla="*/ 176 w 352"/>
                <a:gd name="T3" fmla="*/ 235 h 352"/>
                <a:gd name="T4" fmla="*/ 117 w 352"/>
                <a:gd name="T5" fmla="*/ 176 h 352"/>
                <a:gd name="T6" fmla="*/ 176 w 352"/>
                <a:gd name="T7" fmla="*/ 117 h 352"/>
                <a:gd name="T8" fmla="*/ 235 w 352"/>
                <a:gd name="T9" fmla="*/ 176 h 352"/>
                <a:gd name="T10" fmla="*/ 270 w 352"/>
                <a:gd name="T11" fmla="*/ 0 h 352"/>
                <a:gd name="T12" fmla="*/ 235 w 352"/>
                <a:gd name="T13" fmla="*/ 35 h 352"/>
                <a:gd name="T14" fmla="*/ 270 w 352"/>
                <a:gd name="T15" fmla="*/ 70 h 352"/>
                <a:gd name="T16" fmla="*/ 305 w 352"/>
                <a:gd name="T17" fmla="*/ 35 h 352"/>
                <a:gd name="T18" fmla="*/ 270 w 352"/>
                <a:gd name="T19" fmla="*/ 0 h 352"/>
                <a:gd name="T20" fmla="*/ 82 w 352"/>
                <a:gd name="T21" fmla="*/ 23 h 352"/>
                <a:gd name="T22" fmla="*/ 47 w 352"/>
                <a:gd name="T23" fmla="*/ 59 h 352"/>
                <a:gd name="T24" fmla="*/ 82 w 352"/>
                <a:gd name="T25" fmla="*/ 94 h 352"/>
                <a:gd name="T26" fmla="*/ 117 w 352"/>
                <a:gd name="T27" fmla="*/ 59 h 352"/>
                <a:gd name="T28" fmla="*/ 82 w 352"/>
                <a:gd name="T29" fmla="*/ 23 h 352"/>
                <a:gd name="T30" fmla="*/ 35 w 352"/>
                <a:gd name="T31" fmla="*/ 211 h 352"/>
                <a:gd name="T32" fmla="*/ 0 w 352"/>
                <a:gd name="T33" fmla="*/ 246 h 352"/>
                <a:gd name="T34" fmla="*/ 35 w 352"/>
                <a:gd name="T35" fmla="*/ 282 h 352"/>
                <a:gd name="T36" fmla="*/ 70 w 352"/>
                <a:gd name="T37" fmla="*/ 246 h 352"/>
                <a:gd name="T38" fmla="*/ 35 w 352"/>
                <a:gd name="T39" fmla="*/ 211 h 352"/>
                <a:gd name="T40" fmla="*/ 223 w 352"/>
                <a:gd name="T41" fmla="*/ 282 h 352"/>
                <a:gd name="T42" fmla="*/ 188 w 352"/>
                <a:gd name="T43" fmla="*/ 317 h 352"/>
                <a:gd name="T44" fmla="*/ 223 w 352"/>
                <a:gd name="T45" fmla="*/ 352 h 352"/>
                <a:gd name="T46" fmla="*/ 258 w 352"/>
                <a:gd name="T47" fmla="*/ 317 h 352"/>
                <a:gd name="T48" fmla="*/ 223 w 352"/>
                <a:gd name="T49" fmla="*/ 282 h 352"/>
                <a:gd name="T50" fmla="*/ 317 w 352"/>
                <a:gd name="T51" fmla="*/ 164 h 352"/>
                <a:gd name="T52" fmla="*/ 282 w 352"/>
                <a:gd name="T53" fmla="*/ 199 h 352"/>
                <a:gd name="T54" fmla="*/ 317 w 352"/>
                <a:gd name="T55" fmla="*/ 235 h 352"/>
                <a:gd name="T56" fmla="*/ 352 w 352"/>
                <a:gd name="T57" fmla="*/ 199 h 352"/>
                <a:gd name="T58" fmla="*/ 317 w 352"/>
                <a:gd name="T59" fmla="*/ 164 h 352"/>
                <a:gd name="T60" fmla="*/ 250 w 352"/>
                <a:gd name="T61" fmla="*/ 64 h 352"/>
                <a:gd name="T62" fmla="*/ 209 w 352"/>
                <a:gd name="T63" fmla="*/ 127 h 352"/>
                <a:gd name="T64" fmla="*/ 139 w 352"/>
                <a:gd name="T65" fmla="*/ 130 h 352"/>
                <a:gd name="T66" fmla="*/ 104 w 352"/>
                <a:gd name="T67" fmla="*/ 86 h 352"/>
                <a:gd name="T68" fmla="*/ 67 w 352"/>
                <a:gd name="T69" fmla="*/ 231 h 352"/>
                <a:gd name="T70" fmla="*/ 124 w 352"/>
                <a:gd name="T71" fmla="*/ 202 h 352"/>
                <a:gd name="T72" fmla="*/ 212 w 352"/>
                <a:gd name="T73" fmla="*/ 283 h 352"/>
                <a:gd name="T74" fmla="*/ 195 w 352"/>
                <a:gd name="T75" fmla="*/ 232 h 352"/>
                <a:gd name="T76" fmla="*/ 234 w 352"/>
                <a:gd name="T77" fmla="*/ 186 h 352"/>
                <a:gd name="T78" fmla="*/ 282 w 352"/>
                <a:gd name="T79" fmla="*/ 194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2" h="352">
                  <a:moveTo>
                    <a:pt x="235" y="176"/>
                  </a:moveTo>
                  <a:cubicBezTo>
                    <a:pt x="235" y="208"/>
                    <a:pt x="208" y="235"/>
                    <a:pt x="176" y="235"/>
                  </a:cubicBezTo>
                  <a:cubicBezTo>
                    <a:pt x="144" y="235"/>
                    <a:pt x="117" y="208"/>
                    <a:pt x="117" y="176"/>
                  </a:cubicBezTo>
                  <a:cubicBezTo>
                    <a:pt x="117" y="144"/>
                    <a:pt x="144" y="117"/>
                    <a:pt x="176" y="117"/>
                  </a:cubicBezTo>
                  <a:cubicBezTo>
                    <a:pt x="208" y="117"/>
                    <a:pt x="235" y="144"/>
                    <a:pt x="235" y="176"/>
                  </a:cubicBezTo>
                  <a:close/>
                  <a:moveTo>
                    <a:pt x="270" y="0"/>
                  </a:moveTo>
                  <a:cubicBezTo>
                    <a:pt x="250" y="0"/>
                    <a:pt x="235" y="16"/>
                    <a:pt x="235" y="35"/>
                  </a:cubicBezTo>
                  <a:cubicBezTo>
                    <a:pt x="235" y="55"/>
                    <a:pt x="250" y="70"/>
                    <a:pt x="270" y="70"/>
                  </a:cubicBezTo>
                  <a:cubicBezTo>
                    <a:pt x="289" y="70"/>
                    <a:pt x="305" y="55"/>
                    <a:pt x="305" y="35"/>
                  </a:cubicBezTo>
                  <a:cubicBezTo>
                    <a:pt x="305" y="16"/>
                    <a:pt x="289" y="0"/>
                    <a:pt x="270" y="0"/>
                  </a:cubicBezTo>
                  <a:close/>
                  <a:moveTo>
                    <a:pt x="82" y="23"/>
                  </a:moveTo>
                  <a:cubicBezTo>
                    <a:pt x="63" y="23"/>
                    <a:pt x="47" y="39"/>
                    <a:pt x="47" y="59"/>
                  </a:cubicBezTo>
                  <a:cubicBezTo>
                    <a:pt x="47" y="78"/>
                    <a:pt x="63" y="94"/>
                    <a:pt x="82" y="94"/>
                  </a:cubicBezTo>
                  <a:cubicBezTo>
                    <a:pt x="102" y="94"/>
                    <a:pt x="117" y="78"/>
                    <a:pt x="117" y="59"/>
                  </a:cubicBezTo>
                  <a:cubicBezTo>
                    <a:pt x="117" y="39"/>
                    <a:pt x="102" y="23"/>
                    <a:pt x="82" y="23"/>
                  </a:cubicBezTo>
                  <a:close/>
                  <a:moveTo>
                    <a:pt x="35" y="211"/>
                  </a:moveTo>
                  <a:cubicBezTo>
                    <a:pt x="16" y="211"/>
                    <a:pt x="0" y="227"/>
                    <a:pt x="0" y="246"/>
                  </a:cubicBezTo>
                  <a:cubicBezTo>
                    <a:pt x="0" y="266"/>
                    <a:pt x="16" y="282"/>
                    <a:pt x="35" y="282"/>
                  </a:cubicBezTo>
                  <a:cubicBezTo>
                    <a:pt x="55" y="282"/>
                    <a:pt x="70" y="266"/>
                    <a:pt x="70" y="246"/>
                  </a:cubicBezTo>
                  <a:cubicBezTo>
                    <a:pt x="70" y="227"/>
                    <a:pt x="55" y="211"/>
                    <a:pt x="35" y="211"/>
                  </a:cubicBezTo>
                  <a:close/>
                  <a:moveTo>
                    <a:pt x="223" y="282"/>
                  </a:moveTo>
                  <a:cubicBezTo>
                    <a:pt x="203" y="282"/>
                    <a:pt x="188" y="297"/>
                    <a:pt x="188" y="317"/>
                  </a:cubicBezTo>
                  <a:cubicBezTo>
                    <a:pt x="188" y="336"/>
                    <a:pt x="203" y="352"/>
                    <a:pt x="223" y="352"/>
                  </a:cubicBezTo>
                  <a:cubicBezTo>
                    <a:pt x="242" y="352"/>
                    <a:pt x="258" y="336"/>
                    <a:pt x="258" y="317"/>
                  </a:cubicBezTo>
                  <a:cubicBezTo>
                    <a:pt x="258" y="297"/>
                    <a:pt x="242" y="282"/>
                    <a:pt x="223" y="282"/>
                  </a:cubicBezTo>
                  <a:close/>
                  <a:moveTo>
                    <a:pt x="317" y="164"/>
                  </a:moveTo>
                  <a:cubicBezTo>
                    <a:pt x="297" y="164"/>
                    <a:pt x="282" y="180"/>
                    <a:pt x="282" y="199"/>
                  </a:cubicBezTo>
                  <a:cubicBezTo>
                    <a:pt x="282" y="219"/>
                    <a:pt x="297" y="235"/>
                    <a:pt x="317" y="235"/>
                  </a:cubicBezTo>
                  <a:cubicBezTo>
                    <a:pt x="336" y="235"/>
                    <a:pt x="352" y="219"/>
                    <a:pt x="352" y="199"/>
                  </a:cubicBezTo>
                  <a:cubicBezTo>
                    <a:pt x="352" y="180"/>
                    <a:pt x="336" y="164"/>
                    <a:pt x="317" y="164"/>
                  </a:cubicBezTo>
                  <a:close/>
                  <a:moveTo>
                    <a:pt x="250" y="64"/>
                  </a:moveTo>
                  <a:cubicBezTo>
                    <a:pt x="209" y="127"/>
                    <a:pt x="209" y="127"/>
                    <a:pt x="209" y="127"/>
                  </a:cubicBezTo>
                  <a:moveTo>
                    <a:pt x="139" y="130"/>
                  </a:moveTo>
                  <a:cubicBezTo>
                    <a:pt x="104" y="86"/>
                    <a:pt x="104" y="86"/>
                    <a:pt x="104" y="86"/>
                  </a:cubicBezTo>
                  <a:moveTo>
                    <a:pt x="67" y="231"/>
                  </a:moveTo>
                  <a:cubicBezTo>
                    <a:pt x="124" y="202"/>
                    <a:pt x="124" y="202"/>
                    <a:pt x="124" y="202"/>
                  </a:cubicBezTo>
                  <a:moveTo>
                    <a:pt x="212" y="283"/>
                  </a:moveTo>
                  <a:cubicBezTo>
                    <a:pt x="195" y="232"/>
                    <a:pt x="195" y="232"/>
                    <a:pt x="195" y="232"/>
                  </a:cubicBezTo>
                  <a:moveTo>
                    <a:pt x="234" y="186"/>
                  </a:moveTo>
                  <a:cubicBezTo>
                    <a:pt x="282" y="194"/>
                    <a:pt x="282" y="194"/>
                    <a:pt x="282" y="194"/>
                  </a:cubicBezTo>
                </a:path>
              </a:pathLst>
            </a:custGeom>
            <a:noFill/>
            <a:ln w="14224" cap="sq">
              <a:solidFill>
                <a:schemeClr val="bg1"/>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sp>
        <p:nvSpPr>
          <p:cNvPr id="562" name="Rectangle 561">
            <a:extLst>
              <a:ext uri="{FF2B5EF4-FFF2-40B4-BE49-F238E27FC236}">
                <a16:creationId xmlns:a16="http://schemas.microsoft.com/office/drawing/2014/main" id="{54630357-784F-40AC-A0AB-995EBF460BA8}"/>
              </a:ext>
            </a:extLst>
          </p:cNvPr>
          <p:cNvSpPr/>
          <p:nvPr/>
        </p:nvSpPr>
        <p:spPr>
          <a:xfrm rot="16200000">
            <a:off x="1590379" y="4689420"/>
            <a:ext cx="1180183" cy="257763"/>
          </a:xfrm>
          <a:prstGeom prst="rect">
            <a:avLst/>
          </a:prstGeom>
          <a:solidFill>
            <a:schemeClr val="bg1">
              <a:lumMod val="95000"/>
            </a:schemeClr>
          </a:solidFill>
        </p:spPr>
        <p:txBody>
          <a:bodyPr wrap="square" lIns="45720" r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75" b="1" i="0" u="none" strike="noStrike" kern="1200" cap="none" spc="0" normalizeH="0" baseline="0" noProof="0">
                <a:ln>
                  <a:noFill/>
                </a:ln>
                <a:gradFill>
                  <a:gsLst>
                    <a:gs pos="0">
                      <a:srgbClr val="505050"/>
                    </a:gs>
                    <a:gs pos="100000">
                      <a:srgbClr val="505050"/>
                    </a:gs>
                  </a:gsLst>
                  <a:lin ang="5400000" scaled="1"/>
                </a:gradFill>
                <a:effectLst/>
                <a:uLnTx/>
                <a:uFillTx/>
                <a:latin typeface="Segoe"/>
                <a:ea typeface="+mn-ea"/>
                <a:cs typeface="+mn-cs"/>
              </a:rPr>
              <a:t>Intranet Servers</a:t>
            </a:r>
          </a:p>
        </p:txBody>
      </p:sp>
      <p:sp>
        <p:nvSpPr>
          <p:cNvPr id="510" name="Rectangle 509">
            <a:extLst>
              <a:ext uri="{FF2B5EF4-FFF2-40B4-BE49-F238E27FC236}">
                <a16:creationId xmlns:a16="http://schemas.microsoft.com/office/drawing/2014/main" id="{6ECCD49E-51AE-4DD3-AE0C-3543F282C7EB}"/>
              </a:ext>
            </a:extLst>
          </p:cNvPr>
          <p:cNvSpPr/>
          <p:nvPr/>
        </p:nvSpPr>
        <p:spPr>
          <a:xfrm rot="16200000">
            <a:off x="1747687" y="3471352"/>
            <a:ext cx="910563" cy="257763"/>
          </a:xfrm>
          <a:prstGeom prst="rect">
            <a:avLst/>
          </a:prstGeom>
          <a:solidFill>
            <a:schemeClr val="bg1">
              <a:lumMod val="95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75" b="1" i="0" u="none" strike="noStrike" kern="1200" cap="none" spc="0" normalizeH="0" baseline="0" noProof="0">
                <a:ln>
                  <a:noFill/>
                </a:ln>
                <a:gradFill>
                  <a:gsLst>
                    <a:gs pos="0">
                      <a:srgbClr val="505050"/>
                    </a:gs>
                    <a:gs pos="100000">
                      <a:srgbClr val="505050"/>
                    </a:gs>
                  </a:gsLst>
                  <a:lin ang="5400000" scaled="1"/>
                </a:gradFill>
                <a:effectLst/>
                <a:uLnTx/>
                <a:uFillTx/>
                <a:latin typeface="Segoe"/>
                <a:ea typeface="+mn-ea"/>
                <a:cs typeface="+mn-cs"/>
              </a:rPr>
              <a:t>Extranet</a:t>
            </a:r>
          </a:p>
        </p:txBody>
      </p:sp>
      <p:sp>
        <p:nvSpPr>
          <p:cNvPr id="152" name="Rectangle 151">
            <a:extLst>
              <a:ext uri="{FF2B5EF4-FFF2-40B4-BE49-F238E27FC236}">
                <a16:creationId xmlns:a16="http://schemas.microsoft.com/office/drawing/2014/main" id="{E9A1C1E5-5EB0-4F4F-B33A-2FD16A538B73}"/>
              </a:ext>
            </a:extLst>
          </p:cNvPr>
          <p:cNvSpPr/>
          <p:nvPr/>
        </p:nvSpPr>
        <p:spPr bwMode="auto">
          <a:xfrm>
            <a:off x="4256195" y="3146703"/>
            <a:ext cx="524589" cy="1885687"/>
          </a:xfrm>
          <a:prstGeom prst="rect">
            <a:avLst/>
          </a:prstGeom>
          <a:solidFill>
            <a:srgbClr val="F5B80B">
              <a:alpha val="2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7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509" name="Rectangle 508">
            <a:extLst>
              <a:ext uri="{FF2B5EF4-FFF2-40B4-BE49-F238E27FC236}">
                <a16:creationId xmlns:a16="http://schemas.microsoft.com/office/drawing/2014/main" id="{763F8F1F-DD93-463D-A3D7-CEFE1007A229}"/>
              </a:ext>
            </a:extLst>
          </p:cNvPr>
          <p:cNvSpPr/>
          <p:nvPr/>
        </p:nvSpPr>
        <p:spPr bwMode="auto">
          <a:xfrm>
            <a:off x="2065128" y="3138626"/>
            <a:ext cx="4197807" cy="923925"/>
          </a:xfrm>
          <a:prstGeom prst="rect">
            <a:avLst/>
          </a:prstGeom>
          <a:noFill/>
          <a:ln w="19050">
            <a:solidFill>
              <a:schemeClr val="tx2"/>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4" name="Freeform: Shape 13">
            <a:extLst>
              <a:ext uri="{FF2B5EF4-FFF2-40B4-BE49-F238E27FC236}">
                <a16:creationId xmlns:a16="http://schemas.microsoft.com/office/drawing/2014/main" id="{B502811E-8B98-4B54-A2E6-F18DCAD31C7A}"/>
              </a:ext>
            </a:extLst>
          </p:cNvPr>
          <p:cNvSpPr/>
          <p:nvPr/>
        </p:nvSpPr>
        <p:spPr bwMode="auto">
          <a:xfrm>
            <a:off x="182880" y="3947160"/>
            <a:ext cx="6075680" cy="1468120"/>
          </a:xfrm>
          <a:custGeom>
            <a:avLst/>
            <a:gdLst>
              <a:gd name="connsiteX0" fmla="*/ 0 w 6075680"/>
              <a:gd name="connsiteY0" fmla="*/ 1671320 h 1671320"/>
              <a:gd name="connsiteX1" fmla="*/ 0 w 6075680"/>
              <a:gd name="connsiteY1" fmla="*/ 0 h 1671320"/>
              <a:gd name="connsiteX2" fmla="*/ 1681480 w 6075680"/>
              <a:gd name="connsiteY2" fmla="*/ 0 h 1671320"/>
              <a:gd name="connsiteX3" fmla="*/ 1681480 w 6075680"/>
              <a:gd name="connsiteY3" fmla="*/ 482600 h 1671320"/>
              <a:gd name="connsiteX4" fmla="*/ 6075680 w 6075680"/>
              <a:gd name="connsiteY4" fmla="*/ 482600 h 1671320"/>
              <a:gd name="connsiteX5" fmla="*/ 6075680 w 6075680"/>
              <a:gd name="connsiteY5" fmla="*/ 1666240 h 1671320"/>
              <a:gd name="connsiteX6" fmla="*/ 0 w 6075680"/>
              <a:gd name="connsiteY6" fmla="*/ 1671320 h 1671320"/>
              <a:gd name="connsiteX0" fmla="*/ 0 w 6075680"/>
              <a:gd name="connsiteY0" fmla="*/ 1671320 h 1671320"/>
              <a:gd name="connsiteX1" fmla="*/ 0 w 6075680"/>
              <a:gd name="connsiteY1" fmla="*/ 208280 h 1671320"/>
              <a:gd name="connsiteX2" fmla="*/ 1681480 w 6075680"/>
              <a:gd name="connsiteY2" fmla="*/ 0 h 1671320"/>
              <a:gd name="connsiteX3" fmla="*/ 1681480 w 6075680"/>
              <a:gd name="connsiteY3" fmla="*/ 482600 h 1671320"/>
              <a:gd name="connsiteX4" fmla="*/ 6075680 w 6075680"/>
              <a:gd name="connsiteY4" fmla="*/ 482600 h 1671320"/>
              <a:gd name="connsiteX5" fmla="*/ 6075680 w 6075680"/>
              <a:gd name="connsiteY5" fmla="*/ 1666240 h 1671320"/>
              <a:gd name="connsiteX6" fmla="*/ 0 w 6075680"/>
              <a:gd name="connsiteY6" fmla="*/ 1671320 h 1671320"/>
              <a:gd name="connsiteX0" fmla="*/ 0 w 6075680"/>
              <a:gd name="connsiteY0" fmla="*/ 1468120 h 1468120"/>
              <a:gd name="connsiteX1" fmla="*/ 0 w 6075680"/>
              <a:gd name="connsiteY1" fmla="*/ 5080 h 1468120"/>
              <a:gd name="connsiteX2" fmla="*/ 1676400 w 6075680"/>
              <a:gd name="connsiteY2" fmla="*/ 0 h 1468120"/>
              <a:gd name="connsiteX3" fmla="*/ 1681480 w 6075680"/>
              <a:gd name="connsiteY3" fmla="*/ 279400 h 1468120"/>
              <a:gd name="connsiteX4" fmla="*/ 6075680 w 6075680"/>
              <a:gd name="connsiteY4" fmla="*/ 279400 h 1468120"/>
              <a:gd name="connsiteX5" fmla="*/ 6075680 w 6075680"/>
              <a:gd name="connsiteY5" fmla="*/ 1463040 h 1468120"/>
              <a:gd name="connsiteX6" fmla="*/ 0 w 6075680"/>
              <a:gd name="connsiteY6" fmla="*/ 1468120 h 1468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75680" h="1468120">
                <a:moveTo>
                  <a:pt x="0" y="1468120"/>
                </a:moveTo>
                <a:lnTo>
                  <a:pt x="0" y="5080"/>
                </a:lnTo>
                <a:lnTo>
                  <a:pt x="1676400" y="0"/>
                </a:lnTo>
                <a:cubicBezTo>
                  <a:pt x="1678093" y="93133"/>
                  <a:pt x="1679787" y="186267"/>
                  <a:pt x="1681480" y="279400"/>
                </a:cubicBezTo>
                <a:lnTo>
                  <a:pt x="6075680" y="279400"/>
                </a:lnTo>
                <a:lnTo>
                  <a:pt x="6075680" y="1463040"/>
                </a:lnTo>
                <a:lnTo>
                  <a:pt x="0" y="1468120"/>
                </a:lnTo>
                <a:close/>
              </a:path>
            </a:pathLst>
          </a:custGeom>
          <a:noFill/>
          <a:ln w="19050">
            <a:solidFill>
              <a:schemeClr val="tx2"/>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33" name="Group 32">
            <a:extLst>
              <a:ext uri="{FF2B5EF4-FFF2-40B4-BE49-F238E27FC236}">
                <a16:creationId xmlns:a16="http://schemas.microsoft.com/office/drawing/2014/main" id="{52D17B2D-D338-4AF2-A159-8494DEDAF906}"/>
              </a:ext>
            </a:extLst>
          </p:cNvPr>
          <p:cNvGrpSpPr/>
          <p:nvPr/>
        </p:nvGrpSpPr>
        <p:grpSpPr>
          <a:xfrm>
            <a:off x="2614674" y="3027330"/>
            <a:ext cx="3057775" cy="2042956"/>
            <a:chOff x="2614674" y="3027330"/>
            <a:chExt cx="3057775" cy="2042956"/>
          </a:xfrm>
        </p:grpSpPr>
        <p:cxnSp>
          <p:nvCxnSpPr>
            <p:cNvPr id="709" name="Straight Connector 708">
              <a:extLst>
                <a:ext uri="{FF2B5EF4-FFF2-40B4-BE49-F238E27FC236}">
                  <a16:creationId xmlns:a16="http://schemas.microsoft.com/office/drawing/2014/main" id="{E9568F12-BDB6-4786-9FDF-9011B5792C49}"/>
                </a:ext>
              </a:extLst>
            </p:cNvPr>
            <p:cNvCxnSpPr>
              <a:cxnSpLocks/>
              <a:endCxn id="120" idx="2"/>
            </p:cNvCxnSpPr>
            <p:nvPr/>
          </p:nvCxnSpPr>
          <p:spPr>
            <a:xfrm flipH="1">
              <a:off x="3483099" y="3027330"/>
              <a:ext cx="2390" cy="2042956"/>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17" name="Group 116">
              <a:extLst>
                <a:ext uri="{FF2B5EF4-FFF2-40B4-BE49-F238E27FC236}">
                  <a16:creationId xmlns:a16="http://schemas.microsoft.com/office/drawing/2014/main" id="{0A9E273B-5B93-4B15-A8B3-F722EB239E57}"/>
                </a:ext>
              </a:extLst>
            </p:cNvPr>
            <p:cNvGrpSpPr/>
            <p:nvPr/>
          </p:nvGrpSpPr>
          <p:grpSpPr>
            <a:xfrm>
              <a:off x="3263369" y="4932189"/>
              <a:ext cx="2409080" cy="100096"/>
              <a:chOff x="1121512" y="4577223"/>
              <a:chExt cx="2941905" cy="110522"/>
            </a:xfrm>
          </p:grpSpPr>
          <p:cxnSp>
            <p:nvCxnSpPr>
              <p:cNvPr id="8" name="Straight Connector 7">
                <a:extLst>
                  <a:ext uri="{FF2B5EF4-FFF2-40B4-BE49-F238E27FC236}">
                    <a16:creationId xmlns:a16="http://schemas.microsoft.com/office/drawing/2014/main" id="{BAD359AE-970F-49F6-8BF0-C65C066D7E18}"/>
                  </a:ext>
                </a:extLst>
              </p:cNvPr>
              <p:cNvCxnSpPr>
                <a:cxnSpLocks/>
              </p:cNvCxnSpPr>
              <p:nvPr/>
            </p:nvCxnSpPr>
            <p:spPr>
              <a:xfrm>
                <a:off x="1121512" y="4687745"/>
                <a:ext cx="2941905" cy="0"/>
              </a:xfrm>
              <a:prstGeom prst="line">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375" name="Straight Connector 374">
                <a:extLst>
                  <a:ext uri="{FF2B5EF4-FFF2-40B4-BE49-F238E27FC236}">
                    <a16:creationId xmlns:a16="http://schemas.microsoft.com/office/drawing/2014/main" id="{DBBBA388-B4F3-4D28-AC63-BBF5C4360F27}"/>
                  </a:ext>
                </a:extLst>
              </p:cNvPr>
              <p:cNvCxnSpPr>
                <a:cxnSpLocks/>
              </p:cNvCxnSpPr>
              <p:nvPr/>
            </p:nvCxnSpPr>
            <p:spPr>
              <a:xfrm>
                <a:off x="4063417" y="4590891"/>
                <a:ext cx="0" cy="93983"/>
              </a:xfrm>
              <a:prstGeom prst="line">
                <a:avLst/>
              </a:pr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489" name="Straight Connector 488">
                <a:extLst>
                  <a:ext uri="{FF2B5EF4-FFF2-40B4-BE49-F238E27FC236}">
                    <a16:creationId xmlns:a16="http://schemas.microsoft.com/office/drawing/2014/main" id="{650168E9-E0D4-42C0-B58B-A1198F0386A4}"/>
                  </a:ext>
                </a:extLst>
              </p:cNvPr>
              <p:cNvCxnSpPr>
                <a:cxnSpLocks/>
              </p:cNvCxnSpPr>
              <p:nvPr/>
            </p:nvCxnSpPr>
            <p:spPr>
              <a:xfrm>
                <a:off x="1125389" y="4585112"/>
                <a:ext cx="0" cy="93983"/>
              </a:xfrm>
              <a:prstGeom prst="line">
                <a:avLst/>
              </a:pr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490" name="Straight Connector 489">
                <a:extLst>
                  <a:ext uri="{FF2B5EF4-FFF2-40B4-BE49-F238E27FC236}">
                    <a16:creationId xmlns:a16="http://schemas.microsoft.com/office/drawing/2014/main" id="{A7CFA49A-0FE0-4333-B570-F1BD3EC316E7}"/>
                  </a:ext>
                </a:extLst>
              </p:cNvPr>
              <p:cNvCxnSpPr>
                <a:cxnSpLocks/>
              </p:cNvCxnSpPr>
              <p:nvPr/>
            </p:nvCxnSpPr>
            <p:spPr>
              <a:xfrm>
                <a:off x="1878817" y="4577223"/>
                <a:ext cx="0" cy="93983"/>
              </a:xfrm>
              <a:prstGeom prst="line">
                <a:avLst/>
              </a:pr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493" name="Straight Connector 492">
                <a:extLst>
                  <a:ext uri="{FF2B5EF4-FFF2-40B4-BE49-F238E27FC236}">
                    <a16:creationId xmlns:a16="http://schemas.microsoft.com/office/drawing/2014/main" id="{C03CC399-2320-4359-95D4-F4C1E5F0961B}"/>
                  </a:ext>
                </a:extLst>
              </p:cNvPr>
              <p:cNvCxnSpPr>
                <a:cxnSpLocks/>
              </p:cNvCxnSpPr>
              <p:nvPr/>
            </p:nvCxnSpPr>
            <p:spPr>
              <a:xfrm>
                <a:off x="2645526" y="4583623"/>
                <a:ext cx="0" cy="93983"/>
              </a:xfrm>
              <a:prstGeom prst="line">
                <a:avLst/>
              </a:pr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grpSp>
        <p:pic>
          <p:nvPicPr>
            <p:cNvPr id="120" name="Graphic 119">
              <a:extLst>
                <a:ext uri="{FF2B5EF4-FFF2-40B4-BE49-F238E27FC236}">
                  <a16:creationId xmlns:a16="http://schemas.microsoft.com/office/drawing/2014/main" id="{C3016580-9B6F-4370-9CDB-00CB1684844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296121" y="4968297"/>
              <a:ext cx="373956" cy="101989"/>
            </a:xfrm>
            <a:prstGeom prst="rect">
              <a:avLst/>
            </a:prstGeom>
          </p:spPr>
        </p:pic>
        <p:pic>
          <p:nvPicPr>
            <p:cNvPr id="710" name="Graphic 709">
              <a:extLst>
                <a:ext uri="{FF2B5EF4-FFF2-40B4-BE49-F238E27FC236}">
                  <a16:creationId xmlns:a16="http://schemas.microsoft.com/office/drawing/2014/main" id="{CB1D2C0D-E006-4B23-8877-788EA47094A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412268" y="3989053"/>
              <a:ext cx="155363" cy="144264"/>
            </a:xfrm>
            <a:prstGeom prst="rect">
              <a:avLst/>
            </a:prstGeom>
          </p:spPr>
        </p:pic>
        <p:cxnSp>
          <p:nvCxnSpPr>
            <p:cNvPr id="202" name="Straight Connector 201">
              <a:extLst>
                <a:ext uri="{FF2B5EF4-FFF2-40B4-BE49-F238E27FC236}">
                  <a16:creationId xmlns:a16="http://schemas.microsoft.com/office/drawing/2014/main" id="{DEF14F5E-A9F1-49E8-B80F-3DD8F6374A7C}"/>
                </a:ext>
              </a:extLst>
            </p:cNvPr>
            <p:cNvCxnSpPr>
              <a:cxnSpLocks/>
            </p:cNvCxnSpPr>
            <p:nvPr/>
          </p:nvCxnSpPr>
          <p:spPr>
            <a:xfrm>
              <a:off x="2614674" y="3915841"/>
              <a:ext cx="1824456" cy="0"/>
            </a:xfrm>
            <a:prstGeom prst="line">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212" name="Straight Connector 211">
              <a:extLst>
                <a:ext uri="{FF2B5EF4-FFF2-40B4-BE49-F238E27FC236}">
                  <a16:creationId xmlns:a16="http://schemas.microsoft.com/office/drawing/2014/main" id="{EE171817-09FA-430B-B729-CA2574A6DDF9}"/>
                </a:ext>
              </a:extLst>
            </p:cNvPr>
            <p:cNvCxnSpPr/>
            <p:nvPr/>
          </p:nvCxnSpPr>
          <p:spPr>
            <a:xfrm>
              <a:off x="4447393" y="3837347"/>
              <a:ext cx="0" cy="85431"/>
            </a:xfrm>
            <a:prstGeom prst="line">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727" name="Straight Connector 726">
              <a:extLst>
                <a:ext uri="{FF2B5EF4-FFF2-40B4-BE49-F238E27FC236}">
                  <a16:creationId xmlns:a16="http://schemas.microsoft.com/office/drawing/2014/main" id="{64CC8E28-889A-42AE-BC46-62AB329051E9}"/>
                </a:ext>
              </a:extLst>
            </p:cNvPr>
            <p:cNvCxnSpPr/>
            <p:nvPr/>
          </p:nvCxnSpPr>
          <p:spPr>
            <a:xfrm>
              <a:off x="3857342" y="3837347"/>
              <a:ext cx="0" cy="85431"/>
            </a:xfrm>
            <a:prstGeom prst="line">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pic>
          <p:nvPicPr>
            <p:cNvPr id="728" name="Graphic 727">
              <a:extLst>
                <a:ext uri="{FF2B5EF4-FFF2-40B4-BE49-F238E27FC236}">
                  <a16:creationId xmlns:a16="http://schemas.microsoft.com/office/drawing/2014/main" id="{BD13DC4B-891F-412F-953A-99D8BD0F91D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390454" y="3455968"/>
              <a:ext cx="179094" cy="97688"/>
            </a:xfrm>
            <a:prstGeom prst="rect">
              <a:avLst/>
            </a:prstGeom>
          </p:spPr>
        </p:pic>
        <p:pic>
          <p:nvPicPr>
            <p:cNvPr id="154" name="Graphic 153">
              <a:extLst>
                <a:ext uri="{FF2B5EF4-FFF2-40B4-BE49-F238E27FC236}">
                  <a16:creationId xmlns:a16="http://schemas.microsoft.com/office/drawing/2014/main" id="{65A36AA8-A9F1-41B2-A4AB-7465E03C232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394372" y="3853121"/>
              <a:ext cx="179094" cy="97688"/>
            </a:xfrm>
            <a:prstGeom prst="rect">
              <a:avLst/>
            </a:prstGeom>
          </p:spPr>
        </p:pic>
        <p:pic>
          <p:nvPicPr>
            <p:cNvPr id="726" name="Graphic 725">
              <a:extLst>
                <a:ext uri="{FF2B5EF4-FFF2-40B4-BE49-F238E27FC236}">
                  <a16:creationId xmlns:a16="http://schemas.microsoft.com/office/drawing/2014/main" id="{C91DB333-653E-4081-B961-A1BA261D38F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394372" y="3083790"/>
              <a:ext cx="179094" cy="97688"/>
            </a:xfrm>
            <a:prstGeom prst="rect">
              <a:avLst/>
            </a:prstGeom>
          </p:spPr>
        </p:pic>
      </p:grpSp>
      <p:grpSp>
        <p:nvGrpSpPr>
          <p:cNvPr id="25" name="Group 24">
            <a:extLst>
              <a:ext uri="{FF2B5EF4-FFF2-40B4-BE49-F238E27FC236}">
                <a16:creationId xmlns:a16="http://schemas.microsoft.com/office/drawing/2014/main" id="{1D2B6E65-2C6E-47A4-86EA-BE343E742049}"/>
              </a:ext>
            </a:extLst>
          </p:cNvPr>
          <p:cNvGrpSpPr/>
          <p:nvPr/>
        </p:nvGrpSpPr>
        <p:grpSpPr>
          <a:xfrm>
            <a:off x="8502616" y="103218"/>
            <a:ext cx="3500414" cy="1329065"/>
            <a:chOff x="8502616" y="103218"/>
            <a:chExt cx="3500414" cy="1329065"/>
          </a:xfrm>
        </p:grpSpPr>
        <p:sp>
          <p:nvSpPr>
            <p:cNvPr id="556" name="Freeform: Shape 555">
              <a:extLst>
                <a:ext uri="{FF2B5EF4-FFF2-40B4-BE49-F238E27FC236}">
                  <a16:creationId xmlns:a16="http://schemas.microsoft.com/office/drawing/2014/main" id="{A1ECC2D6-EEC8-457F-BB5F-0AE8F85B7DCE}"/>
                </a:ext>
              </a:extLst>
            </p:cNvPr>
            <p:cNvSpPr/>
            <p:nvPr/>
          </p:nvSpPr>
          <p:spPr bwMode="auto">
            <a:xfrm>
              <a:off x="8502616" y="103218"/>
              <a:ext cx="3498214" cy="1329065"/>
            </a:xfrm>
            <a:custGeom>
              <a:avLst/>
              <a:gdLst>
                <a:gd name="connsiteX0" fmla="*/ 0 w 3587842"/>
                <a:gd name="connsiteY0" fmla="*/ 0 h 1329065"/>
                <a:gd name="connsiteX1" fmla="*/ 3587842 w 3587842"/>
                <a:gd name="connsiteY1" fmla="*/ 0 h 1329065"/>
                <a:gd name="connsiteX2" fmla="*/ 3587842 w 3587842"/>
                <a:gd name="connsiteY2" fmla="*/ 1038838 h 1329065"/>
                <a:gd name="connsiteX3" fmla="*/ 1717260 w 3587842"/>
                <a:gd name="connsiteY3" fmla="*/ 1038838 h 1329065"/>
                <a:gd name="connsiteX4" fmla="*/ 1717260 w 3587842"/>
                <a:gd name="connsiteY4" fmla="*/ 1329065 h 1329065"/>
                <a:gd name="connsiteX5" fmla="*/ 0 w 3587842"/>
                <a:gd name="connsiteY5" fmla="*/ 1329065 h 1329065"/>
                <a:gd name="connsiteX6" fmla="*/ 0 w 3587842"/>
                <a:gd name="connsiteY6" fmla="*/ 1038838 h 1329065"/>
                <a:gd name="connsiteX7" fmla="*/ 0 w 3587842"/>
                <a:gd name="connsiteY7" fmla="*/ 1038548 h 1329065"/>
                <a:gd name="connsiteX0" fmla="*/ 0 w 3587842"/>
                <a:gd name="connsiteY0" fmla="*/ 0 h 1329065"/>
                <a:gd name="connsiteX1" fmla="*/ 3587842 w 3587842"/>
                <a:gd name="connsiteY1" fmla="*/ 0 h 1329065"/>
                <a:gd name="connsiteX2" fmla="*/ 3587842 w 3587842"/>
                <a:gd name="connsiteY2" fmla="*/ 1038838 h 1329065"/>
                <a:gd name="connsiteX3" fmla="*/ 1717260 w 3587842"/>
                <a:gd name="connsiteY3" fmla="*/ 1038838 h 1329065"/>
                <a:gd name="connsiteX4" fmla="*/ 1663974 w 3587842"/>
                <a:gd name="connsiteY4" fmla="*/ 1329065 h 1329065"/>
                <a:gd name="connsiteX5" fmla="*/ 0 w 3587842"/>
                <a:gd name="connsiteY5" fmla="*/ 1329065 h 1329065"/>
                <a:gd name="connsiteX6" fmla="*/ 0 w 3587842"/>
                <a:gd name="connsiteY6" fmla="*/ 1038838 h 1329065"/>
                <a:gd name="connsiteX7" fmla="*/ 0 w 3587842"/>
                <a:gd name="connsiteY7" fmla="*/ 1038548 h 1329065"/>
                <a:gd name="connsiteX8" fmla="*/ 0 w 3587842"/>
                <a:gd name="connsiteY8" fmla="*/ 0 h 1329065"/>
                <a:gd name="connsiteX0" fmla="*/ 0 w 3587842"/>
                <a:gd name="connsiteY0" fmla="*/ 0 h 1329065"/>
                <a:gd name="connsiteX1" fmla="*/ 3587842 w 3587842"/>
                <a:gd name="connsiteY1" fmla="*/ 0 h 1329065"/>
                <a:gd name="connsiteX2" fmla="*/ 3587842 w 3587842"/>
                <a:gd name="connsiteY2" fmla="*/ 1038838 h 1329065"/>
                <a:gd name="connsiteX3" fmla="*/ 1663974 w 3587842"/>
                <a:gd name="connsiteY3" fmla="*/ 1038838 h 1329065"/>
                <a:gd name="connsiteX4" fmla="*/ 1663974 w 3587842"/>
                <a:gd name="connsiteY4" fmla="*/ 1329065 h 1329065"/>
                <a:gd name="connsiteX5" fmla="*/ 0 w 3587842"/>
                <a:gd name="connsiteY5" fmla="*/ 1329065 h 1329065"/>
                <a:gd name="connsiteX6" fmla="*/ 0 w 3587842"/>
                <a:gd name="connsiteY6" fmla="*/ 1038838 h 1329065"/>
                <a:gd name="connsiteX7" fmla="*/ 0 w 3587842"/>
                <a:gd name="connsiteY7" fmla="*/ 1038548 h 1329065"/>
                <a:gd name="connsiteX8" fmla="*/ 0 w 3587842"/>
                <a:gd name="connsiteY8" fmla="*/ 0 h 1329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87842" h="1329065">
                  <a:moveTo>
                    <a:pt x="0" y="0"/>
                  </a:moveTo>
                  <a:lnTo>
                    <a:pt x="3587842" y="0"/>
                  </a:lnTo>
                  <a:lnTo>
                    <a:pt x="3587842" y="1038838"/>
                  </a:lnTo>
                  <a:lnTo>
                    <a:pt x="1663974" y="1038838"/>
                  </a:lnTo>
                  <a:lnTo>
                    <a:pt x="1663974" y="1329065"/>
                  </a:lnTo>
                  <a:lnTo>
                    <a:pt x="0" y="1329065"/>
                  </a:lnTo>
                  <a:lnTo>
                    <a:pt x="0" y="1038838"/>
                  </a:lnTo>
                  <a:lnTo>
                    <a:pt x="0" y="1038548"/>
                  </a:lnTo>
                  <a:lnTo>
                    <a:pt x="0" y="0"/>
                  </a:lnTo>
                  <a:close/>
                </a:path>
              </a:pathLst>
            </a:custGeom>
            <a:solidFill>
              <a:schemeClr val="bg1"/>
            </a:solidFill>
            <a:ln>
              <a:noFill/>
              <a:headEnd type="none" w="med" len="med"/>
              <a:tailEnd type="none" w="med" len="med"/>
            </a:ln>
            <a:effectLst>
              <a:outerShdw blurRad="127000" dist="254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483" name="Rectangle 482">
              <a:extLst>
                <a:ext uri="{FF2B5EF4-FFF2-40B4-BE49-F238E27FC236}">
                  <a16:creationId xmlns:a16="http://schemas.microsoft.com/office/drawing/2014/main" id="{683B3E27-5CEA-4665-AE95-53E3E02BE90B}"/>
                </a:ext>
              </a:extLst>
            </p:cNvPr>
            <p:cNvSpPr/>
            <p:nvPr/>
          </p:nvSpPr>
          <p:spPr>
            <a:xfrm>
              <a:off x="8502616" y="103218"/>
              <a:ext cx="3500414" cy="257763"/>
            </a:xfrm>
            <a:prstGeom prst="rect">
              <a:avLst/>
            </a:prstGeom>
            <a:solidFill>
              <a:schemeClr val="bg1">
                <a:lumMod val="50000"/>
              </a:schemeClr>
            </a:solidFill>
          </p:spPr>
          <p:txBody>
            <a:bodyPr wrap="square"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75" b="1" i="0" u="none" strike="noStrike" kern="1200" cap="none" spc="0" normalizeH="0" baseline="0" noProof="0">
                  <a:ln>
                    <a:noFill/>
                  </a:ln>
                  <a:gradFill>
                    <a:gsLst>
                      <a:gs pos="0">
                        <a:srgbClr val="FFFFFF"/>
                      </a:gs>
                      <a:gs pos="100000">
                        <a:srgbClr val="FFFFFF"/>
                      </a:gs>
                    </a:gsLst>
                    <a:lin ang="5400000" scaled="1"/>
                  </a:gradFill>
                  <a:effectLst/>
                  <a:uLnTx/>
                  <a:uFillTx/>
                  <a:latin typeface="Segoe"/>
                  <a:ea typeface="+mn-ea"/>
                  <a:cs typeface="+mn-cs"/>
                </a:rPr>
                <a:t>Software as a Service</a:t>
              </a:r>
            </a:p>
          </p:txBody>
        </p:sp>
      </p:grpSp>
      <p:sp>
        <p:nvSpPr>
          <p:cNvPr id="419" name="Rectangle 418">
            <a:extLst>
              <a:ext uri="{FF2B5EF4-FFF2-40B4-BE49-F238E27FC236}">
                <a16:creationId xmlns:a16="http://schemas.microsoft.com/office/drawing/2014/main" id="{5EB95F04-038D-4A6A-819C-FD0B49733238}"/>
              </a:ext>
            </a:extLst>
          </p:cNvPr>
          <p:cNvSpPr/>
          <p:nvPr/>
        </p:nvSpPr>
        <p:spPr bwMode="auto">
          <a:xfrm>
            <a:off x="8502616" y="1529867"/>
            <a:ext cx="1627632" cy="4648144"/>
          </a:xfrm>
          <a:prstGeom prst="rect">
            <a:avLst/>
          </a:prstGeom>
          <a:solidFill>
            <a:schemeClr val="bg1"/>
          </a:solidFill>
          <a:ln>
            <a:noFill/>
            <a:headEnd type="none" w="med" len="med"/>
            <a:tailEnd type="none" w="med" len="med"/>
          </a:ln>
          <a:effectLst>
            <a:outerShdw blurRad="127000" dist="254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35" name="Connector: Elbow 34">
            <a:extLst>
              <a:ext uri="{FF2B5EF4-FFF2-40B4-BE49-F238E27FC236}">
                <a16:creationId xmlns:a16="http://schemas.microsoft.com/office/drawing/2014/main" id="{4B151B1C-8727-499D-AA3F-92C3D3CFF5D8}"/>
              </a:ext>
            </a:extLst>
          </p:cNvPr>
          <p:cNvCxnSpPr>
            <a:endCxn id="462" idx="1"/>
          </p:cNvCxnSpPr>
          <p:nvPr/>
        </p:nvCxnSpPr>
        <p:spPr>
          <a:xfrm rot="16200000" flipH="1">
            <a:off x="6730003" y="4013600"/>
            <a:ext cx="3818103" cy="101317"/>
          </a:xfrm>
          <a:prstGeom prst="bentConnector2">
            <a:avLst/>
          </a:prstGeom>
          <a:ln w="28575">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2" name="Straight Connector 611">
            <a:extLst>
              <a:ext uri="{FF2B5EF4-FFF2-40B4-BE49-F238E27FC236}">
                <a16:creationId xmlns:a16="http://schemas.microsoft.com/office/drawing/2014/main" id="{C4D5DBA3-7806-4858-A0EF-EBC3CA3218B5}"/>
              </a:ext>
            </a:extLst>
          </p:cNvPr>
          <p:cNvCxnSpPr>
            <a:cxnSpLocks/>
          </p:cNvCxnSpPr>
          <p:nvPr/>
        </p:nvCxnSpPr>
        <p:spPr>
          <a:xfrm>
            <a:off x="1962293" y="843401"/>
            <a:ext cx="0" cy="768515"/>
          </a:xfrm>
          <a:prstGeom prst="line">
            <a:avLst/>
          </a:prstGeom>
          <a:noFill/>
          <a:ln w="38100" cap="flat" cmpd="sng" algn="ctr">
            <a:solidFill>
              <a:srgbClr val="505050"/>
            </a:solidFill>
            <a:prstDash val="solid"/>
            <a:headEnd type="none"/>
            <a:tailEnd type="none"/>
          </a:ln>
          <a:effectLst/>
        </p:spPr>
      </p:cxnSp>
      <p:cxnSp>
        <p:nvCxnSpPr>
          <p:cNvPr id="733" name="Connector: Elbow 732">
            <a:extLst>
              <a:ext uri="{FF2B5EF4-FFF2-40B4-BE49-F238E27FC236}">
                <a16:creationId xmlns:a16="http://schemas.microsoft.com/office/drawing/2014/main" id="{D5A8D2D0-54F0-4A7F-8639-B35A00D88B6C}"/>
              </a:ext>
            </a:extLst>
          </p:cNvPr>
          <p:cNvCxnSpPr>
            <a:cxnSpLocks/>
            <a:endCxn id="459" idx="1"/>
          </p:cNvCxnSpPr>
          <p:nvPr/>
        </p:nvCxnSpPr>
        <p:spPr>
          <a:xfrm rot="16200000" flipH="1">
            <a:off x="8930560" y="3238555"/>
            <a:ext cx="2745291" cy="170292"/>
          </a:xfrm>
          <a:prstGeom prst="bentConnector2">
            <a:avLst/>
          </a:prstGeom>
          <a:ln w="19050">
            <a:solidFill>
              <a:schemeClr val="tx1">
                <a:lumMod val="60000"/>
                <a:lumOff val="40000"/>
              </a:schemeClr>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C55BE7C5-C1B1-4448-AAC9-2C854664B595}"/>
              </a:ext>
            </a:extLst>
          </p:cNvPr>
          <p:cNvCxnSpPr>
            <a:cxnSpLocks/>
            <a:endCxn id="92" idx="1"/>
          </p:cNvCxnSpPr>
          <p:nvPr/>
        </p:nvCxnSpPr>
        <p:spPr>
          <a:xfrm flipH="1">
            <a:off x="292459" y="1998162"/>
            <a:ext cx="9641306" cy="1392987"/>
          </a:xfrm>
          <a:prstGeom prst="bentConnector5">
            <a:avLst>
              <a:gd name="adj1" fmla="val 2071"/>
              <a:gd name="adj2" fmla="val 3995"/>
              <a:gd name="adj3" fmla="val 100734"/>
            </a:avLst>
          </a:prstGeom>
          <a:ln w="19050">
            <a:solidFill>
              <a:srgbClr val="5C2D9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61" name="Rectangle 560">
            <a:extLst>
              <a:ext uri="{FF2B5EF4-FFF2-40B4-BE49-F238E27FC236}">
                <a16:creationId xmlns:a16="http://schemas.microsoft.com/office/drawing/2014/main" id="{CECADA6B-6F4D-4C04-B176-D9B01338770C}"/>
              </a:ext>
            </a:extLst>
          </p:cNvPr>
          <p:cNvSpPr/>
          <p:nvPr/>
        </p:nvSpPr>
        <p:spPr bwMode="auto">
          <a:xfrm>
            <a:off x="539297" y="4024983"/>
            <a:ext cx="5713221" cy="134384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600" b="1" i="0" u="none" strike="noStrike" kern="1200" cap="none" spc="0" normalizeH="0" baseline="0" noProof="0" err="1">
              <a:ln>
                <a:noFill/>
              </a:ln>
              <a:gradFill>
                <a:gsLst>
                  <a:gs pos="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endParaRPr>
          </a:p>
        </p:txBody>
      </p:sp>
      <p:cxnSp>
        <p:nvCxnSpPr>
          <p:cNvPr id="93" name="Connector: Elbow 92">
            <a:extLst>
              <a:ext uri="{FF2B5EF4-FFF2-40B4-BE49-F238E27FC236}">
                <a16:creationId xmlns:a16="http://schemas.microsoft.com/office/drawing/2014/main" id="{1A740571-9366-437D-B37B-8614158BCB0B}"/>
              </a:ext>
            </a:extLst>
          </p:cNvPr>
          <p:cNvCxnSpPr>
            <a:cxnSpLocks/>
          </p:cNvCxnSpPr>
          <p:nvPr/>
        </p:nvCxnSpPr>
        <p:spPr>
          <a:xfrm flipV="1">
            <a:off x="8287780" y="1715688"/>
            <a:ext cx="2089878" cy="190426"/>
          </a:xfrm>
          <a:prstGeom prst="bentConnector3">
            <a:avLst>
              <a:gd name="adj1" fmla="val 92386"/>
            </a:avLst>
          </a:prstGeom>
          <a:ln w="19050">
            <a:solidFill>
              <a:schemeClr val="tx1">
                <a:lumMod val="60000"/>
                <a:lumOff val="40000"/>
              </a:schemeClr>
            </a:solidFill>
            <a:prstDash val="sys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2191215E-3CE0-4784-AFC2-9A50F6E3D8DA}"/>
              </a:ext>
            </a:extLst>
          </p:cNvPr>
          <p:cNvSpPr txBox="1"/>
          <p:nvPr/>
        </p:nvSpPr>
        <p:spPr>
          <a:xfrm>
            <a:off x="457338" y="2389532"/>
            <a:ext cx="1143262" cy="415498"/>
          </a:xfrm>
          <a:prstGeom prst="rect">
            <a:avLst/>
          </a:prstGeom>
          <a:noFill/>
        </p:spPr>
        <p:txBody>
          <a:bodyPr wrap="none" rtlCol="0">
            <a:spAutoFit/>
          </a:bodyPr>
          <a:lstStyle>
            <a:defPPr>
              <a:defRPr lang="en-US"/>
            </a:defPPr>
            <a:lvl1pPr marR="0" lvl="0" indent="0" algn="ctr" fontAlgn="auto">
              <a:lnSpc>
                <a:spcPct val="100000"/>
              </a:lnSpc>
              <a:spcBef>
                <a:spcPts val="0"/>
              </a:spcBef>
              <a:spcAft>
                <a:spcPts val="0"/>
              </a:spcAft>
              <a:buClrTx/>
              <a:buSzTx/>
              <a:buFontTx/>
              <a:buNone/>
              <a:tabLst/>
              <a:defRPr sz="1100" b="1">
                <a:gradFill>
                  <a:gsLst>
                    <a:gs pos="0">
                      <a:schemeClr val="tx1"/>
                    </a:gs>
                    <a:gs pos="100000">
                      <a:schemeClr val="tx1"/>
                    </a:gs>
                  </a:gsLst>
                  <a:lin ang="5400000" scaled="1"/>
                </a:gradFill>
                <a:latin typeface="Segoe"/>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gradFill>
                  <a:gsLst>
                    <a:gs pos="0">
                      <a:srgbClr val="505050"/>
                    </a:gs>
                    <a:gs pos="100000">
                      <a:srgbClr val="505050"/>
                    </a:gs>
                  </a:gsLst>
                  <a:lin ang="5400000" scaled="1"/>
                </a:gradFill>
                <a:effectLst/>
                <a:uLnTx/>
                <a:uFillTx/>
                <a:latin typeface="Segoe"/>
                <a:ea typeface="+mn-ea"/>
                <a:cs typeface="+mn-cs"/>
              </a:rPr>
              <a:t>Unmanaged &amp;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gradFill>
                  <a:gsLst>
                    <a:gs pos="0">
                      <a:srgbClr val="505050"/>
                    </a:gs>
                    <a:gs pos="100000">
                      <a:srgbClr val="505050"/>
                    </a:gs>
                  </a:gsLst>
                  <a:lin ang="5400000" scaled="1"/>
                </a:gradFill>
                <a:effectLst/>
                <a:uLnTx/>
                <a:uFillTx/>
                <a:latin typeface="Segoe"/>
                <a:ea typeface="+mn-ea"/>
                <a:cs typeface="+mn-cs"/>
              </a:rPr>
              <a:t>Mobile Devices</a:t>
            </a:r>
          </a:p>
        </p:txBody>
      </p:sp>
      <p:grpSp>
        <p:nvGrpSpPr>
          <p:cNvPr id="48" name="Group 47">
            <a:extLst>
              <a:ext uri="{FF2B5EF4-FFF2-40B4-BE49-F238E27FC236}">
                <a16:creationId xmlns:a16="http://schemas.microsoft.com/office/drawing/2014/main" id="{BFC65816-92B6-45F8-8B56-B9FE7300B40A}"/>
              </a:ext>
            </a:extLst>
          </p:cNvPr>
          <p:cNvGrpSpPr/>
          <p:nvPr/>
        </p:nvGrpSpPr>
        <p:grpSpPr>
          <a:xfrm>
            <a:off x="1351919" y="2856531"/>
            <a:ext cx="382086" cy="288422"/>
            <a:chOff x="7987238" y="1610486"/>
            <a:chExt cx="506061" cy="382007"/>
          </a:xfrm>
        </p:grpSpPr>
        <p:sp>
          <p:nvSpPr>
            <p:cNvPr id="49" name="Rectangle 48">
              <a:extLst>
                <a:ext uri="{FF2B5EF4-FFF2-40B4-BE49-F238E27FC236}">
                  <a16:creationId xmlns:a16="http://schemas.microsoft.com/office/drawing/2014/main" id="{5AD2C425-30AF-4C52-B5B1-5E94C2C675FB}"/>
                </a:ext>
              </a:extLst>
            </p:cNvPr>
            <p:cNvSpPr/>
            <p:nvPr/>
          </p:nvSpPr>
          <p:spPr bwMode="auto">
            <a:xfrm>
              <a:off x="7994852" y="1610486"/>
              <a:ext cx="498447" cy="302717"/>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0" name="Group 49">
              <a:extLst>
                <a:ext uri="{FF2B5EF4-FFF2-40B4-BE49-F238E27FC236}">
                  <a16:creationId xmlns:a16="http://schemas.microsoft.com/office/drawing/2014/main" id="{7EBB8728-CD5A-434A-8A9A-E6ED226C7A4A}"/>
                </a:ext>
              </a:extLst>
            </p:cNvPr>
            <p:cNvGrpSpPr/>
            <p:nvPr/>
          </p:nvGrpSpPr>
          <p:grpSpPr>
            <a:xfrm>
              <a:off x="7987238" y="1610486"/>
              <a:ext cx="498447" cy="382007"/>
              <a:chOff x="9563138" y="2462727"/>
              <a:chExt cx="516394" cy="395761"/>
            </a:xfrm>
          </p:grpSpPr>
          <p:sp>
            <p:nvSpPr>
              <p:cNvPr id="51" name="monitor">
                <a:extLst>
                  <a:ext uri="{FF2B5EF4-FFF2-40B4-BE49-F238E27FC236}">
                    <a16:creationId xmlns:a16="http://schemas.microsoft.com/office/drawing/2014/main" id="{8EE55AE6-F0B1-482E-8E59-6746635B7ADD}"/>
                  </a:ext>
                </a:extLst>
              </p:cNvPr>
              <p:cNvSpPr>
                <a:spLocks noChangeAspect="1" noEditPoints="1"/>
              </p:cNvSpPr>
              <p:nvPr/>
            </p:nvSpPr>
            <p:spPr bwMode="auto">
              <a:xfrm>
                <a:off x="9563138" y="2462727"/>
                <a:ext cx="516394" cy="395761"/>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52" name="Group 51">
                <a:extLst>
                  <a:ext uri="{FF2B5EF4-FFF2-40B4-BE49-F238E27FC236}">
                    <a16:creationId xmlns:a16="http://schemas.microsoft.com/office/drawing/2014/main" id="{576DD4A5-32C0-4CA5-84D2-5B710351B085}"/>
                  </a:ext>
                </a:extLst>
              </p:cNvPr>
              <p:cNvGrpSpPr/>
              <p:nvPr/>
            </p:nvGrpSpPr>
            <p:grpSpPr>
              <a:xfrm>
                <a:off x="9746672" y="2545410"/>
                <a:ext cx="107950" cy="134938"/>
                <a:chOff x="9444088" y="2885171"/>
                <a:chExt cx="107950" cy="134938"/>
              </a:xfrm>
              <a:solidFill>
                <a:schemeClr val="tx1"/>
              </a:solidFill>
            </p:grpSpPr>
            <p:sp>
              <p:nvSpPr>
                <p:cNvPr id="53" name="Freeform 26">
                  <a:extLst>
                    <a:ext uri="{FF2B5EF4-FFF2-40B4-BE49-F238E27FC236}">
                      <a16:creationId xmlns:a16="http://schemas.microsoft.com/office/drawing/2014/main" id="{FDBF4EC7-E309-4369-826C-4A23B73BB168}"/>
                    </a:ext>
                  </a:extLst>
                </p:cNvPr>
                <p:cNvSpPr>
                  <a:spLocks/>
                </p:cNvSpPr>
                <p:nvPr/>
              </p:nvSpPr>
              <p:spPr bwMode="auto">
                <a:xfrm>
                  <a:off x="9496476" y="2885171"/>
                  <a:ext cx="30163" cy="31750"/>
                </a:xfrm>
                <a:custGeom>
                  <a:avLst/>
                  <a:gdLst>
                    <a:gd name="T0" fmla="*/ 179 w 188"/>
                    <a:gd name="T1" fmla="*/ 0 h 196"/>
                    <a:gd name="T2" fmla="*/ 45 w 188"/>
                    <a:gd name="T3" fmla="*/ 72 h 196"/>
                    <a:gd name="T4" fmla="*/ 12 w 188"/>
                    <a:gd name="T5" fmla="*/ 195 h 196"/>
                    <a:gd name="T6" fmla="*/ 141 w 188"/>
                    <a:gd name="T7" fmla="*/ 128 h 196"/>
                    <a:gd name="T8" fmla="*/ 179 w 188"/>
                    <a:gd name="T9" fmla="*/ 0 h 196"/>
                  </a:gdLst>
                  <a:ahLst/>
                  <a:cxnLst>
                    <a:cxn ang="0">
                      <a:pos x="T0" y="T1"/>
                    </a:cxn>
                    <a:cxn ang="0">
                      <a:pos x="T2" y="T3"/>
                    </a:cxn>
                    <a:cxn ang="0">
                      <a:pos x="T4" y="T5"/>
                    </a:cxn>
                    <a:cxn ang="0">
                      <a:pos x="T6" y="T7"/>
                    </a:cxn>
                    <a:cxn ang="0">
                      <a:pos x="T8" y="T9"/>
                    </a:cxn>
                  </a:cxnLst>
                  <a:rect l="0" t="0" r="r" b="b"/>
                  <a:pathLst>
                    <a:path w="188" h="196">
                      <a:moveTo>
                        <a:pt x="179" y="0"/>
                      </a:moveTo>
                      <a:cubicBezTo>
                        <a:pt x="179" y="0"/>
                        <a:pt x="90" y="8"/>
                        <a:pt x="45" y="72"/>
                      </a:cubicBezTo>
                      <a:cubicBezTo>
                        <a:pt x="0" y="136"/>
                        <a:pt x="12" y="195"/>
                        <a:pt x="12" y="195"/>
                      </a:cubicBezTo>
                      <a:cubicBezTo>
                        <a:pt x="12" y="195"/>
                        <a:pt x="90" y="196"/>
                        <a:pt x="141" y="128"/>
                      </a:cubicBezTo>
                      <a:cubicBezTo>
                        <a:pt x="188" y="66"/>
                        <a:pt x="179" y="0"/>
                        <a:pt x="179"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4" name="Freeform 27">
                  <a:extLst>
                    <a:ext uri="{FF2B5EF4-FFF2-40B4-BE49-F238E27FC236}">
                      <a16:creationId xmlns:a16="http://schemas.microsoft.com/office/drawing/2014/main" id="{7D215946-A8D8-4D3D-9C11-3B9731607E93}"/>
                    </a:ext>
                  </a:extLst>
                </p:cNvPr>
                <p:cNvSpPr>
                  <a:spLocks/>
                </p:cNvSpPr>
                <p:nvPr/>
              </p:nvSpPr>
              <p:spPr bwMode="auto">
                <a:xfrm>
                  <a:off x="9444088" y="2916921"/>
                  <a:ext cx="107950" cy="103188"/>
                </a:xfrm>
                <a:custGeom>
                  <a:avLst/>
                  <a:gdLst>
                    <a:gd name="T0" fmla="*/ 662 w 682"/>
                    <a:gd name="T1" fmla="*/ 87 h 643"/>
                    <a:gd name="T2" fmla="*/ 499 w 682"/>
                    <a:gd name="T3" fmla="*/ 2 h 643"/>
                    <a:gd name="T4" fmla="*/ 424 w 682"/>
                    <a:gd name="T5" fmla="*/ 16 h 643"/>
                    <a:gd name="T6" fmla="*/ 345 w 682"/>
                    <a:gd name="T7" fmla="*/ 41 h 643"/>
                    <a:gd name="T8" fmla="*/ 286 w 682"/>
                    <a:gd name="T9" fmla="*/ 22 h 643"/>
                    <a:gd name="T10" fmla="*/ 201 w 682"/>
                    <a:gd name="T11" fmla="*/ 4 h 643"/>
                    <a:gd name="T12" fmla="*/ 82 w 682"/>
                    <a:gd name="T13" fmla="*/ 53 h 643"/>
                    <a:gd name="T14" fmla="*/ 0 w 682"/>
                    <a:gd name="T15" fmla="*/ 261 h 643"/>
                    <a:gd name="T16" fmla="*/ 58 w 682"/>
                    <a:gd name="T17" fmla="*/ 484 h 643"/>
                    <a:gd name="T18" fmla="*/ 143 w 682"/>
                    <a:gd name="T19" fmla="*/ 603 h 643"/>
                    <a:gd name="T20" fmla="*/ 209 w 682"/>
                    <a:gd name="T21" fmla="*/ 639 h 643"/>
                    <a:gd name="T22" fmla="*/ 258 w 682"/>
                    <a:gd name="T23" fmla="*/ 634 h 643"/>
                    <a:gd name="T24" fmla="*/ 321 w 682"/>
                    <a:gd name="T25" fmla="*/ 609 h 643"/>
                    <a:gd name="T26" fmla="*/ 406 w 682"/>
                    <a:gd name="T27" fmla="*/ 612 h 643"/>
                    <a:gd name="T28" fmla="*/ 492 w 682"/>
                    <a:gd name="T29" fmla="*/ 640 h 643"/>
                    <a:gd name="T30" fmla="*/ 609 w 682"/>
                    <a:gd name="T31" fmla="*/ 560 h 643"/>
                    <a:gd name="T32" fmla="*/ 671 w 682"/>
                    <a:gd name="T33" fmla="*/ 452 h 643"/>
                    <a:gd name="T34" fmla="*/ 682 w 682"/>
                    <a:gd name="T35" fmla="*/ 414 h 643"/>
                    <a:gd name="T36" fmla="*/ 631 w 682"/>
                    <a:gd name="T37" fmla="*/ 382 h 643"/>
                    <a:gd name="T38" fmla="*/ 572 w 682"/>
                    <a:gd name="T39" fmla="*/ 274 h 643"/>
                    <a:gd name="T40" fmla="*/ 599 w 682"/>
                    <a:gd name="T41" fmla="*/ 147 h 643"/>
                    <a:gd name="T42" fmla="*/ 662 w 682"/>
                    <a:gd name="T43" fmla="*/ 87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2" h="643">
                      <a:moveTo>
                        <a:pt x="662" y="87"/>
                      </a:moveTo>
                      <a:cubicBezTo>
                        <a:pt x="662" y="87"/>
                        <a:pt x="614" y="2"/>
                        <a:pt x="499" y="2"/>
                      </a:cubicBezTo>
                      <a:cubicBezTo>
                        <a:pt x="499" y="2"/>
                        <a:pt x="469" y="0"/>
                        <a:pt x="424" y="16"/>
                      </a:cubicBezTo>
                      <a:cubicBezTo>
                        <a:pt x="379" y="32"/>
                        <a:pt x="367" y="41"/>
                        <a:pt x="345" y="41"/>
                      </a:cubicBezTo>
                      <a:cubicBezTo>
                        <a:pt x="345" y="41"/>
                        <a:pt x="315" y="36"/>
                        <a:pt x="286" y="22"/>
                      </a:cubicBezTo>
                      <a:cubicBezTo>
                        <a:pt x="257" y="9"/>
                        <a:pt x="226" y="4"/>
                        <a:pt x="201" y="4"/>
                      </a:cubicBezTo>
                      <a:cubicBezTo>
                        <a:pt x="176" y="4"/>
                        <a:pt x="121" y="20"/>
                        <a:pt x="82" y="53"/>
                      </a:cubicBezTo>
                      <a:cubicBezTo>
                        <a:pt x="41" y="88"/>
                        <a:pt x="0" y="152"/>
                        <a:pt x="0" y="261"/>
                      </a:cubicBezTo>
                      <a:cubicBezTo>
                        <a:pt x="0" y="370"/>
                        <a:pt x="55" y="479"/>
                        <a:pt x="58" y="484"/>
                      </a:cubicBezTo>
                      <a:cubicBezTo>
                        <a:pt x="60" y="488"/>
                        <a:pt x="120" y="584"/>
                        <a:pt x="143" y="603"/>
                      </a:cubicBezTo>
                      <a:cubicBezTo>
                        <a:pt x="167" y="623"/>
                        <a:pt x="185" y="638"/>
                        <a:pt x="209" y="639"/>
                      </a:cubicBezTo>
                      <a:cubicBezTo>
                        <a:pt x="232" y="640"/>
                        <a:pt x="245" y="638"/>
                        <a:pt x="258" y="634"/>
                      </a:cubicBezTo>
                      <a:cubicBezTo>
                        <a:pt x="270" y="629"/>
                        <a:pt x="305" y="611"/>
                        <a:pt x="321" y="609"/>
                      </a:cubicBezTo>
                      <a:cubicBezTo>
                        <a:pt x="337" y="608"/>
                        <a:pt x="362" y="598"/>
                        <a:pt x="406" y="612"/>
                      </a:cubicBezTo>
                      <a:cubicBezTo>
                        <a:pt x="450" y="626"/>
                        <a:pt x="464" y="643"/>
                        <a:pt x="492" y="640"/>
                      </a:cubicBezTo>
                      <a:cubicBezTo>
                        <a:pt x="520" y="636"/>
                        <a:pt x="557" y="635"/>
                        <a:pt x="609" y="560"/>
                      </a:cubicBezTo>
                      <a:cubicBezTo>
                        <a:pt x="626" y="536"/>
                        <a:pt x="669" y="463"/>
                        <a:pt x="671" y="452"/>
                      </a:cubicBezTo>
                      <a:cubicBezTo>
                        <a:pt x="673" y="441"/>
                        <a:pt x="682" y="427"/>
                        <a:pt x="682" y="414"/>
                      </a:cubicBezTo>
                      <a:cubicBezTo>
                        <a:pt x="682" y="414"/>
                        <a:pt x="642" y="394"/>
                        <a:pt x="631" y="382"/>
                      </a:cubicBezTo>
                      <a:cubicBezTo>
                        <a:pt x="615" y="364"/>
                        <a:pt x="584" y="338"/>
                        <a:pt x="572" y="274"/>
                      </a:cubicBezTo>
                      <a:cubicBezTo>
                        <a:pt x="561" y="211"/>
                        <a:pt x="592" y="155"/>
                        <a:pt x="599" y="147"/>
                      </a:cubicBezTo>
                      <a:cubicBezTo>
                        <a:pt x="606" y="139"/>
                        <a:pt x="641" y="96"/>
                        <a:pt x="662" y="8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grpSp>
      <p:grpSp>
        <p:nvGrpSpPr>
          <p:cNvPr id="55" name="Group 54">
            <a:extLst>
              <a:ext uri="{FF2B5EF4-FFF2-40B4-BE49-F238E27FC236}">
                <a16:creationId xmlns:a16="http://schemas.microsoft.com/office/drawing/2014/main" id="{089A708A-3B38-45E4-AB39-901738503841}"/>
              </a:ext>
            </a:extLst>
          </p:cNvPr>
          <p:cNvGrpSpPr/>
          <p:nvPr/>
        </p:nvGrpSpPr>
        <p:grpSpPr>
          <a:xfrm>
            <a:off x="862671" y="2856531"/>
            <a:ext cx="376337" cy="288423"/>
            <a:chOff x="7398246" y="1610486"/>
            <a:chExt cx="498447" cy="382007"/>
          </a:xfrm>
        </p:grpSpPr>
        <p:sp>
          <p:nvSpPr>
            <p:cNvPr id="56" name="monitor">
              <a:extLst>
                <a:ext uri="{FF2B5EF4-FFF2-40B4-BE49-F238E27FC236}">
                  <a16:creationId xmlns:a16="http://schemas.microsoft.com/office/drawing/2014/main" id="{83668721-0993-4A0B-A631-4168280896B6}"/>
                </a:ext>
              </a:extLst>
            </p:cNvPr>
            <p:cNvSpPr>
              <a:spLocks noChangeAspect="1" noEditPoints="1"/>
            </p:cNvSpPr>
            <p:nvPr/>
          </p:nvSpPr>
          <p:spPr bwMode="auto">
            <a:xfrm>
              <a:off x="7398246" y="1610486"/>
              <a:ext cx="498447" cy="382007"/>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7" name="Rectangle 56">
              <a:extLst>
                <a:ext uri="{FF2B5EF4-FFF2-40B4-BE49-F238E27FC236}">
                  <a16:creationId xmlns:a16="http://schemas.microsoft.com/office/drawing/2014/main" id="{B3A549A4-E6C7-4F0D-8B03-2D258939D87F}"/>
                </a:ext>
              </a:extLst>
            </p:cNvPr>
            <p:cNvSpPr/>
            <p:nvPr/>
          </p:nvSpPr>
          <p:spPr bwMode="auto">
            <a:xfrm>
              <a:off x="7398246" y="1610486"/>
              <a:ext cx="498447" cy="30271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8" name="Group 11">
              <a:extLst>
                <a:ext uri="{FF2B5EF4-FFF2-40B4-BE49-F238E27FC236}">
                  <a16:creationId xmlns:a16="http://schemas.microsoft.com/office/drawing/2014/main" id="{8ACA3025-FD70-48DB-AEE5-CCA2D02A5196}"/>
                </a:ext>
              </a:extLst>
            </p:cNvPr>
            <p:cNvGrpSpPr>
              <a:grpSpLocks noChangeAspect="1"/>
            </p:cNvGrpSpPr>
            <p:nvPr/>
          </p:nvGrpSpPr>
          <p:grpSpPr bwMode="auto">
            <a:xfrm>
              <a:off x="7581678" y="1714920"/>
              <a:ext cx="111860" cy="111860"/>
              <a:chOff x="5664" y="1835"/>
              <a:chExt cx="73" cy="73"/>
            </a:xfrm>
            <a:solidFill>
              <a:schemeClr val="bg1"/>
            </a:solidFill>
          </p:grpSpPr>
          <p:sp>
            <p:nvSpPr>
              <p:cNvPr id="59" name="Freeform 12">
                <a:extLst>
                  <a:ext uri="{FF2B5EF4-FFF2-40B4-BE49-F238E27FC236}">
                    <a16:creationId xmlns:a16="http://schemas.microsoft.com/office/drawing/2014/main" id="{0C3E95F8-D219-4BFA-8264-01DE860974D3}"/>
                  </a:ext>
                </a:extLst>
              </p:cNvPr>
              <p:cNvSpPr>
                <a:spLocks/>
              </p:cNvSpPr>
              <p:nvPr/>
            </p:nvSpPr>
            <p:spPr bwMode="auto">
              <a:xfrm>
                <a:off x="5696" y="1835"/>
                <a:ext cx="41" cy="35"/>
              </a:xfrm>
              <a:custGeom>
                <a:avLst/>
                <a:gdLst>
                  <a:gd name="T0" fmla="*/ 41 w 41"/>
                  <a:gd name="T1" fmla="*/ 35 h 35"/>
                  <a:gd name="T2" fmla="*/ 41 w 41"/>
                  <a:gd name="T3" fmla="*/ 0 h 35"/>
                  <a:gd name="T4" fmla="*/ 0 w 41"/>
                  <a:gd name="T5" fmla="*/ 6 h 35"/>
                  <a:gd name="T6" fmla="*/ 0 w 41"/>
                  <a:gd name="T7" fmla="*/ 35 h 35"/>
                  <a:gd name="T8" fmla="*/ 41 w 41"/>
                  <a:gd name="T9" fmla="*/ 35 h 35"/>
                </a:gdLst>
                <a:ahLst/>
                <a:cxnLst>
                  <a:cxn ang="0">
                    <a:pos x="T0" y="T1"/>
                  </a:cxn>
                  <a:cxn ang="0">
                    <a:pos x="T2" y="T3"/>
                  </a:cxn>
                  <a:cxn ang="0">
                    <a:pos x="T4" y="T5"/>
                  </a:cxn>
                  <a:cxn ang="0">
                    <a:pos x="T6" y="T7"/>
                  </a:cxn>
                  <a:cxn ang="0">
                    <a:pos x="T8" y="T9"/>
                  </a:cxn>
                </a:cxnLst>
                <a:rect l="0" t="0" r="r" b="b"/>
                <a:pathLst>
                  <a:path w="41" h="35">
                    <a:moveTo>
                      <a:pt x="41" y="35"/>
                    </a:moveTo>
                    <a:lnTo>
                      <a:pt x="41" y="0"/>
                    </a:lnTo>
                    <a:lnTo>
                      <a:pt x="0" y="6"/>
                    </a:lnTo>
                    <a:lnTo>
                      <a:pt x="0" y="35"/>
                    </a:lnTo>
                    <a:lnTo>
                      <a:pt x="41"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0" name="Freeform 13">
                <a:extLst>
                  <a:ext uri="{FF2B5EF4-FFF2-40B4-BE49-F238E27FC236}">
                    <a16:creationId xmlns:a16="http://schemas.microsoft.com/office/drawing/2014/main" id="{313CBC1E-7EFA-4F9F-A0F9-F9A5710B36F1}"/>
                  </a:ext>
                </a:extLst>
              </p:cNvPr>
              <p:cNvSpPr>
                <a:spLocks/>
              </p:cNvSpPr>
              <p:nvPr/>
            </p:nvSpPr>
            <p:spPr bwMode="auto">
              <a:xfrm>
                <a:off x="5664" y="1841"/>
                <a:ext cx="30" cy="29"/>
              </a:xfrm>
              <a:custGeom>
                <a:avLst/>
                <a:gdLst>
                  <a:gd name="T0" fmla="*/ 30 w 30"/>
                  <a:gd name="T1" fmla="*/ 0 h 29"/>
                  <a:gd name="T2" fmla="*/ 0 w 30"/>
                  <a:gd name="T3" fmla="*/ 5 h 29"/>
                  <a:gd name="T4" fmla="*/ 0 w 30"/>
                  <a:gd name="T5" fmla="*/ 29 h 29"/>
                  <a:gd name="T6" fmla="*/ 30 w 30"/>
                  <a:gd name="T7" fmla="*/ 29 h 29"/>
                  <a:gd name="T8" fmla="*/ 30 w 30"/>
                  <a:gd name="T9" fmla="*/ 0 h 29"/>
                </a:gdLst>
                <a:ahLst/>
                <a:cxnLst>
                  <a:cxn ang="0">
                    <a:pos x="T0" y="T1"/>
                  </a:cxn>
                  <a:cxn ang="0">
                    <a:pos x="T2" y="T3"/>
                  </a:cxn>
                  <a:cxn ang="0">
                    <a:pos x="T4" y="T5"/>
                  </a:cxn>
                  <a:cxn ang="0">
                    <a:pos x="T6" y="T7"/>
                  </a:cxn>
                  <a:cxn ang="0">
                    <a:pos x="T8" y="T9"/>
                  </a:cxn>
                </a:cxnLst>
                <a:rect l="0" t="0" r="r" b="b"/>
                <a:pathLst>
                  <a:path w="30" h="29">
                    <a:moveTo>
                      <a:pt x="30" y="0"/>
                    </a:moveTo>
                    <a:lnTo>
                      <a:pt x="0" y="5"/>
                    </a:lnTo>
                    <a:lnTo>
                      <a:pt x="0" y="29"/>
                    </a:lnTo>
                    <a:lnTo>
                      <a:pt x="30" y="29"/>
                    </a:lnTo>
                    <a:lnTo>
                      <a:pt x="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1" name="Freeform 14">
                <a:extLst>
                  <a:ext uri="{FF2B5EF4-FFF2-40B4-BE49-F238E27FC236}">
                    <a16:creationId xmlns:a16="http://schemas.microsoft.com/office/drawing/2014/main" id="{FB7A6C2F-DF5A-4FAC-9925-72EC57F8A713}"/>
                  </a:ext>
                </a:extLst>
              </p:cNvPr>
              <p:cNvSpPr>
                <a:spLocks/>
              </p:cNvSpPr>
              <p:nvPr/>
            </p:nvSpPr>
            <p:spPr bwMode="auto">
              <a:xfrm>
                <a:off x="5664" y="1873"/>
                <a:ext cx="30" cy="29"/>
              </a:xfrm>
              <a:custGeom>
                <a:avLst/>
                <a:gdLst>
                  <a:gd name="T0" fmla="*/ 0 w 30"/>
                  <a:gd name="T1" fmla="*/ 0 h 29"/>
                  <a:gd name="T2" fmla="*/ 0 w 30"/>
                  <a:gd name="T3" fmla="*/ 24 h 29"/>
                  <a:gd name="T4" fmla="*/ 30 w 30"/>
                  <a:gd name="T5" fmla="*/ 29 h 29"/>
                  <a:gd name="T6" fmla="*/ 30 w 30"/>
                  <a:gd name="T7" fmla="*/ 0 h 29"/>
                  <a:gd name="T8" fmla="*/ 0 w 30"/>
                  <a:gd name="T9" fmla="*/ 0 h 29"/>
                </a:gdLst>
                <a:ahLst/>
                <a:cxnLst>
                  <a:cxn ang="0">
                    <a:pos x="T0" y="T1"/>
                  </a:cxn>
                  <a:cxn ang="0">
                    <a:pos x="T2" y="T3"/>
                  </a:cxn>
                  <a:cxn ang="0">
                    <a:pos x="T4" y="T5"/>
                  </a:cxn>
                  <a:cxn ang="0">
                    <a:pos x="T6" y="T7"/>
                  </a:cxn>
                  <a:cxn ang="0">
                    <a:pos x="T8" y="T9"/>
                  </a:cxn>
                </a:cxnLst>
                <a:rect l="0" t="0" r="r" b="b"/>
                <a:pathLst>
                  <a:path w="30" h="29">
                    <a:moveTo>
                      <a:pt x="0" y="0"/>
                    </a:moveTo>
                    <a:lnTo>
                      <a:pt x="0" y="24"/>
                    </a:lnTo>
                    <a:lnTo>
                      <a:pt x="30" y="29"/>
                    </a:lnTo>
                    <a:lnTo>
                      <a:pt x="3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2" name="Freeform 15">
                <a:extLst>
                  <a:ext uri="{FF2B5EF4-FFF2-40B4-BE49-F238E27FC236}">
                    <a16:creationId xmlns:a16="http://schemas.microsoft.com/office/drawing/2014/main" id="{E903A433-6EA5-48A2-B07B-70B1041F1C21}"/>
                  </a:ext>
                </a:extLst>
              </p:cNvPr>
              <p:cNvSpPr>
                <a:spLocks/>
              </p:cNvSpPr>
              <p:nvPr/>
            </p:nvSpPr>
            <p:spPr bwMode="auto">
              <a:xfrm>
                <a:off x="5696" y="1873"/>
                <a:ext cx="41" cy="35"/>
              </a:xfrm>
              <a:custGeom>
                <a:avLst/>
                <a:gdLst>
                  <a:gd name="T0" fmla="*/ 0 w 41"/>
                  <a:gd name="T1" fmla="*/ 29 h 35"/>
                  <a:gd name="T2" fmla="*/ 41 w 41"/>
                  <a:gd name="T3" fmla="*/ 35 h 35"/>
                  <a:gd name="T4" fmla="*/ 41 w 41"/>
                  <a:gd name="T5" fmla="*/ 0 h 35"/>
                  <a:gd name="T6" fmla="*/ 0 w 41"/>
                  <a:gd name="T7" fmla="*/ 0 h 35"/>
                  <a:gd name="T8" fmla="*/ 0 w 41"/>
                  <a:gd name="T9" fmla="*/ 29 h 35"/>
                </a:gdLst>
                <a:ahLst/>
                <a:cxnLst>
                  <a:cxn ang="0">
                    <a:pos x="T0" y="T1"/>
                  </a:cxn>
                  <a:cxn ang="0">
                    <a:pos x="T2" y="T3"/>
                  </a:cxn>
                  <a:cxn ang="0">
                    <a:pos x="T4" y="T5"/>
                  </a:cxn>
                  <a:cxn ang="0">
                    <a:pos x="T6" y="T7"/>
                  </a:cxn>
                  <a:cxn ang="0">
                    <a:pos x="T8" y="T9"/>
                  </a:cxn>
                </a:cxnLst>
                <a:rect l="0" t="0" r="r" b="b"/>
                <a:pathLst>
                  <a:path w="41" h="35">
                    <a:moveTo>
                      <a:pt x="0" y="29"/>
                    </a:moveTo>
                    <a:lnTo>
                      <a:pt x="41" y="35"/>
                    </a:lnTo>
                    <a:lnTo>
                      <a:pt x="41" y="0"/>
                    </a:lnTo>
                    <a:lnTo>
                      <a:pt x="0" y="0"/>
                    </a:lnTo>
                    <a:lnTo>
                      <a:pt x="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63" name="Group 62">
            <a:extLst>
              <a:ext uri="{FF2B5EF4-FFF2-40B4-BE49-F238E27FC236}">
                <a16:creationId xmlns:a16="http://schemas.microsoft.com/office/drawing/2014/main" id="{5829E5BE-F51B-45D3-8643-8A7E1443DF78}"/>
              </a:ext>
            </a:extLst>
          </p:cNvPr>
          <p:cNvGrpSpPr/>
          <p:nvPr/>
        </p:nvGrpSpPr>
        <p:grpSpPr>
          <a:xfrm>
            <a:off x="590482" y="2856531"/>
            <a:ext cx="160562" cy="266558"/>
            <a:chOff x="7084723" y="1610486"/>
            <a:chExt cx="212660" cy="353049"/>
          </a:xfrm>
        </p:grpSpPr>
        <p:sp>
          <p:nvSpPr>
            <p:cNvPr id="64" name="Rectangle 63">
              <a:extLst>
                <a:ext uri="{FF2B5EF4-FFF2-40B4-BE49-F238E27FC236}">
                  <a16:creationId xmlns:a16="http://schemas.microsoft.com/office/drawing/2014/main" id="{EF3F58B3-1649-4BD0-9763-D182C5225AC0}"/>
                </a:ext>
              </a:extLst>
            </p:cNvPr>
            <p:cNvSpPr/>
            <p:nvPr/>
          </p:nvSpPr>
          <p:spPr bwMode="auto">
            <a:xfrm>
              <a:off x="7085519" y="1610486"/>
              <a:ext cx="211864" cy="353049"/>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5" name="Group 64">
              <a:extLst>
                <a:ext uri="{FF2B5EF4-FFF2-40B4-BE49-F238E27FC236}">
                  <a16:creationId xmlns:a16="http://schemas.microsoft.com/office/drawing/2014/main" id="{A3E6CA01-0053-45C3-8263-EA3575453553}"/>
                </a:ext>
              </a:extLst>
            </p:cNvPr>
            <p:cNvGrpSpPr/>
            <p:nvPr/>
          </p:nvGrpSpPr>
          <p:grpSpPr>
            <a:xfrm>
              <a:off x="7138556" y="1706457"/>
              <a:ext cx="104198" cy="130248"/>
              <a:chOff x="9444088" y="2885171"/>
              <a:chExt cx="107950" cy="134938"/>
            </a:xfrm>
            <a:solidFill>
              <a:schemeClr val="bg1"/>
            </a:solidFill>
          </p:grpSpPr>
          <p:sp>
            <p:nvSpPr>
              <p:cNvPr id="68" name="Freeform 26">
                <a:extLst>
                  <a:ext uri="{FF2B5EF4-FFF2-40B4-BE49-F238E27FC236}">
                    <a16:creationId xmlns:a16="http://schemas.microsoft.com/office/drawing/2014/main" id="{78841DC6-425B-4F31-9111-4B867680D0A6}"/>
                  </a:ext>
                </a:extLst>
              </p:cNvPr>
              <p:cNvSpPr>
                <a:spLocks/>
              </p:cNvSpPr>
              <p:nvPr/>
            </p:nvSpPr>
            <p:spPr bwMode="auto">
              <a:xfrm>
                <a:off x="9496476" y="2885171"/>
                <a:ext cx="30163" cy="31750"/>
              </a:xfrm>
              <a:custGeom>
                <a:avLst/>
                <a:gdLst>
                  <a:gd name="T0" fmla="*/ 179 w 188"/>
                  <a:gd name="T1" fmla="*/ 0 h 196"/>
                  <a:gd name="T2" fmla="*/ 45 w 188"/>
                  <a:gd name="T3" fmla="*/ 72 h 196"/>
                  <a:gd name="T4" fmla="*/ 12 w 188"/>
                  <a:gd name="T5" fmla="*/ 195 h 196"/>
                  <a:gd name="T6" fmla="*/ 141 w 188"/>
                  <a:gd name="T7" fmla="*/ 128 h 196"/>
                  <a:gd name="T8" fmla="*/ 179 w 188"/>
                  <a:gd name="T9" fmla="*/ 0 h 196"/>
                </a:gdLst>
                <a:ahLst/>
                <a:cxnLst>
                  <a:cxn ang="0">
                    <a:pos x="T0" y="T1"/>
                  </a:cxn>
                  <a:cxn ang="0">
                    <a:pos x="T2" y="T3"/>
                  </a:cxn>
                  <a:cxn ang="0">
                    <a:pos x="T4" y="T5"/>
                  </a:cxn>
                  <a:cxn ang="0">
                    <a:pos x="T6" y="T7"/>
                  </a:cxn>
                  <a:cxn ang="0">
                    <a:pos x="T8" y="T9"/>
                  </a:cxn>
                </a:cxnLst>
                <a:rect l="0" t="0" r="r" b="b"/>
                <a:pathLst>
                  <a:path w="188" h="196">
                    <a:moveTo>
                      <a:pt x="179" y="0"/>
                    </a:moveTo>
                    <a:cubicBezTo>
                      <a:pt x="179" y="0"/>
                      <a:pt x="90" y="8"/>
                      <a:pt x="45" y="72"/>
                    </a:cubicBezTo>
                    <a:cubicBezTo>
                      <a:pt x="0" y="136"/>
                      <a:pt x="12" y="195"/>
                      <a:pt x="12" y="195"/>
                    </a:cubicBezTo>
                    <a:cubicBezTo>
                      <a:pt x="12" y="195"/>
                      <a:pt x="90" y="196"/>
                      <a:pt x="141" y="128"/>
                    </a:cubicBezTo>
                    <a:cubicBezTo>
                      <a:pt x="188" y="66"/>
                      <a:pt x="179" y="0"/>
                      <a:pt x="17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9" name="Freeform 27">
                <a:extLst>
                  <a:ext uri="{FF2B5EF4-FFF2-40B4-BE49-F238E27FC236}">
                    <a16:creationId xmlns:a16="http://schemas.microsoft.com/office/drawing/2014/main" id="{3FEDB521-A03B-4597-A969-4771FC3ADAB3}"/>
                  </a:ext>
                </a:extLst>
              </p:cNvPr>
              <p:cNvSpPr>
                <a:spLocks/>
              </p:cNvSpPr>
              <p:nvPr/>
            </p:nvSpPr>
            <p:spPr bwMode="auto">
              <a:xfrm>
                <a:off x="9444088" y="2916921"/>
                <a:ext cx="107950" cy="103188"/>
              </a:xfrm>
              <a:custGeom>
                <a:avLst/>
                <a:gdLst>
                  <a:gd name="T0" fmla="*/ 662 w 682"/>
                  <a:gd name="T1" fmla="*/ 87 h 643"/>
                  <a:gd name="T2" fmla="*/ 499 w 682"/>
                  <a:gd name="T3" fmla="*/ 2 h 643"/>
                  <a:gd name="T4" fmla="*/ 424 w 682"/>
                  <a:gd name="T5" fmla="*/ 16 h 643"/>
                  <a:gd name="T6" fmla="*/ 345 w 682"/>
                  <a:gd name="T7" fmla="*/ 41 h 643"/>
                  <a:gd name="T8" fmla="*/ 286 w 682"/>
                  <a:gd name="T9" fmla="*/ 22 h 643"/>
                  <a:gd name="T10" fmla="*/ 201 w 682"/>
                  <a:gd name="T11" fmla="*/ 4 h 643"/>
                  <a:gd name="T12" fmla="*/ 82 w 682"/>
                  <a:gd name="T13" fmla="*/ 53 h 643"/>
                  <a:gd name="T14" fmla="*/ 0 w 682"/>
                  <a:gd name="T15" fmla="*/ 261 h 643"/>
                  <a:gd name="T16" fmla="*/ 58 w 682"/>
                  <a:gd name="T17" fmla="*/ 484 h 643"/>
                  <a:gd name="T18" fmla="*/ 143 w 682"/>
                  <a:gd name="T19" fmla="*/ 603 h 643"/>
                  <a:gd name="T20" fmla="*/ 209 w 682"/>
                  <a:gd name="T21" fmla="*/ 639 h 643"/>
                  <a:gd name="T22" fmla="*/ 258 w 682"/>
                  <a:gd name="T23" fmla="*/ 634 h 643"/>
                  <a:gd name="T24" fmla="*/ 321 w 682"/>
                  <a:gd name="T25" fmla="*/ 609 h 643"/>
                  <a:gd name="T26" fmla="*/ 406 w 682"/>
                  <a:gd name="T27" fmla="*/ 612 h 643"/>
                  <a:gd name="T28" fmla="*/ 492 w 682"/>
                  <a:gd name="T29" fmla="*/ 640 h 643"/>
                  <a:gd name="T30" fmla="*/ 609 w 682"/>
                  <a:gd name="T31" fmla="*/ 560 h 643"/>
                  <a:gd name="T32" fmla="*/ 671 w 682"/>
                  <a:gd name="T33" fmla="*/ 452 h 643"/>
                  <a:gd name="T34" fmla="*/ 682 w 682"/>
                  <a:gd name="T35" fmla="*/ 414 h 643"/>
                  <a:gd name="T36" fmla="*/ 631 w 682"/>
                  <a:gd name="T37" fmla="*/ 382 h 643"/>
                  <a:gd name="T38" fmla="*/ 572 w 682"/>
                  <a:gd name="T39" fmla="*/ 274 h 643"/>
                  <a:gd name="T40" fmla="*/ 599 w 682"/>
                  <a:gd name="T41" fmla="*/ 147 h 643"/>
                  <a:gd name="T42" fmla="*/ 662 w 682"/>
                  <a:gd name="T43" fmla="*/ 87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2" h="643">
                    <a:moveTo>
                      <a:pt x="662" y="87"/>
                    </a:moveTo>
                    <a:cubicBezTo>
                      <a:pt x="662" y="87"/>
                      <a:pt x="614" y="2"/>
                      <a:pt x="499" y="2"/>
                    </a:cubicBezTo>
                    <a:cubicBezTo>
                      <a:pt x="499" y="2"/>
                      <a:pt x="469" y="0"/>
                      <a:pt x="424" y="16"/>
                    </a:cubicBezTo>
                    <a:cubicBezTo>
                      <a:pt x="379" y="32"/>
                      <a:pt x="367" y="41"/>
                      <a:pt x="345" y="41"/>
                    </a:cubicBezTo>
                    <a:cubicBezTo>
                      <a:pt x="345" y="41"/>
                      <a:pt x="315" y="36"/>
                      <a:pt x="286" y="22"/>
                    </a:cubicBezTo>
                    <a:cubicBezTo>
                      <a:pt x="257" y="9"/>
                      <a:pt x="226" y="4"/>
                      <a:pt x="201" y="4"/>
                    </a:cubicBezTo>
                    <a:cubicBezTo>
                      <a:pt x="176" y="4"/>
                      <a:pt x="121" y="20"/>
                      <a:pt x="82" y="53"/>
                    </a:cubicBezTo>
                    <a:cubicBezTo>
                      <a:pt x="41" y="88"/>
                      <a:pt x="0" y="152"/>
                      <a:pt x="0" y="261"/>
                    </a:cubicBezTo>
                    <a:cubicBezTo>
                      <a:pt x="0" y="370"/>
                      <a:pt x="55" y="479"/>
                      <a:pt x="58" y="484"/>
                    </a:cubicBezTo>
                    <a:cubicBezTo>
                      <a:pt x="60" y="488"/>
                      <a:pt x="120" y="584"/>
                      <a:pt x="143" y="603"/>
                    </a:cubicBezTo>
                    <a:cubicBezTo>
                      <a:pt x="167" y="623"/>
                      <a:pt x="185" y="638"/>
                      <a:pt x="209" y="639"/>
                    </a:cubicBezTo>
                    <a:cubicBezTo>
                      <a:pt x="232" y="640"/>
                      <a:pt x="245" y="638"/>
                      <a:pt x="258" y="634"/>
                    </a:cubicBezTo>
                    <a:cubicBezTo>
                      <a:pt x="270" y="629"/>
                      <a:pt x="305" y="611"/>
                      <a:pt x="321" y="609"/>
                    </a:cubicBezTo>
                    <a:cubicBezTo>
                      <a:pt x="337" y="608"/>
                      <a:pt x="362" y="598"/>
                      <a:pt x="406" y="612"/>
                    </a:cubicBezTo>
                    <a:cubicBezTo>
                      <a:pt x="450" y="626"/>
                      <a:pt x="464" y="643"/>
                      <a:pt x="492" y="640"/>
                    </a:cubicBezTo>
                    <a:cubicBezTo>
                      <a:pt x="520" y="636"/>
                      <a:pt x="557" y="635"/>
                      <a:pt x="609" y="560"/>
                    </a:cubicBezTo>
                    <a:cubicBezTo>
                      <a:pt x="626" y="536"/>
                      <a:pt x="669" y="463"/>
                      <a:pt x="671" y="452"/>
                    </a:cubicBezTo>
                    <a:cubicBezTo>
                      <a:pt x="673" y="441"/>
                      <a:pt x="682" y="427"/>
                      <a:pt x="682" y="414"/>
                    </a:cubicBezTo>
                    <a:cubicBezTo>
                      <a:pt x="682" y="414"/>
                      <a:pt x="642" y="394"/>
                      <a:pt x="631" y="382"/>
                    </a:cubicBezTo>
                    <a:cubicBezTo>
                      <a:pt x="615" y="364"/>
                      <a:pt x="584" y="338"/>
                      <a:pt x="572" y="274"/>
                    </a:cubicBezTo>
                    <a:cubicBezTo>
                      <a:pt x="561" y="211"/>
                      <a:pt x="592" y="155"/>
                      <a:pt x="599" y="147"/>
                    </a:cubicBezTo>
                    <a:cubicBezTo>
                      <a:pt x="606" y="139"/>
                      <a:pt x="641" y="96"/>
                      <a:pt x="662"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66" name="CellPhone_E8EA">
              <a:extLst>
                <a:ext uri="{FF2B5EF4-FFF2-40B4-BE49-F238E27FC236}">
                  <a16:creationId xmlns:a16="http://schemas.microsoft.com/office/drawing/2014/main" id="{E29E52BB-AE04-4CA3-8E0A-0AF14A52536E}"/>
                </a:ext>
              </a:extLst>
            </p:cNvPr>
            <p:cNvSpPr>
              <a:spLocks noChangeAspect="1" noEditPoints="1"/>
            </p:cNvSpPr>
            <p:nvPr/>
          </p:nvSpPr>
          <p:spPr bwMode="auto">
            <a:xfrm>
              <a:off x="7084723" y="1610486"/>
              <a:ext cx="211864" cy="353049"/>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4224" cap="sq">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cxnSp>
          <p:nvCxnSpPr>
            <p:cNvPr id="67" name="Straight Connector 66">
              <a:extLst>
                <a:ext uri="{FF2B5EF4-FFF2-40B4-BE49-F238E27FC236}">
                  <a16:creationId xmlns:a16="http://schemas.microsoft.com/office/drawing/2014/main" id="{D982DAEA-436F-4289-AE26-0C55E3AD87EB}"/>
                </a:ext>
              </a:extLst>
            </p:cNvPr>
            <p:cNvCxnSpPr>
              <a:cxnSpLocks/>
            </p:cNvCxnSpPr>
            <p:nvPr/>
          </p:nvCxnSpPr>
          <p:spPr>
            <a:xfrm>
              <a:off x="7165583" y="1916461"/>
              <a:ext cx="47081"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70" name="Group 69">
            <a:extLst>
              <a:ext uri="{FF2B5EF4-FFF2-40B4-BE49-F238E27FC236}">
                <a16:creationId xmlns:a16="http://schemas.microsoft.com/office/drawing/2014/main" id="{EF9351D5-8C9E-4BBB-97CC-59AE145EB32D}"/>
              </a:ext>
            </a:extLst>
          </p:cNvPr>
          <p:cNvGrpSpPr/>
          <p:nvPr/>
        </p:nvGrpSpPr>
        <p:grpSpPr>
          <a:xfrm>
            <a:off x="324558" y="2856531"/>
            <a:ext cx="159961" cy="266558"/>
            <a:chOff x="6490922" y="1610486"/>
            <a:chExt cx="211865" cy="353049"/>
          </a:xfrm>
        </p:grpSpPr>
        <p:sp>
          <p:nvSpPr>
            <p:cNvPr id="71" name="Rectangle 70">
              <a:extLst>
                <a:ext uri="{FF2B5EF4-FFF2-40B4-BE49-F238E27FC236}">
                  <a16:creationId xmlns:a16="http://schemas.microsoft.com/office/drawing/2014/main" id="{FF02EEAA-3AD9-414B-B601-C631234D9292}"/>
                </a:ext>
              </a:extLst>
            </p:cNvPr>
            <p:cNvSpPr/>
            <p:nvPr/>
          </p:nvSpPr>
          <p:spPr bwMode="auto">
            <a:xfrm>
              <a:off x="6490922" y="1610486"/>
              <a:ext cx="211864" cy="353049"/>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2" name="Group 30">
              <a:extLst>
                <a:ext uri="{FF2B5EF4-FFF2-40B4-BE49-F238E27FC236}">
                  <a16:creationId xmlns:a16="http://schemas.microsoft.com/office/drawing/2014/main" id="{FDB4BF2B-497C-4114-8C3C-7416E3042594}"/>
                </a:ext>
              </a:extLst>
            </p:cNvPr>
            <p:cNvGrpSpPr>
              <a:grpSpLocks noChangeAspect="1"/>
            </p:cNvGrpSpPr>
            <p:nvPr/>
          </p:nvGrpSpPr>
          <p:grpSpPr bwMode="auto">
            <a:xfrm>
              <a:off x="6545792" y="1729376"/>
              <a:ext cx="111361" cy="115269"/>
              <a:chOff x="5049" y="1841"/>
              <a:chExt cx="57" cy="59"/>
            </a:xfrm>
            <a:solidFill>
              <a:schemeClr val="bg1"/>
            </a:solidFill>
          </p:grpSpPr>
          <p:sp>
            <p:nvSpPr>
              <p:cNvPr id="75" name="Freeform 31">
                <a:extLst>
                  <a:ext uri="{FF2B5EF4-FFF2-40B4-BE49-F238E27FC236}">
                    <a16:creationId xmlns:a16="http://schemas.microsoft.com/office/drawing/2014/main" id="{E2E6EC99-3772-49BC-9AD8-11DE0182189C}"/>
                  </a:ext>
                </a:extLst>
              </p:cNvPr>
              <p:cNvSpPr>
                <a:spLocks/>
              </p:cNvSpPr>
              <p:nvPr/>
            </p:nvSpPr>
            <p:spPr bwMode="auto">
              <a:xfrm>
                <a:off x="5049" y="1859"/>
                <a:ext cx="9" cy="23"/>
              </a:xfrm>
              <a:custGeom>
                <a:avLst/>
                <a:gdLst>
                  <a:gd name="T0" fmla="*/ 70 w 81"/>
                  <a:gd name="T1" fmla="*/ 0 h 212"/>
                  <a:gd name="T2" fmla="*/ 11 w 81"/>
                  <a:gd name="T3" fmla="*/ 0 h 212"/>
                  <a:gd name="T4" fmla="*/ 0 w 81"/>
                  <a:gd name="T5" fmla="*/ 11 h 212"/>
                  <a:gd name="T6" fmla="*/ 0 w 81"/>
                  <a:gd name="T7" fmla="*/ 201 h 212"/>
                  <a:gd name="T8" fmla="*/ 11 w 81"/>
                  <a:gd name="T9" fmla="*/ 212 h 212"/>
                  <a:gd name="T10" fmla="*/ 70 w 81"/>
                  <a:gd name="T11" fmla="*/ 212 h 212"/>
                  <a:gd name="T12" fmla="*/ 81 w 81"/>
                  <a:gd name="T13" fmla="*/ 201 h 212"/>
                  <a:gd name="T14" fmla="*/ 81 w 81"/>
                  <a:gd name="T15" fmla="*/ 11 h 212"/>
                  <a:gd name="T16" fmla="*/ 70 w 81"/>
                  <a:gd name="T1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212">
                    <a:moveTo>
                      <a:pt x="70" y="0"/>
                    </a:moveTo>
                    <a:cubicBezTo>
                      <a:pt x="11" y="0"/>
                      <a:pt x="11" y="0"/>
                      <a:pt x="11" y="0"/>
                    </a:cubicBezTo>
                    <a:cubicBezTo>
                      <a:pt x="5" y="0"/>
                      <a:pt x="0" y="5"/>
                      <a:pt x="0" y="11"/>
                    </a:cubicBezTo>
                    <a:cubicBezTo>
                      <a:pt x="0" y="201"/>
                      <a:pt x="0" y="201"/>
                      <a:pt x="0" y="201"/>
                    </a:cubicBezTo>
                    <a:cubicBezTo>
                      <a:pt x="0" y="207"/>
                      <a:pt x="5" y="212"/>
                      <a:pt x="11" y="212"/>
                    </a:cubicBezTo>
                    <a:cubicBezTo>
                      <a:pt x="70" y="212"/>
                      <a:pt x="70" y="212"/>
                      <a:pt x="70" y="212"/>
                    </a:cubicBezTo>
                    <a:cubicBezTo>
                      <a:pt x="76" y="212"/>
                      <a:pt x="81" y="207"/>
                      <a:pt x="81" y="201"/>
                    </a:cubicBezTo>
                    <a:cubicBezTo>
                      <a:pt x="81" y="11"/>
                      <a:pt x="81" y="11"/>
                      <a:pt x="81" y="11"/>
                    </a:cubicBezTo>
                    <a:cubicBezTo>
                      <a:pt x="81" y="5"/>
                      <a:pt x="76" y="0"/>
                      <a:pt x="7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6" name="Freeform 32">
                <a:extLst>
                  <a:ext uri="{FF2B5EF4-FFF2-40B4-BE49-F238E27FC236}">
                    <a16:creationId xmlns:a16="http://schemas.microsoft.com/office/drawing/2014/main" id="{8A37439F-7C9A-4ECC-85C9-96257081C6FF}"/>
                  </a:ext>
                </a:extLst>
              </p:cNvPr>
              <p:cNvSpPr>
                <a:spLocks/>
              </p:cNvSpPr>
              <p:nvPr/>
            </p:nvSpPr>
            <p:spPr bwMode="auto">
              <a:xfrm>
                <a:off x="5097" y="1859"/>
                <a:ext cx="9" cy="23"/>
              </a:xfrm>
              <a:custGeom>
                <a:avLst/>
                <a:gdLst>
                  <a:gd name="T0" fmla="*/ 71 w 82"/>
                  <a:gd name="T1" fmla="*/ 0 h 212"/>
                  <a:gd name="T2" fmla="*/ 11 w 82"/>
                  <a:gd name="T3" fmla="*/ 0 h 212"/>
                  <a:gd name="T4" fmla="*/ 0 w 82"/>
                  <a:gd name="T5" fmla="*/ 11 h 212"/>
                  <a:gd name="T6" fmla="*/ 0 w 82"/>
                  <a:gd name="T7" fmla="*/ 201 h 212"/>
                  <a:gd name="T8" fmla="*/ 11 w 82"/>
                  <a:gd name="T9" fmla="*/ 212 h 212"/>
                  <a:gd name="T10" fmla="*/ 71 w 82"/>
                  <a:gd name="T11" fmla="*/ 212 h 212"/>
                  <a:gd name="T12" fmla="*/ 82 w 82"/>
                  <a:gd name="T13" fmla="*/ 201 h 212"/>
                  <a:gd name="T14" fmla="*/ 82 w 82"/>
                  <a:gd name="T15" fmla="*/ 11 h 212"/>
                  <a:gd name="T16" fmla="*/ 71 w 82"/>
                  <a:gd name="T1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212">
                    <a:moveTo>
                      <a:pt x="71" y="0"/>
                    </a:moveTo>
                    <a:cubicBezTo>
                      <a:pt x="11" y="0"/>
                      <a:pt x="11" y="0"/>
                      <a:pt x="11" y="0"/>
                    </a:cubicBezTo>
                    <a:cubicBezTo>
                      <a:pt x="5" y="0"/>
                      <a:pt x="0" y="5"/>
                      <a:pt x="0" y="11"/>
                    </a:cubicBezTo>
                    <a:cubicBezTo>
                      <a:pt x="0" y="201"/>
                      <a:pt x="0" y="201"/>
                      <a:pt x="0" y="201"/>
                    </a:cubicBezTo>
                    <a:cubicBezTo>
                      <a:pt x="0" y="207"/>
                      <a:pt x="5" y="212"/>
                      <a:pt x="11" y="212"/>
                    </a:cubicBezTo>
                    <a:cubicBezTo>
                      <a:pt x="71" y="212"/>
                      <a:pt x="71" y="212"/>
                      <a:pt x="71" y="212"/>
                    </a:cubicBezTo>
                    <a:cubicBezTo>
                      <a:pt x="77" y="212"/>
                      <a:pt x="82" y="207"/>
                      <a:pt x="82" y="201"/>
                    </a:cubicBezTo>
                    <a:cubicBezTo>
                      <a:pt x="82" y="11"/>
                      <a:pt x="82" y="11"/>
                      <a:pt x="82" y="11"/>
                    </a:cubicBezTo>
                    <a:cubicBezTo>
                      <a:pt x="82" y="5"/>
                      <a:pt x="77"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7" name="Freeform 33">
                <a:extLst>
                  <a:ext uri="{FF2B5EF4-FFF2-40B4-BE49-F238E27FC236}">
                    <a16:creationId xmlns:a16="http://schemas.microsoft.com/office/drawing/2014/main" id="{B9A52CD9-D2F5-4069-B6F0-E4ADC1008ADD}"/>
                  </a:ext>
                </a:extLst>
              </p:cNvPr>
              <p:cNvSpPr>
                <a:spLocks/>
              </p:cNvSpPr>
              <p:nvPr/>
            </p:nvSpPr>
            <p:spPr bwMode="auto">
              <a:xfrm>
                <a:off x="5066" y="1877"/>
                <a:ext cx="9" cy="23"/>
              </a:xfrm>
              <a:custGeom>
                <a:avLst/>
                <a:gdLst>
                  <a:gd name="T0" fmla="*/ 70 w 81"/>
                  <a:gd name="T1" fmla="*/ 0 h 211"/>
                  <a:gd name="T2" fmla="*/ 11 w 81"/>
                  <a:gd name="T3" fmla="*/ 0 h 211"/>
                  <a:gd name="T4" fmla="*/ 0 w 81"/>
                  <a:gd name="T5" fmla="*/ 11 h 211"/>
                  <a:gd name="T6" fmla="*/ 0 w 81"/>
                  <a:gd name="T7" fmla="*/ 200 h 211"/>
                  <a:gd name="T8" fmla="*/ 11 w 81"/>
                  <a:gd name="T9" fmla="*/ 211 h 211"/>
                  <a:gd name="T10" fmla="*/ 70 w 81"/>
                  <a:gd name="T11" fmla="*/ 211 h 211"/>
                  <a:gd name="T12" fmla="*/ 81 w 81"/>
                  <a:gd name="T13" fmla="*/ 200 h 211"/>
                  <a:gd name="T14" fmla="*/ 81 w 81"/>
                  <a:gd name="T15" fmla="*/ 11 h 211"/>
                  <a:gd name="T16" fmla="*/ 70 w 81"/>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211">
                    <a:moveTo>
                      <a:pt x="70" y="0"/>
                    </a:moveTo>
                    <a:cubicBezTo>
                      <a:pt x="11" y="0"/>
                      <a:pt x="11" y="0"/>
                      <a:pt x="11" y="0"/>
                    </a:cubicBezTo>
                    <a:cubicBezTo>
                      <a:pt x="5" y="0"/>
                      <a:pt x="0" y="4"/>
                      <a:pt x="0" y="11"/>
                    </a:cubicBezTo>
                    <a:cubicBezTo>
                      <a:pt x="0" y="200"/>
                      <a:pt x="0" y="200"/>
                      <a:pt x="0" y="200"/>
                    </a:cubicBezTo>
                    <a:cubicBezTo>
                      <a:pt x="0" y="206"/>
                      <a:pt x="5" y="211"/>
                      <a:pt x="11" y="211"/>
                    </a:cubicBezTo>
                    <a:cubicBezTo>
                      <a:pt x="70" y="211"/>
                      <a:pt x="70" y="211"/>
                      <a:pt x="70" y="211"/>
                    </a:cubicBezTo>
                    <a:cubicBezTo>
                      <a:pt x="76" y="211"/>
                      <a:pt x="81" y="206"/>
                      <a:pt x="81" y="200"/>
                    </a:cubicBezTo>
                    <a:cubicBezTo>
                      <a:pt x="81" y="11"/>
                      <a:pt x="81" y="11"/>
                      <a:pt x="81" y="11"/>
                    </a:cubicBezTo>
                    <a:cubicBezTo>
                      <a:pt x="81" y="4"/>
                      <a:pt x="76" y="0"/>
                      <a:pt x="7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8" name="Freeform 34">
                <a:extLst>
                  <a:ext uri="{FF2B5EF4-FFF2-40B4-BE49-F238E27FC236}">
                    <a16:creationId xmlns:a16="http://schemas.microsoft.com/office/drawing/2014/main" id="{7E7EC4C1-8BAC-4F71-8109-852DF2D0E5AC}"/>
                  </a:ext>
                </a:extLst>
              </p:cNvPr>
              <p:cNvSpPr>
                <a:spLocks/>
              </p:cNvSpPr>
              <p:nvPr/>
            </p:nvSpPr>
            <p:spPr bwMode="auto">
              <a:xfrm>
                <a:off x="5079" y="1877"/>
                <a:ext cx="10" cy="23"/>
              </a:xfrm>
              <a:custGeom>
                <a:avLst/>
                <a:gdLst>
                  <a:gd name="T0" fmla="*/ 71 w 82"/>
                  <a:gd name="T1" fmla="*/ 0 h 211"/>
                  <a:gd name="T2" fmla="*/ 11 w 82"/>
                  <a:gd name="T3" fmla="*/ 0 h 211"/>
                  <a:gd name="T4" fmla="*/ 0 w 82"/>
                  <a:gd name="T5" fmla="*/ 11 h 211"/>
                  <a:gd name="T6" fmla="*/ 0 w 82"/>
                  <a:gd name="T7" fmla="*/ 200 h 211"/>
                  <a:gd name="T8" fmla="*/ 11 w 82"/>
                  <a:gd name="T9" fmla="*/ 211 h 211"/>
                  <a:gd name="T10" fmla="*/ 71 w 82"/>
                  <a:gd name="T11" fmla="*/ 211 h 211"/>
                  <a:gd name="T12" fmla="*/ 82 w 82"/>
                  <a:gd name="T13" fmla="*/ 200 h 211"/>
                  <a:gd name="T14" fmla="*/ 82 w 82"/>
                  <a:gd name="T15" fmla="*/ 11 h 211"/>
                  <a:gd name="T16" fmla="*/ 71 w 82"/>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211">
                    <a:moveTo>
                      <a:pt x="71" y="0"/>
                    </a:moveTo>
                    <a:cubicBezTo>
                      <a:pt x="11" y="0"/>
                      <a:pt x="11" y="0"/>
                      <a:pt x="11" y="0"/>
                    </a:cubicBezTo>
                    <a:cubicBezTo>
                      <a:pt x="5" y="0"/>
                      <a:pt x="0" y="4"/>
                      <a:pt x="0" y="11"/>
                    </a:cubicBezTo>
                    <a:cubicBezTo>
                      <a:pt x="0" y="200"/>
                      <a:pt x="0" y="200"/>
                      <a:pt x="0" y="200"/>
                    </a:cubicBezTo>
                    <a:cubicBezTo>
                      <a:pt x="0" y="206"/>
                      <a:pt x="5" y="211"/>
                      <a:pt x="11" y="211"/>
                    </a:cubicBezTo>
                    <a:cubicBezTo>
                      <a:pt x="71" y="211"/>
                      <a:pt x="71" y="211"/>
                      <a:pt x="71" y="211"/>
                    </a:cubicBezTo>
                    <a:cubicBezTo>
                      <a:pt x="77" y="211"/>
                      <a:pt x="82" y="206"/>
                      <a:pt x="82" y="200"/>
                    </a:cubicBezTo>
                    <a:cubicBezTo>
                      <a:pt x="82" y="11"/>
                      <a:pt x="82" y="11"/>
                      <a:pt x="82" y="11"/>
                    </a:cubicBezTo>
                    <a:cubicBezTo>
                      <a:pt x="82" y="4"/>
                      <a:pt x="77"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9" name="Freeform 35">
                <a:extLst>
                  <a:ext uri="{FF2B5EF4-FFF2-40B4-BE49-F238E27FC236}">
                    <a16:creationId xmlns:a16="http://schemas.microsoft.com/office/drawing/2014/main" id="{AED8C30E-A911-42B3-BEC5-D89324A78B2B}"/>
                  </a:ext>
                </a:extLst>
              </p:cNvPr>
              <p:cNvSpPr>
                <a:spLocks/>
              </p:cNvSpPr>
              <p:nvPr/>
            </p:nvSpPr>
            <p:spPr bwMode="auto">
              <a:xfrm>
                <a:off x="5060" y="1859"/>
                <a:ext cx="35" cy="28"/>
              </a:xfrm>
              <a:custGeom>
                <a:avLst/>
                <a:gdLst>
                  <a:gd name="T0" fmla="*/ 304 w 304"/>
                  <a:gd name="T1" fmla="*/ 0 h 264"/>
                  <a:gd name="T2" fmla="*/ 304 w 304"/>
                  <a:gd name="T3" fmla="*/ 221 h 264"/>
                  <a:gd name="T4" fmla="*/ 261 w 304"/>
                  <a:gd name="T5" fmla="*/ 264 h 264"/>
                  <a:gd name="T6" fmla="*/ 43 w 304"/>
                  <a:gd name="T7" fmla="*/ 264 h 264"/>
                  <a:gd name="T8" fmla="*/ 0 w 304"/>
                  <a:gd name="T9" fmla="*/ 221 h 264"/>
                  <a:gd name="T10" fmla="*/ 0 w 304"/>
                  <a:gd name="T11" fmla="*/ 0 h 264"/>
                  <a:gd name="T12" fmla="*/ 304 w 304"/>
                  <a:gd name="T13" fmla="*/ 0 h 264"/>
                </a:gdLst>
                <a:ahLst/>
                <a:cxnLst>
                  <a:cxn ang="0">
                    <a:pos x="T0" y="T1"/>
                  </a:cxn>
                  <a:cxn ang="0">
                    <a:pos x="T2" y="T3"/>
                  </a:cxn>
                  <a:cxn ang="0">
                    <a:pos x="T4" y="T5"/>
                  </a:cxn>
                  <a:cxn ang="0">
                    <a:pos x="T6" y="T7"/>
                  </a:cxn>
                  <a:cxn ang="0">
                    <a:pos x="T8" y="T9"/>
                  </a:cxn>
                  <a:cxn ang="0">
                    <a:pos x="T10" y="T11"/>
                  </a:cxn>
                  <a:cxn ang="0">
                    <a:pos x="T12" y="T13"/>
                  </a:cxn>
                </a:cxnLst>
                <a:rect l="0" t="0" r="r" b="b"/>
                <a:pathLst>
                  <a:path w="304" h="264">
                    <a:moveTo>
                      <a:pt x="304" y="0"/>
                    </a:moveTo>
                    <a:cubicBezTo>
                      <a:pt x="304" y="221"/>
                      <a:pt x="304" y="221"/>
                      <a:pt x="304" y="221"/>
                    </a:cubicBezTo>
                    <a:cubicBezTo>
                      <a:pt x="304" y="244"/>
                      <a:pt x="285" y="264"/>
                      <a:pt x="261" y="264"/>
                    </a:cubicBezTo>
                    <a:cubicBezTo>
                      <a:pt x="43" y="264"/>
                      <a:pt x="43" y="264"/>
                      <a:pt x="43" y="264"/>
                    </a:cubicBezTo>
                    <a:cubicBezTo>
                      <a:pt x="20" y="264"/>
                      <a:pt x="0" y="244"/>
                      <a:pt x="0" y="221"/>
                    </a:cubicBezTo>
                    <a:cubicBezTo>
                      <a:pt x="0" y="0"/>
                      <a:pt x="0" y="0"/>
                      <a:pt x="0" y="0"/>
                    </a:cubicBezTo>
                    <a:lnTo>
                      <a:pt x="30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0" name="Freeform 36">
                <a:extLst>
                  <a:ext uri="{FF2B5EF4-FFF2-40B4-BE49-F238E27FC236}">
                    <a16:creationId xmlns:a16="http://schemas.microsoft.com/office/drawing/2014/main" id="{E0AF2846-55FB-4557-A5BA-5EDB2C7B0240}"/>
                  </a:ext>
                </a:extLst>
              </p:cNvPr>
              <p:cNvSpPr>
                <a:spLocks noEditPoints="1"/>
              </p:cNvSpPr>
              <p:nvPr/>
            </p:nvSpPr>
            <p:spPr bwMode="auto">
              <a:xfrm>
                <a:off x="5060" y="1845"/>
                <a:ext cx="35" cy="13"/>
              </a:xfrm>
              <a:custGeom>
                <a:avLst/>
                <a:gdLst>
                  <a:gd name="T0" fmla="*/ 152 w 304"/>
                  <a:gd name="T1" fmla="*/ 0 h 118"/>
                  <a:gd name="T2" fmla="*/ 0 w 304"/>
                  <a:gd name="T3" fmla="*/ 118 h 118"/>
                  <a:gd name="T4" fmla="*/ 304 w 304"/>
                  <a:gd name="T5" fmla="*/ 118 h 118"/>
                  <a:gd name="T6" fmla="*/ 152 w 304"/>
                  <a:gd name="T7" fmla="*/ 0 h 118"/>
                  <a:gd name="T8" fmla="*/ 90 w 304"/>
                  <a:gd name="T9" fmla="*/ 79 h 118"/>
                  <a:gd name="T10" fmla="*/ 72 w 304"/>
                  <a:gd name="T11" fmla="*/ 61 h 118"/>
                  <a:gd name="T12" fmla="*/ 90 w 304"/>
                  <a:gd name="T13" fmla="*/ 43 h 118"/>
                  <a:gd name="T14" fmla="*/ 108 w 304"/>
                  <a:gd name="T15" fmla="*/ 61 h 118"/>
                  <a:gd name="T16" fmla="*/ 90 w 304"/>
                  <a:gd name="T17" fmla="*/ 79 h 118"/>
                  <a:gd name="T18" fmla="*/ 214 w 304"/>
                  <a:gd name="T19" fmla="*/ 79 h 118"/>
                  <a:gd name="T20" fmla="*/ 196 w 304"/>
                  <a:gd name="T21" fmla="*/ 61 h 118"/>
                  <a:gd name="T22" fmla="*/ 214 w 304"/>
                  <a:gd name="T23" fmla="*/ 43 h 118"/>
                  <a:gd name="T24" fmla="*/ 233 w 304"/>
                  <a:gd name="T25" fmla="*/ 61 h 118"/>
                  <a:gd name="T26" fmla="*/ 214 w 304"/>
                  <a:gd name="T27" fmla="*/ 79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4" h="118">
                    <a:moveTo>
                      <a:pt x="152" y="0"/>
                    </a:moveTo>
                    <a:cubicBezTo>
                      <a:pt x="68" y="0"/>
                      <a:pt x="0" y="53"/>
                      <a:pt x="0" y="118"/>
                    </a:cubicBezTo>
                    <a:cubicBezTo>
                      <a:pt x="304" y="118"/>
                      <a:pt x="304" y="118"/>
                      <a:pt x="304" y="118"/>
                    </a:cubicBezTo>
                    <a:cubicBezTo>
                      <a:pt x="304" y="53"/>
                      <a:pt x="236" y="0"/>
                      <a:pt x="152" y="0"/>
                    </a:cubicBezTo>
                    <a:close/>
                    <a:moveTo>
                      <a:pt x="90" y="79"/>
                    </a:moveTo>
                    <a:cubicBezTo>
                      <a:pt x="80" y="79"/>
                      <a:pt x="72" y="71"/>
                      <a:pt x="72" y="61"/>
                    </a:cubicBezTo>
                    <a:cubicBezTo>
                      <a:pt x="72" y="51"/>
                      <a:pt x="80" y="43"/>
                      <a:pt x="90" y="43"/>
                    </a:cubicBezTo>
                    <a:cubicBezTo>
                      <a:pt x="100" y="43"/>
                      <a:pt x="108" y="51"/>
                      <a:pt x="108" y="61"/>
                    </a:cubicBezTo>
                    <a:cubicBezTo>
                      <a:pt x="108" y="71"/>
                      <a:pt x="100" y="79"/>
                      <a:pt x="90" y="79"/>
                    </a:cubicBezTo>
                    <a:close/>
                    <a:moveTo>
                      <a:pt x="214" y="79"/>
                    </a:moveTo>
                    <a:cubicBezTo>
                      <a:pt x="204" y="79"/>
                      <a:pt x="196" y="71"/>
                      <a:pt x="196" y="61"/>
                    </a:cubicBezTo>
                    <a:cubicBezTo>
                      <a:pt x="196" y="51"/>
                      <a:pt x="204" y="43"/>
                      <a:pt x="214" y="43"/>
                    </a:cubicBezTo>
                    <a:cubicBezTo>
                      <a:pt x="224" y="43"/>
                      <a:pt x="233" y="51"/>
                      <a:pt x="233" y="61"/>
                    </a:cubicBezTo>
                    <a:cubicBezTo>
                      <a:pt x="233" y="71"/>
                      <a:pt x="224" y="79"/>
                      <a:pt x="214"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1" name="Freeform 37">
                <a:extLst>
                  <a:ext uri="{FF2B5EF4-FFF2-40B4-BE49-F238E27FC236}">
                    <a16:creationId xmlns:a16="http://schemas.microsoft.com/office/drawing/2014/main" id="{FF366A9C-DE89-4B99-A0AE-1FE9ED13A2D3}"/>
                  </a:ext>
                </a:extLst>
              </p:cNvPr>
              <p:cNvSpPr>
                <a:spLocks/>
              </p:cNvSpPr>
              <p:nvPr/>
            </p:nvSpPr>
            <p:spPr bwMode="auto">
              <a:xfrm>
                <a:off x="5064" y="1841"/>
                <a:ext cx="10" cy="10"/>
              </a:xfrm>
              <a:custGeom>
                <a:avLst/>
                <a:gdLst>
                  <a:gd name="T0" fmla="*/ 79 w 85"/>
                  <a:gd name="T1" fmla="*/ 71 h 101"/>
                  <a:gd name="T2" fmla="*/ 40 w 85"/>
                  <a:gd name="T3" fmla="*/ 12 h 101"/>
                  <a:gd name="T4" fmla="*/ 12 w 85"/>
                  <a:gd name="T5" fmla="*/ 7 h 101"/>
                  <a:gd name="T6" fmla="*/ 6 w 85"/>
                  <a:gd name="T7" fmla="*/ 35 h 101"/>
                  <a:gd name="T8" fmla="*/ 42 w 85"/>
                  <a:gd name="T9" fmla="*/ 89 h 101"/>
                  <a:gd name="T10" fmla="*/ 53 w 85"/>
                  <a:gd name="T11" fmla="*/ 85 h 101"/>
                  <a:gd name="T12" fmla="*/ 71 w 85"/>
                  <a:gd name="T13" fmla="*/ 101 h 101"/>
                  <a:gd name="T14" fmla="*/ 73 w 85"/>
                  <a:gd name="T15" fmla="*/ 100 h 101"/>
                  <a:gd name="T16" fmla="*/ 79 w 85"/>
                  <a:gd name="T17" fmla="*/ 7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01">
                    <a:moveTo>
                      <a:pt x="79" y="71"/>
                    </a:moveTo>
                    <a:cubicBezTo>
                      <a:pt x="40" y="12"/>
                      <a:pt x="40" y="12"/>
                      <a:pt x="40" y="12"/>
                    </a:cubicBezTo>
                    <a:cubicBezTo>
                      <a:pt x="34" y="3"/>
                      <a:pt x="21" y="0"/>
                      <a:pt x="12" y="7"/>
                    </a:cubicBezTo>
                    <a:cubicBezTo>
                      <a:pt x="3" y="13"/>
                      <a:pt x="0" y="25"/>
                      <a:pt x="6" y="35"/>
                    </a:cubicBezTo>
                    <a:cubicBezTo>
                      <a:pt x="42" y="89"/>
                      <a:pt x="42" y="89"/>
                      <a:pt x="42" y="89"/>
                    </a:cubicBezTo>
                    <a:cubicBezTo>
                      <a:pt x="45" y="86"/>
                      <a:pt x="49" y="85"/>
                      <a:pt x="53" y="85"/>
                    </a:cubicBezTo>
                    <a:cubicBezTo>
                      <a:pt x="63" y="85"/>
                      <a:pt x="70" y="92"/>
                      <a:pt x="71" y="101"/>
                    </a:cubicBezTo>
                    <a:cubicBezTo>
                      <a:pt x="72" y="100"/>
                      <a:pt x="73" y="100"/>
                      <a:pt x="73" y="100"/>
                    </a:cubicBezTo>
                    <a:cubicBezTo>
                      <a:pt x="82" y="93"/>
                      <a:pt x="85" y="81"/>
                      <a:pt x="7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2" name="Freeform 38">
                <a:extLst>
                  <a:ext uri="{FF2B5EF4-FFF2-40B4-BE49-F238E27FC236}">
                    <a16:creationId xmlns:a16="http://schemas.microsoft.com/office/drawing/2014/main" id="{B534C913-7604-4EF9-9E20-C8FF6688E998}"/>
                  </a:ext>
                </a:extLst>
              </p:cNvPr>
              <p:cNvSpPr>
                <a:spLocks/>
              </p:cNvSpPr>
              <p:nvPr/>
            </p:nvSpPr>
            <p:spPr bwMode="auto">
              <a:xfrm>
                <a:off x="5081" y="1841"/>
                <a:ext cx="10" cy="10"/>
              </a:xfrm>
              <a:custGeom>
                <a:avLst/>
                <a:gdLst>
                  <a:gd name="T0" fmla="*/ 73 w 85"/>
                  <a:gd name="T1" fmla="*/ 7 h 101"/>
                  <a:gd name="T2" fmla="*/ 44 w 85"/>
                  <a:gd name="T3" fmla="*/ 12 h 101"/>
                  <a:gd name="T4" fmla="*/ 6 w 85"/>
                  <a:gd name="T5" fmla="*/ 71 h 101"/>
                  <a:gd name="T6" fmla="*/ 12 w 85"/>
                  <a:gd name="T7" fmla="*/ 100 h 101"/>
                  <a:gd name="T8" fmla="*/ 13 w 85"/>
                  <a:gd name="T9" fmla="*/ 101 h 101"/>
                  <a:gd name="T10" fmla="*/ 31 w 85"/>
                  <a:gd name="T11" fmla="*/ 85 h 101"/>
                  <a:gd name="T12" fmla="*/ 43 w 85"/>
                  <a:gd name="T13" fmla="*/ 89 h 101"/>
                  <a:gd name="T14" fmla="*/ 78 w 85"/>
                  <a:gd name="T15" fmla="*/ 35 h 101"/>
                  <a:gd name="T16" fmla="*/ 73 w 85"/>
                  <a:gd name="T17" fmla="*/ 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01">
                    <a:moveTo>
                      <a:pt x="73" y="7"/>
                    </a:moveTo>
                    <a:cubicBezTo>
                      <a:pt x="63" y="0"/>
                      <a:pt x="51" y="3"/>
                      <a:pt x="44" y="12"/>
                    </a:cubicBezTo>
                    <a:cubicBezTo>
                      <a:pt x="6" y="71"/>
                      <a:pt x="6" y="71"/>
                      <a:pt x="6" y="71"/>
                    </a:cubicBezTo>
                    <a:cubicBezTo>
                      <a:pt x="0" y="81"/>
                      <a:pt x="2" y="93"/>
                      <a:pt x="12" y="100"/>
                    </a:cubicBezTo>
                    <a:cubicBezTo>
                      <a:pt x="12" y="100"/>
                      <a:pt x="13" y="100"/>
                      <a:pt x="13" y="101"/>
                    </a:cubicBezTo>
                    <a:cubicBezTo>
                      <a:pt x="15" y="92"/>
                      <a:pt x="22" y="85"/>
                      <a:pt x="31" y="85"/>
                    </a:cubicBezTo>
                    <a:cubicBezTo>
                      <a:pt x="36" y="85"/>
                      <a:pt x="40" y="86"/>
                      <a:pt x="43" y="89"/>
                    </a:cubicBezTo>
                    <a:cubicBezTo>
                      <a:pt x="78" y="35"/>
                      <a:pt x="78" y="35"/>
                      <a:pt x="78" y="35"/>
                    </a:cubicBezTo>
                    <a:cubicBezTo>
                      <a:pt x="85" y="25"/>
                      <a:pt x="82" y="13"/>
                      <a:pt x="7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73" name="CellPhone_E8EA">
              <a:extLst>
                <a:ext uri="{FF2B5EF4-FFF2-40B4-BE49-F238E27FC236}">
                  <a16:creationId xmlns:a16="http://schemas.microsoft.com/office/drawing/2014/main" id="{5AE27A68-699F-45C4-8365-EC8128D1069F}"/>
                </a:ext>
              </a:extLst>
            </p:cNvPr>
            <p:cNvSpPr>
              <a:spLocks noChangeAspect="1" noEditPoints="1"/>
            </p:cNvSpPr>
            <p:nvPr/>
          </p:nvSpPr>
          <p:spPr bwMode="auto">
            <a:xfrm>
              <a:off x="6490923" y="1610486"/>
              <a:ext cx="211864" cy="353049"/>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4224"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cxnSp>
          <p:nvCxnSpPr>
            <p:cNvPr id="74" name="Straight Connector 73">
              <a:extLst>
                <a:ext uri="{FF2B5EF4-FFF2-40B4-BE49-F238E27FC236}">
                  <a16:creationId xmlns:a16="http://schemas.microsoft.com/office/drawing/2014/main" id="{5BADEC6F-7134-4420-8849-943A1EF97546}"/>
                </a:ext>
              </a:extLst>
            </p:cNvPr>
            <p:cNvCxnSpPr>
              <a:cxnSpLocks/>
            </p:cNvCxnSpPr>
            <p:nvPr/>
          </p:nvCxnSpPr>
          <p:spPr>
            <a:xfrm>
              <a:off x="6573314" y="1916461"/>
              <a:ext cx="47081"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225" name="Straight Connector 224">
            <a:extLst>
              <a:ext uri="{FF2B5EF4-FFF2-40B4-BE49-F238E27FC236}">
                <a16:creationId xmlns:a16="http://schemas.microsoft.com/office/drawing/2014/main" id="{A8AEF3C6-E6D8-4E36-9B08-DF580005DEDC}"/>
              </a:ext>
            </a:extLst>
          </p:cNvPr>
          <p:cNvCxnSpPr>
            <a:cxnSpLocks/>
          </p:cNvCxnSpPr>
          <p:nvPr/>
        </p:nvCxnSpPr>
        <p:spPr>
          <a:xfrm>
            <a:off x="1051246" y="3176632"/>
            <a:ext cx="0" cy="153525"/>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C5F795F0-981D-49A3-8544-55AF5C2319F3}"/>
              </a:ext>
            </a:extLst>
          </p:cNvPr>
          <p:cNvCxnSpPr>
            <a:cxnSpLocks/>
          </p:cNvCxnSpPr>
          <p:nvPr/>
        </p:nvCxnSpPr>
        <p:spPr>
          <a:xfrm>
            <a:off x="405265" y="3176632"/>
            <a:ext cx="0" cy="153525"/>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74BBB275-8609-4418-87E8-1CDA392D9E23}"/>
              </a:ext>
            </a:extLst>
          </p:cNvPr>
          <p:cNvCxnSpPr>
            <a:cxnSpLocks/>
          </p:cNvCxnSpPr>
          <p:nvPr/>
        </p:nvCxnSpPr>
        <p:spPr>
          <a:xfrm>
            <a:off x="666505" y="3176632"/>
            <a:ext cx="0" cy="153525"/>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1" name="Connector: Elbow 310">
            <a:extLst>
              <a:ext uri="{FF2B5EF4-FFF2-40B4-BE49-F238E27FC236}">
                <a16:creationId xmlns:a16="http://schemas.microsoft.com/office/drawing/2014/main" id="{1894E009-10C6-491B-98D8-5BDCEEB11732}"/>
              </a:ext>
            </a:extLst>
          </p:cNvPr>
          <p:cNvCxnSpPr>
            <a:cxnSpLocks/>
            <a:stCxn id="389" idx="1"/>
          </p:cNvCxnSpPr>
          <p:nvPr/>
        </p:nvCxnSpPr>
        <p:spPr>
          <a:xfrm rot="10800000" flipV="1">
            <a:off x="1085622" y="501395"/>
            <a:ext cx="7405746" cy="1404719"/>
          </a:xfrm>
          <a:prstGeom prst="bentConnector3">
            <a:avLst>
              <a:gd name="adj1" fmla="val 2926"/>
            </a:avLst>
          </a:prstGeom>
          <a:ln w="19050">
            <a:solidFill>
              <a:schemeClr val="tx1">
                <a:lumMod val="60000"/>
                <a:lumOff val="40000"/>
              </a:schemeClr>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sp>
        <p:nvSpPr>
          <p:cNvPr id="264" name="Rectangle 263">
            <a:hlinkClick r:id="rId9" tooltip="System Center Configuration Manager provides security capabilities including patching, OS and app deployment, Mobile Device management (via Intune), and more"/>
            <a:extLst>
              <a:ext uri="{FF2B5EF4-FFF2-40B4-BE49-F238E27FC236}">
                <a16:creationId xmlns:a16="http://schemas.microsoft.com/office/drawing/2014/main" id="{51E6FFD1-9711-4B01-BA9F-47D97A6ECFF8}"/>
              </a:ext>
            </a:extLst>
          </p:cNvPr>
          <p:cNvSpPr/>
          <p:nvPr/>
        </p:nvSpPr>
        <p:spPr>
          <a:xfrm>
            <a:off x="261457" y="4154524"/>
            <a:ext cx="1530548" cy="331116"/>
          </a:xfrm>
          <a:prstGeom prst="rect">
            <a:avLst/>
          </a:prstGeom>
          <a:solidFill>
            <a:schemeClr val="bg1"/>
          </a:solid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91440" rIns="45720" rtlCol="0" anchor="ctr">
            <a:spAutoFit/>
          </a:bodyPr>
          <a:lstStyle/>
          <a:p>
            <a:pPr marL="0" marR="0" lvl="0" indent="0" algn="ctr" defTabSz="914400" rtl="0" eaLnBrk="1" fontAlgn="auto" latinLnBrk="0" hangingPunct="1">
              <a:lnSpc>
                <a:spcPct val="97000"/>
              </a:lnSpc>
              <a:spcBef>
                <a:spcPts val="0"/>
              </a:spcBef>
              <a:spcAft>
                <a:spcPts val="0"/>
              </a:spcAft>
              <a:buClrTx/>
              <a:buSzTx/>
              <a:buFontTx/>
              <a:buNone/>
              <a:tabLst/>
              <a:defRPr/>
            </a:pPr>
            <a:r>
              <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System Center </a:t>
            </a:r>
            <a:br>
              <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br>
            <a:r>
              <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Configuration Manager</a:t>
            </a:r>
          </a:p>
        </p:txBody>
      </p:sp>
      <p:grpSp>
        <p:nvGrpSpPr>
          <p:cNvPr id="377" name="Group 376">
            <a:extLst>
              <a:ext uri="{FF2B5EF4-FFF2-40B4-BE49-F238E27FC236}">
                <a16:creationId xmlns:a16="http://schemas.microsoft.com/office/drawing/2014/main" id="{3DC9AED3-2E71-4895-AC21-1264D153E87D}"/>
              </a:ext>
            </a:extLst>
          </p:cNvPr>
          <p:cNvGrpSpPr/>
          <p:nvPr/>
        </p:nvGrpSpPr>
        <p:grpSpPr>
          <a:xfrm>
            <a:off x="10718002" y="541001"/>
            <a:ext cx="1119543" cy="393032"/>
            <a:chOff x="8300454" y="1767006"/>
            <a:chExt cx="1466272" cy="514759"/>
          </a:xfrm>
        </p:grpSpPr>
        <p:pic>
          <p:nvPicPr>
            <p:cNvPr id="378" name="Picture 377">
              <a:extLst>
                <a:ext uri="{FF2B5EF4-FFF2-40B4-BE49-F238E27FC236}">
                  <a16:creationId xmlns:a16="http://schemas.microsoft.com/office/drawing/2014/main" id="{638EDBF6-B953-4C74-81EF-3B731B5B8ABE}"/>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558623" y="1783476"/>
              <a:ext cx="208103" cy="208103"/>
            </a:xfrm>
            <a:prstGeom prst="rect">
              <a:avLst/>
            </a:prstGeom>
          </p:spPr>
        </p:pic>
        <p:pic>
          <p:nvPicPr>
            <p:cNvPr id="379" name="Picture 378">
              <a:extLst>
                <a:ext uri="{FF2B5EF4-FFF2-40B4-BE49-F238E27FC236}">
                  <a16:creationId xmlns:a16="http://schemas.microsoft.com/office/drawing/2014/main" id="{F02A9BA8-062C-489D-87A1-FC090C12E1F5}"/>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307258" y="1792586"/>
              <a:ext cx="192790" cy="179187"/>
            </a:xfrm>
            <a:prstGeom prst="rect">
              <a:avLst/>
            </a:prstGeom>
          </p:spPr>
        </p:pic>
        <p:pic>
          <p:nvPicPr>
            <p:cNvPr id="380" name="Picture 379">
              <a:extLst>
                <a:ext uri="{FF2B5EF4-FFF2-40B4-BE49-F238E27FC236}">
                  <a16:creationId xmlns:a16="http://schemas.microsoft.com/office/drawing/2014/main" id="{4D14C96F-B880-43EC-A371-625ECD64E4E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050547" y="1769346"/>
              <a:ext cx="325564" cy="228009"/>
            </a:xfrm>
            <a:prstGeom prst="rect">
              <a:avLst/>
            </a:prstGeom>
          </p:spPr>
        </p:pic>
        <p:pic>
          <p:nvPicPr>
            <p:cNvPr id="381" name="Picture 380">
              <a:extLst>
                <a:ext uri="{FF2B5EF4-FFF2-40B4-BE49-F238E27FC236}">
                  <a16:creationId xmlns:a16="http://schemas.microsoft.com/office/drawing/2014/main" id="{76CF4BC8-DE85-42C6-A189-9BB94EF96AE2}"/>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8648283" y="1767006"/>
              <a:ext cx="230348" cy="230350"/>
            </a:xfrm>
            <a:prstGeom prst="rect">
              <a:avLst/>
            </a:prstGeom>
          </p:spPr>
        </p:pic>
        <p:pic>
          <p:nvPicPr>
            <p:cNvPr id="382" name="Picture 381">
              <a:extLst>
                <a:ext uri="{FF2B5EF4-FFF2-40B4-BE49-F238E27FC236}">
                  <a16:creationId xmlns:a16="http://schemas.microsoft.com/office/drawing/2014/main" id="{56C7513C-9870-48F8-9A02-0D08D27B1A54}"/>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8636222" y="2023402"/>
              <a:ext cx="261786" cy="258363"/>
            </a:xfrm>
            <a:prstGeom prst="rect">
              <a:avLst/>
            </a:prstGeom>
          </p:spPr>
        </p:pic>
        <p:pic>
          <p:nvPicPr>
            <p:cNvPr id="383" name="Picture 382">
              <a:extLst>
                <a:ext uri="{FF2B5EF4-FFF2-40B4-BE49-F238E27FC236}">
                  <a16:creationId xmlns:a16="http://schemas.microsoft.com/office/drawing/2014/main" id="{51E4A419-4928-4271-91BB-E3202E610E31}"/>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8300454" y="2049338"/>
              <a:ext cx="206489" cy="206491"/>
            </a:xfrm>
            <a:prstGeom prst="rect">
              <a:avLst/>
            </a:prstGeom>
          </p:spPr>
        </p:pic>
        <p:grpSp>
          <p:nvGrpSpPr>
            <p:cNvPr id="384" name="Group 383">
              <a:extLst>
                <a:ext uri="{FF2B5EF4-FFF2-40B4-BE49-F238E27FC236}">
                  <a16:creationId xmlns:a16="http://schemas.microsoft.com/office/drawing/2014/main" id="{B592071A-C5F0-4DC4-B32F-5EB42925D1C8}"/>
                </a:ext>
              </a:extLst>
            </p:cNvPr>
            <p:cNvGrpSpPr/>
            <p:nvPr/>
          </p:nvGrpSpPr>
          <p:grpSpPr>
            <a:xfrm>
              <a:off x="9050410" y="2135001"/>
              <a:ext cx="366784" cy="88889"/>
              <a:chOff x="849398" y="952695"/>
              <a:chExt cx="418521" cy="101429"/>
            </a:xfrm>
            <a:solidFill>
              <a:schemeClr val="tx1">
                <a:lumMod val="65000"/>
                <a:lumOff val="35000"/>
              </a:schemeClr>
            </a:solidFill>
          </p:grpSpPr>
          <p:sp>
            <p:nvSpPr>
              <p:cNvPr id="385" name="Oval 384">
                <a:extLst>
                  <a:ext uri="{FF2B5EF4-FFF2-40B4-BE49-F238E27FC236}">
                    <a16:creationId xmlns:a16="http://schemas.microsoft.com/office/drawing/2014/main" id="{2E4E5003-AE36-418E-847A-9CB05C58B530}"/>
                  </a:ext>
                </a:extLst>
              </p:cNvPr>
              <p:cNvSpPr/>
              <p:nvPr/>
            </p:nvSpPr>
            <p:spPr bwMode="auto">
              <a:xfrm>
                <a:off x="849398" y="952702"/>
                <a:ext cx="101412" cy="101414"/>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86" name="Oval 385">
                <a:extLst>
                  <a:ext uri="{FF2B5EF4-FFF2-40B4-BE49-F238E27FC236}">
                    <a16:creationId xmlns:a16="http://schemas.microsoft.com/office/drawing/2014/main" id="{D3369BB6-F6DB-4083-A449-EBF37F2C4869}"/>
                  </a:ext>
                </a:extLst>
              </p:cNvPr>
              <p:cNvSpPr/>
              <p:nvPr/>
            </p:nvSpPr>
            <p:spPr bwMode="auto">
              <a:xfrm>
                <a:off x="1007959" y="952710"/>
                <a:ext cx="101416" cy="101414"/>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87" name="Oval 386">
                <a:extLst>
                  <a:ext uri="{FF2B5EF4-FFF2-40B4-BE49-F238E27FC236}">
                    <a16:creationId xmlns:a16="http://schemas.microsoft.com/office/drawing/2014/main" id="{DCDB1B46-8A05-433D-B226-E88FF3E12018}"/>
                  </a:ext>
                </a:extLst>
              </p:cNvPr>
              <p:cNvSpPr/>
              <p:nvPr/>
            </p:nvSpPr>
            <p:spPr bwMode="auto">
              <a:xfrm>
                <a:off x="1166503" y="952695"/>
                <a:ext cx="101416" cy="101416"/>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
        <p:nvSpPr>
          <p:cNvPr id="390" name="Rectangle 389">
            <a:hlinkClick r:id="rId16" tooltip="Customer Lockbox gives customers explicit control in the very rare instances when a Microsoft engineer may need access to customer content to resolve a customer issue. "/>
            <a:extLst>
              <a:ext uri="{FF2B5EF4-FFF2-40B4-BE49-F238E27FC236}">
                <a16:creationId xmlns:a16="http://schemas.microsoft.com/office/drawing/2014/main" id="{C4DDC3F1-8B51-460F-A4AA-74184895ADCD}"/>
              </a:ext>
            </a:extLst>
          </p:cNvPr>
          <p:cNvSpPr/>
          <p:nvPr/>
        </p:nvSpPr>
        <p:spPr>
          <a:xfrm>
            <a:off x="8795329" y="869158"/>
            <a:ext cx="1160724" cy="219456"/>
          </a:xfrm>
          <a:prstGeom prst="rect">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Customer Lockbox</a:t>
            </a:r>
          </a:p>
        </p:txBody>
      </p:sp>
      <p:sp>
        <p:nvSpPr>
          <p:cNvPr id="392" name="Rectangle 391">
            <a:hlinkClick r:id="rId17" tooltip="Secure score is like a credit score for security. It assesses regular activities and security settings, assigns a score, and helps you plan to mitigate your risks. Supports Office 365 and Windows 10. "/>
            <a:extLst>
              <a:ext uri="{FF2B5EF4-FFF2-40B4-BE49-F238E27FC236}">
                <a16:creationId xmlns:a16="http://schemas.microsoft.com/office/drawing/2014/main" id="{463EA259-6009-4C93-9158-007EB9CC6612}"/>
              </a:ext>
            </a:extLst>
          </p:cNvPr>
          <p:cNvSpPr/>
          <p:nvPr/>
        </p:nvSpPr>
        <p:spPr>
          <a:xfrm>
            <a:off x="8792072" y="619589"/>
            <a:ext cx="1160724" cy="219456"/>
          </a:xfrm>
          <a:prstGeom prst="rect">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Secure Score</a:t>
            </a:r>
          </a:p>
        </p:txBody>
      </p:sp>
      <p:sp>
        <p:nvSpPr>
          <p:cNvPr id="394" name="Rectangle 393">
            <a:extLst>
              <a:ext uri="{FF2B5EF4-FFF2-40B4-BE49-F238E27FC236}">
                <a16:creationId xmlns:a16="http://schemas.microsoft.com/office/drawing/2014/main" id="{3E92F583-F400-4B87-A257-E0D0357919B1}"/>
              </a:ext>
            </a:extLst>
          </p:cNvPr>
          <p:cNvSpPr/>
          <p:nvPr/>
        </p:nvSpPr>
        <p:spPr>
          <a:xfrm>
            <a:off x="6451931" y="921549"/>
            <a:ext cx="1803257" cy="922945"/>
          </a:xfrm>
          <a:prstGeom prst="rect">
            <a:avLst/>
          </a:prstGeom>
          <a:noFill/>
          <a:ln w="14224">
            <a:noFill/>
          </a:ln>
        </p:spPr>
        <p:txBody>
          <a:bodyPr wrap="square">
            <a:spAutoFit/>
          </a:bodyPr>
          <a:lstStyle/>
          <a:p>
            <a:pPr marL="0" marR="0" lvl="0" indent="0" algn="l" defTabSz="914400" rtl="0" eaLnBrk="1" fontAlgn="auto" latinLnBrk="0" hangingPunct="1">
              <a:lnSpc>
                <a:spcPct val="97000"/>
              </a:lnSpc>
              <a:spcBef>
                <a:spcPts val="0"/>
              </a:spcBef>
              <a:spcAft>
                <a:spcPts val="0"/>
              </a:spcAft>
              <a:buClrTx/>
              <a:buSzTx/>
              <a:buFontTx/>
              <a:buNone/>
              <a:tabLst/>
              <a:defRPr/>
            </a:pPr>
            <a:r>
              <a:rPr kumimoji="0" lang="en-US" sz="1050" b="1" i="0" u="none" strike="noStrike" kern="1200" cap="none" spc="0" normalizeH="0" baseline="0" noProof="0">
                <a:ln>
                  <a:noFill/>
                </a:ln>
                <a:gradFill>
                  <a:gsLst>
                    <a:gs pos="0">
                      <a:srgbClr val="505050"/>
                    </a:gs>
                    <a:gs pos="100000">
                      <a:srgbClr val="505050"/>
                    </a:gs>
                  </a:gsLst>
                  <a:lin ang="5400000" scaled="1"/>
                </a:gradFill>
                <a:effectLst/>
                <a:uLnTx/>
                <a:uFillTx/>
                <a:latin typeface="Segoe UI" panose="020B0502040204020203" pitchFamily="34" charset="0"/>
                <a:ea typeface="+mn-ea"/>
                <a:cs typeface="Segoe UI" panose="020B0502040204020203" pitchFamily="34" charset="0"/>
              </a:rPr>
              <a:t>Roadmaps and Guidance</a:t>
            </a:r>
          </a:p>
          <a:p>
            <a:pPr marL="0" marR="0" lvl="0" indent="0" algn="l" defTabSz="914400" rtl="0" eaLnBrk="1" fontAlgn="auto" latinLnBrk="0" hangingPunct="1">
              <a:lnSpc>
                <a:spcPct val="97000"/>
              </a:lnSpc>
              <a:spcBef>
                <a:spcPts val="0"/>
              </a:spcBef>
              <a:spcAft>
                <a:spcPts val="0"/>
              </a:spcAft>
              <a:buClrTx/>
              <a:buSzTx/>
              <a:buFontTx/>
              <a:buNone/>
              <a:tabLst/>
              <a:defRPr/>
            </a:pPr>
            <a:endPar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a:p>
            <a:pPr marL="228600" marR="0" lvl="0" indent="-228600" algn="l" defTabSz="914400" rtl="0" eaLnBrk="1" fontAlgn="auto" latinLnBrk="0" hangingPunct="1">
              <a:lnSpc>
                <a:spcPct val="97000"/>
              </a:lnSpc>
              <a:spcBef>
                <a:spcPts val="0"/>
              </a:spcBef>
              <a:spcAft>
                <a:spcPts val="300"/>
              </a:spcAft>
              <a:buClrTx/>
              <a:buSzTx/>
              <a:buFont typeface="+mj-lt"/>
              <a:buAutoNum type="arabicPeriod"/>
              <a:tabLst/>
              <a:defRPr/>
            </a:pPr>
            <a:r>
              <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hlinkClick r:id="rId18" tooltip="The Securing Privileged Access (SPA) roadmap guides you through the fastest and most effective way to mitigate credential theft and other attacks to privileged accounts. "/>
              </a:rPr>
              <a:t>Securing Privileged Access</a:t>
            </a:r>
            <a:endPar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a:p>
            <a:pPr marL="228600" marR="0" lvl="0" indent="-228600" algn="l" defTabSz="914400" rtl="0" eaLnBrk="1" fontAlgn="auto" latinLnBrk="0" hangingPunct="1">
              <a:lnSpc>
                <a:spcPct val="97000"/>
              </a:lnSpc>
              <a:spcBef>
                <a:spcPts val="0"/>
              </a:spcBef>
              <a:spcAft>
                <a:spcPts val="300"/>
              </a:spcAft>
              <a:buClrTx/>
              <a:buSzTx/>
              <a:buFont typeface="+mj-lt"/>
              <a:buAutoNum type="arabicPeriod"/>
              <a:tabLst/>
              <a:defRPr/>
            </a:pPr>
            <a:r>
              <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hlinkClick r:id="rId19" tooltip="The Office 365 Security Roadmap guides you through the fastest and most effective way to protect against current attacks on your assets hosted in Office 365"/>
              </a:rPr>
              <a:t>Office 365 Security</a:t>
            </a:r>
            <a:endPar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a:p>
            <a:pPr marL="228600" marR="0" lvl="0" indent="-228600" algn="l" defTabSz="914400" rtl="0" eaLnBrk="1" fontAlgn="auto" latinLnBrk="0" hangingPunct="1">
              <a:lnSpc>
                <a:spcPct val="97000"/>
              </a:lnSpc>
              <a:spcBef>
                <a:spcPts val="0"/>
              </a:spcBef>
              <a:spcAft>
                <a:spcPts val="300"/>
              </a:spcAft>
              <a:buClrTx/>
              <a:buSzTx/>
              <a:buFont typeface="+mj-lt"/>
              <a:buAutoNum type="arabicPeriod"/>
              <a:tabLst/>
              <a:defRPr/>
            </a:pPr>
            <a:r>
              <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hlinkClick r:id="rId20" tooltip="The Rapid Cyberattack roadmap guides you through the fastest and most effective mitigations for ransomware and rapid destructive attacks like Wannacrypt and (not)Petya"/>
              </a:rPr>
              <a:t>Rapid Cyberattacks (</a:t>
            </a:r>
            <a:r>
              <a:rPr kumimoji="0" lang="en-US" sz="800" b="0" i="0" u="none" strike="noStrike" kern="1200" cap="none" spc="0" normalizeH="0" baseline="0" noProof="0" err="1">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hlinkClick r:id="rId20" tooltip="The Rapid Cyberattack roadmap guides you through the fastest and most effective mitigations for ransomware and rapid destructive attacks like Wannacrypt and (not)Petya"/>
              </a:rPr>
              <a:t>Wannacrypt</a:t>
            </a:r>
            <a:r>
              <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hlinkClick r:id="rId20" tooltip="The Rapid Cyberattack roadmap guides you through the fastest and most effective mitigations for ransomware and rapid destructive attacks like Wannacrypt and (not)Petya"/>
              </a:rPr>
              <a:t>/Petya)</a:t>
            </a:r>
            <a:endPar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395" name="Rectangle 394">
            <a:extLst>
              <a:ext uri="{FF2B5EF4-FFF2-40B4-BE49-F238E27FC236}">
                <a16:creationId xmlns:a16="http://schemas.microsoft.com/office/drawing/2014/main" id="{17C1F6CF-E499-44BF-8FD8-CCCBC1846237}"/>
              </a:ext>
            </a:extLst>
          </p:cNvPr>
          <p:cNvSpPr/>
          <p:nvPr/>
        </p:nvSpPr>
        <p:spPr bwMode="auto">
          <a:xfrm>
            <a:off x="10375853" y="1519843"/>
            <a:ext cx="1600200" cy="3988530"/>
          </a:xfrm>
          <a:prstGeom prst="rect">
            <a:avLst/>
          </a:prstGeom>
          <a:solidFill>
            <a:schemeClr val="bg1"/>
          </a:solidFill>
          <a:ln>
            <a:noFill/>
            <a:headEnd type="none" w="med" len="med"/>
            <a:tailEnd type="none" w="med" len="med"/>
          </a:ln>
          <a:effectLst>
            <a:outerShdw blurRad="127000" dist="254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6" name="Rectangle 395">
            <a:hlinkClick r:id="rId21" tooltip="Azure Active Directory (Azure AD) is Microsoft’s multi-tenant, cloud-based directory, and identity management service that combines core directory services, application access management, and identity protection into a single solution."/>
            <a:extLst>
              <a:ext uri="{FF2B5EF4-FFF2-40B4-BE49-F238E27FC236}">
                <a16:creationId xmlns:a16="http://schemas.microsoft.com/office/drawing/2014/main" id="{232F512B-4073-48D9-888F-D4C61A9BEAB4}"/>
              </a:ext>
            </a:extLst>
          </p:cNvPr>
          <p:cNvSpPr/>
          <p:nvPr/>
        </p:nvSpPr>
        <p:spPr>
          <a:xfrm>
            <a:off x="10445389" y="1543652"/>
            <a:ext cx="1499616" cy="392899"/>
          </a:xfrm>
          <a:prstGeom prst="rect">
            <a:avLst/>
          </a:prstGeom>
          <a:solidFill>
            <a:schemeClr val="bg1"/>
          </a:solidFill>
          <a:ln w="14224">
            <a:noFill/>
          </a:ln>
        </p:spPr>
        <p:style>
          <a:lnRef idx="2">
            <a:schemeClr val="accent1">
              <a:shade val="50000"/>
            </a:schemeClr>
          </a:lnRef>
          <a:fillRef idx="1">
            <a:schemeClr val="accent1"/>
          </a:fillRef>
          <a:effectRef idx="0">
            <a:schemeClr val="accent1"/>
          </a:effectRef>
          <a:fontRef idx="minor">
            <a:schemeClr val="lt1"/>
          </a:fontRef>
        </p:style>
        <p:txBody>
          <a:bodyPr lIns="365760" rtlCol="0" anchor="t" anchorCtr="0">
            <a:noAutofit/>
          </a:bodyPr>
          <a:lstStyle/>
          <a:p>
            <a:pPr marL="0" marR="0" lvl="0" indent="0" algn="l" defTabSz="914400" rtl="0" eaLnBrk="1" fontAlgn="auto" latinLnBrk="0" hangingPunct="1">
              <a:lnSpc>
                <a:spcPct val="100000"/>
              </a:lnSpc>
              <a:spcBef>
                <a:spcPts val="0"/>
              </a:spcBef>
              <a:spcAft>
                <a:spcPts val="200"/>
              </a:spcAft>
              <a:buClrTx/>
              <a:buSzTx/>
              <a:buFontTx/>
              <a:buNone/>
              <a:tabLst/>
              <a:defRPr/>
            </a:pPr>
            <a:r>
              <a:rPr kumimoji="0" lang="en-US" sz="9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Active</a:t>
            </a:r>
            <a:br>
              <a:rPr kumimoji="0" lang="en-US" sz="9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br>
            <a:r>
              <a:rPr kumimoji="0" lang="en-US" sz="9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Directory</a:t>
            </a:r>
          </a:p>
        </p:txBody>
      </p:sp>
      <p:sp>
        <p:nvSpPr>
          <p:cNvPr id="415" name="Rectangle 414">
            <a:hlinkClick r:id="rId22" tooltip="PAWs provide a dedicated secure OS to isolate and protect privileged credentials from common attack vectors (recommended even with a PAM solution). PAWs are also a foundational component of how Microsoft secures cloud services. "/>
            <a:extLst>
              <a:ext uri="{FF2B5EF4-FFF2-40B4-BE49-F238E27FC236}">
                <a16:creationId xmlns:a16="http://schemas.microsoft.com/office/drawing/2014/main" id="{DA0E1A56-6BCA-4D48-A3D8-5864518B1100}"/>
              </a:ext>
            </a:extLst>
          </p:cNvPr>
          <p:cNvSpPr/>
          <p:nvPr/>
        </p:nvSpPr>
        <p:spPr>
          <a:xfrm>
            <a:off x="2434539" y="5116379"/>
            <a:ext cx="9465941" cy="210312"/>
          </a:xfrm>
          <a:prstGeom prst="rect">
            <a:avLst/>
          </a:prstGeom>
          <a:solidFill>
            <a:srgbClr val="FEECED"/>
          </a:solidFill>
          <a:ln w="14224">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cxnSp>
        <p:nvCxnSpPr>
          <p:cNvPr id="416" name="Straight Connector 415">
            <a:extLst>
              <a:ext uri="{FF2B5EF4-FFF2-40B4-BE49-F238E27FC236}">
                <a16:creationId xmlns:a16="http://schemas.microsoft.com/office/drawing/2014/main" id="{1FB27A8A-986B-4EE1-A675-365750CE6C35}"/>
              </a:ext>
            </a:extLst>
          </p:cNvPr>
          <p:cNvCxnSpPr>
            <a:cxnSpLocks/>
          </p:cNvCxnSpPr>
          <p:nvPr/>
        </p:nvCxnSpPr>
        <p:spPr>
          <a:xfrm>
            <a:off x="10462464" y="1864220"/>
            <a:ext cx="0" cy="2462749"/>
          </a:xfrm>
          <a:prstGeom prst="line">
            <a:avLst/>
          </a:prstGeom>
          <a:ln w="28575">
            <a:solidFill>
              <a:schemeClr val="accent4"/>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17" name="Rectangle 416">
            <a:hlinkClick r:id="rId23" tooltip="Azure Advanced Threat Protection (ATP) detects on-premises Active Directory attacks using behavioral analysis (UEBA) + specific detections for Pass the Hash/Ticket/Password, Golden Ticket, Skeleton Key, and others."/>
            <a:extLst>
              <a:ext uri="{FF2B5EF4-FFF2-40B4-BE49-F238E27FC236}">
                <a16:creationId xmlns:a16="http://schemas.microsoft.com/office/drawing/2014/main" id="{0D191FAB-41E4-4F33-A585-0EAAB6AEC018}"/>
              </a:ext>
            </a:extLst>
          </p:cNvPr>
          <p:cNvSpPr/>
          <p:nvPr/>
        </p:nvSpPr>
        <p:spPr>
          <a:xfrm>
            <a:off x="10977239" y="4549447"/>
            <a:ext cx="773572" cy="211725"/>
          </a:xfrm>
          <a:prstGeom prst="rect">
            <a:avLst/>
          </a:prstGeom>
          <a:no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ctr">
            <a:spAutoFit/>
          </a:bodyPr>
          <a:lstStyle/>
          <a:p>
            <a:pPr marL="0" marR="0" lvl="0" indent="0" algn="ctr" defTabSz="914400" rtl="0" eaLnBrk="1" fontAlgn="auto" latinLnBrk="0" hangingPunct="1">
              <a:lnSpc>
                <a:spcPct val="97000"/>
              </a:lnSpc>
              <a:spcBef>
                <a:spcPts val="0"/>
              </a:spcBef>
              <a:spcAft>
                <a:spcPts val="0"/>
              </a:spcAft>
              <a:buClrTx/>
              <a:buSzTx/>
              <a:buFontTx/>
              <a:buNone/>
              <a:tabLst/>
              <a:defRPr/>
            </a:pPr>
            <a:r>
              <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ATP</a:t>
            </a:r>
          </a:p>
        </p:txBody>
      </p:sp>
      <p:cxnSp>
        <p:nvCxnSpPr>
          <p:cNvPr id="418" name="Straight Connector 417">
            <a:extLst>
              <a:ext uri="{FF2B5EF4-FFF2-40B4-BE49-F238E27FC236}">
                <a16:creationId xmlns:a16="http://schemas.microsoft.com/office/drawing/2014/main" id="{783A7AE9-61E5-4373-ABC1-5A4C811792EC}"/>
              </a:ext>
            </a:extLst>
          </p:cNvPr>
          <p:cNvCxnSpPr>
            <a:cxnSpLocks/>
          </p:cNvCxnSpPr>
          <p:nvPr/>
        </p:nvCxnSpPr>
        <p:spPr>
          <a:xfrm flipH="1">
            <a:off x="10689271" y="4670539"/>
            <a:ext cx="257279" cy="0"/>
          </a:xfrm>
          <a:prstGeom prst="line">
            <a:avLst/>
          </a:prstGeom>
          <a:ln w="19050">
            <a:solidFill>
              <a:schemeClr val="tx1"/>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sp>
        <p:nvSpPr>
          <p:cNvPr id="420" name="Rectangle 419">
            <a:extLst>
              <a:ext uri="{FF2B5EF4-FFF2-40B4-BE49-F238E27FC236}">
                <a16:creationId xmlns:a16="http://schemas.microsoft.com/office/drawing/2014/main" id="{1B6FAF7A-D9DA-47AB-BDE1-4EFFC2A16B0B}"/>
              </a:ext>
            </a:extLst>
          </p:cNvPr>
          <p:cNvSpPr/>
          <p:nvPr/>
        </p:nvSpPr>
        <p:spPr>
          <a:xfrm>
            <a:off x="8502616" y="1510817"/>
            <a:ext cx="1627632" cy="261610"/>
          </a:xfrm>
          <a:prstGeom prst="rect">
            <a:avLst/>
          </a:prstGeom>
          <a:solidFill>
            <a:schemeClr val="accent2"/>
          </a:solidFill>
        </p:spPr>
        <p:txBody>
          <a:bodyPr wrap="square" rIns="9144">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75" b="1" i="0" u="none" strike="noStrike" kern="1200" cap="none" spc="0" normalizeH="0" baseline="0" noProof="0">
                <a:ln>
                  <a:noFill/>
                </a:ln>
                <a:gradFill>
                  <a:gsLst>
                    <a:gs pos="0">
                      <a:srgbClr val="FFFFFF"/>
                    </a:gs>
                    <a:gs pos="100000">
                      <a:srgbClr val="FFFFFF"/>
                    </a:gs>
                  </a:gsLst>
                  <a:lin ang="5400000" scaled="1"/>
                </a:gradFill>
                <a:effectLst/>
                <a:uLnTx/>
                <a:uFillTx/>
                <a:latin typeface="Segoe"/>
                <a:ea typeface="+mn-ea"/>
                <a:cs typeface="+mn-cs"/>
              </a:rPr>
              <a:t>Information Protection</a:t>
            </a:r>
          </a:p>
        </p:txBody>
      </p:sp>
      <p:grpSp>
        <p:nvGrpSpPr>
          <p:cNvPr id="461" name="Group 460">
            <a:extLst>
              <a:ext uri="{FF2B5EF4-FFF2-40B4-BE49-F238E27FC236}">
                <a16:creationId xmlns:a16="http://schemas.microsoft.com/office/drawing/2014/main" id="{325B9E10-4B03-43F0-BBB3-2EA2A45A8643}"/>
              </a:ext>
            </a:extLst>
          </p:cNvPr>
          <p:cNvGrpSpPr/>
          <p:nvPr/>
        </p:nvGrpSpPr>
        <p:grpSpPr>
          <a:xfrm>
            <a:off x="8689713" y="5859978"/>
            <a:ext cx="1316736" cy="226665"/>
            <a:chOff x="8958123" y="5771232"/>
            <a:chExt cx="1499616" cy="226665"/>
          </a:xfrm>
          <a:solidFill>
            <a:schemeClr val="bg2"/>
          </a:solidFill>
        </p:grpSpPr>
        <p:sp>
          <p:nvSpPr>
            <p:cNvPr id="462" name="Rectangle 461">
              <a:extLst>
                <a:ext uri="{FF2B5EF4-FFF2-40B4-BE49-F238E27FC236}">
                  <a16:creationId xmlns:a16="http://schemas.microsoft.com/office/drawing/2014/main" id="{830A174F-9E95-463B-98AC-F9DC8339745C}"/>
                </a:ext>
              </a:extLst>
            </p:cNvPr>
            <p:cNvSpPr/>
            <p:nvPr/>
          </p:nvSpPr>
          <p:spPr>
            <a:xfrm>
              <a:off x="8958123" y="5771232"/>
              <a:ext cx="1499616" cy="226665"/>
            </a:xfrm>
            <a:prstGeom prst="rect">
              <a:avLst/>
            </a:prstGeom>
            <a:solidFill>
              <a:schemeClr val="bg1">
                <a:lumMod val="95000"/>
              </a:schemeClr>
            </a:solidFill>
            <a:ln w="14224">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lIns="137160" rIns="45720" rtlCol="0" anchor="ctr">
              <a:spAutoFit/>
            </a:bodyPr>
            <a:lstStyle/>
            <a:p>
              <a:pPr marL="115888" marR="0" lvl="0" indent="0" algn="l" defTabSz="914400" rtl="0" eaLnBrk="1" fontAlgn="auto" latinLnBrk="0" hangingPunct="1">
                <a:lnSpc>
                  <a:spcPct val="97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Endpoint DLP</a:t>
              </a:r>
            </a:p>
          </p:txBody>
        </p:sp>
        <p:sp>
          <p:nvSpPr>
            <p:cNvPr id="463" name="Commitments_EC4D">
              <a:extLst>
                <a:ext uri="{FF2B5EF4-FFF2-40B4-BE49-F238E27FC236}">
                  <a16:creationId xmlns:a16="http://schemas.microsoft.com/office/drawing/2014/main" id="{867E86FF-1DB0-4664-9661-56B30FAB2EB7}"/>
                </a:ext>
              </a:extLst>
            </p:cNvPr>
            <p:cNvSpPr>
              <a:spLocks noChangeAspect="1" noEditPoints="1"/>
            </p:cNvSpPr>
            <p:nvPr/>
          </p:nvSpPr>
          <p:spPr bwMode="auto">
            <a:xfrm>
              <a:off x="9028318" y="5842573"/>
              <a:ext cx="117028" cy="109728"/>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grpFill/>
            <a:ln w="9525" cap="sq">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16" name="Rectangle 15">
            <a:extLst>
              <a:ext uri="{FF2B5EF4-FFF2-40B4-BE49-F238E27FC236}">
                <a16:creationId xmlns:a16="http://schemas.microsoft.com/office/drawing/2014/main" id="{43FC34BC-F941-4950-8D08-91E9B1A87610}"/>
              </a:ext>
            </a:extLst>
          </p:cNvPr>
          <p:cNvSpPr/>
          <p:nvPr/>
        </p:nvSpPr>
        <p:spPr bwMode="auto">
          <a:xfrm>
            <a:off x="6595327" y="3001954"/>
            <a:ext cx="1627632" cy="3175387"/>
          </a:xfrm>
          <a:prstGeom prst="rect">
            <a:avLst/>
          </a:prstGeom>
          <a:solidFill>
            <a:schemeClr val="bg1"/>
          </a:solidFill>
          <a:ln>
            <a:noFill/>
            <a:headEnd type="none" w="med" len="med"/>
            <a:tailEnd type="none" w="med" len="med"/>
          </a:ln>
          <a:effectLst>
            <a:outerShdw blurRad="127000" dist="254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7" name="Rectangle 96">
            <a:hlinkClick r:id="rId24" tooltip="Azure Security Center provides critical security hygiene issue detection and remediation (no additional charge) as well as threat detection to monitor for advanced and emerging threats across a hybrid environment (cloud + on premises) "/>
            <a:extLst>
              <a:ext uri="{FF2B5EF4-FFF2-40B4-BE49-F238E27FC236}">
                <a16:creationId xmlns:a16="http://schemas.microsoft.com/office/drawing/2014/main" id="{3E4B678D-9BB9-445E-AEED-FE1F10067B9A}"/>
              </a:ext>
            </a:extLst>
          </p:cNvPr>
          <p:cNvSpPr/>
          <p:nvPr/>
        </p:nvSpPr>
        <p:spPr>
          <a:xfrm>
            <a:off x="6846868" y="3075593"/>
            <a:ext cx="1322358" cy="2498896"/>
          </a:xfrm>
          <a:prstGeom prst="rect">
            <a:avLst/>
          </a:prstGeom>
          <a:noFill/>
          <a:ln w="14224">
            <a:noFill/>
          </a:ln>
        </p:spPr>
        <p:style>
          <a:lnRef idx="2">
            <a:schemeClr val="accent1">
              <a:shade val="50000"/>
            </a:schemeClr>
          </a:lnRef>
          <a:fillRef idx="1">
            <a:schemeClr val="accent1"/>
          </a:fillRef>
          <a:effectRef idx="0">
            <a:schemeClr val="accent1"/>
          </a:effectRef>
          <a:fontRef idx="minor">
            <a:schemeClr val="lt1"/>
          </a:fontRef>
        </p:style>
        <p:txBody>
          <a:bodyPr lIns="274320" rtlCol="0" anchor="t" anchorCtr="0">
            <a:noAutofit/>
          </a:bodyPr>
          <a:lstStyle/>
          <a:p>
            <a:pPr marL="0" marR="0" lvl="0" indent="0" algn="l" defTabSz="914400" rtl="0" eaLnBrk="1" fontAlgn="auto" latinLnBrk="0" hangingPunct="1">
              <a:lnSpc>
                <a:spcPct val="97000"/>
              </a:lnSpc>
              <a:spcBef>
                <a:spcPts val="0"/>
              </a:spcBef>
              <a:spcAft>
                <a:spcPts val="300"/>
              </a:spcAft>
              <a:buClrTx/>
              <a:buSzTx/>
              <a:buFontTx/>
              <a:buNone/>
              <a:tabLst/>
              <a:defRPr/>
            </a:pPr>
            <a:endPar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365" name="Rectangle 364">
            <a:hlinkClick r:id="rId25" tooltip="The Enhanced Security Administrative Environment (ESAE) provides a high security administrative forest to host PAWS and AD administrator accounts. "/>
            <a:extLst>
              <a:ext uri="{FF2B5EF4-FFF2-40B4-BE49-F238E27FC236}">
                <a16:creationId xmlns:a16="http://schemas.microsoft.com/office/drawing/2014/main" id="{DC5F2479-200F-49C1-9644-BB640F0C70EF}"/>
              </a:ext>
            </a:extLst>
          </p:cNvPr>
          <p:cNvSpPr/>
          <p:nvPr/>
        </p:nvSpPr>
        <p:spPr>
          <a:xfrm>
            <a:off x="10647554" y="5116379"/>
            <a:ext cx="1165781" cy="210312"/>
          </a:xfrm>
          <a:prstGeom prst="rect">
            <a:avLst/>
          </a:prstGeom>
          <a:noFill/>
          <a:ln w="14224">
            <a:no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ESAE Admin Forest</a:t>
            </a:r>
          </a:p>
        </p:txBody>
      </p:sp>
      <p:sp>
        <p:nvSpPr>
          <p:cNvPr id="497" name="Rectangle 496">
            <a:hlinkClick r:id="rId26" tooltip="Privileged Access Workstation (PAW) provide a dedicated workstation operating system to isolate sensitive tasks and accounts (such as administration of Active Directory, Azure, Office 365, etc.)"/>
            <a:extLst>
              <a:ext uri="{FF2B5EF4-FFF2-40B4-BE49-F238E27FC236}">
                <a16:creationId xmlns:a16="http://schemas.microsoft.com/office/drawing/2014/main" id="{BB16238B-7335-4D04-860C-07354E2DA1EB}"/>
              </a:ext>
            </a:extLst>
          </p:cNvPr>
          <p:cNvSpPr/>
          <p:nvPr/>
        </p:nvSpPr>
        <p:spPr>
          <a:xfrm>
            <a:off x="2831312" y="5158408"/>
            <a:ext cx="2430474" cy="119392"/>
          </a:xfrm>
          <a:prstGeom prst="rect">
            <a:avLst/>
          </a:prstGeom>
          <a:noFill/>
          <a:ln w="14224">
            <a:noFill/>
            <a:prstDash val="solid"/>
          </a:ln>
        </p:spPr>
        <p:style>
          <a:lnRef idx="2">
            <a:schemeClr val="accent1">
              <a:shade val="50000"/>
            </a:schemeClr>
          </a:lnRef>
          <a:fillRef idx="1">
            <a:schemeClr val="accent1"/>
          </a:fillRef>
          <a:effectRef idx="0">
            <a:schemeClr val="accent1"/>
          </a:effectRef>
          <a:fontRef idx="minor">
            <a:schemeClr val="lt1"/>
          </a:fontRef>
        </p:style>
        <p:txBody>
          <a:bodyPr lIns="45720" tIns="0" rIns="45720" bIns="0" rtlCol="0" anchor="t" anchorCtr="0">
            <a:noAutofit/>
          </a:bodyPr>
          <a:lstStyle/>
          <a:p>
            <a:pPr marL="114300" marR="0" lvl="0" indent="0" algn="l" defTabSz="914400" rtl="0" eaLnBrk="1" fontAlgn="auto" latinLnBrk="0" hangingPunct="1">
              <a:lnSpc>
                <a:spcPct val="97000"/>
              </a:lnSpc>
              <a:spcBef>
                <a:spcPts val="0"/>
              </a:spcBef>
              <a:spcAft>
                <a:spcPts val="0"/>
              </a:spcAft>
              <a:buClrTx/>
              <a:buSzTx/>
              <a:buFontTx/>
              <a:buNone/>
              <a:tabLst/>
              <a:defRPr/>
            </a:pPr>
            <a:r>
              <a:rPr kumimoji="0" lang="en-US" sz="800" b="1" i="0" u="none" strike="noStrike" kern="1200" cap="none" spc="0" normalizeH="0" baseline="0" noProof="0">
                <a:ln>
                  <a:noFill/>
                </a:ln>
                <a:gradFill>
                  <a:gsLst>
                    <a:gs pos="0">
                      <a:srgbClr val="D41123"/>
                    </a:gs>
                    <a:gs pos="100000">
                      <a:srgbClr val="D41123"/>
                    </a:gs>
                  </a:gsLst>
                  <a:lin ang="5400000" scaled="1"/>
                </a:gradFill>
                <a:effectLst/>
                <a:uLnTx/>
                <a:uFillTx/>
                <a:latin typeface="Segoe UI" panose="020B0502040204020203" pitchFamily="34" charset="0"/>
                <a:ea typeface="+mn-ea"/>
                <a:cs typeface="Segoe UI" panose="020B0502040204020203" pitchFamily="34" charset="0"/>
              </a:rPr>
              <a:t>Privileged Access Workstations (PAWs)</a:t>
            </a:r>
          </a:p>
        </p:txBody>
      </p:sp>
      <p:sp>
        <p:nvSpPr>
          <p:cNvPr id="498" name="Laptop_E770">
            <a:extLst>
              <a:ext uri="{FF2B5EF4-FFF2-40B4-BE49-F238E27FC236}">
                <a16:creationId xmlns:a16="http://schemas.microsoft.com/office/drawing/2014/main" id="{E3D1DD13-DA11-48BB-9944-947005032328}"/>
              </a:ext>
            </a:extLst>
          </p:cNvPr>
          <p:cNvSpPr>
            <a:spLocks noChangeAspect="1" noEditPoints="1"/>
          </p:cNvSpPr>
          <p:nvPr/>
        </p:nvSpPr>
        <p:spPr bwMode="auto">
          <a:xfrm>
            <a:off x="5512435" y="5149524"/>
            <a:ext cx="205552" cy="137160"/>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4224" cap="sq">
            <a:solidFill>
              <a:schemeClr val="accent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99" name="Laptop_E770">
            <a:extLst>
              <a:ext uri="{FF2B5EF4-FFF2-40B4-BE49-F238E27FC236}">
                <a16:creationId xmlns:a16="http://schemas.microsoft.com/office/drawing/2014/main" id="{A443010F-368B-4AD3-83FC-AC7917F07956}"/>
              </a:ext>
            </a:extLst>
          </p:cNvPr>
          <p:cNvSpPr>
            <a:spLocks noChangeAspect="1" noEditPoints="1"/>
          </p:cNvSpPr>
          <p:nvPr/>
        </p:nvSpPr>
        <p:spPr bwMode="auto">
          <a:xfrm>
            <a:off x="2489841" y="5149524"/>
            <a:ext cx="205552" cy="137160"/>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4224" cap="sq">
            <a:solidFill>
              <a:schemeClr val="accent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74" name="Rectangle 673">
            <a:extLst>
              <a:ext uri="{FF2B5EF4-FFF2-40B4-BE49-F238E27FC236}">
                <a16:creationId xmlns:a16="http://schemas.microsoft.com/office/drawing/2014/main" id="{BAEFD1F7-2704-46E2-81EB-AFE24783923B}"/>
              </a:ext>
            </a:extLst>
          </p:cNvPr>
          <p:cNvSpPr/>
          <p:nvPr/>
        </p:nvSpPr>
        <p:spPr bwMode="auto">
          <a:xfrm>
            <a:off x="2907396" y="4425394"/>
            <a:ext cx="314436" cy="18433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06" name="Group 205">
            <a:extLst>
              <a:ext uri="{FF2B5EF4-FFF2-40B4-BE49-F238E27FC236}">
                <a16:creationId xmlns:a16="http://schemas.microsoft.com/office/drawing/2014/main" id="{8D6212BF-48DF-4188-85D0-21D89B778766}"/>
              </a:ext>
            </a:extLst>
          </p:cNvPr>
          <p:cNvGrpSpPr/>
          <p:nvPr/>
        </p:nvGrpSpPr>
        <p:grpSpPr>
          <a:xfrm>
            <a:off x="5403158" y="3175794"/>
            <a:ext cx="764707" cy="694363"/>
            <a:chOff x="4952873" y="3102396"/>
            <a:chExt cx="764707" cy="694363"/>
          </a:xfrm>
        </p:grpSpPr>
        <p:sp>
          <p:nvSpPr>
            <p:cNvPr id="512" name="Rectangle 511">
              <a:hlinkClick r:id="rId27" tooltip="Azure Marketplace includes many security appliances from leading vendors among the thousands of certified, open source, and community software applications and developer services— all pre-configured for Microsoft Azure. "/>
              <a:extLst>
                <a:ext uri="{FF2B5EF4-FFF2-40B4-BE49-F238E27FC236}">
                  <a16:creationId xmlns:a16="http://schemas.microsoft.com/office/drawing/2014/main" id="{8B48EC0D-E8B2-4822-A0B3-CF690DA80F13}"/>
                </a:ext>
              </a:extLst>
            </p:cNvPr>
            <p:cNvSpPr/>
            <p:nvPr/>
          </p:nvSpPr>
          <p:spPr>
            <a:xfrm>
              <a:off x="4952873" y="3102396"/>
              <a:ext cx="764707" cy="694363"/>
            </a:xfrm>
            <a:prstGeom prst="rect">
              <a:avLst/>
            </a:prstGeom>
            <a:solidFill>
              <a:schemeClr val="bg1"/>
            </a:solidFill>
            <a:ln w="14224">
              <a:solidFill>
                <a:schemeClr val="bg2">
                  <a:lumMod val="9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tIns="18288" rIns="18288"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Security </a:t>
              </a:r>
              <a:br>
                <a:rPr kumimoji="0" lang="en-US" sz="9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br>
              <a:r>
                <a:rPr kumimoji="0" lang="en-US" sz="9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Appliances</a:t>
              </a:r>
            </a:p>
          </p:txBody>
        </p:sp>
        <p:grpSp>
          <p:nvGrpSpPr>
            <p:cNvPr id="515" name="Group 514">
              <a:extLst>
                <a:ext uri="{FF2B5EF4-FFF2-40B4-BE49-F238E27FC236}">
                  <a16:creationId xmlns:a16="http://schemas.microsoft.com/office/drawing/2014/main" id="{AE0522EF-59F8-4201-8B38-AB6774DD8651}"/>
                </a:ext>
              </a:extLst>
            </p:cNvPr>
            <p:cNvGrpSpPr/>
            <p:nvPr/>
          </p:nvGrpSpPr>
          <p:grpSpPr>
            <a:xfrm>
              <a:off x="5030265" y="3420535"/>
              <a:ext cx="627485" cy="363499"/>
              <a:chOff x="6109711" y="3090710"/>
              <a:chExt cx="627485" cy="363499"/>
            </a:xfrm>
          </p:grpSpPr>
          <p:pic>
            <p:nvPicPr>
              <p:cNvPr id="516" name="Picture 515">
                <a:extLst>
                  <a:ext uri="{FF2B5EF4-FFF2-40B4-BE49-F238E27FC236}">
                    <a16:creationId xmlns:a16="http://schemas.microsoft.com/office/drawing/2014/main" id="{E789CB8D-EF79-4F04-AEB9-BB401CAC3B99}"/>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6110502" y="3310834"/>
                <a:ext cx="143375" cy="143375"/>
              </a:xfrm>
              <a:prstGeom prst="rect">
                <a:avLst/>
              </a:prstGeom>
            </p:spPr>
          </p:pic>
          <p:pic>
            <p:nvPicPr>
              <p:cNvPr id="517" name="Picture 516">
                <a:extLst>
                  <a:ext uri="{FF2B5EF4-FFF2-40B4-BE49-F238E27FC236}">
                    <a16:creationId xmlns:a16="http://schemas.microsoft.com/office/drawing/2014/main" id="{8DA88A3E-8446-475A-9D4D-5B873018DA5E}"/>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6335864" y="3281630"/>
                <a:ext cx="140760" cy="140760"/>
              </a:xfrm>
              <a:prstGeom prst="rect">
                <a:avLst/>
              </a:prstGeom>
            </p:spPr>
          </p:pic>
          <p:pic>
            <p:nvPicPr>
              <p:cNvPr id="518" name="Picture 517">
                <a:extLst>
                  <a:ext uri="{FF2B5EF4-FFF2-40B4-BE49-F238E27FC236}">
                    <a16:creationId xmlns:a16="http://schemas.microsoft.com/office/drawing/2014/main" id="{18542EE9-DBE3-49C2-B25F-1EBC4CF1FE84}"/>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6109711" y="3096167"/>
                <a:ext cx="144712" cy="144712"/>
              </a:xfrm>
              <a:prstGeom prst="rect">
                <a:avLst/>
              </a:prstGeom>
            </p:spPr>
          </p:pic>
          <p:pic>
            <p:nvPicPr>
              <p:cNvPr id="519" name="Picture 518">
                <a:extLst>
                  <a:ext uri="{FF2B5EF4-FFF2-40B4-BE49-F238E27FC236}">
                    <a16:creationId xmlns:a16="http://schemas.microsoft.com/office/drawing/2014/main" id="{DFDDEE88-6B06-4C7E-893D-67D5B4CAC215}"/>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6325693" y="3090710"/>
                <a:ext cx="143375" cy="143375"/>
              </a:xfrm>
              <a:prstGeom prst="rect">
                <a:avLst/>
              </a:prstGeom>
            </p:spPr>
          </p:pic>
          <p:grpSp>
            <p:nvGrpSpPr>
              <p:cNvPr id="520" name="Group 519">
                <a:extLst>
                  <a:ext uri="{FF2B5EF4-FFF2-40B4-BE49-F238E27FC236}">
                    <a16:creationId xmlns:a16="http://schemas.microsoft.com/office/drawing/2014/main" id="{1D86705C-4908-4323-92FB-7C81F15C9C46}"/>
                  </a:ext>
                </a:extLst>
              </p:cNvPr>
              <p:cNvGrpSpPr/>
              <p:nvPr/>
            </p:nvGrpSpPr>
            <p:grpSpPr>
              <a:xfrm>
                <a:off x="6548524" y="3342843"/>
                <a:ext cx="188672" cy="45740"/>
                <a:chOff x="1287209" y="960836"/>
                <a:chExt cx="418504" cy="101463"/>
              </a:xfrm>
              <a:solidFill>
                <a:schemeClr val="tx1">
                  <a:lumMod val="65000"/>
                  <a:lumOff val="35000"/>
                </a:schemeClr>
              </a:solidFill>
            </p:grpSpPr>
            <p:sp>
              <p:nvSpPr>
                <p:cNvPr id="522" name="Oval 521">
                  <a:extLst>
                    <a:ext uri="{FF2B5EF4-FFF2-40B4-BE49-F238E27FC236}">
                      <a16:creationId xmlns:a16="http://schemas.microsoft.com/office/drawing/2014/main" id="{4DC86AFC-F905-440D-8DA7-C7ABF53D304A}"/>
                    </a:ext>
                  </a:extLst>
                </p:cNvPr>
                <p:cNvSpPr/>
                <p:nvPr/>
              </p:nvSpPr>
              <p:spPr bwMode="auto">
                <a:xfrm>
                  <a:off x="1287209" y="960836"/>
                  <a:ext cx="101414" cy="101414"/>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23" name="Oval 522">
                  <a:extLst>
                    <a:ext uri="{FF2B5EF4-FFF2-40B4-BE49-F238E27FC236}">
                      <a16:creationId xmlns:a16="http://schemas.microsoft.com/office/drawing/2014/main" id="{8EE34B56-4BD7-46FB-B548-1C8FFE495111}"/>
                    </a:ext>
                  </a:extLst>
                </p:cNvPr>
                <p:cNvSpPr/>
                <p:nvPr/>
              </p:nvSpPr>
              <p:spPr bwMode="auto">
                <a:xfrm>
                  <a:off x="1445754" y="960845"/>
                  <a:ext cx="101414" cy="101413"/>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24" name="Oval 523">
                  <a:extLst>
                    <a:ext uri="{FF2B5EF4-FFF2-40B4-BE49-F238E27FC236}">
                      <a16:creationId xmlns:a16="http://schemas.microsoft.com/office/drawing/2014/main" id="{3694CA44-D4AF-4863-8DA4-20BD46436FE0}"/>
                    </a:ext>
                  </a:extLst>
                </p:cNvPr>
                <p:cNvSpPr/>
                <p:nvPr/>
              </p:nvSpPr>
              <p:spPr bwMode="auto">
                <a:xfrm>
                  <a:off x="1604299" y="960883"/>
                  <a:ext cx="101414" cy="101416"/>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521" name="Picture 520">
                <a:extLst>
                  <a:ext uri="{FF2B5EF4-FFF2-40B4-BE49-F238E27FC236}">
                    <a16:creationId xmlns:a16="http://schemas.microsoft.com/office/drawing/2014/main" id="{137DE8CA-6A4A-4865-995B-E2BA11CF575B}"/>
                  </a:ext>
                </a:extLst>
              </p:cNvPr>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6574513" y="3095267"/>
                <a:ext cx="140332" cy="140332"/>
              </a:xfrm>
              <a:prstGeom prst="rect">
                <a:avLst/>
              </a:prstGeom>
            </p:spPr>
          </p:pic>
        </p:grpSp>
      </p:grpSp>
      <p:cxnSp>
        <p:nvCxnSpPr>
          <p:cNvPr id="554" name="Straight Connector 553">
            <a:extLst>
              <a:ext uri="{FF2B5EF4-FFF2-40B4-BE49-F238E27FC236}">
                <a16:creationId xmlns:a16="http://schemas.microsoft.com/office/drawing/2014/main" id="{607C20CD-E699-4687-837C-621A23DE9CE1}"/>
              </a:ext>
            </a:extLst>
          </p:cNvPr>
          <p:cNvCxnSpPr>
            <a:cxnSpLocks/>
          </p:cNvCxnSpPr>
          <p:nvPr/>
        </p:nvCxnSpPr>
        <p:spPr>
          <a:xfrm flipH="1" flipV="1">
            <a:off x="8349353" y="591958"/>
            <a:ext cx="1083" cy="4524421"/>
          </a:xfrm>
          <a:prstGeom prst="line">
            <a:avLst/>
          </a:prstGeom>
          <a:noFill/>
          <a:ln w="14224" cap="sq">
            <a:solidFill>
              <a:schemeClr val="accent6"/>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555" name="Straight Connector 554">
            <a:extLst>
              <a:ext uri="{FF2B5EF4-FFF2-40B4-BE49-F238E27FC236}">
                <a16:creationId xmlns:a16="http://schemas.microsoft.com/office/drawing/2014/main" id="{84CF4A6C-1699-4DBE-B12C-DCFE9D492D2B}"/>
              </a:ext>
            </a:extLst>
          </p:cNvPr>
          <p:cNvCxnSpPr>
            <a:cxnSpLocks/>
          </p:cNvCxnSpPr>
          <p:nvPr/>
        </p:nvCxnSpPr>
        <p:spPr>
          <a:xfrm flipH="1">
            <a:off x="8351319" y="575104"/>
            <a:ext cx="119111" cy="0"/>
          </a:xfrm>
          <a:prstGeom prst="line">
            <a:avLst/>
          </a:prstGeom>
          <a:noFill/>
          <a:ln w="14224" cap="sq">
            <a:solidFill>
              <a:schemeClr val="accent6"/>
            </a:solidFill>
            <a:prstDash val="solid"/>
            <a:miter lim="800000"/>
            <a:headEnd/>
            <a:tailEnd/>
          </a:ln>
          <a:extLst>
            <a:ext uri="{909E8E84-426E-40DD-AFC4-6F175D3DCCD1}">
              <a14:hiddenFill xmlns:a14="http://schemas.microsoft.com/office/drawing/2010/main">
                <a:solidFill>
                  <a:srgbClr val="FFFFFF"/>
                </a:solidFill>
              </a14:hiddenFill>
            </a:ext>
          </a:extLst>
        </p:spPr>
      </p:cxnSp>
      <p:grpSp>
        <p:nvGrpSpPr>
          <p:cNvPr id="10" name="Group 9">
            <a:extLst>
              <a:ext uri="{FF2B5EF4-FFF2-40B4-BE49-F238E27FC236}">
                <a16:creationId xmlns:a16="http://schemas.microsoft.com/office/drawing/2014/main" id="{F7160ACE-7B4C-45EB-9A58-FF0126B35852}"/>
              </a:ext>
            </a:extLst>
          </p:cNvPr>
          <p:cNvGrpSpPr/>
          <p:nvPr/>
        </p:nvGrpSpPr>
        <p:grpSpPr>
          <a:xfrm>
            <a:off x="4366364" y="3547430"/>
            <a:ext cx="370338" cy="327772"/>
            <a:chOff x="4723767" y="3080378"/>
            <a:chExt cx="439858" cy="389301"/>
          </a:xfrm>
        </p:grpSpPr>
        <p:pic>
          <p:nvPicPr>
            <p:cNvPr id="414" name="Picture 413">
              <a:extLst>
                <a:ext uri="{FF2B5EF4-FFF2-40B4-BE49-F238E27FC236}">
                  <a16:creationId xmlns:a16="http://schemas.microsoft.com/office/drawing/2014/main" id="{AC4D97CD-ACA8-4170-8C77-7F9D3EA7DBCE}"/>
                </a:ext>
              </a:extLst>
            </p:cNvPr>
            <p:cNvPicPr>
              <a:picLocks noChangeAspect="1"/>
            </p:cNvPicPr>
            <p:nvPr/>
          </p:nvPicPr>
          <p:blipFill rotWithShape="1">
            <a:blip r:embed="rId33" cstate="print">
              <a:duotone>
                <a:schemeClr val="accent1">
                  <a:shade val="45000"/>
                  <a:satMod val="135000"/>
                </a:schemeClr>
                <a:prstClr val="white"/>
              </a:duotone>
              <a:extLst>
                <a:ext uri="{28A0092B-C50C-407E-A947-70E740481C1C}">
                  <a14:useLocalDpi xmlns:a14="http://schemas.microsoft.com/office/drawing/2010/main" val="0"/>
                </a:ext>
              </a:extLst>
            </a:blip>
            <a:srcRect l="-2"/>
            <a:stretch/>
          </p:blipFill>
          <p:spPr>
            <a:xfrm>
              <a:off x="4908907" y="3123428"/>
              <a:ext cx="216369" cy="164753"/>
            </a:xfrm>
            <a:prstGeom prst="rect">
              <a:avLst/>
            </a:prstGeom>
          </p:spPr>
        </p:pic>
        <p:grpSp>
          <p:nvGrpSpPr>
            <p:cNvPr id="492" name="Group 491">
              <a:extLst>
                <a:ext uri="{FF2B5EF4-FFF2-40B4-BE49-F238E27FC236}">
                  <a16:creationId xmlns:a16="http://schemas.microsoft.com/office/drawing/2014/main" id="{7E096FC3-A8AB-44D7-B8D1-2D794A1DEA11}"/>
                </a:ext>
              </a:extLst>
            </p:cNvPr>
            <p:cNvGrpSpPr/>
            <p:nvPr/>
          </p:nvGrpSpPr>
          <p:grpSpPr>
            <a:xfrm>
              <a:off x="4723767" y="3080378"/>
              <a:ext cx="439858" cy="389301"/>
              <a:chOff x="3131835" y="4047725"/>
              <a:chExt cx="439858" cy="389301"/>
            </a:xfrm>
          </p:grpSpPr>
          <p:grpSp>
            <p:nvGrpSpPr>
              <p:cNvPr id="504" name="Group 503">
                <a:extLst>
                  <a:ext uri="{FF2B5EF4-FFF2-40B4-BE49-F238E27FC236}">
                    <a16:creationId xmlns:a16="http://schemas.microsoft.com/office/drawing/2014/main" id="{603ACBF0-4791-46D1-8877-6BF43FAA0A34}"/>
                  </a:ext>
                </a:extLst>
              </p:cNvPr>
              <p:cNvGrpSpPr/>
              <p:nvPr/>
            </p:nvGrpSpPr>
            <p:grpSpPr>
              <a:xfrm>
                <a:off x="3131835" y="4047725"/>
                <a:ext cx="182560" cy="348911"/>
                <a:chOff x="2136298" y="4226790"/>
                <a:chExt cx="196678" cy="375893"/>
              </a:xfrm>
            </p:grpSpPr>
            <p:sp>
              <p:nvSpPr>
                <p:cNvPr id="526" name="Rectangle 525">
                  <a:extLst>
                    <a:ext uri="{FF2B5EF4-FFF2-40B4-BE49-F238E27FC236}">
                      <a16:creationId xmlns:a16="http://schemas.microsoft.com/office/drawing/2014/main" id="{87EFA601-FD9E-4D5D-8FFD-CBD9B5212D2E}"/>
                    </a:ext>
                  </a:extLst>
                </p:cNvPr>
                <p:cNvSpPr/>
                <p:nvPr/>
              </p:nvSpPr>
              <p:spPr bwMode="auto">
                <a:xfrm>
                  <a:off x="2138191" y="4226790"/>
                  <a:ext cx="194785" cy="375893"/>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27" name="server">
                  <a:extLst>
                    <a:ext uri="{FF2B5EF4-FFF2-40B4-BE49-F238E27FC236}">
                      <a16:creationId xmlns:a16="http://schemas.microsoft.com/office/drawing/2014/main" id="{EDE8AC5B-7EEB-40A1-9A6A-49737AF85755}"/>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511" name="Oval 510">
                <a:extLst>
                  <a:ext uri="{FF2B5EF4-FFF2-40B4-BE49-F238E27FC236}">
                    <a16:creationId xmlns:a16="http://schemas.microsoft.com/office/drawing/2014/main" id="{E669F53A-DF4D-4F6F-8215-054195ECAC18}"/>
                  </a:ext>
                </a:extLst>
              </p:cNvPr>
              <p:cNvSpPr/>
              <p:nvPr/>
            </p:nvSpPr>
            <p:spPr bwMode="auto">
              <a:xfrm>
                <a:off x="3218521" y="4213899"/>
                <a:ext cx="223127" cy="22312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14" name="Picture 513">
                <a:extLst>
                  <a:ext uri="{FF2B5EF4-FFF2-40B4-BE49-F238E27FC236}">
                    <a16:creationId xmlns:a16="http://schemas.microsoft.com/office/drawing/2014/main" id="{5EF35BED-A8F0-46B3-872D-4BA54321A35B}"/>
                  </a:ext>
                </a:extLst>
              </p:cNvPr>
              <p:cNvPicPr>
                <a:picLocks noChangeAspect="1"/>
              </p:cNvPicPr>
              <p:nvPr/>
            </p:nvPicPr>
            <p:blipFill rotWithShape="1">
              <a:blip r:embed="rId34" cstate="email">
                <a:extLst>
                  <a:ext uri="{28A0092B-C50C-407E-A947-70E740481C1C}">
                    <a14:useLocalDpi xmlns:a14="http://schemas.microsoft.com/office/drawing/2010/main"/>
                  </a:ext>
                </a:extLst>
              </a:blip>
              <a:srcRect r="83295"/>
              <a:stretch/>
            </p:blipFill>
            <p:spPr>
              <a:xfrm>
                <a:off x="3414387" y="4255363"/>
                <a:ext cx="157306" cy="137160"/>
              </a:xfrm>
              <a:prstGeom prst="rect">
                <a:avLst/>
              </a:prstGeom>
            </p:spPr>
          </p:pic>
          <p:sp>
            <p:nvSpPr>
              <p:cNvPr id="525" name="Freeform 6">
                <a:extLst>
                  <a:ext uri="{FF2B5EF4-FFF2-40B4-BE49-F238E27FC236}">
                    <a16:creationId xmlns:a16="http://schemas.microsoft.com/office/drawing/2014/main" id="{34A491C2-1FD1-416E-9510-2116BB52E1E4}"/>
                  </a:ext>
                </a:extLst>
              </p:cNvPr>
              <p:cNvSpPr>
                <a:spLocks noEditPoints="1"/>
              </p:cNvSpPr>
              <p:nvPr/>
            </p:nvSpPr>
            <p:spPr bwMode="auto">
              <a:xfrm>
                <a:off x="3256470" y="4258262"/>
                <a:ext cx="135502" cy="13406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06" tIns="146165" rIns="182706" bIns="146165" numCol="1" spcCol="0" rtlCol="0" fromWordArt="0" anchor="t" anchorCtr="0" forceAA="0" compatLnSpc="1">
                <a:prstTxWarp prst="textNoShape">
                  <a:avLst/>
                </a:prstTxWarp>
                <a:noAutofit/>
              </a:bodyPr>
              <a:lstStyle/>
              <a:p>
                <a:pPr marL="0" marR="0" lvl="0" indent="0" algn="ctr" defTabSz="913111" rtl="0" eaLnBrk="1" fontAlgn="base" latinLnBrk="0" hangingPunct="1">
                  <a:lnSpc>
                    <a:spcPct val="90000"/>
                  </a:lnSpc>
                  <a:spcBef>
                    <a:spcPct val="0"/>
                  </a:spcBef>
                  <a:spcAft>
                    <a:spcPct val="0"/>
                  </a:spcAft>
                  <a:buClrTx/>
                  <a:buSzTx/>
                  <a:buFontTx/>
                  <a:buNone/>
                  <a:tabLst/>
                  <a:defRPr/>
                </a:pPr>
                <a:endParaRPr kumimoji="0" lang="en-US" sz="1998" b="0" i="0" u="none" strike="noStrike" kern="1200" cap="none" spc="-50" normalizeH="0" baseline="0" noProof="0">
                  <a:ln>
                    <a:noFill/>
                  </a:ln>
                  <a:gradFill>
                    <a:gsLst>
                      <a:gs pos="1250">
                        <a:srgbClr val="EFEFEF"/>
                      </a:gs>
                      <a:gs pos="10417">
                        <a:srgbClr val="EFEFEF"/>
                      </a:gs>
                    </a:gsLst>
                    <a:lin ang="5400000" scaled="0"/>
                  </a:gradFill>
                  <a:effectLst/>
                  <a:uLnTx/>
                  <a:uFillTx/>
                  <a:latin typeface="Segoe UI Light"/>
                  <a:ea typeface="+mn-ea"/>
                  <a:cs typeface="+mn-cs"/>
                </a:endParaRPr>
              </a:p>
            </p:txBody>
          </p:sp>
        </p:grpSp>
      </p:grpSp>
      <p:grpSp>
        <p:nvGrpSpPr>
          <p:cNvPr id="566" name="Group 565">
            <a:extLst>
              <a:ext uri="{FF2B5EF4-FFF2-40B4-BE49-F238E27FC236}">
                <a16:creationId xmlns:a16="http://schemas.microsoft.com/office/drawing/2014/main" id="{7B9BE697-26B5-41AB-8E29-5C6F7B140006}"/>
              </a:ext>
            </a:extLst>
          </p:cNvPr>
          <p:cNvGrpSpPr/>
          <p:nvPr/>
        </p:nvGrpSpPr>
        <p:grpSpPr>
          <a:xfrm>
            <a:off x="3777220" y="3547430"/>
            <a:ext cx="370338" cy="327772"/>
            <a:chOff x="4723767" y="3080378"/>
            <a:chExt cx="439858" cy="389301"/>
          </a:xfrm>
        </p:grpSpPr>
        <p:pic>
          <p:nvPicPr>
            <p:cNvPr id="571" name="Picture 570">
              <a:extLst>
                <a:ext uri="{FF2B5EF4-FFF2-40B4-BE49-F238E27FC236}">
                  <a16:creationId xmlns:a16="http://schemas.microsoft.com/office/drawing/2014/main" id="{915EC2B4-9841-4A3D-A13A-81A78491D057}"/>
                </a:ext>
              </a:extLst>
            </p:cNvPr>
            <p:cNvPicPr>
              <a:picLocks noChangeAspect="1"/>
            </p:cNvPicPr>
            <p:nvPr/>
          </p:nvPicPr>
          <p:blipFill rotWithShape="1">
            <a:blip r:embed="rId33" cstate="print">
              <a:duotone>
                <a:schemeClr val="accent1">
                  <a:shade val="45000"/>
                  <a:satMod val="135000"/>
                </a:schemeClr>
                <a:prstClr val="white"/>
              </a:duotone>
              <a:extLst>
                <a:ext uri="{28A0092B-C50C-407E-A947-70E740481C1C}">
                  <a14:useLocalDpi xmlns:a14="http://schemas.microsoft.com/office/drawing/2010/main" val="0"/>
                </a:ext>
              </a:extLst>
            </a:blip>
            <a:srcRect l="-2"/>
            <a:stretch/>
          </p:blipFill>
          <p:spPr>
            <a:xfrm>
              <a:off x="4908907" y="3123428"/>
              <a:ext cx="216369" cy="164753"/>
            </a:xfrm>
            <a:prstGeom prst="rect">
              <a:avLst/>
            </a:prstGeom>
          </p:spPr>
        </p:pic>
        <p:grpSp>
          <p:nvGrpSpPr>
            <p:cNvPr id="572" name="Group 571">
              <a:extLst>
                <a:ext uri="{FF2B5EF4-FFF2-40B4-BE49-F238E27FC236}">
                  <a16:creationId xmlns:a16="http://schemas.microsoft.com/office/drawing/2014/main" id="{003C0D33-B8C2-46C1-9173-157D9CE6B07B}"/>
                </a:ext>
              </a:extLst>
            </p:cNvPr>
            <p:cNvGrpSpPr/>
            <p:nvPr/>
          </p:nvGrpSpPr>
          <p:grpSpPr>
            <a:xfrm>
              <a:off x="4723767" y="3080378"/>
              <a:ext cx="439858" cy="389301"/>
              <a:chOff x="3131835" y="4047725"/>
              <a:chExt cx="439858" cy="389301"/>
            </a:xfrm>
          </p:grpSpPr>
          <p:grpSp>
            <p:nvGrpSpPr>
              <p:cNvPr id="573" name="Group 572">
                <a:extLst>
                  <a:ext uri="{FF2B5EF4-FFF2-40B4-BE49-F238E27FC236}">
                    <a16:creationId xmlns:a16="http://schemas.microsoft.com/office/drawing/2014/main" id="{CF6F55E2-C9B2-4A1E-B06E-B6C023D03929}"/>
                  </a:ext>
                </a:extLst>
              </p:cNvPr>
              <p:cNvGrpSpPr/>
              <p:nvPr/>
            </p:nvGrpSpPr>
            <p:grpSpPr>
              <a:xfrm>
                <a:off x="3131835" y="4047725"/>
                <a:ext cx="182560" cy="348911"/>
                <a:chOff x="2136298" y="4226790"/>
                <a:chExt cx="196678" cy="375893"/>
              </a:xfrm>
            </p:grpSpPr>
            <p:sp>
              <p:nvSpPr>
                <p:cNvPr id="603" name="Rectangle 602">
                  <a:extLst>
                    <a:ext uri="{FF2B5EF4-FFF2-40B4-BE49-F238E27FC236}">
                      <a16:creationId xmlns:a16="http://schemas.microsoft.com/office/drawing/2014/main" id="{6154AC2F-DA5B-47A2-93E6-529AF8BC187F}"/>
                    </a:ext>
                  </a:extLst>
                </p:cNvPr>
                <p:cNvSpPr/>
                <p:nvPr/>
              </p:nvSpPr>
              <p:spPr bwMode="auto">
                <a:xfrm>
                  <a:off x="2138191" y="4226790"/>
                  <a:ext cx="194785" cy="375893"/>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04" name="server">
                  <a:extLst>
                    <a:ext uri="{FF2B5EF4-FFF2-40B4-BE49-F238E27FC236}">
                      <a16:creationId xmlns:a16="http://schemas.microsoft.com/office/drawing/2014/main" id="{16EC4974-35DF-4BF8-9978-9C96B28EDBDD}"/>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574" name="Oval 573">
                <a:extLst>
                  <a:ext uri="{FF2B5EF4-FFF2-40B4-BE49-F238E27FC236}">
                    <a16:creationId xmlns:a16="http://schemas.microsoft.com/office/drawing/2014/main" id="{C1AEE6E6-9AFE-4FC0-A3FD-EF5BFB3F6B07}"/>
                  </a:ext>
                </a:extLst>
              </p:cNvPr>
              <p:cNvSpPr/>
              <p:nvPr/>
            </p:nvSpPr>
            <p:spPr bwMode="auto">
              <a:xfrm>
                <a:off x="3218521" y="4213899"/>
                <a:ext cx="223127" cy="22312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76" name="Picture 575">
                <a:extLst>
                  <a:ext uri="{FF2B5EF4-FFF2-40B4-BE49-F238E27FC236}">
                    <a16:creationId xmlns:a16="http://schemas.microsoft.com/office/drawing/2014/main" id="{D739B82B-3215-4F0F-831B-AAA3C73A7268}"/>
                  </a:ext>
                </a:extLst>
              </p:cNvPr>
              <p:cNvPicPr>
                <a:picLocks noChangeAspect="1"/>
              </p:cNvPicPr>
              <p:nvPr/>
            </p:nvPicPr>
            <p:blipFill rotWithShape="1">
              <a:blip r:embed="rId34" cstate="email">
                <a:extLst>
                  <a:ext uri="{28A0092B-C50C-407E-A947-70E740481C1C}">
                    <a14:useLocalDpi xmlns:a14="http://schemas.microsoft.com/office/drawing/2010/main"/>
                  </a:ext>
                </a:extLst>
              </a:blip>
              <a:srcRect r="83295"/>
              <a:stretch/>
            </p:blipFill>
            <p:spPr>
              <a:xfrm>
                <a:off x="3414387" y="4255363"/>
                <a:ext cx="157306" cy="137160"/>
              </a:xfrm>
              <a:prstGeom prst="rect">
                <a:avLst/>
              </a:prstGeom>
            </p:spPr>
          </p:pic>
          <p:sp>
            <p:nvSpPr>
              <p:cNvPr id="602" name="Freeform 6">
                <a:extLst>
                  <a:ext uri="{FF2B5EF4-FFF2-40B4-BE49-F238E27FC236}">
                    <a16:creationId xmlns:a16="http://schemas.microsoft.com/office/drawing/2014/main" id="{33346D4F-7832-4AE9-97ED-1BB54263221F}"/>
                  </a:ext>
                </a:extLst>
              </p:cNvPr>
              <p:cNvSpPr>
                <a:spLocks noEditPoints="1"/>
              </p:cNvSpPr>
              <p:nvPr/>
            </p:nvSpPr>
            <p:spPr bwMode="auto">
              <a:xfrm>
                <a:off x="3256470" y="4258262"/>
                <a:ext cx="135502" cy="13406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06" tIns="146165" rIns="182706" bIns="146165" numCol="1" spcCol="0" rtlCol="0" fromWordArt="0" anchor="t" anchorCtr="0" forceAA="0" compatLnSpc="1">
                <a:prstTxWarp prst="textNoShape">
                  <a:avLst/>
                </a:prstTxWarp>
                <a:noAutofit/>
              </a:bodyPr>
              <a:lstStyle/>
              <a:p>
                <a:pPr marL="0" marR="0" lvl="0" indent="0" algn="ctr" defTabSz="913111" rtl="0" eaLnBrk="1" fontAlgn="base" latinLnBrk="0" hangingPunct="1">
                  <a:lnSpc>
                    <a:spcPct val="90000"/>
                  </a:lnSpc>
                  <a:spcBef>
                    <a:spcPct val="0"/>
                  </a:spcBef>
                  <a:spcAft>
                    <a:spcPct val="0"/>
                  </a:spcAft>
                  <a:buClrTx/>
                  <a:buSzTx/>
                  <a:buFontTx/>
                  <a:buNone/>
                  <a:tabLst/>
                  <a:defRPr/>
                </a:pPr>
                <a:endParaRPr kumimoji="0" lang="en-US" sz="1998" b="0" i="0" u="none" strike="noStrike" kern="1200" cap="none" spc="-50" normalizeH="0" baseline="0" noProof="0">
                  <a:ln>
                    <a:noFill/>
                  </a:ln>
                  <a:gradFill>
                    <a:gsLst>
                      <a:gs pos="1250">
                        <a:srgbClr val="EFEFEF"/>
                      </a:gs>
                      <a:gs pos="10417">
                        <a:srgbClr val="EFEFEF"/>
                      </a:gs>
                    </a:gsLst>
                    <a:lin ang="5400000" scaled="0"/>
                  </a:gradFill>
                  <a:effectLst/>
                  <a:uLnTx/>
                  <a:uFillTx/>
                  <a:latin typeface="Segoe UI Light"/>
                  <a:ea typeface="+mn-ea"/>
                  <a:cs typeface="+mn-cs"/>
                </a:endParaRPr>
              </a:p>
            </p:txBody>
          </p:sp>
        </p:grpSp>
      </p:grpSp>
      <p:sp>
        <p:nvSpPr>
          <p:cNvPr id="11" name="Rectangle 10">
            <a:extLst>
              <a:ext uri="{FF2B5EF4-FFF2-40B4-BE49-F238E27FC236}">
                <a16:creationId xmlns:a16="http://schemas.microsoft.com/office/drawing/2014/main" id="{6D5A3232-7F2D-46ED-8C82-BF7A9D46C38B}"/>
              </a:ext>
            </a:extLst>
          </p:cNvPr>
          <p:cNvSpPr/>
          <p:nvPr/>
        </p:nvSpPr>
        <p:spPr bwMode="auto">
          <a:xfrm>
            <a:off x="5013285" y="3073735"/>
            <a:ext cx="1375204" cy="1846782"/>
          </a:xfrm>
          <a:custGeom>
            <a:avLst/>
            <a:gdLst>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0 w 914400"/>
              <a:gd name="connsiteY4" fmla="*/ 0 h 914400"/>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91440 w 914400"/>
              <a:gd name="connsiteY4" fmla="*/ 91440 h 914400"/>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Lst>
            <a:ahLst/>
            <a:cxnLst>
              <a:cxn ang="0">
                <a:pos x="connsiteX0" y="connsiteY0"/>
              </a:cxn>
              <a:cxn ang="0">
                <a:pos x="connsiteX1" y="connsiteY1"/>
              </a:cxn>
              <a:cxn ang="0">
                <a:pos x="connsiteX2" y="connsiteY2"/>
              </a:cxn>
              <a:cxn ang="0">
                <a:pos x="connsiteX3" y="connsiteY3"/>
              </a:cxn>
            </a:cxnLst>
            <a:rect l="l" t="t" r="r" b="b"/>
            <a:pathLst>
              <a:path w="914400" h="914400">
                <a:moveTo>
                  <a:pt x="0" y="0"/>
                </a:moveTo>
                <a:lnTo>
                  <a:pt x="914400" y="0"/>
                </a:lnTo>
                <a:lnTo>
                  <a:pt x="914400" y="914400"/>
                </a:lnTo>
                <a:lnTo>
                  <a:pt x="0" y="914400"/>
                </a:lnTo>
              </a:path>
            </a:pathLst>
          </a:custGeom>
          <a:noFill/>
          <a:ln w="19050">
            <a:solidFill>
              <a:srgbClr val="505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003C6C"/>
              </a:solidFill>
              <a:effectLst/>
              <a:uLnTx/>
              <a:uFillTx/>
              <a:latin typeface="Segoe UI"/>
              <a:ea typeface="Segoe UI" pitchFamily="34" charset="0"/>
              <a:cs typeface="Segoe UI" pitchFamily="34" charset="0"/>
            </a:endParaRPr>
          </a:p>
        </p:txBody>
      </p:sp>
      <p:sp>
        <p:nvSpPr>
          <p:cNvPr id="605" name="Rectangle 10">
            <a:extLst>
              <a:ext uri="{FF2B5EF4-FFF2-40B4-BE49-F238E27FC236}">
                <a16:creationId xmlns:a16="http://schemas.microsoft.com/office/drawing/2014/main" id="{FFD19AD5-46B0-4C41-928B-A66A4D5912AD}"/>
              </a:ext>
            </a:extLst>
          </p:cNvPr>
          <p:cNvSpPr/>
          <p:nvPr/>
        </p:nvSpPr>
        <p:spPr bwMode="auto">
          <a:xfrm rot="10800000">
            <a:off x="4827582" y="3074649"/>
            <a:ext cx="1518012" cy="1845947"/>
          </a:xfrm>
          <a:custGeom>
            <a:avLst/>
            <a:gdLst>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0 w 914400"/>
              <a:gd name="connsiteY4" fmla="*/ 0 h 914400"/>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91440 w 914400"/>
              <a:gd name="connsiteY4" fmla="*/ 91440 h 914400"/>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0" fmla="*/ 3192673 w 4107073"/>
              <a:gd name="connsiteY0" fmla="*/ 0 h 914400"/>
              <a:gd name="connsiteX1" fmla="*/ 4107073 w 4107073"/>
              <a:gd name="connsiteY1" fmla="*/ 0 h 914400"/>
              <a:gd name="connsiteX2" fmla="*/ 4107073 w 4107073"/>
              <a:gd name="connsiteY2" fmla="*/ 914400 h 914400"/>
              <a:gd name="connsiteX3" fmla="*/ 0 w 4107073"/>
              <a:gd name="connsiteY3" fmla="*/ 914400 h 914400"/>
              <a:gd name="connsiteX0" fmla="*/ 2243407 w 4107073"/>
              <a:gd name="connsiteY0" fmla="*/ 1404 h 914400"/>
              <a:gd name="connsiteX1" fmla="*/ 4107073 w 4107073"/>
              <a:gd name="connsiteY1" fmla="*/ 0 h 914400"/>
              <a:gd name="connsiteX2" fmla="*/ 4107073 w 4107073"/>
              <a:gd name="connsiteY2" fmla="*/ 914400 h 914400"/>
              <a:gd name="connsiteX3" fmla="*/ 0 w 4107073"/>
              <a:gd name="connsiteY3" fmla="*/ 914400 h 914400"/>
              <a:gd name="connsiteX0" fmla="*/ 2213109 w 4107073"/>
              <a:gd name="connsiteY0" fmla="*/ 0 h 918614"/>
              <a:gd name="connsiteX1" fmla="*/ 4107073 w 4107073"/>
              <a:gd name="connsiteY1" fmla="*/ 4214 h 918614"/>
              <a:gd name="connsiteX2" fmla="*/ 4107073 w 4107073"/>
              <a:gd name="connsiteY2" fmla="*/ 918614 h 918614"/>
              <a:gd name="connsiteX3" fmla="*/ 0 w 4107073"/>
              <a:gd name="connsiteY3" fmla="*/ 918614 h 918614"/>
              <a:gd name="connsiteX0" fmla="*/ 2213109 w 4107073"/>
              <a:gd name="connsiteY0" fmla="*/ 0 h 915805"/>
              <a:gd name="connsiteX1" fmla="*/ 4107073 w 4107073"/>
              <a:gd name="connsiteY1" fmla="*/ 1405 h 915805"/>
              <a:gd name="connsiteX2" fmla="*/ 4107073 w 4107073"/>
              <a:gd name="connsiteY2" fmla="*/ 915805 h 915805"/>
              <a:gd name="connsiteX3" fmla="*/ 0 w 4107073"/>
              <a:gd name="connsiteY3" fmla="*/ 915805 h 915805"/>
              <a:gd name="connsiteX0" fmla="*/ 2658011 w 4551975"/>
              <a:gd name="connsiteY0" fmla="*/ 0 h 915805"/>
              <a:gd name="connsiteX1" fmla="*/ 4551975 w 4551975"/>
              <a:gd name="connsiteY1" fmla="*/ 1405 h 915805"/>
              <a:gd name="connsiteX2" fmla="*/ 4551975 w 4551975"/>
              <a:gd name="connsiteY2" fmla="*/ 915805 h 915805"/>
              <a:gd name="connsiteX3" fmla="*/ 0 w 4551975"/>
              <a:gd name="connsiteY3" fmla="*/ 915805 h 915805"/>
              <a:gd name="connsiteX0" fmla="*/ 2185614 w 4551975"/>
              <a:gd name="connsiteY0" fmla="*/ 130 h 914400"/>
              <a:gd name="connsiteX1" fmla="*/ 4551975 w 4551975"/>
              <a:gd name="connsiteY1" fmla="*/ 0 h 914400"/>
              <a:gd name="connsiteX2" fmla="*/ 4551975 w 4551975"/>
              <a:gd name="connsiteY2" fmla="*/ 914400 h 914400"/>
              <a:gd name="connsiteX3" fmla="*/ 0 w 4551975"/>
              <a:gd name="connsiteY3" fmla="*/ 914400 h 914400"/>
            </a:gdLst>
            <a:ahLst/>
            <a:cxnLst>
              <a:cxn ang="0">
                <a:pos x="connsiteX0" y="connsiteY0"/>
              </a:cxn>
              <a:cxn ang="0">
                <a:pos x="connsiteX1" y="connsiteY1"/>
              </a:cxn>
              <a:cxn ang="0">
                <a:pos x="connsiteX2" y="connsiteY2"/>
              </a:cxn>
              <a:cxn ang="0">
                <a:pos x="connsiteX3" y="connsiteY3"/>
              </a:cxn>
            </a:cxnLst>
            <a:rect l="l" t="t" r="r" b="b"/>
            <a:pathLst>
              <a:path w="4551975" h="914400">
                <a:moveTo>
                  <a:pt x="2185614" y="130"/>
                </a:moveTo>
                <a:lnTo>
                  <a:pt x="4551975" y="0"/>
                </a:lnTo>
                <a:lnTo>
                  <a:pt x="4551975" y="914400"/>
                </a:lnTo>
                <a:lnTo>
                  <a:pt x="0" y="914400"/>
                </a:lnTo>
              </a:path>
            </a:pathLst>
          </a:custGeom>
          <a:noFill/>
          <a:ln w="19050">
            <a:solidFill>
              <a:srgbClr val="505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6" name="Rectangle 115">
            <a:extLst>
              <a:ext uri="{FF2B5EF4-FFF2-40B4-BE49-F238E27FC236}">
                <a16:creationId xmlns:a16="http://schemas.microsoft.com/office/drawing/2014/main" id="{22B9AE6C-27F6-4AFE-9162-A0514AAD05F0}"/>
              </a:ext>
            </a:extLst>
          </p:cNvPr>
          <p:cNvSpPr/>
          <p:nvPr/>
        </p:nvSpPr>
        <p:spPr bwMode="auto">
          <a:xfrm>
            <a:off x="4830384" y="3791227"/>
            <a:ext cx="186624" cy="124614"/>
          </a:xfrm>
          <a:custGeom>
            <a:avLst/>
            <a:gdLst>
              <a:gd name="connsiteX0" fmla="*/ 0 w 168554"/>
              <a:gd name="connsiteY0" fmla="*/ 0 h 168554"/>
              <a:gd name="connsiteX1" fmla="*/ 168554 w 168554"/>
              <a:gd name="connsiteY1" fmla="*/ 0 h 168554"/>
              <a:gd name="connsiteX2" fmla="*/ 168554 w 168554"/>
              <a:gd name="connsiteY2" fmla="*/ 168554 h 168554"/>
              <a:gd name="connsiteX3" fmla="*/ 0 w 168554"/>
              <a:gd name="connsiteY3" fmla="*/ 168554 h 168554"/>
              <a:gd name="connsiteX4" fmla="*/ 0 w 168554"/>
              <a:gd name="connsiteY4" fmla="*/ 0 h 168554"/>
              <a:gd name="connsiteX0" fmla="*/ 0 w 168554"/>
              <a:gd name="connsiteY0" fmla="*/ 0 h 168554"/>
              <a:gd name="connsiteX1" fmla="*/ 168554 w 168554"/>
              <a:gd name="connsiteY1" fmla="*/ 0 h 168554"/>
              <a:gd name="connsiteX2" fmla="*/ 168554 w 168554"/>
              <a:gd name="connsiteY2" fmla="*/ 168554 h 168554"/>
              <a:gd name="connsiteX3" fmla="*/ 0 w 168554"/>
              <a:gd name="connsiteY3" fmla="*/ 168554 h 168554"/>
              <a:gd name="connsiteX4" fmla="*/ 91440 w 168554"/>
              <a:gd name="connsiteY4" fmla="*/ 91440 h 168554"/>
              <a:gd name="connsiteX0" fmla="*/ 168554 w 168554"/>
              <a:gd name="connsiteY0" fmla="*/ 0 h 168554"/>
              <a:gd name="connsiteX1" fmla="*/ 168554 w 168554"/>
              <a:gd name="connsiteY1" fmla="*/ 168554 h 168554"/>
              <a:gd name="connsiteX2" fmla="*/ 0 w 168554"/>
              <a:gd name="connsiteY2" fmla="*/ 168554 h 168554"/>
              <a:gd name="connsiteX3" fmla="*/ 91440 w 168554"/>
              <a:gd name="connsiteY3" fmla="*/ 91440 h 168554"/>
              <a:gd name="connsiteX0" fmla="*/ 168554 w 168554"/>
              <a:gd name="connsiteY0" fmla="*/ 0 h 168554"/>
              <a:gd name="connsiteX1" fmla="*/ 168554 w 168554"/>
              <a:gd name="connsiteY1" fmla="*/ 168554 h 168554"/>
              <a:gd name="connsiteX2" fmla="*/ 0 w 168554"/>
              <a:gd name="connsiteY2" fmla="*/ 168554 h 168554"/>
            </a:gdLst>
            <a:ahLst/>
            <a:cxnLst>
              <a:cxn ang="0">
                <a:pos x="connsiteX0" y="connsiteY0"/>
              </a:cxn>
              <a:cxn ang="0">
                <a:pos x="connsiteX1" y="connsiteY1"/>
              </a:cxn>
              <a:cxn ang="0">
                <a:pos x="connsiteX2" y="connsiteY2"/>
              </a:cxn>
            </a:cxnLst>
            <a:rect l="l" t="t" r="r" b="b"/>
            <a:pathLst>
              <a:path w="168554" h="168554">
                <a:moveTo>
                  <a:pt x="168554" y="0"/>
                </a:moveTo>
                <a:lnTo>
                  <a:pt x="168554" y="168554"/>
                </a:lnTo>
                <a:lnTo>
                  <a:pt x="0" y="168554"/>
                </a:lnTo>
              </a:path>
            </a:pathLst>
          </a:custGeom>
          <a:noFill/>
          <a:ln w="1905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606" name="Rectangle 115">
            <a:extLst>
              <a:ext uri="{FF2B5EF4-FFF2-40B4-BE49-F238E27FC236}">
                <a16:creationId xmlns:a16="http://schemas.microsoft.com/office/drawing/2014/main" id="{81DABEDA-3853-49F9-A385-DFDC4183D6CB}"/>
              </a:ext>
            </a:extLst>
          </p:cNvPr>
          <p:cNvSpPr/>
          <p:nvPr/>
        </p:nvSpPr>
        <p:spPr bwMode="auto">
          <a:xfrm flipH="1">
            <a:off x="5056325" y="3788853"/>
            <a:ext cx="1326116" cy="124614"/>
          </a:xfrm>
          <a:custGeom>
            <a:avLst/>
            <a:gdLst>
              <a:gd name="connsiteX0" fmla="*/ 0 w 168554"/>
              <a:gd name="connsiteY0" fmla="*/ 0 h 168554"/>
              <a:gd name="connsiteX1" fmla="*/ 168554 w 168554"/>
              <a:gd name="connsiteY1" fmla="*/ 0 h 168554"/>
              <a:gd name="connsiteX2" fmla="*/ 168554 w 168554"/>
              <a:gd name="connsiteY2" fmla="*/ 168554 h 168554"/>
              <a:gd name="connsiteX3" fmla="*/ 0 w 168554"/>
              <a:gd name="connsiteY3" fmla="*/ 168554 h 168554"/>
              <a:gd name="connsiteX4" fmla="*/ 0 w 168554"/>
              <a:gd name="connsiteY4" fmla="*/ 0 h 168554"/>
              <a:gd name="connsiteX0" fmla="*/ 0 w 168554"/>
              <a:gd name="connsiteY0" fmla="*/ 0 h 168554"/>
              <a:gd name="connsiteX1" fmla="*/ 168554 w 168554"/>
              <a:gd name="connsiteY1" fmla="*/ 0 h 168554"/>
              <a:gd name="connsiteX2" fmla="*/ 168554 w 168554"/>
              <a:gd name="connsiteY2" fmla="*/ 168554 h 168554"/>
              <a:gd name="connsiteX3" fmla="*/ 0 w 168554"/>
              <a:gd name="connsiteY3" fmla="*/ 168554 h 168554"/>
              <a:gd name="connsiteX4" fmla="*/ 91440 w 168554"/>
              <a:gd name="connsiteY4" fmla="*/ 91440 h 168554"/>
              <a:gd name="connsiteX0" fmla="*/ 168554 w 168554"/>
              <a:gd name="connsiteY0" fmla="*/ 0 h 168554"/>
              <a:gd name="connsiteX1" fmla="*/ 168554 w 168554"/>
              <a:gd name="connsiteY1" fmla="*/ 168554 h 168554"/>
              <a:gd name="connsiteX2" fmla="*/ 0 w 168554"/>
              <a:gd name="connsiteY2" fmla="*/ 168554 h 168554"/>
              <a:gd name="connsiteX3" fmla="*/ 91440 w 168554"/>
              <a:gd name="connsiteY3" fmla="*/ 91440 h 168554"/>
              <a:gd name="connsiteX0" fmla="*/ 168554 w 168554"/>
              <a:gd name="connsiteY0" fmla="*/ 0 h 168554"/>
              <a:gd name="connsiteX1" fmla="*/ 168554 w 168554"/>
              <a:gd name="connsiteY1" fmla="*/ 168554 h 168554"/>
              <a:gd name="connsiteX2" fmla="*/ 0 w 168554"/>
              <a:gd name="connsiteY2" fmla="*/ 168554 h 168554"/>
            </a:gdLst>
            <a:ahLst/>
            <a:cxnLst>
              <a:cxn ang="0">
                <a:pos x="connsiteX0" y="connsiteY0"/>
              </a:cxn>
              <a:cxn ang="0">
                <a:pos x="connsiteX1" y="connsiteY1"/>
              </a:cxn>
              <a:cxn ang="0">
                <a:pos x="connsiteX2" y="connsiteY2"/>
              </a:cxn>
            </a:cxnLst>
            <a:rect l="l" t="t" r="r" b="b"/>
            <a:pathLst>
              <a:path w="168554" h="168554">
                <a:moveTo>
                  <a:pt x="168554" y="0"/>
                </a:moveTo>
                <a:lnTo>
                  <a:pt x="168554" y="168554"/>
                </a:lnTo>
                <a:lnTo>
                  <a:pt x="0" y="168554"/>
                </a:lnTo>
              </a:path>
            </a:pathLst>
          </a:custGeom>
          <a:noFill/>
          <a:ln w="19050">
            <a:solidFill>
              <a:srgbClr val="505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607" name="Graphic 606">
            <a:extLst>
              <a:ext uri="{FF2B5EF4-FFF2-40B4-BE49-F238E27FC236}">
                <a16:creationId xmlns:a16="http://schemas.microsoft.com/office/drawing/2014/main" id="{B357B54B-824E-4012-A8CD-4F858D8A0189}"/>
              </a:ext>
            </a:extLst>
          </p:cNvPr>
          <p:cNvPicPr>
            <a:picLocks noChangeAspect="1"/>
          </p:cNvPicPr>
          <p:nvPr/>
        </p:nvPicPr>
        <p:blipFill>
          <a:blip r:embed="rId35">
            <a:extLst>
              <a:ext uri="{96DAC541-7B7A-43D3-8B79-37D633B846F1}">
                <asvg:svgBlip xmlns:asvg="http://schemas.microsoft.com/office/drawing/2016/SVG/main" r:embed="rId36"/>
              </a:ext>
            </a:extLst>
          </a:blip>
          <a:stretch>
            <a:fillRect/>
          </a:stretch>
        </p:blipFill>
        <p:spPr>
          <a:xfrm rot="16200000">
            <a:off x="6186094" y="3864658"/>
            <a:ext cx="373956" cy="101989"/>
          </a:xfrm>
          <a:prstGeom prst="rect">
            <a:avLst/>
          </a:prstGeom>
        </p:spPr>
      </p:pic>
      <p:grpSp>
        <p:nvGrpSpPr>
          <p:cNvPr id="536" name="Group 535">
            <a:extLst>
              <a:ext uri="{FF2B5EF4-FFF2-40B4-BE49-F238E27FC236}">
                <a16:creationId xmlns:a16="http://schemas.microsoft.com/office/drawing/2014/main" id="{07A89111-815C-4E3E-B908-29E81FD27153}"/>
              </a:ext>
            </a:extLst>
          </p:cNvPr>
          <p:cNvGrpSpPr/>
          <p:nvPr/>
        </p:nvGrpSpPr>
        <p:grpSpPr>
          <a:xfrm>
            <a:off x="4940299" y="3547430"/>
            <a:ext cx="370338" cy="327772"/>
            <a:chOff x="4723767" y="3080378"/>
            <a:chExt cx="439858" cy="389301"/>
          </a:xfrm>
        </p:grpSpPr>
        <p:pic>
          <p:nvPicPr>
            <p:cNvPr id="539" name="Picture 538">
              <a:extLst>
                <a:ext uri="{FF2B5EF4-FFF2-40B4-BE49-F238E27FC236}">
                  <a16:creationId xmlns:a16="http://schemas.microsoft.com/office/drawing/2014/main" id="{97330FDC-C486-4918-B985-8DF889619523}"/>
                </a:ext>
              </a:extLst>
            </p:cNvPr>
            <p:cNvPicPr>
              <a:picLocks noChangeAspect="1"/>
            </p:cNvPicPr>
            <p:nvPr/>
          </p:nvPicPr>
          <p:blipFill rotWithShape="1">
            <a:blip r:embed="rId33" cstate="print">
              <a:duotone>
                <a:schemeClr val="accent1">
                  <a:shade val="45000"/>
                  <a:satMod val="135000"/>
                </a:schemeClr>
                <a:prstClr val="white"/>
              </a:duotone>
              <a:extLst>
                <a:ext uri="{28A0092B-C50C-407E-A947-70E740481C1C}">
                  <a14:useLocalDpi xmlns:a14="http://schemas.microsoft.com/office/drawing/2010/main" val="0"/>
                </a:ext>
              </a:extLst>
            </a:blip>
            <a:srcRect l="-2"/>
            <a:stretch/>
          </p:blipFill>
          <p:spPr>
            <a:xfrm>
              <a:off x="4908907" y="3123428"/>
              <a:ext cx="216369" cy="164753"/>
            </a:xfrm>
            <a:prstGeom prst="rect">
              <a:avLst/>
            </a:prstGeom>
          </p:spPr>
        </p:pic>
        <p:grpSp>
          <p:nvGrpSpPr>
            <p:cNvPr id="540" name="Group 539">
              <a:extLst>
                <a:ext uri="{FF2B5EF4-FFF2-40B4-BE49-F238E27FC236}">
                  <a16:creationId xmlns:a16="http://schemas.microsoft.com/office/drawing/2014/main" id="{9CEC46AC-FDAF-4D4D-A745-9EC37156BCB2}"/>
                </a:ext>
              </a:extLst>
            </p:cNvPr>
            <p:cNvGrpSpPr/>
            <p:nvPr/>
          </p:nvGrpSpPr>
          <p:grpSpPr>
            <a:xfrm>
              <a:off x="4723767" y="3080378"/>
              <a:ext cx="439858" cy="389301"/>
              <a:chOff x="3131835" y="4047725"/>
              <a:chExt cx="439858" cy="389301"/>
            </a:xfrm>
          </p:grpSpPr>
          <p:grpSp>
            <p:nvGrpSpPr>
              <p:cNvPr id="541" name="Group 540">
                <a:extLst>
                  <a:ext uri="{FF2B5EF4-FFF2-40B4-BE49-F238E27FC236}">
                    <a16:creationId xmlns:a16="http://schemas.microsoft.com/office/drawing/2014/main" id="{BF4D4ECF-6516-4F09-A7B6-22A8B6EAF3F3}"/>
                  </a:ext>
                </a:extLst>
              </p:cNvPr>
              <p:cNvGrpSpPr/>
              <p:nvPr/>
            </p:nvGrpSpPr>
            <p:grpSpPr>
              <a:xfrm>
                <a:off x="3131835" y="4047725"/>
                <a:ext cx="182560" cy="348911"/>
                <a:chOff x="2136298" y="4226790"/>
                <a:chExt cx="196678" cy="375893"/>
              </a:xfrm>
            </p:grpSpPr>
            <p:sp>
              <p:nvSpPr>
                <p:cNvPr id="563" name="Rectangle 562">
                  <a:extLst>
                    <a:ext uri="{FF2B5EF4-FFF2-40B4-BE49-F238E27FC236}">
                      <a16:creationId xmlns:a16="http://schemas.microsoft.com/office/drawing/2014/main" id="{F4E49CA2-BDB0-491C-B0C3-0B815366D768}"/>
                    </a:ext>
                  </a:extLst>
                </p:cNvPr>
                <p:cNvSpPr/>
                <p:nvPr/>
              </p:nvSpPr>
              <p:spPr bwMode="auto">
                <a:xfrm>
                  <a:off x="2138191" y="4226790"/>
                  <a:ext cx="194785" cy="375893"/>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64" name="server">
                  <a:extLst>
                    <a:ext uri="{FF2B5EF4-FFF2-40B4-BE49-F238E27FC236}">
                      <a16:creationId xmlns:a16="http://schemas.microsoft.com/office/drawing/2014/main" id="{908D9736-3389-4037-86CE-495CCDB816F5}"/>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542" name="Oval 541">
                <a:extLst>
                  <a:ext uri="{FF2B5EF4-FFF2-40B4-BE49-F238E27FC236}">
                    <a16:creationId xmlns:a16="http://schemas.microsoft.com/office/drawing/2014/main" id="{D8960E09-FAB7-426D-8743-82C8E0258493}"/>
                  </a:ext>
                </a:extLst>
              </p:cNvPr>
              <p:cNvSpPr/>
              <p:nvPr/>
            </p:nvSpPr>
            <p:spPr bwMode="auto">
              <a:xfrm>
                <a:off x="3218521" y="4213899"/>
                <a:ext cx="223127" cy="22312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43" name="Picture 542">
                <a:extLst>
                  <a:ext uri="{FF2B5EF4-FFF2-40B4-BE49-F238E27FC236}">
                    <a16:creationId xmlns:a16="http://schemas.microsoft.com/office/drawing/2014/main" id="{E61D430D-6764-40F4-A135-5FA8B1335F5E}"/>
                  </a:ext>
                </a:extLst>
              </p:cNvPr>
              <p:cNvPicPr>
                <a:picLocks noChangeAspect="1"/>
              </p:cNvPicPr>
              <p:nvPr/>
            </p:nvPicPr>
            <p:blipFill rotWithShape="1">
              <a:blip r:embed="rId34" cstate="email">
                <a:extLst>
                  <a:ext uri="{28A0092B-C50C-407E-A947-70E740481C1C}">
                    <a14:useLocalDpi xmlns:a14="http://schemas.microsoft.com/office/drawing/2010/main"/>
                  </a:ext>
                </a:extLst>
              </a:blip>
              <a:srcRect r="83295"/>
              <a:stretch/>
            </p:blipFill>
            <p:spPr>
              <a:xfrm>
                <a:off x="3414387" y="4255363"/>
                <a:ext cx="157306" cy="137160"/>
              </a:xfrm>
              <a:prstGeom prst="rect">
                <a:avLst/>
              </a:prstGeom>
            </p:spPr>
          </p:pic>
          <p:sp>
            <p:nvSpPr>
              <p:cNvPr id="560" name="Freeform 6">
                <a:extLst>
                  <a:ext uri="{FF2B5EF4-FFF2-40B4-BE49-F238E27FC236}">
                    <a16:creationId xmlns:a16="http://schemas.microsoft.com/office/drawing/2014/main" id="{C153E579-C699-4076-AC2E-CFF21CF4E835}"/>
                  </a:ext>
                </a:extLst>
              </p:cNvPr>
              <p:cNvSpPr>
                <a:spLocks noEditPoints="1"/>
              </p:cNvSpPr>
              <p:nvPr/>
            </p:nvSpPr>
            <p:spPr bwMode="auto">
              <a:xfrm>
                <a:off x="3256470" y="4258262"/>
                <a:ext cx="135502" cy="13406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06" tIns="146165" rIns="182706" bIns="146165" numCol="1" spcCol="0" rtlCol="0" fromWordArt="0" anchor="t" anchorCtr="0" forceAA="0" compatLnSpc="1">
                <a:prstTxWarp prst="textNoShape">
                  <a:avLst/>
                </a:prstTxWarp>
                <a:noAutofit/>
              </a:bodyPr>
              <a:lstStyle/>
              <a:p>
                <a:pPr marL="0" marR="0" lvl="0" indent="0" algn="ctr" defTabSz="913111" rtl="0" eaLnBrk="1" fontAlgn="base" latinLnBrk="0" hangingPunct="1">
                  <a:lnSpc>
                    <a:spcPct val="90000"/>
                  </a:lnSpc>
                  <a:spcBef>
                    <a:spcPct val="0"/>
                  </a:spcBef>
                  <a:spcAft>
                    <a:spcPct val="0"/>
                  </a:spcAft>
                  <a:buClrTx/>
                  <a:buSzTx/>
                  <a:buFontTx/>
                  <a:buNone/>
                  <a:tabLst/>
                  <a:defRPr/>
                </a:pPr>
                <a:endParaRPr kumimoji="0" lang="en-US" sz="1998" b="0" i="0" u="none" strike="noStrike" kern="1200" cap="none" spc="-50" normalizeH="0" baseline="0" noProof="0">
                  <a:ln>
                    <a:noFill/>
                  </a:ln>
                  <a:gradFill>
                    <a:gsLst>
                      <a:gs pos="1250">
                        <a:srgbClr val="EFEFEF"/>
                      </a:gs>
                      <a:gs pos="10417">
                        <a:srgbClr val="EFEFEF"/>
                      </a:gs>
                    </a:gsLst>
                    <a:lin ang="5400000" scaled="0"/>
                  </a:gradFill>
                  <a:effectLst/>
                  <a:uLnTx/>
                  <a:uFillTx/>
                  <a:latin typeface="Segoe UI Light"/>
                  <a:ea typeface="+mn-ea"/>
                  <a:cs typeface="+mn-cs"/>
                </a:endParaRPr>
              </a:p>
            </p:txBody>
          </p:sp>
        </p:grpSp>
      </p:grpSp>
      <p:sp>
        <p:nvSpPr>
          <p:cNvPr id="609" name="Rectangle 115">
            <a:extLst>
              <a:ext uri="{FF2B5EF4-FFF2-40B4-BE49-F238E27FC236}">
                <a16:creationId xmlns:a16="http://schemas.microsoft.com/office/drawing/2014/main" id="{5DDCE182-8101-4D57-AF92-321612D69778}"/>
              </a:ext>
            </a:extLst>
          </p:cNvPr>
          <p:cNvSpPr/>
          <p:nvPr/>
        </p:nvSpPr>
        <p:spPr bwMode="auto">
          <a:xfrm>
            <a:off x="6172966" y="3073735"/>
            <a:ext cx="172138" cy="448687"/>
          </a:xfrm>
          <a:custGeom>
            <a:avLst/>
            <a:gdLst>
              <a:gd name="connsiteX0" fmla="*/ 0 w 168554"/>
              <a:gd name="connsiteY0" fmla="*/ 0 h 168554"/>
              <a:gd name="connsiteX1" fmla="*/ 168554 w 168554"/>
              <a:gd name="connsiteY1" fmla="*/ 0 h 168554"/>
              <a:gd name="connsiteX2" fmla="*/ 168554 w 168554"/>
              <a:gd name="connsiteY2" fmla="*/ 168554 h 168554"/>
              <a:gd name="connsiteX3" fmla="*/ 0 w 168554"/>
              <a:gd name="connsiteY3" fmla="*/ 168554 h 168554"/>
              <a:gd name="connsiteX4" fmla="*/ 0 w 168554"/>
              <a:gd name="connsiteY4" fmla="*/ 0 h 168554"/>
              <a:gd name="connsiteX0" fmla="*/ 0 w 168554"/>
              <a:gd name="connsiteY0" fmla="*/ 0 h 168554"/>
              <a:gd name="connsiteX1" fmla="*/ 168554 w 168554"/>
              <a:gd name="connsiteY1" fmla="*/ 0 h 168554"/>
              <a:gd name="connsiteX2" fmla="*/ 168554 w 168554"/>
              <a:gd name="connsiteY2" fmla="*/ 168554 h 168554"/>
              <a:gd name="connsiteX3" fmla="*/ 0 w 168554"/>
              <a:gd name="connsiteY3" fmla="*/ 168554 h 168554"/>
              <a:gd name="connsiteX4" fmla="*/ 91440 w 168554"/>
              <a:gd name="connsiteY4" fmla="*/ 91440 h 168554"/>
              <a:gd name="connsiteX0" fmla="*/ 168554 w 168554"/>
              <a:gd name="connsiteY0" fmla="*/ 0 h 168554"/>
              <a:gd name="connsiteX1" fmla="*/ 168554 w 168554"/>
              <a:gd name="connsiteY1" fmla="*/ 168554 h 168554"/>
              <a:gd name="connsiteX2" fmla="*/ 0 w 168554"/>
              <a:gd name="connsiteY2" fmla="*/ 168554 h 168554"/>
              <a:gd name="connsiteX3" fmla="*/ 91440 w 168554"/>
              <a:gd name="connsiteY3" fmla="*/ 91440 h 168554"/>
              <a:gd name="connsiteX0" fmla="*/ 168554 w 168554"/>
              <a:gd name="connsiteY0" fmla="*/ 0 h 168554"/>
              <a:gd name="connsiteX1" fmla="*/ 168554 w 168554"/>
              <a:gd name="connsiteY1" fmla="*/ 168554 h 168554"/>
              <a:gd name="connsiteX2" fmla="*/ 0 w 168554"/>
              <a:gd name="connsiteY2" fmla="*/ 168554 h 168554"/>
            </a:gdLst>
            <a:ahLst/>
            <a:cxnLst>
              <a:cxn ang="0">
                <a:pos x="connsiteX0" y="connsiteY0"/>
              </a:cxn>
              <a:cxn ang="0">
                <a:pos x="connsiteX1" y="connsiteY1"/>
              </a:cxn>
              <a:cxn ang="0">
                <a:pos x="connsiteX2" y="connsiteY2"/>
              </a:cxn>
            </a:cxnLst>
            <a:rect l="l" t="t" r="r" b="b"/>
            <a:pathLst>
              <a:path w="168554" h="168554">
                <a:moveTo>
                  <a:pt x="168554" y="0"/>
                </a:moveTo>
                <a:lnTo>
                  <a:pt x="168554" y="168554"/>
                </a:lnTo>
                <a:lnTo>
                  <a:pt x="0" y="168554"/>
                </a:lnTo>
              </a:path>
            </a:pathLst>
          </a:custGeom>
          <a:noFill/>
          <a:ln w="19050">
            <a:solidFill>
              <a:srgbClr val="505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610" name="Rectangle 115">
            <a:extLst>
              <a:ext uri="{FF2B5EF4-FFF2-40B4-BE49-F238E27FC236}">
                <a16:creationId xmlns:a16="http://schemas.microsoft.com/office/drawing/2014/main" id="{CA692FC8-B1B1-407E-9EFE-83FF46D9C96B}"/>
              </a:ext>
            </a:extLst>
          </p:cNvPr>
          <p:cNvSpPr/>
          <p:nvPr/>
        </p:nvSpPr>
        <p:spPr bwMode="auto">
          <a:xfrm flipV="1">
            <a:off x="6171305" y="3568728"/>
            <a:ext cx="217478" cy="152729"/>
          </a:xfrm>
          <a:custGeom>
            <a:avLst/>
            <a:gdLst>
              <a:gd name="connsiteX0" fmla="*/ 0 w 168554"/>
              <a:gd name="connsiteY0" fmla="*/ 0 h 168554"/>
              <a:gd name="connsiteX1" fmla="*/ 168554 w 168554"/>
              <a:gd name="connsiteY1" fmla="*/ 0 h 168554"/>
              <a:gd name="connsiteX2" fmla="*/ 168554 w 168554"/>
              <a:gd name="connsiteY2" fmla="*/ 168554 h 168554"/>
              <a:gd name="connsiteX3" fmla="*/ 0 w 168554"/>
              <a:gd name="connsiteY3" fmla="*/ 168554 h 168554"/>
              <a:gd name="connsiteX4" fmla="*/ 0 w 168554"/>
              <a:gd name="connsiteY4" fmla="*/ 0 h 168554"/>
              <a:gd name="connsiteX0" fmla="*/ 0 w 168554"/>
              <a:gd name="connsiteY0" fmla="*/ 0 h 168554"/>
              <a:gd name="connsiteX1" fmla="*/ 168554 w 168554"/>
              <a:gd name="connsiteY1" fmla="*/ 0 h 168554"/>
              <a:gd name="connsiteX2" fmla="*/ 168554 w 168554"/>
              <a:gd name="connsiteY2" fmla="*/ 168554 h 168554"/>
              <a:gd name="connsiteX3" fmla="*/ 0 w 168554"/>
              <a:gd name="connsiteY3" fmla="*/ 168554 h 168554"/>
              <a:gd name="connsiteX4" fmla="*/ 91440 w 168554"/>
              <a:gd name="connsiteY4" fmla="*/ 91440 h 168554"/>
              <a:gd name="connsiteX0" fmla="*/ 168554 w 168554"/>
              <a:gd name="connsiteY0" fmla="*/ 0 h 168554"/>
              <a:gd name="connsiteX1" fmla="*/ 168554 w 168554"/>
              <a:gd name="connsiteY1" fmla="*/ 168554 h 168554"/>
              <a:gd name="connsiteX2" fmla="*/ 0 w 168554"/>
              <a:gd name="connsiteY2" fmla="*/ 168554 h 168554"/>
              <a:gd name="connsiteX3" fmla="*/ 91440 w 168554"/>
              <a:gd name="connsiteY3" fmla="*/ 91440 h 168554"/>
              <a:gd name="connsiteX0" fmla="*/ 168554 w 168554"/>
              <a:gd name="connsiteY0" fmla="*/ 0 h 168554"/>
              <a:gd name="connsiteX1" fmla="*/ 168554 w 168554"/>
              <a:gd name="connsiteY1" fmla="*/ 168554 h 168554"/>
              <a:gd name="connsiteX2" fmla="*/ 0 w 168554"/>
              <a:gd name="connsiteY2" fmla="*/ 168554 h 168554"/>
            </a:gdLst>
            <a:ahLst/>
            <a:cxnLst>
              <a:cxn ang="0">
                <a:pos x="connsiteX0" y="connsiteY0"/>
              </a:cxn>
              <a:cxn ang="0">
                <a:pos x="connsiteX1" y="connsiteY1"/>
              </a:cxn>
              <a:cxn ang="0">
                <a:pos x="connsiteX2" y="connsiteY2"/>
              </a:cxn>
            </a:cxnLst>
            <a:rect l="l" t="t" r="r" b="b"/>
            <a:pathLst>
              <a:path w="168554" h="168554">
                <a:moveTo>
                  <a:pt x="168554" y="0"/>
                </a:moveTo>
                <a:lnTo>
                  <a:pt x="168554" y="168554"/>
                </a:lnTo>
                <a:lnTo>
                  <a:pt x="0" y="168554"/>
                </a:lnTo>
              </a:path>
            </a:pathLst>
          </a:custGeom>
          <a:noFill/>
          <a:ln w="19050">
            <a:solidFill>
              <a:srgbClr val="505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137" name="Graphic 136">
            <a:extLst>
              <a:ext uri="{FF2B5EF4-FFF2-40B4-BE49-F238E27FC236}">
                <a16:creationId xmlns:a16="http://schemas.microsoft.com/office/drawing/2014/main" id="{929BA507-8B5F-4AA7-A450-05714562069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290885" y="3617842"/>
            <a:ext cx="155363" cy="144264"/>
          </a:xfrm>
          <a:prstGeom prst="rect">
            <a:avLst/>
          </a:prstGeom>
        </p:spPr>
      </p:pic>
      <p:grpSp>
        <p:nvGrpSpPr>
          <p:cNvPr id="24" name="Group 23">
            <a:extLst>
              <a:ext uri="{FF2B5EF4-FFF2-40B4-BE49-F238E27FC236}">
                <a16:creationId xmlns:a16="http://schemas.microsoft.com/office/drawing/2014/main" id="{20A24230-FAAD-4142-93D9-29BD7408BC32}"/>
              </a:ext>
            </a:extLst>
          </p:cNvPr>
          <p:cNvGrpSpPr/>
          <p:nvPr/>
        </p:nvGrpSpPr>
        <p:grpSpPr>
          <a:xfrm>
            <a:off x="2479889" y="3223015"/>
            <a:ext cx="1164272" cy="187645"/>
            <a:chOff x="2479889" y="3223015"/>
            <a:chExt cx="1164272" cy="187645"/>
          </a:xfrm>
        </p:grpSpPr>
        <p:sp>
          <p:nvSpPr>
            <p:cNvPr id="712" name="Rectangle 711">
              <a:extLst>
                <a:ext uri="{FF2B5EF4-FFF2-40B4-BE49-F238E27FC236}">
                  <a16:creationId xmlns:a16="http://schemas.microsoft.com/office/drawing/2014/main" id="{165F883C-3213-47A6-9EAA-9E6D0433D0A6}"/>
                </a:ext>
              </a:extLst>
            </p:cNvPr>
            <p:cNvSpPr/>
            <p:nvPr/>
          </p:nvSpPr>
          <p:spPr>
            <a:xfrm>
              <a:off x="2479889" y="3223015"/>
              <a:ext cx="1164272" cy="187645"/>
            </a:xfrm>
            <a:prstGeom prst="rect">
              <a:avLst/>
            </a:prstGeom>
            <a:solidFill>
              <a:schemeClr val="bg1"/>
            </a:solidFill>
            <a:ln w="14224">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lIns="137160" tIns="9144" rIns="45720" bIns="9144" rtlCol="0" anchor="ctr">
              <a:noAutofit/>
            </a:bodyPr>
            <a:lstStyle/>
            <a:p>
              <a:pPr marL="114300" marR="0" lvl="0" indent="0" algn="l" defTabSz="914400" rtl="0" eaLnBrk="1" fontAlgn="auto" latinLnBrk="0" hangingPunct="1">
                <a:lnSpc>
                  <a:spcPct val="97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NGFW</a:t>
              </a:r>
            </a:p>
          </p:txBody>
        </p:sp>
        <p:pic>
          <p:nvPicPr>
            <p:cNvPr id="677" name="Graphic 676">
              <a:extLst>
                <a:ext uri="{FF2B5EF4-FFF2-40B4-BE49-F238E27FC236}">
                  <a16:creationId xmlns:a16="http://schemas.microsoft.com/office/drawing/2014/main" id="{DD69935D-7AC7-4CFD-AD89-E5E87B0675F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408869" y="3241368"/>
              <a:ext cx="155363" cy="144264"/>
            </a:xfrm>
            <a:prstGeom prst="rect">
              <a:avLst/>
            </a:prstGeom>
          </p:spPr>
        </p:pic>
        <p:sp>
          <p:nvSpPr>
            <p:cNvPr id="719" name="Commitments_EC4D">
              <a:extLst>
                <a:ext uri="{FF2B5EF4-FFF2-40B4-BE49-F238E27FC236}">
                  <a16:creationId xmlns:a16="http://schemas.microsoft.com/office/drawing/2014/main" id="{C958996F-57E6-494D-B883-4E65280A7B8B}"/>
                </a:ext>
              </a:extLst>
            </p:cNvPr>
            <p:cNvSpPr>
              <a:spLocks noChangeAspect="1" noEditPoints="1"/>
            </p:cNvSpPr>
            <p:nvPr/>
          </p:nvSpPr>
          <p:spPr bwMode="auto">
            <a:xfrm>
              <a:off x="2541886" y="3261821"/>
              <a:ext cx="110871" cy="109728"/>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95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9144" rIns="91440" bIns="914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pic>
        <p:nvPicPr>
          <p:cNvPr id="616" name="Graphic 615">
            <a:extLst>
              <a:ext uri="{FF2B5EF4-FFF2-40B4-BE49-F238E27FC236}">
                <a16:creationId xmlns:a16="http://schemas.microsoft.com/office/drawing/2014/main" id="{AD81CF5A-A9BA-449A-BBA3-9A6A6DF45C4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297925" y="3060980"/>
            <a:ext cx="155363" cy="144264"/>
          </a:xfrm>
          <a:prstGeom prst="rect">
            <a:avLst/>
          </a:prstGeom>
        </p:spPr>
      </p:pic>
      <p:grpSp>
        <p:nvGrpSpPr>
          <p:cNvPr id="153" name="Group 152">
            <a:extLst>
              <a:ext uri="{FF2B5EF4-FFF2-40B4-BE49-F238E27FC236}">
                <a16:creationId xmlns:a16="http://schemas.microsoft.com/office/drawing/2014/main" id="{D2A4DE7F-EF4F-4F7E-801D-650E1FEB6053}"/>
              </a:ext>
            </a:extLst>
          </p:cNvPr>
          <p:cNvGrpSpPr/>
          <p:nvPr/>
        </p:nvGrpSpPr>
        <p:grpSpPr>
          <a:xfrm>
            <a:off x="2472457" y="3458316"/>
            <a:ext cx="833053" cy="527412"/>
            <a:chOff x="2144445" y="2968032"/>
            <a:chExt cx="879313" cy="527412"/>
          </a:xfrm>
        </p:grpSpPr>
        <p:sp>
          <p:nvSpPr>
            <p:cNvPr id="679" name="Rectangle 678">
              <a:extLst>
                <a:ext uri="{FF2B5EF4-FFF2-40B4-BE49-F238E27FC236}">
                  <a16:creationId xmlns:a16="http://schemas.microsoft.com/office/drawing/2014/main" id="{A029A06F-AE8A-4377-A597-25D203344D73}"/>
                </a:ext>
              </a:extLst>
            </p:cNvPr>
            <p:cNvSpPr/>
            <p:nvPr/>
          </p:nvSpPr>
          <p:spPr>
            <a:xfrm>
              <a:off x="2144445" y="3342645"/>
              <a:ext cx="879312" cy="152799"/>
            </a:xfrm>
            <a:prstGeom prst="rect">
              <a:avLst/>
            </a:prstGeom>
            <a:solidFill>
              <a:schemeClr val="bg1"/>
            </a:solidFill>
            <a:ln w="14224">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lIns="137160" tIns="9144" rIns="45720" bIns="9144" rtlCol="0" anchor="ctr">
              <a:spAutoFit/>
            </a:bodyPr>
            <a:lstStyle/>
            <a:p>
              <a:pPr marL="114300" marR="0" lvl="0" indent="0" algn="l" defTabSz="914400" rtl="0" eaLnBrk="1" fontAlgn="auto" latinLnBrk="0" hangingPunct="1">
                <a:lnSpc>
                  <a:spcPct val="97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IPS</a:t>
              </a:r>
            </a:p>
          </p:txBody>
        </p:sp>
        <p:sp>
          <p:nvSpPr>
            <p:cNvPr id="687" name="Rectangle 686">
              <a:extLst>
                <a:ext uri="{FF2B5EF4-FFF2-40B4-BE49-F238E27FC236}">
                  <a16:creationId xmlns:a16="http://schemas.microsoft.com/office/drawing/2014/main" id="{B2CFCAB9-AC85-4853-A575-B4421DF8EA45}"/>
                </a:ext>
              </a:extLst>
            </p:cNvPr>
            <p:cNvSpPr/>
            <p:nvPr/>
          </p:nvSpPr>
          <p:spPr>
            <a:xfrm>
              <a:off x="2144446" y="2968032"/>
              <a:ext cx="879312" cy="152799"/>
            </a:xfrm>
            <a:prstGeom prst="rect">
              <a:avLst/>
            </a:prstGeom>
            <a:solidFill>
              <a:schemeClr val="bg1"/>
            </a:solidFill>
            <a:ln w="14224">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lIns="137160" tIns="9144" rIns="45720" bIns="9144" rtlCol="0" anchor="ctr">
              <a:spAutoFit/>
            </a:bodyPr>
            <a:lstStyle/>
            <a:p>
              <a:pPr marL="114300" marR="0" lvl="0" indent="0" algn="l" defTabSz="914400" rtl="0" eaLnBrk="1" fontAlgn="auto" latinLnBrk="0" hangingPunct="1">
                <a:lnSpc>
                  <a:spcPct val="97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Edge DLP</a:t>
              </a:r>
            </a:p>
          </p:txBody>
        </p:sp>
        <p:sp>
          <p:nvSpPr>
            <p:cNvPr id="695" name="Rectangle 694">
              <a:extLst>
                <a:ext uri="{FF2B5EF4-FFF2-40B4-BE49-F238E27FC236}">
                  <a16:creationId xmlns:a16="http://schemas.microsoft.com/office/drawing/2014/main" id="{C3BB896A-BBFC-432A-ADC2-6DFC18D6B8DF}"/>
                </a:ext>
              </a:extLst>
            </p:cNvPr>
            <p:cNvSpPr/>
            <p:nvPr/>
          </p:nvSpPr>
          <p:spPr>
            <a:xfrm>
              <a:off x="2144446" y="3154662"/>
              <a:ext cx="879312" cy="152799"/>
            </a:xfrm>
            <a:prstGeom prst="rect">
              <a:avLst/>
            </a:prstGeom>
            <a:solidFill>
              <a:schemeClr val="bg1"/>
            </a:solidFill>
            <a:ln w="14224">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lIns="137160" tIns="9144" rIns="45720" bIns="9144" rtlCol="0" anchor="ctr">
              <a:spAutoFit/>
            </a:bodyPr>
            <a:lstStyle/>
            <a:p>
              <a:pPr marL="114300" marR="0" lvl="0" indent="0" algn="l" defTabSz="914400" rtl="0" eaLnBrk="1" fontAlgn="auto" latinLnBrk="0" hangingPunct="1">
                <a:lnSpc>
                  <a:spcPct val="97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SSL Proxy</a:t>
              </a:r>
            </a:p>
          </p:txBody>
        </p:sp>
        <p:sp>
          <p:nvSpPr>
            <p:cNvPr id="702" name="Commitments_EC4D">
              <a:extLst>
                <a:ext uri="{FF2B5EF4-FFF2-40B4-BE49-F238E27FC236}">
                  <a16:creationId xmlns:a16="http://schemas.microsoft.com/office/drawing/2014/main" id="{71108290-3BBA-47E5-8047-0B4C91CBC6A6}"/>
                </a:ext>
              </a:extLst>
            </p:cNvPr>
            <p:cNvSpPr>
              <a:spLocks noChangeAspect="1" noEditPoints="1"/>
            </p:cNvSpPr>
            <p:nvPr/>
          </p:nvSpPr>
          <p:spPr bwMode="auto">
            <a:xfrm>
              <a:off x="2223657" y="2986641"/>
              <a:ext cx="117028" cy="109728"/>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95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9144" rIns="91440" bIns="914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703" name="Commitments_EC4D">
              <a:extLst>
                <a:ext uri="{FF2B5EF4-FFF2-40B4-BE49-F238E27FC236}">
                  <a16:creationId xmlns:a16="http://schemas.microsoft.com/office/drawing/2014/main" id="{291327A9-64EF-4BDA-A268-B4F6573F7064}"/>
                </a:ext>
              </a:extLst>
            </p:cNvPr>
            <p:cNvSpPr>
              <a:spLocks noChangeAspect="1" noEditPoints="1"/>
            </p:cNvSpPr>
            <p:nvPr/>
          </p:nvSpPr>
          <p:spPr bwMode="auto">
            <a:xfrm>
              <a:off x="2210247" y="3186837"/>
              <a:ext cx="117028" cy="109728"/>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95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9144" rIns="91440" bIns="914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704" name="Commitments_EC4D">
              <a:extLst>
                <a:ext uri="{FF2B5EF4-FFF2-40B4-BE49-F238E27FC236}">
                  <a16:creationId xmlns:a16="http://schemas.microsoft.com/office/drawing/2014/main" id="{9181397D-D9C8-4F52-9921-D94F9DB5B67E}"/>
                </a:ext>
              </a:extLst>
            </p:cNvPr>
            <p:cNvSpPr>
              <a:spLocks noChangeAspect="1" noEditPoints="1"/>
            </p:cNvSpPr>
            <p:nvPr/>
          </p:nvSpPr>
          <p:spPr bwMode="auto">
            <a:xfrm>
              <a:off x="2222036" y="3372522"/>
              <a:ext cx="117028" cy="109728"/>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95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9144" rIns="91440" bIns="914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cxnSp>
        <p:nvCxnSpPr>
          <p:cNvPr id="221" name="Connector: Elbow 220">
            <a:extLst>
              <a:ext uri="{FF2B5EF4-FFF2-40B4-BE49-F238E27FC236}">
                <a16:creationId xmlns:a16="http://schemas.microsoft.com/office/drawing/2014/main" id="{62A1844A-DE90-4548-814B-20C887C8D326}"/>
              </a:ext>
            </a:extLst>
          </p:cNvPr>
          <p:cNvCxnSpPr>
            <a:cxnSpLocks/>
            <a:endCxn id="509" idx="1"/>
          </p:cNvCxnSpPr>
          <p:nvPr/>
        </p:nvCxnSpPr>
        <p:spPr>
          <a:xfrm rot="16200000" flipH="1">
            <a:off x="1174880" y="2710340"/>
            <a:ext cx="1664037" cy="116460"/>
          </a:xfrm>
          <a:prstGeom prst="bentConnector2">
            <a:avLst/>
          </a:prstGeom>
          <a:ln w="19050">
            <a:solidFill>
              <a:schemeClr val="tx1">
                <a:lumMod val="60000"/>
                <a:lumOff val="40000"/>
              </a:schemeClr>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69" name="Straight Connector 568">
            <a:extLst>
              <a:ext uri="{FF2B5EF4-FFF2-40B4-BE49-F238E27FC236}">
                <a16:creationId xmlns:a16="http://schemas.microsoft.com/office/drawing/2014/main" id="{8A563C88-AB14-4F39-9751-2A6BEBC40488}"/>
              </a:ext>
            </a:extLst>
          </p:cNvPr>
          <p:cNvCxnSpPr>
            <a:cxnSpLocks/>
          </p:cNvCxnSpPr>
          <p:nvPr/>
        </p:nvCxnSpPr>
        <p:spPr>
          <a:xfrm>
            <a:off x="1545537" y="3176632"/>
            <a:ext cx="0" cy="153525"/>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70" name="TextBox 569">
            <a:extLst>
              <a:ext uri="{FF2B5EF4-FFF2-40B4-BE49-F238E27FC236}">
                <a16:creationId xmlns:a16="http://schemas.microsoft.com/office/drawing/2014/main" id="{A91C18CA-8C4F-4D3E-9285-363EFC4E9F07}"/>
              </a:ext>
            </a:extLst>
          </p:cNvPr>
          <p:cNvSpPr txBox="1"/>
          <p:nvPr/>
        </p:nvSpPr>
        <p:spPr>
          <a:xfrm>
            <a:off x="389074" y="3570555"/>
            <a:ext cx="1241045" cy="253916"/>
          </a:xfrm>
          <a:prstGeom prst="rect">
            <a:avLst/>
          </a:prstGeom>
          <a:noFill/>
        </p:spPr>
        <p:txBody>
          <a:bodyPr wrap="none" rtlCol="0">
            <a:spAutoFit/>
          </a:bodyPr>
          <a:lstStyle>
            <a:defPPr>
              <a:defRPr lang="en-US"/>
            </a:defPPr>
            <a:lvl1pPr marR="0" lvl="0" indent="0" algn="ctr" fontAlgn="auto">
              <a:lnSpc>
                <a:spcPct val="100000"/>
              </a:lnSpc>
              <a:spcBef>
                <a:spcPts val="0"/>
              </a:spcBef>
              <a:spcAft>
                <a:spcPts val="0"/>
              </a:spcAft>
              <a:buClrTx/>
              <a:buSzTx/>
              <a:buFontTx/>
              <a:buNone/>
              <a:tabLst/>
              <a:defRPr sz="1100" b="1">
                <a:gradFill>
                  <a:gsLst>
                    <a:gs pos="0">
                      <a:schemeClr val="tx1"/>
                    </a:gs>
                    <a:gs pos="100000">
                      <a:schemeClr val="tx1"/>
                    </a:gs>
                  </a:gsLst>
                  <a:lin ang="5400000" scaled="1"/>
                </a:gradFill>
                <a:latin typeface="Segoe"/>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gradFill>
                  <a:gsLst>
                    <a:gs pos="0">
                      <a:srgbClr val="505050"/>
                    </a:gs>
                    <a:gs pos="100000">
                      <a:srgbClr val="505050"/>
                    </a:gs>
                  </a:gsLst>
                  <a:lin ang="5400000" scaled="1"/>
                </a:gradFill>
                <a:effectLst/>
                <a:uLnTx/>
                <a:uFillTx/>
                <a:latin typeface="Segoe"/>
                <a:ea typeface="+mn-ea"/>
                <a:cs typeface="+mn-cs"/>
              </a:rPr>
              <a:t>Managed Clients</a:t>
            </a:r>
            <a:endParaRPr kumimoji="0" lang="en-US" sz="1100" b="1" i="0" u="none" strike="noStrike" kern="1200" cap="none" spc="0" normalizeH="0" baseline="0" noProof="0">
              <a:ln>
                <a:noFill/>
              </a:ln>
              <a:gradFill>
                <a:gsLst>
                  <a:gs pos="0">
                    <a:srgbClr val="505050"/>
                  </a:gs>
                  <a:gs pos="100000">
                    <a:srgbClr val="505050"/>
                  </a:gs>
                </a:gsLst>
                <a:lin ang="5400000" scaled="1"/>
              </a:gradFill>
              <a:effectLst/>
              <a:uLnTx/>
              <a:uFillTx/>
              <a:latin typeface="Segoe"/>
              <a:ea typeface="+mn-ea"/>
              <a:cs typeface="+mn-cs"/>
            </a:endParaRPr>
          </a:p>
        </p:txBody>
      </p:sp>
      <p:sp>
        <p:nvSpPr>
          <p:cNvPr id="575" name="Rectangle 574">
            <a:extLst>
              <a:ext uri="{FF2B5EF4-FFF2-40B4-BE49-F238E27FC236}">
                <a16:creationId xmlns:a16="http://schemas.microsoft.com/office/drawing/2014/main" id="{20CEB19A-55EE-424D-B0DB-D664A591C27E}"/>
              </a:ext>
            </a:extLst>
          </p:cNvPr>
          <p:cNvSpPr/>
          <p:nvPr/>
        </p:nvSpPr>
        <p:spPr>
          <a:xfrm rot="16200000">
            <a:off x="7855957" y="3349013"/>
            <a:ext cx="1382589" cy="192449"/>
          </a:xfrm>
          <a:prstGeom prst="rect">
            <a:avLst/>
          </a:prstGeom>
          <a:solidFill>
            <a:schemeClr val="bg1"/>
          </a:solidFill>
          <a:ln w="19050">
            <a:solidFill>
              <a:schemeClr val="accent2"/>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rIns="45720" rtlCol="0" anchor="ctr"/>
          <a:lstStyle/>
          <a:p>
            <a:pPr marL="114300" marR="0" lvl="0" indent="0" algn="ctr" defTabSz="914400" rtl="0" eaLnBrk="1" fontAlgn="auto" latinLnBrk="0" hangingPunct="1">
              <a:lnSpc>
                <a:spcPct val="97000"/>
              </a:lnSpc>
              <a:spcBef>
                <a:spcPts val="0"/>
              </a:spcBef>
              <a:spcAft>
                <a:spcPts val="0"/>
              </a:spcAft>
              <a:buClrTx/>
              <a:buSzTx/>
              <a:buFontTx/>
              <a:buNone/>
              <a:tabLst/>
              <a:defRPr/>
            </a:pPr>
            <a:r>
              <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Classification Labels</a:t>
            </a:r>
          </a:p>
        </p:txBody>
      </p:sp>
      <p:sp>
        <p:nvSpPr>
          <p:cNvPr id="734" name="Rectangle 733">
            <a:extLst>
              <a:ext uri="{FF2B5EF4-FFF2-40B4-BE49-F238E27FC236}">
                <a16:creationId xmlns:a16="http://schemas.microsoft.com/office/drawing/2014/main" id="{D99ED82C-3F1B-4841-B3CC-3B5DF8285ABA}"/>
              </a:ext>
            </a:extLst>
          </p:cNvPr>
          <p:cNvSpPr/>
          <p:nvPr/>
        </p:nvSpPr>
        <p:spPr>
          <a:xfrm>
            <a:off x="273252" y="2128487"/>
            <a:ext cx="1521377" cy="257763"/>
          </a:xfrm>
          <a:prstGeom prst="rect">
            <a:avLst/>
          </a:prstGeom>
          <a:solidFill>
            <a:schemeClr val="tx2"/>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75" b="1" i="0" u="none" strike="noStrike" kern="1200" cap="none" spc="0" normalizeH="0" baseline="0" noProof="0">
                <a:ln>
                  <a:noFill/>
                </a:ln>
                <a:gradFill>
                  <a:gsLst>
                    <a:gs pos="0">
                      <a:srgbClr val="FFFFFF"/>
                    </a:gs>
                    <a:gs pos="100000">
                      <a:srgbClr val="FFFFFF"/>
                    </a:gs>
                  </a:gsLst>
                  <a:lin ang="5400000" scaled="1"/>
                </a:gradFill>
                <a:effectLst/>
                <a:uLnTx/>
                <a:uFillTx/>
                <a:latin typeface="Segoe"/>
                <a:ea typeface="+mn-ea"/>
                <a:cs typeface="+mn-cs"/>
              </a:rPr>
              <a:t>Clients</a:t>
            </a:r>
          </a:p>
        </p:txBody>
      </p:sp>
      <p:cxnSp>
        <p:nvCxnSpPr>
          <p:cNvPr id="9" name="Connector: Elbow 8">
            <a:extLst>
              <a:ext uri="{FF2B5EF4-FFF2-40B4-BE49-F238E27FC236}">
                <a16:creationId xmlns:a16="http://schemas.microsoft.com/office/drawing/2014/main" id="{A2F782D0-7358-48F8-938D-A164A2BEB08D}"/>
              </a:ext>
            </a:extLst>
          </p:cNvPr>
          <p:cNvCxnSpPr>
            <a:cxnSpLocks/>
            <a:stCxn id="92" idx="3"/>
            <a:endCxn id="264" idx="3"/>
          </p:cNvCxnSpPr>
          <p:nvPr/>
        </p:nvCxnSpPr>
        <p:spPr>
          <a:xfrm>
            <a:off x="1782931" y="3391149"/>
            <a:ext cx="9074" cy="928933"/>
          </a:xfrm>
          <a:prstGeom prst="bentConnector3">
            <a:avLst>
              <a:gd name="adj1" fmla="val 1275667"/>
            </a:avLst>
          </a:prstGeom>
          <a:solidFill>
            <a:schemeClr val="bg1"/>
          </a:solid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cxnSp>
      <p:sp>
        <p:nvSpPr>
          <p:cNvPr id="670" name="Rectangle 669">
            <a:hlinkClick r:id="rId37" tooltip="Windows 10 IoT Core and Windows 10 IoT Enterprise provide a secure solution for IoT devices with flexibility to support headless, ARM-based devices or powerful, Win32-driven devices."/>
            <a:extLst>
              <a:ext uri="{FF2B5EF4-FFF2-40B4-BE49-F238E27FC236}">
                <a16:creationId xmlns:a16="http://schemas.microsoft.com/office/drawing/2014/main" id="{3F9A5FCD-3F3E-4607-8A82-9932FA88B85C}"/>
              </a:ext>
            </a:extLst>
          </p:cNvPr>
          <p:cNvSpPr/>
          <p:nvPr/>
        </p:nvSpPr>
        <p:spPr>
          <a:xfrm>
            <a:off x="2120878" y="5859048"/>
            <a:ext cx="969115" cy="211725"/>
          </a:xfrm>
          <a:prstGeom prst="rect">
            <a:avLst/>
          </a:prstGeom>
          <a:solidFill>
            <a:schemeClr val="bg1"/>
          </a:solid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ctr">
            <a:spAutoFit/>
          </a:bodyPr>
          <a:lstStyle/>
          <a:p>
            <a:pPr marL="0" marR="0" lvl="0" indent="0" algn="ctr" defTabSz="914400" rtl="0" eaLnBrk="1" fontAlgn="auto" latinLnBrk="0" hangingPunct="1">
              <a:lnSpc>
                <a:spcPct val="97000"/>
              </a:lnSpc>
              <a:spcBef>
                <a:spcPts val="0"/>
              </a:spcBef>
              <a:spcAft>
                <a:spcPts val="0"/>
              </a:spcAft>
              <a:buClrTx/>
              <a:buSzTx/>
              <a:buFontTx/>
              <a:buNone/>
              <a:tabLst/>
              <a:defRPr/>
            </a:pPr>
            <a:r>
              <a:rPr kumimoji="0" lang="en-US" sz="75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Windows 10 IoT</a:t>
            </a:r>
          </a:p>
        </p:txBody>
      </p:sp>
      <p:sp>
        <p:nvSpPr>
          <p:cNvPr id="671" name="Rectangle 670">
            <a:hlinkClick r:id="rId38" tooltip="Azure IoT Central is a fully managed IoT SaaS (software-as-a-service) solution that makes it easy to connect, monitor and manage your IoT assets at scale, so you can create deep insights from your IoT data and take informed action. "/>
            <a:extLst>
              <a:ext uri="{FF2B5EF4-FFF2-40B4-BE49-F238E27FC236}">
                <a16:creationId xmlns:a16="http://schemas.microsoft.com/office/drawing/2014/main" id="{77377F1E-B771-4359-B9B2-CDF5F5917969}"/>
              </a:ext>
            </a:extLst>
          </p:cNvPr>
          <p:cNvSpPr/>
          <p:nvPr/>
        </p:nvSpPr>
        <p:spPr>
          <a:xfrm>
            <a:off x="2122975" y="6127267"/>
            <a:ext cx="969115" cy="204287"/>
          </a:xfrm>
          <a:prstGeom prst="rect">
            <a:avLst/>
          </a:prstGeom>
          <a:solidFill>
            <a:schemeClr val="bg1"/>
          </a:solid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ctr">
            <a:spAutoFit/>
          </a:bodyPr>
          <a:lstStyle/>
          <a:p>
            <a:pPr marL="0" marR="0" lvl="0" indent="0" algn="ctr" defTabSz="914400" rtl="0" eaLnBrk="1" fontAlgn="auto" latinLnBrk="0" hangingPunct="1">
              <a:lnSpc>
                <a:spcPct val="97000"/>
              </a:lnSpc>
              <a:spcBef>
                <a:spcPts val="0"/>
              </a:spcBef>
              <a:spcAft>
                <a:spcPts val="0"/>
              </a:spcAft>
              <a:buClrTx/>
              <a:buSzTx/>
              <a:buFontTx/>
              <a:buNone/>
              <a:tabLst/>
              <a:defRPr/>
            </a:pPr>
            <a:r>
              <a:rPr kumimoji="0" lang="en-US" sz="75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IoT Security </a:t>
            </a:r>
          </a:p>
        </p:txBody>
      </p:sp>
      <p:sp>
        <p:nvSpPr>
          <p:cNvPr id="711" name="Title 1">
            <a:extLst>
              <a:ext uri="{FF2B5EF4-FFF2-40B4-BE49-F238E27FC236}">
                <a16:creationId xmlns:a16="http://schemas.microsoft.com/office/drawing/2014/main" id="{5948D4A9-E316-41CE-B2D5-2C9900CA46DD}"/>
              </a:ext>
            </a:extLst>
          </p:cNvPr>
          <p:cNvSpPr txBox="1">
            <a:spLocks/>
          </p:cNvSpPr>
          <p:nvPr/>
        </p:nvSpPr>
        <p:spPr>
          <a:xfrm>
            <a:off x="4618330" y="186343"/>
            <a:ext cx="3814609" cy="551907"/>
          </a:xfrm>
          <a:prstGeom prst="rect">
            <a:avLst/>
          </a:prstGeom>
          <a:noFill/>
          <a:effectLst>
            <a:softEdge rad="63500"/>
          </a:effectLst>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1600" b="1" i="0" u="none" strike="noStrike" kern="1200" cap="none" spc="0" normalizeH="0" baseline="0" noProof="0">
                <a:ln>
                  <a:noFill/>
                </a:ln>
                <a:gradFill>
                  <a:gsLst>
                    <a:gs pos="0">
                      <a:srgbClr val="505050"/>
                    </a:gs>
                    <a:gs pos="100000">
                      <a:srgbClr val="505050"/>
                    </a:gs>
                  </a:gsLst>
                  <a:lin ang="5400000" scaled="1"/>
                </a:gradFill>
                <a:effectLst/>
                <a:uLnTx/>
                <a:uFillTx/>
                <a:latin typeface="Segoe UI" panose="020B0502040204020203" pitchFamily="34" charset="0"/>
                <a:ea typeface="+mn-ea"/>
                <a:cs typeface="Segoe UI" panose="020B0502040204020203" pitchFamily="34" charset="0"/>
              </a:rPr>
              <a:t>Cybersecurity Reference Architecture</a:t>
            </a:r>
          </a:p>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panose="020B0502040204020203" pitchFamily="34" charset="0"/>
                <a:ea typeface="+mn-ea"/>
                <a:cs typeface="Segoe UI" panose="020B0502040204020203" pitchFamily="34" charset="0"/>
              </a:rPr>
              <a:t>May 2018 – </a:t>
            </a:r>
            <a:r>
              <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panose="020B0502040204020203" pitchFamily="34" charset="0"/>
                <a:ea typeface="+mn-ea"/>
                <a:cs typeface="Segoe UI" panose="020B0502040204020203" pitchFamily="34" charset="0"/>
                <a:hlinkClick r:id="rId39" tooltip="The latest published version of this document can be found at https://aka.ms/MCRA"/>
              </a:rPr>
              <a:t>https://aka.ms/MCRA</a:t>
            </a:r>
            <a:r>
              <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panose="020B0502040204020203" pitchFamily="34" charset="0"/>
                <a:ea typeface="+mn-ea"/>
                <a:cs typeface="Segoe UI" panose="020B0502040204020203" pitchFamily="34" charset="0"/>
              </a:rPr>
              <a:t> | </a:t>
            </a:r>
            <a:r>
              <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panose="020B0502040204020203" pitchFamily="34" charset="0"/>
                <a:ea typeface="+mn-ea"/>
                <a:cs typeface="Segoe UI" panose="020B0502040204020203" pitchFamily="34" charset="0"/>
                <a:hlinkClick r:id="rId40" tooltip="View a recording of this document being presented (V1 only for now)"/>
              </a:rPr>
              <a:t>Video Recording</a:t>
            </a:r>
            <a:r>
              <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panose="020B0502040204020203" pitchFamily="34" charset="0"/>
                <a:ea typeface="+mn-ea"/>
                <a:cs typeface="Segoe UI" panose="020B0502040204020203" pitchFamily="34" charset="0"/>
              </a:rPr>
              <a:t> | </a:t>
            </a:r>
            <a:r>
              <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panose="020B0502040204020203" pitchFamily="34" charset="0"/>
                <a:ea typeface="+mn-ea"/>
                <a:cs typeface="Segoe UI" panose="020B0502040204020203" pitchFamily="34" charset="0"/>
                <a:hlinkClick r:id="rId41" tooltip="Complementary Content Covering Cybersecurity Reference Strategies"/>
              </a:rPr>
              <a:t>Strategies</a:t>
            </a: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panose="020B0502040204020203" pitchFamily="34" charset="0"/>
              <a:ea typeface="+mn-ea"/>
              <a:cs typeface="Segoe UI" panose="020B0502040204020203" pitchFamily="34" charset="0"/>
            </a:endParaRPr>
          </a:p>
        </p:txBody>
      </p:sp>
      <p:pic>
        <p:nvPicPr>
          <p:cNvPr id="720" name="Picture 719">
            <a:extLst>
              <a:ext uri="{FF2B5EF4-FFF2-40B4-BE49-F238E27FC236}">
                <a16:creationId xmlns:a16="http://schemas.microsoft.com/office/drawing/2014/main" id="{02873225-8690-4D5F-AFE8-8FBBD7EFA8E1}"/>
              </a:ext>
            </a:extLst>
          </p:cNvPr>
          <p:cNvPicPr>
            <a:picLocks noChangeAspect="1"/>
          </p:cNvPicPr>
          <p:nvPr/>
        </p:nvPicPr>
        <p:blipFill>
          <a:blip r:embed="rId42" cstate="email">
            <a:extLst>
              <a:ext uri="{28A0092B-C50C-407E-A947-70E740481C1C}">
                <a14:useLocalDpi xmlns:a14="http://schemas.microsoft.com/office/drawing/2010/main" val="0"/>
              </a:ext>
            </a:extLst>
          </a:blip>
          <a:stretch>
            <a:fillRect/>
          </a:stretch>
        </p:blipFill>
        <p:spPr bwMode="invGray">
          <a:xfrm>
            <a:off x="10554452" y="6081476"/>
            <a:ext cx="1207538" cy="258671"/>
          </a:xfrm>
          <a:prstGeom prst="rect">
            <a:avLst/>
          </a:prstGeom>
        </p:spPr>
      </p:pic>
      <p:grpSp>
        <p:nvGrpSpPr>
          <p:cNvPr id="23" name="Group 22">
            <a:extLst>
              <a:ext uri="{FF2B5EF4-FFF2-40B4-BE49-F238E27FC236}">
                <a16:creationId xmlns:a16="http://schemas.microsoft.com/office/drawing/2014/main" id="{806966EE-7DC9-42B7-AC98-DDA2D2A68725}"/>
              </a:ext>
            </a:extLst>
          </p:cNvPr>
          <p:cNvGrpSpPr/>
          <p:nvPr/>
        </p:nvGrpSpPr>
        <p:grpSpPr>
          <a:xfrm>
            <a:off x="2062962" y="2128487"/>
            <a:ext cx="6159022" cy="537733"/>
            <a:chOff x="2062962" y="2128487"/>
            <a:chExt cx="6159022" cy="537733"/>
          </a:xfrm>
        </p:grpSpPr>
        <p:sp>
          <p:nvSpPr>
            <p:cNvPr id="715" name="Rectangle 714">
              <a:extLst>
                <a:ext uri="{FF2B5EF4-FFF2-40B4-BE49-F238E27FC236}">
                  <a16:creationId xmlns:a16="http://schemas.microsoft.com/office/drawing/2014/main" id="{5B2F8445-8EF1-431E-9FF4-70481E88613F}"/>
                </a:ext>
              </a:extLst>
            </p:cNvPr>
            <p:cNvSpPr/>
            <p:nvPr/>
          </p:nvSpPr>
          <p:spPr>
            <a:xfrm>
              <a:off x="2062962" y="2128487"/>
              <a:ext cx="6159022" cy="257763"/>
            </a:xfrm>
            <a:prstGeom prst="rect">
              <a:avLst/>
            </a:prstGeom>
            <a:solidFill>
              <a:schemeClr val="tx2"/>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75" b="1" i="0" u="none" strike="noStrike" kern="1200" cap="none" spc="0" normalizeH="0" baseline="0" noProof="0">
                  <a:ln>
                    <a:noFill/>
                  </a:ln>
                  <a:gradFill>
                    <a:gsLst>
                      <a:gs pos="0">
                        <a:srgbClr val="FFFFFF"/>
                      </a:gs>
                      <a:gs pos="100000">
                        <a:srgbClr val="FFFFFF"/>
                      </a:gs>
                    </a:gsLst>
                    <a:lin ang="5400000" scaled="1"/>
                  </a:gradFill>
                  <a:effectLst/>
                  <a:uLnTx/>
                  <a:uFillTx/>
                  <a:latin typeface="Segoe"/>
                  <a:ea typeface="+mn-ea"/>
                  <a:cs typeface="+mn-cs"/>
                </a:rPr>
                <a:t>Hybrid Cloud Infrastructure</a:t>
              </a:r>
            </a:p>
          </p:txBody>
        </p:sp>
        <p:sp>
          <p:nvSpPr>
            <p:cNvPr id="739" name="TextBox 550">
              <a:extLst>
                <a:ext uri="{FF2B5EF4-FFF2-40B4-BE49-F238E27FC236}">
                  <a16:creationId xmlns:a16="http://schemas.microsoft.com/office/drawing/2014/main" id="{25A1CD42-C2EA-4EFD-8659-36436EF9138C}"/>
                </a:ext>
              </a:extLst>
            </p:cNvPr>
            <p:cNvSpPr txBox="1"/>
            <p:nvPr/>
          </p:nvSpPr>
          <p:spPr>
            <a:xfrm>
              <a:off x="6030668" y="2389221"/>
              <a:ext cx="1247220" cy="27699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0">
                        <a:srgbClr val="0078D7"/>
                      </a:gs>
                      <a:gs pos="100000">
                        <a:srgbClr val="0078D7"/>
                      </a:gs>
                    </a:gsLst>
                    <a:lin ang="5400000" scaled="1"/>
                  </a:gradFill>
                  <a:effectLst/>
                  <a:uLnTx/>
                  <a:uFillTx/>
                  <a:latin typeface="Segoe UI"/>
                  <a:ea typeface="+mn-ea"/>
                  <a:cs typeface="+mn-cs"/>
                </a:rPr>
                <a:t>Microsoft Azure</a:t>
              </a:r>
            </a:p>
          </p:txBody>
        </p:sp>
        <p:sp>
          <p:nvSpPr>
            <p:cNvPr id="491" name="TextBox 490">
              <a:extLst>
                <a:ext uri="{FF2B5EF4-FFF2-40B4-BE49-F238E27FC236}">
                  <a16:creationId xmlns:a16="http://schemas.microsoft.com/office/drawing/2014/main" id="{3344623C-5BC6-480B-BA98-B820168FAD76}"/>
                </a:ext>
              </a:extLst>
            </p:cNvPr>
            <p:cNvSpPr txBox="1"/>
            <p:nvPr/>
          </p:nvSpPr>
          <p:spPr>
            <a:xfrm>
              <a:off x="4194732" y="2389532"/>
              <a:ext cx="1067054" cy="246221"/>
            </a:xfrm>
            <a:prstGeom prst="rect">
              <a:avLst/>
            </a:prstGeom>
          </p:spPr>
          <p:txBody>
            <a:bodyPr wrap="square" rtlCol="0">
              <a:spAutoFit/>
            </a:bodyPr>
            <a:lstStyle>
              <a:defPPr>
                <a:defRPr lang="en-US"/>
              </a:defPPr>
              <a:lvl1pPr marR="0" lvl="0" indent="0" fontAlgn="auto">
                <a:lnSpc>
                  <a:spcPct val="100000"/>
                </a:lnSpc>
                <a:spcBef>
                  <a:spcPts val="0"/>
                </a:spcBef>
                <a:spcAft>
                  <a:spcPts val="0"/>
                </a:spcAft>
                <a:buClrTx/>
                <a:buSzTx/>
                <a:buFontTx/>
                <a:buNone/>
                <a:tabLst/>
                <a:defRPr sz="1100" b="1">
                  <a:gradFill>
                    <a:gsLst>
                      <a:gs pos="0">
                        <a:schemeClr val="tx1"/>
                      </a:gs>
                      <a:gs pos="100000">
                        <a:schemeClr val="tx1"/>
                      </a:gs>
                    </a:gsLst>
                    <a:lin ang="5400000" scaled="1"/>
                  </a:gradFill>
                  <a:latin typeface="Segoe"/>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3rd party IaaS</a:t>
              </a:r>
            </a:p>
          </p:txBody>
        </p:sp>
      </p:grpSp>
      <p:cxnSp>
        <p:nvCxnSpPr>
          <p:cNvPr id="4" name="Connector: Elbow 3">
            <a:extLst>
              <a:ext uri="{FF2B5EF4-FFF2-40B4-BE49-F238E27FC236}">
                <a16:creationId xmlns:a16="http://schemas.microsoft.com/office/drawing/2014/main" id="{F1B49E56-0C89-42D1-BA16-F98FB3CFF099}"/>
              </a:ext>
            </a:extLst>
          </p:cNvPr>
          <p:cNvCxnSpPr>
            <a:cxnSpLocks/>
            <a:endCxn id="687" idx="1"/>
          </p:cNvCxnSpPr>
          <p:nvPr/>
        </p:nvCxnSpPr>
        <p:spPr>
          <a:xfrm rot="10800000" flipV="1">
            <a:off x="2472459" y="2679490"/>
            <a:ext cx="6118147" cy="855225"/>
          </a:xfrm>
          <a:prstGeom prst="bentConnector3">
            <a:avLst>
              <a:gd name="adj1" fmla="val 101340"/>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cxnSp>
      <p:sp>
        <p:nvSpPr>
          <p:cNvPr id="29" name="Rectangle 28">
            <a:extLst>
              <a:ext uri="{FF2B5EF4-FFF2-40B4-BE49-F238E27FC236}">
                <a16:creationId xmlns:a16="http://schemas.microsoft.com/office/drawing/2014/main" id="{D2020000-3AE0-46DB-BFB6-28AE2836D2A1}"/>
              </a:ext>
            </a:extLst>
          </p:cNvPr>
          <p:cNvSpPr/>
          <p:nvPr/>
        </p:nvSpPr>
        <p:spPr>
          <a:xfrm>
            <a:off x="10711007" y="4836896"/>
            <a:ext cx="1491540" cy="2308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200"/>
              </a:spcAft>
              <a:buClrTx/>
              <a:buSzTx/>
              <a:buFontTx/>
              <a:buNone/>
              <a:tabLst/>
              <a:defRPr/>
            </a:pPr>
            <a:r>
              <a:rPr kumimoji="0" lang="en-US" sz="9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Active Directory</a:t>
            </a:r>
          </a:p>
        </p:txBody>
      </p:sp>
      <p:grpSp>
        <p:nvGrpSpPr>
          <p:cNvPr id="475" name="Group 474">
            <a:extLst>
              <a:ext uri="{FF2B5EF4-FFF2-40B4-BE49-F238E27FC236}">
                <a16:creationId xmlns:a16="http://schemas.microsoft.com/office/drawing/2014/main" id="{3C899EE9-AC8B-45F7-BC88-2451A6A1FDBF}"/>
              </a:ext>
            </a:extLst>
          </p:cNvPr>
          <p:cNvGrpSpPr/>
          <p:nvPr/>
        </p:nvGrpSpPr>
        <p:grpSpPr>
          <a:xfrm>
            <a:off x="8692863" y="2254133"/>
            <a:ext cx="1310437" cy="241077"/>
            <a:chOff x="116752" y="2955527"/>
            <a:chExt cx="1310437" cy="241077"/>
          </a:xfrm>
        </p:grpSpPr>
        <p:sp>
          <p:nvSpPr>
            <p:cNvPr id="476" name="Rectangle 475">
              <a:hlinkClick r:id="rId43" tooltip="Cloud App Security provides key capabilities for Shadow IT Risk management (discover, assess, approve, and manage SaaS apps via API + Proxy), Info Protection (discover/protect), and SOC (alerting and investigation) "/>
              <a:extLst>
                <a:ext uri="{FF2B5EF4-FFF2-40B4-BE49-F238E27FC236}">
                  <a16:creationId xmlns:a16="http://schemas.microsoft.com/office/drawing/2014/main" id="{9A10CF41-F7A7-4646-9890-D9AE16C51809}"/>
                </a:ext>
              </a:extLst>
            </p:cNvPr>
            <p:cNvSpPr/>
            <p:nvPr/>
          </p:nvSpPr>
          <p:spPr>
            <a:xfrm>
              <a:off x="116752" y="2955527"/>
              <a:ext cx="1310437" cy="241077"/>
            </a:xfrm>
            <a:prstGeom prst="rect">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Cloud App Security</a:t>
              </a:r>
            </a:p>
          </p:txBody>
        </p:sp>
        <p:pic>
          <p:nvPicPr>
            <p:cNvPr id="477" name="Picture 476">
              <a:extLst>
                <a:ext uri="{FF2B5EF4-FFF2-40B4-BE49-F238E27FC236}">
                  <a16:creationId xmlns:a16="http://schemas.microsoft.com/office/drawing/2014/main" id="{A87ECD80-6342-4DAA-A432-A942E009EC38}"/>
                </a:ext>
              </a:extLst>
            </p:cNvPr>
            <p:cNvPicPr>
              <a:picLocks noChangeAspect="1"/>
            </p:cNvPicPr>
            <p:nvPr/>
          </p:nvPicPr>
          <p:blipFill>
            <a:blip r:embed="rId44">
              <a:extLst>
                <a:ext uri="{28A0092B-C50C-407E-A947-70E740481C1C}">
                  <a14:useLocalDpi xmlns:a14="http://schemas.microsoft.com/office/drawing/2010/main" val="0"/>
                </a:ext>
              </a:extLst>
            </a:blip>
            <a:stretch>
              <a:fillRect/>
            </a:stretch>
          </p:blipFill>
          <p:spPr>
            <a:xfrm>
              <a:off x="157915" y="3011955"/>
              <a:ext cx="157492" cy="127696"/>
            </a:xfrm>
            <a:prstGeom prst="rect">
              <a:avLst/>
            </a:prstGeom>
          </p:spPr>
        </p:pic>
      </p:grpSp>
      <p:cxnSp>
        <p:nvCxnSpPr>
          <p:cNvPr id="193" name="Straight Connector 192">
            <a:extLst>
              <a:ext uri="{FF2B5EF4-FFF2-40B4-BE49-F238E27FC236}">
                <a16:creationId xmlns:a16="http://schemas.microsoft.com/office/drawing/2014/main" id="{599ADECA-CEBB-49C8-9AB5-EA37ECAFE2BC}"/>
              </a:ext>
            </a:extLst>
          </p:cNvPr>
          <p:cNvCxnSpPr>
            <a:cxnSpLocks/>
          </p:cNvCxnSpPr>
          <p:nvPr/>
        </p:nvCxnSpPr>
        <p:spPr>
          <a:xfrm flipH="1">
            <a:off x="7277888" y="2561170"/>
            <a:ext cx="1066087" cy="0"/>
          </a:xfrm>
          <a:prstGeom prst="line">
            <a:avLst/>
          </a:prstGeom>
          <a:noFill/>
          <a:ln w="14224" cap="sq">
            <a:solidFill>
              <a:schemeClr val="accent6"/>
            </a:solidFill>
            <a:prstDash val="solid"/>
            <a:miter lim="800000"/>
            <a:headEnd/>
            <a:tailEnd/>
          </a:ln>
          <a:extLst>
            <a:ext uri="{909E8E84-426E-40DD-AFC4-6F175D3DCCD1}">
              <a14:hiddenFill xmlns:a14="http://schemas.microsoft.com/office/drawing/2010/main">
                <a:solidFill>
                  <a:srgbClr val="FFFFFF"/>
                </a:solidFill>
              </a14:hiddenFill>
            </a:ext>
          </a:extLst>
        </p:spPr>
      </p:cxnSp>
      <p:grpSp>
        <p:nvGrpSpPr>
          <p:cNvPr id="84" name="Group 83">
            <a:extLst>
              <a:ext uri="{FF2B5EF4-FFF2-40B4-BE49-F238E27FC236}">
                <a16:creationId xmlns:a16="http://schemas.microsoft.com/office/drawing/2014/main" id="{049AC098-F6B7-4B7B-853E-A6E94F5108FC}"/>
              </a:ext>
            </a:extLst>
          </p:cNvPr>
          <p:cNvGrpSpPr/>
          <p:nvPr/>
        </p:nvGrpSpPr>
        <p:grpSpPr>
          <a:xfrm>
            <a:off x="8682587" y="4878829"/>
            <a:ext cx="1317731" cy="894404"/>
            <a:chOff x="8682587" y="4878829"/>
            <a:chExt cx="1317731" cy="894404"/>
          </a:xfrm>
        </p:grpSpPr>
        <p:grpSp>
          <p:nvGrpSpPr>
            <p:cNvPr id="423" name="Group 422">
              <a:extLst>
                <a:ext uri="{FF2B5EF4-FFF2-40B4-BE49-F238E27FC236}">
                  <a16:creationId xmlns:a16="http://schemas.microsoft.com/office/drawing/2014/main" id="{7EC58190-C69B-44AE-8E5B-9B2F41B14A14}"/>
                </a:ext>
              </a:extLst>
            </p:cNvPr>
            <p:cNvGrpSpPr/>
            <p:nvPr/>
          </p:nvGrpSpPr>
          <p:grpSpPr>
            <a:xfrm>
              <a:off x="8682587" y="4878829"/>
              <a:ext cx="1316736" cy="301712"/>
              <a:chOff x="8985201" y="5090630"/>
              <a:chExt cx="1316736" cy="301712"/>
            </a:xfrm>
          </p:grpSpPr>
          <p:sp>
            <p:nvSpPr>
              <p:cNvPr id="424" name="Rectangle 423">
                <a:hlinkClick r:id="rId45" tooltip="Enables you to detect and respond to potential threats as they occur with alerts for suspicious database activities, potential vulnerabilities, and SQL injection attacks, as well as anomalous database access patterns. "/>
                <a:extLst>
                  <a:ext uri="{FF2B5EF4-FFF2-40B4-BE49-F238E27FC236}">
                    <a16:creationId xmlns:a16="http://schemas.microsoft.com/office/drawing/2014/main" id="{0B14344D-FF3A-40E3-910A-C628ECAA90FA}"/>
                  </a:ext>
                </a:extLst>
              </p:cNvPr>
              <p:cNvSpPr/>
              <p:nvPr/>
            </p:nvSpPr>
            <p:spPr>
              <a:xfrm>
                <a:off x="8985201" y="5090630"/>
                <a:ext cx="1316736" cy="301712"/>
              </a:xfrm>
              <a:prstGeom prst="rect">
                <a:avLst/>
              </a:prstGeom>
              <a:solidFill>
                <a:schemeClr val="bg1">
                  <a:lumMod val="95000"/>
                </a:schemeClr>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SQL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Threat Detection</a:t>
                </a:r>
              </a:p>
            </p:txBody>
          </p:sp>
          <p:pic>
            <p:nvPicPr>
              <p:cNvPr id="425" name="Picture 171">
                <a:extLst>
                  <a:ext uri="{FF2B5EF4-FFF2-40B4-BE49-F238E27FC236}">
                    <a16:creationId xmlns:a16="http://schemas.microsoft.com/office/drawing/2014/main" id="{CEC693DE-2E00-4E62-882D-EB5B9C7635EE}"/>
                  </a:ext>
                </a:extLst>
              </p:cNvPr>
              <p:cNvPicPr>
                <a:picLocks noChangeAspect="1"/>
              </p:cNvPicPr>
              <p:nvPr/>
            </p:nvPicPr>
            <p:blipFill>
              <a:blip r:embed="rId46">
                <a:extLst>
                  <a:ext uri="{28A0092B-C50C-407E-A947-70E740481C1C}">
                    <a14:useLocalDpi xmlns:a14="http://schemas.microsoft.com/office/drawing/2010/main" val="0"/>
                  </a:ext>
                </a:extLst>
              </a:blip>
              <a:srcRect/>
              <a:stretch>
                <a:fillRect/>
              </a:stretch>
            </p:blipFill>
            <p:spPr bwMode="auto">
              <a:xfrm>
                <a:off x="9031999" y="5154894"/>
                <a:ext cx="148615" cy="148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26" name="Group 425">
              <a:extLst>
                <a:ext uri="{FF2B5EF4-FFF2-40B4-BE49-F238E27FC236}">
                  <a16:creationId xmlns:a16="http://schemas.microsoft.com/office/drawing/2014/main" id="{E1B9B134-2321-4891-B17C-15991C8E37EC}"/>
                </a:ext>
              </a:extLst>
            </p:cNvPr>
            <p:cNvGrpSpPr/>
            <p:nvPr/>
          </p:nvGrpSpPr>
          <p:grpSpPr>
            <a:xfrm>
              <a:off x="8683582" y="5180541"/>
              <a:ext cx="1316736" cy="297521"/>
              <a:chOff x="8983735" y="5463141"/>
              <a:chExt cx="1316736" cy="297521"/>
            </a:xfrm>
          </p:grpSpPr>
          <p:sp>
            <p:nvSpPr>
              <p:cNvPr id="427" name="Rectangle 426">
                <a:hlinkClick r:id="rId47" tooltip="Transparent data encryption helps protect against the threat of malicious activity by performing real-time encryption and decryption of the database, associated backups, and transaction log files at rest without requiring changes to the application"/>
                <a:extLst>
                  <a:ext uri="{FF2B5EF4-FFF2-40B4-BE49-F238E27FC236}">
                    <a16:creationId xmlns:a16="http://schemas.microsoft.com/office/drawing/2014/main" id="{8DA36C12-35FC-4034-B8B5-1545C11A7ECE}"/>
                  </a:ext>
                </a:extLst>
              </p:cNvPr>
              <p:cNvSpPr/>
              <p:nvPr/>
            </p:nvSpPr>
            <p:spPr>
              <a:xfrm>
                <a:off x="8983735" y="5463141"/>
                <a:ext cx="1316736" cy="297521"/>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900" b="0" i="0" u="none" strike="noStrike" kern="1200" cap="none" spc="0" normalizeH="0" baseline="0" noProof="0">
                    <a:ln>
                      <a:noFill/>
                    </a:ln>
                    <a:solidFill>
                      <a:srgbClr val="0078D7"/>
                    </a:solidFill>
                    <a:effectLst/>
                    <a:uLnTx/>
                    <a:uFillTx/>
                    <a:latin typeface="Segoe UI" panose="020B0502040204020203" pitchFamily="34" charset="0"/>
                    <a:ea typeface="+mn-ea"/>
                    <a:cs typeface="Segoe UI" panose="020B0502040204020203" pitchFamily="34" charset="0"/>
                  </a:rPr>
                  <a:t>SQL Encryption &amp;</a:t>
                </a:r>
                <a:br>
                  <a:rPr kumimoji="0" lang="en-US" altLang="en-US" sz="900" b="0" i="0" u="none" strike="noStrike" kern="1200" cap="none" spc="0" normalizeH="0" baseline="0" noProof="0">
                    <a:ln>
                      <a:noFill/>
                    </a:ln>
                    <a:solidFill>
                      <a:srgbClr val="0078D7"/>
                    </a:solidFill>
                    <a:effectLst/>
                    <a:uLnTx/>
                    <a:uFillTx/>
                    <a:latin typeface="Segoe UI" panose="020B0502040204020203" pitchFamily="34" charset="0"/>
                    <a:ea typeface="+mn-ea"/>
                    <a:cs typeface="Segoe UI" panose="020B0502040204020203" pitchFamily="34" charset="0"/>
                  </a:rPr>
                </a:br>
                <a:r>
                  <a:rPr kumimoji="0" lang="en-US" altLang="en-US" sz="900" b="0" i="0" u="none" strike="noStrike" kern="1200" cap="none" spc="0" normalizeH="0" baseline="0" noProof="0">
                    <a:ln>
                      <a:noFill/>
                    </a:ln>
                    <a:solidFill>
                      <a:srgbClr val="0078D7"/>
                    </a:solidFill>
                    <a:effectLst/>
                    <a:uLnTx/>
                    <a:uFillTx/>
                    <a:latin typeface="Segoe UI" panose="020B0502040204020203" pitchFamily="34" charset="0"/>
                    <a:ea typeface="+mn-ea"/>
                    <a:cs typeface="Segoe UI" panose="020B0502040204020203" pitchFamily="34" charset="0"/>
                  </a:rPr>
                  <a:t> Data Masking</a:t>
                </a:r>
              </a:p>
            </p:txBody>
          </p:sp>
          <p:pic>
            <p:nvPicPr>
              <p:cNvPr id="428" name="Picture 171">
                <a:extLst>
                  <a:ext uri="{FF2B5EF4-FFF2-40B4-BE49-F238E27FC236}">
                    <a16:creationId xmlns:a16="http://schemas.microsoft.com/office/drawing/2014/main" id="{D37AF609-A026-435E-B719-3C5549FFF8A9}"/>
                  </a:ext>
                </a:extLst>
              </p:cNvPr>
              <p:cNvPicPr>
                <a:picLocks noChangeAspect="1"/>
              </p:cNvPicPr>
              <p:nvPr/>
            </p:nvPicPr>
            <p:blipFill>
              <a:blip r:embed="rId46">
                <a:extLst>
                  <a:ext uri="{28A0092B-C50C-407E-A947-70E740481C1C}">
                    <a14:useLocalDpi xmlns:a14="http://schemas.microsoft.com/office/drawing/2010/main" val="0"/>
                  </a:ext>
                </a:extLst>
              </a:blip>
              <a:srcRect/>
              <a:stretch>
                <a:fillRect/>
              </a:stretch>
            </p:blipFill>
            <p:spPr bwMode="auto">
              <a:xfrm>
                <a:off x="9038293" y="5516946"/>
                <a:ext cx="148615" cy="148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9" name="Group 38">
              <a:extLst>
                <a:ext uri="{FF2B5EF4-FFF2-40B4-BE49-F238E27FC236}">
                  <a16:creationId xmlns:a16="http://schemas.microsoft.com/office/drawing/2014/main" id="{1053A7E7-CE7D-4337-B985-AAF9FB5B5CD7}"/>
                </a:ext>
              </a:extLst>
            </p:cNvPr>
            <p:cNvGrpSpPr/>
            <p:nvPr/>
          </p:nvGrpSpPr>
          <p:grpSpPr>
            <a:xfrm>
              <a:off x="8685048" y="5481028"/>
              <a:ext cx="1314275" cy="292205"/>
              <a:chOff x="8685048" y="5481028"/>
              <a:chExt cx="1314275" cy="292205"/>
            </a:xfrm>
          </p:grpSpPr>
          <p:sp>
            <p:nvSpPr>
              <p:cNvPr id="129" name="Rectangle 128">
                <a:hlinkClick r:id="rId48" tooltip="(PREVIEW) Provides advanced capabilities built into Azure SQL Database for discovering, classifying, labeling, and protecting sensitive data in your databases. Similar capabilities are also being introduced for on-premises SQL Server."/>
                <a:extLst>
                  <a:ext uri="{FF2B5EF4-FFF2-40B4-BE49-F238E27FC236}">
                    <a16:creationId xmlns:a16="http://schemas.microsoft.com/office/drawing/2014/main" id="{2F04358E-1E28-417C-9BCA-FCBB4421872D}"/>
                  </a:ext>
                </a:extLst>
              </p:cNvPr>
              <p:cNvSpPr/>
              <p:nvPr/>
            </p:nvSpPr>
            <p:spPr>
              <a:xfrm>
                <a:off x="8685048" y="5481028"/>
                <a:ext cx="1314275" cy="292205"/>
              </a:xfrm>
              <a:prstGeom prst="rect">
                <a:avLst/>
              </a:prstGeom>
              <a:solidFill>
                <a:schemeClr val="bg1">
                  <a:lumMod val="95000"/>
                </a:schemeClr>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SQL Info Protection </a:t>
                </a:r>
                <a:r>
                  <a:rPr kumimoji="0" lang="en-US" altLang="en-US" sz="800" b="0" i="1"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(Preview)</a:t>
                </a:r>
              </a:p>
            </p:txBody>
          </p:sp>
          <p:pic>
            <p:nvPicPr>
              <p:cNvPr id="642" name="Picture 171">
                <a:extLst>
                  <a:ext uri="{FF2B5EF4-FFF2-40B4-BE49-F238E27FC236}">
                    <a16:creationId xmlns:a16="http://schemas.microsoft.com/office/drawing/2014/main" id="{9747EA17-CD55-4F68-8E32-DCC83D0F8F9F}"/>
                  </a:ext>
                </a:extLst>
              </p:cNvPr>
              <p:cNvPicPr>
                <a:picLocks noChangeAspect="1"/>
              </p:cNvPicPr>
              <p:nvPr/>
            </p:nvPicPr>
            <p:blipFill>
              <a:blip r:embed="rId46">
                <a:extLst>
                  <a:ext uri="{28A0092B-C50C-407E-A947-70E740481C1C}">
                    <a14:useLocalDpi xmlns:a14="http://schemas.microsoft.com/office/drawing/2010/main" val="0"/>
                  </a:ext>
                </a:extLst>
              </a:blip>
              <a:srcRect/>
              <a:stretch>
                <a:fillRect/>
              </a:stretch>
            </p:blipFill>
            <p:spPr bwMode="auto">
              <a:xfrm>
                <a:off x="8738140" y="5556124"/>
                <a:ext cx="148615" cy="148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30" name="Group 29">
            <a:extLst>
              <a:ext uri="{FF2B5EF4-FFF2-40B4-BE49-F238E27FC236}">
                <a16:creationId xmlns:a16="http://schemas.microsoft.com/office/drawing/2014/main" id="{E07C47F9-ACEC-4D51-A8A2-A450AC7DFD0D}"/>
              </a:ext>
            </a:extLst>
          </p:cNvPr>
          <p:cNvGrpSpPr/>
          <p:nvPr/>
        </p:nvGrpSpPr>
        <p:grpSpPr>
          <a:xfrm>
            <a:off x="8491368" y="362896"/>
            <a:ext cx="1128835" cy="1004795"/>
            <a:chOff x="8491368" y="362896"/>
            <a:chExt cx="1128835" cy="1004795"/>
          </a:xfrm>
        </p:grpSpPr>
        <p:sp>
          <p:nvSpPr>
            <p:cNvPr id="389" name="Rectangle 388">
              <a:extLst>
                <a:ext uri="{FF2B5EF4-FFF2-40B4-BE49-F238E27FC236}">
                  <a16:creationId xmlns:a16="http://schemas.microsoft.com/office/drawing/2014/main" id="{E2EF18E9-E4CB-454B-B76D-EB4392928A47}"/>
                </a:ext>
              </a:extLst>
            </p:cNvPr>
            <p:cNvSpPr/>
            <p:nvPr/>
          </p:nvSpPr>
          <p:spPr>
            <a:xfrm>
              <a:off x="8491368" y="362896"/>
              <a:ext cx="875561"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EB3C00"/>
                  </a:solidFill>
                  <a:effectLst/>
                  <a:uLnTx/>
                  <a:uFillTx/>
                  <a:latin typeface="Segoe UI"/>
                  <a:ea typeface="+mn-ea"/>
                  <a:cs typeface="Segoe UI Light" panose="020B0502040204020203" pitchFamily="34" charset="0"/>
                </a:rPr>
                <a:t>Office 365</a:t>
              </a:r>
            </a:p>
          </p:txBody>
        </p:sp>
        <p:cxnSp>
          <p:nvCxnSpPr>
            <p:cNvPr id="487" name="Straight Connector 486">
              <a:extLst>
                <a:ext uri="{FF2B5EF4-FFF2-40B4-BE49-F238E27FC236}">
                  <a16:creationId xmlns:a16="http://schemas.microsoft.com/office/drawing/2014/main" id="{8E4028AD-7AE7-4FA5-9E61-2778447C655F}"/>
                </a:ext>
              </a:extLst>
            </p:cNvPr>
            <p:cNvCxnSpPr>
              <a:cxnSpLocks/>
            </p:cNvCxnSpPr>
            <p:nvPr/>
          </p:nvCxnSpPr>
          <p:spPr>
            <a:xfrm>
              <a:off x="8655991" y="615421"/>
              <a:ext cx="0" cy="449704"/>
            </a:xfrm>
            <a:prstGeom prst="line">
              <a:avLst/>
            </a:prstGeom>
            <a:ln w="19050">
              <a:solidFill>
                <a:srgbClr val="F94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43" name="Rectangle 642">
              <a:extLst>
                <a:ext uri="{FF2B5EF4-FFF2-40B4-BE49-F238E27FC236}">
                  <a16:creationId xmlns:a16="http://schemas.microsoft.com/office/drawing/2014/main" id="{B5E3FB8C-7D58-4D5A-A935-DD6AFDCBDA10}"/>
                </a:ext>
              </a:extLst>
            </p:cNvPr>
            <p:cNvSpPr/>
            <p:nvPr/>
          </p:nvSpPr>
          <p:spPr>
            <a:xfrm>
              <a:off x="8491368" y="1090692"/>
              <a:ext cx="1128835"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EB3C00"/>
                  </a:solidFill>
                  <a:effectLst/>
                  <a:uLnTx/>
                  <a:uFillTx/>
                  <a:latin typeface="Segoe UI"/>
                  <a:ea typeface="+mn-ea"/>
                  <a:cs typeface="Segoe UI Light" panose="020B0502040204020203" pitchFamily="34" charset="0"/>
                </a:rPr>
                <a:t>Dynamics 365</a:t>
              </a:r>
            </a:p>
          </p:txBody>
        </p:sp>
      </p:grpSp>
      <p:sp>
        <p:nvSpPr>
          <p:cNvPr id="408" name="Rectangle 407">
            <a:extLst>
              <a:ext uri="{FF2B5EF4-FFF2-40B4-BE49-F238E27FC236}">
                <a16:creationId xmlns:a16="http://schemas.microsoft.com/office/drawing/2014/main" id="{8C4E18A5-B800-44B1-B107-2F0CC16AD7A4}"/>
              </a:ext>
            </a:extLst>
          </p:cNvPr>
          <p:cNvSpPr/>
          <p:nvPr/>
        </p:nvSpPr>
        <p:spPr>
          <a:xfrm>
            <a:off x="10375853" y="1262080"/>
            <a:ext cx="1600200" cy="257763"/>
          </a:xfrm>
          <a:prstGeom prst="rect">
            <a:avLst/>
          </a:prstGeom>
          <a:solidFill>
            <a:schemeClr val="accent4"/>
          </a:solidFill>
        </p:spPr>
        <p:txBody>
          <a:bodyPr wrap="square" tIns="4572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75" b="1" i="0" u="none" strike="noStrike" kern="1200" cap="none" spc="0" normalizeH="0" baseline="0" noProof="0">
                <a:ln>
                  <a:noFill/>
                </a:ln>
                <a:gradFill>
                  <a:gsLst>
                    <a:gs pos="0">
                      <a:srgbClr val="FFFFFF"/>
                    </a:gs>
                    <a:gs pos="100000">
                      <a:srgbClr val="FFFFFF"/>
                    </a:gs>
                  </a:gsLst>
                  <a:lin ang="5400000" scaled="1"/>
                </a:gradFill>
                <a:effectLst/>
                <a:uLnTx/>
                <a:uFillTx/>
                <a:latin typeface="Segoe"/>
                <a:ea typeface="+mn-ea"/>
                <a:cs typeface="+mn-cs"/>
              </a:rPr>
              <a:t>Identity &amp; Access</a:t>
            </a:r>
          </a:p>
        </p:txBody>
      </p:sp>
      <p:cxnSp>
        <p:nvCxnSpPr>
          <p:cNvPr id="673" name="Connector: Elbow 672">
            <a:extLst>
              <a:ext uri="{FF2B5EF4-FFF2-40B4-BE49-F238E27FC236}">
                <a16:creationId xmlns:a16="http://schemas.microsoft.com/office/drawing/2014/main" id="{495B3EE6-BD9D-4BC2-9EFF-F32E825D55D8}"/>
              </a:ext>
            </a:extLst>
          </p:cNvPr>
          <p:cNvCxnSpPr>
            <a:cxnSpLocks/>
            <a:stCxn id="739" idx="3"/>
          </p:cNvCxnSpPr>
          <p:nvPr/>
        </p:nvCxnSpPr>
        <p:spPr>
          <a:xfrm flipV="1">
            <a:off x="7277888" y="1963979"/>
            <a:ext cx="1009892" cy="563742"/>
          </a:xfrm>
          <a:prstGeom prst="bentConnector3">
            <a:avLst>
              <a:gd name="adj1" fmla="val 99045"/>
            </a:avLst>
          </a:prstGeom>
          <a:ln w="19050">
            <a:solidFill>
              <a:schemeClr val="tx1">
                <a:lumMod val="60000"/>
                <a:lumOff val="40000"/>
              </a:schemeClr>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76" name="Connector: Elbow 675">
            <a:extLst>
              <a:ext uri="{FF2B5EF4-FFF2-40B4-BE49-F238E27FC236}">
                <a16:creationId xmlns:a16="http://schemas.microsoft.com/office/drawing/2014/main" id="{680E6FA9-3206-4542-A2B4-2FCB73449C18}"/>
              </a:ext>
            </a:extLst>
          </p:cNvPr>
          <p:cNvCxnSpPr>
            <a:cxnSpLocks/>
          </p:cNvCxnSpPr>
          <p:nvPr/>
        </p:nvCxnSpPr>
        <p:spPr>
          <a:xfrm rot="16200000" flipH="1">
            <a:off x="1403866" y="4188904"/>
            <a:ext cx="1192799" cy="103194"/>
          </a:xfrm>
          <a:prstGeom prst="bentConnector3">
            <a:avLst>
              <a:gd name="adj1" fmla="val 100397"/>
            </a:avLst>
          </a:prstGeom>
          <a:ln w="19050">
            <a:solidFill>
              <a:schemeClr val="tx1">
                <a:lumMod val="60000"/>
                <a:lumOff val="40000"/>
              </a:schemeClr>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688" name="Straight Connector 687">
            <a:extLst>
              <a:ext uri="{FF2B5EF4-FFF2-40B4-BE49-F238E27FC236}">
                <a16:creationId xmlns:a16="http://schemas.microsoft.com/office/drawing/2014/main" id="{0C1DDADB-F120-4241-9A1D-72AD83D5E073}"/>
              </a:ext>
            </a:extLst>
          </p:cNvPr>
          <p:cNvCxnSpPr>
            <a:cxnSpLocks/>
          </p:cNvCxnSpPr>
          <p:nvPr/>
        </p:nvCxnSpPr>
        <p:spPr>
          <a:xfrm flipH="1">
            <a:off x="5746238" y="1903751"/>
            <a:ext cx="109721" cy="0"/>
          </a:xfrm>
          <a:prstGeom prst="line">
            <a:avLst/>
          </a:prstGeom>
          <a:ln w="19050">
            <a:solidFill>
              <a:schemeClr val="tx1">
                <a:lumMod val="60000"/>
                <a:lumOff val="40000"/>
              </a:schemeClr>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05" name="Straight Connector 704">
            <a:extLst>
              <a:ext uri="{FF2B5EF4-FFF2-40B4-BE49-F238E27FC236}">
                <a16:creationId xmlns:a16="http://schemas.microsoft.com/office/drawing/2014/main" id="{1E09EBC7-3EAB-45C7-952B-C119852F91FC}"/>
              </a:ext>
            </a:extLst>
          </p:cNvPr>
          <p:cNvCxnSpPr>
            <a:cxnSpLocks/>
          </p:cNvCxnSpPr>
          <p:nvPr/>
        </p:nvCxnSpPr>
        <p:spPr>
          <a:xfrm>
            <a:off x="10215940" y="1775123"/>
            <a:ext cx="1" cy="73589"/>
          </a:xfrm>
          <a:prstGeom prst="line">
            <a:avLst/>
          </a:prstGeom>
          <a:ln w="19050">
            <a:solidFill>
              <a:schemeClr val="tx1">
                <a:lumMod val="60000"/>
                <a:lumOff val="40000"/>
              </a:schemeClr>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16" name="Connector: Elbow 715">
            <a:extLst>
              <a:ext uri="{FF2B5EF4-FFF2-40B4-BE49-F238E27FC236}">
                <a16:creationId xmlns:a16="http://schemas.microsoft.com/office/drawing/2014/main" id="{E12BD4FB-8723-470D-88E2-153C996E7359}"/>
              </a:ext>
            </a:extLst>
          </p:cNvPr>
          <p:cNvCxnSpPr>
            <a:cxnSpLocks/>
            <a:stCxn id="174" idx="1"/>
            <a:endCxn id="476" idx="3"/>
          </p:cNvCxnSpPr>
          <p:nvPr/>
        </p:nvCxnSpPr>
        <p:spPr>
          <a:xfrm rot="10800000" flipV="1">
            <a:off x="10003300" y="821806"/>
            <a:ext cx="621214" cy="1552866"/>
          </a:xfrm>
          <a:prstGeom prst="bentConnector3">
            <a:avLst>
              <a:gd name="adj1" fmla="val 50000"/>
            </a:avLst>
          </a:prstGeom>
          <a:ln w="19050">
            <a:solidFill>
              <a:schemeClr val="bg1">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74" name="Rectangle 173">
            <a:extLst>
              <a:ext uri="{FF2B5EF4-FFF2-40B4-BE49-F238E27FC236}">
                <a16:creationId xmlns:a16="http://schemas.microsoft.com/office/drawing/2014/main" id="{FB99E1F1-C069-41B5-AF60-3AF92FB3DE66}"/>
              </a:ext>
            </a:extLst>
          </p:cNvPr>
          <p:cNvSpPr/>
          <p:nvPr/>
        </p:nvSpPr>
        <p:spPr bwMode="auto">
          <a:xfrm>
            <a:off x="10624514" y="780795"/>
            <a:ext cx="77668" cy="8202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729" name="Connector: Elbow 728">
            <a:extLst>
              <a:ext uri="{FF2B5EF4-FFF2-40B4-BE49-F238E27FC236}">
                <a16:creationId xmlns:a16="http://schemas.microsoft.com/office/drawing/2014/main" id="{709024E8-D411-4EC3-83A4-48F66AAFAE7C}"/>
              </a:ext>
            </a:extLst>
          </p:cNvPr>
          <p:cNvCxnSpPr>
            <a:cxnSpLocks/>
          </p:cNvCxnSpPr>
          <p:nvPr/>
        </p:nvCxnSpPr>
        <p:spPr>
          <a:xfrm rot="10800000" flipV="1">
            <a:off x="10462464" y="821806"/>
            <a:ext cx="162050" cy="847712"/>
          </a:xfrm>
          <a:prstGeom prst="bentConnector2">
            <a:avLst/>
          </a:prstGeom>
          <a:ln w="19050">
            <a:solidFill>
              <a:srgbClr val="5C2D9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37" name="Straight Connector 736">
            <a:extLst>
              <a:ext uri="{FF2B5EF4-FFF2-40B4-BE49-F238E27FC236}">
                <a16:creationId xmlns:a16="http://schemas.microsoft.com/office/drawing/2014/main" id="{DB4A91C4-0E01-4485-B7FB-F9EE6A07EA0B}"/>
              </a:ext>
            </a:extLst>
          </p:cNvPr>
          <p:cNvCxnSpPr>
            <a:cxnSpLocks/>
          </p:cNvCxnSpPr>
          <p:nvPr/>
        </p:nvCxnSpPr>
        <p:spPr>
          <a:xfrm flipV="1">
            <a:off x="10220425" y="3604375"/>
            <a:ext cx="0" cy="104772"/>
          </a:xfrm>
          <a:prstGeom prst="line">
            <a:avLst/>
          </a:prstGeom>
          <a:ln w="19050">
            <a:solidFill>
              <a:schemeClr val="tx1">
                <a:lumMod val="60000"/>
                <a:lumOff val="40000"/>
              </a:schemeClr>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pic>
        <p:nvPicPr>
          <p:cNvPr id="458" name="Picture 457">
            <a:extLst>
              <a:ext uri="{FF2B5EF4-FFF2-40B4-BE49-F238E27FC236}">
                <a16:creationId xmlns:a16="http://schemas.microsoft.com/office/drawing/2014/main" id="{FD46B378-1E6A-4F89-BCCD-3DEE2EDF89DF}"/>
              </a:ext>
            </a:extLst>
          </p:cNvPr>
          <p:cNvPicPr>
            <a:picLocks noChangeAspect="1"/>
          </p:cNvPicPr>
          <p:nvPr/>
        </p:nvPicPr>
        <p:blipFill>
          <a:blip r:embed="rId49">
            <a:duotone>
              <a:schemeClr val="accent1">
                <a:shade val="45000"/>
                <a:satMod val="135000"/>
              </a:schemeClr>
              <a:prstClr val="white"/>
            </a:duotone>
            <a:lum bright="-20000" contrast="40000"/>
          </a:blip>
          <a:stretch>
            <a:fillRect/>
          </a:stretch>
        </p:blipFill>
        <p:spPr>
          <a:xfrm>
            <a:off x="10425640" y="1610198"/>
            <a:ext cx="278831" cy="278832"/>
          </a:xfrm>
          <a:prstGeom prst="rect">
            <a:avLst/>
          </a:prstGeom>
        </p:spPr>
      </p:pic>
      <p:pic>
        <p:nvPicPr>
          <p:cNvPr id="459" name="Picture 458">
            <a:extLst>
              <a:ext uri="{FF2B5EF4-FFF2-40B4-BE49-F238E27FC236}">
                <a16:creationId xmlns:a16="http://schemas.microsoft.com/office/drawing/2014/main" id="{5A4582E1-1AEB-42AD-BFCA-3791D334651E}"/>
              </a:ext>
            </a:extLst>
          </p:cNvPr>
          <p:cNvPicPr>
            <a:picLocks noChangeAspect="1"/>
          </p:cNvPicPr>
          <p:nvPr/>
        </p:nvPicPr>
        <p:blipFill>
          <a:blip r:embed="rId50"/>
          <a:stretch>
            <a:fillRect/>
          </a:stretch>
        </p:blipFill>
        <p:spPr>
          <a:xfrm>
            <a:off x="10388351" y="4597773"/>
            <a:ext cx="295720" cy="197147"/>
          </a:xfrm>
          <a:prstGeom prst="rect">
            <a:avLst/>
          </a:prstGeom>
        </p:spPr>
      </p:pic>
      <p:grpSp>
        <p:nvGrpSpPr>
          <p:cNvPr id="717" name="Group 716">
            <a:extLst>
              <a:ext uri="{FF2B5EF4-FFF2-40B4-BE49-F238E27FC236}">
                <a16:creationId xmlns:a16="http://schemas.microsoft.com/office/drawing/2014/main" id="{30D2ACFA-C2F4-4D0E-8607-4F84B9903B4F}"/>
              </a:ext>
            </a:extLst>
          </p:cNvPr>
          <p:cNvGrpSpPr/>
          <p:nvPr/>
        </p:nvGrpSpPr>
        <p:grpSpPr>
          <a:xfrm>
            <a:off x="3821452" y="4664050"/>
            <a:ext cx="370338" cy="327772"/>
            <a:chOff x="4723767" y="3080378"/>
            <a:chExt cx="439858" cy="389301"/>
          </a:xfrm>
        </p:grpSpPr>
        <p:pic>
          <p:nvPicPr>
            <p:cNvPr id="718" name="Picture 717">
              <a:extLst>
                <a:ext uri="{FF2B5EF4-FFF2-40B4-BE49-F238E27FC236}">
                  <a16:creationId xmlns:a16="http://schemas.microsoft.com/office/drawing/2014/main" id="{EDABC81B-5CDF-4995-B033-597AF5E58AC7}"/>
                </a:ext>
              </a:extLst>
            </p:cNvPr>
            <p:cNvPicPr>
              <a:picLocks noChangeAspect="1"/>
            </p:cNvPicPr>
            <p:nvPr/>
          </p:nvPicPr>
          <p:blipFill rotWithShape="1">
            <a:blip r:embed="rId33" cstate="print">
              <a:duotone>
                <a:schemeClr val="accent1">
                  <a:shade val="45000"/>
                  <a:satMod val="135000"/>
                </a:schemeClr>
                <a:prstClr val="white"/>
              </a:duotone>
              <a:extLst>
                <a:ext uri="{28A0092B-C50C-407E-A947-70E740481C1C}">
                  <a14:useLocalDpi xmlns:a14="http://schemas.microsoft.com/office/drawing/2010/main" val="0"/>
                </a:ext>
              </a:extLst>
            </a:blip>
            <a:srcRect l="-2"/>
            <a:stretch/>
          </p:blipFill>
          <p:spPr>
            <a:xfrm>
              <a:off x="4908907" y="3123428"/>
              <a:ext cx="216369" cy="164753"/>
            </a:xfrm>
            <a:prstGeom prst="rect">
              <a:avLst/>
            </a:prstGeom>
          </p:spPr>
        </p:pic>
        <p:grpSp>
          <p:nvGrpSpPr>
            <p:cNvPr id="721" name="Group 720">
              <a:extLst>
                <a:ext uri="{FF2B5EF4-FFF2-40B4-BE49-F238E27FC236}">
                  <a16:creationId xmlns:a16="http://schemas.microsoft.com/office/drawing/2014/main" id="{6904D6A0-6E77-4CC9-ABCE-BADF8F55760B}"/>
                </a:ext>
              </a:extLst>
            </p:cNvPr>
            <p:cNvGrpSpPr/>
            <p:nvPr/>
          </p:nvGrpSpPr>
          <p:grpSpPr>
            <a:xfrm>
              <a:off x="4723767" y="3080378"/>
              <a:ext cx="439858" cy="389301"/>
              <a:chOff x="3131835" y="4047725"/>
              <a:chExt cx="439858" cy="389301"/>
            </a:xfrm>
          </p:grpSpPr>
          <p:grpSp>
            <p:nvGrpSpPr>
              <p:cNvPr id="722" name="Group 721">
                <a:extLst>
                  <a:ext uri="{FF2B5EF4-FFF2-40B4-BE49-F238E27FC236}">
                    <a16:creationId xmlns:a16="http://schemas.microsoft.com/office/drawing/2014/main" id="{587FF1AF-FABE-4AAC-8E4F-B6460E9285AE}"/>
                  </a:ext>
                </a:extLst>
              </p:cNvPr>
              <p:cNvGrpSpPr/>
              <p:nvPr/>
            </p:nvGrpSpPr>
            <p:grpSpPr>
              <a:xfrm>
                <a:off x="3131835" y="4047725"/>
                <a:ext cx="182560" cy="348911"/>
                <a:chOff x="2136298" y="4226790"/>
                <a:chExt cx="196678" cy="375893"/>
              </a:xfrm>
            </p:grpSpPr>
            <p:sp>
              <p:nvSpPr>
                <p:cNvPr id="731" name="Rectangle 730">
                  <a:extLst>
                    <a:ext uri="{FF2B5EF4-FFF2-40B4-BE49-F238E27FC236}">
                      <a16:creationId xmlns:a16="http://schemas.microsoft.com/office/drawing/2014/main" id="{3E5B16F2-3D5A-4671-BBB0-B4C502FB1120}"/>
                    </a:ext>
                  </a:extLst>
                </p:cNvPr>
                <p:cNvSpPr/>
                <p:nvPr/>
              </p:nvSpPr>
              <p:spPr bwMode="auto">
                <a:xfrm>
                  <a:off x="2138191" y="4226790"/>
                  <a:ext cx="194785" cy="375893"/>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32" name="server">
                  <a:extLst>
                    <a:ext uri="{FF2B5EF4-FFF2-40B4-BE49-F238E27FC236}">
                      <a16:creationId xmlns:a16="http://schemas.microsoft.com/office/drawing/2014/main" id="{C5532183-AB50-4003-B709-1FB11B2B6351}"/>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723" name="Oval 722">
                <a:extLst>
                  <a:ext uri="{FF2B5EF4-FFF2-40B4-BE49-F238E27FC236}">
                    <a16:creationId xmlns:a16="http://schemas.microsoft.com/office/drawing/2014/main" id="{48D35492-3E2F-4D9F-8DCD-A76C59961ED4}"/>
                  </a:ext>
                </a:extLst>
              </p:cNvPr>
              <p:cNvSpPr/>
              <p:nvPr/>
            </p:nvSpPr>
            <p:spPr bwMode="auto">
              <a:xfrm>
                <a:off x="3218521" y="4213899"/>
                <a:ext cx="223127" cy="22312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25" name="Picture 724">
                <a:extLst>
                  <a:ext uri="{FF2B5EF4-FFF2-40B4-BE49-F238E27FC236}">
                    <a16:creationId xmlns:a16="http://schemas.microsoft.com/office/drawing/2014/main" id="{FDE070DE-E1C4-42BD-9159-1445C180E371}"/>
                  </a:ext>
                </a:extLst>
              </p:cNvPr>
              <p:cNvPicPr>
                <a:picLocks noChangeAspect="1"/>
              </p:cNvPicPr>
              <p:nvPr/>
            </p:nvPicPr>
            <p:blipFill rotWithShape="1">
              <a:blip r:embed="rId34" cstate="email">
                <a:extLst>
                  <a:ext uri="{28A0092B-C50C-407E-A947-70E740481C1C}">
                    <a14:useLocalDpi xmlns:a14="http://schemas.microsoft.com/office/drawing/2010/main"/>
                  </a:ext>
                </a:extLst>
              </a:blip>
              <a:srcRect r="83295"/>
              <a:stretch/>
            </p:blipFill>
            <p:spPr>
              <a:xfrm>
                <a:off x="3414387" y="4255363"/>
                <a:ext cx="157306" cy="137160"/>
              </a:xfrm>
              <a:prstGeom prst="rect">
                <a:avLst/>
              </a:prstGeom>
            </p:spPr>
          </p:pic>
          <p:sp>
            <p:nvSpPr>
              <p:cNvPr id="730" name="Freeform 6">
                <a:extLst>
                  <a:ext uri="{FF2B5EF4-FFF2-40B4-BE49-F238E27FC236}">
                    <a16:creationId xmlns:a16="http://schemas.microsoft.com/office/drawing/2014/main" id="{8750EAEB-9821-4801-8F64-B93C161CEC85}"/>
                  </a:ext>
                </a:extLst>
              </p:cNvPr>
              <p:cNvSpPr>
                <a:spLocks noEditPoints="1"/>
              </p:cNvSpPr>
              <p:nvPr/>
            </p:nvSpPr>
            <p:spPr bwMode="auto">
              <a:xfrm>
                <a:off x="3256470" y="4258262"/>
                <a:ext cx="135502" cy="13406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06" tIns="146165" rIns="182706" bIns="146165" numCol="1" spcCol="0" rtlCol="0" fromWordArt="0" anchor="t" anchorCtr="0" forceAA="0" compatLnSpc="1">
                <a:prstTxWarp prst="textNoShape">
                  <a:avLst/>
                </a:prstTxWarp>
                <a:noAutofit/>
              </a:bodyPr>
              <a:lstStyle/>
              <a:p>
                <a:pPr marL="0" marR="0" lvl="0" indent="0" algn="ctr" defTabSz="913111" rtl="0" eaLnBrk="1" fontAlgn="base" latinLnBrk="0" hangingPunct="1">
                  <a:lnSpc>
                    <a:spcPct val="90000"/>
                  </a:lnSpc>
                  <a:spcBef>
                    <a:spcPct val="0"/>
                  </a:spcBef>
                  <a:spcAft>
                    <a:spcPct val="0"/>
                  </a:spcAft>
                  <a:buClrTx/>
                  <a:buSzTx/>
                  <a:buFontTx/>
                  <a:buNone/>
                  <a:tabLst/>
                  <a:defRPr/>
                </a:pPr>
                <a:endParaRPr kumimoji="0" lang="en-US" sz="1998" b="0" i="0" u="none" strike="noStrike" kern="1200" cap="none" spc="-50" normalizeH="0" baseline="0" noProof="0">
                  <a:ln>
                    <a:noFill/>
                  </a:ln>
                  <a:gradFill>
                    <a:gsLst>
                      <a:gs pos="1250">
                        <a:srgbClr val="EFEFEF"/>
                      </a:gs>
                      <a:gs pos="10417">
                        <a:srgbClr val="EFEFEF"/>
                      </a:gs>
                    </a:gsLst>
                    <a:lin ang="5400000" scaled="0"/>
                  </a:gradFill>
                  <a:effectLst/>
                  <a:uLnTx/>
                  <a:uFillTx/>
                  <a:latin typeface="Segoe UI Light"/>
                  <a:ea typeface="+mn-ea"/>
                  <a:cs typeface="+mn-cs"/>
                </a:endParaRPr>
              </a:p>
            </p:txBody>
          </p:sp>
        </p:grpSp>
      </p:grpSp>
      <p:grpSp>
        <p:nvGrpSpPr>
          <p:cNvPr id="631" name="Group 630">
            <a:extLst>
              <a:ext uri="{FF2B5EF4-FFF2-40B4-BE49-F238E27FC236}">
                <a16:creationId xmlns:a16="http://schemas.microsoft.com/office/drawing/2014/main" id="{C39DC576-9AAC-43F9-9B25-FC0D1EF9B677}"/>
              </a:ext>
            </a:extLst>
          </p:cNvPr>
          <p:cNvGrpSpPr/>
          <p:nvPr/>
        </p:nvGrpSpPr>
        <p:grpSpPr>
          <a:xfrm>
            <a:off x="4366364" y="4664050"/>
            <a:ext cx="370338" cy="327772"/>
            <a:chOff x="4723767" y="3080378"/>
            <a:chExt cx="439858" cy="389301"/>
          </a:xfrm>
        </p:grpSpPr>
        <p:pic>
          <p:nvPicPr>
            <p:cNvPr id="632" name="Picture 631">
              <a:extLst>
                <a:ext uri="{FF2B5EF4-FFF2-40B4-BE49-F238E27FC236}">
                  <a16:creationId xmlns:a16="http://schemas.microsoft.com/office/drawing/2014/main" id="{BEDCB63A-A4BE-4551-BEB1-C07D35CF435D}"/>
                </a:ext>
              </a:extLst>
            </p:cNvPr>
            <p:cNvPicPr>
              <a:picLocks noChangeAspect="1"/>
            </p:cNvPicPr>
            <p:nvPr/>
          </p:nvPicPr>
          <p:blipFill rotWithShape="1">
            <a:blip r:embed="rId33" cstate="print">
              <a:duotone>
                <a:schemeClr val="accent1">
                  <a:shade val="45000"/>
                  <a:satMod val="135000"/>
                </a:schemeClr>
                <a:prstClr val="white"/>
              </a:duotone>
              <a:extLst>
                <a:ext uri="{28A0092B-C50C-407E-A947-70E740481C1C}">
                  <a14:useLocalDpi xmlns:a14="http://schemas.microsoft.com/office/drawing/2010/main" val="0"/>
                </a:ext>
              </a:extLst>
            </a:blip>
            <a:srcRect l="-2"/>
            <a:stretch/>
          </p:blipFill>
          <p:spPr>
            <a:xfrm>
              <a:off x="4908907" y="3123428"/>
              <a:ext cx="216369" cy="164753"/>
            </a:xfrm>
            <a:prstGeom prst="rect">
              <a:avLst/>
            </a:prstGeom>
          </p:spPr>
        </p:pic>
        <p:grpSp>
          <p:nvGrpSpPr>
            <p:cNvPr id="633" name="Group 632">
              <a:extLst>
                <a:ext uri="{FF2B5EF4-FFF2-40B4-BE49-F238E27FC236}">
                  <a16:creationId xmlns:a16="http://schemas.microsoft.com/office/drawing/2014/main" id="{BBE0AFD2-DCCD-4B3E-90C3-5763893476FC}"/>
                </a:ext>
              </a:extLst>
            </p:cNvPr>
            <p:cNvGrpSpPr/>
            <p:nvPr/>
          </p:nvGrpSpPr>
          <p:grpSpPr>
            <a:xfrm>
              <a:off x="4723767" y="3080378"/>
              <a:ext cx="439858" cy="389301"/>
              <a:chOff x="3131835" y="4047725"/>
              <a:chExt cx="439858" cy="389301"/>
            </a:xfrm>
          </p:grpSpPr>
          <p:grpSp>
            <p:nvGrpSpPr>
              <p:cNvPr id="635" name="Group 634">
                <a:extLst>
                  <a:ext uri="{FF2B5EF4-FFF2-40B4-BE49-F238E27FC236}">
                    <a16:creationId xmlns:a16="http://schemas.microsoft.com/office/drawing/2014/main" id="{99C86171-C454-4F91-B278-7ECA34197906}"/>
                  </a:ext>
                </a:extLst>
              </p:cNvPr>
              <p:cNvGrpSpPr/>
              <p:nvPr/>
            </p:nvGrpSpPr>
            <p:grpSpPr>
              <a:xfrm>
                <a:off x="3131835" y="4047725"/>
                <a:ext cx="182560" cy="348911"/>
                <a:chOff x="2136298" y="4226790"/>
                <a:chExt cx="196678" cy="375893"/>
              </a:xfrm>
            </p:grpSpPr>
            <p:sp>
              <p:nvSpPr>
                <p:cNvPr id="648" name="Rectangle 647">
                  <a:extLst>
                    <a:ext uri="{FF2B5EF4-FFF2-40B4-BE49-F238E27FC236}">
                      <a16:creationId xmlns:a16="http://schemas.microsoft.com/office/drawing/2014/main" id="{57044A60-969C-4B2D-BC56-EE3C5A019B35}"/>
                    </a:ext>
                  </a:extLst>
                </p:cNvPr>
                <p:cNvSpPr/>
                <p:nvPr/>
              </p:nvSpPr>
              <p:spPr bwMode="auto">
                <a:xfrm>
                  <a:off x="2138191" y="4226790"/>
                  <a:ext cx="194785" cy="375893"/>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49" name="server">
                  <a:extLst>
                    <a:ext uri="{FF2B5EF4-FFF2-40B4-BE49-F238E27FC236}">
                      <a16:creationId xmlns:a16="http://schemas.microsoft.com/office/drawing/2014/main" id="{EDD3E45D-59C3-4AAC-942E-E51F10BD7AEA}"/>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636" name="Oval 635">
                <a:extLst>
                  <a:ext uri="{FF2B5EF4-FFF2-40B4-BE49-F238E27FC236}">
                    <a16:creationId xmlns:a16="http://schemas.microsoft.com/office/drawing/2014/main" id="{1AC50614-D910-4F74-9FCB-AAF49AC244BB}"/>
                  </a:ext>
                </a:extLst>
              </p:cNvPr>
              <p:cNvSpPr/>
              <p:nvPr/>
            </p:nvSpPr>
            <p:spPr bwMode="auto">
              <a:xfrm>
                <a:off x="3218521" y="4213899"/>
                <a:ext cx="223127" cy="22312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46" name="Picture 645">
                <a:extLst>
                  <a:ext uri="{FF2B5EF4-FFF2-40B4-BE49-F238E27FC236}">
                    <a16:creationId xmlns:a16="http://schemas.microsoft.com/office/drawing/2014/main" id="{A6B2F45D-B39D-4559-9199-2B4016ED0E18}"/>
                  </a:ext>
                </a:extLst>
              </p:cNvPr>
              <p:cNvPicPr>
                <a:picLocks noChangeAspect="1"/>
              </p:cNvPicPr>
              <p:nvPr/>
            </p:nvPicPr>
            <p:blipFill rotWithShape="1">
              <a:blip r:embed="rId34" cstate="email">
                <a:extLst>
                  <a:ext uri="{28A0092B-C50C-407E-A947-70E740481C1C}">
                    <a14:useLocalDpi xmlns:a14="http://schemas.microsoft.com/office/drawing/2010/main"/>
                  </a:ext>
                </a:extLst>
              </a:blip>
              <a:srcRect r="83295"/>
              <a:stretch/>
            </p:blipFill>
            <p:spPr>
              <a:xfrm>
                <a:off x="3414387" y="4255363"/>
                <a:ext cx="157306" cy="137160"/>
              </a:xfrm>
              <a:prstGeom prst="rect">
                <a:avLst/>
              </a:prstGeom>
            </p:spPr>
          </p:pic>
          <p:sp>
            <p:nvSpPr>
              <p:cNvPr id="647" name="Freeform 6">
                <a:extLst>
                  <a:ext uri="{FF2B5EF4-FFF2-40B4-BE49-F238E27FC236}">
                    <a16:creationId xmlns:a16="http://schemas.microsoft.com/office/drawing/2014/main" id="{282E1AE3-CD2C-4152-B75D-02480AB1A38D}"/>
                  </a:ext>
                </a:extLst>
              </p:cNvPr>
              <p:cNvSpPr>
                <a:spLocks noEditPoints="1"/>
              </p:cNvSpPr>
              <p:nvPr/>
            </p:nvSpPr>
            <p:spPr bwMode="auto">
              <a:xfrm>
                <a:off x="3256470" y="4258262"/>
                <a:ext cx="135502" cy="13406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06" tIns="146165" rIns="182706" bIns="146165" numCol="1" spcCol="0" rtlCol="0" fromWordArt="0" anchor="t" anchorCtr="0" forceAA="0" compatLnSpc="1">
                <a:prstTxWarp prst="textNoShape">
                  <a:avLst/>
                </a:prstTxWarp>
                <a:noAutofit/>
              </a:bodyPr>
              <a:lstStyle/>
              <a:p>
                <a:pPr marL="0" marR="0" lvl="0" indent="0" algn="ctr" defTabSz="913111" rtl="0" eaLnBrk="1" fontAlgn="base" latinLnBrk="0" hangingPunct="1">
                  <a:lnSpc>
                    <a:spcPct val="90000"/>
                  </a:lnSpc>
                  <a:spcBef>
                    <a:spcPct val="0"/>
                  </a:spcBef>
                  <a:spcAft>
                    <a:spcPct val="0"/>
                  </a:spcAft>
                  <a:buClrTx/>
                  <a:buSzTx/>
                  <a:buFontTx/>
                  <a:buNone/>
                  <a:tabLst/>
                  <a:defRPr/>
                </a:pPr>
                <a:endParaRPr kumimoji="0" lang="en-US" sz="1998" b="0" i="0" u="none" strike="noStrike" kern="1200" cap="none" spc="-50" normalizeH="0" baseline="0" noProof="0">
                  <a:ln>
                    <a:noFill/>
                  </a:ln>
                  <a:gradFill>
                    <a:gsLst>
                      <a:gs pos="1250">
                        <a:srgbClr val="EFEFEF"/>
                      </a:gs>
                      <a:gs pos="10417">
                        <a:srgbClr val="EFEFEF"/>
                      </a:gs>
                    </a:gsLst>
                    <a:lin ang="5400000" scaled="0"/>
                  </a:gradFill>
                  <a:effectLst/>
                  <a:uLnTx/>
                  <a:uFillTx/>
                  <a:latin typeface="Segoe UI Light"/>
                  <a:ea typeface="+mn-ea"/>
                  <a:cs typeface="+mn-cs"/>
                </a:endParaRPr>
              </a:p>
            </p:txBody>
          </p:sp>
        </p:grpSp>
      </p:grpSp>
      <p:grpSp>
        <p:nvGrpSpPr>
          <p:cNvPr id="6" name="Group 5">
            <a:extLst>
              <a:ext uri="{FF2B5EF4-FFF2-40B4-BE49-F238E27FC236}">
                <a16:creationId xmlns:a16="http://schemas.microsoft.com/office/drawing/2014/main" id="{EF9C0FF6-3C16-47E6-89A6-147205FE0E0F}"/>
              </a:ext>
            </a:extLst>
          </p:cNvPr>
          <p:cNvGrpSpPr/>
          <p:nvPr/>
        </p:nvGrpSpPr>
        <p:grpSpPr>
          <a:xfrm>
            <a:off x="3127872" y="4599586"/>
            <a:ext cx="371764" cy="354262"/>
            <a:chOff x="775326" y="4265359"/>
            <a:chExt cx="420437" cy="400643"/>
          </a:xfrm>
        </p:grpSpPr>
        <p:grpSp>
          <p:nvGrpSpPr>
            <p:cNvPr id="654" name="Group 653">
              <a:extLst>
                <a:ext uri="{FF2B5EF4-FFF2-40B4-BE49-F238E27FC236}">
                  <a16:creationId xmlns:a16="http://schemas.microsoft.com/office/drawing/2014/main" id="{8F05EEE9-7D91-465C-991B-600A235FD042}"/>
                </a:ext>
              </a:extLst>
            </p:cNvPr>
            <p:cNvGrpSpPr/>
            <p:nvPr/>
          </p:nvGrpSpPr>
          <p:grpSpPr>
            <a:xfrm>
              <a:off x="812649" y="4265359"/>
              <a:ext cx="182560" cy="348911"/>
              <a:chOff x="2136298" y="4226790"/>
              <a:chExt cx="196678" cy="375893"/>
            </a:xfrm>
          </p:grpSpPr>
          <p:sp>
            <p:nvSpPr>
              <p:cNvPr id="655" name="Rectangle 654">
                <a:extLst>
                  <a:ext uri="{FF2B5EF4-FFF2-40B4-BE49-F238E27FC236}">
                    <a16:creationId xmlns:a16="http://schemas.microsoft.com/office/drawing/2014/main" id="{DCD23AE5-BF7A-45A6-A0D0-9600F7161D4C}"/>
                  </a:ext>
                </a:extLst>
              </p:cNvPr>
              <p:cNvSpPr/>
              <p:nvPr/>
            </p:nvSpPr>
            <p:spPr bwMode="auto">
              <a:xfrm>
                <a:off x="2138191" y="4226790"/>
                <a:ext cx="194785" cy="375893"/>
              </a:xfrm>
              <a:prstGeom prst="rect">
                <a:avLst/>
              </a:prstGeom>
              <a:solidFill>
                <a:srgbClr val="6AB75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56" name="server">
                <a:extLst>
                  <a:ext uri="{FF2B5EF4-FFF2-40B4-BE49-F238E27FC236}">
                    <a16:creationId xmlns:a16="http://schemas.microsoft.com/office/drawing/2014/main" id="{6DA02F9B-F98A-479D-ADCB-647355DD241F}"/>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657" name="Group 656">
              <a:extLst>
                <a:ext uri="{FF2B5EF4-FFF2-40B4-BE49-F238E27FC236}">
                  <a16:creationId xmlns:a16="http://schemas.microsoft.com/office/drawing/2014/main" id="{6FF29205-866F-4BA1-B243-F338FB8C835A}"/>
                </a:ext>
              </a:extLst>
            </p:cNvPr>
            <p:cNvGrpSpPr/>
            <p:nvPr/>
          </p:nvGrpSpPr>
          <p:grpSpPr>
            <a:xfrm>
              <a:off x="890810" y="4317091"/>
              <a:ext cx="182560" cy="348911"/>
              <a:chOff x="2136298" y="4226790"/>
              <a:chExt cx="196678" cy="375893"/>
            </a:xfrm>
          </p:grpSpPr>
          <p:sp>
            <p:nvSpPr>
              <p:cNvPr id="658" name="Rectangle 657">
                <a:extLst>
                  <a:ext uri="{FF2B5EF4-FFF2-40B4-BE49-F238E27FC236}">
                    <a16:creationId xmlns:a16="http://schemas.microsoft.com/office/drawing/2014/main" id="{8B03A884-8F4A-48E1-B0CC-4CF7C20B1CAD}"/>
                  </a:ext>
                </a:extLst>
              </p:cNvPr>
              <p:cNvSpPr/>
              <p:nvPr/>
            </p:nvSpPr>
            <p:spPr bwMode="auto">
              <a:xfrm>
                <a:off x="2138191" y="4226790"/>
                <a:ext cx="194785" cy="375893"/>
              </a:xfrm>
              <a:prstGeom prst="rect">
                <a:avLst/>
              </a:prstGeom>
              <a:solidFill>
                <a:srgbClr val="6AB75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59" name="server">
                <a:extLst>
                  <a:ext uri="{FF2B5EF4-FFF2-40B4-BE49-F238E27FC236}">
                    <a16:creationId xmlns:a16="http://schemas.microsoft.com/office/drawing/2014/main" id="{302C73EA-AAED-45BC-856A-5AC84CB1B175}"/>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660" name="TextBox 659">
              <a:extLst>
                <a:ext uri="{FF2B5EF4-FFF2-40B4-BE49-F238E27FC236}">
                  <a16:creationId xmlns:a16="http://schemas.microsoft.com/office/drawing/2014/main" id="{5124BEC1-0987-4ACE-A06E-FA91D12D8D7C}"/>
                </a:ext>
              </a:extLst>
            </p:cNvPr>
            <p:cNvSpPr txBox="1"/>
            <p:nvPr/>
          </p:nvSpPr>
          <p:spPr>
            <a:xfrm>
              <a:off x="775326" y="4350059"/>
              <a:ext cx="420437" cy="184666"/>
            </a:xfrm>
            <a:prstGeom prst="rect">
              <a:avLst/>
            </a:prstGeom>
            <a:noFill/>
          </p:spPr>
          <p:txBody>
            <a:bodyPr wrap="square" rtlCol="0">
              <a:spAutoFit/>
            </a:bodyPr>
            <a:lstStyle>
              <a:defPPr>
                <a:defRPr lang="en-US"/>
              </a:defPPr>
              <a:lvl1pPr marR="0" lvl="0" indent="0" fontAlgn="auto">
                <a:lnSpc>
                  <a:spcPct val="100000"/>
                </a:lnSpc>
                <a:spcBef>
                  <a:spcPts val="0"/>
                </a:spcBef>
                <a:spcAft>
                  <a:spcPts val="0"/>
                </a:spcAft>
                <a:buClrTx/>
                <a:buSzTx/>
                <a:buFontTx/>
                <a:buNone/>
                <a:tabLst/>
                <a:defRPr sz="900">
                  <a:gradFill>
                    <a:gsLst>
                      <a:gs pos="0">
                        <a:schemeClr val="tx1">
                          <a:lumMod val="75000"/>
                        </a:schemeClr>
                      </a:gs>
                      <a:gs pos="100000">
                        <a:schemeClr val="tx1">
                          <a:lumMod val="75000"/>
                        </a:schemeClr>
                      </a:gs>
                    </a:gsLst>
                    <a:lin ang="5400000" scaled="1"/>
                  </a:gradFill>
                  <a:latin typeface="Segoe UI" panose="020B0502040204020203" pitchFamily="34" charset="0"/>
                  <a:cs typeface="Segoe UI" panose="020B05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a:ln>
                    <a:noFill/>
                  </a:ln>
                  <a:gradFill>
                    <a:gsLst>
                      <a:gs pos="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rPr>
                <a:t>VMs</a:t>
              </a:r>
            </a:p>
          </p:txBody>
        </p:sp>
      </p:grpSp>
      <p:grpSp>
        <p:nvGrpSpPr>
          <p:cNvPr id="650" name="Group 649">
            <a:extLst>
              <a:ext uri="{FF2B5EF4-FFF2-40B4-BE49-F238E27FC236}">
                <a16:creationId xmlns:a16="http://schemas.microsoft.com/office/drawing/2014/main" id="{2D817036-31AF-4512-A3D7-9D591DD3FA6C}"/>
              </a:ext>
            </a:extLst>
          </p:cNvPr>
          <p:cNvGrpSpPr/>
          <p:nvPr/>
        </p:nvGrpSpPr>
        <p:grpSpPr>
          <a:xfrm>
            <a:off x="5595743" y="4664050"/>
            <a:ext cx="370338" cy="327772"/>
            <a:chOff x="4723767" y="3080378"/>
            <a:chExt cx="439858" cy="389301"/>
          </a:xfrm>
        </p:grpSpPr>
        <p:pic>
          <p:nvPicPr>
            <p:cNvPr id="651" name="Picture 650">
              <a:extLst>
                <a:ext uri="{FF2B5EF4-FFF2-40B4-BE49-F238E27FC236}">
                  <a16:creationId xmlns:a16="http://schemas.microsoft.com/office/drawing/2014/main" id="{4DC7C6E3-9DC8-45BE-BF82-2138F5832614}"/>
                </a:ext>
              </a:extLst>
            </p:cNvPr>
            <p:cNvPicPr>
              <a:picLocks noChangeAspect="1"/>
            </p:cNvPicPr>
            <p:nvPr/>
          </p:nvPicPr>
          <p:blipFill rotWithShape="1">
            <a:blip r:embed="rId33" cstate="print">
              <a:duotone>
                <a:schemeClr val="accent1">
                  <a:shade val="45000"/>
                  <a:satMod val="135000"/>
                </a:schemeClr>
                <a:prstClr val="white"/>
              </a:duotone>
              <a:extLst>
                <a:ext uri="{28A0092B-C50C-407E-A947-70E740481C1C}">
                  <a14:useLocalDpi xmlns:a14="http://schemas.microsoft.com/office/drawing/2010/main" val="0"/>
                </a:ext>
              </a:extLst>
            </a:blip>
            <a:srcRect l="-2"/>
            <a:stretch/>
          </p:blipFill>
          <p:spPr>
            <a:xfrm>
              <a:off x="4908907" y="3123428"/>
              <a:ext cx="216369" cy="164753"/>
            </a:xfrm>
            <a:prstGeom prst="rect">
              <a:avLst/>
            </a:prstGeom>
          </p:spPr>
        </p:pic>
        <p:grpSp>
          <p:nvGrpSpPr>
            <p:cNvPr id="652" name="Group 651">
              <a:extLst>
                <a:ext uri="{FF2B5EF4-FFF2-40B4-BE49-F238E27FC236}">
                  <a16:creationId xmlns:a16="http://schemas.microsoft.com/office/drawing/2014/main" id="{DD2DD0EA-342E-4E97-8FF7-5936FA62B3A5}"/>
                </a:ext>
              </a:extLst>
            </p:cNvPr>
            <p:cNvGrpSpPr/>
            <p:nvPr/>
          </p:nvGrpSpPr>
          <p:grpSpPr>
            <a:xfrm>
              <a:off x="4723767" y="3080378"/>
              <a:ext cx="439858" cy="389301"/>
              <a:chOff x="3131835" y="4047725"/>
              <a:chExt cx="439858" cy="389301"/>
            </a:xfrm>
          </p:grpSpPr>
          <p:grpSp>
            <p:nvGrpSpPr>
              <p:cNvPr id="653" name="Group 652">
                <a:extLst>
                  <a:ext uri="{FF2B5EF4-FFF2-40B4-BE49-F238E27FC236}">
                    <a16:creationId xmlns:a16="http://schemas.microsoft.com/office/drawing/2014/main" id="{3C720BB6-1FF2-4CB9-9F3D-22FC32117C56}"/>
                  </a:ext>
                </a:extLst>
              </p:cNvPr>
              <p:cNvGrpSpPr/>
              <p:nvPr/>
            </p:nvGrpSpPr>
            <p:grpSpPr>
              <a:xfrm>
                <a:off x="3131835" y="4047725"/>
                <a:ext cx="182560" cy="348911"/>
                <a:chOff x="2136298" y="4226790"/>
                <a:chExt cx="196678" cy="375893"/>
              </a:xfrm>
            </p:grpSpPr>
            <p:sp>
              <p:nvSpPr>
                <p:cNvPr id="666" name="Rectangle 665">
                  <a:extLst>
                    <a:ext uri="{FF2B5EF4-FFF2-40B4-BE49-F238E27FC236}">
                      <a16:creationId xmlns:a16="http://schemas.microsoft.com/office/drawing/2014/main" id="{719B7FA9-7CC0-41D3-BAF4-B3433A4BC5FF}"/>
                    </a:ext>
                  </a:extLst>
                </p:cNvPr>
                <p:cNvSpPr/>
                <p:nvPr/>
              </p:nvSpPr>
              <p:spPr bwMode="auto">
                <a:xfrm>
                  <a:off x="2138191" y="4226790"/>
                  <a:ext cx="194785" cy="375893"/>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67" name="server">
                  <a:extLst>
                    <a:ext uri="{FF2B5EF4-FFF2-40B4-BE49-F238E27FC236}">
                      <a16:creationId xmlns:a16="http://schemas.microsoft.com/office/drawing/2014/main" id="{A05B6DA1-2B69-4E13-A636-FA37F8AA5DD6}"/>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661" name="Oval 660">
                <a:extLst>
                  <a:ext uri="{FF2B5EF4-FFF2-40B4-BE49-F238E27FC236}">
                    <a16:creationId xmlns:a16="http://schemas.microsoft.com/office/drawing/2014/main" id="{32951057-9049-41F1-9CEC-8FB37939C4CC}"/>
                  </a:ext>
                </a:extLst>
              </p:cNvPr>
              <p:cNvSpPr/>
              <p:nvPr/>
            </p:nvSpPr>
            <p:spPr bwMode="auto">
              <a:xfrm>
                <a:off x="3218521" y="4213899"/>
                <a:ext cx="223127" cy="22312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62" name="Picture 661">
                <a:extLst>
                  <a:ext uri="{FF2B5EF4-FFF2-40B4-BE49-F238E27FC236}">
                    <a16:creationId xmlns:a16="http://schemas.microsoft.com/office/drawing/2014/main" id="{949717CA-63E1-4658-AC78-817C25CC47E5}"/>
                  </a:ext>
                </a:extLst>
              </p:cNvPr>
              <p:cNvPicPr>
                <a:picLocks noChangeAspect="1"/>
              </p:cNvPicPr>
              <p:nvPr/>
            </p:nvPicPr>
            <p:blipFill rotWithShape="1">
              <a:blip r:embed="rId34" cstate="email">
                <a:extLst>
                  <a:ext uri="{28A0092B-C50C-407E-A947-70E740481C1C}">
                    <a14:useLocalDpi xmlns:a14="http://schemas.microsoft.com/office/drawing/2010/main"/>
                  </a:ext>
                </a:extLst>
              </a:blip>
              <a:srcRect r="83295"/>
              <a:stretch/>
            </p:blipFill>
            <p:spPr>
              <a:xfrm>
                <a:off x="3414387" y="4255363"/>
                <a:ext cx="157306" cy="137160"/>
              </a:xfrm>
              <a:prstGeom prst="rect">
                <a:avLst/>
              </a:prstGeom>
            </p:spPr>
          </p:pic>
          <p:sp>
            <p:nvSpPr>
              <p:cNvPr id="663" name="Freeform 6">
                <a:extLst>
                  <a:ext uri="{FF2B5EF4-FFF2-40B4-BE49-F238E27FC236}">
                    <a16:creationId xmlns:a16="http://schemas.microsoft.com/office/drawing/2014/main" id="{9B31D166-51ED-4330-B9E9-44FDFD738DC3}"/>
                  </a:ext>
                </a:extLst>
              </p:cNvPr>
              <p:cNvSpPr>
                <a:spLocks noEditPoints="1"/>
              </p:cNvSpPr>
              <p:nvPr/>
            </p:nvSpPr>
            <p:spPr bwMode="auto">
              <a:xfrm>
                <a:off x="3256470" y="4258262"/>
                <a:ext cx="135502" cy="13406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06" tIns="146165" rIns="182706" bIns="146165" numCol="1" spcCol="0" rtlCol="0" fromWordArt="0" anchor="t" anchorCtr="0" forceAA="0" compatLnSpc="1">
                <a:prstTxWarp prst="textNoShape">
                  <a:avLst/>
                </a:prstTxWarp>
                <a:noAutofit/>
              </a:bodyPr>
              <a:lstStyle/>
              <a:p>
                <a:pPr marL="0" marR="0" lvl="0" indent="0" algn="ctr" defTabSz="913111" rtl="0" eaLnBrk="1" fontAlgn="base" latinLnBrk="0" hangingPunct="1">
                  <a:lnSpc>
                    <a:spcPct val="90000"/>
                  </a:lnSpc>
                  <a:spcBef>
                    <a:spcPct val="0"/>
                  </a:spcBef>
                  <a:spcAft>
                    <a:spcPct val="0"/>
                  </a:spcAft>
                  <a:buClrTx/>
                  <a:buSzTx/>
                  <a:buFontTx/>
                  <a:buNone/>
                  <a:tabLst/>
                  <a:defRPr/>
                </a:pPr>
                <a:endParaRPr kumimoji="0" lang="en-US" sz="1998" b="0" i="0" u="none" strike="noStrike" kern="1200" cap="none" spc="-50" normalizeH="0" baseline="0" noProof="0">
                  <a:ln>
                    <a:noFill/>
                  </a:ln>
                  <a:gradFill>
                    <a:gsLst>
                      <a:gs pos="1250">
                        <a:srgbClr val="EFEFEF"/>
                      </a:gs>
                      <a:gs pos="10417">
                        <a:srgbClr val="EFEFEF"/>
                      </a:gs>
                    </a:gsLst>
                    <a:lin ang="5400000" scaled="0"/>
                  </a:gradFill>
                  <a:effectLst/>
                  <a:uLnTx/>
                  <a:uFillTx/>
                  <a:latin typeface="Segoe UI Light"/>
                  <a:ea typeface="+mn-ea"/>
                  <a:cs typeface="+mn-cs"/>
                </a:endParaRPr>
              </a:p>
            </p:txBody>
          </p:sp>
        </p:grpSp>
      </p:grpSp>
      <p:sp>
        <p:nvSpPr>
          <p:cNvPr id="92" name="Rectangle 91">
            <a:hlinkClick r:id="rId51" tooltip="Microsoft Intune provides mobile device management, mobile application management, and PC management capabilities from the cloud. "/>
            <a:extLst>
              <a:ext uri="{FF2B5EF4-FFF2-40B4-BE49-F238E27FC236}">
                <a16:creationId xmlns:a16="http://schemas.microsoft.com/office/drawing/2014/main" id="{C7C11BC6-090A-4DFF-A6E6-F0F888E7DCDE}"/>
              </a:ext>
            </a:extLst>
          </p:cNvPr>
          <p:cNvSpPr/>
          <p:nvPr/>
        </p:nvSpPr>
        <p:spPr>
          <a:xfrm>
            <a:off x="292459" y="3285286"/>
            <a:ext cx="1490472" cy="211725"/>
          </a:xfrm>
          <a:prstGeom prst="rect">
            <a:avLst/>
          </a:prstGeom>
          <a:solidFill>
            <a:schemeClr val="bg1"/>
          </a:solid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ctr">
            <a:spAutoFit/>
          </a:bodyPr>
          <a:lstStyle/>
          <a:p>
            <a:pPr marL="0" marR="0" lvl="0" indent="0" algn="ctr" defTabSz="914400" rtl="0" eaLnBrk="1" fontAlgn="auto" latinLnBrk="0" hangingPunct="1">
              <a:lnSpc>
                <a:spcPct val="97000"/>
              </a:lnSpc>
              <a:spcBef>
                <a:spcPts val="0"/>
              </a:spcBef>
              <a:spcAft>
                <a:spcPts val="0"/>
              </a:spcAft>
              <a:buClrTx/>
              <a:buSzTx/>
              <a:buFontTx/>
              <a:buNone/>
              <a:tabLst/>
              <a:defRPr/>
            </a:pPr>
            <a:r>
              <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Intune MDM/MAM</a:t>
            </a:r>
          </a:p>
        </p:txBody>
      </p:sp>
      <p:grpSp>
        <p:nvGrpSpPr>
          <p:cNvPr id="42" name="Group 41">
            <a:extLst>
              <a:ext uri="{FF2B5EF4-FFF2-40B4-BE49-F238E27FC236}">
                <a16:creationId xmlns:a16="http://schemas.microsoft.com/office/drawing/2014/main" id="{8C2495AC-5789-4EEE-9A8C-143E6B5C1712}"/>
              </a:ext>
            </a:extLst>
          </p:cNvPr>
          <p:cNvGrpSpPr/>
          <p:nvPr/>
        </p:nvGrpSpPr>
        <p:grpSpPr>
          <a:xfrm>
            <a:off x="2482471" y="2729987"/>
            <a:ext cx="5739513" cy="717660"/>
            <a:chOff x="2545101" y="2729987"/>
            <a:chExt cx="5739513" cy="717660"/>
          </a:xfrm>
        </p:grpSpPr>
        <p:sp>
          <p:nvSpPr>
            <p:cNvPr id="496" name="Rectangle 495">
              <a:hlinkClick r:id="rId52" tooltip="Azure Security Center is built into the Azure platform and provides cross-platform threat protection and detection across clouds and on-premises. "/>
              <a:extLst>
                <a:ext uri="{FF2B5EF4-FFF2-40B4-BE49-F238E27FC236}">
                  <a16:creationId xmlns:a16="http://schemas.microsoft.com/office/drawing/2014/main" id="{22F6955C-7797-41A3-BC81-39386EA09AAF}"/>
                </a:ext>
              </a:extLst>
            </p:cNvPr>
            <p:cNvSpPr/>
            <p:nvPr/>
          </p:nvSpPr>
          <p:spPr>
            <a:xfrm>
              <a:off x="2545101" y="2729987"/>
              <a:ext cx="5739513" cy="265176"/>
            </a:xfrm>
            <a:prstGeom prst="rect">
              <a:avLst/>
            </a:prstGeom>
            <a:solidFill>
              <a:schemeClr val="bg1"/>
            </a:solidFill>
            <a:ln w="254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lIns="91440" tIns="45720" bIns="4572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0">
                        <a:srgbClr val="0078D7"/>
                      </a:gs>
                      <a:gs pos="100000">
                        <a:srgbClr val="0078D7"/>
                      </a:gs>
                    </a:gsLst>
                    <a:lin ang="5400000" scaled="1"/>
                  </a:gradFill>
                  <a:effectLst/>
                  <a:uLnTx/>
                  <a:uFillTx/>
                  <a:latin typeface="Segoe UI" panose="020B0502040204020203" pitchFamily="34" charset="0"/>
                  <a:ea typeface="+mn-ea"/>
                  <a:cs typeface="Segoe UI" panose="020B0502040204020203" pitchFamily="34" charset="0"/>
                </a:rPr>
                <a:t>Azure Security Center – </a:t>
              </a:r>
              <a:r>
                <a:rPr kumimoji="0" lang="en-US" sz="900" b="0" i="0" u="none" strike="noStrike" kern="1200" cap="none" spc="0" normalizeH="0" baseline="0" noProof="0">
                  <a:ln>
                    <a:noFill/>
                  </a:ln>
                  <a:gradFill>
                    <a:gsLst>
                      <a:gs pos="0">
                        <a:srgbClr val="0078D7"/>
                      </a:gs>
                      <a:gs pos="100000">
                        <a:srgbClr val="0078D7"/>
                      </a:gs>
                    </a:gsLst>
                    <a:lin ang="5400000" scaled="1"/>
                  </a:gradFill>
                  <a:effectLst/>
                  <a:uLnTx/>
                  <a:uFillTx/>
                  <a:latin typeface="Segoe UI" panose="020B0502040204020203" pitchFamily="34" charset="0"/>
                  <a:ea typeface="+mn-ea"/>
                  <a:cs typeface="Segoe UI" panose="020B0502040204020203" pitchFamily="34" charset="0"/>
                </a:rPr>
                <a:t>Cross Platform Visibility, Protection, and Threat Detection</a:t>
              </a:r>
            </a:p>
          </p:txBody>
        </p:sp>
        <p:sp>
          <p:nvSpPr>
            <p:cNvPr id="486" name="Rectangle 485">
              <a:hlinkClick r:id="rId52" tooltip="Azure Security Center is built into the Azure platform and provides cross-platform threat protection and detection across clouds and on-premises."/>
              <a:extLst>
                <a:ext uri="{FF2B5EF4-FFF2-40B4-BE49-F238E27FC236}">
                  <a16:creationId xmlns:a16="http://schemas.microsoft.com/office/drawing/2014/main" id="{B2FEC623-8E6E-47DD-B7ED-8BFB1FAD9AF5}"/>
                </a:ext>
              </a:extLst>
            </p:cNvPr>
            <p:cNvSpPr/>
            <p:nvPr/>
          </p:nvSpPr>
          <p:spPr>
            <a:xfrm>
              <a:off x="6792541" y="2960895"/>
              <a:ext cx="1492073" cy="486752"/>
            </a:xfrm>
            <a:prstGeom prst="rect">
              <a:avLst/>
            </a:prstGeom>
            <a:solidFill>
              <a:schemeClr val="bg1"/>
            </a:solidFill>
            <a:ln w="254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lIns="91440" tIns="18288" bIns="4572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900" b="1" i="0" u="none" strike="noStrike" kern="1200" cap="none" spc="0" normalizeH="0" baseline="0" noProof="0">
                <a:ln>
                  <a:noFill/>
                </a:ln>
                <a:gradFill>
                  <a:gsLst>
                    <a:gs pos="0">
                      <a:srgbClr val="0078D7"/>
                    </a:gs>
                    <a:gs pos="100000">
                      <a:srgbClr val="0078D7"/>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41" name="Rectangle 40">
              <a:extLst>
                <a:ext uri="{FF2B5EF4-FFF2-40B4-BE49-F238E27FC236}">
                  <a16:creationId xmlns:a16="http://schemas.microsoft.com/office/drawing/2014/main" id="{4C07ED51-B9AD-4237-A20D-693584F653BE}"/>
                </a:ext>
              </a:extLst>
            </p:cNvPr>
            <p:cNvSpPr/>
            <p:nvPr/>
          </p:nvSpPr>
          <p:spPr bwMode="auto">
            <a:xfrm>
              <a:off x="6766784" y="2928667"/>
              <a:ext cx="1505671" cy="5455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8" name="Rectangle 507">
              <a:hlinkClick r:id="rId53" tooltip="Security Center Just in time virtual machine (VM) access can be used to lock down inbound traffic to your Azure VMs, reducing exposure to attacks while providing easy access to connect to VMs when needed."/>
              <a:extLst>
                <a:ext uri="{FF2B5EF4-FFF2-40B4-BE49-F238E27FC236}">
                  <a16:creationId xmlns:a16="http://schemas.microsoft.com/office/drawing/2014/main" id="{B709644C-878C-40F2-8CF0-5EC61A7D4068}"/>
                </a:ext>
              </a:extLst>
            </p:cNvPr>
            <p:cNvSpPr/>
            <p:nvPr/>
          </p:nvSpPr>
          <p:spPr>
            <a:xfrm>
              <a:off x="6885890" y="2965374"/>
              <a:ext cx="1322029" cy="176612"/>
            </a:xfrm>
            <a:prstGeom prst="rect">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Just in Time VM Access</a:t>
              </a:r>
            </a:p>
          </p:txBody>
        </p:sp>
        <p:sp>
          <p:nvSpPr>
            <p:cNvPr id="551" name="Rectangle 550">
              <a:hlinkClick r:id="rId54" tooltip="Security health monitoring provides continuous risk assessment and actionable recommendations for VMs, applications, networks, storage and data services to identify missing patches, AV updates, WAFs, and many more "/>
              <a:extLst>
                <a:ext uri="{FF2B5EF4-FFF2-40B4-BE49-F238E27FC236}">
                  <a16:creationId xmlns:a16="http://schemas.microsoft.com/office/drawing/2014/main" id="{D4952DD4-0053-4FE3-91EB-864E477ACE63}"/>
                </a:ext>
              </a:extLst>
            </p:cNvPr>
            <p:cNvSpPr/>
            <p:nvPr/>
          </p:nvSpPr>
          <p:spPr>
            <a:xfrm>
              <a:off x="6884068" y="2790131"/>
              <a:ext cx="1325880" cy="176612"/>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800" b="0" i="0" u="none" strike="noStrike" kern="1200" cap="none" spc="0" normalizeH="0" baseline="0" noProof="0">
                  <a:ln>
                    <a:noFill/>
                  </a:ln>
                  <a:gradFill>
                    <a:gsLst>
                      <a:gs pos="0">
                        <a:srgbClr val="0078D7"/>
                      </a:gs>
                      <a:gs pos="100000">
                        <a:srgbClr val="0078D7"/>
                      </a:gs>
                    </a:gsLst>
                    <a:lin ang="5400000" scaled="1"/>
                  </a:gradFill>
                  <a:effectLst/>
                  <a:uLnTx/>
                  <a:uFillTx/>
                  <a:latin typeface="Segoe UI" panose="020B0502040204020203" pitchFamily="34" charset="0"/>
                  <a:ea typeface="+mn-ea"/>
                  <a:cs typeface="Segoe UI" panose="020B0502040204020203" pitchFamily="34" charset="0"/>
                </a:rPr>
                <a:t>Configuration Hygiene</a:t>
              </a:r>
            </a:p>
          </p:txBody>
        </p:sp>
      </p:grpSp>
      <p:grpSp>
        <p:nvGrpSpPr>
          <p:cNvPr id="503" name="Group 502">
            <a:extLst>
              <a:ext uri="{FF2B5EF4-FFF2-40B4-BE49-F238E27FC236}">
                <a16:creationId xmlns:a16="http://schemas.microsoft.com/office/drawing/2014/main" id="{9953DD19-D337-49AF-8105-9148F0304682}"/>
              </a:ext>
            </a:extLst>
          </p:cNvPr>
          <p:cNvGrpSpPr/>
          <p:nvPr/>
        </p:nvGrpSpPr>
        <p:grpSpPr>
          <a:xfrm>
            <a:off x="7381099" y="3351568"/>
            <a:ext cx="188672" cy="45719"/>
            <a:chOff x="6660452" y="3094221"/>
            <a:chExt cx="188672" cy="45719"/>
          </a:xfrm>
        </p:grpSpPr>
        <p:sp>
          <p:nvSpPr>
            <p:cNvPr id="505" name="Oval 504">
              <a:extLst>
                <a:ext uri="{FF2B5EF4-FFF2-40B4-BE49-F238E27FC236}">
                  <a16:creationId xmlns:a16="http://schemas.microsoft.com/office/drawing/2014/main" id="{1748CA5A-8D36-4D98-A331-44FFBCA30559}"/>
                </a:ext>
              </a:extLst>
            </p:cNvPr>
            <p:cNvSpPr/>
            <p:nvPr/>
          </p:nvSpPr>
          <p:spPr bwMode="auto">
            <a:xfrm>
              <a:off x="6660452"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6" name="Oval 505">
              <a:extLst>
                <a:ext uri="{FF2B5EF4-FFF2-40B4-BE49-F238E27FC236}">
                  <a16:creationId xmlns:a16="http://schemas.microsoft.com/office/drawing/2014/main" id="{1E6CDBC7-8319-4F87-B3DA-4EC3DEC615D6}"/>
                </a:ext>
              </a:extLst>
            </p:cNvPr>
            <p:cNvSpPr/>
            <p:nvPr/>
          </p:nvSpPr>
          <p:spPr bwMode="auto">
            <a:xfrm>
              <a:off x="6731928"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7" name="Oval 506">
              <a:extLst>
                <a:ext uri="{FF2B5EF4-FFF2-40B4-BE49-F238E27FC236}">
                  <a16:creationId xmlns:a16="http://schemas.microsoft.com/office/drawing/2014/main" id="{53883877-AE9A-46B0-BCED-40B7ED1BB5A4}"/>
                </a:ext>
              </a:extLst>
            </p:cNvPr>
            <p:cNvSpPr/>
            <p:nvPr/>
          </p:nvSpPr>
          <p:spPr bwMode="auto">
            <a:xfrm>
              <a:off x="6803404"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85" name="Rectangle 84">
            <a:extLst>
              <a:ext uri="{FF2B5EF4-FFF2-40B4-BE49-F238E27FC236}">
                <a16:creationId xmlns:a16="http://schemas.microsoft.com/office/drawing/2014/main" id="{787D9F16-E77E-469E-A4B1-C97BE5AE5B5C}"/>
              </a:ext>
            </a:extLst>
          </p:cNvPr>
          <p:cNvSpPr/>
          <p:nvPr/>
        </p:nvSpPr>
        <p:spPr bwMode="auto">
          <a:xfrm>
            <a:off x="5907081" y="5508373"/>
            <a:ext cx="621772" cy="764851"/>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marL="0" marR="0" lvl="0" indent="0" algn="l" defTabSz="914400" rtl="0" eaLnBrk="1" fontAlgn="base" latinLnBrk="0" hangingPunct="1">
              <a:lnSpc>
                <a:spcPct val="97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0078D7"/>
                    </a:gs>
                    <a:gs pos="100000">
                      <a:srgbClr val="0078D7"/>
                    </a:gs>
                  </a:gsLst>
                  <a:lin ang="5400000" scaled="1"/>
                </a:gradFill>
                <a:effectLst/>
                <a:uLnTx/>
                <a:uFillTx/>
                <a:latin typeface="Segoe UI" panose="020B0502040204020203" pitchFamily="34" charset="0"/>
                <a:ea typeface="+mn-ea"/>
                <a:cs typeface="Segoe UI" panose="020B0502040204020203" pitchFamily="34" charset="0"/>
              </a:rPr>
              <a:t>Included with Azure (VMs/etc.)</a:t>
            </a:r>
          </a:p>
          <a:p>
            <a:pPr marL="0" marR="0" lvl="0" indent="0" algn="l" defTabSz="914400" rtl="0" eaLnBrk="1" fontAlgn="base" latinLnBrk="0" hangingPunct="1">
              <a:lnSpc>
                <a:spcPct val="97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Premium Security Feature</a:t>
            </a:r>
          </a:p>
        </p:txBody>
      </p:sp>
      <p:grpSp>
        <p:nvGrpSpPr>
          <p:cNvPr id="168" name="Group 167">
            <a:extLst>
              <a:ext uri="{FF2B5EF4-FFF2-40B4-BE49-F238E27FC236}">
                <a16:creationId xmlns:a16="http://schemas.microsoft.com/office/drawing/2014/main" id="{888871D0-EAEC-4D6B-A41A-9BB17DCE7729}"/>
              </a:ext>
            </a:extLst>
          </p:cNvPr>
          <p:cNvGrpSpPr/>
          <p:nvPr/>
        </p:nvGrpSpPr>
        <p:grpSpPr>
          <a:xfrm>
            <a:off x="6033699" y="919782"/>
            <a:ext cx="391537" cy="163189"/>
            <a:chOff x="5576198" y="965691"/>
            <a:chExt cx="493273" cy="217085"/>
          </a:xfrm>
        </p:grpSpPr>
        <p:sp>
          <p:nvSpPr>
            <p:cNvPr id="167" name="Rectangle 166">
              <a:extLst>
                <a:ext uri="{FF2B5EF4-FFF2-40B4-BE49-F238E27FC236}">
                  <a16:creationId xmlns:a16="http://schemas.microsoft.com/office/drawing/2014/main" id="{3B77C7B6-0F18-4165-8B68-09D7592537F8}"/>
                </a:ext>
              </a:extLst>
            </p:cNvPr>
            <p:cNvSpPr/>
            <p:nvPr/>
          </p:nvSpPr>
          <p:spPr bwMode="auto">
            <a:xfrm>
              <a:off x="5576198" y="965691"/>
              <a:ext cx="493273" cy="21708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57" name="Rectangle 556">
              <a:extLst>
                <a:ext uri="{FF2B5EF4-FFF2-40B4-BE49-F238E27FC236}">
                  <a16:creationId xmlns:a16="http://schemas.microsoft.com/office/drawing/2014/main" id="{92E7D114-70A2-4141-B316-B59FB0D7C3DE}"/>
                </a:ext>
              </a:extLst>
            </p:cNvPr>
            <p:cNvSpPr/>
            <p:nvPr/>
          </p:nvSpPr>
          <p:spPr bwMode="auto">
            <a:xfrm>
              <a:off x="5628559" y="1000266"/>
              <a:ext cx="388550" cy="27432"/>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58" name="Rectangle 557">
              <a:extLst>
                <a:ext uri="{FF2B5EF4-FFF2-40B4-BE49-F238E27FC236}">
                  <a16:creationId xmlns:a16="http://schemas.microsoft.com/office/drawing/2014/main" id="{3711F811-8D0B-4AA7-8DD2-A50BCB31F800}"/>
                </a:ext>
              </a:extLst>
            </p:cNvPr>
            <p:cNvSpPr/>
            <p:nvPr/>
          </p:nvSpPr>
          <p:spPr bwMode="auto">
            <a:xfrm>
              <a:off x="5628559" y="1060106"/>
              <a:ext cx="388550" cy="27432"/>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59" name="Rectangle 558">
              <a:extLst>
                <a:ext uri="{FF2B5EF4-FFF2-40B4-BE49-F238E27FC236}">
                  <a16:creationId xmlns:a16="http://schemas.microsoft.com/office/drawing/2014/main" id="{E5CA79D5-32AD-4E02-B92F-0B4E7E7D660B}"/>
                </a:ext>
              </a:extLst>
            </p:cNvPr>
            <p:cNvSpPr/>
            <p:nvPr/>
          </p:nvSpPr>
          <p:spPr bwMode="auto">
            <a:xfrm>
              <a:off x="5628559" y="1119946"/>
              <a:ext cx="388550" cy="27432"/>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164" name="Straight Arrow Connector 163">
            <a:extLst>
              <a:ext uri="{FF2B5EF4-FFF2-40B4-BE49-F238E27FC236}">
                <a16:creationId xmlns:a16="http://schemas.microsoft.com/office/drawing/2014/main" id="{59115950-DFE3-48FF-B273-78A18FF91FFF}"/>
              </a:ext>
            </a:extLst>
          </p:cNvPr>
          <p:cNvCxnSpPr>
            <a:cxnSpLocks/>
          </p:cNvCxnSpPr>
          <p:nvPr/>
        </p:nvCxnSpPr>
        <p:spPr>
          <a:xfrm flipH="1" flipV="1">
            <a:off x="5923304" y="1074570"/>
            <a:ext cx="120464" cy="76923"/>
          </a:xfrm>
          <a:prstGeom prst="straightConnector1">
            <a:avLst/>
          </a:prstGeom>
          <a:ln w="34925">
            <a:solidFill>
              <a:schemeClr val="bg1">
                <a:lumMod val="65000"/>
              </a:schemeClr>
            </a:solidFill>
            <a:headEnd type="none" w="lg" len="lg"/>
            <a:tailEnd type="triangle"/>
          </a:ln>
        </p:spPr>
        <p:style>
          <a:lnRef idx="1">
            <a:schemeClr val="accent1"/>
          </a:lnRef>
          <a:fillRef idx="0">
            <a:schemeClr val="accent1"/>
          </a:fillRef>
          <a:effectRef idx="0">
            <a:schemeClr val="accent1"/>
          </a:effectRef>
          <a:fontRef idx="minor">
            <a:schemeClr val="tx1"/>
          </a:fontRef>
        </p:style>
      </p:cxnSp>
      <p:cxnSp>
        <p:nvCxnSpPr>
          <p:cNvPr id="760" name="Straight Connector 759">
            <a:extLst>
              <a:ext uri="{FF2B5EF4-FFF2-40B4-BE49-F238E27FC236}">
                <a16:creationId xmlns:a16="http://schemas.microsoft.com/office/drawing/2014/main" id="{CF1E4630-3514-4744-B2DB-12A95FFD3A44}"/>
              </a:ext>
            </a:extLst>
          </p:cNvPr>
          <p:cNvCxnSpPr>
            <a:cxnSpLocks/>
          </p:cNvCxnSpPr>
          <p:nvPr/>
        </p:nvCxnSpPr>
        <p:spPr>
          <a:xfrm>
            <a:off x="2779221" y="868391"/>
            <a:ext cx="0" cy="773231"/>
          </a:xfrm>
          <a:prstGeom prst="line">
            <a:avLst/>
          </a:prstGeom>
          <a:noFill/>
          <a:ln w="38100" cap="flat" cmpd="sng" algn="ctr">
            <a:solidFill>
              <a:srgbClr val="505050"/>
            </a:solidFill>
            <a:prstDash val="solid"/>
            <a:headEnd type="none"/>
            <a:tailEnd type="none"/>
          </a:ln>
          <a:effectLst/>
        </p:spPr>
      </p:cxnSp>
      <p:cxnSp>
        <p:nvCxnSpPr>
          <p:cNvPr id="761" name="Straight Connector 760">
            <a:extLst>
              <a:ext uri="{FF2B5EF4-FFF2-40B4-BE49-F238E27FC236}">
                <a16:creationId xmlns:a16="http://schemas.microsoft.com/office/drawing/2014/main" id="{44FB6335-1BF3-47EB-A30C-96C8D71E92A1}"/>
              </a:ext>
            </a:extLst>
          </p:cNvPr>
          <p:cNvCxnSpPr>
            <a:cxnSpLocks/>
          </p:cNvCxnSpPr>
          <p:nvPr/>
        </p:nvCxnSpPr>
        <p:spPr>
          <a:xfrm>
            <a:off x="3485488" y="862817"/>
            <a:ext cx="0" cy="768515"/>
          </a:xfrm>
          <a:prstGeom prst="line">
            <a:avLst/>
          </a:prstGeom>
          <a:noFill/>
          <a:ln w="38100" cap="flat" cmpd="sng" algn="ctr">
            <a:solidFill>
              <a:srgbClr val="505050"/>
            </a:solidFill>
            <a:prstDash val="solid"/>
            <a:headEnd type="none"/>
            <a:tailEnd type="none"/>
          </a:ln>
          <a:effectLst/>
        </p:spPr>
      </p:cxnSp>
      <p:cxnSp>
        <p:nvCxnSpPr>
          <p:cNvPr id="762" name="Straight Connector 761">
            <a:extLst>
              <a:ext uri="{FF2B5EF4-FFF2-40B4-BE49-F238E27FC236}">
                <a16:creationId xmlns:a16="http://schemas.microsoft.com/office/drawing/2014/main" id="{B6FBB8A0-0F1D-478B-96E0-6F59B6E70D3E}"/>
              </a:ext>
            </a:extLst>
          </p:cNvPr>
          <p:cNvCxnSpPr>
            <a:cxnSpLocks/>
          </p:cNvCxnSpPr>
          <p:nvPr/>
        </p:nvCxnSpPr>
        <p:spPr>
          <a:xfrm>
            <a:off x="4170518" y="1209298"/>
            <a:ext cx="0" cy="422034"/>
          </a:xfrm>
          <a:prstGeom prst="line">
            <a:avLst/>
          </a:prstGeom>
          <a:noFill/>
          <a:ln w="38100" cap="flat" cmpd="sng" algn="ctr">
            <a:solidFill>
              <a:srgbClr val="505050"/>
            </a:solidFill>
            <a:prstDash val="solid"/>
            <a:headEnd type="none"/>
            <a:tailEnd type="none"/>
          </a:ln>
          <a:effectLst/>
        </p:spPr>
      </p:cxnSp>
      <p:grpSp>
        <p:nvGrpSpPr>
          <p:cNvPr id="38" name="Group 37">
            <a:extLst>
              <a:ext uri="{FF2B5EF4-FFF2-40B4-BE49-F238E27FC236}">
                <a16:creationId xmlns:a16="http://schemas.microsoft.com/office/drawing/2014/main" id="{4C8A5727-BDAF-4873-A73A-D0E5BB1BBD0E}"/>
              </a:ext>
            </a:extLst>
          </p:cNvPr>
          <p:cNvGrpSpPr/>
          <p:nvPr/>
        </p:nvGrpSpPr>
        <p:grpSpPr>
          <a:xfrm>
            <a:off x="114798" y="101085"/>
            <a:ext cx="4460127" cy="1707904"/>
            <a:chOff x="114798" y="101085"/>
            <a:chExt cx="4460127" cy="1707904"/>
          </a:xfrm>
        </p:grpSpPr>
        <p:sp>
          <p:nvSpPr>
            <p:cNvPr id="578" name="Rectangle 577">
              <a:extLst>
                <a:ext uri="{FF2B5EF4-FFF2-40B4-BE49-F238E27FC236}">
                  <a16:creationId xmlns:a16="http://schemas.microsoft.com/office/drawing/2014/main" id="{DFA51ABB-3787-409C-B793-B8E6738B4F4D}"/>
                </a:ext>
              </a:extLst>
            </p:cNvPr>
            <p:cNvSpPr/>
            <p:nvPr/>
          </p:nvSpPr>
          <p:spPr bwMode="auto">
            <a:xfrm>
              <a:off x="114798" y="101085"/>
              <a:ext cx="4460127" cy="1707904"/>
            </a:xfrm>
            <a:prstGeom prst="rect">
              <a:avLst/>
            </a:prstGeom>
            <a:solidFill>
              <a:srgbClr val="FFFFFF"/>
            </a:solidFill>
            <a:ln w="9525" cap="flat" cmpd="sng" algn="ctr">
              <a:noFill/>
              <a:prstDash val="solid"/>
              <a:headEnd type="none" w="med" len="med"/>
              <a:tailEnd type="none" w="med" len="med"/>
            </a:ln>
            <a:effectLst>
              <a:outerShdw blurRad="127000" dist="25400" algn="ctr" rotWithShape="0">
                <a:prstClr val="black">
                  <a:alpha val="25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85" name="Rectangle 584">
              <a:extLst>
                <a:ext uri="{FF2B5EF4-FFF2-40B4-BE49-F238E27FC236}">
                  <a16:creationId xmlns:a16="http://schemas.microsoft.com/office/drawing/2014/main" id="{4329A901-5373-4AE7-BB3B-D3820135668F}"/>
                </a:ext>
              </a:extLst>
            </p:cNvPr>
            <p:cNvSpPr/>
            <p:nvPr/>
          </p:nvSpPr>
          <p:spPr>
            <a:xfrm>
              <a:off x="155473" y="103218"/>
              <a:ext cx="4419452" cy="257763"/>
            </a:xfrm>
            <a:prstGeom prst="rect">
              <a:avLst/>
            </a:prstGeom>
            <a:solidFill>
              <a:srgbClr val="505050"/>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75" b="1" i="0" u="none" strike="noStrike" kern="0" cap="none" spc="0" normalizeH="0" baseline="0" noProof="0">
                  <a:ln>
                    <a:noFill/>
                  </a:ln>
                  <a:gradFill>
                    <a:gsLst>
                      <a:gs pos="0">
                        <a:srgbClr val="FFFFFF"/>
                      </a:gs>
                      <a:gs pos="100000">
                        <a:srgbClr val="FFFFFF"/>
                      </a:gs>
                    </a:gsLst>
                    <a:lin ang="5400000" scaled="1"/>
                  </a:gradFill>
                  <a:effectLst/>
                  <a:uLnTx/>
                  <a:uFillTx/>
                  <a:latin typeface="Segoe"/>
                  <a:ea typeface="+mn-ea"/>
                  <a:cs typeface="+mn-cs"/>
                </a:rPr>
                <a:t>Security Operations Center (SOC)</a:t>
              </a:r>
            </a:p>
          </p:txBody>
        </p:sp>
      </p:grpSp>
      <p:sp>
        <p:nvSpPr>
          <p:cNvPr id="681" name="Rectangle 680">
            <a:hlinkClick r:id="rId55" tooltip="Microsoft Cybersecurity Operations Service (COS - formerly PADS) is an engagement to proactively hunt for attackers present in your environment using a similar approach (team, tools, technology and telemetry) as an incident response (IR)."/>
            <a:extLst>
              <a:ext uri="{FF2B5EF4-FFF2-40B4-BE49-F238E27FC236}">
                <a16:creationId xmlns:a16="http://schemas.microsoft.com/office/drawing/2014/main" id="{0075DBEB-EDED-417C-9310-4813C54AAD45}"/>
              </a:ext>
            </a:extLst>
          </p:cNvPr>
          <p:cNvSpPr/>
          <p:nvPr/>
        </p:nvSpPr>
        <p:spPr>
          <a:xfrm>
            <a:off x="1628946" y="399286"/>
            <a:ext cx="2864644" cy="182880"/>
          </a:xfrm>
          <a:prstGeom prst="rect">
            <a:avLst/>
          </a:prstGeom>
          <a:solidFill>
            <a:schemeClr val="bg1"/>
          </a:solidFill>
          <a:ln w="14224" cap="flat" cmpd="sng" algn="ctr">
            <a:solidFill>
              <a:srgbClr val="505050"/>
            </a:solidFill>
            <a:prstDash val="solid"/>
          </a:ln>
          <a:effectLst/>
        </p:spPr>
        <p:txBody>
          <a:bodyPr lIns="45720" rIns="45720" rtlCol="0" anchor="ctr"/>
          <a:lstStyle/>
          <a:p>
            <a:pPr marL="114300" marR="0" lvl="0" indent="0" algn="l" defTabSz="914400" rtl="0" eaLnBrk="1" fontAlgn="auto" latinLnBrk="0" hangingPunct="1">
              <a:lnSpc>
                <a:spcPct val="97000"/>
              </a:lnSpc>
              <a:spcBef>
                <a:spcPts val="0"/>
              </a:spcBef>
              <a:spcAft>
                <a:spcPts val="0"/>
              </a:spcAft>
              <a:buClrTx/>
              <a:buSzTx/>
              <a:buFontTx/>
              <a:buNone/>
              <a:tabLst/>
              <a:defRPr/>
            </a:pPr>
            <a:r>
              <a:rPr kumimoji="0" lang="en-US" sz="900" b="0"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Cybersecurity Operations Service (COS)</a:t>
            </a:r>
          </a:p>
        </p:txBody>
      </p:sp>
      <p:sp>
        <p:nvSpPr>
          <p:cNvPr id="682" name="Rectangle 681">
            <a:hlinkClick r:id="rId56" tooltip="Microsoft helps customers respond and recover from cyberattacks using our deep expertise on attacks, adversaries, malware and Microsoft products. The service is effectively &quot;on retainer&quot; for customers with Premier Support."/>
            <a:extLst>
              <a:ext uri="{FF2B5EF4-FFF2-40B4-BE49-F238E27FC236}">
                <a16:creationId xmlns:a16="http://schemas.microsoft.com/office/drawing/2014/main" id="{BB09F283-872E-4A4D-AC31-5A3CBB146330}"/>
              </a:ext>
            </a:extLst>
          </p:cNvPr>
          <p:cNvSpPr/>
          <p:nvPr/>
        </p:nvSpPr>
        <p:spPr>
          <a:xfrm>
            <a:off x="1628946" y="578922"/>
            <a:ext cx="2864642" cy="182880"/>
          </a:xfrm>
          <a:prstGeom prst="rect">
            <a:avLst/>
          </a:prstGeom>
          <a:solidFill>
            <a:schemeClr val="bg1"/>
          </a:solidFill>
          <a:ln w="14224" cap="flat" cmpd="sng" algn="ctr">
            <a:solidFill>
              <a:srgbClr val="505050"/>
            </a:solidFill>
            <a:prstDash val="solid"/>
          </a:ln>
          <a:effectLst/>
        </p:spPr>
        <p:txBody>
          <a:bodyPr lIns="45720" rIns="45720" rtlCol="0" anchor="ctr"/>
          <a:lstStyle/>
          <a:p>
            <a:pPr marL="114300" marR="0" lvl="0" indent="0" algn="l" defTabSz="914400" rtl="0" eaLnBrk="1" fontAlgn="auto" latinLnBrk="0" hangingPunct="1">
              <a:lnSpc>
                <a:spcPct val="97000"/>
              </a:lnSpc>
              <a:spcBef>
                <a:spcPts val="0"/>
              </a:spcBef>
              <a:spcAft>
                <a:spcPts val="0"/>
              </a:spcAft>
              <a:buClrTx/>
              <a:buSzTx/>
              <a:buFontTx/>
              <a:buNone/>
              <a:tabLst/>
              <a:defRPr/>
            </a:pPr>
            <a:r>
              <a:rPr kumimoji="0" lang="en-US" sz="900" b="0"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Incident Response and Recovery Services</a:t>
            </a:r>
          </a:p>
        </p:txBody>
      </p:sp>
      <p:cxnSp>
        <p:nvCxnSpPr>
          <p:cNvPr id="690" name="Straight Connector 689">
            <a:extLst>
              <a:ext uri="{FF2B5EF4-FFF2-40B4-BE49-F238E27FC236}">
                <a16:creationId xmlns:a16="http://schemas.microsoft.com/office/drawing/2014/main" id="{592E8FA1-2490-4ADA-A701-CA34E0B4C0C5}"/>
              </a:ext>
            </a:extLst>
          </p:cNvPr>
          <p:cNvCxnSpPr>
            <a:cxnSpLocks/>
          </p:cNvCxnSpPr>
          <p:nvPr/>
        </p:nvCxnSpPr>
        <p:spPr>
          <a:xfrm>
            <a:off x="359091" y="392747"/>
            <a:ext cx="0" cy="1375837"/>
          </a:xfrm>
          <a:prstGeom prst="line">
            <a:avLst/>
          </a:prstGeom>
          <a:noFill/>
          <a:ln w="38100" cap="flat" cmpd="sng" algn="ctr">
            <a:solidFill>
              <a:srgbClr val="505050"/>
            </a:solidFill>
            <a:prstDash val="solid"/>
            <a:headEnd type="none"/>
            <a:tailEnd type="none"/>
          </a:ln>
          <a:effectLst/>
        </p:spPr>
      </p:cxnSp>
      <p:grpSp>
        <p:nvGrpSpPr>
          <p:cNvPr id="47" name="Group 46">
            <a:extLst>
              <a:ext uri="{FF2B5EF4-FFF2-40B4-BE49-F238E27FC236}">
                <a16:creationId xmlns:a16="http://schemas.microsoft.com/office/drawing/2014/main" id="{B632D708-60C7-444A-8E4B-28D8AB043A81}"/>
              </a:ext>
            </a:extLst>
          </p:cNvPr>
          <p:cNvGrpSpPr/>
          <p:nvPr/>
        </p:nvGrpSpPr>
        <p:grpSpPr>
          <a:xfrm>
            <a:off x="242425" y="399286"/>
            <a:ext cx="1144223" cy="701271"/>
            <a:chOff x="242425" y="399286"/>
            <a:chExt cx="1144223" cy="701271"/>
          </a:xfrm>
        </p:grpSpPr>
        <p:grpSp>
          <p:nvGrpSpPr>
            <p:cNvPr id="44" name="Group 43">
              <a:extLst>
                <a:ext uri="{FF2B5EF4-FFF2-40B4-BE49-F238E27FC236}">
                  <a16:creationId xmlns:a16="http://schemas.microsoft.com/office/drawing/2014/main" id="{D4CFE2EA-98A5-42CB-883E-CFF2BBC0D239}"/>
                </a:ext>
              </a:extLst>
            </p:cNvPr>
            <p:cNvGrpSpPr/>
            <p:nvPr/>
          </p:nvGrpSpPr>
          <p:grpSpPr>
            <a:xfrm>
              <a:off x="243863" y="399286"/>
              <a:ext cx="1142785" cy="279872"/>
              <a:chOff x="243863" y="399286"/>
              <a:chExt cx="1142785" cy="279872"/>
            </a:xfrm>
          </p:grpSpPr>
          <p:sp>
            <p:nvSpPr>
              <p:cNvPr id="692" name="Rectangle 691">
                <a:extLst>
                  <a:ext uri="{FF2B5EF4-FFF2-40B4-BE49-F238E27FC236}">
                    <a16:creationId xmlns:a16="http://schemas.microsoft.com/office/drawing/2014/main" id="{4A15C1C6-E0F9-44E0-AC6F-16E9DB39272A}"/>
                  </a:ext>
                </a:extLst>
              </p:cNvPr>
              <p:cNvSpPr/>
              <p:nvPr/>
            </p:nvSpPr>
            <p:spPr>
              <a:xfrm>
                <a:off x="243863" y="399286"/>
                <a:ext cx="1142785" cy="279872"/>
              </a:xfrm>
              <a:prstGeom prst="rect">
                <a:avLst/>
              </a:prstGeom>
              <a:solidFill>
                <a:srgbClr val="FFFFFF"/>
              </a:solidFill>
              <a:ln w="14224" cap="flat" cmpd="sng" algn="ctr">
                <a:solidFill>
                  <a:srgbClr val="505050"/>
                </a:solidFill>
                <a:prstDash val="dash"/>
              </a:ln>
              <a:effectLst/>
            </p:spPr>
            <p:txBody>
              <a:bodyPr lIns="137160" tIns="9144" rIns="45720" bIns="9144" rtlCol="0" anchor="ctr"/>
              <a:lstStyle/>
              <a:p>
                <a:pPr marL="114300" marR="0" lvl="0" indent="0" algn="l" defTabSz="914400" rtl="0" eaLnBrk="1" fontAlgn="auto" latinLnBrk="0" hangingPunct="1">
                  <a:lnSpc>
                    <a:spcPct val="97000"/>
                  </a:lnSpc>
                  <a:spcBef>
                    <a:spcPts val="0"/>
                  </a:spcBef>
                  <a:spcAft>
                    <a:spcPts val="0"/>
                  </a:spcAft>
                  <a:buClrTx/>
                  <a:buSzTx/>
                  <a:buFontTx/>
                  <a:buNone/>
                  <a:tabLst/>
                  <a:defRPr/>
                </a:pPr>
                <a:r>
                  <a:rPr kumimoji="0" lang="en-US" sz="900" b="0"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Vulnerability </a:t>
                </a:r>
                <a:r>
                  <a:rPr kumimoji="0" lang="en-US" sz="700" b="0"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Management</a:t>
                </a:r>
                <a:endParaRPr kumimoji="0" lang="en-US" sz="900" b="0"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693" name="Commitments_EC4D">
                <a:extLst>
                  <a:ext uri="{FF2B5EF4-FFF2-40B4-BE49-F238E27FC236}">
                    <a16:creationId xmlns:a16="http://schemas.microsoft.com/office/drawing/2014/main" id="{A81638EE-9E09-4F22-A00A-C6FF6674A323}"/>
                  </a:ext>
                </a:extLst>
              </p:cNvPr>
              <p:cNvSpPr>
                <a:spLocks noChangeAspect="1" noEditPoints="1"/>
              </p:cNvSpPr>
              <p:nvPr/>
            </p:nvSpPr>
            <p:spPr bwMode="auto">
              <a:xfrm>
                <a:off x="291944" y="493459"/>
                <a:ext cx="117028" cy="90007"/>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9525"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45" name="Group 44">
              <a:extLst>
                <a:ext uri="{FF2B5EF4-FFF2-40B4-BE49-F238E27FC236}">
                  <a16:creationId xmlns:a16="http://schemas.microsoft.com/office/drawing/2014/main" id="{2488F3D3-C78B-4A43-86B5-9DCF6B41CAFC}"/>
                </a:ext>
              </a:extLst>
            </p:cNvPr>
            <p:cNvGrpSpPr/>
            <p:nvPr/>
          </p:nvGrpSpPr>
          <p:grpSpPr>
            <a:xfrm>
              <a:off x="243863" y="739248"/>
              <a:ext cx="1142785" cy="152799"/>
              <a:chOff x="243863" y="739248"/>
              <a:chExt cx="1142785" cy="152799"/>
            </a:xfrm>
          </p:grpSpPr>
          <p:sp>
            <p:nvSpPr>
              <p:cNvPr id="691" name="Rectangle 690">
                <a:extLst>
                  <a:ext uri="{FF2B5EF4-FFF2-40B4-BE49-F238E27FC236}">
                    <a16:creationId xmlns:a16="http://schemas.microsoft.com/office/drawing/2014/main" id="{7B7D85FB-8219-45BC-B26A-2BFCF1A506BB}"/>
                  </a:ext>
                </a:extLst>
              </p:cNvPr>
              <p:cNvSpPr/>
              <p:nvPr/>
            </p:nvSpPr>
            <p:spPr>
              <a:xfrm>
                <a:off x="243863" y="739248"/>
                <a:ext cx="1142785" cy="152799"/>
              </a:xfrm>
              <a:prstGeom prst="rect">
                <a:avLst/>
              </a:prstGeom>
              <a:solidFill>
                <a:srgbClr val="FFFFFF"/>
              </a:solidFill>
              <a:ln w="14224" cap="flat" cmpd="sng" algn="ctr">
                <a:solidFill>
                  <a:srgbClr val="505050"/>
                </a:solidFill>
                <a:prstDash val="dash"/>
              </a:ln>
              <a:effectLst/>
            </p:spPr>
            <p:txBody>
              <a:bodyPr wrap="square" lIns="137160" tIns="9144" rIns="45720" bIns="9144" rtlCol="0" anchor="ctr">
                <a:spAutoFit/>
              </a:bodyPr>
              <a:lstStyle/>
              <a:p>
                <a:pPr marL="115888" marR="0" lvl="0" indent="0" algn="l" defTabSz="914400" rtl="0" eaLnBrk="1" fontAlgn="auto" latinLnBrk="0" hangingPunct="1">
                  <a:lnSpc>
                    <a:spcPct val="97000"/>
                  </a:lnSpc>
                  <a:spcBef>
                    <a:spcPts val="0"/>
                  </a:spcBef>
                  <a:spcAft>
                    <a:spcPts val="0"/>
                  </a:spcAft>
                  <a:buClrTx/>
                  <a:buSzTx/>
                  <a:buFontTx/>
                  <a:buNone/>
                  <a:tabLst/>
                  <a:defRPr/>
                </a:pPr>
                <a:r>
                  <a:rPr kumimoji="0" lang="en-US" sz="900" b="0"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MSSP</a:t>
                </a:r>
              </a:p>
            </p:txBody>
          </p:sp>
          <p:sp>
            <p:nvSpPr>
              <p:cNvPr id="694" name="Commitments_EC4D">
                <a:extLst>
                  <a:ext uri="{FF2B5EF4-FFF2-40B4-BE49-F238E27FC236}">
                    <a16:creationId xmlns:a16="http://schemas.microsoft.com/office/drawing/2014/main" id="{A7F00070-0B3E-47BC-9906-39B291C1D905}"/>
                  </a:ext>
                </a:extLst>
              </p:cNvPr>
              <p:cNvSpPr>
                <a:spLocks noChangeAspect="1" noEditPoints="1"/>
              </p:cNvSpPr>
              <p:nvPr/>
            </p:nvSpPr>
            <p:spPr bwMode="auto">
              <a:xfrm>
                <a:off x="296252" y="768004"/>
                <a:ext cx="117028" cy="90007"/>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9525"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46" name="Group 45">
              <a:extLst>
                <a:ext uri="{FF2B5EF4-FFF2-40B4-BE49-F238E27FC236}">
                  <a16:creationId xmlns:a16="http://schemas.microsoft.com/office/drawing/2014/main" id="{AB954374-3FF6-4996-9723-F8865AB36E8B}"/>
                </a:ext>
              </a:extLst>
            </p:cNvPr>
            <p:cNvGrpSpPr/>
            <p:nvPr/>
          </p:nvGrpSpPr>
          <p:grpSpPr>
            <a:xfrm>
              <a:off x="242425" y="947758"/>
              <a:ext cx="1142785" cy="152799"/>
              <a:chOff x="242425" y="947758"/>
              <a:chExt cx="1142785" cy="152799"/>
            </a:xfrm>
          </p:grpSpPr>
          <p:sp>
            <p:nvSpPr>
              <p:cNvPr id="701" name="Rectangle 700">
                <a:extLst>
                  <a:ext uri="{FF2B5EF4-FFF2-40B4-BE49-F238E27FC236}">
                    <a16:creationId xmlns:a16="http://schemas.microsoft.com/office/drawing/2014/main" id="{85C02570-A0E8-406C-81F6-86233B63C5EB}"/>
                  </a:ext>
                </a:extLst>
              </p:cNvPr>
              <p:cNvSpPr/>
              <p:nvPr/>
            </p:nvSpPr>
            <p:spPr>
              <a:xfrm>
                <a:off x="242425" y="947758"/>
                <a:ext cx="1142785" cy="152799"/>
              </a:xfrm>
              <a:prstGeom prst="rect">
                <a:avLst/>
              </a:prstGeom>
              <a:solidFill>
                <a:schemeClr val="bg1"/>
              </a:solidFill>
              <a:ln w="14224">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lIns="137160" tIns="9144" rIns="45720" bIns="9144" rtlCol="0" anchor="ctr">
                <a:spAutoFit/>
              </a:bodyPr>
              <a:lstStyle/>
              <a:p>
                <a:pPr marL="114300" marR="0" lvl="0" indent="0" algn="l" defTabSz="914400" rtl="0" eaLnBrk="1" fontAlgn="auto" latinLnBrk="0" hangingPunct="1">
                  <a:lnSpc>
                    <a:spcPct val="97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SIEM + Analytics</a:t>
                </a:r>
              </a:p>
            </p:txBody>
          </p:sp>
          <p:sp>
            <p:nvSpPr>
              <p:cNvPr id="706" name="Commitments_EC4D">
                <a:extLst>
                  <a:ext uri="{FF2B5EF4-FFF2-40B4-BE49-F238E27FC236}">
                    <a16:creationId xmlns:a16="http://schemas.microsoft.com/office/drawing/2014/main" id="{F245E331-CBDD-4D92-9EBA-3DCA860B6CB7}"/>
                  </a:ext>
                </a:extLst>
              </p:cNvPr>
              <p:cNvSpPr>
                <a:spLocks noChangeAspect="1" noEditPoints="1"/>
              </p:cNvSpPr>
              <p:nvPr/>
            </p:nvSpPr>
            <p:spPr bwMode="auto">
              <a:xfrm>
                <a:off x="300577" y="984946"/>
                <a:ext cx="117028" cy="90007"/>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9525"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cxnSp>
        <p:nvCxnSpPr>
          <p:cNvPr id="488" name="Straight Connector 487">
            <a:extLst>
              <a:ext uri="{FF2B5EF4-FFF2-40B4-BE49-F238E27FC236}">
                <a16:creationId xmlns:a16="http://schemas.microsoft.com/office/drawing/2014/main" id="{B0951EAC-74DE-4B85-8F72-62AD86F469EE}"/>
              </a:ext>
            </a:extLst>
          </p:cNvPr>
          <p:cNvCxnSpPr>
            <a:cxnSpLocks/>
          </p:cNvCxnSpPr>
          <p:nvPr/>
        </p:nvCxnSpPr>
        <p:spPr>
          <a:xfrm flipH="1">
            <a:off x="1509451" y="1903212"/>
            <a:ext cx="109721" cy="0"/>
          </a:xfrm>
          <a:prstGeom prst="line">
            <a:avLst/>
          </a:prstGeom>
          <a:ln w="19050">
            <a:solidFill>
              <a:schemeClr val="tx1">
                <a:lumMod val="60000"/>
                <a:lumOff val="40000"/>
              </a:schemeClr>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75" name="Straight Connector 674">
            <a:extLst>
              <a:ext uri="{FF2B5EF4-FFF2-40B4-BE49-F238E27FC236}">
                <a16:creationId xmlns:a16="http://schemas.microsoft.com/office/drawing/2014/main" id="{CF5768F6-9899-448C-A1B0-E4E2263451E0}"/>
              </a:ext>
            </a:extLst>
          </p:cNvPr>
          <p:cNvCxnSpPr>
            <a:cxnSpLocks/>
          </p:cNvCxnSpPr>
          <p:nvPr/>
        </p:nvCxnSpPr>
        <p:spPr>
          <a:xfrm flipH="1">
            <a:off x="3630923" y="1907975"/>
            <a:ext cx="109721" cy="0"/>
          </a:xfrm>
          <a:prstGeom prst="line">
            <a:avLst/>
          </a:prstGeom>
          <a:ln w="19050">
            <a:solidFill>
              <a:schemeClr val="tx1">
                <a:lumMod val="60000"/>
                <a:lumOff val="40000"/>
              </a:schemeClr>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sp>
        <p:nvSpPr>
          <p:cNvPr id="751" name="Rectangle 750">
            <a:hlinkClick r:id="rId52" tooltip="Azure Security Center is built into the Azure platform and provides cross-platform threat protection and detection across clouds and on-premises."/>
            <a:extLst>
              <a:ext uri="{FF2B5EF4-FFF2-40B4-BE49-F238E27FC236}">
                <a16:creationId xmlns:a16="http://schemas.microsoft.com/office/drawing/2014/main" id="{1E16E833-314E-46E5-B92E-94FDE111C82E}"/>
              </a:ext>
            </a:extLst>
          </p:cNvPr>
          <p:cNvSpPr/>
          <p:nvPr/>
        </p:nvSpPr>
        <p:spPr>
          <a:xfrm>
            <a:off x="1630119" y="797732"/>
            <a:ext cx="700073" cy="660984"/>
          </a:xfrm>
          <a:prstGeom prst="rect">
            <a:avLst/>
          </a:prstGeom>
          <a:solidFill>
            <a:schemeClr val="bg1"/>
          </a:solidFill>
          <a:ln w="14224" cap="flat" cmpd="sng" algn="ctr">
            <a:solidFill>
              <a:srgbClr val="008272"/>
            </a:solidFill>
            <a:prstDash val="solid"/>
          </a:ln>
          <a:effectLst/>
        </p:spPr>
        <p:txBody>
          <a:bodyPr lIns="45720" rIns="45720" rtlCol="0" anchor="t"/>
          <a:lstStyle/>
          <a:p>
            <a:pPr marL="45720" marR="0" lvl="0" indent="0" algn="l" defTabSz="914400" rtl="0" eaLnBrk="1" fontAlgn="auto" latinLnBrk="0" hangingPunct="1">
              <a:lnSpc>
                <a:spcPct val="97000"/>
              </a:lnSpc>
              <a:spcBef>
                <a:spcPts val="0"/>
              </a:spcBef>
              <a:spcAft>
                <a:spcPts val="0"/>
              </a:spcAft>
              <a:buClrTx/>
              <a:buSzTx/>
              <a:buFontTx/>
              <a:buNone/>
              <a:tabLst/>
              <a:defRPr/>
            </a:pPr>
            <a:r>
              <a:rPr kumimoji="0" lang="en-US" sz="9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a:t>
            </a:r>
          </a:p>
          <a:p>
            <a:pPr marL="45720" marR="0" lvl="0" indent="0" algn="l" defTabSz="914400" rtl="0" eaLnBrk="1" fontAlgn="auto" latinLnBrk="0" hangingPunct="1">
              <a:lnSpc>
                <a:spcPct val="97000"/>
              </a:lnSpc>
              <a:spcBef>
                <a:spcPts val="0"/>
              </a:spcBef>
              <a:spcAft>
                <a:spcPts val="0"/>
              </a:spcAft>
              <a:buClrTx/>
              <a:buSzTx/>
              <a:buFontTx/>
              <a:buNone/>
              <a:tabLst/>
              <a:defRPr/>
            </a:pPr>
            <a:r>
              <a:rPr kumimoji="0" lang="en-US" sz="6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Security Center</a:t>
            </a:r>
          </a:p>
        </p:txBody>
      </p:sp>
      <p:sp>
        <p:nvSpPr>
          <p:cNvPr id="634" name="Rectangle 633">
            <a:hlinkClick r:id="rId57" tooltip="Windows Defender Advanced Threat Protection (ATP) provides powerful Windows 10 protections, Endpoint Detection and Response (EDR) across platforms (via partners), and Automated Incident Response Services"/>
            <a:extLst>
              <a:ext uri="{FF2B5EF4-FFF2-40B4-BE49-F238E27FC236}">
                <a16:creationId xmlns:a16="http://schemas.microsoft.com/office/drawing/2014/main" id="{EED52A29-2437-468C-A560-5A945304A71D}"/>
              </a:ext>
            </a:extLst>
          </p:cNvPr>
          <p:cNvSpPr/>
          <p:nvPr/>
        </p:nvSpPr>
        <p:spPr>
          <a:xfrm>
            <a:off x="2367563" y="797731"/>
            <a:ext cx="721608" cy="660984"/>
          </a:xfrm>
          <a:prstGeom prst="rect">
            <a:avLst/>
          </a:prstGeom>
          <a:solidFill>
            <a:schemeClr val="bg1"/>
          </a:solidFill>
          <a:ln w="14224" cap="flat" cmpd="sng" algn="ctr">
            <a:solidFill>
              <a:srgbClr val="0078D7"/>
            </a:solidFill>
            <a:prstDash val="solid"/>
          </a:ln>
          <a:effectLst/>
        </p:spPr>
        <p:txBody>
          <a:bodyPr lIns="18288" rIns="45720" rtlCol="0" anchor="t" anchorCtr="0">
            <a:noAutofit/>
          </a:bodyPr>
          <a:lstStyle/>
          <a:p>
            <a:pPr marL="45720" marR="0" lvl="0" indent="0" algn="l" defTabSz="914400" rtl="0" eaLnBrk="1" fontAlgn="auto" latinLnBrk="0" hangingPunct="1">
              <a:lnSpc>
                <a:spcPct val="97000"/>
              </a:lnSpc>
              <a:spcBef>
                <a:spcPts val="0"/>
              </a:spcBef>
              <a:spcAft>
                <a:spcPts val="0"/>
              </a:spcAft>
              <a:buClrTx/>
              <a:buSzTx/>
              <a:buFontTx/>
              <a:buNone/>
              <a:tabLst/>
              <a:defRPr/>
            </a:pPr>
            <a:r>
              <a:rPr kumimoji="0" lang="en-US" sz="9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Windows</a:t>
            </a:r>
            <a:br>
              <a:rPr kumimoji="0" lang="en-US" sz="9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br>
            <a:r>
              <a:rPr kumimoji="0" lang="en-US" sz="6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Defender</a:t>
            </a:r>
          </a:p>
          <a:p>
            <a:pPr marL="45720" marR="0" lvl="0" indent="0" algn="l" defTabSz="914400" rtl="0" eaLnBrk="1" fontAlgn="auto" latinLnBrk="0" hangingPunct="1">
              <a:lnSpc>
                <a:spcPct val="97000"/>
              </a:lnSpc>
              <a:spcBef>
                <a:spcPts val="0"/>
              </a:spcBef>
              <a:spcAft>
                <a:spcPts val="0"/>
              </a:spcAft>
              <a:buClrTx/>
              <a:buSzTx/>
              <a:buFontTx/>
              <a:buNone/>
              <a:tabLst/>
              <a:defRPr/>
            </a:pPr>
            <a:br>
              <a:rPr kumimoji="0" lang="en-US" sz="9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br>
            <a:endParaRPr kumimoji="0" lang="en-US" sz="9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481" name="Rectangle 480">
            <a:hlinkClick r:id="rId58" tooltip="Collaborate more securely with sophisticated attack protection including sandbox detonation, integrated threat intelligence, attack simulation &amp; more across Email, SharePoint Online, OneDrive for Business, Teams, etc. "/>
            <a:extLst>
              <a:ext uri="{FF2B5EF4-FFF2-40B4-BE49-F238E27FC236}">
                <a16:creationId xmlns:a16="http://schemas.microsoft.com/office/drawing/2014/main" id="{6E350EBE-1B22-470C-A925-AF2B0E091590}"/>
              </a:ext>
            </a:extLst>
          </p:cNvPr>
          <p:cNvSpPr/>
          <p:nvPr/>
        </p:nvSpPr>
        <p:spPr>
          <a:xfrm>
            <a:off x="3126543" y="797732"/>
            <a:ext cx="729502" cy="660984"/>
          </a:xfrm>
          <a:prstGeom prst="rect">
            <a:avLst/>
          </a:prstGeom>
          <a:solidFill>
            <a:schemeClr val="bg1"/>
          </a:solidFill>
          <a:ln w="14224" cap="flat" cmpd="sng" algn="ctr">
            <a:solidFill>
              <a:srgbClr val="EB3C00"/>
            </a:solidFill>
            <a:prstDash val="solid"/>
          </a:ln>
          <a:effectLst/>
        </p:spPr>
        <p:txBody>
          <a:bodyPr lIns="18288" rIns="18288" rtlCol="0" anchor="t" anchorCtr="0"/>
          <a:lstStyle/>
          <a:p>
            <a:pPr marL="45720" marR="0" lvl="0" indent="0" algn="l" defTabSz="914400" rtl="0" eaLnBrk="1" fontAlgn="auto" latinLnBrk="0" hangingPunct="1">
              <a:lnSpc>
                <a:spcPct val="97000"/>
              </a:lnSpc>
              <a:spcBef>
                <a:spcPts val="0"/>
              </a:spcBef>
              <a:spcAft>
                <a:spcPts val="0"/>
              </a:spcAft>
              <a:buClrTx/>
              <a:buSzTx/>
              <a:buFontTx/>
              <a:buNone/>
              <a:tabLst/>
              <a:defRPr/>
            </a:pPr>
            <a:r>
              <a:rPr kumimoji="0" lang="en-US" sz="9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Office 365</a:t>
            </a:r>
          </a:p>
          <a:p>
            <a:pPr marL="45720" marR="0" lvl="0" indent="0" algn="l" defTabSz="914400" rtl="0" eaLnBrk="1" fontAlgn="auto" latinLnBrk="0" hangingPunct="1">
              <a:lnSpc>
                <a:spcPct val="97000"/>
              </a:lnSpc>
              <a:spcBef>
                <a:spcPts val="0"/>
              </a:spcBef>
              <a:spcAft>
                <a:spcPts val="0"/>
              </a:spcAft>
              <a:buClrTx/>
              <a:buSzTx/>
              <a:buFontTx/>
              <a:buNone/>
              <a:tabLst/>
              <a:defRPr/>
            </a:pPr>
            <a:r>
              <a:rPr kumimoji="0" lang="en-US" sz="6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Security &amp; Compliance</a:t>
            </a:r>
          </a:p>
        </p:txBody>
      </p:sp>
      <p:sp>
        <p:nvSpPr>
          <p:cNvPr id="752" name="Rectangle 751">
            <a:hlinkClick r:id="rId23" tooltip="Azure Advanced Threat Protection (ATP) detects on-premises Active Directory attacks using behavioral analysis (UEBA) + specific detections for Pass the Hash/Ticket/Password, Golden Ticket, Skeleton Key, and others."/>
            <a:extLst>
              <a:ext uri="{FF2B5EF4-FFF2-40B4-BE49-F238E27FC236}">
                <a16:creationId xmlns:a16="http://schemas.microsoft.com/office/drawing/2014/main" id="{4005E6AA-5A4E-4347-9BE1-24C83B4AA1B3}"/>
              </a:ext>
            </a:extLst>
          </p:cNvPr>
          <p:cNvSpPr/>
          <p:nvPr/>
        </p:nvSpPr>
        <p:spPr>
          <a:xfrm>
            <a:off x="3884214" y="797732"/>
            <a:ext cx="615152" cy="660984"/>
          </a:xfrm>
          <a:prstGeom prst="rect">
            <a:avLst/>
          </a:prstGeom>
          <a:solidFill>
            <a:schemeClr val="bg1"/>
          </a:solidFill>
          <a:ln w="14224" cap="flat" cmpd="sng" algn="ctr">
            <a:solidFill>
              <a:srgbClr val="008272"/>
            </a:solidFill>
            <a:prstDash val="solid"/>
          </a:ln>
          <a:effectLst/>
        </p:spPr>
        <p:txBody>
          <a:bodyPr lIns="45720" rIns="45720" rtlCol="0" anchor="t"/>
          <a:lstStyle/>
          <a:p>
            <a:pPr marL="45720" marR="0" lvl="0" indent="0" algn="l" defTabSz="914400" rtl="0" eaLnBrk="1" fontAlgn="auto" latinLnBrk="0" hangingPunct="1">
              <a:lnSpc>
                <a:spcPct val="97000"/>
              </a:lnSpc>
              <a:spcBef>
                <a:spcPts val="0"/>
              </a:spcBef>
              <a:spcAft>
                <a:spcPts val="0"/>
              </a:spcAft>
              <a:buClrTx/>
              <a:buSzTx/>
              <a:buFontTx/>
              <a:buNone/>
              <a:tabLst/>
              <a:defRPr/>
            </a:pPr>
            <a:r>
              <a:rPr kumimoji="0" lang="en-US" sz="9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a:t>
            </a:r>
          </a:p>
        </p:txBody>
      </p:sp>
      <p:cxnSp>
        <p:nvCxnSpPr>
          <p:cNvPr id="764" name="Straight Connector 763">
            <a:extLst>
              <a:ext uri="{FF2B5EF4-FFF2-40B4-BE49-F238E27FC236}">
                <a16:creationId xmlns:a16="http://schemas.microsoft.com/office/drawing/2014/main" id="{438F0C2B-657D-48FE-A066-BAF21259A1A6}"/>
              </a:ext>
            </a:extLst>
          </p:cNvPr>
          <p:cNvCxnSpPr>
            <a:cxnSpLocks/>
          </p:cNvCxnSpPr>
          <p:nvPr/>
        </p:nvCxnSpPr>
        <p:spPr>
          <a:xfrm>
            <a:off x="1263838" y="1221266"/>
            <a:ext cx="0" cy="422034"/>
          </a:xfrm>
          <a:prstGeom prst="line">
            <a:avLst/>
          </a:prstGeom>
          <a:noFill/>
          <a:ln w="38100" cap="flat" cmpd="sng" algn="ctr">
            <a:solidFill>
              <a:srgbClr val="505050"/>
            </a:solidFill>
            <a:prstDash val="solid"/>
            <a:headEnd type="none"/>
            <a:tailEnd type="none"/>
          </a:ln>
          <a:effectLst/>
        </p:spPr>
      </p:cxnSp>
      <p:grpSp>
        <p:nvGrpSpPr>
          <p:cNvPr id="83" name="Group 82">
            <a:extLst>
              <a:ext uri="{FF2B5EF4-FFF2-40B4-BE49-F238E27FC236}">
                <a16:creationId xmlns:a16="http://schemas.microsoft.com/office/drawing/2014/main" id="{2CEFB2BD-32EA-48CA-BA15-6450C54C6687}"/>
              </a:ext>
            </a:extLst>
          </p:cNvPr>
          <p:cNvGrpSpPr/>
          <p:nvPr/>
        </p:nvGrpSpPr>
        <p:grpSpPr>
          <a:xfrm>
            <a:off x="571596" y="1134422"/>
            <a:ext cx="1028375" cy="329608"/>
            <a:chOff x="598559" y="1440487"/>
            <a:chExt cx="923296" cy="329608"/>
          </a:xfrm>
        </p:grpSpPr>
        <p:sp>
          <p:nvSpPr>
            <p:cNvPr id="778" name="Rectangle 777">
              <a:hlinkClick r:id="rId43" tooltip="Cloud App Security provides key capabilities for Shadow IT Risk management (discover, assess, approve, and manage SaaS apps via API + Proxy), Info Protection (discover/protect), and SOC (alerting and investigation) "/>
              <a:extLst>
                <a:ext uri="{FF2B5EF4-FFF2-40B4-BE49-F238E27FC236}">
                  <a16:creationId xmlns:a16="http://schemas.microsoft.com/office/drawing/2014/main" id="{B8FE4AC2-177B-46A3-8B42-DC1E07DBE6DF}"/>
                </a:ext>
              </a:extLst>
            </p:cNvPr>
            <p:cNvSpPr/>
            <p:nvPr/>
          </p:nvSpPr>
          <p:spPr>
            <a:xfrm>
              <a:off x="598559" y="1440487"/>
              <a:ext cx="923296" cy="329608"/>
            </a:xfrm>
            <a:prstGeom prst="rect">
              <a:avLst/>
            </a:prstGeom>
            <a:solidFill>
              <a:schemeClr val="bg1"/>
            </a:solidFill>
            <a:ln w="14224">
              <a:solidFill>
                <a:srgbClr val="505050"/>
              </a:solidFill>
            </a:ln>
          </p:spPr>
          <p:style>
            <a:lnRef idx="2">
              <a:schemeClr val="accent1">
                <a:shade val="50000"/>
              </a:schemeClr>
            </a:lnRef>
            <a:fillRef idx="1">
              <a:schemeClr val="accent1"/>
            </a:fillRef>
            <a:effectRef idx="0">
              <a:schemeClr val="accent1"/>
            </a:effectRef>
            <a:fontRef idx="minor">
              <a:schemeClr val="lt1"/>
            </a:fontRef>
          </p:style>
          <p:txBody>
            <a:bodyPr wrap="square" lIns="45720" tIns="18288" rIns="45720" bIns="18288" rtlCol="0" anchor="ctr">
              <a:noAutofit/>
            </a:bodyPr>
            <a:lstStyle/>
            <a:p>
              <a:pPr marL="0" marR="0" lvl="0" indent="0" algn="l" defTabSz="914400" rtl="0" eaLnBrk="1" fontAlgn="auto" latinLnBrk="0" hangingPunct="1">
                <a:lnSpc>
                  <a:spcPct val="97000"/>
                </a:lnSpc>
                <a:spcBef>
                  <a:spcPts val="0"/>
                </a:spcBef>
                <a:spcAft>
                  <a:spcPts val="0"/>
                </a:spcAft>
                <a:buClrTx/>
                <a:buSzTx/>
                <a:buFontTx/>
                <a:buNone/>
                <a:tabLst/>
                <a:defRPr/>
              </a:pPr>
              <a:r>
                <a:rPr kumimoji="0" lang="en-US" sz="8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Cloud App </a:t>
              </a:r>
            </a:p>
            <a:p>
              <a:pPr marL="0" marR="0" lvl="0" indent="0" algn="l" defTabSz="914400" rtl="0" eaLnBrk="1" fontAlgn="auto" latinLnBrk="0" hangingPunct="1">
                <a:lnSpc>
                  <a:spcPct val="97000"/>
                </a:lnSpc>
                <a:spcBef>
                  <a:spcPts val="0"/>
                </a:spcBef>
                <a:spcAft>
                  <a:spcPts val="0"/>
                </a:spcAft>
                <a:buClrTx/>
                <a:buSzTx/>
                <a:buFontTx/>
                <a:buNone/>
                <a:tabLst/>
                <a:defRPr/>
              </a:pPr>
              <a:r>
                <a:rPr kumimoji="0" lang="en-US" sz="8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Security</a:t>
              </a:r>
              <a:endParaRPr kumimoji="0" lang="en-US" sz="85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pic>
          <p:nvPicPr>
            <p:cNvPr id="779" name="Picture 778">
              <a:extLst>
                <a:ext uri="{FF2B5EF4-FFF2-40B4-BE49-F238E27FC236}">
                  <a16:creationId xmlns:a16="http://schemas.microsoft.com/office/drawing/2014/main" id="{7FA3CCB6-8DA6-4F52-913D-443E13247916}"/>
                </a:ext>
              </a:extLst>
            </p:cNvPr>
            <p:cNvPicPr>
              <a:picLocks noChangeAspect="1"/>
            </p:cNvPicPr>
            <p:nvPr/>
          </p:nvPicPr>
          <p:blipFill>
            <a:blip r:embed="rId44">
              <a:extLst>
                <a:ext uri="{28A0092B-C50C-407E-A947-70E740481C1C}">
                  <a14:useLocalDpi xmlns:a14="http://schemas.microsoft.com/office/drawing/2010/main" val="0"/>
                </a:ext>
              </a:extLst>
            </a:blip>
            <a:stretch>
              <a:fillRect/>
            </a:stretch>
          </p:blipFill>
          <p:spPr>
            <a:xfrm>
              <a:off x="1129045" y="1567480"/>
              <a:ext cx="157492" cy="127696"/>
            </a:xfrm>
            <a:prstGeom prst="rect">
              <a:avLst/>
            </a:prstGeom>
            <a:noFill/>
          </p:spPr>
        </p:pic>
      </p:grpSp>
      <p:sp>
        <p:nvSpPr>
          <p:cNvPr id="699" name="Rectangle 698">
            <a:hlinkClick r:id="rId59" tooltip="The Security API for the Microsoft Graph acts as a backplane or “Bus” for security operations centers by providing a standard interface and common schema to integrate security solutions from Microsoft and partners. "/>
            <a:extLst>
              <a:ext uri="{FF2B5EF4-FFF2-40B4-BE49-F238E27FC236}">
                <a16:creationId xmlns:a16="http://schemas.microsoft.com/office/drawing/2014/main" id="{3D1449A1-1414-4DC5-AD7F-9661A545517F}"/>
              </a:ext>
            </a:extLst>
          </p:cNvPr>
          <p:cNvSpPr/>
          <p:nvPr/>
        </p:nvSpPr>
        <p:spPr>
          <a:xfrm>
            <a:off x="222239" y="1530918"/>
            <a:ext cx="4251162" cy="177480"/>
          </a:xfrm>
          <a:prstGeom prst="rect">
            <a:avLst/>
          </a:prstGeom>
          <a:solidFill>
            <a:schemeClr val="bg1">
              <a:lumMod val="95000"/>
            </a:schemeClr>
          </a:solidFill>
          <a:ln w="19050" cap="flat" cmpd="sng" algn="ctr">
            <a:solidFill>
              <a:srgbClr val="505050"/>
            </a:solidFill>
            <a:prstDash val="solid"/>
          </a:ln>
          <a:effectLst/>
        </p:spPr>
        <p:txBody>
          <a:bodyPr lIns="45720" rIns="45720" rtlCol="0" anchor="ctr"/>
          <a:lstStyle/>
          <a:p>
            <a:pPr marL="0" marR="0" lvl="0" indent="0" algn="ctr" defTabSz="914400" rtl="0" eaLnBrk="1" fontAlgn="auto" latinLnBrk="0" hangingPunct="1">
              <a:lnSpc>
                <a:spcPct val="97000"/>
              </a:lnSpc>
              <a:spcBef>
                <a:spcPts val="0"/>
              </a:spcBef>
              <a:spcAft>
                <a:spcPts val="100"/>
              </a:spcAft>
              <a:buClrTx/>
              <a:buSzTx/>
              <a:buFontTx/>
              <a:buNone/>
              <a:tabLst/>
              <a:defRPr/>
            </a:pPr>
            <a:r>
              <a:rPr kumimoji="0" lang="en-US" sz="9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Graph Security API  </a:t>
            </a:r>
            <a:r>
              <a:rPr kumimoji="0" lang="en-US" sz="900" b="0" i="1"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(Public Preview)</a:t>
            </a:r>
          </a:p>
        </p:txBody>
      </p:sp>
      <p:sp>
        <p:nvSpPr>
          <p:cNvPr id="700" name="Rectangle 699">
            <a:hlinkClick r:id="rId60" tooltip="Microsoft’s Advanced Threat Protection (ATP) capabilities provide an integrated analyst experience for investigation, response, recovery across devices, identities, and email/collaboration tools. "/>
            <a:extLst>
              <a:ext uri="{FF2B5EF4-FFF2-40B4-BE49-F238E27FC236}">
                <a16:creationId xmlns:a16="http://schemas.microsoft.com/office/drawing/2014/main" id="{1929FD48-4CEA-4294-B742-6191576E5BE8}"/>
              </a:ext>
            </a:extLst>
          </p:cNvPr>
          <p:cNvSpPr/>
          <p:nvPr/>
        </p:nvSpPr>
        <p:spPr>
          <a:xfrm>
            <a:off x="1392818" y="1192434"/>
            <a:ext cx="3102392" cy="182880"/>
          </a:xfrm>
          <a:prstGeom prst="rect">
            <a:avLst/>
          </a:prstGeom>
          <a:solidFill>
            <a:schemeClr val="bg1"/>
          </a:solidFill>
          <a:ln w="14224" cap="flat" cmpd="sng" algn="ctr">
            <a:solidFill>
              <a:schemeClr val="tx1"/>
            </a:solidFill>
            <a:prstDash val="solid"/>
          </a:ln>
          <a:effectLst/>
        </p:spPr>
        <p:txBody>
          <a:bodyPr lIns="45720" rIns="45720" rtlCol="0" anchor="ctr"/>
          <a:lstStyle/>
          <a:p>
            <a:pPr marL="858838" marR="0" lvl="0" indent="0" algn="ctr" defTabSz="914400" rtl="0" eaLnBrk="1" fontAlgn="auto" latinLnBrk="0" hangingPunct="1">
              <a:lnSpc>
                <a:spcPct val="97000"/>
              </a:lnSpc>
              <a:spcBef>
                <a:spcPts val="0"/>
              </a:spcBef>
              <a:spcAft>
                <a:spcPts val="100"/>
              </a:spcAft>
              <a:buClrTx/>
              <a:buSzTx/>
              <a:buFontTx/>
              <a:buNone/>
              <a:tabLst/>
              <a:defRPr/>
            </a:pPr>
            <a:r>
              <a:rPr kumimoji="0" lang="en-US" sz="9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Advanced Threat Protection (ATP)</a:t>
            </a:r>
          </a:p>
        </p:txBody>
      </p:sp>
      <p:sp>
        <p:nvSpPr>
          <p:cNvPr id="495" name="Rectangle 494">
            <a:hlinkClick r:id="rId61" tooltip="Each Microsoft SOC capability can integrate logs &amp; alerts with your existing SIEM."/>
            <a:extLst>
              <a:ext uri="{FF2B5EF4-FFF2-40B4-BE49-F238E27FC236}">
                <a16:creationId xmlns:a16="http://schemas.microsoft.com/office/drawing/2014/main" id="{BC60A750-F658-478B-982A-4265AA6A2925}"/>
              </a:ext>
            </a:extLst>
          </p:cNvPr>
          <p:cNvSpPr/>
          <p:nvPr/>
        </p:nvSpPr>
        <p:spPr>
          <a:xfrm>
            <a:off x="227843" y="1761555"/>
            <a:ext cx="1260045" cy="211725"/>
          </a:xfrm>
          <a:prstGeom prst="rect">
            <a:avLst/>
          </a:prstGeom>
          <a:solidFill>
            <a:srgbClr val="FFFFFF"/>
          </a:solidFill>
          <a:ln w="14224" cap="flat" cmpd="sng" algn="ctr">
            <a:solidFill>
              <a:srgbClr val="969696"/>
            </a:solidFill>
            <a:prstDash val="dash"/>
          </a:ln>
          <a:effectLst/>
        </p:spPr>
        <p:txBody>
          <a:bodyPr wrap="square" lIns="45720" tIns="45720" rIns="45720" bIns="45720" rtlCol="0" anchor="ctr">
            <a:spAutoFit/>
          </a:bodyPr>
          <a:lstStyle/>
          <a:p>
            <a:pPr marL="0" marR="0" lvl="0" indent="0" algn="l" defTabSz="914400" rtl="0" eaLnBrk="1" fontAlgn="auto" latinLnBrk="0" hangingPunct="1">
              <a:lnSpc>
                <a:spcPct val="97000"/>
              </a:lnSpc>
              <a:spcBef>
                <a:spcPts val="0"/>
              </a:spcBef>
              <a:spcAft>
                <a:spcPts val="0"/>
              </a:spcAft>
              <a:buClrTx/>
              <a:buSzTx/>
              <a:buFontTx/>
              <a:buNone/>
              <a:tabLst/>
              <a:defRPr/>
            </a:pPr>
            <a:r>
              <a:rPr kumimoji="0" lang="en-US" altLang="en-US" sz="8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Alert &amp; Log Integration </a:t>
            </a:r>
          </a:p>
        </p:txBody>
      </p:sp>
      <p:sp>
        <p:nvSpPr>
          <p:cNvPr id="500" name="Rectangle 499">
            <a:extLst>
              <a:ext uri="{FF2B5EF4-FFF2-40B4-BE49-F238E27FC236}">
                <a16:creationId xmlns:a16="http://schemas.microsoft.com/office/drawing/2014/main" id="{41545B28-3909-43CD-9BD5-D41FE204B710}"/>
              </a:ext>
            </a:extLst>
          </p:cNvPr>
          <p:cNvSpPr/>
          <p:nvPr/>
        </p:nvSpPr>
        <p:spPr>
          <a:xfrm>
            <a:off x="4678602" y="931704"/>
            <a:ext cx="1748456" cy="761106"/>
          </a:xfrm>
          <a:prstGeom prst="rect">
            <a:avLst/>
          </a:prstGeom>
          <a:noFill/>
          <a:ln w="14224">
            <a:noFill/>
          </a:ln>
        </p:spPr>
        <p:txBody>
          <a:bodyPr wrap="square" tIns="45720">
            <a:spAutoFit/>
          </a:bodyPr>
          <a:lstStyle/>
          <a:p>
            <a:pPr marL="0" marR="0" lvl="0" indent="0" algn="l" defTabSz="914400" rtl="0" eaLnBrk="1" fontAlgn="auto" latinLnBrk="0" hangingPunct="1">
              <a:lnSpc>
                <a:spcPct val="97000"/>
              </a:lnSpc>
              <a:spcBef>
                <a:spcPts val="0"/>
              </a:spcBef>
              <a:spcAft>
                <a:spcPts val="600"/>
              </a:spcAft>
              <a:buClrTx/>
              <a:buSzTx/>
              <a:buFontTx/>
              <a:buNone/>
              <a:tabLst/>
              <a:defRPr/>
            </a:pPr>
            <a:r>
              <a:rPr kumimoji="0" lang="en-US" sz="1050" b="1" i="0" u="none" strike="noStrike" kern="1200" cap="none" spc="0" normalizeH="0" baseline="0" noProof="0">
                <a:ln>
                  <a:noFill/>
                </a:ln>
                <a:gradFill>
                  <a:gsLst>
                    <a:gs pos="0">
                      <a:srgbClr val="505050"/>
                    </a:gs>
                    <a:gs pos="100000">
                      <a:srgbClr val="505050"/>
                    </a:gs>
                  </a:gsLst>
                  <a:lin ang="5400000" scaled="1"/>
                </a:gradFill>
                <a:effectLst/>
                <a:uLnTx/>
                <a:uFillTx/>
                <a:latin typeface="Segoe UI" panose="020B0502040204020203" pitchFamily="34" charset="0"/>
                <a:ea typeface="+mn-ea"/>
                <a:cs typeface="Segoe UI" panose="020B0502040204020203" pitchFamily="34" charset="0"/>
              </a:rPr>
              <a:t>This is interactive!</a:t>
            </a:r>
          </a:p>
          <a:p>
            <a:pPr marL="228600" marR="0" lvl="0" indent="-228600" algn="l" defTabSz="914400" rtl="0" eaLnBrk="1" fontAlgn="auto" latinLnBrk="0" hangingPunct="1">
              <a:lnSpc>
                <a:spcPct val="97000"/>
              </a:lnSpc>
              <a:spcBef>
                <a:spcPts val="0"/>
              </a:spcBef>
              <a:spcAft>
                <a:spcPts val="300"/>
              </a:spcAft>
              <a:buClrTx/>
              <a:buSzTx/>
              <a:buFont typeface="+mj-lt"/>
              <a:buAutoNum type="arabicPeriod"/>
              <a:tabLst/>
              <a:defRPr/>
            </a:pPr>
            <a:r>
              <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Present Slide</a:t>
            </a:r>
          </a:p>
          <a:p>
            <a:pPr marL="228600" marR="0" lvl="0" indent="-228600" algn="l" defTabSz="914400" rtl="0" eaLnBrk="1" fontAlgn="auto" latinLnBrk="0" hangingPunct="1">
              <a:lnSpc>
                <a:spcPct val="97000"/>
              </a:lnSpc>
              <a:spcBef>
                <a:spcPts val="0"/>
              </a:spcBef>
              <a:spcAft>
                <a:spcPts val="300"/>
              </a:spcAft>
              <a:buClrTx/>
              <a:buSzTx/>
              <a:buFont typeface="+mj-lt"/>
              <a:buAutoNum type="arabicPeriod"/>
              <a:tabLst/>
              <a:defRPr/>
            </a:pPr>
            <a:r>
              <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Hover for Description</a:t>
            </a:r>
          </a:p>
          <a:p>
            <a:pPr marL="228600" marR="0" lvl="0" indent="-228600" algn="l" defTabSz="914400" rtl="0" eaLnBrk="1" fontAlgn="auto" latinLnBrk="0" hangingPunct="1">
              <a:lnSpc>
                <a:spcPct val="97000"/>
              </a:lnSpc>
              <a:spcBef>
                <a:spcPts val="0"/>
              </a:spcBef>
              <a:spcAft>
                <a:spcPts val="300"/>
              </a:spcAft>
              <a:buClrTx/>
              <a:buSzTx/>
              <a:buFont typeface="+mj-lt"/>
              <a:buAutoNum type="arabicPeriod"/>
              <a:tabLst/>
              <a:defRPr/>
            </a:pPr>
            <a:r>
              <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Click for more information</a:t>
            </a:r>
          </a:p>
        </p:txBody>
      </p:sp>
      <p:sp>
        <p:nvSpPr>
          <p:cNvPr id="611" name="Rectangle 610">
            <a:hlinkClick r:id="rId62" tooltip="Security Center builds recommended application whitelist policies for VMs in Azure by applying machine learning to applications running in the VM, greatly simplifying a powerful protection. "/>
            <a:extLst>
              <a:ext uri="{FF2B5EF4-FFF2-40B4-BE49-F238E27FC236}">
                <a16:creationId xmlns:a16="http://schemas.microsoft.com/office/drawing/2014/main" id="{7D1BFC5B-D8A1-42DC-A8F7-7ADA57C57181}"/>
              </a:ext>
            </a:extLst>
          </p:cNvPr>
          <p:cNvSpPr/>
          <p:nvPr/>
        </p:nvSpPr>
        <p:spPr>
          <a:xfrm>
            <a:off x="6821098" y="3139575"/>
            <a:ext cx="1325880" cy="173592"/>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800" b="0" i="0" u="none" strike="noStrike" kern="1200" cap="none" spc="0" normalizeH="0" baseline="0" noProof="0">
                <a:ln>
                  <a:noFill/>
                </a:ln>
                <a:gradFill>
                  <a:gsLst>
                    <a:gs pos="0">
                      <a:srgbClr val="0078D7"/>
                    </a:gs>
                    <a:gs pos="100000">
                      <a:srgbClr val="0078D7"/>
                    </a:gs>
                  </a:gsLst>
                  <a:lin ang="5400000" scaled="1"/>
                </a:gradFill>
                <a:effectLst/>
                <a:uLnTx/>
                <a:uFillTx/>
                <a:latin typeface="Segoe UI" panose="020B0502040204020203" pitchFamily="34" charset="0"/>
                <a:ea typeface="+mn-ea"/>
                <a:cs typeface="Segoe UI" panose="020B0502040204020203" pitchFamily="34" charset="0"/>
              </a:rPr>
              <a:t>Adaptive App Control</a:t>
            </a:r>
          </a:p>
        </p:txBody>
      </p:sp>
      <p:grpSp>
        <p:nvGrpSpPr>
          <p:cNvPr id="86" name="Group 85">
            <a:extLst>
              <a:ext uri="{FF2B5EF4-FFF2-40B4-BE49-F238E27FC236}">
                <a16:creationId xmlns:a16="http://schemas.microsoft.com/office/drawing/2014/main" id="{F22C07A1-3806-4AA1-AE0E-49B154EA897B}"/>
              </a:ext>
            </a:extLst>
          </p:cNvPr>
          <p:cNvGrpSpPr/>
          <p:nvPr/>
        </p:nvGrpSpPr>
        <p:grpSpPr>
          <a:xfrm>
            <a:off x="10564273" y="2261078"/>
            <a:ext cx="1334164" cy="2201825"/>
            <a:chOff x="10564273" y="2261078"/>
            <a:chExt cx="1334164" cy="2201825"/>
          </a:xfrm>
        </p:grpSpPr>
        <p:sp>
          <p:nvSpPr>
            <p:cNvPr id="398" name="Rectangle 397">
              <a:hlinkClick r:id="rId63" tooltip="Azure MFA helps safeguard access to data and applications while meeting user demand for a simple sign-in process. It delivers strong authentication via a range of verification methods, including phone call, text message, or mobile app verification."/>
              <a:extLst>
                <a:ext uri="{FF2B5EF4-FFF2-40B4-BE49-F238E27FC236}">
                  <a16:creationId xmlns:a16="http://schemas.microsoft.com/office/drawing/2014/main" id="{38B5028E-1B95-4B9A-8F85-AED30974983A}"/>
                </a:ext>
              </a:extLst>
            </p:cNvPr>
            <p:cNvSpPr/>
            <p:nvPr/>
          </p:nvSpPr>
          <p:spPr>
            <a:xfrm>
              <a:off x="10564273" y="3171752"/>
              <a:ext cx="1295428" cy="370896"/>
            </a:xfrm>
            <a:prstGeom prst="rect">
              <a:avLst/>
            </a:prstGeom>
            <a:solidFill>
              <a:schemeClr val="bg1">
                <a:lumMod val="95000"/>
              </a:schemeClr>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Multi-Factor Authentication</a:t>
              </a:r>
            </a:p>
          </p:txBody>
        </p:sp>
        <p:pic>
          <p:nvPicPr>
            <p:cNvPr id="399" name="Picture 195" descr="Multi-Factor Authentication.png">
              <a:extLst>
                <a:ext uri="{FF2B5EF4-FFF2-40B4-BE49-F238E27FC236}">
                  <a16:creationId xmlns:a16="http://schemas.microsoft.com/office/drawing/2014/main" id="{3951C321-991D-440D-8504-042569611F8C}"/>
                </a:ext>
              </a:extLst>
            </p:cNvPr>
            <p:cNvPicPr>
              <a:picLocks noChangeAspect="1"/>
            </p:cNvPicPr>
            <p:nvPr/>
          </p:nvPicPr>
          <p:blipFill>
            <a:blip r:embed="rId64">
              <a:extLst>
                <a:ext uri="{28A0092B-C50C-407E-A947-70E740481C1C}">
                  <a14:useLocalDpi xmlns:a14="http://schemas.microsoft.com/office/drawing/2010/main" val="0"/>
                </a:ext>
              </a:extLst>
            </a:blip>
            <a:srcRect/>
            <a:stretch>
              <a:fillRect/>
            </a:stretch>
          </p:blipFill>
          <p:spPr bwMode="auto">
            <a:xfrm>
              <a:off x="10582964" y="3262107"/>
              <a:ext cx="186875" cy="1869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0" name="Rectangle 399">
              <a:hlinkClick r:id="rId65" tooltip="Privileged Access Management (PAM) is a component of Microsoft Identity Manager 2016 (MIM) that helps organizations restrict privileged access for on-premises Active Directory environments to mitigate unauthorized privilege escalation attacks."/>
              <a:extLst>
                <a:ext uri="{FF2B5EF4-FFF2-40B4-BE49-F238E27FC236}">
                  <a16:creationId xmlns:a16="http://schemas.microsoft.com/office/drawing/2014/main" id="{E4EED812-28BE-4FB6-BF68-510DD549BD5F}"/>
                </a:ext>
              </a:extLst>
            </p:cNvPr>
            <p:cNvSpPr/>
            <p:nvPr/>
          </p:nvSpPr>
          <p:spPr>
            <a:xfrm>
              <a:off x="10564273" y="4256985"/>
              <a:ext cx="1295428" cy="205918"/>
            </a:xfrm>
            <a:prstGeom prst="rect">
              <a:avLst/>
            </a:prstGeom>
            <a:solidFill>
              <a:schemeClr val="bg1">
                <a:lumMod val="95000"/>
              </a:schemeClr>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MIM PAM</a:t>
              </a:r>
            </a:p>
          </p:txBody>
        </p:sp>
        <p:sp>
          <p:nvSpPr>
            <p:cNvPr id="401" name="Freeform 113">
              <a:extLst>
                <a:ext uri="{FF2B5EF4-FFF2-40B4-BE49-F238E27FC236}">
                  <a16:creationId xmlns:a16="http://schemas.microsoft.com/office/drawing/2014/main" id="{B0B09718-D1BA-4C53-91D5-290E2D08C693}"/>
                </a:ext>
              </a:extLst>
            </p:cNvPr>
            <p:cNvSpPr>
              <a:spLocks noChangeAspect="1" noEditPoints="1"/>
            </p:cNvSpPr>
            <p:nvPr/>
          </p:nvSpPr>
          <p:spPr bwMode="black">
            <a:xfrm>
              <a:off x="10617440" y="4308458"/>
              <a:ext cx="111972" cy="110666"/>
            </a:xfrm>
            <a:custGeom>
              <a:avLst/>
              <a:gdLst>
                <a:gd name="T0" fmla="*/ 47 w 66"/>
                <a:gd name="T1" fmla="*/ 37 h 66"/>
                <a:gd name="T2" fmla="*/ 51 w 66"/>
                <a:gd name="T3" fmla="*/ 33 h 66"/>
                <a:gd name="T4" fmla="*/ 47 w 66"/>
                <a:gd name="T5" fmla="*/ 29 h 66"/>
                <a:gd name="T6" fmla="*/ 37 w 66"/>
                <a:gd name="T7" fmla="*/ 29 h 66"/>
                <a:gd name="T8" fmla="*/ 37 w 66"/>
                <a:gd name="T9" fmla="*/ 16 h 66"/>
                <a:gd name="T10" fmla="*/ 33 w 66"/>
                <a:gd name="T11" fmla="*/ 13 h 66"/>
                <a:gd name="T12" fmla="*/ 29 w 66"/>
                <a:gd name="T13" fmla="*/ 16 h 66"/>
                <a:gd name="T14" fmla="*/ 29 w 66"/>
                <a:gd name="T15" fmla="*/ 33 h 66"/>
                <a:gd name="T16" fmla="*/ 33 w 66"/>
                <a:gd name="T17" fmla="*/ 37 h 66"/>
                <a:gd name="T18" fmla="*/ 47 w 66"/>
                <a:gd name="T19" fmla="*/ 37 h 66"/>
                <a:gd name="T20" fmla="*/ 33 w 66"/>
                <a:gd name="T21" fmla="*/ 8 h 66"/>
                <a:gd name="T22" fmla="*/ 58 w 66"/>
                <a:gd name="T23" fmla="*/ 33 h 66"/>
                <a:gd name="T24" fmla="*/ 33 w 66"/>
                <a:gd name="T25" fmla="*/ 58 h 66"/>
                <a:gd name="T26" fmla="*/ 8 w 66"/>
                <a:gd name="T27" fmla="*/ 33 h 66"/>
                <a:gd name="T28" fmla="*/ 33 w 66"/>
                <a:gd name="T29" fmla="*/ 8 h 66"/>
                <a:gd name="T30" fmla="*/ 33 w 66"/>
                <a:gd name="T31" fmla="*/ 66 h 66"/>
                <a:gd name="T32" fmla="*/ 66 w 66"/>
                <a:gd name="T33" fmla="*/ 33 h 66"/>
                <a:gd name="T34" fmla="*/ 33 w 66"/>
                <a:gd name="T35" fmla="*/ 0 h 66"/>
                <a:gd name="T36" fmla="*/ 0 w 66"/>
                <a:gd name="T37" fmla="*/ 33 h 66"/>
                <a:gd name="T38" fmla="*/ 33 w 66"/>
                <a:gd name="T39"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6" h="66">
                  <a:moveTo>
                    <a:pt x="47" y="37"/>
                  </a:moveTo>
                  <a:cubicBezTo>
                    <a:pt x="49" y="37"/>
                    <a:pt x="51" y="35"/>
                    <a:pt x="51" y="33"/>
                  </a:cubicBezTo>
                  <a:cubicBezTo>
                    <a:pt x="51" y="31"/>
                    <a:pt x="49" y="29"/>
                    <a:pt x="47" y="29"/>
                  </a:cubicBezTo>
                  <a:cubicBezTo>
                    <a:pt x="37" y="29"/>
                    <a:pt x="37" y="29"/>
                    <a:pt x="37" y="29"/>
                  </a:cubicBezTo>
                  <a:cubicBezTo>
                    <a:pt x="37" y="16"/>
                    <a:pt x="37" y="16"/>
                    <a:pt x="37" y="16"/>
                  </a:cubicBezTo>
                  <a:cubicBezTo>
                    <a:pt x="37" y="14"/>
                    <a:pt x="35" y="13"/>
                    <a:pt x="33" y="13"/>
                  </a:cubicBezTo>
                  <a:cubicBezTo>
                    <a:pt x="31" y="13"/>
                    <a:pt x="29" y="14"/>
                    <a:pt x="29" y="16"/>
                  </a:cubicBezTo>
                  <a:cubicBezTo>
                    <a:pt x="29" y="33"/>
                    <a:pt x="29" y="33"/>
                    <a:pt x="29" y="33"/>
                  </a:cubicBezTo>
                  <a:cubicBezTo>
                    <a:pt x="29" y="35"/>
                    <a:pt x="31" y="37"/>
                    <a:pt x="33" y="37"/>
                  </a:cubicBezTo>
                  <a:lnTo>
                    <a:pt x="47" y="37"/>
                  </a:lnTo>
                  <a:close/>
                  <a:moveTo>
                    <a:pt x="33" y="8"/>
                  </a:moveTo>
                  <a:cubicBezTo>
                    <a:pt x="47" y="8"/>
                    <a:pt x="58" y="19"/>
                    <a:pt x="58" y="33"/>
                  </a:cubicBezTo>
                  <a:cubicBezTo>
                    <a:pt x="58" y="47"/>
                    <a:pt x="47" y="58"/>
                    <a:pt x="33" y="58"/>
                  </a:cubicBezTo>
                  <a:cubicBezTo>
                    <a:pt x="19" y="58"/>
                    <a:pt x="8" y="47"/>
                    <a:pt x="8" y="33"/>
                  </a:cubicBezTo>
                  <a:cubicBezTo>
                    <a:pt x="8" y="19"/>
                    <a:pt x="19" y="8"/>
                    <a:pt x="33" y="8"/>
                  </a:cubicBezTo>
                  <a:moveTo>
                    <a:pt x="33" y="66"/>
                  </a:moveTo>
                  <a:cubicBezTo>
                    <a:pt x="51" y="66"/>
                    <a:pt x="66" y="51"/>
                    <a:pt x="66" y="33"/>
                  </a:cubicBezTo>
                  <a:cubicBezTo>
                    <a:pt x="66" y="15"/>
                    <a:pt x="51" y="0"/>
                    <a:pt x="33" y="0"/>
                  </a:cubicBezTo>
                  <a:cubicBezTo>
                    <a:pt x="15" y="0"/>
                    <a:pt x="0" y="15"/>
                    <a:pt x="0" y="33"/>
                  </a:cubicBezTo>
                  <a:cubicBezTo>
                    <a:pt x="0" y="51"/>
                    <a:pt x="15" y="66"/>
                    <a:pt x="33" y="66"/>
                  </a:cubicBezTo>
                </a:path>
              </a:pathLst>
            </a:custGeom>
            <a:solidFill>
              <a:schemeClr val="tx1"/>
            </a:solidFill>
            <a:ln w="3175">
              <a:noFill/>
            </a:ln>
            <a:extLst/>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2399"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02" name="Rectangle 401">
              <a:hlinkClick r:id="rId66" tooltip="Azure AD Privileged Identity Management allows you to manage, control, and monitor privileged access using approval workflows. This includes access to resources in Azure AD, Azure Resources (Preview), and other Microsoft Online Services like Office 365"/>
              <a:extLst>
                <a:ext uri="{FF2B5EF4-FFF2-40B4-BE49-F238E27FC236}">
                  <a16:creationId xmlns:a16="http://schemas.microsoft.com/office/drawing/2014/main" id="{E723D4FA-8CC0-4BE4-BE34-1C668C225965}"/>
                </a:ext>
              </a:extLst>
            </p:cNvPr>
            <p:cNvSpPr/>
            <p:nvPr/>
          </p:nvSpPr>
          <p:spPr>
            <a:xfrm>
              <a:off x="10564273" y="2972649"/>
              <a:ext cx="1295428" cy="198851"/>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AD PIM</a:t>
              </a:r>
            </a:p>
          </p:txBody>
        </p:sp>
        <p:sp>
          <p:nvSpPr>
            <p:cNvPr id="403" name="Freeform 113">
              <a:extLst>
                <a:ext uri="{FF2B5EF4-FFF2-40B4-BE49-F238E27FC236}">
                  <a16:creationId xmlns:a16="http://schemas.microsoft.com/office/drawing/2014/main" id="{C191784B-F9C9-43C9-8B26-077B2C219B19}"/>
                </a:ext>
              </a:extLst>
            </p:cNvPr>
            <p:cNvSpPr>
              <a:spLocks noChangeAspect="1" noEditPoints="1"/>
            </p:cNvSpPr>
            <p:nvPr/>
          </p:nvSpPr>
          <p:spPr bwMode="black">
            <a:xfrm>
              <a:off x="10625798" y="3022782"/>
              <a:ext cx="101207" cy="100027"/>
            </a:xfrm>
            <a:custGeom>
              <a:avLst/>
              <a:gdLst>
                <a:gd name="T0" fmla="*/ 47 w 66"/>
                <a:gd name="T1" fmla="*/ 37 h 66"/>
                <a:gd name="T2" fmla="*/ 51 w 66"/>
                <a:gd name="T3" fmla="*/ 33 h 66"/>
                <a:gd name="T4" fmla="*/ 47 w 66"/>
                <a:gd name="T5" fmla="*/ 29 h 66"/>
                <a:gd name="T6" fmla="*/ 37 w 66"/>
                <a:gd name="T7" fmla="*/ 29 h 66"/>
                <a:gd name="T8" fmla="*/ 37 w 66"/>
                <a:gd name="T9" fmla="*/ 16 h 66"/>
                <a:gd name="T10" fmla="*/ 33 w 66"/>
                <a:gd name="T11" fmla="*/ 13 h 66"/>
                <a:gd name="T12" fmla="*/ 29 w 66"/>
                <a:gd name="T13" fmla="*/ 16 h 66"/>
                <a:gd name="T14" fmla="*/ 29 w 66"/>
                <a:gd name="T15" fmla="*/ 33 h 66"/>
                <a:gd name="T16" fmla="*/ 33 w 66"/>
                <a:gd name="T17" fmla="*/ 37 h 66"/>
                <a:gd name="T18" fmla="*/ 47 w 66"/>
                <a:gd name="T19" fmla="*/ 37 h 66"/>
                <a:gd name="T20" fmla="*/ 33 w 66"/>
                <a:gd name="T21" fmla="*/ 8 h 66"/>
                <a:gd name="T22" fmla="*/ 58 w 66"/>
                <a:gd name="T23" fmla="*/ 33 h 66"/>
                <a:gd name="T24" fmla="*/ 33 w 66"/>
                <a:gd name="T25" fmla="*/ 58 h 66"/>
                <a:gd name="T26" fmla="*/ 8 w 66"/>
                <a:gd name="T27" fmla="*/ 33 h 66"/>
                <a:gd name="T28" fmla="*/ 33 w 66"/>
                <a:gd name="T29" fmla="*/ 8 h 66"/>
                <a:gd name="T30" fmla="*/ 33 w 66"/>
                <a:gd name="T31" fmla="*/ 66 h 66"/>
                <a:gd name="T32" fmla="*/ 66 w 66"/>
                <a:gd name="T33" fmla="*/ 33 h 66"/>
                <a:gd name="T34" fmla="*/ 33 w 66"/>
                <a:gd name="T35" fmla="*/ 0 h 66"/>
                <a:gd name="T36" fmla="*/ 0 w 66"/>
                <a:gd name="T37" fmla="*/ 33 h 66"/>
                <a:gd name="T38" fmla="*/ 33 w 66"/>
                <a:gd name="T39"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6" h="66">
                  <a:moveTo>
                    <a:pt x="47" y="37"/>
                  </a:moveTo>
                  <a:cubicBezTo>
                    <a:pt x="49" y="37"/>
                    <a:pt x="51" y="35"/>
                    <a:pt x="51" y="33"/>
                  </a:cubicBezTo>
                  <a:cubicBezTo>
                    <a:pt x="51" y="31"/>
                    <a:pt x="49" y="29"/>
                    <a:pt x="47" y="29"/>
                  </a:cubicBezTo>
                  <a:cubicBezTo>
                    <a:pt x="37" y="29"/>
                    <a:pt x="37" y="29"/>
                    <a:pt x="37" y="29"/>
                  </a:cubicBezTo>
                  <a:cubicBezTo>
                    <a:pt x="37" y="16"/>
                    <a:pt x="37" y="16"/>
                    <a:pt x="37" y="16"/>
                  </a:cubicBezTo>
                  <a:cubicBezTo>
                    <a:pt x="37" y="14"/>
                    <a:pt x="35" y="13"/>
                    <a:pt x="33" y="13"/>
                  </a:cubicBezTo>
                  <a:cubicBezTo>
                    <a:pt x="31" y="13"/>
                    <a:pt x="29" y="14"/>
                    <a:pt x="29" y="16"/>
                  </a:cubicBezTo>
                  <a:cubicBezTo>
                    <a:pt x="29" y="33"/>
                    <a:pt x="29" y="33"/>
                    <a:pt x="29" y="33"/>
                  </a:cubicBezTo>
                  <a:cubicBezTo>
                    <a:pt x="29" y="35"/>
                    <a:pt x="31" y="37"/>
                    <a:pt x="33" y="37"/>
                  </a:cubicBezTo>
                  <a:lnTo>
                    <a:pt x="47" y="37"/>
                  </a:lnTo>
                  <a:close/>
                  <a:moveTo>
                    <a:pt x="33" y="8"/>
                  </a:moveTo>
                  <a:cubicBezTo>
                    <a:pt x="47" y="8"/>
                    <a:pt x="58" y="19"/>
                    <a:pt x="58" y="33"/>
                  </a:cubicBezTo>
                  <a:cubicBezTo>
                    <a:pt x="58" y="47"/>
                    <a:pt x="47" y="58"/>
                    <a:pt x="33" y="58"/>
                  </a:cubicBezTo>
                  <a:cubicBezTo>
                    <a:pt x="19" y="58"/>
                    <a:pt x="8" y="47"/>
                    <a:pt x="8" y="33"/>
                  </a:cubicBezTo>
                  <a:cubicBezTo>
                    <a:pt x="8" y="19"/>
                    <a:pt x="19" y="8"/>
                    <a:pt x="33" y="8"/>
                  </a:cubicBezTo>
                  <a:moveTo>
                    <a:pt x="33" y="66"/>
                  </a:moveTo>
                  <a:cubicBezTo>
                    <a:pt x="51" y="66"/>
                    <a:pt x="66" y="51"/>
                    <a:pt x="66" y="33"/>
                  </a:cubicBezTo>
                  <a:cubicBezTo>
                    <a:pt x="66" y="15"/>
                    <a:pt x="51" y="0"/>
                    <a:pt x="33" y="0"/>
                  </a:cubicBezTo>
                  <a:cubicBezTo>
                    <a:pt x="15" y="0"/>
                    <a:pt x="0" y="15"/>
                    <a:pt x="0" y="33"/>
                  </a:cubicBezTo>
                  <a:cubicBezTo>
                    <a:pt x="0" y="51"/>
                    <a:pt x="15" y="66"/>
                    <a:pt x="33" y="66"/>
                  </a:cubicBezTo>
                </a:path>
              </a:pathLst>
            </a:custGeom>
            <a:solidFill>
              <a:schemeClr val="tx1"/>
            </a:solidFill>
            <a:ln w="3175">
              <a:noFill/>
            </a:ln>
            <a:extLst/>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2399"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04" name="Rectangle 403">
              <a:hlinkClick r:id="rId67" tooltip="Enables you to replace passwords with easy to use but strong multifactor authentication. Windows Hello uses a public and private key pair secured by the TPM, unlocked using a gesture like fingerprint, facial recognition or PIN. "/>
              <a:extLst>
                <a:ext uri="{FF2B5EF4-FFF2-40B4-BE49-F238E27FC236}">
                  <a16:creationId xmlns:a16="http://schemas.microsoft.com/office/drawing/2014/main" id="{E338DB8C-FDF6-4A92-98CE-1AC7C014C8C6}"/>
                </a:ext>
              </a:extLst>
            </p:cNvPr>
            <p:cNvSpPr/>
            <p:nvPr/>
          </p:nvSpPr>
          <p:spPr>
            <a:xfrm>
              <a:off x="10564273" y="3945676"/>
              <a:ext cx="1295428" cy="310319"/>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Hello for Business</a:t>
              </a:r>
            </a:p>
          </p:txBody>
        </p:sp>
        <p:pic>
          <p:nvPicPr>
            <p:cNvPr id="405" name="Picture 404">
              <a:extLst>
                <a:ext uri="{FF2B5EF4-FFF2-40B4-BE49-F238E27FC236}">
                  <a16:creationId xmlns:a16="http://schemas.microsoft.com/office/drawing/2014/main" id="{8931422A-8697-4C61-B61E-221C57DB6244}"/>
                </a:ext>
              </a:extLst>
            </p:cNvPr>
            <p:cNvPicPr>
              <a:picLocks noChangeAspect="1"/>
            </p:cNvPicPr>
            <p:nvPr/>
          </p:nvPicPr>
          <p:blipFill rotWithShape="1">
            <a:blip r:embed="rId68">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a:xfrm>
              <a:off x="10600031" y="4045778"/>
              <a:ext cx="146721" cy="137338"/>
            </a:xfrm>
            <a:prstGeom prst="rect">
              <a:avLst/>
            </a:prstGeom>
          </p:spPr>
        </p:pic>
        <p:sp>
          <p:nvSpPr>
            <p:cNvPr id="406" name="Rectangle 405">
              <a:hlinkClick r:id="rId69" tooltip="Azure Active Directory Identity Protection provides you with a consolidated view into risk events and potential vulnerabilities affecting your organization’s identities."/>
              <a:extLst>
                <a:ext uri="{FF2B5EF4-FFF2-40B4-BE49-F238E27FC236}">
                  <a16:creationId xmlns:a16="http://schemas.microsoft.com/office/drawing/2014/main" id="{7BCF6318-29A9-42F7-B0D2-CC21A3CD0CF8}"/>
                </a:ext>
              </a:extLst>
            </p:cNvPr>
            <p:cNvSpPr/>
            <p:nvPr/>
          </p:nvSpPr>
          <p:spPr>
            <a:xfrm>
              <a:off x="10564274" y="2302097"/>
              <a:ext cx="1293608" cy="676906"/>
            </a:xfrm>
            <a:prstGeom prst="rect">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484" name="Rectangle 483">
              <a:hlinkClick r:id="rId65" tooltip="Privileged Access Management (PAM) is a component of Microsoft Identity Manager 2016 (MIM) that helps organizations restrict privileged access within an existing Active Directory environment to mitigate unauthorized privilege escalation attacks."/>
              <a:extLst>
                <a:ext uri="{FF2B5EF4-FFF2-40B4-BE49-F238E27FC236}">
                  <a16:creationId xmlns:a16="http://schemas.microsoft.com/office/drawing/2014/main" id="{0FB216A9-3129-4AEB-A2B6-3D81424FA0D1}"/>
                </a:ext>
              </a:extLst>
            </p:cNvPr>
            <p:cNvSpPr/>
            <p:nvPr/>
          </p:nvSpPr>
          <p:spPr>
            <a:xfrm>
              <a:off x="10564273" y="3739511"/>
              <a:ext cx="1295428" cy="205918"/>
            </a:xfrm>
            <a:prstGeom prst="rect">
              <a:avLst/>
            </a:prstGeom>
            <a:solidFill>
              <a:schemeClr val="bg1">
                <a:lumMod val="95000"/>
              </a:schemeClr>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AD B2C</a:t>
              </a:r>
            </a:p>
          </p:txBody>
        </p:sp>
        <p:sp>
          <p:nvSpPr>
            <p:cNvPr id="485" name="Rectangle 484">
              <a:hlinkClick r:id="rId70" tooltip="Azure AD B2C is an identity management service that enables you to customize &amp; control how customers sign up, sign in, and manage profiles for your apps. Enabling this scenario reduces risk by moving customer accounts out of your enterprise directory(ies)."/>
              <a:extLst>
                <a:ext uri="{FF2B5EF4-FFF2-40B4-BE49-F238E27FC236}">
                  <a16:creationId xmlns:a16="http://schemas.microsoft.com/office/drawing/2014/main" id="{4A5A50C5-4BDD-46CD-978D-07E992BE557D}"/>
                </a:ext>
              </a:extLst>
            </p:cNvPr>
            <p:cNvSpPr/>
            <p:nvPr/>
          </p:nvSpPr>
          <p:spPr>
            <a:xfrm>
              <a:off x="10564273" y="3543194"/>
              <a:ext cx="1295428" cy="198851"/>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AD B2B</a:t>
              </a:r>
            </a:p>
          </p:txBody>
        </p:sp>
        <p:pic>
          <p:nvPicPr>
            <p:cNvPr id="460" name="Picture 459">
              <a:extLst>
                <a:ext uri="{FF2B5EF4-FFF2-40B4-BE49-F238E27FC236}">
                  <a16:creationId xmlns:a16="http://schemas.microsoft.com/office/drawing/2014/main" id="{91036D0F-8F8B-4A2C-B938-BF1EAE65158E}"/>
                </a:ext>
              </a:extLst>
            </p:cNvPr>
            <p:cNvPicPr>
              <a:picLocks noChangeAspect="1"/>
            </p:cNvPicPr>
            <p:nvPr/>
          </p:nvPicPr>
          <p:blipFill>
            <a:blip r:embed="rId49">
              <a:duotone>
                <a:schemeClr val="accent1">
                  <a:shade val="45000"/>
                  <a:satMod val="135000"/>
                </a:schemeClr>
                <a:prstClr val="white"/>
              </a:duotone>
              <a:lum bright="-20000" contrast="40000"/>
            </a:blip>
            <a:stretch>
              <a:fillRect/>
            </a:stretch>
          </p:blipFill>
          <p:spPr>
            <a:xfrm>
              <a:off x="10603951" y="2333054"/>
              <a:ext cx="168121" cy="168122"/>
            </a:xfrm>
            <a:prstGeom prst="rect">
              <a:avLst/>
            </a:prstGeom>
          </p:spPr>
        </p:pic>
        <p:pic>
          <p:nvPicPr>
            <p:cNvPr id="565" name="Picture 564">
              <a:extLst>
                <a:ext uri="{FF2B5EF4-FFF2-40B4-BE49-F238E27FC236}">
                  <a16:creationId xmlns:a16="http://schemas.microsoft.com/office/drawing/2014/main" id="{F68E4CF1-0B04-485A-867F-C93CF623FDBF}"/>
                </a:ext>
              </a:extLst>
            </p:cNvPr>
            <p:cNvPicPr>
              <a:picLocks noChangeAspect="1"/>
            </p:cNvPicPr>
            <p:nvPr/>
          </p:nvPicPr>
          <p:blipFill>
            <a:blip r:embed="rId49">
              <a:duotone>
                <a:schemeClr val="accent1">
                  <a:shade val="45000"/>
                  <a:satMod val="135000"/>
                </a:schemeClr>
                <a:prstClr val="white"/>
              </a:duotone>
              <a:lum bright="-20000" contrast="40000"/>
            </a:blip>
            <a:stretch>
              <a:fillRect/>
            </a:stretch>
          </p:blipFill>
          <p:spPr>
            <a:xfrm>
              <a:off x="10600066" y="3558263"/>
              <a:ext cx="168121" cy="168122"/>
            </a:xfrm>
            <a:prstGeom prst="rect">
              <a:avLst/>
            </a:prstGeom>
          </p:spPr>
        </p:pic>
        <p:pic>
          <p:nvPicPr>
            <p:cNvPr id="179" name="Picture 178">
              <a:extLst>
                <a:ext uri="{FF2B5EF4-FFF2-40B4-BE49-F238E27FC236}">
                  <a16:creationId xmlns:a16="http://schemas.microsoft.com/office/drawing/2014/main" id="{1EF64B4A-F196-41FE-BDC7-F0932E06A0E6}"/>
                </a:ext>
              </a:extLst>
            </p:cNvPr>
            <p:cNvPicPr>
              <a:picLocks noChangeAspect="1"/>
            </p:cNvPicPr>
            <p:nvPr/>
          </p:nvPicPr>
          <p:blipFill>
            <a:blip r:embed="rId71">
              <a:extLst>
                <a:ext uri="{28A0092B-C50C-407E-A947-70E740481C1C}">
                  <a14:useLocalDpi xmlns:a14="http://schemas.microsoft.com/office/drawing/2010/main" val="0"/>
                </a:ext>
              </a:extLst>
            </a:blip>
            <a:stretch>
              <a:fillRect/>
            </a:stretch>
          </p:blipFill>
          <p:spPr>
            <a:xfrm>
              <a:off x="10600031" y="3776214"/>
              <a:ext cx="168156" cy="152704"/>
            </a:xfrm>
            <a:prstGeom prst="rect">
              <a:avLst/>
            </a:prstGeom>
          </p:spPr>
        </p:pic>
        <p:sp>
          <p:nvSpPr>
            <p:cNvPr id="17" name="Rectangle 16">
              <a:extLst>
                <a:ext uri="{FF2B5EF4-FFF2-40B4-BE49-F238E27FC236}">
                  <a16:creationId xmlns:a16="http://schemas.microsoft.com/office/drawing/2014/main" id="{FE85BA3A-08CE-4426-8AF8-2592EFA76B28}"/>
                </a:ext>
              </a:extLst>
            </p:cNvPr>
            <p:cNvSpPr/>
            <p:nvPr/>
          </p:nvSpPr>
          <p:spPr>
            <a:xfrm>
              <a:off x="10724854" y="2261078"/>
              <a:ext cx="1173583" cy="64889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AD Identity Protection</a:t>
              </a:r>
            </a:p>
            <a:p>
              <a:pPr marL="57150" marR="0" lvl="0" indent="0" algn="l" defTabSz="914400" rtl="0" eaLnBrk="1" fontAlgn="auto" latinLnBrk="0" hangingPunct="1">
                <a:lnSpc>
                  <a:spcPct val="100000"/>
                </a:lnSpc>
                <a:spcBef>
                  <a:spcPts val="200"/>
                </a:spcBef>
                <a:spcAft>
                  <a:spcPts val="100"/>
                </a:spcAft>
                <a:buClrTx/>
                <a:buSzTx/>
                <a:buFontTx/>
                <a:buNone/>
                <a:tabLst/>
                <a:defRPr/>
              </a:pPr>
              <a:r>
                <a:rPr kumimoji="0" lang="en-US" sz="7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Leaked cred protection</a:t>
              </a:r>
            </a:p>
            <a:p>
              <a:pPr marL="57150" marR="0" lvl="0" indent="0" algn="l" defTabSz="914400" rtl="0" eaLnBrk="1" fontAlgn="auto" latinLnBrk="0" hangingPunct="1">
                <a:lnSpc>
                  <a:spcPct val="100000"/>
                </a:lnSpc>
                <a:spcBef>
                  <a:spcPts val="200"/>
                </a:spcBef>
                <a:spcAft>
                  <a:spcPts val="100"/>
                </a:spcAft>
                <a:buClrTx/>
                <a:buSzTx/>
                <a:buFontTx/>
                <a:buNone/>
                <a:tabLst/>
                <a:defRPr/>
              </a:pPr>
              <a:r>
                <a:rPr kumimoji="0" lang="en-US" sz="7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Behavioral Analytics</a:t>
              </a:r>
              <a:endParaRPr kumimoji="0" lang="en-US" sz="1400" b="0" i="0" u="none" strike="noStrike" kern="1200" cap="none" spc="0" normalizeH="0" baseline="0" noProof="0">
                <a:ln>
                  <a:noFill/>
                </a:ln>
                <a:solidFill>
                  <a:srgbClr val="505050"/>
                </a:solidFill>
                <a:effectLst/>
                <a:uLnTx/>
                <a:uFillTx/>
                <a:latin typeface="Segoe UI"/>
                <a:ea typeface="+mn-ea"/>
                <a:cs typeface="+mn-cs"/>
              </a:endParaRPr>
            </a:p>
          </p:txBody>
        </p:sp>
        <p:grpSp>
          <p:nvGrpSpPr>
            <p:cNvPr id="627" name="Group 626">
              <a:extLst>
                <a:ext uri="{FF2B5EF4-FFF2-40B4-BE49-F238E27FC236}">
                  <a16:creationId xmlns:a16="http://schemas.microsoft.com/office/drawing/2014/main" id="{42D9751D-1CB1-45F7-811D-A2A8A69DCF92}"/>
                </a:ext>
              </a:extLst>
            </p:cNvPr>
            <p:cNvGrpSpPr/>
            <p:nvPr/>
          </p:nvGrpSpPr>
          <p:grpSpPr>
            <a:xfrm>
              <a:off x="10882847" y="2889403"/>
              <a:ext cx="188672" cy="45719"/>
              <a:chOff x="6660452" y="3094221"/>
              <a:chExt cx="188672" cy="45719"/>
            </a:xfrm>
          </p:grpSpPr>
          <p:sp>
            <p:nvSpPr>
              <p:cNvPr id="637" name="Oval 636">
                <a:extLst>
                  <a:ext uri="{FF2B5EF4-FFF2-40B4-BE49-F238E27FC236}">
                    <a16:creationId xmlns:a16="http://schemas.microsoft.com/office/drawing/2014/main" id="{DE094C63-8ECC-40E8-98B3-94295989F960}"/>
                  </a:ext>
                </a:extLst>
              </p:cNvPr>
              <p:cNvSpPr/>
              <p:nvPr/>
            </p:nvSpPr>
            <p:spPr bwMode="auto">
              <a:xfrm>
                <a:off x="6660452"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38" name="Oval 637">
                <a:extLst>
                  <a:ext uri="{FF2B5EF4-FFF2-40B4-BE49-F238E27FC236}">
                    <a16:creationId xmlns:a16="http://schemas.microsoft.com/office/drawing/2014/main" id="{F6B4ADE7-5FDC-4ECD-9497-85EEE26D651F}"/>
                  </a:ext>
                </a:extLst>
              </p:cNvPr>
              <p:cNvSpPr/>
              <p:nvPr/>
            </p:nvSpPr>
            <p:spPr bwMode="auto">
              <a:xfrm>
                <a:off x="6731928"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39" name="Oval 638">
                <a:extLst>
                  <a:ext uri="{FF2B5EF4-FFF2-40B4-BE49-F238E27FC236}">
                    <a16:creationId xmlns:a16="http://schemas.microsoft.com/office/drawing/2014/main" id="{270AF6C2-C1D3-4862-A1AE-4371B73DF1BF}"/>
                  </a:ext>
                </a:extLst>
              </p:cNvPr>
              <p:cNvSpPr/>
              <p:nvPr/>
            </p:nvSpPr>
            <p:spPr bwMode="auto">
              <a:xfrm>
                <a:off x="6803404"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5" name="Group 4">
            <a:extLst>
              <a:ext uri="{FF2B5EF4-FFF2-40B4-BE49-F238E27FC236}">
                <a16:creationId xmlns:a16="http://schemas.microsoft.com/office/drawing/2014/main" id="{AAA8201C-436A-4215-BBE5-1705CFD68B11}"/>
              </a:ext>
            </a:extLst>
          </p:cNvPr>
          <p:cNvGrpSpPr/>
          <p:nvPr/>
        </p:nvGrpSpPr>
        <p:grpSpPr>
          <a:xfrm>
            <a:off x="4101353" y="6121074"/>
            <a:ext cx="1614698" cy="211725"/>
            <a:chOff x="3821452" y="6124342"/>
            <a:chExt cx="1614698" cy="211725"/>
          </a:xfrm>
        </p:grpSpPr>
        <p:sp>
          <p:nvSpPr>
            <p:cNvPr id="672" name="Rectangle 671">
              <a:hlinkClick r:id="rId72" tooltip="Microsoft created a threat model document for the Azure IoT reference architecture."/>
              <a:extLst>
                <a:ext uri="{FF2B5EF4-FFF2-40B4-BE49-F238E27FC236}">
                  <a16:creationId xmlns:a16="http://schemas.microsoft.com/office/drawing/2014/main" id="{85058B16-8C97-4FBE-940B-BDF1EC67352B}"/>
                </a:ext>
              </a:extLst>
            </p:cNvPr>
            <p:cNvSpPr/>
            <p:nvPr/>
          </p:nvSpPr>
          <p:spPr>
            <a:xfrm>
              <a:off x="3821452" y="6124342"/>
              <a:ext cx="1614698" cy="211725"/>
            </a:xfrm>
            <a:prstGeom prst="rect">
              <a:avLst/>
            </a:prstGeom>
            <a:noFill/>
            <a:ln w="14224">
              <a:solidFill>
                <a:schemeClr val="accent4"/>
              </a:solidFill>
            </a:ln>
          </p:spPr>
          <p:txBody>
            <a:bodyPr wrap="square" rIns="45720">
              <a:spAutoFit/>
            </a:bodyPr>
            <a:lstStyle/>
            <a:p>
              <a:pPr marL="114300" marR="0" lvl="0" indent="0" algn="l" defTabSz="914400" rtl="0" eaLnBrk="1" fontAlgn="auto" latinLnBrk="0" hangingPunct="1">
                <a:lnSpc>
                  <a:spcPct val="97000"/>
                </a:lnSpc>
                <a:spcBef>
                  <a:spcPts val="0"/>
                </a:spcBef>
                <a:spcAft>
                  <a:spcPts val="0"/>
                </a:spcAft>
                <a:buClrTx/>
                <a:buSzTx/>
                <a:buFontTx/>
                <a:buNone/>
                <a:tabLst/>
                <a:defRPr/>
              </a:pPr>
              <a:r>
                <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IoT Security Architecture</a:t>
              </a:r>
              <a:endPar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pic>
          <p:nvPicPr>
            <p:cNvPr id="3" name="Graphic 2" descr="Document">
              <a:extLst>
                <a:ext uri="{FF2B5EF4-FFF2-40B4-BE49-F238E27FC236}">
                  <a16:creationId xmlns:a16="http://schemas.microsoft.com/office/drawing/2014/main" id="{77A83CA8-76E5-4FDB-A79D-EC6D28B0C9AC}"/>
                </a:ext>
              </a:extLst>
            </p:cNvPr>
            <p:cNvPicPr>
              <a:picLocks noChangeAspect="1"/>
            </p:cNvPicPr>
            <p:nvPr/>
          </p:nvPicPr>
          <p:blipFill>
            <a:blip r:embed="rId73">
              <a:extLst>
                <a:ext uri="{28A0092B-C50C-407E-A947-70E740481C1C}">
                  <a14:useLocalDpi xmlns:a14="http://schemas.microsoft.com/office/drawing/2010/main" val="0"/>
                </a:ext>
                <a:ext uri="{96DAC541-7B7A-43D3-8B79-37D633B846F1}">
                  <asvg:svgBlip xmlns:asvg="http://schemas.microsoft.com/office/drawing/2016/SVG/main" r:embed="rId74"/>
                </a:ext>
              </a:extLst>
            </a:blip>
            <a:stretch>
              <a:fillRect/>
            </a:stretch>
          </p:blipFill>
          <p:spPr>
            <a:xfrm>
              <a:off x="3844728" y="6160357"/>
              <a:ext cx="146611" cy="146611"/>
            </a:xfrm>
            <a:prstGeom prst="rect">
              <a:avLst/>
            </a:prstGeom>
          </p:spPr>
        </p:pic>
      </p:grpSp>
      <p:grpSp>
        <p:nvGrpSpPr>
          <p:cNvPr id="2" name="Group 1">
            <a:extLst>
              <a:ext uri="{FF2B5EF4-FFF2-40B4-BE49-F238E27FC236}">
                <a16:creationId xmlns:a16="http://schemas.microsoft.com/office/drawing/2014/main" id="{CF9CE92E-161D-4366-A754-11556B414F24}"/>
              </a:ext>
            </a:extLst>
          </p:cNvPr>
          <p:cNvGrpSpPr/>
          <p:nvPr/>
        </p:nvGrpSpPr>
        <p:grpSpPr>
          <a:xfrm>
            <a:off x="4101353" y="5846778"/>
            <a:ext cx="1614698" cy="211725"/>
            <a:chOff x="3821452" y="5850046"/>
            <a:chExt cx="1614698" cy="211725"/>
          </a:xfrm>
        </p:grpSpPr>
        <p:sp>
          <p:nvSpPr>
            <p:cNvPr id="707" name="Rectangle 706">
              <a:hlinkClick r:id="rId75" tooltip="Microsoft contributed significantly to the IoT Security Maturity Model, which enables Internet of Things (IoT) providers to invest in the right level of security mechanisms to meet their requirements. "/>
              <a:extLst>
                <a:ext uri="{FF2B5EF4-FFF2-40B4-BE49-F238E27FC236}">
                  <a16:creationId xmlns:a16="http://schemas.microsoft.com/office/drawing/2014/main" id="{2B85B57C-95D0-4F1D-A6DA-D43910617F90}"/>
                </a:ext>
              </a:extLst>
            </p:cNvPr>
            <p:cNvSpPr/>
            <p:nvPr/>
          </p:nvSpPr>
          <p:spPr>
            <a:xfrm>
              <a:off x="3821452" y="5850046"/>
              <a:ext cx="1614698" cy="211725"/>
            </a:xfrm>
            <a:prstGeom prst="rect">
              <a:avLst/>
            </a:prstGeom>
            <a:noFill/>
            <a:ln w="14224">
              <a:solidFill>
                <a:schemeClr val="accent4"/>
              </a:solidFill>
            </a:ln>
          </p:spPr>
          <p:txBody>
            <a:bodyPr wrap="square" rIns="45720">
              <a:spAutoFit/>
            </a:bodyPr>
            <a:lstStyle/>
            <a:p>
              <a:pPr marL="114300" marR="0" lvl="0" indent="0" algn="l" defTabSz="914400" rtl="0" eaLnBrk="1" fontAlgn="auto" latinLnBrk="0" hangingPunct="1">
                <a:lnSpc>
                  <a:spcPct val="97000"/>
                </a:lnSpc>
                <a:spcBef>
                  <a:spcPts val="0"/>
                </a:spcBef>
                <a:spcAft>
                  <a:spcPts val="0"/>
                </a:spcAft>
                <a:buClrTx/>
                <a:buSzTx/>
                <a:buFontTx/>
                <a:buNone/>
                <a:tabLst/>
                <a:defRPr/>
              </a:pPr>
              <a:r>
                <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IoT Security Maturity Model</a:t>
              </a:r>
            </a:p>
          </p:txBody>
        </p:sp>
        <p:pic>
          <p:nvPicPr>
            <p:cNvPr id="465" name="Graphic 464" descr="Document">
              <a:extLst>
                <a:ext uri="{FF2B5EF4-FFF2-40B4-BE49-F238E27FC236}">
                  <a16:creationId xmlns:a16="http://schemas.microsoft.com/office/drawing/2014/main" id="{625FA750-873F-49CC-A4C2-EA72A4C64125}"/>
                </a:ext>
              </a:extLst>
            </p:cNvPr>
            <p:cNvPicPr>
              <a:picLocks noChangeAspect="1"/>
            </p:cNvPicPr>
            <p:nvPr/>
          </p:nvPicPr>
          <p:blipFill>
            <a:blip r:embed="rId73">
              <a:extLst>
                <a:ext uri="{28A0092B-C50C-407E-A947-70E740481C1C}">
                  <a14:useLocalDpi xmlns:a14="http://schemas.microsoft.com/office/drawing/2010/main" val="0"/>
                </a:ext>
                <a:ext uri="{96DAC541-7B7A-43D3-8B79-37D633B846F1}">
                  <asvg:svgBlip xmlns:asvg="http://schemas.microsoft.com/office/drawing/2016/SVG/main" r:embed="rId74"/>
                </a:ext>
              </a:extLst>
            </a:blip>
            <a:stretch>
              <a:fillRect/>
            </a:stretch>
          </p:blipFill>
          <p:spPr>
            <a:xfrm>
              <a:off x="3848836" y="5879991"/>
              <a:ext cx="146611" cy="146611"/>
            </a:xfrm>
            <a:prstGeom prst="rect">
              <a:avLst/>
            </a:prstGeom>
          </p:spPr>
        </p:pic>
      </p:grpSp>
      <p:pic>
        <p:nvPicPr>
          <p:cNvPr id="552" name="Picture 551">
            <a:extLst>
              <a:ext uri="{FF2B5EF4-FFF2-40B4-BE49-F238E27FC236}">
                <a16:creationId xmlns:a16="http://schemas.microsoft.com/office/drawing/2014/main" id="{733376D1-A1C3-41C8-B2EB-BC20A0B94676}"/>
              </a:ext>
            </a:extLst>
          </p:cNvPr>
          <p:cNvPicPr>
            <a:picLocks noChangeAspect="1"/>
          </p:cNvPicPr>
          <p:nvPr/>
        </p:nvPicPr>
        <p:blipFill>
          <a:blip r:embed="rId50"/>
          <a:stretch>
            <a:fillRect/>
          </a:stretch>
        </p:blipFill>
        <p:spPr>
          <a:xfrm>
            <a:off x="3990546" y="997238"/>
            <a:ext cx="155187" cy="103458"/>
          </a:xfrm>
          <a:prstGeom prst="rect">
            <a:avLst/>
          </a:prstGeom>
        </p:spPr>
      </p:pic>
      <p:grpSp>
        <p:nvGrpSpPr>
          <p:cNvPr id="31" name="Group 30">
            <a:extLst>
              <a:ext uri="{FF2B5EF4-FFF2-40B4-BE49-F238E27FC236}">
                <a16:creationId xmlns:a16="http://schemas.microsoft.com/office/drawing/2014/main" id="{37EB6364-F148-420D-97C3-AE6E4D78B812}"/>
              </a:ext>
            </a:extLst>
          </p:cNvPr>
          <p:cNvGrpSpPr/>
          <p:nvPr/>
        </p:nvGrpSpPr>
        <p:grpSpPr>
          <a:xfrm>
            <a:off x="3154581" y="5854485"/>
            <a:ext cx="852881" cy="476718"/>
            <a:chOff x="3154581" y="5854485"/>
            <a:chExt cx="852881" cy="476718"/>
          </a:xfrm>
        </p:grpSpPr>
        <p:sp>
          <p:nvSpPr>
            <p:cNvPr id="482" name="Rectangle 481">
              <a:hlinkClick r:id="rId76" tooltip="End to end solution to securing new IoT devices with a hardened Linux OS, certified microcontrollers (MCUs), and security service which collectively provide the &quot;Seven Properties of Highly-Secure Devices&quot;"/>
              <a:extLst>
                <a:ext uri="{FF2B5EF4-FFF2-40B4-BE49-F238E27FC236}">
                  <a16:creationId xmlns:a16="http://schemas.microsoft.com/office/drawing/2014/main" id="{5132D995-1367-4454-A21A-E03209386998}"/>
                </a:ext>
              </a:extLst>
            </p:cNvPr>
            <p:cNvSpPr/>
            <p:nvPr/>
          </p:nvSpPr>
          <p:spPr>
            <a:xfrm>
              <a:off x="3154581" y="5854485"/>
              <a:ext cx="852881" cy="476718"/>
            </a:xfrm>
            <a:prstGeom prst="rect">
              <a:avLst/>
            </a:prstGeom>
            <a:solidFill>
              <a:schemeClr val="bg1"/>
            </a:solid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91440" rIns="45720" rtlCol="0" anchor="b">
              <a:noAutofit/>
            </a:bodyPr>
            <a:lstStyle/>
            <a:p>
              <a:pPr marL="0" marR="0" lvl="0" indent="0" algn="ctr" defTabSz="914400" rtl="0" eaLnBrk="1" fontAlgn="auto" latinLnBrk="0" hangingPunct="1">
                <a:lnSpc>
                  <a:spcPct val="97000"/>
                </a:lnSpc>
                <a:spcBef>
                  <a:spcPts val="0"/>
                </a:spcBef>
                <a:spcAft>
                  <a:spcPts val="0"/>
                </a:spcAft>
                <a:buClrTx/>
                <a:buSzTx/>
                <a:buFontTx/>
                <a:buNone/>
                <a:tabLst/>
                <a:defRPr/>
              </a:pPr>
              <a:r>
                <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Sphere</a:t>
              </a:r>
            </a:p>
          </p:txBody>
        </p:sp>
        <p:pic>
          <p:nvPicPr>
            <p:cNvPr id="19" name="Picture 18" descr="A close up of a logo&#10;&#10;Description generated with very high confidence">
              <a:extLst>
                <a:ext uri="{FF2B5EF4-FFF2-40B4-BE49-F238E27FC236}">
                  <a16:creationId xmlns:a16="http://schemas.microsoft.com/office/drawing/2014/main" id="{5D8E06AE-CB14-40C7-AD0A-5937E765D86F}"/>
                </a:ext>
              </a:extLst>
            </p:cNvPr>
            <p:cNvPicPr>
              <a:picLocks noChangeAspect="1"/>
            </p:cNvPicPr>
            <p:nvPr/>
          </p:nvPicPr>
          <p:blipFill>
            <a:blip r:embed="rId77">
              <a:extLst>
                <a:ext uri="{28A0092B-C50C-407E-A947-70E740481C1C}">
                  <a14:useLocalDpi xmlns:a14="http://schemas.microsoft.com/office/drawing/2010/main" val="0"/>
                </a:ext>
              </a:extLst>
            </a:blip>
            <a:stretch>
              <a:fillRect/>
            </a:stretch>
          </p:blipFill>
          <p:spPr>
            <a:xfrm>
              <a:off x="3358235" y="5883383"/>
              <a:ext cx="411994" cy="271762"/>
            </a:xfrm>
            <a:prstGeom prst="rect">
              <a:avLst/>
            </a:prstGeom>
          </p:spPr>
        </p:pic>
      </p:grpSp>
      <p:grpSp>
        <p:nvGrpSpPr>
          <p:cNvPr id="26" name="Group 25">
            <a:extLst>
              <a:ext uri="{FF2B5EF4-FFF2-40B4-BE49-F238E27FC236}">
                <a16:creationId xmlns:a16="http://schemas.microsoft.com/office/drawing/2014/main" id="{D81733F3-308A-4011-83CC-E11DDFC07AA1}"/>
              </a:ext>
            </a:extLst>
          </p:cNvPr>
          <p:cNvGrpSpPr/>
          <p:nvPr/>
        </p:nvGrpSpPr>
        <p:grpSpPr>
          <a:xfrm>
            <a:off x="8687080" y="2519843"/>
            <a:ext cx="1319399" cy="1638528"/>
            <a:chOff x="8692376" y="2865441"/>
            <a:chExt cx="1319399" cy="1638528"/>
          </a:xfrm>
        </p:grpSpPr>
        <p:sp>
          <p:nvSpPr>
            <p:cNvPr id="421" name="Rectangle 420">
              <a:hlinkClick r:id="rId78" tooltip="AIP helps you control and secure email, documents, and sensitive data inside and outside of your organization. From easy classification to embedded labels and permissions to enhanced data protection/reporting on your data anywhere it goes."/>
              <a:extLst>
                <a:ext uri="{FF2B5EF4-FFF2-40B4-BE49-F238E27FC236}">
                  <a16:creationId xmlns:a16="http://schemas.microsoft.com/office/drawing/2014/main" id="{5433BD75-C281-4997-B1A7-DB627D6ED15C}"/>
                </a:ext>
              </a:extLst>
            </p:cNvPr>
            <p:cNvSpPr/>
            <p:nvPr/>
          </p:nvSpPr>
          <p:spPr>
            <a:xfrm>
              <a:off x="8692376" y="2865441"/>
              <a:ext cx="1316736" cy="1638528"/>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noAutofit/>
            </a:bodyPr>
            <a:lstStyle/>
            <a:p>
              <a:pPr marL="0" marR="0" lvl="0" indent="0" algn="l" defTabSz="914400" rtl="0" eaLnBrk="1" fontAlgn="auto" latinLnBrk="0" hangingPunct="1">
                <a:lnSpc>
                  <a:spcPct val="100000"/>
                </a:lnSpc>
                <a:spcBef>
                  <a:spcPts val="0"/>
                </a:spcBef>
                <a:spcAft>
                  <a:spcPts val="200"/>
                </a:spcAft>
                <a:buClrTx/>
                <a:buSzTx/>
                <a:buFontTx/>
                <a:buNone/>
                <a:tabLst/>
                <a:defRPr/>
              </a:pPr>
              <a:r>
                <a:rPr kumimoji="0" lang="en-US" sz="9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Information Protection (AIP)</a:t>
              </a:r>
            </a:p>
            <a:p>
              <a:pPr marL="169863" marR="0" lvl="0" indent="0" algn="l" defTabSz="914400" rtl="0" eaLnBrk="1" fontAlgn="auto" latinLnBrk="0" hangingPunct="1">
                <a:lnSpc>
                  <a:spcPct val="97000"/>
                </a:lnSpc>
                <a:spcBef>
                  <a:spcPts val="0"/>
                </a:spcBef>
                <a:spcAft>
                  <a:spcPts val="300"/>
                </a:spcAft>
                <a:buClrTx/>
                <a:buSzTx/>
                <a:buFontTx/>
                <a:buNone/>
                <a:tabLst/>
                <a:defRPr/>
              </a:pPr>
              <a:r>
                <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Discover</a:t>
              </a:r>
            </a:p>
            <a:p>
              <a:pPr marL="169863" marR="0" lvl="0" indent="0" algn="l" defTabSz="914400" rtl="0" eaLnBrk="1" fontAlgn="auto" latinLnBrk="0" hangingPunct="1">
                <a:lnSpc>
                  <a:spcPct val="97000"/>
                </a:lnSpc>
                <a:spcBef>
                  <a:spcPts val="0"/>
                </a:spcBef>
                <a:spcAft>
                  <a:spcPts val="300"/>
                </a:spcAft>
                <a:buClrTx/>
                <a:buSzTx/>
                <a:buFontTx/>
                <a:buNone/>
                <a:tabLst/>
                <a:defRPr/>
              </a:pPr>
              <a:r>
                <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Classify</a:t>
              </a:r>
            </a:p>
            <a:p>
              <a:pPr marL="169863" marR="0" lvl="0" indent="0" algn="l" defTabSz="914400" rtl="0" eaLnBrk="1" fontAlgn="auto" latinLnBrk="0" hangingPunct="1">
                <a:lnSpc>
                  <a:spcPct val="97000"/>
                </a:lnSpc>
                <a:spcBef>
                  <a:spcPts val="0"/>
                </a:spcBef>
                <a:spcAft>
                  <a:spcPts val="300"/>
                </a:spcAft>
                <a:buClrTx/>
                <a:buSzTx/>
                <a:buFontTx/>
                <a:buNone/>
                <a:tabLst/>
                <a:defRPr/>
              </a:pPr>
              <a:r>
                <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Protect</a:t>
              </a:r>
            </a:p>
            <a:p>
              <a:pPr marL="169863" marR="0" lvl="0" indent="0" algn="l" defTabSz="914400" rtl="0" eaLnBrk="1" fontAlgn="auto" latinLnBrk="0" hangingPunct="1">
                <a:lnSpc>
                  <a:spcPct val="97000"/>
                </a:lnSpc>
                <a:spcBef>
                  <a:spcPts val="0"/>
                </a:spcBef>
                <a:spcAft>
                  <a:spcPts val="300"/>
                </a:spcAft>
                <a:buClrTx/>
                <a:buSzTx/>
                <a:buFontTx/>
                <a:buNone/>
                <a:tabLst/>
                <a:defRPr/>
              </a:pPr>
              <a:r>
                <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Monitor</a:t>
              </a:r>
            </a:p>
          </p:txBody>
        </p:sp>
        <p:sp>
          <p:nvSpPr>
            <p:cNvPr id="422" name="Rectangle 421">
              <a:hlinkClick r:id="rId79" tooltip="HYOK is an information protection feature designed to meet complex regulation and compliance policies. HYOK allows users to classify documents that are backed by either Azure RMS or an on-premises RMS services where you hold your own key. "/>
              <a:extLst>
                <a:ext uri="{FF2B5EF4-FFF2-40B4-BE49-F238E27FC236}">
                  <a16:creationId xmlns:a16="http://schemas.microsoft.com/office/drawing/2014/main" id="{8C9856C9-6AC4-4598-9C4B-1356F464227D}"/>
                </a:ext>
              </a:extLst>
            </p:cNvPr>
            <p:cNvSpPr/>
            <p:nvPr/>
          </p:nvSpPr>
          <p:spPr>
            <a:xfrm>
              <a:off x="8745416" y="3835416"/>
              <a:ext cx="1266359" cy="138047"/>
            </a:xfrm>
            <a:prstGeom prst="rect">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50" b="0" i="1"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Hold Your Own Key (HYOK)</a:t>
              </a:r>
            </a:p>
          </p:txBody>
        </p:sp>
        <p:grpSp>
          <p:nvGrpSpPr>
            <p:cNvPr id="432" name="Group 431">
              <a:extLst>
                <a:ext uri="{FF2B5EF4-FFF2-40B4-BE49-F238E27FC236}">
                  <a16:creationId xmlns:a16="http://schemas.microsoft.com/office/drawing/2014/main" id="{7B62BA9A-C2B8-466F-AC5A-2405D3F4A975}"/>
                </a:ext>
              </a:extLst>
            </p:cNvPr>
            <p:cNvGrpSpPr/>
            <p:nvPr/>
          </p:nvGrpSpPr>
          <p:grpSpPr>
            <a:xfrm>
              <a:off x="8905814" y="4263355"/>
              <a:ext cx="1017768" cy="174551"/>
              <a:chOff x="10868759" y="4110794"/>
              <a:chExt cx="1017768" cy="174551"/>
            </a:xfrm>
          </p:grpSpPr>
          <p:grpSp>
            <p:nvGrpSpPr>
              <p:cNvPr id="433" name="Group 432">
                <a:extLst>
                  <a:ext uri="{FF2B5EF4-FFF2-40B4-BE49-F238E27FC236}">
                    <a16:creationId xmlns:a16="http://schemas.microsoft.com/office/drawing/2014/main" id="{6F5BC5E6-281E-4A9E-8589-D48016C77860}"/>
                  </a:ext>
                </a:extLst>
              </p:cNvPr>
              <p:cNvGrpSpPr/>
              <p:nvPr/>
            </p:nvGrpSpPr>
            <p:grpSpPr>
              <a:xfrm>
                <a:off x="10868759" y="4110794"/>
                <a:ext cx="1017768" cy="167627"/>
                <a:chOff x="76401" y="2964205"/>
                <a:chExt cx="2261795" cy="372519"/>
              </a:xfrm>
            </p:grpSpPr>
            <p:grpSp>
              <p:nvGrpSpPr>
                <p:cNvPr id="446" name="Group 445">
                  <a:extLst>
                    <a:ext uri="{FF2B5EF4-FFF2-40B4-BE49-F238E27FC236}">
                      <a16:creationId xmlns:a16="http://schemas.microsoft.com/office/drawing/2014/main" id="{2CBA006F-771A-41E9-A1BF-CADDEDD46184}"/>
                    </a:ext>
                  </a:extLst>
                </p:cNvPr>
                <p:cNvGrpSpPr/>
                <p:nvPr/>
              </p:nvGrpSpPr>
              <p:grpSpPr>
                <a:xfrm>
                  <a:off x="76401" y="2964205"/>
                  <a:ext cx="1599838" cy="372519"/>
                  <a:chOff x="76401" y="2964205"/>
                  <a:chExt cx="1599838" cy="372519"/>
                </a:xfrm>
              </p:grpSpPr>
              <p:pic>
                <p:nvPicPr>
                  <p:cNvPr id="452" name="Picture 451">
                    <a:hlinkClick r:id="rId80"/>
                    <a:extLst>
                      <a:ext uri="{FF2B5EF4-FFF2-40B4-BE49-F238E27FC236}">
                        <a16:creationId xmlns:a16="http://schemas.microsoft.com/office/drawing/2014/main" id="{9B5DA2BC-5E6B-4924-B13B-C44B10A0C423}"/>
                      </a:ext>
                    </a:extLst>
                  </p:cNvPr>
                  <p:cNvPicPr>
                    <a:picLocks noChangeAspect="1"/>
                  </p:cNvPicPr>
                  <p:nvPr/>
                </p:nvPicPr>
                <p:blipFill>
                  <a:blip r:embed="rId81">
                    <a:extLst>
                      <a:ext uri="{28A0092B-C50C-407E-A947-70E740481C1C}">
                        <a14:useLocalDpi xmlns:a14="http://schemas.microsoft.com/office/drawing/2010/main" val="0"/>
                      </a:ext>
                    </a:extLst>
                  </a:blip>
                  <a:stretch>
                    <a:fillRect/>
                  </a:stretch>
                </p:blipFill>
                <p:spPr>
                  <a:xfrm>
                    <a:off x="1262356" y="2989082"/>
                    <a:ext cx="413883" cy="311792"/>
                  </a:xfrm>
                  <a:prstGeom prst="rect">
                    <a:avLst/>
                  </a:prstGeom>
                </p:spPr>
              </p:pic>
              <p:grpSp>
                <p:nvGrpSpPr>
                  <p:cNvPr id="453" name="Group 452">
                    <a:extLst>
                      <a:ext uri="{FF2B5EF4-FFF2-40B4-BE49-F238E27FC236}">
                        <a16:creationId xmlns:a16="http://schemas.microsoft.com/office/drawing/2014/main" id="{5F4997BA-3228-4E5A-95E0-6E4D019E3C85}"/>
                      </a:ext>
                    </a:extLst>
                  </p:cNvPr>
                  <p:cNvGrpSpPr/>
                  <p:nvPr/>
                </p:nvGrpSpPr>
                <p:grpSpPr>
                  <a:xfrm>
                    <a:off x="76401" y="2964205"/>
                    <a:ext cx="1257382" cy="372519"/>
                    <a:chOff x="12053139" y="7366546"/>
                    <a:chExt cx="1934324" cy="573074"/>
                  </a:xfrm>
                </p:grpSpPr>
                <p:pic>
                  <p:nvPicPr>
                    <p:cNvPr id="454" name="Picture 453">
                      <a:extLst>
                        <a:ext uri="{FF2B5EF4-FFF2-40B4-BE49-F238E27FC236}">
                          <a16:creationId xmlns:a16="http://schemas.microsoft.com/office/drawing/2014/main" id="{89248059-081C-47AA-8162-654C2BBC01E3}"/>
                        </a:ext>
                      </a:extLst>
                    </p:cNvPr>
                    <p:cNvPicPr>
                      <a:picLocks noChangeAspect="1"/>
                    </p:cNvPicPr>
                    <p:nvPr/>
                  </p:nvPicPr>
                  <p:blipFill rotWithShape="1">
                    <a:blip r:embed="rId82">
                      <a:extLst>
                        <a:ext uri="{28A0092B-C50C-407E-A947-70E740481C1C}">
                          <a14:useLocalDpi xmlns:a14="http://schemas.microsoft.com/office/drawing/2010/main" val="0"/>
                        </a:ext>
                      </a:extLst>
                    </a:blip>
                    <a:srcRect/>
                    <a:stretch/>
                  </p:blipFill>
                  <p:spPr>
                    <a:xfrm>
                      <a:off x="12520821" y="7366546"/>
                      <a:ext cx="531604" cy="573074"/>
                    </a:xfrm>
                    <a:prstGeom prst="rect">
                      <a:avLst/>
                    </a:prstGeom>
                  </p:spPr>
                </p:pic>
                <p:pic>
                  <p:nvPicPr>
                    <p:cNvPr id="455" name="Picture 454">
                      <a:extLst>
                        <a:ext uri="{FF2B5EF4-FFF2-40B4-BE49-F238E27FC236}">
                          <a16:creationId xmlns:a16="http://schemas.microsoft.com/office/drawing/2014/main" id="{0AD8D0F1-2C7A-4DD5-B853-697A88B46170}"/>
                        </a:ext>
                      </a:extLst>
                    </p:cNvPr>
                    <p:cNvPicPr>
                      <a:picLocks noChangeAspect="1"/>
                    </p:cNvPicPr>
                    <p:nvPr/>
                  </p:nvPicPr>
                  <p:blipFill rotWithShape="1">
                    <a:blip r:embed="rId83">
                      <a:extLst>
                        <a:ext uri="{28A0092B-C50C-407E-A947-70E740481C1C}">
                          <a14:useLocalDpi xmlns:a14="http://schemas.microsoft.com/office/drawing/2010/main" val="0"/>
                        </a:ext>
                      </a:extLst>
                    </a:blip>
                    <a:srcRect/>
                    <a:stretch/>
                  </p:blipFill>
                  <p:spPr>
                    <a:xfrm>
                      <a:off x="12053139" y="7366546"/>
                      <a:ext cx="530661" cy="573074"/>
                    </a:xfrm>
                    <a:prstGeom prst="rect">
                      <a:avLst/>
                    </a:prstGeom>
                  </p:spPr>
                </p:pic>
                <p:pic>
                  <p:nvPicPr>
                    <p:cNvPr id="456" name="Picture 455">
                      <a:extLst>
                        <a:ext uri="{FF2B5EF4-FFF2-40B4-BE49-F238E27FC236}">
                          <a16:creationId xmlns:a16="http://schemas.microsoft.com/office/drawing/2014/main" id="{36A4A438-160C-4F57-ABA9-2D5277CAC7C4}"/>
                        </a:ext>
                      </a:extLst>
                    </p:cNvPr>
                    <p:cNvPicPr>
                      <a:picLocks noChangeAspect="1"/>
                    </p:cNvPicPr>
                    <p:nvPr/>
                  </p:nvPicPr>
                  <p:blipFill rotWithShape="1">
                    <a:blip r:embed="rId84">
                      <a:extLst>
                        <a:ext uri="{28A0092B-C50C-407E-A947-70E740481C1C}">
                          <a14:useLocalDpi xmlns:a14="http://schemas.microsoft.com/office/drawing/2010/main" val="0"/>
                        </a:ext>
                      </a:extLst>
                    </a:blip>
                    <a:srcRect/>
                    <a:stretch/>
                  </p:blipFill>
                  <p:spPr>
                    <a:xfrm>
                      <a:off x="12997286" y="7366546"/>
                      <a:ext cx="522822" cy="573074"/>
                    </a:xfrm>
                    <a:prstGeom prst="rect">
                      <a:avLst/>
                    </a:prstGeom>
                  </p:spPr>
                </p:pic>
                <p:pic>
                  <p:nvPicPr>
                    <p:cNvPr id="457" name="Picture 456">
                      <a:extLst>
                        <a:ext uri="{FF2B5EF4-FFF2-40B4-BE49-F238E27FC236}">
                          <a16:creationId xmlns:a16="http://schemas.microsoft.com/office/drawing/2014/main" id="{A6766CD1-9925-4BDB-9177-72632E700609}"/>
                        </a:ext>
                      </a:extLst>
                    </p:cNvPr>
                    <p:cNvPicPr>
                      <a:picLocks noChangeAspect="1"/>
                    </p:cNvPicPr>
                    <p:nvPr/>
                  </p:nvPicPr>
                  <p:blipFill rotWithShape="1">
                    <a:blip r:embed="rId85">
                      <a:extLst>
                        <a:ext uri="{28A0092B-C50C-407E-A947-70E740481C1C}">
                          <a14:useLocalDpi xmlns:a14="http://schemas.microsoft.com/office/drawing/2010/main" val="0"/>
                        </a:ext>
                      </a:extLst>
                    </a:blip>
                    <a:srcRect/>
                    <a:stretch/>
                  </p:blipFill>
                  <p:spPr>
                    <a:xfrm>
                      <a:off x="13465910" y="7366546"/>
                      <a:ext cx="521553" cy="573074"/>
                    </a:xfrm>
                    <a:prstGeom prst="rect">
                      <a:avLst/>
                    </a:prstGeom>
                  </p:spPr>
                </p:pic>
              </p:grpSp>
            </p:grpSp>
            <p:grpSp>
              <p:nvGrpSpPr>
                <p:cNvPr id="447" name="Group 446">
                  <a:extLst>
                    <a:ext uri="{FF2B5EF4-FFF2-40B4-BE49-F238E27FC236}">
                      <a16:creationId xmlns:a16="http://schemas.microsoft.com/office/drawing/2014/main" id="{104D35B4-C2D2-49D3-8CB3-68B45CFFB695}"/>
                    </a:ext>
                  </a:extLst>
                </p:cNvPr>
                <p:cNvGrpSpPr/>
                <p:nvPr/>
              </p:nvGrpSpPr>
              <p:grpSpPr>
                <a:xfrm>
                  <a:off x="2008682" y="3185912"/>
                  <a:ext cx="329514" cy="79848"/>
                  <a:chOff x="6660452" y="3094221"/>
                  <a:chExt cx="188672" cy="45719"/>
                </a:xfrm>
              </p:grpSpPr>
              <p:sp>
                <p:nvSpPr>
                  <p:cNvPr id="449" name="Oval 448">
                    <a:extLst>
                      <a:ext uri="{FF2B5EF4-FFF2-40B4-BE49-F238E27FC236}">
                        <a16:creationId xmlns:a16="http://schemas.microsoft.com/office/drawing/2014/main" id="{33F80069-EC6E-4F77-9D72-901E08D647DE}"/>
                      </a:ext>
                    </a:extLst>
                  </p:cNvPr>
                  <p:cNvSpPr/>
                  <p:nvPr/>
                </p:nvSpPr>
                <p:spPr bwMode="auto">
                  <a:xfrm>
                    <a:off x="6660452" y="3094221"/>
                    <a:ext cx="45720" cy="45719"/>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r"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450" name="Oval 449">
                    <a:extLst>
                      <a:ext uri="{FF2B5EF4-FFF2-40B4-BE49-F238E27FC236}">
                        <a16:creationId xmlns:a16="http://schemas.microsoft.com/office/drawing/2014/main" id="{C985AB52-3E16-4370-BECF-111FCC991737}"/>
                      </a:ext>
                    </a:extLst>
                  </p:cNvPr>
                  <p:cNvSpPr/>
                  <p:nvPr/>
                </p:nvSpPr>
                <p:spPr bwMode="auto">
                  <a:xfrm>
                    <a:off x="6731928" y="3094221"/>
                    <a:ext cx="45720" cy="45719"/>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r"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451" name="Oval 450">
                    <a:extLst>
                      <a:ext uri="{FF2B5EF4-FFF2-40B4-BE49-F238E27FC236}">
                        <a16:creationId xmlns:a16="http://schemas.microsoft.com/office/drawing/2014/main" id="{F7719C2D-BCC3-4AD3-95FE-35E45ACF557C}"/>
                      </a:ext>
                    </a:extLst>
                  </p:cNvPr>
                  <p:cNvSpPr/>
                  <p:nvPr/>
                </p:nvSpPr>
                <p:spPr bwMode="auto">
                  <a:xfrm>
                    <a:off x="6803404" y="3094221"/>
                    <a:ext cx="45720" cy="45719"/>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r"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pic>
              <p:nvPicPr>
                <p:cNvPr id="448" name="Picture 447">
                  <a:hlinkClick r:id="rId86"/>
                  <a:extLst>
                    <a:ext uri="{FF2B5EF4-FFF2-40B4-BE49-F238E27FC236}">
                      <a16:creationId xmlns:a16="http://schemas.microsoft.com/office/drawing/2014/main" id="{17166133-804B-46FE-904C-E72A5D9469CE}"/>
                    </a:ext>
                  </a:extLst>
                </p:cNvPr>
                <p:cNvPicPr>
                  <a:picLocks noChangeAspect="1"/>
                </p:cNvPicPr>
                <p:nvPr/>
              </p:nvPicPr>
              <p:blipFill>
                <a:blip r:embed="rId87">
                  <a:extLst>
                    <a:ext uri="{28A0092B-C50C-407E-A947-70E740481C1C}">
                      <a14:useLocalDpi xmlns:a14="http://schemas.microsoft.com/office/drawing/2010/main" val="0"/>
                    </a:ext>
                  </a:extLst>
                </a:blip>
                <a:stretch>
                  <a:fillRect/>
                </a:stretch>
              </p:blipFill>
              <p:spPr>
                <a:xfrm>
                  <a:off x="1670366" y="3017516"/>
                  <a:ext cx="252081" cy="252081"/>
                </a:xfrm>
                <a:prstGeom prst="rect">
                  <a:avLst/>
                </a:prstGeom>
              </p:spPr>
            </p:pic>
          </p:grpSp>
          <p:grpSp>
            <p:nvGrpSpPr>
              <p:cNvPr id="434" name="Group 433">
                <a:extLst>
                  <a:ext uri="{FF2B5EF4-FFF2-40B4-BE49-F238E27FC236}">
                    <a16:creationId xmlns:a16="http://schemas.microsoft.com/office/drawing/2014/main" id="{E95B28E2-BAB3-429C-A188-14DD468744B0}"/>
                  </a:ext>
                </a:extLst>
              </p:cNvPr>
              <p:cNvGrpSpPr/>
              <p:nvPr/>
            </p:nvGrpSpPr>
            <p:grpSpPr bwMode="black">
              <a:xfrm>
                <a:off x="11508873" y="4239626"/>
                <a:ext cx="75077" cy="45719"/>
                <a:chOff x="10387012" y="4179358"/>
                <a:chExt cx="974726" cy="593725"/>
              </a:xfrm>
              <a:solidFill>
                <a:schemeClr val="tx1"/>
              </a:solidFill>
            </p:grpSpPr>
            <p:sp>
              <p:nvSpPr>
                <p:cNvPr id="441" name="Freeform 26">
                  <a:extLst>
                    <a:ext uri="{FF2B5EF4-FFF2-40B4-BE49-F238E27FC236}">
                      <a16:creationId xmlns:a16="http://schemas.microsoft.com/office/drawing/2014/main" id="{EC75553C-B756-47E1-BFC7-6827656FB68B}"/>
                    </a:ext>
                  </a:extLst>
                </p:cNvPr>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42" name="Freeform 27">
                  <a:extLst>
                    <a:ext uri="{FF2B5EF4-FFF2-40B4-BE49-F238E27FC236}">
                      <a16:creationId xmlns:a16="http://schemas.microsoft.com/office/drawing/2014/main" id="{14B79CD0-3A15-4982-9EBD-6B1E6E369F4B}"/>
                    </a:ext>
                  </a:extLst>
                </p:cNvPr>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43" name="Freeform 28">
                  <a:extLst>
                    <a:ext uri="{FF2B5EF4-FFF2-40B4-BE49-F238E27FC236}">
                      <a16:creationId xmlns:a16="http://schemas.microsoft.com/office/drawing/2014/main" id="{42B65D42-81D3-4669-BECF-B3386D3DA569}"/>
                    </a:ext>
                  </a:extLst>
                </p:cNvPr>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44" name="Freeform 29">
                  <a:extLst>
                    <a:ext uri="{FF2B5EF4-FFF2-40B4-BE49-F238E27FC236}">
                      <a16:creationId xmlns:a16="http://schemas.microsoft.com/office/drawing/2014/main" id="{DB116D4F-A86B-4238-A9C6-5747C05B43A9}"/>
                    </a:ext>
                  </a:extLst>
                </p:cNvPr>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45" name="Freeform 30">
                  <a:extLst>
                    <a:ext uri="{FF2B5EF4-FFF2-40B4-BE49-F238E27FC236}">
                      <a16:creationId xmlns:a16="http://schemas.microsoft.com/office/drawing/2014/main" id="{1B7386EC-1A9E-4A3C-857A-977B4152CAF6}"/>
                    </a:ext>
                  </a:extLst>
                </p:cNvPr>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grpSp>
            <p:nvGrpSpPr>
              <p:cNvPr id="435" name="Group 434">
                <a:extLst>
                  <a:ext uri="{FF2B5EF4-FFF2-40B4-BE49-F238E27FC236}">
                    <a16:creationId xmlns:a16="http://schemas.microsoft.com/office/drawing/2014/main" id="{72360254-D815-4DD5-B20F-FBFBC4360B1B}"/>
                  </a:ext>
                </a:extLst>
              </p:cNvPr>
              <p:cNvGrpSpPr/>
              <p:nvPr/>
            </p:nvGrpSpPr>
            <p:grpSpPr bwMode="black">
              <a:xfrm>
                <a:off x="11638296" y="4235799"/>
                <a:ext cx="75077" cy="45719"/>
                <a:chOff x="10387012" y="4179358"/>
                <a:chExt cx="974726" cy="593725"/>
              </a:xfrm>
              <a:solidFill>
                <a:schemeClr val="tx1"/>
              </a:solidFill>
            </p:grpSpPr>
            <p:sp>
              <p:nvSpPr>
                <p:cNvPr id="436" name="Freeform 26">
                  <a:extLst>
                    <a:ext uri="{FF2B5EF4-FFF2-40B4-BE49-F238E27FC236}">
                      <a16:creationId xmlns:a16="http://schemas.microsoft.com/office/drawing/2014/main" id="{43E971B2-CE20-4717-8338-630B5AEFD172}"/>
                    </a:ext>
                  </a:extLst>
                </p:cNvPr>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37" name="Freeform 27">
                  <a:extLst>
                    <a:ext uri="{FF2B5EF4-FFF2-40B4-BE49-F238E27FC236}">
                      <a16:creationId xmlns:a16="http://schemas.microsoft.com/office/drawing/2014/main" id="{B28FF8D2-0B63-439A-8561-1E73359FFAF7}"/>
                    </a:ext>
                  </a:extLst>
                </p:cNvPr>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38" name="Freeform 28">
                  <a:extLst>
                    <a:ext uri="{FF2B5EF4-FFF2-40B4-BE49-F238E27FC236}">
                      <a16:creationId xmlns:a16="http://schemas.microsoft.com/office/drawing/2014/main" id="{7F39FA69-9BBD-4E6E-9C6B-D645FC47E99B}"/>
                    </a:ext>
                  </a:extLst>
                </p:cNvPr>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39" name="Freeform 29">
                  <a:extLst>
                    <a:ext uri="{FF2B5EF4-FFF2-40B4-BE49-F238E27FC236}">
                      <a16:creationId xmlns:a16="http://schemas.microsoft.com/office/drawing/2014/main" id="{220EDCF2-4BE6-45F2-907F-D02824DD316C}"/>
                    </a:ext>
                  </a:extLst>
                </p:cNvPr>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40" name="Freeform 30">
                  <a:extLst>
                    <a:ext uri="{FF2B5EF4-FFF2-40B4-BE49-F238E27FC236}">
                      <a16:creationId xmlns:a16="http://schemas.microsoft.com/office/drawing/2014/main" id="{E2431020-1C4F-4634-A60A-4117FAA6308B}"/>
                    </a:ext>
                  </a:extLst>
                </p:cNvPr>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grpSp>
        <p:sp>
          <p:nvSpPr>
            <p:cNvPr id="629" name="Rectangle 628">
              <a:hlinkClick r:id="rId88" tooltip="The AIP scanner helps you discover, classify, and protect files on UNC paths for network shares over SMB and on SharePoint Server 2013-2016 Sites and libraries."/>
              <a:extLst>
                <a:ext uri="{FF2B5EF4-FFF2-40B4-BE49-F238E27FC236}">
                  <a16:creationId xmlns:a16="http://schemas.microsoft.com/office/drawing/2014/main" id="{2E6CEE05-2201-4A3C-9D7B-1970B43F4F10}"/>
                </a:ext>
              </a:extLst>
            </p:cNvPr>
            <p:cNvSpPr/>
            <p:nvPr/>
          </p:nvSpPr>
          <p:spPr>
            <a:xfrm>
              <a:off x="8813865" y="4045216"/>
              <a:ext cx="1195104" cy="172046"/>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noAutofit/>
            </a:bodyPr>
            <a:lstStyle/>
            <a:p>
              <a:pPr marL="0" marR="0" lvl="0" indent="0" algn="l" defTabSz="914400" rtl="0" eaLnBrk="1" fontAlgn="auto" latinLnBrk="0" hangingPunct="1">
                <a:lnSpc>
                  <a:spcPct val="100000"/>
                </a:lnSpc>
                <a:spcBef>
                  <a:spcPts val="0"/>
                </a:spcBef>
                <a:spcAft>
                  <a:spcPts val="200"/>
                </a:spcAft>
                <a:buClrTx/>
                <a:buSzTx/>
                <a:buFontTx/>
                <a:buNone/>
                <a:tabLst/>
                <a:defRPr/>
              </a:pPr>
              <a:r>
                <a:rPr kumimoji="0" lang="en-US" sz="9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AIP Scanner</a:t>
              </a:r>
            </a:p>
          </p:txBody>
        </p:sp>
      </p:grpSp>
      <p:sp>
        <p:nvSpPr>
          <p:cNvPr id="480" name="Freeform 27">
            <a:extLst>
              <a:ext uri="{FF2B5EF4-FFF2-40B4-BE49-F238E27FC236}">
                <a16:creationId xmlns:a16="http://schemas.microsoft.com/office/drawing/2014/main" id="{E2FE455C-513A-4DC1-9436-A1EF0DAD7F67}"/>
              </a:ext>
            </a:extLst>
          </p:cNvPr>
          <p:cNvSpPr>
            <a:spLocks/>
          </p:cNvSpPr>
          <p:nvPr/>
        </p:nvSpPr>
        <p:spPr bwMode="auto">
          <a:xfrm>
            <a:off x="1589667" y="4312946"/>
            <a:ext cx="68905" cy="65866"/>
          </a:xfrm>
          <a:custGeom>
            <a:avLst/>
            <a:gdLst>
              <a:gd name="T0" fmla="*/ 662 w 682"/>
              <a:gd name="T1" fmla="*/ 87 h 643"/>
              <a:gd name="T2" fmla="*/ 499 w 682"/>
              <a:gd name="T3" fmla="*/ 2 h 643"/>
              <a:gd name="T4" fmla="*/ 424 w 682"/>
              <a:gd name="T5" fmla="*/ 16 h 643"/>
              <a:gd name="T6" fmla="*/ 345 w 682"/>
              <a:gd name="T7" fmla="*/ 41 h 643"/>
              <a:gd name="T8" fmla="*/ 286 w 682"/>
              <a:gd name="T9" fmla="*/ 22 h 643"/>
              <a:gd name="T10" fmla="*/ 201 w 682"/>
              <a:gd name="T11" fmla="*/ 4 h 643"/>
              <a:gd name="T12" fmla="*/ 82 w 682"/>
              <a:gd name="T13" fmla="*/ 53 h 643"/>
              <a:gd name="T14" fmla="*/ 0 w 682"/>
              <a:gd name="T15" fmla="*/ 261 h 643"/>
              <a:gd name="T16" fmla="*/ 58 w 682"/>
              <a:gd name="T17" fmla="*/ 484 h 643"/>
              <a:gd name="T18" fmla="*/ 143 w 682"/>
              <a:gd name="T19" fmla="*/ 603 h 643"/>
              <a:gd name="T20" fmla="*/ 209 w 682"/>
              <a:gd name="T21" fmla="*/ 639 h 643"/>
              <a:gd name="T22" fmla="*/ 258 w 682"/>
              <a:gd name="T23" fmla="*/ 634 h 643"/>
              <a:gd name="T24" fmla="*/ 321 w 682"/>
              <a:gd name="T25" fmla="*/ 609 h 643"/>
              <a:gd name="T26" fmla="*/ 406 w 682"/>
              <a:gd name="T27" fmla="*/ 612 h 643"/>
              <a:gd name="T28" fmla="*/ 492 w 682"/>
              <a:gd name="T29" fmla="*/ 640 h 643"/>
              <a:gd name="T30" fmla="*/ 609 w 682"/>
              <a:gd name="T31" fmla="*/ 560 h 643"/>
              <a:gd name="T32" fmla="*/ 671 w 682"/>
              <a:gd name="T33" fmla="*/ 452 h 643"/>
              <a:gd name="T34" fmla="*/ 682 w 682"/>
              <a:gd name="T35" fmla="*/ 414 h 643"/>
              <a:gd name="T36" fmla="*/ 631 w 682"/>
              <a:gd name="T37" fmla="*/ 382 h 643"/>
              <a:gd name="T38" fmla="*/ 572 w 682"/>
              <a:gd name="T39" fmla="*/ 274 h 643"/>
              <a:gd name="T40" fmla="*/ 599 w 682"/>
              <a:gd name="T41" fmla="*/ 147 h 643"/>
              <a:gd name="T42" fmla="*/ 662 w 682"/>
              <a:gd name="T43" fmla="*/ 87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2" h="643">
                <a:moveTo>
                  <a:pt x="662" y="87"/>
                </a:moveTo>
                <a:cubicBezTo>
                  <a:pt x="662" y="87"/>
                  <a:pt x="614" y="2"/>
                  <a:pt x="499" y="2"/>
                </a:cubicBezTo>
                <a:cubicBezTo>
                  <a:pt x="499" y="2"/>
                  <a:pt x="469" y="0"/>
                  <a:pt x="424" y="16"/>
                </a:cubicBezTo>
                <a:cubicBezTo>
                  <a:pt x="379" y="32"/>
                  <a:pt x="367" y="41"/>
                  <a:pt x="345" y="41"/>
                </a:cubicBezTo>
                <a:cubicBezTo>
                  <a:pt x="345" y="41"/>
                  <a:pt x="315" y="36"/>
                  <a:pt x="286" y="22"/>
                </a:cubicBezTo>
                <a:cubicBezTo>
                  <a:pt x="257" y="9"/>
                  <a:pt x="226" y="4"/>
                  <a:pt x="201" y="4"/>
                </a:cubicBezTo>
                <a:cubicBezTo>
                  <a:pt x="176" y="4"/>
                  <a:pt x="121" y="20"/>
                  <a:pt x="82" y="53"/>
                </a:cubicBezTo>
                <a:cubicBezTo>
                  <a:pt x="41" y="88"/>
                  <a:pt x="0" y="152"/>
                  <a:pt x="0" y="261"/>
                </a:cubicBezTo>
                <a:cubicBezTo>
                  <a:pt x="0" y="370"/>
                  <a:pt x="55" y="479"/>
                  <a:pt x="58" y="484"/>
                </a:cubicBezTo>
                <a:cubicBezTo>
                  <a:pt x="60" y="488"/>
                  <a:pt x="120" y="584"/>
                  <a:pt x="143" y="603"/>
                </a:cubicBezTo>
                <a:cubicBezTo>
                  <a:pt x="167" y="623"/>
                  <a:pt x="185" y="638"/>
                  <a:pt x="209" y="639"/>
                </a:cubicBezTo>
                <a:cubicBezTo>
                  <a:pt x="232" y="640"/>
                  <a:pt x="245" y="638"/>
                  <a:pt x="258" y="634"/>
                </a:cubicBezTo>
                <a:cubicBezTo>
                  <a:pt x="270" y="629"/>
                  <a:pt x="305" y="611"/>
                  <a:pt x="321" y="609"/>
                </a:cubicBezTo>
                <a:cubicBezTo>
                  <a:pt x="337" y="608"/>
                  <a:pt x="362" y="598"/>
                  <a:pt x="406" y="612"/>
                </a:cubicBezTo>
                <a:cubicBezTo>
                  <a:pt x="450" y="626"/>
                  <a:pt x="464" y="643"/>
                  <a:pt x="492" y="640"/>
                </a:cubicBezTo>
                <a:cubicBezTo>
                  <a:pt x="520" y="636"/>
                  <a:pt x="557" y="635"/>
                  <a:pt x="609" y="560"/>
                </a:cubicBezTo>
                <a:cubicBezTo>
                  <a:pt x="626" y="536"/>
                  <a:pt x="669" y="463"/>
                  <a:pt x="671" y="452"/>
                </a:cubicBezTo>
                <a:cubicBezTo>
                  <a:pt x="673" y="441"/>
                  <a:pt x="682" y="427"/>
                  <a:pt x="682" y="414"/>
                </a:cubicBezTo>
                <a:cubicBezTo>
                  <a:pt x="682" y="414"/>
                  <a:pt x="642" y="394"/>
                  <a:pt x="631" y="382"/>
                </a:cubicBezTo>
                <a:cubicBezTo>
                  <a:pt x="615" y="364"/>
                  <a:pt x="584" y="338"/>
                  <a:pt x="572" y="274"/>
                </a:cubicBezTo>
                <a:cubicBezTo>
                  <a:pt x="561" y="211"/>
                  <a:pt x="592" y="155"/>
                  <a:pt x="599" y="147"/>
                </a:cubicBezTo>
                <a:cubicBezTo>
                  <a:pt x="606" y="139"/>
                  <a:pt x="641" y="96"/>
                  <a:pt x="662" y="8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cxnSp>
        <p:nvCxnSpPr>
          <p:cNvPr id="749" name="Connector: Elbow 748">
            <a:extLst>
              <a:ext uri="{FF2B5EF4-FFF2-40B4-BE49-F238E27FC236}">
                <a16:creationId xmlns:a16="http://schemas.microsoft.com/office/drawing/2014/main" id="{1BD36714-AEC1-4C14-9E12-3A09CE1F98E5}"/>
              </a:ext>
            </a:extLst>
          </p:cNvPr>
          <p:cNvCxnSpPr>
            <a:cxnSpLocks/>
            <a:endCxn id="622" idx="3"/>
          </p:cNvCxnSpPr>
          <p:nvPr/>
        </p:nvCxnSpPr>
        <p:spPr>
          <a:xfrm rot="10800000" flipV="1">
            <a:off x="1796489" y="2862575"/>
            <a:ext cx="685983" cy="2082344"/>
          </a:xfrm>
          <a:prstGeom prst="bentConnector3">
            <a:avLst>
              <a:gd name="adj1" fmla="val 68514"/>
            </a:avLst>
          </a:prstGeom>
          <a:solidFill>
            <a:schemeClr val="bg1"/>
          </a:solid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cxnSp>
      <p:grpSp>
        <p:nvGrpSpPr>
          <p:cNvPr id="36" name="Group 35">
            <a:extLst>
              <a:ext uri="{FF2B5EF4-FFF2-40B4-BE49-F238E27FC236}">
                <a16:creationId xmlns:a16="http://schemas.microsoft.com/office/drawing/2014/main" id="{F2AE5143-3F7D-48E1-97B1-C4610099C350}"/>
              </a:ext>
            </a:extLst>
          </p:cNvPr>
          <p:cNvGrpSpPr/>
          <p:nvPr/>
        </p:nvGrpSpPr>
        <p:grpSpPr>
          <a:xfrm>
            <a:off x="6646548" y="3493510"/>
            <a:ext cx="1507613" cy="2626000"/>
            <a:chOff x="6646548" y="3493510"/>
            <a:chExt cx="1507613" cy="2626000"/>
          </a:xfrm>
        </p:grpSpPr>
        <p:sp>
          <p:nvSpPr>
            <p:cNvPr id="98" name="Rectangle 97">
              <a:hlinkClick r:id="rId89" tooltip="Key vault mitigates risk of compromised secrets (e.g. inadvertently publishing keys to GitHub) by ensuring they are safeguarded by hardware security modules (HSMs) and readily available to applications"/>
              <a:extLst>
                <a:ext uri="{FF2B5EF4-FFF2-40B4-BE49-F238E27FC236}">
                  <a16:creationId xmlns:a16="http://schemas.microsoft.com/office/drawing/2014/main" id="{A3B8550D-2DB7-40D7-B7D2-21A4CAD5C8EC}"/>
                </a:ext>
              </a:extLst>
            </p:cNvPr>
            <p:cNvSpPr/>
            <p:nvPr/>
          </p:nvSpPr>
          <p:spPr>
            <a:xfrm>
              <a:off x="6824319" y="3771046"/>
              <a:ext cx="1328356" cy="219445"/>
            </a:xfrm>
            <a:prstGeom prst="rect">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Key Vault</a:t>
              </a:r>
            </a:p>
          </p:txBody>
        </p:sp>
        <p:pic>
          <p:nvPicPr>
            <p:cNvPr id="99" name="Picture 98">
              <a:extLst>
                <a:ext uri="{FF2B5EF4-FFF2-40B4-BE49-F238E27FC236}">
                  <a16:creationId xmlns:a16="http://schemas.microsoft.com/office/drawing/2014/main" id="{27564F04-F98A-49DB-A1E6-BE18E4FD944B}"/>
                </a:ext>
              </a:extLst>
            </p:cNvPr>
            <p:cNvPicPr>
              <a:picLocks noChangeAspect="1"/>
            </p:cNvPicPr>
            <p:nvPr/>
          </p:nvPicPr>
          <p:blipFill>
            <a:blip r:embed="rId90">
              <a:extLst>
                <a:ext uri="{28A0092B-C50C-407E-A947-70E740481C1C}">
                  <a14:useLocalDpi xmlns:a14="http://schemas.microsoft.com/office/drawing/2010/main" val="0"/>
                </a:ext>
              </a:extLst>
            </a:blip>
            <a:stretch>
              <a:fillRect/>
            </a:stretch>
          </p:blipFill>
          <p:spPr>
            <a:xfrm>
              <a:off x="6879536" y="3825557"/>
              <a:ext cx="126336" cy="126336"/>
            </a:xfrm>
            <a:prstGeom prst="rect">
              <a:avLst/>
            </a:prstGeom>
          </p:spPr>
        </p:pic>
        <p:sp>
          <p:nvSpPr>
            <p:cNvPr id="100" name="Rectangle 99">
              <a:hlinkClick r:id="rId91" tooltip="A network security group (NSG) provides access control list (ACL) rules to allow or deny network traffic. Application security groups significantly simplify network security by grouping virtual machines and assigning policies to them (vs. explicit IPs). "/>
              <a:extLst>
                <a:ext uri="{FF2B5EF4-FFF2-40B4-BE49-F238E27FC236}">
                  <a16:creationId xmlns:a16="http://schemas.microsoft.com/office/drawing/2014/main" id="{02997D06-1450-4E50-80CD-7FE91A9446C9}"/>
                </a:ext>
              </a:extLst>
            </p:cNvPr>
            <p:cNvSpPr/>
            <p:nvPr/>
          </p:nvSpPr>
          <p:spPr>
            <a:xfrm>
              <a:off x="6824319" y="4430016"/>
              <a:ext cx="1328356" cy="322253"/>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750" b="0" i="0" u="none" strike="noStrike" kern="1200" cap="none" spc="0" normalizeH="0" baseline="0" noProof="0">
                  <a:ln>
                    <a:noFill/>
                  </a:ln>
                  <a:gradFill>
                    <a:gsLst>
                      <a:gs pos="0">
                        <a:srgbClr val="0078D7"/>
                      </a:gs>
                      <a:gs pos="100000">
                        <a:srgbClr val="0078D7"/>
                      </a:gs>
                    </a:gsLst>
                    <a:lin ang="5400000" scaled="1"/>
                  </a:gradFill>
                  <a:effectLst/>
                  <a:uLnTx/>
                  <a:uFillTx/>
                  <a:latin typeface="Segoe UI" panose="020B0502040204020203" pitchFamily="34" charset="0"/>
                  <a:ea typeface="+mn-ea"/>
                  <a:cs typeface="Segoe UI" panose="020B0502040204020203" pitchFamily="34" charset="0"/>
                </a:rPr>
                <a:t>Application &amp; Network Security Groups</a:t>
              </a:r>
            </a:p>
          </p:txBody>
        </p:sp>
        <p:sp>
          <p:nvSpPr>
            <p:cNvPr id="103" name="Rectangle 102">
              <a:hlinkClick r:id="rId92" tooltip="Feature of Application Gateway that provides centralized protection of your web applications from common exploits and vulnerabilities like SQL injection attacks, cross site scripting attacks using OWASP core rule sets 3.0 or 2.2.9. "/>
              <a:extLst>
                <a:ext uri="{FF2B5EF4-FFF2-40B4-BE49-F238E27FC236}">
                  <a16:creationId xmlns:a16="http://schemas.microsoft.com/office/drawing/2014/main" id="{93288A76-0F88-4155-A0C4-1009831C3593}"/>
                </a:ext>
              </a:extLst>
            </p:cNvPr>
            <p:cNvSpPr/>
            <p:nvPr/>
          </p:nvSpPr>
          <p:spPr>
            <a:xfrm>
              <a:off x="6824319" y="3990703"/>
              <a:ext cx="1328356" cy="219445"/>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WAF</a:t>
              </a:r>
            </a:p>
          </p:txBody>
        </p:sp>
        <p:pic>
          <p:nvPicPr>
            <p:cNvPr id="104" name="Picture 103" descr="A picture containing text&#10;&#10;Description generated with high confidence">
              <a:extLst>
                <a:ext uri="{FF2B5EF4-FFF2-40B4-BE49-F238E27FC236}">
                  <a16:creationId xmlns:a16="http://schemas.microsoft.com/office/drawing/2014/main" id="{E366301C-9FDD-402D-B4F8-48DCD9D5E79A}"/>
                </a:ext>
              </a:extLst>
            </p:cNvPr>
            <p:cNvPicPr>
              <a:picLocks noChangeAspect="1"/>
            </p:cNvPicPr>
            <p:nvPr/>
          </p:nvPicPr>
          <p:blipFill rotWithShape="1">
            <a:blip r:embed="rId93">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a:xfrm>
              <a:off x="6858547" y="4030152"/>
              <a:ext cx="168314" cy="165488"/>
            </a:xfrm>
            <a:prstGeom prst="rect">
              <a:avLst/>
            </a:prstGeom>
          </p:spPr>
        </p:pic>
        <p:sp>
          <p:nvSpPr>
            <p:cNvPr id="105" name="Rectangle 104">
              <a:hlinkClick r:id="rId94" tooltip="Azure includes real-time malware protection with advanced technology (including applied machine learning on clients and in the cloud) used in the antimalware component of Windows Defender ATP"/>
              <a:extLst>
                <a:ext uri="{FF2B5EF4-FFF2-40B4-BE49-F238E27FC236}">
                  <a16:creationId xmlns:a16="http://schemas.microsoft.com/office/drawing/2014/main" id="{7168FD92-C0D5-4B85-9D31-3BF1F2F138EE}"/>
                </a:ext>
              </a:extLst>
            </p:cNvPr>
            <p:cNvSpPr/>
            <p:nvPr/>
          </p:nvSpPr>
          <p:spPr>
            <a:xfrm>
              <a:off x="6824319" y="4210360"/>
              <a:ext cx="1328356" cy="219445"/>
            </a:xfrm>
            <a:prstGeom prst="rect">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900" b="0" i="0" u="none" strike="noStrike" kern="1200" cap="none" spc="0" normalizeH="0" baseline="0" noProof="0">
                  <a:ln>
                    <a:noFill/>
                  </a:ln>
                  <a:gradFill>
                    <a:gsLst>
                      <a:gs pos="0">
                        <a:srgbClr val="0078D7"/>
                      </a:gs>
                      <a:gs pos="100000">
                        <a:srgbClr val="0078D7"/>
                      </a:gs>
                    </a:gsLst>
                    <a:lin ang="5400000" scaled="1"/>
                  </a:gradFill>
                  <a:effectLst/>
                  <a:uLnTx/>
                  <a:uFillTx/>
                  <a:latin typeface="Segoe UI" panose="020B0502040204020203" pitchFamily="34" charset="0"/>
                  <a:ea typeface="+mn-ea"/>
                  <a:cs typeface="Segoe UI" panose="020B0502040204020203" pitchFamily="34" charset="0"/>
                </a:rPr>
                <a:t>Azure Antimalware</a:t>
              </a:r>
            </a:p>
          </p:txBody>
        </p:sp>
        <p:grpSp>
          <p:nvGrpSpPr>
            <p:cNvPr id="106" name="Group 105">
              <a:extLst>
                <a:ext uri="{FF2B5EF4-FFF2-40B4-BE49-F238E27FC236}">
                  <a16:creationId xmlns:a16="http://schemas.microsoft.com/office/drawing/2014/main" id="{EE647438-C196-4974-A91D-CFA8079699F1}"/>
                </a:ext>
              </a:extLst>
            </p:cNvPr>
            <p:cNvGrpSpPr/>
            <p:nvPr/>
          </p:nvGrpSpPr>
          <p:grpSpPr>
            <a:xfrm>
              <a:off x="6870812" y="4246340"/>
              <a:ext cx="143785" cy="139115"/>
              <a:chOff x="7418198" y="4292156"/>
              <a:chExt cx="173353" cy="167723"/>
            </a:xfrm>
          </p:grpSpPr>
          <p:sp>
            <p:nvSpPr>
              <p:cNvPr id="108" name="Rectangle: Rounded Corners 107">
                <a:extLst>
                  <a:ext uri="{FF2B5EF4-FFF2-40B4-BE49-F238E27FC236}">
                    <a16:creationId xmlns:a16="http://schemas.microsoft.com/office/drawing/2014/main" id="{B4DCD47C-0D64-4E6D-813C-693813D978E3}"/>
                  </a:ext>
                </a:extLst>
              </p:cNvPr>
              <p:cNvSpPr/>
              <p:nvPr/>
            </p:nvSpPr>
            <p:spPr>
              <a:xfrm>
                <a:off x="7418198" y="4292156"/>
                <a:ext cx="173353" cy="167723"/>
              </a:xfrm>
              <a:prstGeom prst="roundRect">
                <a:avLst/>
              </a:prstGeom>
              <a:solidFill>
                <a:srgbClr val="0079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9" name="Picture 108">
                <a:extLst>
                  <a:ext uri="{FF2B5EF4-FFF2-40B4-BE49-F238E27FC236}">
                    <a16:creationId xmlns:a16="http://schemas.microsoft.com/office/drawing/2014/main" id="{59D06D6E-4995-4C86-A622-DEC8F06A0051}"/>
                  </a:ext>
                </a:extLst>
              </p:cNvPr>
              <p:cNvPicPr>
                <a:picLocks noChangeAspect="1"/>
              </p:cNvPicPr>
              <p:nvPr/>
            </p:nvPicPr>
            <p:blipFill>
              <a:blip r:embed="rId95">
                <a:biLevel thresh="25000"/>
                <a:extLst>
                  <a:ext uri="{28A0092B-C50C-407E-A947-70E740481C1C}">
                    <a14:useLocalDpi xmlns:a14="http://schemas.microsoft.com/office/drawing/2010/main" val="0"/>
                  </a:ext>
                </a:extLst>
              </a:blip>
              <a:stretch>
                <a:fillRect/>
              </a:stretch>
            </p:blipFill>
            <p:spPr>
              <a:xfrm>
                <a:off x="7435114" y="4303810"/>
                <a:ext cx="134671" cy="149402"/>
              </a:xfrm>
              <a:prstGeom prst="rect">
                <a:avLst/>
              </a:prstGeom>
            </p:spPr>
          </p:pic>
        </p:grpSp>
        <p:pic>
          <p:nvPicPr>
            <p:cNvPr id="107" name="Picture 106">
              <a:extLst>
                <a:ext uri="{FF2B5EF4-FFF2-40B4-BE49-F238E27FC236}">
                  <a16:creationId xmlns:a16="http://schemas.microsoft.com/office/drawing/2014/main" id="{2EF74B27-1735-4A8F-9B1B-5EB96F46BA01}"/>
                </a:ext>
              </a:extLst>
            </p:cNvPr>
            <p:cNvPicPr>
              <a:picLocks noChangeAspect="1"/>
            </p:cNvPicPr>
            <p:nvPr/>
          </p:nvPicPr>
          <p:blipFill>
            <a:blip r:embed="rId96">
              <a:clrChange>
                <a:clrFrom>
                  <a:srgbClr val="FFFFFF"/>
                </a:clrFrom>
                <a:clrTo>
                  <a:srgbClr val="FFFFFF">
                    <a:alpha val="0"/>
                  </a:srgbClr>
                </a:clrTo>
              </a:clrChange>
            </a:blip>
            <a:stretch>
              <a:fillRect/>
            </a:stretch>
          </p:blipFill>
          <p:spPr>
            <a:xfrm>
              <a:off x="6646548" y="3493510"/>
              <a:ext cx="167209" cy="143337"/>
            </a:xfrm>
            <a:prstGeom prst="rect">
              <a:avLst/>
            </a:prstGeom>
            <a:ln w="14224">
              <a:noFill/>
            </a:ln>
          </p:spPr>
        </p:pic>
        <p:sp>
          <p:nvSpPr>
            <p:cNvPr id="131" name="Rectangle 130">
              <a:hlinkClick r:id="rId97" tooltip="In additional to encryption of all disks in the Azure fabric, you can also encrypt storage blobs, Windows VM disks, and Linux VM Disks"/>
              <a:extLst>
                <a:ext uri="{FF2B5EF4-FFF2-40B4-BE49-F238E27FC236}">
                  <a16:creationId xmlns:a16="http://schemas.microsoft.com/office/drawing/2014/main" id="{6C661EED-3EAF-4976-9C26-A755475706E3}"/>
                </a:ext>
              </a:extLst>
            </p:cNvPr>
            <p:cNvSpPr/>
            <p:nvPr/>
          </p:nvSpPr>
          <p:spPr>
            <a:xfrm>
              <a:off x="6825805" y="5049853"/>
              <a:ext cx="1328356" cy="356616"/>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900" b="0" i="0" u="none" strike="noStrike" kern="1200" cap="none" spc="0" normalizeH="0" baseline="0" noProof="0">
                  <a:ln>
                    <a:noFill/>
                  </a:ln>
                  <a:gradFill>
                    <a:gsLst>
                      <a:gs pos="0">
                        <a:srgbClr val="0078D7"/>
                      </a:gs>
                      <a:gs pos="100000">
                        <a:srgbClr val="0078D7"/>
                      </a:gs>
                    </a:gsLst>
                    <a:lin ang="5400000" scaled="1"/>
                  </a:gradFill>
                  <a:effectLst/>
                  <a:uLnTx/>
                  <a:uFillTx/>
                  <a:latin typeface="Segoe UI" panose="020B0502040204020203" pitchFamily="34" charset="0"/>
                  <a:ea typeface="+mn-ea"/>
                  <a:cs typeface="Segoe UI" panose="020B0502040204020203" pitchFamily="34" charset="0"/>
                </a:rPr>
                <a:t>Disk &amp; Storage Encryption</a:t>
              </a:r>
            </a:p>
          </p:txBody>
        </p:sp>
        <p:sp>
          <p:nvSpPr>
            <p:cNvPr id="132" name="Rectangle 131">
              <a:hlinkClick r:id="rId98" tooltip="Azure natively provides basic DDoS protection for all public IPs. You can increase protection with adaptive tuning of thresholds (with machine learning), real-time and historical telemetry, alerting, cost guarantee and more."/>
              <a:extLst>
                <a:ext uri="{FF2B5EF4-FFF2-40B4-BE49-F238E27FC236}">
                  <a16:creationId xmlns:a16="http://schemas.microsoft.com/office/drawing/2014/main" id="{24AA6736-30B3-474F-A68B-5A198D7C53FD}"/>
                </a:ext>
              </a:extLst>
            </p:cNvPr>
            <p:cNvSpPr/>
            <p:nvPr/>
          </p:nvSpPr>
          <p:spPr>
            <a:xfrm>
              <a:off x="6823845" y="5701414"/>
              <a:ext cx="1328356" cy="329001"/>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900" b="0" i="0" u="none" strike="noStrike" kern="1200" cap="none" spc="0" normalizeH="0" baseline="0" noProof="0">
                  <a:ln>
                    <a:noFill/>
                  </a:ln>
                  <a:gradFill>
                    <a:gsLst>
                      <a:gs pos="0">
                        <a:srgbClr val="0078D7"/>
                      </a:gs>
                      <a:gs pos="100000">
                        <a:srgbClr val="0078D7"/>
                      </a:gs>
                    </a:gsLst>
                    <a:lin ang="5400000" scaled="1"/>
                  </a:gradFill>
                  <a:effectLst/>
                  <a:uLnTx/>
                  <a:uFillTx/>
                  <a:latin typeface="Segoe UI" panose="020B0502040204020203" pitchFamily="34" charset="0"/>
                  <a:ea typeface="+mn-ea"/>
                  <a:cs typeface="Segoe UI" panose="020B0502040204020203" pitchFamily="34" charset="0"/>
                </a:rPr>
                <a:t>DDoS attack </a:t>
              </a:r>
              <a:r>
                <a:rPr kumimoji="0" lang="en-US" altLang="en-US" sz="900" b="0" i="0" u="none" strike="noStrike" kern="1200" cap="none" spc="0" normalizeH="0" baseline="0" noProof="0" err="1">
                  <a:ln>
                    <a:noFill/>
                  </a:ln>
                  <a:gradFill>
                    <a:gsLst>
                      <a:gs pos="0">
                        <a:srgbClr val="0078D7"/>
                      </a:gs>
                      <a:gs pos="100000">
                        <a:srgbClr val="0078D7"/>
                      </a:gs>
                    </a:gsLst>
                    <a:lin ang="5400000" scaled="1"/>
                  </a:gradFill>
                  <a:effectLst/>
                  <a:uLnTx/>
                  <a:uFillTx/>
                  <a:latin typeface="Segoe UI" panose="020B0502040204020203" pitchFamily="34" charset="0"/>
                  <a:ea typeface="+mn-ea"/>
                  <a:cs typeface="Segoe UI" panose="020B0502040204020203" pitchFamily="34" charset="0"/>
                </a:rPr>
                <a:t>Mitigation</a:t>
              </a:r>
              <a:r>
                <a:rPr kumimoji="0" lang="en-US" altLang="en-US" sz="900" b="0" i="0" u="none" strike="noStrike" kern="1200" cap="none" spc="0" normalizeH="0" baseline="0" noProof="0" err="1">
                  <a:ln>
                    <a:noFill/>
                  </a:ln>
                  <a:solidFill>
                    <a:srgbClr val="505050"/>
                  </a:solidFill>
                  <a:effectLst/>
                  <a:uLnTx/>
                  <a:uFillTx/>
                  <a:latin typeface="Segoe UI" panose="020B0502040204020203" pitchFamily="34" charset="0"/>
                  <a:ea typeface="+mn-ea"/>
                  <a:cs typeface="Segoe UI" panose="020B0502040204020203" pitchFamily="34" charset="0"/>
                </a:rPr>
                <a:t>+Monitor</a:t>
              </a:r>
              <a:endParaRPr kumimoji="0" lang="en-US" altLang="en-US" sz="900" b="0" i="0" u="none" strike="noStrike" kern="1200" cap="none" spc="0" normalizeH="0" baseline="0" noProof="0">
                <a:ln>
                  <a:noFill/>
                </a:ln>
                <a:solidFill>
                  <a:srgbClr val="505050"/>
                </a:solidFill>
                <a:effectLst/>
                <a:highlight>
                  <a:srgbClr val="FFFF00"/>
                </a:highlight>
                <a:uLnTx/>
                <a:uFillTx/>
                <a:latin typeface="Segoe UI" panose="020B0502040204020203" pitchFamily="34" charset="0"/>
                <a:ea typeface="+mn-ea"/>
                <a:cs typeface="Segoe UI" panose="020B0502040204020203" pitchFamily="34" charset="0"/>
              </a:endParaRPr>
            </a:p>
          </p:txBody>
        </p:sp>
        <p:sp>
          <p:nvSpPr>
            <p:cNvPr id="134" name="Rectangle 133">
              <a:hlinkClick r:id="rId99" tooltip="Protection against disasters &amp; ransomware attacks with simple and reliable cloud integrated backup as a service. Site Recovery can protect Hyper-V, VMware and physical servers and you can use Azure or your secondary datacenter as your recovery site"/>
              <a:extLst>
                <a:ext uri="{FF2B5EF4-FFF2-40B4-BE49-F238E27FC236}">
                  <a16:creationId xmlns:a16="http://schemas.microsoft.com/office/drawing/2014/main" id="{6C0F1C9C-66B0-4D4F-90EA-44EEDDDAD6D7}"/>
                </a:ext>
              </a:extLst>
            </p:cNvPr>
            <p:cNvSpPr/>
            <p:nvPr/>
          </p:nvSpPr>
          <p:spPr>
            <a:xfrm>
              <a:off x="6824319" y="4750543"/>
              <a:ext cx="1328356" cy="301827"/>
            </a:xfrm>
            <a:prstGeom prst="rect">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900" b="0" i="0" u="none" strike="noStrike" kern="1200" cap="none" spc="0" normalizeH="0" baseline="0" noProof="0">
                  <a:ln>
                    <a:noFill/>
                  </a:ln>
                  <a:gradFill>
                    <a:gsLst>
                      <a:gs pos="0">
                        <a:srgbClr val="0078D7"/>
                      </a:gs>
                      <a:gs pos="100000">
                        <a:srgbClr val="0078D7"/>
                      </a:gs>
                    </a:gsLst>
                    <a:lin ang="5400000" scaled="1"/>
                  </a:gradFill>
                  <a:effectLst/>
                  <a:uLnTx/>
                  <a:uFillTx/>
                  <a:latin typeface="Segoe UI" panose="020B0502040204020203" pitchFamily="34" charset="0"/>
                  <a:ea typeface="+mn-ea"/>
                  <a:cs typeface="Segoe UI" panose="020B0502040204020203" pitchFamily="34" charset="0"/>
                </a:rPr>
                <a:t>Backup &amp; Site Recovery</a:t>
              </a:r>
            </a:p>
          </p:txBody>
        </p:sp>
        <p:cxnSp>
          <p:nvCxnSpPr>
            <p:cNvPr id="617" name="Straight Connector 616">
              <a:extLst>
                <a:ext uri="{FF2B5EF4-FFF2-40B4-BE49-F238E27FC236}">
                  <a16:creationId xmlns:a16="http://schemas.microsoft.com/office/drawing/2014/main" id="{DF0411BC-7BCC-4413-98AA-2FC35D64F42C}"/>
                </a:ext>
              </a:extLst>
            </p:cNvPr>
            <p:cNvCxnSpPr>
              <a:cxnSpLocks/>
              <a:stCxn id="107" idx="2"/>
            </p:cNvCxnSpPr>
            <p:nvPr/>
          </p:nvCxnSpPr>
          <p:spPr>
            <a:xfrm>
              <a:off x="6730153" y="3636847"/>
              <a:ext cx="0" cy="2454929"/>
            </a:xfrm>
            <a:prstGeom prst="line">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136" name="Picture 232" descr="Storage blob.png">
              <a:extLst>
                <a:ext uri="{FF2B5EF4-FFF2-40B4-BE49-F238E27FC236}">
                  <a16:creationId xmlns:a16="http://schemas.microsoft.com/office/drawing/2014/main" id="{9506182D-7A52-4A42-BEF2-26177AA845C8}"/>
                </a:ext>
              </a:extLst>
            </p:cNvPr>
            <p:cNvPicPr>
              <a:picLocks noChangeAspect="1"/>
            </p:cNvPicPr>
            <p:nvPr/>
          </p:nvPicPr>
          <p:blipFill>
            <a:blip r:embed="rId100">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6874265" y="5153653"/>
              <a:ext cx="136878" cy="126156"/>
            </a:xfrm>
            <a:prstGeom prst="rect">
              <a:avLst/>
            </a:prstGeom>
            <a:solidFill>
              <a:schemeClr val="bg1"/>
            </a:solidFill>
            <a:ln w="9525">
              <a:noFill/>
              <a:miter lim="800000"/>
              <a:headEnd/>
              <a:tailEnd/>
            </a:ln>
            <a:extLst/>
          </p:spPr>
        </p:pic>
        <p:grpSp>
          <p:nvGrpSpPr>
            <p:cNvPr id="102" name="Group 101">
              <a:extLst>
                <a:ext uri="{FF2B5EF4-FFF2-40B4-BE49-F238E27FC236}">
                  <a16:creationId xmlns:a16="http://schemas.microsoft.com/office/drawing/2014/main" id="{0DB0F1ED-6A41-424B-868C-BBD6BBB667E7}"/>
                </a:ext>
              </a:extLst>
            </p:cNvPr>
            <p:cNvGrpSpPr/>
            <p:nvPr/>
          </p:nvGrpSpPr>
          <p:grpSpPr>
            <a:xfrm>
              <a:off x="7338348" y="6073791"/>
              <a:ext cx="188672" cy="45719"/>
              <a:chOff x="6660452" y="3094221"/>
              <a:chExt cx="188672" cy="45719"/>
            </a:xfrm>
          </p:grpSpPr>
          <p:sp>
            <p:nvSpPr>
              <p:cNvPr id="110" name="Oval 109">
                <a:extLst>
                  <a:ext uri="{FF2B5EF4-FFF2-40B4-BE49-F238E27FC236}">
                    <a16:creationId xmlns:a16="http://schemas.microsoft.com/office/drawing/2014/main" id="{7B3E62CD-7F8A-46CC-8BAE-4691724F58E9}"/>
                  </a:ext>
                </a:extLst>
              </p:cNvPr>
              <p:cNvSpPr/>
              <p:nvPr/>
            </p:nvSpPr>
            <p:spPr bwMode="auto">
              <a:xfrm>
                <a:off x="6660452"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1" name="Oval 110">
                <a:extLst>
                  <a:ext uri="{FF2B5EF4-FFF2-40B4-BE49-F238E27FC236}">
                    <a16:creationId xmlns:a16="http://schemas.microsoft.com/office/drawing/2014/main" id="{0343811B-56C3-461D-B065-DB1BB6421E5D}"/>
                  </a:ext>
                </a:extLst>
              </p:cNvPr>
              <p:cNvSpPr/>
              <p:nvPr/>
            </p:nvSpPr>
            <p:spPr bwMode="auto">
              <a:xfrm>
                <a:off x="6731928"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2" name="Oval 111">
                <a:extLst>
                  <a:ext uri="{FF2B5EF4-FFF2-40B4-BE49-F238E27FC236}">
                    <a16:creationId xmlns:a16="http://schemas.microsoft.com/office/drawing/2014/main" id="{D5EF34EC-591A-477C-AA1B-83A2FC1B9695}"/>
                  </a:ext>
                </a:extLst>
              </p:cNvPr>
              <p:cNvSpPr/>
              <p:nvPr/>
            </p:nvSpPr>
            <p:spPr bwMode="auto">
              <a:xfrm>
                <a:off x="6803404"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783" name="Rectangle 782">
              <a:hlinkClick r:id="rId101" tooltip="Azure Policy provides auditing and enforcement of different rules and effects over your resources so resources stay compliant with your corporate standards and service level agreements. "/>
              <a:extLst>
                <a:ext uri="{FF2B5EF4-FFF2-40B4-BE49-F238E27FC236}">
                  <a16:creationId xmlns:a16="http://schemas.microsoft.com/office/drawing/2014/main" id="{C2550DE4-7F2A-4887-8CC2-F087366CE633}"/>
                </a:ext>
              </a:extLst>
            </p:cNvPr>
            <p:cNvSpPr/>
            <p:nvPr/>
          </p:nvSpPr>
          <p:spPr>
            <a:xfrm>
              <a:off x="6824319" y="3556287"/>
              <a:ext cx="1328356" cy="219445"/>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900" b="0" i="0" u="none" strike="noStrike" kern="1200" cap="none" spc="0" normalizeH="0" baseline="0" noProof="0">
                  <a:ln>
                    <a:noFill/>
                  </a:ln>
                  <a:gradFill>
                    <a:gsLst>
                      <a:gs pos="0">
                        <a:srgbClr val="0078D7"/>
                      </a:gs>
                      <a:gs pos="100000">
                        <a:srgbClr val="0078D7"/>
                      </a:gs>
                    </a:gsLst>
                    <a:lin ang="5400000" scaled="1"/>
                  </a:gradFill>
                  <a:effectLst/>
                  <a:uLnTx/>
                  <a:uFillTx/>
                  <a:latin typeface="Segoe UI" panose="020B0502040204020203" pitchFamily="34" charset="0"/>
                  <a:ea typeface="+mn-ea"/>
                  <a:cs typeface="Segoe UI" panose="020B0502040204020203" pitchFamily="34" charset="0"/>
                </a:rPr>
                <a:t>Azure Policy</a:t>
              </a:r>
            </a:p>
          </p:txBody>
        </p:sp>
        <p:sp>
          <p:nvSpPr>
            <p:cNvPr id="468" name="Rectangle 467">
              <a:hlinkClick r:id="rId102" tooltip="Azure confidential computing protects data being processed in the cloud with hardware based Trusted Execution Environments (TEEs) that isolate data while its being used. "/>
              <a:extLst>
                <a:ext uri="{FF2B5EF4-FFF2-40B4-BE49-F238E27FC236}">
                  <a16:creationId xmlns:a16="http://schemas.microsoft.com/office/drawing/2014/main" id="{0A7E13F4-610F-4AC0-A580-0830398CE7EB}"/>
                </a:ext>
              </a:extLst>
            </p:cNvPr>
            <p:cNvSpPr/>
            <p:nvPr/>
          </p:nvSpPr>
          <p:spPr>
            <a:xfrm>
              <a:off x="6824119" y="5406469"/>
              <a:ext cx="1328356" cy="299310"/>
            </a:xfrm>
            <a:prstGeom prst="rect">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Ins="9144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Confidential Computing</a:t>
              </a:r>
            </a:p>
          </p:txBody>
        </p:sp>
        <p:pic>
          <p:nvPicPr>
            <p:cNvPr id="27" name="Picture 26">
              <a:extLst>
                <a:ext uri="{FF2B5EF4-FFF2-40B4-BE49-F238E27FC236}">
                  <a16:creationId xmlns:a16="http://schemas.microsoft.com/office/drawing/2014/main" id="{3ECF2E68-96A8-461D-9D37-F8BB34FFE47C}"/>
                </a:ext>
              </a:extLst>
            </p:cNvPr>
            <p:cNvPicPr>
              <a:picLocks noChangeAspect="1"/>
            </p:cNvPicPr>
            <p:nvPr/>
          </p:nvPicPr>
          <p:blipFill>
            <a:blip r:embed="rId10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867238" y="3606133"/>
              <a:ext cx="150932" cy="112545"/>
            </a:xfrm>
            <a:prstGeom prst="rect">
              <a:avLst/>
            </a:prstGeom>
          </p:spPr>
        </p:pic>
        <p:pic>
          <p:nvPicPr>
            <p:cNvPr id="618" name="Picture 617">
              <a:extLst>
                <a:ext uri="{FF2B5EF4-FFF2-40B4-BE49-F238E27FC236}">
                  <a16:creationId xmlns:a16="http://schemas.microsoft.com/office/drawing/2014/main" id="{D6B9A2DF-358D-4C60-96E4-BFCACEEB04D1}"/>
                </a:ext>
              </a:extLst>
            </p:cNvPr>
            <p:cNvPicPr>
              <a:picLocks noChangeAspect="1"/>
            </p:cNvPicPr>
            <p:nvPr/>
          </p:nvPicPr>
          <p:blipFill>
            <a:blip r:embed="rId10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867238" y="4545233"/>
              <a:ext cx="150932" cy="112545"/>
            </a:xfrm>
            <a:prstGeom prst="rect">
              <a:avLst/>
            </a:prstGeom>
          </p:spPr>
        </p:pic>
        <p:pic>
          <p:nvPicPr>
            <p:cNvPr id="620" name="Picture 619">
              <a:extLst>
                <a:ext uri="{FF2B5EF4-FFF2-40B4-BE49-F238E27FC236}">
                  <a16:creationId xmlns:a16="http://schemas.microsoft.com/office/drawing/2014/main" id="{0B6E7126-46C1-4BDE-A074-ABE7A44A2C56}"/>
                </a:ext>
              </a:extLst>
            </p:cNvPr>
            <p:cNvPicPr>
              <a:picLocks noChangeAspect="1"/>
            </p:cNvPicPr>
            <p:nvPr/>
          </p:nvPicPr>
          <p:blipFill>
            <a:blip r:embed="rId10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867238" y="4837354"/>
              <a:ext cx="150932" cy="112545"/>
            </a:xfrm>
            <a:prstGeom prst="rect">
              <a:avLst/>
            </a:prstGeom>
          </p:spPr>
        </p:pic>
        <p:pic>
          <p:nvPicPr>
            <p:cNvPr id="624" name="Picture 623">
              <a:extLst>
                <a:ext uri="{FF2B5EF4-FFF2-40B4-BE49-F238E27FC236}">
                  <a16:creationId xmlns:a16="http://schemas.microsoft.com/office/drawing/2014/main" id="{C2F0A86B-603B-43FE-87F3-C7B796A5EC9A}"/>
                </a:ext>
              </a:extLst>
            </p:cNvPr>
            <p:cNvPicPr>
              <a:picLocks noChangeAspect="1"/>
            </p:cNvPicPr>
            <p:nvPr/>
          </p:nvPicPr>
          <p:blipFill>
            <a:blip r:embed="rId10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867238" y="5495882"/>
              <a:ext cx="150932" cy="112545"/>
            </a:xfrm>
            <a:prstGeom prst="rect">
              <a:avLst/>
            </a:prstGeom>
          </p:spPr>
        </p:pic>
        <p:pic>
          <p:nvPicPr>
            <p:cNvPr id="625" name="Picture 624">
              <a:extLst>
                <a:ext uri="{FF2B5EF4-FFF2-40B4-BE49-F238E27FC236}">
                  <a16:creationId xmlns:a16="http://schemas.microsoft.com/office/drawing/2014/main" id="{D6D48658-313A-4BD5-9A9A-25C2B4FC3878}"/>
                </a:ext>
              </a:extLst>
            </p:cNvPr>
            <p:cNvPicPr>
              <a:picLocks noChangeAspect="1"/>
            </p:cNvPicPr>
            <p:nvPr/>
          </p:nvPicPr>
          <p:blipFill>
            <a:blip r:embed="rId10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867238" y="5807219"/>
              <a:ext cx="150932" cy="112545"/>
            </a:xfrm>
            <a:prstGeom prst="rect">
              <a:avLst/>
            </a:prstGeom>
          </p:spPr>
        </p:pic>
      </p:grpSp>
      <p:grpSp>
        <p:nvGrpSpPr>
          <p:cNvPr id="20" name="Group 19">
            <a:extLst>
              <a:ext uri="{FF2B5EF4-FFF2-40B4-BE49-F238E27FC236}">
                <a16:creationId xmlns:a16="http://schemas.microsoft.com/office/drawing/2014/main" id="{B5F3E33E-AC8B-42B3-A25B-1E67BE69C1B6}"/>
              </a:ext>
            </a:extLst>
          </p:cNvPr>
          <p:cNvGrpSpPr/>
          <p:nvPr/>
        </p:nvGrpSpPr>
        <p:grpSpPr>
          <a:xfrm>
            <a:off x="123155" y="5495239"/>
            <a:ext cx="1880731" cy="1256281"/>
            <a:chOff x="123155" y="5495239"/>
            <a:chExt cx="1880731" cy="1256281"/>
          </a:xfrm>
        </p:grpSpPr>
        <p:grpSp>
          <p:nvGrpSpPr>
            <p:cNvPr id="13" name="Group 12">
              <a:extLst>
                <a:ext uri="{FF2B5EF4-FFF2-40B4-BE49-F238E27FC236}">
                  <a16:creationId xmlns:a16="http://schemas.microsoft.com/office/drawing/2014/main" id="{F5D285D6-BB19-4EF3-A4AA-722AA062D872}"/>
                </a:ext>
              </a:extLst>
            </p:cNvPr>
            <p:cNvGrpSpPr/>
            <p:nvPr/>
          </p:nvGrpSpPr>
          <p:grpSpPr>
            <a:xfrm>
              <a:off x="123155" y="5495239"/>
              <a:ext cx="1880731" cy="1256281"/>
              <a:chOff x="123155" y="5307127"/>
              <a:chExt cx="1880731" cy="1256281"/>
            </a:xfrm>
          </p:grpSpPr>
          <p:grpSp>
            <p:nvGrpSpPr>
              <p:cNvPr id="502" name="Group 501">
                <a:extLst>
                  <a:ext uri="{FF2B5EF4-FFF2-40B4-BE49-F238E27FC236}">
                    <a16:creationId xmlns:a16="http://schemas.microsoft.com/office/drawing/2014/main" id="{62B05F48-488F-419C-8A2F-20BE6F7116C0}"/>
                  </a:ext>
                </a:extLst>
              </p:cNvPr>
              <p:cNvGrpSpPr/>
              <p:nvPr/>
            </p:nvGrpSpPr>
            <p:grpSpPr>
              <a:xfrm>
                <a:off x="123155" y="5307127"/>
                <a:ext cx="1806256" cy="1249821"/>
                <a:chOff x="3815487" y="5386989"/>
                <a:chExt cx="1806256" cy="1249821"/>
              </a:xfrm>
            </p:grpSpPr>
            <p:sp>
              <p:nvSpPr>
                <p:cNvPr id="567" name="Rectangle 566">
                  <a:hlinkClick r:id="rId104" tooltip="Windows 10 is designed to protect against known and emerging security threats across the spectrum of attack vectors. Windows 10 security features focus on Identity security and usability, Information protection, and Malware resistance."/>
                  <a:extLst>
                    <a:ext uri="{FF2B5EF4-FFF2-40B4-BE49-F238E27FC236}">
                      <a16:creationId xmlns:a16="http://schemas.microsoft.com/office/drawing/2014/main" id="{12F47460-432B-44C0-B838-482409AFCE7B}"/>
                    </a:ext>
                  </a:extLst>
                </p:cNvPr>
                <p:cNvSpPr/>
                <p:nvPr/>
              </p:nvSpPr>
              <p:spPr bwMode="auto">
                <a:xfrm>
                  <a:off x="3875169" y="5386989"/>
                  <a:ext cx="1746573" cy="1156611"/>
                </a:xfrm>
                <a:prstGeom prst="rect">
                  <a:avLst/>
                </a:prstGeom>
                <a:solidFill>
                  <a:schemeClr val="bg1"/>
                </a:solidFill>
                <a:ln w="14224">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114300" marR="0" lvl="0" indent="0" algn="l" defTabSz="914400" rtl="0" eaLnBrk="1" fontAlgn="auto" latinLnBrk="0" hangingPunct="1">
                    <a:lnSpc>
                      <a:spcPct val="97000"/>
                    </a:lnSpc>
                    <a:spcBef>
                      <a:spcPts val="0"/>
                    </a:spcBef>
                    <a:spcAft>
                      <a:spcPts val="0"/>
                    </a:spcAft>
                    <a:buClrTx/>
                    <a:buSzTx/>
                    <a:buFontTx/>
                    <a:buNone/>
                    <a:tabLst/>
                    <a:defRPr/>
                  </a:pPr>
                  <a:endParaRPr kumimoji="0" lang="en-US" sz="900" b="0" i="0" u="none" strike="noStrike" kern="1200" cap="none" spc="0" normalizeH="0" baseline="0" noProof="0" err="1">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568" name="Rounded Rectangle 1457">
                  <a:hlinkClick r:id="rId104" tooltip="Windows 10 is designed to protect against known and emerging security threats across the spectrum of attack vectors. Windows 10 security features focus on Identity security and usability, Information protection, and Malware resistance."/>
                  <a:extLst>
                    <a:ext uri="{FF2B5EF4-FFF2-40B4-BE49-F238E27FC236}">
                      <a16:creationId xmlns:a16="http://schemas.microsoft.com/office/drawing/2014/main" id="{C70FE1D3-B317-4288-9465-092462159B1A}"/>
                    </a:ext>
                  </a:extLst>
                </p:cNvPr>
                <p:cNvSpPr/>
                <p:nvPr/>
              </p:nvSpPr>
              <p:spPr>
                <a:xfrm>
                  <a:off x="3815487" y="5627688"/>
                  <a:ext cx="1281496" cy="1009122"/>
                </a:xfrm>
                <a:prstGeom prst="roundRect">
                  <a:avLst>
                    <a:gd name="adj" fmla="val 0"/>
                  </a:avLst>
                </a:prstGeom>
                <a:noFill/>
                <a:ln w="14224">
                  <a:noFill/>
                  <a:prstDash val="solid"/>
                </a:ln>
              </p:spPr>
              <p:style>
                <a:lnRef idx="2">
                  <a:schemeClr val="accent1">
                    <a:shade val="50000"/>
                  </a:schemeClr>
                </a:lnRef>
                <a:fillRef idx="1">
                  <a:schemeClr val="accent1"/>
                </a:fillRef>
                <a:effectRef idx="0">
                  <a:schemeClr val="accent1"/>
                </a:effectRef>
                <a:fontRef idx="minor">
                  <a:schemeClr val="lt1"/>
                </a:fontRef>
              </p:style>
              <p:txBody>
                <a:bodyPr lIns="0" rIns="91440" numCol="1"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114300" marR="0" lvl="0" indent="0" algn="l" defTabSz="914400" rtl="0" eaLnBrk="1" fontAlgn="auto" latinLnBrk="0" hangingPunct="1">
                    <a:lnSpc>
                      <a:spcPct val="90000"/>
                    </a:lnSpc>
                    <a:spcBef>
                      <a:spcPts val="0"/>
                    </a:spcBef>
                    <a:spcAft>
                      <a:spcPts val="150"/>
                    </a:spcAft>
                    <a:buClrTx/>
                    <a:buSzTx/>
                    <a:buFontTx/>
                    <a:buNone/>
                    <a:tabLst/>
                    <a:defRPr/>
                  </a:pPr>
                  <a:r>
                    <a:rPr kumimoji="0" lang="en-US" sz="6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Network protection</a:t>
                  </a:r>
                </a:p>
                <a:p>
                  <a:pPr marL="114300" marR="0" lvl="0" indent="0" algn="l" defTabSz="914400" rtl="0" eaLnBrk="1" fontAlgn="auto" latinLnBrk="0" hangingPunct="1">
                    <a:lnSpc>
                      <a:spcPct val="90000"/>
                    </a:lnSpc>
                    <a:spcBef>
                      <a:spcPts val="0"/>
                    </a:spcBef>
                    <a:spcAft>
                      <a:spcPts val="150"/>
                    </a:spcAft>
                    <a:buClrTx/>
                    <a:buSzTx/>
                    <a:buFontTx/>
                    <a:buNone/>
                    <a:tabLst/>
                    <a:defRPr/>
                  </a:pPr>
                  <a:r>
                    <a:rPr kumimoji="0" lang="en-US" sz="6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Credential protection</a:t>
                  </a:r>
                </a:p>
                <a:p>
                  <a:pPr marL="114300" marR="0" lvl="0" indent="0" algn="l" defTabSz="914400" rtl="0" eaLnBrk="1" fontAlgn="auto" latinLnBrk="0" hangingPunct="1">
                    <a:lnSpc>
                      <a:spcPct val="90000"/>
                    </a:lnSpc>
                    <a:spcBef>
                      <a:spcPts val="0"/>
                    </a:spcBef>
                    <a:spcAft>
                      <a:spcPts val="150"/>
                    </a:spcAft>
                    <a:buClrTx/>
                    <a:buSzTx/>
                    <a:buFontTx/>
                    <a:buNone/>
                    <a:tabLst/>
                    <a:defRPr/>
                  </a:pPr>
                  <a:r>
                    <a:rPr kumimoji="0" lang="en-US" sz="6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Exploit protection</a:t>
                  </a:r>
                </a:p>
                <a:p>
                  <a:pPr marL="114300" marR="0" lvl="0" indent="0" algn="l" defTabSz="914400" rtl="0" eaLnBrk="1" fontAlgn="auto" latinLnBrk="0" hangingPunct="1">
                    <a:lnSpc>
                      <a:spcPct val="90000"/>
                    </a:lnSpc>
                    <a:spcBef>
                      <a:spcPts val="0"/>
                    </a:spcBef>
                    <a:spcAft>
                      <a:spcPts val="150"/>
                    </a:spcAft>
                    <a:buClrTx/>
                    <a:buSzTx/>
                    <a:buFontTx/>
                    <a:buNone/>
                    <a:tabLst/>
                    <a:defRPr/>
                  </a:pPr>
                  <a:r>
                    <a:rPr kumimoji="0" lang="en-US" sz="6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Reputation analysis</a:t>
                  </a:r>
                </a:p>
                <a:p>
                  <a:pPr marL="114300" marR="0" lvl="0" indent="0" algn="l" defTabSz="914400" rtl="0" eaLnBrk="1" fontAlgn="auto" latinLnBrk="0" hangingPunct="1">
                    <a:lnSpc>
                      <a:spcPct val="90000"/>
                    </a:lnSpc>
                    <a:spcBef>
                      <a:spcPts val="0"/>
                    </a:spcBef>
                    <a:spcAft>
                      <a:spcPts val="150"/>
                    </a:spcAft>
                    <a:buClrTx/>
                    <a:buSzTx/>
                    <a:buFontTx/>
                    <a:buNone/>
                    <a:tabLst/>
                    <a:defRPr/>
                  </a:pPr>
                  <a:r>
                    <a:rPr kumimoji="0" lang="en-US" sz="6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Full Disk Encryption</a:t>
                  </a:r>
                </a:p>
                <a:p>
                  <a:pPr marL="114300" marR="0" lvl="0" indent="0" algn="l" defTabSz="914400" rtl="0" eaLnBrk="1" fontAlgn="auto" latinLnBrk="0" hangingPunct="1">
                    <a:lnSpc>
                      <a:spcPct val="90000"/>
                    </a:lnSpc>
                    <a:spcBef>
                      <a:spcPts val="0"/>
                    </a:spcBef>
                    <a:spcAft>
                      <a:spcPts val="150"/>
                    </a:spcAft>
                    <a:buClrTx/>
                    <a:buSzTx/>
                    <a:buFontTx/>
                    <a:buNone/>
                    <a:tabLst/>
                    <a:defRPr/>
                  </a:pPr>
                  <a:r>
                    <a:rPr kumimoji="0" lang="en-US" sz="6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a:ea typeface="+mn-ea"/>
                      <a:cs typeface="+mn-cs"/>
                    </a:rPr>
                    <a:t>Attack surface</a:t>
                  </a:r>
                  <a:br>
                    <a:rPr kumimoji="0" lang="en-US" sz="6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a:ea typeface="+mn-ea"/>
                      <a:cs typeface="+mn-cs"/>
                    </a:rPr>
                  </a:br>
                  <a:r>
                    <a:rPr kumimoji="0" lang="en-US" sz="6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a:ea typeface="+mn-ea"/>
                      <a:cs typeface="+mn-cs"/>
                    </a:rPr>
                    <a:t>reduction</a:t>
                  </a:r>
                  <a:endParaRPr kumimoji="0" lang="en-US" sz="6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a:p>
                  <a:pPr marL="114300" marR="0" lvl="0" indent="0" algn="l" defTabSz="914400" rtl="0" eaLnBrk="1" fontAlgn="auto" latinLnBrk="0" hangingPunct="1">
                    <a:lnSpc>
                      <a:spcPct val="90000"/>
                    </a:lnSpc>
                    <a:spcBef>
                      <a:spcPts val="0"/>
                    </a:spcBef>
                    <a:spcAft>
                      <a:spcPts val="150"/>
                    </a:spcAft>
                    <a:buClrTx/>
                    <a:buSzTx/>
                    <a:buFontTx/>
                    <a:buNone/>
                    <a:tabLst/>
                    <a:defRPr/>
                  </a:pPr>
                  <a:br>
                    <a:rPr kumimoji="0" lang="en-US" sz="6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br>
                  <a:endParaRPr kumimoji="0" lang="en-US" sz="6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pic>
              <p:nvPicPr>
                <p:cNvPr id="600" name="Picture 599">
                  <a:extLst>
                    <a:ext uri="{FF2B5EF4-FFF2-40B4-BE49-F238E27FC236}">
                      <a16:creationId xmlns:a16="http://schemas.microsoft.com/office/drawing/2014/main" id="{29020BBF-288B-4126-9EDC-5EB18559A0B2}"/>
                    </a:ext>
                  </a:extLst>
                </p:cNvPr>
                <p:cNvPicPr>
                  <a:picLocks noChangeAspect="1"/>
                </p:cNvPicPr>
                <p:nvPr/>
              </p:nvPicPr>
              <p:blipFill>
                <a:blip r:embed="rId105">
                  <a:duotone>
                    <a:prstClr val="black"/>
                    <a:schemeClr val="accent1">
                      <a:tint val="45000"/>
                      <a:satMod val="400000"/>
                    </a:schemeClr>
                  </a:duotone>
                </a:blip>
                <a:stretch>
                  <a:fillRect/>
                </a:stretch>
              </p:blipFill>
              <p:spPr>
                <a:xfrm>
                  <a:off x="3916596" y="5433241"/>
                  <a:ext cx="167254" cy="164690"/>
                </a:xfrm>
                <a:prstGeom prst="rect">
                  <a:avLst/>
                </a:prstGeom>
              </p:spPr>
            </p:pic>
            <p:sp>
              <p:nvSpPr>
                <p:cNvPr id="601" name="Rectangle 600">
                  <a:hlinkClick r:id="rId106"/>
                  <a:extLst>
                    <a:ext uri="{FF2B5EF4-FFF2-40B4-BE49-F238E27FC236}">
                      <a16:creationId xmlns:a16="http://schemas.microsoft.com/office/drawing/2014/main" id="{B24BB291-14EB-43D7-9A23-E0E905E953B4}"/>
                    </a:ext>
                  </a:extLst>
                </p:cNvPr>
                <p:cNvSpPr/>
                <p:nvPr/>
              </p:nvSpPr>
              <p:spPr>
                <a:xfrm>
                  <a:off x="4058319" y="5409209"/>
                  <a:ext cx="1563424" cy="204287"/>
                </a:xfrm>
                <a:prstGeom prst="rect">
                  <a:avLst/>
                </a:prstGeom>
                <a:noFill/>
                <a:ln w="14224">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t" anchorCtr="0">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97000"/>
                    </a:lnSpc>
                    <a:spcBef>
                      <a:spcPts val="0"/>
                    </a:spcBef>
                    <a:spcAft>
                      <a:spcPts val="0"/>
                    </a:spcAft>
                    <a:buClrTx/>
                    <a:buSzTx/>
                    <a:buFontTx/>
                    <a:buNone/>
                    <a:tabLst/>
                    <a:defRPr/>
                  </a:pPr>
                  <a:r>
                    <a:rPr kumimoji="0" lang="en-US" sz="75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Windows 10 Enterprise Security</a:t>
                  </a:r>
                </a:p>
              </p:txBody>
            </p:sp>
          </p:grpSp>
          <p:sp>
            <p:nvSpPr>
              <p:cNvPr id="12" name="TextBox 11">
                <a:extLst>
                  <a:ext uri="{FF2B5EF4-FFF2-40B4-BE49-F238E27FC236}">
                    <a16:creationId xmlns:a16="http://schemas.microsoft.com/office/drawing/2014/main" id="{342EC1DB-EF2C-47DC-90E6-DB50D215BE3B}"/>
                  </a:ext>
                </a:extLst>
              </p:cNvPr>
              <p:cNvSpPr txBox="1"/>
              <p:nvPr/>
            </p:nvSpPr>
            <p:spPr>
              <a:xfrm>
                <a:off x="914133" y="5554286"/>
                <a:ext cx="1089753" cy="1009122"/>
              </a:xfrm>
              <a:prstGeom prst="rect">
                <a:avLst/>
              </a:prstGeom>
              <a:noFill/>
              <a:ln w="14224">
                <a:noFill/>
                <a:prstDash val="solid"/>
              </a:ln>
            </p:spPr>
            <p:style>
              <a:lnRef idx="2">
                <a:schemeClr val="accent1">
                  <a:shade val="50000"/>
                </a:schemeClr>
              </a:lnRef>
              <a:fillRef idx="1">
                <a:schemeClr val="accent1"/>
              </a:fillRef>
              <a:effectRef idx="0">
                <a:schemeClr val="accent1"/>
              </a:effectRef>
              <a:fontRef idx="minor">
                <a:schemeClr val="lt1"/>
              </a:fontRef>
            </p:style>
            <p:txBody>
              <a:bodyPr lIns="0" rIns="91440" numCol="1" rtlCol="0" anchor="t" anchorCtr="0"/>
              <a:lstStyle>
                <a:defPPr>
                  <a:defRPr lang="en-US"/>
                </a:defPPr>
                <a:lvl1pPr marL="114300">
                  <a:lnSpc>
                    <a:spcPct val="97000"/>
                  </a:lnSpc>
                  <a:spcAft>
                    <a:spcPts val="300"/>
                  </a:spcAft>
                  <a:defRPr sz="750">
                    <a:gradFill>
                      <a:gsLst>
                        <a:gs pos="0">
                          <a:schemeClr val="tx1">
                            <a:lumMod val="75000"/>
                          </a:schemeClr>
                        </a:gs>
                        <a:gs pos="100000">
                          <a:schemeClr val="tx1">
                            <a:lumMod val="75000"/>
                          </a:schemeClr>
                        </a:gs>
                      </a:gsLst>
                      <a:lin ang="5400000" scaled="1"/>
                    </a:gradFill>
                    <a:latin typeface="Segoe UI" panose="020B0502040204020203" pitchFamily="34" charset="0"/>
                    <a:cs typeface="Segoe UI"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114300" marR="0" lvl="0" indent="0" algn="l" defTabSz="914400" rtl="0" eaLnBrk="1" fontAlgn="auto" latinLnBrk="0" hangingPunct="1">
                  <a:lnSpc>
                    <a:spcPct val="90000"/>
                  </a:lnSpc>
                  <a:spcBef>
                    <a:spcPts val="0"/>
                  </a:spcBef>
                  <a:spcAft>
                    <a:spcPts val="150"/>
                  </a:spcAft>
                  <a:buClrTx/>
                  <a:buSzTx/>
                  <a:buFontTx/>
                  <a:buNone/>
                  <a:tabLst/>
                  <a:defRPr/>
                </a:pPr>
                <a:r>
                  <a:rPr kumimoji="0" lang="en-US" sz="6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App control</a:t>
                </a:r>
              </a:p>
              <a:p>
                <a:pPr marL="114300" marR="0" lvl="0" indent="0" algn="l" defTabSz="914400" rtl="0" eaLnBrk="1" fontAlgn="auto" latinLnBrk="0" hangingPunct="1">
                  <a:lnSpc>
                    <a:spcPct val="90000"/>
                  </a:lnSpc>
                  <a:spcBef>
                    <a:spcPts val="0"/>
                  </a:spcBef>
                  <a:spcAft>
                    <a:spcPts val="150"/>
                  </a:spcAft>
                  <a:buClrTx/>
                  <a:buSzTx/>
                  <a:buFontTx/>
                  <a:buNone/>
                  <a:tabLst/>
                  <a:defRPr/>
                </a:pPr>
                <a:r>
                  <a:rPr kumimoji="0" lang="en-US" sz="6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Isolation</a:t>
                </a:r>
              </a:p>
              <a:p>
                <a:pPr marL="114300" marR="0" lvl="0" indent="0" algn="l" defTabSz="914400" rtl="0" eaLnBrk="1" fontAlgn="auto" latinLnBrk="0" hangingPunct="1">
                  <a:lnSpc>
                    <a:spcPct val="90000"/>
                  </a:lnSpc>
                  <a:spcBef>
                    <a:spcPts val="0"/>
                  </a:spcBef>
                  <a:spcAft>
                    <a:spcPts val="150"/>
                  </a:spcAft>
                  <a:buClrTx/>
                  <a:buSzTx/>
                  <a:buFontTx/>
                  <a:buNone/>
                  <a:tabLst/>
                  <a:defRPr/>
                </a:pPr>
                <a:r>
                  <a:rPr kumimoji="0" lang="en-US" sz="6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Antivirus</a:t>
                </a:r>
              </a:p>
              <a:p>
                <a:pPr marL="114300" marR="0" lvl="0" indent="0" algn="l" defTabSz="914400" rtl="0" eaLnBrk="1" fontAlgn="auto" latinLnBrk="0" hangingPunct="1">
                  <a:lnSpc>
                    <a:spcPct val="90000"/>
                  </a:lnSpc>
                  <a:spcBef>
                    <a:spcPts val="0"/>
                  </a:spcBef>
                  <a:spcAft>
                    <a:spcPts val="150"/>
                  </a:spcAft>
                  <a:buClrTx/>
                  <a:buSzTx/>
                  <a:buFontTx/>
                  <a:buNone/>
                  <a:tabLst/>
                  <a:defRPr/>
                </a:pPr>
                <a:r>
                  <a:rPr kumimoji="0" lang="en-US" sz="6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Behavior monitoring</a:t>
                </a:r>
              </a:p>
            </p:txBody>
          </p:sp>
        </p:grpSp>
        <p:sp>
          <p:nvSpPr>
            <p:cNvPr id="630" name="Rectangle 629">
              <a:hlinkClick r:id="rId107" tooltip="S mode is an enhanced security mode of Windows 10. This enables all enterprise security features and only allows approved applications to run. "/>
              <a:extLst>
                <a:ext uri="{FF2B5EF4-FFF2-40B4-BE49-F238E27FC236}">
                  <a16:creationId xmlns:a16="http://schemas.microsoft.com/office/drawing/2014/main" id="{A1B7B217-9BFE-43A0-8112-7D9D9722C794}"/>
                </a:ext>
              </a:extLst>
            </p:cNvPr>
            <p:cNvSpPr/>
            <p:nvPr/>
          </p:nvSpPr>
          <p:spPr>
            <a:xfrm>
              <a:off x="945540" y="6381474"/>
              <a:ext cx="883960" cy="196849"/>
            </a:xfrm>
            <a:prstGeom prst="rect">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5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S Mode</a:t>
              </a:r>
            </a:p>
          </p:txBody>
        </p:sp>
      </p:grpSp>
      <p:sp>
        <p:nvSpPr>
          <p:cNvPr id="158" name="Rectangle 157">
            <a:extLst>
              <a:ext uri="{FF2B5EF4-FFF2-40B4-BE49-F238E27FC236}">
                <a16:creationId xmlns:a16="http://schemas.microsoft.com/office/drawing/2014/main" id="{E197F278-EE34-468A-9944-31493F39C648}"/>
              </a:ext>
            </a:extLst>
          </p:cNvPr>
          <p:cNvSpPr/>
          <p:nvPr/>
        </p:nvSpPr>
        <p:spPr bwMode="auto">
          <a:xfrm>
            <a:off x="302559" y="3886238"/>
            <a:ext cx="1482179" cy="111054"/>
          </a:xfrm>
          <a:prstGeom prst="rect">
            <a:avLst/>
          </a:prstGeom>
          <a:solidFill>
            <a:srgbClr val="FFFFFF">
              <a:alpha val="80000"/>
            </a:srgbClr>
          </a:solidFill>
          <a:ln>
            <a:noFill/>
            <a:headEnd type="none" w="med" len="med"/>
            <a:tailEnd type="none" w="med" len="med"/>
          </a:ln>
          <a:effectLst>
            <a:glow rad="101600">
              <a:schemeClr val="bg1">
                <a:alpha val="60000"/>
              </a:schemeClr>
            </a:glow>
            <a:softEdge rad="3175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28" name="Group 527">
            <a:extLst>
              <a:ext uri="{FF2B5EF4-FFF2-40B4-BE49-F238E27FC236}">
                <a16:creationId xmlns:a16="http://schemas.microsoft.com/office/drawing/2014/main" id="{AC0227BF-53E4-48AC-8EBF-3190FEE508DC}"/>
              </a:ext>
            </a:extLst>
          </p:cNvPr>
          <p:cNvGrpSpPr/>
          <p:nvPr/>
        </p:nvGrpSpPr>
        <p:grpSpPr>
          <a:xfrm>
            <a:off x="369047" y="3835379"/>
            <a:ext cx="329617" cy="252617"/>
            <a:chOff x="7398246" y="1610486"/>
            <a:chExt cx="498447" cy="382007"/>
          </a:xfrm>
        </p:grpSpPr>
        <p:sp>
          <p:nvSpPr>
            <p:cNvPr id="529" name="monitor">
              <a:extLst>
                <a:ext uri="{FF2B5EF4-FFF2-40B4-BE49-F238E27FC236}">
                  <a16:creationId xmlns:a16="http://schemas.microsoft.com/office/drawing/2014/main" id="{86B7CD07-B5B8-4F9F-9FBC-AF9A84417F53}"/>
                </a:ext>
              </a:extLst>
            </p:cNvPr>
            <p:cNvSpPr>
              <a:spLocks noChangeAspect="1" noEditPoints="1"/>
            </p:cNvSpPr>
            <p:nvPr/>
          </p:nvSpPr>
          <p:spPr bwMode="auto">
            <a:xfrm>
              <a:off x="7398246" y="1610486"/>
              <a:ext cx="498447" cy="382007"/>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30" name="Rectangle 529">
              <a:extLst>
                <a:ext uri="{FF2B5EF4-FFF2-40B4-BE49-F238E27FC236}">
                  <a16:creationId xmlns:a16="http://schemas.microsoft.com/office/drawing/2014/main" id="{99130187-FBA1-46DB-A8AF-3759FB5D99A1}"/>
                </a:ext>
              </a:extLst>
            </p:cNvPr>
            <p:cNvSpPr/>
            <p:nvPr/>
          </p:nvSpPr>
          <p:spPr bwMode="auto">
            <a:xfrm>
              <a:off x="7398246" y="1610486"/>
              <a:ext cx="498447" cy="30271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31" name="Group 11">
              <a:extLst>
                <a:ext uri="{FF2B5EF4-FFF2-40B4-BE49-F238E27FC236}">
                  <a16:creationId xmlns:a16="http://schemas.microsoft.com/office/drawing/2014/main" id="{56ACF53C-770B-435C-A88B-516DCE960F64}"/>
                </a:ext>
              </a:extLst>
            </p:cNvPr>
            <p:cNvGrpSpPr>
              <a:grpSpLocks noChangeAspect="1"/>
            </p:cNvGrpSpPr>
            <p:nvPr/>
          </p:nvGrpSpPr>
          <p:grpSpPr bwMode="auto">
            <a:xfrm>
              <a:off x="7581678" y="1714920"/>
              <a:ext cx="111860" cy="111860"/>
              <a:chOff x="5664" y="1835"/>
              <a:chExt cx="73" cy="73"/>
            </a:xfrm>
            <a:solidFill>
              <a:schemeClr val="bg1"/>
            </a:solidFill>
          </p:grpSpPr>
          <p:sp>
            <p:nvSpPr>
              <p:cNvPr id="532" name="Freeform 12">
                <a:extLst>
                  <a:ext uri="{FF2B5EF4-FFF2-40B4-BE49-F238E27FC236}">
                    <a16:creationId xmlns:a16="http://schemas.microsoft.com/office/drawing/2014/main" id="{A4DD29E1-8E6B-44FE-9CC0-2B3E6E5EA970}"/>
                  </a:ext>
                </a:extLst>
              </p:cNvPr>
              <p:cNvSpPr>
                <a:spLocks/>
              </p:cNvSpPr>
              <p:nvPr/>
            </p:nvSpPr>
            <p:spPr bwMode="auto">
              <a:xfrm>
                <a:off x="5696" y="1835"/>
                <a:ext cx="41" cy="35"/>
              </a:xfrm>
              <a:custGeom>
                <a:avLst/>
                <a:gdLst>
                  <a:gd name="T0" fmla="*/ 41 w 41"/>
                  <a:gd name="T1" fmla="*/ 35 h 35"/>
                  <a:gd name="T2" fmla="*/ 41 w 41"/>
                  <a:gd name="T3" fmla="*/ 0 h 35"/>
                  <a:gd name="T4" fmla="*/ 0 w 41"/>
                  <a:gd name="T5" fmla="*/ 6 h 35"/>
                  <a:gd name="T6" fmla="*/ 0 w 41"/>
                  <a:gd name="T7" fmla="*/ 35 h 35"/>
                  <a:gd name="T8" fmla="*/ 41 w 41"/>
                  <a:gd name="T9" fmla="*/ 35 h 35"/>
                </a:gdLst>
                <a:ahLst/>
                <a:cxnLst>
                  <a:cxn ang="0">
                    <a:pos x="T0" y="T1"/>
                  </a:cxn>
                  <a:cxn ang="0">
                    <a:pos x="T2" y="T3"/>
                  </a:cxn>
                  <a:cxn ang="0">
                    <a:pos x="T4" y="T5"/>
                  </a:cxn>
                  <a:cxn ang="0">
                    <a:pos x="T6" y="T7"/>
                  </a:cxn>
                  <a:cxn ang="0">
                    <a:pos x="T8" y="T9"/>
                  </a:cxn>
                </a:cxnLst>
                <a:rect l="0" t="0" r="r" b="b"/>
                <a:pathLst>
                  <a:path w="41" h="35">
                    <a:moveTo>
                      <a:pt x="41" y="35"/>
                    </a:moveTo>
                    <a:lnTo>
                      <a:pt x="41" y="0"/>
                    </a:lnTo>
                    <a:lnTo>
                      <a:pt x="0" y="6"/>
                    </a:lnTo>
                    <a:lnTo>
                      <a:pt x="0" y="35"/>
                    </a:lnTo>
                    <a:lnTo>
                      <a:pt x="41"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33" name="Freeform 13">
                <a:extLst>
                  <a:ext uri="{FF2B5EF4-FFF2-40B4-BE49-F238E27FC236}">
                    <a16:creationId xmlns:a16="http://schemas.microsoft.com/office/drawing/2014/main" id="{479C03E4-9EE1-471C-9342-5C0238CA3B8A}"/>
                  </a:ext>
                </a:extLst>
              </p:cNvPr>
              <p:cNvSpPr>
                <a:spLocks/>
              </p:cNvSpPr>
              <p:nvPr/>
            </p:nvSpPr>
            <p:spPr bwMode="auto">
              <a:xfrm>
                <a:off x="5664" y="1841"/>
                <a:ext cx="30" cy="29"/>
              </a:xfrm>
              <a:custGeom>
                <a:avLst/>
                <a:gdLst>
                  <a:gd name="T0" fmla="*/ 30 w 30"/>
                  <a:gd name="T1" fmla="*/ 0 h 29"/>
                  <a:gd name="T2" fmla="*/ 0 w 30"/>
                  <a:gd name="T3" fmla="*/ 5 h 29"/>
                  <a:gd name="T4" fmla="*/ 0 w 30"/>
                  <a:gd name="T5" fmla="*/ 29 h 29"/>
                  <a:gd name="T6" fmla="*/ 30 w 30"/>
                  <a:gd name="T7" fmla="*/ 29 h 29"/>
                  <a:gd name="T8" fmla="*/ 30 w 30"/>
                  <a:gd name="T9" fmla="*/ 0 h 29"/>
                </a:gdLst>
                <a:ahLst/>
                <a:cxnLst>
                  <a:cxn ang="0">
                    <a:pos x="T0" y="T1"/>
                  </a:cxn>
                  <a:cxn ang="0">
                    <a:pos x="T2" y="T3"/>
                  </a:cxn>
                  <a:cxn ang="0">
                    <a:pos x="T4" y="T5"/>
                  </a:cxn>
                  <a:cxn ang="0">
                    <a:pos x="T6" y="T7"/>
                  </a:cxn>
                  <a:cxn ang="0">
                    <a:pos x="T8" y="T9"/>
                  </a:cxn>
                </a:cxnLst>
                <a:rect l="0" t="0" r="r" b="b"/>
                <a:pathLst>
                  <a:path w="30" h="29">
                    <a:moveTo>
                      <a:pt x="30" y="0"/>
                    </a:moveTo>
                    <a:lnTo>
                      <a:pt x="0" y="5"/>
                    </a:lnTo>
                    <a:lnTo>
                      <a:pt x="0" y="29"/>
                    </a:lnTo>
                    <a:lnTo>
                      <a:pt x="30" y="29"/>
                    </a:lnTo>
                    <a:lnTo>
                      <a:pt x="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34" name="Freeform 14">
                <a:extLst>
                  <a:ext uri="{FF2B5EF4-FFF2-40B4-BE49-F238E27FC236}">
                    <a16:creationId xmlns:a16="http://schemas.microsoft.com/office/drawing/2014/main" id="{B3C8D975-953B-4E85-BBE1-0107AD131694}"/>
                  </a:ext>
                </a:extLst>
              </p:cNvPr>
              <p:cNvSpPr>
                <a:spLocks/>
              </p:cNvSpPr>
              <p:nvPr/>
            </p:nvSpPr>
            <p:spPr bwMode="auto">
              <a:xfrm>
                <a:off x="5664" y="1873"/>
                <a:ext cx="30" cy="29"/>
              </a:xfrm>
              <a:custGeom>
                <a:avLst/>
                <a:gdLst>
                  <a:gd name="T0" fmla="*/ 0 w 30"/>
                  <a:gd name="T1" fmla="*/ 0 h 29"/>
                  <a:gd name="T2" fmla="*/ 0 w 30"/>
                  <a:gd name="T3" fmla="*/ 24 h 29"/>
                  <a:gd name="T4" fmla="*/ 30 w 30"/>
                  <a:gd name="T5" fmla="*/ 29 h 29"/>
                  <a:gd name="T6" fmla="*/ 30 w 30"/>
                  <a:gd name="T7" fmla="*/ 0 h 29"/>
                  <a:gd name="T8" fmla="*/ 0 w 30"/>
                  <a:gd name="T9" fmla="*/ 0 h 29"/>
                </a:gdLst>
                <a:ahLst/>
                <a:cxnLst>
                  <a:cxn ang="0">
                    <a:pos x="T0" y="T1"/>
                  </a:cxn>
                  <a:cxn ang="0">
                    <a:pos x="T2" y="T3"/>
                  </a:cxn>
                  <a:cxn ang="0">
                    <a:pos x="T4" y="T5"/>
                  </a:cxn>
                  <a:cxn ang="0">
                    <a:pos x="T6" y="T7"/>
                  </a:cxn>
                  <a:cxn ang="0">
                    <a:pos x="T8" y="T9"/>
                  </a:cxn>
                </a:cxnLst>
                <a:rect l="0" t="0" r="r" b="b"/>
                <a:pathLst>
                  <a:path w="30" h="29">
                    <a:moveTo>
                      <a:pt x="0" y="0"/>
                    </a:moveTo>
                    <a:lnTo>
                      <a:pt x="0" y="24"/>
                    </a:lnTo>
                    <a:lnTo>
                      <a:pt x="30" y="29"/>
                    </a:lnTo>
                    <a:lnTo>
                      <a:pt x="3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35" name="Freeform 15">
                <a:extLst>
                  <a:ext uri="{FF2B5EF4-FFF2-40B4-BE49-F238E27FC236}">
                    <a16:creationId xmlns:a16="http://schemas.microsoft.com/office/drawing/2014/main" id="{B55A36A5-E912-47FD-99CB-D841E3052FE2}"/>
                  </a:ext>
                </a:extLst>
              </p:cNvPr>
              <p:cNvSpPr>
                <a:spLocks/>
              </p:cNvSpPr>
              <p:nvPr/>
            </p:nvSpPr>
            <p:spPr bwMode="auto">
              <a:xfrm>
                <a:off x="5696" y="1873"/>
                <a:ext cx="41" cy="35"/>
              </a:xfrm>
              <a:custGeom>
                <a:avLst/>
                <a:gdLst>
                  <a:gd name="T0" fmla="*/ 0 w 41"/>
                  <a:gd name="T1" fmla="*/ 29 h 35"/>
                  <a:gd name="T2" fmla="*/ 41 w 41"/>
                  <a:gd name="T3" fmla="*/ 35 h 35"/>
                  <a:gd name="T4" fmla="*/ 41 w 41"/>
                  <a:gd name="T5" fmla="*/ 0 h 35"/>
                  <a:gd name="T6" fmla="*/ 0 w 41"/>
                  <a:gd name="T7" fmla="*/ 0 h 35"/>
                  <a:gd name="T8" fmla="*/ 0 w 41"/>
                  <a:gd name="T9" fmla="*/ 29 h 35"/>
                </a:gdLst>
                <a:ahLst/>
                <a:cxnLst>
                  <a:cxn ang="0">
                    <a:pos x="T0" y="T1"/>
                  </a:cxn>
                  <a:cxn ang="0">
                    <a:pos x="T2" y="T3"/>
                  </a:cxn>
                  <a:cxn ang="0">
                    <a:pos x="T4" y="T5"/>
                  </a:cxn>
                  <a:cxn ang="0">
                    <a:pos x="T6" y="T7"/>
                  </a:cxn>
                  <a:cxn ang="0">
                    <a:pos x="T8" y="T9"/>
                  </a:cxn>
                </a:cxnLst>
                <a:rect l="0" t="0" r="r" b="b"/>
                <a:pathLst>
                  <a:path w="41" h="35">
                    <a:moveTo>
                      <a:pt x="0" y="29"/>
                    </a:moveTo>
                    <a:lnTo>
                      <a:pt x="41" y="35"/>
                    </a:lnTo>
                    <a:lnTo>
                      <a:pt x="41" y="0"/>
                    </a:lnTo>
                    <a:lnTo>
                      <a:pt x="0" y="0"/>
                    </a:lnTo>
                    <a:lnTo>
                      <a:pt x="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156" name="Group 155">
            <a:extLst>
              <a:ext uri="{FF2B5EF4-FFF2-40B4-BE49-F238E27FC236}">
                <a16:creationId xmlns:a16="http://schemas.microsoft.com/office/drawing/2014/main" id="{15D69BF0-DFD4-4269-B7FF-0549ABD862F3}"/>
              </a:ext>
            </a:extLst>
          </p:cNvPr>
          <p:cNvGrpSpPr/>
          <p:nvPr/>
        </p:nvGrpSpPr>
        <p:grpSpPr>
          <a:xfrm>
            <a:off x="829191" y="3833877"/>
            <a:ext cx="329617" cy="252617"/>
            <a:chOff x="2892310" y="4439341"/>
            <a:chExt cx="376337" cy="288423"/>
          </a:xfrm>
        </p:grpSpPr>
        <p:sp>
          <p:nvSpPr>
            <p:cNvPr id="537" name="monitor">
              <a:extLst>
                <a:ext uri="{FF2B5EF4-FFF2-40B4-BE49-F238E27FC236}">
                  <a16:creationId xmlns:a16="http://schemas.microsoft.com/office/drawing/2014/main" id="{58EC11DA-4174-4801-8685-4D18ACB6B28B}"/>
                </a:ext>
              </a:extLst>
            </p:cNvPr>
            <p:cNvSpPr>
              <a:spLocks noChangeAspect="1" noEditPoints="1"/>
            </p:cNvSpPr>
            <p:nvPr/>
          </p:nvSpPr>
          <p:spPr bwMode="auto">
            <a:xfrm>
              <a:off x="2892310" y="4439341"/>
              <a:ext cx="376337" cy="288423"/>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chemeClr val="accent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38" name="Rectangle 537">
              <a:extLst>
                <a:ext uri="{FF2B5EF4-FFF2-40B4-BE49-F238E27FC236}">
                  <a16:creationId xmlns:a16="http://schemas.microsoft.com/office/drawing/2014/main" id="{1311D203-C691-4C7D-89E3-E44E1B237557}"/>
                </a:ext>
              </a:extLst>
            </p:cNvPr>
            <p:cNvSpPr/>
            <p:nvPr/>
          </p:nvSpPr>
          <p:spPr bwMode="auto">
            <a:xfrm>
              <a:off x="2892310" y="4439341"/>
              <a:ext cx="376337" cy="228557"/>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13" name="Picture 512">
              <a:extLst>
                <a:ext uri="{FF2B5EF4-FFF2-40B4-BE49-F238E27FC236}">
                  <a16:creationId xmlns:a16="http://schemas.microsoft.com/office/drawing/2014/main" id="{4E122705-DA51-4DEA-A734-39DF913065F2}"/>
                </a:ext>
              </a:extLst>
            </p:cNvPr>
            <p:cNvPicPr>
              <a:picLocks noChangeAspect="1"/>
            </p:cNvPicPr>
            <p:nvPr/>
          </p:nvPicPr>
          <p:blipFill rotWithShape="1">
            <a:blip r:embed="rId108">
              <a:extLst>
                <a:ext uri="{28A0092B-C50C-407E-A947-70E740481C1C}">
                  <a14:useLocalDpi xmlns:a14="http://schemas.microsoft.com/office/drawing/2010/main" val="0"/>
                </a:ext>
              </a:extLst>
            </a:blip>
            <a:srcRect l="24884" r="23372" b="46072"/>
            <a:stretch/>
          </p:blipFill>
          <p:spPr>
            <a:xfrm>
              <a:off x="3016842" y="4495234"/>
              <a:ext cx="137762" cy="116769"/>
            </a:xfrm>
            <a:prstGeom prst="rect">
              <a:avLst/>
            </a:prstGeom>
          </p:spPr>
        </p:pic>
      </p:grpSp>
      <p:grpSp>
        <p:nvGrpSpPr>
          <p:cNvPr id="544" name="Group 543">
            <a:extLst>
              <a:ext uri="{FF2B5EF4-FFF2-40B4-BE49-F238E27FC236}">
                <a16:creationId xmlns:a16="http://schemas.microsoft.com/office/drawing/2014/main" id="{A4B4D013-E0B8-4D3F-BEC4-E3264884F8CC}"/>
              </a:ext>
            </a:extLst>
          </p:cNvPr>
          <p:cNvGrpSpPr/>
          <p:nvPr/>
        </p:nvGrpSpPr>
        <p:grpSpPr>
          <a:xfrm>
            <a:off x="1312839" y="3828130"/>
            <a:ext cx="334652" cy="252616"/>
            <a:chOff x="7987238" y="1610486"/>
            <a:chExt cx="506061" cy="382007"/>
          </a:xfrm>
        </p:grpSpPr>
        <p:sp>
          <p:nvSpPr>
            <p:cNvPr id="545" name="Rectangle 544">
              <a:extLst>
                <a:ext uri="{FF2B5EF4-FFF2-40B4-BE49-F238E27FC236}">
                  <a16:creationId xmlns:a16="http://schemas.microsoft.com/office/drawing/2014/main" id="{33B480E1-8683-4F21-B56D-4787259FD8B8}"/>
                </a:ext>
              </a:extLst>
            </p:cNvPr>
            <p:cNvSpPr/>
            <p:nvPr/>
          </p:nvSpPr>
          <p:spPr bwMode="auto">
            <a:xfrm>
              <a:off x="7994852" y="1610486"/>
              <a:ext cx="498447" cy="302717"/>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46" name="Group 545">
              <a:extLst>
                <a:ext uri="{FF2B5EF4-FFF2-40B4-BE49-F238E27FC236}">
                  <a16:creationId xmlns:a16="http://schemas.microsoft.com/office/drawing/2014/main" id="{7B215366-1E3C-42F8-BD5B-C014A5821FA3}"/>
                </a:ext>
              </a:extLst>
            </p:cNvPr>
            <p:cNvGrpSpPr/>
            <p:nvPr/>
          </p:nvGrpSpPr>
          <p:grpSpPr>
            <a:xfrm>
              <a:off x="7987238" y="1610486"/>
              <a:ext cx="498447" cy="382007"/>
              <a:chOff x="9563138" y="2462727"/>
              <a:chExt cx="516394" cy="395761"/>
            </a:xfrm>
          </p:grpSpPr>
          <p:sp>
            <p:nvSpPr>
              <p:cNvPr id="547" name="monitor">
                <a:extLst>
                  <a:ext uri="{FF2B5EF4-FFF2-40B4-BE49-F238E27FC236}">
                    <a16:creationId xmlns:a16="http://schemas.microsoft.com/office/drawing/2014/main" id="{FBF73AD5-5BFD-4B44-81C4-AACB013B9FC0}"/>
                  </a:ext>
                </a:extLst>
              </p:cNvPr>
              <p:cNvSpPr>
                <a:spLocks noChangeAspect="1" noEditPoints="1"/>
              </p:cNvSpPr>
              <p:nvPr/>
            </p:nvSpPr>
            <p:spPr bwMode="auto">
              <a:xfrm>
                <a:off x="9563138" y="2462727"/>
                <a:ext cx="516394" cy="395761"/>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548" name="Group 547">
                <a:extLst>
                  <a:ext uri="{FF2B5EF4-FFF2-40B4-BE49-F238E27FC236}">
                    <a16:creationId xmlns:a16="http://schemas.microsoft.com/office/drawing/2014/main" id="{2A32B837-E558-41B3-8A07-DB213973751C}"/>
                  </a:ext>
                </a:extLst>
              </p:cNvPr>
              <p:cNvGrpSpPr/>
              <p:nvPr/>
            </p:nvGrpSpPr>
            <p:grpSpPr>
              <a:xfrm>
                <a:off x="9746672" y="2545410"/>
                <a:ext cx="107950" cy="134938"/>
                <a:chOff x="9444088" y="2885171"/>
                <a:chExt cx="107950" cy="134938"/>
              </a:xfrm>
              <a:solidFill>
                <a:schemeClr val="tx1"/>
              </a:solidFill>
            </p:grpSpPr>
            <p:sp>
              <p:nvSpPr>
                <p:cNvPr id="549" name="Freeform 26">
                  <a:extLst>
                    <a:ext uri="{FF2B5EF4-FFF2-40B4-BE49-F238E27FC236}">
                      <a16:creationId xmlns:a16="http://schemas.microsoft.com/office/drawing/2014/main" id="{F2A8FBD2-35F6-4ADF-8923-19BF05D3CBA0}"/>
                    </a:ext>
                  </a:extLst>
                </p:cNvPr>
                <p:cNvSpPr>
                  <a:spLocks/>
                </p:cNvSpPr>
                <p:nvPr/>
              </p:nvSpPr>
              <p:spPr bwMode="auto">
                <a:xfrm>
                  <a:off x="9496476" y="2885171"/>
                  <a:ext cx="30163" cy="31750"/>
                </a:xfrm>
                <a:custGeom>
                  <a:avLst/>
                  <a:gdLst>
                    <a:gd name="T0" fmla="*/ 179 w 188"/>
                    <a:gd name="T1" fmla="*/ 0 h 196"/>
                    <a:gd name="T2" fmla="*/ 45 w 188"/>
                    <a:gd name="T3" fmla="*/ 72 h 196"/>
                    <a:gd name="T4" fmla="*/ 12 w 188"/>
                    <a:gd name="T5" fmla="*/ 195 h 196"/>
                    <a:gd name="T6" fmla="*/ 141 w 188"/>
                    <a:gd name="T7" fmla="*/ 128 h 196"/>
                    <a:gd name="T8" fmla="*/ 179 w 188"/>
                    <a:gd name="T9" fmla="*/ 0 h 196"/>
                  </a:gdLst>
                  <a:ahLst/>
                  <a:cxnLst>
                    <a:cxn ang="0">
                      <a:pos x="T0" y="T1"/>
                    </a:cxn>
                    <a:cxn ang="0">
                      <a:pos x="T2" y="T3"/>
                    </a:cxn>
                    <a:cxn ang="0">
                      <a:pos x="T4" y="T5"/>
                    </a:cxn>
                    <a:cxn ang="0">
                      <a:pos x="T6" y="T7"/>
                    </a:cxn>
                    <a:cxn ang="0">
                      <a:pos x="T8" y="T9"/>
                    </a:cxn>
                  </a:cxnLst>
                  <a:rect l="0" t="0" r="r" b="b"/>
                  <a:pathLst>
                    <a:path w="188" h="196">
                      <a:moveTo>
                        <a:pt x="179" y="0"/>
                      </a:moveTo>
                      <a:cubicBezTo>
                        <a:pt x="179" y="0"/>
                        <a:pt x="90" y="8"/>
                        <a:pt x="45" y="72"/>
                      </a:cubicBezTo>
                      <a:cubicBezTo>
                        <a:pt x="0" y="136"/>
                        <a:pt x="12" y="195"/>
                        <a:pt x="12" y="195"/>
                      </a:cubicBezTo>
                      <a:cubicBezTo>
                        <a:pt x="12" y="195"/>
                        <a:pt x="90" y="196"/>
                        <a:pt x="141" y="128"/>
                      </a:cubicBezTo>
                      <a:cubicBezTo>
                        <a:pt x="188" y="66"/>
                        <a:pt x="179" y="0"/>
                        <a:pt x="179"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50" name="Freeform 27">
                  <a:extLst>
                    <a:ext uri="{FF2B5EF4-FFF2-40B4-BE49-F238E27FC236}">
                      <a16:creationId xmlns:a16="http://schemas.microsoft.com/office/drawing/2014/main" id="{0C296D91-1F40-4B7B-BE78-136A07DDD14A}"/>
                    </a:ext>
                  </a:extLst>
                </p:cNvPr>
                <p:cNvSpPr>
                  <a:spLocks/>
                </p:cNvSpPr>
                <p:nvPr/>
              </p:nvSpPr>
              <p:spPr bwMode="auto">
                <a:xfrm>
                  <a:off x="9444088" y="2916921"/>
                  <a:ext cx="107950" cy="103188"/>
                </a:xfrm>
                <a:custGeom>
                  <a:avLst/>
                  <a:gdLst>
                    <a:gd name="T0" fmla="*/ 662 w 682"/>
                    <a:gd name="T1" fmla="*/ 87 h 643"/>
                    <a:gd name="T2" fmla="*/ 499 w 682"/>
                    <a:gd name="T3" fmla="*/ 2 h 643"/>
                    <a:gd name="T4" fmla="*/ 424 w 682"/>
                    <a:gd name="T5" fmla="*/ 16 h 643"/>
                    <a:gd name="T6" fmla="*/ 345 w 682"/>
                    <a:gd name="T7" fmla="*/ 41 h 643"/>
                    <a:gd name="T8" fmla="*/ 286 w 682"/>
                    <a:gd name="T9" fmla="*/ 22 h 643"/>
                    <a:gd name="T10" fmla="*/ 201 w 682"/>
                    <a:gd name="T11" fmla="*/ 4 h 643"/>
                    <a:gd name="T12" fmla="*/ 82 w 682"/>
                    <a:gd name="T13" fmla="*/ 53 h 643"/>
                    <a:gd name="T14" fmla="*/ 0 w 682"/>
                    <a:gd name="T15" fmla="*/ 261 h 643"/>
                    <a:gd name="T16" fmla="*/ 58 w 682"/>
                    <a:gd name="T17" fmla="*/ 484 h 643"/>
                    <a:gd name="T18" fmla="*/ 143 w 682"/>
                    <a:gd name="T19" fmla="*/ 603 h 643"/>
                    <a:gd name="T20" fmla="*/ 209 w 682"/>
                    <a:gd name="T21" fmla="*/ 639 h 643"/>
                    <a:gd name="T22" fmla="*/ 258 w 682"/>
                    <a:gd name="T23" fmla="*/ 634 h 643"/>
                    <a:gd name="T24" fmla="*/ 321 w 682"/>
                    <a:gd name="T25" fmla="*/ 609 h 643"/>
                    <a:gd name="T26" fmla="*/ 406 w 682"/>
                    <a:gd name="T27" fmla="*/ 612 h 643"/>
                    <a:gd name="T28" fmla="*/ 492 w 682"/>
                    <a:gd name="T29" fmla="*/ 640 h 643"/>
                    <a:gd name="T30" fmla="*/ 609 w 682"/>
                    <a:gd name="T31" fmla="*/ 560 h 643"/>
                    <a:gd name="T32" fmla="*/ 671 w 682"/>
                    <a:gd name="T33" fmla="*/ 452 h 643"/>
                    <a:gd name="T34" fmla="*/ 682 w 682"/>
                    <a:gd name="T35" fmla="*/ 414 h 643"/>
                    <a:gd name="T36" fmla="*/ 631 w 682"/>
                    <a:gd name="T37" fmla="*/ 382 h 643"/>
                    <a:gd name="T38" fmla="*/ 572 w 682"/>
                    <a:gd name="T39" fmla="*/ 274 h 643"/>
                    <a:gd name="T40" fmla="*/ 599 w 682"/>
                    <a:gd name="T41" fmla="*/ 147 h 643"/>
                    <a:gd name="T42" fmla="*/ 662 w 682"/>
                    <a:gd name="T43" fmla="*/ 87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2" h="643">
                      <a:moveTo>
                        <a:pt x="662" y="87"/>
                      </a:moveTo>
                      <a:cubicBezTo>
                        <a:pt x="662" y="87"/>
                        <a:pt x="614" y="2"/>
                        <a:pt x="499" y="2"/>
                      </a:cubicBezTo>
                      <a:cubicBezTo>
                        <a:pt x="499" y="2"/>
                        <a:pt x="469" y="0"/>
                        <a:pt x="424" y="16"/>
                      </a:cubicBezTo>
                      <a:cubicBezTo>
                        <a:pt x="379" y="32"/>
                        <a:pt x="367" y="41"/>
                        <a:pt x="345" y="41"/>
                      </a:cubicBezTo>
                      <a:cubicBezTo>
                        <a:pt x="345" y="41"/>
                        <a:pt x="315" y="36"/>
                        <a:pt x="286" y="22"/>
                      </a:cubicBezTo>
                      <a:cubicBezTo>
                        <a:pt x="257" y="9"/>
                        <a:pt x="226" y="4"/>
                        <a:pt x="201" y="4"/>
                      </a:cubicBezTo>
                      <a:cubicBezTo>
                        <a:pt x="176" y="4"/>
                        <a:pt x="121" y="20"/>
                        <a:pt x="82" y="53"/>
                      </a:cubicBezTo>
                      <a:cubicBezTo>
                        <a:pt x="41" y="88"/>
                        <a:pt x="0" y="152"/>
                        <a:pt x="0" y="261"/>
                      </a:cubicBezTo>
                      <a:cubicBezTo>
                        <a:pt x="0" y="370"/>
                        <a:pt x="55" y="479"/>
                        <a:pt x="58" y="484"/>
                      </a:cubicBezTo>
                      <a:cubicBezTo>
                        <a:pt x="60" y="488"/>
                        <a:pt x="120" y="584"/>
                        <a:pt x="143" y="603"/>
                      </a:cubicBezTo>
                      <a:cubicBezTo>
                        <a:pt x="167" y="623"/>
                        <a:pt x="185" y="638"/>
                        <a:pt x="209" y="639"/>
                      </a:cubicBezTo>
                      <a:cubicBezTo>
                        <a:pt x="232" y="640"/>
                        <a:pt x="245" y="638"/>
                        <a:pt x="258" y="634"/>
                      </a:cubicBezTo>
                      <a:cubicBezTo>
                        <a:pt x="270" y="629"/>
                        <a:pt x="305" y="611"/>
                        <a:pt x="321" y="609"/>
                      </a:cubicBezTo>
                      <a:cubicBezTo>
                        <a:pt x="337" y="608"/>
                        <a:pt x="362" y="598"/>
                        <a:pt x="406" y="612"/>
                      </a:cubicBezTo>
                      <a:cubicBezTo>
                        <a:pt x="450" y="626"/>
                        <a:pt x="464" y="643"/>
                        <a:pt x="492" y="640"/>
                      </a:cubicBezTo>
                      <a:cubicBezTo>
                        <a:pt x="520" y="636"/>
                        <a:pt x="557" y="635"/>
                        <a:pt x="609" y="560"/>
                      </a:cubicBezTo>
                      <a:cubicBezTo>
                        <a:pt x="626" y="536"/>
                        <a:pt x="669" y="463"/>
                        <a:pt x="671" y="452"/>
                      </a:cubicBezTo>
                      <a:cubicBezTo>
                        <a:pt x="673" y="441"/>
                        <a:pt x="682" y="427"/>
                        <a:pt x="682" y="414"/>
                      </a:cubicBezTo>
                      <a:cubicBezTo>
                        <a:pt x="682" y="414"/>
                        <a:pt x="642" y="394"/>
                        <a:pt x="631" y="382"/>
                      </a:cubicBezTo>
                      <a:cubicBezTo>
                        <a:pt x="615" y="364"/>
                        <a:pt x="584" y="338"/>
                        <a:pt x="572" y="274"/>
                      </a:cubicBezTo>
                      <a:cubicBezTo>
                        <a:pt x="561" y="211"/>
                        <a:pt x="592" y="155"/>
                        <a:pt x="599" y="147"/>
                      </a:cubicBezTo>
                      <a:cubicBezTo>
                        <a:pt x="606" y="139"/>
                        <a:pt x="641" y="96"/>
                        <a:pt x="662" y="8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grpSp>
      <p:grpSp>
        <p:nvGrpSpPr>
          <p:cNvPr id="18" name="Group 17">
            <a:extLst>
              <a:ext uri="{FF2B5EF4-FFF2-40B4-BE49-F238E27FC236}">
                <a16:creationId xmlns:a16="http://schemas.microsoft.com/office/drawing/2014/main" id="{1D433F51-BDAD-417E-978F-384EA8745069}"/>
              </a:ext>
            </a:extLst>
          </p:cNvPr>
          <p:cNvGrpSpPr/>
          <p:nvPr/>
        </p:nvGrpSpPr>
        <p:grpSpPr>
          <a:xfrm>
            <a:off x="266024" y="4531618"/>
            <a:ext cx="1530464" cy="826602"/>
            <a:chOff x="266024" y="4531618"/>
            <a:chExt cx="1530464" cy="826602"/>
          </a:xfrm>
        </p:grpSpPr>
        <p:grpSp>
          <p:nvGrpSpPr>
            <p:cNvPr id="621" name="Group 620">
              <a:extLst>
                <a:ext uri="{FF2B5EF4-FFF2-40B4-BE49-F238E27FC236}">
                  <a16:creationId xmlns:a16="http://schemas.microsoft.com/office/drawing/2014/main" id="{BFC5DC8A-CD44-40BC-AF2E-93069BD620DC}"/>
                </a:ext>
              </a:extLst>
            </p:cNvPr>
            <p:cNvGrpSpPr/>
            <p:nvPr/>
          </p:nvGrpSpPr>
          <p:grpSpPr>
            <a:xfrm>
              <a:off x="266024" y="4531618"/>
              <a:ext cx="1530464" cy="826602"/>
              <a:chOff x="642736" y="6066403"/>
              <a:chExt cx="1530464" cy="826602"/>
            </a:xfrm>
          </p:grpSpPr>
          <p:sp>
            <p:nvSpPr>
              <p:cNvPr id="622" name="Rectangle 621">
                <a:hlinkClick r:id="rId109" tooltip="Windows Defender Advanced Threat Protection (ATP) provides a broad set of powerful protective controls in Windows 10 + Endpoint Detection and Response (EDR) across platforms (via partners) + Automated Incident Response Services"/>
                <a:extLst>
                  <a:ext uri="{FF2B5EF4-FFF2-40B4-BE49-F238E27FC236}">
                    <a16:creationId xmlns:a16="http://schemas.microsoft.com/office/drawing/2014/main" id="{861B52B9-C9BF-4E8F-8F85-379792DACC29}"/>
                  </a:ext>
                </a:extLst>
              </p:cNvPr>
              <p:cNvSpPr/>
              <p:nvPr/>
            </p:nvSpPr>
            <p:spPr>
              <a:xfrm>
                <a:off x="642736" y="6066403"/>
                <a:ext cx="1530464" cy="826602"/>
              </a:xfrm>
              <a:prstGeom prst="rect">
                <a:avLst/>
              </a:prstGeom>
              <a:solidFill>
                <a:schemeClr val="bg1">
                  <a:lumMod val="95000"/>
                </a:schemeClr>
              </a:solid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182880" rIns="45720" rtlCol="0" anchor="t">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97000"/>
                  </a:lnSpc>
                  <a:spcBef>
                    <a:spcPts val="0"/>
                  </a:spcBef>
                  <a:spcAft>
                    <a:spcPts val="0"/>
                  </a:spcAft>
                  <a:buClrTx/>
                  <a:buSzTx/>
                  <a:buFontTx/>
                  <a:buNone/>
                  <a:tabLst/>
                  <a:defRPr/>
                </a:pPr>
                <a:r>
                  <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 Windows Defender ATP</a:t>
                </a:r>
              </a:p>
            </p:txBody>
          </p:sp>
          <p:pic>
            <p:nvPicPr>
              <p:cNvPr id="623" name="Picture 622">
                <a:extLst>
                  <a:ext uri="{FF2B5EF4-FFF2-40B4-BE49-F238E27FC236}">
                    <a16:creationId xmlns:a16="http://schemas.microsoft.com/office/drawing/2014/main" id="{6B0059E0-23ED-413E-BFB0-A0AEE244C9CC}"/>
                  </a:ext>
                </a:extLst>
              </p:cNvPr>
              <p:cNvPicPr>
                <a:picLocks noChangeAspect="1"/>
              </p:cNvPicPr>
              <p:nvPr/>
            </p:nvPicPr>
            <p:blipFill>
              <a:blip r:embed="rId110">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12714" y="6116775"/>
                <a:ext cx="117209" cy="117209"/>
              </a:xfrm>
              <a:prstGeom prst="rect">
                <a:avLst/>
              </a:prstGeom>
            </p:spPr>
          </p:pic>
        </p:grpSp>
        <p:pic>
          <p:nvPicPr>
            <p:cNvPr id="608" name="Picture 607">
              <a:extLst>
                <a:ext uri="{FF2B5EF4-FFF2-40B4-BE49-F238E27FC236}">
                  <a16:creationId xmlns:a16="http://schemas.microsoft.com/office/drawing/2014/main" id="{B77B379C-6D23-401B-AC4F-0077ED3B9F0A}"/>
                </a:ext>
              </a:extLst>
            </p:cNvPr>
            <p:cNvPicPr>
              <a:picLocks noChangeAspect="1"/>
            </p:cNvPicPr>
            <p:nvPr/>
          </p:nvPicPr>
          <p:blipFill rotWithShape="1">
            <a:blip r:embed="rId33" cstate="print">
              <a:duotone>
                <a:schemeClr val="accent1">
                  <a:shade val="45000"/>
                  <a:satMod val="135000"/>
                </a:schemeClr>
                <a:prstClr val="white"/>
              </a:duotone>
              <a:extLst>
                <a:ext uri="{28A0092B-C50C-407E-A947-70E740481C1C}">
                  <a14:useLocalDpi xmlns:a14="http://schemas.microsoft.com/office/drawing/2010/main" val="0"/>
                </a:ext>
              </a:extLst>
            </a:blip>
            <a:srcRect l="-2"/>
            <a:stretch/>
          </p:blipFill>
          <p:spPr>
            <a:xfrm>
              <a:off x="1552616" y="4772356"/>
              <a:ext cx="138191" cy="105225"/>
            </a:xfrm>
            <a:prstGeom prst="rect">
              <a:avLst/>
            </a:prstGeom>
          </p:spPr>
        </p:pic>
        <p:grpSp>
          <p:nvGrpSpPr>
            <p:cNvPr id="640" name="Group 639">
              <a:extLst>
                <a:ext uri="{FF2B5EF4-FFF2-40B4-BE49-F238E27FC236}">
                  <a16:creationId xmlns:a16="http://schemas.microsoft.com/office/drawing/2014/main" id="{35078F10-A19D-4FF2-8AC7-11A69C5B8372}"/>
                </a:ext>
              </a:extLst>
            </p:cNvPr>
            <p:cNvGrpSpPr/>
            <p:nvPr/>
          </p:nvGrpSpPr>
          <p:grpSpPr>
            <a:xfrm>
              <a:off x="1434370" y="4744861"/>
              <a:ext cx="116598" cy="222844"/>
              <a:chOff x="2136298" y="4226790"/>
              <a:chExt cx="196678" cy="375893"/>
            </a:xfrm>
          </p:grpSpPr>
          <p:sp>
            <p:nvSpPr>
              <p:cNvPr id="678" name="Rectangle 677">
                <a:extLst>
                  <a:ext uri="{FF2B5EF4-FFF2-40B4-BE49-F238E27FC236}">
                    <a16:creationId xmlns:a16="http://schemas.microsoft.com/office/drawing/2014/main" id="{425B0550-A193-4E59-9B93-4D478F4B5977}"/>
                  </a:ext>
                </a:extLst>
              </p:cNvPr>
              <p:cNvSpPr/>
              <p:nvPr/>
            </p:nvSpPr>
            <p:spPr bwMode="auto">
              <a:xfrm>
                <a:off x="2138191" y="4226790"/>
                <a:ext cx="194785" cy="375893"/>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83" name="server">
                <a:extLst>
                  <a:ext uri="{FF2B5EF4-FFF2-40B4-BE49-F238E27FC236}">
                    <a16:creationId xmlns:a16="http://schemas.microsoft.com/office/drawing/2014/main" id="{AB8F5D7B-0D15-4662-96A1-CCF2D2750A28}"/>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641" name="Oval 640">
              <a:extLst>
                <a:ext uri="{FF2B5EF4-FFF2-40B4-BE49-F238E27FC236}">
                  <a16:creationId xmlns:a16="http://schemas.microsoft.com/office/drawing/2014/main" id="{525742A0-6393-40EF-9FEF-A9D1E9029548}"/>
                </a:ext>
              </a:extLst>
            </p:cNvPr>
            <p:cNvSpPr/>
            <p:nvPr/>
          </p:nvSpPr>
          <p:spPr bwMode="auto">
            <a:xfrm>
              <a:off x="1489735" y="4850994"/>
              <a:ext cx="142508" cy="14250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44" name="Picture 643">
              <a:extLst>
                <a:ext uri="{FF2B5EF4-FFF2-40B4-BE49-F238E27FC236}">
                  <a16:creationId xmlns:a16="http://schemas.microsoft.com/office/drawing/2014/main" id="{459E81B9-6178-45FA-ADC0-B8DF61655047}"/>
                </a:ext>
              </a:extLst>
            </p:cNvPr>
            <p:cNvPicPr>
              <a:picLocks noChangeAspect="1"/>
            </p:cNvPicPr>
            <p:nvPr/>
          </p:nvPicPr>
          <p:blipFill rotWithShape="1">
            <a:blip r:embed="rId34" cstate="email">
              <a:extLst>
                <a:ext uri="{28A0092B-C50C-407E-A947-70E740481C1C}">
                  <a14:useLocalDpi xmlns:a14="http://schemas.microsoft.com/office/drawing/2010/main"/>
                </a:ext>
              </a:extLst>
            </a:blip>
            <a:srcRect r="83295"/>
            <a:stretch/>
          </p:blipFill>
          <p:spPr>
            <a:xfrm>
              <a:off x="1614831" y="4877476"/>
              <a:ext cx="100469" cy="87602"/>
            </a:xfrm>
            <a:prstGeom prst="rect">
              <a:avLst/>
            </a:prstGeom>
          </p:spPr>
        </p:pic>
        <p:grpSp>
          <p:nvGrpSpPr>
            <p:cNvPr id="714" name="Group 713">
              <a:extLst>
                <a:ext uri="{FF2B5EF4-FFF2-40B4-BE49-F238E27FC236}">
                  <a16:creationId xmlns:a16="http://schemas.microsoft.com/office/drawing/2014/main" id="{15AE964E-EE4D-469B-80A9-177DE87B2A2F}"/>
                </a:ext>
              </a:extLst>
            </p:cNvPr>
            <p:cNvGrpSpPr/>
            <p:nvPr/>
          </p:nvGrpSpPr>
          <p:grpSpPr>
            <a:xfrm>
              <a:off x="929436" y="4810091"/>
              <a:ext cx="204812" cy="156967"/>
              <a:chOff x="2892310" y="4439341"/>
              <a:chExt cx="376337" cy="288423"/>
            </a:xfrm>
          </p:grpSpPr>
          <p:sp>
            <p:nvSpPr>
              <p:cNvPr id="736" name="monitor">
                <a:extLst>
                  <a:ext uri="{FF2B5EF4-FFF2-40B4-BE49-F238E27FC236}">
                    <a16:creationId xmlns:a16="http://schemas.microsoft.com/office/drawing/2014/main" id="{C1838BB7-74D8-4817-9982-230DF1FFD24B}"/>
                  </a:ext>
                </a:extLst>
              </p:cNvPr>
              <p:cNvSpPr>
                <a:spLocks noChangeAspect="1" noEditPoints="1"/>
              </p:cNvSpPr>
              <p:nvPr/>
            </p:nvSpPr>
            <p:spPr bwMode="auto">
              <a:xfrm>
                <a:off x="2892310" y="4439341"/>
                <a:ext cx="376337" cy="288423"/>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chemeClr val="accent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38" name="Rectangle 737">
                <a:extLst>
                  <a:ext uri="{FF2B5EF4-FFF2-40B4-BE49-F238E27FC236}">
                    <a16:creationId xmlns:a16="http://schemas.microsoft.com/office/drawing/2014/main" id="{3A07B797-2BE0-463A-A7ED-B5985D026DAD}"/>
                  </a:ext>
                </a:extLst>
              </p:cNvPr>
              <p:cNvSpPr/>
              <p:nvPr/>
            </p:nvSpPr>
            <p:spPr bwMode="auto">
              <a:xfrm>
                <a:off x="2892310" y="4439341"/>
                <a:ext cx="376337" cy="228557"/>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40" name="Picture 739">
                <a:extLst>
                  <a:ext uri="{FF2B5EF4-FFF2-40B4-BE49-F238E27FC236}">
                    <a16:creationId xmlns:a16="http://schemas.microsoft.com/office/drawing/2014/main" id="{3329031B-3486-416C-BFE9-7F0EC6367E27}"/>
                  </a:ext>
                </a:extLst>
              </p:cNvPr>
              <p:cNvPicPr>
                <a:picLocks noChangeAspect="1"/>
              </p:cNvPicPr>
              <p:nvPr/>
            </p:nvPicPr>
            <p:blipFill rotWithShape="1">
              <a:blip r:embed="rId108">
                <a:extLst>
                  <a:ext uri="{28A0092B-C50C-407E-A947-70E740481C1C}">
                    <a14:useLocalDpi xmlns:a14="http://schemas.microsoft.com/office/drawing/2010/main" val="0"/>
                  </a:ext>
                </a:extLst>
              </a:blip>
              <a:srcRect l="24884" r="23372" b="46072"/>
              <a:stretch/>
            </p:blipFill>
            <p:spPr>
              <a:xfrm>
                <a:off x="3016842" y="4495234"/>
                <a:ext cx="137762" cy="116769"/>
              </a:xfrm>
              <a:prstGeom prst="rect">
                <a:avLst/>
              </a:prstGeom>
            </p:spPr>
          </p:pic>
        </p:grpSp>
        <p:grpSp>
          <p:nvGrpSpPr>
            <p:cNvPr id="741" name="Group 740">
              <a:extLst>
                <a:ext uri="{FF2B5EF4-FFF2-40B4-BE49-F238E27FC236}">
                  <a16:creationId xmlns:a16="http://schemas.microsoft.com/office/drawing/2014/main" id="{DCC257B9-7BED-4064-AFBD-6CBF48550CBD}"/>
                </a:ext>
              </a:extLst>
            </p:cNvPr>
            <p:cNvGrpSpPr/>
            <p:nvPr/>
          </p:nvGrpSpPr>
          <p:grpSpPr>
            <a:xfrm>
              <a:off x="1180339" y="4810091"/>
              <a:ext cx="207940" cy="156966"/>
              <a:chOff x="7987238" y="1610486"/>
              <a:chExt cx="506061" cy="382007"/>
            </a:xfrm>
          </p:grpSpPr>
          <p:sp>
            <p:nvSpPr>
              <p:cNvPr id="742" name="Rectangle 741">
                <a:extLst>
                  <a:ext uri="{FF2B5EF4-FFF2-40B4-BE49-F238E27FC236}">
                    <a16:creationId xmlns:a16="http://schemas.microsoft.com/office/drawing/2014/main" id="{EB9ED279-56FB-424D-89B2-CDAED78429E4}"/>
                  </a:ext>
                </a:extLst>
              </p:cNvPr>
              <p:cNvSpPr/>
              <p:nvPr/>
            </p:nvSpPr>
            <p:spPr bwMode="auto">
              <a:xfrm>
                <a:off x="7994852" y="1610486"/>
                <a:ext cx="498447" cy="302717"/>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43" name="Group 742">
                <a:extLst>
                  <a:ext uri="{FF2B5EF4-FFF2-40B4-BE49-F238E27FC236}">
                    <a16:creationId xmlns:a16="http://schemas.microsoft.com/office/drawing/2014/main" id="{DE50C12E-0FA7-4749-BFBB-910956DEE8DE}"/>
                  </a:ext>
                </a:extLst>
              </p:cNvPr>
              <p:cNvGrpSpPr/>
              <p:nvPr/>
            </p:nvGrpSpPr>
            <p:grpSpPr>
              <a:xfrm>
                <a:off x="7987238" y="1610486"/>
                <a:ext cx="498447" cy="382007"/>
                <a:chOff x="9563138" y="2462727"/>
                <a:chExt cx="516394" cy="395761"/>
              </a:xfrm>
            </p:grpSpPr>
            <p:sp>
              <p:nvSpPr>
                <p:cNvPr id="744" name="monitor">
                  <a:extLst>
                    <a:ext uri="{FF2B5EF4-FFF2-40B4-BE49-F238E27FC236}">
                      <a16:creationId xmlns:a16="http://schemas.microsoft.com/office/drawing/2014/main" id="{AA54E500-74FF-4189-8A48-B6F5DA7ACF66}"/>
                    </a:ext>
                  </a:extLst>
                </p:cNvPr>
                <p:cNvSpPr>
                  <a:spLocks noChangeAspect="1" noEditPoints="1"/>
                </p:cNvSpPr>
                <p:nvPr/>
              </p:nvSpPr>
              <p:spPr bwMode="auto">
                <a:xfrm>
                  <a:off x="9563138" y="2462727"/>
                  <a:ext cx="516394" cy="395761"/>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745" name="Group 744">
                  <a:extLst>
                    <a:ext uri="{FF2B5EF4-FFF2-40B4-BE49-F238E27FC236}">
                      <a16:creationId xmlns:a16="http://schemas.microsoft.com/office/drawing/2014/main" id="{E146D5C5-B6FA-4BDF-82AB-6C651D9E1132}"/>
                    </a:ext>
                  </a:extLst>
                </p:cNvPr>
                <p:cNvGrpSpPr/>
                <p:nvPr/>
              </p:nvGrpSpPr>
              <p:grpSpPr>
                <a:xfrm>
                  <a:off x="9746672" y="2545410"/>
                  <a:ext cx="107950" cy="134938"/>
                  <a:chOff x="9444088" y="2885171"/>
                  <a:chExt cx="107950" cy="134938"/>
                </a:xfrm>
                <a:solidFill>
                  <a:schemeClr val="tx1"/>
                </a:solidFill>
              </p:grpSpPr>
              <p:sp>
                <p:nvSpPr>
                  <p:cNvPr id="747" name="Freeform 26">
                    <a:extLst>
                      <a:ext uri="{FF2B5EF4-FFF2-40B4-BE49-F238E27FC236}">
                        <a16:creationId xmlns:a16="http://schemas.microsoft.com/office/drawing/2014/main" id="{E9C4AFE7-5B06-4BEC-A6C4-EE31FF6F6575}"/>
                      </a:ext>
                    </a:extLst>
                  </p:cNvPr>
                  <p:cNvSpPr>
                    <a:spLocks/>
                  </p:cNvSpPr>
                  <p:nvPr/>
                </p:nvSpPr>
                <p:spPr bwMode="auto">
                  <a:xfrm>
                    <a:off x="9496476" y="2885171"/>
                    <a:ext cx="30163" cy="31750"/>
                  </a:xfrm>
                  <a:custGeom>
                    <a:avLst/>
                    <a:gdLst>
                      <a:gd name="T0" fmla="*/ 179 w 188"/>
                      <a:gd name="T1" fmla="*/ 0 h 196"/>
                      <a:gd name="T2" fmla="*/ 45 w 188"/>
                      <a:gd name="T3" fmla="*/ 72 h 196"/>
                      <a:gd name="T4" fmla="*/ 12 w 188"/>
                      <a:gd name="T5" fmla="*/ 195 h 196"/>
                      <a:gd name="T6" fmla="*/ 141 w 188"/>
                      <a:gd name="T7" fmla="*/ 128 h 196"/>
                      <a:gd name="T8" fmla="*/ 179 w 188"/>
                      <a:gd name="T9" fmla="*/ 0 h 196"/>
                    </a:gdLst>
                    <a:ahLst/>
                    <a:cxnLst>
                      <a:cxn ang="0">
                        <a:pos x="T0" y="T1"/>
                      </a:cxn>
                      <a:cxn ang="0">
                        <a:pos x="T2" y="T3"/>
                      </a:cxn>
                      <a:cxn ang="0">
                        <a:pos x="T4" y="T5"/>
                      </a:cxn>
                      <a:cxn ang="0">
                        <a:pos x="T6" y="T7"/>
                      </a:cxn>
                      <a:cxn ang="0">
                        <a:pos x="T8" y="T9"/>
                      </a:cxn>
                    </a:cxnLst>
                    <a:rect l="0" t="0" r="r" b="b"/>
                    <a:pathLst>
                      <a:path w="188" h="196">
                        <a:moveTo>
                          <a:pt x="179" y="0"/>
                        </a:moveTo>
                        <a:cubicBezTo>
                          <a:pt x="179" y="0"/>
                          <a:pt x="90" y="8"/>
                          <a:pt x="45" y="72"/>
                        </a:cubicBezTo>
                        <a:cubicBezTo>
                          <a:pt x="0" y="136"/>
                          <a:pt x="12" y="195"/>
                          <a:pt x="12" y="195"/>
                        </a:cubicBezTo>
                        <a:cubicBezTo>
                          <a:pt x="12" y="195"/>
                          <a:pt x="90" y="196"/>
                          <a:pt x="141" y="128"/>
                        </a:cubicBezTo>
                        <a:cubicBezTo>
                          <a:pt x="188" y="66"/>
                          <a:pt x="179" y="0"/>
                          <a:pt x="179"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48" name="Freeform 27">
                    <a:extLst>
                      <a:ext uri="{FF2B5EF4-FFF2-40B4-BE49-F238E27FC236}">
                        <a16:creationId xmlns:a16="http://schemas.microsoft.com/office/drawing/2014/main" id="{37446C1C-AF33-4AEB-82BD-B8EE1C31EA79}"/>
                      </a:ext>
                    </a:extLst>
                  </p:cNvPr>
                  <p:cNvSpPr>
                    <a:spLocks/>
                  </p:cNvSpPr>
                  <p:nvPr/>
                </p:nvSpPr>
                <p:spPr bwMode="auto">
                  <a:xfrm>
                    <a:off x="9444088" y="2916921"/>
                    <a:ext cx="107950" cy="103188"/>
                  </a:xfrm>
                  <a:custGeom>
                    <a:avLst/>
                    <a:gdLst>
                      <a:gd name="T0" fmla="*/ 662 w 682"/>
                      <a:gd name="T1" fmla="*/ 87 h 643"/>
                      <a:gd name="T2" fmla="*/ 499 w 682"/>
                      <a:gd name="T3" fmla="*/ 2 h 643"/>
                      <a:gd name="T4" fmla="*/ 424 w 682"/>
                      <a:gd name="T5" fmla="*/ 16 h 643"/>
                      <a:gd name="T6" fmla="*/ 345 w 682"/>
                      <a:gd name="T7" fmla="*/ 41 h 643"/>
                      <a:gd name="T8" fmla="*/ 286 w 682"/>
                      <a:gd name="T9" fmla="*/ 22 h 643"/>
                      <a:gd name="T10" fmla="*/ 201 w 682"/>
                      <a:gd name="T11" fmla="*/ 4 h 643"/>
                      <a:gd name="T12" fmla="*/ 82 w 682"/>
                      <a:gd name="T13" fmla="*/ 53 h 643"/>
                      <a:gd name="T14" fmla="*/ 0 w 682"/>
                      <a:gd name="T15" fmla="*/ 261 h 643"/>
                      <a:gd name="T16" fmla="*/ 58 w 682"/>
                      <a:gd name="T17" fmla="*/ 484 h 643"/>
                      <a:gd name="T18" fmla="*/ 143 w 682"/>
                      <a:gd name="T19" fmla="*/ 603 h 643"/>
                      <a:gd name="T20" fmla="*/ 209 w 682"/>
                      <a:gd name="T21" fmla="*/ 639 h 643"/>
                      <a:gd name="T22" fmla="*/ 258 w 682"/>
                      <a:gd name="T23" fmla="*/ 634 h 643"/>
                      <a:gd name="T24" fmla="*/ 321 w 682"/>
                      <a:gd name="T25" fmla="*/ 609 h 643"/>
                      <a:gd name="T26" fmla="*/ 406 w 682"/>
                      <a:gd name="T27" fmla="*/ 612 h 643"/>
                      <a:gd name="T28" fmla="*/ 492 w 682"/>
                      <a:gd name="T29" fmla="*/ 640 h 643"/>
                      <a:gd name="T30" fmla="*/ 609 w 682"/>
                      <a:gd name="T31" fmla="*/ 560 h 643"/>
                      <a:gd name="T32" fmla="*/ 671 w 682"/>
                      <a:gd name="T33" fmla="*/ 452 h 643"/>
                      <a:gd name="T34" fmla="*/ 682 w 682"/>
                      <a:gd name="T35" fmla="*/ 414 h 643"/>
                      <a:gd name="T36" fmla="*/ 631 w 682"/>
                      <a:gd name="T37" fmla="*/ 382 h 643"/>
                      <a:gd name="T38" fmla="*/ 572 w 682"/>
                      <a:gd name="T39" fmla="*/ 274 h 643"/>
                      <a:gd name="T40" fmla="*/ 599 w 682"/>
                      <a:gd name="T41" fmla="*/ 147 h 643"/>
                      <a:gd name="T42" fmla="*/ 662 w 682"/>
                      <a:gd name="T43" fmla="*/ 87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2" h="643">
                        <a:moveTo>
                          <a:pt x="662" y="87"/>
                        </a:moveTo>
                        <a:cubicBezTo>
                          <a:pt x="662" y="87"/>
                          <a:pt x="614" y="2"/>
                          <a:pt x="499" y="2"/>
                        </a:cubicBezTo>
                        <a:cubicBezTo>
                          <a:pt x="499" y="2"/>
                          <a:pt x="469" y="0"/>
                          <a:pt x="424" y="16"/>
                        </a:cubicBezTo>
                        <a:cubicBezTo>
                          <a:pt x="379" y="32"/>
                          <a:pt x="367" y="41"/>
                          <a:pt x="345" y="41"/>
                        </a:cubicBezTo>
                        <a:cubicBezTo>
                          <a:pt x="345" y="41"/>
                          <a:pt x="315" y="36"/>
                          <a:pt x="286" y="22"/>
                        </a:cubicBezTo>
                        <a:cubicBezTo>
                          <a:pt x="257" y="9"/>
                          <a:pt x="226" y="4"/>
                          <a:pt x="201" y="4"/>
                        </a:cubicBezTo>
                        <a:cubicBezTo>
                          <a:pt x="176" y="4"/>
                          <a:pt x="121" y="20"/>
                          <a:pt x="82" y="53"/>
                        </a:cubicBezTo>
                        <a:cubicBezTo>
                          <a:pt x="41" y="88"/>
                          <a:pt x="0" y="152"/>
                          <a:pt x="0" y="261"/>
                        </a:cubicBezTo>
                        <a:cubicBezTo>
                          <a:pt x="0" y="370"/>
                          <a:pt x="55" y="479"/>
                          <a:pt x="58" y="484"/>
                        </a:cubicBezTo>
                        <a:cubicBezTo>
                          <a:pt x="60" y="488"/>
                          <a:pt x="120" y="584"/>
                          <a:pt x="143" y="603"/>
                        </a:cubicBezTo>
                        <a:cubicBezTo>
                          <a:pt x="167" y="623"/>
                          <a:pt x="185" y="638"/>
                          <a:pt x="209" y="639"/>
                        </a:cubicBezTo>
                        <a:cubicBezTo>
                          <a:pt x="232" y="640"/>
                          <a:pt x="245" y="638"/>
                          <a:pt x="258" y="634"/>
                        </a:cubicBezTo>
                        <a:cubicBezTo>
                          <a:pt x="270" y="629"/>
                          <a:pt x="305" y="611"/>
                          <a:pt x="321" y="609"/>
                        </a:cubicBezTo>
                        <a:cubicBezTo>
                          <a:pt x="337" y="608"/>
                          <a:pt x="362" y="598"/>
                          <a:pt x="406" y="612"/>
                        </a:cubicBezTo>
                        <a:cubicBezTo>
                          <a:pt x="450" y="626"/>
                          <a:pt x="464" y="643"/>
                          <a:pt x="492" y="640"/>
                        </a:cubicBezTo>
                        <a:cubicBezTo>
                          <a:pt x="520" y="636"/>
                          <a:pt x="557" y="635"/>
                          <a:pt x="609" y="560"/>
                        </a:cubicBezTo>
                        <a:cubicBezTo>
                          <a:pt x="626" y="536"/>
                          <a:pt x="669" y="463"/>
                          <a:pt x="671" y="452"/>
                        </a:cubicBezTo>
                        <a:cubicBezTo>
                          <a:pt x="673" y="441"/>
                          <a:pt x="682" y="427"/>
                          <a:pt x="682" y="414"/>
                        </a:cubicBezTo>
                        <a:cubicBezTo>
                          <a:pt x="682" y="414"/>
                          <a:pt x="642" y="394"/>
                          <a:pt x="631" y="382"/>
                        </a:cubicBezTo>
                        <a:cubicBezTo>
                          <a:pt x="615" y="364"/>
                          <a:pt x="584" y="338"/>
                          <a:pt x="572" y="274"/>
                        </a:cubicBezTo>
                        <a:cubicBezTo>
                          <a:pt x="561" y="211"/>
                          <a:pt x="592" y="155"/>
                          <a:pt x="599" y="147"/>
                        </a:cubicBezTo>
                        <a:cubicBezTo>
                          <a:pt x="606" y="139"/>
                          <a:pt x="641" y="96"/>
                          <a:pt x="662" y="8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grpSp>
        <p:grpSp>
          <p:nvGrpSpPr>
            <p:cNvPr id="750" name="Group 749">
              <a:extLst>
                <a:ext uri="{FF2B5EF4-FFF2-40B4-BE49-F238E27FC236}">
                  <a16:creationId xmlns:a16="http://schemas.microsoft.com/office/drawing/2014/main" id="{723D657C-063C-459D-B25E-573B1A05872D}"/>
                </a:ext>
              </a:extLst>
            </p:cNvPr>
            <p:cNvGrpSpPr/>
            <p:nvPr/>
          </p:nvGrpSpPr>
          <p:grpSpPr>
            <a:xfrm>
              <a:off x="533767" y="4767288"/>
              <a:ext cx="98675" cy="163816"/>
              <a:chOff x="7084723" y="1610486"/>
              <a:chExt cx="212660" cy="353049"/>
            </a:xfrm>
          </p:grpSpPr>
          <p:sp>
            <p:nvSpPr>
              <p:cNvPr id="753" name="Rectangle 752">
                <a:extLst>
                  <a:ext uri="{FF2B5EF4-FFF2-40B4-BE49-F238E27FC236}">
                    <a16:creationId xmlns:a16="http://schemas.microsoft.com/office/drawing/2014/main" id="{43527597-0A9D-48D4-8ECC-A838B94A0305}"/>
                  </a:ext>
                </a:extLst>
              </p:cNvPr>
              <p:cNvSpPr/>
              <p:nvPr/>
            </p:nvSpPr>
            <p:spPr bwMode="auto">
              <a:xfrm>
                <a:off x="7085519" y="1610486"/>
                <a:ext cx="211864" cy="353049"/>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54" name="Group 753">
                <a:extLst>
                  <a:ext uri="{FF2B5EF4-FFF2-40B4-BE49-F238E27FC236}">
                    <a16:creationId xmlns:a16="http://schemas.microsoft.com/office/drawing/2014/main" id="{4BCD74AB-AB7F-4F59-8DCB-D89EB57D2EDB}"/>
                  </a:ext>
                </a:extLst>
              </p:cNvPr>
              <p:cNvGrpSpPr/>
              <p:nvPr/>
            </p:nvGrpSpPr>
            <p:grpSpPr>
              <a:xfrm>
                <a:off x="7138556" y="1706457"/>
                <a:ext cx="104198" cy="130248"/>
                <a:chOff x="9444088" y="2885171"/>
                <a:chExt cx="107950" cy="134938"/>
              </a:xfrm>
              <a:solidFill>
                <a:schemeClr val="bg1"/>
              </a:solidFill>
            </p:grpSpPr>
            <p:sp>
              <p:nvSpPr>
                <p:cNvPr id="757" name="Freeform 26">
                  <a:extLst>
                    <a:ext uri="{FF2B5EF4-FFF2-40B4-BE49-F238E27FC236}">
                      <a16:creationId xmlns:a16="http://schemas.microsoft.com/office/drawing/2014/main" id="{22F244AC-2EA9-4D06-AABA-1BF7D221360E}"/>
                    </a:ext>
                  </a:extLst>
                </p:cNvPr>
                <p:cNvSpPr>
                  <a:spLocks/>
                </p:cNvSpPr>
                <p:nvPr/>
              </p:nvSpPr>
              <p:spPr bwMode="auto">
                <a:xfrm>
                  <a:off x="9496476" y="2885171"/>
                  <a:ext cx="30163" cy="31750"/>
                </a:xfrm>
                <a:custGeom>
                  <a:avLst/>
                  <a:gdLst>
                    <a:gd name="T0" fmla="*/ 179 w 188"/>
                    <a:gd name="T1" fmla="*/ 0 h 196"/>
                    <a:gd name="T2" fmla="*/ 45 w 188"/>
                    <a:gd name="T3" fmla="*/ 72 h 196"/>
                    <a:gd name="T4" fmla="*/ 12 w 188"/>
                    <a:gd name="T5" fmla="*/ 195 h 196"/>
                    <a:gd name="T6" fmla="*/ 141 w 188"/>
                    <a:gd name="T7" fmla="*/ 128 h 196"/>
                    <a:gd name="T8" fmla="*/ 179 w 188"/>
                    <a:gd name="T9" fmla="*/ 0 h 196"/>
                  </a:gdLst>
                  <a:ahLst/>
                  <a:cxnLst>
                    <a:cxn ang="0">
                      <a:pos x="T0" y="T1"/>
                    </a:cxn>
                    <a:cxn ang="0">
                      <a:pos x="T2" y="T3"/>
                    </a:cxn>
                    <a:cxn ang="0">
                      <a:pos x="T4" y="T5"/>
                    </a:cxn>
                    <a:cxn ang="0">
                      <a:pos x="T6" y="T7"/>
                    </a:cxn>
                    <a:cxn ang="0">
                      <a:pos x="T8" y="T9"/>
                    </a:cxn>
                  </a:cxnLst>
                  <a:rect l="0" t="0" r="r" b="b"/>
                  <a:pathLst>
                    <a:path w="188" h="196">
                      <a:moveTo>
                        <a:pt x="179" y="0"/>
                      </a:moveTo>
                      <a:cubicBezTo>
                        <a:pt x="179" y="0"/>
                        <a:pt x="90" y="8"/>
                        <a:pt x="45" y="72"/>
                      </a:cubicBezTo>
                      <a:cubicBezTo>
                        <a:pt x="0" y="136"/>
                        <a:pt x="12" y="195"/>
                        <a:pt x="12" y="195"/>
                      </a:cubicBezTo>
                      <a:cubicBezTo>
                        <a:pt x="12" y="195"/>
                        <a:pt x="90" y="196"/>
                        <a:pt x="141" y="128"/>
                      </a:cubicBezTo>
                      <a:cubicBezTo>
                        <a:pt x="188" y="66"/>
                        <a:pt x="179" y="0"/>
                        <a:pt x="17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58" name="Freeform 27">
                  <a:extLst>
                    <a:ext uri="{FF2B5EF4-FFF2-40B4-BE49-F238E27FC236}">
                      <a16:creationId xmlns:a16="http://schemas.microsoft.com/office/drawing/2014/main" id="{F8713A15-2D92-4917-8097-3795609D0DD7}"/>
                    </a:ext>
                  </a:extLst>
                </p:cNvPr>
                <p:cNvSpPr>
                  <a:spLocks/>
                </p:cNvSpPr>
                <p:nvPr/>
              </p:nvSpPr>
              <p:spPr bwMode="auto">
                <a:xfrm>
                  <a:off x="9444088" y="2916921"/>
                  <a:ext cx="107950" cy="103188"/>
                </a:xfrm>
                <a:custGeom>
                  <a:avLst/>
                  <a:gdLst>
                    <a:gd name="T0" fmla="*/ 662 w 682"/>
                    <a:gd name="T1" fmla="*/ 87 h 643"/>
                    <a:gd name="T2" fmla="*/ 499 w 682"/>
                    <a:gd name="T3" fmla="*/ 2 h 643"/>
                    <a:gd name="T4" fmla="*/ 424 w 682"/>
                    <a:gd name="T5" fmla="*/ 16 h 643"/>
                    <a:gd name="T6" fmla="*/ 345 w 682"/>
                    <a:gd name="T7" fmla="*/ 41 h 643"/>
                    <a:gd name="T8" fmla="*/ 286 w 682"/>
                    <a:gd name="T9" fmla="*/ 22 h 643"/>
                    <a:gd name="T10" fmla="*/ 201 w 682"/>
                    <a:gd name="T11" fmla="*/ 4 h 643"/>
                    <a:gd name="T12" fmla="*/ 82 w 682"/>
                    <a:gd name="T13" fmla="*/ 53 h 643"/>
                    <a:gd name="T14" fmla="*/ 0 w 682"/>
                    <a:gd name="T15" fmla="*/ 261 h 643"/>
                    <a:gd name="T16" fmla="*/ 58 w 682"/>
                    <a:gd name="T17" fmla="*/ 484 h 643"/>
                    <a:gd name="T18" fmla="*/ 143 w 682"/>
                    <a:gd name="T19" fmla="*/ 603 h 643"/>
                    <a:gd name="T20" fmla="*/ 209 w 682"/>
                    <a:gd name="T21" fmla="*/ 639 h 643"/>
                    <a:gd name="T22" fmla="*/ 258 w 682"/>
                    <a:gd name="T23" fmla="*/ 634 h 643"/>
                    <a:gd name="T24" fmla="*/ 321 w 682"/>
                    <a:gd name="T25" fmla="*/ 609 h 643"/>
                    <a:gd name="T26" fmla="*/ 406 w 682"/>
                    <a:gd name="T27" fmla="*/ 612 h 643"/>
                    <a:gd name="T28" fmla="*/ 492 w 682"/>
                    <a:gd name="T29" fmla="*/ 640 h 643"/>
                    <a:gd name="T30" fmla="*/ 609 w 682"/>
                    <a:gd name="T31" fmla="*/ 560 h 643"/>
                    <a:gd name="T32" fmla="*/ 671 w 682"/>
                    <a:gd name="T33" fmla="*/ 452 h 643"/>
                    <a:gd name="T34" fmla="*/ 682 w 682"/>
                    <a:gd name="T35" fmla="*/ 414 h 643"/>
                    <a:gd name="T36" fmla="*/ 631 w 682"/>
                    <a:gd name="T37" fmla="*/ 382 h 643"/>
                    <a:gd name="T38" fmla="*/ 572 w 682"/>
                    <a:gd name="T39" fmla="*/ 274 h 643"/>
                    <a:gd name="T40" fmla="*/ 599 w 682"/>
                    <a:gd name="T41" fmla="*/ 147 h 643"/>
                    <a:gd name="T42" fmla="*/ 662 w 682"/>
                    <a:gd name="T43" fmla="*/ 87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2" h="643">
                      <a:moveTo>
                        <a:pt x="662" y="87"/>
                      </a:moveTo>
                      <a:cubicBezTo>
                        <a:pt x="662" y="87"/>
                        <a:pt x="614" y="2"/>
                        <a:pt x="499" y="2"/>
                      </a:cubicBezTo>
                      <a:cubicBezTo>
                        <a:pt x="499" y="2"/>
                        <a:pt x="469" y="0"/>
                        <a:pt x="424" y="16"/>
                      </a:cubicBezTo>
                      <a:cubicBezTo>
                        <a:pt x="379" y="32"/>
                        <a:pt x="367" y="41"/>
                        <a:pt x="345" y="41"/>
                      </a:cubicBezTo>
                      <a:cubicBezTo>
                        <a:pt x="345" y="41"/>
                        <a:pt x="315" y="36"/>
                        <a:pt x="286" y="22"/>
                      </a:cubicBezTo>
                      <a:cubicBezTo>
                        <a:pt x="257" y="9"/>
                        <a:pt x="226" y="4"/>
                        <a:pt x="201" y="4"/>
                      </a:cubicBezTo>
                      <a:cubicBezTo>
                        <a:pt x="176" y="4"/>
                        <a:pt x="121" y="20"/>
                        <a:pt x="82" y="53"/>
                      </a:cubicBezTo>
                      <a:cubicBezTo>
                        <a:pt x="41" y="88"/>
                        <a:pt x="0" y="152"/>
                        <a:pt x="0" y="261"/>
                      </a:cubicBezTo>
                      <a:cubicBezTo>
                        <a:pt x="0" y="370"/>
                        <a:pt x="55" y="479"/>
                        <a:pt x="58" y="484"/>
                      </a:cubicBezTo>
                      <a:cubicBezTo>
                        <a:pt x="60" y="488"/>
                        <a:pt x="120" y="584"/>
                        <a:pt x="143" y="603"/>
                      </a:cubicBezTo>
                      <a:cubicBezTo>
                        <a:pt x="167" y="623"/>
                        <a:pt x="185" y="638"/>
                        <a:pt x="209" y="639"/>
                      </a:cubicBezTo>
                      <a:cubicBezTo>
                        <a:pt x="232" y="640"/>
                        <a:pt x="245" y="638"/>
                        <a:pt x="258" y="634"/>
                      </a:cubicBezTo>
                      <a:cubicBezTo>
                        <a:pt x="270" y="629"/>
                        <a:pt x="305" y="611"/>
                        <a:pt x="321" y="609"/>
                      </a:cubicBezTo>
                      <a:cubicBezTo>
                        <a:pt x="337" y="608"/>
                        <a:pt x="362" y="598"/>
                        <a:pt x="406" y="612"/>
                      </a:cubicBezTo>
                      <a:cubicBezTo>
                        <a:pt x="450" y="626"/>
                        <a:pt x="464" y="643"/>
                        <a:pt x="492" y="640"/>
                      </a:cubicBezTo>
                      <a:cubicBezTo>
                        <a:pt x="520" y="636"/>
                        <a:pt x="557" y="635"/>
                        <a:pt x="609" y="560"/>
                      </a:cubicBezTo>
                      <a:cubicBezTo>
                        <a:pt x="626" y="536"/>
                        <a:pt x="669" y="463"/>
                        <a:pt x="671" y="452"/>
                      </a:cubicBezTo>
                      <a:cubicBezTo>
                        <a:pt x="673" y="441"/>
                        <a:pt x="682" y="427"/>
                        <a:pt x="682" y="414"/>
                      </a:cubicBezTo>
                      <a:cubicBezTo>
                        <a:pt x="682" y="414"/>
                        <a:pt x="642" y="394"/>
                        <a:pt x="631" y="382"/>
                      </a:cubicBezTo>
                      <a:cubicBezTo>
                        <a:pt x="615" y="364"/>
                        <a:pt x="584" y="338"/>
                        <a:pt x="572" y="274"/>
                      </a:cubicBezTo>
                      <a:cubicBezTo>
                        <a:pt x="561" y="211"/>
                        <a:pt x="592" y="155"/>
                        <a:pt x="599" y="147"/>
                      </a:cubicBezTo>
                      <a:cubicBezTo>
                        <a:pt x="606" y="139"/>
                        <a:pt x="641" y="96"/>
                        <a:pt x="662"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755" name="CellPhone_E8EA">
                <a:extLst>
                  <a:ext uri="{FF2B5EF4-FFF2-40B4-BE49-F238E27FC236}">
                    <a16:creationId xmlns:a16="http://schemas.microsoft.com/office/drawing/2014/main" id="{CFEB9E93-60D9-4EE0-8F9A-C5AAA3210D7C}"/>
                  </a:ext>
                </a:extLst>
              </p:cNvPr>
              <p:cNvSpPr>
                <a:spLocks noChangeAspect="1" noEditPoints="1"/>
              </p:cNvSpPr>
              <p:nvPr/>
            </p:nvSpPr>
            <p:spPr bwMode="auto">
              <a:xfrm>
                <a:off x="7084723" y="1610486"/>
                <a:ext cx="211864" cy="353049"/>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4224" cap="sq">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cxnSp>
            <p:nvCxnSpPr>
              <p:cNvPr id="756" name="Straight Connector 755">
                <a:extLst>
                  <a:ext uri="{FF2B5EF4-FFF2-40B4-BE49-F238E27FC236}">
                    <a16:creationId xmlns:a16="http://schemas.microsoft.com/office/drawing/2014/main" id="{841B1568-5706-4432-BA73-4C9C7C7FC007}"/>
                  </a:ext>
                </a:extLst>
              </p:cNvPr>
              <p:cNvCxnSpPr>
                <a:cxnSpLocks/>
              </p:cNvCxnSpPr>
              <p:nvPr/>
            </p:nvCxnSpPr>
            <p:spPr>
              <a:xfrm>
                <a:off x="7165583" y="1916461"/>
                <a:ext cx="47081"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759" name="Group 758">
              <a:extLst>
                <a:ext uri="{FF2B5EF4-FFF2-40B4-BE49-F238E27FC236}">
                  <a16:creationId xmlns:a16="http://schemas.microsoft.com/office/drawing/2014/main" id="{264F436A-8E6A-4680-B9FF-626F213449EF}"/>
                </a:ext>
              </a:extLst>
            </p:cNvPr>
            <p:cNvGrpSpPr/>
            <p:nvPr/>
          </p:nvGrpSpPr>
          <p:grpSpPr>
            <a:xfrm>
              <a:off x="389370" y="4767288"/>
              <a:ext cx="98306" cy="163816"/>
              <a:chOff x="6490922" y="1610486"/>
              <a:chExt cx="211865" cy="353049"/>
            </a:xfrm>
          </p:grpSpPr>
          <p:sp>
            <p:nvSpPr>
              <p:cNvPr id="763" name="Rectangle 762">
                <a:extLst>
                  <a:ext uri="{FF2B5EF4-FFF2-40B4-BE49-F238E27FC236}">
                    <a16:creationId xmlns:a16="http://schemas.microsoft.com/office/drawing/2014/main" id="{ECCB9FF7-5660-49CA-8319-83E4EF1E242A}"/>
                  </a:ext>
                </a:extLst>
              </p:cNvPr>
              <p:cNvSpPr/>
              <p:nvPr/>
            </p:nvSpPr>
            <p:spPr bwMode="auto">
              <a:xfrm>
                <a:off x="6490922" y="1610486"/>
                <a:ext cx="211864" cy="353049"/>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65" name="Group 30">
                <a:extLst>
                  <a:ext uri="{FF2B5EF4-FFF2-40B4-BE49-F238E27FC236}">
                    <a16:creationId xmlns:a16="http://schemas.microsoft.com/office/drawing/2014/main" id="{7F0597E7-A2E8-4328-84BA-90E623EDBBE7}"/>
                  </a:ext>
                </a:extLst>
              </p:cNvPr>
              <p:cNvGrpSpPr>
                <a:grpSpLocks noChangeAspect="1"/>
              </p:cNvGrpSpPr>
              <p:nvPr/>
            </p:nvGrpSpPr>
            <p:grpSpPr bwMode="auto">
              <a:xfrm>
                <a:off x="6545792" y="1729376"/>
                <a:ext cx="111361" cy="115269"/>
                <a:chOff x="5049" y="1841"/>
                <a:chExt cx="57" cy="59"/>
              </a:xfrm>
              <a:solidFill>
                <a:schemeClr val="bg1"/>
              </a:solidFill>
            </p:grpSpPr>
            <p:sp>
              <p:nvSpPr>
                <p:cNvPr id="768" name="Freeform 31">
                  <a:extLst>
                    <a:ext uri="{FF2B5EF4-FFF2-40B4-BE49-F238E27FC236}">
                      <a16:creationId xmlns:a16="http://schemas.microsoft.com/office/drawing/2014/main" id="{16E58F9E-AB4C-41F6-9E77-68B1EAA7DE72}"/>
                    </a:ext>
                  </a:extLst>
                </p:cNvPr>
                <p:cNvSpPr>
                  <a:spLocks/>
                </p:cNvSpPr>
                <p:nvPr/>
              </p:nvSpPr>
              <p:spPr bwMode="auto">
                <a:xfrm>
                  <a:off x="5049" y="1859"/>
                  <a:ext cx="9" cy="23"/>
                </a:xfrm>
                <a:custGeom>
                  <a:avLst/>
                  <a:gdLst>
                    <a:gd name="T0" fmla="*/ 70 w 81"/>
                    <a:gd name="T1" fmla="*/ 0 h 212"/>
                    <a:gd name="T2" fmla="*/ 11 w 81"/>
                    <a:gd name="T3" fmla="*/ 0 h 212"/>
                    <a:gd name="T4" fmla="*/ 0 w 81"/>
                    <a:gd name="T5" fmla="*/ 11 h 212"/>
                    <a:gd name="T6" fmla="*/ 0 w 81"/>
                    <a:gd name="T7" fmla="*/ 201 h 212"/>
                    <a:gd name="T8" fmla="*/ 11 w 81"/>
                    <a:gd name="T9" fmla="*/ 212 h 212"/>
                    <a:gd name="T10" fmla="*/ 70 w 81"/>
                    <a:gd name="T11" fmla="*/ 212 h 212"/>
                    <a:gd name="T12" fmla="*/ 81 w 81"/>
                    <a:gd name="T13" fmla="*/ 201 h 212"/>
                    <a:gd name="T14" fmla="*/ 81 w 81"/>
                    <a:gd name="T15" fmla="*/ 11 h 212"/>
                    <a:gd name="T16" fmla="*/ 70 w 81"/>
                    <a:gd name="T1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212">
                      <a:moveTo>
                        <a:pt x="70" y="0"/>
                      </a:moveTo>
                      <a:cubicBezTo>
                        <a:pt x="11" y="0"/>
                        <a:pt x="11" y="0"/>
                        <a:pt x="11" y="0"/>
                      </a:cubicBezTo>
                      <a:cubicBezTo>
                        <a:pt x="5" y="0"/>
                        <a:pt x="0" y="5"/>
                        <a:pt x="0" y="11"/>
                      </a:cubicBezTo>
                      <a:cubicBezTo>
                        <a:pt x="0" y="201"/>
                        <a:pt x="0" y="201"/>
                        <a:pt x="0" y="201"/>
                      </a:cubicBezTo>
                      <a:cubicBezTo>
                        <a:pt x="0" y="207"/>
                        <a:pt x="5" y="212"/>
                        <a:pt x="11" y="212"/>
                      </a:cubicBezTo>
                      <a:cubicBezTo>
                        <a:pt x="70" y="212"/>
                        <a:pt x="70" y="212"/>
                        <a:pt x="70" y="212"/>
                      </a:cubicBezTo>
                      <a:cubicBezTo>
                        <a:pt x="76" y="212"/>
                        <a:pt x="81" y="207"/>
                        <a:pt x="81" y="201"/>
                      </a:cubicBezTo>
                      <a:cubicBezTo>
                        <a:pt x="81" y="11"/>
                        <a:pt x="81" y="11"/>
                        <a:pt x="81" y="11"/>
                      </a:cubicBezTo>
                      <a:cubicBezTo>
                        <a:pt x="81" y="5"/>
                        <a:pt x="76" y="0"/>
                        <a:pt x="7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71" name="Freeform 32">
                  <a:extLst>
                    <a:ext uri="{FF2B5EF4-FFF2-40B4-BE49-F238E27FC236}">
                      <a16:creationId xmlns:a16="http://schemas.microsoft.com/office/drawing/2014/main" id="{20C21040-2E39-4049-89DE-5ED4E406CE14}"/>
                    </a:ext>
                  </a:extLst>
                </p:cNvPr>
                <p:cNvSpPr>
                  <a:spLocks/>
                </p:cNvSpPr>
                <p:nvPr/>
              </p:nvSpPr>
              <p:spPr bwMode="auto">
                <a:xfrm>
                  <a:off x="5097" y="1859"/>
                  <a:ext cx="9" cy="23"/>
                </a:xfrm>
                <a:custGeom>
                  <a:avLst/>
                  <a:gdLst>
                    <a:gd name="T0" fmla="*/ 71 w 82"/>
                    <a:gd name="T1" fmla="*/ 0 h 212"/>
                    <a:gd name="T2" fmla="*/ 11 w 82"/>
                    <a:gd name="T3" fmla="*/ 0 h 212"/>
                    <a:gd name="T4" fmla="*/ 0 w 82"/>
                    <a:gd name="T5" fmla="*/ 11 h 212"/>
                    <a:gd name="T6" fmla="*/ 0 w 82"/>
                    <a:gd name="T7" fmla="*/ 201 h 212"/>
                    <a:gd name="T8" fmla="*/ 11 w 82"/>
                    <a:gd name="T9" fmla="*/ 212 h 212"/>
                    <a:gd name="T10" fmla="*/ 71 w 82"/>
                    <a:gd name="T11" fmla="*/ 212 h 212"/>
                    <a:gd name="T12" fmla="*/ 82 w 82"/>
                    <a:gd name="T13" fmla="*/ 201 h 212"/>
                    <a:gd name="T14" fmla="*/ 82 w 82"/>
                    <a:gd name="T15" fmla="*/ 11 h 212"/>
                    <a:gd name="T16" fmla="*/ 71 w 82"/>
                    <a:gd name="T1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212">
                      <a:moveTo>
                        <a:pt x="71" y="0"/>
                      </a:moveTo>
                      <a:cubicBezTo>
                        <a:pt x="11" y="0"/>
                        <a:pt x="11" y="0"/>
                        <a:pt x="11" y="0"/>
                      </a:cubicBezTo>
                      <a:cubicBezTo>
                        <a:pt x="5" y="0"/>
                        <a:pt x="0" y="5"/>
                        <a:pt x="0" y="11"/>
                      </a:cubicBezTo>
                      <a:cubicBezTo>
                        <a:pt x="0" y="201"/>
                        <a:pt x="0" y="201"/>
                        <a:pt x="0" y="201"/>
                      </a:cubicBezTo>
                      <a:cubicBezTo>
                        <a:pt x="0" y="207"/>
                        <a:pt x="5" y="212"/>
                        <a:pt x="11" y="212"/>
                      </a:cubicBezTo>
                      <a:cubicBezTo>
                        <a:pt x="71" y="212"/>
                        <a:pt x="71" y="212"/>
                        <a:pt x="71" y="212"/>
                      </a:cubicBezTo>
                      <a:cubicBezTo>
                        <a:pt x="77" y="212"/>
                        <a:pt x="82" y="207"/>
                        <a:pt x="82" y="201"/>
                      </a:cubicBezTo>
                      <a:cubicBezTo>
                        <a:pt x="82" y="11"/>
                        <a:pt x="82" y="11"/>
                        <a:pt x="82" y="11"/>
                      </a:cubicBezTo>
                      <a:cubicBezTo>
                        <a:pt x="82" y="5"/>
                        <a:pt x="77"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72" name="Freeform 33">
                  <a:extLst>
                    <a:ext uri="{FF2B5EF4-FFF2-40B4-BE49-F238E27FC236}">
                      <a16:creationId xmlns:a16="http://schemas.microsoft.com/office/drawing/2014/main" id="{0E068483-6F9F-4972-A93D-221DB239B014}"/>
                    </a:ext>
                  </a:extLst>
                </p:cNvPr>
                <p:cNvSpPr>
                  <a:spLocks/>
                </p:cNvSpPr>
                <p:nvPr/>
              </p:nvSpPr>
              <p:spPr bwMode="auto">
                <a:xfrm>
                  <a:off x="5066" y="1877"/>
                  <a:ext cx="9" cy="23"/>
                </a:xfrm>
                <a:custGeom>
                  <a:avLst/>
                  <a:gdLst>
                    <a:gd name="T0" fmla="*/ 70 w 81"/>
                    <a:gd name="T1" fmla="*/ 0 h 211"/>
                    <a:gd name="T2" fmla="*/ 11 w 81"/>
                    <a:gd name="T3" fmla="*/ 0 h 211"/>
                    <a:gd name="T4" fmla="*/ 0 w 81"/>
                    <a:gd name="T5" fmla="*/ 11 h 211"/>
                    <a:gd name="T6" fmla="*/ 0 w 81"/>
                    <a:gd name="T7" fmla="*/ 200 h 211"/>
                    <a:gd name="T8" fmla="*/ 11 w 81"/>
                    <a:gd name="T9" fmla="*/ 211 h 211"/>
                    <a:gd name="T10" fmla="*/ 70 w 81"/>
                    <a:gd name="T11" fmla="*/ 211 h 211"/>
                    <a:gd name="T12" fmla="*/ 81 w 81"/>
                    <a:gd name="T13" fmla="*/ 200 h 211"/>
                    <a:gd name="T14" fmla="*/ 81 w 81"/>
                    <a:gd name="T15" fmla="*/ 11 h 211"/>
                    <a:gd name="T16" fmla="*/ 70 w 81"/>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211">
                      <a:moveTo>
                        <a:pt x="70" y="0"/>
                      </a:moveTo>
                      <a:cubicBezTo>
                        <a:pt x="11" y="0"/>
                        <a:pt x="11" y="0"/>
                        <a:pt x="11" y="0"/>
                      </a:cubicBezTo>
                      <a:cubicBezTo>
                        <a:pt x="5" y="0"/>
                        <a:pt x="0" y="4"/>
                        <a:pt x="0" y="11"/>
                      </a:cubicBezTo>
                      <a:cubicBezTo>
                        <a:pt x="0" y="200"/>
                        <a:pt x="0" y="200"/>
                        <a:pt x="0" y="200"/>
                      </a:cubicBezTo>
                      <a:cubicBezTo>
                        <a:pt x="0" y="206"/>
                        <a:pt x="5" y="211"/>
                        <a:pt x="11" y="211"/>
                      </a:cubicBezTo>
                      <a:cubicBezTo>
                        <a:pt x="70" y="211"/>
                        <a:pt x="70" y="211"/>
                        <a:pt x="70" y="211"/>
                      </a:cubicBezTo>
                      <a:cubicBezTo>
                        <a:pt x="76" y="211"/>
                        <a:pt x="81" y="206"/>
                        <a:pt x="81" y="200"/>
                      </a:cubicBezTo>
                      <a:cubicBezTo>
                        <a:pt x="81" y="11"/>
                        <a:pt x="81" y="11"/>
                        <a:pt x="81" y="11"/>
                      </a:cubicBezTo>
                      <a:cubicBezTo>
                        <a:pt x="81" y="4"/>
                        <a:pt x="76" y="0"/>
                        <a:pt x="7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73" name="Freeform 34">
                  <a:extLst>
                    <a:ext uri="{FF2B5EF4-FFF2-40B4-BE49-F238E27FC236}">
                      <a16:creationId xmlns:a16="http://schemas.microsoft.com/office/drawing/2014/main" id="{B10EE210-8ED4-4084-82F9-C329FC5725E8}"/>
                    </a:ext>
                  </a:extLst>
                </p:cNvPr>
                <p:cNvSpPr>
                  <a:spLocks/>
                </p:cNvSpPr>
                <p:nvPr/>
              </p:nvSpPr>
              <p:spPr bwMode="auto">
                <a:xfrm>
                  <a:off x="5079" y="1877"/>
                  <a:ext cx="10" cy="23"/>
                </a:xfrm>
                <a:custGeom>
                  <a:avLst/>
                  <a:gdLst>
                    <a:gd name="T0" fmla="*/ 71 w 82"/>
                    <a:gd name="T1" fmla="*/ 0 h 211"/>
                    <a:gd name="T2" fmla="*/ 11 w 82"/>
                    <a:gd name="T3" fmla="*/ 0 h 211"/>
                    <a:gd name="T4" fmla="*/ 0 w 82"/>
                    <a:gd name="T5" fmla="*/ 11 h 211"/>
                    <a:gd name="T6" fmla="*/ 0 w 82"/>
                    <a:gd name="T7" fmla="*/ 200 h 211"/>
                    <a:gd name="T8" fmla="*/ 11 w 82"/>
                    <a:gd name="T9" fmla="*/ 211 h 211"/>
                    <a:gd name="T10" fmla="*/ 71 w 82"/>
                    <a:gd name="T11" fmla="*/ 211 h 211"/>
                    <a:gd name="T12" fmla="*/ 82 w 82"/>
                    <a:gd name="T13" fmla="*/ 200 h 211"/>
                    <a:gd name="T14" fmla="*/ 82 w 82"/>
                    <a:gd name="T15" fmla="*/ 11 h 211"/>
                    <a:gd name="T16" fmla="*/ 71 w 82"/>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211">
                      <a:moveTo>
                        <a:pt x="71" y="0"/>
                      </a:moveTo>
                      <a:cubicBezTo>
                        <a:pt x="11" y="0"/>
                        <a:pt x="11" y="0"/>
                        <a:pt x="11" y="0"/>
                      </a:cubicBezTo>
                      <a:cubicBezTo>
                        <a:pt x="5" y="0"/>
                        <a:pt x="0" y="4"/>
                        <a:pt x="0" y="11"/>
                      </a:cubicBezTo>
                      <a:cubicBezTo>
                        <a:pt x="0" y="200"/>
                        <a:pt x="0" y="200"/>
                        <a:pt x="0" y="200"/>
                      </a:cubicBezTo>
                      <a:cubicBezTo>
                        <a:pt x="0" y="206"/>
                        <a:pt x="5" y="211"/>
                        <a:pt x="11" y="211"/>
                      </a:cubicBezTo>
                      <a:cubicBezTo>
                        <a:pt x="71" y="211"/>
                        <a:pt x="71" y="211"/>
                        <a:pt x="71" y="211"/>
                      </a:cubicBezTo>
                      <a:cubicBezTo>
                        <a:pt x="77" y="211"/>
                        <a:pt x="82" y="206"/>
                        <a:pt x="82" y="200"/>
                      </a:cubicBezTo>
                      <a:cubicBezTo>
                        <a:pt x="82" y="11"/>
                        <a:pt x="82" y="11"/>
                        <a:pt x="82" y="11"/>
                      </a:cubicBezTo>
                      <a:cubicBezTo>
                        <a:pt x="82" y="4"/>
                        <a:pt x="77"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74" name="Freeform 35">
                  <a:extLst>
                    <a:ext uri="{FF2B5EF4-FFF2-40B4-BE49-F238E27FC236}">
                      <a16:creationId xmlns:a16="http://schemas.microsoft.com/office/drawing/2014/main" id="{173D3A22-DFD6-4230-BE00-1DAF8A25C25F}"/>
                    </a:ext>
                  </a:extLst>
                </p:cNvPr>
                <p:cNvSpPr>
                  <a:spLocks/>
                </p:cNvSpPr>
                <p:nvPr/>
              </p:nvSpPr>
              <p:spPr bwMode="auto">
                <a:xfrm>
                  <a:off x="5060" y="1859"/>
                  <a:ext cx="35" cy="28"/>
                </a:xfrm>
                <a:custGeom>
                  <a:avLst/>
                  <a:gdLst>
                    <a:gd name="T0" fmla="*/ 304 w 304"/>
                    <a:gd name="T1" fmla="*/ 0 h 264"/>
                    <a:gd name="T2" fmla="*/ 304 w 304"/>
                    <a:gd name="T3" fmla="*/ 221 h 264"/>
                    <a:gd name="T4" fmla="*/ 261 w 304"/>
                    <a:gd name="T5" fmla="*/ 264 h 264"/>
                    <a:gd name="T6" fmla="*/ 43 w 304"/>
                    <a:gd name="T7" fmla="*/ 264 h 264"/>
                    <a:gd name="T8" fmla="*/ 0 w 304"/>
                    <a:gd name="T9" fmla="*/ 221 h 264"/>
                    <a:gd name="T10" fmla="*/ 0 w 304"/>
                    <a:gd name="T11" fmla="*/ 0 h 264"/>
                    <a:gd name="T12" fmla="*/ 304 w 304"/>
                    <a:gd name="T13" fmla="*/ 0 h 264"/>
                  </a:gdLst>
                  <a:ahLst/>
                  <a:cxnLst>
                    <a:cxn ang="0">
                      <a:pos x="T0" y="T1"/>
                    </a:cxn>
                    <a:cxn ang="0">
                      <a:pos x="T2" y="T3"/>
                    </a:cxn>
                    <a:cxn ang="0">
                      <a:pos x="T4" y="T5"/>
                    </a:cxn>
                    <a:cxn ang="0">
                      <a:pos x="T6" y="T7"/>
                    </a:cxn>
                    <a:cxn ang="0">
                      <a:pos x="T8" y="T9"/>
                    </a:cxn>
                    <a:cxn ang="0">
                      <a:pos x="T10" y="T11"/>
                    </a:cxn>
                    <a:cxn ang="0">
                      <a:pos x="T12" y="T13"/>
                    </a:cxn>
                  </a:cxnLst>
                  <a:rect l="0" t="0" r="r" b="b"/>
                  <a:pathLst>
                    <a:path w="304" h="264">
                      <a:moveTo>
                        <a:pt x="304" y="0"/>
                      </a:moveTo>
                      <a:cubicBezTo>
                        <a:pt x="304" y="221"/>
                        <a:pt x="304" y="221"/>
                        <a:pt x="304" y="221"/>
                      </a:cubicBezTo>
                      <a:cubicBezTo>
                        <a:pt x="304" y="244"/>
                        <a:pt x="285" y="264"/>
                        <a:pt x="261" y="264"/>
                      </a:cubicBezTo>
                      <a:cubicBezTo>
                        <a:pt x="43" y="264"/>
                        <a:pt x="43" y="264"/>
                        <a:pt x="43" y="264"/>
                      </a:cubicBezTo>
                      <a:cubicBezTo>
                        <a:pt x="20" y="264"/>
                        <a:pt x="0" y="244"/>
                        <a:pt x="0" y="221"/>
                      </a:cubicBezTo>
                      <a:cubicBezTo>
                        <a:pt x="0" y="0"/>
                        <a:pt x="0" y="0"/>
                        <a:pt x="0" y="0"/>
                      </a:cubicBezTo>
                      <a:lnTo>
                        <a:pt x="30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75" name="Freeform 36">
                  <a:extLst>
                    <a:ext uri="{FF2B5EF4-FFF2-40B4-BE49-F238E27FC236}">
                      <a16:creationId xmlns:a16="http://schemas.microsoft.com/office/drawing/2014/main" id="{527D2450-734B-4BB7-809B-3651FB88A0DC}"/>
                    </a:ext>
                  </a:extLst>
                </p:cNvPr>
                <p:cNvSpPr>
                  <a:spLocks noEditPoints="1"/>
                </p:cNvSpPr>
                <p:nvPr/>
              </p:nvSpPr>
              <p:spPr bwMode="auto">
                <a:xfrm>
                  <a:off x="5060" y="1845"/>
                  <a:ext cx="35" cy="13"/>
                </a:xfrm>
                <a:custGeom>
                  <a:avLst/>
                  <a:gdLst>
                    <a:gd name="T0" fmla="*/ 152 w 304"/>
                    <a:gd name="T1" fmla="*/ 0 h 118"/>
                    <a:gd name="T2" fmla="*/ 0 w 304"/>
                    <a:gd name="T3" fmla="*/ 118 h 118"/>
                    <a:gd name="T4" fmla="*/ 304 w 304"/>
                    <a:gd name="T5" fmla="*/ 118 h 118"/>
                    <a:gd name="T6" fmla="*/ 152 w 304"/>
                    <a:gd name="T7" fmla="*/ 0 h 118"/>
                    <a:gd name="T8" fmla="*/ 90 w 304"/>
                    <a:gd name="T9" fmla="*/ 79 h 118"/>
                    <a:gd name="T10" fmla="*/ 72 w 304"/>
                    <a:gd name="T11" fmla="*/ 61 h 118"/>
                    <a:gd name="T12" fmla="*/ 90 w 304"/>
                    <a:gd name="T13" fmla="*/ 43 h 118"/>
                    <a:gd name="T14" fmla="*/ 108 w 304"/>
                    <a:gd name="T15" fmla="*/ 61 h 118"/>
                    <a:gd name="T16" fmla="*/ 90 w 304"/>
                    <a:gd name="T17" fmla="*/ 79 h 118"/>
                    <a:gd name="T18" fmla="*/ 214 w 304"/>
                    <a:gd name="T19" fmla="*/ 79 h 118"/>
                    <a:gd name="T20" fmla="*/ 196 w 304"/>
                    <a:gd name="T21" fmla="*/ 61 h 118"/>
                    <a:gd name="T22" fmla="*/ 214 w 304"/>
                    <a:gd name="T23" fmla="*/ 43 h 118"/>
                    <a:gd name="T24" fmla="*/ 233 w 304"/>
                    <a:gd name="T25" fmla="*/ 61 h 118"/>
                    <a:gd name="T26" fmla="*/ 214 w 304"/>
                    <a:gd name="T27" fmla="*/ 79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4" h="118">
                      <a:moveTo>
                        <a:pt x="152" y="0"/>
                      </a:moveTo>
                      <a:cubicBezTo>
                        <a:pt x="68" y="0"/>
                        <a:pt x="0" y="53"/>
                        <a:pt x="0" y="118"/>
                      </a:cubicBezTo>
                      <a:cubicBezTo>
                        <a:pt x="304" y="118"/>
                        <a:pt x="304" y="118"/>
                        <a:pt x="304" y="118"/>
                      </a:cubicBezTo>
                      <a:cubicBezTo>
                        <a:pt x="304" y="53"/>
                        <a:pt x="236" y="0"/>
                        <a:pt x="152" y="0"/>
                      </a:cubicBezTo>
                      <a:close/>
                      <a:moveTo>
                        <a:pt x="90" y="79"/>
                      </a:moveTo>
                      <a:cubicBezTo>
                        <a:pt x="80" y="79"/>
                        <a:pt x="72" y="71"/>
                        <a:pt x="72" y="61"/>
                      </a:cubicBezTo>
                      <a:cubicBezTo>
                        <a:pt x="72" y="51"/>
                        <a:pt x="80" y="43"/>
                        <a:pt x="90" y="43"/>
                      </a:cubicBezTo>
                      <a:cubicBezTo>
                        <a:pt x="100" y="43"/>
                        <a:pt x="108" y="51"/>
                        <a:pt x="108" y="61"/>
                      </a:cubicBezTo>
                      <a:cubicBezTo>
                        <a:pt x="108" y="71"/>
                        <a:pt x="100" y="79"/>
                        <a:pt x="90" y="79"/>
                      </a:cubicBezTo>
                      <a:close/>
                      <a:moveTo>
                        <a:pt x="214" y="79"/>
                      </a:moveTo>
                      <a:cubicBezTo>
                        <a:pt x="204" y="79"/>
                        <a:pt x="196" y="71"/>
                        <a:pt x="196" y="61"/>
                      </a:cubicBezTo>
                      <a:cubicBezTo>
                        <a:pt x="196" y="51"/>
                        <a:pt x="204" y="43"/>
                        <a:pt x="214" y="43"/>
                      </a:cubicBezTo>
                      <a:cubicBezTo>
                        <a:pt x="224" y="43"/>
                        <a:pt x="233" y="51"/>
                        <a:pt x="233" y="61"/>
                      </a:cubicBezTo>
                      <a:cubicBezTo>
                        <a:pt x="233" y="71"/>
                        <a:pt x="224" y="79"/>
                        <a:pt x="214"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76" name="Freeform 37">
                  <a:extLst>
                    <a:ext uri="{FF2B5EF4-FFF2-40B4-BE49-F238E27FC236}">
                      <a16:creationId xmlns:a16="http://schemas.microsoft.com/office/drawing/2014/main" id="{576F3847-E389-4B72-8145-C7199205A2B8}"/>
                    </a:ext>
                  </a:extLst>
                </p:cNvPr>
                <p:cNvSpPr>
                  <a:spLocks/>
                </p:cNvSpPr>
                <p:nvPr/>
              </p:nvSpPr>
              <p:spPr bwMode="auto">
                <a:xfrm>
                  <a:off x="5064" y="1841"/>
                  <a:ext cx="10" cy="10"/>
                </a:xfrm>
                <a:custGeom>
                  <a:avLst/>
                  <a:gdLst>
                    <a:gd name="T0" fmla="*/ 79 w 85"/>
                    <a:gd name="T1" fmla="*/ 71 h 101"/>
                    <a:gd name="T2" fmla="*/ 40 w 85"/>
                    <a:gd name="T3" fmla="*/ 12 h 101"/>
                    <a:gd name="T4" fmla="*/ 12 w 85"/>
                    <a:gd name="T5" fmla="*/ 7 h 101"/>
                    <a:gd name="T6" fmla="*/ 6 w 85"/>
                    <a:gd name="T7" fmla="*/ 35 h 101"/>
                    <a:gd name="T8" fmla="*/ 42 w 85"/>
                    <a:gd name="T9" fmla="*/ 89 h 101"/>
                    <a:gd name="T10" fmla="*/ 53 w 85"/>
                    <a:gd name="T11" fmla="*/ 85 h 101"/>
                    <a:gd name="T12" fmla="*/ 71 w 85"/>
                    <a:gd name="T13" fmla="*/ 101 h 101"/>
                    <a:gd name="T14" fmla="*/ 73 w 85"/>
                    <a:gd name="T15" fmla="*/ 100 h 101"/>
                    <a:gd name="T16" fmla="*/ 79 w 85"/>
                    <a:gd name="T17" fmla="*/ 7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01">
                      <a:moveTo>
                        <a:pt x="79" y="71"/>
                      </a:moveTo>
                      <a:cubicBezTo>
                        <a:pt x="40" y="12"/>
                        <a:pt x="40" y="12"/>
                        <a:pt x="40" y="12"/>
                      </a:cubicBezTo>
                      <a:cubicBezTo>
                        <a:pt x="34" y="3"/>
                        <a:pt x="21" y="0"/>
                        <a:pt x="12" y="7"/>
                      </a:cubicBezTo>
                      <a:cubicBezTo>
                        <a:pt x="3" y="13"/>
                        <a:pt x="0" y="25"/>
                        <a:pt x="6" y="35"/>
                      </a:cubicBezTo>
                      <a:cubicBezTo>
                        <a:pt x="42" y="89"/>
                        <a:pt x="42" y="89"/>
                        <a:pt x="42" y="89"/>
                      </a:cubicBezTo>
                      <a:cubicBezTo>
                        <a:pt x="45" y="86"/>
                        <a:pt x="49" y="85"/>
                        <a:pt x="53" y="85"/>
                      </a:cubicBezTo>
                      <a:cubicBezTo>
                        <a:pt x="63" y="85"/>
                        <a:pt x="70" y="92"/>
                        <a:pt x="71" y="101"/>
                      </a:cubicBezTo>
                      <a:cubicBezTo>
                        <a:pt x="72" y="100"/>
                        <a:pt x="73" y="100"/>
                        <a:pt x="73" y="100"/>
                      </a:cubicBezTo>
                      <a:cubicBezTo>
                        <a:pt x="82" y="93"/>
                        <a:pt x="85" y="81"/>
                        <a:pt x="7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77" name="Freeform 38">
                  <a:extLst>
                    <a:ext uri="{FF2B5EF4-FFF2-40B4-BE49-F238E27FC236}">
                      <a16:creationId xmlns:a16="http://schemas.microsoft.com/office/drawing/2014/main" id="{4EA61D53-2468-46E4-A07B-9B3FE63AFB4B}"/>
                    </a:ext>
                  </a:extLst>
                </p:cNvPr>
                <p:cNvSpPr>
                  <a:spLocks/>
                </p:cNvSpPr>
                <p:nvPr/>
              </p:nvSpPr>
              <p:spPr bwMode="auto">
                <a:xfrm>
                  <a:off x="5081" y="1841"/>
                  <a:ext cx="10" cy="10"/>
                </a:xfrm>
                <a:custGeom>
                  <a:avLst/>
                  <a:gdLst>
                    <a:gd name="T0" fmla="*/ 73 w 85"/>
                    <a:gd name="T1" fmla="*/ 7 h 101"/>
                    <a:gd name="T2" fmla="*/ 44 w 85"/>
                    <a:gd name="T3" fmla="*/ 12 h 101"/>
                    <a:gd name="T4" fmla="*/ 6 w 85"/>
                    <a:gd name="T5" fmla="*/ 71 h 101"/>
                    <a:gd name="T6" fmla="*/ 12 w 85"/>
                    <a:gd name="T7" fmla="*/ 100 h 101"/>
                    <a:gd name="T8" fmla="*/ 13 w 85"/>
                    <a:gd name="T9" fmla="*/ 101 h 101"/>
                    <a:gd name="T10" fmla="*/ 31 w 85"/>
                    <a:gd name="T11" fmla="*/ 85 h 101"/>
                    <a:gd name="T12" fmla="*/ 43 w 85"/>
                    <a:gd name="T13" fmla="*/ 89 h 101"/>
                    <a:gd name="T14" fmla="*/ 78 w 85"/>
                    <a:gd name="T15" fmla="*/ 35 h 101"/>
                    <a:gd name="T16" fmla="*/ 73 w 85"/>
                    <a:gd name="T17" fmla="*/ 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01">
                      <a:moveTo>
                        <a:pt x="73" y="7"/>
                      </a:moveTo>
                      <a:cubicBezTo>
                        <a:pt x="63" y="0"/>
                        <a:pt x="51" y="3"/>
                        <a:pt x="44" y="12"/>
                      </a:cubicBezTo>
                      <a:cubicBezTo>
                        <a:pt x="6" y="71"/>
                        <a:pt x="6" y="71"/>
                        <a:pt x="6" y="71"/>
                      </a:cubicBezTo>
                      <a:cubicBezTo>
                        <a:pt x="0" y="81"/>
                        <a:pt x="2" y="93"/>
                        <a:pt x="12" y="100"/>
                      </a:cubicBezTo>
                      <a:cubicBezTo>
                        <a:pt x="12" y="100"/>
                        <a:pt x="13" y="100"/>
                        <a:pt x="13" y="101"/>
                      </a:cubicBezTo>
                      <a:cubicBezTo>
                        <a:pt x="15" y="92"/>
                        <a:pt x="22" y="85"/>
                        <a:pt x="31" y="85"/>
                      </a:cubicBezTo>
                      <a:cubicBezTo>
                        <a:pt x="36" y="85"/>
                        <a:pt x="40" y="86"/>
                        <a:pt x="43" y="89"/>
                      </a:cubicBezTo>
                      <a:cubicBezTo>
                        <a:pt x="78" y="35"/>
                        <a:pt x="78" y="35"/>
                        <a:pt x="78" y="35"/>
                      </a:cubicBezTo>
                      <a:cubicBezTo>
                        <a:pt x="85" y="25"/>
                        <a:pt x="82" y="13"/>
                        <a:pt x="7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766" name="CellPhone_E8EA">
                <a:extLst>
                  <a:ext uri="{FF2B5EF4-FFF2-40B4-BE49-F238E27FC236}">
                    <a16:creationId xmlns:a16="http://schemas.microsoft.com/office/drawing/2014/main" id="{149F0C04-82E5-462E-B452-DA0C074F89D2}"/>
                  </a:ext>
                </a:extLst>
              </p:cNvPr>
              <p:cNvSpPr>
                <a:spLocks noChangeAspect="1" noEditPoints="1"/>
              </p:cNvSpPr>
              <p:nvPr/>
            </p:nvSpPr>
            <p:spPr bwMode="auto">
              <a:xfrm>
                <a:off x="6490923" y="1610486"/>
                <a:ext cx="211864" cy="353049"/>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4224"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cxnSp>
            <p:nvCxnSpPr>
              <p:cNvPr id="767" name="Straight Connector 766">
                <a:extLst>
                  <a:ext uri="{FF2B5EF4-FFF2-40B4-BE49-F238E27FC236}">
                    <a16:creationId xmlns:a16="http://schemas.microsoft.com/office/drawing/2014/main" id="{D812A799-72CE-4144-A864-38086FA09866}"/>
                  </a:ext>
                </a:extLst>
              </p:cNvPr>
              <p:cNvCxnSpPr>
                <a:cxnSpLocks/>
              </p:cNvCxnSpPr>
              <p:nvPr/>
            </p:nvCxnSpPr>
            <p:spPr>
              <a:xfrm>
                <a:off x="6573314" y="1916461"/>
                <a:ext cx="47081"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1" name="Group 20">
              <a:extLst>
                <a:ext uri="{FF2B5EF4-FFF2-40B4-BE49-F238E27FC236}">
                  <a16:creationId xmlns:a16="http://schemas.microsoft.com/office/drawing/2014/main" id="{B0FEA147-F116-4F84-95AE-16CFA8CBD721}"/>
                </a:ext>
              </a:extLst>
            </p:cNvPr>
            <p:cNvGrpSpPr/>
            <p:nvPr/>
          </p:nvGrpSpPr>
          <p:grpSpPr>
            <a:xfrm>
              <a:off x="463024" y="4882627"/>
              <a:ext cx="93897" cy="93896"/>
              <a:chOff x="-160990" y="5259439"/>
              <a:chExt cx="109394" cy="109393"/>
            </a:xfrm>
          </p:grpSpPr>
          <p:sp>
            <p:nvSpPr>
              <p:cNvPr id="782" name="Oval 781">
                <a:extLst>
                  <a:ext uri="{FF2B5EF4-FFF2-40B4-BE49-F238E27FC236}">
                    <a16:creationId xmlns:a16="http://schemas.microsoft.com/office/drawing/2014/main" id="{0869D1F2-31FA-4659-9EF2-5C6A42BF99FD}"/>
                  </a:ext>
                </a:extLst>
              </p:cNvPr>
              <p:cNvSpPr/>
              <p:nvPr/>
            </p:nvSpPr>
            <p:spPr bwMode="auto">
              <a:xfrm>
                <a:off x="-160990" y="5259439"/>
                <a:ext cx="109394" cy="109393"/>
              </a:xfrm>
              <a:prstGeom prst="ellipse">
                <a:avLst/>
              </a:prstGeom>
              <a:solidFill>
                <a:schemeClr val="bg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80" name="Commitments_EC4D">
                <a:extLst>
                  <a:ext uri="{FF2B5EF4-FFF2-40B4-BE49-F238E27FC236}">
                    <a16:creationId xmlns:a16="http://schemas.microsoft.com/office/drawing/2014/main" id="{42345435-4A2F-42D9-96FA-0AA969A9D87A}"/>
                  </a:ext>
                </a:extLst>
              </p:cNvPr>
              <p:cNvSpPr>
                <a:spLocks noChangeAspect="1" noEditPoints="1"/>
              </p:cNvSpPr>
              <p:nvPr/>
            </p:nvSpPr>
            <p:spPr bwMode="auto">
              <a:xfrm>
                <a:off x="-151210" y="5279589"/>
                <a:ext cx="89835" cy="69092"/>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6350"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787" name="Group 786">
              <a:extLst>
                <a:ext uri="{FF2B5EF4-FFF2-40B4-BE49-F238E27FC236}">
                  <a16:creationId xmlns:a16="http://schemas.microsoft.com/office/drawing/2014/main" id="{852FA37C-41DD-43B1-9F2A-B555B881A0D0}"/>
                </a:ext>
              </a:extLst>
            </p:cNvPr>
            <p:cNvGrpSpPr/>
            <p:nvPr/>
          </p:nvGrpSpPr>
          <p:grpSpPr>
            <a:xfrm>
              <a:off x="1316431" y="4878196"/>
              <a:ext cx="93897" cy="93896"/>
              <a:chOff x="-160990" y="5259439"/>
              <a:chExt cx="109394" cy="109393"/>
            </a:xfrm>
          </p:grpSpPr>
          <p:sp>
            <p:nvSpPr>
              <p:cNvPr id="788" name="Oval 787">
                <a:extLst>
                  <a:ext uri="{FF2B5EF4-FFF2-40B4-BE49-F238E27FC236}">
                    <a16:creationId xmlns:a16="http://schemas.microsoft.com/office/drawing/2014/main" id="{63722093-1935-4767-9D7E-1A3C083E44C8}"/>
                  </a:ext>
                </a:extLst>
              </p:cNvPr>
              <p:cNvSpPr/>
              <p:nvPr/>
            </p:nvSpPr>
            <p:spPr bwMode="auto">
              <a:xfrm>
                <a:off x="-160990" y="5259439"/>
                <a:ext cx="109394" cy="109393"/>
              </a:xfrm>
              <a:prstGeom prst="ellipse">
                <a:avLst/>
              </a:prstGeom>
              <a:solidFill>
                <a:schemeClr val="bg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89" name="Commitments_EC4D">
                <a:extLst>
                  <a:ext uri="{FF2B5EF4-FFF2-40B4-BE49-F238E27FC236}">
                    <a16:creationId xmlns:a16="http://schemas.microsoft.com/office/drawing/2014/main" id="{F82BB9F5-12A3-46D5-B827-49B7FEC5FD5A}"/>
                  </a:ext>
                </a:extLst>
              </p:cNvPr>
              <p:cNvSpPr>
                <a:spLocks noChangeAspect="1" noEditPoints="1"/>
              </p:cNvSpPr>
              <p:nvPr/>
            </p:nvSpPr>
            <p:spPr bwMode="auto">
              <a:xfrm>
                <a:off x="-151210" y="5279589"/>
                <a:ext cx="89835" cy="69092"/>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6350"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790" name="Group 789">
              <a:extLst>
                <a:ext uri="{FF2B5EF4-FFF2-40B4-BE49-F238E27FC236}">
                  <a16:creationId xmlns:a16="http://schemas.microsoft.com/office/drawing/2014/main" id="{18215FC6-8557-4C37-AC84-94A9E90275BB}"/>
                </a:ext>
              </a:extLst>
            </p:cNvPr>
            <p:cNvGrpSpPr/>
            <p:nvPr/>
          </p:nvGrpSpPr>
          <p:grpSpPr>
            <a:xfrm>
              <a:off x="1492115" y="4797767"/>
              <a:ext cx="93897" cy="93896"/>
              <a:chOff x="-160990" y="5259439"/>
              <a:chExt cx="109394" cy="109393"/>
            </a:xfrm>
          </p:grpSpPr>
          <p:sp>
            <p:nvSpPr>
              <p:cNvPr id="791" name="Oval 790">
                <a:extLst>
                  <a:ext uri="{FF2B5EF4-FFF2-40B4-BE49-F238E27FC236}">
                    <a16:creationId xmlns:a16="http://schemas.microsoft.com/office/drawing/2014/main" id="{C60A5566-6142-4AEF-8022-CA44BD38A141}"/>
                  </a:ext>
                </a:extLst>
              </p:cNvPr>
              <p:cNvSpPr/>
              <p:nvPr/>
            </p:nvSpPr>
            <p:spPr bwMode="auto">
              <a:xfrm>
                <a:off x="-160990" y="5259439"/>
                <a:ext cx="109394" cy="109393"/>
              </a:xfrm>
              <a:prstGeom prst="ellipse">
                <a:avLst/>
              </a:prstGeom>
              <a:solidFill>
                <a:schemeClr val="bg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92" name="Commitments_EC4D">
                <a:extLst>
                  <a:ext uri="{FF2B5EF4-FFF2-40B4-BE49-F238E27FC236}">
                    <a16:creationId xmlns:a16="http://schemas.microsoft.com/office/drawing/2014/main" id="{8E00346B-A41C-4D30-92FA-A3FD801CB46B}"/>
                  </a:ext>
                </a:extLst>
              </p:cNvPr>
              <p:cNvSpPr>
                <a:spLocks noChangeAspect="1" noEditPoints="1"/>
              </p:cNvSpPr>
              <p:nvPr/>
            </p:nvSpPr>
            <p:spPr bwMode="auto">
              <a:xfrm>
                <a:off x="-151210" y="5279589"/>
                <a:ext cx="89835" cy="69092"/>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6350"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664" name="Freeform 6">
              <a:extLst>
                <a:ext uri="{FF2B5EF4-FFF2-40B4-BE49-F238E27FC236}">
                  <a16:creationId xmlns:a16="http://schemas.microsoft.com/office/drawing/2014/main" id="{BB27BCD5-4B50-4C7D-A2BB-F4B272A0810A}"/>
                </a:ext>
              </a:extLst>
            </p:cNvPr>
            <p:cNvSpPr>
              <a:spLocks noEditPoints="1"/>
            </p:cNvSpPr>
            <p:nvPr/>
          </p:nvSpPr>
          <p:spPr bwMode="auto">
            <a:xfrm>
              <a:off x="1513972" y="4879327"/>
              <a:ext cx="86543" cy="8562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06" tIns="146165" rIns="182706" bIns="146165" numCol="1" spcCol="0" rtlCol="0" fromWordArt="0" anchor="t" anchorCtr="0" forceAA="0" compatLnSpc="1">
              <a:prstTxWarp prst="textNoShape">
                <a:avLst/>
              </a:prstTxWarp>
              <a:noAutofit/>
            </a:bodyPr>
            <a:lstStyle/>
            <a:p>
              <a:pPr marL="0" marR="0" lvl="0" indent="0" algn="ctr" defTabSz="913111" rtl="0" eaLnBrk="1" fontAlgn="base" latinLnBrk="0" hangingPunct="1">
                <a:lnSpc>
                  <a:spcPct val="90000"/>
                </a:lnSpc>
                <a:spcBef>
                  <a:spcPct val="0"/>
                </a:spcBef>
                <a:spcAft>
                  <a:spcPct val="0"/>
                </a:spcAft>
                <a:buClrTx/>
                <a:buSzTx/>
                <a:buFontTx/>
                <a:buNone/>
                <a:tabLst/>
                <a:defRPr/>
              </a:pPr>
              <a:endParaRPr kumimoji="0" lang="en-US" sz="1998" b="0" i="0" u="none" strike="noStrike" kern="1200" cap="none" spc="-50" normalizeH="0" baseline="0" noProof="0">
                <a:ln>
                  <a:noFill/>
                </a:ln>
                <a:gradFill>
                  <a:gsLst>
                    <a:gs pos="1250">
                      <a:srgbClr val="EFEFEF"/>
                    </a:gs>
                    <a:gs pos="10417">
                      <a:srgbClr val="EFEFEF"/>
                    </a:gs>
                  </a:gsLst>
                  <a:lin ang="5400000" scaled="0"/>
                </a:gradFill>
                <a:effectLst/>
                <a:uLnTx/>
                <a:uFillTx/>
                <a:latin typeface="Segoe UI Light"/>
                <a:ea typeface="+mn-ea"/>
                <a:cs typeface="+mn-cs"/>
              </a:endParaRPr>
            </a:p>
          </p:txBody>
        </p:sp>
        <p:sp>
          <p:nvSpPr>
            <p:cNvPr id="579" name="Rectangle 578">
              <a:hlinkClick r:id="rId111" tooltip="Secure score is like a credit score for security. It assesses regular activities and security settings, assigns a score, and helps you plan to mitigate your risks. Supports Office 365 and Windows 10. "/>
              <a:extLst>
                <a:ext uri="{FF2B5EF4-FFF2-40B4-BE49-F238E27FC236}">
                  <a16:creationId xmlns:a16="http://schemas.microsoft.com/office/drawing/2014/main" id="{DC5F2A21-7528-410A-BFFD-E6D604989689}"/>
                </a:ext>
              </a:extLst>
            </p:cNvPr>
            <p:cNvSpPr/>
            <p:nvPr/>
          </p:nvSpPr>
          <p:spPr>
            <a:xfrm>
              <a:off x="351610" y="5057913"/>
              <a:ext cx="529155" cy="255324"/>
            </a:xfrm>
            <a:prstGeom prst="rect">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5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Secure Score</a:t>
              </a:r>
            </a:p>
          </p:txBody>
        </p:sp>
        <p:sp>
          <p:nvSpPr>
            <p:cNvPr id="680" name="Rectangle 679">
              <a:hlinkClick r:id="rId112" tooltip="Threat analytics helps you continually assess and control risk exposure to threats like Spectre and Meltdown. "/>
              <a:extLst>
                <a:ext uri="{FF2B5EF4-FFF2-40B4-BE49-F238E27FC236}">
                  <a16:creationId xmlns:a16="http://schemas.microsoft.com/office/drawing/2014/main" id="{B8A42402-C756-4D52-8881-52B035C6EAB3}"/>
                </a:ext>
              </a:extLst>
            </p:cNvPr>
            <p:cNvSpPr/>
            <p:nvPr/>
          </p:nvSpPr>
          <p:spPr>
            <a:xfrm>
              <a:off x="1035249" y="5053606"/>
              <a:ext cx="593697" cy="255324"/>
            </a:xfrm>
            <a:prstGeom prst="rect">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5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Threat Analytics</a:t>
              </a:r>
            </a:p>
          </p:txBody>
        </p:sp>
        <p:cxnSp>
          <p:nvCxnSpPr>
            <p:cNvPr id="32" name="Connector: Elbow 31">
              <a:extLst>
                <a:ext uri="{FF2B5EF4-FFF2-40B4-BE49-F238E27FC236}">
                  <a16:creationId xmlns:a16="http://schemas.microsoft.com/office/drawing/2014/main" id="{22C488D5-7EE3-4F9B-8406-E4212EC4F3D9}"/>
                </a:ext>
              </a:extLst>
            </p:cNvPr>
            <p:cNvCxnSpPr>
              <a:cxnSpLocks/>
              <a:stCxn id="579" idx="0"/>
              <a:endCxn id="686" idx="2"/>
            </p:cNvCxnSpPr>
            <p:nvPr/>
          </p:nvCxnSpPr>
          <p:spPr>
            <a:xfrm rot="5400000" flipH="1" flipV="1">
              <a:off x="638912" y="4915887"/>
              <a:ext cx="119302" cy="164751"/>
            </a:xfrm>
            <a:prstGeom prst="bentConnector3">
              <a:avLst>
                <a:gd name="adj1" fmla="val 36156"/>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26" name="Connector: Elbow 625">
              <a:extLst>
                <a:ext uri="{FF2B5EF4-FFF2-40B4-BE49-F238E27FC236}">
                  <a16:creationId xmlns:a16="http://schemas.microsoft.com/office/drawing/2014/main" id="{7E514E20-CC16-44E8-ABC0-A3A0BD2673AA}"/>
                </a:ext>
              </a:extLst>
            </p:cNvPr>
            <p:cNvCxnSpPr>
              <a:cxnSpLocks/>
              <a:stCxn id="680" idx="0"/>
              <a:endCxn id="686" idx="2"/>
            </p:cNvCxnSpPr>
            <p:nvPr/>
          </p:nvCxnSpPr>
          <p:spPr>
            <a:xfrm rot="16200000" flipV="1">
              <a:off x="999022" y="4720529"/>
              <a:ext cx="114995" cy="551159"/>
            </a:xfrm>
            <a:prstGeom prst="bentConnector3">
              <a:avLst>
                <a:gd name="adj1" fmla="val 32882"/>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cxnSp>
        <p:grpSp>
          <p:nvGrpSpPr>
            <p:cNvPr id="684" name="Group 683">
              <a:extLst>
                <a:ext uri="{FF2B5EF4-FFF2-40B4-BE49-F238E27FC236}">
                  <a16:creationId xmlns:a16="http://schemas.microsoft.com/office/drawing/2014/main" id="{3DC93161-6070-4CBF-B652-C61C7A2AE49A}"/>
                </a:ext>
              </a:extLst>
            </p:cNvPr>
            <p:cNvGrpSpPr/>
            <p:nvPr/>
          </p:nvGrpSpPr>
          <p:grpSpPr>
            <a:xfrm>
              <a:off x="678533" y="4814224"/>
              <a:ext cx="204812" cy="156967"/>
              <a:chOff x="7398246" y="1610486"/>
              <a:chExt cx="498447" cy="382007"/>
            </a:xfrm>
          </p:grpSpPr>
          <p:sp>
            <p:nvSpPr>
              <p:cNvPr id="685" name="monitor">
                <a:extLst>
                  <a:ext uri="{FF2B5EF4-FFF2-40B4-BE49-F238E27FC236}">
                    <a16:creationId xmlns:a16="http://schemas.microsoft.com/office/drawing/2014/main" id="{EA6050EE-92F8-412C-92D0-E4C2D0495B9E}"/>
                  </a:ext>
                </a:extLst>
              </p:cNvPr>
              <p:cNvSpPr>
                <a:spLocks noChangeAspect="1" noEditPoints="1"/>
              </p:cNvSpPr>
              <p:nvPr/>
            </p:nvSpPr>
            <p:spPr bwMode="auto">
              <a:xfrm>
                <a:off x="7398246" y="1610486"/>
                <a:ext cx="498447" cy="382007"/>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86" name="Rectangle 685">
                <a:extLst>
                  <a:ext uri="{FF2B5EF4-FFF2-40B4-BE49-F238E27FC236}">
                    <a16:creationId xmlns:a16="http://schemas.microsoft.com/office/drawing/2014/main" id="{05F02F65-19CD-4E84-BC3C-F2758D8C5304}"/>
                  </a:ext>
                </a:extLst>
              </p:cNvPr>
              <p:cNvSpPr/>
              <p:nvPr/>
            </p:nvSpPr>
            <p:spPr bwMode="auto">
              <a:xfrm>
                <a:off x="7398246" y="1610486"/>
                <a:ext cx="498447" cy="30271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89" name="Group 11">
                <a:extLst>
                  <a:ext uri="{FF2B5EF4-FFF2-40B4-BE49-F238E27FC236}">
                    <a16:creationId xmlns:a16="http://schemas.microsoft.com/office/drawing/2014/main" id="{15E5AD20-8BB0-4946-8221-3C2CC6F80D68}"/>
                  </a:ext>
                </a:extLst>
              </p:cNvPr>
              <p:cNvGrpSpPr>
                <a:grpSpLocks noChangeAspect="1"/>
              </p:cNvGrpSpPr>
              <p:nvPr/>
            </p:nvGrpSpPr>
            <p:grpSpPr bwMode="auto">
              <a:xfrm>
                <a:off x="7581678" y="1714920"/>
                <a:ext cx="111860" cy="111860"/>
                <a:chOff x="5664" y="1835"/>
                <a:chExt cx="73" cy="73"/>
              </a:xfrm>
              <a:solidFill>
                <a:schemeClr val="bg1"/>
              </a:solidFill>
            </p:grpSpPr>
            <p:sp>
              <p:nvSpPr>
                <p:cNvPr id="696" name="Freeform 12">
                  <a:extLst>
                    <a:ext uri="{FF2B5EF4-FFF2-40B4-BE49-F238E27FC236}">
                      <a16:creationId xmlns:a16="http://schemas.microsoft.com/office/drawing/2014/main" id="{2712D31A-D41B-4E7F-B095-E68EA9BDD89A}"/>
                    </a:ext>
                  </a:extLst>
                </p:cNvPr>
                <p:cNvSpPr>
                  <a:spLocks/>
                </p:cNvSpPr>
                <p:nvPr/>
              </p:nvSpPr>
              <p:spPr bwMode="auto">
                <a:xfrm>
                  <a:off x="5696" y="1835"/>
                  <a:ext cx="41" cy="35"/>
                </a:xfrm>
                <a:custGeom>
                  <a:avLst/>
                  <a:gdLst>
                    <a:gd name="T0" fmla="*/ 41 w 41"/>
                    <a:gd name="T1" fmla="*/ 35 h 35"/>
                    <a:gd name="T2" fmla="*/ 41 w 41"/>
                    <a:gd name="T3" fmla="*/ 0 h 35"/>
                    <a:gd name="T4" fmla="*/ 0 w 41"/>
                    <a:gd name="T5" fmla="*/ 6 h 35"/>
                    <a:gd name="T6" fmla="*/ 0 w 41"/>
                    <a:gd name="T7" fmla="*/ 35 h 35"/>
                    <a:gd name="T8" fmla="*/ 41 w 41"/>
                    <a:gd name="T9" fmla="*/ 35 h 35"/>
                  </a:gdLst>
                  <a:ahLst/>
                  <a:cxnLst>
                    <a:cxn ang="0">
                      <a:pos x="T0" y="T1"/>
                    </a:cxn>
                    <a:cxn ang="0">
                      <a:pos x="T2" y="T3"/>
                    </a:cxn>
                    <a:cxn ang="0">
                      <a:pos x="T4" y="T5"/>
                    </a:cxn>
                    <a:cxn ang="0">
                      <a:pos x="T6" y="T7"/>
                    </a:cxn>
                    <a:cxn ang="0">
                      <a:pos x="T8" y="T9"/>
                    </a:cxn>
                  </a:cxnLst>
                  <a:rect l="0" t="0" r="r" b="b"/>
                  <a:pathLst>
                    <a:path w="41" h="35">
                      <a:moveTo>
                        <a:pt x="41" y="35"/>
                      </a:moveTo>
                      <a:lnTo>
                        <a:pt x="41" y="0"/>
                      </a:lnTo>
                      <a:lnTo>
                        <a:pt x="0" y="6"/>
                      </a:lnTo>
                      <a:lnTo>
                        <a:pt x="0" y="35"/>
                      </a:lnTo>
                      <a:lnTo>
                        <a:pt x="41"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97" name="Freeform 13">
                  <a:extLst>
                    <a:ext uri="{FF2B5EF4-FFF2-40B4-BE49-F238E27FC236}">
                      <a16:creationId xmlns:a16="http://schemas.microsoft.com/office/drawing/2014/main" id="{B43C77DF-51FD-4004-949A-4428CBCFA3C5}"/>
                    </a:ext>
                  </a:extLst>
                </p:cNvPr>
                <p:cNvSpPr>
                  <a:spLocks/>
                </p:cNvSpPr>
                <p:nvPr/>
              </p:nvSpPr>
              <p:spPr bwMode="auto">
                <a:xfrm>
                  <a:off x="5664" y="1841"/>
                  <a:ext cx="30" cy="29"/>
                </a:xfrm>
                <a:custGeom>
                  <a:avLst/>
                  <a:gdLst>
                    <a:gd name="T0" fmla="*/ 30 w 30"/>
                    <a:gd name="T1" fmla="*/ 0 h 29"/>
                    <a:gd name="T2" fmla="*/ 0 w 30"/>
                    <a:gd name="T3" fmla="*/ 5 h 29"/>
                    <a:gd name="T4" fmla="*/ 0 w 30"/>
                    <a:gd name="T5" fmla="*/ 29 h 29"/>
                    <a:gd name="T6" fmla="*/ 30 w 30"/>
                    <a:gd name="T7" fmla="*/ 29 h 29"/>
                    <a:gd name="T8" fmla="*/ 30 w 30"/>
                    <a:gd name="T9" fmla="*/ 0 h 29"/>
                  </a:gdLst>
                  <a:ahLst/>
                  <a:cxnLst>
                    <a:cxn ang="0">
                      <a:pos x="T0" y="T1"/>
                    </a:cxn>
                    <a:cxn ang="0">
                      <a:pos x="T2" y="T3"/>
                    </a:cxn>
                    <a:cxn ang="0">
                      <a:pos x="T4" y="T5"/>
                    </a:cxn>
                    <a:cxn ang="0">
                      <a:pos x="T6" y="T7"/>
                    </a:cxn>
                    <a:cxn ang="0">
                      <a:pos x="T8" y="T9"/>
                    </a:cxn>
                  </a:cxnLst>
                  <a:rect l="0" t="0" r="r" b="b"/>
                  <a:pathLst>
                    <a:path w="30" h="29">
                      <a:moveTo>
                        <a:pt x="30" y="0"/>
                      </a:moveTo>
                      <a:lnTo>
                        <a:pt x="0" y="5"/>
                      </a:lnTo>
                      <a:lnTo>
                        <a:pt x="0" y="29"/>
                      </a:lnTo>
                      <a:lnTo>
                        <a:pt x="30" y="29"/>
                      </a:lnTo>
                      <a:lnTo>
                        <a:pt x="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98" name="Freeform 14">
                  <a:extLst>
                    <a:ext uri="{FF2B5EF4-FFF2-40B4-BE49-F238E27FC236}">
                      <a16:creationId xmlns:a16="http://schemas.microsoft.com/office/drawing/2014/main" id="{D39B00BE-2864-4B84-BDEB-EF635F400874}"/>
                    </a:ext>
                  </a:extLst>
                </p:cNvPr>
                <p:cNvSpPr>
                  <a:spLocks/>
                </p:cNvSpPr>
                <p:nvPr/>
              </p:nvSpPr>
              <p:spPr bwMode="auto">
                <a:xfrm>
                  <a:off x="5664" y="1873"/>
                  <a:ext cx="30" cy="29"/>
                </a:xfrm>
                <a:custGeom>
                  <a:avLst/>
                  <a:gdLst>
                    <a:gd name="T0" fmla="*/ 0 w 30"/>
                    <a:gd name="T1" fmla="*/ 0 h 29"/>
                    <a:gd name="T2" fmla="*/ 0 w 30"/>
                    <a:gd name="T3" fmla="*/ 24 h 29"/>
                    <a:gd name="T4" fmla="*/ 30 w 30"/>
                    <a:gd name="T5" fmla="*/ 29 h 29"/>
                    <a:gd name="T6" fmla="*/ 30 w 30"/>
                    <a:gd name="T7" fmla="*/ 0 h 29"/>
                    <a:gd name="T8" fmla="*/ 0 w 30"/>
                    <a:gd name="T9" fmla="*/ 0 h 29"/>
                  </a:gdLst>
                  <a:ahLst/>
                  <a:cxnLst>
                    <a:cxn ang="0">
                      <a:pos x="T0" y="T1"/>
                    </a:cxn>
                    <a:cxn ang="0">
                      <a:pos x="T2" y="T3"/>
                    </a:cxn>
                    <a:cxn ang="0">
                      <a:pos x="T4" y="T5"/>
                    </a:cxn>
                    <a:cxn ang="0">
                      <a:pos x="T6" y="T7"/>
                    </a:cxn>
                    <a:cxn ang="0">
                      <a:pos x="T8" y="T9"/>
                    </a:cxn>
                  </a:cxnLst>
                  <a:rect l="0" t="0" r="r" b="b"/>
                  <a:pathLst>
                    <a:path w="30" h="29">
                      <a:moveTo>
                        <a:pt x="0" y="0"/>
                      </a:moveTo>
                      <a:lnTo>
                        <a:pt x="0" y="24"/>
                      </a:lnTo>
                      <a:lnTo>
                        <a:pt x="30" y="29"/>
                      </a:lnTo>
                      <a:lnTo>
                        <a:pt x="3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13" name="Freeform 15">
                  <a:extLst>
                    <a:ext uri="{FF2B5EF4-FFF2-40B4-BE49-F238E27FC236}">
                      <a16:creationId xmlns:a16="http://schemas.microsoft.com/office/drawing/2014/main" id="{70D7560D-B43E-4E38-8DFA-3909CF22B939}"/>
                    </a:ext>
                  </a:extLst>
                </p:cNvPr>
                <p:cNvSpPr>
                  <a:spLocks/>
                </p:cNvSpPr>
                <p:nvPr/>
              </p:nvSpPr>
              <p:spPr bwMode="auto">
                <a:xfrm>
                  <a:off x="5696" y="1873"/>
                  <a:ext cx="41" cy="35"/>
                </a:xfrm>
                <a:custGeom>
                  <a:avLst/>
                  <a:gdLst>
                    <a:gd name="T0" fmla="*/ 0 w 41"/>
                    <a:gd name="T1" fmla="*/ 29 h 35"/>
                    <a:gd name="T2" fmla="*/ 41 w 41"/>
                    <a:gd name="T3" fmla="*/ 35 h 35"/>
                    <a:gd name="T4" fmla="*/ 41 w 41"/>
                    <a:gd name="T5" fmla="*/ 0 h 35"/>
                    <a:gd name="T6" fmla="*/ 0 w 41"/>
                    <a:gd name="T7" fmla="*/ 0 h 35"/>
                    <a:gd name="T8" fmla="*/ 0 w 41"/>
                    <a:gd name="T9" fmla="*/ 29 h 35"/>
                  </a:gdLst>
                  <a:ahLst/>
                  <a:cxnLst>
                    <a:cxn ang="0">
                      <a:pos x="T0" y="T1"/>
                    </a:cxn>
                    <a:cxn ang="0">
                      <a:pos x="T2" y="T3"/>
                    </a:cxn>
                    <a:cxn ang="0">
                      <a:pos x="T4" y="T5"/>
                    </a:cxn>
                    <a:cxn ang="0">
                      <a:pos x="T6" y="T7"/>
                    </a:cxn>
                    <a:cxn ang="0">
                      <a:pos x="T8" y="T9"/>
                    </a:cxn>
                  </a:cxnLst>
                  <a:rect l="0" t="0" r="r" b="b"/>
                  <a:pathLst>
                    <a:path w="41" h="35">
                      <a:moveTo>
                        <a:pt x="0" y="29"/>
                      </a:moveTo>
                      <a:lnTo>
                        <a:pt x="41" y="35"/>
                      </a:lnTo>
                      <a:lnTo>
                        <a:pt x="41" y="0"/>
                      </a:lnTo>
                      <a:lnTo>
                        <a:pt x="0" y="0"/>
                      </a:lnTo>
                      <a:lnTo>
                        <a:pt x="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grpSp>
      <p:grpSp>
        <p:nvGrpSpPr>
          <p:cNvPr id="124" name="Group 123">
            <a:extLst>
              <a:ext uri="{FF2B5EF4-FFF2-40B4-BE49-F238E27FC236}">
                <a16:creationId xmlns:a16="http://schemas.microsoft.com/office/drawing/2014/main" id="{00E2A40B-3AE1-4087-99D4-5ECB5C4C27C2}"/>
              </a:ext>
            </a:extLst>
          </p:cNvPr>
          <p:cNvGrpSpPr/>
          <p:nvPr/>
        </p:nvGrpSpPr>
        <p:grpSpPr>
          <a:xfrm>
            <a:off x="2470915" y="3760068"/>
            <a:ext cx="3652987" cy="993458"/>
            <a:chOff x="2424101" y="3587892"/>
            <a:chExt cx="3652987" cy="993458"/>
          </a:xfrm>
        </p:grpSpPr>
        <p:sp>
          <p:nvSpPr>
            <p:cNvPr id="613" name="Oval 612">
              <a:extLst>
                <a:ext uri="{FF2B5EF4-FFF2-40B4-BE49-F238E27FC236}">
                  <a16:creationId xmlns:a16="http://schemas.microsoft.com/office/drawing/2014/main" id="{A72C7AB5-E1D8-433C-A4B6-FBAF681F32C0}"/>
                </a:ext>
              </a:extLst>
            </p:cNvPr>
            <p:cNvSpPr/>
            <p:nvPr/>
          </p:nvSpPr>
          <p:spPr>
            <a:xfrm>
              <a:off x="4832898" y="3587892"/>
              <a:ext cx="100102" cy="103823"/>
            </a:xfrm>
            <a:prstGeom prst="ellips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ysClr val="windowText" lastClr="000000"/>
                </a:solidFill>
                <a:effectLst/>
                <a:uLnTx/>
                <a:uFillTx/>
                <a:latin typeface="Calibri" panose="020F0502020204030204"/>
                <a:ea typeface="+mn-ea"/>
                <a:cs typeface="+mn-cs"/>
              </a:endParaRPr>
            </a:p>
          </p:txBody>
        </p:sp>
        <p:cxnSp>
          <p:nvCxnSpPr>
            <p:cNvPr id="614" name="Straight Connector 613">
              <a:extLst>
                <a:ext uri="{FF2B5EF4-FFF2-40B4-BE49-F238E27FC236}">
                  <a16:creationId xmlns:a16="http://schemas.microsoft.com/office/drawing/2014/main" id="{7320BF02-57DE-4645-BA82-251D347294D9}"/>
                </a:ext>
              </a:extLst>
            </p:cNvPr>
            <p:cNvCxnSpPr>
              <a:stCxn id="613" idx="4"/>
            </p:cNvCxnSpPr>
            <p:nvPr/>
          </p:nvCxnSpPr>
          <p:spPr>
            <a:xfrm>
              <a:off x="4882949" y="3691715"/>
              <a:ext cx="0" cy="621294"/>
            </a:xfrm>
            <a:prstGeom prst="lin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cxnSp>
        <p:grpSp>
          <p:nvGrpSpPr>
            <p:cNvPr id="577" name="Group 576">
              <a:extLst>
                <a:ext uri="{FF2B5EF4-FFF2-40B4-BE49-F238E27FC236}">
                  <a16:creationId xmlns:a16="http://schemas.microsoft.com/office/drawing/2014/main" id="{EED65B96-4029-40CB-8483-9EC9AFA7862D}"/>
                </a:ext>
              </a:extLst>
            </p:cNvPr>
            <p:cNvGrpSpPr/>
            <p:nvPr/>
          </p:nvGrpSpPr>
          <p:grpSpPr>
            <a:xfrm>
              <a:off x="2424101" y="3587892"/>
              <a:ext cx="3652987" cy="993458"/>
              <a:chOff x="2563059" y="3796338"/>
              <a:chExt cx="3652987" cy="993458"/>
            </a:xfrm>
          </p:grpSpPr>
          <p:grpSp>
            <p:nvGrpSpPr>
              <p:cNvPr id="580" name="Group 579">
                <a:extLst>
                  <a:ext uri="{FF2B5EF4-FFF2-40B4-BE49-F238E27FC236}">
                    <a16:creationId xmlns:a16="http://schemas.microsoft.com/office/drawing/2014/main" id="{DE16032C-ED45-47F5-B762-1594E2BA0A6A}"/>
                  </a:ext>
                </a:extLst>
              </p:cNvPr>
              <p:cNvGrpSpPr/>
              <p:nvPr/>
            </p:nvGrpSpPr>
            <p:grpSpPr>
              <a:xfrm>
                <a:off x="2563059" y="3796338"/>
                <a:ext cx="3652987" cy="993458"/>
                <a:chOff x="2563059" y="3796338"/>
                <a:chExt cx="3652987" cy="993458"/>
              </a:xfrm>
            </p:grpSpPr>
            <p:grpSp>
              <p:nvGrpSpPr>
                <p:cNvPr id="583" name="Group 582">
                  <a:extLst>
                    <a:ext uri="{FF2B5EF4-FFF2-40B4-BE49-F238E27FC236}">
                      <a16:creationId xmlns:a16="http://schemas.microsoft.com/office/drawing/2014/main" id="{65B8146C-D637-4DA4-90FE-041FB85771C9}"/>
                    </a:ext>
                  </a:extLst>
                </p:cNvPr>
                <p:cNvGrpSpPr/>
                <p:nvPr/>
              </p:nvGrpSpPr>
              <p:grpSpPr>
                <a:xfrm>
                  <a:off x="3799325" y="3796338"/>
                  <a:ext cx="100102" cy="725117"/>
                  <a:chOff x="3799325" y="3796338"/>
                  <a:chExt cx="100102" cy="725117"/>
                </a:xfrm>
              </p:grpSpPr>
              <p:sp>
                <p:nvSpPr>
                  <p:cNvPr id="597" name="Oval 596">
                    <a:extLst>
                      <a:ext uri="{FF2B5EF4-FFF2-40B4-BE49-F238E27FC236}">
                        <a16:creationId xmlns:a16="http://schemas.microsoft.com/office/drawing/2014/main" id="{DD2F9552-6DB0-4075-AAAE-F849E87D34DF}"/>
                      </a:ext>
                    </a:extLst>
                  </p:cNvPr>
                  <p:cNvSpPr/>
                  <p:nvPr/>
                </p:nvSpPr>
                <p:spPr>
                  <a:xfrm>
                    <a:off x="3799325" y="3796338"/>
                    <a:ext cx="100102" cy="103823"/>
                  </a:xfrm>
                  <a:prstGeom prst="ellips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ysClr val="windowText" lastClr="000000"/>
                      </a:solidFill>
                      <a:effectLst/>
                      <a:uLnTx/>
                      <a:uFillTx/>
                      <a:latin typeface="Calibri" panose="020F0502020204030204"/>
                      <a:ea typeface="+mn-ea"/>
                      <a:cs typeface="+mn-cs"/>
                    </a:endParaRPr>
                  </a:p>
                </p:txBody>
              </p:sp>
              <p:cxnSp>
                <p:nvCxnSpPr>
                  <p:cNvPr id="598" name="Straight Connector 597">
                    <a:extLst>
                      <a:ext uri="{FF2B5EF4-FFF2-40B4-BE49-F238E27FC236}">
                        <a16:creationId xmlns:a16="http://schemas.microsoft.com/office/drawing/2014/main" id="{2A13BA1E-85C5-4524-AF79-758E5BFF1F31}"/>
                      </a:ext>
                    </a:extLst>
                  </p:cNvPr>
                  <p:cNvCxnSpPr>
                    <a:stCxn id="597" idx="4"/>
                  </p:cNvCxnSpPr>
                  <p:nvPr/>
                </p:nvCxnSpPr>
                <p:spPr>
                  <a:xfrm>
                    <a:off x="3849376" y="3900161"/>
                    <a:ext cx="0" cy="621294"/>
                  </a:xfrm>
                  <a:prstGeom prst="lin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584" name="Group 583">
                  <a:extLst>
                    <a:ext uri="{FF2B5EF4-FFF2-40B4-BE49-F238E27FC236}">
                      <a16:creationId xmlns:a16="http://schemas.microsoft.com/office/drawing/2014/main" id="{01F8BE7D-F7D7-4B97-A806-F64ED4332EEA}"/>
                    </a:ext>
                  </a:extLst>
                </p:cNvPr>
                <p:cNvGrpSpPr/>
                <p:nvPr/>
              </p:nvGrpSpPr>
              <p:grpSpPr>
                <a:xfrm>
                  <a:off x="4389139" y="3798841"/>
                  <a:ext cx="100102" cy="725117"/>
                  <a:chOff x="4389139" y="3798841"/>
                  <a:chExt cx="100102" cy="725117"/>
                </a:xfrm>
              </p:grpSpPr>
              <p:sp>
                <p:nvSpPr>
                  <p:cNvPr id="595" name="Oval 594">
                    <a:extLst>
                      <a:ext uri="{FF2B5EF4-FFF2-40B4-BE49-F238E27FC236}">
                        <a16:creationId xmlns:a16="http://schemas.microsoft.com/office/drawing/2014/main" id="{B4D4C458-1A5F-4F56-9458-4A438D2F44C6}"/>
                      </a:ext>
                    </a:extLst>
                  </p:cNvPr>
                  <p:cNvSpPr/>
                  <p:nvPr/>
                </p:nvSpPr>
                <p:spPr>
                  <a:xfrm>
                    <a:off x="4389139" y="3798841"/>
                    <a:ext cx="100102" cy="103823"/>
                  </a:xfrm>
                  <a:prstGeom prst="ellips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ysClr val="windowText" lastClr="000000"/>
                      </a:solidFill>
                      <a:effectLst/>
                      <a:uLnTx/>
                      <a:uFillTx/>
                      <a:latin typeface="Calibri" panose="020F0502020204030204"/>
                      <a:ea typeface="+mn-ea"/>
                      <a:cs typeface="+mn-cs"/>
                    </a:endParaRPr>
                  </a:p>
                </p:txBody>
              </p:sp>
              <p:cxnSp>
                <p:nvCxnSpPr>
                  <p:cNvPr id="596" name="Straight Connector 595">
                    <a:extLst>
                      <a:ext uri="{FF2B5EF4-FFF2-40B4-BE49-F238E27FC236}">
                        <a16:creationId xmlns:a16="http://schemas.microsoft.com/office/drawing/2014/main" id="{0ED24C08-A9F0-43B8-9A30-174D0338121D}"/>
                      </a:ext>
                    </a:extLst>
                  </p:cNvPr>
                  <p:cNvCxnSpPr>
                    <a:stCxn id="595" idx="4"/>
                  </p:cNvCxnSpPr>
                  <p:nvPr/>
                </p:nvCxnSpPr>
                <p:spPr>
                  <a:xfrm>
                    <a:off x="4439190" y="3902664"/>
                    <a:ext cx="0" cy="621294"/>
                  </a:xfrm>
                  <a:prstGeom prst="lin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586" name="Group 585">
                  <a:extLst>
                    <a:ext uri="{FF2B5EF4-FFF2-40B4-BE49-F238E27FC236}">
                      <a16:creationId xmlns:a16="http://schemas.microsoft.com/office/drawing/2014/main" id="{F15DC8E6-0661-4169-881E-F62AF3984C5A}"/>
                    </a:ext>
                  </a:extLst>
                </p:cNvPr>
                <p:cNvGrpSpPr/>
                <p:nvPr/>
              </p:nvGrpSpPr>
              <p:grpSpPr>
                <a:xfrm rot="10800000">
                  <a:off x="5781843" y="4449444"/>
                  <a:ext cx="100102" cy="336066"/>
                  <a:chOff x="6456257" y="3245643"/>
                  <a:chExt cx="100102" cy="336066"/>
                </a:xfrm>
              </p:grpSpPr>
              <p:sp>
                <p:nvSpPr>
                  <p:cNvPr id="593" name="Oval 592">
                    <a:extLst>
                      <a:ext uri="{FF2B5EF4-FFF2-40B4-BE49-F238E27FC236}">
                        <a16:creationId xmlns:a16="http://schemas.microsoft.com/office/drawing/2014/main" id="{81C9A3AD-0FF1-4A3C-9431-1D4FC15E1981}"/>
                      </a:ext>
                    </a:extLst>
                  </p:cNvPr>
                  <p:cNvSpPr/>
                  <p:nvPr/>
                </p:nvSpPr>
                <p:spPr>
                  <a:xfrm>
                    <a:off x="6456257" y="3245643"/>
                    <a:ext cx="100102" cy="103823"/>
                  </a:xfrm>
                  <a:prstGeom prst="ellips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ysClr val="windowText" lastClr="000000"/>
                      </a:solidFill>
                      <a:effectLst/>
                      <a:uLnTx/>
                      <a:uFillTx/>
                      <a:latin typeface="Calibri" panose="020F0502020204030204"/>
                      <a:ea typeface="+mn-ea"/>
                      <a:cs typeface="+mn-cs"/>
                    </a:endParaRPr>
                  </a:p>
                </p:txBody>
              </p:sp>
              <p:cxnSp>
                <p:nvCxnSpPr>
                  <p:cNvPr id="594" name="Straight Connector 593">
                    <a:extLst>
                      <a:ext uri="{FF2B5EF4-FFF2-40B4-BE49-F238E27FC236}">
                        <a16:creationId xmlns:a16="http://schemas.microsoft.com/office/drawing/2014/main" id="{0D1A9295-5F23-4B98-B725-333B220AB45B}"/>
                      </a:ext>
                    </a:extLst>
                  </p:cNvPr>
                  <p:cNvCxnSpPr>
                    <a:stCxn id="593" idx="4"/>
                  </p:cNvCxnSpPr>
                  <p:nvPr/>
                </p:nvCxnSpPr>
                <p:spPr>
                  <a:xfrm rot="10800000" flipV="1">
                    <a:off x="6506308" y="3349466"/>
                    <a:ext cx="0" cy="232243"/>
                  </a:xfrm>
                  <a:prstGeom prst="lin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587" name="Group 586">
                  <a:extLst>
                    <a:ext uri="{FF2B5EF4-FFF2-40B4-BE49-F238E27FC236}">
                      <a16:creationId xmlns:a16="http://schemas.microsoft.com/office/drawing/2014/main" id="{9E787AF7-CE58-4F0C-BE51-5D29FA233488}"/>
                    </a:ext>
                  </a:extLst>
                </p:cNvPr>
                <p:cNvGrpSpPr/>
                <p:nvPr/>
              </p:nvGrpSpPr>
              <p:grpSpPr>
                <a:xfrm rot="10800000">
                  <a:off x="4554260" y="4375982"/>
                  <a:ext cx="100102" cy="413814"/>
                  <a:chOff x="6281336" y="3258181"/>
                  <a:chExt cx="100102" cy="413814"/>
                </a:xfrm>
              </p:grpSpPr>
              <p:sp>
                <p:nvSpPr>
                  <p:cNvPr id="591" name="Oval 590">
                    <a:extLst>
                      <a:ext uri="{FF2B5EF4-FFF2-40B4-BE49-F238E27FC236}">
                        <a16:creationId xmlns:a16="http://schemas.microsoft.com/office/drawing/2014/main" id="{6B125DE5-89EE-470F-B133-FA174FBF1A11}"/>
                      </a:ext>
                    </a:extLst>
                  </p:cNvPr>
                  <p:cNvSpPr/>
                  <p:nvPr/>
                </p:nvSpPr>
                <p:spPr>
                  <a:xfrm>
                    <a:off x="6281336" y="3258181"/>
                    <a:ext cx="100102" cy="103823"/>
                  </a:xfrm>
                  <a:prstGeom prst="ellips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ysClr val="windowText" lastClr="000000"/>
                      </a:solidFill>
                      <a:effectLst/>
                      <a:uLnTx/>
                      <a:uFillTx/>
                      <a:latin typeface="Calibri" panose="020F0502020204030204"/>
                      <a:ea typeface="+mn-ea"/>
                      <a:cs typeface="+mn-cs"/>
                    </a:endParaRPr>
                  </a:p>
                </p:txBody>
              </p:sp>
              <p:cxnSp>
                <p:nvCxnSpPr>
                  <p:cNvPr id="592" name="Straight Connector 591">
                    <a:extLst>
                      <a:ext uri="{FF2B5EF4-FFF2-40B4-BE49-F238E27FC236}">
                        <a16:creationId xmlns:a16="http://schemas.microsoft.com/office/drawing/2014/main" id="{ADFD752E-C104-4410-9C42-F912CD28B309}"/>
                      </a:ext>
                    </a:extLst>
                  </p:cNvPr>
                  <p:cNvCxnSpPr>
                    <a:cxnSpLocks/>
                    <a:stCxn id="591" idx="4"/>
                  </p:cNvCxnSpPr>
                  <p:nvPr/>
                </p:nvCxnSpPr>
                <p:spPr>
                  <a:xfrm rot="10800000" flipV="1">
                    <a:off x="6331387" y="3362004"/>
                    <a:ext cx="0" cy="309991"/>
                  </a:xfrm>
                  <a:prstGeom prst="lin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588" name="Group 587">
                  <a:extLst>
                    <a:ext uri="{FF2B5EF4-FFF2-40B4-BE49-F238E27FC236}">
                      <a16:creationId xmlns:a16="http://schemas.microsoft.com/office/drawing/2014/main" id="{079FBCE6-F9C5-420A-BC11-CB486355747A}"/>
                    </a:ext>
                  </a:extLst>
                </p:cNvPr>
                <p:cNvGrpSpPr/>
                <p:nvPr/>
              </p:nvGrpSpPr>
              <p:grpSpPr>
                <a:xfrm rot="10800000">
                  <a:off x="4009028" y="4385637"/>
                  <a:ext cx="100102" cy="402526"/>
                  <a:chOff x="4776146" y="3251204"/>
                  <a:chExt cx="100102" cy="402526"/>
                </a:xfrm>
              </p:grpSpPr>
              <p:sp>
                <p:nvSpPr>
                  <p:cNvPr id="589" name="Oval 588">
                    <a:extLst>
                      <a:ext uri="{FF2B5EF4-FFF2-40B4-BE49-F238E27FC236}">
                        <a16:creationId xmlns:a16="http://schemas.microsoft.com/office/drawing/2014/main" id="{77EEA0CF-1860-4863-A17F-B151AB8FF0AF}"/>
                      </a:ext>
                    </a:extLst>
                  </p:cNvPr>
                  <p:cNvSpPr/>
                  <p:nvPr/>
                </p:nvSpPr>
                <p:spPr>
                  <a:xfrm>
                    <a:off x="4776146" y="3251204"/>
                    <a:ext cx="100102" cy="103823"/>
                  </a:xfrm>
                  <a:prstGeom prst="ellips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ysClr val="windowText" lastClr="000000"/>
                      </a:solidFill>
                      <a:effectLst/>
                      <a:uLnTx/>
                      <a:uFillTx/>
                      <a:latin typeface="Calibri" panose="020F0502020204030204"/>
                      <a:ea typeface="+mn-ea"/>
                      <a:cs typeface="+mn-cs"/>
                    </a:endParaRPr>
                  </a:p>
                </p:txBody>
              </p:sp>
              <p:cxnSp>
                <p:nvCxnSpPr>
                  <p:cNvPr id="590" name="Straight Connector 589">
                    <a:extLst>
                      <a:ext uri="{FF2B5EF4-FFF2-40B4-BE49-F238E27FC236}">
                        <a16:creationId xmlns:a16="http://schemas.microsoft.com/office/drawing/2014/main" id="{44B26F37-650F-4AA9-9454-1D01F4F637BE}"/>
                      </a:ext>
                    </a:extLst>
                  </p:cNvPr>
                  <p:cNvCxnSpPr>
                    <a:cxnSpLocks/>
                    <a:stCxn id="589" idx="4"/>
                  </p:cNvCxnSpPr>
                  <p:nvPr/>
                </p:nvCxnSpPr>
                <p:spPr>
                  <a:xfrm rot="10800000" flipV="1">
                    <a:off x="4826197" y="3355027"/>
                    <a:ext cx="0" cy="298703"/>
                  </a:xfrm>
                  <a:prstGeom prst="lin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cxnSp>
            </p:grpSp>
            <p:sp>
              <p:nvSpPr>
                <p:cNvPr id="582" name="Rounded Rectangle 1458">
                  <a:hlinkClick r:id="rId113" tooltip="Windows Server 2016 addresses emerging threats and container workloads with built in threat resistance and enhanced detection, privileged identity protections, shielded VMs to protect sensitive workloads, and more"/>
                  <a:extLst>
                    <a:ext uri="{FF2B5EF4-FFF2-40B4-BE49-F238E27FC236}">
                      <a16:creationId xmlns:a16="http://schemas.microsoft.com/office/drawing/2014/main" id="{E971858B-85C2-4C16-9E80-5CAD37C8B93D}"/>
                    </a:ext>
                  </a:extLst>
                </p:cNvPr>
                <p:cNvSpPr/>
                <p:nvPr/>
              </p:nvSpPr>
              <p:spPr>
                <a:xfrm>
                  <a:off x="2563059" y="4241894"/>
                  <a:ext cx="3652987" cy="321934"/>
                </a:xfrm>
                <a:prstGeom prst="roundRect">
                  <a:avLst>
                    <a:gd name="adj" fmla="val 0"/>
                  </a:avLst>
                </a:prstGeom>
                <a:solidFill>
                  <a:schemeClr val="bg1"/>
                </a:solid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274320" tIns="45720" rIns="45720" bIns="45720" rtlCol="0" anchor="ctr"/>
                <a:lstStyle/>
                <a:p>
                  <a:pPr marL="114300" marR="0" lvl="0" indent="0" algn="l" defTabSz="914400" rtl="0" eaLnBrk="1" fontAlgn="auto" latinLnBrk="0" hangingPunct="1">
                    <a:lnSpc>
                      <a:spcPct val="97000"/>
                    </a:lnSpc>
                    <a:spcBef>
                      <a:spcPts val="0"/>
                    </a:spcBef>
                    <a:spcAft>
                      <a:spcPts val="200"/>
                    </a:spcAft>
                    <a:buClrTx/>
                    <a:buSzTx/>
                    <a:buFontTx/>
                    <a:buNone/>
                    <a:tabLst/>
                    <a:defRPr/>
                  </a:pPr>
                  <a:r>
                    <a:rPr kumimoji="0" lang="en-US" sz="9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Windows Server 2016 Security</a:t>
                  </a:r>
                </a:p>
                <a:p>
                  <a:pPr marL="114300" marR="0" lvl="0" indent="0" algn="l" defTabSz="914400" rtl="0" eaLnBrk="1" fontAlgn="auto" latinLnBrk="0" hangingPunct="1">
                    <a:lnSpc>
                      <a:spcPct val="97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Window 10 + Just Enough Admin, Hyper-V Containers, Nano server, and more…</a:t>
                  </a:r>
                </a:p>
              </p:txBody>
            </p:sp>
          </p:grpSp>
          <p:pic>
            <p:nvPicPr>
              <p:cNvPr id="581" name="Picture 580">
                <a:extLst>
                  <a:ext uri="{FF2B5EF4-FFF2-40B4-BE49-F238E27FC236}">
                    <a16:creationId xmlns:a16="http://schemas.microsoft.com/office/drawing/2014/main" id="{ADEA4054-1466-494A-AF00-EC079EF6EA50}"/>
                  </a:ext>
                </a:extLst>
              </p:cNvPr>
              <p:cNvPicPr>
                <a:picLocks noChangeAspect="1"/>
              </p:cNvPicPr>
              <p:nvPr/>
            </p:nvPicPr>
            <p:blipFill rotWithShape="1">
              <a:blip r:embed="rId34" cstate="email">
                <a:extLst>
                  <a:ext uri="{28A0092B-C50C-407E-A947-70E740481C1C}">
                    <a14:useLocalDpi xmlns:a14="http://schemas.microsoft.com/office/drawing/2010/main"/>
                  </a:ext>
                </a:extLst>
              </a:blip>
              <a:srcRect r="83295"/>
              <a:stretch/>
            </p:blipFill>
            <p:spPr>
              <a:xfrm>
                <a:off x="2672821" y="4324295"/>
                <a:ext cx="195961" cy="170864"/>
              </a:xfrm>
              <a:prstGeom prst="rect">
                <a:avLst/>
              </a:prstGeom>
            </p:spPr>
          </p:pic>
        </p:grpSp>
      </p:grpSp>
      <p:grpSp>
        <p:nvGrpSpPr>
          <p:cNvPr id="15" name="Group 14">
            <a:extLst>
              <a:ext uri="{FF2B5EF4-FFF2-40B4-BE49-F238E27FC236}">
                <a16:creationId xmlns:a16="http://schemas.microsoft.com/office/drawing/2014/main" id="{EFD24189-C621-438B-9B19-2FB6362EE70A}"/>
              </a:ext>
            </a:extLst>
          </p:cNvPr>
          <p:cNvGrpSpPr/>
          <p:nvPr/>
        </p:nvGrpSpPr>
        <p:grpSpPr>
          <a:xfrm>
            <a:off x="4093028" y="3938898"/>
            <a:ext cx="1057810" cy="241352"/>
            <a:chOff x="4155658" y="3909402"/>
            <a:chExt cx="1057810" cy="241352"/>
          </a:xfrm>
        </p:grpSpPr>
        <p:sp>
          <p:nvSpPr>
            <p:cNvPr id="665" name="Rectangle 664">
              <a:hlinkClick r:id="rId114" tooltip="Azure ExpressRoute lets you create private connections between Azure datacenters and infrastructure on your premises or in a colocation environment. ExpressRoute connections don't go over the public Internet. "/>
              <a:extLst>
                <a:ext uri="{FF2B5EF4-FFF2-40B4-BE49-F238E27FC236}">
                  <a16:creationId xmlns:a16="http://schemas.microsoft.com/office/drawing/2014/main" id="{F9889187-DF3A-4619-A6E2-E7055AEA957C}"/>
                </a:ext>
              </a:extLst>
            </p:cNvPr>
            <p:cNvSpPr/>
            <p:nvPr/>
          </p:nvSpPr>
          <p:spPr bwMode="auto">
            <a:xfrm>
              <a:off x="4155658" y="3944875"/>
              <a:ext cx="1057810" cy="178119"/>
            </a:xfrm>
            <a:prstGeom prst="rect">
              <a:avLst/>
            </a:prstGeom>
            <a:solidFill>
              <a:schemeClr val="bg2"/>
            </a:solidFill>
            <a:ln w="14224" cap="flat" cmpd="sng" algn="ctr">
              <a:solidFill>
                <a:schemeClr val="tx1"/>
              </a:solidFill>
              <a:prstDash val="solid"/>
              <a:miter lim="800000"/>
              <a:headEnd type="none" w="med" len="med"/>
              <a:tailEnd type="none" w="med" len="med"/>
            </a:ln>
            <a:effectLst/>
          </p:spPr>
          <p:txBody>
            <a:bodyPr lIns="304705" tIns="9144" rIns="0" bIns="9144" anchor="ctr" anchorCtr="0"/>
            <a:lstStyle/>
            <a:p>
              <a:pPr marL="0" marR="0" lvl="0" indent="0" algn="l" defTabSz="895740" rtl="0" eaLnBrk="1" fontAlgn="auto" latinLnBrk="0" hangingPunct="1">
                <a:lnSpc>
                  <a:spcPct val="90000"/>
                </a:lnSpc>
                <a:spcBef>
                  <a:spcPts val="0"/>
                </a:spcBef>
                <a:spcAft>
                  <a:spcPts val="0"/>
                </a:spcAft>
                <a:buClrTx/>
                <a:buSzTx/>
                <a:buFontTx/>
                <a:buNone/>
                <a:tabLst/>
                <a:defRPr/>
              </a:pPr>
              <a:r>
                <a:rPr kumimoji="0" lang="en-US" sz="800" b="0" i="0" u="none" strike="noStrike" kern="1200" cap="none" spc="0" normalizeH="0" baseline="0" noProof="0">
                  <a:ln>
                    <a:noFill/>
                  </a:ln>
                  <a:gradFill>
                    <a:gsLst>
                      <a:gs pos="0">
                        <a:srgbClr val="505050"/>
                      </a:gs>
                      <a:gs pos="100000">
                        <a:srgbClr val="505050"/>
                      </a:gs>
                    </a:gsLst>
                    <a:lin ang="5400000" scaled="1"/>
                  </a:gradFill>
                  <a:effectLst/>
                  <a:uLnTx/>
                  <a:uFillTx/>
                  <a:latin typeface="Segoe UI" panose="020B0502040204020203" pitchFamily="34" charset="0"/>
                  <a:ea typeface="+mn-ea"/>
                  <a:cs typeface="Segoe UI" panose="020B0502040204020203" pitchFamily="34" charset="0"/>
                </a:rPr>
                <a:t>Express Route</a:t>
              </a:r>
            </a:p>
          </p:txBody>
        </p:sp>
        <p:pic>
          <p:nvPicPr>
            <p:cNvPr id="669" name="Picture 227">
              <a:extLst>
                <a:ext uri="{FF2B5EF4-FFF2-40B4-BE49-F238E27FC236}">
                  <a16:creationId xmlns:a16="http://schemas.microsoft.com/office/drawing/2014/main" id="{E96E8648-A8C5-46D1-820B-621CD3841A38}"/>
                </a:ext>
              </a:extLst>
            </p:cNvPr>
            <p:cNvPicPr>
              <a:picLocks noChangeAspect="1"/>
            </p:cNvPicPr>
            <p:nvPr/>
          </p:nvPicPr>
          <p:blipFill>
            <a:blip r:embed="rId115">
              <a:extLst>
                <a:ext uri="{28A0092B-C50C-407E-A947-70E740481C1C}">
                  <a14:useLocalDpi xmlns:a14="http://schemas.microsoft.com/office/drawing/2010/main" val="0"/>
                </a:ext>
              </a:extLst>
            </a:blip>
            <a:stretch>
              <a:fillRect/>
            </a:stretch>
          </p:blipFill>
          <p:spPr bwMode="auto">
            <a:xfrm>
              <a:off x="4188574" y="3909402"/>
              <a:ext cx="247386" cy="241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4" name="Group 33">
            <a:extLst>
              <a:ext uri="{FF2B5EF4-FFF2-40B4-BE49-F238E27FC236}">
                <a16:creationId xmlns:a16="http://schemas.microsoft.com/office/drawing/2014/main" id="{33D41D94-29D2-46A4-8851-2584B1691A60}"/>
              </a:ext>
            </a:extLst>
          </p:cNvPr>
          <p:cNvGrpSpPr/>
          <p:nvPr/>
        </p:nvGrpSpPr>
        <p:grpSpPr>
          <a:xfrm>
            <a:off x="190587" y="6246324"/>
            <a:ext cx="11785466" cy="510591"/>
            <a:chOff x="190587" y="6246324"/>
            <a:chExt cx="11785466" cy="510591"/>
          </a:xfrm>
        </p:grpSpPr>
        <p:sp>
          <p:nvSpPr>
            <p:cNvPr id="40" name="Rounded Rectangle 804">
              <a:hlinkClick r:id="rId116" tooltip="The Security Development Lifecycle (SDL) is a software development process that helps developers build more secure software and address security compliance requirements while reducing development cost "/>
              <a:extLst>
                <a:ext uri="{FF2B5EF4-FFF2-40B4-BE49-F238E27FC236}">
                  <a16:creationId xmlns:a16="http://schemas.microsoft.com/office/drawing/2014/main" id="{24774F23-CBC0-48B0-993F-3B770F9FE91D}"/>
                </a:ext>
              </a:extLst>
            </p:cNvPr>
            <p:cNvSpPr/>
            <p:nvPr/>
          </p:nvSpPr>
          <p:spPr>
            <a:xfrm>
              <a:off x="2048164" y="6472016"/>
              <a:ext cx="6173820" cy="180229"/>
            </a:xfrm>
            <a:prstGeom prst="roundRect">
              <a:avLst>
                <a:gd name="adj" fmla="val 0"/>
              </a:avLst>
            </a:prstGeom>
            <a:no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ctr">
              <a:noAutofit/>
            </a:bodyPr>
            <a:lstStyle/>
            <a:p>
              <a:pPr marL="0" marR="0" lvl="0" indent="0" algn="ctr" defTabSz="914400" rtl="0" eaLnBrk="1" fontAlgn="auto" latinLnBrk="0" hangingPunct="1">
                <a:lnSpc>
                  <a:spcPct val="97000"/>
                </a:lnSpc>
                <a:spcBef>
                  <a:spcPts val="0"/>
                </a:spcBef>
                <a:spcAft>
                  <a:spcPts val="0"/>
                </a:spcAft>
                <a:buClrTx/>
                <a:buSzTx/>
                <a:buFontTx/>
                <a:buNone/>
                <a:tabLst/>
                <a:defRPr/>
              </a:pPr>
              <a:r>
                <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Security Development Lifecycle (SDL)</a:t>
              </a:r>
            </a:p>
          </p:txBody>
        </p:sp>
        <p:sp>
          <p:nvSpPr>
            <p:cNvPr id="781" name="Rectangle 780">
              <a:hlinkClick r:id="rId117" tooltip="The Compliance Manager dashboard helps you achieve compliance goals by evaluating cloud workloads against compliance regimes as well as data protection standards and assign/track/record compliance and assessment-related activities. "/>
              <a:extLst>
                <a:ext uri="{FF2B5EF4-FFF2-40B4-BE49-F238E27FC236}">
                  <a16:creationId xmlns:a16="http://schemas.microsoft.com/office/drawing/2014/main" id="{2FF34D19-C16F-40B9-9D35-BE71F61E17FA}"/>
                </a:ext>
              </a:extLst>
            </p:cNvPr>
            <p:cNvSpPr/>
            <p:nvPr/>
          </p:nvSpPr>
          <p:spPr>
            <a:xfrm>
              <a:off x="6642469" y="6246324"/>
              <a:ext cx="3519850" cy="180229"/>
            </a:xfrm>
            <a:prstGeom prst="rect">
              <a:avLst/>
            </a:prstGeom>
            <a:solidFill>
              <a:schemeClr val="bg1"/>
            </a:solid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91440" rIns="45720" rtlCol="0" anchor="ctr">
              <a:noAutofit/>
            </a:bodyPr>
            <a:lstStyle/>
            <a:p>
              <a:pPr marL="0" marR="0" lvl="0" indent="0" algn="ctr" defTabSz="914400" rtl="0" eaLnBrk="1" fontAlgn="auto" latinLnBrk="0" hangingPunct="1">
                <a:lnSpc>
                  <a:spcPct val="97000"/>
                </a:lnSpc>
                <a:spcBef>
                  <a:spcPts val="0"/>
                </a:spcBef>
                <a:spcAft>
                  <a:spcPts val="0"/>
                </a:spcAft>
                <a:buClrTx/>
                <a:buSzTx/>
                <a:buFontTx/>
                <a:buNone/>
                <a:tabLst/>
                <a:defRPr/>
              </a:pPr>
              <a:r>
                <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Compliance Manager</a:t>
              </a:r>
            </a:p>
          </p:txBody>
        </p:sp>
        <p:sp>
          <p:nvSpPr>
            <p:cNvPr id="7" name="Freeform: Shape 6">
              <a:extLst>
                <a:ext uri="{FF2B5EF4-FFF2-40B4-BE49-F238E27FC236}">
                  <a16:creationId xmlns:a16="http://schemas.microsoft.com/office/drawing/2014/main" id="{14599DF8-A8EE-42BC-A0A4-DADF34D8495A}"/>
                </a:ext>
              </a:extLst>
            </p:cNvPr>
            <p:cNvSpPr/>
            <p:nvPr/>
          </p:nvSpPr>
          <p:spPr bwMode="auto">
            <a:xfrm>
              <a:off x="190587" y="6487781"/>
              <a:ext cx="11785466" cy="269134"/>
            </a:xfrm>
            <a:custGeom>
              <a:avLst/>
              <a:gdLst>
                <a:gd name="connsiteX0" fmla="*/ 8153400 w 11744325"/>
                <a:gd name="connsiteY0" fmla="*/ 0 h 314325"/>
                <a:gd name="connsiteX1" fmla="*/ 11744325 w 11744325"/>
                <a:gd name="connsiteY1" fmla="*/ 0 h 314325"/>
                <a:gd name="connsiteX2" fmla="*/ 11744325 w 11744325"/>
                <a:gd name="connsiteY2" fmla="*/ 314325 h 314325"/>
                <a:gd name="connsiteX3" fmla="*/ 0 w 11744325"/>
                <a:gd name="connsiteY3" fmla="*/ 314325 h 314325"/>
                <a:gd name="connsiteX4" fmla="*/ 0 w 11744325"/>
                <a:gd name="connsiteY4" fmla="*/ 247650 h 314325"/>
                <a:gd name="connsiteX5" fmla="*/ 8162925 w 11744325"/>
                <a:gd name="connsiteY5" fmla="*/ 247650 h 314325"/>
                <a:gd name="connsiteX6" fmla="*/ 8153400 w 11744325"/>
                <a:gd name="connsiteY6" fmla="*/ 0 h 314325"/>
                <a:gd name="connsiteX0" fmla="*/ 8165307 w 11744325"/>
                <a:gd name="connsiteY0" fmla="*/ 0 h 314325"/>
                <a:gd name="connsiteX1" fmla="*/ 11744325 w 11744325"/>
                <a:gd name="connsiteY1" fmla="*/ 0 h 314325"/>
                <a:gd name="connsiteX2" fmla="*/ 11744325 w 11744325"/>
                <a:gd name="connsiteY2" fmla="*/ 314325 h 314325"/>
                <a:gd name="connsiteX3" fmla="*/ 0 w 11744325"/>
                <a:gd name="connsiteY3" fmla="*/ 314325 h 314325"/>
                <a:gd name="connsiteX4" fmla="*/ 0 w 11744325"/>
                <a:gd name="connsiteY4" fmla="*/ 247650 h 314325"/>
                <a:gd name="connsiteX5" fmla="*/ 8162925 w 11744325"/>
                <a:gd name="connsiteY5" fmla="*/ 247650 h 314325"/>
                <a:gd name="connsiteX6" fmla="*/ 8165307 w 11744325"/>
                <a:gd name="connsiteY6" fmla="*/ 0 h 314325"/>
                <a:gd name="connsiteX0" fmla="*/ 8165307 w 11744325"/>
                <a:gd name="connsiteY0" fmla="*/ 0 h 314325"/>
                <a:gd name="connsiteX1" fmla="*/ 11744325 w 11744325"/>
                <a:gd name="connsiteY1" fmla="*/ 0 h 314325"/>
                <a:gd name="connsiteX2" fmla="*/ 11744325 w 11744325"/>
                <a:gd name="connsiteY2" fmla="*/ 314325 h 314325"/>
                <a:gd name="connsiteX3" fmla="*/ 0 w 11744325"/>
                <a:gd name="connsiteY3" fmla="*/ 314325 h 314325"/>
                <a:gd name="connsiteX4" fmla="*/ 0 w 11744325"/>
                <a:gd name="connsiteY4" fmla="*/ 247650 h 314325"/>
                <a:gd name="connsiteX5" fmla="*/ 8099647 w 11744325"/>
                <a:gd name="connsiteY5" fmla="*/ 247650 h 314325"/>
                <a:gd name="connsiteX6" fmla="*/ 8165307 w 11744325"/>
                <a:gd name="connsiteY6" fmla="*/ 0 h 314325"/>
                <a:gd name="connsiteX0" fmla="*/ 8098865 w 11744325"/>
                <a:gd name="connsiteY0" fmla="*/ 0 h 314325"/>
                <a:gd name="connsiteX1" fmla="*/ 11744325 w 11744325"/>
                <a:gd name="connsiteY1" fmla="*/ 0 h 314325"/>
                <a:gd name="connsiteX2" fmla="*/ 11744325 w 11744325"/>
                <a:gd name="connsiteY2" fmla="*/ 314325 h 314325"/>
                <a:gd name="connsiteX3" fmla="*/ 0 w 11744325"/>
                <a:gd name="connsiteY3" fmla="*/ 314325 h 314325"/>
                <a:gd name="connsiteX4" fmla="*/ 0 w 11744325"/>
                <a:gd name="connsiteY4" fmla="*/ 247650 h 314325"/>
                <a:gd name="connsiteX5" fmla="*/ 8099647 w 11744325"/>
                <a:gd name="connsiteY5" fmla="*/ 247650 h 314325"/>
                <a:gd name="connsiteX6" fmla="*/ 8098865 w 11744325"/>
                <a:gd name="connsiteY6" fmla="*/ 0 h 31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744325" h="314325">
                  <a:moveTo>
                    <a:pt x="8098865" y="0"/>
                  </a:moveTo>
                  <a:lnTo>
                    <a:pt x="11744325" y="0"/>
                  </a:lnTo>
                  <a:lnTo>
                    <a:pt x="11744325" y="314325"/>
                  </a:lnTo>
                  <a:lnTo>
                    <a:pt x="0" y="314325"/>
                  </a:lnTo>
                  <a:lnTo>
                    <a:pt x="0" y="247650"/>
                  </a:lnTo>
                  <a:lnTo>
                    <a:pt x="8099647" y="247650"/>
                  </a:lnTo>
                  <a:cubicBezTo>
                    <a:pt x="8099386" y="165100"/>
                    <a:pt x="8099126" y="82550"/>
                    <a:pt x="8098865" y="0"/>
                  </a:cubicBezTo>
                  <a:close/>
                </a:path>
              </a:pathLst>
            </a:custGeom>
            <a:solidFill>
              <a:schemeClr val="accent3">
                <a:lumMod val="75000"/>
              </a:schemeClr>
            </a:solidFill>
            <a:ln w="14224">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91440" rIns="45720" rtlCol="0" anchor="ctr">
              <a:noAutofit/>
            </a:bodyPr>
            <a:lstStyle/>
            <a:p>
              <a:pPr marL="8286750" marR="0" lvl="0" indent="0" algn="ctr" defTabSz="914400" rtl="0" eaLnBrk="1" fontAlgn="auto" latinLnBrk="0" hangingPunct="1">
                <a:lnSpc>
                  <a:spcPct val="97000"/>
                </a:lnSpc>
                <a:spcBef>
                  <a:spcPts val="0"/>
                </a:spcBef>
                <a:spcAft>
                  <a:spcPts val="0"/>
                </a:spcAft>
                <a:buClrTx/>
                <a:buSzTx/>
                <a:buFontTx/>
                <a:buNone/>
                <a:tabLst/>
                <a:defRPr/>
              </a:pPr>
              <a:endParaRPr kumimoji="0" lang="en-US" sz="1050" b="1"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847" name="Rectangle 846">
              <a:hlinkClick r:id="rId118" tooltip="Learn how Microsoft works to secure your data, protect its privacy, and comply with global standards in Microsoft business cloud services."/>
              <a:extLst>
                <a:ext uri="{FF2B5EF4-FFF2-40B4-BE49-F238E27FC236}">
                  <a16:creationId xmlns:a16="http://schemas.microsoft.com/office/drawing/2014/main" id="{767F699E-8BF5-48FD-8960-24B3421585D2}"/>
                </a:ext>
              </a:extLst>
            </p:cNvPr>
            <p:cNvSpPr/>
            <p:nvPr/>
          </p:nvSpPr>
          <p:spPr>
            <a:xfrm>
              <a:off x="8459490" y="6534812"/>
              <a:ext cx="1647262" cy="165874"/>
            </a:xfrm>
            <a:prstGeom prst="rect">
              <a:avLst/>
            </a:prstGeom>
            <a:solidFill>
              <a:schemeClr val="bg1"/>
            </a:solidFill>
            <a:ln w="14224">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ctr">
              <a:noAutofit/>
            </a:bodyPr>
            <a:lstStyle/>
            <a:p>
              <a:pPr marL="0" marR="0" lvl="0" indent="0" algn="ctr" defTabSz="914400" rtl="0" eaLnBrk="1" fontAlgn="auto" latinLnBrk="0" hangingPunct="1">
                <a:lnSpc>
                  <a:spcPct val="97000"/>
                </a:lnSpc>
                <a:spcBef>
                  <a:spcPts val="0"/>
                </a:spcBef>
                <a:spcAft>
                  <a:spcPts val="0"/>
                </a:spcAft>
                <a:buClrTx/>
                <a:buSzTx/>
                <a:buFontTx/>
                <a:buNone/>
                <a:tabLst/>
                <a:defRPr/>
              </a:pPr>
              <a:r>
                <a:rPr kumimoji="0" lang="en-US" sz="9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Trust Center</a:t>
              </a:r>
            </a:p>
          </p:txBody>
        </p:sp>
        <p:sp>
          <p:nvSpPr>
            <p:cNvPr id="848" name="Rectangle 847">
              <a:hlinkClick r:id="rId119" tooltip="The threat intelligence system that (1) protects Microsoft’s products and services and (2) provides actionable intelligence to safeguard your organization with trillions of signals and advanced analytics"/>
              <a:extLst>
                <a:ext uri="{FF2B5EF4-FFF2-40B4-BE49-F238E27FC236}">
                  <a16:creationId xmlns:a16="http://schemas.microsoft.com/office/drawing/2014/main" id="{81DCF43F-6876-458C-8AE6-3AFEB739D463}"/>
                </a:ext>
              </a:extLst>
            </p:cNvPr>
            <p:cNvSpPr/>
            <p:nvPr/>
          </p:nvSpPr>
          <p:spPr>
            <a:xfrm>
              <a:off x="10214398" y="6534812"/>
              <a:ext cx="1647262" cy="165874"/>
            </a:xfrm>
            <a:prstGeom prst="rect">
              <a:avLst/>
            </a:prstGeom>
            <a:solidFill>
              <a:schemeClr val="bg1"/>
            </a:solidFill>
            <a:ln w="14224">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ctr">
              <a:noAutofit/>
            </a:bodyPr>
            <a:lstStyle/>
            <a:p>
              <a:pPr marL="0" marR="0" lvl="0" indent="0" algn="ctr" defTabSz="914400" rtl="0" eaLnBrk="1" fontAlgn="auto" latinLnBrk="0" hangingPunct="1">
                <a:lnSpc>
                  <a:spcPct val="97000"/>
                </a:lnSpc>
                <a:spcBef>
                  <a:spcPts val="0"/>
                </a:spcBef>
                <a:spcAft>
                  <a:spcPts val="0"/>
                </a:spcAft>
                <a:buClrTx/>
                <a:buSzTx/>
                <a:buFontTx/>
                <a:buNone/>
                <a:tabLst/>
                <a:defRPr/>
              </a:pPr>
              <a:r>
                <a:rPr kumimoji="0" lang="en-US" sz="9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Intelligent Security Graph</a:t>
              </a:r>
            </a:p>
          </p:txBody>
        </p:sp>
      </p:grpSp>
      <p:sp>
        <p:nvSpPr>
          <p:cNvPr id="87" name="Rectangle 86">
            <a:extLst>
              <a:ext uri="{FF2B5EF4-FFF2-40B4-BE49-F238E27FC236}">
                <a16:creationId xmlns:a16="http://schemas.microsoft.com/office/drawing/2014/main" id="{F5935FB9-47A5-4A3E-83C1-D47D32D1680B}"/>
              </a:ext>
            </a:extLst>
          </p:cNvPr>
          <p:cNvSpPr/>
          <p:nvPr/>
        </p:nvSpPr>
        <p:spPr bwMode="auto">
          <a:xfrm>
            <a:off x="8502616" y="1808988"/>
            <a:ext cx="1627632" cy="142844"/>
          </a:xfrm>
          <a:prstGeom prst="rect">
            <a:avLst/>
          </a:prstGeom>
          <a:solidFill>
            <a:srgbClr val="FFFFFF">
              <a:alpha val="7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469" name="Group 468">
            <a:extLst>
              <a:ext uri="{FF2B5EF4-FFF2-40B4-BE49-F238E27FC236}">
                <a16:creationId xmlns:a16="http://schemas.microsoft.com/office/drawing/2014/main" id="{455D9C41-65A3-473E-B529-C6FE2BDA939F}"/>
              </a:ext>
            </a:extLst>
          </p:cNvPr>
          <p:cNvGrpSpPr/>
          <p:nvPr/>
        </p:nvGrpSpPr>
        <p:grpSpPr>
          <a:xfrm>
            <a:off x="8540073" y="1985927"/>
            <a:ext cx="3317809" cy="206028"/>
            <a:chOff x="9721483" y="1839445"/>
            <a:chExt cx="3317809" cy="206028"/>
          </a:xfrm>
        </p:grpSpPr>
        <p:sp>
          <p:nvSpPr>
            <p:cNvPr id="470" name="Rectangle 469">
              <a:hlinkClick r:id="rId120" tooltip="Conditional Access provides centralized policy control for data and applications by enforcing conditions on account authentication, network location, device health/compliance, and other risk factors. "/>
              <a:extLst>
                <a:ext uri="{FF2B5EF4-FFF2-40B4-BE49-F238E27FC236}">
                  <a16:creationId xmlns:a16="http://schemas.microsoft.com/office/drawing/2014/main" id="{C0A35AAB-245E-44BA-B88E-D9B13D1F5A89}"/>
                </a:ext>
              </a:extLst>
            </p:cNvPr>
            <p:cNvSpPr/>
            <p:nvPr/>
          </p:nvSpPr>
          <p:spPr>
            <a:xfrm>
              <a:off x="9721483" y="1839445"/>
              <a:ext cx="3317809" cy="206028"/>
            </a:xfrm>
            <a:prstGeom prst="rect">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576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Conditional Access </a:t>
              </a: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 Identity Perimeter Management</a:t>
              </a:r>
            </a:p>
          </p:txBody>
        </p:sp>
        <p:pic>
          <p:nvPicPr>
            <p:cNvPr id="471" name="Picture 470">
              <a:extLst>
                <a:ext uri="{FF2B5EF4-FFF2-40B4-BE49-F238E27FC236}">
                  <a16:creationId xmlns:a16="http://schemas.microsoft.com/office/drawing/2014/main" id="{4C76129A-676D-4825-A7F0-E69DB440144B}"/>
                </a:ext>
              </a:extLst>
            </p:cNvPr>
            <p:cNvPicPr>
              <a:picLocks noChangeAspect="1"/>
            </p:cNvPicPr>
            <p:nvPr/>
          </p:nvPicPr>
          <p:blipFill rotWithShape="1">
            <a:blip r:embed="rId121"/>
            <a:srcRect l="22948" t="1" b="1811"/>
            <a:stretch/>
          </p:blipFill>
          <p:spPr>
            <a:xfrm flipV="1">
              <a:off x="9764127" y="1889446"/>
              <a:ext cx="268951" cy="108569"/>
            </a:xfrm>
            <a:prstGeom prst="rect">
              <a:avLst/>
            </a:prstGeom>
          </p:spPr>
        </p:pic>
      </p:grpSp>
      <p:sp>
        <p:nvSpPr>
          <p:cNvPr id="746" name="Rectangle 745">
            <a:hlinkClick r:id="rId122" tooltip="Shielded VMs and guarded fabric protect sensitive workloads by isolating sensitive VMs from fabric administrators and restricting them to only healthy and approved hosts in the fabric."/>
            <a:extLst>
              <a:ext uri="{FF2B5EF4-FFF2-40B4-BE49-F238E27FC236}">
                <a16:creationId xmlns:a16="http://schemas.microsoft.com/office/drawing/2014/main" id="{E2B41574-1E2C-46C8-B9C2-53FBBA8DB4E8}"/>
              </a:ext>
            </a:extLst>
          </p:cNvPr>
          <p:cNvSpPr/>
          <p:nvPr/>
        </p:nvSpPr>
        <p:spPr>
          <a:xfrm>
            <a:off x="2358479" y="4602949"/>
            <a:ext cx="719786" cy="175683"/>
          </a:xfrm>
          <a:prstGeom prst="rect">
            <a:avLst/>
          </a:prstGeom>
          <a:solidFill>
            <a:schemeClr val="bg1"/>
          </a:solid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ctr">
            <a:noAutofit/>
          </a:bodyPr>
          <a:lstStyle/>
          <a:p>
            <a:pPr marL="0" marR="0" lvl="0" indent="0" algn="ctr" defTabSz="914400" rtl="0" eaLnBrk="1" fontAlgn="auto" latinLnBrk="0" hangingPunct="1">
              <a:lnSpc>
                <a:spcPct val="97000"/>
              </a:lnSpc>
              <a:spcBef>
                <a:spcPts val="0"/>
              </a:spcBef>
              <a:spcAft>
                <a:spcPts val="0"/>
              </a:spcAft>
              <a:buClrTx/>
              <a:buSzTx/>
              <a:buFontTx/>
              <a:buNone/>
              <a:tabLst/>
              <a:defRPr/>
            </a:pPr>
            <a:r>
              <a:rPr kumimoji="0" lang="en-US" sz="75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Shielded VMs</a:t>
            </a:r>
          </a:p>
        </p:txBody>
      </p:sp>
      <p:sp>
        <p:nvSpPr>
          <p:cNvPr id="770" name="Rectangle 769">
            <a:hlinkClick r:id="rId123" tooltip="Microsoft Azure Stack is a hybrid cloud platform that lets you provide Azure services from your datacenter. Security and compliance are areas of major investment for Azure Stack."/>
            <a:extLst>
              <a:ext uri="{FF2B5EF4-FFF2-40B4-BE49-F238E27FC236}">
                <a16:creationId xmlns:a16="http://schemas.microsoft.com/office/drawing/2014/main" id="{4AF87437-7A04-4DED-8CC1-8D26AE2B37F1}"/>
              </a:ext>
            </a:extLst>
          </p:cNvPr>
          <p:cNvSpPr/>
          <p:nvPr/>
        </p:nvSpPr>
        <p:spPr>
          <a:xfrm>
            <a:off x="2357678" y="4822073"/>
            <a:ext cx="719786" cy="175683"/>
          </a:xfrm>
          <a:prstGeom prst="rect">
            <a:avLst/>
          </a:prstGeom>
          <a:solidFill>
            <a:schemeClr val="bg1"/>
          </a:solid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ctr">
            <a:noAutofit/>
          </a:bodyPr>
          <a:lstStyle/>
          <a:p>
            <a:pPr marL="0" marR="0" lvl="0" indent="0" algn="ctr" defTabSz="914400" rtl="0" eaLnBrk="1" fontAlgn="auto" latinLnBrk="0" hangingPunct="1">
              <a:lnSpc>
                <a:spcPct val="97000"/>
              </a:lnSpc>
              <a:spcBef>
                <a:spcPts val="0"/>
              </a:spcBef>
              <a:spcAft>
                <a:spcPts val="0"/>
              </a:spcAft>
              <a:buClrTx/>
              <a:buSzTx/>
              <a:buFontTx/>
              <a:buNone/>
              <a:tabLst/>
              <a:defRPr/>
            </a:pPr>
            <a:r>
              <a:rPr kumimoji="0" lang="en-US" sz="75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Stack</a:t>
            </a:r>
          </a:p>
        </p:txBody>
      </p:sp>
      <p:sp>
        <p:nvSpPr>
          <p:cNvPr id="599" name="TextBox 598">
            <a:extLst>
              <a:ext uri="{FF2B5EF4-FFF2-40B4-BE49-F238E27FC236}">
                <a16:creationId xmlns:a16="http://schemas.microsoft.com/office/drawing/2014/main" id="{40B4C77D-397F-42D5-B6B4-BF3347FC5BEF}"/>
              </a:ext>
            </a:extLst>
          </p:cNvPr>
          <p:cNvSpPr txBox="1"/>
          <p:nvPr/>
        </p:nvSpPr>
        <p:spPr>
          <a:xfrm>
            <a:off x="2068585" y="2389532"/>
            <a:ext cx="2142883" cy="246221"/>
          </a:xfrm>
          <a:prstGeom prst="rect">
            <a:avLst/>
          </a:prstGeom>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On Premises Datacenter(s)</a:t>
            </a:r>
          </a:p>
        </p:txBody>
      </p:sp>
      <p:grpSp>
        <p:nvGrpSpPr>
          <p:cNvPr id="28" name="Group 27">
            <a:extLst>
              <a:ext uri="{FF2B5EF4-FFF2-40B4-BE49-F238E27FC236}">
                <a16:creationId xmlns:a16="http://schemas.microsoft.com/office/drawing/2014/main" id="{51FD5745-565C-4C3E-A103-ADE410A5BA3F}"/>
              </a:ext>
            </a:extLst>
          </p:cNvPr>
          <p:cNvGrpSpPr/>
          <p:nvPr/>
        </p:nvGrpSpPr>
        <p:grpSpPr>
          <a:xfrm>
            <a:off x="8686764" y="4221575"/>
            <a:ext cx="1316736" cy="622575"/>
            <a:chOff x="8686764" y="4221575"/>
            <a:chExt cx="1316736" cy="622575"/>
          </a:xfrm>
        </p:grpSpPr>
        <p:grpSp>
          <p:nvGrpSpPr>
            <p:cNvPr id="785" name="Group 784">
              <a:extLst>
                <a:ext uri="{FF2B5EF4-FFF2-40B4-BE49-F238E27FC236}">
                  <a16:creationId xmlns:a16="http://schemas.microsoft.com/office/drawing/2014/main" id="{FA44FE5E-6419-4F47-900D-E07824FFA261}"/>
                </a:ext>
              </a:extLst>
            </p:cNvPr>
            <p:cNvGrpSpPr/>
            <p:nvPr/>
          </p:nvGrpSpPr>
          <p:grpSpPr>
            <a:xfrm>
              <a:off x="8686764" y="4221575"/>
              <a:ext cx="1316736" cy="622575"/>
              <a:chOff x="10885121" y="2166657"/>
              <a:chExt cx="1211600" cy="520369"/>
            </a:xfrm>
            <a:solidFill>
              <a:schemeClr val="bg1"/>
            </a:solidFill>
          </p:grpSpPr>
          <p:sp>
            <p:nvSpPr>
              <p:cNvPr id="786" name="Rectangle 785">
                <a:hlinkClick r:id="rId124" tooltip="Office 365 DLP capabilities including Outlook Policy Tips, rule application via Exchange Transport rules, automatic protection via SharePoint location, and more. "/>
                <a:extLst>
                  <a:ext uri="{FF2B5EF4-FFF2-40B4-BE49-F238E27FC236}">
                    <a16:creationId xmlns:a16="http://schemas.microsoft.com/office/drawing/2014/main" id="{FDC93C89-A208-4060-AAC9-EC4E47572DB0}"/>
                  </a:ext>
                </a:extLst>
              </p:cNvPr>
              <p:cNvSpPr/>
              <p:nvPr/>
            </p:nvSpPr>
            <p:spPr>
              <a:xfrm>
                <a:off x="10885121" y="2166657"/>
                <a:ext cx="1211600" cy="520369"/>
              </a:xfrm>
              <a:prstGeom prst="rect">
                <a:avLst/>
              </a:prstGeom>
              <a:grp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37744" tIns="18288"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Office 365</a:t>
                </a:r>
              </a:p>
              <a:p>
                <a:pPr marL="114300" marR="0" lvl="0" indent="-1143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75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hlinkClick r:id="rId124" tooltip="Office 365 DLP capabilities including Outlook Policy Tips, rule application via Exchange Transport rules, automatic protection via SharePoint location, and more. "/>
                  </a:rPr>
                  <a:t>Data Loss Protection</a:t>
                </a:r>
                <a:endParaRPr kumimoji="0" lang="en-US" sz="75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a:p>
                <a:pPr marL="114300" marR="0" lvl="0" indent="-1143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75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hlinkClick r:id="rId125" tooltip="Allows for full content lifecycle management from creating/importing through retention and deletion. Supervision also lets you define policies that capture communications in your organization for internal or external reviewers. "/>
                  </a:rPr>
                  <a:t>Data Governance</a:t>
                </a:r>
                <a:endParaRPr kumimoji="0" lang="en-US" sz="75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a:p>
                <a:pPr marL="114300" marR="0" lvl="0" indent="-1143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75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hlinkClick r:id="rId126"/>
                  </a:rPr>
                  <a:t>eDiscovery</a:t>
                </a:r>
                <a:endParaRPr kumimoji="0" lang="en-US" sz="75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pic>
            <p:nvPicPr>
              <p:cNvPr id="793" name="Picture 792">
                <a:extLst>
                  <a:ext uri="{FF2B5EF4-FFF2-40B4-BE49-F238E27FC236}">
                    <a16:creationId xmlns:a16="http://schemas.microsoft.com/office/drawing/2014/main" id="{053BEE98-F855-4BDD-AF47-CA2185261570}"/>
                  </a:ext>
                </a:extLst>
              </p:cNvPr>
              <p:cNvPicPr>
                <a:picLocks noChangeAspect="1"/>
              </p:cNvPicPr>
              <p:nvPr/>
            </p:nvPicPr>
            <p:blipFill>
              <a:blip r:embed="rId127" cstate="print">
                <a:extLst>
                  <a:ext uri="{28A0092B-C50C-407E-A947-70E740481C1C}">
                    <a14:useLocalDpi xmlns:a14="http://schemas.microsoft.com/office/drawing/2010/main" val="0"/>
                  </a:ext>
                </a:extLst>
              </a:blip>
              <a:stretch>
                <a:fillRect/>
              </a:stretch>
            </p:blipFill>
            <p:spPr>
              <a:xfrm>
                <a:off x="10950100" y="2182979"/>
                <a:ext cx="116904" cy="138531"/>
              </a:xfrm>
              <a:prstGeom prst="rect">
                <a:avLst/>
              </a:prstGeom>
              <a:grpFill/>
            </p:spPr>
          </p:pic>
        </p:grpSp>
        <p:grpSp>
          <p:nvGrpSpPr>
            <p:cNvPr id="794" name="Group 793">
              <a:extLst>
                <a:ext uri="{FF2B5EF4-FFF2-40B4-BE49-F238E27FC236}">
                  <a16:creationId xmlns:a16="http://schemas.microsoft.com/office/drawing/2014/main" id="{BC149996-BA06-4160-9F41-E2DAF83BC140}"/>
                </a:ext>
              </a:extLst>
            </p:cNvPr>
            <p:cNvGrpSpPr/>
            <p:nvPr/>
          </p:nvGrpSpPr>
          <p:grpSpPr>
            <a:xfrm>
              <a:off x="9047248" y="4762130"/>
              <a:ext cx="188672" cy="45719"/>
              <a:chOff x="6660452" y="3094221"/>
              <a:chExt cx="188672" cy="45719"/>
            </a:xfrm>
          </p:grpSpPr>
          <p:sp>
            <p:nvSpPr>
              <p:cNvPr id="795" name="Oval 794">
                <a:extLst>
                  <a:ext uri="{FF2B5EF4-FFF2-40B4-BE49-F238E27FC236}">
                    <a16:creationId xmlns:a16="http://schemas.microsoft.com/office/drawing/2014/main" id="{974A5067-3475-4DE1-9C41-C7113F138973}"/>
                  </a:ext>
                </a:extLst>
              </p:cNvPr>
              <p:cNvSpPr/>
              <p:nvPr/>
            </p:nvSpPr>
            <p:spPr bwMode="auto">
              <a:xfrm>
                <a:off x="6660452"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96" name="Oval 795">
                <a:extLst>
                  <a:ext uri="{FF2B5EF4-FFF2-40B4-BE49-F238E27FC236}">
                    <a16:creationId xmlns:a16="http://schemas.microsoft.com/office/drawing/2014/main" id="{A14F0404-BCD5-4F95-BC15-F0686F93B29F}"/>
                  </a:ext>
                </a:extLst>
              </p:cNvPr>
              <p:cNvSpPr/>
              <p:nvPr/>
            </p:nvSpPr>
            <p:spPr bwMode="auto">
              <a:xfrm>
                <a:off x="6731928"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97" name="Oval 796">
                <a:extLst>
                  <a:ext uri="{FF2B5EF4-FFF2-40B4-BE49-F238E27FC236}">
                    <a16:creationId xmlns:a16="http://schemas.microsoft.com/office/drawing/2014/main" id="{39C75745-B98C-4407-ADE9-4F31F73B4ACE}"/>
                  </a:ext>
                </a:extLst>
              </p:cNvPr>
              <p:cNvSpPr/>
              <p:nvPr/>
            </p:nvSpPr>
            <p:spPr bwMode="auto">
              <a:xfrm>
                <a:off x="6803404"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cxnSp>
        <p:nvCxnSpPr>
          <p:cNvPr id="798" name="Connector: Elbow 797">
            <a:extLst>
              <a:ext uri="{FF2B5EF4-FFF2-40B4-BE49-F238E27FC236}">
                <a16:creationId xmlns:a16="http://schemas.microsoft.com/office/drawing/2014/main" id="{31BE68C4-93B9-488F-B589-38E7C83CC91B}"/>
              </a:ext>
            </a:extLst>
          </p:cNvPr>
          <p:cNvCxnSpPr>
            <a:cxnSpLocks/>
            <a:stCxn id="92" idx="1"/>
            <a:endCxn id="622" idx="1"/>
          </p:cNvCxnSpPr>
          <p:nvPr/>
        </p:nvCxnSpPr>
        <p:spPr>
          <a:xfrm rot="10800000" flipV="1">
            <a:off x="266025" y="3391149"/>
            <a:ext cx="26435" cy="1553770"/>
          </a:xfrm>
          <a:prstGeom prst="bentConnector3">
            <a:avLst>
              <a:gd name="adj1" fmla="val 268148"/>
            </a:avLst>
          </a:prstGeom>
          <a:ln w="19050">
            <a:solidFill>
              <a:srgbClr val="5C2D9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80417488"/>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E89707-D9B4-481A-B22E-3C318462420F}"/>
              </a:ext>
            </a:extLst>
          </p:cNvPr>
          <p:cNvSpPr>
            <a:spLocks noGrp="1"/>
          </p:cNvSpPr>
          <p:nvPr>
            <p:ph type="body" sz="quarter" idx="10"/>
          </p:nvPr>
        </p:nvSpPr>
        <p:spPr>
          <a:xfrm>
            <a:off x="293195" y="1397601"/>
            <a:ext cx="11605609" cy="5109091"/>
          </a:xfrm>
        </p:spPr>
        <p:txBody>
          <a:bodyPr/>
          <a:lstStyle/>
          <a:p>
            <a:pPr marL="514350" indent="-514350">
              <a:spcBef>
                <a:spcPts val="2400"/>
              </a:spcBef>
              <a:buFont typeface="+mj-lt"/>
              <a:buAutoNum type="arabicPeriod"/>
            </a:pPr>
            <a:r>
              <a:rPr lang="en-US" b="1" dirty="0"/>
              <a:t>WDATP Automated investigation and response [</a:t>
            </a:r>
            <a:r>
              <a:rPr lang="en-US" b="1" u="sng" dirty="0">
                <a:hlinkClick r:id="rId2"/>
              </a:rPr>
              <a:t>YouTube link</a:t>
            </a:r>
            <a:r>
              <a:rPr lang="en-US" b="1" dirty="0"/>
              <a:t>]​</a:t>
            </a:r>
            <a:br>
              <a:rPr lang="en-US" b="1" dirty="0"/>
            </a:br>
            <a:r>
              <a:rPr lang="en-US" sz="2000" dirty="0"/>
              <a:t>Animation shows how Microsoft Defender ATP frees up time for them to do more advanced hunting and strategic work by automating investigation and response tasks</a:t>
            </a:r>
            <a:endParaRPr lang="en-US" sz="2000" dirty="0">
              <a:highlight>
                <a:srgbClr val="FFFF00"/>
              </a:highlight>
            </a:endParaRPr>
          </a:p>
          <a:p>
            <a:pPr marL="514350" indent="-514350">
              <a:spcBef>
                <a:spcPts val="2400"/>
              </a:spcBef>
              <a:buFont typeface="+mj-lt"/>
              <a:buAutoNum type="arabicPeriod"/>
            </a:pPr>
            <a:r>
              <a:rPr lang="en-US" b="1" dirty="0"/>
              <a:t>WDATP Secure Score [</a:t>
            </a:r>
            <a:r>
              <a:rPr lang="en-US" b="1" dirty="0">
                <a:hlinkClick r:id="rId3"/>
              </a:rPr>
              <a:t>YouTube link</a:t>
            </a:r>
            <a:r>
              <a:rPr lang="en-US" b="1" dirty="0"/>
              <a:t>]</a:t>
            </a:r>
            <a:r>
              <a:rPr lang="en-US" dirty="0"/>
              <a:t> </a:t>
            </a:r>
            <a:br>
              <a:rPr lang="en-US" dirty="0"/>
            </a:br>
            <a:r>
              <a:rPr lang="en-US" sz="2000" dirty="0"/>
              <a:t>Animation shows how Windows Secure Score helps organizations to stay more secure using </a:t>
            </a:r>
            <a:r>
              <a:rPr lang="en-US" sz="2000" dirty="0" err="1"/>
              <a:t>PowerBI</a:t>
            </a:r>
            <a:r>
              <a:rPr lang="en-US" sz="2000" dirty="0"/>
              <a:t> reports to easily looks for CVE's and automatic pushing of Emergency Outbreak Updates.  </a:t>
            </a:r>
          </a:p>
          <a:p>
            <a:pPr marL="514350" indent="-514350">
              <a:spcBef>
                <a:spcPts val="2400"/>
              </a:spcBef>
              <a:buFont typeface="+mj-lt"/>
              <a:buAutoNum type="arabicPeriod"/>
            </a:pPr>
            <a:r>
              <a:rPr lang="en-US" dirty="0"/>
              <a:t>​</a:t>
            </a:r>
            <a:r>
              <a:rPr lang="en-US" b="1" dirty="0"/>
              <a:t>WDATP &amp; Azure AD &amp; Intune integration [</a:t>
            </a:r>
            <a:r>
              <a:rPr lang="en-US" b="1" u="sng" dirty="0">
                <a:hlinkClick r:id="rId4"/>
              </a:rPr>
              <a:t>YouTube link</a:t>
            </a:r>
            <a:r>
              <a:rPr lang="en-US" b="1" dirty="0"/>
              <a:t>]</a:t>
            </a:r>
            <a:r>
              <a:rPr lang="en-US" dirty="0"/>
              <a:t> </a:t>
            </a:r>
            <a:br>
              <a:rPr lang="en-US" dirty="0"/>
            </a:br>
            <a:r>
              <a:rPr lang="en-US" sz="2000" dirty="0"/>
              <a:t>Animation shows how Microsoft Intune will receive the device risk level from Microsoft Defender ATP and CA will block access to data until threat is remediated (and device conforms with policy again). </a:t>
            </a:r>
          </a:p>
          <a:p>
            <a:pPr marL="514350" indent="-514350">
              <a:spcBef>
                <a:spcPts val="2400"/>
              </a:spcBef>
              <a:buFont typeface="+mj-lt"/>
              <a:buAutoNum type="arabicPeriod"/>
            </a:pPr>
            <a:r>
              <a:rPr lang="en-US" b="1" dirty="0"/>
              <a:t>OATP &amp; WDATP detection sharing</a:t>
            </a:r>
            <a:r>
              <a:rPr lang="en-US" dirty="0"/>
              <a:t> [</a:t>
            </a:r>
            <a:r>
              <a:rPr lang="en-US" b="1" u="sng" dirty="0">
                <a:hlinkClick r:id="rId5"/>
              </a:rPr>
              <a:t>YouTube link</a:t>
            </a:r>
            <a:r>
              <a:rPr lang="en-US" dirty="0"/>
              <a:t>]</a:t>
            </a:r>
            <a:br>
              <a:rPr lang="en-US" dirty="0"/>
            </a:br>
            <a:r>
              <a:rPr lang="en-US" sz="2000" dirty="0"/>
              <a:t>Video It shows how Microsoft 365 Threat Protection shares signals through the Intelligent Security Graph (ISG) to better protect our customers. </a:t>
            </a:r>
            <a:endParaRPr lang="en-US" dirty="0"/>
          </a:p>
        </p:txBody>
      </p:sp>
      <p:sp>
        <p:nvSpPr>
          <p:cNvPr id="3" name="Title 2">
            <a:extLst>
              <a:ext uri="{FF2B5EF4-FFF2-40B4-BE49-F238E27FC236}">
                <a16:creationId xmlns:a16="http://schemas.microsoft.com/office/drawing/2014/main" id="{1A779E5C-9B5F-41CB-B6AC-3DB783CEC740}"/>
              </a:ext>
            </a:extLst>
          </p:cNvPr>
          <p:cNvSpPr>
            <a:spLocks noGrp="1"/>
          </p:cNvSpPr>
          <p:nvPr>
            <p:ph type="title"/>
          </p:nvPr>
        </p:nvSpPr>
        <p:spPr/>
        <p:txBody>
          <a:bodyPr/>
          <a:lstStyle/>
          <a:p>
            <a:r>
              <a:rPr lang="en-US"/>
              <a:t>Advanced Threat Protection Videos</a:t>
            </a:r>
          </a:p>
        </p:txBody>
      </p:sp>
    </p:spTree>
    <p:extLst>
      <p:ext uri="{BB962C8B-B14F-4D97-AF65-F5344CB8AC3E}">
        <p14:creationId xmlns:p14="http://schemas.microsoft.com/office/powerpoint/2010/main" val="1429444387"/>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5" name="Group 614">
            <a:extLst>
              <a:ext uri="{FF2B5EF4-FFF2-40B4-BE49-F238E27FC236}">
                <a16:creationId xmlns:a16="http://schemas.microsoft.com/office/drawing/2014/main" id="{744A52C1-6B14-40B7-8AA6-571CB072F13E}"/>
              </a:ext>
            </a:extLst>
          </p:cNvPr>
          <p:cNvGrpSpPr/>
          <p:nvPr/>
        </p:nvGrpSpPr>
        <p:grpSpPr>
          <a:xfrm>
            <a:off x="2048164" y="5509238"/>
            <a:ext cx="3763487" cy="892367"/>
            <a:chOff x="2048164" y="5509238"/>
            <a:chExt cx="3763487" cy="892367"/>
          </a:xfrm>
        </p:grpSpPr>
        <p:sp>
          <p:nvSpPr>
            <p:cNvPr id="619" name="Rectangle 618">
              <a:extLst>
                <a:ext uri="{FF2B5EF4-FFF2-40B4-BE49-F238E27FC236}">
                  <a16:creationId xmlns:a16="http://schemas.microsoft.com/office/drawing/2014/main" id="{83525FFE-4301-45E4-BAF9-A2C0106BEEB0}"/>
                </a:ext>
              </a:extLst>
            </p:cNvPr>
            <p:cNvSpPr/>
            <p:nvPr/>
          </p:nvSpPr>
          <p:spPr bwMode="auto">
            <a:xfrm>
              <a:off x="2048164" y="5517055"/>
              <a:ext cx="3763487" cy="884550"/>
            </a:xfrm>
            <a:prstGeom prst="rect">
              <a:avLst/>
            </a:prstGeom>
            <a:solidFill>
              <a:schemeClr val="bg1"/>
            </a:solidFill>
            <a:ln>
              <a:noFill/>
              <a:headEnd type="none" w="med" len="med"/>
              <a:tailEnd type="none" w="med" len="med"/>
            </a:ln>
            <a:effectLst>
              <a:outerShdw blurRad="127000" dist="254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628" name="Rectangle 627">
              <a:extLst>
                <a:ext uri="{FF2B5EF4-FFF2-40B4-BE49-F238E27FC236}">
                  <a16:creationId xmlns:a16="http://schemas.microsoft.com/office/drawing/2014/main" id="{F703F7C7-ADA6-4D50-9D73-AA0171193580}"/>
                </a:ext>
              </a:extLst>
            </p:cNvPr>
            <p:cNvSpPr/>
            <p:nvPr/>
          </p:nvSpPr>
          <p:spPr>
            <a:xfrm>
              <a:off x="2048165" y="5509238"/>
              <a:ext cx="3763485" cy="257763"/>
            </a:xfrm>
            <a:prstGeom prst="rect">
              <a:avLst/>
            </a:prstGeom>
            <a:solidFill>
              <a:srgbClr val="D83B01"/>
            </a:solidFill>
          </p:spPr>
          <p:txBody>
            <a:bodyPr wrap="square" rIns="9144">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75" b="1" i="0" u="none" strike="noStrike" kern="1200" cap="none" spc="0" normalizeH="0" baseline="0" noProof="0">
                  <a:ln>
                    <a:noFill/>
                  </a:ln>
                  <a:gradFill>
                    <a:gsLst>
                      <a:gs pos="0">
                        <a:srgbClr val="FFFFFF"/>
                      </a:gs>
                      <a:gs pos="100000">
                        <a:srgbClr val="FFFFFF"/>
                      </a:gs>
                    </a:gsLst>
                    <a:lin ang="5400000" scaled="1"/>
                  </a:gradFill>
                  <a:effectLst/>
                  <a:uLnTx/>
                  <a:uFillTx/>
                  <a:latin typeface="Segoe"/>
                  <a:ea typeface="+mn-ea"/>
                  <a:cs typeface="+mn-cs"/>
                </a:rPr>
                <a:t>IoT and Operational Technology</a:t>
              </a:r>
            </a:p>
          </p:txBody>
        </p:sp>
        <p:sp>
          <p:nvSpPr>
            <p:cNvPr id="645" name="IoT">
              <a:extLst>
                <a:ext uri="{FF2B5EF4-FFF2-40B4-BE49-F238E27FC236}">
                  <a16:creationId xmlns:a16="http://schemas.microsoft.com/office/drawing/2014/main" id="{1D853911-DD7D-4BC3-BB3F-93E336105A70}"/>
                </a:ext>
              </a:extLst>
            </p:cNvPr>
            <p:cNvSpPr>
              <a:spLocks noChangeAspect="1" noEditPoints="1"/>
            </p:cNvSpPr>
            <p:nvPr/>
          </p:nvSpPr>
          <p:spPr bwMode="auto">
            <a:xfrm>
              <a:off x="2347820" y="5549533"/>
              <a:ext cx="184761" cy="185056"/>
            </a:xfrm>
            <a:custGeom>
              <a:avLst/>
              <a:gdLst>
                <a:gd name="T0" fmla="*/ 235 w 352"/>
                <a:gd name="T1" fmla="*/ 176 h 352"/>
                <a:gd name="T2" fmla="*/ 176 w 352"/>
                <a:gd name="T3" fmla="*/ 235 h 352"/>
                <a:gd name="T4" fmla="*/ 117 w 352"/>
                <a:gd name="T5" fmla="*/ 176 h 352"/>
                <a:gd name="T6" fmla="*/ 176 w 352"/>
                <a:gd name="T7" fmla="*/ 117 h 352"/>
                <a:gd name="T8" fmla="*/ 235 w 352"/>
                <a:gd name="T9" fmla="*/ 176 h 352"/>
                <a:gd name="T10" fmla="*/ 270 w 352"/>
                <a:gd name="T11" fmla="*/ 0 h 352"/>
                <a:gd name="T12" fmla="*/ 235 w 352"/>
                <a:gd name="T13" fmla="*/ 35 h 352"/>
                <a:gd name="T14" fmla="*/ 270 w 352"/>
                <a:gd name="T15" fmla="*/ 70 h 352"/>
                <a:gd name="T16" fmla="*/ 305 w 352"/>
                <a:gd name="T17" fmla="*/ 35 h 352"/>
                <a:gd name="T18" fmla="*/ 270 w 352"/>
                <a:gd name="T19" fmla="*/ 0 h 352"/>
                <a:gd name="T20" fmla="*/ 82 w 352"/>
                <a:gd name="T21" fmla="*/ 23 h 352"/>
                <a:gd name="T22" fmla="*/ 47 w 352"/>
                <a:gd name="T23" fmla="*/ 59 h 352"/>
                <a:gd name="T24" fmla="*/ 82 w 352"/>
                <a:gd name="T25" fmla="*/ 94 h 352"/>
                <a:gd name="T26" fmla="*/ 117 w 352"/>
                <a:gd name="T27" fmla="*/ 59 h 352"/>
                <a:gd name="T28" fmla="*/ 82 w 352"/>
                <a:gd name="T29" fmla="*/ 23 h 352"/>
                <a:gd name="T30" fmla="*/ 35 w 352"/>
                <a:gd name="T31" fmla="*/ 211 h 352"/>
                <a:gd name="T32" fmla="*/ 0 w 352"/>
                <a:gd name="T33" fmla="*/ 246 h 352"/>
                <a:gd name="T34" fmla="*/ 35 w 352"/>
                <a:gd name="T35" fmla="*/ 282 h 352"/>
                <a:gd name="T36" fmla="*/ 70 w 352"/>
                <a:gd name="T37" fmla="*/ 246 h 352"/>
                <a:gd name="T38" fmla="*/ 35 w 352"/>
                <a:gd name="T39" fmla="*/ 211 h 352"/>
                <a:gd name="T40" fmla="*/ 223 w 352"/>
                <a:gd name="T41" fmla="*/ 282 h 352"/>
                <a:gd name="T42" fmla="*/ 188 w 352"/>
                <a:gd name="T43" fmla="*/ 317 h 352"/>
                <a:gd name="T44" fmla="*/ 223 w 352"/>
                <a:gd name="T45" fmla="*/ 352 h 352"/>
                <a:gd name="T46" fmla="*/ 258 w 352"/>
                <a:gd name="T47" fmla="*/ 317 h 352"/>
                <a:gd name="T48" fmla="*/ 223 w 352"/>
                <a:gd name="T49" fmla="*/ 282 h 352"/>
                <a:gd name="T50" fmla="*/ 317 w 352"/>
                <a:gd name="T51" fmla="*/ 164 h 352"/>
                <a:gd name="T52" fmla="*/ 282 w 352"/>
                <a:gd name="T53" fmla="*/ 199 h 352"/>
                <a:gd name="T54" fmla="*/ 317 w 352"/>
                <a:gd name="T55" fmla="*/ 235 h 352"/>
                <a:gd name="T56" fmla="*/ 352 w 352"/>
                <a:gd name="T57" fmla="*/ 199 h 352"/>
                <a:gd name="T58" fmla="*/ 317 w 352"/>
                <a:gd name="T59" fmla="*/ 164 h 352"/>
                <a:gd name="T60" fmla="*/ 250 w 352"/>
                <a:gd name="T61" fmla="*/ 64 h 352"/>
                <a:gd name="T62" fmla="*/ 209 w 352"/>
                <a:gd name="T63" fmla="*/ 127 h 352"/>
                <a:gd name="T64" fmla="*/ 139 w 352"/>
                <a:gd name="T65" fmla="*/ 130 h 352"/>
                <a:gd name="T66" fmla="*/ 104 w 352"/>
                <a:gd name="T67" fmla="*/ 86 h 352"/>
                <a:gd name="T68" fmla="*/ 67 w 352"/>
                <a:gd name="T69" fmla="*/ 231 h 352"/>
                <a:gd name="T70" fmla="*/ 124 w 352"/>
                <a:gd name="T71" fmla="*/ 202 h 352"/>
                <a:gd name="T72" fmla="*/ 212 w 352"/>
                <a:gd name="T73" fmla="*/ 283 h 352"/>
                <a:gd name="T74" fmla="*/ 195 w 352"/>
                <a:gd name="T75" fmla="*/ 232 h 352"/>
                <a:gd name="T76" fmla="*/ 234 w 352"/>
                <a:gd name="T77" fmla="*/ 186 h 352"/>
                <a:gd name="T78" fmla="*/ 282 w 352"/>
                <a:gd name="T79" fmla="*/ 194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2" h="352">
                  <a:moveTo>
                    <a:pt x="235" y="176"/>
                  </a:moveTo>
                  <a:cubicBezTo>
                    <a:pt x="235" y="208"/>
                    <a:pt x="208" y="235"/>
                    <a:pt x="176" y="235"/>
                  </a:cubicBezTo>
                  <a:cubicBezTo>
                    <a:pt x="144" y="235"/>
                    <a:pt x="117" y="208"/>
                    <a:pt x="117" y="176"/>
                  </a:cubicBezTo>
                  <a:cubicBezTo>
                    <a:pt x="117" y="144"/>
                    <a:pt x="144" y="117"/>
                    <a:pt x="176" y="117"/>
                  </a:cubicBezTo>
                  <a:cubicBezTo>
                    <a:pt x="208" y="117"/>
                    <a:pt x="235" y="144"/>
                    <a:pt x="235" y="176"/>
                  </a:cubicBezTo>
                  <a:close/>
                  <a:moveTo>
                    <a:pt x="270" y="0"/>
                  </a:moveTo>
                  <a:cubicBezTo>
                    <a:pt x="250" y="0"/>
                    <a:pt x="235" y="16"/>
                    <a:pt x="235" y="35"/>
                  </a:cubicBezTo>
                  <a:cubicBezTo>
                    <a:pt x="235" y="55"/>
                    <a:pt x="250" y="70"/>
                    <a:pt x="270" y="70"/>
                  </a:cubicBezTo>
                  <a:cubicBezTo>
                    <a:pt x="289" y="70"/>
                    <a:pt x="305" y="55"/>
                    <a:pt x="305" y="35"/>
                  </a:cubicBezTo>
                  <a:cubicBezTo>
                    <a:pt x="305" y="16"/>
                    <a:pt x="289" y="0"/>
                    <a:pt x="270" y="0"/>
                  </a:cubicBezTo>
                  <a:close/>
                  <a:moveTo>
                    <a:pt x="82" y="23"/>
                  </a:moveTo>
                  <a:cubicBezTo>
                    <a:pt x="63" y="23"/>
                    <a:pt x="47" y="39"/>
                    <a:pt x="47" y="59"/>
                  </a:cubicBezTo>
                  <a:cubicBezTo>
                    <a:pt x="47" y="78"/>
                    <a:pt x="63" y="94"/>
                    <a:pt x="82" y="94"/>
                  </a:cubicBezTo>
                  <a:cubicBezTo>
                    <a:pt x="102" y="94"/>
                    <a:pt x="117" y="78"/>
                    <a:pt x="117" y="59"/>
                  </a:cubicBezTo>
                  <a:cubicBezTo>
                    <a:pt x="117" y="39"/>
                    <a:pt x="102" y="23"/>
                    <a:pt x="82" y="23"/>
                  </a:cubicBezTo>
                  <a:close/>
                  <a:moveTo>
                    <a:pt x="35" y="211"/>
                  </a:moveTo>
                  <a:cubicBezTo>
                    <a:pt x="16" y="211"/>
                    <a:pt x="0" y="227"/>
                    <a:pt x="0" y="246"/>
                  </a:cubicBezTo>
                  <a:cubicBezTo>
                    <a:pt x="0" y="266"/>
                    <a:pt x="16" y="282"/>
                    <a:pt x="35" y="282"/>
                  </a:cubicBezTo>
                  <a:cubicBezTo>
                    <a:pt x="55" y="282"/>
                    <a:pt x="70" y="266"/>
                    <a:pt x="70" y="246"/>
                  </a:cubicBezTo>
                  <a:cubicBezTo>
                    <a:pt x="70" y="227"/>
                    <a:pt x="55" y="211"/>
                    <a:pt x="35" y="211"/>
                  </a:cubicBezTo>
                  <a:close/>
                  <a:moveTo>
                    <a:pt x="223" y="282"/>
                  </a:moveTo>
                  <a:cubicBezTo>
                    <a:pt x="203" y="282"/>
                    <a:pt x="188" y="297"/>
                    <a:pt x="188" y="317"/>
                  </a:cubicBezTo>
                  <a:cubicBezTo>
                    <a:pt x="188" y="336"/>
                    <a:pt x="203" y="352"/>
                    <a:pt x="223" y="352"/>
                  </a:cubicBezTo>
                  <a:cubicBezTo>
                    <a:pt x="242" y="352"/>
                    <a:pt x="258" y="336"/>
                    <a:pt x="258" y="317"/>
                  </a:cubicBezTo>
                  <a:cubicBezTo>
                    <a:pt x="258" y="297"/>
                    <a:pt x="242" y="282"/>
                    <a:pt x="223" y="282"/>
                  </a:cubicBezTo>
                  <a:close/>
                  <a:moveTo>
                    <a:pt x="317" y="164"/>
                  </a:moveTo>
                  <a:cubicBezTo>
                    <a:pt x="297" y="164"/>
                    <a:pt x="282" y="180"/>
                    <a:pt x="282" y="199"/>
                  </a:cubicBezTo>
                  <a:cubicBezTo>
                    <a:pt x="282" y="219"/>
                    <a:pt x="297" y="235"/>
                    <a:pt x="317" y="235"/>
                  </a:cubicBezTo>
                  <a:cubicBezTo>
                    <a:pt x="336" y="235"/>
                    <a:pt x="352" y="219"/>
                    <a:pt x="352" y="199"/>
                  </a:cubicBezTo>
                  <a:cubicBezTo>
                    <a:pt x="352" y="180"/>
                    <a:pt x="336" y="164"/>
                    <a:pt x="317" y="164"/>
                  </a:cubicBezTo>
                  <a:close/>
                  <a:moveTo>
                    <a:pt x="250" y="64"/>
                  </a:moveTo>
                  <a:cubicBezTo>
                    <a:pt x="209" y="127"/>
                    <a:pt x="209" y="127"/>
                    <a:pt x="209" y="127"/>
                  </a:cubicBezTo>
                  <a:moveTo>
                    <a:pt x="139" y="130"/>
                  </a:moveTo>
                  <a:cubicBezTo>
                    <a:pt x="104" y="86"/>
                    <a:pt x="104" y="86"/>
                    <a:pt x="104" y="86"/>
                  </a:cubicBezTo>
                  <a:moveTo>
                    <a:pt x="67" y="231"/>
                  </a:moveTo>
                  <a:cubicBezTo>
                    <a:pt x="124" y="202"/>
                    <a:pt x="124" y="202"/>
                    <a:pt x="124" y="202"/>
                  </a:cubicBezTo>
                  <a:moveTo>
                    <a:pt x="212" y="283"/>
                  </a:moveTo>
                  <a:cubicBezTo>
                    <a:pt x="195" y="232"/>
                    <a:pt x="195" y="232"/>
                    <a:pt x="195" y="232"/>
                  </a:cubicBezTo>
                  <a:moveTo>
                    <a:pt x="234" y="186"/>
                  </a:moveTo>
                  <a:cubicBezTo>
                    <a:pt x="282" y="194"/>
                    <a:pt x="282" y="194"/>
                    <a:pt x="282" y="194"/>
                  </a:cubicBezTo>
                </a:path>
              </a:pathLst>
            </a:custGeom>
            <a:noFill/>
            <a:ln w="14224" cap="sq">
              <a:solidFill>
                <a:schemeClr val="bg1"/>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sp>
        <p:nvSpPr>
          <p:cNvPr id="708" name="Rectangle 707">
            <a:extLst>
              <a:ext uri="{FF2B5EF4-FFF2-40B4-BE49-F238E27FC236}">
                <a16:creationId xmlns:a16="http://schemas.microsoft.com/office/drawing/2014/main" id="{D2A4E711-BAC4-4542-AF74-2F17ABD4D176}"/>
              </a:ext>
            </a:extLst>
          </p:cNvPr>
          <p:cNvSpPr/>
          <p:nvPr/>
        </p:nvSpPr>
        <p:spPr>
          <a:xfrm rot="16200000">
            <a:off x="1590379" y="4689420"/>
            <a:ext cx="1180183" cy="257763"/>
          </a:xfrm>
          <a:prstGeom prst="rect">
            <a:avLst/>
          </a:prstGeom>
          <a:solidFill>
            <a:schemeClr val="bg1">
              <a:lumMod val="95000"/>
            </a:schemeClr>
          </a:solidFill>
        </p:spPr>
        <p:txBody>
          <a:bodyPr wrap="square" lIns="45720" r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75" b="1" i="0" u="none" strike="noStrike" kern="1200" cap="none" spc="0" normalizeH="0" baseline="0" noProof="0">
                <a:ln>
                  <a:noFill/>
                </a:ln>
                <a:gradFill>
                  <a:gsLst>
                    <a:gs pos="0">
                      <a:srgbClr val="505050"/>
                    </a:gs>
                    <a:gs pos="100000">
                      <a:srgbClr val="505050"/>
                    </a:gs>
                  </a:gsLst>
                  <a:lin ang="5400000" scaled="1"/>
                </a:gradFill>
                <a:effectLst/>
                <a:uLnTx/>
                <a:uFillTx/>
                <a:latin typeface="Segoe"/>
                <a:ea typeface="+mn-ea"/>
                <a:cs typeface="+mn-cs"/>
              </a:rPr>
              <a:t>Intranet Servers</a:t>
            </a:r>
          </a:p>
        </p:txBody>
      </p:sp>
      <p:sp>
        <p:nvSpPr>
          <p:cNvPr id="724" name="Rectangle 723">
            <a:extLst>
              <a:ext uri="{FF2B5EF4-FFF2-40B4-BE49-F238E27FC236}">
                <a16:creationId xmlns:a16="http://schemas.microsoft.com/office/drawing/2014/main" id="{7E725CDB-0A8A-4A38-B9E9-C79CAEB2B48D}"/>
              </a:ext>
            </a:extLst>
          </p:cNvPr>
          <p:cNvSpPr/>
          <p:nvPr/>
        </p:nvSpPr>
        <p:spPr>
          <a:xfrm rot="16200000">
            <a:off x="1747687" y="3471352"/>
            <a:ext cx="910563" cy="257763"/>
          </a:xfrm>
          <a:prstGeom prst="rect">
            <a:avLst/>
          </a:prstGeom>
          <a:solidFill>
            <a:schemeClr val="bg1">
              <a:lumMod val="95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75" b="1" i="0" u="none" strike="noStrike" kern="1200" cap="none" spc="0" normalizeH="0" baseline="0" noProof="0">
                <a:ln>
                  <a:noFill/>
                </a:ln>
                <a:gradFill>
                  <a:gsLst>
                    <a:gs pos="0">
                      <a:srgbClr val="505050"/>
                    </a:gs>
                    <a:gs pos="100000">
                      <a:srgbClr val="505050"/>
                    </a:gs>
                  </a:gsLst>
                  <a:lin ang="5400000" scaled="1"/>
                </a:gradFill>
                <a:effectLst/>
                <a:uLnTx/>
                <a:uFillTx/>
                <a:latin typeface="Segoe"/>
                <a:ea typeface="+mn-ea"/>
                <a:cs typeface="+mn-cs"/>
              </a:rPr>
              <a:t>Extranet</a:t>
            </a:r>
          </a:p>
        </p:txBody>
      </p:sp>
      <p:sp>
        <p:nvSpPr>
          <p:cNvPr id="735" name="Rectangle 734">
            <a:extLst>
              <a:ext uri="{FF2B5EF4-FFF2-40B4-BE49-F238E27FC236}">
                <a16:creationId xmlns:a16="http://schemas.microsoft.com/office/drawing/2014/main" id="{F0A190F8-1D07-457E-B2B9-1CE561D564F0}"/>
              </a:ext>
            </a:extLst>
          </p:cNvPr>
          <p:cNvSpPr/>
          <p:nvPr/>
        </p:nvSpPr>
        <p:spPr bwMode="auto">
          <a:xfrm>
            <a:off x="4256195" y="3146703"/>
            <a:ext cx="524589" cy="1885687"/>
          </a:xfrm>
          <a:prstGeom prst="rect">
            <a:avLst/>
          </a:prstGeom>
          <a:solidFill>
            <a:srgbClr val="F5B80B">
              <a:alpha val="2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7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769" name="Rectangle 768">
            <a:extLst>
              <a:ext uri="{FF2B5EF4-FFF2-40B4-BE49-F238E27FC236}">
                <a16:creationId xmlns:a16="http://schemas.microsoft.com/office/drawing/2014/main" id="{B3056EBB-C236-49A6-94B2-02D1CF295D80}"/>
              </a:ext>
            </a:extLst>
          </p:cNvPr>
          <p:cNvSpPr/>
          <p:nvPr/>
        </p:nvSpPr>
        <p:spPr bwMode="auto">
          <a:xfrm>
            <a:off x="2065128" y="3138626"/>
            <a:ext cx="4197807" cy="923925"/>
          </a:xfrm>
          <a:prstGeom prst="rect">
            <a:avLst/>
          </a:prstGeom>
          <a:noFill/>
          <a:ln w="19050">
            <a:solidFill>
              <a:schemeClr val="tx2"/>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784" name="Freeform: Shape 783">
            <a:extLst>
              <a:ext uri="{FF2B5EF4-FFF2-40B4-BE49-F238E27FC236}">
                <a16:creationId xmlns:a16="http://schemas.microsoft.com/office/drawing/2014/main" id="{ABD5454D-5964-4B60-970B-3DEC14D31E3A}"/>
              </a:ext>
            </a:extLst>
          </p:cNvPr>
          <p:cNvSpPr/>
          <p:nvPr/>
        </p:nvSpPr>
        <p:spPr bwMode="auto">
          <a:xfrm>
            <a:off x="182880" y="3947160"/>
            <a:ext cx="6075680" cy="1468120"/>
          </a:xfrm>
          <a:custGeom>
            <a:avLst/>
            <a:gdLst>
              <a:gd name="connsiteX0" fmla="*/ 0 w 6075680"/>
              <a:gd name="connsiteY0" fmla="*/ 1671320 h 1671320"/>
              <a:gd name="connsiteX1" fmla="*/ 0 w 6075680"/>
              <a:gd name="connsiteY1" fmla="*/ 0 h 1671320"/>
              <a:gd name="connsiteX2" fmla="*/ 1681480 w 6075680"/>
              <a:gd name="connsiteY2" fmla="*/ 0 h 1671320"/>
              <a:gd name="connsiteX3" fmla="*/ 1681480 w 6075680"/>
              <a:gd name="connsiteY3" fmla="*/ 482600 h 1671320"/>
              <a:gd name="connsiteX4" fmla="*/ 6075680 w 6075680"/>
              <a:gd name="connsiteY4" fmla="*/ 482600 h 1671320"/>
              <a:gd name="connsiteX5" fmla="*/ 6075680 w 6075680"/>
              <a:gd name="connsiteY5" fmla="*/ 1666240 h 1671320"/>
              <a:gd name="connsiteX6" fmla="*/ 0 w 6075680"/>
              <a:gd name="connsiteY6" fmla="*/ 1671320 h 1671320"/>
              <a:gd name="connsiteX0" fmla="*/ 0 w 6075680"/>
              <a:gd name="connsiteY0" fmla="*/ 1671320 h 1671320"/>
              <a:gd name="connsiteX1" fmla="*/ 0 w 6075680"/>
              <a:gd name="connsiteY1" fmla="*/ 208280 h 1671320"/>
              <a:gd name="connsiteX2" fmla="*/ 1681480 w 6075680"/>
              <a:gd name="connsiteY2" fmla="*/ 0 h 1671320"/>
              <a:gd name="connsiteX3" fmla="*/ 1681480 w 6075680"/>
              <a:gd name="connsiteY3" fmla="*/ 482600 h 1671320"/>
              <a:gd name="connsiteX4" fmla="*/ 6075680 w 6075680"/>
              <a:gd name="connsiteY4" fmla="*/ 482600 h 1671320"/>
              <a:gd name="connsiteX5" fmla="*/ 6075680 w 6075680"/>
              <a:gd name="connsiteY5" fmla="*/ 1666240 h 1671320"/>
              <a:gd name="connsiteX6" fmla="*/ 0 w 6075680"/>
              <a:gd name="connsiteY6" fmla="*/ 1671320 h 1671320"/>
              <a:gd name="connsiteX0" fmla="*/ 0 w 6075680"/>
              <a:gd name="connsiteY0" fmla="*/ 1468120 h 1468120"/>
              <a:gd name="connsiteX1" fmla="*/ 0 w 6075680"/>
              <a:gd name="connsiteY1" fmla="*/ 5080 h 1468120"/>
              <a:gd name="connsiteX2" fmla="*/ 1676400 w 6075680"/>
              <a:gd name="connsiteY2" fmla="*/ 0 h 1468120"/>
              <a:gd name="connsiteX3" fmla="*/ 1681480 w 6075680"/>
              <a:gd name="connsiteY3" fmla="*/ 279400 h 1468120"/>
              <a:gd name="connsiteX4" fmla="*/ 6075680 w 6075680"/>
              <a:gd name="connsiteY4" fmla="*/ 279400 h 1468120"/>
              <a:gd name="connsiteX5" fmla="*/ 6075680 w 6075680"/>
              <a:gd name="connsiteY5" fmla="*/ 1463040 h 1468120"/>
              <a:gd name="connsiteX6" fmla="*/ 0 w 6075680"/>
              <a:gd name="connsiteY6" fmla="*/ 1468120 h 1468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75680" h="1468120">
                <a:moveTo>
                  <a:pt x="0" y="1468120"/>
                </a:moveTo>
                <a:lnTo>
                  <a:pt x="0" y="5080"/>
                </a:lnTo>
                <a:lnTo>
                  <a:pt x="1676400" y="0"/>
                </a:lnTo>
                <a:cubicBezTo>
                  <a:pt x="1678093" y="93133"/>
                  <a:pt x="1679787" y="186267"/>
                  <a:pt x="1681480" y="279400"/>
                </a:cubicBezTo>
                <a:lnTo>
                  <a:pt x="6075680" y="279400"/>
                </a:lnTo>
                <a:lnTo>
                  <a:pt x="6075680" y="1463040"/>
                </a:lnTo>
                <a:lnTo>
                  <a:pt x="0" y="1468120"/>
                </a:lnTo>
                <a:close/>
              </a:path>
            </a:pathLst>
          </a:custGeom>
          <a:noFill/>
          <a:ln w="19050">
            <a:solidFill>
              <a:schemeClr val="tx2"/>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799" name="Group 798">
            <a:extLst>
              <a:ext uri="{FF2B5EF4-FFF2-40B4-BE49-F238E27FC236}">
                <a16:creationId xmlns:a16="http://schemas.microsoft.com/office/drawing/2014/main" id="{49270A43-4D43-46DE-AC5B-C1FAC7B14382}"/>
              </a:ext>
            </a:extLst>
          </p:cNvPr>
          <p:cNvGrpSpPr/>
          <p:nvPr/>
        </p:nvGrpSpPr>
        <p:grpSpPr>
          <a:xfrm>
            <a:off x="2614674" y="3027330"/>
            <a:ext cx="3057775" cy="2042956"/>
            <a:chOff x="2614674" y="3027330"/>
            <a:chExt cx="3057775" cy="2042956"/>
          </a:xfrm>
        </p:grpSpPr>
        <p:cxnSp>
          <p:nvCxnSpPr>
            <p:cNvPr id="800" name="Straight Connector 799">
              <a:extLst>
                <a:ext uri="{FF2B5EF4-FFF2-40B4-BE49-F238E27FC236}">
                  <a16:creationId xmlns:a16="http://schemas.microsoft.com/office/drawing/2014/main" id="{2382DA77-E514-48F2-9895-0A08262B7A29}"/>
                </a:ext>
              </a:extLst>
            </p:cNvPr>
            <p:cNvCxnSpPr>
              <a:cxnSpLocks/>
              <a:endCxn id="802" idx="2"/>
            </p:cNvCxnSpPr>
            <p:nvPr/>
          </p:nvCxnSpPr>
          <p:spPr>
            <a:xfrm flipH="1">
              <a:off x="3483099" y="3027330"/>
              <a:ext cx="2390" cy="2042956"/>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801" name="Group 800">
              <a:extLst>
                <a:ext uri="{FF2B5EF4-FFF2-40B4-BE49-F238E27FC236}">
                  <a16:creationId xmlns:a16="http://schemas.microsoft.com/office/drawing/2014/main" id="{58809FB5-962D-44AD-908B-EC073EDCF074}"/>
                </a:ext>
              </a:extLst>
            </p:cNvPr>
            <p:cNvGrpSpPr/>
            <p:nvPr/>
          </p:nvGrpSpPr>
          <p:grpSpPr>
            <a:xfrm>
              <a:off x="3263369" y="4932189"/>
              <a:ext cx="2409080" cy="100096"/>
              <a:chOff x="1121512" y="4577223"/>
              <a:chExt cx="2941905" cy="110522"/>
            </a:xfrm>
          </p:grpSpPr>
          <p:cxnSp>
            <p:nvCxnSpPr>
              <p:cNvPr id="810" name="Straight Connector 809">
                <a:extLst>
                  <a:ext uri="{FF2B5EF4-FFF2-40B4-BE49-F238E27FC236}">
                    <a16:creationId xmlns:a16="http://schemas.microsoft.com/office/drawing/2014/main" id="{E2A95B1D-B498-4107-88BA-F142042D6E24}"/>
                  </a:ext>
                </a:extLst>
              </p:cNvPr>
              <p:cNvCxnSpPr>
                <a:cxnSpLocks/>
              </p:cNvCxnSpPr>
              <p:nvPr/>
            </p:nvCxnSpPr>
            <p:spPr>
              <a:xfrm>
                <a:off x="1121512" y="4687745"/>
                <a:ext cx="2941905" cy="0"/>
              </a:xfrm>
              <a:prstGeom prst="line">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811" name="Straight Connector 810">
                <a:extLst>
                  <a:ext uri="{FF2B5EF4-FFF2-40B4-BE49-F238E27FC236}">
                    <a16:creationId xmlns:a16="http://schemas.microsoft.com/office/drawing/2014/main" id="{5D66A1C6-A669-4D36-B191-286C1FE452F4}"/>
                  </a:ext>
                </a:extLst>
              </p:cNvPr>
              <p:cNvCxnSpPr>
                <a:cxnSpLocks/>
              </p:cNvCxnSpPr>
              <p:nvPr/>
            </p:nvCxnSpPr>
            <p:spPr>
              <a:xfrm>
                <a:off x="4063417" y="4590891"/>
                <a:ext cx="0" cy="93983"/>
              </a:xfrm>
              <a:prstGeom prst="line">
                <a:avLst/>
              </a:pr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812" name="Straight Connector 811">
                <a:extLst>
                  <a:ext uri="{FF2B5EF4-FFF2-40B4-BE49-F238E27FC236}">
                    <a16:creationId xmlns:a16="http://schemas.microsoft.com/office/drawing/2014/main" id="{221D9E4D-AEC5-465F-9516-23AA91D1B32C}"/>
                  </a:ext>
                </a:extLst>
              </p:cNvPr>
              <p:cNvCxnSpPr>
                <a:cxnSpLocks/>
              </p:cNvCxnSpPr>
              <p:nvPr/>
            </p:nvCxnSpPr>
            <p:spPr>
              <a:xfrm>
                <a:off x="1125389" y="4585112"/>
                <a:ext cx="0" cy="93983"/>
              </a:xfrm>
              <a:prstGeom prst="line">
                <a:avLst/>
              </a:pr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813" name="Straight Connector 812">
                <a:extLst>
                  <a:ext uri="{FF2B5EF4-FFF2-40B4-BE49-F238E27FC236}">
                    <a16:creationId xmlns:a16="http://schemas.microsoft.com/office/drawing/2014/main" id="{FF677D59-59F7-4615-A5C2-D13BCD9640EC}"/>
                  </a:ext>
                </a:extLst>
              </p:cNvPr>
              <p:cNvCxnSpPr>
                <a:cxnSpLocks/>
              </p:cNvCxnSpPr>
              <p:nvPr/>
            </p:nvCxnSpPr>
            <p:spPr>
              <a:xfrm>
                <a:off x="1878817" y="4577223"/>
                <a:ext cx="0" cy="93983"/>
              </a:xfrm>
              <a:prstGeom prst="line">
                <a:avLst/>
              </a:pr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814" name="Straight Connector 813">
                <a:extLst>
                  <a:ext uri="{FF2B5EF4-FFF2-40B4-BE49-F238E27FC236}">
                    <a16:creationId xmlns:a16="http://schemas.microsoft.com/office/drawing/2014/main" id="{B84B39B5-18C9-4C4F-88AF-4AB8CE324350}"/>
                  </a:ext>
                </a:extLst>
              </p:cNvPr>
              <p:cNvCxnSpPr>
                <a:cxnSpLocks/>
              </p:cNvCxnSpPr>
              <p:nvPr/>
            </p:nvCxnSpPr>
            <p:spPr>
              <a:xfrm>
                <a:off x="2645526" y="4583623"/>
                <a:ext cx="0" cy="93983"/>
              </a:xfrm>
              <a:prstGeom prst="line">
                <a:avLst/>
              </a:pr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grpSp>
        <p:pic>
          <p:nvPicPr>
            <p:cNvPr id="802" name="Graphic 801">
              <a:extLst>
                <a:ext uri="{FF2B5EF4-FFF2-40B4-BE49-F238E27FC236}">
                  <a16:creationId xmlns:a16="http://schemas.microsoft.com/office/drawing/2014/main" id="{060A2D0F-01CF-4798-B9F6-D7ABD977709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296121" y="4968297"/>
              <a:ext cx="373956" cy="101989"/>
            </a:xfrm>
            <a:prstGeom prst="rect">
              <a:avLst/>
            </a:prstGeom>
          </p:spPr>
        </p:pic>
        <p:pic>
          <p:nvPicPr>
            <p:cNvPr id="803" name="Graphic 802">
              <a:extLst>
                <a:ext uri="{FF2B5EF4-FFF2-40B4-BE49-F238E27FC236}">
                  <a16:creationId xmlns:a16="http://schemas.microsoft.com/office/drawing/2014/main" id="{D4F09D7D-9824-46EF-99C8-873A09A2C84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412268" y="3989053"/>
              <a:ext cx="155363" cy="144264"/>
            </a:xfrm>
            <a:prstGeom prst="rect">
              <a:avLst/>
            </a:prstGeom>
          </p:spPr>
        </p:pic>
        <p:cxnSp>
          <p:nvCxnSpPr>
            <p:cNvPr id="804" name="Straight Connector 803">
              <a:extLst>
                <a:ext uri="{FF2B5EF4-FFF2-40B4-BE49-F238E27FC236}">
                  <a16:creationId xmlns:a16="http://schemas.microsoft.com/office/drawing/2014/main" id="{AEFC8D76-95F5-4FD9-A3CD-5D3926BA88BB}"/>
                </a:ext>
              </a:extLst>
            </p:cNvPr>
            <p:cNvCxnSpPr>
              <a:cxnSpLocks/>
            </p:cNvCxnSpPr>
            <p:nvPr/>
          </p:nvCxnSpPr>
          <p:spPr>
            <a:xfrm>
              <a:off x="2614674" y="3915841"/>
              <a:ext cx="1824456" cy="0"/>
            </a:xfrm>
            <a:prstGeom prst="line">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805" name="Straight Connector 804">
              <a:extLst>
                <a:ext uri="{FF2B5EF4-FFF2-40B4-BE49-F238E27FC236}">
                  <a16:creationId xmlns:a16="http://schemas.microsoft.com/office/drawing/2014/main" id="{2DA4681B-8B21-4FEA-9222-E92C70D6A62B}"/>
                </a:ext>
              </a:extLst>
            </p:cNvPr>
            <p:cNvCxnSpPr/>
            <p:nvPr/>
          </p:nvCxnSpPr>
          <p:spPr>
            <a:xfrm>
              <a:off x="4447393" y="3837347"/>
              <a:ext cx="0" cy="85431"/>
            </a:xfrm>
            <a:prstGeom prst="line">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806" name="Straight Connector 805">
              <a:extLst>
                <a:ext uri="{FF2B5EF4-FFF2-40B4-BE49-F238E27FC236}">
                  <a16:creationId xmlns:a16="http://schemas.microsoft.com/office/drawing/2014/main" id="{DEDCC349-5E9E-41BA-A6E5-00D59384CDB1}"/>
                </a:ext>
              </a:extLst>
            </p:cNvPr>
            <p:cNvCxnSpPr/>
            <p:nvPr/>
          </p:nvCxnSpPr>
          <p:spPr>
            <a:xfrm>
              <a:off x="3857342" y="3837347"/>
              <a:ext cx="0" cy="85431"/>
            </a:xfrm>
            <a:prstGeom prst="line">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pic>
          <p:nvPicPr>
            <p:cNvPr id="807" name="Graphic 806">
              <a:extLst>
                <a:ext uri="{FF2B5EF4-FFF2-40B4-BE49-F238E27FC236}">
                  <a16:creationId xmlns:a16="http://schemas.microsoft.com/office/drawing/2014/main" id="{67696CDE-9867-4511-9681-959FE6CDC71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390454" y="3455968"/>
              <a:ext cx="179094" cy="97688"/>
            </a:xfrm>
            <a:prstGeom prst="rect">
              <a:avLst/>
            </a:prstGeom>
          </p:spPr>
        </p:pic>
        <p:pic>
          <p:nvPicPr>
            <p:cNvPr id="808" name="Graphic 807">
              <a:extLst>
                <a:ext uri="{FF2B5EF4-FFF2-40B4-BE49-F238E27FC236}">
                  <a16:creationId xmlns:a16="http://schemas.microsoft.com/office/drawing/2014/main" id="{F17FD7B5-F5C6-43FA-9A21-51479BCB7E3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394372" y="3853121"/>
              <a:ext cx="179094" cy="97688"/>
            </a:xfrm>
            <a:prstGeom prst="rect">
              <a:avLst/>
            </a:prstGeom>
          </p:spPr>
        </p:pic>
        <p:pic>
          <p:nvPicPr>
            <p:cNvPr id="809" name="Graphic 808">
              <a:extLst>
                <a:ext uri="{FF2B5EF4-FFF2-40B4-BE49-F238E27FC236}">
                  <a16:creationId xmlns:a16="http://schemas.microsoft.com/office/drawing/2014/main" id="{4FE07207-847A-4CBB-AF29-1B833D55CFB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394372" y="3083790"/>
              <a:ext cx="179094" cy="97688"/>
            </a:xfrm>
            <a:prstGeom prst="rect">
              <a:avLst/>
            </a:prstGeom>
          </p:spPr>
        </p:pic>
      </p:grpSp>
      <p:grpSp>
        <p:nvGrpSpPr>
          <p:cNvPr id="815" name="Group 814">
            <a:extLst>
              <a:ext uri="{FF2B5EF4-FFF2-40B4-BE49-F238E27FC236}">
                <a16:creationId xmlns:a16="http://schemas.microsoft.com/office/drawing/2014/main" id="{2C0CF97E-F62C-4C0D-A064-5B974A9B578B}"/>
              </a:ext>
            </a:extLst>
          </p:cNvPr>
          <p:cNvGrpSpPr/>
          <p:nvPr/>
        </p:nvGrpSpPr>
        <p:grpSpPr>
          <a:xfrm>
            <a:off x="8502616" y="103218"/>
            <a:ext cx="3500414" cy="1329065"/>
            <a:chOff x="8502616" y="103218"/>
            <a:chExt cx="3500414" cy="1329065"/>
          </a:xfrm>
        </p:grpSpPr>
        <p:sp>
          <p:nvSpPr>
            <p:cNvPr id="816" name="Freeform: Shape 815">
              <a:extLst>
                <a:ext uri="{FF2B5EF4-FFF2-40B4-BE49-F238E27FC236}">
                  <a16:creationId xmlns:a16="http://schemas.microsoft.com/office/drawing/2014/main" id="{B2E77D42-95EF-497C-9C20-13A7D6F9994A}"/>
                </a:ext>
              </a:extLst>
            </p:cNvPr>
            <p:cNvSpPr/>
            <p:nvPr/>
          </p:nvSpPr>
          <p:spPr bwMode="auto">
            <a:xfrm>
              <a:off x="8502616" y="103218"/>
              <a:ext cx="3498214" cy="1329065"/>
            </a:xfrm>
            <a:custGeom>
              <a:avLst/>
              <a:gdLst>
                <a:gd name="connsiteX0" fmla="*/ 0 w 3587842"/>
                <a:gd name="connsiteY0" fmla="*/ 0 h 1329065"/>
                <a:gd name="connsiteX1" fmla="*/ 3587842 w 3587842"/>
                <a:gd name="connsiteY1" fmla="*/ 0 h 1329065"/>
                <a:gd name="connsiteX2" fmla="*/ 3587842 w 3587842"/>
                <a:gd name="connsiteY2" fmla="*/ 1038838 h 1329065"/>
                <a:gd name="connsiteX3" fmla="*/ 1717260 w 3587842"/>
                <a:gd name="connsiteY3" fmla="*/ 1038838 h 1329065"/>
                <a:gd name="connsiteX4" fmla="*/ 1717260 w 3587842"/>
                <a:gd name="connsiteY4" fmla="*/ 1329065 h 1329065"/>
                <a:gd name="connsiteX5" fmla="*/ 0 w 3587842"/>
                <a:gd name="connsiteY5" fmla="*/ 1329065 h 1329065"/>
                <a:gd name="connsiteX6" fmla="*/ 0 w 3587842"/>
                <a:gd name="connsiteY6" fmla="*/ 1038838 h 1329065"/>
                <a:gd name="connsiteX7" fmla="*/ 0 w 3587842"/>
                <a:gd name="connsiteY7" fmla="*/ 1038548 h 1329065"/>
                <a:gd name="connsiteX0" fmla="*/ 0 w 3587842"/>
                <a:gd name="connsiteY0" fmla="*/ 0 h 1329065"/>
                <a:gd name="connsiteX1" fmla="*/ 3587842 w 3587842"/>
                <a:gd name="connsiteY1" fmla="*/ 0 h 1329065"/>
                <a:gd name="connsiteX2" fmla="*/ 3587842 w 3587842"/>
                <a:gd name="connsiteY2" fmla="*/ 1038838 h 1329065"/>
                <a:gd name="connsiteX3" fmla="*/ 1717260 w 3587842"/>
                <a:gd name="connsiteY3" fmla="*/ 1038838 h 1329065"/>
                <a:gd name="connsiteX4" fmla="*/ 1663974 w 3587842"/>
                <a:gd name="connsiteY4" fmla="*/ 1329065 h 1329065"/>
                <a:gd name="connsiteX5" fmla="*/ 0 w 3587842"/>
                <a:gd name="connsiteY5" fmla="*/ 1329065 h 1329065"/>
                <a:gd name="connsiteX6" fmla="*/ 0 w 3587842"/>
                <a:gd name="connsiteY6" fmla="*/ 1038838 h 1329065"/>
                <a:gd name="connsiteX7" fmla="*/ 0 w 3587842"/>
                <a:gd name="connsiteY7" fmla="*/ 1038548 h 1329065"/>
                <a:gd name="connsiteX8" fmla="*/ 0 w 3587842"/>
                <a:gd name="connsiteY8" fmla="*/ 0 h 1329065"/>
                <a:gd name="connsiteX0" fmla="*/ 0 w 3587842"/>
                <a:gd name="connsiteY0" fmla="*/ 0 h 1329065"/>
                <a:gd name="connsiteX1" fmla="*/ 3587842 w 3587842"/>
                <a:gd name="connsiteY1" fmla="*/ 0 h 1329065"/>
                <a:gd name="connsiteX2" fmla="*/ 3587842 w 3587842"/>
                <a:gd name="connsiteY2" fmla="*/ 1038838 h 1329065"/>
                <a:gd name="connsiteX3" fmla="*/ 1663974 w 3587842"/>
                <a:gd name="connsiteY3" fmla="*/ 1038838 h 1329065"/>
                <a:gd name="connsiteX4" fmla="*/ 1663974 w 3587842"/>
                <a:gd name="connsiteY4" fmla="*/ 1329065 h 1329065"/>
                <a:gd name="connsiteX5" fmla="*/ 0 w 3587842"/>
                <a:gd name="connsiteY5" fmla="*/ 1329065 h 1329065"/>
                <a:gd name="connsiteX6" fmla="*/ 0 w 3587842"/>
                <a:gd name="connsiteY6" fmla="*/ 1038838 h 1329065"/>
                <a:gd name="connsiteX7" fmla="*/ 0 w 3587842"/>
                <a:gd name="connsiteY7" fmla="*/ 1038548 h 1329065"/>
                <a:gd name="connsiteX8" fmla="*/ 0 w 3587842"/>
                <a:gd name="connsiteY8" fmla="*/ 0 h 1329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87842" h="1329065">
                  <a:moveTo>
                    <a:pt x="0" y="0"/>
                  </a:moveTo>
                  <a:lnTo>
                    <a:pt x="3587842" y="0"/>
                  </a:lnTo>
                  <a:lnTo>
                    <a:pt x="3587842" y="1038838"/>
                  </a:lnTo>
                  <a:lnTo>
                    <a:pt x="1663974" y="1038838"/>
                  </a:lnTo>
                  <a:lnTo>
                    <a:pt x="1663974" y="1329065"/>
                  </a:lnTo>
                  <a:lnTo>
                    <a:pt x="0" y="1329065"/>
                  </a:lnTo>
                  <a:lnTo>
                    <a:pt x="0" y="1038838"/>
                  </a:lnTo>
                  <a:lnTo>
                    <a:pt x="0" y="1038548"/>
                  </a:lnTo>
                  <a:lnTo>
                    <a:pt x="0" y="0"/>
                  </a:lnTo>
                  <a:close/>
                </a:path>
              </a:pathLst>
            </a:custGeom>
            <a:solidFill>
              <a:schemeClr val="bg1"/>
            </a:solidFill>
            <a:ln>
              <a:noFill/>
              <a:headEnd type="none" w="med" len="med"/>
              <a:tailEnd type="none" w="med" len="med"/>
            </a:ln>
            <a:effectLst>
              <a:outerShdw blurRad="127000" dist="254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817" name="Rectangle 816">
              <a:extLst>
                <a:ext uri="{FF2B5EF4-FFF2-40B4-BE49-F238E27FC236}">
                  <a16:creationId xmlns:a16="http://schemas.microsoft.com/office/drawing/2014/main" id="{218EE2F8-64F8-44AB-A56F-F21087DC1679}"/>
                </a:ext>
              </a:extLst>
            </p:cNvPr>
            <p:cNvSpPr/>
            <p:nvPr/>
          </p:nvSpPr>
          <p:spPr>
            <a:xfrm>
              <a:off x="8502616" y="103218"/>
              <a:ext cx="3500414" cy="257763"/>
            </a:xfrm>
            <a:prstGeom prst="rect">
              <a:avLst/>
            </a:prstGeom>
            <a:solidFill>
              <a:schemeClr val="bg1">
                <a:lumMod val="50000"/>
              </a:schemeClr>
            </a:solidFill>
          </p:spPr>
          <p:txBody>
            <a:bodyPr wrap="square"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75" b="1" i="0" u="none" strike="noStrike" kern="1200" cap="none" spc="0" normalizeH="0" baseline="0" noProof="0">
                  <a:ln>
                    <a:noFill/>
                  </a:ln>
                  <a:gradFill>
                    <a:gsLst>
                      <a:gs pos="0">
                        <a:srgbClr val="FFFFFF"/>
                      </a:gs>
                      <a:gs pos="100000">
                        <a:srgbClr val="FFFFFF"/>
                      </a:gs>
                    </a:gsLst>
                    <a:lin ang="5400000" scaled="1"/>
                  </a:gradFill>
                  <a:effectLst/>
                  <a:uLnTx/>
                  <a:uFillTx/>
                  <a:latin typeface="Segoe"/>
                  <a:ea typeface="+mn-ea"/>
                  <a:cs typeface="+mn-cs"/>
                </a:rPr>
                <a:t>Software as a Service</a:t>
              </a:r>
            </a:p>
          </p:txBody>
        </p:sp>
      </p:grpSp>
      <p:sp>
        <p:nvSpPr>
          <p:cNvPr id="818" name="Rectangle 817">
            <a:extLst>
              <a:ext uri="{FF2B5EF4-FFF2-40B4-BE49-F238E27FC236}">
                <a16:creationId xmlns:a16="http://schemas.microsoft.com/office/drawing/2014/main" id="{8A786374-6D71-415F-BC77-E59CBB556C63}"/>
              </a:ext>
            </a:extLst>
          </p:cNvPr>
          <p:cNvSpPr/>
          <p:nvPr/>
        </p:nvSpPr>
        <p:spPr bwMode="auto">
          <a:xfrm>
            <a:off x="8502616" y="1529867"/>
            <a:ext cx="1627632" cy="4648144"/>
          </a:xfrm>
          <a:prstGeom prst="rect">
            <a:avLst/>
          </a:prstGeom>
          <a:solidFill>
            <a:schemeClr val="bg1"/>
          </a:solidFill>
          <a:ln>
            <a:noFill/>
            <a:headEnd type="none" w="med" len="med"/>
            <a:tailEnd type="none" w="med" len="med"/>
          </a:ln>
          <a:effectLst>
            <a:outerShdw blurRad="127000" dist="254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819" name="Connector: Elbow 818">
            <a:extLst>
              <a:ext uri="{FF2B5EF4-FFF2-40B4-BE49-F238E27FC236}">
                <a16:creationId xmlns:a16="http://schemas.microsoft.com/office/drawing/2014/main" id="{82327BC2-4591-4822-921E-CDA9C0F9723D}"/>
              </a:ext>
            </a:extLst>
          </p:cNvPr>
          <p:cNvCxnSpPr>
            <a:cxnSpLocks/>
          </p:cNvCxnSpPr>
          <p:nvPr/>
        </p:nvCxnSpPr>
        <p:spPr>
          <a:xfrm rot="16200000" flipH="1">
            <a:off x="6730002" y="4013600"/>
            <a:ext cx="3818104" cy="101318"/>
          </a:xfrm>
          <a:prstGeom prst="bentConnector2">
            <a:avLst/>
          </a:prstGeom>
          <a:ln w="28575">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20" name="Straight Connector 819">
            <a:extLst>
              <a:ext uri="{FF2B5EF4-FFF2-40B4-BE49-F238E27FC236}">
                <a16:creationId xmlns:a16="http://schemas.microsoft.com/office/drawing/2014/main" id="{637F5007-5162-4ACB-975B-4F629CDFBAE5}"/>
              </a:ext>
            </a:extLst>
          </p:cNvPr>
          <p:cNvCxnSpPr>
            <a:cxnSpLocks/>
          </p:cNvCxnSpPr>
          <p:nvPr/>
        </p:nvCxnSpPr>
        <p:spPr>
          <a:xfrm>
            <a:off x="1962293" y="843401"/>
            <a:ext cx="0" cy="768515"/>
          </a:xfrm>
          <a:prstGeom prst="line">
            <a:avLst/>
          </a:prstGeom>
          <a:noFill/>
          <a:ln w="38100" cap="flat" cmpd="sng" algn="ctr">
            <a:solidFill>
              <a:srgbClr val="505050"/>
            </a:solidFill>
            <a:prstDash val="solid"/>
            <a:headEnd type="none"/>
            <a:tailEnd type="none"/>
          </a:ln>
          <a:effectLst/>
        </p:spPr>
      </p:cxnSp>
      <p:cxnSp>
        <p:nvCxnSpPr>
          <p:cNvPr id="821" name="Connector: Elbow 820">
            <a:extLst>
              <a:ext uri="{FF2B5EF4-FFF2-40B4-BE49-F238E27FC236}">
                <a16:creationId xmlns:a16="http://schemas.microsoft.com/office/drawing/2014/main" id="{B8FCAF3F-6681-44B2-850C-C358E8DD72A6}"/>
              </a:ext>
            </a:extLst>
          </p:cNvPr>
          <p:cNvCxnSpPr>
            <a:cxnSpLocks/>
            <a:endCxn id="987" idx="1"/>
          </p:cNvCxnSpPr>
          <p:nvPr/>
        </p:nvCxnSpPr>
        <p:spPr>
          <a:xfrm rot="16200000" flipH="1">
            <a:off x="8930560" y="3238555"/>
            <a:ext cx="2745291" cy="170292"/>
          </a:xfrm>
          <a:prstGeom prst="bentConnector2">
            <a:avLst/>
          </a:prstGeom>
          <a:ln w="19050">
            <a:solidFill>
              <a:schemeClr val="tx1">
                <a:lumMod val="60000"/>
                <a:lumOff val="40000"/>
              </a:schemeClr>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2" name="Connector: Elbow 821">
            <a:extLst>
              <a:ext uri="{FF2B5EF4-FFF2-40B4-BE49-F238E27FC236}">
                <a16:creationId xmlns:a16="http://schemas.microsoft.com/office/drawing/2014/main" id="{EB2D3D89-AAE0-4FEB-821A-035ED5C4184E}"/>
              </a:ext>
            </a:extLst>
          </p:cNvPr>
          <p:cNvCxnSpPr>
            <a:cxnSpLocks/>
            <a:endCxn id="1023" idx="1"/>
          </p:cNvCxnSpPr>
          <p:nvPr/>
        </p:nvCxnSpPr>
        <p:spPr>
          <a:xfrm flipH="1">
            <a:off x="292459" y="1998162"/>
            <a:ext cx="9641306" cy="1392987"/>
          </a:xfrm>
          <a:prstGeom prst="bentConnector5">
            <a:avLst>
              <a:gd name="adj1" fmla="val 2071"/>
              <a:gd name="adj2" fmla="val 3995"/>
              <a:gd name="adj3" fmla="val 100734"/>
            </a:avLst>
          </a:prstGeom>
          <a:ln w="19050">
            <a:solidFill>
              <a:srgbClr val="5C2D9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23" name="Rectangle 822">
            <a:extLst>
              <a:ext uri="{FF2B5EF4-FFF2-40B4-BE49-F238E27FC236}">
                <a16:creationId xmlns:a16="http://schemas.microsoft.com/office/drawing/2014/main" id="{1999E190-2111-4A65-9B33-7C29A302C9EF}"/>
              </a:ext>
            </a:extLst>
          </p:cNvPr>
          <p:cNvSpPr/>
          <p:nvPr/>
        </p:nvSpPr>
        <p:spPr bwMode="auto">
          <a:xfrm>
            <a:off x="539297" y="4024983"/>
            <a:ext cx="5713221" cy="18466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600" b="1" i="0" u="none" strike="noStrike" kern="1200" cap="none" spc="0" normalizeH="0" baseline="0" noProof="0" err="1">
              <a:ln>
                <a:noFill/>
              </a:ln>
              <a:gradFill>
                <a:gsLst>
                  <a:gs pos="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endParaRPr>
          </a:p>
        </p:txBody>
      </p:sp>
      <p:cxnSp>
        <p:nvCxnSpPr>
          <p:cNvPr id="824" name="Connector: Elbow 823">
            <a:extLst>
              <a:ext uri="{FF2B5EF4-FFF2-40B4-BE49-F238E27FC236}">
                <a16:creationId xmlns:a16="http://schemas.microsoft.com/office/drawing/2014/main" id="{CC943925-370C-4693-818F-4FD1BC9D6EC3}"/>
              </a:ext>
            </a:extLst>
          </p:cNvPr>
          <p:cNvCxnSpPr>
            <a:cxnSpLocks/>
          </p:cNvCxnSpPr>
          <p:nvPr/>
        </p:nvCxnSpPr>
        <p:spPr>
          <a:xfrm flipV="1">
            <a:off x="8287780" y="1715688"/>
            <a:ext cx="2089878" cy="190426"/>
          </a:xfrm>
          <a:prstGeom prst="bentConnector3">
            <a:avLst>
              <a:gd name="adj1" fmla="val 92386"/>
            </a:avLst>
          </a:prstGeom>
          <a:ln w="19050">
            <a:solidFill>
              <a:schemeClr val="tx1">
                <a:lumMod val="60000"/>
                <a:lumOff val="40000"/>
              </a:schemeClr>
            </a:solidFill>
            <a:prstDash val="sys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825" name="TextBox 824">
            <a:extLst>
              <a:ext uri="{FF2B5EF4-FFF2-40B4-BE49-F238E27FC236}">
                <a16:creationId xmlns:a16="http://schemas.microsoft.com/office/drawing/2014/main" id="{7695A5E4-9EAC-4C06-BFAA-E419B6B287BB}"/>
              </a:ext>
            </a:extLst>
          </p:cNvPr>
          <p:cNvSpPr txBox="1"/>
          <p:nvPr/>
        </p:nvSpPr>
        <p:spPr>
          <a:xfrm>
            <a:off x="457338" y="2389532"/>
            <a:ext cx="1143262" cy="415498"/>
          </a:xfrm>
          <a:prstGeom prst="rect">
            <a:avLst/>
          </a:prstGeom>
          <a:noFill/>
        </p:spPr>
        <p:txBody>
          <a:bodyPr wrap="none" rtlCol="0">
            <a:spAutoFit/>
          </a:bodyPr>
          <a:lstStyle>
            <a:defPPr>
              <a:defRPr lang="en-US"/>
            </a:defPPr>
            <a:lvl1pPr marR="0" lvl="0" indent="0" algn="ctr" fontAlgn="auto">
              <a:lnSpc>
                <a:spcPct val="100000"/>
              </a:lnSpc>
              <a:spcBef>
                <a:spcPts val="0"/>
              </a:spcBef>
              <a:spcAft>
                <a:spcPts val="0"/>
              </a:spcAft>
              <a:buClrTx/>
              <a:buSzTx/>
              <a:buFontTx/>
              <a:buNone/>
              <a:tabLst/>
              <a:defRPr sz="1100" b="1">
                <a:gradFill>
                  <a:gsLst>
                    <a:gs pos="0">
                      <a:schemeClr val="tx1"/>
                    </a:gs>
                    <a:gs pos="100000">
                      <a:schemeClr val="tx1"/>
                    </a:gs>
                  </a:gsLst>
                  <a:lin ang="5400000" scaled="1"/>
                </a:gradFill>
                <a:latin typeface="Segoe"/>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gradFill>
                  <a:gsLst>
                    <a:gs pos="0">
                      <a:srgbClr val="505050"/>
                    </a:gs>
                    <a:gs pos="100000">
                      <a:srgbClr val="505050"/>
                    </a:gs>
                  </a:gsLst>
                  <a:lin ang="5400000" scaled="1"/>
                </a:gradFill>
                <a:effectLst/>
                <a:uLnTx/>
                <a:uFillTx/>
                <a:latin typeface="Segoe"/>
                <a:ea typeface="+mn-ea"/>
                <a:cs typeface="+mn-cs"/>
              </a:rPr>
              <a:t>Unmanaged &amp;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gradFill>
                  <a:gsLst>
                    <a:gs pos="0">
                      <a:srgbClr val="505050"/>
                    </a:gs>
                    <a:gs pos="100000">
                      <a:srgbClr val="505050"/>
                    </a:gs>
                  </a:gsLst>
                  <a:lin ang="5400000" scaled="1"/>
                </a:gradFill>
                <a:effectLst/>
                <a:uLnTx/>
                <a:uFillTx/>
                <a:latin typeface="Segoe"/>
                <a:ea typeface="+mn-ea"/>
                <a:cs typeface="+mn-cs"/>
              </a:rPr>
              <a:t>Mobile Devices</a:t>
            </a:r>
          </a:p>
        </p:txBody>
      </p:sp>
      <p:grpSp>
        <p:nvGrpSpPr>
          <p:cNvPr id="826" name="Group 825">
            <a:extLst>
              <a:ext uri="{FF2B5EF4-FFF2-40B4-BE49-F238E27FC236}">
                <a16:creationId xmlns:a16="http://schemas.microsoft.com/office/drawing/2014/main" id="{2C0ADF80-22FC-4B24-91EB-EC7B277DF17A}"/>
              </a:ext>
            </a:extLst>
          </p:cNvPr>
          <p:cNvGrpSpPr/>
          <p:nvPr/>
        </p:nvGrpSpPr>
        <p:grpSpPr>
          <a:xfrm>
            <a:off x="1351919" y="2856531"/>
            <a:ext cx="382086" cy="288422"/>
            <a:chOff x="7987238" y="1610486"/>
            <a:chExt cx="506061" cy="382007"/>
          </a:xfrm>
        </p:grpSpPr>
        <p:sp>
          <p:nvSpPr>
            <p:cNvPr id="827" name="Rectangle 826">
              <a:extLst>
                <a:ext uri="{FF2B5EF4-FFF2-40B4-BE49-F238E27FC236}">
                  <a16:creationId xmlns:a16="http://schemas.microsoft.com/office/drawing/2014/main" id="{59EFAB3C-942A-4B3C-9DDF-ED0C9082F4BC}"/>
                </a:ext>
              </a:extLst>
            </p:cNvPr>
            <p:cNvSpPr/>
            <p:nvPr/>
          </p:nvSpPr>
          <p:spPr bwMode="auto">
            <a:xfrm>
              <a:off x="7994852" y="1610486"/>
              <a:ext cx="498447" cy="302717"/>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828" name="Group 827">
              <a:extLst>
                <a:ext uri="{FF2B5EF4-FFF2-40B4-BE49-F238E27FC236}">
                  <a16:creationId xmlns:a16="http://schemas.microsoft.com/office/drawing/2014/main" id="{1E096B4E-1695-4E46-84B6-07FD5FC89EEA}"/>
                </a:ext>
              </a:extLst>
            </p:cNvPr>
            <p:cNvGrpSpPr/>
            <p:nvPr/>
          </p:nvGrpSpPr>
          <p:grpSpPr>
            <a:xfrm>
              <a:off x="7987238" y="1610486"/>
              <a:ext cx="498447" cy="382007"/>
              <a:chOff x="9563138" y="2462727"/>
              <a:chExt cx="516394" cy="395761"/>
            </a:xfrm>
          </p:grpSpPr>
          <p:sp>
            <p:nvSpPr>
              <p:cNvPr id="829" name="monitor">
                <a:extLst>
                  <a:ext uri="{FF2B5EF4-FFF2-40B4-BE49-F238E27FC236}">
                    <a16:creationId xmlns:a16="http://schemas.microsoft.com/office/drawing/2014/main" id="{153F2A5C-97FD-4725-B976-81FC32AA664A}"/>
                  </a:ext>
                </a:extLst>
              </p:cNvPr>
              <p:cNvSpPr>
                <a:spLocks noChangeAspect="1" noEditPoints="1"/>
              </p:cNvSpPr>
              <p:nvPr/>
            </p:nvSpPr>
            <p:spPr bwMode="auto">
              <a:xfrm>
                <a:off x="9563138" y="2462727"/>
                <a:ext cx="516394" cy="395761"/>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830" name="Group 829">
                <a:extLst>
                  <a:ext uri="{FF2B5EF4-FFF2-40B4-BE49-F238E27FC236}">
                    <a16:creationId xmlns:a16="http://schemas.microsoft.com/office/drawing/2014/main" id="{8B39AC62-EC37-4757-AC62-E11A88B39F42}"/>
                  </a:ext>
                </a:extLst>
              </p:cNvPr>
              <p:cNvGrpSpPr/>
              <p:nvPr/>
            </p:nvGrpSpPr>
            <p:grpSpPr>
              <a:xfrm>
                <a:off x="9746672" y="2545410"/>
                <a:ext cx="107950" cy="134938"/>
                <a:chOff x="9444088" y="2885171"/>
                <a:chExt cx="107950" cy="134938"/>
              </a:xfrm>
              <a:solidFill>
                <a:schemeClr val="tx1"/>
              </a:solidFill>
            </p:grpSpPr>
            <p:sp>
              <p:nvSpPr>
                <p:cNvPr id="831" name="Freeform 26">
                  <a:extLst>
                    <a:ext uri="{FF2B5EF4-FFF2-40B4-BE49-F238E27FC236}">
                      <a16:creationId xmlns:a16="http://schemas.microsoft.com/office/drawing/2014/main" id="{E634A289-E3F5-4E53-A263-33278042BAB9}"/>
                    </a:ext>
                  </a:extLst>
                </p:cNvPr>
                <p:cNvSpPr>
                  <a:spLocks/>
                </p:cNvSpPr>
                <p:nvPr/>
              </p:nvSpPr>
              <p:spPr bwMode="auto">
                <a:xfrm>
                  <a:off x="9496476" y="2885171"/>
                  <a:ext cx="30163" cy="31750"/>
                </a:xfrm>
                <a:custGeom>
                  <a:avLst/>
                  <a:gdLst>
                    <a:gd name="T0" fmla="*/ 179 w 188"/>
                    <a:gd name="T1" fmla="*/ 0 h 196"/>
                    <a:gd name="T2" fmla="*/ 45 w 188"/>
                    <a:gd name="T3" fmla="*/ 72 h 196"/>
                    <a:gd name="T4" fmla="*/ 12 w 188"/>
                    <a:gd name="T5" fmla="*/ 195 h 196"/>
                    <a:gd name="T6" fmla="*/ 141 w 188"/>
                    <a:gd name="T7" fmla="*/ 128 h 196"/>
                    <a:gd name="T8" fmla="*/ 179 w 188"/>
                    <a:gd name="T9" fmla="*/ 0 h 196"/>
                  </a:gdLst>
                  <a:ahLst/>
                  <a:cxnLst>
                    <a:cxn ang="0">
                      <a:pos x="T0" y="T1"/>
                    </a:cxn>
                    <a:cxn ang="0">
                      <a:pos x="T2" y="T3"/>
                    </a:cxn>
                    <a:cxn ang="0">
                      <a:pos x="T4" y="T5"/>
                    </a:cxn>
                    <a:cxn ang="0">
                      <a:pos x="T6" y="T7"/>
                    </a:cxn>
                    <a:cxn ang="0">
                      <a:pos x="T8" y="T9"/>
                    </a:cxn>
                  </a:cxnLst>
                  <a:rect l="0" t="0" r="r" b="b"/>
                  <a:pathLst>
                    <a:path w="188" h="196">
                      <a:moveTo>
                        <a:pt x="179" y="0"/>
                      </a:moveTo>
                      <a:cubicBezTo>
                        <a:pt x="179" y="0"/>
                        <a:pt x="90" y="8"/>
                        <a:pt x="45" y="72"/>
                      </a:cubicBezTo>
                      <a:cubicBezTo>
                        <a:pt x="0" y="136"/>
                        <a:pt x="12" y="195"/>
                        <a:pt x="12" y="195"/>
                      </a:cubicBezTo>
                      <a:cubicBezTo>
                        <a:pt x="12" y="195"/>
                        <a:pt x="90" y="196"/>
                        <a:pt x="141" y="128"/>
                      </a:cubicBezTo>
                      <a:cubicBezTo>
                        <a:pt x="188" y="66"/>
                        <a:pt x="179" y="0"/>
                        <a:pt x="179"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32" name="Freeform 27">
                  <a:extLst>
                    <a:ext uri="{FF2B5EF4-FFF2-40B4-BE49-F238E27FC236}">
                      <a16:creationId xmlns:a16="http://schemas.microsoft.com/office/drawing/2014/main" id="{92F5BC0E-977B-43FA-942F-C0C72A83C88B}"/>
                    </a:ext>
                  </a:extLst>
                </p:cNvPr>
                <p:cNvSpPr>
                  <a:spLocks/>
                </p:cNvSpPr>
                <p:nvPr/>
              </p:nvSpPr>
              <p:spPr bwMode="auto">
                <a:xfrm>
                  <a:off x="9444088" y="2916921"/>
                  <a:ext cx="107950" cy="103188"/>
                </a:xfrm>
                <a:custGeom>
                  <a:avLst/>
                  <a:gdLst>
                    <a:gd name="T0" fmla="*/ 662 w 682"/>
                    <a:gd name="T1" fmla="*/ 87 h 643"/>
                    <a:gd name="T2" fmla="*/ 499 w 682"/>
                    <a:gd name="T3" fmla="*/ 2 h 643"/>
                    <a:gd name="T4" fmla="*/ 424 w 682"/>
                    <a:gd name="T5" fmla="*/ 16 h 643"/>
                    <a:gd name="T6" fmla="*/ 345 w 682"/>
                    <a:gd name="T7" fmla="*/ 41 h 643"/>
                    <a:gd name="T8" fmla="*/ 286 w 682"/>
                    <a:gd name="T9" fmla="*/ 22 h 643"/>
                    <a:gd name="T10" fmla="*/ 201 w 682"/>
                    <a:gd name="T11" fmla="*/ 4 h 643"/>
                    <a:gd name="T12" fmla="*/ 82 w 682"/>
                    <a:gd name="T13" fmla="*/ 53 h 643"/>
                    <a:gd name="T14" fmla="*/ 0 w 682"/>
                    <a:gd name="T15" fmla="*/ 261 h 643"/>
                    <a:gd name="T16" fmla="*/ 58 w 682"/>
                    <a:gd name="T17" fmla="*/ 484 h 643"/>
                    <a:gd name="T18" fmla="*/ 143 w 682"/>
                    <a:gd name="T19" fmla="*/ 603 h 643"/>
                    <a:gd name="T20" fmla="*/ 209 w 682"/>
                    <a:gd name="T21" fmla="*/ 639 h 643"/>
                    <a:gd name="T22" fmla="*/ 258 w 682"/>
                    <a:gd name="T23" fmla="*/ 634 h 643"/>
                    <a:gd name="T24" fmla="*/ 321 w 682"/>
                    <a:gd name="T25" fmla="*/ 609 h 643"/>
                    <a:gd name="T26" fmla="*/ 406 w 682"/>
                    <a:gd name="T27" fmla="*/ 612 h 643"/>
                    <a:gd name="T28" fmla="*/ 492 w 682"/>
                    <a:gd name="T29" fmla="*/ 640 h 643"/>
                    <a:gd name="T30" fmla="*/ 609 w 682"/>
                    <a:gd name="T31" fmla="*/ 560 h 643"/>
                    <a:gd name="T32" fmla="*/ 671 w 682"/>
                    <a:gd name="T33" fmla="*/ 452 h 643"/>
                    <a:gd name="T34" fmla="*/ 682 w 682"/>
                    <a:gd name="T35" fmla="*/ 414 h 643"/>
                    <a:gd name="T36" fmla="*/ 631 w 682"/>
                    <a:gd name="T37" fmla="*/ 382 h 643"/>
                    <a:gd name="T38" fmla="*/ 572 w 682"/>
                    <a:gd name="T39" fmla="*/ 274 h 643"/>
                    <a:gd name="T40" fmla="*/ 599 w 682"/>
                    <a:gd name="T41" fmla="*/ 147 h 643"/>
                    <a:gd name="T42" fmla="*/ 662 w 682"/>
                    <a:gd name="T43" fmla="*/ 87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2" h="643">
                      <a:moveTo>
                        <a:pt x="662" y="87"/>
                      </a:moveTo>
                      <a:cubicBezTo>
                        <a:pt x="662" y="87"/>
                        <a:pt x="614" y="2"/>
                        <a:pt x="499" y="2"/>
                      </a:cubicBezTo>
                      <a:cubicBezTo>
                        <a:pt x="499" y="2"/>
                        <a:pt x="469" y="0"/>
                        <a:pt x="424" y="16"/>
                      </a:cubicBezTo>
                      <a:cubicBezTo>
                        <a:pt x="379" y="32"/>
                        <a:pt x="367" y="41"/>
                        <a:pt x="345" y="41"/>
                      </a:cubicBezTo>
                      <a:cubicBezTo>
                        <a:pt x="345" y="41"/>
                        <a:pt x="315" y="36"/>
                        <a:pt x="286" y="22"/>
                      </a:cubicBezTo>
                      <a:cubicBezTo>
                        <a:pt x="257" y="9"/>
                        <a:pt x="226" y="4"/>
                        <a:pt x="201" y="4"/>
                      </a:cubicBezTo>
                      <a:cubicBezTo>
                        <a:pt x="176" y="4"/>
                        <a:pt x="121" y="20"/>
                        <a:pt x="82" y="53"/>
                      </a:cubicBezTo>
                      <a:cubicBezTo>
                        <a:pt x="41" y="88"/>
                        <a:pt x="0" y="152"/>
                        <a:pt x="0" y="261"/>
                      </a:cubicBezTo>
                      <a:cubicBezTo>
                        <a:pt x="0" y="370"/>
                        <a:pt x="55" y="479"/>
                        <a:pt x="58" y="484"/>
                      </a:cubicBezTo>
                      <a:cubicBezTo>
                        <a:pt x="60" y="488"/>
                        <a:pt x="120" y="584"/>
                        <a:pt x="143" y="603"/>
                      </a:cubicBezTo>
                      <a:cubicBezTo>
                        <a:pt x="167" y="623"/>
                        <a:pt x="185" y="638"/>
                        <a:pt x="209" y="639"/>
                      </a:cubicBezTo>
                      <a:cubicBezTo>
                        <a:pt x="232" y="640"/>
                        <a:pt x="245" y="638"/>
                        <a:pt x="258" y="634"/>
                      </a:cubicBezTo>
                      <a:cubicBezTo>
                        <a:pt x="270" y="629"/>
                        <a:pt x="305" y="611"/>
                        <a:pt x="321" y="609"/>
                      </a:cubicBezTo>
                      <a:cubicBezTo>
                        <a:pt x="337" y="608"/>
                        <a:pt x="362" y="598"/>
                        <a:pt x="406" y="612"/>
                      </a:cubicBezTo>
                      <a:cubicBezTo>
                        <a:pt x="450" y="626"/>
                        <a:pt x="464" y="643"/>
                        <a:pt x="492" y="640"/>
                      </a:cubicBezTo>
                      <a:cubicBezTo>
                        <a:pt x="520" y="636"/>
                        <a:pt x="557" y="635"/>
                        <a:pt x="609" y="560"/>
                      </a:cubicBezTo>
                      <a:cubicBezTo>
                        <a:pt x="626" y="536"/>
                        <a:pt x="669" y="463"/>
                        <a:pt x="671" y="452"/>
                      </a:cubicBezTo>
                      <a:cubicBezTo>
                        <a:pt x="673" y="441"/>
                        <a:pt x="682" y="427"/>
                        <a:pt x="682" y="414"/>
                      </a:cubicBezTo>
                      <a:cubicBezTo>
                        <a:pt x="682" y="414"/>
                        <a:pt x="642" y="394"/>
                        <a:pt x="631" y="382"/>
                      </a:cubicBezTo>
                      <a:cubicBezTo>
                        <a:pt x="615" y="364"/>
                        <a:pt x="584" y="338"/>
                        <a:pt x="572" y="274"/>
                      </a:cubicBezTo>
                      <a:cubicBezTo>
                        <a:pt x="561" y="211"/>
                        <a:pt x="592" y="155"/>
                        <a:pt x="599" y="147"/>
                      </a:cubicBezTo>
                      <a:cubicBezTo>
                        <a:pt x="606" y="139"/>
                        <a:pt x="641" y="96"/>
                        <a:pt x="662" y="8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grpSp>
      <p:grpSp>
        <p:nvGrpSpPr>
          <p:cNvPr id="833" name="Group 832">
            <a:extLst>
              <a:ext uri="{FF2B5EF4-FFF2-40B4-BE49-F238E27FC236}">
                <a16:creationId xmlns:a16="http://schemas.microsoft.com/office/drawing/2014/main" id="{70EE3BCF-44BB-41AF-A8AC-B526A1226B79}"/>
              </a:ext>
            </a:extLst>
          </p:cNvPr>
          <p:cNvGrpSpPr/>
          <p:nvPr/>
        </p:nvGrpSpPr>
        <p:grpSpPr>
          <a:xfrm>
            <a:off x="862671" y="2856531"/>
            <a:ext cx="376337" cy="288423"/>
            <a:chOff x="7398246" y="1610486"/>
            <a:chExt cx="498447" cy="382007"/>
          </a:xfrm>
        </p:grpSpPr>
        <p:sp>
          <p:nvSpPr>
            <p:cNvPr id="834" name="monitor">
              <a:extLst>
                <a:ext uri="{FF2B5EF4-FFF2-40B4-BE49-F238E27FC236}">
                  <a16:creationId xmlns:a16="http://schemas.microsoft.com/office/drawing/2014/main" id="{66198121-DC3D-4EFE-9856-8668B61A6E44}"/>
                </a:ext>
              </a:extLst>
            </p:cNvPr>
            <p:cNvSpPr>
              <a:spLocks noChangeAspect="1" noEditPoints="1"/>
            </p:cNvSpPr>
            <p:nvPr/>
          </p:nvSpPr>
          <p:spPr bwMode="auto">
            <a:xfrm>
              <a:off x="7398246" y="1610486"/>
              <a:ext cx="498447" cy="382007"/>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35" name="Rectangle 834">
              <a:extLst>
                <a:ext uri="{FF2B5EF4-FFF2-40B4-BE49-F238E27FC236}">
                  <a16:creationId xmlns:a16="http://schemas.microsoft.com/office/drawing/2014/main" id="{75C4572E-B2E7-4A43-B9EB-B5F49B1DF8A9}"/>
                </a:ext>
              </a:extLst>
            </p:cNvPr>
            <p:cNvSpPr/>
            <p:nvPr/>
          </p:nvSpPr>
          <p:spPr bwMode="auto">
            <a:xfrm>
              <a:off x="7398246" y="1610486"/>
              <a:ext cx="498447" cy="30271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836" name="Group 11">
              <a:extLst>
                <a:ext uri="{FF2B5EF4-FFF2-40B4-BE49-F238E27FC236}">
                  <a16:creationId xmlns:a16="http://schemas.microsoft.com/office/drawing/2014/main" id="{F3BF0E3B-4D4C-4A7C-9095-A1DB223A22BF}"/>
                </a:ext>
              </a:extLst>
            </p:cNvPr>
            <p:cNvGrpSpPr>
              <a:grpSpLocks noChangeAspect="1"/>
            </p:cNvGrpSpPr>
            <p:nvPr/>
          </p:nvGrpSpPr>
          <p:grpSpPr bwMode="auto">
            <a:xfrm>
              <a:off x="7581678" y="1714920"/>
              <a:ext cx="111860" cy="111860"/>
              <a:chOff x="5664" y="1835"/>
              <a:chExt cx="73" cy="73"/>
            </a:xfrm>
            <a:solidFill>
              <a:schemeClr val="bg1"/>
            </a:solidFill>
          </p:grpSpPr>
          <p:sp>
            <p:nvSpPr>
              <p:cNvPr id="837" name="Freeform 12">
                <a:extLst>
                  <a:ext uri="{FF2B5EF4-FFF2-40B4-BE49-F238E27FC236}">
                    <a16:creationId xmlns:a16="http://schemas.microsoft.com/office/drawing/2014/main" id="{14192BBF-8020-41A6-82D5-A83A8BC1E879}"/>
                  </a:ext>
                </a:extLst>
              </p:cNvPr>
              <p:cNvSpPr>
                <a:spLocks/>
              </p:cNvSpPr>
              <p:nvPr/>
            </p:nvSpPr>
            <p:spPr bwMode="auto">
              <a:xfrm>
                <a:off x="5696" y="1835"/>
                <a:ext cx="41" cy="35"/>
              </a:xfrm>
              <a:custGeom>
                <a:avLst/>
                <a:gdLst>
                  <a:gd name="T0" fmla="*/ 41 w 41"/>
                  <a:gd name="T1" fmla="*/ 35 h 35"/>
                  <a:gd name="T2" fmla="*/ 41 w 41"/>
                  <a:gd name="T3" fmla="*/ 0 h 35"/>
                  <a:gd name="T4" fmla="*/ 0 w 41"/>
                  <a:gd name="T5" fmla="*/ 6 h 35"/>
                  <a:gd name="T6" fmla="*/ 0 w 41"/>
                  <a:gd name="T7" fmla="*/ 35 h 35"/>
                  <a:gd name="T8" fmla="*/ 41 w 41"/>
                  <a:gd name="T9" fmla="*/ 35 h 35"/>
                </a:gdLst>
                <a:ahLst/>
                <a:cxnLst>
                  <a:cxn ang="0">
                    <a:pos x="T0" y="T1"/>
                  </a:cxn>
                  <a:cxn ang="0">
                    <a:pos x="T2" y="T3"/>
                  </a:cxn>
                  <a:cxn ang="0">
                    <a:pos x="T4" y="T5"/>
                  </a:cxn>
                  <a:cxn ang="0">
                    <a:pos x="T6" y="T7"/>
                  </a:cxn>
                  <a:cxn ang="0">
                    <a:pos x="T8" y="T9"/>
                  </a:cxn>
                </a:cxnLst>
                <a:rect l="0" t="0" r="r" b="b"/>
                <a:pathLst>
                  <a:path w="41" h="35">
                    <a:moveTo>
                      <a:pt x="41" y="35"/>
                    </a:moveTo>
                    <a:lnTo>
                      <a:pt x="41" y="0"/>
                    </a:lnTo>
                    <a:lnTo>
                      <a:pt x="0" y="6"/>
                    </a:lnTo>
                    <a:lnTo>
                      <a:pt x="0" y="35"/>
                    </a:lnTo>
                    <a:lnTo>
                      <a:pt x="41"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38" name="Freeform 13">
                <a:extLst>
                  <a:ext uri="{FF2B5EF4-FFF2-40B4-BE49-F238E27FC236}">
                    <a16:creationId xmlns:a16="http://schemas.microsoft.com/office/drawing/2014/main" id="{73AFCEB5-242B-4D19-B252-1F5E053B12C2}"/>
                  </a:ext>
                </a:extLst>
              </p:cNvPr>
              <p:cNvSpPr>
                <a:spLocks/>
              </p:cNvSpPr>
              <p:nvPr/>
            </p:nvSpPr>
            <p:spPr bwMode="auto">
              <a:xfrm>
                <a:off x="5664" y="1841"/>
                <a:ext cx="30" cy="29"/>
              </a:xfrm>
              <a:custGeom>
                <a:avLst/>
                <a:gdLst>
                  <a:gd name="T0" fmla="*/ 30 w 30"/>
                  <a:gd name="T1" fmla="*/ 0 h 29"/>
                  <a:gd name="T2" fmla="*/ 0 w 30"/>
                  <a:gd name="T3" fmla="*/ 5 h 29"/>
                  <a:gd name="T4" fmla="*/ 0 w 30"/>
                  <a:gd name="T5" fmla="*/ 29 h 29"/>
                  <a:gd name="T6" fmla="*/ 30 w 30"/>
                  <a:gd name="T7" fmla="*/ 29 h 29"/>
                  <a:gd name="T8" fmla="*/ 30 w 30"/>
                  <a:gd name="T9" fmla="*/ 0 h 29"/>
                </a:gdLst>
                <a:ahLst/>
                <a:cxnLst>
                  <a:cxn ang="0">
                    <a:pos x="T0" y="T1"/>
                  </a:cxn>
                  <a:cxn ang="0">
                    <a:pos x="T2" y="T3"/>
                  </a:cxn>
                  <a:cxn ang="0">
                    <a:pos x="T4" y="T5"/>
                  </a:cxn>
                  <a:cxn ang="0">
                    <a:pos x="T6" y="T7"/>
                  </a:cxn>
                  <a:cxn ang="0">
                    <a:pos x="T8" y="T9"/>
                  </a:cxn>
                </a:cxnLst>
                <a:rect l="0" t="0" r="r" b="b"/>
                <a:pathLst>
                  <a:path w="30" h="29">
                    <a:moveTo>
                      <a:pt x="30" y="0"/>
                    </a:moveTo>
                    <a:lnTo>
                      <a:pt x="0" y="5"/>
                    </a:lnTo>
                    <a:lnTo>
                      <a:pt x="0" y="29"/>
                    </a:lnTo>
                    <a:lnTo>
                      <a:pt x="30" y="29"/>
                    </a:lnTo>
                    <a:lnTo>
                      <a:pt x="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39" name="Freeform 14">
                <a:extLst>
                  <a:ext uri="{FF2B5EF4-FFF2-40B4-BE49-F238E27FC236}">
                    <a16:creationId xmlns:a16="http://schemas.microsoft.com/office/drawing/2014/main" id="{2FA35777-8AEF-46DF-89B1-13EA787F5D4F}"/>
                  </a:ext>
                </a:extLst>
              </p:cNvPr>
              <p:cNvSpPr>
                <a:spLocks/>
              </p:cNvSpPr>
              <p:nvPr/>
            </p:nvSpPr>
            <p:spPr bwMode="auto">
              <a:xfrm>
                <a:off x="5664" y="1873"/>
                <a:ext cx="30" cy="29"/>
              </a:xfrm>
              <a:custGeom>
                <a:avLst/>
                <a:gdLst>
                  <a:gd name="T0" fmla="*/ 0 w 30"/>
                  <a:gd name="T1" fmla="*/ 0 h 29"/>
                  <a:gd name="T2" fmla="*/ 0 w 30"/>
                  <a:gd name="T3" fmla="*/ 24 h 29"/>
                  <a:gd name="T4" fmla="*/ 30 w 30"/>
                  <a:gd name="T5" fmla="*/ 29 h 29"/>
                  <a:gd name="T6" fmla="*/ 30 w 30"/>
                  <a:gd name="T7" fmla="*/ 0 h 29"/>
                  <a:gd name="T8" fmla="*/ 0 w 30"/>
                  <a:gd name="T9" fmla="*/ 0 h 29"/>
                </a:gdLst>
                <a:ahLst/>
                <a:cxnLst>
                  <a:cxn ang="0">
                    <a:pos x="T0" y="T1"/>
                  </a:cxn>
                  <a:cxn ang="0">
                    <a:pos x="T2" y="T3"/>
                  </a:cxn>
                  <a:cxn ang="0">
                    <a:pos x="T4" y="T5"/>
                  </a:cxn>
                  <a:cxn ang="0">
                    <a:pos x="T6" y="T7"/>
                  </a:cxn>
                  <a:cxn ang="0">
                    <a:pos x="T8" y="T9"/>
                  </a:cxn>
                </a:cxnLst>
                <a:rect l="0" t="0" r="r" b="b"/>
                <a:pathLst>
                  <a:path w="30" h="29">
                    <a:moveTo>
                      <a:pt x="0" y="0"/>
                    </a:moveTo>
                    <a:lnTo>
                      <a:pt x="0" y="24"/>
                    </a:lnTo>
                    <a:lnTo>
                      <a:pt x="30" y="29"/>
                    </a:lnTo>
                    <a:lnTo>
                      <a:pt x="3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40" name="Freeform 15">
                <a:extLst>
                  <a:ext uri="{FF2B5EF4-FFF2-40B4-BE49-F238E27FC236}">
                    <a16:creationId xmlns:a16="http://schemas.microsoft.com/office/drawing/2014/main" id="{37ED5CCA-5771-4203-9533-980AF9F8B348}"/>
                  </a:ext>
                </a:extLst>
              </p:cNvPr>
              <p:cNvSpPr>
                <a:spLocks/>
              </p:cNvSpPr>
              <p:nvPr/>
            </p:nvSpPr>
            <p:spPr bwMode="auto">
              <a:xfrm>
                <a:off x="5696" y="1873"/>
                <a:ext cx="41" cy="35"/>
              </a:xfrm>
              <a:custGeom>
                <a:avLst/>
                <a:gdLst>
                  <a:gd name="T0" fmla="*/ 0 w 41"/>
                  <a:gd name="T1" fmla="*/ 29 h 35"/>
                  <a:gd name="T2" fmla="*/ 41 w 41"/>
                  <a:gd name="T3" fmla="*/ 35 h 35"/>
                  <a:gd name="T4" fmla="*/ 41 w 41"/>
                  <a:gd name="T5" fmla="*/ 0 h 35"/>
                  <a:gd name="T6" fmla="*/ 0 w 41"/>
                  <a:gd name="T7" fmla="*/ 0 h 35"/>
                  <a:gd name="T8" fmla="*/ 0 w 41"/>
                  <a:gd name="T9" fmla="*/ 29 h 35"/>
                </a:gdLst>
                <a:ahLst/>
                <a:cxnLst>
                  <a:cxn ang="0">
                    <a:pos x="T0" y="T1"/>
                  </a:cxn>
                  <a:cxn ang="0">
                    <a:pos x="T2" y="T3"/>
                  </a:cxn>
                  <a:cxn ang="0">
                    <a:pos x="T4" y="T5"/>
                  </a:cxn>
                  <a:cxn ang="0">
                    <a:pos x="T6" y="T7"/>
                  </a:cxn>
                  <a:cxn ang="0">
                    <a:pos x="T8" y="T9"/>
                  </a:cxn>
                </a:cxnLst>
                <a:rect l="0" t="0" r="r" b="b"/>
                <a:pathLst>
                  <a:path w="41" h="35">
                    <a:moveTo>
                      <a:pt x="0" y="29"/>
                    </a:moveTo>
                    <a:lnTo>
                      <a:pt x="41" y="35"/>
                    </a:lnTo>
                    <a:lnTo>
                      <a:pt x="41" y="0"/>
                    </a:lnTo>
                    <a:lnTo>
                      <a:pt x="0" y="0"/>
                    </a:lnTo>
                    <a:lnTo>
                      <a:pt x="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841" name="Group 840">
            <a:extLst>
              <a:ext uri="{FF2B5EF4-FFF2-40B4-BE49-F238E27FC236}">
                <a16:creationId xmlns:a16="http://schemas.microsoft.com/office/drawing/2014/main" id="{2E1DB070-C917-4729-ACD6-DAD2EE392A01}"/>
              </a:ext>
            </a:extLst>
          </p:cNvPr>
          <p:cNvGrpSpPr/>
          <p:nvPr/>
        </p:nvGrpSpPr>
        <p:grpSpPr>
          <a:xfrm>
            <a:off x="590482" y="2856531"/>
            <a:ext cx="160562" cy="266558"/>
            <a:chOff x="7084723" y="1610486"/>
            <a:chExt cx="212660" cy="353049"/>
          </a:xfrm>
        </p:grpSpPr>
        <p:sp>
          <p:nvSpPr>
            <p:cNvPr id="842" name="Rectangle 841">
              <a:extLst>
                <a:ext uri="{FF2B5EF4-FFF2-40B4-BE49-F238E27FC236}">
                  <a16:creationId xmlns:a16="http://schemas.microsoft.com/office/drawing/2014/main" id="{D65DB870-3716-4971-B897-827D562EB7C3}"/>
                </a:ext>
              </a:extLst>
            </p:cNvPr>
            <p:cNvSpPr/>
            <p:nvPr/>
          </p:nvSpPr>
          <p:spPr bwMode="auto">
            <a:xfrm>
              <a:off x="7085519" y="1610486"/>
              <a:ext cx="211864" cy="353049"/>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843" name="Group 842">
              <a:extLst>
                <a:ext uri="{FF2B5EF4-FFF2-40B4-BE49-F238E27FC236}">
                  <a16:creationId xmlns:a16="http://schemas.microsoft.com/office/drawing/2014/main" id="{ED9F993A-5006-4BEE-92F9-A3A151924A67}"/>
                </a:ext>
              </a:extLst>
            </p:cNvPr>
            <p:cNvGrpSpPr/>
            <p:nvPr/>
          </p:nvGrpSpPr>
          <p:grpSpPr>
            <a:xfrm>
              <a:off x="7138556" y="1706457"/>
              <a:ext cx="104198" cy="130248"/>
              <a:chOff x="9444088" y="2885171"/>
              <a:chExt cx="107950" cy="134938"/>
            </a:xfrm>
            <a:solidFill>
              <a:schemeClr val="bg1"/>
            </a:solidFill>
          </p:grpSpPr>
          <p:sp>
            <p:nvSpPr>
              <p:cNvPr id="846" name="Freeform 26">
                <a:extLst>
                  <a:ext uri="{FF2B5EF4-FFF2-40B4-BE49-F238E27FC236}">
                    <a16:creationId xmlns:a16="http://schemas.microsoft.com/office/drawing/2014/main" id="{562064B5-CF51-4CED-8979-931145FFBC16}"/>
                  </a:ext>
                </a:extLst>
              </p:cNvPr>
              <p:cNvSpPr>
                <a:spLocks/>
              </p:cNvSpPr>
              <p:nvPr/>
            </p:nvSpPr>
            <p:spPr bwMode="auto">
              <a:xfrm>
                <a:off x="9496476" y="2885171"/>
                <a:ext cx="30163" cy="31750"/>
              </a:xfrm>
              <a:custGeom>
                <a:avLst/>
                <a:gdLst>
                  <a:gd name="T0" fmla="*/ 179 w 188"/>
                  <a:gd name="T1" fmla="*/ 0 h 196"/>
                  <a:gd name="T2" fmla="*/ 45 w 188"/>
                  <a:gd name="T3" fmla="*/ 72 h 196"/>
                  <a:gd name="T4" fmla="*/ 12 w 188"/>
                  <a:gd name="T5" fmla="*/ 195 h 196"/>
                  <a:gd name="T6" fmla="*/ 141 w 188"/>
                  <a:gd name="T7" fmla="*/ 128 h 196"/>
                  <a:gd name="T8" fmla="*/ 179 w 188"/>
                  <a:gd name="T9" fmla="*/ 0 h 196"/>
                </a:gdLst>
                <a:ahLst/>
                <a:cxnLst>
                  <a:cxn ang="0">
                    <a:pos x="T0" y="T1"/>
                  </a:cxn>
                  <a:cxn ang="0">
                    <a:pos x="T2" y="T3"/>
                  </a:cxn>
                  <a:cxn ang="0">
                    <a:pos x="T4" y="T5"/>
                  </a:cxn>
                  <a:cxn ang="0">
                    <a:pos x="T6" y="T7"/>
                  </a:cxn>
                  <a:cxn ang="0">
                    <a:pos x="T8" y="T9"/>
                  </a:cxn>
                </a:cxnLst>
                <a:rect l="0" t="0" r="r" b="b"/>
                <a:pathLst>
                  <a:path w="188" h="196">
                    <a:moveTo>
                      <a:pt x="179" y="0"/>
                    </a:moveTo>
                    <a:cubicBezTo>
                      <a:pt x="179" y="0"/>
                      <a:pt x="90" y="8"/>
                      <a:pt x="45" y="72"/>
                    </a:cubicBezTo>
                    <a:cubicBezTo>
                      <a:pt x="0" y="136"/>
                      <a:pt x="12" y="195"/>
                      <a:pt x="12" y="195"/>
                    </a:cubicBezTo>
                    <a:cubicBezTo>
                      <a:pt x="12" y="195"/>
                      <a:pt x="90" y="196"/>
                      <a:pt x="141" y="128"/>
                    </a:cubicBezTo>
                    <a:cubicBezTo>
                      <a:pt x="188" y="66"/>
                      <a:pt x="179" y="0"/>
                      <a:pt x="17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49" name="Freeform 27">
                <a:extLst>
                  <a:ext uri="{FF2B5EF4-FFF2-40B4-BE49-F238E27FC236}">
                    <a16:creationId xmlns:a16="http://schemas.microsoft.com/office/drawing/2014/main" id="{3A505ABD-7C43-4A6F-B5A5-B14279A26870}"/>
                  </a:ext>
                </a:extLst>
              </p:cNvPr>
              <p:cNvSpPr>
                <a:spLocks/>
              </p:cNvSpPr>
              <p:nvPr/>
            </p:nvSpPr>
            <p:spPr bwMode="auto">
              <a:xfrm>
                <a:off x="9444088" y="2916921"/>
                <a:ext cx="107950" cy="103188"/>
              </a:xfrm>
              <a:custGeom>
                <a:avLst/>
                <a:gdLst>
                  <a:gd name="T0" fmla="*/ 662 w 682"/>
                  <a:gd name="T1" fmla="*/ 87 h 643"/>
                  <a:gd name="T2" fmla="*/ 499 w 682"/>
                  <a:gd name="T3" fmla="*/ 2 h 643"/>
                  <a:gd name="T4" fmla="*/ 424 w 682"/>
                  <a:gd name="T5" fmla="*/ 16 h 643"/>
                  <a:gd name="T6" fmla="*/ 345 w 682"/>
                  <a:gd name="T7" fmla="*/ 41 h 643"/>
                  <a:gd name="T8" fmla="*/ 286 w 682"/>
                  <a:gd name="T9" fmla="*/ 22 h 643"/>
                  <a:gd name="T10" fmla="*/ 201 w 682"/>
                  <a:gd name="T11" fmla="*/ 4 h 643"/>
                  <a:gd name="T12" fmla="*/ 82 w 682"/>
                  <a:gd name="T13" fmla="*/ 53 h 643"/>
                  <a:gd name="T14" fmla="*/ 0 w 682"/>
                  <a:gd name="T15" fmla="*/ 261 h 643"/>
                  <a:gd name="T16" fmla="*/ 58 w 682"/>
                  <a:gd name="T17" fmla="*/ 484 h 643"/>
                  <a:gd name="T18" fmla="*/ 143 w 682"/>
                  <a:gd name="T19" fmla="*/ 603 h 643"/>
                  <a:gd name="T20" fmla="*/ 209 w 682"/>
                  <a:gd name="T21" fmla="*/ 639 h 643"/>
                  <a:gd name="T22" fmla="*/ 258 w 682"/>
                  <a:gd name="T23" fmla="*/ 634 h 643"/>
                  <a:gd name="T24" fmla="*/ 321 w 682"/>
                  <a:gd name="T25" fmla="*/ 609 h 643"/>
                  <a:gd name="T26" fmla="*/ 406 w 682"/>
                  <a:gd name="T27" fmla="*/ 612 h 643"/>
                  <a:gd name="T28" fmla="*/ 492 w 682"/>
                  <a:gd name="T29" fmla="*/ 640 h 643"/>
                  <a:gd name="T30" fmla="*/ 609 w 682"/>
                  <a:gd name="T31" fmla="*/ 560 h 643"/>
                  <a:gd name="T32" fmla="*/ 671 w 682"/>
                  <a:gd name="T33" fmla="*/ 452 h 643"/>
                  <a:gd name="T34" fmla="*/ 682 w 682"/>
                  <a:gd name="T35" fmla="*/ 414 h 643"/>
                  <a:gd name="T36" fmla="*/ 631 w 682"/>
                  <a:gd name="T37" fmla="*/ 382 h 643"/>
                  <a:gd name="T38" fmla="*/ 572 w 682"/>
                  <a:gd name="T39" fmla="*/ 274 h 643"/>
                  <a:gd name="T40" fmla="*/ 599 w 682"/>
                  <a:gd name="T41" fmla="*/ 147 h 643"/>
                  <a:gd name="T42" fmla="*/ 662 w 682"/>
                  <a:gd name="T43" fmla="*/ 87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2" h="643">
                    <a:moveTo>
                      <a:pt x="662" y="87"/>
                    </a:moveTo>
                    <a:cubicBezTo>
                      <a:pt x="662" y="87"/>
                      <a:pt x="614" y="2"/>
                      <a:pt x="499" y="2"/>
                    </a:cubicBezTo>
                    <a:cubicBezTo>
                      <a:pt x="499" y="2"/>
                      <a:pt x="469" y="0"/>
                      <a:pt x="424" y="16"/>
                    </a:cubicBezTo>
                    <a:cubicBezTo>
                      <a:pt x="379" y="32"/>
                      <a:pt x="367" y="41"/>
                      <a:pt x="345" y="41"/>
                    </a:cubicBezTo>
                    <a:cubicBezTo>
                      <a:pt x="345" y="41"/>
                      <a:pt x="315" y="36"/>
                      <a:pt x="286" y="22"/>
                    </a:cubicBezTo>
                    <a:cubicBezTo>
                      <a:pt x="257" y="9"/>
                      <a:pt x="226" y="4"/>
                      <a:pt x="201" y="4"/>
                    </a:cubicBezTo>
                    <a:cubicBezTo>
                      <a:pt x="176" y="4"/>
                      <a:pt x="121" y="20"/>
                      <a:pt x="82" y="53"/>
                    </a:cubicBezTo>
                    <a:cubicBezTo>
                      <a:pt x="41" y="88"/>
                      <a:pt x="0" y="152"/>
                      <a:pt x="0" y="261"/>
                    </a:cubicBezTo>
                    <a:cubicBezTo>
                      <a:pt x="0" y="370"/>
                      <a:pt x="55" y="479"/>
                      <a:pt x="58" y="484"/>
                    </a:cubicBezTo>
                    <a:cubicBezTo>
                      <a:pt x="60" y="488"/>
                      <a:pt x="120" y="584"/>
                      <a:pt x="143" y="603"/>
                    </a:cubicBezTo>
                    <a:cubicBezTo>
                      <a:pt x="167" y="623"/>
                      <a:pt x="185" y="638"/>
                      <a:pt x="209" y="639"/>
                    </a:cubicBezTo>
                    <a:cubicBezTo>
                      <a:pt x="232" y="640"/>
                      <a:pt x="245" y="638"/>
                      <a:pt x="258" y="634"/>
                    </a:cubicBezTo>
                    <a:cubicBezTo>
                      <a:pt x="270" y="629"/>
                      <a:pt x="305" y="611"/>
                      <a:pt x="321" y="609"/>
                    </a:cubicBezTo>
                    <a:cubicBezTo>
                      <a:pt x="337" y="608"/>
                      <a:pt x="362" y="598"/>
                      <a:pt x="406" y="612"/>
                    </a:cubicBezTo>
                    <a:cubicBezTo>
                      <a:pt x="450" y="626"/>
                      <a:pt x="464" y="643"/>
                      <a:pt x="492" y="640"/>
                    </a:cubicBezTo>
                    <a:cubicBezTo>
                      <a:pt x="520" y="636"/>
                      <a:pt x="557" y="635"/>
                      <a:pt x="609" y="560"/>
                    </a:cubicBezTo>
                    <a:cubicBezTo>
                      <a:pt x="626" y="536"/>
                      <a:pt x="669" y="463"/>
                      <a:pt x="671" y="452"/>
                    </a:cubicBezTo>
                    <a:cubicBezTo>
                      <a:pt x="673" y="441"/>
                      <a:pt x="682" y="427"/>
                      <a:pt x="682" y="414"/>
                    </a:cubicBezTo>
                    <a:cubicBezTo>
                      <a:pt x="682" y="414"/>
                      <a:pt x="642" y="394"/>
                      <a:pt x="631" y="382"/>
                    </a:cubicBezTo>
                    <a:cubicBezTo>
                      <a:pt x="615" y="364"/>
                      <a:pt x="584" y="338"/>
                      <a:pt x="572" y="274"/>
                    </a:cubicBezTo>
                    <a:cubicBezTo>
                      <a:pt x="561" y="211"/>
                      <a:pt x="592" y="155"/>
                      <a:pt x="599" y="147"/>
                    </a:cubicBezTo>
                    <a:cubicBezTo>
                      <a:pt x="606" y="139"/>
                      <a:pt x="641" y="96"/>
                      <a:pt x="662"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844" name="CellPhone_E8EA">
              <a:extLst>
                <a:ext uri="{FF2B5EF4-FFF2-40B4-BE49-F238E27FC236}">
                  <a16:creationId xmlns:a16="http://schemas.microsoft.com/office/drawing/2014/main" id="{D1E39495-F314-404B-B297-064377C0B7A8}"/>
                </a:ext>
              </a:extLst>
            </p:cNvPr>
            <p:cNvSpPr>
              <a:spLocks noChangeAspect="1" noEditPoints="1"/>
            </p:cNvSpPr>
            <p:nvPr/>
          </p:nvSpPr>
          <p:spPr bwMode="auto">
            <a:xfrm>
              <a:off x="7084723" y="1610486"/>
              <a:ext cx="211864" cy="353049"/>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4224" cap="sq">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cxnSp>
          <p:nvCxnSpPr>
            <p:cNvPr id="845" name="Straight Connector 844">
              <a:extLst>
                <a:ext uri="{FF2B5EF4-FFF2-40B4-BE49-F238E27FC236}">
                  <a16:creationId xmlns:a16="http://schemas.microsoft.com/office/drawing/2014/main" id="{C4F74D80-4A0F-4A5C-8A82-EC0E53D874AA}"/>
                </a:ext>
              </a:extLst>
            </p:cNvPr>
            <p:cNvCxnSpPr>
              <a:cxnSpLocks/>
            </p:cNvCxnSpPr>
            <p:nvPr/>
          </p:nvCxnSpPr>
          <p:spPr>
            <a:xfrm>
              <a:off x="7165583" y="1916461"/>
              <a:ext cx="47081"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850" name="Group 849">
            <a:extLst>
              <a:ext uri="{FF2B5EF4-FFF2-40B4-BE49-F238E27FC236}">
                <a16:creationId xmlns:a16="http://schemas.microsoft.com/office/drawing/2014/main" id="{6660F53C-87E5-4DAA-B8FF-B5FE7622B130}"/>
              </a:ext>
            </a:extLst>
          </p:cNvPr>
          <p:cNvGrpSpPr/>
          <p:nvPr/>
        </p:nvGrpSpPr>
        <p:grpSpPr>
          <a:xfrm>
            <a:off x="324558" y="2856531"/>
            <a:ext cx="159961" cy="266558"/>
            <a:chOff x="6490922" y="1610486"/>
            <a:chExt cx="211865" cy="353049"/>
          </a:xfrm>
        </p:grpSpPr>
        <p:sp>
          <p:nvSpPr>
            <p:cNvPr id="851" name="Rectangle 850">
              <a:extLst>
                <a:ext uri="{FF2B5EF4-FFF2-40B4-BE49-F238E27FC236}">
                  <a16:creationId xmlns:a16="http://schemas.microsoft.com/office/drawing/2014/main" id="{74FE4FDF-DEC3-47E6-9678-7A887176C281}"/>
                </a:ext>
              </a:extLst>
            </p:cNvPr>
            <p:cNvSpPr/>
            <p:nvPr/>
          </p:nvSpPr>
          <p:spPr bwMode="auto">
            <a:xfrm>
              <a:off x="6490922" y="1610486"/>
              <a:ext cx="211864" cy="353049"/>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852" name="Group 30">
              <a:extLst>
                <a:ext uri="{FF2B5EF4-FFF2-40B4-BE49-F238E27FC236}">
                  <a16:creationId xmlns:a16="http://schemas.microsoft.com/office/drawing/2014/main" id="{6429EDB9-3257-46CF-B94E-D1B397F316A8}"/>
                </a:ext>
              </a:extLst>
            </p:cNvPr>
            <p:cNvGrpSpPr>
              <a:grpSpLocks noChangeAspect="1"/>
            </p:cNvGrpSpPr>
            <p:nvPr/>
          </p:nvGrpSpPr>
          <p:grpSpPr bwMode="auto">
            <a:xfrm>
              <a:off x="6545792" y="1729376"/>
              <a:ext cx="111361" cy="115269"/>
              <a:chOff x="5049" y="1841"/>
              <a:chExt cx="57" cy="59"/>
            </a:xfrm>
            <a:solidFill>
              <a:schemeClr val="bg1"/>
            </a:solidFill>
          </p:grpSpPr>
          <p:sp>
            <p:nvSpPr>
              <p:cNvPr id="855" name="Freeform 31">
                <a:extLst>
                  <a:ext uri="{FF2B5EF4-FFF2-40B4-BE49-F238E27FC236}">
                    <a16:creationId xmlns:a16="http://schemas.microsoft.com/office/drawing/2014/main" id="{59BC4FD9-9201-483E-973B-96EF2D1295D6}"/>
                  </a:ext>
                </a:extLst>
              </p:cNvPr>
              <p:cNvSpPr>
                <a:spLocks/>
              </p:cNvSpPr>
              <p:nvPr/>
            </p:nvSpPr>
            <p:spPr bwMode="auto">
              <a:xfrm>
                <a:off x="5049" y="1859"/>
                <a:ext cx="9" cy="23"/>
              </a:xfrm>
              <a:custGeom>
                <a:avLst/>
                <a:gdLst>
                  <a:gd name="T0" fmla="*/ 70 w 81"/>
                  <a:gd name="T1" fmla="*/ 0 h 212"/>
                  <a:gd name="T2" fmla="*/ 11 w 81"/>
                  <a:gd name="T3" fmla="*/ 0 h 212"/>
                  <a:gd name="T4" fmla="*/ 0 w 81"/>
                  <a:gd name="T5" fmla="*/ 11 h 212"/>
                  <a:gd name="T6" fmla="*/ 0 w 81"/>
                  <a:gd name="T7" fmla="*/ 201 h 212"/>
                  <a:gd name="T8" fmla="*/ 11 w 81"/>
                  <a:gd name="T9" fmla="*/ 212 h 212"/>
                  <a:gd name="T10" fmla="*/ 70 w 81"/>
                  <a:gd name="T11" fmla="*/ 212 h 212"/>
                  <a:gd name="T12" fmla="*/ 81 w 81"/>
                  <a:gd name="T13" fmla="*/ 201 h 212"/>
                  <a:gd name="T14" fmla="*/ 81 w 81"/>
                  <a:gd name="T15" fmla="*/ 11 h 212"/>
                  <a:gd name="T16" fmla="*/ 70 w 81"/>
                  <a:gd name="T1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212">
                    <a:moveTo>
                      <a:pt x="70" y="0"/>
                    </a:moveTo>
                    <a:cubicBezTo>
                      <a:pt x="11" y="0"/>
                      <a:pt x="11" y="0"/>
                      <a:pt x="11" y="0"/>
                    </a:cubicBezTo>
                    <a:cubicBezTo>
                      <a:pt x="5" y="0"/>
                      <a:pt x="0" y="5"/>
                      <a:pt x="0" y="11"/>
                    </a:cubicBezTo>
                    <a:cubicBezTo>
                      <a:pt x="0" y="201"/>
                      <a:pt x="0" y="201"/>
                      <a:pt x="0" y="201"/>
                    </a:cubicBezTo>
                    <a:cubicBezTo>
                      <a:pt x="0" y="207"/>
                      <a:pt x="5" y="212"/>
                      <a:pt x="11" y="212"/>
                    </a:cubicBezTo>
                    <a:cubicBezTo>
                      <a:pt x="70" y="212"/>
                      <a:pt x="70" y="212"/>
                      <a:pt x="70" y="212"/>
                    </a:cubicBezTo>
                    <a:cubicBezTo>
                      <a:pt x="76" y="212"/>
                      <a:pt x="81" y="207"/>
                      <a:pt x="81" y="201"/>
                    </a:cubicBezTo>
                    <a:cubicBezTo>
                      <a:pt x="81" y="11"/>
                      <a:pt x="81" y="11"/>
                      <a:pt x="81" y="11"/>
                    </a:cubicBezTo>
                    <a:cubicBezTo>
                      <a:pt x="81" y="5"/>
                      <a:pt x="76" y="0"/>
                      <a:pt x="7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56" name="Freeform 32">
                <a:extLst>
                  <a:ext uri="{FF2B5EF4-FFF2-40B4-BE49-F238E27FC236}">
                    <a16:creationId xmlns:a16="http://schemas.microsoft.com/office/drawing/2014/main" id="{6A335AB9-894B-40E5-9013-ADFF438878F5}"/>
                  </a:ext>
                </a:extLst>
              </p:cNvPr>
              <p:cNvSpPr>
                <a:spLocks/>
              </p:cNvSpPr>
              <p:nvPr/>
            </p:nvSpPr>
            <p:spPr bwMode="auto">
              <a:xfrm>
                <a:off x="5097" y="1859"/>
                <a:ext cx="9" cy="23"/>
              </a:xfrm>
              <a:custGeom>
                <a:avLst/>
                <a:gdLst>
                  <a:gd name="T0" fmla="*/ 71 w 82"/>
                  <a:gd name="T1" fmla="*/ 0 h 212"/>
                  <a:gd name="T2" fmla="*/ 11 w 82"/>
                  <a:gd name="T3" fmla="*/ 0 h 212"/>
                  <a:gd name="T4" fmla="*/ 0 w 82"/>
                  <a:gd name="T5" fmla="*/ 11 h 212"/>
                  <a:gd name="T6" fmla="*/ 0 w 82"/>
                  <a:gd name="T7" fmla="*/ 201 h 212"/>
                  <a:gd name="T8" fmla="*/ 11 w 82"/>
                  <a:gd name="T9" fmla="*/ 212 h 212"/>
                  <a:gd name="T10" fmla="*/ 71 w 82"/>
                  <a:gd name="T11" fmla="*/ 212 h 212"/>
                  <a:gd name="T12" fmla="*/ 82 w 82"/>
                  <a:gd name="T13" fmla="*/ 201 h 212"/>
                  <a:gd name="T14" fmla="*/ 82 w 82"/>
                  <a:gd name="T15" fmla="*/ 11 h 212"/>
                  <a:gd name="T16" fmla="*/ 71 w 82"/>
                  <a:gd name="T1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212">
                    <a:moveTo>
                      <a:pt x="71" y="0"/>
                    </a:moveTo>
                    <a:cubicBezTo>
                      <a:pt x="11" y="0"/>
                      <a:pt x="11" y="0"/>
                      <a:pt x="11" y="0"/>
                    </a:cubicBezTo>
                    <a:cubicBezTo>
                      <a:pt x="5" y="0"/>
                      <a:pt x="0" y="5"/>
                      <a:pt x="0" y="11"/>
                    </a:cubicBezTo>
                    <a:cubicBezTo>
                      <a:pt x="0" y="201"/>
                      <a:pt x="0" y="201"/>
                      <a:pt x="0" y="201"/>
                    </a:cubicBezTo>
                    <a:cubicBezTo>
                      <a:pt x="0" y="207"/>
                      <a:pt x="5" y="212"/>
                      <a:pt x="11" y="212"/>
                    </a:cubicBezTo>
                    <a:cubicBezTo>
                      <a:pt x="71" y="212"/>
                      <a:pt x="71" y="212"/>
                      <a:pt x="71" y="212"/>
                    </a:cubicBezTo>
                    <a:cubicBezTo>
                      <a:pt x="77" y="212"/>
                      <a:pt x="82" y="207"/>
                      <a:pt x="82" y="201"/>
                    </a:cubicBezTo>
                    <a:cubicBezTo>
                      <a:pt x="82" y="11"/>
                      <a:pt x="82" y="11"/>
                      <a:pt x="82" y="11"/>
                    </a:cubicBezTo>
                    <a:cubicBezTo>
                      <a:pt x="82" y="5"/>
                      <a:pt x="77"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57" name="Freeform 33">
                <a:extLst>
                  <a:ext uri="{FF2B5EF4-FFF2-40B4-BE49-F238E27FC236}">
                    <a16:creationId xmlns:a16="http://schemas.microsoft.com/office/drawing/2014/main" id="{F6239439-E413-4077-A922-1A0BF79EFF5E}"/>
                  </a:ext>
                </a:extLst>
              </p:cNvPr>
              <p:cNvSpPr>
                <a:spLocks/>
              </p:cNvSpPr>
              <p:nvPr/>
            </p:nvSpPr>
            <p:spPr bwMode="auto">
              <a:xfrm>
                <a:off x="5066" y="1877"/>
                <a:ext cx="9" cy="23"/>
              </a:xfrm>
              <a:custGeom>
                <a:avLst/>
                <a:gdLst>
                  <a:gd name="T0" fmla="*/ 70 w 81"/>
                  <a:gd name="T1" fmla="*/ 0 h 211"/>
                  <a:gd name="T2" fmla="*/ 11 w 81"/>
                  <a:gd name="T3" fmla="*/ 0 h 211"/>
                  <a:gd name="T4" fmla="*/ 0 w 81"/>
                  <a:gd name="T5" fmla="*/ 11 h 211"/>
                  <a:gd name="T6" fmla="*/ 0 w 81"/>
                  <a:gd name="T7" fmla="*/ 200 h 211"/>
                  <a:gd name="T8" fmla="*/ 11 w 81"/>
                  <a:gd name="T9" fmla="*/ 211 h 211"/>
                  <a:gd name="T10" fmla="*/ 70 w 81"/>
                  <a:gd name="T11" fmla="*/ 211 h 211"/>
                  <a:gd name="T12" fmla="*/ 81 w 81"/>
                  <a:gd name="T13" fmla="*/ 200 h 211"/>
                  <a:gd name="T14" fmla="*/ 81 w 81"/>
                  <a:gd name="T15" fmla="*/ 11 h 211"/>
                  <a:gd name="T16" fmla="*/ 70 w 81"/>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211">
                    <a:moveTo>
                      <a:pt x="70" y="0"/>
                    </a:moveTo>
                    <a:cubicBezTo>
                      <a:pt x="11" y="0"/>
                      <a:pt x="11" y="0"/>
                      <a:pt x="11" y="0"/>
                    </a:cubicBezTo>
                    <a:cubicBezTo>
                      <a:pt x="5" y="0"/>
                      <a:pt x="0" y="4"/>
                      <a:pt x="0" y="11"/>
                    </a:cubicBezTo>
                    <a:cubicBezTo>
                      <a:pt x="0" y="200"/>
                      <a:pt x="0" y="200"/>
                      <a:pt x="0" y="200"/>
                    </a:cubicBezTo>
                    <a:cubicBezTo>
                      <a:pt x="0" y="206"/>
                      <a:pt x="5" y="211"/>
                      <a:pt x="11" y="211"/>
                    </a:cubicBezTo>
                    <a:cubicBezTo>
                      <a:pt x="70" y="211"/>
                      <a:pt x="70" y="211"/>
                      <a:pt x="70" y="211"/>
                    </a:cubicBezTo>
                    <a:cubicBezTo>
                      <a:pt x="76" y="211"/>
                      <a:pt x="81" y="206"/>
                      <a:pt x="81" y="200"/>
                    </a:cubicBezTo>
                    <a:cubicBezTo>
                      <a:pt x="81" y="11"/>
                      <a:pt x="81" y="11"/>
                      <a:pt x="81" y="11"/>
                    </a:cubicBezTo>
                    <a:cubicBezTo>
                      <a:pt x="81" y="4"/>
                      <a:pt x="76" y="0"/>
                      <a:pt x="7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58" name="Freeform 34">
                <a:extLst>
                  <a:ext uri="{FF2B5EF4-FFF2-40B4-BE49-F238E27FC236}">
                    <a16:creationId xmlns:a16="http://schemas.microsoft.com/office/drawing/2014/main" id="{AFC27162-B12B-456A-8868-6E1BECD43C81}"/>
                  </a:ext>
                </a:extLst>
              </p:cNvPr>
              <p:cNvSpPr>
                <a:spLocks/>
              </p:cNvSpPr>
              <p:nvPr/>
            </p:nvSpPr>
            <p:spPr bwMode="auto">
              <a:xfrm>
                <a:off x="5079" y="1877"/>
                <a:ext cx="10" cy="23"/>
              </a:xfrm>
              <a:custGeom>
                <a:avLst/>
                <a:gdLst>
                  <a:gd name="T0" fmla="*/ 71 w 82"/>
                  <a:gd name="T1" fmla="*/ 0 h 211"/>
                  <a:gd name="T2" fmla="*/ 11 w 82"/>
                  <a:gd name="T3" fmla="*/ 0 h 211"/>
                  <a:gd name="T4" fmla="*/ 0 w 82"/>
                  <a:gd name="T5" fmla="*/ 11 h 211"/>
                  <a:gd name="T6" fmla="*/ 0 w 82"/>
                  <a:gd name="T7" fmla="*/ 200 h 211"/>
                  <a:gd name="T8" fmla="*/ 11 w 82"/>
                  <a:gd name="T9" fmla="*/ 211 h 211"/>
                  <a:gd name="T10" fmla="*/ 71 w 82"/>
                  <a:gd name="T11" fmla="*/ 211 h 211"/>
                  <a:gd name="T12" fmla="*/ 82 w 82"/>
                  <a:gd name="T13" fmla="*/ 200 h 211"/>
                  <a:gd name="T14" fmla="*/ 82 w 82"/>
                  <a:gd name="T15" fmla="*/ 11 h 211"/>
                  <a:gd name="T16" fmla="*/ 71 w 82"/>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211">
                    <a:moveTo>
                      <a:pt x="71" y="0"/>
                    </a:moveTo>
                    <a:cubicBezTo>
                      <a:pt x="11" y="0"/>
                      <a:pt x="11" y="0"/>
                      <a:pt x="11" y="0"/>
                    </a:cubicBezTo>
                    <a:cubicBezTo>
                      <a:pt x="5" y="0"/>
                      <a:pt x="0" y="4"/>
                      <a:pt x="0" y="11"/>
                    </a:cubicBezTo>
                    <a:cubicBezTo>
                      <a:pt x="0" y="200"/>
                      <a:pt x="0" y="200"/>
                      <a:pt x="0" y="200"/>
                    </a:cubicBezTo>
                    <a:cubicBezTo>
                      <a:pt x="0" y="206"/>
                      <a:pt x="5" y="211"/>
                      <a:pt x="11" y="211"/>
                    </a:cubicBezTo>
                    <a:cubicBezTo>
                      <a:pt x="71" y="211"/>
                      <a:pt x="71" y="211"/>
                      <a:pt x="71" y="211"/>
                    </a:cubicBezTo>
                    <a:cubicBezTo>
                      <a:pt x="77" y="211"/>
                      <a:pt x="82" y="206"/>
                      <a:pt x="82" y="200"/>
                    </a:cubicBezTo>
                    <a:cubicBezTo>
                      <a:pt x="82" y="11"/>
                      <a:pt x="82" y="11"/>
                      <a:pt x="82" y="11"/>
                    </a:cubicBezTo>
                    <a:cubicBezTo>
                      <a:pt x="82" y="4"/>
                      <a:pt x="77"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59" name="Freeform 35">
                <a:extLst>
                  <a:ext uri="{FF2B5EF4-FFF2-40B4-BE49-F238E27FC236}">
                    <a16:creationId xmlns:a16="http://schemas.microsoft.com/office/drawing/2014/main" id="{282DDBFA-36AC-4267-A646-A50B25862DC2}"/>
                  </a:ext>
                </a:extLst>
              </p:cNvPr>
              <p:cNvSpPr>
                <a:spLocks/>
              </p:cNvSpPr>
              <p:nvPr/>
            </p:nvSpPr>
            <p:spPr bwMode="auto">
              <a:xfrm>
                <a:off x="5060" y="1859"/>
                <a:ext cx="35" cy="28"/>
              </a:xfrm>
              <a:custGeom>
                <a:avLst/>
                <a:gdLst>
                  <a:gd name="T0" fmla="*/ 304 w 304"/>
                  <a:gd name="T1" fmla="*/ 0 h 264"/>
                  <a:gd name="T2" fmla="*/ 304 w 304"/>
                  <a:gd name="T3" fmla="*/ 221 h 264"/>
                  <a:gd name="T4" fmla="*/ 261 w 304"/>
                  <a:gd name="T5" fmla="*/ 264 h 264"/>
                  <a:gd name="T6" fmla="*/ 43 w 304"/>
                  <a:gd name="T7" fmla="*/ 264 h 264"/>
                  <a:gd name="T8" fmla="*/ 0 w 304"/>
                  <a:gd name="T9" fmla="*/ 221 h 264"/>
                  <a:gd name="T10" fmla="*/ 0 w 304"/>
                  <a:gd name="T11" fmla="*/ 0 h 264"/>
                  <a:gd name="T12" fmla="*/ 304 w 304"/>
                  <a:gd name="T13" fmla="*/ 0 h 264"/>
                </a:gdLst>
                <a:ahLst/>
                <a:cxnLst>
                  <a:cxn ang="0">
                    <a:pos x="T0" y="T1"/>
                  </a:cxn>
                  <a:cxn ang="0">
                    <a:pos x="T2" y="T3"/>
                  </a:cxn>
                  <a:cxn ang="0">
                    <a:pos x="T4" y="T5"/>
                  </a:cxn>
                  <a:cxn ang="0">
                    <a:pos x="T6" y="T7"/>
                  </a:cxn>
                  <a:cxn ang="0">
                    <a:pos x="T8" y="T9"/>
                  </a:cxn>
                  <a:cxn ang="0">
                    <a:pos x="T10" y="T11"/>
                  </a:cxn>
                  <a:cxn ang="0">
                    <a:pos x="T12" y="T13"/>
                  </a:cxn>
                </a:cxnLst>
                <a:rect l="0" t="0" r="r" b="b"/>
                <a:pathLst>
                  <a:path w="304" h="264">
                    <a:moveTo>
                      <a:pt x="304" y="0"/>
                    </a:moveTo>
                    <a:cubicBezTo>
                      <a:pt x="304" y="221"/>
                      <a:pt x="304" y="221"/>
                      <a:pt x="304" y="221"/>
                    </a:cubicBezTo>
                    <a:cubicBezTo>
                      <a:pt x="304" y="244"/>
                      <a:pt x="285" y="264"/>
                      <a:pt x="261" y="264"/>
                    </a:cubicBezTo>
                    <a:cubicBezTo>
                      <a:pt x="43" y="264"/>
                      <a:pt x="43" y="264"/>
                      <a:pt x="43" y="264"/>
                    </a:cubicBezTo>
                    <a:cubicBezTo>
                      <a:pt x="20" y="264"/>
                      <a:pt x="0" y="244"/>
                      <a:pt x="0" y="221"/>
                    </a:cubicBezTo>
                    <a:cubicBezTo>
                      <a:pt x="0" y="0"/>
                      <a:pt x="0" y="0"/>
                      <a:pt x="0" y="0"/>
                    </a:cubicBezTo>
                    <a:lnTo>
                      <a:pt x="30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60" name="Freeform 36">
                <a:extLst>
                  <a:ext uri="{FF2B5EF4-FFF2-40B4-BE49-F238E27FC236}">
                    <a16:creationId xmlns:a16="http://schemas.microsoft.com/office/drawing/2014/main" id="{146199F7-80F8-45DF-9BD2-2604F6702B12}"/>
                  </a:ext>
                </a:extLst>
              </p:cNvPr>
              <p:cNvSpPr>
                <a:spLocks noEditPoints="1"/>
              </p:cNvSpPr>
              <p:nvPr/>
            </p:nvSpPr>
            <p:spPr bwMode="auto">
              <a:xfrm>
                <a:off x="5060" y="1845"/>
                <a:ext cx="35" cy="13"/>
              </a:xfrm>
              <a:custGeom>
                <a:avLst/>
                <a:gdLst>
                  <a:gd name="T0" fmla="*/ 152 w 304"/>
                  <a:gd name="T1" fmla="*/ 0 h 118"/>
                  <a:gd name="T2" fmla="*/ 0 w 304"/>
                  <a:gd name="T3" fmla="*/ 118 h 118"/>
                  <a:gd name="T4" fmla="*/ 304 w 304"/>
                  <a:gd name="T5" fmla="*/ 118 h 118"/>
                  <a:gd name="T6" fmla="*/ 152 w 304"/>
                  <a:gd name="T7" fmla="*/ 0 h 118"/>
                  <a:gd name="T8" fmla="*/ 90 w 304"/>
                  <a:gd name="T9" fmla="*/ 79 h 118"/>
                  <a:gd name="T10" fmla="*/ 72 w 304"/>
                  <a:gd name="T11" fmla="*/ 61 h 118"/>
                  <a:gd name="T12" fmla="*/ 90 w 304"/>
                  <a:gd name="T13" fmla="*/ 43 h 118"/>
                  <a:gd name="T14" fmla="*/ 108 w 304"/>
                  <a:gd name="T15" fmla="*/ 61 h 118"/>
                  <a:gd name="T16" fmla="*/ 90 w 304"/>
                  <a:gd name="T17" fmla="*/ 79 h 118"/>
                  <a:gd name="T18" fmla="*/ 214 w 304"/>
                  <a:gd name="T19" fmla="*/ 79 h 118"/>
                  <a:gd name="T20" fmla="*/ 196 w 304"/>
                  <a:gd name="T21" fmla="*/ 61 h 118"/>
                  <a:gd name="T22" fmla="*/ 214 w 304"/>
                  <a:gd name="T23" fmla="*/ 43 h 118"/>
                  <a:gd name="T24" fmla="*/ 233 w 304"/>
                  <a:gd name="T25" fmla="*/ 61 h 118"/>
                  <a:gd name="T26" fmla="*/ 214 w 304"/>
                  <a:gd name="T27" fmla="*/ 79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4" h="118">
                    <a:moveTo>
                      <a:pt x="152" y="0"/>
                    </a:moveTo>
                    <a:cubicBezTo>
                      <a:pt x="68" y="0"/>
                      <a:pt x="0" y="53"/>
                      <a:pt x="0" y="118"/>
                    </a:cubicBezTo>
                    <a:cubicBezTo>
                      <a:pt x="304" y="118"/>
                      <a:pt x="304" y="118"/>
                      <a:pt x="304" y="118"/>
                    </a:cubicBezTo>
                    <a:cubicBezTo>
                      <a:pt x="304" y="53"/>
                      <a:pt x="236" y="0"/>
                      <a:pt x="152" y="0"/>
                    </a:cubicBezTo>
                    <a:close/>
                    <a:moveTo>
                      <a:pt x="90" y="79"/>
                    </a:moveTo>
                    <a:cubicBezTo>
                      <a:pt x="80" y="79"/>
                      <a:pt x="72" y="71"/>
                      <a:pt x="72" y="61"/>
                    </a:cubicBezTo>
                    <a:cubicBezTo>
                      <a:pt x="72" y="51"/>
                      <a:pt x="80" y="43"/>
                      <a:pt x="90" y="43"/>
                    </a:cubicBezTo>
                    <a:cubicBezTo>
                      <a:pt x="100" y="43"/>
                      <a:pt x="108" y="51"/>
                      <a:pt x="108" y="61"/>
                    </a:cubicBezTo>
                    <a:cubicBezTo>
                      <a:pt x="108" y="71"/>
                      <a:pt x="100" y="79"/>
                      <a:pt x="90" y="79"/>
                    </a:cubicBezTo>
                    <a:close/>
                    <a:moveTo>
                      <a:pt x="214" y="79"/>
                    </a:moveTo>
                    <a:cubicBezTo>
                      <a:pt x="204" y="79"/>
                      <a:pt x="196" y="71"/>
                      <a:pt x="196" y="61"/>
                    </a:cubicBezTo>
                    <a:cubicBezTo>
                      <a:pt x="196" y="51"/>
                      <a:pt x="204" y="43"/>
                      <a:pt x="214" y="43"/>
                    </a:cubicBezTo>
                    <a:cubicBezTo>
                      <a:pt x="224" y="43"/>
                      <a:pt x="233" y="51"/>
                      <a:pt x="233" y="61"/>
                    </a:cubicBezTo>
                    <a:cubicBezTo>
                      <a:pt x="233" y="71"/>
                      <a:pt x="224" y="79"/>
                      <a:pt x="214"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61" name="Freeform 37">
                <a:extLst>
                  <a:ext uri="{FF2B5EF4-FFF2-40B4-BE49-F238E27FC236}">
                    <a16:creationId xmlns:a16="http://schemas.microsoft.com/office/drawing/2014/main" id="{6173172A-29EF-43AB-B575-BBED4A32FB25}"/>
                  </a:ext>
                </a:extLst>
              </p:cNvPr>
              <p:cNvSpPr>
                <a:spLocks/>
              </p:cNvSpPr>
              <p:nvPr/>
            </p:nvSpPr>
            <p:spPr bwMode="auto">
              <a:xfrm>
                <a:off x="5064" y="1841"/>
                <a:ext cx="10" cy="10"/>
              </a:xfrm>
              <a:custGeom>
                <a:avLst/>
                <a:gdLst>
                  <a:gd name="T0" fmla="*/ 79 w 85"/>
                  <a:gd name="T1" fmla="*/ 71 h 101"/>
                  <a:gd name="T2" fmla="*/ 40 w 85"/>
                  <a:gd name="T3" fmla="*/ 12 h 101"/>
                  <a:gd name="T4" fmla="*/ 12 w 85"/>
                  <a:gd name="T5" fmla="*/ 7 h 101"/>
                  <a:gd name="T6" fmla="*/ 6 w 85"/>
                  <a:gd name="T7" fmla="*/ 35 h 101"/>
                  <a:gd name="T8" fmla="*/ 42 w 85"/>
                  <a:gd name="T9" fmla="*/ 89 h 101"/>
                  <a:gd name="T10" fmla="*/ 53 w 85"/>
                  <a:gd name="T11" fmla="*/ 85 h 101"/>
                  <a:gd name="T12" fmla="*/ 71 w 85"/>
                  <a:gd name="T13" fmla="*/ 101 h 101"/>
                  <a:gd name="T14" fmla="*/ 73 w 85"/>
                  <a:gd name="T15" fmla="*/ 100 h 101"/>
                  <a:gd name="T16" fmla="*/ 79 w 85"/>
                  <a:gd name="T17" fmla="*/ 7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01">
                    <a:moveTo>
                      <a:pt x="79" y="71"/>
                    </a:moveTo>
                    <a:cubicBezTo>
                      <a:pt x="40" y="12"/>
                      <a:pt x="40" y="12"/>
                      <a:pt x="40" y="12"/>
                    </a:cubicBezTo>
                    <a:cubicBezTo>
                      <a:pt x="34" y="3"/>
                      <a:pt x="21" y="0"/>
                      <a:pt x="12" y="7"/>
                    </a:cubicBezTo>
                    <a:cubicBezTo>
                      <a:pt x="3" y="13"/>
                      <a:pt x="0" y="25"/>
                      <a:pt x="6" y="35"/>
                    </a:cubicBezTo>
                    <a:cubicBezTo>
                      <a:pt x="42" y="89"/>
                      <a:pt x="42" y="89"/>
                      <a:pt x="42" y="89"/>
                    </a:cubicBezTo>
                    <a:cubicBezTo>
                      <a:pt x="45" y="86"/>
                      <a:pt x="49" y="85"/>
                      <a:pt x="53" y="85"/>
                    </a:cubicBezTo>
                    <a:cubicBezTo>
                      <a:pt x="63" y="85"/>
                      <a:pt x="70" y="92"/>
                      <a:pt x="71" y="101"/>
                    </a:cubicBezTo>
                    <a:cubicBezTo>
                      <a:pt x="72" y="100"/>
                      <a:pt x="73" y="100"/>
                      <a:pt x="73" y="100"/>
                    </a:cubicBezTo>
                    <a:cubicBezTo>
                      <a:pt x="82" y="93"/>
                      <a:pt x="85" y="81"/>
                      <a:pt x="7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62" name="Freeform 38">
                <a:extLst>
                  <a:ext uri="{FF2B5EF4-FFF2-40B4-BE49-F238E27FC236}">
                    <a16:creationId xmlns:a16="http://schemas.microsoft.com/office/drawing/2014/main" id="{89043706-C2F1-473B-8A1C-5045A94B9162}"/>
                  </a:ext>
                </a:extLst>
              </p:cNvPr>
              <p:cNvSpPr>
                <a:spLocks/>
              </p:cNvSpPr>
              <p:nvPr/>
            </p:nvSpPr>
            <p:spPr bwMode="auto">
              <a:xfrm>
                <a:off x="5081" y="1841"/>
                <a:ext cx="10" cy="10"/>
              </a:xfrm>
              <a:custGeom>
                <a:avLst/>
                <a:gdLst>
                  <a:gd name="T0" fmla="*/ 73 w 85"/>
                  <a:gd name="T1" fmla="*/ 7 h 101"/>
                  <a:gd name="T2" fmla="*/ 44 w 85"/>
                  <a:gd name="T3" fmla="*/ 12 h 101"/>
                  <a:gd name="T4" fmla="*/ 6 w 85"/>
                  <a:gd name="T5" fmla="*/ 71 h 101"/>
                  <a:gd name="T6" fmla="*/ 12 w 85"/>
                  <a:gd name="T7" fmla="*/ 100 h 101"/>
                  <a:gd name="T8" fmla="*/ 13 w 85"/>
                  <a:gd name="T9" fmla="*/ 101 h 101"/>
                  <a:gd name="T10" fmla="*/ 31 w 85"/>
                  <a:gd name="T11" fmla="*/ 85 h 101"/>
                  <a:gd name="T12" fmla="*/ 43 w 85"/>
                  <a:gd name="T13" fmla="*/ 89 h 101"/>
                  <a:gd name="T14" fmla="*/ 78 w 85"/>
                  <a:gd name="T15" fmla="*/ 35 h 101"/>
                  <a:gd name="T16" fmla="*/ 73 w 85"/>
                  <a:gd name="T17" fmla="*/ 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01">
                    <a:moveTo>
                      <a:pt x="73" y="7"/>
                    </a:moveTo>
                    <a:cubicBezTo>
                      <a:pt x="63" y="0"/>
                      <a:pt x="51" y="3"/>
                      <a:pt x="44" y="12"/>
                    </a:cubicBezTo>
                    <a:cubicBezTo>
                      <a:pt x="6" y="71"/>
                      <a:pt x="6" y="71"/>
                      <a:pt x="6" y="71"/>
                    </a:cubicBezTo>
                    <a:cubicBezTo>
                      <a:pt x="0" y="81"/>
                      <a:pt x="2" y="93"/>
                      <a:pt x="12" y="100"/>
                    </a:cubicBezTo>
                    <a:cubicBezTo>
                      <a:pt x="12" y="100"/>
                      <a:pt x="13" y="100"/>
                      <a:pt x="13" y="101"/>
                    </a:cubicBezTo>
                    <a:cubicBezTo>
                      <a:pt x="15" y="92"/>
                      <a:pt x="22" y="85"/>
                      <a:pt x="31" y="85"/>
                    </a:cubicBezTo>
                    <a:cubicBezTo>
                      <a:pt x="36" y="85"/>
                      <a:pt x="40" y="86"/>
                      <a:pt x="43" y="89"/>
                    </a:cubicBezTo>
                    <a:cubicBezTo>
                      <a:pt x="78" y="35"/>
                      <a:pt x="78" y="35"/>
                      <a:pt x="78" y="35"/>
                    </a:cubicBezTo>
                    <a:cubicBezTo>
                      <a:pt x="85" y="25"/>
                      <a:pt x="82" y="13"/>
                      <a:pt x="7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853" name="CellPhone_E8EA">
              <a:extLst>
                <a:ext uri="{FF2B5EF4-FFF2-40B4-BE49-F238E27FC236}">
                  <a16:creationId xmlns:a16="http://schemas.microsoft.com/office/drawing/2014/main" id="{3FDEDD87-4629-4B71-BB24-06ED57585176}"/>
                </a:ext>
              </a:extLst>
            </p:cNvPr>
            <p:cNvSpPr>
              <a:spLocks noChangeAspect="1" noEditPoints="1"/>
            </p:cNvSpPr>
            <p:nvPr/>
          </p:nvSpPr>
          <p:spPr bwMode="auto">
            <a:xfrm>
              <a:off x="6490923" y="1610486"/>
              <a:ext cx="211864" cy="353049"/>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4224"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cxnSp>
          <p:nvCxnSpPr>
            <p:cNvPr id="854" name="Straight Connector 853">
              <a:extLst>
                <a:ext uri="{FF2B5EF4-FFF2-40B4-BE49-F238E27FC236}">
                  <a16:creationId xmlns:a16="http://schemas.microsoft.com/office/drawing/2014/main" id="{E0ABD5FC-DCCD-4863-A1A3-03297AD209CA}"/>
                </a:ext>
              </a:extLst>
            </p:cNvPr>
            <p:cNvCxnSpPr>
              <a:cxnSpLocks/>
            </p:cNvCxnSpPr>
            <p:nvPr/>
          </p:nvCxnSpPr>
          <p:spPr>
            <a:xfrm>
              <a:off x="6573314" y="1916461"/>
              <a:ext cx="47081"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863" name="Straight Connector 862">
            <a:extLst>
              <a:ext uri="{FF2B5EF4-FFF2-40B4-BE49-F238E27FC236}">
                <a16:creationId xmlns:a16="http://schemas.microsoft.com/office/drawing/2014/main" id="{9165D0E2-2168-44F2-9947-201ED923CE7C}"/>
              </a:ext>
            </a:extLst>
          </p:cNvPr>
          <p:cNvCxnSpPr>
            <a:cxnSpLocks/>
          </p:cNvCxnSpPr>
          <p:nvPr/>
        </p:nvCxnSpPr>
        <p:spPr>
          <a:xfrm>
            <a:off x="1051246" y="3176632"/>
            <a:ext cx="0" cy="153525"/>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64" name="Straight Connector 863">
            <a:extLst>
              <a:ext uri="{FF2B5EF4-FFF2-40B4-BE49-F238E27FC236}">
                <a16:creationId xmlns:a16="http://schemas.microsoft.com/office/drawing/2014/main" id="{69694A34-368F-424E-A8D1-E47F93DF58DE}"/>
              </a:ext>
            </a:extLst>
          </p:cNvPr>
          <p:cNvCxnSpPr>
            <a:cxnSpLocks/>
          </p:cNvCxnSpPr>
          <p:nvPr/>
        </p:nvCxnSpPr>
        <p:spPr>
          <a:xfrm>
            <a:off x="405265" y="3176632"/>
            <a:ext cx="0" cy="153525"/>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65" name="Straight Connector 864">
            <a:extLst>
              <a:ext uri="{FF2B5EF4-FFF2-40B4-BE49-F238E27FC236}">
                <a16:creationId xmlns:a16="http://schemas.microsoft.com/office/drawing/2014/main" id="{91A00F36-7142-4DA5-AA96-F079546EB6FC}"/>
              </a:ext>
            </a:extLst>
          </p:cNvPr>
          <p:cNvCxnSpPr>
            <a:cxnSpLocks/>
          </p:cNvCxnSpPr>
          <p:nvPr/>
        </p:nvCxnSpPr>
        <p:spPr>
          <a:xfrm>
            <a:off x="666505" y="3176632"/>
            <a:ext cx="0" cy="153525"/>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66" name="Connector: Elbow 865">
            <a:extLst>
              <a:ext uri="{FF2B5EF4-FFF2-40B4-BE49-F238E27FC236}">
                <a16:creationId xmlns:a16="http://schemas.microsoft.com/office/drawing/2014/main" id="{12357EAC-75ED-43B6-B299-FF65D1533410}"/>
              </a:ext>
            </a:extLst>
          </p:cNvPr>
          <p:cNvCxnSpPr>
            <a:cxnSpLocks/>
            <a:stCxn id="974" idx="1"/>
          </p:cNvCxnSpPr>
          <p:nvPr/>
        </p:nvCxnSpPr>
        <p:spPr>
          <a:xfrm rot="10800000" flipV="1">
            <a:off x="1085622" y="501395"/>
            <a:ext cx="7405746" cy="1404719"/>
          </a:xfrm>
          <a:prstGeom prst="bentConnector3">
            <a:avLst>
              <a:gd name="adj1" fmla="val 2926"/>
            </a:avLst>
          </a:prstGeom>
          <a:ln w="19050">
            <a:solidFill>
              <a:schemeClr val="tx1">
                <a:lumMod val="60000"/>
                <a:lumOff val="40000"/>
              </a:schemeClr>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sp>
        <p:nvSpPr>
          <p:cNvPr id="867" name="Rectangle 866">
            <a:hlinkClick r:id="rId9" tooltip="System Center Configuration Manager provides security capabilities including patching, OS and app deployment, Mobile Device management (via Intune), and more"/>
            <a:extLst>
              <a:ext uri="{FF2B5EF4-FFF2-40B4-BE49-F238E27FC236}">
                <a16:creationId xmlns:a16="http://schemas.microsoft.com/office/drawing/2014/main" id="{0768A2FB-EF0A-43D5-93F5-E14148701988}"/>
              </a:ext>
            </a:extLst>
          </p:cNvPr>
          <p:cNvSpPr/>
          <p:nvPr/>
        </p:nvSpPr>
        <p:spPr>
          <a:xfrm>
            <a:off x="261457" y="4154524"/>
            <a:ext cx="1530548" cy="331116"/>
          </a:xfrm>
          <a:prstGeom prst="rect">
            <a:avLst/>
          </a:prstGeom>
          <a:solidFill>
            <a:schemeClr val="bg1"/>
          </a:solid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91440" rIns="45720" rtlCol="0" anchor="ctr">
            <a:spAutoFit/>
          </a:bodyPr>
          <a:lstStyle/>
          <a:p>
            <a:pPr marL="0" marR="0" lvl="0" indent="0" algn="ctr" defTabSz="914400" rtl="0" eaLnBrk="1" fontAlgn="auto" latinLnBrk="0" hangingPunct="1">
              <a:lnSpc>
                <a:spcPct val="97000"/>
              </a:lnSpc>
              <a:spcBef>
                <a:spcPts val="0"/>
              </a:spcBef>
              <a:spcAft>
                <a:spcPts val="0"/>
              </a:spcAft>
              <a:buClrTx/>
              <a:buSzTx/>
              <a:buFontTx/>
              <a:buNone/>
              <a:tabLst/>
              <a:defRPr/>
            </a:pPr>
            <a:r>
              <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System Center </a:t>
            </a:r>
            <a:br>
              <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br>
            <a:r>
              <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Configuration Manager</a:t>
            </a:r>
          </a:p>
        </p:txBody>
      </p:sp>
      <p:grpSp>
        <p:nvGrpSpPr>
          <p:cNvPr id="868" name="Group 867">
            <a:extLst>
              <a:ext uri="{FF2B5EF4-FFF2-40B4-BE49-F238E27FC236}">
                <a16:creationId xmlns:a16="http://schemas.microsoft.com/office/drawing/2014/main" id="{36C90815-6553-449B-90AB-3D8EC7AC5D93}"/>
              </a:ext>
            </a:extLst>
          </p:cNvPr>
          <p:cNvGrpSpPr/>
          <p:nvPr/>
        </p:nvGrpSpPr>
        <p:grpSpPr>
          <a:xfrm>
            <a:off x="10718002" y="541001"/>
            <a:ext cx="1119543" cy="393032"/>
            <a:chOff x="8300454" y="1767006"/>
            <a:chExt cx="1466272" cy="514759"/>
          </a:xfrm>
        </p:grpSpPr>
        <p:pic>
          <p:nvPicPr>
            <p:cNvPr id="869" name="Picture 868">
              <a:extLst>
                <a:ext uri="{FF2B5EF4-FFF2-40B4-BE49-F238E27FC236}">
                  <a16:creationId xmlns:a16="http://schemas.microsoft.com/office/drawing/2014/main" id="{94BF7D41-7CFD-43A3-B16A-8E5F030F534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558623" y="1783476"/>
              <a:ext cx="208103" cy="208103"/>
            </a:xfrm>
            <a:prstGeom prst="rect">
              <a:avLst/>
            </a:prstGeom>
          </p:spPr>
        </p:pic>
        <p:pic>
          <p:nvPicPr>
            <p:cNvPr id="870" name="Picture 869">
              <a:extLst>
                <a:ext uri="{FF2B5EF4-FFF2-40B4-BE49-F238E27FC236}">
                  <a16:creationId xmlns:a16="http://schemas.microsoft.com/office/drawing/2014/main" id="{C5FED900-B89D-4635-B338-7B9EA66310B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307258" y="1792586"/>
              <a:ext cx="192790" cy="179187"/>
            </a:xfrm>
            <a:prstGeom prst="rect">
              <a:avLst/>
            </a:prstGeom>
          </p:spPr>
        </p:pic>
        <p:pic>
          <p:nvPicPr>
            <p:cNvPr id="871" name="Picture 870">
              <a:extLst>
                <a:ext uri="{FF2B5EF4-FFF2-40B4-BE49-F238E27FC236}">
                  <a16:creationId xmlns:a16="http://schemas.microsoft.com/office/drawing/2014/main" id="{D991160D-2E36-408D-B026-5B61E3CC4F9C}"/>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050547" y="1769346"/>
              <a:ext cx="325564" cy="228009"/>
            </a:xfrm>
            <a:prstGeom prst="rect">
              <a:avLst/>
            </a:prstGeom>
          </p:spPr>
        </p:pic>
        <p:pic>
          <p:nvPicPr>
            <p:cNvPr id="872" name="Picture 871">
              <a:extLst>
                <a:ext uri="{FF2B5EF4-FFF2-40B4-BE49-F238E27FC236}">
                  <a16:creationId xmlns:a16="http://schemas.microsoft.com/office/drawing/2014/main" id="{EF7835C0-9B8F-4A22-BC41-7F14F6EE885F}"/>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8648283" y="1767006"/>
              <a:ext cx="230348" cy="230350"/>
            </a:xfrm>
            <a:prstGeom prst="rect">
              <a:avLst/>
            </a:prstGeom>
          </p:spPr>
        </p:pic>
        <p:pic>
          <p:nvPicPr>
            <p:cNvPr id="873" name="Picture 872">
              <a:extLst>
                <a:ext uri="{FF2B5EF4-FFF2-40B4-BE49-F238E27FC236}">
                  <a16:creationId xmlns:a16="http://schemas.microsoft.com/office/drawing/2014/main" id="{F308C772-21BC-4587-8F6A-6E52B3287A5F}"/>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8636222" y="2023402"/>
              <a:ext cx="261786" cy="258363"/>
            </a:xfrm>
            <a:prstGeom prst="rect">
              <a:avLst/>
            </a:prstGeom>
          </p:spPr>
        </p:pic>
        <p:pic>
          <p:nvPicPr>
            <p:cNvPr id="874" name="Picture 873">
              <a:extLst>
                <a:ext uri="{FF2B5EF4-FFF2-40B4-BE49-F238E27FC236}">
                  <a16:creationId xmlns:a16="http://schemas.microsoft.com/office/drawing/2014/main" id="{5AB9CDE8-DBAD-4140-B7CA-04D3EEAD64ED}"/>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8300454" y="2049338"/>
              <a:ext cx="206489" cy="206491"/>
            </a:xfrm>
            <a:prstGeom prst="rect">
              <a:avLst/>
            </a:prstGeom>
          </p:spPr>
        </p:pic>
        <p:grpSp>
          <p:nvGrpSpPr>
            <p:cNvPr id="875" name="Group 874">
              <a:extLst>
                <a:ext uri="{FF2B5EF4-FFF2-40B4-BE49-F238E27FC236}">
                  <a16:creationId xmlns:a16="http://schemas.microsoft.com/office/drawing/2014/main" id="{C1916BB1-1C94-4211-ABA8-5E79605969DA}"/>
                </a:ext>
              </a:extLst>
            </p:cNvPr>
            <p:cNvGrpSpPr/>
            <p:nvPr/>
          </p:nvGrpSpPr>
          <p:grpSpPr>
            <a:xfrm>
              <a:off x="9050410" y="2135001"/>
              <a:ext cx="366784" cy="88889"/>
              <a:chOff x="849398" y="952695"/>
              <a:chExt cx="418521" cy="101429"/>
            </a:xfrm>
            <a:solidFill>
              <a:schemeClr val="tx1">
                <a:lumMod val="65000"/>
                <a:lumOff val="35000"/>
              </a:schemeClr>
            </a:solidFill>
          </p:grpSpPr>
          <p:sp>
            <p:nvSpPr>
              <p:cNvPr id="876" name="Oval 875">
                <a:extLst>
                  <a:ext uri="{FF2B5EF4-FFF2-40B4-BE49-F238E27FC236}">
                    <a16:creationId xmlns:a16="http://schemas.microsoft.com/office/drawing/2014/main" id="{3FF42D17-62C2-4CA3-AD4D-8020C5D1521E}"/>
                  </a:ext>
                </a:extLst>
              </p:cNvPr>
              <p:cNvSpPr/>
              <p:nvPr/>
            </p:nvSpPr>
            <p:spPr bwMode="auto">
              <a:xfrm>
                <a:off x="849398" y="952702"/>
                <a:ext cx="101412" cy="101414"/>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77" name="Oval 876">
                <a:extLst>
                  <a:ext uri="{FF2B5EF4-FFF2-40B4-BE49-F238E27FC236}">
                    <a16:creationId xmlns:a16="http://schemas.microsoft.com/office/drawing/2014/main" id="{E69F008B-CF2F-494E-B92E-5F9B6CF16893}"/>
                  </a:ext>
                </a:extLst>
              </p:cNvPr>
              <p:cNvSpPr/>
              <p:nvPr/>
            </p:nvSpPr>
            <p:spPr bwMode="auto">
              <a:xfrm>
                <a:off x="1007959" y="952710"/>
                <a:ext cx="101416" cy="101414"/>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78" name="Oval 877">
                <a:extLst>
                  <a:ext uri="{FF2B5EF4-FFF2-40B4-BE49-F238E27FC236}">
                    <a16:creationId xmlns:a16="http://schemas.microsoft.com/office/drawing/2014/main" id="{21CC2750-6A47-41A8-B550-33483E484BE9}"/>
                  </a:ext>
                </a:extLst>
              </p:cNvPr>
              <p:cNvSpPr/>
              <p:nvPr/>
            </p:nvSpPr>
            <p:spPr bwMode="auto">
              <a:xfrm>
                <a:off x="1166503" y="952695"/>
                <a:ext cx="101416" cy="101416"/>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
        <p:nvSpPr>
          <p:cNvPr id="879" name="Rectangle 878">
            <a:hlinkClick r:id="rId16" tooltip="Customer Lockbox gives customers explicit control in the very rare instances when a Microsoft engineer may need access to customer content to resolve a customer issue. "/>
            <a:extLst>
              <a:ext uri="{FF2B5EF4-FFF2-40B4-BE49-F238E27FC236}">
                <a16:creationId xmlns:a16="http://schemas.microsoft.com/office/drawing/2014/main" id="{69A6796B-1ABE-4DC5-BB34-AD71D07997C6}"/>
              </a:ext>
            </a:extLst>
          </p:cNvPr>
          <p:cNvSpPr/>
          <p:nvPr/>
        </p:nvSpPr>
        <p:spPr>
          <a:xfrm>
            <a:off x="8795329" y="869158"/>
            <a:ext cx="1160724" cy="219456"/>
          </a:xfrm>
          <a:prstGeom prst="rect">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Customer Lockbox</a:t>
            </a:r>
          </a:p>
        </p:txBody>
      </p:sp>
      <p:sp>
        <p:nvSpPr>
          <p:cNvPr id="880" name="Rectangle 879">
            <a:hlinkClick r:id="rId17" tooltip="Secure score is like a credit score for security. It assesses regular activities and security settings, assigns a score, and helps you plan to mitigate your risks. Supports Office 365 and Windows 10. "/>
            <a:extLst>
              <a:ext uri="{FF2B5EF4-FFF2-40B4-BE49-F238E27FC236}">
                <a16:creationId xmlns:a16="http://schemas.microsoft.com/office/drawing/2014/main" id="{B651B5FD-CD1A-431F-9410-9B9F307118E4}"/>
              </a:ext>
            </a:extLst>
          </p:cNvPr>
          <p:cNvSpPr/>
          <p:nvPr/>
        </p:nvSpPr>
        <p:spPr>
          <a:xfrm>
            <a:off x="8792072" y="619589"/>
            <a:ext cx="1160724" cy="219456"/>
          </a:xfrm>
          <a:prstGeom prst="rect">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Secure Score</a:t>
            </a:r>
          </a:p>
        </p:txBody>
      </p:sp>
      <p:sp>
        <p:nvSpPr>
          <p:cNvPr id="881" name="Rectangle 880">
            <a:extLst>
              <a:ext uri="{FF2B5EF4-FFF2-40B4-BE49-F238E27FC236}">
                <a16:creationId xmlns:a16="http://schemas.microsoft.com/office/drawing/2014/main" id="{ED24E506-B00D-4E7C-9DD4-1D8C709B06B9}"/>
              </a:ext>
            </a:extLst>
          </p:cNvPr>
          <p:cNvSpPr/>
          <p:nvPr/>
        </p:nvSpPr>
        <p:spPr>
          <a:xfrm>
            <a:off x="6451931" y="921549"/>
            <a:ext cx="1803257" cy="922945"/>
          </a:xfrm>
          <a:prstGeom prst="rect">
            <a:avLst/>
          </a:prstGeom>
          <a:noFill/>
          <a:ln w="14224">
            <a:noFill/>
          </a:ln>
        </p:spPr>
        <p:txBody>
          <a:bodyPr wrap="square">
            <a:spAutoFit/>
          </a:bodyPr>
          <a:lstStyle/>
          <a:p>
            <a:pPr marL="0" marR="0" lvl="0" indent="0" algn="l" defTabSz="914400" rtl="0" eaLnBrk="1" fontAlgn="auto" latinLnBrk="0" hangingPunct="1">
              <a:lnSpc>
                <a:spcPct val="97000"/>
              </a:lnSpc>
              <a:spcBef>
                <a:spcPts val="0"/>
              </a:spcBef>
              <a:spcAft>
                <a:spcPts val="0"/>
              </a:spcAft>
              <a:buClrTx/>
              <a:buSzTx/>
              <a:buFontTx/>
              <a:buNone/>
              <a:tabLst/>
              <a:defRPr/>
            </a:pPr>
            <a:r>
              <a:rPr kumimoji="0" lang="en-US" sz="1050" b="1" i="0" u="none" strike="noStrike" kern="1200" cap="none" spc="0" normalizeH="0" baseline="0" noProof="0">
                <a:ln>
                  <a:noFill/>
                </a:ln>
                <a:gradFill>
                  <a:gsLst>
                    <a:gs pos="0">
                      <a:srgbClr val="505050"/>
                    </a:gs>
                    <a:gs pos="100000">
                      <a:srgbClr val="505050"/>
                    </a:gs>
                  </a:gsLst>
                  <a:lin ang="5400000" scaled="1"/>
                </a:gradFill>
                <a:effectLst/>
                <a:uLnTx/>
                <a:uFillTx/>
                <a:latin typeface="Segoe UI" panose="020B0502040204020203" pitchFamily="34" charset="0"/>
                <a:ea typeface="+mn-ea"/>
                <a:cs typeface="Segoe UI" panose="020B0502040204020203" pitchFamily="34" charset="0"/>
              </a:rPr>
              <a:t>Roadmaps and Guidance</a:t>
            </a:r>
          </a:p>
          <a:p>
            <a:pPr marL="0" marR="0" lvl="0" indent="0" algn="l" defTabSz="914400" rtl="0" eaLnBrk="1" fontAlgn="auto" latinLnBrk="0" hangingPunct="1">
              <a:lnSpc>
                <a:spcPct val="97000"/>
              </a:lnSpc>
              <a:spcBef>
                <a:spcPts val="0"/>
              </a:spcBef>
              <a:spcAft>
                <a:spcPts val="0"/>
              </a:spcAft>
              <a:buClrTx/>
              <a:buSzTx/>
              <a:buFontTx/>
              <a:buNone/>
              <a:tabLst/>
              <a:defRPr/>
            </a:pPr>
            <a:endPar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a:p>
            <a:pPr marL="228600" marR="0" lvl="0" indent="-228600" algn="l" defTabSz="914400" rtl="0" eaLnBrk="1" fontAlgn="auto" latinLnBrk="0" hangingPunct="1">
              <a:lnSpc>
                <a:spcPct val="97000"/>
              </a:lnSpc>
              <a:spcBef>
                <a:spcPts val="0"/>
              </a:spcBef>
              <a:spcAft>
                <a:spcPts val="300"/>
              </a:spcAft>
              <a:buClrTx/>
              <a:buSzTx/>
              <a:buFont typeface="+mj-lt"/>
              <a:buAutoNum type="arabicPeriod"/>
              <a:tabLst/>
              <a:defRPr/>
            </a:pPr>
            <a:r>
              <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hlinkClick r:id="rId18" tooltip="The Securing Privileged Access (SPA) roadmap guides you through the fastest and most effective way to mitigate credential theft and other attacks to privileged accounts. "/>
              </a:rPr>
              <a:t>Securing Privileged Access</a:t>
            </a:r>
            <a:endPar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a:p>
            <a:pPr marL="228600" marR="0" lvl="0" indent="-228600" algn="l" defTabSz="914400" rtl="0" eaLnBrk="1" fontAlgn="auto" latinLnBrk="0" hangingPunct="1">
              <a:lnSpc>
                <a:spcPct val="97000"/>
              </a:lnSpc>
              <a:spcBef>
                <a:spcPts val="0"/>
              </a:spcBef>
              <a:spcAft>
                <a:spcPts val="300"/>
              </a:spcAft>
              <a:buClrTx/>
              <a:buSzTx/>
              <a:buFont typeface="+mj-lt"/>
              <a:buAutoNum type="arabicPeriod"/>
              <a:tabLst/>
              <a:defRPr/>
            </a:pPr>
            <a:r>
              <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hlinkClick r:id="rId19" tooltip="The Office 365 Security Roadmap guides you through the fastest and most effective way to protect against current attacks on your assets hosted in Office 365"/>
              </a:rPr>
              <a:t>Office 365 Security</a:t>
            </a:r>
            <a:endPar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a:p>
            <a:pPr marL="228600" marR="0" lvl="0" indent="-228600" algn="l" defTabSz="914400" rtl="0" eaLnBrk="1" fontAlgn="auto" latinLnBrk="0" hangingPunct="1">
              <a:lnSpc>
                <a:spcPct val="97000"/>
              </a:lnSpc>
              <a:spcBef>
                <a:spcPts val="0"/>
              </a:spcBef>
              <a:spcAft>
                <a:spcPts val="300"/>
              </a:spcAft>
              <a:buClrTx/>
              <a:buSzTx/>
              <a:buFont typeface="+mj-lt"/>
              <a:buAutoNum type="arabicPeriod"/>
              <a:tabLst/>
              <a:defRPr/>
            </a:pPr>
            <a:r>
              <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hlinkClick r:id="rId20" tooltip="The Rapid Cyberattack roadmap guides you through the fastest and most effective mitigations for ransomware and rapid destructive attacks like Wannacrypt and (not)Petya"/>
              </a:rPr>
              <a:t>Rapid Cyberattacks (</a:t>
            </a:r>
            <a:r>
              <a:rPr kumimoji="0" lang="en-US" sz="800" b="0" i="0" u="none" strike="noStrike" kern="1200" cap="none" spc="0" normalizeH="0" baseline="0" noProof="0" err="1">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hlinkClick r:id="rId20" tooltip="The Rapid Cyberattack roadmap guides you through the fastest and most effective mitigations for ransomware and rapid destructive attacks like Wannacrypt and (not)Petya"/>
              </a:rPr>
              <a:t>Wannacrypt</a:t>
            </a:r>
            <a:r>
              <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hlinkClick r:id="rId20" tooltip="The Rapid Cyberattack roadmap guides you through the fastest and most effective mitigations for ransomware and rapid destructive attacks like Wannacrypt and (not)Petya"/>
              </a:rPr>
              <a:t>/Petya)</a:t>
            </a:r>
            <a:endPar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882" name="Rectangle 881">
            <a:extLst>
              <a:ext uri="{FF2B5EF4-FFF2-40B4-BE49-F238E27FC236}">
                <a16:creationId xmlns:a16="http://schemas.microsoft.com/office/drawing/2014/main" id="{4198C4D9-0BE1-4A86-847E-2332A0315B98}"/>
              </a:ext>
            </a:extLst>
          </p:cNvPr>
          <p:cNvSpPr/>
          <p:nvPr/>
        </p:nvSpPr>
        <p:spPr bwMode="auto">
          <a:xfrm>
            <a:off x="10375853" y="1519843"/>
            <a:ext cx="1600200" cy="3988530"/>
          </a:xfrm>
          <a:prstGeom prst="rect">
            <a:avLst/>
          </a:prstGeom>
          <a:solidFill>
            <a:schemeClr val="bg1"/>
          </a:solidFill>
          <a:ln>
            <a:noFill/>
            <a:headEnd type="none" w="med" len="med"/>
            <a:tailEnd type="none" w="med" len="med"/>
          </a:ln>
          <a:effectLst>
            <a:outerShdw blurRad="127000" dist="254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83" name="Rectangle 882">
            <a:hlinkClick r:id="rId21" tooltip="Azure Active Directory (Azure AD) is Microsoft’s multi-tenant, cloud-based directory, and identity management service that combines core directory services, application access management, and identity protection into a single solution."/>
            <a:extLst>
              <a:ext uri="{FF2B5EF4-FFF2-40B4-BE49-F238E27FC236}">
                <a16:creationId xmlns:a16="http://schemas.microsoft.com/office/drawing/2014/main" id="{1206A786-ABB5-4B84-B8AB-5D92DBAB8529}"/>
              </a:ext>
            </a:extLst>
          </p:cNvPr>
          <p:cNvSpPr/>
          <p:nvPr/>
        </p:nvSpPr>
        <p:spPr>
          <a:xfrm>
            <a:off x="10445389" y="1543652"/>
            <a:ext cx="1499616" cy="392899"/>
          </a:xfrm>
          <a:prstGeom prst="rect">
            <a:avLst/>
          </a:prstGeom>
          <a:solidFill>
            <a:schemeClr val="bg1"/>
          </a:solidFill>
          <a:ln w="14224">
            <a:noFill/>
          </a:ln>
        </p:spPr>
        <p:style>
          <a:lnRef idx="2">
            <a:schemeClr val="accent1">
              <a:shade val="50000"/>
            </a:schemeClr>
          </a:lnRef>
          <a:fillRef idx="1">
            <a:schemeClr val="accent1"/>
          </a:fillRef>
          <a:effectRef idx="0">
            <a:schemeClr val="accent1"/>
          </a:effectRef>
          <a:fontRef idx="minor">
            <a:schemeClr val="lt1"/>
          </a:fontRef>
        </p:style>
        <p:txBody>
          <a:bodyPr lIns="365760" rtlCol="0" anchor="t" anchorCtr="0">
            <a:noAutofit/>
          </a:bodyPr>
          <a:lstStyle/>
          <a:p>
            <a:pPr marL="0" marR="0" lvl="0" indent="0" algn="l" defTabSz="914400" rtl="0" eaLnBrk="1" fontAlgn="auto" latinLnBrk="0" hangingPunct="1">
              <a:lnSpc>
                <a:spcPct val="100000"/>
              </a:lnSpc>
              <a:spcBef>
                <a:spcPts val="0"/>
              </a:spcBef>
              <a:spcAft>
                <a:spcPts val="200"/>
              </a:spcAft>
              <a:buClrTx/>
              <a:buSzTx/>
              <a:buFontTx/>
              <a:buNone/>
              <a:tabLst/>
              <a:defRPr/>
            </a:pPr>
            <a:r>
              <a:rPr kumimoji="0" lang="en-US" sz="9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Active</a:t>
            </a:r>
            <a:br>
              <a:rPr kumimoji="0" lang="en-US" sz="9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br>
            <a:r>
              <a:rPr kumimoji="0" lang="en-US" sz="9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Directory</a:t>
            </a:r>
          </a:p>
        </p:txBody>
      </p:sp>
      <p:sp>
        <p:nvSpPr>
          <p:cNvPr id="884" name="Rectangle 883">
            <a:hlinkClick r:id="rId22" tooltip="PAWs provide a dedicated secure OS to isolate and protect privileged credentials from common attack vectors (recommended even with a PAM solution). PAWs are also a foundational component of how Microsoft secures cloud services. "/>
            <a:extLst>
              <a:ext uri="{FF2B5EF4-FFF2-40B4-BE49-F238E27FC236}">
                <a16:creationId xmlns:a16="http://schemas.microsoft.com/office/drawing/2014/main" id="{EF5973D8-0DAE-4161-8A3F-980788979373}"/>
              </a:ext>
            </a:extLst>
          </p:cNvPr>
          <p:cNvSpPr/>
          <p:nvPr/>
        </p:nvSpPr>
        <p:spPr>
          <a:xfrm>
            <a:off x="2434539" y="5116379"/>
            <a:ext cx="9465941" cy="210312"/>
          </a:xfrm>
          <a:prstGeom prst="rect">
            <a:avLst/>
          </a:prstGeom>
          <a:solidFill>
            <a:srgbClr val="FEECED"/>
          </a:solidFill>
          <a:ln w="14224">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cxnSp>
        <p:nvCxnSpPr>
          <p:cNvPr id="885" name="Straight Connector 884">
            <a:extLst>
              <a:ext uri="{FF2B5EF4-FFF2-40B4-BE49-F238E27FC236}">
                <a16:creationId xmlns:a16="http://schemas.microsoft.com/office/drawing/2014/main" id="{967691CE-6FAC-4297-A107-6800960D5956}"/>
              </a:ext>
            </a:extLst>
          </p:cNvPr>
          <p:cNvCxnSpPr>
            <a:cxnSpLocks/>
          </p:cNvCxnSpPr>
          <p:nvPr/>
        </p:nvCxnSpPr>
        <p:spPr>
          <a:xfrm>
            <a:off x="10462464" y="1864220"/>
            <a:ext cx="0" cy="2462749"/>
          </a:xfrm>
          <a:prstGeom prst="line">
            <a:avLst/>
          </a:prstGeom>
          <a:ln w="28575">
            <a:solidFill>
              <a:schemeClr val="accent4"/>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86" name="Rectangle 885">
            <a:hlinkClick r:id="rId23" tooltip="Azure Advanced Threat Protection (ATP) detects on-premises Active Directory attacks using behavioral analysis (UEBA) + specific detections for Pass the Hash/Ticket/Password, Golden Ticket, Skeleton Key, and others."/>
            <a:extLst>
              <a:ext uri="{FF2B5EF4-FFF2-40B4-BE49-F238E27FC236}">
                <a16:creationId xmlns:a16="http://schemas.microsoft.com/office/drawing/2014/main" id="{E7AD91A4-F8D8-4186-908A-58E51E87D489}"/>
              </a:ext>
            </a:extLst>
          </p:cNvPr>
          <p:cNvSpPr/>
          <p:nvPr/>
        </p:nvSpPr>
        <p:spPr>
          <a:xfrm>
            <a:off x="10977239" y="4549447"/>
            <a:ext cx="773572" cy="211725"/>
          </a:xfrm>
          <a:prstGeom prst="rect">
            <a:avLst/>
          </a:prstGeom>
          <a:no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ctr">
            <a:spAutoFit/>
          </a:bodyPr>
          <a:lstStyle/>
          <a:p>
            <a:pPr marL="0" marR="0" lvl="0" indent="0" algn="ctr" defTabSz="914400" rtl="0" eaLnBrk="1" fontAlgn="auto" latinLnBrk="0" hangingPunct="1">
              <a:lnSpc>
                <a:spcPct val="97000"/>
              </a:lnSpc>
              <a:spcBef>
                <a:spcPts val="0"/>
              </a:spcBef>
              <a:spcAft>
                <a:spcPts val="0"/>
              </a:spcAft>
              <a:buClrTx/>
              <a:buSzTx/>
              <a:buFontTx/>
              <a:buNone/>
              <a:tabLst/>
              <a:defRPr/>
            </a:pPr>
            <a:r>
              <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ATP</a:t>
            </a:r>
          </a:p>
        </p:txBody>
      </p:sp>
      <p:cxnSp>
        <p:nvCxnSpPr>
          <p:cNvPr id="887" name="Straight Connector 886">
            <a:extLst>
              <a:ext uri="{FF2B5EF4-FFF2-40B4-BE49-F238E27FC236}">
                <a16:creationId xmlns:a16="http://schemas.microsoft.com/office/drawing/2014/main" id="{98A81D18-38DD-455D-A293-5867446BAEB4}"/>
              </a:ext>
            </a:extLst>
          </p:cNvPr>
          <p:cNvCxnSpPr>
            <a:cxnSpLocks/>
          </p:cNvCxnSpPr>
          <p:nvPr/>
        </p:nvCxnSpPr>
        <p:spPr>
          <a:xfrm flipH="1">
            <a:off x="10689271" y="4670539"/>
            <a:ext cx="257279" cy="0"/>
          </a:xfrm>
          <a:prstGeom prst="line">
            <a:avLst/>
          </a:prstGeom>
          <a:ln w="19050">
            <a:solidFill>
              <a:schemeClr val="tx1"/>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sp>
        <p:nvSpPr>
          <p:cNvPr id="888" name="Rectangle 887">
            <a:extLst>
              <a:ext uri="{FF2B5EF4-FFF2-40B4-BE49-F238E27FC236}">
                <a16:creationId xmlns:a16="http://schemas.microsoft.com/office/drawing/2014/main" id="{C1E25D50-7DBC-4038-AC7C-34C096D8BEF3}"/>
              </a:ext>
            </a:extLst>
          </p:cNvPr>
          <p:cNvSpPr/>
          <p:nvPr/>
        </p:nvSpPr>
        <p:spPr>
          <a:xfrm>
            <a:off x="8502616" y="1510817"/>
            <a:ext cx="1627632" cy="261610"/>
          </a:xfrm>
          <a:prstGeom prst="rect">
            <a:avLst/>
          </a:prstGeom>
          <a:solidFill>
            <a:schemeClr val="accent2"/>
          </a:solidFill>
        </p:spPr>
        <p:txBody>
          <a:bodyPr wrap="square" rIns="9144">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75" b="1" i="0" u="none" strike="noStrike" kern="1200" cap="none" spc="0" normalizeH="0" baseline="0" noProof="0">
                <a:ln>
                  <a:noFill/>
                </a:ln>
                <a:gradFill>
                  <a:gsLst>
                    <a:gs pos="0">
                      <a:srgbClr val="FFFFFF"/>
                    </a:gs>
                    <a:gs pos="100000">
                      <a:srgbClr val="FFFFFF"/>
                    </a:gs>
                  </a:gsLst>
                  <a:lin ang="5400000" scaled="1"/>
                </a:gradFill>
                <a:effectLst/>
                <a:uLnTx/>
                <a:uFillTx/>
                <a:latin typeface="Segoe"/>
                <a:ea typeface="+mn-ea"/>
                <a:cs typeface="+mn-cs"/>
              </a:rPr>
              <a:t>Information Protection</a:t>
            </a:r>
          </a:p>
        </p:txBody>
      </p:sp>
      <p:sp>
        <p:nvSpPr>
          <p:cNvPr id="889" name="Rectangle 888">
            <a:extLst>
              <a:ext uri="{FF2B5EF4-FFF2-40B4-BE49-F238E27FC236}">
                <a16:creationId xmlns:a16="http://schemas.microsoft.com/office/drawing/2014/main" id="{B535C39D-9588-4874-9978-C79D70A31E94}"/>
              </a:ext>
            </a:extLst>
          </p:cNvPr>
          <p:cNvSpPr/>
          <p:nvPr/>
        </p:nvSpPr>
        <p:spPr bwMode="auto">
          <a:xfrm>
            <a:off x="6595327" y="3001954"/>
            <a:ext cx="1627632" cy="3175387"/>
          </a:xfrm>
          <a:prstGeom prst="rect">
            <a:avLst/>
          </a:prstGeom>
          <a:solidFill>
            <a:schemeClr val="bg1"/>
          </a:solidFill>
          <a:ln>
            <a:noFill/>
            <a:headEnd type="none" w="med" len="med"/>
            <a:tailEnd type="none" w="med" len="med"/>
          </a:ln>
          <a:effectLst>
            <a:outerShdw blurRad="127000" dist="254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90" name="Rectangle 889">
            <a:hlinkClick r:id="rId24" tooltip="Azure Security Center provides critical security hygiene issue detection and remediation (no additional charge) as well as threat detection to monitor for advanced and emerging threats across a hybrid environment (cloud + on premises) "/>
            <a:extLst>
              <a:ext uri="{FF2B5EF4-FFF2-40B4-BE49-F238E27FC236}">
                <a16:creationId xmlns:a16="http://schemas.microsoft.com/office/drawing/2014/main" id="{619C2098-12E6-415E-9A01-BDC7A155B87C}"/>
              </a:ext>
            </a:extLst>
          </p:cNvPr>
          <p:cNvSpPr/>
          <p:nvPr/>
        </p:nvSpPr>
        <p:spPr>
          <a:xfrm>
            <a:off x="6846868" y="3075593"/>
            <a:ext cx="1322358" cy="2498896"/>
          </a:xfrm>
          <a:prstGeom prst="rect">
            <a:avLst/>
          </a:prstGeom>
          <a:noFill/>
          <a:ln w="14224">
            <a:noFill/>
          </a:ln>
        </p:spPr>
        <p:style>
          <a:lnRef idx="2">
            <a:schemeClr val="accent1">
              <a:shade val="50000"/>
            </a:schemeClr>
          </a:lnRef>
          <a:fillRef idx="1">
            <a:schemeClr val="accent1"/>
          </a:fillRef>
          <a:effectRef idx="0">
            <a:schemeClr val="accent1"/>
          </a:effectRef>
          <a:fontRef idx="minor">
            <a:schemeClr val="lt1"/>
          </a:fontRef>
        </p:style>
        <p:txBody>
          <a:bodyPr lIns="274320" rtlCol="0" anchor="t" anchorCtr="0">
            <a:noAutofit/>
          </a:bodyPr>
          <a:lstStyle/>
          <a:p>
            <a:pPr marL="0" marR="0" lvl="0" indent="0" algn="l" defTabSz="914400" rtl="0" eaLnBrk="1" fontAlgn="auto" latinLnBrk="0" hangingPunct="1">
              <a:lnSpc>
                <a:spcPct val="97000"/>
              </a:lnSpc>
              <a:spcBef>
                <a:spcPts val="0"/>
              </a:spcBef>
              <a:spcAft>
                <a:spcPts val="300"/>
              </a:spcAft>
              <a:buClrTx/>
              <a:buSzTx/>
              <a:buFontTx/>
              <a:buNone/>
              <a:tabLst/>
              <a:defRPr/>
            </a:pPr>
            <a:endPar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891" name="Rectangle 890">
            <a:hlinkClick r:id="rId25" tooltip="The Enhanced Security Administrative Environment (ESAE) provides a high security administrative forest to host PAWS and AD administrator accounts. "/>
            <a:extLst>
              <a:ext uri="{FF2B5EF4-FFF2-40B4-BE49-F238E27FC236}">
                <a16:creationId xmlns:a16="http://schemas.microsoft.com/office/drawing/2014/main" id="{A81D4C93-FE6B-40AC-AA80-2FD350C66CD7}"/>
              </a:ext>
            </a:extLst>
          </p:cNvPr>
          <p:cNvSpPr/>
          <p:nvPr/>
        </p:nvSpPr>
        <p:spPr>
          <a:xfrm>
            <a:off x="10647554" y="5116379"/>
            <a:ext cx="1165781" cy="210312"/>
          </a:xfrm>
          <a:prstGeom prst="rect">
            <a:avLst/>
          </a:prstGeom>
          <a:noFill/>
          <a:ln w="14224">
            <a:no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ESAE Admin Forest</a:t>
            </a:r>
          </a:p>
        </p:txBody>
      </p:sp>
      <p:sp>
        <p:nvSpPr>
          <p:cNvPr id="892" name="Rectangle 891">
            <a:hlinkClick r:id="rId26" tooltip="Privileged Access Workstation (PAW) provide a dedicated workstation operating system to isolate sensitive tasks and accounts (such as administration of Active Directory, Azure, Office 365, etc.)"/>
            <a:extLst>
              <a:ext uri="{FF2B5EF4-FFF2-40B4-BE49-F238E27FC236}">
                <a16:creationId xmlns:a16="http://schemas.microsoft.com/office/drawing/2014/main" id="{6B2F1043-A673-47A9-9F69-44DD320EBBC5}"/>
              </a:ext>
            </a:extLst>
          </p:cNvPr>
          <p:cNvSpPr/>
          <p:nvPr/>
        </p:nvSpPr>
        <p:spPr>
          <a:xfrm>
            <a:off x="2831312" y="5158408"/>
            <a:ext cx="2430474" cy="119392"/>
          </a:xfrm>
          <a:prstGeom prst="rect">
            <a:avLst/>
          </a:prstGeom>
          <a:noFill/>
          <a:ln w="14224">
            <a:noFill/>
            <a:prstDash val="solid"/>
          </a:ln>
        </p:spPr>
        <p:style>
          <a:lnRef idx="2">
            <a:schemeClr val="accent1">
              <a:shade val="50000"/>
            </a:schemeClr>
          </a:lnRef>
          <a:fillRef idx="1">
            <a:schemeClr val="accent1"/>
          </a:fillRef>
          <a:effectRef idx="0">
            <a:schemeClr val="accent1"/>
          </a:effectRef>
          <a:fontRef idx="minor">
            <a:schemeClr val="lt1"/>
          </a:fontRef>
        </p:style>
        <p:txBody>
          <a:bodyPr lIns="45720" tIns="0" rIns="45720" bIns="0" rtlCol="0" anchor="t" anchorCtr="0">
            <a:noAutofit/>
          </a:bodyPr>
          <a:lstStyle/>
          <a:p>
            <a:pPr marL="114300" marR="0" lvl="0" indent="0" algn="l" defTabSz="914400" rtl="0" eaLnBrk="1" fontAlgn="auto" latinLnBrk="0" hangingPunct="1">
              <a:lnSpc>
                <a:spcPct val="97000"/>
              </a:lnSpc>
              <a:spcBef>
                <a:spcPts val="0"/>
              </a:spcBef>
              <a:spcAft>
                <a:spcPts val="0"/>
              </a:spcAft>
              <a:buClrTx/>
              <a:buSzTx/>
              <a:buFontTx/>
              <a:buNone/>
              <a:tabLst/>
              <a:defRPr/>
            </a:pPr>
            <a:r>
              <a:rPr kumimoji="0" lang="en-US" sz="800" b="1" i="0" u="none" strike="noStrike" kern="1200" cap="none" spc="0" normalizeH="0" baseline="0" noProof="0">
                <a:ln>
                  <a:noFill/>
                </a:ln>
                <a:gradFill>
                  <a:gsLst>
                    <a:gs pos="0">
                      <a:srgbClr val="D41123"/>
                    </a:gs>
                    <a:gs pos="100000">
                      <a:srgbClr val="D41123"/>
                    </a:gs>
                  </a:gsLst>
                  <a:lin ang="5400000" scaled="1"/>
                </a:gradFill>
                <a:effectLst/>
                <a:uLnTx/>
                <a:uFillTx/>
                <a:latin typeface="Segoe UI" panose="020B0502040204020203" pitchFamily="34" charset="0"/>
                <a:ea typeface="+mn-ea"/>
                <a:cs typeface="Segoe UI" panose="020B0502040204020203" pitchFamily="34" charset="0"/>
              </a:rPr>
              <a:t>Privileged Access Workstations (PAWs)</a:t>
            </a:r>
          </a:p>
        </p:txBody>
      </p:sp>
      <p:sp>
        <p:nvSpPr>
          <p:cNvPr id="893" name="Laptop_E770">
            <a:extLst>
              <a:ext uri="{FF2B5EF4-FFF2-40B4-BE49-F238E27FC236}">
                <a16:creationId xmlns:a16="http://schemas.microsoft.com/office/drawing/2014/main" id="{62BC719B-C118-46E9-B712-A1AA70E83C9F}"/>
              </a:ext>
            </a:extLst>
          </p:cNvPr>
          <p:cNvSpPr>
            <a:spLocks noChangeAspect="1" noEditPoints="1"/>
          </p:cNvSpPr>
          <p:nvPr/>
        </p:nvSpPr>
        <p:spPr bwMode="auto">
          <a:xfrm>
            <a:off x="5512435" y="5149524"/>
            <a:ext cx="205552" cy="137160"/>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4224" cap="sq">
            <a:solidFill>
              <a:schemeClr val="accent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94" name="Laptop_E770">
            <a:extLst>
              <a:ext uri="{FF2B5EF4-FFF2-40B4-BE49-F238E27FC236}">
                <a16:creationId xmlns:a16="http://schemas.microsoft.com/office/drawing/2014/main" id="{E99332E4-DFE5-4F26-9DA9-0AA0A06F2FE1}"/>
              </a:ext>
            </a:extLst>
          </p:cNvPr>
          <p:cNvSpPr>
            <a:spLocks noChangeAspect="1" noEditPoints="1"/>
          </p:cNvSpPr>
          <p:nvPr/>
        </p:nvSpPr>
        <p:spPr bwMode="auto">
          <a:xfrm>
            <a:off x="2489841" y="5149524"/>
            <a:ext cx="205552" cy="137160"/>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4224" cap="sq">
            <a:solidFill>
              <a:schemeClr val="accent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95" name="Rectangle 894">
            <a:extLst>
              <a:ext uri="{FF2B5EF4-FFF2-40B4-BE49-F238E27FC236}">
                <a16:creationId xmlns:a16="http://schemas.microsoft.com/office/drawing/2014/main" id="{2BC7A2BE-60B7-412C-A754-89D471228FD4}"/>
              </a:ext>
            </a:extLst>
          </p:cNvPr>
          <p:cNvSpPr/>
          <p:nvPr/>
        </p:nvSpPr>
        <p:spPr bwMode="auto">
          <a:xfrm>
            <a:off x="2907396" y="4425394"/>
            <a:ext cx="314436" cy="18433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896" name="Group 895">
            <a:extLst>
              <a:ext uri="{FF2B5EF4-FFF2-40B4-BE49-F238E27FC236}">
                <a16:creationId xmlns:a16="http://schemas.microsoft.com/office/drawing/2014/main" id="{F0935C77-6E49-4763-BB68-DF75021DE79F}"/>
              </a:ext>
            </a:extLst>
          </p:cNvPr>
          <p:cNvGrpSpPr/>
          <p:nvPr/>
        </p:nvGrpSpPr>
        <p:grpSpPr>
          <a:xfrm>
            <a:off x="5428382" y="3175794"/>
            <a:ext cx="739483" cy="694363"/>
            <a:chOff x="4978097" y="3102396"/>
            <a:chExt cx="739483" cy="694363"/>
          </a:xfrm>
        </p:grpSpPr>
        <p:sp>
          <p:nvSpPr>
            <p:cNvPr id="897" name="Rectangle 896">
              <a:hlinkClick r:id="rId27" tooltip="Azure Marketplace includes many security appliances from leading vendors among the thousands of certified, open source, and community software applications and developer services— all pre-configured for Microsoft Azure. "/>
              <a:extLst>
                <a:ext uri="{FF2B5EF4-FFF2-40B4-BE49-F238E27FC236}">
                  <a16:creationId xmlns:a16="http://schemas.microsoft.com/office/drawing/2014/main" id="{576F4F9A-0DA5-4247-9586-99CBD897A255}"/>
                </a:ext>
              </a:extLst>
            </p:cNvPr>
            <p:cNvSpPr/>
            <p:nvPr/>
          </p:nvSpPr>
          <p:spPr>
            <a:xfrm>
              <a:off x="4978097" y="3102396"/>
              <a:ext cx="739483" cy="694363"/>
            </a:xfrm>
            <a:prstGeom prst="rect">
              <a:avLst/>
            </a:prstGeom>
            <a:solidFill>
              <a:schemeClr val="bg1"/>
            </a:solidFill>
            <a:ln w="14224">
              <a:solidFill>
                <a:schemeClr val="bg2">
                  <a:lumMod val="9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tIns="18288" rIns="18288"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5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Security </a:t>
              </a:r>
              <a:br>
                <a:rPr kumimoji="0" lang="en-US" sz="85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br>
              <a:r>
                <a:rPr kumimoji="0" lang="en-US" sz="85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Appliances</a:t>
              </a:r>
            </a:p>
          </p:txBody>
        </p:sp>
        <p:grpSp>
          <p:nvGrpSpPr>
            <p:cNvPr id="898" name="Group 897">
              <a:extLst>
                <a:ext uri="{FF2B5EF4-FFF2-40B4-BE49-F238E27FC236}">
                  <a16:creationId xmlns:a16="http://schemas.microsoft.com/office/drawing/2014/main" id="{845067C0-EC20-44D8-ADF0-37700D3B61AA}"/>
                </a:ext>
              </a:extLst>
            </p:cNvPr>
            <p:cNvGrpSpPr/>
            <p:nvPr/>
          </p:nvGrpSpPr>
          <p:grpSpPr>
            <a:xfrm>
              <a:off x="5030265" y="3420535"/>
              <a:ext cx="627485" cy="363499"/>
              <a:chOff x="6109711" y="3090710"/>
              <a:chExt cx="627485" cy="363499"/>
            </a:xfrm>
          </p:grpSpPr>
          <p:pic>
            <p:nvPicPr>
              <p:cNvPr id="899" name="Picture 898">
                <a:extLst>
                  <a:ext uri="{FF2B5EF4-FFF2-40B4-BE49-F238E27FC236}">
                    <a16:creationId xmlns:a16="http://schemas.microsoft.com/office/drawing/2014/main" id="{B09D9ECD-30E8-4E91-8408-39A22673D06D}"/>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6110502" y="3310834"/>
                <a:ext cx="143375" cy="143375"/>
              </a:xfrm>
              <a:prstGeom prst="rect">
                <a:avLst/>
              </a:prstGeom>
            </p:spPr>
          </p:pic>
          <p:pic>
            <p:nvPicPr>
              <p:cNvPr id="900" name="Picture 899">
                <a:extLst>
                  <a:ext uri="{FF2B5EF4-FFF2-40B4-BE49-F238E27FC236}">
                    <a16:creationId xmlns:a16="http://schemas.microsoft.com/office/drawing/2014/main" id="{1D2FDCB9-DE73-4D91-8F0B-44C3A08AEFBE}"/>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6335864" y="3281630"/>
                <a:ext cx="140760" cy="140760"/>
              </a:xfrm>
              <a:prstGeom prst="rect">
                <a:avLst/>
              </a:prstGeom>
            </p:spPr>
          </p:pic>
          <p:pic>
            <p:nvPicPr>
              <p:cNvPr id="901" name="Picture 900">
                <a:extLst>
                  <a:ext uri="{FF2B5EF4-FFF2-40B4-BE49-F238E27FC236}">
                    <a16:creationId xmlns:a16="http://schemas.microsoft.com/office/drawing/2014/main" id="{43A7EDB0-F3DB-4796-B28B-3384E6ED2C50}"/>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6109711" y="3096167"/>
                <a:ext cx="144712" cy="144712"/>
              </a:xfrm>
              <a:prstGeom prst="rect">
                <a:avLst/>
              </a:prstGeom>
            </p:spPr>
          </p:pic>
          <p:pic>
            <p:nvPicPr>
              <p:cNvPr id="902" name="Picture 901">
                <a:extLst>
                  <a:ext uri="{FF2B5EF4-FFF2-40B4-BE49-F238E27FC236}">
                    <a16:creationId xmlns:a16="http://schemas.microsoft.com/office/drawing/2014/main" id="{B87329B9-AA8C-4247-8C3B-46E272B88573}"/>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6325693" y="3090710"/>
                <a:ext cx="143375" cy="143375"/>
              </a:xfrm>
              <a:prstGeom prst="rect">
                <a:avLst/>
              </a:prstGeom>
            </p:spPr>
          </p:pic>
          <p:grpSp>
            <p:nvGrpSpPr>
              <p:cNvPr id="903" name="Group 902">
                <a:extLst>
                  <a:ext uri="{FF2B5EF4-FFF2-40B4-BE49-F238E27FC236}">
                    <a16:creationId xmlns:a16="http://schemas.microsoft.com/office/drawing/2014/main" id="{8179C110-743C-4677-B353-A015410C0D2F}"/>
                  </a:ext>
                </a:extLst>
              </p:cNvPr>
              <p:cNvGrpSpPr/>
              <p:nvPr/>
            </p:nvGrpSpPr>
            <p:grpSpPr>
              <a:xfrm>
                <a:off x="6548524" y="3342843"/>
                <a:ext cx="188672" cy="45740"/>
                <a:chOff x="1287209" y="960836"/>
                <a:chExt cx="418504" cy="101463"/>
              </a:xfrm>
              <a:solidFill>
                <a:schemeClr val="tx1">
                  <a:lumMod val="65000"/>
                  <a:lumOff val="35000"/>
                </a:schemeClr>
              </a:solidFill>
            </p:grpSpPr>
            <p:sp>
              <p:nvSpPr>
                <p:cNvPr id="905" name="Oval 904">
                  <a:extLst>
                    <a:ext uri="{FF2B5EF4-FFF2-40B4-BE49-F238E27FC236}">
                      <a16:creationId xmlns:a16="http://schemas.microsoft.com/office/drawing/2014/main" id="{DE8DF50D-5FC3-444F-8186-326A83EBA9FA}"/>
                    </a:ext>
                  </a:extLst>
                </p:cNvPr>
                <p:cNvSpPr/>
                <p:nvPr/>
              </p:nvSpPr>
              <p:spPr bwMode="auto">
                <a:xfrm>
                  <a:off x="1287209" y="960836"/>
                  <a:ext cx="101414" cy="101414"/>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06" name="Oval 905">
                  <a:extLst>
                    <a:ext uri="{FF2B5EF4-FFF2-40B4-BE49-F238E27FC236}">
                      <a16:creationId xmlns:a16="http://schemas.microsoft.com/office/drawing/2014/main" id="{7AB46CEB-B96D-4423-AA63-9AE3623E88C8}"/>
                    </a:ext>
                  </a:extLst>
                </p:cNvPr>
                <p:cNvSpPr/>
                <p:nvPr/>
              </p:nvSpPr>
              <p:spPr bwMode="auto">
                <a:xfrm>
                  <a:off x="1445754" y="960845"/>
                  <a:ext cx="101414" cy="101413"/>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07" name="Oval 906">
                  <a:extLst>
                    <a:ext uri="{FF2B5EF4-FFF2-40B4-BE49-F238E27FC236}">
                      <a16:creationId xmlns:a16="http://schemas.microsoft.com/office/drawing/2014/main" id="{ED718DF0-17C8-46D8-850A-098DB0ED45FD}"/>
                    </a:ext>
                  </a:extLst>
                </p:cNvPr>
                <p:cNvSpPr/>
                <p:nvPr/>
              </p:nvSpPr>
              <p:spPr bwMode="auto">
                <a:xfrm>
                  <a:off x="1604299" y="960883"/>
                  <a:ext cx="101414" cy="101416"/>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904" name="Picture 903">
                <a:extLst>
                  <a:ext uri="{FF2B5EF4-FFF2-40B4-BE49-F238E27FC236}">
                    <a16:creationId xmlns:a16="http://schemas.microsoft.com/office/drawing/2014/main" id="{C8E8E51C-4755-49ED-AB2A-CECCBCFDE092}"/>
                  </a:ext>
                </a:extLst>
              </p:cNvPr>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6574513" y="3095267"/>
                <a:ext cx="140332" cy="140332"/>
              </a:xfrm>
              <a:prstGeom prst="rect">
                <a:avLst/>
              </a:prstGeom>
            </p:spPr>
          </p:pic>
        </p:grpSp>
      </p:grpSp>
      <p:cxnSp>
        <p:nvCxnSpPr>
          <p:cNvPr id="908" name="Straight Connector 907">
            <a:extLst>
              <a:ext uri="{FF2B5EF4-FFF2-40B4-BE49-F238E27FC236}">
                <a16:creationId xmlns:a16="http://schemas.microsoft.com/office/drawing/2014/main" id="{0F5C970A-4685-4617-A2D5-F5AA3FF1A33F}"/>
              </a:ext>
            </a:extLst>
          </p:cNvPr>
          <p:cNvCxnSpPr>
            <a:cxnSpLocks/>
          </p:cNvCxnSpPr>
          <p:nvPr/>
        </p:nvCxnSpPr>
        <p:spPr>
          <a:xfrm flipH="1" flipV="1">
            <a:off x="8349353" y="591958"/>
            <a:ext cx="1083" cy="4524421"/>
          </a:xfrm>
          <a:prstGeom prst="line">
            <a:avLst/>
          </a:prstGeom>
          <a:noFill/>
          <a:ln w="14224" cap="sq">
            <a:solidFill>
              <a:schemeClr val="accent6"/>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909" name="Straight Connector 908">
            <a:extLst>
              <a:ext uri="{FF2B5EF4-FFF2-40B4-BE49-F238E27FC236}">
                <a16:creationId xmlns:a16="http://schemas.microsoft.com/office/drawing/2014/main" id="{60A287E7-8EEE-4DEB-BE89-2B614FE4301F}"/>
              </a:ext>
            </a:extLst>
          </p:cNvPr>
          <p:cNvCxnSpPr>
            <a:cxnSpLocks/>
          </p:cNvCxnSpPr>
          <p:nvPr/>
        </p:nvCxnSpPr>
        <p:spPr>
          <a:xfrm flipH="1">
            <a:off x="8351319" y="575104"/>
            <a:ext cx="119111" cy="0"/>
          </a:xfrm>
          <a:prstGeom prst="line">
            <a:avLst/>
          </a:prstGeom>
          <a:noFill/>
          <a:ln w="14224" cap="sq">
            <a:solidFill>
              <a:schemeClr val="accent6"/>
            </a:solidFill>
            <a:prstDash val="solid"/>
            <a:miter lim="800000"/>
            <a:headEnd/>
            <a:tailEnd/>
          </a:ln>
          <a:extLst>
            <a:ext uri="{909E8E84-426E-40DD-AFC4-6F175D3DCCD1}">
              <a14:hiddenFill xmlns:a14="http://schemas.microsoft.com/office/drawing/2010/main">
                <a:solidFill>
                  <a:srgbClr val="FFFFFF"/>
                </a:solidFill>
              </a14:hiddenFill>
            </a:ext>
          </a:extLst>
        </p:spPr>
      </p:cxnSp>
      <p:grpSp>
        <p:nvGrpSpPr>
          <p:cNvPr id="910" name="Group 909">
            <a:extLst>
              <a:ext uri="{FF2B5EF4-FFF2-40B4-BE49-F238E27FC236}">
                <a16:creationId xmlns:a16="http://schemas.microsoft.com/office/drawing/2014/main" id="{8ACE55F3-73C7-47AA-AC62-1ED962B59D29}"/>
              </a:ext>
            </a:extLst>
          </p:cNvPr>
          <p:cNvGrpSpPr/>
          <p:nvPr/>
        </p:nvGrpSpPr>
        <p:grpSpPr>
          <a:xfrm>
            <a:off x="4366364" y="3547430"/>
            <a:ext cx="370338" cy="327772"/>
            <a:chOff x="4723767" y="3080378"/>
            <a:chExt cx="439858" cy="389301"/>
          </a:xfrm>
        </p:grpSpPr>
        <p:pic>
          <p:nvPicPr>
            <p:cNvPr id="911" name="Picture 910">
              <a:extLst>
                <a:ext uri="{FF2B5EF4-FFF2-40B4-BE49-F238E27FC236}">
                  <a16:creationId xmlns:a16="http://schemas.microsoft.com/office/drawing/2014/main" id="{0DC6BC41-FB6E-41C6-B064-B0E1CBCE1575}"/>
                </a:ext>
              </a:extLst>
            </p:cNvPr>
            <p:cNvPicPr>
              <a:picLocks noChangeAspect="1"/>
            </p:cNvPicPr>
            <p:nvPr/>
          </p:nvPicPr>
          <p:blipFill rotWithShape="1">
            <a:blip r:embed="rId33" cstate="print">
              <a:duotone>
                <a:schemeClr val="accent1">
                  <a:shade val="45000"/>
                  <a:satMod val="135000"/>
                </a:schemeClr>
                <a:prstClr val="white"/>
              </a:duotone>
              <a:extLst>
                <a:ext uri="{28A0092B-C50C-407E-A947-70E740481C1C}">
                  <a14:useLocalDpi xmlns:a14="http://schemas.microsoft.com/office/drawing/2010/main" val="0"/>
                </a:ext>
              </a:extLst>
            </a:blip>
            <a:srcRect l="-2"/>
            <a:stretch/>
          </p:blipFill>
          <p:spPr>
            <a:xfrm>
              <a:off x="4908907" y="3123428"/>
              <a:ext cx="216369" cy="164753"/>
            </a:xfrm>
            <a:prstGeom prst="rect">
              <a:avLst/>
            </a:prstGeom>
          </p:spPr>
        </p:pic>
        <p:grpSp>
          <p:nvGrpSpPr>
            <p:cNvPr id="912" name="Group 911">
              <a:extLst>
                <a:ext uri="{FF2B5EF4-FFF2-40B4-BE49-F238E27FC236}">
                  <a16:creationId xmlns:a16="http://schemas.microsoft.com/office/drawing/2014/main" id="{699F0869-26DA-4818-ACAA-F64BFF999185}"/>
                </a:ext>
              </a:extLst>
            </p:cNvPr>
            <p:cNvGrpSpPr/>
            <p:nvPr/>
          </p:nvGrpSpPr>
          <p:grpSpPr>
            <a:xfrm>
              <a:off x="4723767" y="3080378"/>
              <a:ext cx="439858" cy="389301"/>
              <a:chOff x="3131835" y="4047725"/>
              <a:chExt cx="439858" cy="389301"/>
            </a:xfrm>
          </p:grpSpPr>
          <p:grpSp>
            <p:nvGrpSpPr>
              <p:cNvPr id="913" name="Group 912">
                <a:extLst>
                  <a:ext uri="{FF2B5EF4-FFF2-40B4-BE49-F238E27FC236}">
                    <a16:creationId xmlns:a16="http://schemas.microsoft.com/office/drawing/2014/main" id="{C99C2701-625E-490E-8257-3B3FB68FD0D4}"/>
                  </a:ext>
                </a:extLst>
              </p:cNvPr>
              <p:cNvGrpSpPr/>
              <p:nvPr/>
            </p:nvGrpSpPr>
            <p:grpSpPr>
              <a:xfrm>
                <a:off x="3131835" y="4047725"/>
                <a:ext cx="182560" cy="348911"/>
                <a:chOff x="2136298" y="4226790"/>
                <a:chExt cx="196678" cy="375893"/>
              </a:xfrm>
            </p:grpSpPr>
            <p:sp>
              <p:nvSpPr>
                <p:cNvPr id="917" name="Rectangle 916">
                  <a:extLst>
                    <a:ext uri="{FF2B5EF4-FFF2-40B4-BE49-F238E27FC236}">
                      <a16:creationId xmlns:a16="http://schemas.microsoft.com/office/drawing/2014/main" id="{8E626867-F369-4BB4-B457-AADDC6C020C5}"/>
                    </a:ext>
                  </a:extLst>
                </p:cNvPr>
                <p:cNvSpPr/>
                <p:nvPr/>
              </p:nvSpPr>
              <p:spPr bwMode="auto">
                <a:xfrm>
                  <a:off x="2138191" y="4226790"/>
                  <a:ext cx="194785" cy="375893"/>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18" name="server">
                  <a:extLst>
                    <a:ext uri="{FF2B5EF4-FFF2-40B4-BE49-F238E27FC236}">
                      <a16:creationId xmlns:a16="http://schemas.microsoft.com/office/drawing/2014/main" id="{432566BD-3289-43C4-BDB1-03FC3A5E4357}"/>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914" name="Oval 913">
                <a:extLst>
                  <a:ext uri="{FF2B5EF4-FFF2-40B4-BE49-F238E27FC236}">
                    <a16:creationId xmlns:a16="http://schemas.microsoft.com/office/drawing/2014/main" id="{CE3407F7-6E8C-4986-B3A7-3596FE017EB1}"/>
                  </a:ext>
                </a:extLst>
              </p:cNvPr>
              <p:cNvSpPr/>
              <p:nvPr/>
            </p:nvSpPr>
            <p:spPr bwMode="auto">
              <a:xfrm>
                <a:off x="3218521" y="4213899"/>
                <a:ext cx="223127" cy="22312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15" name="Picture 914">
                <a:extLst>
                  <a:ext uri="{FF2B5EF4-FFF2-40B4-BE49-F238E27FC236}">
                    <a16:creationId xmlns:a16="http://schemas.microsoft.com/office/drawing/2014/main" id="{19D86769-1528-4940-B0A1-EE66438C36D6}"/>
                  </a:ext>
                </a:extLst>
              </p:cNvPr>
              <p:cNvPicPr>
                <a:picLocks noChangeAspect="1"/>
              </p:cNvPicPr>
              <p:nvPr/>
            </p:nvPicPr>
            <p:blipFill rotWithShape="1">
              <a:blip r:embed="rId34" cstate="email">
                <a:extLst>
                  <a:ext uri="{28A0092B-C50C-407E-A947-70E740481C1C}">
                    <a14:useLocalDpi xmlns:a14="http://schemas.microsoft.com/office/drawing/2010/main"/>
                  </a:ext>
                </a:extLst>
              </a:blip>
              <a:srcRect r="83295"/>
              <a:stretch/>
            </p:blipFill>
            <p:spPr>
              <a:xfrm>
                <a:off x="3414387" y="4255363"/>
                <a:ext cx="157306" cy="137160"/>
              </a:xfrm>
              <a:prstGeom prst="rect">
                <a:avLst/>
              </a:prstGeom>
            </p:spPr>
          </p:pic>
          <p:sp>
            <p:nvSpPr>
              <p:cNvPr id="916" name="Freeform 6">
                <a:extLst>
                  <a:ext uri="{FF2B5EF4-FFF2-40B4-BE49-F238E27FC236}">
                    <a16:creationId xmlns:a16="http://schemas.microsoft.com/office/drawing/2014/main" id="{91AA0005-BD1D-4B3A-A365-83C75025A6B9}"/>
                  </a:ext>
                </a:extLst>
              </p:cNvPr>
              <p:cNvSpPr>
                <a:spLocks noEditPoints="1"/>
              </p:cNvSpPr>
              <p:nvPr/>
            </p:nvSpPr>
            <p:spPr bwMode="auto">
              <a:xfrm>
                <a:off x="3256470" y="4258262"/>
                <a:ext cx="135502" cy="13406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06" tIns="146165" rIns="182706" bIns="146165" numCol="1" spcCol="0" rtlCol="0" fromWordArt="0" anchor="t" anchorCtr="0" forceAA="0" compatLnSpc="1">
                <a:prstTxWarp prst="textNoShape">
                  <a:avLst/>
                </a:prstTxWarp>
                <a:noAutofit/>
              </a:bodyPr>
              <a:lstStyle/>
              <a:p>
                <a:pPr marL="0" marR="0" lvl="0" indent="0" algn="ctr" defTabSz="913111" rtl="0" eaLnBrk="1" fontAlgn="base" latinLnBrk="0" hangingPunct="1">
                  <a:lnSpc>
                    <a:spcPct val="90000"/>
                  </a:lnSpc>
                  <a:spcBef>
                    <a:spcPct val="0"/>
                  </a:spcBef>
                  <a:spcAft>
                    <a:spcPct val="0"/>
                  </a:spcAft>
                  <a:buClrTx/>
                  <a:buSzTx/>
                  <a:buFontTx/>
                  <a:buNone/>
                  <a:tabLst/>
                  <a:defRPr/>
                </a:pPr>
                <a:endParaRPr kumimoji="0" lang="en-US" sz="1998" b="0" i="0" u="none" strike="noStrike" kern="1200" cap="none" spc="-50" normalizeH="0" baseline="0" noProof="0">
                  <a:ln>
                    <a:noFill/>
                  </a:ln>
                  <a:gradFill>
                    <a:gsLst>
                      <a:gs pos="1250">
                        <a:srgbClr val="EFEFEF"/>
                      </a:gs>
                      <a:gs pos="10417">
                        <a:srgbClr val="EFEFEF"/>
                      </a:gs>
                    </a:gsLst>
                    <a:lin ang="5400000" scaled="0"/>
                  </a:gradFill>
                  <a:effectLst/>
                  <a:uLnTx/>
                  <a:uFillTx/>
                  <a:latin typeface="Segoe UI Light"/>
                  <a:ea typeface="+mn-ea"/>
                  <a:cs typeface="+mn-cs"/>
                </a:endParaRPr>
              </a:p>
            </p:txBody>
          </p:sp>
        </p:grpSp>
      </p:grpSp>
      <p:grpSp>
        <p:nvGrpSpPr>
          <p:cNvPr id="919" name="Group 918">
            <a:extLst>
              <a:ext uri="{FF2B5EF4-FFF2-40B4-BE49-F238E27FC236}">
                <a16:creationId xmlns:a16="http://schemas.microsoft.com/office/drawing/2014/main" id="{DC630B73-1737-44AB-97F7-634CF25BD624}"/>
              </a:ext>
            </a:extLst>
          </p:cNvPr>
          <p:cNvGrpSpPr/>
          <p:nvPr/>
        </p:nvGrpSpPr>
        <p:grpSpPr>
          <a:xfrm>
            <a:off x="3777220" y="3547430"/>
            <a:ext cx="370338" cy="327772"/>
            <a:chOff x="4723767" y="3080378"/>
            <a:chExt cx="439858" cy="389301"/>
          </a:xfrm>
        </p:grpSpPr>
        <p:pic>
          <p:nvPicPr>
            <p:cNvPr id="920" name="Picture 919">
              <a:extLst>
                <a:ext uri="{FF2B5EF4-FFF2-40B4-BE49-F238E27FC236}">
                  <a16:creationId xmlns:a16="http://schemas.microsoft.com/office/drawing/2014/main" id="{9D946126-B224-43B4-B1FE-67B031935152}"/>
                </a:ext>
              </a:extLst>
            </p:cNvPr>
            <p:cNvPicPr>
              <a:picLocks noChangeAspect="1"/>
            </p:cNvPicPr>
            <p:nvPr/>
          </p:nvPicPr>
          <p:blipFill rotWithShape="1">
            <a:blip r:embed="rId33" cstate="print">
              <a:duotone>
                <a:schemeClr val="accent1">
                  <a:shade val="45000"/>
                  <a:satMod val="135000"/>
                </a:schemeClr>
                <a:prstClr val="white"/>
              </a:duotone>
              <a:extLst>
                <a:ext uri="{28A0092B-C50C-407E-A947-70E740481C1C}">
                  <a14:useLocalDpi xmlns:a14="http://schemas.microsoft.com/office/drawing/2010/main" val="0"/>
                </a:ext>
              </a:extLst>
            </a:blip>
            <a:srcRect l="-2"/>
            <a:stretch/>
          </p:blipFill>
          <p:spPr>
            <a:xfrm>
              <a:off x="4908907" y="3123428"/>
              <a:ext cx="216369" cy="164753"/>
            </a:xfrm>
            <a:prstGeom prst="rect">
              <a:avLst/>
            </a:prstGeom>
          </p:spPr>
        </p:pic>
        <p:grpSp>
          <p:nvGrpSpPr>
            <p:cNvPr id="921" name="Group 920">
              <a:extLst>
                <a:ext uri="{FF2B5EF4-FFF2-40B4-BE49-F238E27FC236}">
                  <a16:creationId xmlns:a16="http://schemas.microsoft.com/office/drawing/2014/main" id="{F757EF64-7C4E-47EE-A268-EBC9B5CEF706}"/>
                </a:ext>
              </a:extLst>
            </p:cNvPr>
            <p:cNvGrpSpPr/>
            <p:nvPr/>
          </p:nvGrpSpPr>
          <p:grpSpPr>
            <a:xfrm>
              <a:off x="4723767" y="3080378"/>
              <a:ext cx="439858" cy="389301"/>
              <a:chOff x="3131835" y="4047725"/>
              <a:chExt cx="439858" cy="389301"/>
            </a:xfrm>
          </p:grpSpPr>
          <p:grpSp>
            <p:nvGrpSpPr>
              <p:cNvPr id="922" name="Group 921">
                <a:extLst>
                  <a:ext uri="{FF2B5EF4-FFF2-40B4-BE49-F238E27FC236}">
                    <a16:creationId xmlns:a16="http://schemas.microsoft.com/office/drawing/2014/main" id="{A20EAEE2-0FD1-4DC1-95BC-BAEB2C2084FE}"/>
                  </a:ext>
                </a:extLst>
              </p:cNvPr>
              <p:cNvGrpSpPr/>
              <p:nvPr/>
            </p:nvGrpSpPr>
            <p:grpSpPr>
              <a:xfrm>
                <a:off x="3131835" y="4047725"/>
                <a:ext cx="182560" cy="348911"/>
                <a:chOff x="2136298" y="4226790"/>
                <a:chExt cx="196678" cy="375893"/>
              </a:xfrm>
            </p:grpSpPr>
            <p:sp>
              <p:nvSpPr>
                <p:cNvPr id="926" name="Rectangle 925">
                  <a:extLst>
                    <a:ext uri="{FF2B5EF4-FFF2-40B4-BE49-F238E27FC236}">
                      <a16:creationId xmlns:a16="http://schemas.microsoft.com/office/drawing/2014/main" id="{49427476-C8FE-43D1-B1B9-4AB90357C82A}"/>
                    </a:ext>
                  </a:extLst>
                </p:cNvPr>
                <p:cNvSpPr/>
                <p:nvPr/>
              </p:nvSpPr>
              <p:spPr bwMode="auto">
                <a:xfrm>
                  <a:off x="2138191" y="4226790"/>
                  <a:ext cx="194785" cy="375893"/>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27" name="server">
                  <a:extLst>
                    <a:ext uri="{FF2B5EF4-FFF2-40B4-BE49-F238E27FC236}">
                      <a16:creationId xmlns:a16="http://schemas.microsoft.com/office/drawing/2014/main" id="{C2A24188-2E1E-484C-9D2B-B5209F40CF52}"/>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923" name="Oval 922">
                <a:extLst>
                  <a:ext uri="{FF2B5EF4-FFF2-40B4-BE49-F238E27FC236}">
                    <a16:creationId xmlns:a16="http://schemas.microsoft.com/office/drawing/2014/main" id="{B64861C3-2E45-4E33-98A2-0F41348E8337}"/>
                  </a:ext>
                </a:extLst>
              </p:cNvPr>
              <p:cNvSpPr/>
              <p:nvPr/>
            </p:nvSpPr>
            <p:spPr bwMode="auto">
              <a:xfrm>
                <a:off x="3218521" y="4213899"/>
                <a:ext cx="223127" cy="22312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24" name="Picture 923">
                <a:extLst>
                  <a:ext uri="{FF2B5EF4-FFF2-40B4-BE49-F238E27FC236}">
                    <a16:creationId xmlns:a16="http://schemas.microsoft.com/office/drawing/2014/main" id="{097D5763-4640-4A35-8770-32EA428D256A}"/>
                  </a:ext>
                </a:extLst>
              </p:cNvPr>
              <p:cNvPicPr>
                <a:picLocks noChangeAspect="1"/>
              </p:cNvPicPr>
              <p:nvPr/>
            </p:nvPicPr>
            <p:blipFill rotWithShape="1">
              <a:blip r:embed="rId34" cstate="email">
                <a:extLst>
                  <a:ext uri="{28A0092B-C50C-407E-A947-70E740481C1C}">
                    <a14:useLocalDpi xmlns:a14="http://schemas.microsoft.com/office/drawing/2010/main"/>
                  </a:ext>
                </a:extLst>
              </a:blip>
              <a:srcRect r="83295"/>
              <a:stretch/>
            </p:blipFill>
            <p:spPr>
              <a:xfrm>
                <a:off x="3414387" y="4255363"/>
                <a:ext cx="157306" cy="137160"/>
              </a:xfrm>
              <a:prstGeom prst="rect">
                <a:avLst/>
              </a:prstGeom>
            </p:spPr>
          </p:pic>
          <p:sp>
            <p:nvSpPr>
              <p:cNvPr id="925" name="Freeform 6">
                <a:extLst>
                  <a:ext uri="{FF2B5EF4-FFF2-40B4-BE49-F238E27FC236}">
                    <a16:creationId xmlns:a16="http://schemas.microsoft.com/office/drawing/2014/main" id="{BBB67FD5-1CBA-486A-8008-B081F4BF547C}"/>
                  </a:ext>
                </a:extLst>
              </p:cNvPr>
              <p:cNvSpPr>
                <a:spLocks noEditPoints="1"/>
              </p:cNvSpPr>
              <p:nvPr/>
            </p:nvSpPr>
            <p:spPr bwMode="auto">
              <a:xfrm>
                <a:off x="3256470" y="4258262"/>
                <a:ext cx="135502" cy="13406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06" tIns="146165" rIns="182706" bIns="146165" numCol="1" spcCol="0" rtlCol="0" fromWordArt="0" anchor="t" anchorCtr="0" forceAA="0" compatLnSpc="1">
                <a:prstTxWarp prst="textNoShape">
                  <a:avLst/>
                </a:prstTxWarp>
                <a:noAutofit/>
              </a:bodyPr>
              <a:lstStyle/>
              <a:p>
                <a:pPr marL="0" marR="0" lvl="0" indent="0" algn="ctr" defTabSz="913111" rtl="0" eaLnBrk="1" fontAlgn="base" latinLnBrk="0" hangingPunct="1">
                  <a:lnSpc>
                    <a:spcPct val="90000"/>
                  </a:lnSpc>
                  <a:spcBef>
                    <a:spcPct val="0"/>
                  </a:spcBef>
                  <a:spcAft>
                    <a:spcPct val="0"/>
                  </a:spcAft>
                  <a:buClrTx/>
                  <a:buSzTx/>
                  <a:buFontTx/>
                  <a:buNone/>
                  <a:tabLst/>
                  <a:defRPr/>
                </a:pPr>
                <a:endParaRPr kumimoji="0" lang="en-US" sz="1998" b="0" i="0" u="none" strike="noStrike" kern="1200" cap="none" spc="-50" normalizeH="0" baseline="0" noProof="0">
                  <a:ln>
                    <a:noFill/>
                  </a:ln>
                  <a:gradFill>
                    <a:gsLst>
                      <a:gs pos="1250">
                        <a:srgbClr val="EFEFEF"/>
                      </a:gs>
                      <a:gs pos="10417">
                        <a:srgbClr val="EFEFEF"/>
                      </a:gs>
                    </a:gsLst>
                    <a:lin ang="5400000" scaled="0"/>
                  </a:gradFill>
                  <a:effectLst/>
                  <a:uLnTx/>
                  <a:uFillTx/>
                  <a:latin typeface="Segoe UI Light"/>
                  <a:ea typeface="+mn-ea"/>
                  <a:cs typeface="+mn-cs"/>
                </a:endParaRPr>
              </a:p>
            </p:txBody>
          </p:sp>
        </p:grpSp>
      </p:grpSp>
      <p:sp>
        <p:nvSpPr>
          <p:cNvPr id="928" name="Rectangle 10">
            <a:extLst>
              <a:ext uri="{FF2B5EF4-FFF2-40B4-BE49-F238E27FC236}">
                <a16:creationId xmlns:a16="http://schemas.microsoft.com/office/drawing/2014/main" id="{85A338E6-1AC0-4737-B65C-95251E35925D}"/>
              </a:ext>
            </a:extLst>
          </p:cNvPr>
          <p:cNvSpPr/>
          <p:nvPr/>
        </p:nvSpPr>
        <p:spPr bwMode="auto">
          <a:xfrm>
            <a:off x="5013285" y="3073735"/>
            <a:ext cx="1375204" cy="1846782"/>
          </a:xfrm>
          <a:custGeom>
            <a:avLst/>
            <a:gdLst>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0 w 914400"/>
              <a:gd name="connsiteY4" fmla="*/ 0 h 914400"/>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91440 w 914400"/>
              <a:gd name="connsiteY4" fmla="*/ 91440 h 914400"/>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Lst>
            <a:ahLst/>
            <a:cxnLst>
              <a:cxn ang="0">
                <a:pos x="connsiteX0" y="connsiteY0"/>
              </a:cxn>
              <a:cxn ang="0">
                <a:pos x="connsiteX1" y="connsiteY1"/>
              </a:cxn>
              <a:cxn ang="0">
                <a:pos x="connsiteX2" y="connsiteY2"/>
              </a:cxn>
              <a:cxn ang="0">
                <a:pos x="connsiteX3" y="connsiteY3"/>
              </a:cxn>
            </a:cxnLst>
            <a:rect l="l" t="t" r="r" b="b"/>
            <a:pathLst>
              <a:path w="914400" h="914400">
                <a:moveTo>
                  <a:pt x="0" y="0"/>
                </a:moveTo>
                <a:lnTo>
                  <a:pt x="914400" y="0"/>
                </a:lnTo>
                <a:lnTo>
                  <a:pt x="914400" y="914400"/>
                </a:lnTo>
                <a:lnTo>
                  <a:pt x="0" y="914400"/>
                </a:lnTo>
              </a:path>
            </a:pathLst>
          </a:custGeom>
          <a:noFill/>
          <a:ln w="19050">
            <a:solidFill>
              <a:srgbClr val="505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003C6C"/>
              </a:solidFill>
              <a:effectLst/>
              <a:uLnTx/>
              <a:uFillTx/>
              <a:latin typeface="Segoe UI"/>
              <a:ea typeface="Segoe UI" pitchFamily="34" charset="0"/>
              <a:cs typeface="Segoe UI" pitchFamily="34" charset="0"/>
            </a:endParaRPr>
          </a:p>
        </p:txBody>
      </p:sp>
      <p:sp>
        <p:nvSpPr>
          <p:cNvPr id="929" name="Rectangle 10">
            <a:extLst>
              <a:ext uri="{FF2B5EF4-FFF2-40B4-BE49-F238E27FC236}">
                <a16:creationId xmlns:a16="http://schemas.microsoft.com/office/drawing/2014/main" id="{6426824B-5C95-4CB4-B5D6-C880FF018F36}"/>
              </a:ext>
            </a:extLst>
          </p:cNvPr>
          <p:cNvSpPr/>
          <p:nvPr/>
        </p:nvSpPr>
        <p:spPr bwMode="auto">
          <a:xfrm rot="10800000">
            <a:off x="4827582" y="3074649"/>
            <a:ext cx="1518012" cy="1845947"/>
          </a:xfrm>
          <a:custGeom>
            <a:avLst/>
            <a:gdLst>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0 w 914400"/>
              <a:gd name="connsiteY4" fmla="*/ 0 h 914400"/>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91440 w 914400"/>
              <a:gd name="connsiteY4" fmla="*/ 91440 h 914400"/>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0" fmla="*/ 3192673 w 4107073"/>
              <a:gd name="connsiteY0" fmla="*/ 0 h 914400"/>
              <a:gd name="connsiteX1" fmla="*/ 4107073 w 4107073"/>
              <a:gd name="connsiteY1" fmla="*/ 0 h 914400"/>
              <a:gd name="connsiteX2" fmla="*/ 4107073 w 4107073"/>
              <a:gd name="connsiteY2" fmla="*/ 914400 h 914400"/>
              <a:gd name="connsiteX3" fmla="*/ 0 w 4107073"/>
              <a:gd name="connsiteY3" fmla="*/ 914400 h 914400"/>
              <a:gd name="connsiteX0" fmla="*/ 2243407 w 4107073"/>
              <a:gd name="connsiteY0" fmla="*/ 1404 h 914400"/>
              <a:gd name="connsiteX1" fmla="*/ 4107073 w 4107073"/>
              <a:gd name="connsiteY1" fmla="*/ 0 h 914400"/>
              <a:gd name="connsiteX2" fmla="*/ 4107073 w 4107073"/>
              <a:gd name="connsiteY2" fmla="*/ 914400 h 914400"/>
              <a:gd name="connsiteX3" fmla="*/ 0 w 4107073"/>
              <a:gd name="connsiteY3" fmla="*/ 914400 h 914400"/>
              <a:gd name="connsiteX0" fmla="*/ 2213109 w 4107073"/>
              <a:gd name="connsiteY0" fmla="*/ 0 h 918614"/>
              <a:gd name="connsiteX1" fmla="*/ 4107073 w 4107073"/>
              <a:gd name="connsiteY1" fmla="*/ 4214 h 918614"/>
              <a:gd name="connsiteX2" fmla="*/ 4107073 w 4107073"/>
              <a:gd name="connsiteY2" fmla="*/ 918614 h 918614"/>
              <a:gd name="connsiteX3" fmla="*/ 0 w 4107073"/>
              <a:gd name="connsiteY3" fmla="*/ 918614 h 918614"/>
              <a:gd name="connsiteX0" fmla="*/ 2213109 w 4107073"/>
              <a:gd name="connsiteY0" fmla="*/ 0 h 915805"/>
              <a:gd name="connsiteX1" fmla="*/ 4107073 w 4107073"/>
              <a:gd name="connsiteY1" fmla="*/ 1405 h 915805"/>
              <a:gd name="connsiteX2" fmla="*/ 4107073 w 4107073"/>
              <a:gd name="connsiteY2" fmla="*/ 915805 h 915805"/>
              <a:gd name="connsiteX3" fmla="*/ 0 w 4107073"/>
              <a:gd name="connsiteY3" fmla="*/ 915805 h 915805"/>
              <a:gd name="connsiteX0" fmla="*/ 2658011 w 4551975"/>
              <a:gd name="connsiteY0" fmla="*/ 0 h 915805"/>
              <a:gd name="connsiteX1" fmla="*/ 4551975 w 4551975"/>
              <a:gd name="connsiteY1" fmla="*/ 1405 h 915805"/>
              <a:gd name="connsiteX2" fmla="*/ 4551975 w 4551975"/>
              <a:gd name="connsiteY2" fmla="*/ 915805 h 915805"/>
              <a:gd name="connsiteX3" fmla="*/ 0 w 4551975"/>
              <a:gd name="connsiteY3" fmla="*/ 915805 h 915805"/>
              <a:gd name="connsiteX0" fmla="*/ 2185614 w 4551975"/>
              <a:gd name="connsiteY0" fmla="*/ 130 h 914400"/>
              <a:gd name="connsiteX1" fmla="*/ 4551975 w 4551975"/>
              <a:gd name="connsiteY1" fmla="*/ 0 h 914400"/>
              <a:gd name="connsiteX2" fmla="*/ 4551975 w 4551975"/>
              <a:gd name="connsiteY2" fmla="*/ 914400 h 914400"/>
              <a:gd name="connsiteX3" fmla="*/ 0 w 4551975"/>
              <a:gd name="connsiteY3" fmla="*/ 914400 h 914400"/>
            </a:gdLst>
            <a:ahLst/>
            <a:cxnLst>
              <a:cxn ang="0">
                <a:pos x="connsiteX0" y="connsiteY0"/>
              </a:cxn>
              <a:cxn ang="0">
                <a:pos x="connsiteX1" y="connsiteY1"/>
              </a:cxn>
              <a:cxn ang="0">
                <a:pos x="connsiteX2" y="connsiteY2"/>
              </a:cxn>
              <a:cxn ang="0">
                <a:pos x="connsiteX3" y="connsiteY3"/>
              </a:cxn>
            </a:cxnLst>
            <a:rect l="l" t="t" r="r" b="b"/>
            <a:pathLst>
              <a:path w="4551975" h="914400">
                <a:moveTo>
                  <a:pt x="2185614" y="130"/>
                </a:moveTo>
                <a:lnTo>
                  <a:pt x="4551975" y="0"/>
                </a:lnTo>
                <a:lnTo>
                  <a:pt x="4551975" y="914400"/>
                </a:lnTo>
                <a:lnTo>
                  <a:pt x="0" y="914400"/>
                </a:lnTo>
              </a:path>
            </a:pathLst>
          </a:custGeom>
          <a:noFill/>
          <a:ln w="19050">
            <a:solidFill>
              <a:srgbClr val="505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30" name="Rectangle 115">
            <a:extLst>
              <a:ext uri="{FF2B5EF4-FFF2-40B4-BE49-F238E27FC236}">
                <a16:creationId xmlns:a16="http://schemas.microsoft.com/office/drawing/2014/main" id="{87CC5EE9-EF81-47B5-BFD0-CFE67C683A9E}"/>
              </a:ext>
            </a:extLst>
          </p:cNvPr>
          <p:cNvSpPr/>
          <p:nvPr/>
        </p:nvSpPr>
        <p:spPr bwMode="auto">
          <a:xfrm>
            <a:off x="4830384" y="3791227"/>
            <a:ext cx="186624" cy="124614"/>
          </a:xfrm>
          <a:custGeom>
            <a:avLst/>
            <a:gdLst>
              <a:gd name="connsiteX0" fmla="*/ 0 w 168554"/>
              <a:gd name="connsiteY0" fmla="*/ 0 h 168554"/>
              <a:gd name="connsiteX1" fmla="*/ 168554 w 168554"/>
              <a:gd name="connsiteY1" fmla="*/ 0 h 168554"/>
              <a:gd name="connsiteX2" fmla="*/ 168554 w 168554"/>
              <a:gd name="connsiteY2" fmla="*/ 168554 h 168554"/>
              <a:gd name="connsiteX3" fmla="*/ 0 w 168554"/>
              <a:gd name="connsiteY3" fmla="*/ 168554 h 168554"/>
              <a:gd name="connsiteX4" fmla="*/ 0 w 168554"/>
              <a:gd name="connsiteY4" fmla="*/ 0 h 168554"/>
              <a:gd name="connsiteX0" fmla="*/ 0 w 168554"/>
              <a:gd name="connsiteY0" fmla="*/ 0 h 168554"/>
              <a:gd name="connsiteX1" fmla="*/ 168554 w 168554"/>
              <a:gd name="connsiteY1" fmla="*/ 0 h 168554"/>
              <a:gd name="connsiteX2" fmla="*/ 168554 w 168554"/>
              <a:gd name="connsiteY2" fmla="*/ 168554 h 168554"/>
              <a:gd name="connsiteX3" fmla="*/ 0 w 168554"/>
              <a:gd name="connsiteY3" fmla="*/ 168554 h 168554"/>
              <a:gd name="connsiteX4" fmla="*/ 91440 w 168554"/>
              <a:gd name="connsiteY4" fmla="*/ 91440 h 168554"/>
              <a:gd name="connsiteX0" fmla="*/ 168554 w 168554"/>
              <a:gd name="connsiteY0" fmla="*/ 0 h 168554"/>
              <a:gd name="connsiteX1" fmla="*/ 168554 w 168554"/>
              <a:gd name="connsiteY1" fmla="*/ 168554 h 168554"/>
              <a:gd name="connsiteX2" fmla="*/ 0 w 168554"/>
              <a:gd name="connsiteY2" fmla="*/ 168554 h 168554"/>
              <a:gd name="connsiteX3" fmla="*/ 91440 w 168554"/>
              <a:gd name="connsiteY3" fmla="*/ 91440 h 168554"/>
              <a:gd name="connsiteX0" fmla="*/ 168554 w 168554"/>
              <a:gd name="connsiteY0" fmla="*/ 0 h 168554"/>
              <a:gd name="connsiteX1" fmla="*/ 168554 w 168554"/>
              <a:gd name="connsiteY1" fmla="*/ 168554 h 168554"/>
              <a:gd name="connsiteX2" fmla="*/ 0 w 168554"/>
              <a:gd name="connsiteY2" fmla="*/ 168554 h 168554"/>
            </a:gdLst>
            <a:ahLst/>
            <a:cxnLst>
              <a:cxn ang="0">
                <a:pos x="connsiteX0" y="connsiteY0"/>
              </a:cxn>
              <a:cxn ang="0">
                <a:pos x="connsiteX1" y="connsiteY1"/>
              </a:cxn>
              <a:cxn ang="0">
                <a:pos x="connsiteX2" y="connsiteY2"/>
              </a:cxn>
            </a:cxnLst>
            <a:rect l="l" t="t" r="r" b="b"/>
            <a:pathLst>
              <a:path w="168554" h="168554">
                <a:moveTo>
                  <a:pt x="168554" y="0"/>
                </a:moveTo>
                <a:lnTo>
                  <a:pt x="168554" y="168554"/>
                </a:lnTo>
                <a:lnTo>
                  <a:pt x="0" y="168554"/>
                </a:lnTo>
              </a:path>
            </a:pathLst>
          </a:custGeom>
          <a:noFill/>
          <a:ln w="1905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931" name="Rectangle 115">
            <a:extLst>
              <a:ext uri="{FF2B5EF4-FFF2-40B4-BE49-F238E27FC236}">
                <a16:creationId xmlns:a16="http://schemas.microsoft.com/office/drawing/2014/main" id="{54947EA6-CE1D-4E47-BC34-EAB10EC124CE}"/>
              </a:ext>
            </a:extLst>
          </p:cNvPr>
          <p:cNvSpPr/>
          <p:nvPr/>
        </p:nvSpPr>
        <p:spPr bwMode="auto">
          <a:xfrm flipH="1">
            <a:off x="5056325" y="3788853"/>
            <a:ext cx="1326116" cy="124614"/>
          </a:xfrm>
          <a:custGeom>
            <a:avLst/>
            <a:gdLst>
              <a:gd name="connsiteX0" fmla="*/ 0 w 168554"/>
              <a:gd name="connsiteY0" fmla="*/ 0 h 168554"/>
              <a:gd name="connsiteX1" fmla="*/ 168554 w 168554"/>
              <a:gd name="connsiteY1" fmla="*/ 0 h 168554"/>
              <a:gd name="connsiteX2" fmla="*/ 168554 w 168554"/>
              <a:gd name="connsiteY2" fmla="*/ 168554 h 168554"/>
              <a:gd name="connsiteX3" fmla="*/ 0 w 168554"/>
              <a:gd name="connsiteY3" fmla="*/ 168554 h 168554"/>
              <a:gd name="connsiteX4" fmla="*/ 0 w 168554"/>
              <a:gd name="connsiteY4" fmla="*/ 0 h 168554"/>
              <a:gd name="connsiteX0" fmla="*/ 0 w 168554"/>
              <a:gd name="connsiteY0" fmla="*/ 0 h 168554"/>
              <a:gd name="connsiteX1" fmla="*/ 168554 w 168554"/>
              <a:gd name="connsiteY1" fmla="*/ 0 h 168554"/>
              <a:gd name="connsiteX2" fmla="*/ 168554 w 168554"/>
              <a:gd name="connsiteY2" fmla="*/ 168554 h 168554"/>
              <a:gd name="connsiteX3" fmla="*/ 0 w 168554"/>
              <a:gd name="connsiteY3" fmla="*/ 168554 h 168554"/>
              <a:gd name="connsiteX4" fmla="*/ 91440 w 168554"/>
              <a:gd name="connsiteY4" fmla="*/ 91440 h 168554"/>
              <a:gd name="connsiteX0" fmla="*/ 168554 w 168554"/>
              <a:gd name="connsiteY0" fmla="*/ 0 h 168554"/>
              <a:gd name="connsiteX1" fmla="*/ 168554 w 168554"/>
              <a:gd name="connsiteY1" fmla="*/ 168554 h 168554"/>
              <a:gd name="connsiteX2" fmla="*/ 0 w 168554"/>
              <a:gd name="connsiteY2" fmla="*/ 168554 h 168554"/>
              <a:gd name="connsiteX3" fmla="*/ 91440 w 168554"/>
              <a:gd name="connsiteY3" fmla="*/ 91440 h 168554"/>
              <a:gd name="connsiteX0" fmla="*/ 168554 w 168554"/>
              <a:gd name="connsiteY0" fmla="*/ 0 h 168554"/>
              <a:gd name="connsiteX1" fmla="*/ 168554 w 168554"/>
              <a:gd name="connsiteY1" fmla="*/ 168554 h 168554"/>
              <a:gd name="connsiteX2" fmla="*/ 0 w 168554"/>
              <a:gd name="connsiteY2" fmla="*/ 168554 h 168554"/>
            </a:gdLst>
            <a:ahLst/>
            <a:cxnLst>
              <a:cxn ang="0">
                <a:pos x="connsiteX0" y="connsiteY0"/>
              </a:cxn>
              <a:cxn ang="0">
                <a:pos x="connsiteX1" y="connsiteY1"/>
              </a:cxn>
              <a:cxn ang="0">
                <a:pos x="connsiteX2" y="connsiteY2"/>
              </a:cxn>
            </a:cxnLst>
            <a:rect l="l" t="t" r="r" b="b"/>
            <a:pathLst>
              <a:path w="168554" h="168554">
                <a:moveTo>
                  <a:pt x="168554" y="0"/>
                </a:moveTo>
                <a:lnTo>
                  <a:pt x="168554" y="168554"/>
                </a:lnTo>
                <a:lnTo>
                  <a:pt x="0" y="168554"/>
                </a:lnTo>
              </a:path>
            </a:pathLst>
          </a:custGeom>
          <a:noFill/>
          <a:ln w="19050">
            <a:solidFill>
              <a:srgbClr val="505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932" name="Graphic 931">
            <a:extLst>
              <a:ext uri="{FF2B5EF4-FFF2-40B4-BE49-F238E27FC236}">
                <a16:creationId xmlns:a16="http://schemas.microsoft.com/office/drawing/2014/main" id="{814A1447-59EC-4AC2-8D5A-CDDEF684660E}"/>
              </a:ext>
            </a:extLst>
          </p:cNvPr>
          <p:cNvPicPr>
            <a:picLocks noChangeAspect="1"/>
          </p:cNvPicPr>
          <p:nvPr/>
        </p:nvPicPr>
        <p:blipFill>
          <a:blip r:embed="rId35">
            <a:extLst>
              <a:ext uri="{96DAC541-7B7A-43D3-8B79-37D633B846F1}">
                <asvg:svgBlip xmlns:asvg="http://schemas.microsoft.com/office/drawing/2016/SVG/main" r:embed="rId36"/>
              </a:ext>
            </a:extLst>
          </a:blip>
          <a:stretch>
            <a:fillRect/>
          </a:stretch>
        </p:blipFill>
        <p:spPr>
          <a:xfrm rot="16200000">
            <a:off x="6186094" y="3864658"/>
            <a:ext cx="373956" cy="101989"/>
          </a:xfrm>
          <a:prstGeom prst="rect">
            <a:avLst/>
          </a:prstGeom>
        </p:spPr>
      </p:pic>
      <p:grpSp>
        <p:nvGrpSpPr>
          <p:cNvPr id="933" name="Group 932">
            <a:extLst>
              <a:ext uri="{FF2B5EF4-FFF2-40B4-BE49-F238E27FC236}">
                <a16:creationId xmlns:a16="http://schemas.microsoft.com/office/drawing/2014/main" id="{5B8BC3EB-D69A-4CFF-A5E1-E9DC588F9F2F}"/>
              </a:ext>
            </a:extLst>
          </p:cNvPr>
          <p:cNvGrpSpPr/>
          <p:nvPr/>
        </p:nvGrpSpPr>
        <p:grpSpPr>
          <a:xfrm>
            <a:off x="4940299" y="3547430"/>
            <a:ext cx="370338" cy="327772"/>
            <a:chOff x="4723767" y="3080378"/>
            <a:chExt cx="439858" cy="389301"/>
          </a:xfrm>
        </p:grpSpPr>
        <p:pic>
          <p:nvPicPr>
            <p:cNvPr id="934" name="Picture 933">
              <a:extLst>
                <a:ext uri="{FF2B5EF4-FFF2-40B4-BE49-F238E27FC236}">
                  <a16:creationId xmlns:a16="http://schemas.microsoft.com/office/drawing/2014/main" id="{C10050A3-6BA8-47BD-B6AB-9EC14878F6D4}"/>
                </a:ext>
              </a:extLst>
            </p:cNvPr>
            <p:cNvPicPr>
              <a:picLocks noChangeAspect="1"/>
            </p:cNvPicPr>
            <p:nvPr/>
          </p:nvPicPr>
          <p:blipFill rotWithShape="1">
            <a:blip r:embed="rId33" cstate="print">
              <a:duotone>
                <a:schemeClr val="accent1">
                  <a:shade val="45000"/>
                  <a:satMod val="135000"/>
                </a:schemeClr>
                <a:prstClr val="white"/>
              </a:duotone>
              <a:extLst>
                <a:ext uri="{28A0092B-C50C-407E-A947-70E740481C1C}">
                  <a14:useLocalDpi xmlns:a14="http://schemas.microsoft.com/office/drawing/2010/main" val="0"/>
                </a:ext>
              </a:extLst>
            </a:blip>
            <a:srcRect l="-2"/>
            <a:stretch/>
          </p:blipFill>
          <p:spPr>
            <a:xfrm>
              <a:off x="4908907" y="3123428"/>
              <a:ext cx="216369" cy="164753"/>
            </a:xfrm>
            <a:prstGeom prst="rect">
              <a:avLst/>
            </a:prstGeom>
          </p:spPr>
        </p:pic>
        <p:grpSp>
          <p:nvGrpSpPr>
            <p:cNvPr id="935" name="Group 934">
              <a:extLst>
                <a:ext uri="{FF2B5EF4-FFF2-40B4-BE49-F238E27FC236}">
                  <a16:creationId xmlns:a16="http://schemas.microsoft.com/office/drawing/2014/main" id="{148A6572-A9C9-4C0D-87E4-E05D16D32174}"/>
                </a:ext>
              </a:extLst>
            </p:cNvPr>
            <p:cNvGrpSpPr/>
            <p:nvPr/>
          </p:nvGrpSpPr>
          <p:grpSpPr>
            <a:xfrm>
              <a:off x="4723767" y="3080378"/>
              <a:ext cx="439858" cy="389301"/>
              <a:chOff x="3131835" y="4047725"/>
              <a:chExt cx="439858" cy="389301"/>
            </a:xfrm>
          </p:grpSpPr>
          <p:grpSp>
            <p:nvGrpSpPr>
              <p:cNvPr id="936" name="Group 935">
                <a:extLst>
                  <a:ext uri="{FF2B5EF4-FFF2-40B4-BE49-F238E27FC236}">
                    <a16:creationId xmlns:a16="http://schemas.microsoft.com/office/drawing/2014/main" id="{CDCB9E66-F4CF-4E5C-999B-F5D4B134C2DF}"/>
                  </a:ext>
                </a:extLst>
              </p:cNvPr>
              <p:cNvGrpSpPr/>
              <p:nvPr/>
            </p:nvGrpSpPr>
            <p:grpSpPr>
              <a:xfrm>
                <a:off x="3131835" y="4047725"/>
                <a:ext cx="182560" cy="348911"/>
                <a:chOff x="2136298" y="4226790"/>
                <a:chExt cx="196678" cy="375893"/>
              </a:xfrm>
            </p:grpSpPr>
            <p:sp>
              <p:nvSpPr>
                <p:cNvPr id="940" name="Rectangle 939">
                  <a:extLst>
                    <a:ext uri="{FF2B5EF4-FFF2-40B4-BE49-F238E27FC236}">
                      <a16:creationId xmlns:a16="http://schemas.microsoft.com/office/drawing/2014/main" id="{4E1E1A14-19B9-4963-BC68-52F90ED4BBF5}"/>
                    </a:ext>
                  </a:extLst>
                </p:cNvPr>
                <p:cNvSpPr/>
                <p:nvPr/>
              </p:nvSpPr>
              <p:spPr bwMode="auto">
                <a:xfrm>
                  <a:off x="2138191" y="4226790"/>
                  <a:ext cx="194785" cy="375893"/>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41" name="server">
                  <a:extLst>
                    <a:ext uri="{FF2B5EF4-FFF2-40B4-BE49-F238E27FC236}">
                      <a16:creationId xmlns:a16="http://schemas.microsoft.com/office/drawing/2014/main" id="{FFF02D45-1405-4B26-8E0A-3AAE19DBA95C}"/>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937" name="Oval 936">
                <a:extLst>
                  <a:ext uri="{FF2B5EF4-FFF2-40B4-BE49-F238E27FC236}">
                    <a16:creationId xmlns:a16="http://schemas.microsoft.com/office/drawing/2014/main" id="{C4168690-9727-4A31-B629-ACF253D16110}"/>
                  </a:ext>
                </a:extLst>
              </p:cNvPr>
              <p:cNvSpPr/>
              <p:nvPr/>
            </p:nvSpPr>
            <p:spPr bwMode="auto">
              <a:xfrm>
                <a:off x="3218521" y="4213899"/>
                <a:ext cx="223127" cy="22312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38" name="Picture 937">
                <a:extLst>
                  <a:ext uri="{FF2B5EF4-FFF2-40B4-BE49-F238E27FC236}">
                    <a16:creationId xmlns:a16="http://schemas.microsoft.com/office/drawing/2014/main" id="{CD282D14-22CC-47FB-8AD6-A70CC52F29DB}"/>
                  </a:ext>
                </a:extLst>
              </p:cNvPr>
              <p:cNvPicPr>
                <a:picLocks noChangeAspect="1"/>
              </p:cNvPicPr>
              <p:nvPr/>
            </p:nvPicPr>
            <p:blipFill rotWithShape="1">
              <a:blip r:embed="rId34" cstate="email">
                <a:extLst>
                  <a:ext uri="{28A0092B-C50C-407E-A947-70E740481C1C}">
                    <a14:useLocalDpi xmlns:a14="http://schemas.microsoft.com/office/drawing/2010/main"/>
                  </a:ext>
                </a:extLst>
              </a:blip>
              <a:srcRect r="83295"/>
              <a:stretch/>
            </p:blipFill>
            <p:spPr>
              <a:xfrm>
                <a:off x="3414387" y="4255363"/>
                <a:ext cx="157306" cy="137160"/>
              </a:xfrm>
              <a:prstGeom prst="rect">
                <a:avLst/>
              </a:prstGeom>
            </p:spPr>
          </p:pic>
          <p:sp>
            <p:nvSpPr>
              <p:cNvPr id="939" name="Freeform 6">
                <a:extLst>
                  <a:ext uri="{FF2B5EF4-FFF2-40B4-BE49-F238E27FC236}">
                    <a16:creationId xmlns:a16="http://schemas.microsoft.com/office/drawing/2014/main" id="{8844DE9A-E55A-4613-9A8A-06E4FF5C3EF2}"/>
                  </a:ext>
                </a:extLst>
              </p:cNvPr>
              <p:cNvSpPr>
                <a:spLocks noEditPoints="1"/>
              </p:cNvSpPr>
              <p:nvPr/>
            </p:nvSpPr>
            <p:spPr bwMode="auto">
              <a:xfrm>
                <a:off x="3256470" y="4258262"/>
                <a:ext cx="135502" cy="13406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06" tIns="146165" rIns="182706" bIns="146165" numCol="1" spcCol="0" rtlCol="0" fromWordArt="0" anchor="t" anchorCtr="0" forceAA="0" compatLnSpc="1">
                <a:prstTxWarp prst="textNoShape">
                  <a:avLst/>
                </a:prstTxWarp>
                <a:noAutofit/>
              </a:bodyPr>
              <a:lstStyle/>
              <a:p>
                <a:pPr marL="0" marR="0" lvl="0" indent="0" algn="ctr" defTabSz="913111" rtl="0" eaLnBrk="1" fontAlgn="base" latinLnBrk="0" hangingPunct="1">
                  <a:lnSpc>
                    <a:spcPct val="90000"/>
                  </a:lnSpc>
                  <a:spcBef>
                    <a:spcPct val="0"/>
                  </a:spcBef>
                  <a:spcAft>
                    <a:spcPct val="0"/>
                  </a:spcAft>
                  <a:buClrTx/>
                  <a:buSzTx/>
                  <a:buFontTx/>
                  <a:buNone/>
                  <a:tabLst/>
                  <a:defRPr/>
                </a:pPr>
                <a:endParaRPr kumimoji="0" lang="en-US" sz="1998" b="0" i="0" u="none" strike="noStrike" kern="1200" cap="none" spc="-50" normalizeH="0" baseline="0" noProof="0">
                  <a:ln>
                    <a:noFill/>
                  </a:ln>
                  <a:gradFill>
                    <a:gsLst>
                      <a:gs pos="1250">
                        <a:srgbClr val="EFEFEF"/>
                      </a:gs>
                      <a:gs pos="10417">
                        <a:srgbClr val="EFEFEF"/>
                      </a:gs>
                    </a:gsLst>
                    <a:lin ang="5400000" scaled="0"/>
                  </a:gradFill>
                  <a:effectLst/>
                  <a:uLnTx/>
                  <a:uFillTx/>
                  <a:latin typeface="Segoe UI Light"/>
                  <a:ea typeface="+mn-ea"/>
                  <a:cs typeface="+mn-cs"/>
                </a:endParaRPr>
              </a:p>
            </p:txBody>
          </p:sp>
        </p:grpSp>
      </p:grpSp>
      <p:sp>
        <p:nvSpPr>
          <p:cNvPr id="942" name="Rectangle 115">
            <a:extLst>
              <a:ext uri="{FF2B5EF4-FFF2-40B4-BE49-F238E27FC236}">
                <a16:creationId xmlns:a16="http://schemas.microsoft.com/office/drawing/2014/main" id="{34E9F111-9C21-4C00-BE78-8ADF738ACB0F}"/>
              </a:ext>
            </a:extLst>
          </p:cNvPr>
          <p:cNvSpPr/>
          <p:nvPr/>
        </p:nvSpPr>
        <p:spPr bwMode="auto">
          <a:xfrm>
            <a:off x="6172966" y="3073735"/>
            <a:ext cx="172138" cy="448687"/>
          </a:xfrm>
          <a:custGeom>
            <a:avLst/>
            <a:gdLst>
              <a:gd name="connsiteX0" fmla="*/ 0 w 168554"/>
              <a:gd name="connsiteY0" fmla="*/ 0 h 168554"/>
              <a:gd name="connsiteX1" fmla="*/ 168554 w 168554"/>
              <a:gd name="connsiteY1" fmla="*/ 0 h 168554"/>
              <a:gd name="connsiteX2" fmla="*/ 168554 w 168554"/>
              <a:gd name="connsiteY2" fmla="*/ 168554 h 168554"/>
              <a:gd name="connsiteX3" fmla="*/ 0 w 168554"/>
              <a:gd name="connsiteY3" fmla="*/ 168554 h 168554"/>
              <a:gd name="connsiteX4" fmla="*/ 0 w 168554"/>
              <a:gd name="connsiteY4" fmla="*/ 0 h 168554"/>
              <a:gd name="connsiteX0" fmla="*/ 0 w 168554"/>
              <a:gd name="connsiteY0" fmla="*/ 0 h 168554"/>
              <a:gd name="connsiteX1" fmla="*/ 168554 w 168554"/>
              <a:gd name="connsiteY1" fmla="*/ 0 h 168554"/>
              <a:gd name="connsiteX2" fmla="*/ 168554 w 168554"/>
              <a:gd name="connsiteY2" fmla="*/ 168554 h 168554"/>
              <a:gd name="connsiteX3" fmla="*/ 0 w 168554"/>
              <a:gd name="connsiteY3" fmla="*/ 168554 h 168554"/>
              <a:gd name="connsiteX4" fmla="*/ 91440 w 168554"/>
              <a:gd name="connsiteY4" fmla="*/ 91440 h 168554"/>
              <a:gd name="connsiteX0" fmla="*/ 168554 w 168554"/>
              <a:gd name="connsiteY0" fmla="*/ 0 h 168554"/>
              <a:gd name="connsiteX1" fmla="*/ 168554 w 168554"/>
              <a:gd name="connsiteY1" fmla="*/ 168554 h 168554"/>
              <a:gd name="connsiteX2" fmla="*/ 0 w 168554"/>
              <a:gd name="connsiteY2" fmla="*/ 168554 h 168554"/>
              <a:gd name="connsiteX3" fmla="*/ 91440 w 168554"/>
              <a:gd name="connsiteY3" fmla="*/ 91440 h 168554"/>
              <a:gd name="connsiteX0" fmla="*/ 168554 w 168554"/>
              <a:gd name="connsiteY0" fmla="*/ 0 h 168554"/>
              <a:gd name="connsiteX1" fmla="*/ 168554 w 168554"/>
              <a:gd name="connsiteY1" fmla="*/ 168554 h 168554"/>
              <a:gd name="connsiteX2" fmla="*/ 0 w 168554"/>
              <a:gd name="connsiteY2" fmla="*/ 168554 h 168554"/>
            </a:gdLst>
            <a:ahLst/>
            <a:cxnLst>
              <a:cxn ang="0">
                <a:pos x="connsiteX0" y="connsiteY0"/>
              </a:cxn>
              <a:cxn ang="0">
                <a:pos x="connsiteX1" y="connsiteY1"/>
              </a:cxn>
              <a:cxn ang="0">
                <a:pos x="connsiteX2" y="connsiteY2"/>
              </a:cxn>
            </a:cxnLst>
            <a:rect l="l" t="t" r="r" b="b"/>
            <a:pathLst>
              <a:path w="168554" h="168554">
                <a:moveTo>
                  <a:pt x="168554" y="0"/>
                </a:moveTo>
                <a:lnTo>
                  <a:pt x="168554" y="168554"/>
                </a:lnTo>
                <a:lnTo>
                  <a:pt x="0" y="168554"/>
                </a:lnTo>
              </a:path>
            </a:pathLst>
          </a:custGeom>
          <a:noFill/>
          <a:ln w="19050">
            <a:solidFill>
              <a:srgbClr val="505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943" name="Rectangle 115">
            <a:extLst>
              <a:ext uri="{FF2B5EF4-FFF2-40B4-BE49-F238E27FC236}">
                <a16:creationId xmlns:a16="http://schemas.microsoft.com/office/drawing/2014/main" id="{BEE37971-8279-433C-B64B-DA4B44CFFCC8}"/>
              </a:ext>
            </a:extLst>
          </p:cNvPr>
          <p:cNvSpPr/>
          <p:nvPr/>
        </p:nvSpPr>
        <p:spPr bwMode="auto">
          <a:xfrm flipV="1">
            <a:off x="6171305" y="3568728"/>
            <a:ext cx="217478" cy="152729"/>
          </a:xfrm>
          <a:custGeom>
            <a:avLst/>
            <a:gdLst>
              <a:gd name="connsiteX0" fmla="*/ 0 w 168554"/>
              <a:gd name="connsiteY0" fmla="*/ 0 h 168554"/>
              <a:gd name="connsiteX1" fmla="*/ 168554 w 168554"/>
              <a:gd name="connsiteY1" fmla="*/ 0 h 168554"/>
              <a:gd name="connsiteX2" fmla="*/ 168554 w 168554"/>
              <a:gd name="connsiteY2" fmla="*/ 168554 h 168554"/>
              <a:gd name="connsiteX3" fmla="*/ 0 w 168554"/>
              <a:gd name="connsiteY3" fmla="*/ 168554 h 168554"/>
              <a:gd name="connsiteX4" fmla="*/ 0 w 168554"/>
              <a:gd name="connsiteY4" fmla="*/ 0 h 168554"/>
              <a:gd name="connsiteX0" fmla="*/ 0 w 168554"/>
              <a:gd name="connsiteY0" fmla="*/ 0 h 168554"/>
              <a:gd name="connsiteX1" fmla="*/ 168554 w 168554"/>
              <a:gd name="connsiteY1" fmla="*/ 0 h 168554"/>
              <a:gd name="connsiteX2" fmla="*/ 168554 w 168554"/>
              <a:gd name="connsiteY2" fmla="*/ 168554 h 168554"/>
              <a:gd name="connsiteX3" fmla="*/ 0 w 168554"/>
              <a:gd name="connsiteY3" fmla="*/ 168554 h 168554"/>
              <a:gd name="connsiteX4" fmla="*/ 91440 w 168554"/>
              <a:gd name="connsiteY4" fmla="*/ 91440 h 168554"/>
              <a:gd name="connsiteX0" fmla="*/ 168554 w 168554"/>
              <a:gd name="connsiteY0" fmla="*/ 0 h 168554"/>
              <a:gd name="connsiteX1" fmla="*/ 168554 w 168554"/>
              <a:gd name="connsiteY1" fmla="*/ 168554 h 168554"/>
              <a:gd name="connsiteX2" fmla="*/ 0 w 168554"/>
              <a:gd name="connsiteY2" fmla="*/ 168554 h 168554"/>
              <a:gd name="connsiteX3" fmla="*/ 91440 w 168554"/>
              <a:gd name="connsiteY3" fmla="*/ 91440 h 168554"/>
              <a:gd name="connsiteX0" fmla="*/ 168554 w 168554"/>
              <a:gd name="connsiteY0" fmla="*/ 0 h 168554"/>
              <a:gd name="connsiteX1" fmla="*/ 168554 w 168554"/>
              <a:gd name="connsiteY1" fmla="*/ 168554 h 168554"/>
              <a:gd name="connsiteX2" fmla="*/ 0 w 168554"/>
              <a:gd name="connsiteY2" fmla="*/ 168554 h 168554"/>
            </a:gdLst>
            <a:ahLst/>
            <a:cxnLst>
              <a:cxn ang="0">
                <a:pos x="connsiteX0" y="connsiteY0"/>
              </a:cxn>
              <a:cxn ang="0">
                <a:pos x="connsiteX1" y="connsiteY1"/>
              </a:cxn>
              <a:cxn ang="0">
                <a:pos x="connsiteX2" y="connsiteY2"/>
              </a:cxn>
            </a:cxnLst>
            <a:rect l="l" t="t" r="r" b="b"/>
            <a:pathLst>
              <a:path w="168554" h="168554">
                <a:moveTo>
                  <a:pt x="168554" y="0"/>
                </a:moveTo>
                <a:lnTo>
                  <a:pt x="168554" y="168554"/>
                </a:lnTo>
                <a:lnTo>
                  <a:pt x="0" y="168554"/>
                </a:lnTo>
              </a:path>
            </a:pathLst>
          </a:custGeom>
          <a:noFill/>
          <a:ln w="19050">
            <a:solidFill>
              <a:srgbClr val="505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944" name="Graphic 943">
            <a:extLst>
              <a:ext uri="{FF2B5EF4-FFF2-40B4-BE49-F238E27FC236}">
                <a16:creationId xmlns:a16="http://schemas.microsoft.com/office/drawing/2014/main" id="{FE0BC2C2-692B-489A-8DD2-5307BBC518A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290885" y="3617842"/>
            <a:ext cx="155363" cy="144264"/>
          </a:xfrm>
          <a:prstGeom prst="rect">
            <a:avLst/>
          </a:prstGeom>
        </p:spPr>
      </p:pic>
      <p:grpSp>
        <p:nvGrpSpPr>
          <p:cNvPr id="945" name="Group 944">
            <a:extLst>
              <a:ext uri="{FF2B5EF4-FFF2-40B4-BE49-F238E27FC236}">
                <a16:creationId xmlns:a16="http://schemas.microsoft.com/office/drawing/2014/main" id="{FE1CB094-2F03-44E2-8E0E-B076616A1164}"/>
              </a:ext>
            </a:extLst>
          </p:cNvPr>
          <p:cNvGrpSpPr/>
          <p:nvPr/>
        </p:nvGrpSpPr>
        <p:grpSpPr>
          <a:xfrm>
            <a:off x="2479889" y="3223015"/>
            <a:ext cx="1164272" cy="187645"/>
            <a:chOff x="2479889" y="3223015"/>
            <a:chExt cx="1164272" cy="187645"/>
          </a:xfrm>
        </p:grpSpPr>
        <p:sp>
          <p:nvSpPr>
            <p:cNvPr id="946" name="Rectangle 945">
              <a:extLst>
                <a:ext uri="{FF2B5EF4-FFF2-40B4-BE49-F238E27FC236}">
                  <a16:creationId xmlns:a16="http://schemas.microsoft.com/office/drawing/2014/main" id="{096544A9-90B6-4F17-A894-E345A89792E2}"/>
                </a:ext>
              </a:extLst>
            </p:cNvPr>
            <p:cNvSpPr/>
            <p:nvPr/>
          </p:nvSpPr>
          <p:spPr>
            <a:xfrm>
              <a:off x="2479889" y="3223015"/>
              <a:ext cx="1164272" cy="187645"/>
            </a:xfrm>
            <a:prstGeom prst="rect">
              <a:avLst/>
            </a:prstGeom>
            <a:solidFill>
              <a:schemeClr val="bg1"/>
            </a:solidFill>
            <a:ln w="14224">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lIns="137160" tIns="9144" rIns="45720" bIns="9144" rtlCol="0" anchor="ctr">
              <a:noAutofit/>
            </a:bodyPr>
            <a:lstStyle/>
            <a:p>
              <a:pPr marL="114300" marR="0" lvl="0" indent="0" algn="l" defTabSz="914400" rtl="0" eaLnBrk="1" fontAlgn="auto" latinLnBrk="0" hangingPunct="1">
                <a:lnSpc>
                  <a:spcPct val="97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NGFW</a:t>
              </a:r>
            </a:p>
          </p:txBody>
        </p:sp>
        <p:pic>
          <p:nvPicPr>
            <p:cNvPr id="947" name="Graphic 946">
              <a:extLst>
                <a:ext uri="{FF2B5EF4-FFF2-40B4-BE49-F238E27FC236}">
                  <a16:creationId xmlns:a16="http://schemas.microsoft.com/office/drawing/2014/main" id="{4E6F8095-73FF-41D1-B529-FF9029517B6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412268" y="3248214"/>
              <a:ext cx="155363" cy="144264"/>
            </a:xfrm>
            <a:prstGeom prst="rect">
              <a:avLst/>
            </a:prstGeom>
          </p:spPr>
        </p:pic>
        <p:sp>
          <p:nvSpPr>
            <p:cNvPr id="948" name="Commitments_EC4D">
              <a:extLst>
                <a:ext uri="{FF2B5EF4-FFF2-40B4-BE49-F238E27FC236}">
                  <a16:creationId xmlns:a16="http://schemas.microsoft.com/office/drawing/2014/main" id="{4E13A250-A858-41B5-BD3F-5C00FF86A185}"/>
                </a:ext>
              </a:extLst>
            </p:cNvPr>
            <p:cNvSpPr>
              <a:spLocks noChangeAspect="1" noEditPoints="1"/>
            </p:cNvSpPr>
            <p:nvPr/>
          </p:nvSpPr>
          <p:spPr bwMode="auto">
            <a:xfrm>
              <a:off x="2541886" y="3261821"/>
              <a:ext cx="110871" cy="109728"/>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95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9144" rIns="91440" bIns="914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pic>
        <p:nvPicPr>
          <p:cNvPr id="949" name="Graphic 948">
            <a:extLst>
              <a:ext uri="{FF2B5EF4-FFF2-40B4-BE49-F238E27FC236}">
                <a16:creationId xmlns:a16="http://schemas.microsoft.com/office/drawing/2014/main" id="{76BDD598-C545-4D72-A56F-08CD022EADF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297925" y="3060980"/>
            <a:ext cx="155363" cy="144264"/>
          </a:xfrm>
          <a:prstGeom prst="rect">
            <a:avLst/>
          </a:prstGeom>
        </p:spPr>
      </p:pic>
      <p:grpSp>
        <p:nvGrpSpPr>
          <p:cNvPr id="950" name="Group 949">
            <a:extLst>
              <a:ext uri="{FF2B5EF4-FFF2-40B4-BE49-F238E27FC236}">
                <a16:creationId xmlns:a16="http://schemas.microsoft.com/office/drawing/2014/main" id="{75F1962E-6F51-4581-8E11-8E7E062B0A22}"/>
              </a:ext>
            </a:extLst>
          </p:cNvPr>
          <p:cNvGrpSpPr/>
          <p:nvPr/>
        </p:nvGrpSpPr>
        <p:grpSpPr>
          <a:xfrm>
            <a:off x="2472457" y="3458316"/>
            <a:ext cx="833053" cy="527412"/>
            <a:chOff x="2144445" y="2968032"/>
            <a:chExt cx="879313" cy="527412"/>
          </a:xfrm>
        </p:grpSpPr>
        <p:sp>
          <p:nvSpPr>
            <p:cNvPr id="951" name="Rectangle 950">
              <a:extLst>
                <a:ext uri="{FF2B5EF4-FFF2-40B4-BE49-F238E27FC236}">
                  <a16:creationId xmlns:a16="http://schemas.microsoft.com/office/drawing/2014/main" id="{ACD7773E-1032-40A5-BBB0-CDA4F22BE0ED}"/>
                </a:ext>
              </a:extLst>
            </p:cNvPr>
            <p:cNvSpPr/>
            <p:nvPr/>
          </p:nvSpPr>
          <p:spPr>
            <a:xfrm>
              <a:off x="2144445" y="3342645"/>
              <a:ext cx="879312" cy="152799"/>
            </a:xfrm>
            <a:prstGeom prst="rect">
              <a:avLst/>
            </a:prstGeom>
            <a:solidFill>
              <a:schemeClr val="bg1"/>
            </a:solidFill>
            <a:ln w="14224">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lIns="137160" tIns="9144" rIns="45720" bIns="9144" rtlCol="0" anchor="ctr">
              <a:spAutoFit/>
            </a:bodyPr>
            <a:lstStyle/>
            <a:p>
              <a:pPr marL="114300" marR="0" lvl="0" indent="0" algn="l" defTabSz="914400" rtl="0" eaLnBrk="1" fontAlgn="auto" latinLnBrk="0" hangingPunct="1">
                <a:lnSpc>
                  <a:spcPct val="97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IPS/IDS</a:t>
              </a:r>
            </a:p>
          </p:txBody>
        </p:sp>
        <p:sp>
          <p:nvSpPr>
            <p:cNvPr id="952" name="Rectangle 951">
              <a:extLst>
                <a:ext uri="{FF2B5EF4-FFF2-40B4-BE49-F238E27FC236}">
                  <a16:creationId xmlns:a16="http://schemas.microsoft.com/office/drawing/2014/main" id="{D7A38471-D39C-4EF7-88DF-695FA65B3ADA}"/>
                </a:ext>
              </a:extLst>
            </p:cNvPr>
            <p:cNvSpPr/>
            <p:nvPr/>
          </p:nvSpPr>
          <p:spPr>
            <a:xfrm>
              <a:off x="2144446" y="2968032"/>
              <a:ext cx="879312" cy="152799"/>
            </a:xfrm>
            <a:prstGeom prst="rect">
              <a:avLst/>
            </a:prstGeom>
            <a:solidFill>
              <a:schemeClr val="bg1"/>
            </a:solidFill>
            <a:ln w="14224">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lIns="137160" tIns="9144" rIns="45720" bIns="9144" rtlCol="0" anchor="ctr">
              <a:spAutoFit/>
            </a:bodyPr>
            <a:lstStyle/>
            <a:p>
              <a:pPr marL="114300" marR="0" lvl="0" indent="0" algn="l" defTabSz="914400" rtl="0" eaLnBrk="1" fontAlgn="auto" latinLnBrk="0" hangingPunct="1">
                <a:lnSpc>
                  <a:spcPct val="97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Edge DLP</a:t>
              </a:r>
            </a:p>
          </p:txBody>
        </p:sp>
        <p:sp>
          <p:nvSpPr>
            <p:cNvPr id="953" name="Rectangle 952">
              <a:extLst>
                <a:ext uri="{FF2B5EF4-FFF2-40B4-BE49-F238E27FC236}">
                  <a16:creationId xmlns:a16="http://schemas.microsoft.com/office/drawing/2014/main" id="{C792D33F-F708-4A34-84B4-70C4FA054117}"/>
                </a:ext>
              </a:extLst>
            </p:cNvPr>
            <p:cNvSpPr/>
            <p:nvPr/>
          </p:nvSpPr>
          <p:spPr>
            <a:xfrm>
              <a:off x="2144446" y="3154662"/>
              <a:ext cx="879312" cy="152799"/>
            </a:xfrm>
            <a:prstGeom prst="rect">
              <a:avLst/>
            </a:prstGeom>
            <a:solidFill>
              <a:schemeClr val="bg1"/>
            </a:solidFill>
            <a:ln w="14224">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lIns="137160" tIns="9144" rIns="45720" bIns="9144" rtlCol="0" anchor="ctr">
              <a:spAutoFit/>
            </a:bodyPr>
            <a:lstStyle/>
            <a:p>
              <a:pPr marL="114300" marR="0" lvl="0" indent="0" algn="l" defTabSz="914400" rtl="0" eaLnBrk="1" fontAlgn="auto" latinLnBrk="0" hangingPunct="1">
                <a:lnSpc>
                  <a:spcPct val="97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SSL Proxy</a:t>
              </a:r>
            </a:p>
          </p:txBody>
        </p:sp>
        <p:sp>
          <p:nvSpPr>
            <p:cNvPr id="954" name="Commitments_EC4D">
              <a:extLst>
                <a:ext uri="{FF2B5EF4-FFF2-40B4-BE49-F238E27FC236}">
                  <a16:creationId xmlns:a16="http://schemas.microsoft.com/office/drawing/2014/main" id="{326EF67D-7C96-481D-819D-4420477ADB4C}"/>
                </a:ext>
              </a:extLst>
            </p:cNvPr>
            <p:cNvSpPr>
              <a:spLocks noChangeAspect="1" noEditPoints="1"/>
            </p:cNvSpPr>
            <p:nvPr/>
          </p:nvSpPr>
          <p:spPr bwMode="auto">
            <a:xfrm>
              <a:off x="2223657" y="2986641"/>
              <a:ext cx="117028" cy="109728"/>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95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9144" rIns="91440" bIns="914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955" name="Commitments_EC4D">
              <a:extLst>
                <a:ext uri="{FF2B5EF4-FFF2-40B4-BE49-F238E27FC236}">
                  <a16:creationId xmlns:a16="http://schemas.microsoft.com/office/drawing/2014/main" id="{F49A51C7-8A99-4745-8FB7-68C39AF156C4}"/>
                </a:ext>
              </a:extLst>
            </p:cNvPr>
            <p:cNvSpPr>
              <a:spLocks noChangeAspect="1" noEditPoints="1"/>
            </p:cNvSpPr>
            <p:nvPr/>
          </p:nvSpPr>
          <p:spPr bwMode="auto">
            <a:xfrm>
              <a:off x="2210247" y="3186837"/>
              <a:ext cx="117028" cy="109728"/>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95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9144" rIns="91440" bIns="914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956" name="Commitments_EC4D">
              <a:extLst>
                <a:ext uri="{FF2B5EF4-FFF2-40B4-BE49-F238E27FC236}">
                  <a16:creationId xmlns:a16="http://schemas.microsoft.com/office/drawing/2014/main" id="{8BB3CAA1-3C61-4098-B095-B9E57DD9C161}"/>
                </a:ext>
              </a:extLst>
            </p:cNvPr>
            <p:cNvSpPr>
              <a:spLocks noChangeAspect="1" noEditPoints="1"/>
            </p:cNvSpPr>
            <p:nvPr/>
          </p:nvSpPr>
          <p:spPr bwMode="auto">
            <a:xfrm>
              <a:off x="2222036" y="3372522"/>
              <a:ext cx="117028" cy="109728"/>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95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9144" rIns="91440" bIns="914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cxnSp>
        <p:nvCxnSpPr>
          <p:cNvPr id="957" name="Connector: Elbow 956">
            <a:extLst>
              <a:ext uri="{FF2B5EF4-FFF2-40B4-BE49-F238E27FC236}">
                <a16:creationId xmlns:a16="http://schemas.microsoft.com/office/drawing/2014/main" id="{34C2053D-5489-4B11-B916-62F23EE40985}"/>
              </a:ext>
            </a:extLst>
          </p:cNvPr>
          <p:cNvCxnSpPr>
            <a:cxnSpLocks/>
            <a:endCxn id="769" idx="1"/>
          </p:cNvCxnSpPr>
          <p:nvPr/>
        </p:nvCxnSpPr>
        <p:spPr>
          <a:xfrm rot="16200000" flipH="1">
            <a:off x="1174880" y="2710340"/>
            <a:ext cx="1664037" cy="116460"/>
          </a:xfrm>
          <a:prstGeom prst="bentConnector2">
            <a:avLst/>
          </a:prstGeom>
          <a:ln w="19050">
            <a:solidFill>
              <a:schemeClr val="tx1">
                <a:lumMod val="60000"/>
                <a:lumOff val="40000"/>
              </a:schemeClr>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958" name="Straight Connector 957">
            <a:extLst>
              <a:ext uri="{FF2B5EF4-FFF2-40B4-BE49-F238E27FC236}">
                <a16:creationId xmlns:a16="http://schemas.microsoft.com/office/drawing/2014/main" id="{6580A57C-C2D6-4904-9D7F-1ECDA74C3522}"/>
              </a:ext>
            </a:extLst>
          </p:cNvPr>
          <p:cNvCxnSpPr>
            <a:cxnSpLocks/>
          </p:cNvCxnSpPr>
          <p:nvPr/>
        </p:nvCxnSpPr>
        <p:spPr>
          <a:xfrm>
            <a:off x="1545537" y="3176632"/>
            <a:ext cx="0" cy="153525"/>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59" name="TextBox 958">
            <a:extLst>
              <a:ext uri="{FF2B5EF4-FFF2-40B4-BE49-F238E27FC236}">
                <a16:creationId xmlns:a16="http://schemas.microsoft.com/office/drawing/2014/main" id="{564A66FF-F0EF-44C4-93CA-CCBF7C898AD0}"/>
              </a:ext>
            </a:extLst>
          </p:cNvPr>
          <p:cNvSpPr txBox="1"/>
          <p:nvPr/>
        </p:nvSpPr>
        <p:spPr>
          <a:xfrm>
            <a:off x="389074" y="3570555"/>
            <a:ext cx="1241045" cy="253916"/>
          </a:xfrm>
          <a:prstGeom prst="rect">
            <a:avLst/>
          </a:prstGeom>
          <a:noFill/>
        </p:spPr>
        <p:txBody>
          <a:bodyPr wrap="none" rtlCol="0">
            <a:spAutoFit/>
          </a:bodyPr>
          <a:lstStyle>
            <a:defPPr>
              <a:defRPr lang="en-US"/>
            </a:defPPr>
            <a:lvl1pPr marR="0" lvl="0" indent="0" algn="ctr" fontAlgn="auto">
              <a:lnSpc>
                <a:spcPct val="100000"/>
              </a:lnSpc>
              <a:spcBef>
                <a:spcPts val="0"/>
              </a:spcBef>
              <a:spcAft>
                <a:spcPts val="0"/>
              </a:spcAft>
              <a:buClrTx/>
              <a:buSzTx/>
              <a:buFontTx/>
              <a:buNone/>
              <a:tabLst/>
              <a:defRPr sz="1100" b="1">
                <a:gradFill>
                  <a:gsLst>
                    <a:gs pos="0">
                      <a:schemeClr val="tx1"/>
                    </a:gs>
                    <a:gs pos="100000">
                      <a:schemeClr val="tx1"/>
                    </a:gs>
                  </a:gsLst>
                  <a:lin ang="5400000" scaled="1"/>
                </a:gradFill>
                <a:latin typeface="Segoe"/>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gradFill>
                  <a:gsLst>
                    <a:gs pos="0">
                      <a:srgbClr val="505050"/>
                    </a:gs>
                    <a:gs pos="100000">
                      <a:srgbClr val="505050"/>
                    </a:gs>
                  </a:gsLst>
                  <a:lin ang="5400000" scaled="1"/>
                </a:gradFill>
                <a:effectLst/>
                <a:uLnTx/>
                <a:uFillTx/>
                <a:latin typeface="Segoe"/>
                <a:ea typeface="+mn-ea"/>
                <a:cs typeface="+mn-cs"/>
              </a:rPr>
              <a:t>Managed Clients</a:t>
            </a:r>
            <a:endParaRPr kumimoji="0" lang="en-US" sz="1100" b="1" i="0" u="none" strike="noStrike" kern="1200" cap="none" spc="0" normalizeH="0" baseline="0" noProof="0">
              <a:ln>
                <a:noFill/>
              </a:ln>
              <a:gradFill>
                <a:gsLst>
                  <a:gs pos="0">
                    <a:srgbClr val="505050"/>
                  </a:gs>
                  <a:gs pos="100000">
                    <a:srgbClr val="505050"/>
                  </a:gs>
                </a:gsLst>
                <a:lin ang="5400000" scaled="1"/>
              </a:gradFill>
              <a:effectLst/>
              <a:uLnTx/>
              <a:uFillTx/>
              <a:latin typeface="Segoe"/>
              <a:ea typeface="+mn-ea"/>
              <a:cs typeface="+mn-cs"/>
            </a:endParaRPr>
          </a:p>
        </p:txBody>
      </p:sp>
      <p:sp>
        <p:nvSpPr>
          <p:cNvPr id="960" name="Rectangle 959">
            <a:extLst>
              <a:ext uri="{FF2B5EF4-FFF2-40B4-BE49-F238E27FC236}">
                <a16:creationId xmlns:a16="http://schemas.microsoft.com/office/drawing/2014/main" id="{9B71716D-A63E-45F3-BA87-5031FE96031A}"/>
              </a:ext>
            </a:extLst>
          </p:cNvPr>
          <p:cNvSpPr/>
          <p:nvPr/>
        </p:nvSpPr>
        <p:spPr>
          <a:xfrm>
            <a:off x="273252" y="2128487"/>
            <a:ext cx="1521377" cy="257763"/>
          </a:xfrm>
          <a:prstGeom prst="rect">
            <a:avLst/>
          </a:prstGeom>
          <a:solidFill>
            <a:schemeClr val="tx2"/>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75" b="1" i="0" u="none" strike="noStrike" kern="1200" cap="none" spc="0" normalizeH="0" baseline="0" noProof="0">
                <a:ln>
                  <a:noFill/>
                </a:ln>
                <a:gradFill>
                  <a:gsLst>
                    <a:gs pos="0">
                      <a:srgbClr val="FFFFFF"/>
                    </a:gs>
                    <a:gs pos="100000">
                      <a:srgbClr val="FFFFFF"/>
                    </a:gs>
                  </a:gsLst>
                  <a:lin ang="5400000" scaled="1"/>
                </a:gradFill>
                <a:effectLst/>
                <a:uLnTx/>
                <a:uFillTx/>
                <a:latin typeface="Segoe"/>
                <a:ea typeface="+mn-ea"/>
                <a:cs typeface="+mn-cs"/>
              </a:rPr>
              <a:t>Clients</a:t>
            </a:r>
          </a:p>
        </p:txBody>
      </p:sp>
      <p:cxnSp>
        <p:nvCxnSpPr>
          <p:cNvPr id="961" name="Connector: Elbow 960">
            <a:extLst>
              <a:ext uri="{FF2B5EF4-FFF2-40B4-BE49-F238E27FC236}">
                <a16:creationId xmlns:a16="http://schemas.microsoft.com/office/drawing/2014/main" id="{53BAFB70-29D1-45C2-A1D6-67ABEC7267E6}"/>
              </a:ext>
            </a:extLst>
          </p:cNvPr>
          <p:cNvCxnSpPr>
            <a:cxnSpLocks/>
            <a:stCxn id="1023" idx="3"/>
            <a:endCxn id="867" idx="3"/>
          </p:cNvCxnSpPr>
          <p:nvPr/>
        </p:nvCxnSpPr>
        <p:spPr>
          <a:xfrm>
            <a:off x="1782931" y="3391149"/>
            <a:ext cx="9074" cy="928933"/>
          </a:xfrm>
          <a:prstGeom prst="bentConnector3">
            <a:avLst>
              <a:gd name="adj1" fmla="val 1275667"/>
            </a:avLst>
          </a:prstGeom>
          <a:solidFill>
            <a:schemeClr val="bg1"/>
          </a:solid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cxnSp>
      <p:sp>
        <p:nvSpPr>
          <p:cNvPr id="962" name="Rectangle 961">
            <a:hlinkClick r:id="rId37" tooltip="Windows 10 IoT Core and Windows 10 IoT Enterprise provide a secure solution for IoT devices with flexibility to support headless, ARM-based devices or powerful, Win32-driven devices."/>
            <a:extLst>
              <a:ext uri="{FF2B5EF4-FFF2-40B4-BE49-F238E27FC236}">
                <a16:creationId xmlns:a16="http://schemas.microsoft.com/office/drawing/2014/main" id="{3B1AD419-3BE4-4DB0-B70F-D59D05CCE4C6}"/>
              </a:ext>
            </a:extLst>
          </p:cNvPr>
          <p:cNvSpPr/>
          <p:nvPr/>
        </p:nvSpPr>
        <p:spPr>
          <a:xfrm>
            <a:off x="2120878" y="5859048"/>
            <a:ext cx="969115" cy="211725"/>
          </a:xfrm>
          <a:prstGeom prst="rect">
            <a:avLst/>
          </a:prstGeom>
          <a:solidFill>
            <a:schemeClr val="bg1"/>
          </a:solid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ctr">
            <a:spAutoFit/>
          </a:bodyPr>
          <a:lstStyle/>
          <a:p>
            <a:pPr marL="0" marR="0" lvl="0" indent="0" algn="ctr" defTabSz="914400" rtl="0" eaLnBrk="1" fontAlgn="auto" latinLnBrk="0" hangingPunct="1">
              <a:lnSpc>
                <a:spcPct val="97000"/>
              </a:lnSpc>
              <a:spcBef>
                <a:spcPts val="0"/>
              </a:spcBef>
              <a:spcAft>
                <a:spcPts val="0"/>
              </a:spcAft>
              <a:buClrTx/>
              <a:buSzTx/>
              <a:buFontTx/>
              <a:buNone/>
              <a:tabLst/>
              <a:defRPr/>
            </a:pPr>
            <a:r>
              <a:rPr kumimoji="0" lang="en-US" sz="75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Windows 10 IoT</a:t>
            </a:r>
          </a:p>
        </p:txBody>
      </p:sp>
      <p:sp>
        <p:nvSpPr>
          <p:cNvPr id="963" name="Rectangle 962">
            <a:hlinkClick r:id="rId38" tooltip="Azure IoT Central is a fully managed IoT SaaS (software-as-a-service) solution that makes it easy to connect, monitor and manage your IoT assets at scale, so you can create deep insights from your IoT data and take informed action. "/>
            <a:extLst>
              <a:ext uri="{FF2B5EF4-FFF2-40B4-BE49-F238E27FC236}">
                <a16:creationId xmlns:a16="http://schemas.microsoft.com/office/drawing/2014/main" id="{3AE2AD16-1647-4CFA-8730-6D3514AC3DCF}"/>
              </a:ext>
            </a:extLst>
          </p:cNvPr>
          <p:cNvSpPr/>
          <p:nvPr/>
        </p:nvSpPr>
        <p:spPr>
          <a:xfrm>
            <a:off x="2122975" y="6127267"/>
            <a:ext cx="969115" cy="204287"/>
          </a:xfrm>
          <a:prstGeom prst="rect">
            <a:avLst/>
          </a:prstGeom>
          <a:solidFill>
            <a:schemeClr val="bg1"/>
          </a:solid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ctr">
            <a:spAutoFit/>
          </a:bodyPr>
          <a:lstStyle/>
          <a:p>
            <a:pPr marL="0" marR="0" lvl="0" indent="0" algn="ctr" defTabSz="914400" rtl="0" eaLnBrk="1" fontAlgn="auto" latinLnBrk="0" hangingPunct="1">
              <a:lnSpc>
                <a:spcPct val="97000"/>
              </a:lnSpc>
              <a:spcBef>
                <a:spcPts val="0"/>
              </a:spcBef>
              <a:spcAft>
                <a:spcPts val="0"/>
              </a:spcAft>
              <a:buClrTx/>
              <a:buSzTx/>
              <a:buFontTx/>
              <a:buNone/>
              <a:tabLst/>
              <a:defRPr/>
            </a:pPr>
            <a:r>
              <a:rPr kumimoji="0" lang="en-US" sz="75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IoT Security </a:t>
            </a:r>
          </a:p>
        </p:txBody>
      </p:sp>
      <p:sp>
        <p:nvSpPr>
          <p:cNvPr id="964" name="Title 1">
            <a:extLst>
              <a:ext uri="{FF2B5EF4-FFF2-40B4-BE49-F238E27FC236}">
                <a16:creationId xmlns:a16="http://schemas.microsoft.com/office/drawing/2014/main" id="{7C4C487C-2EF1-410D-BFC2-78B9500C1EDE}"/>
              </a:ext>
            </a:extLst>
          </p:cNvPr>
          <p:cNvSpPr txBox="1">
            <a:spLocks/>
          </p:cNvSpPr>
          <p:nvPr/>
        </p:nvSpPr>
        <p:spPr>
          <a:xfrm>
            <a:off x="4618330" y="186343"/>
            <a:ext cx="3814609" cy="551907"/>
          </a:xfrm>
          <a:prstGeom prst="rect">
            <a:avLst/>
          </a:prstGeom>
          <a:noFill/>
          <a:effectLst>
            <a:softEdge rad="63500"/>
          </a:effectLst>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1600" b="1" i="0" u="none" strike="noStrike" kern="1200" cap="none" spc="0" normalizeH="0" baseline="0" noProof="0">
                <a:ln>
                  <a:noFill/>
                </a:ln>
                <a:gradFill>
                  <a:gsLst>
                    <a:gs pos="0">
                      <a:srgbClr val="505050"/>
                    </a:gs>
                    <a:gs pos="100000">
                      <a:srgbClr val="505050"/>
                    </a:gs>
                  </a:gsLst>
                  <a:lin ang="5400000" scaled="1"/>
                </a:gradFill>
                <a:effectLst/>
                <a:uLnTx/>
                <a:uFillTx/>
                <a:latin typeface="Segoe UI" panose="020B0502040204020203" pitchFamily="34" charset="0"/>
                <a:ea typeface="+mn-ea"/>
                <a:cs typeface="Segoe UI" panose="020B0502040204020203" pitchFamily="34" charset="0"/>
              </a:rPr>
              <a:t>Cybersecurity Reference Architecture</a:t>
            </a:r>
          </a:p>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panose="020B0502040204020203" pitchFamily="34" charset="0"/>
                <a:ea typeface="+mn-ea"/>
                <a:cs typeface="Segoe UI" panose="020B0502040204020203" pitchFamily="34" charset="0"/>
              </a:rPr>
              <a:t>May 2018 – </a:t>
            </a:r>
            <a:r>
              <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panose="020B0502040204020203" pitchFamily="34" charset="0"/>
                <a:ea typeface="+mn-ea"/>
                <a:cs typeface="Segoe UI" panose="020B0502040204020203" pitchFamily="34" charset="0"/>
                <a:hlinkClick r:id="rId39" tooltip="The latest published version of this document can be found at https://aka.ms/MCRA"/>
              </a:rPr>
              <a:t>https://aka.ms/MCRA</a:t>
            </a:r>
            <a:r>
              <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panose="020B0502040204020203" pitchFamily="34" charset="0"/>
                <a:ea typeface="+mn-ea"/>
                <a:cs typeface="Segoe UI" panose="020B0502040204020203" pitchFamily="34" charset="0"/>
              </a:rPr>
              <a:t> | </a:t>
            </a:r>
            <a:r>
              <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panose="020B0502040204020203" pitchFamily="34" charset="0"/>
                <a:ea typeface="+mn-ea"/>
                <a:cs typeface="Segoe UI" panose="020B0502040204020203" pitchFamily="34" charset="0"/>
                <a:hlinkClick r:id="rId40" tooltip="View a recording of this document being presented (V1 only for now)"/>
              </a:rPr>
              <a:t>Video Recording</a:t>
            </a:r>
            <a:r>
              <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panose="020B0502040204020203" pitchFamily="34" charset="0"/>
                <a:ea typeface="+mn-ea"/>
                <a:cs typeface="Segoe UI" panose="020B0502040204020203" pitchFamily="34" charset="0"/>
              </a:rPr>
              <a:t> | </a:t>
            </a:r>
            <a:r>
              <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panose="020B0502040204020203" pitchFamily="34" charset="0"/>
                <a:ea typeface="+mn-ea"/>
                <a:cs typeface="Segoe UI" panose="020B0502040204020203" pitchFamily="34" charset="0"/>
                <a:hlinkClick r:id="rId41" tooltip="Complementary Content Covering Cybersecurity Reference Strategies"/>
              </a:rPr>
              <a:t>Strategies</a:t>
            </a: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panose="020B0502040204020203" pitchFamily="34" charset="0"/>
              <a:ea typeface="+mn-ea"/>
              <a:cs typeface="Segoe UI" panose="020B0502040204020203" pitchFamily="34" charset="0"/>
            </a:endParaRPr>
          </a:p>
        </p:txBody>
      </p:sp>
      <p:pic>
        <p:nvPicPr>
          <p:cNvPr id="965" name="Picture 964">
            <a:extLst>
              <a:ext uri="{FF2B5EF4-FFF2-40B4-BE49-F238E27FC236}">
                <a16:creationId xmlns:a16="http://schemas.microsoft.com/office/drawing/2014/main" id="{B29377E5-8086-466A-9C8A-A6C2348F6C73}"/>
              </a:ext>
            </a:extLst>
          </p:cNvPr>
          <p:cNvPicPr>
            <a:picLocks noChangeAspect="1"/>
          </p:cNvPicPr>
          <p:nvPr/>
        </p:nvPicPr>
        <p:blipFill>
          <a:blip r:embed="rId42" cstate="email">
            <a:extLst>
              <a:ext uri="{28A0092B-C50C-407E-A947-70E740481C1C}">
                <a14:useLocalDpi xmlns:a14="http://schemas.microsoft.com/office/drawing/2010/main" val="0"/>
              </a:ext>
            </a:extLst>
          </a:blip>
          <a:stretch>
            <a:fillRect/>
          </a:stretch>
        </p:blipFill>
        <p:spPr bwMode="invGray">
          <a:xfrm>
            <a:off x="10554452" y="6081476"/>
            <a:ext cx="1207538" cy="258671"/>
          </a:xfrm>
          <a:prstGeom prst="rect">
            <a:avLst/>
          </a:prstGeom>
        </p:spPr>
      </p:pic>
      <p:grpSp>
        <p:nvGrpSpPr>
          <p:cNvPr id="966" name="Group 965">
            <a:extLst>
              <a:ext uri="{FF2B5EF4-FFF2-40B4-BE49-F238E27FC236}">
                <a16:creationId xmlns:a16="http://schemas.microsoft.com/office/drawing/2014/main" id="{F775E5B5-E108-44B0-9EAC-43DE98D5A4EA}"/>
              </a:ext>
            </a:extLst>
          </p:cNvPr>
          <p:cNvGrpSpPr/>
          <p:nvPr/>
        </p:nvGrpSpPr>
        <p:grpSpPr>
          <a:xfrm>
            <a:off x="2062962" y="2128487"/>
            <a:ext cx="6159022" cy="537733"/>
            <a:chOff x="2062962" y="2128487"/>
            <a:chExt cx="6159022" cy="537733"/>
          </a:xfrm>
        </p:grpSpPr>
        <p:sp>
          <p:nvSpPr>
            <p:cNvPr id="967" name="Rectangle 966">
              <a:extLst>
                <a:ext uri="{FF2B5EF4-FFF2-40B4-BE49-F238E27FC236}">
                  <a16:creationId xmlns:a16="http://schemas.microsoft.com/office/drawing/2014/main" id="{F983A9A9-5AEF-431B-8163-6AEAC8E6835C}"/>
                </a:ext>
              </a:extLst>
            </p:cNvPr>
            <p:cNvSpPr/>
            <p:nvPr/>
          </p:nvSpPr>
          <p:spPr>
            <a:xfrm>
              <a:off x="2062962" y="2128487"/>
              <a:ext cx="6159022" cy="257763"/>
            </a:xfrm>
            <a:prstGeom prst="rect">
              <a:avLst/>
            </a:prstGeom>
            <a:solidFill>
              <a:schemeClr val="tx2"/>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75" b="1" i="0" u="none" strike="noStrike" kern="1200" cap="none" spc="0" normalizeH="0" baseline="0" noProof="0">
                  <a:ln>
                    <a:noFill/>
                  </a:ln>
                  <a:gradFill>
                    <a:gsLst>
                      <a:gs pos="0">
                        <a:srgbClr val="FFFFFF"/>
                      </a:gs>
                      <a:gs pos="100000">
                        <a:srgbClr val="FFFFFF"/>
                      </a:gs>
                    </a:gsLst>
                    <a:lin ang="5400000" scaled="1"/>
                  </a:gradFill>
                  <a:effectLst/>
                  <a:uLnTx/>
                  <a:uFillTx/>
                  <a:latin typeface="Segoe"/>
                  <a:ea typeface="+mn-ea"/>
                  <a:cs typeface="+mn-cs"/>
                </a:rPr>
                <a:t>Hybrid Cloud Infrastructure</a:t>
              </a:r>
            </a:p>
          </p:txBody>
        </p:sp>
        <p:sp>
          <p:nvSpPr>
            <p:cNvPr id="968" name="TextBox 550">
              <a:extLst>
                <a:ext uri="{FF2B5EF4-FFF2-40B4-BE49-F238E27FC236}">
                  <a16:creationId xmlns:a16="http://schemas.microsoft.com/office/drawing/2014/main" id="{531F702B-EC18-4BF6-A90D-A7AF18F23E64}"/>
                </a:ext>
              </a:extLst>
            </p:cNvPr>
            <p:cNvSpPr txBox="1"/>
            <p:nvPr/>
          </p:nvSpPr>
          <p:spPr>
            <a:xfrm>
              <a:off x="6030668" y="2389221"/>
              <a:ext cx="1247220" cy="27699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0">
                        <a:srgbClr val="0078D7"/>
                      </a:gs>
                      <a:gs pos="100000">
                        <a:srgbClr val="0078D7"/>
                      </a:gs>
                    </a:gsLst>
                    <a:lin ang="5400000" scaled="1"/>
                  </a:gradFill>
                  <a:effectLst/>
                  <a:uLnTx/>
                  <a:uFillTx/>
                  <a:latin typeface="Segoe UI"/>
                  <a:ea typeface="+mn-ea"/>
                  <a:cs typeface="+mn-cs"/>
                </a:rPr>
                <a:t>Microsoft Azure</a:t>
              </a:r>
            </a:p>
          </p:txBody>
        </p:sp>
        <p:sp>
          <p:nvSpPr>
            <p:cNvPr id="969" name="TextBox 968">
              <a:extLst>
                <a:ext uri="{FF2B5EF4-FFF2-40B4-BE49-F238E27FC236}">
                  <a16:creationId xmlns:a16="http://schemas.microsoft.com/office/drawing/2014/main" id="{5D6E954E-B300-46D3-9C38-6319DE7FDB4B}"/>
                </a:ext>
              </a:extLst>
            </p:cNvPr>
            <p:cNvSpPr txBox="1"/>
            <p:nvPr/>
          </p:nvSpPr>
          <p:spPr>
            <a:xfrm>
              <a:off x="4194732" y="2389532"/>
              <a:ext cx="1067054" cy="246221"/>
            </a:xfrm>
            <a:prstGeom prst="rect">
              <a:avLst/>
            </a:prstGeom>
          </p:spPr>
          <p:txBody>
            <a:bodyPr wrap="square" rtlCol="0">
              <a:spAutoFit/>
            </a:bodyPr>
            <a:lstStyle>
              <a:defPPr>
                <a:defRPr lang="en-US"/>
              </a:defPPr>
              <a:lvl1pPr marR="0" lvl="0" indent="0" fontAlgn="auto">
                <a:lnSpc>
                  <a:spcPct val="100000"/>
                </a:lnSpc>
                <a:spcBef>
                  <a:spcPts val="0"/>
                </a:spcBef>
                <a:spcAft>
                  <a:spcPts val="0"/>
                </a:spcAft>
                <a:buClrTx/>
                <a:buSzTx/>
                <a:buFontTx/>
                <a:buNone/>
                <a:tabLst/>
                <a:defRPr sz="1100" b="1">
                  <a:gradFill>
                    <a:gsLst>
                      <a:gs pos="0">
                        <a:schemeClr val="tx1"/>
                      </a:gs>
                      <a:gs pos="100000">
                        <a:schemeClr val="tx1"/>
                      </a:gs>
                    </a:gsLst>
                    <a:lin ang="5400000" scaled="1"/>
                  </a:gradFill>
                  <a:latin typeface="Segoe"/>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3rd party IaaS</a:t>
              </a:r>
            </a:p>
          </p:txBody>
        </p:sp>
      </p:grpSp>
      <p:cxnSp>
        <p:nvCxnSpPr>
          <p:cNvPr id="970" name="Connector: Elbow 969">
            <a:extLst>
              <a:ext uri="{FF2B5EF4-FFF2-40B4-BE49-F238E27FC236}">
                <a16:creationId xmlns:a16="http://schemas.microsoft.com/office/drawing/2014/main" id="{D091FD6B-A68B-40E2-AAA5-C6F0BBFEADA5}"/>
              </a:ext>
            </a:extLst>
          </p:cNvPr>
          <p:cNvCxnSpPr>
            <a:cxnSpLocks/>
            <a:endCxn id="952" idx="1"/>
          </p:cNvCxnSpPr>
          <p:nvPr/>
        </p:nvCxnSpPr>
        <p:spPr>
          <a:xfrm rot="10800000" flipV="1">
            <a:off x="2472459" y="2679490"/>
            <a:ext cx="6118147" cy="855225"/>
          </a:xfrm>
          <a:prstGeom prst="bentConnector3">
            <a:avLst>
              <a:gd name="adj1" fmla="val 101340"/>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cxnSp>
      <p:sp>
        <p:nvSpPr>
          <p:cNvPr id="971" name="Rectangle 970">
            <a:extLst>
              <a:ext uri="{FF2B5EF4-FFF2-40B4-BE49-F238E27FC236}">
                <a16:creationId xmlns:a16="http://schemas.microsoft.com/office/drawing/2014/main" id="{4507BA53-8438-4221-8BD5-940A8B3D2B68}"/>
              </a:ext>
            </a:extLst>
          </p:cNvPr>
          <p:cNvSpPr/>
          <p:nvPr/>
        </p:nvSpPr>
        <p:spPr>
          <a:xfrm>
            <a:off x="10711007" y="4836896"/>
            <a:ext cx="1491540" cy="2308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200"/>
              </a:spcAft>
              <a:buClrTx/>
              <a:buSzTx/>
              <a:buFontTx/>
              <a:buNone/>
              <a:tabLst/>
              <a:defRPr/>
            </a:pPr>
            <a:r>
              <a:rPr kumimoji="0" lang="en-US" sz="9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Active Directory</a:t>
            </a:r>
          </a:p>
        </p:txBody>
      </p:sp>
      <p:cxnSp>
        <p:nvCxnSpPr>
          <p:cNvPr id="972" name="Straight Connector 971">
            <a:extLst>
              <a:ext uri="{FF2B5EF4-FFF2-40B4-BE49-F238E27FC236}">
                <a16:creationId xmlns:a16="http://schemas.microsoft.com/office/drawing/2014/main" id="{30E09E70-4FC3-4B9E-B57E-D9E1263AB923}"/>
              </a:ext>
            </a:extLst>
          </p:cNvPr>
          <p:cNvCxnSpPr>
            <a:cxnSpLocks/>
          </p:cNvCxnSpPr>
          <p:nvPr/>
        </p:nvCxnSpPr>
        <p:spPr>
          <a:xfrm flipH="1">
            <a:off x="7277888" y="2561170"/>
            <a:ext cx="1066087" cy="0"/>
          </a:xfrm>
          <a:prstGeom prst="line">
            <a:avLst/>
          </a:prstGeom>
          <a:noFill/>
          <a:ln w="14224" cap="sq">
            <a:solidFill>
              <a:schemeClr val="accent6"/>
            </a:solidFill>
            <a:prstDash val="solid"/>
            <a:miter lim="800000"/>
            <a:headEnd/>
            <a:tailEnd/>
          </a:ln>
          <a:extLst>
            <a:ext uri="{909E8E84-426E-40DD-AFC4-6F175D3DCCD1}">
              <a14:hiddenFill xmlns:a14="http://schemas.microsoft.com/office/drawing/2010/main">
                <a:solidFill>
                  <a:srgbClr val="FFFFFF"/>
                </a:solidFill>
              </a14:hiddenFill>
            </a:ext>
          </a:extLst>
        </p:spPr>
      </p:cxnSp>
      <p:grpSp>
        <p:nvGrpSpPr>
          <p:cNvPr id="973" name="Group 972">
            <a:extLst>
              <a:ext uri="{FF2B5EF4-FFF2-40B4-BE49-F238E27FC236}">
                <a16:creationId xmlns:a16="http://schemas.microsoft.com/office/drawing/2014/main" id="{AF62869F-68C0-473F-8BA1-DF860E43F4A8}"/>
              </a:ext>
            </a:extLst>
          </p:cNvPr>
          <p:cNvGrpSpPr/>
          <p:nvPr/>
        </p:nvGrpSpPr>
        <p:grpSpPr>
          <a:xfrm>
            <a:off x="8491368" y="362896"/>
            <a:ext cx="1128835" cy="1004795"/>
            <a:chOff x="8491368" y="362896"/>
            <a:chExt cx="1128835" cy="1004795"/>
          </a:xfrm>
        </p:grpSpPr>
        <p:sp>
          <p:nvSpPr>
            <p:cNvPr id="974" name="Rectangle 973">
              <a:extLst>
                <a:ext uri="{FF2B5EF4-FFF2-40B4-BE49-F238E27FC236}">
                  <a16:creationId xmlns:a16="http://schemas.microsoft.com/office/drawing/2014/main" id="{6F40E8A3-DE1B-4CAF-AA2E-66E2D76D7CC1}"/>
                </a:ext>
              </a:extLst>
            </p:cNvPr>
            <p:cNvSpPr/>
            <p:nvPr/>
          </p:nvSpPr>
          <p:spPr>
            <a:xfrm>
              <a:off x="8491368" y="362896"/>
              <a:ext cx="875561"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EB3C00"/>
                  </a:solidFill>
                  <a:effectLst/>
                  <a:uLnTx/>
                  <a:uFillTx/>
                  <a:latin typeface="Segoe UI"/>
                  <a:ea typeface="+mn-ea"/>
                  <a:cs typeface="Segoe UI Light" panose="020B0502040204020203" pitchFamily="34" charset="0"/>
                </a:rPr>
                <a:t>Office 365</a:t>
              </a:r>
            </a:p>
          </p:txBody>
        </p:sp>
        <p:cxnSp>
          <p:nvCxnSpPr>
            <p:cNvPr id="975" name="Straight Connector 974">
              <a:extLst>
                <a:ext uri="{FF2B5EF4-FFF2-40B4-BE49-F238E27FC236}">
                  <a16:creationId xmlns:a16="http://schemas.microsoft.com/office/drawing/2014/main" id="{3FA44CFD-674E-405E-AF98-EDF7A82DDA9F}"/>
                </a:ext>
              </a:extLst>
            </p:cNvPr>
            <p:cNvCxnSpPr>
              <a:cxnSpLocks/>
            </p:cNvCxnSpPr>
            <p:nvPr/>
          </p:nvCxnSpPr>
          <p:spPr>
            <a:xfrm>
              <a:off x="8655991" y="615421"/>
              <a:ext cx="0" cy="449704"/>
            </a:xfrm>
            <a:prstGeom prst="line">
              <a:avLst/>
            </a:prstGeom>
            <a:ln w="19050">
              <a:solidFill>
                <a:srgbClr val="F94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76" name="Rectangle 975">
              <a:extLst>
                <a:ext uri="{FF2B5EF4-FFF2-40B4-BE49-F238E27FC236}">
                  <a16:creationId xmlns:a16="http://schemas.microsoft.com/office/drawing/2014/main" id="{FED959C5-2309-458D-9783-A58F3F7F2A3C}"/>
                </a:ext>
              </a:extLst>
            </p:cNvPr>
            <p:cNvSpPr/>
            <p:nvPr/>
          </p:nvSpPr>
          <p:spPr>
            <a:xfrm>
              <a:off x="8491368" y="1090692"/>
              <a:ext cx="1128835"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EB3C00"/>
                  </a:solidFill>
                  <a:effectLst/>
                  <a:uLnTx/>
                  <a:uFillTx/>
                  <a:latin typeface="Segoe UI"/>
                  <a:ea typeface="+mn-ea"/>
                  <a:cs typeface="Segoe UI Light" panose="020B0502040204020203" pitchFamily="34" charset="0"/>
                </a:rPr>
                <a:t>Dynamics 365</a:t>
              </a:r>
            </a:p>
          </p:txBody>
        </p:sp>
      </p:grpSp>
      <p:sp>
        <p:nvSpPr>
          <p:cNvPr id="977" name="Rectangle 976">
            <a:extLst>
              <a:ext uri="{FF2B5EF4-FFF2-40B4-BE49-F238E27FC236}">
                <a16:creationId xmlns:a16="http://schemas.microsoft.com/office/drawing/2014/main" id="{DAC091DB-7EC5-4721-BC91-13E6A147CB8C}"/>
              </a:ext>
            </a:extLst>
          </p:cNvPr>
          <p:cNvSpPr/>
          <p:nvPr/>
        </p:nvSpPr>
        <p:spPr>
          <a:xfrm>
            <a:off x="10375853" y="1262080"/>
            <a:ext cx="1600200" cy="257763"/>
          </a:xfrm>
          <a:prstGeom prst="rect">
            <a:avLst/>
          </a:prstGeom>
          <a:solidFill>
            <a:schemeClr val="accent4"/>
          </a:solidFill>
        </p:spPr>
        <p:txBody>
          <a:bodyPr wrap="square" tIns="4572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75" b="1" i="0" u="none" strike="noStrike" kern="1200" cap="none" spc="0" normalizeH="0" baseline="0" noProof="0">
                <a:ln>
                  <a:noFill/>
                </a:ln>
                <a:gradFill>
                  <a:gsLst>
                    <a:gs pos="0">
                      <a:srgbClr val="FFFFFF"/>
                    </a:gs>
                    <a:gs pos="100000">
                      <a:srgbClr val="FFFFFF"/>
                    </a:gs>
                  </a:gsLst>
                  <a:lin ang="5400000" scaled="1"/>
                </a:gradFill>
                <a:effectLst/>
                <a:uLnTx/>
                <a:uFillTx/>
                <a:latin typeface="Segoe"/>
                <a:ea typeface="+mn-ea"/>
                <a:cs typeface="+mn-cs"/>
              </a:rPr>
              <a:t>Identity &amp; Access</a:t>
            </a:r>
          </a:p>
        </p:txBody>
      </p:sp>
      <p:cxnSp>
        <p:nvCxnSpPr>
          <p:cNvPr id="978" name="Connector: Elbow 977">
            <a:extLst>
              <a:ext uri="{FF2B5EF4-FFF2-40B4-BE49-F238E27FC236}">
                <a16:creationId xmlns:a16="http://schemas.microsoft.com/office/drawing/2014/main" id="{E1FF7DF2-F2B0-4054-BE72-CEB5B543543D}"/>
              </a:ext>
            </a:extLst>
          </p:cNvPr>
          <p:cNvCxnSpPr>
            <a:cxnSpLocks/>
            <a:stCxn id="968" idx="3"/>
          </p:cNvCxnSpPr>
          <p:nvPr/>
        </p:nvCxnSpPr>
        <p:spPr>
          <a:xfrm flipV="1">
            <a:off x="7277888" y="1963979"/>
            <a:ext cx="1009892" cy="563742"/>
          </a:xfrm>
          <a:prstGeom prst="bentConnector3">
            <a:avLst>
              <a:gd name="adj1" fmla="val 99045"/>
            </a:avLst>
          </a:prstGeom>
          <a:ln w="19050">
            <a:solidFill>
              <a:schemeClr val="tx1">
                <a:lumMod val="60000"/>
                <a:lumOff val="40000"/>
              </a:schemeClr>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79" name="Connector: Elbow 978">
            <a:extLst>
              <a:ext uri="{FF2B5EF4-FFF2-40B4-BE49-F238E27FC236}">
                <a16:creationId xmlns:a16="http://schemas.microsoft.com/office/drawing/2014/main" id="{F2656E82-C404-484D-8A04-334BB753BA9D}"/>
              </a:ext>
            </a:extLst>
          </p:cNvPr>
          <p:cNvCxnSpPr>
            <a:cxnSpLocks/>
          </p:cNvCxnSpPr>
          <p:nvPr/>
        </p:nvCxnSpPr>
        <p:spPr>
          <a:xfrm rot="16200000" flipH="1">
            <a:off x="1403866" y="4188904"/>
            <a:ext cx="1192799" cy="103194"/>
          </a:xfrm>
          <a:prstGeom prst="bentConnector3">
            <a:avLst>
              <a:gd name="adj1" fmla="val 100397"/>
            </a:avLst>
          </a:prstGeom>
          <a:ln w="19050">
            <a:solidFill>
              <a:schemeClr val="tx1">
                <a:lumMod val="60000"/>
                <a:lumOff val="40000"/>
              </a:schemeClr>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980" name="Straight Connector 979">
            <a:extLst>
              <a:ext uri="{FF2B5EF4-FFF2-40B4-BE49-F238E27FC236}">
                <a16:creationId xmlns:a16="http://schemas.microsoft.com/office/drawing/2014/main" id="{AC0D6A33-9945-4866-89A7-0C96FFEDB579}"/>
              </a:ext>
            </a:extLst>
          </p:cNvPr>
          <p:cNvCxnSpPr>
            <a:cxnSpLocks/>
          </p:cNvCxnSpPr>
          <p:nvPr/>
        </p:nvCxnSpPr>
        <p:spPr>
          <a:xfrm flipH="1">
            <a:off x="5746238" y="1903751"/>
            <a:ext cx="109721" cy="0"/>
          </a:xfrm>
          <a:prstGeom prst="line">
            <a:avLst/>
          </a:prstGeom>
          <a:ln w="19050">
            <a:solidFill>
              <a:schemeClr val="tx1">
                <a:lumMod val="60000"/>
                <a:lumOff val="40000"/>
              </a:schemeClr>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81" name="Straight Connector 980">
            <a:extLst>
              <a:ext uri="{FF2B5EF4-FFF2-40B4-BE49-F238E27FC236}">
                <a16:creationId xmlns:a16="http://schemas.microsoft.com/office/drawing/2014/main" id="{C2ECE785-991F-466A-9F7E-10E0738002FB}"/>
              </a:ext>
            </a:extLst>
          </p:cNvPr>
          <p:cNvCxnSpPr>
            <a:cxnSpLocks/>
          </p:cNvCxnSpPr>
          <p:nvPr/>
        </p:nvCxnSpPr>
        <p:spPr>
          <a:xfrm>
            <a:off x="10215940" y="1775123"/>
            <a:ext cx="1" cy="73589"/>
          </a:xfrm>
          <a:prstGeom prst="line">
            <a:avLst/>
          </a:prstGeom>
          <a:ln w="19050">
            <a:solidFill>
              <a:schemeClr val="tx1">
                <a:lumMod val="60000"/>
                <a:lumOff val="40000"/>
              </a:schemeClr>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82" name="Connector: Elbow 981">
            <a:extLst>
              <a:ext uri="{FF2B5EF4-FFF2-40B4-BE49-F238E27FC236}">
                <a16:creationId xmlns:a16="http://schemas.microsoft.com/office/drawing/2014/main" id="{E8B09243-9E94-4D64-8038-2BCABE79E407}"/>
              </a:ext>
            </a:extLst>
          </p:cNvPr>
          <p:cNvCxnSpPr>
            <a:cxnSpLocks/>
            <a:stCxn id="983" idx="1"/>
            <a:endCxn id="1315" idx="3"/>
          </p:cNvCxnSpPr>
          <p:nvPr/>
        </p:nvCxnSpPr>
        <p:spPr>
          <a:xfrm rot="10800000" flipV="1">
            <a:off x="10003300" y="821806"/>
            <a:ext cx="621214" cy="1552866"/>
          </a:xfrm>
          <a:prstGeom prst="bentConnector3">
            <a:avLst>
              <a:gd name="adj1" fmla="val 50000"/>
            </a:avLst>
          </a:prstGeom>
          <a:ln w="19050">
            <a:solidFill>
              <a:schemeClr val="bg1">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983" name="Rectangle 982">
            <a:extLst>
              <a:ext uri="{FF2B5EF4-FFF2-40B4-BE49-F238E27FC236}">
                <a16:creationId xmlns:a16="http://schemas.microsoft.com/office/drawing/2014/main" id="{702FA876-41C4-420B-A3EE-AB2D42F7469E}"/>
              </a:ext>
            </a:extLst>
          </p:cNvPr>
          <p:cNvSpPr/>
          <p:nvPr/>
        </p:nvSpPr>
        <p:spPr bwMode="auto">
          <a:xfrm>
            <a:off x="10624514" y="780795"/>
            <a:ext cx="77668" cy="8202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984" name="Connector: Elbow 983">
            <a:extLst>
              <a:ext uri="{FF2B5EF4-FFF2-40B4-BE49-F238E27FC236}">
                <a16:creationId xmlns:a16="http://schemas.microsoft.com/office/drawing/2014/main" id="{7B124D0F-9E88-4CE7-8941-13F04D14C455}"/>
              </a:ext>
            </a:extLst>
          </p:cNvPr>
          <p:cNvCxnSpPr>
            <a:cxnSpLocks/>
          </p:cNvCxnSpPr>
          <p:nvPr/>
        </p:nvCxnSpPr>
        <p:spPr>
          <a:xfrm rot="10800000" flipV="1">
            <a:off x="10462464" y="821806"/>
            <a:ext cx="162050" cy="847712"/>
          </a:xfrm>
          <a:prstGeom prst="bentConnector2">
            <a:avLst/>
          </a:prstGeom>
          <a:ln w="19050">
            <a:solidFill>
              <a:srgbClr val="5C2D9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85" name="Straight Connector 984">
            <a:extLst>
              <a:ext uri="{FF2B5EF4-FFF2-40B4-BE49-F238E27FC236}">
                <a16:creationId xmlns:a16="http://schemas.microsoft.com/office/drawing/2014/main" id="{EB72A6DA-DDFC-429B-BEFD-263D8984BFFE}"/>
              </a:ext>
            </a:extLst>
          </p:cNvPr>
          <p:cNvCxnSpPr>
            <a:cxnSpLocks/>
          </p:cNvCxnSpPr>
          <p:nvPr/>
        </p:nvCxnSpPr>
        <p:spPr>
          <a:xfrm flipV="1">
            <a:off x="10220425" y="3604375"/>
            <a:ext cx="0" cy="104772"/>
          </a:xfrm>
          <a:prstGeom prst="line">
            <a:avLst/>
          </a:prstGeom>
          <a:ln w="19050">
            <a:solidFill>
              <a:schemeClr val="tx1">
                <a:lumMod val="60000"/>
                <a:lumOff val="40000"/>
              </a:schemeClr>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pic>
        <p:nvPicPr>
          <p:cNvPr id="986" name="Picture 985">
            <a:extLst>
              <a:ext uri="{FF2B5EF4-FFF2-40B4-BE49-F238E27FC236}">
                <a16:creationId xmlns:a16="http://schemas.microsoft.com/office/drawing/2014/main" id="{0D730064-F570-403D-8A98-7B980375C304}"/>
              </a:ext>
            </a:extLst>
          </p:cNvPr>
          <p:cNvPicPr>
            <a:picLocks noChangeAspect="1"/>
          </p:cNvPicPr>
          <p:nvPr/>
        </p:nvPicPr>
        <p:blipFill>
          <a:blip r:embed="rId43">
            <a:duotone>
              <a:schemeClr val="accent1">
                <a:shade val="45000"/>
                <a:satMod val="135000"/>
              </a:schemeClr>
              <a:prstClr val="white"/>
            </a:duotone>
            <a:lum bright="-20000" contrast="40000"/>
          </a:blip>
          <a:stretch>
            <a:fillRect/>
          </a:stretch>
        </p:blipFill>
        <p:spPr>
          <a:xfrm>
            <a:off x="10425640" y="1610198"/>
            <a:ext cx="278831" cy="278832"/>
          </a:xfrm>
          <a:prstGeom prst="rect">
            <a:avLst/>
          </a:prstGeom>
        </p:spPr>
      </p:pic>
      <p:pic>
        <p:nvPicPr>
          <p:cNvPr id="987" name="Picture 986">
            <a:extLst>
              <a:ext uri="{FF2B5EF4-FFF2-40B4-BE49-F238E27FC236}">
                <a16:creationId xmlns:a16="http://schemas.microsoft.com/office/drawing/2014/main" id="{C3792775-EAE7-483C-8B0A-A8FD1A8319D7}"/>
              </a:ext>
            </a:extLst>
          </p:cNvPr>
          <p:cNvPicPr>
            <a:picLocks noChangeAspect="1"/>
          </p:cNvPicPr>
          <p:nvPr/>
        </p:nvPicPr>
        <p:blipFill>
          <a:blip r:embed="rId44"/>
          <a:stretch>
            <a:fillRect/>
          </a:stretch>
        </p:blipFill>
        <p:spPr>
          <a:xfrm>
            <a:off x="10388351" y="4597773"/>
            <a:ext cx="295720" cy="197147"/>
          </a:xfrm>
          <a:prstGeom prst="rect">
            <a:avLst/>
          </a:prstGeom>
        </p:spPr>
      </p:pic>
      <p:grpSp>
        <p:nvGrpSpPr>
          <p:cNvPr id="988" name="Group 987">
            <a:extLst>
              <a:ext uri="{FF2B5EF4-FFF2-40B4-BE49-F238E27FC236}">
                <a16:creationId xmlns:a16="http://schemas.microsoft.com/office/drawing/2014/main" id="{09D2522B-4AEE-4ED6-9B2E-B27011511BEC}"/>
              </a:ext>
            </a:extLst>
          </p:cNvPr>
          <p:cNvGrpSpPr/>
          <p:nvPr/>
        </p:nvGrpSpPr>
        <p:grpSpPr>
          <a:xfrm>
            <a:off x="3821452" y="4664050"/>
            <a:ext cx="370338" cy="327772"/>
            <a:chOff x="4723767" y="3080378"/>
            <a:chExt cx="439858" cy="389301"/>
          </a:xfrm>
        </p:grpSpPr>
        <p:pic>
          <p:nvPicPr>
            <p:cNvPr id="989" name="Picture 988">
              <a:extLst>
                <a:ext uri="{FF2B5EF4-FFF2-40B4-BE49-F238E27FC236}">
                  <a16:creationId xmlns:a16="http://schemas.microsoft.com/office/drawing/2014/main" id="{98DCF83E-7C5B-45F4-A6E7-6F01C7839C13}"/>
                </a:ext>
              </a:extLst>
            </p:cNvPr>
            <p:cNvPicPr>
              <a:picLocks noChangeAspect="1"/>
            </p:cNvPicPr>
            <p:nvPr/>
          </p:nvPicPr>
          <p:blipFill rotWithShape="1">
            <a:blip r:embed="rId33" cstate="print">
              <a:duotone>
                <a:schemeClr val="accent1">
                  <a:shade val="45000"/>
                  <a:satMod val="135000"/>
                </a:schemeClr>
                <a:prstClr val="white"/>
              </a:duotone>
              <a:extLst>
                <a:ext uri="{28A0092B-C50C-407E-A947-70E740481C1C}">
                  <a14:useLocalDpi xmlns:a14="http://schemas.microsoft.com/office/drawing/2010/main" val="0"/>
                </a:ext>
              </a:extLst>
            </a:blip>
            <a:srcRect l="-2"/>
            <a:stretch/>
          </p:blipFill>
          <p:spPr>
            <a:xfrm>
              <a:off x="4908907" y="3123428"/>
              <a:ext cx="216369" cy="164753"/>
            </a:xfrm>
            <a:prstGeom prst="rect">
              <a:avLst/>
            </a:prstGeom>
          </p:spPr>
        </p:pic>
        <p:grpSp>
          <p:nvGrpSpPr>
            <p:cNvPr id="990" name="Group 989">
              <a:extLst>
                <a:ext uri="{FF2B5EF4-FFF2-40B4-BE49-F238E27FC236}">
                  <a16:creationId xmlns:a16="http://schemas.microsoft.com/office/drawing/2014/main" id="{F9D1C4D1-B128-4BFE-99D3-628F4BF0DE98}"/>
                </a:ext>
              </a:extLst>
            </p:cNvPr>
            <p:cNvGrpSpPr/>
            <p:nvPr/>
          </p:nvGrpSpPr>
          <p:grpSpPr>
            <a:xfrm>
              <a:off x="4723767" y="3080378"/>
              <a:ext cx="439858" cy="389301"/>
              <a:chOff x="3131835" y="4047725"/>
              <a:chExt cx="439858" cy="389301"/>
            </a:xfrm>
          </p:grpSpPr>
          <p:grpSp>
            <p:nvGrpSpPr>
              <p:cNvPr id="991" name="Group 990">
                <a:extLst>
                  <a:ext uri="{FF2B5EF4-FFF2-40B4-BE49-F238E27FC236}">
                    <a16:creationId xmlns:a16="http://schemas.microsoft.com/office/drawing/2014/main" id="{640760D5-4DF4-4B34-92E3-F92BCE153C4E}"/>
                  </a:ext>
                </a:extLst>
              </p:cNvPr>
              <p:cNvGrpSpPr/>
              <p:nvPr/>
            </p:nvGrpSpPr>
            <p:grpSpPr>
              <a:xfrm>
                <a:off x="3131835" y="4047725"/>
                <a:ext cx="182560" cy="348911"/>
                <a:chOff x="2136298" y="4226790"/>
                <a:chExt cx="196678" cy="375893"/>
              </a:xfrm>
            </p:grpSpPr>
            <p:sp>
              <p:nvSpPr>
                <p:cNvPr id="995" name="Rectangle 994">
                  <a:extLst>
                    <a:ext uri="{FF2B5EF4-FFF2-40B4-BE49-F238E27FC236}">
                      <a16:creationId xmlns:a16="http://schemas.microsoft.com/office/drawing/2014/main" id="{1FD5D9BA-E1D5-4806-8A16-F5678FFD6695}"/>
                    </a:ext>
                  </a:extLst>
                </p:cNvPr>
                <p:cNvSpPr/>
                <p:nvPr/>
              </p:nvSpPr>
              <p:spPr bwMode="auto">
                <a:xfrm>
                  <a:off x="2138191" y="4226790"/>
                  <a:ext cx="194785" cy="375893"/>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96" name="server">
                  <a:extLst>
                    <a:ext uri="{FF2B5EF4-FFF2-40B4-BE49-F238E27FC236}">
                      <a16:creationId xmlns:a16="http://schemas.microsoft.com/office/drawing/2014/main" id="{C66F4F43-6C3C-4FDE-882C-C9EE4753CD93}"/>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992" name="Oval 991">
                <a:extLst>
                  <a:ext uri="{FF2B5EF4-FFF2-40B4-BE49-F238E27FC236}">
                    <a16:creationId xmlns:a16="http://schemas.microsoft.com/office/drawing/2014/main" id="{20237DC4-6B27-4A9B-A58B-67357F400325}"/>
                  </a:ext>
                </a:extLst>
              </p:cNvPr>
              <p:cNvSpPr/>
              <p:nvPr/>
            </p:nvSpPr>
            <p:spPr bwMode="auto">
              <a:xfrm>
                <a:off x="3218521" y="4213899"/>
                <a:ext cx="223127" cy="22312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93" name="Picture 992">
                <a:extLst>
                  <a:ext uri="{FF2B5EF4-FFF2-40B4-BE49-F238E27FC236}">
                    <a16:creationId xmlns:a16="http://schemas.microsoft.com/office/drawing/2014/main" id="{680F2646-2C6B-4F41-8417-DF5051D8FFDD}"/>
                  </a:ext>
                </a:extLst>
              </p:cNvPr>
              <p:cNvPicPr>
                <a:picLocks noChangeAspect="1"/>
              </p:cNvPicPr>
              <p:nvPr/>
            </p:nvPicPr>
            <p:blipFill rotWithShape="1">
              <a:blip r:embed="rId34" cstate="email">
                <a:extLst>
                  <a:ext uri="{28A0092B-C50C-407E-A947-70E740481C1C}">
                    <a14:useLocalDpi xmlns:a14="http://schemas.microsoft.com/office/drawing/2010/main"/>
                  </a:ext>
                </a:extLst>
              </a:blip>
              <a:srcRect r="83295"/>
              <a:stretch/>
            </p:blipFill>
            <p:spPr>
              <a:xfrm>
                <a:off x="3414387" y="4255363"/>
                <a:ext cx="157306" cy="137160"/>
              </a:xfrm>
              <a:prstGeom prst="rect">
                <a:avLst/>
              </a:prstGeom>
            </p:spPr>
          </p:pic>
          <p:sp>
            <p:nvSpPr>
              <p:cNvPr id="994" name="Freeform 6">
                <a:extLst>
                  <a:ext uri="{FF2B5EF4-FFF2-40B4-BE49-F238E27FC236}">
                    <a16:creationId xmlns:a16="http://schemas.microsoft.com/office/drawing/2014/main" id="{102107B3-E83F-4378-80CC-7704FF72BA6C}"/>
                  </a:ext>
                </a:extLst>
              </p:cNvPr>
              <p:cNvSpPr>
                <a:spLocks noEditPoints="1"/>
              </p:cNvSpPr>
              <p:nvPr/>
            </p:nvSpPr>
            <p:spPr bwMode="auto">
              <a:xfrm>
                <a:off x="3256470" y="4258262"/>
                <a:ext cx="135502" cy="13406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06" tIns="146165" rIns="182706" bIns="146165" numCol="1" spcCol="0" rtlCol="0" fromWordArt="0" anchor="t" anchorCtr="0" forceAA="0" compatLnSpc="1">
                <a:prstTxWarp prst="textNoShape">
                  <a:avLst/>
                </a:prstTxWarp>
                <a:noAutofit/>
              </a:bodyPr>
              <a:lstStyle/>
              <a:p>
                <a:pPr marL="0" marR="0" lvl="0" indent="0" algn="ctr" defTabSz="913111" rtl="0" eaLnBrk="1" fontAlgn="base" latinLnBrk="0" hangingPunct="1">
                  <a:lnSpc>
                    <a:spcPct val="90000"/>
                  </a:lnSpc>
                  <a:spcBef>
                    <a:spcPct val="0"/>
                  </a:spcBef>
                  <a:spcAft>
                    <a:spcPct val="0"/>
                  </a:spcAft>
                  <a:buClrTx/>
                  <a:buSzTx/>
                  <a:buFontTx/>
                  <a:buNone/>
                  <a:tabLst/>
                  <a:defRPr/>
                </a:pPr>
                <a:endParaRPr kumimoji="0" lang="en-US" sz="1998" b="0" i="0" u="none" strike="noStrike" kern="1200" cap="none" spc="-50" normalizeH="0" baseline="0" noProof="0">
                  <a:ln>
                    <a:noFill/>
                  </a:ln>
                  <a:gradFill>
                    <a:gsLst>
                      <a:gs pos="1250">
                        <a:srgbClr val="EFEFEF"/>
                      </a:gs>
                      <a:gs pos="10417">
                        <a:srgbClr val="EFEFEF"/>
                      </a:gs>
                    </a:gsLst>
                    <a:lin ang="5400000" scaled="0"/>
                  </a:gradFill>
                  <a:effectLst/>
                  <a:uLnTx/>
                  <a:uFillTx/>
                  <a:latin typeface="Segoe UI Light"/>
                  <a:ea typeface="+mn-ea"/>
                  <a:cs typeface="+mn-cs"/>
                </a:endParaRPr>
              </a:p>
            </p:txBody>
          </p:sp>
        </p:grpSp>
      </p:grpSp>
      <p:grpSp>
        <p:nvGrpSpPr>
          <p:cNvPr id="997" name="Group 996">
            <a:extLst>
              <a:ext uri="{FF2B5EF4-FFF2-40B4-BE49-F238E27FC236}">
                <a16:creationId xmlns:a16="http://schemas.microsoft.com/office/drawing/2014/main" id="{5C93A6E4-629C-4AA9-A70A-11C0718F3540}"/>
              </a:ext>
            </a:extLst>
          </p:cNvPr>
          <p:cNvGrpSpPr/>
          <p:nvPr/>
        </p:nvGrpSpPr>
        <p:grpSpPr>
          <a:xfrm>
            <a:off x="4366364" y="4664050"/>
            <a:ext cx="370338" cy="327772"/>
            <a:chOff x="4723767" y="3080378"/>
            <a:chExt cx="439858" cy="389301"/>
          </a:xfrm>
        </p:grpSpPr>
        <p:pic>
          <p:nvPicPr>
            <p:cNvPr id="998" name="Picture 997">
              <a:extLst>
                <a:ext uri="{FF2B5EF4-FFF2-40B4-BE49-F238E27FC236}">
                  <a16:creationId xmlns:a16="http://schemas.microsoft.com/office/drawing/2014/main" id="{49307106-4126-4E55-8EF4-54E92A6ECA68}"/>
                </a:ext>
              </a:extLst>
            </p:cNvPr>
            <p:cNvPicPr>
              <a:picLocks noChangeAspect="1"/>
            </p:cNvPicPr>
            <p:nvPr/>
          </p:nvPicPr>
          <p:blipFill rotWithShape="1">
            <a:blip r:embed="rId33" cstate="print">
              <a:duotone>
                <a:schemeClr val="accent1">
                  <a:shade val="45000"/>
                  <a:satMod val="135000"/>
                </a:schemeClr>
                <a:prstClr val="white"/>
              </a:duotone>
              <a:extLst>
                <a:ext uri="{28A0092B-C50C-407E-A947-70E740481C1C}">
                  <a14:useLocalDpi xmlns:a14="http://schemas.microsoft.com/office/drawing/2010/main" val="0"/>
                </a:ext>
              </a:extLst>
            </a:blip>
            <a:srcRect l="-2"/>
            <a:stretch/>
          </p:blipFill>
          <p:spPr>
            <a:xfrm>
              <a:off x="4908907" y="3123428"/>
              <a:ext cx="216369" cy="164753"/>
            </a:xfrm>
            <a:prstGeom prst="rect">
              <a:avLst/>
            </a:prstGeom>
          </p:spPr>
        </p:pic>
        <p:grpSp>
          <p:nvGrpSpPr>
            <p:cNvPr id="999" name="Group 998">
              <a:extLst>
                <a:ext uri="{FF2B5EF4-FFF2-40B4-BE49-F238E27FC236}">
                  <a16:creationId xmlns:a16="http://schemas.microsoft.com/office/drawing/2014/main" id="{C20A9BC3-702C-426C-AB5B-71A396DF1CB6}"/>
                </a:ext>
              </a:extLst>
            </p:cNvPr>
            <p:cNvGrpSpPr/>
            <p:nvPr/>
          </p:nvGrpSpPr>
          <p:grpSpPr>
            <a:xfrm>
              <a:off x="4723767" y="3080378"/>
              <a:ext cx="439858" cy="389301"/>
              <a:chOff x="3131835" y="4047725"/>
              <a:chExt cx="439858" cy="389301"/>
            </a:xfrm>
          </p:grpSpPr>
          <p:grpSp>
            <p:nvGrpSpPr>
              <p:cNvPr id="1000" name="Group 999">
                <a:extLst>
                  <a:ext uri="{FF2B5EF4-FFF2-40B4-BE49-F238E27FC236}">
                    <a16:creationId xmlns:a16="http://schemas.microsoft.com/office/drawing/2014/main" id="{93BEDF99-06A5-4F99-A666-99BFD8615037}"/>
                  </a:ext>
                </a:extLst>
              </p:cNvPr>
              <p:cNvGrpSpPr/>
              <p:nvPr/>
            </p:nvGrpSpPr>
            <p:grpSpPr>
              <a:xfrm>
                <a:off x="3131835" y="4047725"/>
                <a:ext cx="182560" cy="348911"/>
                <a:chOff x="2136298" y="4226790"/>
                <a:chExt cx="196678" cy="375893"/>
              </a:xfrm>
            </p:grpSpPr>
            <p:sp>
              <p:nvSpPr>
                <p:cNvPr id="1004" name="Rectangle 1003">
                  <a:extLst>
                    <a:ext uri="{FF2B5EF4-FFF2-40B4-BE49-F238E27FC236}">
                      <a16:creationId xmlns:a16="http://schemas.microsoft.com/office/drawing/2014/main" id="{3ADC114E-8EA9-4C20-9A95-29C6DAA7117F}"/>
                    </a:ext>
                  </a:extLst>
                </p:cNvPr>
                <p:cNvSpPr/>
                <p:nvPr/>
              </p:nvSpPr>
              <p:spPr bwMode="auto">
                <a:xfrm>
                  <a:off x="2138191" y="4226790"/>
                  <a:ext cx="194785" cy="375893"/>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05" name="server">
                  <a:extLst>
                    <a:ext uri="{FF2B5EF4-FFF2-40B4-BE49-F238E27FC236}">
                      <a16:creationId xmlns:a16="http://schemas.microsoft.com/office/drawing/2014/main" id="{88321AA9-2E0D-46FE-B329-816D7F7A1740}"/>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1001" name="Oval 1000">
                <a:extLst>
                  <a:ext uri="{FF2B5EF4-FFF2-40B4-BE49-F238E27FC236}">
                    <a16:creationId xmlns:a16="http://schemas.microsoft.com/office/drawing/2014/main" id="{497D1F5E-DD84-4827-A0B8-9EC990EE2527}"/>
                  </a:ext>
                </a:extLst>
              </p:cNvPr>
              <p:cNvSpPr/>
              <p:nvPr/>
            </p:nvSpPr>
            <p:spPr bwMode="auto">
              <a:xfrm>
                <a:off x="3218521" y="4213899"/>
                <a:ext cx="223127" cy="22312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002" name="Picture 1001">
                <a:extLst>
                  <a:ext uri="{FF2B5EF4-FFF2-40B4-BE49-F238E27FC236}">
                    <a16:creationId xmlns:a16="http://schemas.microsoft.com/office/drawing/2014/main" id="{72267491-962B-441A-9CC1-B853645E8920}"/>
                  </a:ext>
                </a:extLst>
              </p:cNvPr>
              <p:cNvPicPr>
                <a:picLocks noChangeAspect="1"/>
              </p:cNvPicPr>
              <p:nvPr/>
            </p:nvPicPr>
            <p:blipFill rotWithShape="1">
              <a:blip r:embed="rId34" cstate="email">
                <a:extLst>
                  <a:ext uri="{28A0092B-C50C-407E-A947-70E740481C1C}">
                    <a14:useLocalDpi xmlns:a14="http://schemas.microsoft.com/office/drawing/2010/main"/>
                  </a:ext>
                </a:extLst>
              </a:blip>
              <a:srcRect r="83295"/>
              <a:stretch/>
            </p:blipFill>
            <p:spPr>
              <a:xfrm>
                <a:off x="3414387" y="4255363"/>
                <a:ext cx="157306" cy="137160"/>
              </a:xfrm>
              <a:prstGeom prst="rect">
                <a:avLst/>
              </a:prstGeom>
            </p:spPr>
          </p:pic>
          <p:sp>
            <p:nvSpPr>
              <p:cNvPr id="1003" name="Freeform 6">
                <a:extLst>
                  <a:ext uri="{FF2B5EF4-FFF2-40B4-BE49-F238E27FC236}">
                    <a16:creationId xmlns:a16="http://schemas.microsoft.com/office/drawing/2014/main" id="{A875B8BD-4ACD-41EB-A1EC-C6D71F310900}"/>
                  </a:ext>
                </a:extLst>
              </p:cNvPr>
              <p:cNvSpPr>
                <a:spLocks noEditPoints="1"/>
              </p:cNvSpPr>
              <p:nvPr/>
            </p:nvSpPr>
            <p:spPr bwMode="auto">
              <a:xfrm>
                <a:off x="3256470" y="4258262"/>
                <a:ext cx="135502" cy="13406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06" tIns="146165" rIns="182706" bIns="146165" numCol="1" spcCol="0" rtlCol="0" fromWordArt="0" anchor="t" anchorCtr="0" forceAA="0" compatLnSpc="1">
                <a:prstTxWarp prst="textNoShape">
                  <a:avLst/>
                </a:prstTxWarp>
                <a:noAutofit/>
              </a:bodyPr>
              <a:lstStyle/>
              <a:p>
                <a:pPr marL="0" marR="0" lvl="0" indent="0" algn="ctr" defTabSz="913111" rtl="0" eaLnBrk="1" fontAlgn="base" latinLnBrk="0" hangingPunct="1">
                  <a:lnSpc>
                    <a:spcPct val="90000"/>
                  </a:lnSpc>
                  <a:spcBef>
                    <a:spcPct val="0"/>
                  </a:spcBef>
                  <a:spcAft>
                    <a:spcPct val="0"/>
                  </a:spcAft>
                  <a:buClrTx/>
                  <a:buSzTx/>
                  <a:buFontTx/>
                  <a:buNone/>
                  <a:tabLst/>
                  <a:defRPr/>
                </a:pPr>
                <a:endParaRPr kumimoji="0" lang="en-US" sz="1998" b="0" i="0" u="none" strike="noStrike" kern="1200" cap="none" spc="-50" normalizeH="0" baseline="0" noProof="0">
                  <a:ln>
                    <a:noFill/>
                  </a:ln>
                  <a:gradFill>
                    <a:gsLst>
                      <a:gs pos="1250">
                        <a:srgbClr val="EFEFEF"/>
                      </a:gs>
                      <a:gs pos="10417">
                        <a:srgbClr val="EFEFEF"/>
                      </a:gs>
                    </a:gsLst>
                    <a:lin ang="5400000" scaled="0"/>
                  </a:gradFill>
                  <a:effectLst/>
                  <a:uLnTx/>
                  <a:uFillTx/>
                  <a:latin typeface="Segoe UI Light"/>
                  <a:ea typeface="+mn-ea"/>
                  <a:cs typeface="+mn-cs"/>
                </a:endParaRPr>
              </a:p>
            </p:txBody>
          </p:sp>
        </p:grpSp>
      </p:grpSp>
      <p:grpSp>
        <p:nvGrpSpPr>
          <p:cNvPr id="1006" name="Group 1005">
            <a:extLst>
              <a:ext uri="{FF2B5EF4-FFF2-40B4-BE49-F238E27FC236}">
                <a16:creationId xmlns:a16="http://schemas.microsoft.com/office/drawing/2014/main" id="{AAD97E6F-FA6E-420B-BACB-2C38A042F7DB}"/>
              </a:ext>
            </a:extLst>
          </p:cNvPr>
          <p:cNvGrpSpPr/>
          <p:nvPr/>
        </p:nvGrpSpPr>
        <p:grpSpPr>
          <a:xfrm>
            <a:off x="3127872" y="4599586"/>
            <a:ext cx="371764" cy="354262"/>
            <a:chOff x="775326" y="4265359"/>
            <a:chExt cx="420437" cy="400643"/>
          </a:xfrm>
        </p:grpSpPr>
        <p:grpSp>
          <p:nvGrpSpPr>
            <p:cNvPr id="1007" name="Group 1006">
              <a:extLst>
                <a:ext uri="{FF2B5EF4-FFF2-40B4-BE49-F238E27FC236}">
                  <a16:creationId xmlns:a16="http://schemas.microsoft.com/office/drawing/2014/main" id="{4161116E-D823-4F66-98CC-48F186C58FEA}"/>
                </a:ext>
              </a:extLst>
            </p:cNvPr>
            <p:cNvGrpSpPr/>
            <p:nvPr/>
          </p:nvGrpSpPr>
          <p:grpSpPr>
            <a:xfrm>
              <a:off x="812649" y="4265359"/>
              <a:ext cx="182560" cy="348911"/>
              <a:chOff x="2136298" y="4226790"/>
              <a:chExt cx="196678" cy="375893"/>
            </a:xfrm>
          </p:grpSpPr>
          <p:sp>
            <p:nvSpPr>
              <p:cNvPr id="1012" name="Rectangle 1011">
                <a:extLst>
                  <a:ext uri="{FF2B5EF4-FFF2-40B4-BE49-F238E27FC236}">
                    <a16:creationId xmlns:a16="http://schemas.microsoft.com/office/drawing/2014/main" id="{4CE6AB04-381A-4280-ABC9-1C794BE70ACE}"/>
                  </a:ext>
                </a:extLst>
              </p:cNvPr>
              <p:cNvSpPr/>
              <p:nvPr/>
            </p:nvSpPr>
            <p:spPr bwMode="auto">
              <a:xfrm>
                <a:off x="2138191" y="4226790"/>
                <a:ext cx="194785" cy="375893"/>
              </a:xfrm>
              <a:prstGeom prst="rect">
                <a:avLst/>
              </a:prstGeom>
              <a:solidFill>
                <a:srgbClr val="6AB75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13" name="server">
                <a:extLst>
                  <a:ext uri="{FF2B5EF4-FFF2-40B4-BE49-F238E27FC236}">
                    <a16:creationId xmlns:a16="http://schemas.microsoft.com/office/drawing/2014/main" id="{5609EC1B-A682-42D9-A7FB-527C2776E5F1}"/>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1008" name="Group 1007">
              <a:extLst>
                <a:ext uri="{FF2B5EF4-FFF2-40B4-BE49-F238E27FC236}">
                  <a16:creationId xmlns:a16="http://schemas.microsoft.com/office/drawing/2014/main" id="{2C25AF70-0908-4EE0-9EFD-68A6A5B1D7CA}"/>
                </a:ext>
              </a:extLst>
            </p:cNvPr>
            <p:cNvGrpSpPr/>
            <p:nvPr/>
          </p:nvGrpSpPr>
          <p:grpSpPr>
            <a:xfrm>
              <a:off x="890810" y="4317091"/>
              <a:ext cx="182560" cy="348911"/>
              <a:chOff x="2136298" y="4226790"/>
              <a:chExt cx="196678" cy="375893"/>
            </a:xfrm>
          </p:grpSpPr>
          <p:sp>
            <p:nvSpPr>
              <p:cNvPr id="1010" name="Rectangle 1009">
                <a:extLst>
                  <a:ext uri="{FF2B5EF4-FFF2-40B4-BE49-F238E27FC236}">
                    <a16:creationId xmlns:a16="http://schemas.microsoft.com/office/drawing/2014/main" id="{DBCB49CC-6189-4627-8E65-9DFB4D6DB0FA}"/>
                  </a:ext>
                </a:extLst>
              </p:cNvPr>
              <p:cNvSpPr/>
              <p:nvPr/>
            </p:nvSpPr>
            <p:spPr bwMode="auto">
              <a:xfrm>
                <a:off x="2138191" y="4226790"/>
                <a:ext cx="194785" cy="375893"/>
              </a:xfrm>
              <a:prstGeom prst="rect">
                <a:avLst/>
              </a:prstGeom>
              <a:solidFill>
                <a:srgbClr val="6AB75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11" name="server">
                <a:extLst>
                  <a:ext uri="{FF2B5EF4-FFF2-40B4-BE49-F238E27FC236}">
                    <a16:creationId xmlns:a16="http://schemas.microsoft.com/office/drawing/2014/main" id="{DECA1B63-2179-416A-A2B7-8FF06F43D5F3}"/>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1009" name="TextBox 1008">
              <a:extLst>
                <a:ext uri="{FF2B5EF4-FFF2-40B4-BE49-F238E27FC236}">
                  <a16:creationId xmlns:a16="http://schemas.microsoft.com/office/drawing/2014/main" id="{E180F69D-C107-4634-937A-796FDF765CB2}"/>
                </a:ext>
              </a:extLst>
            </p:cNvPr>
            <p:cNvSpPr txBox="1"/>
            <p:nvPr/>
          </p:nvSpPr>
          <p:spPr>
            <a:xfrm>
              <a:off x="775326" y="4350059"/>
              <a:ext cx="420437" cy="208843"/>
            </a:xfrm>
            <a:prstGeom prst="rect">
              <a:avLst/>
            </a:prstGeom>
            <a:noFill/>
          </p:spPr>
          <p:txBody>
            <a:bodyPr wrap="square" rtlCol="0">
              <a:spAutoFit/>
            </a:bodyPr>
            <a:lstStyle>
              <a:defPPr>
                <a:defRPr lang="en-US"/>
              </a:defPPr>
              <a:lvl1pPr marR="0" lvl="0" indent="0" fontAlgn="auto">
                <a:lnSpc>
                  <a:spcPct val="100000"/>
                </a:lnSpc>
                <a:spcBef>
                  <a:spcPts val="0"/>
                </a:spcBef>
                <a:spcAft>
                  <a:spcPts val="0"/>
                </a:spcAft>
                <a:buClrTx/>
                <a:buSzTx/>
                <a:buFontTx/>
                <a:buNone/>
                <a:tabLst/>
                <a:defRPr sz="900">
                  <a:gradFill>
                    <a:gsLst>
                      <a:gs pos="0">
                        <a:schemeClr val="tx1">
                          <a:lumMod val="75000"/>
                        </a:schemeClr>
                      </a:gs>
                      <a:gs pos="100000">
                        <a:schemeClr val="tx1">
                          <a:lumMod val="75000"/>
                        </a:schemeClr>
                      </a:gs>
                    </a:gsLst>
                    <a:lin ang="5400000" scaled="1"/>
                  </a:gradFill>
                  <a:latin typeface="Segoe UI" panose="020B0502040204020203" pitchFamily="34" charset="0"/>
                  <a:cs typeface="Segoe UI" panose="020B05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a:ln>
                    <a:noFill/>
                  </a:ln>
                  <a:gradFill>
                    <a:gsLst>
                      <a:gs pos="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rPr>
                <a:t>VMs</a:t>
              </a:r>
            </a:p>
          </p:txBody>
        </p:sp>
      </p:grpSp>
      <p:grpSp>
        <p:nvGrpSpPr>
          <p:cNvPr id="1014" name="Group 1013">
            <a:extLst>
              <a:ext uri="{FF2B5EF4-FFF2-40B4-BE49-F238E27FC236}">
                <a16:creationId xmlns:a16="http://schemas.microsoft.com/office/drawing/2014/main" id="{8F4DE311-4ABB-457F-9BB1-D1500B874D24}"/>
              </a:ext>
            </a:extLst>
          </p:cNvPr>
          <p:cNvGrpSpPr/>
          <p:nvPr/>
        </p:nvGrpSpPr>
        <p:grpSpPr>
          <a:xfrm>
            <a:off x="5595743" y="4664050"/>
            <a:ext cx="370338" cy="327772"/>
            <a:chOff x="4723767" y="3080378"/>
            <a:chExt cx="439858" cy="389301"/>
          </a:xfrm>
        </p:grpSpPr>
        <p:pic>
          <p:nvPicPr>
            <p:cNvPr id="1015" name="Picture 1014">
              <a:extLst>
                <a:ext uri="{FF2B5EF4-FFF2-40B4-BE49-F238E27FC236}">
                  <a16:creationId xmlns:a16="http://schemas.microsoft.com/office/drawing/2014/main" id="{31DF2CC7-F45D-4591-B82C-D6535C548223}"/>
                </a:ext>
              </a:extLst>
            </p:cNvPr>
            <p:cNvPicPr>
              <a:picLocks noChangeAspect="1"/>
            </p:cNvPicPr>
            <p:nvPr/>
          </p:nvPicPr>
          <p:blipFill rotWithShape="1">
            <a:blip r:embed="rId33" cstate="print">
              <a:duotone>
                <a:schemeClr val="accent1">
                  <a:shade val="45000"/>
                  <a:satMod val="135000"/>
                </a:schemeClr>
                <a:prstClr val="white"/>
              </a:duotone>
              <a:extLst>
                <a:ext uri="{28A0092B-C50C-407E-A947-70E740481C1C}">
                  <a14:useLocalDpi xmlns:a14="http://schemas.microsoft.com/office/drawing/2010/main" val="0"/>
                </a:ext>
              </a:extLst>
            </a:blip>
            <a:srcRect l="-2"/>
            <a:stretch/>
          </p:blipFill>
          <p:spPr>
            <a:xfrm>
              <a:off x="4908907" y="3123428"/>
              <a:ext cx="216369" cy="164753"/>
            </a:xfrm>
            <a:prstGeom prst="rect">
              <a:avLst/>
            </a:prstGeom>
          </p:spPr>
        </p:pic>
        <p:grpSp>
          <p:nvGrpSpPr>
            <p:cNvPr id="1016" name="Group 1015">
              <a:extLst>
                <a:ext uri="{FF2B5EF4-FFF2-40B4-BE49-F238E27FC236}">
                  <a16:creationId xmlns:a16="http://schemas.microsoft.com/office/drawing/2014/main" id="{FEE90862-147B-4E85-BE59-2CDEDA3D2B77}"/>
                </a:ext>
              </a:extLst>
            </p:cNvPr>
            <p:cNvGrpSpPr/>
            <p:nvPr/>
          </p:nvGrpSpPr>
          <p:grpSpPr>
            <a:xfrm>
              <a:off x="4723767" y="3080378"/>
              <a:ext cx="439858" cy="389301"/>
              <a:chOff x="3131835" y="4047725"/>
              <a:chExt cx="439858" cy="389301"/>
            </a:xfrm>
          </p:grpSpPr>
          <p:grpSp>
            <p:nvGrpSpPr>
              <p:cNvPr id="1017" name="Group 1016">
                <a:extLst>
                  <a:ext uri="{FF2B5EF4-FFF2-40B4-BE49-F238E27FC236}">
                    <a16:creationId xmlns:a16="http://schemas.microsoft.com/office/drawing/2014/main" id="{9EFFAAEF-DD2C-4D95-9D74-6F93F8DADFD6}"/>
                  </a:ext>
                </a:extLst>
              </p:cNvPr>
              <p:cNvGrpSpPr/>
              <p:nvPr/>
            </p:nvGrpSpPr>
            <p:grpSpPr>
              <a:xfrm>
                <a:off x="3131835" y="4047725"/>
                <a:ext cx="182560" cy="348911"/>
                <a:chOff x="2136298" y="4226790"/>
                <a:chExt cx="196678" cy="375893"/>
              </a:xfrm>
            </p:grpSpPr>
            <p:sp>
              <p:nvSpPr>
                <p:cNvPr id="1021" name="Rectangle 1020">
                  <a:extLst>
                    <a:ext uri="{FF2B5EF4-FFF2-40B4-BE49-F238E27FC236}">
                      <a16:creationId xmlns:a16="http://schemas.microsoft.com/office/drawing/2014/main" id="{1ECC26E9-E92F-47A2-8C48-EB41C6B64A56}"/>
                    </a:ext>
                  </a:extLst>
                </p:cNvPr>
                <p:cNvSpPr/>
                <p:nvPr/>
              </p:nvSpPr>
              <p:spPr bwMode="auto">
                <a:xfrm>
                  <a:off x="2138191" y="4226790"/>
                  <a:ext cx="194785" cy="375893"/>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22" name="server">
                  <a:extLst>
                    <a:ext uri="{FF2B5EF4-FFF2-40B4-BE49-F238E27FC236}">
                      <a16:creationId xmlns:a16="http://schemas.microsoft.com/office/drawing/2014/main" id="{B70B2AAA-1F11-4CAC-8D06-D137A8A7331E}"/>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1018" name="Oval 1017">
                <a:extLst>
                  <a:ext uri="{FF2B5EF4-FFF2-40B4-BE49-F238E27FC236}">
                    <a16:creationId xmlns:a16="http://schemas.microsoft.com/office/drawing/2014/main" id="{2F36B78C-BD29-4552-ADB4-BBDA7D7021EF}"/>
                  </a:ext>
                </a:extLst>
              </p:cNvPr>
              <p:cNvSpPr/>
              <p:nvPr/>
            </p:nvSpPr>
            <p:spPr bwMode="auto">
              <a:xfrm>
                <a:off x="3218521" y="4213899"/>
                <a:ext cx="223127" cy="22312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019" name="Picture 1018">
                <a:extLst>
                  <a:ext uri="{FF2B5EF4-FFF2-40B4-BE49-F238E27FC236}">
                    <a16:creationId xmlns:a16="http://schemas.microsoft.com/office/drawing/2014/main" id="{6CBF2AF3-F39A-4F76-BE41-BB571C23FF55}"/>
                  </a:ext>
                </a:extLst>
              </p:cNvPr>
              <p:cNvPicPr>
                <a:picLocks noChangeAspect="1"/>
              </p:cNvPicPr>
              <p:nvPr/>
            </p:nvPicPr>
            <p:blipFill rotWithShape="1">
              <a:blip r:embed="rId34" cstate="email">
                <a:extLst>
                  <a:ext uri="{28A0092B-C50C-407E-A947-70E740481C1C}">
                    <a14:useLocalDpi xmlns:a14="http://schemas.microsoft.com/office/drawing/2010/main"/>
                  </a:ext>
                </a:extLst>
              </a:blip>
              <a:srcRect r="83295"/>
              <a:stretch/>
            </p:blipFill>
            <p:spPr>
              <a:xfrm>
                <a:off x="3414387" y="4255363"/>
                <a:ext cx="157306" cy="137160"/>
              </a:xfrm>
              <a:prstGeom prst="rect">
                <a:avLst/>
              </a:prstGeom>
            </p:spPr>
          </p:pic>
          <p:sp>
            <p:nvSpPr>
              <p:cNvPr id="1020" name="Freeform 6">
                <a:extLst>
                  <a:ext uri="{FF2B5EF4-FFF2-40B4-BE49-F238E27FC236}">
                    <a16:creationId xmlns:a16="http://schemas.microsoft.com/office/drawing/2014/main" id="{E434F944-7856-44A2-AF9F-95722E00995F}"/>
                  </a:ext>
                </a:extLst>
              </p:cNvPr>
              <p:cNvSpPr>
                <a:spLocks noEditPoints="1"/>
              </p:cNvSpPr>
              <p:nvPr/>
            </p:nvSpPr>
            <p:spPr bwMode="auto">
              <a:xfrm>
                <a:off x="3256470" y="4258262"/>
                <a:ext cx="135502" cy="13406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06" tIns="146165" rIns="182706" bIns="146165" numCol="1" spcCol="0" rtlCol="0" fromWordArt="0" anchor="t" anchorCtr="0" forceAA="0" compatLnSpc="1">
                <a:prstTxWarp prst="textNoShape">
                  <a:avLst/>
                </a:prstTxWarp>
                <a:noAutofit/>
              </a:bodyPr>
              <a:lstStyle/>
              <a:p>
                <a:pPr marL="0" marR="0" lvl="0" indent="0" algn="ctr" defTabSz="913111" rtl="0" eaLnBrk="1" fontAlgn="base" latinLnBrk="0" hangingPunct="1">
                  <a:lnSpc>
                    <a:spcPct val="90000"/>
                  </a:lnSpc>
                  <a:spcBef>
                    <a:spcPct val="0"/>
                  </a:spcBef>
                  <a:spcAft>
                    <a:spcPct val="0"/>
                  </a:spcAft>
                  <a:buClrTx/>
                  <a:buSzTx/>
                  <a:buFontTx/>
                  <a:buNone/>
                  <a:tabLst/>
                  <a:defRPr/>
                </a:pPr>
                <a:endParaRPr kumimoji="0" lang="en-US" sz="1998" b="0" i="0" u="none" strike="noStrike" kern="1200" cap="none" spc="-50" normalizeH="0" baseline="0" noProof="0">
                  <a:ln>
                    <a:noFill/>
                  </a:ln>
                  <a:gradFill>
                    <a:gsLst>
                      <a:gs pos="1250">
                        <a:srgbClr val="EFEFEF"/>
                      </a:gs>
                      <a:gs pos="10417">
                        <a:srgbClr val="EFEFEF"/>
                      </a:gs>
                    </a:gsLst>
                    <a:lin ang="5400000" scaled="0"/>
                  </a:gradFill>
                  <a:effectLst/>
                  <a:uLnTx/>
                  <a:uFillTx/>
                  <a:latin typeface="Segoe UI Light"/>
                  <a:ea typeface="+mn-ea"/>
                  <a:cs typeface="+mn-cs"/>
                </a:endParaRPr>
              </a:p>
            </p:txBody>
          </p:sp>
        </p:grpSp>
      </p:grpSp>
      <p:sp>
        <p:nvSpPr>
          <p:cNvPr id="1023" name="Rectangle 1022">
            <a:hlinkClick r:id="rId45" tooltip="Microsoft Intune provides mobile device management, mobile application management, and PC management capabilities from the cloud. "/>
            <a:extLst>
              <a:ext uri="{FF2B5EF4-FFF2-40B4-BE49-F238E27FC236}">
                <a16:creationId xmlns:a16="http://schemas.microsoft.com/office/drawing/2014/main" id="{391DC90A-09AC-4E27-8167-8F1E9E55BF1B}"/>
              </a:ext>
            </a:extLst>
          </p:cNvPr>
          <p:cNvSpPr/>
          <p:nvPr/>
        </p:nvSpPr>
        <p:spPr>
          <a:xfrm>
            <a:off x="292459" y="3285286"/>
            <a:ext cx="1490472" cy="211725"/>
          </a:xfrm>
          <a:prstGeom prst="rect">
            <a:avLst/>
          </a:prstGeom>
          <a:solidFill>
            <a:schemeClr val="bg1"/>
          </a:solid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ctr">
            <a:spAutoFit/>
          </a:bodyPr>
          <a:lstStyle/>
          <a:p>
            <a:pPr marL="0" marR="0" lvl="0" indent="0" algn="ctr" defTabSz="914400" rtl="0" eaLnBrk="1" fontAlgn="auto" latinLnBrk="0" hangingPunct="1">
              <a:lnSpc>
                <a:spcPct val="97000"/>
              </a:lnSpc>
              <a:spcBef>
                <a:spcPts val="0"/>
              </a:spcBef>
              <a:spcAft>
                <a:spcPts val="0"/>
              </a:spcAft>
              <a:buClrTx/>
              <a:buSzTx/>
              <a:buFontTx/>
              <a:buNone/>
              <a:tabLst/>
              <a:defRPr/>
            </a:pPr>
            <a:r>
              <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Intune MDM/MAM</a:t>
            </a:r>
          </a:p>
        </p:txBody>
      </p:sp>
      <p:grpSp>
        <p:nvGrpSpPr>
          <p:cNvPr id="1024" name="Group 1023">
            <a:extLst>
              <a:ext uri="{FF2B5EF4-FFF2-40B4-BE49-F238E27FC236}">
                <a16:creationId xmlns:a16="http://schemas.microsoft.com/office/drawing/2014/main" id="{F8D6BD17-5087-414A-845E-AC83FB0FDD1D}"/>
              </a:ext>
            </a:extLst>
          </p:cNvPr>
          <p:cNvGrpSpPr/>
          <p:nvPr/>
        </p:nvGrpSpPr>
        <p:grpSpPr>
          <a:xfrm>
            <a:off x="2482471" y="2729987"/>
            <a:ext cx="5739513" cy="717660"/>
            <a:chOff x="2545101" y="2729987"/>
            <a:chExt cx="5739513" cy="717660"/>
          </a:xfrm>
        </p:grpSpPr>
        <p:sp>
          <p:nvSpPr>
            <p:cNvPr id="1025" name="Rectangle 1024">
              <a:hlinkClick r:id="rId46" tooltip="Azure Security Center is built into the Azure platform and provides cross-platform threat protection and detection across clouds and on-premises. "/>
              <a:extLst>
                <a:ext uri="{FF2B5EF4-FFF2-40B4-BE49-F238E27FC236}">
                  <a16:creationId xmlns:a16="http://schemas.microsoft.com/office/drawing/2014/main" id="{26657E26-4DE2-4A0B-A7F8-4A92423EA592}"/>
                </a:ext>
              </a:extLst>
            </p:cNvPr>
            <p:cNvSpPr/>
            <p:nvPr/>
          </p:nvSpPr>
          <p:spPr>
            <a:xfrm>
              <a:off x="2545101" y="2729987"/>
              <a:ext cx="5739513" cy="265176"/>
            </a:xfrm>
            <a:prstGeom prst="rect">
              <a:avLst/>
            </a:prstGeom>
            <a:solidFill>
              <a:schemeClr val="bg1"/>
            </a:solidFill>
            <a:ln w="254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lIns="91440" tIns="45720" bIns="4572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0">
                        <a:srgbClr val="0078D7"/>
                      </a:gs>
                      <a:gs pos="100000">
                        <a:srgbClr val="0078D7"/>
                      </a:gs>
                    </a:gsLst>
                    <a:lin ang="5400000" scaled="1"/>
                  </a:gradFill>
                  <a:effectLst/>
                  <a:uLnTx/>
                  <a:uFillTx/>
                  <a:latin typeface="Segoe UI" panose="020B0502040204020203" pitchFamily="34" charset="0"/>
                  <a:ea typeface="+mn-ea"/>
                  <a:cs typeface="Segoe UI" panose="020B0502040204020203" pitchFamily="34" charset="0"/>
                </a:rPr>
                <a:t>Azure Security Center – </a:t>
              </a:r>
              <a:r>
                <a:rPr kumimoji="0" lang="en-US" sz="900" b="0" i="0" u="none" strike="noStrike" kern="1200" cap="none" spc="0" normalizeH="0" baseline="0" noProof="0">
                  <a:ln>
                    <a:noFill/>
                  </a:ln>
                  <a:gradFill>
                    <a:gsLst>
                      <a:gs pos="0">
                        <a:srgbClr val="0078D7"/>
                      </a:gs>
                      <a:gs pos="100000">
                        <a:srgbClr val="0078D7"/>
                      </a:gs>
                    </a:gsLst>
                    <a:lin ang="5400000" scaled="1"/>
                  </a:gradFill>
                  <a:effectLst/>
                  <a:uLnTx/>
                  <a:uFillTx/>
                  <a:latin typeface="Segoe UI" panose="020B0502040204020203" pitchFamily="34" charset="0"/>
                  <a:ea typeface="+mn-ea"/>
                  <a:cs typeface="Segoe UI" panose="020B0502040204020203" pitchFamily="34" charset="0"/>
                </a:rPr>
                <a:t>Cross Platform Visibility, Protection, and Threat Detection</a:t>
              </a:r>
            </a:p>
          </p:txBody>
        </p:sp>
        <p:sp>
          <p:nvSpPr>
            <p:cNvPr id="1026" name="Rectangle 1025">
              <a:hlinkClick r:id="rId46" tooltip="Azure Security Center is built into the Azure platform and provides cross-platform threat protection and detection across clouds and on-premises."/>
              <a:extLst>
                <a:ext uri="{FF2B5EF4-FFF2-40B4-BE49-F238E27FC236}">
                  <a16:creationId xmlns:a16="http://schemas.microsoft.com/office/drawing/2014/main" id="{8CA8A099-D3D4-4D83-9898-7519BAFFB9B7}"/>
                </a:ext>
              </a:extLst>
            </p:cNvPr>
            <p:cNvSpPr/>
            <p:nvPr/>
          </p:nvSpPr>
          <p:spPr>
            <a:xfrm>
              <a:off x="6792541" y="2960895"/>
              <a:ext cx="1492073" cy="486752"/>
            </a:xfrm>
            <a:prstGeom prst="rect">
              <a:avLst/>
            </a:prstGeom>
            <a:solidFill>
              <a:schemeClr val="bg1"/>
            </a:solidFill>
            <a:ln w="254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lIns="91440" tIns="18288" bIns="4572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900" b="1" i="0" u="none" strike="noStrike" kern="1200" cap="none" spc="0" normalizeH="0" baseline="0" noProof="0">
                <a:ln>
                  <a:noFill/>
                </a:ln>
                <a:gradFill>
                  <a:gsLst>
                    <a:gs pos="0">
                      <a:srgbClr val="0078D7"/>
                    </a:gs>
                    <a:gs pos="100000">
                      <a:srgbClr val="0078D7"/>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1027" name="Rectangle 1026">
              <a:extLst>
                <a:ext uri="{FF2B5EF4-FFF2-40B4-BE49-F238E27FC236}">
                  <a16:creationId xmlns:a16="http://schemas.microsoft.com/office/drawing/2014/main" id="{8644793A-4758-464A-971A-F9E4E9E0A5C5}"/>
                </a:ext>
              </a:extLst>
            </p:cNvPr>
            <p:cNvSpPr/>
            <p:nvPr/>
          </p:nvSpPr>
          <p:spPr bwMode="auto">
            <a:xfrm>
              <a:off x="6766784" y="2928667"/>
              <a:ext cx="1505671" cy="5455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28" name="Rectangle 1027">
              <a:hlinkClick r:id="rId47" tooltip="Security Center Just in time virtual machine (VM) access can be used to lock down inbound traffic to your Azure VMs, reducing exposure to attacks while providing easy access to connect to VMs when needed."/>
              <a:extLst>
                <a:ext uri="{FF2B5EF4-FFF2-40B4-BE49-F238E27FC236}">
                  <a16:creationId xmlns:a16="http://schemas.microsoft.com/office/drawing/2014/main" id="{F559F4FB-BBFD-48C6-81B9-7A59C4BA5699}"/>
                </a:ext>
              </a:extLst>
            </p:cNvPr>
            <p:cNvSpPr/>
            <p:nvPr/>
          </p:nvSpPr>
          <p:spPr>
            <a:xfrm>
              <a:off x="6885890" y="2965374"/>
              <a:ext cx="1322029" cy="176612"/>
            </a:xfrm>
            <a:prstGeom prst="rect">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Just in Time VM Access</a:t>
              </a:r>
            </a:p>
          </p:txBody>
        </p:sp>
        <p:sp>
          <p:nvSpPr>
            <p:cNvPr id="1029" name="Rectangle 1028">
              <a:hlinkClick r:id="rId48" tooltip="Security health monitoring provides continuous risk assessment and actionable recommendations for VMs, applications, networks, storage and data services to identify missing patches, AV updates, WAFs, and many more "/>
              <a:extLst>
                <a:ext uri="{FF2B5EF4-FFF2-40B4-BE49-F238E27FC236}">
                  <a16:creationId xmlns:a16="http://schemas.microsoft.com/office/drawing/2014/main" id="{919A061A-4787-41EE-A2E0-ED7A71DF2042}"/>
                </a:ext>
              </a:extLst>
            </p:cNvPr>
            <p:cNvSpPr/>
            <p:nvPr/>
          </p:nvSpPr>
          <p:spPr>
            <a:xfrm>
              <a:off x="6884068" y="2790131"/>
              <a:ext cx="1325880" cy="176612"/>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800" b="0" i="0" u="none" strike="noStrike" kern="1200" cap="none" spc="0" normalizeH="0" baseline="0" noProof="0">
                  <a:ln>
                    <a:noFill/>
                  </a:ln>
                  <a:gradFill>
                    <a:gsLst>
                      <a:gs pos="0">
                        <a:srgbClr val="0078D7"/>
                      </a:gs>
                      <a:gs pos="100000">
                        <a:srgbClr val="0078D7"/>
                      </a:gs>
                    </a:gsLst>
                    <a:lin ang="5400000" scaled="1"/>
                  </a:gradFill>
                  <a:effectLst/>
                  <a:uLnTx/>
                  <a:uFillTx/>
                  <a:latin typeface="Segoe UI" panose="020B0502040204020203" pitchFamily="34" charset="0"/>
                  <a:ea typeface="+mn-ea"/>
                  <a:cs typeface="Segoe UI" panose="020B0502040204020203" pitchFamily="34" charset="0"/>
                </a:rPr>
                <a:t>Configuration Hygiene</a:t>
              </a:r>
            </a:p>
          </p:txBody>
        </p:sp>
      </p:grpSp>
      <p:grpSp>
        <p:nvGrpSpPr>
          <p:cNvPr id="1030" name="Group 1029">
            <a:extLst>
              <a:ext uri="{FF2B5EF4-FFF2-40B4-BE49-F238E27FC236}">
                <a16:creationId xmlns:a16="http://schemas.microsoft.com/office/drawing/2014/main" id="{D1CE8BF9-1CC5-49B5-B941-95861B8D253B}"/>
              </a:ext>
            </a:extLst>
          </p:cNvPr>
          <p:cNvGrpSpPr/>
          <p:nvPr/>
        </p:nvGrpSpPr>
        <p:grpSpPr>
          <a:xfrm>
            <a:off x="7381099" y="3351568"/>
            <a:ext cx="188672" cy="45719"/>
            <a:chOff x="6660452" y="3094221"/>
            <a:chExt cx="188672" cy="45719"/>
          </a:xfrm>
        </p:grpSpPr>
        <p:sp>
          <p:nvSpPr>
            <p:cNvPr id="1031" name="Oval 1030">
              <a:extLst>
                <a:ext uri="{FF2B5EF4-FFF2-40B4-BE49-F238E27FC236}">
                  <a16:creationId xmlns:a16="http://schemas.microsoft.com/office/drawing/2014/main" id="{AAD62AE5-7A28-4B1D-8DB2-00BC71E69D82}"/>
                </a:ext>
              </a:extLst>
            </p:cNvPr>
            <p:cNvSpPr/>
            <p:nvPr/>
          </p:nvSpPr>
          <p:spPr bwMode="auto">
            <a:xfrm>
              <a:off x="6660452"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32" name="Oval 1031">
              <a:extLst>
                <a:ext uri="{FF2B5EF4-FFF2-40B4-BE49-F238E27FC236}">
                  <a16:creationId xmlns:a16="http://schemas.microsoft.com/office/drawing/2014/main" id="{0EB5E4D1-24A9-43D7-BDEC-9037664653A4}"/>
                </a:ext>
              </a:extLst>
            </p:cNvPr>
            <p:cNvSpPr/>
            <p:nvPr/>
          </p:nvSpPr>
          <p:spPr bwMode="auto">
            <a:xfrm>
              <a:off x="6731928"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33" name="Oval 1032">
              <a:extLst>
                <a:ext uri="{FF2B5EF4-FFF2-40B4-BE49-F238E27FC236}">
                  <a16:creationId xmlns:a16="http://schemas.microsoft.com/office/drawing/2014/main" id="{9E05E49F-EA8A-451E-9814-3FA12D4DCFDD}"/>
                </a:ext>
              </a:extLst>
            </p:cNvPr>
            <p:cNvSpPr/>
            <p:nvPr/>
          </p:nvSpPr>
          <p:spPr bwMode="auto">
            <a:xfrm>
              <a:off x="6803404"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034" name="Rectangle 1033">
            <a:extLst>
              <a:ext uri="{FF2B5EF4-FFF2-40B4-BE49-F238E27FC236}">
                <a16:creationId xmlns:a16="http://schemas.microsoft.com/office/drawing/2014/main" id="{40EAA363-2C4B-473B-9823-0C693C28A16F}"/>
              </a:ext>
            </a:extLst>
          </p:cNvPr>
          <p:cNvSpPr/>
          <p:nvPr/>
        </p:nvSpPr>
        <p:spPr bwMode="auto">
          <a:xfrm>
            <a:off x="5907081" y="5508373"/>
            <a:ext cx="621772" cy="764851"/>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marL="0" marR="0" lvl="0" indent="0" algn="l" defTabSz="914400" rtl="0" eaLnBrk="1" fontAlgn="base" latinLnBrk="0" hangingPunct="1">
              <a:lnSpc>
                <a:spcPct val="97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0078D7"/>
                    </a:gs>
                    <a:gs pos="100000">
                      <a:srgbClr val="0078D7"/>
                    </a:gs>
                  </a:gsLst>
                  <a:lin ang="5400000" scaled="1"/>
                </a:gradFill>
                <a:effectLst/>
                <a:uLnTx/>
                <a:uFillTx/>
                <a:latin typeface="Segoe UI" panose="020B0502040204020203" pitchFamily="34" charset="0"/>
                <a:ea typeface="+mn-ea"/>
                <a:cs typeface="Segoe UI" panose="020B0502040204020203" pitchFamily="34" charset="0"/>
              </a:rPr>
              <a:t>Included with Azure (VMs/etc.)</a:t>
            </a:r>
          </a:p>
          <a:p>
            <a:pPr marL="0" marR="0" lvl="0" indent="0" algn="l" defTabSz="914400" rtl="0" eaLnBrk="1" fontAlgn="base" latinLnBrk="0" hangingPunct="1">
              <a:lnSpc>
                <a:spcPct val="97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Premium Security Feature</a:t>
            </a:r>
          </a:p>
        </p:txBody>
      </p:sp>
      <p:grpSp>
        <p:nvGrpSpPr>
          <p:cNvPr id="1035" name="Group 1034">
            <a:extLst>
              <a:ext uri="{FF2B5EF4-FFF2-40B4-BE49-F238E27FC236}">
                <a16:creationId xmlns:a16="http://schemas.microsoft.com/office/drawing/2014/main" id="{19BCC17B-57FC-4205-93D3-C9773F370D01}"/>
              </a:ext>
            </a:extLst>
          </p:cNvPr>
          <p:cNvGrpSpPr/>
          <p:nvPr/>
        </p:nvGrpSpPr>
        <p:grpSpPr>
          <a:xfrm>
            <a:off x="6033699" y="919782"/>
            <a:ext cx="391537" cy="163189"/>
            <a:chOff x="5576198" y="965691"/>
            <a:chExt cx="493273" cy="217085"/>
          </a:xfrm>
        </p:grpSpPr>
        <p:sp>
          <p:nvSpPr>
            <p:cNvPr id="1036" name="Rectangle 1035">
              <a:extLst>
                <a:ext uri="{FF2B5EF4-FFF2-40B4-BE49-F238E27FC236}">
                  <a16:creationId xmlns:a16="http://schemas.microsoft.com/office/drawing/2014/main" id="{9640A430-51F6-4AA9-9EC6-A21538C89BB0}"/>
                </a:ext>
              </a:extLst>
            </p:cNvPr>
            <p:cNvSpPr/>
            <p:nvPr/>
          </p:nvSpPr>
          <p:spPr bwMode="auto">
            <a:xfrm>
              <a:off x="5576198" y="965691"/>
              <a:ext cx="493273" cy="21708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37" name="Rectangle 1036">
              <a:extLst>
                <a:ext uri="{FF2B5EF4-FFF2-40B4-BE49-F238E27FC236}">
                  <a16:creationId xmlns:a16="http://schemas.microsoft.com/office/drawing/2014/main" id="{1198F74B-39E3-4B72-B839-F2CD54742846}"/>
                </a:ext>
              </a:extLst>
            </p:cNvPr>
            <p:cNvSpPr/>
            <p:nvPr/>
          </p:nvSpPr>
          <p:spPr bwMode="auto">
            <a:xfrm>
              <a:off x="5628559" y="1000266"/>
              <a:ext cx="388550" cy="27432"/>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38" name="Rectangle 1037">
              <a:extLst>
                <a:ext uri="{FF2B5EF4-FFF2-40B4-BE49-F238E27FC236}">
                  <a16:creationId xmlns:a16="http://schemas.microsoft.com/office/drawing/2014/main" id="{3DB0B43B-10EF-4769-8BC1-99A9A5FD0F29}"/>
                </a:ext>
              </a:extLst>
            </p:cNvPr>
            <p:cNvSpPr/>
            <p:nvPr/>
          </p:nvSpPr>
          <p:spPr bwMode="auto">
            <a:xfrm>
              <a:off x="5628559" y="1060106"/>
              <a:ext cx="388550" cy="27432"/>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39" name="Rectangle 1038">
              <a:extLst>
                <a:ext uri="{FF2B5EF4-FFF2-40B4-BE49-F238E27FC236}">
                  <a16:creationId xmlns:a16="http://schemas.microsoft.com/office/drawing/2014/main" id="{16E494A7-FE86-490F-B97A-75779222A10B}"/>
                </a:ext>
              </a:extLst>
            </p:cNvPr>
            <p:cNvSpPr/>
            <p:nvPr/>
          </p:nvSpPr>
          <p:spPr bwMode="auto">
            <a:xfrm>
              <a:off x="5628559" y="1119946"/>
              <a:ext cx="388550" cy="27432"/>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1040" name="Straight Arrow Connector 1039">
            <a:extLst>
              <a:ext uri="{FF2B5EF4-FFF2-40B4-BE49-F238E27FC236}">
                <a16:creationId xmlns:a16="http://schemas.microsoft.com/office/drawing/2014/main" id="{265C6742-9343-4F5B-AB37-4D23987EE757}"/>
              </a:ext>
            </a:extLst>
          </p:cNvPr>
          <p:cNvCxnSpPr>
            <a:cxnSpLocks/>
          </p:cNvCxnSpPr>
          <p:nvPr/>
        </p:nvCxnSpPr>
        <p:spPr>
          <a:xfrm flipH="1" flipV="1">
            <a:off x="5923304" y="1074570"/>
            <a:ext cx="120464" cy="76923"/>
          </a:xfrm>
          <a:prstGeom prst="straightConnector1">
            <a:avLst/>
          </a:prstGeom>
          <a:ln w="34925">
            <a:solidFill>
              <a:schemeClr val="bg1">
                <a:lumMod val="65000"/>
              </a:schemeClr>
            </a:solidFill>
            <a:headEnd type="none" w="lg" len="lg"/>
            <a:tailEnd type="triangle"/>
          </a:ln>
        </p:spPr>
        <p:style>
          <a:lnRef idx="1">
            <a:schemeClr val="accent1"/>
          </a:lnRef>
          <a:fillRef idx="0">
            <a:schemeClr val="accent1"/>
          </a:fillRef>
          <a:effectRef idx="0">
            <a:schemeClr val="accent1"/>
          </a:effectRef>
          <a:fontRef idx="minor">
            <a:schemeClr val="tx1"/>
          </a:fontRef>
        </p:style>
      </p:cxnSp>
      <p:cxnSp>
        <p:nvCxnSpPr>
          <p:cNvPr id="1041" name="Straight Connector 1040">
            <a:extLst>
              <a:ext uri="{FF2B5EF4-FFF2-40B4-BE49-F238E27FC236}">
                <a16:creationId xmlns:a16="http://schemas.microsoft.com/office/drawing/2014/main" id="{3CDBC9EF-C063-43D7-A2A0-83D060FC00DA}"/>
              </a:ext>
            </a:extLst>
          </p:cNvPr>
          <p:cNvCxnSpPr>
            <a:cxnSpLocks/>
          </p:cNvCxnSpPr>
          <p:nvPr/>
        </p:nvCxnSpPr>
        <p:spPr>
          <a:xfrm>
            <a:off x="2779221" y="868391"/>
            <a:ext cx="0" cy="773231"/>
          </a:xfrm>
          <a:prstGeom prst="line">
            <a:avLst/>
          </a:prstGeom>
          <a:noFill/>
          <a:ln w="38100" cap="flat" cmpd="sng" algn="ctr">
            <a:solidFill>
              <a:srgbClr val="505050"/>
            </a:solidFill>
            <a:prstDash val="solid"/>
            <a:headEnd type="none"/>
            <a:tailEnd type="none"/>
          </a:ln>
          <a:effectLst/>
        </p:spPr>
      </p:cxnSp>
      <p:cxnSp>
        <p:nvCxnSpPr>
          <p:cNvPr id="1042" name="Straight Connector 1041">
            <a:extLst>
              <a:ext uri="{FF2B5EF4-FFF2-40B4-BE49-F238E27FC236}">
                <a16:creationId xmlns:a16="http://schemas.microsoft.com/office/drawing/2014/main" id="{02DF8643-230F-4FC5-AFC9-B28A27498B1E}"/>
              </a:ext>
            </a:extLst>
          </p:cNvPr>
          <p:cNvCxnSpPr>
            <a:cxnSpLocks/>
          </p:cNvCxnSpPr>
          <p:nvPr/>
        </p:nvCxnSpPr>
        <p:spPr>
          <a:xfrm>
            <a:off x="3485488" y="862817"/>
            <a:ext cx="0" cy="768515"/>
          </a:xfrm>
          <a:prstGeom prst="line">
            <a:avLst/>
          </a:prstGeom>
          <a:noFill/>
          <a:ln w="38100" cap="flat" cmpd="sng" algn="ctr">
            <a:solidFill>
              <a:srgbClr val="505050"/>
            </a:solidFill>
            <a:prstDash val="solid"/>
            <a:headEnd type="none"/>
            <a:tailEnd type="none"/>
          </a:ln>
          <a:effectLst/>
        </p:spPr>
      </p:cxnSp>
      <p:cxnSp>
        <p:nvCxnSpPr>
          <p:cNvPr id="1043" name="Straight Connector 1042">
            <a:extLst>
              <a:ext uri="{FF2B5EF4-FFF2-40B4-BE49-F238E27FC236}">
                <a16:creationId xmlns:a16="http://schemas.microsoft.com/office/drawing/2014/main" id="{2E395389-5244-4551-8C4C-62C419D306B0}"/>
              </a:ext>
            </a:extLst>
          </p:cNvPr>
          <p:cNvCxnSpPr>
            <a:cxnSpLocks/>
          </p:cNvCxnSpPr>
          <p:nvPr/>
        </p:nvCxnSpPr>
        <p:spPr>
          <a:xfrm>
            <a:off x="4170518" y="1209298"/>
            <a:ext cx="0" cy="422034"/>
          </a:xfrm>
          <a:prstGeom prst="line">
            <a:avLst/>
          </a:prstGeom>
          <a:noFill/>
          <a:ln w="38100" cap="flat" cmpd="sng" algn="ctr">
            <a:solidFill>
              <a:srgbClr val="505050"/>
            </a:solidFill>
            <a:prstDash val="solid"/>
            <a:headEnd type="none"/>
            <a:tailEnd type="none"/>
          </a:ln>
          <a:effectLst/>
        </p:spPr>
      </p:cxnSp>
      <p:grpSp>
        <p:nvGrpSpPr>
          <p:cNvPr id="1044" name="Group 1043">
            <a:extLst>
              <a:ext uri="{FF2B5EF4-FFF2-40B4-BE49-F238E27FC236}">
                <a16:creationId xmlns:a16="http://schemas.microsoft.com/office/drawing/2014/main" id="{82ABABC3-6FD1-4445-A8BA-87567EAA12A7}"/>
              </a:ext>
            </a:extLst>
          </p:cNvPr>
          <p:cNvGrpSpPr/>
          <p:nvPr/>
        </p:nvGrpSpPr>
        <p:grpSpPr>
          <a:xfrm>
            <a:off x="152400" y="101085"/>
            <a:ext cx="4422525" cy="1707904"/>
            <a:chOff x="152400" y="101085"/>
            <a:chExt cx="4422525" cy="1707904"/>
          </a:xfrm>
        </p:grpSpPr>
        <p:sp>
          <p:nvSpPr>
            <p:cNvPr id="1045" name="Rectangle 1044">
              <a:extLst>
                <a:ext uri="{FF2B5EF4-FFF2-40B4-BE49-F238E27FC236}">
                  <a16:creationId xmlns:a16="http://schemas.microsoft.com/office/drawing/2014/main" id="{A9EC0F17-0A64-4F01-8ED6-859E11497ECC}"/>
                </a:ext>
              </a:extLst>
            </p:cNvPr>
            <p:cNvSpPr/>
            <p:nvPr/>
          </p:nvSpPr>
          <p:spPr bwMode="auto">
            <a:xfrm>
              <a:off x="152400" y="101085"/>
              <a:ext cx="4422525" cy="1707904"/>
            </a:xfrm>
            <a:prstGeom prst="rect">
              <a:avLst/>
            </a:prstGeom>
            <a:solidFill>
              <a:srgbClr val="FFFFFF"/>
            </a:solidFill>
            <a:ln w="9525" cap="flat" cmpd="sng" algn="ctr">
              <a:noFill/>
              <a:prstDash val="solid"/>
              <a:headEnd type="none" w="med" len="med"/>
              <a:tailEnd type="none" w="med" len="med"/>
            </a:ln>
            <a:effectLst>
              <a:outerShdw blurRad="127000" dist="25400" algn="ctr" rotWithShape="0">
                <a:prstClr val="black">
                  <a:alpha val="25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46" name="Rectangle 1045">
              <a:extLst>
                <a:ext uri="{FF2B5EF4-FFF2-40B4-BE49-F238E27FC236}">
                  <a16:creationId xmlns:a16="http://schemas.microsoft.com/office/drawing/2014/main" id="{E3065EDD-25D6-4FE1-A34D-17DBC10B2743}"/>
                </a:ext>
              </a:extLst>
            </p:cNvPr>
            <p:cNvSpPr/>
            <p:nvPr/>
          </p:nvSpPr>
          <p:spPr>
            <a:xfrm>
              <a:off x="155473" y="103218"/>
              <a:ext cx="4419452" cy="257763"/>
            </a:xfrm>
            <a:prstGeom prst="rect">
              <a:avLst/>
            </a:prstGeom>
            <a:solidFill>
              <a:srgbClr val="505050"/>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75" b="1" i="0" u="none" strike="noStrike" kern="0" cap="none" spc="0" normalizeH="0" baseline="0" noProof="0">
                  <a:ln>
                    <a:noFill/>
                  </a:ln>
                  <a:gradFill>
                    <a:gsLst>
                      <a:gs pos="0">
                        <a:srgbClr val="FFFFFF"/>
                      </a:gs>
                      <a:gs pos="100000">
                        <a:srgbClr val="FFFFFF"/>
                      </a:gs>
                    </a:gsLst>
                    <a:lin ang="5400000" scaled="1"/>
                  </a:gradFill>
                  <a:effectLst/>
                  <a:uLnTx/>
                  <a:uFillTx/>
                  <a:latin typeface="Segoe"/>
                  <a:ea typeface="+mn-ea"/>
                  <a:cs typeface="+mn-cs"/>
                </a:rPr>
                <a:t>Security Operations Center (SOC)</a:t>
              </a:r>
            </a:p>
          </p:txBody>
        </p:sp>
      </p:grpSp>
      <p:cxnSp>
        <p:nvCxnSpPr>
          <p:cNvPr id="1047" name="Straight Connector 1046">
            <a:extLst>
              <a:ext uri="{FF2B5EF4-FFF2-40B4-BE49-F238E27FC236}">
                <a16:creationId xmlns:a16="http://schemas.microsoft.com/office/drawing/2014/main" id="{09CDCF6C-B7F8-4F9D-8E4D-F1979AA9729B}"/>
              </a:ext>
            </a:extLst>
          </p:cNvPr>
          <p:cNvCxnSpPr>
            <a:cxnSpLocks/>
          </p:cNvCxnSpPr>
          <p:nvPr/>
        </p:nvCxnSpPr>
        <p:spPr>
          <a:xfrm>
            <a:off x="359091" y="697346"/>
            <a:ext cx="0" cy="1071238"/>
          </a:xfrm>
          <a:prstGeom prst="line">
            <a:avLst/>
          </a:prstGeom>
          <a:noFill/>
          <a:ln w="38100" cap="flat" cmpd="sng" algn="ctr">
            <a:solidFill>
              <a:srgbClr val="505050"/>
            </a:solidFill>
            <a:prstDash val="solid"/>
            <a:headEnd type="none"/>
            <a:tailEnd type="none"/>
          </a:ln>
          <a:effectLst/>
        </p:spPr>
      </p:cxnSp>
      <p:grpSp>
        <p:nvGrpSpPr>
          <p:cNvPr id="1048" name="Group 1047">
            <a:extLst>
              <a:ext uri="{FF2B5EF4-FFF2-40B4-BE49-F238E27FC236}">
                <a16:creationId xmlns:a16="http://schemas.microsoft.com/office/drawing/2014/main" id="{583882BA-15E6-4A77-9E4A-8D08E657F0A1}"/>
              </a:ext>
            </a:extLst>
          </p:cNvPr>
          <p:cNvGrpSpPr/>
          <p:nvPr/>
        </p:nvGrpSpPr>
        <p:grpSpPr>
          <a:xfrm>
            <a:off x="238429" y="906059"/>
            <a:ext cx="620554" cy="529100"/>
            <a:chOff x="238879" y="899039"/>
            <a:chExt cx="620554" cy="529100"/>
          </a:xfrm>
        </p:grpSpPr>
        <p:grpSp>
          <p:nvGrpSpPr>
            <p:cNvPr id="1049" name="Group 1048">
              <a:extLst>
                <a:ext uri="{FF2B5EF4-FFF2-40B4-BE49-F238E27FC236}">
                  <a16:creationId xmlns:a16="http://schemas.microsoft.com/office/drawing/2014/main" id="{5A7D17C5-BE41-4B2A-B7A4-A3B43D5BD2A7}"/>
                </a:ext>
              </a:extLst>
            </p:cNvPr>
            <p:cNvGrpSpPr/>
            <p:nvPr/>
          </p:nvGrpSpPr>
          <p:grpSpPr>
            <a:xfrm>
              <a:off x="238879" y="899039"/>
              <a:ext cx="616225" cy="298190"/>
              <a:chOff x="238879" y="899039"/>
              <a:chExt cx="616225" cy="298190"/>
            </a:xfrm>
          </p:grpSpPr>
          <p:sp>
            <p:nvSpPr>
              <p:cNvPr id="1053" name="Rectangle 1052">
                <a:extLst>
                  <a:ext uri="{FF2B5EF4-FFF2-40B4-BE49-F238E27FC236}">
                    <a16:creationId xmlns:a16="http://schemas.microsoft.com/office/drawing/2014/main" id="{79831096-0B53-4DB6-89F7-2D84C4C283E6}"/>
                  </a:ext>
                </a:extLst>
              </p:cNvPr>
              <p:cNvSpPr/>
              <p:nvPr/>
            </p:nvSpPr>
            <p:spPr>
              <a:xfrm>
                <a:off x="238879" y="899039"/>
                <a:ext cx="616225" cy="298190"/>
              </a:xfrm>
              <a:prstGeom prst="rect">
                <a:avLst/>
              </a:prstGeom>
              <a:solidFill>
                <a:srgbClr val="FFFFFF"/>
              </a:solidFill>
              <a:ln w="14224" cap="flat" cmpd="sng" algn="ctr">
                <a:solidFill>
                  <a:srgbClr val="505050"/>
                </a:solidFill>
                <a:prstDash val="dash"/>
              </a:ln>
              <a:effectLst/>
            </p:spPr>
            <p:txBody>
              <a:bodyPr lIns="137160" tIns="9144" rIns="45720" bIns="9144" rtlCol="0" anchor="ctr"/>
              <a:lstStyle/>
              <a:p>
                <a:pPr marL="57150" marR="0" lvl="0" indent="0" algn="ctr" defTabSz="914400" rtl="0" eaLnBrk="1" fontAlgn="auto" latinLnBrk="0" hangingPunct="1">
                  <a:lnSpc>
                    <a:spcPct val="97000"/>
                  </a:lnSpc>
                  <a:spcBef>
                    <a:spcPts val="0"/>
                  </a:spcBef>
                  <a:spcAft>
                    <a:spcPts val="0"/>
                  </a:spcAft>
                  <a:buClrTx/>
                  <a:buSzTx/>
                  <a:buFontTx/>
                  <a:buNone/>
                  <a:tabLst/>
                  <a:defRPr/>
                </a:pPr>
                <a:r>
                  <a:rPr kumimoji="0" lang="en-US" sz="900" b="0"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Vuln </a:t>
                </a:r>
                <a:r>
                  <a:rPr kumimoji="0" lang="en-US" sz="900" b="0" i="0" u="none" strike="noStrike" kern="0" cap="none" spc="0" normalizeH="0" baseline="0" noProof="0" err="1">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Mgmt</a:t>
                </a:r>
                <a:endParaRPr kumimoji="0" lang="en-US" sz="900" b="0"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1054" name="Commitments_EC4D">
                <a:extLst>
                  <a:ext uri="{FF2B5EF4-FFF2-40B4-BE49-F238E27FC236}">
                    <a16:creationId xmlns:a16="http://schemas.microsoft.com/office/drawing/2014/main" id="{85F2118D-B6C0-44F9-9250-CCBAEA9E89C7}"/>
                  </a:ext>
                </a:extLst>
              </p:cNvPr>
              <p:cNvSpPr>
                <a:spLocks noChangeAspect="1" noEditPoints="1"/>
              </p:cNvSpPr>
              <p:nvPr/>
            </p:nvSpPr>
            <p:spPr bwMode="auto">
              <a:xfrm>
                <a:off x="291113" y="1002256"/>
                <a:ext cx="109791" cy="90007"/>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9525"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1050" name="Group 1049">
              <a:extLst>
                <a:ext uri="{FF2B5EF4-FFF2-40B4-BE49-F238E27FC236}">
                  <a16:creationId xmlns:a16="http://schemas.microsoft.com/office/drawing/2014/main" id="{7BE677BA-91F9-4715-B59E-4A6444C29FAD}"/>
                </a:ext>
              </a:extLst>
            </p:cNvPr>
            <p:cNvGrpSpPr/>
            <p:nvPr/>
          </p:nvGrpSpPr>
          <p:grpSpPr>
            <a:xfrm>
              <a:off x="238905" y="1236790"/>
              <a:ext cx="620528" cy="191349"/>
              <a:chOff x="238905" y="1236790"/>
              <a:chExt cx="620528" cy="191349"/>
            </a:xfrm>
          </p:grpSpPr>
          <p:sp>
            <p:nvSpPr>
              <p:cNvPr id="1051" name="Rectangle 1050">
                <a:extLst>
                  <a:ext uri="{FF2B5EF4-FFF2-40B4-BE49-F238E27FC236}">
                    <a16:creationId xmlns:a16="http://schemas.microsoft.com/office/drawing/2014/main" id="{3E1393FD-9A2F-47AD-BCC2-4512103DCF82}"/>
                  </a:ext>
                </a:extLst>
              </p:cNvPr>
              <p:cNvSpPr/>
              <p:nvPr/>
            </p:nvSpPr>
            <p:spPr>
              <a:xfrm>
                <a:off x="238905" y="1236790"/>
                <a:ext cx="620528" cy="191349"/>
              </a:xfrm>
              <a:prstGeom prst="rect">
                <a:avLst/>
              </a:prstGeom>
              <a:solidFill>
                <a:srgbClr val="FFFFFF"/>
              </a:solidFill>
              <a:ln w="14224" cap="flat" cmpd="sng" algn="ctr">
                <a:solidFill>
                  <a:srgbClr val="505050"/>
                </a:solidFill>
                <a:prstDash val="dash"/>
              </a:ln>
              <a:effectLst/>
            </p:spPr>
            <p:txBody>
              <a:bodyPr wrap="square" lIns="137160" tIns="9144" rIns="45720" bIns="9144" rtlCol="0" anchor="ctr">
                <a:noAutofit/>
              </a:bodyPr>
              <a:lstStyle/>
              <a:p>
                <a:pPr marL="115888" marR="0" lvl="0" indent="0" algn="l" defTabSz="914400" rtl="0" eaLnBrk="1" fontAlgn="auto" latinLnBrk="0" hangingPunct="1">
                  <a:lnSpc>
                    <a:spcPct val="97000"/>
                  </a:lnSpc>
                  <a:spcBef>
                    <a:spcPts val="0"/>
                  </a:spcBef>
                  <a:spcAft>
                    <a:spcPts val="0"/>
                  </a:spcAft>
                  <a:buClrTx/>
                  <a:buSzTx/>
                  <a:buFontTx/>
                  <a:buNone/>
                  <a:tabLst/>
                  <a:defRPr/>
                </a:pPr>
                <a:r>
                  <a:rPr kumimoji="0" lang="en-US" sz="900" b="0"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MSSP</a:t>
                </a:r>
              </a:p>
            </p:txBody>
          </p:sp>
          <p:sp>
            <p:nvSpPr>
              <p:cNvPr id="1052" name="Commitments_EC4D">
                <a:extLst>
                  <a:ext uri="{FF2B5EF4-FFF2-40B4-BE49-F238E27FC236}">
                    <a16:creationId xmlns:a16="http://schemas.microsoft.com/office/drawing/2014/main" id="{5224FEF8-B96B-4CEF-A864-8FE02C0AE16F}"/>
                  </a:ext>
                </a:extLst>
              </p:cNvPr>
              <p:cNvSpPr>
                <a:spLocks noChangeAspect="1" noEditPoints="1"/>
              </p:cNvSpPr>
              <p:nvPr/>
            </p:nvSpPr>
            <p:spPr bwMode="auto">
              <a:xfrm>
                <a:off x="289143" y="1288789"/>
                <a:ext cx="117028" cy="90007"/>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9525"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cxnSp>
        <p:nvCxnSpPr>
          <p:cNvPr id="1055" name="Straight Connector 1054">
            <a:extLst>
              <a:ext uri="{FF2B5EF4-FFF2-40B4-BE49-F238E27FC236}">
                <a16:creationId xmlns:a16="http://schemas.microsoft.com/office/drawing/2014/main" id="{92CC9275-E064-4330-AC41-E8641A3AEC32}"/>
              </a:ext>
            </a:extLst>
          </p:cNvPr>
          <p:cNvCxnSpPr>
            <a:cxnSpLocks/>
          </p:cNvCxnSpPr>
          <p:nvPr/>
        </p:nvCxnSpPr>
        <p:spPr>
          <a:xfrm flipH="1">
            <a:off x="1509451" y="1903212"/>
            <a:ext cx="109721" cy="0"/>
          </a:xfrm>
          <a:prstGeom prst="line">
            <a:avLst/>
          </a:prstGeom>
          <a:ln w="19050">
            <a:solidFill>
              <a:schemeClr val="tx1">
                <a:lumMod val="60000"/>
                <a:lumOff val="40000"/>
              </a:schemeClr>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56" name="Straight Connector 1055">
            <a:extLst>
              <a:ext uri="{FF2B5EF4-FFF2-40B4-BE49-F238E27FC236}">
                <a16:creationId xmlns:a16="http://schemas.microsoft.com/office/drawing/2014/main" id="{24B351AC-B725-4412-8AAA-4D0C24B4A005}"/>
              </a:ext>
            </a:extLst>
          </p:cNvPr>
          <p:cNvCxnSpPr>
            <a:cxnSpLocks/>
          </p:cNvCxnSpPr>
          <p:nvPr/>
        </p:nvCxnSpPr>
        <p:spPr>
          <a:xfrm flipH="1">
            <a:off x="3630923" y="1907975"/>
            <a:ext cx="109721" cy="0"/>
          </a:xfrm>
          <a:prstGeom prst="line">
            <a:avLst/>
          </a:prstGeom>
          <a:ln w="19050">
            <a:solidFill>
              <a:schemeClr val="tx1">
                <a:lumMod val="60000"/>
                <a:lumOff val="40000"/>
              </a:schemeClr>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sp>
        <p:nvSpPr>
          <p:cNvPr id="1057" name="Rectangle 1056">
            <a:hlinkClick r:id="rId46" tooltip="Azure Security Center is built into the Azure platform and provides cross-platform threat protection and detection across clouds and on-premises."/>
            <a:extLst>
              <a:ext uri="{FF2B5EF4-FFF2-40B4-BE49-F238E27FC236}">
                <a16:creationId xmlns:a16="http://schemas.microsoft.com/office/drawing/2014/main" id="{0BF5F2C4-8F40-42DB-840E-C3924547A04D}"/>
              </a:ext>
            </a:extLst>
          </p:cNvPr>
          <p:cNvSpPr/>
          <p:nvPr/>
        </p:nvSpPr>
        <p:spPr>
          <a:xfrm>
            <a:off x="1630119" y="896314"/>
            <a:ext cx="700073" cy="562402"/>
          </a:xfrm>
          <a:prstGeom prst="rect">
            <a:avLst/>
          </a:prstGeom>
          <a:solidFill>
            <a:schemeClr val="bg1"/>
          </a:solidFill>
          <a:ln w="14224" cap="flat" cmpd="sng" algn="ctr">
            <a:solidFill>
              <a:srgbClr val="008272"/>
            </a:solidFill>
            <a:prstDash val="solid"/>
          </a:ln>
          <a:effectLst/>
        </p:spPr>
        <p:txBody>
          <a:bodyPr lIns="45720" rIns="45720" rtlCol="0" anchor="t"/>
          <a:lstStyle/>
          <a:p>
            <a:pPr marL="45720" marR="0" lvl="0" indent="0" algn="l" defTabSz="914400" rtl="0" eaLnBrk="1" fontAlgn="auto" latinLnBrk="0" hangingPunct="1">
              <a:lnSpc>
                <a:spcPct val="97000"/>
              </a:lnSpc>
              <a:spcBef>
                <a:spcPts val="0"/>
              </a:spcBef>
              <a:spcAft>
                <a:spcPts val="0"/>
              </a:spcAft>
              <a:buClrTx/>
              <a:buSzTx/>
              <a:buFontTx/>
              <a:buNone/>
              <a:tabLst/>
              <a:defRPr/>
            </a:pPr>
            <a:r>
              <a:rPr kumimoji="0" lang="en-US" sz="9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a:t>
            </a:r>
          </a:p>
          <a:p>
            <a:pPr marL="45720" marR="0" lvl="0" indent="0" algn="l" defTabSz="914400" rtl="0" eaLnBrk="1" fontAlgn="auto" latinLnBrk="0" hangingPunct="1">
              <a:lnSpc>
                <a:spcPct val="97000"/>
              </a:lnSpc>
              <a:spcBef>
                <a:spcPts val="0"/>
              </a:spcBef>
              <a:spcAft>
                <a:spcPts val="0"/>
              </a:spcAft>
              <a:buClrTx/>
              <a:buSzTx/>
              <a:buFontTx/>
              <a:buNone/>
              <a:tabLst/>
              <a:defRPr/>
            </a:pPr>
            <a:r>
              <a:rPr kumimoji="0" lang="en-US" sz="6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Security Center</a:t>
            </a:r>
          </a:p>
        </p:txBody>
      </p:sp>
      <p:sp>
        <p:nvSpPr>
          <p:cNvPr id="1058" name="Rectangle 1057">
            <a:hlinkClick r:id="rId49" tooltip="Windows Defender Advanced Threat Protection (ATP) provides powerful Windows 10 protections, Endpoint Detection and Response (EDR) across platforms (via partners), and Automated Incident Response Services"/>
            <a:extLst>
              <a:ext uri="{FF2B5EF4-FFF2-40B4-BE49-F238E27FC236}">
                <a16:creationId xmlns:a16="http://schemas.microsoft.com/office/drawing/2014/main" id="{EE394ED5-604D-4606-B84F-DB168DEB30EA}"/>
              </a:ext>
            </a:extLst>
          </p:cNvPr>
          <p:cNvSpPr/>
          <p:nvPr/>
        </p:nvSpPr>
        <p:spPr>
          <a:xfrm>
            <a:off x="2367563" y="896313"/>
            <a:ext cx="721608" cy="562402"/>
          </a:xfrm>
          <a:prstGeom prst="rect">
            <a:avLst/>
          </a:prstGeom>
          <a:solidFill>
            <a:schemeClr val="bg1"/>
          </a:solidFill>
          <a:ln w="14224" cap="flat" cmpd="sng" algn="ctr">
            <a:solidFill>
              <a:srgbClr val="0078D7"/>
            </a:solidFill>
            <a:prstDash val="solid"/>
          </a:ln>
          <a:effectLst/>
        </p:spPr>
        <p:txBody>
          <a:bodyPr lIns="18288" rIns="45720" rtlCol="0" anchor="t" anchorCtr="0">
            <a:noAutofit/>
          </a:bodyPr>
          <a:lstStyle/>
          <a:p>
            <a:pPr marL="45720" marR="0" lvl="0" indent="0" algn="l" defTabSz="914400" rtl="0" eaLnBrk="1" fontAlgn="auto" latinLnBrk="0" hangingPunct="1">
              <a:lnSpc>
                <a:spcPct val="97000"/>
              </a:lnSpc>
              <a:spcBef>
                <a:spcPts val="0"/>
              </a:spcBef>
              <a:spcAft>
                <a:spcPts val="0"/>
              </a:spcAft>
              <a:buClrTx/>
              <a:buSzTx/>
              <a:buFontTx/>
              <a:buNone/>
              <a:tabLst/>
              <a:defRPr/>
            </a:pPr>
            <a:r>
              <a:rPr kumimoji="0" lang="en-US" sz="9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Windows</a:t>
            </a:r>
            <a:br>
              <a:rPr kumimoji="0" lang="en-US" sz="9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br>
            <a:r>
              <a:rPr kumimoji="0" lang="en-US" sz="6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Defender</a:t>
            </a:r>
          </a:p>
          <a:p>
            <a:pPr marL="45720" marR="0" lvl="0" indent="0" algn="l" defTabSz="914400" rtl="0" eaLnBrk="1" fontAlgn="auto" latinLnBrk="0" hangingPunct="1">
              <a:lnSpc>
                <a:spcPct val="97000"/>
              </a:lnSpc>
              <a:spcBef>
                <a:spcPts val="0"/>
              </a:spcBef>
              <a:spcAft>
                <a:spcPts val="0"/>
              </a:spcAft>
              <a:buClrTx/>
              <a:buSzTx/>
              <a:buFontTx/>
              <a:buNone/>
              <a:tabLst/>
              <a:defRPr/>
            </a:pPr>
            <a:br>
              <a:rPr kumimoji="0" lang="en-US" sz="9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br>
            <a:endParaRPr kumimoji="0" lang="en-US" sz="9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1059" name="Rectangle 1058">
            <a:hlinkClick r:id="rId50" tooltip="Collaborate more securely with sophisticated attack protection including sandbox detonation, integrated threat intelligence, attack simulation &amp; more across Email, SharePoint Online, OneDrive for Business, Teams, etc. "/>
            <a:extLst>
              <a:ext uri="{FF2B5EF4-FFF2-40B4-BE49-F238E27FC236}">
                <a16:creationId xmlns:a16="http://schemas.microsoft.com/office/drawing/2014/main" id="{C59890D2-5EE7-4517-AEFA-A2E8578626B3}"/>
              </a:ext>
            </a:extLst>
          </p:cNvPr>
          <p:cNvSpPr/>
          <p:nvPr/>
        </p:nvSpPr>
        <p:spPr>
          <a:xfrm>
            <a:off x="3126543" y="896314"/>
            <a:ext cx="729502" cy="562402"/>
          </a:xfrm>
          <a:prstGeom prst="rect">
            <a:avLst/>
          </a:prstGeom>
          <a:solidFill>
            <a:schemeClr val="bg1"/>
          </a:solidFill>
          <a:ln w="14224" cap="flat" cmpd="sng" algn="ctr">
            <a:solidFill>
              <a:srgbClr val="EB3C00"/>
            </a:solidFill>
            <a:prstDash val="solid"/>
          </a:ln>
          <a:effectLst/>
        </p:spPr>
        <p:txBody>
          <a:bodyPr lIns="18288" rIns="18288" rtlCol="0" anchor="t" anchorCtr="0"/>
          <a:lstStyle/>
          <a:p>
            <a:pPr marL="45720" marR="0" lvl="0" indent="0" algn="l" defTabSz="914400" rtl="0" eaLnBrk="1" fontAlgn="auto" latinLnBrk="0" hangingPunct="1">
              <a:lnSpc>
                <a:spcPct val="97000"/>
              </a:lnSpc>
              <a:spcBef>
                <a:spcPts val="0"/>
              </a:spcBef>
              <a:spcAft>
                <a:spcPts val="0"/>
              </a:spcAft>
              <a:buClrTx/>
              <a:buSzTx/>
              <a:buFontTx/>
              <a:buNone/>
              <a:tabLst/>
              <a:defRPr/>
            </a:pPr>
            <a:r>
              <a:rPr kumimoji="0" lang="en-US" sz="9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Office 365</a:t>
            </a:r>
          </a:p>
        </p:txBody>
      </p:sp>
      <p:sp>
        <p:nvSpPr>
          <p:cNvPr id="1060" name="Rectangle 1059">
            <a:hlinkClick r:id="rId23" tooltip="Azure Advanced Threat Protection (ATP) detects on-premises Active Directory attacks using behavioral analysis (UEBA) + specific detections for Pass the Hash/Ticket/Password, Golden Ticket, Skeleton Key, and others."/>
            <a:extLst>
              <a:ext uri="{FF2B5EF4-FFF2-40B4-BE49-F238E27FC236}">
                <a16:creationId xmlns:a16="http://schemas.microsoft.com/office/drawing/2014/main" id="{E955B9E7-0AF6-4D47-B793-E8E5AFFEF6F3}"/>
              </a:ext>
            </a:extLst>
          </p:cNvPr>
          <p:cNvSpPr/>
          <p:nvPr/>
        </p:nvSpPr>
        <p:spPr>
          <a:xfrm>
            <a:off x="3884214" y="896314"/>
            <a:ext cx="615152" cy="562402"/>
          </a:xfrm>
          <a:prstGeom prst="rect">
            <a:avLst/>
          </a:prstGeom>
          <a:solidFill>
            <a:schemeClr val="bg1"/>
          </a:solidFill>
          <a:ln w="14224" cap="flat" cmpd="sng" algn="ctr">
            <a:solidFill>
              <a:srgbClr val="008272"/>
            </a:solidFill>
            <a:prstDash val="solid"/>
          </a:ln>
          <a:effectLst/>
        </p:spPr>
        <p:txBody>
          <a:bodyPr lIns="45720" rIns="45720" rtlCol="0" anchor="t"/>
          <a:lstStyle/>
          <a:p>
            <a:pPr marL="45720" marR="0" lvl="0" indent="0" algn="l" defTabSz="914400" rtl="0" eaLnBrk="1" fontAlgn="auto" latinLnBrk="0" hangingPunct="1">
              <a:lnSpc>
                <a:spcPct val="97000"/>
              </a:lnSpc>
              <a:spcBef>
                <a:spcPts val="0"/>
              </a:spcBef>
              <a:spcAft>
                <a:spcPts val="0"/>
              </a:spcAft>
              <a:buClrTx/>
              <a:buSzTx/>
              <a:buFontTx/>
              <a:buNone/>
              <a:tabLst/>
              <a:defRPr/>
            </a:pPr>
            <a:r>
              <a:rPr kumimoji="0" lang="en-US" sz="9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a:t>
            </a:r>
          </a:p>
        </p:txBody>
      </p:sp>
      <p:cxnSp>
        <p:nvCxnSpPr>
          <p:cNvPr id="1061" name="Straight Connector 1060">
            <a:extLst>
              <a:ext uri="{FF2B5EF4-FFF2-40B4-BE49-F238E27FC236}">
                <a16:creationId xmlns:a16="http://schemas.microsoft.com/office/drawing/2014/main" id="{5EA06A21-9B6E-4DA4-935E-4D10C001E11B}"/>
              </a:ext>
            </a:extLst>
          </p:cNvPr>
          <p:cNvCxnSpPr>
            <a:cxnSpLocks/>
          </p:cNvCxnSpPr>
          <p:nvPr/>
        </p:nvCxnSpPr>
        <p:spPr>
          <a:xfrm>
            <a:off x="1263838" y="1221266"/>
            <a:ext cx="0" cy="422034"/>
          </a:xfrm>
          <a:prstGeom prst="line">
            <a:avLst/>
          </a:prstGeom>
          <a:noFill/>
          <a:ln w="38100" cap="flat" cmpd="sng" algn="ctr">
            <a:solidFill>
              <a:srgbClr val="505050"/>
            </a:solidFill>
            <a:prstDash val="solid"/>
            <a:headEnd type="none"/>
            <a:tailEnd type="none"/>
          </a:ln>
          <a:effectLst/>
        </p:spPr>
      </p:cxnSp>
      <p:grpSp>
        <p:nvGrpSpPr>
          <p:cNvPr id="1062" name="Group 1061">
            <a:extLst>
              <a:ext uri="{FF2B5EF4-FFF2-40B4-BE49-F238E27FC236}">
                <a16:creationId xmlns:a16="http://schemas.microsoft.com/office/drawing/2014/main" id="{F4A0D4D6-E990-46F9-8EC8-449A8DF61F69}"/>
              </a:ext>
            </a:extLst>
          </p:cNvPr>
          <p:cNvGrpSpPr/>
          <p:nvPr/>
        </p:nvGrpSpPr>
        <p:grpSpPr>
          <a:xfrm>
            <a:off x="919183" y="901350"/>
            <a:ext cx="680789" cy="555975"/>
            <a:chOff x="910629" y="1103797"/>
            <a:chExt cx="611226" cy="658409"/>
          </a:xfrm>
        </p:grpSpPr>
        <p:sp>
          <p:nvSpPr>
            <p:cNvPr id="1063" name="Rectangle 1062">
              <a:hlinkClick r:id="rId51" tooltip="Cloud App Security provides key capabilities for Shadow IT Risk management (discover, assess, approve, and manage SaaS apps via API + Proxy), Info Protection (discover/protect), and SOC (alerting and investigation) "/>
              <a:extLst>
                <a:ext uri="{FF2B5EF4-FFF2-40B4-BE49-F238E27FC236}">
                  <a16:creationId xmlns:a16="http://schemas.microsoft.com/office/drawing/2014/main" id="{448B78DD-8EF3-4B8A-BD50-8F6FFB333261}"/>
                </a:ext>
              </a:extLst>
            </p:cNvPr>
            <p:cNvSpPr/>
            <p:nvPr/>
          </p:nvSpPr>
          <p:spPr>
            <a:xfrm>
              <a:off x="910629" y="1103797"/>
              <a:ext cx="611226" cy="658409"/>
            </a:xfrm>
            <a:prstGeom prst="rect">
              <a:avLst/>
            </a:prstGeom>
            <a:solidFill>
              <a:schemeClr val="bg1"/>
            </a:solidFill>
            <a:ln w="14224">
              <a:solidFill>
                <a:srgbClr val="505050"/>
              </a:solidFill>
            </a:ln>
          </p:spPr>
          <p:style>
            <a:lnRef idx="2">
              <a:schemeClr val="accent1">
                <a:shade val="50000"/>
              </a:schemeClr>
            </a:lnRef>
            <a:fillRef idx="1">
              <a:schemeClr val="accent1"/>
            </a:fillRef>
            <a:effectRef idx="0">
              <a:schemeClr val="accent1"/>
            </a:effectRef>
            <a:fontRef idx="minor">
              <a:schemeClr val="lt1"/>
            </a:fontRef>
          </p:style>
          <p:txBody>
            <a:bodyPr wrap="square" lIns="45720" tIns="18288" rIns="45720" bIns="18288" rtlCol="0" anchor="t">
              <a:noAutofit/>
            </a:bodyPr>
            <a:lstStyle/>
            <a:p>
              <a:pPr marL="0" marR="0" lvl="0" indent="0" algn="l" defTabSz="914400" rtl="0" eaLnBrk="1" fontAlgn="auto" latinLnBrk="0" hangingPunct="1">
                <a:lnSpc>
                  <a:spcPct val="97000"/>
                </a:lnSpc>
                <a:spcBef>
                  <a:spcPts val="0"/>
                </a:spcBef>
                <a:spcAft>
                  <a:spcPts val="0"/>
                </a:spcAft>
                <a:buClrTx/>
                <a:buSzTx/>
                <a:buFontTx/>
                <a:buNone/>
                <a:tabLst/>
                <a:defRPr/>
              </a:pPr>
              <a:r>
                <a:rPr kumimoji="0" lang="en-US" sz="8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Cloud App </a:t>
              </a:r>
            </a:p>
            <a:p>
              <a:pPr marL="0" marR="0" lvl="0" indent="0" algn="l" defTabSz="914400" rtl="0" eaLnBrk="1" fontAlgn="auto" latinLnBrk="0" hangingPunct="1">
                <a:lnSpc>
                  <a:spcPct val="97000"/>
                </a:lnSpc>
                <a:spcBef>
                  <a:spcPts val="0"/>
                </a:spcBef>
                <a:spcAft>
                  <a:spcPts val="0"/>
                </a:spcAft>
                <a:buClrTx/>
                <a:buSzTx/>
                <a:buFontTx/>
                <a:buNone/>
                <a:tabLst/>
                <a:defRPr/>
              </a:pPr>
              <a:r>
                <a:rPr kumimoji="0" lang="en-US" sz="8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Security</a:t>
              </a:r>
              <a:endParaRPr kumimoji="0" lang="en-US" sz="85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pic>
          <p:nvPicPr>
            <p:cNvPr id="1064" name="Picture 1063">
              <a:extLst>
                <a:ext uri="{FF2B5EF4-FFF2-40B4-BE49-F238E27FC236}">
                  <a16:creationId xmlns:a16="http://schemas.microsoft.com/office/drawing/2014/main" id="{38F91A9C-9D39-4372-8F7A-E94C02683A18}"/>
                </a:ext>
              </a:extLst>
            </p:cNvPr>
            <p:cNvPicPr>
              <a:picLocks noChangeAspect="1"/>
            </p:cNvPicPr>
            <p:nvPr/>
          </p:nvPicPr>
          <p:blipFill>
            <a:blip r:embed="rId52">
              <a:extLst>
                <a:ext uri="{28A0092B-C50C-407E-A947-70E740481C1C}">
                  <a14:useLocalDpi xmlns:a14="http://schemas.microsoft.com/office/drawing/2010/main" val="0"/>
                </a:ext>
              </a:extLst>
            </a:blip>
            <a:stretch>
              <a:fillRect/>
            </a:stretch>
          </p:blipFill>
          <p:spPr>
            <a:xfrm>
              <a:off x="983730" y="1503515"/>
              <a:ext cx="157492" cy="151328"/>
            </a:xfrm>
            <a:prstGeom prst="rect">
              <a:avLst/>
            </a:prstGeom>
            <a:noFill/>
          </p:spPr>
        </p:pic>
      </p:grpSp>
      <p:sp>
        <p:nvSpPr>
          <p:cNvPr id="1065" name="Rectangle 1064">
            <a:hlinkClick r:id="rId53" tooltip="The Security API for the Microsoft Graph acts as a backplane or “Bus” for security operations centers by providing a standard interface and common schema to integrate security solutions from Microsoft and partners. "/>
            <a:extLst>
              <a:ext uri="{FF2B5EF4-FFF2-40B4-BE49-F238E27FC236}">
                <a16:creationId xmlns:a16="http://schemas.microsoft.com/office/drawing/2014/main" id="{C9344906-DF67-485E-AF29-F526B0489EE0}"/>
              </a:ext>
            </a:extLst>
          </p:cNvPr>
          <p:cNvSpPr/>
          <p:nvPr/>
        </p:nvSpPr>
        <p:spPr>
          <a:xfrm>
            <a:off x="222239" y="1530918"/>
            <a:ext cx="4251162" cy="177480"/>
          </a:xfrm>
          <a:prstGeom prst="rect">
            <a:avLst/>
          </a:prstGeom>
          <a:solidFill>
            <a:schemeClr val="bg1">
              <a:lumMod val="95000"/>
            </a:schemeClr>
          </a:solidFill>
          <a:ln w="19050" cap="flat" cmpd="sng" algn="ctr">
            <a:solidFill>
              <a:srgbClr val="505050"/>
            </a:solidFill>
            <a:prstDash val="solid"/>
          </a:ln>
          <a:effectLst/>
        </p:spPr>
        <p:txBody>
          <a:bodyPr lIns="45720" rIns="45720" rtlCol="0" anchor="ctr"/>
          <a:lstStyle/>
          <a:p>
            <a:pPr marL="0" marR="0" lvl="0" indent="0" algn="ctr" defTabSz="914400" rtl="0" eaLnBrk="1" fontAlgn="auto" latinLnBrk="0" hangingPunct="1">
              <a:lnSpc>
                <a:spcPct val="97000"/>
              </a:lnSpc>
              <a:spcBef>
                <a:spcPts val="0"/>
              </a:spcBef>
              <a:spcAft>
                <a:spcPts val="100"/>
              </a:spcAft>
              <a:buClrTx/>
              <a:buSzTx/>
              <a:buFontTx/>
              <a:buNone/>
              <a:tabLst/>
              <a:defRPr/>
            </a:pPr>
            <a:r>
              <a:rPr kumimoji="0" lang="en-US" sz="9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Graph Security API – </a:t>
            </a:r>
            <a:r>
              <a:rPr kumimoji="0" lang="en-US" sz="900" b="0"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3</a:t>
            </a:r>
            <a:r>
              <a:rPr kumimoji="0" lang="en-US" sz="900" b="0" i="0" u="none" strike="noStrike" kern="0" cap="none" spc="0" normalizeH="0" baseline="3000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rd</a:t>
            </a:r>
            <a:r>
              <a:rPr kumimoji="0" lang="en-US" sz="900" b="0"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 Party Integration</a:t>
            </a:r>
            <a:endParaRPr kumimoji="0" lang="en-US" sz="900" b="0" i="1"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1066" name="Rectangle 1065">
            <a:hlinkClick r:id="rId54" tooltip="Microsoft’s Advanced Threat Protection (ATP) capabilities provide an integrated analyst experience for investigation, response, recovery across devices, identities, and email/collaboration tools. "/>
            <a:extLst>
              <a:ext uri="{FF2B5EF4-FFF2-40B4-BE49-F238E27FC236}">
                <a16:creationId xmlns:a16="http://schemas.microsoft.com/office/drawing/2014/main" id="{67C6C1A0-D815-4A24-97D8-007356E17BB5}"/>
              </a:ext>
            </a:extLst>
          </p:cNvPr>
          <p:cNvSpPr/>
          <p:nvPr/>
        </p:nvSpPr>
        <p:spPr>
          <a:xfrm>
            <a:off x="1245555" y="1192434"/>
            <a:ext cx="3249655" cy="182880"/>
          </a:xfrm>
          <a:prstGeom prst="rect">
            <a:avLst/>
          </a:prstGeom>
          <a:solidFill>
            <a:schemeClr val="bg1"/>
          </a:solidFill>
          <a:ln w="14224" cap="flat" cmpd="sng" algn="ctr">
            <a:solidFill>
              <a:schemeClr val="tx1"/>
            </a:solidFill>
            <a:prstDash val="solid"/>
          </a:ln>
          <a:effectLst/>
        </p:spPr>
        <p:txBody>
          <a:bodyPr lIns="45720" rIns="45720" rtlCol="0" anchor="ctr"/>
          <a:lstStyle/>
          <a:p>
            <a:pPr marL="858838" marR="0" lvl="0" indent="0" algn="ctr" defTabSz="914400" rtl="0" eaLnBrk="1" fontAlgn="auto" latinLnBrk="0" hangingPunct="1">
              <a:lnSpc>
                <a:spcPct val="97000"/>
              </a:lnSpc>
              <a:spcBef>
                <a:spcPts val="0"/>
              </a:spcBef>
              <a:spcAft>
                <a:spcPts val="100"/>
              </a:spcAft>
              <a:buClrTx/>
              <a:buSzTx/>
              <a:buFontTx/>
              <a:buNone/>
              <a:tabLst/>
              <a:defRPr/>
            </a:pPr>
            <a:r>
              <a:rPr kumimoji="0" lang="en-US" sz="9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Advanced Threat Protection (ATP)</a:t>
            </a:r>
          </a:p>
        </p:txBody>
      </p:sp>
      <p:sp>
        <p:nvSpPr>
          <p:cNvPr id="1067" name="Rectangle 1066">
            <a:hlinkClick r:id="rId55" tooltip="Each Microsoft SOC capability can integrate logs &amp; alerts with your existing SIEM."/>
            <a:extLst>
              <a:ext uri="{FF2B5EF4-FFF2-40B4-BE49-F238E27FC236}">
                <a16:creationId xmlns:a16="http://schemas.microsoft.com/office/drawing/2014/main" id="{EE2E6B48-0853-4661-B72A-35A9639A81BD}"/>
              </a:ext>
            </a:extLst>
          </p:cNvPr>
          <p:cNvSpPr/>
          <p:nvPr/>
        </p:nvSpPr>
        <p:spPr>
          <a:xfrm>
            <a:off x="227843" y="1761555"/>
            <a:ext cx="1260045" cy="211725"/>
          </a:xfrm>
          <a:prstGeom prst="rect">
            <a:avLst/>
          </a:prstGeom>
          <a:solidFill>
            <a:srgbClr val="FFFFFF"/>
          </a:solidFill>
          <a:ln w="14224" cap="flat" cmpd="sng" algn="ctr">
            <a:solidFill>
              <a:srgbClr val="969696"/>
            </a:solidFill>
            <a:prstDash val="dash"/>
          </a:ln>
          <a:effectLst/>
        </p:spPr>
        <p:txBody>
          <a:bodyPr wrap="square" lIns="45720" tIns="45720" rIns="45720" bIns="45720" rtlCol="0" anchor="ctr">
            <a:spAutoFit/>
          </a:bodyPr>
          <a:lstStyle/>
          <a:p>
            <a:pPr marL="0" marR="0" lvl="0" indent="0" algn="l" defTabSz="914400" rtl="0" eaLnBrk="1" fontAlgn="auto" latinLnBrk="0" hangingPunct="1">
              <a:lnSpc>
                <a:spcPct val="97000"/>
              </a:lnSpc>
              <a:spcBef>
                <a:spcPts val="0"/>
              </a:spcBef>
              <a:spcAft>
                <a:spcPts val="0"/>
              </a:spcAft>
              <a:buClrTx/>
              <a:buSzTx/>
              <a:buFontTx/>
              <a:buNone/>
              <a:tabLst/>
              <a:defRPr/>
            </a:pPr>
            <a:r>
              <a:rPr kumimoji="0" lang="en-US" altLang="en-US" sz="8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Alert &amp; Log Integration </a:t>
            </a:r>
          </a:p>
        </p:txBody>
      </p:sp>
      <p:sp>
        <p:nvSpPr>
          <p:cNvPr id="1068" name="Rectangle 1067">
            <a:extLst>
              <a:ext uri="{FF2B5EF4-FFF2-40B4-BE49-F238E27FC236}">
                <a16:creationId xmlns:a16="http://schemas.microsoft.com/office/drawing/2014/main" id="{A4C5563A-D963-4023-95C7-1E167B6FEED0}"/>
              </a:ext>
            </a:extLst>
          </p:cNvPr>
          <p:cNvSpPr/>
          <p:nvPr/>
        </p:nvSpPr>
        <p:spPr>
          <a:xfrm>
            <a:off x="4678602" y="931704"/>
            <a:ext cx="1748456" cy="761106"/>
          </a:xfrm>
          <a:prstGeom prst="rect">
            <a:avLst/>
          </a:prstGeom>
          <a:noFill/>
          <a:ln w="14224">
            <a:noFill/>
          </a:ln>
        </p:spPr>
        <p:txBody>
          <a:bodyPr wrap="square" tIns="45720">
            <a:spAutoFit/>
          </a:bodyPr>
          <a:lstStyle/>
          <a:p>
            <a:pPr marL="0" marR="0" lvl="0" indent="0" algn="l" defTabSz="914400" rtl="0" eaLnBrk="1" fontAlgn="auto" latinLnBrk="0" hangingPunct="1">
              <a:lnSpc>
                <a:spcPct val="97000"/>
              </a:lnSpc>
              <a:spcBef>
                <a:spcPts val="0"/>
              </a:spcBef>
              <a:spcAft>
                <a:spcPts val="600"/>
              </a:spcAft>
              <a:buClrTx/>
              <a:buSzTx/>
              <a:buFontTx/>
              <a:buNone/>
              <a:tabLst/>
              <a:defRPr/>
            </a:pPr>
            <a:r>
              <a:rPr kumimoji="0" lang="en-US" sz="1050" b="1" i="0" u="none" strike="noStrike" kern="1200" cap="none" spc="0" normalizeH="0" baseline="0" noProof="0">
                <a:ln>
                  <a:noFill/>
                </a:ln>
                <a:gradFill>
                  <a:gsLst>
                    <a:gs pos="0">
                      <a:srgbClr val="505050"/>
                    </a:gs>
                    <a:gs pos="100000">
                      <a:srgbClr val="505050"/>
                    </a:gs>
                  </a:gsLst>
                  <a:lin ang="5400000" scaled="1"/>
                </a:gradFill>
                <a:effectLst/>
                <a:uLnTx/>
                <a:uFillTx/>
                <a:latin typeface="Segoe UI" panose="020B0502040204020203" pitchFamily="34" charset="0"/>
                <a:ea typeface="+mn-ea"/>
                <a:cs typeface="Segoe UI" panose="020B0502040204020203" pitchFamily="34" charset="0"/>
              </a:rPr>
              <a:t>This is interactive!</a:t>
            </a:r>
          </a:p>
          <a:p>
            <a:pPr marL="228600" marR="0" lvl="0" indent="-228600" algn="l" defTabSz="914400" rtl="0" eaLnBrk="1" fontAlgn="auto" latinLnBrk="0" hangingPunct="1">
              <a:lnSpc>
                <a:spcPct val="97000"/>
              </a:lnSpc>
              <a:spcBef>
                <a:spcPts val="0"/>
              </a:spcBef>
              <a:spcAft>
                <a:spcPts val="300"/>
              </a:spcAft>
              <a:buClrTx/>
              <a:buSzTx/>
              <a:buFont typeface="+mj-lt"/>
              <a:buAutoNum type="arabicPeriod"/>
              <a:tabLst/>
              <a:defRPr/>
            </a:pPr>
            <a:r>
              <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Present Slide</a:t>
            </a:r>
          </a:p>
          <a:p>
            <a:pPr marL="228600" marR="0" lvl="0" indent="-228600" algn="l" defTabSz="914400" rtl="0" eaLnBrk="1" fontAlgn="auto" latinLnBrk="0" hangingPunct="1">
              <a:lnSpc>
                <a:spcPct val="97000"/>
              </a:lnSpc>
              <a:spcBef>
                <a:spcPts val="0"/>
              </a:spcBef>
              <a:spcAft>
                <a:spcPts val="300"/>
              </a:spcAft>
              <a:buClrTx/>
              <a:buSzTx/>
              <a:buFont typeface="+mj-lt"/>
              <a:buAutoNum type="arabicPeriod"/>
              <a:tabLst/>
              <a:defRPr/>
            </a:pPr>
            <a:r>
              <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Hover for Description</a:t>
            </a:r>
          </a:p>
          <a:p>
            <a:pPr marL="228600" marR="0" lvl="0" indent="-228600" algn="l" defTabSz="914400" rtl="0" eaLnBrk="1" fontAlgn="auto" latinLnBrk="0" hangingPunct="1">
              <a:lnSpc>
                <a:spcPct val="97000"/>
              </a:lnSpc>
              <a:spcBef>
                <a:spcPts val="0"/>
              </a:spcBef>
              <a:spcAft>
                <a:spcPts val="300"/>
              </a:spcAft>
              <a:buClrTx/>
              <a:buSzTx/>
              <a:buFont typeface="+mj-lt"/>
              <a:buAutoNum type="arabicPeriod"/>
              <a:tabLst/>
              <a:defRPr/>
            </a:pPr>
            <a:r>
              <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Click for more information</a:t>
            </a:r>
          </a:p>
        </p:txBody>
      </p:sp>
      <p:sp>
        <p:nvSpPr>
          <p:cNvPr id="1069" name="Rectangle 1068">
            <a:hlinkClick r:id="rId56" tooltip="Security Center builds recommended application whitelist policies for VMs in Azure by applying machine learning to applications running in the VM, greatly simplifying a powerful protection. "/>
            <a:extLst>
              <a:ext uri="{FF2B5EF4-FFF2-40B4-BE49-F238E27FC236}">
                <a16:creationId xmlns:a16="http://schemas.microsoft.com/office/drawing/2014/main" id="{78E7CD2C-F121-426C-856A-9B6472F00EAB}"/>
              </a:ext>
            </a:extLst>
          </p:cNvPr>
          <p:cNvSpPr/>
          <p:nvPr/>
        </p:nvSpPr>
        <p:spPr>
          <a:xfrm>
            <a:off x="6821098" y="3139575"/>
            <a:ext cx="1325880" cy="173592"/>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800" b="0" i="0" u="none" strike="noStrike" kern="1200" cap="none" spc="0" normalizeH="0" baseline="0" noProof="0">
                <a:ln>
                  <a:noFill/>
                </a:ln>
                <a:gradFill>
                  <a:gsLst>
                    <a:gs pos="0">
                      <a:srgbClr val="0078D7"/>
                    </a:gs>
                    <a:gs pos="100000">
                      <a:srgbClr val="0078D7"/>
                    </a:gs>
                  </a:gsLst>
                  <a:lin ang="5400000" scaled="1"/>
                </a:gradFill>
                <a:effectLst/>
                <a:uLnTx/>
                <a:uFillTx/>
                <a:latin typeface="Segoe UI" panose="020B0502040204020203" pitchFamily="34" charset="0"/>
                <a:ea typeface="+mn-ea"/>
                <a:cs typeface="Segoe UI" panose="020B0502040204020203" pitchFamily="34" charset="0"/>
              </a:rPr>
              <a:t>Adaptive App Control</a:t>
            </a:r>
          </a:p>
        </p:txBody>
      </p:sp>
      <p:grpSp>
        <p:nvGrpSpPr>
          <p:cNvPr id="1070" name="Group 1069">
            <a:extLst>
              <a:ext uri="{FF2B5EF4-FFF2-40B4-BE49-F238E27FC236}">
                <a16:creationId xmlns:a16="http://schemas.microsoft.com/office/drawing/2014/main" id="{0B411428-EB83-4859-8582-4B58D95D028D}"/>
              </a:ext>
            </a:extLst>
          </p:cNvPr>
          <p:cNvGrpSpPr/>
          <p:nvPr/>
        </p:nvGrpSpPr>
        <p:grpSpPr>
          <a:xfrm>
            <a:off x="10564273" y="2261078"/>
            <a:ext cx="1334164" cy="1994917"/>
            <a:chOff x="10564273" y="2261078"/>
            <a:chExt cx="1334164" cy="1994917"/>
          </a:xfrm>
        </p:grpSpPr>
        <p:sp>
          <p:nvSpPr>
            <p:cNvPr id="1071" name="Rectangle 1070">
              <a:hlinkClick r:id="rId57" tooltip="Azure MFA helps safeguard access to data and applications while meeting user demand for a simple sign-in process. It delivers strong authentication via a range of verification methods, including phone call, text message, or mobile app verification."/>
              <a:extLst>
                <a:ext uri="{FF2B5EF4-FFF2-40B4-BE49-F238E27FC236}">
                  <a16:creationId xmlns:a16="http://schemas.microsoft.com/office/drawing/2014/main" id="{DCCC283D-49BD-4A85-B822-AD5BC34D946B}"/>
                </a:ext>
              </a:extLst>
            </p:cNvPr>
            <p:cNvSpPr/>
            <p:nvPr/>
          </p:nvSpPr>
          <p:spPr>
            <a:xfrm>
              <a:off x="10564273" y="3171752"/>
              <a:ext cx="1295428" cy="370896"/>
            </a:xfrm>
            <a:prstGeom prst="rect">
              <a:avLst/>
            </a:prstGeom>
            <a:solidFill>
              <a:schemeClr val="bg1">
                <a:lumMod val="95000"/>
              </a:schemeClr>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Multi-Factor Authentication</a:t>
              </a:r>
            </a:p>
          </p:txBody>
        </p:sp>
        <p:pic>
          <p:nvPicPr>
            <p:cNvPr id="1072" name="Picture 195" descr="Multi-Factor Authentication.png">
              <a:extLst>
                <a:ext uri="{FF2B5EF4-FFF2-40B4-BE49-F238E27FC236}">
                  <a16:creationId xmlns:a16="http://schemas.microsoft.com/office/drawing/2014/main" id="{EAF974AD-2A62-41CD-9C46-A9BCDDD9B73E}"/>
                </a:ext>
              </a:extLst>
            </p:cNvPr>
            <p:cNvPicPr>
              <a:picLocks noChangeAspect="1"/>
            </p:cNvPicPr>
            <p:nvPr/>
          </p:nvPicPr>
          <p:blipFill>
            <a:blip r:embed="rId58">
              <a:extLst>
                <a:ext uri="{28A0092B-C50C-407E-A947-70E740481C1C}">
                  <a14:useLocalDpi xmlns:a14="http://schemas.microsoft.com/office/drawing/2010/main" val="0"/>
                </a:ext>
              </a:extLst>
            </a:blip>
            <a:srcRect/>
            <a:stretch>
              <a:fillRect/>
            </a:stretch>
          </p:blipFill>
          <p:spPr bwMode="auto">
            <a:xfrm>
              <a:off x="10582964" y="3262107"/>
              <a:ext cx="186875" cy="1869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73" name="Rectangle 1072">
              <a:hlinkClick r:id="rId59" tooltip="Azure AD Privileged Identity Management allows you to manage, control, and monitor privileged access using approval workflows. This includes access to resources in Azure AD, Azure Resources (Preview), and other Microsoft Online Services like Office 365"/>
              <a:extLst>
                <a:ext uri="{FF2B5EF4-FFF2-40B4-BE49-F238E27FC236}">
                  <a16:creationId xmlns:a16="http://schemas.microsoft.com/office/drawing/2014/main" id="{8B50F52E-A660-43CC-B6D3-C9BBDCAB644B}"/>
                </a:ext>
              </a:extLst>
            </p:cNvPr>
            <p:cNvSpPr/>
            <p:nvPr/>
          </p:nvSpPr>
          <p:spPr>
            <a:xfrm>
              <a:off x="10564273" y="2972649"/>
              <a:ext cx="1295428" cy="198851"/>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AD PIM</a:t>
              </a:r>
            </a:p>
          </p:txBody>
        </p:sp>
        <p:sp>
          <p:nvSpPr>
            <p:cNvPr id="1074" name="Freeform 113">
              <a:extLst>
                <a:ext uri="{FF2B5EF4-FFF2-40B4-BE49-F238E27FC236}">
                  <a16:creationId xmlns:a16="http://schemas.microsoft.com/office/drawing/2014/main" id="{A0B5E43B-22A4-4AB1-BE08-E74D05E6BD9C}"/>
                </a:ext>
              </a:extLst>
            </p:cNvPr>
            <p:cNvSpPr>
              <a:spLocks noChangeAspect="1" noEditPoints="1"/>
            </p:cNvSpPr>
            <p:nvPr/>
          </p:nvSpPr>
          <p:spPr bwMode="black">
            <a:xfrm>
              <a:off x="10625798" y="3022782"/>
              <a:ext cx="101207" cy="100027"/>
            </a:xfrm>
            <a:custGeom>
              <a:avLst/>
              <a:gdLst>
                <a:gd name="T0" fmla="*/ 47 w 66"/>
                <a:gd name="T1" fmla="*/ 37 h 66"/>
                <a:gd name="T2" fmla="*/ 51 w 66"/>
                <a:gd name="T3" fmla="*/ 33 h 66"/>
                <a:gd name="T4" fmla="*/ 47 w 66"/>
                <a:gd name="T5" fmla="*/ 29 h 66"/>
                <a:gd name="T6" fmla="*/ 37 w 66"/>
                <a:gd name="T7" fmla="*/ 29 h 66"/>
                <a:gd name="T8" fmla="*/ 37 w 66"/>
                <a:gd name="T9" fmla="*/ 16 h 66"/>
                <a:gd name="T10" fmla="*/ 33 w 66"/>
                <a:gd name="T11" fmla="*/ 13 h 66"/>
                <a:gd name="T12" fmla="*/ 29 w 66"/>
                <a:gd name="T13" fmla="*/ 16 h 66"/>
                <a:gd name="T14" fmla="*/ 29 w 66"/>
                <a:gd name="T15" fmla="*/ 33 h 66"/>
                <a:gd name="T16" fmla="*/ 33 w 66"/>
                <a:gd name="T17" fmla="*/ 37 h 66"/>
                <a:gd name="T18" fmla="*/ 47 w 66"/>
                <a:gd name="T19" fmla="*/ 37 h 66"/>
                <a:gd name="T20" fmla="*/ 33 w 66"/>
                <a:gd name="T21" fmla="*/ 8 h 66"/>
                <a:gd name="T22" fmla="*/ 58 w 66"/>
                <a:gd name="T23" fmla="*/ 33 h 66"/>
                <a:gd name="T24" fmla="*/ 33 w 66"/>
                <a:gd name="T25" fmla="*/ 58 h 66"/>
                <a:gd name="T26" fmla="*/ 8 w 66"/>
                <a:gd name="T27" fmla="*/ 33 h 66"/>
                <a:gd name="T28" fmla="*/ 33 w 66"/>
                <a:gd name="T29" fmla="*/ 8 h 66"/>
                <a:gd name="T30" fmla="*/ 33 w 66"/>
                <a:gd name="T31" fmla="*/ 66 h 66"/>
                <a:gd name="T32" fmla="*/ 66 w 66"/>
                <a:gd name="T33" fmla="*/ 33 h 66"/>
                <a:gd name="T34" fmla="*/ 33 w 66"/>
                <a:gd name="T35" fmla="*/ 0 h 66"/>
                <a:gd name="T36" fmla="*/ 0 w 66"/>
                <a:gd name="T37" fmla="*/ 33 h 66"/>
                <a:gd name="T38" fmla="*/ 33 w 66"/>
                <a:gd name="T39"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6" h="66">
                  <a:moveTo>
                    <a:pt x="47" y="37"/>
                  </a:moveTo>
                  <a:cubicBezTo>
                    <a:pt x="49" y="37"/>
                    <a:pt x="51" y="35"/>
                    <a:pt x="51" y="33"/>
                  </a:cubicBezTo>
                  <a:cubicBezTo>
                    <a:pt x="51" y="31"/>
                    <a:pt x="49" y="29"/>
                    <a:pt x="47" y="29"/>
                  </a:cubicBezTo>
                  <a:cubicBezTo>
                    <a:pt x="37" y="29"/>
                    <a:pt x="37" y="29"/>
                    <a:pt x="37" y="29"/>
                  </a:cubicBezTo>
                  <a:cubicBezTo>
                    <a:pt x="37" y="16"/>
                    <a:pt x="37" y="16"/>
                    <a:pt x="37" y="16"/>
                  </a:cubicBezTo>
                  <a:cubicBezTo>
                    <a:pt x="37" y="14"/>
                    <a:pt x="35" y="13"/>
                    <a:pt x="33" y="13"/>
                  </a:cubicBezTo>
                  <a:cubicBezTo>
                    <a:pt x="31" y="13"/>
                    <a:pt x="29" y="14"/>
                    <a:pt x="29" y="16"/>
                  </a:cubicBezTo>
                  <a:cubicBezTo>
                    <a:pt x="29" y="33"/>
                    <a:pt x="29" y="33"/>
                    <a:pt x="29" y="33"/>
                  </a:cubicBezTo>
                  <a:cubicBezTo>
                    <a:pt x="29" y="35"/>
                    <a:pt x="31" y="37"/>
                    <a:pt x="33" y="37"/>
                  </a:cubicBezTo>
                  <a:lnTo>
                    <a:pt x="47" y="37"/>
                  </a:lnTo>
                  <a:close/>
                  <a:moveTo>
                    <a:pt x="33" y="8"/>
                  </a:moveTo>
                  <a:cubicBezTo>
                    <a:pt x="47" y="8"/>
                    <a:pt x="58" y="19"/>
                    <a:pt x="58" y="33"/>
                  </a:cubicBezTo>
                  <a:cubicBezTo>
                    <a:pt x="58" y="47"/>
                    <a:pt x="47" y="58"/>
                    <a:pt x="33" y="58"/>
                  </a:cubicBezTo>
                  <a:cubicBezTo>
                    <a:pt x="19" y="58"/>
                    <a:pt x="8" y="47"/>
                    <a:pt x="8" y="33"/>
                  </a:cubicBezTo>
                  <a:cubicBezTo>
                    <a:pt x="8" y="19"/>
                    <a:pt x="19" y="8"/>
                    <a:pt x="33" y="8"/>
                  </a:cubicBezTo>
                  <a:moveTo>
                    <a:pt x="33" y="66"/>
                  </a:moveTo>
                  <a:cubicBezTo>
                    <a:pt x="51" y="66"/>
                    <a:pt x="66" y="51"/>
                    <a:pt x="66" y="33"/>
                  </a:cubicBezTo>
                  <a:cubicBezTo>
                    <a:pt x="66" y="15"/>
                    <a:pt x="51" y="0"/>
                    <a:pt x="33" y="0"/>
                  </a:cubicBezTo>
                  <a:cubicBezTo>
                    <a:pt x="15" y="0"/>
                    <a:pt x="0" y="15"/>
                    <a:pt x="0" y="33"/>
                  </a:cubicBezTo>
                  <a:cubicBezTo>
                    <a:pt x="0" y="51"/>
                    <a:pt x="15" y="66"/>
                    <a:pt x="33" y="66"/>
                  </a:cubicBezTo>
                </a:path>
              </a:pathLst>
            </a:custGeom>
            <a:solidFill>
              <a:schemeClr val="tx1"/>
            </a:solidFill>
            <a:ln w="3175">
              <a:noFill/>
            </a:ln>
            <a:extLst/>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2399"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075" name="Rectangle 1074">
              <a:hlinkClick r:id="rId60" tooltip="Enables you to replace passwords with easy to use but strong multifactor authentication. Windows Hello uses a public and private key pair secured by the TPM, unlocked using a gesture like fingerprint, facial recognition or PIN. "/>
              <a:extLst>
                <a:ext uri="{FF2B5EF4-FFF2-40B4-BE49-F238E27FC236}">
                  <a16:creationId xmlns:a16="http://schemas.microsoft.com/office/drawing/2014/main" id="{9D3B062F-4EBE-4BF6-A63A-31DCC94CC248}"/>
                </a:ext>
              </a:extLst>
            </p:cNvPr>
            <p:cNvSpPr/>
            <p:nvPr/>
          </p:nvSpPr>
          <p:spPr>
            <a:xfrm>
              <a:off x="10564273" y="3945676"/>
              <a:ext cx="1295428" cy="310319"/>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Hello for Business</a:t>
              </a:r>
            </a:p>
          </p:txBody>
        </p:sp>
        <p:pic>
          <p:nvPicPr>
            <p:cNvPr id="1076" name="Picture 1075">
              <a:extLst>
                <a:ext uri="{FF2B5EF4-FFF2-40B4-BE49-F238E27FC236}">
                  <a16:creationId xmlns:a16="http://schemas.microsoft.com/office/drawing/2014/main" id="{38148224-C0A9-47DA-AB43-0D028F457815}"/>
                </a:ext>
              </a:extLst>
            </p:cNvPr>
            <p:cNvPicPr>
              <a:picLocks noChangeAspect="1"/>
            </p:cNvPicPr>
            <p:nvPr/>
          </p:nvPicPr>
          <p:blipFill rotWithShape="1">
            <a:blip r:embed="rId61">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a:xfrm>
              <a:off x="10600031" y="4045778"/>
              <a:ext cx="146721" cy="137338"/>
            </a:xfrm>
            <a:prstGeom prst="rect">
              <a:avLst/>
            </a:prstGeom>
          </p:spPr>
        </p:pic>
        <p:sp>
          <p:nvSpPr>
            <p:cNvPr id="1077" name="Rectangle 1076">
              <a:hlinkClick r:id="rId62" tooltip="Azure Active Directory Identity Protection provides you with a consolidated view into risk events and potential vulnerabilities affecting your organization’s identities."/>
              <a:extLst>
                <a:ext uri="{FF2B5EF4-FFF2-40B4-BE49-F238E27FC236}">
                  <a16:creationId xmlns:a16="http://schemas.microsoft.com/office/drawing/2014/main" id="{A9BBE0D6-D723-4281-99DD-B0962C2E5C12}"/>
                </a:ext>
              </a:extLst>
            </p:cNvPr>
            <p:cNvSpPr/>
            <p:nvPr/>
          </p:nvSpPr>
          <p:spPr>
            <a:xfrm>
              <a:off x="10564274" y="2302097"/>
              <a:ext cx="1293608" cy="676906"/>
            </a:xfrm>
            <a:prstGeom prst="rect">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1078" name="Rectangle 1077">
              <a:hlinkClick r:id="rId63" tooltip="Privileged Access Management (PAM) is a component of Microsoft Identity Manager 2016 (MIM) that helps organizations restrict privileged access within an existing Active Directory environment to mitigate unauthorized privilege escalation attacks."/>
              <a:extLst>
                <a:ext uri="{FF2B5EF4-FFF2-40B4-BE49-F238E27FC236}">
                  <a16:creationId xmlns:a16="http://schemas.microsoft.com/office/drawing/2014/main" id="{6879B6DE-7090-4081-8C59-C701B0DC74FD}"/>
                </a:ext>
              </a:extLst>
            </p:cNvPr>
            <p:cNvSpPr/>
            <p:nvPr/>
          </p:nvSpPr>
          <p:spPr>
            <a:xfrm>
              <a:off x="10564273" y="3739511"/>
              <a:ext cx="1295428" cy="205918"/>
            </a:xfrm>
            <a:prstGeom prst="rect">
              <a:avLst/>
            </a:prstGeom>
            <a:solidFill>
              <a:schemeClr val="bg1">
                <a:lumMod val="95000"/>
              </a:schemeClr>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AD B2C</a:t>
              </a:r>
            </a:p>
          </p:txBody>
        </p:sp>
        <p:sp>
          <p:nvSpPr>
            <p:cNvPr id="1079" name="Rectangle 1078">
              <a:hlinkClick r:id="rId64" tooltip="Azure AD B2C is an identity management service that enables you to customize &amp; control how customers sign up, sign in, and manage profiles for your apps. Enabling this scenario reduces risk by moving customer accounts out of your enterprise directory(ies)."/>
              <a:extLst>
                <a:ext uri="{FF2B5EF4-FFF2-40B4-BE49-F238E27FC236}">
                  <a16:creationId xmlns:a16="http://schemas.microsoft.com/office/drawing/2014/main" id="{155248EC-EB80-47DC-A219-EA99BDD81E70}"/>
                </a:ext>
              </a:extLst>
            </p:cNvPr>
            <p:cNvSpPr/>
            <p:nvPr/>
          </p:nvSpPr>
          <p:spPr>
            <a:xfrm>
              <a:off x="10564273" y="3543194"/>
              <a:ext cx="1295428" cy="198851"/>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AD B2B</a:t>
              </a:r>
            </a:p>
          </p:txBody>
        </p:sp>
        <p:pic>
          <p:nvPicPr>
            <p:cNvPr id="1080" name="Picture 1079">
              <a:extLst>
                <a:ext uri="{FF2B5EF4-FFF2-40B4-BE49-F238E27FC236}">
                  <a16:creationId xmlns:a16="http://schemas.microsoft.com/office/drawing/2014/main" id="{17529AEF-1301-4146-9E64-6B36646A6A2E}"/>
                </a:ext>
              </a:extLst>
            </p:cNvPr>
            <p:cNvPicPr>
              <a:picLocks noChangeAspect="1"/>
            </p:cNvPicPr>
            <p:nvPr/>
          </p:nvPicPr>
          <p:blipFill>
            <a:blip r:embed="rId43">
              <a:duotone>
                <a:schemeClr val="accent1">
                  <a:shade val="45000"/>
                  <a:satMod val="135000"/>
                </a:schemeClr>
                <a:prstClr val="white"/>
              </a:duotone>
              <a:lum bright="-20000" contrast="40000"/>
            </a:blip>
            <a:stretch>
              <a:fillRect/>
            </a:stretch>
          </p:blipFill>
          <p:spPr>
            <a:xfrm>
              <a:off x="10603951" y="2333054"/>
              <a:ext cx="168121" cy="168122"/>
            </a:xfrm>
            <a:prstGeom prst="rect">
              <a:avLst/>
            </a:prstGeom>
          </p:spPr>
        </p:pic>
        <p:pic>
          <p:nvPicPr>
            <p:cNvPr id="1081" name="Picture 1080">
              <a:extLst>
                <a:ext uri="{FF2B5EF4-FFF2-40B4-BE49-F238E27FC236}">
                  <a16:creationId xmlns:a16="http://schemas.microsoft.com/office/drawing/2014/main" id="{D36857A0-1A3D-4C61-8B33-1E59A926FCAE}"/>
                </a:ext>
              </a:extLst>
            </p:cNvPr>
            <p:cNvPicPr>
              <a:picLocks noChangeAspect="1"/>
            </p:cNvPicPr>
            <p:nvPr/>
          </p:nvPicPr>
          <p:blipFill>
            <a:blip r:embed="rId43">
              <a:duotone>
                <a:schemeClr val="accent1">
                  <a:shade val="45000"/>
                  <a:satMod val="135000"/>
                </a:schemeClr>
                <a:prstClr val="white"/>
              </a:duotone>
              <a:lum bright="-20000" contrast="40000"/>
            </a:blip>
            <a:stretch>
              <a:fillRect/>
            </a:stretch>
          </p:blipFill>
          <p:spPr>
            <a:xfrm>
              <a:off x="10600066" y="3558263"/>
              <a:ext cx="168121" cy="168122"/>
            </a:xfrm>
            <a:prstGeom prst="rect">
              <a:avLst/>
            </a:prstGeom>
          </p:spPr>
        </p:pic>
        <p:pic>
          <p:nvPicPr>
            <p:cNvPr id="1082" name="Picture 1081">
              <a:extLst>
                <a:ext uri="{FF2B5EF4-FFF2-40B4-BE49-F238E27FC236}">
                  <a16:creationId xmlns:a16="http://schemas.microsoft.com/office/drawing/2014/main" id="{F488767D-38BD-4FAA-A5A6-CD1AC65301EC}"/>
                </a:ext>
              </a:extLst>
            </p:cNvPr>
            <p:cNvPicPr>
              <a:picLocks noChangeAspect="1"/>
            </p:cNvPicPr>
            <p:nvPr/>
          </p:nvPicPr>
          <p:blipFill>
            <a:blip r:embed="rId65">
              <a:extLst>
                <a:ext uri="{28A0092B-C50C-407E-A947-70E740481C1C}">
                  <a14:useLocalDpi xmlns:a14="http://schemas.microsoft.com/office/drawing/2010/main" val="0"/>
                </a:ext>
              </a:extLst>
            </a:blip>
            <a:stretch>
              <a:fillRect/>
            </a:stretch>
          </p:blipFill>
          <p:spPr>
            <a:xfrm>
              <a:off x="10600031" y="3776214"/>
              <a:ext cx="168156" cy="152704"/>
            </a:xfrm>
            <a:prstGeom prst="rect">
              <a:avLst/>
            </a:prstGeom>
          </p:spPr>
        </p:pic>
        <p:sp>
          <p:nvSpPr>
            <p:cNvPr id="1083" name="Rectangle 1082">
              <a:extLst>
                <a:ext uri="{FF2B5EF4-FFF2-40B4-BE49-F238E27FC236}">
                  <a16:creationId xmlns:a16="http://schemas.microsoft.com/office/drawing/2014/main" id="{95550A6F-6838-4689-AD23-D9EB19278188}"/>
                </a:ext>
              </a:extLst>
            </p:cNvPr>
            <p:cNvSpPr/>
            <p:nvPr/>
          </p:nvSpPr>
          <p:spPr>
            <a:xfrm>
              <a:off x="10724854" y="2261078"/>
              <a:ext cx="1173583" cy="64889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AD Identity Protection</a:t>
              </a:r>
            </a:p>
            <a:p>
              <a:pPr marL="57150" marR="0" lvl="0" indent="0" algn="l" defTabSz="914400" rtl="0" eaLnBrk="1" fontAlgn="auto" latinLnBrk="0" hangingPunct="1">
                <a:lnSpc>
                  <a:spcPct val="100000"/>
                </a:lnSpc>
                <a:spcBef>
                  <a:spcPts val="200"/>
                </a:spcBef>
                <a:spcAft>
                  <a:spcPts val="100"/>
                </a:spcAft>
                <a:buClrTx/>
                <a:buSzTx/>
                <a:buFontTx/>
                <a:buNone/>
                <a:tabLst/>
                <a:defRPr/>
              </a:pPr>
              <a:r>
                <a:rPr kumimoji="0" lang="en-US" sz="7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Leaked cred protection</a:t>
              </a:r>
            </a:p>
            <a:p>
              <a:pPr marL="57150" marR="0" lvl="0" indent="0" algn="l" defTabSz="914400" rtl="0" eaLnBrk="1" fontAlgn="auto" latinLnBrk="0" hangingPunct="1">
                <a:lnSpc>
                  <a:spcPct val="100000"/>
                </a:lnSpc>
                <a:spcBef>
                  <a:spcPts val="200"/>
                </a:spcBef>
                <a:spcAft>
                  <a:spcPts val="100"/>
                </a:spcAft>
                <a:buClrTx/>
                <a:buSzTx/>
                <a:buFontTx/>
                <a:buNone/>
                <a:tabLst/>
                <a:defRPr/>
              </a:pPr>
              <a:r>
                <a:rPr kumimoji="0" lang="en-US" sz="7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Behavioral Analytics</a:t>
              </a:r>
              <a:endParaRPr kumimoji="0" lang="en-US" sz="1400" b="0" i="0" u="none" strike="noStrike" kern="1200" cap="none" spc="0" normalizeH="0" baseline="0" noProof="0">
                <a:ln>
                  <a:noFill/>
                </a:ln>
                <a:solidFill>
                  <a:srgbClr val="505050"/>
                </a:solidFill>
                <a:effectLst/>
                <a:uLnTx/>
                <a:uFillTx/>
                <a:latin typeface="Segoe UI"/>
                <a:ea typeface="+mn-ea"/>
                <a:cs typeface="+mn-cs"/>
              </a:endParaRPr>
            </a:p>
          </p:txBody>
        </p:sp>
        <p:grpSp>
          <p:nvGrpSpPr>
            <p:cNvPr id="1084" name="Group 1083">
              <a:extLst>
                <a:ext uri="{FF2B5EF4-FFF2-40B4-BE49-F238E27FC236}">
                  <a16:creationId xmlns:a16="http://schemas.microsoft.com/office/drawing/2014/main" id="{7714E71B-86DC-4B42-BC4E-FA1AF52E54CA}"/>
                </a:ext>
              </a:extLst>
            </p:cNvPr>
            <p:cNvGrpSpPr/>
            <p:nvPr/>
          </p:nvGrpSpPr>
          <p:grpSpPr>
            <a:xfrm>
              <a:off x="10882847" y="2889403"/>
              <a:ext cx="188672" cy="45719"/>
              <a:chOff x="6660452" y="3094221"/>
              <a:chExt cx="188672" cy="45719"/>
            </a:xfrm>
          </p:grpSpPr>
          <p:sp>
            <p:nvSpPr>
              <p:cNvPr id="1085" name="Oval 1084">
                <a:extLst>
                  <a:ext uri="{FF2B5EF4-FFF2-40B4-BE49-F238E27FC236}">
                    <a16:creationId xmlns:a16="http://schemas.microsoft.com/office/drawing/2014/main" id="{D9F0BBAA-710E-40B4-B6F4-C44701F5633B}"/>
                  </a:ext>
                </a:extLst>
              </p:cNvPr>
              <p:cNvSpPr/>
              <p:nvPr/>
            </p:nvSpPr>
            <p:spPr bwMode="auto">
              <a:xfrm>
                <a:off x="6660452"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86" name="Oval 1085">
                <a:extLst>
                  <a:ext uri="{FF2B5EF4-FFF2-40B4-BE49-F238E27FC236}">
                    <a16:creationId xmlns:a16="http://schemas.microsoft.com/office/drawing/2014/main" id="{7ABA19F9-ED0D-4135-97E1-83187339FB3F}"/>
                  </a:ext>
                </a:extLst>
              </p:cNvPr>
              <p:cNvSpPr/>
              <p:nvPr/>
            </p:nvSpPr>
            <p:spPr bwMode="auto">
              <a:xfrm>
                <a:off x="6731928"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87" name="Oval 1086">
                <a:extLst>
                  <a:ext uri="{FF2B5EF4-FFF2-40B4-BE49-F238E27FC236}">
                    <a16:creationId xmlns:a16="http://schemas.microsoft.com/office/drawing/2014/main" id="{D93C8D8C-B063-4B36-BE51-1795DBC0714E}"/>
                  </a:ext>
                </a:extLst>
              </p:cNvPr>
              <p:cNvSpPr/>
              <p:nvPr/>
            </p:nvSpPr>
            <p:spPr bwMode="auto">
              <a:xfrm>
                <a:off x="6803404"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088" name="Group 1087">
            <a:extLst>
              <a:ext uri="{FF2B5EF4-FFF2-40B4-BE49-F238E27FC236}">
                <a16:creationId xmlns:a16="http://schemas.microsoft.com/office/drawing/2014/main" id="{DB04D542-10D1-4554-94F1-E6F9296B8580}"/>
              </a:ext>
            </a:extLst>
          </p:cNvPr>
          <p:cNvGrpSpPr/>
          <p:nvPr/>
        </p:nvGrpSpPr>
        <p:grpSpPr>
          <a:xfrm>
            <a:off x="4101353" y="6121074"/>
            <a:ext cx="1614698" cy="211725"/>
            <a:chOff x="3821452" y="6124342"/>
            <a:chExt cx="1614698" cy="211725"/>
          </a:xfrm>
        </p:grpSpPr>
        <p:sp>
          <p:nvSpPr>
            <p:cNvPr id="1089" name="Rectangle 1088">
              <a:hlinkClick r:id="rId66" tooltip="Microsoft created a threat model document for the Azure IoT reference architecture."/>
              <a:extLst>
                <a:ext uri="{FF2B5EF4-FFF2-40B4-BE49-F238E27FC236}">
                  <a16:creationId xmlns:a16="http://schemas.microsoft.com/office/drawing/2014/main" id="{A0E39803-0E1E-44A9-A23D-2B54C1AF7007}"/>
                </a:ext>
              </a:extLst>
            </p:cNvPr>
            <p:cNvSpPr/>
            <p:nvPr/>
          </p:nvSpPr>
          <p:spPr>
            <a:xfrm>
              <a:off x="3821452" y="6124342"/>
              <a:ext cx="1614698" cy="211725"/>
            </a:xfrm>
            <a:prstGeom prst="rect">
              <a:avLst/>
            </a:prstGeom>
            <a:noFill/>
            <a:ln w="14224">
              <a:solidFill>
                <a:schemeClr val="accent4"/>
              </a:solidFill>
            </a:ln>
          </p:spPr>
          <p:txBody>
            <a:bodyPr wrap="square" rIns="45720">
              <a:spAutoFit/>
            </a:bodyPr>
            <a:lstStyle/>
            <a:p>
              <a:pPr marL="114300" marR="0" lvl="0" indent="0" algn="l" defTabSz="914400" rtl="0" eaLnBrk="1" fontAlgn="auto" latinLnBrk="0" hangingPunct="1">
                <a:lnSpc>
                  <a:spcPct val="97000"/>
                </a:lnSpc>
                <a:spcBef>
                  <a:spcPts val="0"/>
                </a:spcBef>
                <a:spcAft>
                  <a:spcPts val="0"/>
                </a:spcAft>
                <a:buClrTx/>
                <a:buSzTx/>
                <a:buFontTx/>
                <a:buNone/>
                <a:tabLst/>
                <a:defRPr/>
              </a:pPr>
              <a:r>
                <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IoT Security Architecture</a:t>
              </a:r>
              <a:endPar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pic>
          <p:nvPicPr>
            <p:cNvPr id="1090" name="Graphic 1089" descr="Document">
              <a:extLst>
                <a:ext uri="{FF2B5EF4-FFF2-40B4-BE49-F238E27FC236}">
                  <a16:creationId xmlns:a16="http://schemas.microsoft.com/office/drawing/2014/main" id="{7DF17253-C986-4CDD-8AEE-E7A203E5E594}"/>
                </a:ext>
              </a:extLst>
            </p:cNvPr>
            <p:cNvPicPr>
              <a:picLocks noChangeAspect="1"/>
            </p:cNvPicPr>
            <p:nvPr/>
          </p:nvPicPr>
          <p:blipFill>
            <a:blip r:embed="rId67">
              <a:extLst>
                <a:ext uri="{28A0092B-C50C-407E-A947-70E740481C1C}">
                  <a14:useLocalDpi xmlns:a14="http://schemas.microsoft.com/office/drawing/2010/main" val="0"/>
                </a:ext>
                <a:ext uri="{96DAC541-7B7A-43D3-8B79-37D633B846F1}">
                  <asvg:svgBlip xmlns:asvg="http://schemas.microsoft.com/office/drawing/2016/SVG/main" r:embed="rId68"/>
                </a:ext>
              </a:extLst>
            </a:blip>
            <a:stretch>
              <a:fillRect/>
            </a:stretch>
          </p:blipFill>
          <p:spPr>
            <a:xfrm>
              <a:off x="3844728" y="6160357"/>
              <a:ext cx="146611" cy="146611"/>
            </a:xfrm>
            <a:prstGeom prst="rect">
              <a:avLst/>
            </a:prstGeom>
          </p:spPr>
        </p:pic>
      </p:grpSp>
      <p:grpSp>
        <p:nvGrpSpPr>
          <p:cNvPr id="1091" name="Group 1090">
            <a:extLst>
              <a:ext uri="{FF2B5EF4-FFF2-40B4-BE49-F238E27FC236}">
                <a16:creationId xmlns:a16="http://schemas.microsoft.com/office/drawing/2014/main" id="{D6827D95-21F7-4E7B-88E9-AD5950B6DB4A}"/>
              </a:ext>
            </a:extLst>
          </p:cNvPr>
          <p:cNvGrpSpPr/>
          <p:nvPr/>
        </p:nvGrpSpPr>
        <p:grpSpPr>
          <a:xfrm>
            <a:off x="4101353" y="5846778"/>
            <a:ext cx="1614698" cy="211725"/>
            <a:chOff x="3821452" y="5850046"/>
            <a:chExt cx="1614698" cy="211725"/>
          </a:xfrm>
        </p:grpSpPr>
        <p:sp>
          <p:nvSpPr>
            <p:cNvPr id="1092" name="Rectangle 1091">
              <a:hlinkClick r:id="rId69" tooltip="Microsoft contributed significantly to the IoT Security Maturity Model, which enables Internet of Things (IoT) providers to invest in the right level of security mechanisms to meet their requirements. "/>
              <a:extLst>
                <a:ext uri="{FF2B5EF4-FFF2-40B4-BE49-F238E27FC236}">
                  <a16:creationId xmlns:a16="http://schemas.microsoft.com/office/drawing/2014/main" id="{54FB9124-8F9E-4881-920F-3E59C1F35E91}"/>
                </a:ext>
              </a:extLst>
            </p:cNvPr>
            <p:cNvSpPr/>
            <p:nvPr/>
          </p:nvSpPr>
          <p:spPr>
            <a:xfrm>
              <a:off x="3821452" y="5850046"/>
              <a:ext cx="1614698" cy="211725"/>
            </a:xfrm>
            <a:prstGeom prst="rect">
              <a:avLst/>
            </a:prstGeom>
            <a:noFill/>
            <a:ln w="14224">
              <a:solidFill>
                <a:schemeClr val="accent4"/>
              </a:solidFill>
            </a:ln>
          </p:spPr>
          <p:txBody>
            <a:bodyPr wrap="square" rIns="45720">
              <a:spAutoFit/>
            </a:bodyPr>
            <a:lstStyle/>
            <a:p>
              <a:pPr marL="114300" marR="0" lvl="0" indent="0" algn="l" defTabSz="914400" rtl="0" eaLnBrk="1" fontAlgn="auto" latinLnBrk="0" hangingPunct="1">
                <a:lnSpc>
                  <a:spcPct val="97000"/>
                </a:lnSpc>
                <a:spcBef>
                  <a:spcPts val="0"/>
                </a:spcBef>
                <a:spcAft>
                  <a:spcPts val="0"/>
                </a:spcAft>
                <a:buClrTx/>
                <a:buSzTx/>
                <a:buFontTx/>
                <a:buNone/>
                <a:tabLst/>
                <a:defRPr/>
              </a:pPr>
              <a:r>
                <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IoT Security Maturity Model</a:t>
              </a:r>
            </a:p>
          </p:txBody>
        </p:sp>
        <p:pic>
          <p:nvPicPr>
            <p:cNvPr id="1093" name="Graphic 1092" descr="Document">
              <a:extLst>
                <a:ext uri="{FF2B5EF4-FFF2-40B4-BE49-F238E27FC236}">
                  <a16:creationId xmlns:a16="http://schemas.microsoft.com/office/drawing/2014/main" id="{EAF1716A-60FB-44CB-97BF-33E088121ECA}"/>
                </a:ext>
              </a:extLst>
            </p:cNvPr>
            <p:cNvPicPr>
              <a:picLocks noChangeAspect="1"/>
            </p:cNvPicPr>
            <p:nvPr/>
          </p:nvPicPr>
          <p:blipFill>
            <a:blip r:embed="rId67">
              <a:extLst>
                <a:ext uri="{28A0092B-C50C-407E-A947-70E740481C1C}">
                  <a14:useLocalDpi xmlns:a14="http://schemas.microsoft.com/office/drawing/2010/main" val="0"/>
                </a:ext>
                <a:ext uri="{96DAC541-7B7A-43D3-8B79-37D633B846F1}">
                  <asvg:svgBlip xmlns:asvg="http://schemas.microsoft.com/office/drawing/2016/SVG/main" r:embed="rId68"/>
                </a:ext>
              </a:extLst>
            </a:blip>
            <a:stretch>
              <a:fillRect/>
            </a:stretch>
          </p:blipFill>
          <p:spPr>
            <a:xfrm>
              <a:off x="3848836" y="5879991"/>
              <a:ext cx="146611" cy="146611"/>
            </a:xfrm>
            <a:prstGeom prst="rect">
              <a:avLst/>
            </a:prstGeom>
          </p:spPr>
        </p:pic>
      </p:grpSp>
      <p:pic>
        <p:nvPicPr>
          <p:cNvPr id="1094" name="Picture 1093">
            <a:extLst>
              <a:ext uri="{FF2B5EF4-FFF2-40B4-BE49-F238E27FC236}">
                <a16:creationId xmlns:a16="http://schemas.microsoft.com/office/drawing/2014/main" id="{F31992C1-1152-4032-834A-8F0CD3403500}"/>
              </a:ext>
            </a:extLst>
          </p:cNvPr>
          <p:cNvPicPr>
            <a:picLocks noChangeAspect="1"/>
          </p:cNvPicPr>
          <p:nvPr/>
        </p:nvPicPr>
        <p:blipFill>
          <a:blip r:embed="rId44"/>
          <a:stretch>
            <a:fillRect/>
          </a:stretch>
        </p:blipFill>
        <p:spPr>
          <a:xfrm>
            <a:off x="4056281" y="1064108"/>
            <a:ext cx="155187" cy="103458"/>
          </a:xfrm>
          <a:prstGeom prst="rect">
            <a:avLst/>
          </a:prstGeom>
        </p:spPr>
      </p:pic>
      <p:grpSp>
        <p:nvGrpSpPr>
          <p:cNvPr id="1095" name="Group 1094">
            <a:extLst>
              <a:ext uri="{FF2B5EF4-FFF2-40B4-BE49-F238E27FC236}">
                <a16:creationId xmlns:a16="http://schemas.microsoft.com/office/drawing/2014/main" id="{25327450-2D02-466E-ACC8-F5F491C67E0C}"/>
              </a:ext>
            </a:extLst>
          </p:cNvPr>
          <p:cNvGrpSpPr/>
          <p:nvPr/>
        </p:nvGrpSpPr>
        <p:grpSpPr>
          <a:xfrm>
            <a:off x="3154581" y="5854485"/>
            <a:ext cx="852881" cy="476718"/>
            <a:chOff x="3154581" y="5854485"/>
            <a:chExt cx="852881" cy="476718"/>
          </a:xfrm>
        </p:grpSpPr>
        <p:sp>
          <p:nvSpPr>
            <p:cNvPr id="1096" name="Rectangle 1095">
              <a:hlinkClick r:id="rId70" tooltip="End to end solution to securing new IoT devices with a hardened Linux OS, certified microcontrollers (MCUs), and security service which collectively provide the &quot;Seven Properties of Highly-Secure Devices&quot;"/>
              <a:extLst>
                <a:ext uri="{FF2B5EF4-FFF2-40B4-BE49-F238E27FC236}">
                  <a16:creationId xmlns:a16="http://schemas.microsoft.com/office/drawing/2014/main" id="{58928A5D-12DE-42EC-B1C8-4EA7C171F85C}"/>
                </a:ext>
              </a:extLst>
            </p:cNvPr>
            <p:cNvSpPr/>
            <p:nvPr/>
          </p:nvSpPr>
          <p:spPr>
            <a:xfrm>
              <a:off x="3154581" y="5854485"/>
              <a:ext cx="852881" cy="476718"/>
            </a:xfrm>
            <a:prstGeom prst="rect">
              <a:avLst/>
            </a:prstGeom>
            <a:solidFill>
              <a:schemeClr val="bg1"/>
            </a:solid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91440" rIns="45720" rtlCol="0" anchor="b">
              <a:noAutofit/>
            </a:bodyPr>
            <a:lstStyle/>
            <a:p>
              <a:pPr marL="0" marR="0" lvl="0" indent="0" algn="ctr" defTabSz="914400" rtl="0" eaLnBrk="1" fontAlgn="auto" latinLnBrk="0" hangingPunct="1">
                <a:lnSpc>
                  <a:spcPct val="97000"/>
                </a:lnSpc>
                <a:spcBef>
                  <a:spcPts val="0"/>
                </a:spcBef>
                <a:spcAft>
                  <a:spcPts val="0"/>
                </a:spcAft>
                <a:buClrTx/>
                <a:buSzTx/>
                <a:buFontTx/>
                <a:buNone/>
                <a:tabLst/>
                <a:defRPr/>
              </a:pPr>
              <a:r>
                <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Sphere</a:t>
              </a:r>
            </a:p>
          </p:txBody>
        </p:sp>
        <p:pic>
          <p:nvPicPr>
            <p:cNvPr id="1097" name="Picture 1096" descr="A close up of a logo&#10;&#10;Description generated with very high confidence">
              <a:extLst>
                <a:ext uri="{FF2B5EF4-FFF2-40B4-BE49-F238E27FC236}">
                  <a16:creationId xmlns:a16="http://schemas.microsoft.com/office/drawing/2014/main" id="{ADB4BBCF-0DB8-48C4-80FD-3D153110C0F7}"/>
                </a:ext>
              </a:extLst>
            </p:cNvPr>
            <p:cNvPicPr>
              <a:picLocks noChangeAspect="1"/>
            </p:cNvPicPr>
            <p:nvPr/>
          </p:nvPicPr>
          <p:blipFill>
            <a:blip r:embed="rId71">
              <a:extLst>
                <a:ext uri="{28A0092B-C50C-407E-A947-70E740481C1C}">
                  <a14:useLocalDpi xmlns:a14="http://schemas.microsoft.com/office/drawing/2010/main" val="0"/>
                </a:ext>
              </a:extLst>
            </a:blip>
            <a:stretch>
              <a:fillRect/>
            </a:stretch>
          </p:blipFill>
          <p:spPr>
            <a:xfrm>
              <a:off x="3358235" y="5883383"/>
              <a:ext cx="411994" cy="271762"/>
            </a:xfrm>
            <a:prstGeom prst="rect">
              <a:avLst/>
            </a:prstGeom>
          </p:spPr>
        </p:pic>
      </p:grpSp>
      <p:grpSp>
        <p:nvGrpSpPr>
          <p:cNvPr id="1098" name="Group 1097">
            <a:extLst>
              <a:ext uri="{FF2B5EF4-FFF2-40B4-BE49-F238E27FC236}">
                <a16:creationId xmlns:a16="http://schemas.microsoft.com/office/drawing/2014/main" id="{3865F3C2-5990-449C-B896-A70037F9E9DC}"/>
              </a:ext>
            </a:extLst>
          </p:cNvPr>
          <p:cNvGrpSpPr/>
          <p:nvPr/>
        </p:nvGrpSpPr>
        <p:grpSpPr>
          <a:xfrm>
            <a:off x="8646730" y="2519843"/>
            <a:ext cx="1359749" cy="1638528"/>
            <a:chOff x="8652026" y="2865441"/>
            <a:chExt cx="1359749" cy="1638528"/>
          </a:xfrm>
        </p:grpSpPr>
        <p:sp>
          <p:nvSpPr>
            <p:cNvPr id="1099" name="Rectangle 1098">
              <a:hlinkClick r:id="rId72" tooltip="AIP helps you control and secure email, documents, and sensitive data inside and outside of your organization. From easy classification to embedded labels and permissions to enhanced data protection/reporting on your data anywhere it goes."/>
              <a:extLst>
                <a:ext uri="{FF2B5EF4-FFF2-40B4-BE49-F238E27FC236}">
                  <a16:creationId xmlns:a16="http://schemas.microsoft.com/office/drawing/2014/main" id="{E15BCC54-4EC6-4B72-9F95-76074D8F1ABF}"/>
                </a:ext>
              </a:extLst>
            </p:cNvPr>
            <p:cNvSpPr/>
            <p:nvPr/>
          </p:nvSpPr>
          <p:spPr>
            <a:xfrm>
              <a:off x="8652026" y="2865441"/>
              <a:ext cx="1357086" cy="1638528"/>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noAutofit/>
            </a:bodyPr>
            <a:lstStyle/>
            <a:p>
              <a:pPr marL="0" marR="0" lvl="0" indent="0" algn="l" defTabSz="914400" rtl="0" eaLnBrk="1" fontAlgn="auto" latinLnBrk="0" hangingPunct="1">
                <a:lnSpc>
                  <a:spcPct val="100000"/>
                </a:lnSpc>
                <a:spcBef>
                  <a:spcPts val="0"/>
                </a:spcBef>
                <a:spcAft>
                  <a:spcPts val="200"/>
                </a:spcAft>
                <a:buClrTx/>
                <a:buSzTx/>
                <a:buFontTx/>
                <a:buNone/>
                <a:tabLst/>
                <a:defRPr/>
              </a:pPr>
              <a:r>
                <a:rPr kumimoji="0" lang="en-US" sz="9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Information Protection (AIP)</a:t>
              </a:r>
            </a:p>
            <a:p>
              <a:pPr marL="169863" marR="0" lvl="0" indent="0" algn="l" defTabSz="914400" rtl="0" eaLnBrk="1" fontAlgn="auto" latinLnBrk="0" hangingPunct="1">
                <a:lnSpc>
                  <a:spcPct val="97000"/>
                </a:lnSpc>
                <a:spcBef>
                  <a:spcPts val="0"/>
                </a:spcBef>
                <a:spcAft>
                  <a:spcPts val="300"/>
                </a:spcAft>
                <a:buClrTx/>
                <a:buSzTx/>
                <a:buFontTx/>
                <a:buNone/>
                <a:tabLst/>
                <a:defRPr/>
              </a:pPr>
              <a:r>
                <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Discover</a:t>
              </a:r>
            </a:p>
            <a:p>
              <a:pPr marL="169863" marR="0" lvl="0" indent="0" algn="l" defTabSz="914400" rtl="0" eaLnBrk="1" fontAlgn="auto" latinLnBrk="0" hangingPunct="1">
                <a:lnSpc>
                  <a:spcPct val="97000"/>
                </a:lnSpc>
                <a:spcBef>
                  <a:spcPts val="0"/>
                </a:spcBef>
                <a:spcAft>
                  <a:spcPts val="300"/>
                </a:spcAft>
                <a:buClrTx/>
                <a:buSzTx/>
                <a:buFontTx/>
                <a:buNone/>
                <a:tabLst/>
                <a:defRPr/>
              </a:pPr>
              <a:r>
                <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Classify</a:t>
              </a:r>
            </a:p>
            <a:p>
              <a:pPr marL="169863" marR="0" lvl="0" indent="0" algn="l" defTabSz="914400" rtl="0" eaLnBrk="1" fontAlgn="auto" latinLnBrk="0" hangingPunct="1">
                <a:lnSpc>
                  <a:spcPct val="97000"/>
                </a:lnSpc>
                <a:spcBef>
                  <a:spcPts val="0"/>
                </a:spcBef>
                <a:spcAft>
                  <a:spcPts val="300"/>
                </a:spcAft>
                <a:buClrTx/>
                <a:buSzTx/>
                <a:buFontTx/>
                <a:buNone/>
                <a:tabLst/>
                <a:defRPr/>
              </a:pPr>
              <a:r>
                <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Protect</a:t>
              </a:r>
            </a:p>
            <a:p>
              <a:pPr marL="169863" marR="0" lvl="0" indent="0" algn="l" defTabSz="914400" rtl="0" eaLnBrk="1" fontAlgn="auto" latinLnBrk="0" hangingPunct="1">
                <a:lnSpc>
                  <a:spcPct val="97000"/>
                </a:lnSpc>
                <a:spcBef>
                  <a:spcPts val="0"/>
                </a:spcBef>
                <a:spcAft>
                  <a:spcPts val="300"/>
                </a:spcAft>
                <a:buClrTx/>
                <a:buSzTx/>
                <a:buFontTx/>
                <a:buNone/>
                <a:tabLst/>
                <a:defRPr/>
              </a:pPr>
              <a:r>
                <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Monitor</a:t>
              </a:r>
            </a:p>
          </p:txBody>
        </p:sp>
        <p:sp>
          <p:nvSpPr>
            <p:cNvPr id="1100" name="Rectangle 1099">
              <a:hlinkClick r:id="rId73" tooltip="HYOK is an information protection feature designed to meet complex regulation and compliance policies. HYOK allows users to classify documents that are backed by either Azure RMS or an on-premises RMS services where you hold your own key. "/>
              <a:extLst>
                <a:ext uri="{FF2B5EF4-FFF2-40B4-BE49-F238E27FC236}">
                  <a16:creationId xmlns:a16="http://schemas.microsoft.com/office/drawing/2014/main" id="{4F3F1614-6444-4E87-8EBC-6CF3B7A75CE4}"/>
                </a:ext>
              </a:extLst>
            </p:cNvPr>
            <p:cNvSpPr/>
            <p:nvPr/>
          </p:nvSpPr>
          <p:spPr>
            <a:xfrm>
              <a:off x="8745416" y="3835416"/>
              <a:ext cx="1266359" cy="138047"/>
            </a:xfrm>
            <a:prstGeom prst="rect">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50" b="0" i="1"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Hold Your Own Key (HYOK)</a:t>
              </a:r>
            </a:p>
          </p:txBody>
        </p:sp>
        <p:grpSp>
          <p:nvGrpSpPr>
            <p:cNvPr id="1101" name="Group 1100">
              <a:extLst>
                <a:ext uri="{FF2B5EF4-FFF2-40B4-BE49-F238E27FC236}">
                  <a16:creationId xmlns:a16="http://schemas.microsoft.com/office/drawing/2014/main" id="{AFBD9709-40DD-47B7-99F7-FFFDE560142F}"/>
                </a:ext>
              </a:extLst>
            </p:cNvPr>
            <p:cNvGrpSpPr/>
            <p:nvPr/>
          </p:nvGrpSpPr>
          <p:grpSpPr>
            <a:xfrm>
              <a:off x="8905814" y="4263355"/>
              <a:ext cx="1017768" cy="174551"/>
              <a:chOff x="10868759" y="4110794"/>
              <a:chExt cx="1017768" cy="174551"/>
            </a:xfrm>
          </p:grpSpPr>
          <p:grpSp>
            <p:nvGrpSpPr>
              <p:cNvPr id="1103" name="Group 1102">
                <a:extLst>
                  <a:ext uri="{FF2B5EF4-FFF2-40B4-BE49-F238E27FC236}">
                    <a16:creationId xmlns:a16="http://schemas.microsoft.com/office/drawing/2014/main" id="{9B47D270-ECCD-4D6C-8228-7F194D75FBB1}"/>
                  </a:ext>
                </a:extLst>
              </p:cNvPr>
              <p:cNvGrpSpPr/>
              <p:nvPr/>
            </p:nvGrpSpPr>
            <p:grpSpPr>
              <a:xfrm>
                <a:off x="10868759" y="4110794"/>
                <a:ext cx="1017768" cy="167627"/>
                <a:chOff x="76401" y="2964205"/>
                <a:chExt cx="2261795" cy="372519"/>
              </a:xfrm>
            </p:grpSpPr>
            <p:grpSp>
              <p:nvGrpSpPr>
                <p:cNvPr id="1116" name="Group 1115">
                  <a:extLst>
                    <a:ext uri="{FF2B5EF4-FFF2-40B4-BE49-F238E27FC236}">
                      <a16:creationId xmlns:a16="http://schemas.microsoft.com/office/drawing/2014/main" id="{56312D1D-6A3B-452C-8077-A4C2C8F1353E}"/>
                    </a:ext>
                  </a:extLst>
                </p:cNvPr>
                <p:cNvGrpSpPr/>
                <p:nvPr/>
              </p:nvGrpSpPr>
              <p:grpSpPr>
                <a:xfrm>
                  <a:off x="76401" y="2964205"/>
                  <a:ext cx="1599838" cy="372519"/>
                  <a:chOff x="76401" y="2964205"/>
                  <a:chExt cx="1599838" cy="372519"/>
                </a:xfrm>
              </p:grpSpPr>
              <p:pic>
                <p:nvPicPr>
                  <p:cNvPr id="1122" name="Picture 1121">
                    <a:hlinkClick r:id="rId74"/>
                    <a:extLst>
                      <a:ext uri="{FF2B5EF4-FFF2-40B4-BE49-F238E27FC236}">
                        <a16:creationId xmlns:a16="http://schemas.microsoft.com/office/drawing/2014/main" id="{D405C3EC-1F1C-485D-84EA-0111B9445892}"/>
                      </a:ext>
                    </a:extLst>
                  </p:cNvPr>
                  <p:cNvPicPr>
                    <a:picLocks noChangeAspect="1"/>
                  </p:cNvPicPr>
                  <p:nvPr/>
                </p:nvPicPr>
                <p:blipFill>
                  <a:blip r:embed="rId75">
                    <a:extLst>
                      <a:ext uri="{28A0092B-C50C-407E-A947-70E740481C1C}">
                        <a14:useLocalDpi xmlns:a14="http://schemas.microsoft.com/office/drawing/2010/main" val="0"/>
                      </a:ext>
                    </a:extLst>
                  </a:blip>
                  <a:stretch>
                    <a:fillRect/>
                  </a:stretch>
                </p:blipFill>
                <p:spPr>
                  <a:xfrm>
                    <a:off x="1262356" y="2989082"/>
                    <a:ext cx="413883" cy="311792"/>
                  </a:xfrm>
                  <a:prstGeom prst="rect">
                    <a:avLst/>
                  </a:prstGeom>
                </p:spPr>
              </p:pic>
              <p:grpSp>
                <p:nvGrpSpPr>
                  <p:cNvPr id="1123" name="Group 1122">
                    <a:extLst>
                      <a:ext uri="{FF2B5EF4-FFF2-40B4-BE49-F238E27FC236}">
                        <a16:creationId xmlns:a16="http://schemas.microsoft.com/office/drawing/2014/main" id="{A15A47AB-EFDC-463B-B30C-7177974AD540}"/>
                      </a:ext>
                    </a:extLst>
                  </p:cNvPr>
                  <p:cNvGrpSpPr/>
                  <p:nvPr/>
                </p:nvGrpSpPr>
                <p:grpSpPr>
                  <a:xfrm>
                    <a:off x="76401" y="2964205"/>
                    <a:ext cx="1257382" cy="372519"/>
                    <a:chOff x="12053139" y="7366546"/>
                    <a:chExt cx="1934324" cy="573074"/>
                  </a:xfrm>
                </p:grpSpPr>
                <p:pic>
                  <p:nvPicPr>
                    <p:cNvPr id="1124" name="Picture 1123">
                      <a:extLst>
                        <a:ext uri="{FF2B5EF4-FFF2-40B4-BE49-F238E27FC236}">
                          <a16:creationId xmlns:a16="http://schemas.microsoft.com/office/drawing/2014/main" id="{395C508D-12E3-46D1-B7FE-B9F25953CCBE}"/>
                        </a:ext>
                      </a:extLst>
                    </p:cNvPr>
                    <p:cNvPicPr>
                      <a:picLocks noChangeAspect="1"/>
                    </p:cNvPicPr>
                    <p:nvPr/>
                  </p:nvPicPr>
                  <p:blipFill rotWithShape="1">
                    <a:blip r:embed="rId76">
                      <a:extLst>
                        <a:ext uri="{28A0092B-C50C-407E-A947-70E740481C1C}">
                          <a14:useLocalDpi xmlns:a14="http://schemas.microsoft.com/office/drawing/2010/main" val="0"/>
                        </a:ext>
                      </a:extLst>
                    </a:blip>
                    <a:srcRect/>
                    <a:stretch/>
                  </p:blipFill>
                  <p:spPr>
                    <a:xfrm>
                      <a:off x="12520821" y="7366546"/>
                      <a:ext cx="531604" cy="573074"/>
                    </a:xfrm>
                    <a:prstGeom prst="rect">
                      <a:avLst/>
                    </a:prstGeom>
                  </p:spPr>
                </p:pic>
                <p:pic>
                  <p:nvPicPr>
                    <p:cNvPr id="1125" name="Picture 1124">
                      <a:extLst>
                        <a:ext uri="{FF2B5EF4-FFF2-40B4-BE49-F238E27FC236}">
                          <a16:creationId xmlns:a16="http://schemas.microsoft.com/office/drawing/2014/main" id="{AFDE5EB3-4444-4961-AB5F-47BEF4649D9D}"/>
                        </a:ext>
                      </a:extLst>
                    </p:cNvPr>
                    <p:cNvPicPr>
                      <a:picLocks noChangeAspect="1"/>
                    </p:cNvPicPr>
                    <p:nvPr/>
                  </p:nvPicPr>
                  <p:blipFill rotWithShape="1">
                    <a:blip r:embed="rId77">
                      <a:extLst>
                        <a:ext uri="{28A0092B-C50C-407E-A947-70E740481C1C}">
                          <a14:useLocalDpi xmlns:a14="http://schemas.microsoft.com/office/drawing/2010/main" val="0"/>
                        </a:ext>
                      </a:extLst>
                    </a:blip>
                    <a:srcRect/>
                    <a:stretch/>
                  </p:blipFill>
                  <p:spPr>
                    <a:xfrm>
                      <a:off x="12053139" y="7366546"/>
                      <a:ext cx="530661" cy="573074"/>
                    </a:xfrm>
                    <a:prstGeom prst="rect">
                      <a:avLst/>
                    </a:prstGeom>
                  </p:spPr>
                </p:pic>
                <p:pic>
                  <p:nvPicPr>
                    <p:cNvPr id="1126" name="Picture 1125">
                      <a:extLst>
                        <a:ext uri="{FF2B5EF4-FFF2-40B4-BE49-F238E27FC236}">
                          <a16:creationId xmlns:a16="http://schemas.microsoft.com/office/drawing/2014/main" id="{11F9B742-0385-4072-BBC6-DB041DA3C214}"/>
                        </a:ext>
                      </a:extLst>
                    </p:cNvPr>
                    <p:cNvPicPr>
                      <a:picLocks noChangeAspect="1"/>
                    </p:cNvPicPr>
                    <p:nvPr/>
                  </p:nvPicPr>
                  <p:blipFill rotWithShape="1">
                    <a:blip r:embed="rId78">
                      <a:extLst>
                        <a:ext uri="{28A0092B-C50C-407E-A947-70E740481C1C}">
                          <a14:useLocalDpi xmlns:a14="http://schemas.microsoft.com/office/drawing/2010/main" val="0"/>
                        </a:ext>
                      </a:extLst>
                    </a:blip>
                    <a:srcRect/>
                    <a:stretch/>
                  </p:blipFill>
                  <p:spPr>
                    <a:xfrm>
                      <a:off x="12997286" y="7366546"/>
                      <a:ext cx="522822" cy="573074"/>
                    </a:xfrm>
                    <a:prstGeom prst="rect">
                      <a:avLst/>
                    </a:prstGeom>
                  </p:spPr>
                </p:pic>
                <p:pic>
                  <p:nvPicPr>
                    <p:cNvPr id="1127" name="Picture 1126">
                      <a:extLst>
                        <a:ext uri="{FF2B5EF4-FFF2-40B4-BE49-F238E27FC236}">
                          <a16:creationId xmlns:a16="http://schemas.microsoft.com/office/drawing/2014/main" id="{FFC86EE0-DFDC-4A5C-880D-B259927BF03C}"/>
                        </a:ext>
                      </a:extLst>
                    </p:cNvPr>
                    <p:cNvPicPr>
                      <a:picLocks noChangeAspect="1"/>
                    </p:cNvPicPr>
                    <p:nvPr/>
                  </p:nvPicPr>
                  <p:blipFill rotWithShape="1">
                    <a:blip r:embed="rId79">
                      <a:extLst>
                        <a:ext uri="{28A0092B-C50C-407E-A947-70E740481C1C}">
                          <a14:useLocalDpi xmlns:a14="http://schemas.microsoft.com/office/drawing/2010/main" val="0"/>
                        </a:ext>
                      </a:extLst>
                    </a:blip>
                    <a:srcRect/>
                    <a:stretch/>
                  </p:blipFill>
                  <p:spPr>
                    <a:xfrm>
                      <a:off x="13465910" y="7366546"/>
                      <a:ext cx="521553" cy="573074"/>
                    </a:xfrm>
                    <a:prstGeom prst="rect">
                      <a:avLst/>
                    </a:prstGeom>
                  </p:spPr>
                </p:pic>
              </p:grpSp>
            </p:grpSp>
            <p:grpSp>
              <p:nvGrpSpPr>
                <p:cNvPr id="1117" name="Group 1116">
                  <a:extLst>
                    <a:ext uri="{FF2B5EF4-FFF2-40B4-BE49-F238E27FC236}">
                      <a16:creationId xmlns:a16="http://schemas.microsoft.com/office/drawing/2014/main" id="{435B1A13-F309-4DBA-A9C4-7DEC8939D217}"/>
                    </a:ext>
                  </a:extLst>
                </p:cNvPr>
                <p:cNvGrpSpPr/>
                <p:nvPr/>
              </p:nvGrpSpPr>
              <p:grpSpPr>
                <a:xfrm>
                  <a:off x="2008682" y="3185912"/>
                  <a:ext cx="329514" cy="79848"/>
                  <a:chOff x="6660452" y="3094221"/>
                  <a:chExt cx="188672" cy="45719"/>
                </a:xfrm>
              </p:grpSpPr>
              <p:sp>
                <p:nvSpPr>
                  <p:cNvPr id="1119" name="Oval 1118">
                    <a:extLst>
                      <a:ext uri="{FF2B5EF4-FFF2-40B4-BE49-F238E27FC236}">
                        <a16:creationId xmlns:a16="http://schemas.microsoft.com/office/drawing/2014/main" id="{CD20C676-5F1D-466E-A7CB-D30E6015D228}"/>
                      </a:ext>
                    </a:extLst>
                  </p:cNvPr>
                  <p:cNvSpPr/>
                  <p:nvPr/>
                </p:nvSpPr>
                <p:spPr bwMode="auto">
                  <a:xfrm>
                    <a:off x="6660452" y="3094221"/>
                    <a:ext cx="45720" cy="45719"/>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r"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120" name="Oval 1119">
                    <a:extLst>
                      <a:ext uri="{FF2B5EF4-FFF2-40B4-BE49-F238E27FC236}">
                        <a16:creationId xmlns:a16="http://schemas.microsoft.com/office/drawing/2014/main" id="{4285CEDD-CEBE-4EF5-AA3E-1579C9AA7932}"/>
                      </a:ext>
                    </a:extLst>
                  </p:cNvPr>
                  <p:cNvSpPr/>
                  <p:nvPr/>
                </p:nvSpPr>
                <p:spPr bwMode="auto">
                  <a:xfrm>
                    <a:off x="6731928" y="3094221"/>
                    <a:ext cx="45720" cy="45719"/>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r"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121" name="Oval 1120">
                    <a:extLst>
                      <a:ext uri="{FF2B5EF4-FFF2-40B4-BE49-F238E27FC236}">
                        <a16:creationId xmlns:a16="http://schemas.microsoft.com/office/drawing/2014/main" id="{94E144D4-AE71-4894-B73C-B46B0011DF4B}"/>
                      </a:ext>
                    </a:extLst>
                  </p:cNvPr>
                  <p:cNvSpPr/>
                  <p:nvPr/>
                </p:nvSpPr>
                <p:spPr bwMode="auto">
                  <a:xfrm>
                    <a:off x="6803404" y="3094221"/>
                    <a:ext cx="45720" cy="45719"/>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r"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pic>
              <p:nvPicPr>
                <p:cNvPr id="1118" name="Picture 1117">
                  <a:hlinkClick r:id="rId80"/>
                  <a:extLst>
                    <a:ext uri="{FF2B5EF4-FFF2-40B4-BE49-F238E27FC236}">
                      <a16:creationId xmlns:a16="http://schemas.microsoft.com/office/drawing/2014/main" id="{3727A66E-39AE-4D30-ACD3-A9D65732ED61}"/>
                    </a:ext>
                  </a:extLst>
                </p:cNvPr>
                <p:cNvPicPr>
                  <a:picLocks noChangeAspect="1"/>
                </p:cNvPicPr>
                <p:nvPr/>
              </p:nvPicPr>
              <p:blipFill>
                <a:blip r:embed="rId81">
                  <a:extLst>
                    <a:ext uri="{28A0092B-C50C-407E-A947-70E740481C1C}">
                      <a14:useLocalDpi xmlns:a14="http://schemas.microsoft.com/office/drawing/2010/main" val="0"/>
                    </a:ext>
                  </a:extLst>
                </a:blip>
                <a:stretch>
                  <a:fillRect/>
                </a:stretch>
              </p:blipFill>
              <p:spPr>
                <a:xfrm>
                  <a:off x="1670366" y="3017516"/>
                  <a:ext cx="252081" cy="252081"/>
                </a:xfrm>
                <a:prstGeom prst="rect">
                  <a:avLst/>
                </a:prstGeom>
              </p:spPr>
            </p:pic>
          </p:grpSp>
          <p:grpSp>
            <p:nvGrpSpPr>
              <p:cNvPr id="1104" name="Group 1103">
                <a:extLst>
                  <a:ext uri="{FF2B5EF4-FFF2-40B4-BE49-F238E27FC236}">
                    <a16:creationId xmlns:a16="http://schemas.microsoft.com/office/drawing/2014/main" id="{64CAA931-C4F5-45CE-840C-B0F9324C47A1}"/>
                  </a:ext>
                </a:extLst>
              </p:cNvPr>
              <p:cNvGrpSpPr/>
              <p:nvPr/>
            </p:nvGrpSpPr>
            <p:grpSpPr bwMode="black">
              <a:xfrm>
                <a:off x="11508873" y="4239626"/>
                <a:ext cx="75077" cy="45719"/>
                <a:chOff x="10387012" y="4179358"/>
                <a:chExt cx="974726" cy="593725"/>
              </a:xfrm>
              <a:solidFill>
                <a:schemeClr val="tx1"/>
              </a:solidFill>
            </p:grpSpPr>
            <p:sp>
              <p:nvSpPr>
                <p:cNvPr id="1111" name="Freeform 26">
                  <a:extLst>
                    <a:ext uri="{FF2B5EF4-FFF2-40B4-BE49-F238E27FC236}">
                      <a16:creationId xmlns:a16="http://schemas.microsoft.com/office/drawing/2014/main" id="{F36C79D5-A30E-4690-8011-EA3435AD9A47}"/>
                    </a:ext>
                  </a:extLst>
                </p:cNvPr>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112" name="Freeform 27">
                  <a:extLst>
                    <a:ext uri="{FF2B5EF4-FFF2-40B4-BE49-F238E27FC236}">
                      <a16:creationId xmlns:a16="http://schemas.microsoft.com/office/drawing/2014/main" id="{CE88BB4B-AC36-4AAB-870B-9B9D6261F78E}"/>
                    </a:ext>
                  </a:extLst>
                </p:cNvPr>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113" name="Freeform 28">
                  <a:extLst>
                    <a:ext uri="{FF2B5EF4-FFF2-40B4-BE49-F238E27FC236}">
                      <a16:creationId xmlns:a16="http://schemas.microsoft.com/office/drawing/2014/main" id="{BA164534-B18F-4421-87C7-1AC9EC572AE3}"/>
                    </a:ext>
                  </a:extLst>
                </p:cNvPr>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114" name="Freeform 29">
                  <a:extLst>
                    <a:ext uri="{FF2B5EF4-FFF2-40B4-BE49-F238E27FC236}">
                      <a16:creationId xmlns:a16="http://schemas.microsoft.com/office/drawing/2014/main" id="{F6E8E193-5528-4CDD-9A74-CECAB89678C1}"/>
                    </a:ext>
                  </a:extLst>
                </p:cNvPr>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115" name="Freeform 30">
                  <a:extLst>
                    <a:ext uri="{FF2B5EF4-FFF2-40B4-BE49-F238E27FC236}">
                      <a16:creationId xmlns:a16="http://schemas.microsoft.com/office/drawing/2014/main" id="{53243783-4170-43E0-B7B4-FB2D1F531BE2}"/>
                    </a:ext>
                  </a:extLst>
                </p:cNvPr>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grpSp>
            <p:nvGrpSpPr>
              <p:cNvPr id="1105" name="Group 1104">
                <a:extLst>
                  <a:ext uri="{FF2B5EF4-FFF2-40B4-BE49-F238E27FC236}">
                    <a16:creationId xmlns:a16="http://schemas.microsoft.com/office/drawing/2014/main" id="{D00CCC3C-FF34-4712-896C-2572F2170F54}"/>
                  </a:ext>
                </a:extLst>
              </p:cNvPr>
              <p:cNvGrpSpPr/>
              <p:nvPr/>
            </p:nvGrpSpPr>
            <p:grpSpPr bwMode="black">
              <a:xfrm>
                <a:off x="11638296" y="4235799"/>
                <a:ext cx="75077" cy="45719"/>
                <a:chOff x="10387012" y="4179358"/>
                <a:chExt cx="974726" cy="593725"/>
              </a:xfrm>
              <a:solidFill>
                <a:schemeClr val="tx1"/>
              </a:solidFill>
            </p:grpSpPr>
            <p:sp>
              <p:nvSpPr>
                <p:cNvPr id="1106" name="Freeform 26">
                  <a:extLst>
                    <a:ext uri="{FF2B5EF4-FFF2-40B4-BE49-F238E27FC236}">
                      <a16:creationId xmlns:a16="http://schemas.microsoft.com/office/drawing/2014/main" id="{F2BD885B-A320-4D03-9DDA-140AEE88A7AC}"/>
                    </a:ext>
                  </a:extLst>
                </p:cNvPr>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107" name="Freeform 27">
                  <a:extLst>
                    <a:ext uri="{FF2B5EF4-FFF2-40B4-BE49-F238E27FC236}">
                      <a16:creationId xmlns:a16="http://schemas.microsoft.com/office/drawing/2014/main" id="{1880914E-4D5B-4ADF-A8D7-3DEA7BCE677B}"/>
                    </a:ext>
                  </a:extLst>
                </p:cNvPr>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108" name="Freeform 28">
                  <a:extLst>
                    <a:ext uri="{FF2B5EF4-FFF2-40B4-BE49-F238E27FC236}">
                      <a16:creationId xmlns:a16="http://schemas.microsoft.com/office/drawing/2014/main" id="{6716AB39-9B80-4908-ACDE-84C62865E224}"/>
                    </a:ext>
                  </a:extLst>
                </p:cNvPr>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109" name="Freeform 29">
                  <a:extLst>
                    <a:ext uri="{FF2B5EF4-FFF2-40B4-BE49-F238E27FC236}">
                      <a16:creationId xmlns:a16="http://schemas.microsoft.com/office/drawing/2014/main" id="{6E4EA8D5-6F0A-4CAA-A15E-17C3D0D92AB3}"/>
                    </a:ext>
                  </a:extLst>
                </p:cNvPr>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110" name="Freeform 30">
                  <a:extLst>
                    <a:ext uri="{FF2B5EF4-FFF2-40B4-BE49-F238E27FC236}">
                      <a16:creationId xmlns:a16="http://schemas.microsoft.com/office/drawing/2014/main" id="{0243DBB9-AAFA-46FC-9869-3D18A8FE7E15}"/>
                    </a:ext>
                  </a:extLst>
                </p:cNvPr>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grpSp>
        <p:sp>
          <p:nvSpPr>
            <p:cNvPr id="1102" name="Rectangle 1101">
              <a:hlinkClick r:id="rId82" tooltip="The AIP scanner helps you discover, classify, and protect files on UNC paths for network shares over SMB and on SharePoint Server 2013-2016 Sites and libraries."/>
              <a:extLst>
                <a:ext uri="{FF2B5EF4-FFF2-40B4-BE49-F238E27FC236}">
                  <a16:creationId xmlns:a16="http://schemas.microsoft.com/office/drawing/2014/main" id="{860767A5-74C3-40D8-BA15-BD993E62DE58}"/>
                </a:ext>
              </a:extLst>
            </p:cNvPr>
            <p:cNvSpPr/>
            <p:nvPr/>
          </p:nvSpPr>
          <p:spPr>
            <a:xfrm>
              <a:off x="8813865" y="4045216"/>
              <a:ext cx="1195104" cy="172046"/>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noAutofit/>
            </a:bodyPr>
            <a:lstStyle/>
            <a:p>
              <a:pPr marL="0" marR="0" lvl="0" indent="0" algn="l" defTabSz="914400" rtl="0" eaLnBrk="1" fontAlgn="auto" latinLnBrk="0" hangingPunct="1">
                <a:lnSpc>
                  <a:spcPct val="100000"/>
                </a:lnSpc>
                <a:spcBef>
                  <a:spcPts val="0"/>
                </a:spcBef>
                <a:spcAft>
                  <a:spcPts val="200"/>
                </a:spcAft>
                <a:buClrTx/>
                <a:buSzTx/>
                <a:buFontTx/>
                <a:buNone/>
                <a:tabLst/>
                <a:defRPr/>
              </a:pPr>
              <a:r>
                <a:rPr kumimoji="0" lang="en-US" sz="9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AIP Scanner</a:t>
              </a:r>
            </a:p>
          </p:txBody>
        </p:sp>
      </p:grpSp>
      <p:sp>
        <p:nvSpPr>
          <p:cNvPr id="1128" name="Freeform 27">
            <a:extLst>
              <a:ext uri="{FF2B5EF4-FFF2-40B4-BE49-F238E27FC236}">
                <a16:creationId xmlns:a16="http://schemas.microsoft.com/office/drawing/2014/main" id="{4872A8B5-EC93-4950-A4C0-AB46F4B39C7B}"/>
              </a:ext>
            </a:extLst>
          </p:cNvPr>
          <p:cNvSpPr>
            <a:spLocks/>
          </p:cNvSpPr>
          <p:nvPr/>
        </p:nvSpPr>
        <p:spPr bwMode="auto">
          <a:xfrm>
            <a:off x="1589667" y="4312946"/>
            <a:ext cx="68905" cy="65866"/>
          </a:xfrm>
          <a:custGeom>
            <a:avLst/>
            <a:gdLst>
              <a:gd name="T0" fmla="*/ 662 w 682"/>
              <a:gd name="T1" fmla="*/ 87 h 643"/>
              <a:gd name="T2" fmla="*/ 499 w 682"/>
              <a:gd name="T3" fmla="*/ 2 h 643"/>
              <a:gd name="T4" fmla="*/ 424 w 682"/>
              <a:gd name="T5" fmla="*/ 16 h 643"/>
              <a:gd name="T6" fmla="*/ 345 w 682"/>
              <a:gd name="T7" fmla="*/ 41 h 643"/>
              <a:gd name="T8" fmla="*/ 286 w 682"/>
              <a:gd name="T9" fmla="*/ 22 h 643"/>
              <a:gd name="T10" fmla="*/ 201 w 682"/>
              <a:gd name="T11" fmla="*/ 4 h 643"/>
              <a:gd name="T12" fmla="*/ 82 w 682"/>
              <a:gd name="T13" fmla="*/ 53 h 643"/>
              <a:gd name="T14" fmla="*/ 0 w 682"/>
              <a:gd name="T15" fmla="*/ 261 h 643"/>
              <a:gd name="T16" fmla="*/ 58 w 682"/>
              <a:gd name="T17" fmla="*/ 484 h 643"/>
              <a:gd name="T18" fmla="*/ 143 w 682"/>
              <a:gd name="T19" fmla="*/ 603 h 643"/>
              <a:gd name="T20" fmla="*/ 209 w 682"/>
              <a:gd name="T21" fmla="*/ 639 h 643"/>
              <a:gd name="T22" fmla="*/ 258 w 682"/>
              <a:gd name="T23" fmla="*/ 634 h 643"/>
              <a:gd name="T24" fmla="*/ 321 w 682"/>
              <a:gd name="T25" fmla="*/ 609 h 643"/>
              <a:gd name="T26" fmla="*/ 406 w 682"/>
              <a:gd name="T27" fmla="*/ 612 h 643"/>
              <a:gd name="T28" fmla="*/ 492 w 682"/>
              <a:gd name="T29" fmla="*/ 640 h 643"/>
              <a:gd name="T30" fmla="*/ 609 w 682"/>
              <a:gd name="T31" fmla="*/ 560 h 643"/>
              <a:gd name="T32" fmla="*/ 671 w 682"/>
              <a:gd name="T33" fmla="*/ 452 h 643"/>
              <a:gd name="T34" fmla="*/ 682 w 682"/>
              <a:gd name="T35" fmla="*/ 414 h 643"/>
              <a:gd name="T36" fmla="*/ 631 w 682"/>
              <a:gd name="T37" fmla="*/ 382 h 643"/>
              <a:gd name="T38" fmla="*/ 572 w 682"/>
              <a:gd name="T39" fmla="*/ 274 h 643"/>
              <a:gd name="T40" fmla="*/ 599 w 682"/>
              <a:gd name="T41" fmla="*/ 147 h 643"/>
              <a:gd name="T42" fmla="*/ 662 w 682"/>
              <a:gd name="T43" fmla="*/ 87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2" h="643">
                <a:moveTo>
                  <a:pt x="662" y="87"/>
                </a:moveTo>
                <a:cubicBezTo>
                  <a:pt x="662" y="87"/>
                  <a:pt x="614" y="2"/>
                  <a:pt x="499" y="2"/>
                </a:cubicBezTo>
                <a:cubicBezTo>
                  <a:pt x="499" y="2"/>
                  <a:pt x="469" y="0"/>
                  <a:pt x="424" y="16"/>
                </a:cubicBezTo>
                <a:cubicBezTo>
                  <a:pt x="379" y="32"/>
                  <a:pt x="367" y="41"/>
                  <a:pt x="345" y="41"/>
                </a:cubicBezTo>
                <a:cubicBezTo>
                  <a:pt x="345" y="41"/>
                  <a:pt x="315" y="36"/>
                  <a:pt x="286" y="22"/>
                </a:cubicBezTo>
                <a:cubicBezTo>
                  <a:pt x="257" y="9"/>
                  <a:pt x="226" y="4"/>
                  <a:pt x="201" y="4"/>
                </a:cubicBezTo>
                <a:cubicBezTo>
                  <a:pt x="176" y="4"/>
                  <a:pt x="121" y="20"/>
                  <a:pt x="82" y="53"/>
                </a:cubicBezTo>
                <a:cubicBezTo>
                  <a:pt x="41" y="88"/>
                  <a:pt x="0" y="152"/>
                  <a:pt x="0" y="261"/>
                </a:cubicBezTo>
                <a:cubicBezTo>
                  <a:pt x="0" y="370"/>
                  <a:pt x="55" y="479"/>
                  <a:pt x="58" y="484"/>
                </a:cubicBezTo>
                <a:cubicBezTo>
                  <a:pt x="60" y="488"/>
                  <a:pt x="120" y="584"/>
                  <a:pt x="143" y="603"/>
                </a:cubicBezTo>
                <a:cubicBezTo>
                  <a:pt x="167" y="623"/>
                  <a:pt x="185" y="638"/>
                  <a:pt x="209" y="639"/>
                </a:cubicBezTo>
                <a:cubicBezTo>
                  <a:pt x="232" y="640"/>
                  <a:pt x="245" y="638"/>
                  <a:pt x="258" y="634"/>
                </a:cubicBezTo>
                <a:cubicBezTo>
                  <a:pt x="270" y="629"/>
                  <a:pt x="305" y="611"/>
                  <a:pt x="321" y="609"/>
                </a:cubicBezTo>
                <a:cubicBezTo>
                  <a:pt x="337" y="608"/>
                  <a:pt x="362" y="598"/>
                  <a:pt x="406" y="612"/>
                </a:cubicBezTo>
                <a:cubicBezTo>
                  <a:pt x="450" y="626"/>
                  <a:pt x="464" y="643"/>
                  <a:pt x="492" y="640"/>
                </a:cubicBezTo>
                <a:cubicBezTo>
                  <a:pt x="520" y="636"/>
                  <a:pt x="557" y="635"/>
                  <a:pt x="609" y="560"/>
                </a:cubicBezTo>
                <a:cubicBezTo>
                  <a:pt x="626" y="536"/>
                  <a:pt x="669" y="463"/>
                  <a:pt x="671" y="452"/>
                </a:cubicBezTo>
                <a:cubicBezTo>
                  <a:pt x="673" y="441"/>
                  <a:pt x="682" y="427"/>
                  <a:pt x="682" y="414"/>
                </a:cubicBezTo>
                <a:cubicBezTo>
                  <a:pt x="682" y="414"/>
                  <a:pt x="642" y="394"/>
                  <a:pt x="631" y="382"/>
                </a:cubicBezTo>
                <a:cubicBezTo>
                  <a:pt x="615" y="364"/>
                  <a:pt x="584" y="338"/>
                  <a:pt x="572" y="274"/>
                </a:cubicBezTo>
                <a:cubicBezTo>
                  <a:pt x="561" y="211"/>
                  <a:pt x="592" y="155"/>
                  <a:pt x="599" y="147"/>
                </a:cubicBezTo>
                <a:cubicBezTo>
                  <a:pt x="606" y="139"/>
                  <a:pt x="641" y="96"/>
                  <a:pt x="662" y="8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cxnSp>
        <p:nvCxnSpPr>
          <p:cNvPr id="1129" name="Connector: Elbow 1128">
            <a:extLst>
              <a:ext uri="{FF2B5EF4-FFF2-40B4-BE49-F238E27FC236}">
                <a16:creationId xmlns:a16="http://schemas.microsoft.com/office/drawing/2014/main" id="{4AB129E2-4DC8-4D1C-95F6-EE5707B0B697}"/>
              </a:ext>
            </a:extLst>
          </p:cNvPr>
          <p:cNvCxnSpPr>
            <a:cxnSpLocks/>
            <a:endCxn id="1247" idx="3"/>
          </p:cNvCxnSpPr>
          <p:nvPr/>
        </p:nvCxnSpPr>
        <p:spPr>
          <a:xfrm rot="10800000" flipV="1">
            <a:off x="1796489" y="2862575"/>
            <a:ext cx="685983" cy="2082344"/>
          </a:xfrm>
          <a:prstGeom prst="bentConnector3">
            <a:avLst>
              <a:gd name="adj1" fmla="val 68514"/>
            </a:avLst>
          </a:prstGeom>
          <a:solidFill>
            <a:schemeClr val="bg1"/>
          </a:solid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cxnSp>
      <p:grpSp>
        <p:nvGrpSpPr>
          <p:cNvPr id="1130" name="Group 1129">
            <a:extLst>
              <a:ext uri="{FF2B5EF4-FFF2-40B4-BE49-F238E27FC236}">
                <a16:creationId xmlns:a16="http://schemas.microsoft.com/office/drawing/2014/main" id="{BD9FE1D0-76F2-41E1-B79A-12F48E05FFA8}"/>
              </a:ext>
            </a:extLst>
          </p:cNvPr>
          <p:cNvGrpSpPr/>
          <p:nvPr/>
        </p:nvGrpSpPr>
        <p:grpSpPr>
          <a:xfrm>
            <a:off x="6646548" y="3493510"/>
            <a:ext cx="1507613" cy="2626000"/>
            <a:chOff x="6646548" y="3493510"/>
            <a:chExt cx="1507613" cy="2626000"/>
          </a:xfrm>
        </p:grpSpPr>
        <p:sp>
          <p:nvSpPr>
            <p:cNvPr id="1131" name="Rectangle 1130">
              <a:hlinkClick r:id="rId83" tooltip="Key vault mitigates risk of compromised secrets (e.g. inadvertently publishing keys to GitHub) by ensuring they are safeguarded by hardware security modules (HSMs) and readily available to applications"/>
              <a:extLst>
                <a:ext uri="{FF2B5EF4-FFF2-40B4-BE49-F238E27FC236}">
                  <a16:creationId xmlns:a16="http://schemas.microsoft.com/office/drawing/2014/main" id="{C997D8C6-C6B9-4BEF-B792-FB06B65C4079}"/>
                </a:ext>
              </a:extLst>
            </p:cNvPr>
            <p:cNvSpPr/>
            <p:nvPr/>
          </p:nvSpPr>
          <p:spPr>
            <a:xfrm>
              <a:off x="6824319" y="3771046"/>
              <a:ext cx="1328356" cy="219445"/>
            </a:xfrm>
            <a:prstGeom prst="rect">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Key Vault</a:t>
              </a:r>
            </a:p>
          </p:txBody>
        </p:sp>
        <p:pic>
          <p:nvPicPr>
            <p:cNvPr id="1132" name="Picture 1131">
              <a:extLst>
                <a:ext uri="{FF2B5EF4-FFF2-40B4-BE49-F238E27FC236}">
                  <a16:creationId xmlns:a16="http://schemas.microsoft.com/office/drawing/2014/main" id="{2BB03698-25DB-46D8-9D2A-CC4A16143968}"/>
                </a:ext>
              </a:extLst>
            </p:cNvPr>
            <p:cNvPicPr>
              <a:picLocks noChangeAspect="1"/>
            </p:cNvPicPr>
            <p:nvPr/>
          </p:nvPicPr>
          <p:blipFill>
            <a:blip r:embed="rId84">
              <a:extLst>
                <a:ext uri="{28A0092B-C50C-407E-A947-70E740481C1C}">
                  <a14:useLocalDpi xmlns:a14="http://schemas.microsoft.com/office/drawing/2010/main" val="0"/>
                </a:ext>
              </a:extLst>
            </a:blip>
            <a:stretch>
              <a:fillRect/>
            </a:stretch>
          </p:blipFill>
          <p:spPr>
            <a:xfrm>
              <a:off x="6879536" y="3825557"/>
              <a:ext cx="126336" cy="126336"/>
            </a:xfrm>
            <a:prstGeom prst="rect">
              <a:avLst/>
            </a:prstGeom>
          </p:spPr>
        </p:pic>
        <p:sp>
          <p:nvSpPr>
            <p:cNvPr id="1133" name="Rectangle 1132">
              <a:hlinkClick r:id="rId85" tooltip="A network security group (NSG) provides access control list (ACL) rules to allow or deny network traffic. Application security groups significantly simplify network security by grouping virtual machines and assigning policies to them (vs. explicit IPs). "/>
              <a:extLst>
                <a:ext uri="{FF2B5EF4-FFF2-40B4-BE49-F238E27FC236}">
                  <a16:creationId xmlns:a16="http://schemas.microsoft.com/office/drawing/2014/main" id="{339C03FC-F1F8-4971-BD97-88E4F936C6BB}"/>
                </a:ext>
              </a:extLst>
            </p:cNvPr>
            <p:cNvSpPr/>
            <p:nvPr/>
          </p:nvSpPr>
          <p:spPr>
            <a:xfrm>
              <a:off x="6824319" y="4430016"/>
              <a:ext cx="1328356" cy="322253"/>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750" b="0" i="0" u="none" strike="noStrike" kern="1200" cap="none" spc="0" normalizeH="0" baseline="0" noProof="0">
                  <a:ln>
                    <a:noFill/>
                  </a:ln>
                  <a:gradFill>
                    <a:gsLst>
                      <a:gs pos="0">
                        <a:srgbClr val="0078D7"/>
                      </a:gs>
                      <a:gs pos="100000">
                        <a:srgbClr val="0078D7"/>
                      </a:gs>
                    </a:gsLst>
                    <a:lin ang="5400000" scaled="1"/>
                  </a:gradFill>
                  <a:effectLst/>
                  <a:uLnTx/>
                  <a:uFillTx/>
                  <a:latin typeface="Segoe UI" panose="020B0502040204020203" pitchFamily="34" charset="0"/>
                  <a:ea typeface="+mn-ea"/>
                  <a:cs typeface="Segoe UI" panose="020B0502040204020203" pitchFamily="34" charset="0"/>
                </a:rPr>
                <a:t>Application &amp; Network Security Groups</a:t>
              </a:r>
            </a:p>
          </p:txBody>
        </p:sp>
        <p:sp>
          <p:nvSpPr>
            <p:cNvPr id="1134" name="Rectangle 1133">
              <a:hlinkClick r:id="rId86" tooltip="Feature of Application Gateway that provides centralized protection of your web applications from common exploits and vulnerabilities like SQL injection attacks, cross site scripting attacks using OWASP core rule sets 3.0 or 2.2.9. "/>
              <a:extLst>
                <a:ext uri="{FF2B5EF4-FFF2-40B4-BE49-F238E27FC236}">
                  <a16:creationId xmlns:a16="http://schemas.microsoft.com/office/drawing/2014/main" id="{90F4320F-446D-4B11-90D4-0CC7F2E848AC}"/>
                </a:ext>
              </a:extLst>
            </p:cNvPr>
            <p:cNvSpPr/>
            <p:nvPr/>
          </p:nvSpPr>
          <p:spPr>
            <a:xfrm>
              <a:off x="6824319" y="3990703"/>
              <a:ext cx="1328356" cy="219445"/>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WAF</a:t>
              </a:r>
            </a:p>
          </p:txBody>
        </p:sp>
        <p:pic>
          <p:nvPicPr>
            <p:cNvPr id="1135" name="Picture 1134" descr="A picture containing text&#10;&#10;Description generated with high confidence">
              <a:extLst>
                <a:ext uri="{FF2B5EF4-FFF2-40B4-BE49-F238E27FC236}">
                  <a16:creationId xmlns:a16="http://schemas.microsoft.com/office/drawing/2014/main" id="{356E2DA4-3632-4B28-863A-FAD7F8E5A6E4}"/>
                </a:ext>
              </a:extLst>
            </p:cNvPr>
            <p:cNvPicPr>
              <a:picLocks noChangeAspect="1"/>
            </p:cNvPicPr>
            <p:nvPr/>
          </p:nvPicPr>
          <p:blipFill rotWithShape="1">
            <a:blip r:embed="rId87">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a:xfrm>
              <a:off x="6858547" y="4030152"/>
              <a:ext cx="168314" cy="165488"/>
            </a:xfrm>
            <a:prstGeom prst="rect">
              <a:avLst/>
            </a:prstGeom>
          </p:spPr>
        </p:pic>
        <p:sp>
          <p:nvSpPr>
            <p:cNvPr id="1136" name="Rectangle 1135">
              <a:hlinkClick r:id="rId88" tooltip="Azure includes real-time malware protection with advanced technology (including applied machine learning on clients and in the cloud) used in the antimalware component of Windows Defender ATP"/>
              <a:extLst>
                <a:ext uri="{FF2B5EF4-FFF2-40B4-BE49-F238E27FC236}">
                  <a16:creationId xmlns:a16="http://schemas.microsoft.com/office/drawing/2014/main" id="{AF50916B-E2BE-44AE-B8FF-8237909B11E5}"/>
                </a:ext>
              </a:extLst>
            </p:cNvPr>
            <p:cNvSpPr/>
            <p:nvPr/>
          </p:nvSpPr>
          <p:spPr>
            <a:xfrm>
              <a:off x="6824319" y="4210360"/>
              <a:ext cx="1328356" cy="219445"/>
            </a:xfrm>
            <a:prstGeom prst="rect">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900" b="0" i="0" u="none" strike="noStrike" kern="1200" cap="none" spc="0" normalizeH="0" baseline="0" noProof="0">
                  <a:ln>
                    <a:noFill/>
                  </a:ln>
                  <a:gradFill>
                    <a:gsLst>
                      <a:gs pos="0">
                        <a:srgbClr val="0078D7"/>
                      </a:gs>
                      <a:gs pos="100000">
                        <a:srgbClr val="0078D7"/>
                      </a:gs>
                    </a:gsLst>
                    <a:lin ang="5400000" scaled="1"/>
                  </a:gradFill>
                  <a:effectLst/>
                  <a:uLnTx/>
                  <a:uFillTx/>
                  <a:latin typeface="Segoe UI" panose="020B0502040204020203" pitchFamily="34" charset="0"/>
                  <a:ea typeface="+mn-ea"/>
                  <a:cs typeface="Segoe UI" panose="020B0502040204020203" pitchFamily="34" charset="0"/>
                </a:rPr>
                <a:t>Azure Antimalware</a:t>
              </a:r>
            </a:p>
          </p:txBody>
        </p:sp>
        <p:grpSp>
          <p:nvGrpSpPr>
            <p:cNvPr id="1137" name="Group 1136">
              <a:extLst>
                <a:ext uri="{FF2B5EF4-FFF2-40B4-BE49-F238E27FC236}">
                  <a16:creationId xmlns:a16="http://schemas.microsoft.com/office/drawing/2014/main" id="{622FCE36-F2EE-4BD0-BBF7-00366DCE7C96}"/>
                </a:ext>
              </a:extLst>
            </p:cNvPr>
            <p:cNvGrpSpPr/>
            <p:nvPr/>
          </p:nvGrpSpPr>
          <p:grpSpPr>
            <a:xfrm>
              <a:off x="6870812" y="4246340"/>
              <a:ext cx="143785" cy="139115"/>
              <a:chOff x="7418198" y="4292156"/>
              <a:chExt cx="173353" cy="167723"/>
            </a:xfrm>
          </p:grpSpPr>
          <p:sp>
            <p:nvSpPr>
              <p:cNvPr id="1155" name="Rectangle: Rounded Corners 1154">
                <a:extLst>
                  <a:ext uri="{FF2B5EF4-FFF2-40B4-BE49-F238E27FC236}">
                    <a16:creationId xmlns:a16="http://schemas.microsoft.com/office/drawing/2014/main" id="{7E774888-F56E-4220-A74E-E420A7CF9E14}"/>
                  </a:ext>
                </a:extLst>
              </p:cNvPr>
              <p:cNvSpPr/>
              <p:nvPr/>
            </p:nvSpPr>
            <p:spPr>
              <a:xfrm>
                <a:off x="7418198" y="4292156"/>
                <a:ext cx="173353" cy="167723"/>
              </a:xfrm>
              <a:prstGeom prst="roundRect">
                <a:avLst/>
              </a:prstGeom>
              <a:solidFill>
                <a:srgbClr val="0079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156" name="Picture 1155">
                <a:extLst>
                  <a:ext uri="{FF2B5EF4-FFF2-40B4-BE49-F238E27FC236}">
                    <a16:creationId xmlns:a16="http://schemas.microsoft.com/office/drawing/2014/main" id="{6286E28E-6470-49A9-A1DF-96DAA6599C56}"/>
                  </a:ext>
                </a:extLst>
              </p:cNvPr>
              <p:cNvPicPr>
                <a:picLocks noChangeAspect="1"/>
              </p:cNvPicPr>
              <p:nvPr/>
            </p:nvPicPr>
            <p:blipFill>
              <a:blip r:embed="rId89">
                <a:biLevel thresh="25000"/>
                <a:extLst>
                  <a:ext uri="{28A0092B-C50C-407E-A947-70E740481C1C}">
                    <a14:useLocalDpi xmlns:a14="http://schemas.microsoft.com/office/drawing/2010/main" val="0"/>
                  </a:ext>
                </a:extLst>
              </a:blip>
              <a:stretch>
                <a:fillRect/>
              </a:stretch>
            </p:blipFill>
            <p:spPr>
              <a:xfrm>
                <a:off x="7435114" y="4303810"/>
                <a:ext cx="134671" cy="149402"/>
              </a:xfrm>
              <a:prstGeom prst="rect">
                <a:avLst/>
              </a:prstGeom>
            </p:spPr>
          </p:pic>
        </p:grpSp>
        <p:pic>
          <p:nvPicPr>
            <p:cNvPr id="1138" name="Picture 1137">
              <a:extLst>
                <a:ext uri="{FF2B5EF4-FFF2-40B4-BE49-F238E27FC236}">
                  <a16:creationId xmlns:a16="http://schemas.microsoft.com/office/drawing/2014/main" id="{E29A28E0-291F-4F29-BB81-242FA2CCD59E}"/>
                </a:ext>
              </a:extLst>
            </p:cNvPr>
            <p:cNvPicPr>
              <a:picLocks noChangeAspect="1"/>
            </p:cNvPicPr>
            <p:nvPr/>
          </p:nvPicPr>
          <p:blipFill>
            <a:blip r:embed="rId90">
              <a:clrChange>
                <a:clrFrom>
                  <a:srgbClr val="FFFFFF"/>
                </a:clrFrom>
                <a:clrTo>
                  <a:srgbClr val="FFFFFF">
                    <a:alpha val="0"/>
                  </a:srgbClr>
                </a:clrTo>
              </a:clrChange>
            </a:blip>
            <a:stretch>
              <a:fillRect/>
            </a:stretch>
          </p:blipFill>
          <p:spPr>
            <a:xfrm>
              <a:off x="6646548" y="3493510"/>
              <a:ext cx="167209" cy="143337"/>
            </a:xfrm>
            <a:prstGeom prst="rect">
              <a:avLst/>
            </a:prstGeom>
            <a:ln w="14224">
              <a:noFill/>
            </a:ln>
          </p:spPr>
        </p:pic>
        <p:sp>
          <p:nvSpPr>
            <p:cNvPr id="1139" name="Rectangle 1138">
              <a:hlinkClick r:id="rId91" tooltip="In additional to encryption of all disks in the Azure fabric, you can also encrypt storage blobs, Windows VM disks, and Linux VM Disks"/>
              <a:extLst>
                <a:ext uri="{FF2B5EF4-FFF2-40B4-BE49-F238E27FC236}">
                  <a16:creationId xmlns:a16="http://schemas.microsoft.com/office/drawing/2014/main" id="{B84A3971-C92D-45F2-8FA6-2BC7DB4FB958}"/>
                </a:ext>
              </a:extLst>
            </p:cNvPr>
            <p:cNvSpPr/>
            <p:nvPr/>
          </p:nvSpPr>
          <p:spPr>
            <a:xfrm>
              <a:off x="6825805" y="5049853"/>
              <a:ext cx="1328356" cy="356616"/>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900" b="0" i="0" u="none" strike="noStrike" kern="1200" cap="none" spc="0" normalizeH="0" baseline="0" noProof="0">
                  <a:ln>
                    <a:noFill/>
                  </a:ln>
                  <a:gradFill>
                    <a:gsLst>
                      <a:gs pos="0">
                        <a:srgbClr val="0078D7"/>
                      </a:gs>
                      <a:gs pos="100000">
                        <a:srgbClr val="0078D7"/>
                      </a:gs>
                    </a:gsLst>
                    <a:lin ang="5400000" scaled="1"/>
                  </a:gradFill>
                  <a:effectLst/>
                  <a:uLnTx/>
                  <a:uFillTx/>
                  <a:latin typeface="Segoe UI" panose="020B0502040204020203" pitchFamily="34" charset="0"/>
                  <a:ea typeface="+mn-ea"/>
                  <a:cs typeface="Segoe UI" panose="020B0502040204020203" pitchFamily="34" charset="0"/>
                </a:rPr>
                <a:t>Disk &amp; Storage Encryption</a:t>
              </a:r>
            </a:p>
          </p:txBody>
        </p:sp>
        <p:sp>
          <p:nvSpPr>
            <p:cNvPr id="1140" name="Rectangle 1139">
              <a:hlinkClick r:id="rId92" tooltip="Azure natively provides basic DDoS protection for all public IPs. You can increase protection with adaptive tuning of thresholds (with machine learning), real-time and historical telemetry, alerting, cost guarantee and more."/>
              <a:extLst>
                <a:ext uri="{FF2B5EF4-FFF2-40B4-BE49-F238E27FC236}">
                  <a16:creationId xmlns:a16="http://schemas.microsoft.com/office/drawing/2014/main" id="{85E5A0CB-B2A0-4AD2-A44E-EE5AE31D67C8}"/>
                </a:ext>
              </a:extLst>
            </p:cNvPr>
            <p:cNvSpPr/>
            <p:nvPr/>
          </p:nvSpPr>
          <p:spPr>
            <a:xfrm>
              <a:off x="6823845" y="5701414"/>
              <a:ext cx="1328356" cy="329001"/>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900" b="0" i="0" u="none" strike="noStrike" kern="1200" cap="none" spc="0" normalizeH="0" baseline="0" noProof="0">
                  <a:ln>
                    <a:noFill/>
                  </a:ln>
                  <a:gradFill>
                    <a:gsLst>
                      <a:gs pos="0">
                        <a:srgbClr val="0078D7"/>
                      </a:gs>
                      <a:gs pos="100000">
                        <a:srgbClr val="0078D7"/>
                      </a:gs>
                    </a:gsLst>
                    <a:lin ang="5400000" scaled="1"/>
                  </a:gradFill>
                  <a:effectLst/>
                  <a:uLnTx/>
                  <a:uFillTx/>
                  <a:latin typeface="Segoe UI" panose="020B0502040204020203" pitchFamily="34" charset="0"/>
                  <a:ea typeface="+mn-ea"/>
                  <a:cs typeface="Segoe UI" panose="020B0502040204020203" pitchFamily="34" charset="0"/>
                </a:rPr>
                <a:t>DDoS attack </a:t>
              </a:r>
              <a:r>
                <a:rPr kumimoji="0" lang="en-US" altLang="en-US" sz="900" b="0" i="0" u="none" strike="noStrike" kern="1200" cap="none" spc="0" normalizeH="0" baseline="0" noProof="0" err="1">
                  <a:ln>
                    <a:noFill/>
                  </a:ln>
                  <a:gradFill>
                    <a:gsLst>
                      <a:gs pos="0">
                        <a:srgbClr val="0078D7"/>
                      </a:gs>
                      <a:gs pos="100000">
                        <a:srgbClr val="0078D7"/>
                      </a:gs>
                    </a:gsLst>
                    <a:lin ang="5400000" scaled="1"/>
                  </a:gradFill>
                  <a:effectLst/>
                  <a:uLnTx/>
                  <a:uFillTx/>
                  <a:latin typeface="Segoe UI" panose="020B0502040204020203" pitchFamily="34" charset="0"/>
                  <a:ea typeface="+mn-ea"/>
                  <a:cs typeface="Segoe UI" panose="020B0502040204020203" pitchFamily="34" charset="0"/>
                </a:rPr>
                <a:t>Mitigation</a:t>
              </a:r>
              <a:r>
                <a:rPr kumimoji="0" lang="en-US" altLang="en-US" sz="900" b="0" i="0" u="none" strike="noStrike" kern="1200" cap="none" spc="0" normalizeH="0" baseline="0" noProof="0" err="1">
                  <a:ln>
                    <a:noFill/>
                  </a:ln>
                  <a:solidFill>
                    <a:srgbClr val="505050"/>
                  </a:solidFill>
                  <a:effectLst/>
                  <a:uLnTx/>
                  <a:uFillTx/>
                  <a:latin typeface="Segoe UI" panose="020B0502040204020203" pitchFamily="34" charset="0"/>
                  <a:ea typeface="+mn-ea"/>
                  <a:cs typeface="Segoe UI" panose="020B0502040204020203" pitchFamily="34" charset="0"/>
                </a:rPr>
                <a:t>+Monitor</a:t>
              </a:r>
              <a:endParaRPr kumimoji="0" lang="en-US" altLang="en-US" sz="900" b="0" i="0" u="none" strike="noStrike" kern="1200" cap="none" spc="0" normalizeH="0" baseline="0" noProof="0">
                <a:ln>
                  <a:noFill/>
                </a:ln>
                <a:solidFill>
                  <a:srgbClr val="505050"/>
                </a:solidFill>
                <a:effectLst/>
                <a:uLnTx/>
                <a:uFillTx/>
                <a:latin typeface="Segoe UI" panose="020B0502040204020203" pitchFamily="34" charset="0"/>
                <a:ea typeface="+mn-ea"/>
                <a:cs typeface="Segoe UI" panose="020B0502040204020203" pitchFamily="34" charset="0"/>
              </a:endParaRPr>
            </a:p>
          </p:txBody>
        </p:sp>
        <p:sp>
          <p:nvSpPr>
            <p:cNvPr id="1141" name="Rectangle 1140">
              <a:hlinkClick r:id="rId93" tooltip="Protection against disasters &amp; ransomware attacks with simple and reliable cloud integrated backup as a service. Site Recovery can protect Hyper-V, VMware and physical servers and you can use Azure or your secondary datacenter as your recovery site"/>
              <a:extLst>
                <a:ext uri="{FF2B5EF4-FFF2-40B4-BE49-F238E27FC236}">
                  <a16:creationId xmlns:a16="http://schemas.microsoft.com/office/drawing/2014/main" id="{E4FE744A-641E-436C-97D6-253CE09AA792}"/>
                </a:ext>
              </a:extLst>
            </p:cNvPr>
            <p:cNvSpPr/>
            <p:nvPr/>
          </p:nvSpPr>
          <p:spPr>
            <a:xfrm>
              <a:off x="6824319" y="4750543"/>
              <a:ext cx="1328356" cy="301827"/>
            </a:xfrm>
            <a:prstGeom prst="rect">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900" b="0" i="0" u="none" strike="noStrike" kern="1200" cap="none" spc="0" normalizeH="0" baseline="0" noProof="0">
                  <a:ln>
                    <a:noFill/>
                  </a:ln>
                  <a:gradFill>
                    <a:gsLst>
                      <a:gs pos="0">
                        <a:srgbClr val="0078D7"/>
                      </a:gs>
                      <a:gs pos="100000">
                        <a:srgbClr val="0078D7"/>
                      </a:gs>
                    </a:gsLst>
                    <a:lin ang="5400000" scaled="1"/>
                  </a:gradFill>
                  <a:effectLst/>
                  <a:uLnTx/>
                  <a:uFillTx/>
                  <a:latin typeface="Segoe UI" panose="020B0502040204020203" pitchFamily="34" charset="0"/>
                  <a:ea typeface="+mn-ea"/>
                  <a:cs typeface="Segoe UI" panose="020B0502040204020203" pitchFamily="34" charset="0"/>
                </a:rPr>
                <a:t>Backup &amp; Site Recovery</a:t>
              </a:r>
            </a:p>
          </p:txBody>
        </p:sp>
        <p:cxnSp>
          <p:nvCxnSpPr>
            <p:cNvPr id="1142" name="Straight Connector 1141">
              <a:extLst>
                <a:ext uri="{FF2B5EF4-FFF2-40B4-BE49-F238E27FC236}">
                  <a16:creationId xmlns:a16="http://schemas.microsoft.com/office/drawing/2014/main" id="{15869FFB-0495-4336-AD04-9BBF995E8508}"/>
                </a:ext>
              </a:extLst>
            </p:cNvPr>
            <p:cNvCxnSpPr>
              <a:cxnSpLocks/>
              <a:stCxn id="1138" idx="2"/>
            </p:cNvCxnSpPr>
            <p:nvPr/>
          </p:nvCxnSpPr>
          <p:spPr>
            <a:xfrm>
              <a:off x="6730153" y="3636847"/>
              <a:ext cx="0" cy="2454929"/>
            </a:xfrm>
            <a:prstGeom prst="line">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1143" name="Picture 232" descr="Storage blob.png">
              <a:extLst>
                <a:ext uri="{FF2B5EF4-FFF2-40B4-BE49-F238E27FC236}">
                  <a16:creationId xmlns:a16="http://schemas.microsoft.com/office/drawing/2014/main" id="{ECAB54E6-1CCB-4181-9624-0AE2C3983727}"/>
                </a:ext>
              </a:extLst>
            </p:cNvPr>
            <p:cNvPicPr>
              <a:picLocks noChangeAspect="1"/>
            </p:cNvPicPr>
            <p:nvPr/>
          </p:nvPicPr>
          <p:blipFill>
            <a:blip r:embed="rId94">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6874265" y="5153653"/>
              <a:ext cx="136878" cy="126156"/>
            </a:xfrm>
            <a:prstGeom prst="rect">
              <a:avLst/>
            </a:prstGeom>
            <a:solidFill>
              <a:schemeClr val="bg1"/>
            </a:solidFill>
            <a:ln w="9525">
              <a:noFill/>
              <a:miter lim="800000"/>
              <a:headEnd/>
              <a:tailEnd/>
            </a:ln>
            <a:extLst/>
          </p:spPr>
        </p:pic>
        <p:grpSp>
          <p:nvGrpSpPr>
            <p:cNvPr id="1144" name="Group 1143">
              <a:extLst>
                <a:ext uri="{FF2B5EF4-FFF2-40B4-BE49-F238E27FC236}">
                  <a16:creationId xmlns:a16="http://schemas.microsoft.com/office/drawing/2014/main" id="{C7966721-DB39-47D1-9AE8-DDCD153F62AF}"/>
                </a:ext>
              </a:extLst>
            </p:cNvPr>
            <p:cNvGrpSpPr/>
            <p:nvPr/>
          </p:nvGrpSpPr>
          <p:grpSpPr>
            <a:xfrm>
              <a:off x="7338348" y="6073791"/>
              <a:ext cx="188672" cy="45719"/>
              <a:chOff x="6660452" y="3094221"/>
              <a:chExt cx="188672" cy="45719"/>
            </a:xfrm>
          </p:grpSpPr>
          <p:sp>
            <p:nvSpPr>
              <p:cNvPr id="1152" name="Oval 1151">
                <a:extLst>
                  <a:ext uri="{FF2B5EF4-FFF2-40B4-BE49-F238E27FC236}">
                    <a16:creationId xmlns:a16="http://schemas.microsoft.com/office/drawing/2014/main" id="{010CEFCB-4A9D-46CC-BD4E-4481C2E63940}"/>
                  </a:ext>
                </a:extLst>
              </p:cNvPr>
              <p:cNvSpPr/>
              <p:nvPr/>
            </p:nvSpPr>
            <p:spPr bwMode="auto">
              <a:xfrm>
                <a:off x="6660452"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53" name="Oval 1152">
                <a:extLst>
                  <a:ext uri="{FF2B5EF4-FFF2-40B4-BE49-F238E27FC236}">
                    <a16:creationId xmlns:a16="http://schemas.microsoft.com/office/drawing/2014/main" id="{FF86A91F-BC2C-45D1-A459-FDDB93F357B5}"/>
                  </a:ext>
                </a:extLst>
              </p:cNvPr>
              <p:cNvSpPr/>
              <p:nvPr/>
            </p:nvSpPr>
            <p:spPr bwMode="auto">
              <a:xfrm>
                <a:off x="6731928"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54" name="Oval 1153">
                <a:extLst>
                  <a:ext uri="{FF2B5EF4-FFF2-40B4-BE49-F238E27FC236}">
                    <a16:creationId xmlns:a16="http://schemas.microsoft.com/office/drawing/2014/main" id="{9A775A24-5122-451B-B541-E228D9B2C958}"/>
                  </a:ext>
                </a:extLst>
              </p:cNvPr>
              <p:cNvSpPr/>
              <p:nvPr/>
            </p:nvSpPr>
            <p:spPr bwMode="auto">
              <a:xfrm>
                <a:off x="6803404"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145" name="Rectangle 1144">
              <a:hlinkClick r:id="rId95" tooltip="Azure Policy provides auditing and enforcement of different rules and effects over your resources so resources stay compliant with your corporate standards and service level agreements. "/>
              <a:extLst>
                <a:ext uri="{FF2B5EF4-FFF2-40B4-BE49-F238E27FC236}">
                  <a16:creationId xmlns:a16="http://schemas.microsoft.com/office/drawing/2014/main" id="{3E684911-9B3B-4462-9FCE-A87D13BD2BE4}"/>
                </a:ext>
              </a:extLst>
            </p:cNvPr>
            <p:cNvSpPr/>
            <p:nvPr/>
          </p:nvSpPr>
          <p:spPr>
            <a:xfrm>
              <a:off x="6824319" y="3556287"/>
              <a:ext cx="1328356" cy="219445"/>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900" b="0" i="0" u="none" strike="noStrike" kern="1200" cap="none" spc="0" normalizeH="0" baseline="0" noProof="0">
                  <a:ln>
                    <a:noFill/>
                  </a:ln>
                  <a:gradFill>
                    <a:gsLst>
                      <a:gs pos="0">
                        <a:srgbClr val="0078D7"/>
                      </a:gs>
                      <a:gs pos="100000">
                        <a:srgbClr val="0078D7"/>
                      </a:gs>
                    </a:gsLst>
                    <a:lin ang="5400000" scaled="1"/>
                  </a:gradFill>
                  <a:effectLst/>
                  <a:uLnTx/>
                  <a:uFillTx/>
                  <a:latin typeface="Segoe UI" panose="020B0502040204020203" pitchFamily="34" charset="0"/>
                  <a:ea typeface="+mn-ea"/>
                  <a:cs typeface="Segoe UI" panose="020B0502040204020203" pitchFamily="34" charset="0"/>
                </a:rPr>
                <a:t>Azure Policy</a:t>
              </a:r>
            </a:p>
          </p:txBody>
        </p:sp>
        <p:sp>
          <p:nvSpPr>
            <p:cNvPr id="1146" name="Rectangle 1145">
              <a:hlinkClick r:id="rId96" tooltip="Azure confidential computing protects data being processed in the cloud with hardware based Trusted Execution Environments (TEEs) that isolate data while its being used. "/>
              <a:extLst>
                <a:ext uri="{FF2B5EF4-FFF2-40B4-BE49-F238E27FC236}">
                  <a16:creationId xmlns:a16="http://schemas.microsoft.com/office/drawing/2014/main" id="{18BFFF83-019D-44F0-8B69-915663130B56}"/>
                </a:ext>
              </a:extLst>
            </p:cNvPr>
            <p:cNvSpPr/>
            <p:nvPr/>
          </p:nvSpPr>
          <p:spPr>
            <a:xfrm>
              <a:off x="6824119" y="5406469"/>
              <a:ext cx="1328356" cy="299310"/>
            </a:xfrm>
            <a:prstGeom prst="rect">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Ins="9144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Confidential Computing</a:t>
              </a:r>
            </a:p>
          </p:txBody>
        </p:sp>
        <p:pic>
          <p:nvPicPr>
            <p:cNvPr id="1147" name="Picture 1146">
              <a:extLst>
                <a:ext uri="{FF2B5EF4-FFF2-40B4-BE49-F238E27FC236}">
                  <a16:creationId xmlns:a16="http://schemas.microsoft.com/office/drawing/2014/main" id="{1D7C7364-8101-4AC2-8278-72A421313E18}"/>
                </a:ext>
              </a:extLst>
            </p:cNvPr>
            <p:cNvPicPr>
              <a:picLocks noChangeAspect="1"/>
            </p:cNvPicPr>
            <p:nvPr/>
          </p:nvPicPr>
          <p:blipFill>
            <a:blip r:embed="rId9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867238" y="3606133"/>
              <a:ext cx="150932" cy="112545"/>
            </a:xfrm>
            <a:prstGeom prst="rect">
              <a:avLst/>
            </a:prstGeom>
          </p:spPr>
        </p:pic>
        <p:pic>
          <p:nvPicPr>
            <p:cNvPr id="1148" name="Picture 1147">
              <a:extLst>
                <a:ext uri="{FF2B5EF4-FFF2-40B4-BE49-F238E27FC236}">
                  <a16:creationId xmlns:a16="http://schemas.microsoft.com/office/drawing/2014/main" id="{0728144A-E4E3-4DBE-B3D5-C2E37837252C}"/>
                </a:ext>
              </a:extLst>
            </p:cNvPr>
            <p:cNvPicPr>
              <a:picLocks noChangeAspect="1"/>
            </p:cNvPicPr>
            <p:nvPr/>
          </p:nvPicPr>
          <p:blipFill>
            <a:blip r:embed="rId9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867238" y="4545233"/>
              <a:ext cx="150932" cy="112545"/>
            </a:xfrm>
            <a:prstGeom prst="rect">
              <a:avLst/>
            </a:prstGeom>
          </p:spPr>
        </p:pic>
        <p:pic>
          <p:nvPicPr>
            <p:cNvPr id="1149" name="Picture 1148">
              <a:extLst>
                <a:ext uri="{FF2B5EF4-FFF2-40B4-BE49-F238E27FC236}">
                  <a16:creationId xmlns:a16="http://schemas.microsoft.com/office/drawing/2014/main" id="{A18AEB72-A271-4BBF-BD80-538FAF5EC52A}"/>
                </a:ext>
              </a:extLst>
            </p:cNvPr>
            <p:cNvPicPr>
              <a:picLocks noChangeAspect="1"/>
            </p:cNvPicPr>
            <p:nvPr/>
          </p:nvPicPr>
          <p:blipFill>
            <a:blip r:embed="rId9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867238" y="4837354"/>
              <a:ext cx="150932" cy="112545"/>
            </a:xfrm>
            <a:prstGeom prst="rect">
              <a:avLst/>
            </a:prstGeom>
          </p:spPr>
        </p:pic>
        <p:pic>
          <p:nvPicPr>
            <p:cNvPr id="1150" name="Picture 1149">
              <a:extLst>
                <a:ext uri="{FF2B5EF4-FFF2-40B4-BE49-F238E27FC236}">
                  <a16:creationId xmlns:a16="http://schemas.microsoft.com/office/drawing/2014/main" id="{6F208B09-F85D-483C-8246-7B9F5C0BAA28}"/>
                </a:ext>
              </a:extLst>
            </p:cNvPr>
            <p:cNvPicPr>
              <a:picLocks noChangeAspect="1"/>
            </p:cNvPicPr>
            <p:nvPr/>
          </p:nvPicPr>
          <p:blipFill>
            <a:blip r:embed="rId9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867238" y="5495882"/>
              <a:ext cx="150932" cy="112545"/>
            </a:xfrm>
            <a:prstGeom prst="rect">
              <a:avLst/>
            </a:prstGeom>
          </p:spPr>
        </p:pic>
        <p:pic>
          <p:nvPicPr>
            <p:cNvPr id="1151" name="Picture 1150">
              <a:extLst>
                <a:ext uri="{FF2B5EF4-FFF2-40B4-BE49-F238E27FC236}">
                  <a16:creationId xmlns:a16="http://schemas.microsoft.com/office/drawing/2014/main" id="{9325A803-268E-43DA-AFFF-D58E6F69CE5E}"/>
                </a:ext>
              </a:extLst>
            </p:cNvPr>
            <p:cNvPicPr>
              <a:picLocks noChangeAspect="1"/>
            </p:cNvPicPr>
            <p:nvPr/>
          </p:nvPicPr>
          <p:blipFill>
            <a:blip r:embed="rId9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867238" y="5807219"/>
              <a:ext cx="150932" cy="112545"/>
            </a:xfrm>
            <a:prstGeom prst="rect">
              <a:avLst/>
            </a:prstGeom>
          </p:spPr>
        </p:pic>
      </p:grpSp>
      <p:grpSp>
        <p:nvGrpSpPr>
          <p:cNvPr id="1157" name="Group 1156">
            <a:extLst>
              <a:ext uri="{FF2B5EF4-FFF2-40B4-BE49-F238E27FC236}">
                <a16:creationId xmlns:a16="http://schemas.microsoft.com/office/drawing/2014/main" id="{1B37DD8E-CC55-4914-A2CA-A72FF6875A67}"/>
              </a:ext>
            </a:extLst>
          </p:cNvPr>
          <p:cNvGrpSpPr/>
          <p:nvPr/>
        </p:nvGrpSpPr>
        <p:grpSpPr>
          <a:xfrm>
            <a:off x="123155" y="5495239"/>
            <a:ext cx="1880731" cy="1256281"/>
            <a:chOff x="123155" y="5495239"/>
            <a:chExt cx="1880731" cy="1256281"/>
          </a:xfrm>
        </p:grpSpPr>
        <p:grpSp>
          <p:nvGrpSpPr>
            <p:cNvPr id="1158" name="Group 1157">
              <a:extLst>
                <a:ext uri="{FF2B5EF4-FFF2-40B4-BE49-F238E27FC236}">
                  <a16:creationId xmlns:a16="http://schemas.microsoft.com/office/drawing/2014/main" id="{C8EC0894-4BCF-4122-80BC-4E3D866F45DF}"/>
                </a:ext>
              </a:extLst>
            </p:cNvPr>
            <p:cNvGrpSpPr/>
            <p:nvPr/>
          </p:nvGrpSpPr>
          <p:grpSpPr>
            <a:xfrm>
              <a:off x="123155" y="5495239"/>
              <a:ext cx="1880731" cy="1256281"/>
              <a:chOff x="123155" y="5307127"/>
              <a:chExt cx="1880731" cy="1256281"/>
            </a:xfrm>
          </p:grpSpPr>
          <p:grpSp>
            <p:nvGrpSpPr>
              <p:cNvPr id="1160" name="Group 1159">
                <a:extLst>
                  <a:ext uri="{FF2B5EF4-FFF2-40B4-BE49-F238E27FC236}">
                    <a16:creationId xmlns:a16="http://schemas.microsoft.com/office/drawing/2014/main" id="{BF7DCA3E-A403-452F-B3BC-924ACC03E9ED}"/>
                  </a:ext>
                </a:extLst>
              </p:cNvPr>
              <p:cNvGrpSpPr/>
              <p:nvPr/>
            </p:nvGrpSpPr>
            <p:grpSpPr>
              <a:xfrm>
                <a:off x="123155" y="5307127"/>
                <a:ext cx="1806256" cy="1249821"/>
                <a:chOff x="3815487" y="5386989"/>
                <a:chExt cx="1806256" cy="1249821"/>
              </a:xfrm>
            </p:grpSpPr>
            <p:sp>
              <p:nvSpPr>
                <p:cNvPr id="1162" name="Rectangle 1161">
                  <a:hlinkClick r:id="rId98" tooltip="Windows 10 is designed to protect against known and emerging security threats across the spectrum of attack vectors. Windows 10 security features focus on Identity security and usability, Information protection, and Malware resistance."/>
                  <a:extLst>
                    <a:ext uri="{FF2B5EF4-FFF2-40B4-BE49-F238E27FC236}">
                      <a16:creationId xmlns:a16="http://schemas.microsoft.com/office/drawing/2014/main" id="{07A4DD90-BE29-48B4-91C2-587DEEAB9648}"/>
                    </a:ext>
                  </a:extLst>
                </p:cNvPr>
                <p:cNvSpPr/>
                <p:nvPr/>
              </p:nvSpPr>
              <p:spPr bwMode="auto">
                <a:xfrm>
                  <a:off x="3875169" y="5386989"/>
                  <a:ext cx="1746573" cy="1156611"/>
                </a:xfrm>
                <a:prstGeom prst="rect">
                  <a:avLst/>
                </a:prstGeom>
                <a:solidFill>
                  <a:schemeClr val="bg1"/>
                </a:solidFill>
                <a:ln w="14224">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114300" marR="0" lvl="0" indent="0" algn="l" defTabSz="914400" rtl="0" eaLnBrk="1" fontAlgn="auto" latinLnBrk="0" hangingPunct="1">
                    <a:lnSpc>
                      <a:spcPct val="97000"/>
                    </a:lnSpc>
                    <a:spcBef>
                      <a:spcPts val="0"/>
                    </a:spcBef>
                    <a:spcAft>
                      <a:spcPts val="0"/>
                    </a:spcAft>
                    <a:buClrTx/>
                    <a:buSzTx/>
                    <a:buFontTx/>
                    <a:buNone/>
                    <a:tabLst/>
                    <a:defRPr/>
                  </a:pPr>
                  <a:endParaRPr kumimoji="0" lang="en-US" sz="900" b="0" i="0" u="none" strike="noStrike" kern="1200" cap="none" spc="0" normalizeH="0" baseline="0" noProof="0" err="1">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1163" name="Rounded Rectangle 1457">
                  <a:hlinkClick r:id="rId98" tooltip="Windows 10 is designed to protect against known and emerging security threats across the spectrum of attack vectors. Windows 10 security features focus on Identity security and usability, Information protection, and Malware resistance."/>
                  <a:extLst>
                    <a:ext uri="{FF2B5EF4-FFF2-40B4-BE49-F238E27FC236}">
                      <a16:creationId xmlns:a16="http://schemas.microsoft.com/office/drawing/2014/main" id="{FBCFF76D-6639-4B2D-B67D-FCB6DCF3B374}"/>
                    </a:ext>
                  </a:extLst>
                </p:cNvPr>
                <p:cNvSpPr/>
                <p:nvPr/>
              </p:nvSpPr>
              <p:spPr>
                <a:xfrm>
                  <a:off x="3815487" y="5627688"/>
                  <a:ext cx="1281496" cy="1009122"/>
                </a:xfrm>
                <a:prstGeom prst="roundRect">
                  <a:avLst>
                    <a:gd name="adj" fmla="val 0"/>
                  </a:avLst>
                </a:prstGeom>
                <a:noFill/>
                <a:ln w="14224">
                  <a:noFill/>
                  <a:prstDash val="solid"/>
                </a:ln>
              </p:spPr>
              <p:style>
                <a:lnRef idx="2">
                  <a:schemeClr val="accent1">
                    <a:shade val="50000"/>
                  </a:schemeClr>
                </a:lnRef>
                <a:fillRef idx="1">
                  <a:schemeClr val="accent1"/>
                </a:fillRef>
                <a:effectRef idx="0">
                  <a:schemeClr val="accent1"/>
                </a:effectRef>
                <a:fontRef idx="minor">
                  <a:schemeClr val="lt1"/>
                </a:fontRef>
              </p:style>
              <p:txBody>
                <a:bodyPr lIns="0" rIns="91440" numCol="1"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114300" marR="0" lvl="0" indent="0" algn="l" defTabSz="914400" rtl="0" eaLnBrk="1" fontAlgn="auto" latinLnBrk="0" hangingPunct="1">
                    <a:lnSpc>
                      <a:spcPct val="90000"/>
                    </a:lnSpc>
                    <a:spcBef>
                      <a:spcPts val="0"/>
                    </a:spcBef>
                    <a:spcAft>
                      <a:spcPts val="150"/>
                    </a:spcAft>
                    <a:buClrTx/>
                    <a:buSzTx/>
                    <a:buFontTx/>
                    <a:buNone/>
                    <a:tabLst/>
                    <a:defRPr/>
                  </a:pPr>
                  <a:r>
                    <a:rPr kumimoji="0" lang="en-US" sz="6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Network protection</a:t>
                  </a:r>
                </a:p>
                <a:p>
                  <a:pPr marL="114300" marR="0" lvl="0" indent="0" algn="l" defTabSz="914400" rtl="0" eaLnBrk="1" fontAlgn="auto" latinLnBrk="0" hangingPunct="1">
                    <a:lnSpc>
                      <a:spcPct val="90000"/>
                    </a:lnSpc>
                    <a:spcBef>
                      <a:spcPts val="0"/>
                    </a:spcBef>
                    <a:spcAft>
                      <a:spcPts val="150"/>
                    </a:spcAft>
                    <a:buClrTx/>
                    <a:buSzTx/>
                    <a:buFontTx/>
                    <a:buNone/>
                    <a:tabLst/>
                    <a:defRPr/>
                  </a:pPr>
                  <a:r>
                    <a:rPr kumimoji="0" lang="en-US" sz="6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Credential protection</a:t>
                  </a:r>
                </a:p>
                <a:p>
                  <a:pPr marL="114300" marR="0" lvl="0" indent="0" algn="l" defTabSz="914400" rtl="0" eaLnBrk="1" fontAlgn="auto" latinLnBrk="0" hangingPunct="1">
                    <a:lnSpc>
                      <a:spcPct val="90000"/>
                    </a:lnSpc>
                    <a:spcBef>
                      <a:spcPts val="0"/>
                    </a:spcBef>
                    <a:spcAft>
                      <a:spcPts val="150"/>
                    </a:spcAft>
                    <a:buClrTx/>
                    <a:buSzTx/>
                    <a:buFontTx/>
                    <a:buNone/>
                    <a:tabLst/>
                    <a:defRPr/>
                  </a:pPr>
                  <a:r>
                    <a:rPr kumimoji="0" lang="en-US" sz="6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Exploit protection</a:t>
                  </a:r>
                </a:p>
                <a:p>
                  <a:pPr marL="114300" marR="0" lvl="0" indent="0" algn="l" defTabSz="914400" rtl="0" eaLnBrk="1" fontAlgn="auto" latinLnBrk="0" hangingPunct="1">
                    <a:lnSpc>
                      <a:spcPct val="90000"/>
                    </a:lnSpc>
                    <a:spcBef>
                      <a:spcPts val="0"/>
                    </a:spcBef>
                    <a:spcAft>
                      <a:spcPts val="150"/>
                    </a:spcAft>
                    <a:buClrTx/>
                    <a:buSzTx/>
                    <a:buFontTx/>
                    <a:buNone/>
                    <a:tabLst/>
                    <a:defRPr/>
                  </a:pPr>
                  <a:r>
                    <a:rPr kumimoji="0" lang="en-US" sz="6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Reputation analysis</a:t>
                  </a:r>
                </a:p>
                <a:p>
                  <a:pPr marL="114300" marR="0" lvl="0" indent="0" algn="l" defTabSz="914400" rtl="0" eaLnBrk="1" fontAlgn="auto" latinLnBrk="0" hangingPunct="1">
                    <a:lnSpc>
                      <a:spcPct val="90000"/>
                    </a:lnSpc>
                    <a:spcBef>
                      <a:spcPts val="0"/>
                    </a:spcBef>
                    <a:spcAft>
                      <a:spcPts val="150"/>
                    </a:spcAft>
                    <a:buClrTx/>
                    <a:buSzTx/>
                    <a:buFontTx/>
                    <a:buNone/>
                    <a:tabLst/>
                    <a:defRPr/>
                  </a:pPr>
                  <a:r>
                    <a:rPr kumimoji="0" lang="en-US" sz="6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Full Disk Encryption</a:t>
                  </a:r>
                </a:p>
                <a:p>
                  <a:pPr marL="114300" marR="0" lvl="0" indent="0" algn="l" defTabSz="914400" rtl="0" eaLnBrk="1" fontAlgn="auto" latinLnBrk="0" hangingPunct="1">
                    <a:lnSpc>
                      <a:spcPct val="90000"/>
                    </a:lnSpc>
                    <a:spcBef>
                      <a:spcPts val="0"/>
                    </a:spcBef>
                    <a:spcAft>
                      <a:spcPts val="150"/>
                    </a:spcAft>
                    <a:buClrTx/>
                    <a:buSzTx/>
                    <a:buFontTx/>
                    <a:buNone/>
                    <a:tabLst/>
                    <a:defRPr/>
                  </a:pPr>
                  <a:r>
                    <a:rPr kumimoji="0" lang="en-US" sz="6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a:ea typeface="+mn-ea"/>
                      <a:cs typeface="+mn-cs"/>
                    </a:rPr>
                    <a:t>Attack surface</a:t>
                  </a:r>
                  <a:br>
                    <a:rPr kumimoji="0" lang="en-US" sz="6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a:ea typeface="+mn-ea"/>
                      <a:cs typeface="+mn-cs"/>
                    </a:rPr>
                  </a:br>
                  <a:r>
                    <a:rPr kumimoji="0" lang="en-US" sz="6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a:ea typeface="+mn-ea"/>
                      <a:cs typeface="+mn-cs"/>
                    </a:rPr>
                    <a:t>reduction</a:t>
                  </a:r>
                  <a:endParaRPr kumimoji="0" lang="en-US" sz="6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a:p>
                  <a:pPr marL="114300" marR="0" lvl="0" indent="0" algn="l" defTabSz="914400" rtl="0" eaLnBrk="1" fontAlgn="auto" latinLnBrk="0" hangingPunct="1">
                    <a:lnSpc>
                      <a:spcPct val="90000"/>
                    </a:lnSpc>
                    <a:spcBef>
                      <a:spcPts val="0"/>
                    </a:spcBef>
                    <a:spcAft>
                      <a:spcPts val="150"/>
                    </a:spcAft>
                    <a:buClrTx/>
                    <a:buSzTx/>
                    <a:buFontTx/>
                    <a:buNone/>
                    <a:tabLst/>
                    <a:defRPr/>
                  </a:pPr>
                  <a:br>
                    <a:rPr kumimoji="0" lang="en-US" sz="6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br>
                  <a:endParaRPr kumimoji="0" lang="en-US" sz="6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pic>
              <p:nvPicPr>
                <p:cNvPr id="1164" name="Picture 1163">
                  <a:extLst>
                    <a:ext uri="{FF2B5EF4-FFF2-40B4-BE49-F238E27FC236}">
                      <a16:creationId xmlns:a16="http://schemas.microsoft.com/office/drawing/2014/main" id="{4FD94237-AD0D-415C-8C95-8F9AB7423627}"/>
                    </a:ext>
                  </a:extLst>
                </p:cNvPr>
                <p:cNvPicPr>
                  <a:picLocks noChangeAspect="1"/>
                </p:cNvPicPr>
                <p:nvPr/>
              </p:nvPicPr>
              <p:blipFill>
                <a:blip r:embed="rId99">
                  <a:duotone>
                    <a:prstClr val="black"/>
                    <a:schemeClr val="accent1">
                      <a:tint val="45000"/>
                      <a:satMod val="400000"/>
                    </a:schemeClr>
                  </a:duotone>
                </a:blip>
                <a:stretch>
                  <a:fillRect/>
                </a:stretch>
              </p:blipFill>
              <p:spPr>
                <a:xfrm>
                  <a:off x="3916596" y="5433241"/>
                  <a:ext cx="167254" cy="164690"/>
                </a:xfrm>
                <a:prstGeom prst="rect">
                  <a:avLst/>
                </a:prstGeom>
              </p:spPr>
            </p:pic>
            <p:sp>
              <p:nvSpPr>
                <p:cNvPr id="1165" name="Rectangle 1164">
                  <a:hlinkClick r:id="rId100"/>
                  <a:extLst>
                    <a:ext uri="{FF2B5EF4-FFF2-40B4-BE49-F238E27FC236}">
                      <a16:creationId xmlns:a16="http://schemas.microsoft.com/office/drawing/2014/main" id="{F5E948B9-ED88-4961-88AD-0CE6A865E718}"/>
                    </a:ext>
                  </a:extLst>
                </p:cNvPr>
                <p:cNvSpPr/>
                <p:nvPr/>
              </p:nvSpPr>
              <p:spPr>
                <a:xfrm>
                  <a:off x="4058319" y="5409209"/>
                  <a:ext cx="1563424" cy="204287"/>
                </a:xfrm>
                <a:prstGeom prst="rect">
                  <a:avLst/>
                </a:prstGeom>
                <a:noFill/>
                <a:ln w="14224">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t" anchorCtr="0">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97000"/>
                    </a:lnSpc>
                    <a:spcBef>
                      <a:spcPts val="0"/>
                    </a:spcBef>
                    <a:spcAft>
                      <a:spcPts val="0"/>
                    </a:spcAft>
                    <a:buClrTx/>
                    <a:buSzTx/>
                    <a:buFontTx/>
                    <a:buNone/>
                    <a:tabLst/>
                    <a:defRPr/>
                  </a:pPr>
                  <a:r>
                    <a:rPr kumimoji="0" lang="en-US" sz="75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Windows 10 Enterprise Security</a:t>
                  </a:r>
                </a:p>
              </p:txBody>
            </p:sp>
          </p:grpSp>
          <p:sp>
            <p:nvSpPr>
              <p:cNvPr id="1161" name="TextBox 1160">
                <a:extLst>
                  <a:ext uri="{FF2B5EF4-FFF2-40B4-BE49-F238E27FC236}">
                    <a16:creationId xmlns:a16="http://schemas.microsoft.com/office/drawing/2014/main" id="{9F8CF9CE-715A-4CAF-B57D-6F7BF2E1EF97}"/>
                  </a:ext>
                </a:extLst>
              </p:cNvPr>
              <p:cNvSpPr txBox="1"/>
              <p:nvPr/>
            </p:nvSpPr>
            <p:spPr>
              <a:xfrm>
                <a:off x="914133" y="5554286"/>
                <a:ext cx="1089753" cy="1009122"/>
              </a:xfrm>
              <a:prstGeom prst="rect">
                <a:avLst/>
              </a:prstGeom>
              <a:noFill/>
              <a:ln w="14224">
                <a:noFill/>
                <a:prstDash val="solid"/>
              </a:ln>
            </p:spPr>
            <p:style>
              <a:lnRef idx="2">
                <a:schemeClr val="accent1">
                  <a:shade val="50000"/>
                </a:schemeClr>
              </a:lnRef>
              <a:fillRef idx="1">
                <a:schemeClr val="accent1"/>
              </a:fillRef>
              <a:effectRef idx="0">
                <a:schemeClr val="accent1"/>
              </a:effectRef>
              <a:fontRef idx="minor">
                <a:schemeClr val="lt1"/>
              </a:fontRef>
            </p:style>
            <p:txBody>
              <a:bodyPr lIns="0" rIns="91440" numCol="1" rtlCol="0" anchor="t" anchorCtr="0"/>
              <a:lstStyle>
                <a:defPPr>
                  <a:defRPr lang="en-US"/>
                </a:defPPr>
                <a:lvl1pPr marL="114300">
                  <a:lnSpc>
                    <a:spcPct val="97000"/>
                  </a:lnSpc>
                  <a:spcAft>
                    <a:spcPts val="300"/>
                  </a:spcAft>
                  <a:defRPr sz="750">
                    <a:gradFill>
                      <a:gsLst>
                        <a:gs pos="0">
                          <a:schemeClr val="tx1">
                            <a:lumMod val="75000"/>
                          </a:schemeClr>
                        </a:gs>
                        <a:gs pos="100000">
                          <a:schemeClr val="tx1">
                            <a:lumMod val="75000"/>
                          </a:schemeClr>
                        </a:gs>
                      </a:gsLst>
                      <a:lin ang="5400000" scaled="1"/>
                    </a:gradFill>
                    <a:latin typeface="Segoe UI" panose="020B0502040204020203" pitchFamily="34" charset="0"/>
                    <a:cs typeface="Segoe UI"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114300" marR="0" lvl="0" indent="0" algn="l" defTabSz="914400" rtl="0" eaLnBrk="1" fontAlgn="auto" latinLnBrk="0" hangingPunct="1">
                  <a:lnSpc>
                    <a:spcPct val="90000"/>
                  </a:lnSpc>
                  <a:spcBef>
                    <a:spcPts val="0"/>
                  </a:spcBef>
                  <a:spcAft>
                    <a:spcPts val="150"/>
                  </a:spcAft>
                  <a:buClrTx/>
                  <a:buSzTx/>
                  <a:buFontTx/>
                  <a:buNone/>
                  <a:tabLst/>
                  <a:defRPr/>
                </a:pPr>
                <a:r>
                  <a:rPr kumimoji="0" lang="en-US" sz="6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App control</a:t>
                </a:r>
              </a:p>
              <a:p>
                <a:pPr marL="114300" marR="0" lvl="0" indent="0" algn="l" defTabSz="914400" rtl="0" eaLnBrk="1" fontAlgn="auto" latinLnBrk="0" hangingPunct="1">
                  <a:lnSpc>
                    <a:spcPct val="90000"/>
                  </a:lnSpc>
                  <a:spcBef>
                    <a:spcPts val="0"/>
                  </a:spcBef>
                  <a:spcAft>
                    <a:spcPts val="150"/>
                  </a:spcAft>
                  <a:buClrTx/>
                  <a:buSzTx/>
                  <a:buFontTx/>
                  <a:buNone/>
                  <a:tabLst/>
                  <a:defRPr/>
                </a:pPr>
                <a:r>
                  <a:rPr kumimoji="0" lang="en-US" sz="6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Isolation</a:t>
                </a:r>
              </a:p>
              <a:p>
                <a:pPr marL="114300" marR="0" lvl="0" indent="0" algn="l" defTabSz="914400" rtl="0" eaLnBrk="1" fontAlgn="auto" latinLnBrk="0" hangingPunct="1">
                  <a:lnSpc>
                    <a:spcPct val="90000"/>
                  </a:lnSpc>
                  <a:spcBef>
                    <a:spcPts val="0"/>
                  </a:spcBef>
                  <a:spcAft>
                    <a:spcPts val="150"/>
                  </a:spcAft>
                  <a:buClrTx/>
                  <a:buSzTx/>
                  <a:buFontTx/>
                  <a:buNone/>
                  <a:tabLst/>
                  <a:defRPr/>
                </a:pPr>
                <a:r>
                  <a:rPr kumimoji="0" lang="en-US" sz="6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Antivirus</a:t>
                </a:r>
              </a:p>
              <a:p>
                <a:pPr marL="114300" marR="0" lvl="0" indent="0" algn="l" defTabSz="914400" rtl="0" eaLnBrk="1" fontAlgn="auto" latinLnBrk="0" hangingPunct="1">
                  <a:lnSpc>
                    <a:spcPct val="90000"/>
                  </a:lnSpc>
                  <a:spcBef>
                    <a:spcPts val="0"/>
                  </a:spcBef>
                  <a:spcAft>
                    <a:spcPts val="150"/>
                  </a:spcAft>
                  <a:buClrTx/>
                  <a:buSzTx/>
                  <a:buFontTx/>
                  <a:buNone/>
                  <a:tabLst/>
                  <a:defRPr/>
                </a:pPr>
                <a:r>
                  <a:rPr kumimoji="0" lang="en-US" sz="6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Behavior monitoring</a:t>
                </a:r>
              </a:p>
            </p:txBody>
          </p:sp>
        </p:grpSp>
        <p:sp>
          <p:nvSpPr>
            <p:cNvPr id="1159" name="Rectangle 1158">
              <a:hlinkClick r:id="rId101" tooltip="S mode is an enhanced security mode of Windows 10. This enables all enterprise security features and only allows approved applications to run. "/>
              <a:extLst>
                <a:ext uri="{FF2B5EF4-FFF2-40B4-BE49-F238E27FC236}">
                  <a16:creationId xmlns:a16="http://schemas.microsoft.com/office/drawing/2014/main" id="{49186EAD-C45E-4DE4-949D-97F7CCF5E1E1}"/>
                </a:ext>
              </a:extLst>
            </p:cNvPr>
            <p:cNvSpPr/>
            <p:nvPr/>
          </p:nvSpPr>
          <p:spPr>
            <a:xfrm>
              <a:off x="945540" y="6381474"/>
              <a:ext cx="883960" cy="196849"/>
            </a:xfrm>
            <a:prstGeom prst="rect">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5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S Mode</a:t>
              </a:r>
            </a:p>
          </p:txBody>
        </p:sp>
      </p:grpSp>
      <p:sp>
        <p:nvSpPr>
          <p:cNvPr id="1166" name="Rectangle 1165">
            <a:extLst>
              <a:ext uri="{FF2B5EF4-FFF2-40B4-BE49-F238E27FC236}">
                <a16:creationId xmlns:a16="http://schemas.microsoft.com/office/drawing/2014/main" id="{7F624A18-9C3F-4169-BD71-259A20CD4FFF}"/>
              </a:ext>
            </a:extLst>
          </p:cNvPr>
          <p:cNvSpPr/>
          <p:nvPr/>
        </p:nvSpPr>
        <p:spPr bwMode="auto">
          <a:xfrm>
            <a:off x="302559" y="3886238"/>
            <a:ext cx="1482179" cy="111054"/>
          </a:xfrm>
          <a:prstGeom prst="rect">
            <a:avLst/>
          </a:prstGeom>
          <a:solidFill>
            <a:srgbClr val="FFFFFF">
              <a:alpha val="80000"/>
            </a:srgbClr>
          </a:solidFill>
          <a:ln>
            <a:noFill/>
            <a:headEnd type="none" w="med" len="med"/>
            <a:tailEnd type="none" w="med" len="med"/>
          </a:ln>
          <a:effectLst>
            <a:glow rad="101600">
              <a:schemeClr val="bg1">
                <a:alpha val="60000"/>
              </a:schemeClr>
            </a:glow>
            <a:softEdge rad="3175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167" name="Group 1166">
            <a:extLst>
              <a:ext uri="{FF2B5EF4-FFF2-40B4-BE49-F238E27FC236}">
                <a16:creationId xmlns:a16="http://schemas.microsoft.com/office/drawing/2014/main" id="{615F1D26-674D-4C00-91B5-4B4BE6F8EA54}"/>
              </a:ext>
            </a:extLst>
          </p:cNvPr>
          <p:cNvGrpSpPr/>
          <p:nvPr/>
        </p:nvGrpSpPr>
        <p:grpSpPr>
          <a:xfrm>
            <a:off x="369047" y="3835379"/>
            <a:ext cx="329617" cy="252617"/>
            <a:chOff x="7398246" y="1610486"/>
            <a:chExt cx="498447" cy="382007"/>
          </a:xfrm>
        </p:grpSpPr>
        <p:sp>
          <p:nvSpPr>
            <p:cNvPr id="1168" name="monitor">
              <a:extLst>
                <a:ext uri="{FF2B5EF4-FFF2-40B4-BE49-F238E27FC236}">
                  <a16:creationId xmlns:a16="http://schemas.microsoft.com/office/drawing/2014/main" id="{A55EFB0C-35EF-41A3-A5B1-853C3F66276E}"/>
                </a:ext>
              </a:extLst>
            </p:cNvPr>
            <p:cNvSpPr>
              <a:spLocks noChangeAspect="1" noEditPoints="1"/>
            </p:cNvSpPr>
            <p:nvPr/>
          </p:nvSpPr>
          <p:spPr bwMode="auto">
            <a:xfrm>
              <a:off x="7398246" y="1610486"/>
              <a:ext cx="498447" cy="382007"/>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69" name="Rectangle 1168">
              <a:extLst>
                <a:ext uri="{FF2B5EF4-FFF2-40B4-BE49-F238E27FC236}">
                  <a16:creationId xmlns:a16="http://schemas.microsoft.com/office/drawing/2014/main" id="{52E81D5D-11B5-4AC2-8F7B-111C43A2AC20}"/>
                </a:ext>
              </a:extLst>
            </p:cNvPr>
            <p:cNvSpPr/>
            <p:nvPr/>
          </p:nvSpPr>
          <p:spPr bwMode="auto">
            <a:xfrm>
              <a:off x="7398246" y="1610486"/>
              <a:ext cx="498447" cy="30271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170" name="Group 11">
              <a:extLst>
                <a:ext uri="{FF2B5EF4-FFF2-40B4-BE49-F238E27FC236}">
                  <a16:creationId xmlns:a16="http://schemas.microsoft.com/office/drawing/2014/main" id="{77DAB164-B327-4503-8158-0E52094A9115}"/>
                </a:ext>
              </a:extLst>
            </p:cNvPr>
            <p:cNvGrpSpPr>
              <a:grpSpLocks noChangeAspect="1"/>
            </p:cNvGrpSpPr>
            <p:nvPr/>
          </p:nvGrpSpPr>
          <p:grpSpPr bwMode="auto">
            <a:xfrm>
              <a:off x="7581678" y="1714920"/>
              <a:ext cx="111860" cy="111860"/>
              <a:chOff x="5664" y="1835"/>
              <a:chExt cx="73" cy="73"/>
            </a:xfrm>
            <a:solidFill>
              <a:schemeClr val="bg1"/>
            </a:solidFill>
          </p:grpSpPr>
          <p:sp>
            <p:nvSpPr>
              <p:cNvPr id="1171" name="Freeform 12">
                <a:extLst>
                  <a:ext uri="{FF2B5EF4-FFF2-40B4-BE49-F238E27FC236}">
                    <a16:creationId xmlns:a16="http://schemas.microsoft.com/office/drawing/2014/main" id="{5C029F01-807D-43A8-A1DF-E27FA3A65DC4}"/>
                  </a:ext>
                </a:extLst>
              </p:cNvPr>
              <p:cNvSpPr>
                <a:spLocks/>
              </p:cNvSpPr>
              <p:nvPr/>
            </p:nvSpPr>
            <p:spPr bwMode="auto">
              <a:xfrm>
                <a:off x="5696" y="1835"/>
                <a:ext cx="41" cy="35"/>
              </a:xfrm>
              <a:custGeom>
                <a:avLst/>
                <a:gdLst>
                  <a:gd name="T0" fmla="*/ 41 w 41"/>
                  <a:gd name="T1" fmla="*/ 35 h 35"/>
                  <a:gd name="T2" fmla="*/ 41 w 41"/>
                  <a:gd name="T3" fmla="*/ 0 h 35"/>
                  <a:gd name="T4" fmla="*/ 0 w 41"/>
                  <a:gd name="T5" fmla="*/ 6 h 35"/>
                  <a:gd name="T6" fmla="*/ 0 w 41"/>
                  <a:gd name="T7" fmla="*/ 35 h 35"/>
                  <a:gd name="T8" fmla="*/ 41 w 41"/>
                  <a:gd name="T9" fmla="*/ 35 h 35"/>
                </a:gdLst>
                <a:ahLst/>
                <a:cxnLst>
                  <a:cxn ang="0">
                    <a:pos x="T0" y="T1"/>
                  </a:cxn>
                  <a:cxn ang="0">
                    <a:pos x="T2" y="T3"/>
                  </a:cxn>
                  <a:cxn ang="0">
                    <a:pos x="T4" y="T5"/>
                  </a:cxn>
                  <a:cxn ang="0">
                    <a:pos x="T6" y="T7"/>
                  </a:cxn>
                  <a:cxn ang="0">
                    <a:pos x="T8" y="T9"/>
                  </a:cxn>
                </a:cxnLst>
                <a:rect l="0" t="0" r="r" b="b"/>
                <a:pathLst>
                  <a:path w="41" h="35">
                    <a:moveTo>
                      <a:pt x="41" y="35"/>
                    </a:moveTo>
                    <a:lnTo>
                      <a:pt x="41" y="0"/>
                    </a:lnTo>
                    <a:lnTo>
                      <a:pt x="0" y="6"/>
                    </a:lnTo>
                    <a:lnTo>
                      <a:pt x="0" y="35"/>
                    </a:lnTo>
                    <a:lnTo>
                      <a:pt x="41"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72" name="Freeform 13">
                <a:extLst>
                  <a:ext uri="{FF2B5EF4-FFF2-40B4-BE49-F238E27FC236}">
                    <a16:creationId xmlns:a16="http://schemas.microsoft.com/office/drawing/2014/main" id="{8615B2B3-B2C4-449B-9F40-77ACDC9BB518}"/>
                  </a:ext>
                </a:extLst>
              </p:cNvPr>
              <p:cNvSpPr>
                <a:spLocks/>
              </p:cNvSpPr>
              <p:nvPr/>
            </p:nvSpPr>
            <p:spPr bwMode="auto">
              <a:xfrm>
                <a:off x="5664" y="1841"/>
                <a:ext cx="30" cy="29"/>
              </a:xfrm>
              <a:custGeom>
                <a:avLst/>
                <a:gdLst>
                  <a:gd name="T0" fmla="*/ 30 w 30"/>
                  <a:gd name="T1" fmla="*/ 0 h 29"/>
                  <a:gd name="T2" fmla="*/ 0 w 30"/>
                  <a:gd name="T3" fmla="*/ 5 h 29"/>
                  <a:gd name="T4" fmla="*/ 0 w 30"/>
                  <a:gd name="T5" fmla="*/ 29 h 29"/>
                  <a:gd name="T6" fmla="*/ 30 w 30"/>
                  <a:gd name="T7" fmla="*/ 29 h 29"/>
                  <a:gd name="T8" fmla="*/ 30 w 30"/>
                  <a:gd name="T9" fmla="*/ 0 h 29"/>
                </a:gdLst>
                <a:ahLst/>
                <a:cxnLst>
                  <a:cxn ang="0">
                    <a:pos x="T0" y="T1"/>
                  </a:cxn>
                  <a:cxn ang="0">
                    <a:pos x="T2" y="T3"/>
                  </a:cxn>
                  <a:cxn ang="0">
                    <a:pos x="T4" y="T5"/>
                  </a:cxn>
                  <a:cxn ang="0">
                    <a:pos x="T6" y="T7"/>
                  </a:cxn>
                  <a:cxn ang="0">
                    <a:pos x="T8" y="T9"/>
                  </a:cxn>
                </a:cxnLst>
                <a:rect l="0" t="0" r="r" b="b"/>
                <a:pathLst>
                  <a:path w="30" h="29">
                    <a:moveTo>
                      <a:pt x="30" y="0"/>
                    </a:moveTo>
                    <a:lnTo>
                      <a:pt x="0" y="5"/>
                    </a:lnTo>
                    <a:lnTo>
                      <a:pt x="0" y="29"/>
                    </a:lnTo>
                    <a:lnTo>
                      <a:pt x="30" y="29"/>
                    </a:lnTo>
                    <a:lnTo>
                      <a:pt x="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73" name="Freeform 14">
                <a:extLst>
                  <a:ext uri="{FF2B5EF4-FFF2-40B4-BE49-F238E27FC236}">
                    <a16:creationId xmlns:a16="http://schemas.microsoft.com/office/drawing/2014/main" id="{EDF75264-1896-4961-A64E-32ED386968F5}"/>
                  </a:ext>
                </a:extLst>
              </p:cNvPr>
              <p:cNvSpPr>
                <a:spLocks/>
              </p:cNvSpPr>
              <p:nvPr/>
            </p:nvSpPr>
            <p:spPr bwMode="auto">
              <a:xfrm>
                <a:off x="5664" y="1873"/>
                <a:ext cx="30" cy="29"/>
              </a:xfrm>
              <a:custGeom>
                <a:avLst/>
                <a:gdLst>
                  <a:gd name="T0" fmla="*/ 0 w 30"/>
                  <a:gd name="T1" fmla="*/ 0 h 29"/>
                  <a:gd name="T2" fmla="*/ 0 w 30"/>
                  <a:gd name="T3" fmla="*/ 24 h 29"/>
                  <a:gd name="T4" fmla="*/ 30 w 30"/>
                  <a:gd name="T5" fmla="*/ 29 h 29"/>
                  <a:gd name="T6" fmla="*/ 30 w 30"/>
                  <a:gd name="T7" fmla="*/ 0 h 29"/>
                  <a:gd name="T8" fmla="*/ 0 w 30"/>
                  <a:gd name="T9" fmla="*/ 0 h 29"/>
                </a:gdLst>
                <a:ahLst/>
                <a:cxnLst>
                  <a:cxn ang="0">
                    <a:pos x="T0" y="T1"/>
                  </a:cxn>
                  <a:cxn ang="0">
                    <a:pos x="T2" y="T3"/>
                  </a:cxn>
                  <a:cxn ang="0">
                    <a:pos x="T4" y="T5"/>
                  </a:cxn>
                  <a:cxn ang="0">
                    <a:pos x="T6" y="T7"/>
                  </a:cxn>
                  <a:cxn ang="0">
                    <a:pos x="T8" y="T9"/>
                  </a:cxn>
                </a:cxnLst>
                <a:rect l="0" t="0" r="r" b="b"/>
                <a:pathLst>
                  <a:path w="30" h="29">
                    <a:moveTo>
                      <a:pt x="0" y="0"/>
                    </a:moveTo>
                    <a:lnTo>
                      <a:pt x="0" y="24"/>
                    </a:lnTo>
                    <a:lnTo>
                      <a:pt x="30" y="29"/>
                    </a:lnTo>
                    <a:lnTo>
                      <a:pt x="3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74" name="Freeform 15">
                <a:extLst>
                  <a:ext uri="{FF2B5EF4-FFF2-40B4-BE49-F238E27FC236}">
                    <a16:creationId xmlns:a16="http://schemas.microsoft.com/office/drawing/2014/main" id="{2E10201E-0AAE-4A84-88D1-BF3D2CA36434}"/>
                  </a:ext>
                </a:extLst>
              </p:cNvPr>
              <p:cNvSpPr>
                <a:spLocks/>
              </p:cNvSpPr>
              <p:nvPr/>
            </p:nvSpPr>
            <p:spPr bwMode="auto">
              <a:xfrm>
                <a:off x="5696" y="1873"/>
                <a:ext cx="41" cy="35"/>
              </a:xfrm>
              <a:custGeom>
                <a:avLst/>
                <a:gdLst>
                  <a:gd name="T0" fmla="*/ 0 w 41"/>
                  <a:gd name="T1" fmla="*/ 29 h 35"/>
                  <a:gd name="T2" fmla="*/ 41 w 41"/>
                  <a:gd name="T3" fmla="*/ 35 h 35"/>
                  <a:gd name="T4" fmla="*/ 41 w 41"/>
                  <a:gd name="T5" fmla="*/ 0 h 35"/>
                  <a:gd name="T6" fmla="*/ 0 w 41"/>
                  <a:gd name="T7" fmla="*/ 0 h 35"/>
                  <a:gd name="T8" fmla="*/ 0 w 41"/>
                  <a:gd name="T9" fmla="*/ 29 h 35"/>
                </a:gdLst>
                <a:ahLst/>
                <a:cxnLst>
                  <a:cxn ang="0">
                    <a:pos x="T0" y="T1"/>
                  </a:cxn>
                  <a:cxn ang="0">
                    <a:pos x="T2" y="T3"/>
                  </a:cxn>
                  <a:cxn ang="0">
                    <a:pos x="T4" y="T5"/>
                  </a:cxn>
                  <a:cxn ang="0">
                    <a:pos x="T6" y="T7"/>
                  </a:cxn>
                  <a:cxn ang="0">
                    <a:pos x="T8" y="T9"/>
                  </a:cxn>
                </a:cxnLst>
                <a:rect l="0" t="0" r="r" b="b"/>
                <a:pathLst>
                  <a:path w="41" h="35">
                    <a:moveTo>
                      <a:pt x="0" y="29"/>
                    </a:moveTo>
                    <a:lnTo>
                      <a:pt x="41" y="35"/>
                    </a:lnTo>
                    <a:lnTo>
                      <a:pt x="41" y="0"/>
                    </a:lnTo>
                    <a:lnTo>
                      <a:pt x="0" y="0"/>
                    </a:lnTo>
                    <a:lnTo>
                      <a:pt x="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1175" name="Group 1174">
            <a:extLst>
              <a:ext uri="{FF2B5EF4-FFF2-40B4-BE49-F238E27FC236}">
                <a16:creationId xmlns:a16="http://schemas.microsoft.com/office/drawing/2014/main" id="{A3351AA2-6DF0-4338-A91F-7D8FB44A8EED}"/>
              </a:ext>
            </a:extLst>
          </p:cNvPr>
          <p:cNvGrpSpPr/>
          <p:nvPr/>
        </p:nvGrpSpPr>
        <p:grpSpPr>
          <a:xfrm>
            <a:off x="829191" y="3833877"/>
            <a:ext cx="329617" cy="252617"/>
            <a:chOff x="2892310" y="4439341"/>
            <a:chExt cx="376337" cy="288423"/>
          </a:xfrm>
        </p:grpSpPr>
        <p:sp>
          <p:nvSpPr>
            <p:cNvPr id="1176" name="monitor">
              <a:extLst>
                <a:ext uri="{FF2B5EF4-FFF2-40B4-BE49-F238E27FC236}">
                  <a16:creationId xmlns:a16="http://schemas.microsoft.com/office/drawing/2014/main" id="{B791B29A-1F1A-4C30-B15A-2A3405EAAEB8}"/>
                </a:ext>
              </a:extLst>
            </p:cNvPr>
            <p:cNvSpPr>
              <a:spLocks noChangeAspect="1" noEditPoints="1"/>
            </p:cNvSpPr>
            <p:nvPr/>
          </p:nvSpPr>
          <p:spPr bwMode="auto">
            <a:xfrm>
              <a:off x="2892310" y="4439341"/>
              <a:ext cx="376337" cy="288423"/>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chemeClr val="accent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77" name="Rectangle 1176">
              <a:extLst>
                <a:ext uri="{FF2B5EF4-FFF2-40B4-BE49-F238E27FC236}">
                  <a16:creationId xmlns:a16="http://schemas.microsoft.com/office/drawing/2014/main" id="{D2220F30-AD02-414F-9C17-CC928F883B9D}"/>
                </a:ext>
              </a:extLst>
            </p:cNvPr>
            <p:cNvSpPr/>
            <p:nvPr/>
          </p:nvSpPr>
          <p:spPr bwMode="auto">
            <a:xfrm>
              <a:off x="2892310" y="4439341"/>
              <a:ext cx="376337" cy="228557"/>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178" name="Picture 1177">
              <a:extLst>
                <a:ext uri="{FF2B5EF4-FFF2-40B4-BE49-F238E27FC236}">
                  <a16:creationId xmlns:a16="http://schemas.microsoft.com/office/drawing/2014/main" id="{36A79C35-A7B0-4BB2-A65C-7F472365057F}"/>
                </a:ext>
              </a:extLst>
            </p:cNvPr>
            <p:cNvPicPr>
              <a:picLocks noChangeAspect="1"/>
            </p:cNvPicPr>
            <p:nvPr/>
          </p:nvPicPr>
          <p:blipFill rotWithShape="1">
            <a:blip r:embed="rId102">
              <a:extLst>
                <a:ext uri="{28A0092B-C50C-407E-A947-70E740481C1C}">
                  <a14:useLocalDpi xmlns:a14="http://schemas.microsoft.com/office/drawing/2010/main" val="0"/>
                </a:ext>
              </a:extLst>
            </a:blip>
            <a:srcRect l="24884" r="23372" b="46072"/>
            <a:stretch/>
          </p:blipFill>
          <p:spPr>
            <a:xfrm>
              <a:off x="3016842" y="4495234"/>
              <a:ext cx="137762" cy="116769"/>
            </a:xfrm>
            <a:prstGeom prst="rect">
              <a:avLst/>
            </a:prstGeom>
          </p:spPr>
        </p:pic>
      </p:grpSp>
      <p:grpSp>
        <p:nvGrpSpPr>
          <p:cNvPr id="1179" name="Group 1178">
            <a:extLst>
              <a:ext uri="{FF2B5EF4-FFF2-40B4-BE49-F238E27FC236}">
                <a16:creationId xmlns:a16="http://schemas.microsoft.com/office/drawing/2014/main" id="{6FD943B4-A8FC-4BBA-8711-D4D4C6EFBDB0}"/>
              </a:ext>
            </a:extLst>
          </p:cNvPr>
          <p:cNvGrpSpPr/>
          <p:nvPr/>
        </p:nvGrpSpPr>
        <p:grpSpPr>
          <a:xfrm>
            <a:off x="1312839" y="3828130"/>
            <a:ext cx="334652" cy="252616"/>
            <a:chOff x="7987238" y="1610486"/>
            <a:chExt cx="506061" cy="382007"/>
          </a:xfrm>
        </p:grpSpPr>
        <p:sp>
          <p:nvSpPr>
            <p:cNvPr id="1180" name="Rectangle 1179">
              <a:extLst>
                <a:ext uri="{FF2B5EF4-FFF2-40B4-BE49-F238E27FC236}">
                  <a16:creationId xmlns:a16="http://schemas.microsoft.com/office/drawing/2014/main" id="{76690A64-E3A5-4232-9463-770708CD2AB1}"/>
                </a:ext>
              </a:extLst>
            </p:cNvPr>
            <p:cNvSpPr/>
            <p:nvPr/>
          </p:nvSpPr>
          <p:spPr bwMode="auto">
            <a:xfrm>
              <a:off x="7994852" y="1610486"/>
              <a:ext cx="498447" cy="302717"/>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181" name="Group 1180">
              <a:extLst>
                <a:ext uri="{FF2B5EF4-FFF2-40B4-BE49-F238E27FC236}">
                  <a16:creationId xmlns:a16="http://schemas.microsoft.com/office/drawing/2014/main" id="{7C108857-9078-478C-8C15-8F1C7A680AF0}"/>
                </a:ext>
              </a:extLst>
            </p:cNvPr>
            <p:cNvGrpSpPr/>
            <p:nvPr/>
          </p:nvGrpSpPr>
          <p:grpSpPr>
            <a:xfrm>
              <a:off x="7987238" y="1610486"/>
              <a:ext cx="498447" cy="382007"/>
              <a:chOff x="9563138" y="2462727"/>
              <a:chExt cx="516394" cy="395761"/>
            </a:xfrm>
          </p:grpSpPr>
          <p:sp>
            <p:nvSpPr>
              <p:cNvPr id="1182" name="monitor">
                <a:extLst>
                  <a:ext uri="{FF2B5EF4-FFF2-40B4-BE49-F238E27FC236}">
                    <a16:creationId xmlns:a16="http://schemas.microsoft.com/office/drawing/2014/main" id="{B5A8B902-1A85-4944-8405-3D00419B1DC6}"/>
                  </a:ext>
                </a:extLst>
              </p:cNvPr>
              <p:cNvSpPr>
                <a:spLocks noChangeAspect="1" noEditPoints="1"/>
              </p:cNvSpPr>
              <p:nvPr/>
            </p:nvSpPr>
            <p:spPr bwMode="auto">
              <a:xfrm>
                <a:off x="9563138" y="2462727"/>
                <a:ext cx="516394" cy="395761"/>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1183" name="Group 1182">
                <a:extLst>
                  <a:ext uri="{FF2B5EF4-FFF2-40B4-BE49-F238E27FC236}">
                    <a16:creationId xmlns:a16="http://schemas.microsoft.com/office/drawing/2014/main" id="{166ACCA6-C1C2-4CFE-80B1-9CBE264828A9}"/>
                  </a:ext>
                </a:extLst>
              </p:cNvPr>
              <p:cNvGrpSpPr/>
              <p:nvPr/>
            </p:nvGrpSpPr>
            <p:grpSpPr>
              <a:xfrm>
                <a:off x="9746672" y="2545410"/>
                <a:ext cx="107950" cy="134938"/>
                <a:chOff x="9444088" y="2885171"/>
                <a:chExt cx="107950" cy="134938"/>
              </a:xfrm>
              <a:solidFill>
                <a:schemeClr val="tx1"/>
              </a:solidFill>
            </p:grpSpPr>
            <p:sp>
              <p:nvSpPr>
                <p:cNvPr id="1184" name="Freeform 26">
                  <a:extLst>
                    <a:ext uri="{FF2B5EF4-FFF2-40B4-BE49-F238E27FC236}">
                      <a16:creationId xmlns:a16="http://schemas.microsoft.com/office/drawing/2014/main" id="{467199B1-C852-4B30-AF23-B725A0A10169}"/>
                    </a:ext>
                  </a:extLst>
                </p:cNvPr>
                <p:cNvSpPr>
                  <a:spLocks/>
                </p:cNvSpPr>
                <p:nvPr/>
              </p:nvSpPr>
              <p:spPr bwMode="auto">
                <a:xfrm>
                  <a:off x="9496476" y="2885171"/>
                  <a:ext cx="30163" cy="31750"/>
                </a:xfrm>
                <a:custGeom>
                  <a:avLst/>
                  <a:gdLst>
                    <a:gd name="T0" fmla="*/ 179 w 188"/>
                    <a:gd name="T1" fmla="*/ 0 h 196"/>
                    <a:gd name="T2" fmla="*/ 45 w 188"/>
                    <a:gd name="T3" fmla="*/ 72 h 196"/>
                    <a:gd name="T4" fmla="*/ 12 w 188"/>
                    <a:gd name="T5" fmla="*/ 195 h 196"/>
                    <a:gd name="T6" fmla="*/ 141 w 188"/>
                    <a:gd name="T7" fmla="*/ 128 h 196"/>
                    <a:gd name="T8" fmla="*/ 179 w 188"/>
                    <a:gd name="T9" fmla="*/ 0 h 196"/>
                  </a:gdLst>
                  <a:ahLst/>
                  <a:cxnLst>
                    <a:cxn ang="0">
                      <a:pos x="T0" y="T1"/>
                    </a:cxn>
                    <a:cxn ang="0">
                      <a:pos x="T2" y="T3"/>
                    </a:cxn>
                    <a:cxn ang="0">
                      <a:pos x="T4" y="T5"/>
                    </a:cxn>
                    <a:cxn ang="0">
                      <a:pos x="T6" y="T7"/>
                    </a:cxn>
                    <a:cxn ang="0">
                      <a:pos x="T8" y="T9"/>
                    </a:cxn>
                  </a:cxnLst>
                  <a:rect l="0" t="0" r="r" b="b"/>
                  <a:pathLst>
                    <a:path w="188" h="196">
                      <a:moveTo>
                        <a:pt x="179" y="0"/>
                      </a:moveTo>
                      <a:cubicBezTo>
                        <a:pt x="179" y="0"/>
                        <a:pt x="90" y="8"/>
                        <a:pt x="45" y="72"/>
                      </a:cubicBezTo>
                      <a:cubicBezTo>
                        <a:pt x="0" y="136"/>
                        <a:pt x="12" y="195"/>
                        <a:pt x="12" y="195"/>
                      </a:cubicBezTo>
                      <a:cubicBezTo>
                        <a:pt x="12" y="195"/>
                        <a:pt x="90" y="196"/>
                        <a:pt x="141" y="128"/>
                      </a:cubicBezTo>
                      <a:cubicBezTo>
                        <a:pt x="188" y="66"/>
                        <a:pt x="179" y="0"/>
                        <a:pt x="179"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85" name="Freeform 27">
                  <a:extLst>
                    <a:ext uri="{FF2B5EF4-FFF2-40B4-BE49-F238E27FC236}">
                      <a16:creationId xmlns:a16="http://schemas.microsoft.com/office/drawing/2014/main" id="{BB9480C9-1324-4710-9FCC-85A44FAF40A3}"/>
                    </a:ext>
                  </a:extLst>
                </p:cNvPr>
                <p:cNvSpPr>
                  <a:spLocks/>
                </p:cNvSpPr>
                <p:nvPr/>
              </p:nvSpPr>
              <p:spPr bwMode="auto">
                <a:xfrm>
                  <a:off x="9444088" y="2916921"/>
                  <a:ext cx="107950" cy="103188"/>
                </a:xfrm>
                <a:custGeom>
                  <a:avLst/>
                  <a:gdLst>
                    <a:gd name="T0" fmla="*/ 662 w 682"/>
                    <a:gd name="T1" fmla="*/ 87 h 643"/>
                    <a:gd name="T2" fmla="*/ 499 w 682"/>
                    <a:gd name="T3" fmla="*/ 2 h 643"/>
                    <a:gd name="T4" fmla="*/ 424 w 682"/>
                    <a:gd name="T5" fmla="*/ 16 h 643"/>
                    <a:gd name="T6" fmla="*/ 345 w 682"/>
                    <a:gd name="T7" fmla="*/ 41 h 643"/>
                    <a:gd name="T8" fmla="*/ 286 w 682"/>
                    <a:gd name="T9" fmla="*/ 22 h 643"/>
                    <a:gd name="T10" fmla="*/ 201 w 682"/>
                    <a:gd name="T11" fmla="*/ 4 h 643"/>
                    <a:gd name="T12" fmla="*/ 82 w 682"/>
                    <a:gd name="T13" fmla="*/ 53 h 643"/>
                    <a:gd name="T14" fmla="*/ 0 w 682"/>
                    <a:gd name="T15" fmla="*/ 261 h 643"/>
                    <a:gd name="T16" fmla="*/ 58 w 682"/>
                    <a:gd name="T17" fmla="*/ 484 h 643"/>
                    <a:gd name="T18" fmla="*/ 143 w 682"/>
                    <a:gd name="T19" fmla="*/ 603 h 643"/>
                    <a:gd name="T20" fmla="*/ 209 w 682"/>
                    <a:gd name="T21" fmla="*/ 639 h 643"/>
                    <a:gd name="T22" fmla="*/ 258 w 682"/>
                    <a:gd name="T23" fmla="*/ 634 h 643"/>
                    <a:gd name="T24" fmla="*/ 321 w 682"/>
                    <a:gd name="T25" fmla="*/ 609 h 643"/>
                    <a:gd name="T26" fmla="*/ 406 w 682"/>
                    <a:gd name="T27" fmla="*/ 612 h 643"/>
                    <a:gd name="T28" fmla="*/ 492 w 682"/>
                    <a:gd name="T29" fmla="*/ 640 h 643"/>
                    <a:gd name="T30" fmla="*/ 609 w 682"/>
                    <a:gd name="T31" fmla="*/ 560 h 643"/>
                    <a:gd name="T32" fmla="*/ 671 w 682"/>
                    <a:gd name="T33" fmla="*/ 452 h 643"/>
                    <a:gd name="T34" fmla="*/ 682 w 682"/>
                    <a:gd name="T35" fmla="*/ 414 h 643"/>
                    <a:gd name="T36" fmla="*/ 631 w 682"/>
                    <a:gd name="T37" fmla="*/ 382 h 643"/>
                    <a:gd name="T38" fmla="*/ 572 w 682"/>
                    <a:gd name="T39" fmla="*/ 274 h 643"/>
                    <a:gd name="T40" fmla="*/ 599 w 682"/>
                    <a:gd name="T41" fmla="*/ 147 h 643"/>
                    <a:gd name="T42" fmla="*/ 662 w 682"/>
                    <a:gd name="T43" fmla="*/ 87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2" h="643">
                      <a:moveTo>
                        <a:pt x="662" y="87"/>
                      </a:moveTo>
                      <a:cubicBezTo>
                        <a:pt x="662" y="87"/>
                        <a:pt x="614" y="2"/>
                        <a:pt x="499" y="2"/>
                      </a:cubicBezTo>
                      <a:cubicBezTo>
                        <a:pt x="499" y="2"/>
                        <a:pt x="469" y="0"/>
                        <a:pt x="424" y="16"/>
                      </a:cubicBezTo>
                      <a:cubicBezTo>
                        <a:pt x="379" y="32"/>
                        <a:pt x="367" y="41"/>
                        <a:pt x="345" y="41"/>
                      </a:cubicBezTo>
                      <a:cubicBezTo>
                        <a:pt x="345" y="41"/>
                        <a:pt x="315" y="36"/>
                        <a:pt x="286" y="22"/>
                      </a:cubicBezTo>
                      <a:cubicBezTo>
                        <a:pt x="257" y="9"/>
                        <a:pt x="226" y="4"/>
                        <a:pt x="201" y="4"/>
                      </a:cubicBezTo>
                      <a:cubicBezTo>
                        <a:pt x="176" y="4"/>
                        <a:pt x="121" y="20"/>
                        <a:pt x="82" y="53"/>
                      </a:cubicBezTo>
                      <a:cubicBezTo>
                        <a:pt x="41" y="88"/>
                        <a:pt x="0" y="152"/>
                        <a:pt x="0" y="261"/>
                      </a:cubicBezTo>
                      <a:cubicBezTo>
                        <a:pt x="0" y="370"/>
                        <a:pt x="55" y="479"/>
                        <a:pt x="58" y="484"/>
                      </a:cubicBezTo>
                      <a:cubicBezTo>
                        <a:pt x="60" y="488"/>
                        <a:pt x="120" y="584"/>
                        <a:pt x="143" y="603"/>
                      </a:cubicBezTo>
                      <a:cubicBezTo>
                        <a:pt x="167" y="623"/>
                        <a:pt x="185" y="638"/>
                        <a:pt x="209" y="639"/>
                      </a:cubicBezTo>
                      <a:cubicBezTo>
                        <a:pt x="232" y="640"/>
                        <a:pt x="245" y="638"/>
                        <a:pt x="258" y="634"/>
                      </a:cubicBezTo>
                      <a:cubicBezTo>
                        <a:pt x="270" y="629"/>
                        <a:pt x="305" y="611"/>
                        <a:pt x="321" y="609"/>
                      </a:cubicBezTo>
                      <a:cubicBezTo>
                        <a:pt x="337" y="608"/>
                        <a:pt x="362" y="598"/>
                        <a:pt x="406" y="612"/>
                      </a:cubicBezTo>
                      <a:cubicBezTo>
                        <a:pt x="450" y="626"/>
                        <a:pt x="464" y="643"/>
                        <a:pt x="492" y="640"/>
                      </a:cubicBezTo>
                      <a:cubicBezTo>
                        <a:pt x="520" y="636"/>
                        <a:pt x="557" y="635"/>
                        <a:pt x="609" y="560"/>
                      </a:cubicBezTo>
                      <a:cubicBezTo>
                        <a:pt x="626" y="536"/>
                        <a:pt x="669" y="463"/>
                        <a:pt x="671" y="452"/>
                      </a:cubicBezTo>
                      <a:cubicBezTo>
                        <a:pt x="673" y="441"/>
                        <a:pt x="682" y="427"/>
                        <a:pt x="682" y="414"/>
                      </a:cubicBezTo>
                      <a:cubicBezTo>
                        <a:pt x="682" y="414"/>
                        <a:pt x="642" y="394"/>
                        <a:pt x="631" y="382"/>
                      </a:cubicBezTo>
                      <a:cubicBezTo>
                        <a:pt x="615" y="364"/>
                        <a:pt x="584" y="338"/>
                        <a:pt x="572" y="274"/>
                      </a:cubicBezTo>
                      <a:cubicBezTo>
                        <a:pt x="561" y="211"/>
                        <a:pt x="592" y="155"/>
                        <a:pt x="599" y="147"/>
                      </a:cubicBezTo>
                      <a:cubicBezTo>
                        <a:pt x="606" y="139"/>
                        <a:pt x="641" y="96"/>
                        <a:pt x="662" y="8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grpSp>
      <p:grpSp>
        <p:nvGrpSpPr>
          <p:cNvPr id="1186" name="Group 1185">
            <a:extLst>
              <a:ext uri="{FF2B5EF4-FFF2-40B4-BE49-F238E27FC236}">
                <a16:creationId xmlns:a16="http://schemas.microsoft.com/office/drawing/2014/main" id="{AD07CD00-A103-4B38-88A5-E6F765F31CBD}"/>
              </a:ext>
            </a:extLst>
          </p:cNvPr>
          <p:cNvGrpSpPr/>
          <p:nvPr/>
        </p:nvGrpSpPr>
        <p:grpSpPr>
          <a:xfrm>
            <a:off x="266024" y="4531618"/>
            <a:ext cx="1530464" cy="826602"/>
            <a:chOff x="266024" y="4531618"/>
            <a:chExt cx="1530464" cy="826602"/>
          </a:xfrm>
        </p:grpSpPr>
        <p:grpSp>
          <p:nvGrpSpPr>
            <p:cNvPr id="1187" name="Group 1186">
              <a:extLst>
                <a:ext uri="{FF2B5EF4-FFF2-40B4-BE49-F238E27FC236}">
                  <a16:creationId xmlns:a16="http://schemas.microsoft.com/office/drawing/2014/main" id="{235FFB3B-59A2-40AB-8DEC-A324A544B4C8}"/>
                </a:ext>
              </a:extLst>
            </p:cNvPr>
            <p:cNvGrpSpPr/>
            <p:nvPr/>
          </p:nvGrpSpPr>
          <p:grpSpPr>
            <a:xfrm>
              <a:off x="266024" y="4531618"/>
              <a:ext cx="1530464" cy="826602"/>
              <a:chOff x="642736" y="6066403"/>
              <a:chExt cx="1530464" cy="826602"/>
            </a:xfrm>
          </p:grpSpPr>
          <p:sp>
            <p:nvSpPr>
              <p:cNvPr id="1247" name="Rectangle 1246">
                <a:hlinkClick r:id="rId103" tooltip="Windows Defender Advanced Threat Protection (ATP) provides a broad set of powerful protective controls in Windows 10 + Endpoint Detection and Response (EDR) across platforms (via partners) + Automated Incident Response Services"/>
                <a:extLst>
                  <a:ext uri="{FF2B5EF4-FFF2-40B4-BE49-F238E27FC236}">
                    <a16:creationId xmlns:a16="http://schemas.microsoft.com/office/drawing/2014/main" id="{BB885FF7-FB3F-48A2-9D49-E53D7B79F111}"/>
                  </a:ext>
                </a:extLst>
              </p:cNvPr>
              <p:cNvSpPr/>
              <p:nvPr/>
            </p:nvSpPr>
            <p:spPr>
              <a:xfrm>
                <a:off x="642736" y="6066403"/>
                <a:ext cx="1530464" cy="826602"/>
              </a:xfrm>
              <a:prstGeom prst="rect">
                <a:avLst/>
              </a:prstGeom>
              <a:solidFill>
                <a:schemeClr val="bg1">
                  <a:lumMod val="95000"/>
                </a:schemeClr>
              </a:solid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182880" rIns="45720" rtlCol="0" anchor="t">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97000"/>
                  </a:lnSpc>
                  <a:spcBef>
                    <a:spcPts val="0"/>
                  </a:spcBef>
                  <a:spcAft>
                    <a:spcPts val="0"/>
                  </a:spcAft>
                  <a:buClrTx/>
                  <a:buSzTx/>
                  <a:buFontTx/>
                  <a:buNone/>
                  <a:tabLst/>
                  <a:defRPr/>
                </a:pPr>
                <a:r>
                  <a:rPr kumimoji="0" lang="en-US" sz="800" b="1" i="0" u="none" strike="noStrike" kern="1200" cap="none" spc="0" normalizeH="0" baseline="0" noProof="0" dirty="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 Microsoft Defender ATP</a:t>
                </a:r>
              </a:p>
            </p:txBody>
          </p:sp>
          <p:pic>
            <p:nvPicPr>
              <p:cNvPr id="1248" name="Picture 1247">
                <a:extLst>
                  <a:ext uri="{FF2B5EF4-FFF2-40B4-BE49-F238E27FC236}">
                    <a16:creationId xmlns:a16="http://schemas.microsoft.com/office/drawing/2014/main" id="{7B583A45-0506-4A99-9430-363C0AB253DD}"/>
                  </a:ext>
                </a:extLst>
              </p:cNvPr>
              <p:cNvPicPr>
                <a:picLocks noChangeAspect="1"/>
              </p:cNvPicPr>
              <p:nvPr/>
            </p:nvPicPr>
            <p:blipFill>
              <a:blip r:embed="rId10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12714" y="6116775"/>
                <a:ext cx="117209" cy="117209"/>
              </a:xfrm>
              <a:prstGeom prst="rect">
                <a:avLst/>
              </a:prstGeom>
            </p:spPr>
          </p:pic>
        </p:grpSp>
        <p:pic>
          <p:nvPicPr>
            <p:cNvPr id="1188" name="Picture 1187">
              <a:extLst>
                <a:ext uri="{FF2B5EF4-FFF2-40B4-BE49-F238E27FC236}">
                  <a16:creationId xmlns:a16="http://schemas.microsoft.com/office/drawing/2014/main" id="{9294B0A5-8F65-45ED-B7A7-297F2524DF58}"/>
                </a:ext>
              </a:extLst>
            </p:cNvPr>
            <p:cNvPicPr>
              <a:picLocks noChangeAspect="1"/>
            </p:cNvPicPr>
            <p:nvPr/>
          </p:nvPicPr>
          <p:blipFill rotWithShape="1">
            <a:blip r:embed="rId33" cstate="print">
              <a:duotone>
                <a:schemeClr val="accent1">
                  <a:shade val="45000"/>
                  <a:satMod val="135000"/>
                </a:schemeClr>
                <a:prstClr val="white"/>
              </a:duotone>
              <a:extLst>
                <a:ext uri="{28A0092B-C50C-407E-A947-70E740481C1C}">
                  <a14:useLocalDpi xmlns:a14="http://schemas.microsoft.com/office/drawing/2010/main" val="0"/>
                </a:ext>
              </a:extLst>
            </a:blip>
            <a:srcRect l="-2"/>
            <a:stretch/>
          </p:blipFill>
          <p:spPr>
            <a:xfrm>
              <a:off x="1552616" y="4772356"/>
              <a:ext cx="138191" cy="105225"/>
            </a:xfrm>
            <a:prstGeom prst="rect">
              <a:avLst/>
            </a:prstGeom>
          </p:spPr>
        </p:pic>
        <p:grpSp>
          <p:nvGrpSpPr>
            <p:cNvPr id="1189" name="Group 1188">
              <a:extLst>
                <a:ext uri="{FF2B5EF4-FFF2-40B4-BE49-F238E27FC236}">
                  <a16:creationId xmlns:a16="http://schemas.microsoft.com/office/drawing/2014/main" id="{1D4A4F78-78E9-43C0-A396-EEE70E0102DD}"/>
                </a:ext>
              </a:extLst>
            </p:cNvPr>
            <p:cNvGrpSpPr/>
            <p:nvPr/>
          </p:nvGrpSpPr>
          <p:grpSpPr>
            <a:xfrm>
              <a:off x="1434370" y="4744861"/>
              <a:ext cx="116598" cy="222844"/>
              <a:chOff x="2136298" y="4226790"/>
              <a:chExt cx="196678" cy="375893"/>
            </a:xfrm>
          </p:grpSpPr>
          <p:sp>
            <p:nvSpPr>
              <p:cNvPr id="1245" name="Rectangle 1244">
                <a:extLst>
                  <a:ext uri="{FF2B5EF4-FFF2-40B4-BE49-F238E27FC236}">
                    <a16:creationId xmlns:a16="http://schemas.microsoft.com/office/drawing/2014/main" id="{A96E61D9-2B26-47E5-AAE7-1502527AB93B}"/>
                  </a:ext>
                </a:extLst>
              </p:cNvPr>
              <p:cNvSpPr/>
              <p:nvPr/>
            </p:nvSpPr>
            <p:spPr bwMode="auto">
              <a:xfrm>
                <a:off x="2138191" y="4226790"/>
                <a:ext cx="194785" cy="375893"/>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46" name="server">
                <a:extLst>
                  <a:ext uri="{FF2B5EF4-FFF2-40B4-BE49-F238E27FC236}">
                    <a16:creationId xmlns:a16="http://schemas.microsoft.com/office/drawing/2014/main" id="{9B477618-0D02-480D-B1A7-5FA5B5E0B01E}"/>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1190" name="Oval 1189">
              <a:extLst>
                <a:ext uri="{FF2B5EF4-FFF2-40B4-BE49-F238E27FC236}">
                  <a16:creationId xmlns:a16="http://schemas.microsoft.com/office/drawing/2014/main" id="{55B5079C-3DED-4C0B-935F-5BA7CE974BB6}"/>
                </a:ext>
              </a:extLst>
            </p:cNvPr>
            <p:cNvSpPr/>
            <p:nvPr/>
          </p:nvSpPr>
          <p:spPr bwMode="auto">
            <a:xfrm>
              <a:off x="1489735" y="4850994"/>
              <a:ext cx="142508" cy="14250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191" name="Picture 1190">
              <a:extLst>
                <a:ext uri="{FF2B5EF4-FFF2-40B4-BE49-F238E27FC236}">
                  <a16:creationId xmlns:a16="http://schemas.microsoft.com/office/drawing/2014/main" id="{AFD0AD62-0AB1-4671-B794-8949B7187390}"/>
                </a:ext>
              </a:extLst>
            </p:cNvPr>
            <p:cNvPicPr>
              <a:picLocks noChangeAspect="1"/>
            </p:cNvPicPr>
            <p:nvPr/>
          </p:nvPicPr>
          <p:blipFill rotWithShape="1">
            <a:blip r:embed="rId34" cstate="email">
              <a:extLst>
                <a:ext uri="{28A0092B-C50C-407E-A947-70E740481C1C}">
                  <a14:useLocalDpi xmlns:a14="http://schemas.microsoft.com/office/drawing/2010/main"/>
                </a:ext>
              </a:extLst>
            </a:blip>
            <a:srcRect r="83295"/>
            <a:stretch/>
          </p:blipFill>
          <p:spPr>
            <a:xfrm>
              <a:off x="1614831" y="4877476"/>
              <a:ext cx="100469" cy="87602"/>
            </a:xfrm>
            <a:prstGeom prst="rect">
              <a:avLst/>
            </a:prstGeom>
          </p:spPr>
        </p:pic>
        <p:grpSp>
          <p:nvGrpSpPr>
            <p:cNvPr id="1192" name="Group 1191">
              <a:extLst>
                <a:ext uri="{FF2B5EF4-FFF2-40B4-BE49-F238E27FC236}">
                  <a16:creationId xmlns:a16="http://schemas.microsoft.com/office/drawing/2014/main" id="{E26B8C8C-789E-43F1-8C9D-8C454D8CDBC5}"/>
                </a:ext>
              </a:extLst>
            </p:cNvPr>
            <p:cNvGrpSpPr/>
            <p:nvPr/>
          </p:nvGrpSpPr>
          <p:grpSpPr>
            <a:xfrm>
              <a:off x="929436" y="4810091"/>
              <a:ext cx="204812" cy="156967"/>
              <a:chOff x="2892310" y="4439341"/>
              <a:chExt cx="376337" cy="288423"/>
            </a:xfrm>
          </p:grpSpPr>
          <p:sp>
            <p:nvSpPr>
              <p:cNvPr id="1242" name="monitor">
                <a:extLst>
                  <a:ext uri="{FF2B5EF4-FFF2-40B4-BE49-F238E27FC236}">
                    <a16:creationId xmlns:a16="http://schemas.microsoft.com/office/drawing/2014/main" id="{AE024D94-AD30-4F88-A0E6-691C100DA9B1}"/>
                  </a:ext>
                </a:extLst>
              </p:cNvPr>
              <p:cNvSpPr>
                <a:spLocks noChangeAspect="1" noEditPoints="1"/>
              </p:cNvSpPr>
              <p:nvPr/>
            </p:nvSpPr>
            <p:spPr bwMode="auto">
              <a:xfrm>
                <a:off x="2892310" y="4439341"/>
                <a:ext cx="376337" cy="288423"/>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chemeClr val="accent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43" name="Rectangle 1242">
                <a:extLst>
                  <a:ext uri="{FF2B5EF4-FFF2-40B4-BE49-F238E27FC236}">
                    <a16:creationId xmlns:a16="http://schemas.microsoft.com/office/drawing/2014/main" id="{FA5791F0-F5C1-493E-AC83-676CBF6F270B}"/>
                  </a:ext>
                </a:extLst>
              </p:cNvPr>
              <p:cNvSpPr/>
              <p:nvPr/>
            </p:nvSpPr>
            <p:spPr bwMode="auto">
              <a:xfrm>
                <a:off x="2892310" y="4439341"/>
                <a:ext cx="376337" cy="228557"/>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244" name="Picture 1243">
                <a:extLst>
                  <a:ext uri="{FF2B5EF4-FFF2-40B4-BE49-F238E27FC236}">
                    <a16:creationId xmlns:a16="http://schemas.microsoft.com/office/drawing/2014/main" id="{FC1BD4C9-9ADA-415B-ACFB-81A54FFDFB6E}"/>
                  </a:ext>
                </a:extLst>
              </p:cNvPr>
              <p:cNvPicPr>
                <a:picLocks noChangeAspect="1"/>
              </p:cNvPicPr>
              <p:nvPr/>
            </p:nvPicPr>
            <p:blipFill rotWithShape="1">
              <a:blip r:embed="rId102">
                <a:extLst>
                  <a:ext uri="{28A0092B-C50C-407E-A947-70E740481C1C}">
                    <a14:useLocalDpi xmlns:a14="http://schemas.microsoft.com/office/drawing/2010/main" val="0"/>
                  </a:ext>
                </a:extLst>
              </a:blip>
              <a:srcRect l="24884" r="23372" b="46072"/>
              <a:stretch/>
            </p:blipFill>
            <p:spPr>
              <a:xfrm>
                <a:off x="3016842" y="4495234"/>
                <a:ext cx="137762" cy="116769"/>
              </a:xfrm>
              <a:prstGeom prst="rect">
                <a:avLst/>
              </a:prstGeom>
            </p:spPr>
          </p:pic>
        </p:grpSp>
        <p:grpSp>
          <p:nvGrpSpPr>
            <p:cNvPr id="1193" name="Group 1192">
              <a:extLst>
                <a:ext uri="{FF2B5EF4-FFF2-40B4-BE49-F238E27FC236}">
                  <a16:creationId xmlns:a16="http://schemas.microsoft.com/office/drawing/2014/main" id="{B2002B57-B63F-4C24-A5C1-1685AD2D4D18}"/>
                </a:ext>
              </a:extLst>
            </p:cNvPr>
            <p:cNvGrpSpPr/>
            <p:nvPr/>
          </p:nvGrpSpPr>
          <p:grpSpPr>
            <a:xfrm>
              <a:off x="1180339" y="4810091"/>
              <a:ext cx="207940" cy="156966"/>
              <a:chOff x="7987238" y="1610486"/>
              <a:chExt cx="506061" cy="382007"/>
            </a:xfrm>
          </p:grpSpPr>
          <p:sp>
            <p:nvSpPr>
              <p:cNvPr id="1236" name="Rectangle 1235">
                <a:extLst>
                  <a:ext uri="{FF2B5EF4-FFF2-40B4-BE49-F238E27FC236}">
                    <a16:creationId xmlns:a16="http://schemas.microsoft.com/office/drawing/2014/main" id="{9C7134C9-A2C3-4CC5-9E36-DD5373F20FE0}"/>
                  </a:ext>
                </a:extLst>
              </p:cNvPr>
              <p:cNvSpPr/>
              <p:nvPr/>
            </p:nvSpPr>
            <p:spPr bwMode="auto">
              <a:xfrm>
                <a:off x="7994852" y="1610486"/>
                <a:ext cx="498447" cy="302717"/>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237" name="Group 1236">
                <a:extLst>
                  <a:ext uri="{FF2B5EF4-FFF2-40B4-BE49-F238E27FC236}">
                    <a16:creationId xmlns:a16="http://schemas.microsoft.com/office/drawing/2014/main" id="{57B129AE-529E-4A13-BDF0-220E67F90D1D}"/>
                  </a:ext>
                </a:extLst>
              </p:cNvPr>
              <p:cNvGrpSpPr/>
              <p:nvPr/>
            </p:nvGrpSpPr>
            <p:grpSpPr>
              <a:xfrm>
                <a:off x="7987238" y="1610486"/>
                <a:ext cx="498447" cy="382007"/>
                <a:chOff x="9563138" y="2462727"/>
                <a:chExt cx="516394" cy="395761"/>
              </a:xfrm>
            </p:grpSpPr>
            <p:sp>
              <p:nvSpPr>
                <p:cNvPr id="1238" name="monitor">
                  <a:extLst>
                    <a:ext uri="{FF2B5EF4-FFF2-40B4-BE49-F238E27FC236}">
                      <a16:creationId xmlns:a16="http://schemas.microsoft.com/office/drawing/2014/main" id="{FDAE6312-0BCF-4257-BECA-B771505B2167}"/>
                    </a:ext>
                  </a:extLst>
                </p:cNvPr>
                <p:cNvSpPr>
                  <a:spLocks noChangeAspect="1" noEditPoints="1"/>
                </p:cNvSpPr>
                <p:nvPr/>
              </p:nvSpPr>
              <p:spPr bwMode="auto">
                <a:xfrm>
                  <a:off x="9563138" y="2462727"/>
                  <a:ext cx="516394" cy="395761"/>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1239" name="Group 1238">
                  <a:extLst>
                    <a:ext uri="{FF2B5EF4-FFF2-40B4-BE49-F238E27FC236}">
                      <a16:creationId xmlns:a16="http://schemas.microsoft.com/office/drawing/2014/main" id="{D6150956-6457-43F4-98C0-5662282764C0}"/>
                    </a:ext>
                  </a:extLst>
                </p:cNvPr>
                <p:cNvGrpSpPr/>
                <p:nvPr/>
              </p:nvGrpSpPr>
              <p:grpSpPr>
                <a:xfrm>
                  <a:off x="9746672" y="2545410"/>
                  <a:ext cx="107950" cy="134938"/>
                  <a:chOff x="9444088" y="2885171"/>
                  <a:chExt cx="107950" cy="134938"/>
                </a:xfrm>
                <a:solidFill>
                  <a:schemeClr val="tx1"/>
                </a:solidFill>
              </p:grpSpPr>
              <p:sp>
                <p:nvSpPr>
                  <p:cNvPr id="1240" name="Freeform 26">
                    <a:extLst>
                      <a:ext uri="{FF2B5EF4-FFF2-40B4-BE49-F238E27FC236}">
                        <a16:creationId xmlns:a16="http://schemas.microsoft.com/office/drawing/2014/main" id="{636BBFD3-D425-4DFB-8BE1-4918A1FF6942}"/>
                      </a:ext>
                    </a:extLst>
                  </p:cNvPr>
                  <p:cNvSpPr>
                    <a:spLocks/>
                  </p:cNvSpPr>
                  <p:nvPr/>
                </p:nvSpPr>
                <p:spPr bwMode="auto">
                  <a:xfrm>
                    <a:off x="9496476" y="2885171"/>
                    <a:ext cx="30163" cy="31750"/>
                  </a:xfrm>
                  <a:custGeom>
                    <a:avLst/>
                    <a:gdLst>
                      <a:gd name="T0" fmla="*/ 179 w 188"/>
                      <a:gd name="T1" fmla="*/ 0 h 196"/>
                      <a:gd name="T2" fmla="*/ 45 w 188"/>
                      <a:gd name="T3" fmla="*/ 72 h 196"/>
                      <a:gd name="T4" fmla="*/ 12 w 188"/>
                      <a:gd name="T5" fmla="*/ 195 h 196"/>
                      <a:gd name="T6" fmla="*/ 141 w 188"/>
                      <a:gd name="T7" fmla="*/ 128 h 196"/>
                      <a:gd name="T8" fmla="*/ 179 w 188"/>
                      <a:gd name="T9" fmla="*/ 0 h 196"/>
                    </a:gdLst>
                    <a:ahLst/>
                    <a:cxnLst>
                      <a:cxn ang="0">
                        <a:pos x="T0" y="T1"/>
                      </a:cxn>
                      <a:cxn ang="0">
                        <a:pos x="T2" y="T3"/>
                      </a:cxn>
                      <a:cxn ang="0">
                        <a:pos x="T4" y="T5"/>
                      </a:cxn>
                      <a:cxn ang="0">
                        <a:pos x="T6" y="T7"/>
                      </a:cxn>
                      <a:cxn ang="0">
                        <a:pos x="T8" y="T9"/>
                      </a:cxn>
                    </a:cxnLst>
                    <a:rect l="0" t="0" r="r" b="b"/>
                    <a:pathLst>
                      <a:path w="188" h="196">
                        <a:moveTo>
                          <a:pt x="179" y="0"/>
                        </a:moveTo>
                        <a:cubicBezTo>
                          <a:pt x="179" y="0"/>
                          <a:pt x="90" y="8"/>
                          <a:pt x="45" y="72"/>
                        </a:cubicBezTo>
                        <a:cubicBezTo>
                          <a:pt x="0" y="136"/>
                          <a:pt x="12" y="195"/>
                          <a:pt x="12" y="195"/>
                        </a:cubicBezTo>
                        <a:cubicBezTo>
                          <a:pt x="12" y="195"/>
                          <a:pt x="90" y="196"/>
                          <a:pt x="141" y="128"/>
                        </a:cubicBezTo>
                        <a:cubicBezTo>
                          <a:pt x="188" y="66"/>
                          <a:pt x="179" y="0"/>
                          <a:pt x="179"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41" name="Freeform 27">
                    <a:extLst>
                      <a:ext uri="{FF2B5EF4-FFF2-40B4-BE49-F238E27FC236}">
                        <a16:creationId xmlns:a16="http://schemas.microsoft.com/office/drawing/2014/main" id="{5ABA339B-B87D-4440-865C-6B04A258CE31}"/>
                      </a:ext>
                    </a:extLst>
                  </p:cNvPr>
                  <p:cNvSpPr>
                    <a:spLocks/>
                  </p:cNvSpPr>
                  <p:nvPr/>
                </p:nvSpPr>
                <p:spPr bwMode="auto">
                  <a:xfrm>
                    <a:off x="9444088" y="2916921"/>
                    <a:ext cx="107950" cy="103188"/>
                  </a:xfrm>
                  <a:custGeom>
                    <a:avLst/>
                    <a:gdLst>
                      <a:gd name="T0" fmla="*/ 662 w 682"/>
                      <a:gd name="T1" fmla="*/ 87 h 643"/>
                      <a:gd name="T2" fmla="*/ 499 w 682"/>
                      <a:gd name="T3" fmla="*/ 2 h 643"/>
                      <a:gd name="T4" fmla="*/ 424 w 682"/>
                      <a:gd name="T5" fmla="*/ 16 h 643"/>
                      <a:gd name="T6" fmla="*/ 345 w 682"/>
                      <a:gd name="T7" fmla="*/ 41 h 643"/>
                      <a:gd name="T8" fmla="*/ 286 w 682"/>
                      <a:gd name="T9" fmla="*/ 22 h 643"/>
                      <a:gd name="T10" fmla="*/ 201 w 682"/>
                      <a:gd name="T11" fmla="*/ 4 h 643"/>
                      <a:gd name="T12" fmla="*/ 82 w 682"/>
                      <a:gd name="T13" fmla="*/ 53 h 643"/>
                      <a:gd name="T14" fmla="*/ 0 w 682"/>
                      <a:gd name="T15" fmla="*/ 261 h 643"/>
                      <a:gd name="T16" fmla="*/ 58 w 682"/>
                      <a:gd name="T17" fmla="*/ 484 h 643"/>
                      <a:gd name="T18" fmla="*/ 143 w 682"/>
                      <a:gd name="T19" fmla="*/ 603 h 643"/>
                      <a:gd name="T20" fmla="*/ 209 w 682"/>
                      <a:gd name="T21" fmla="*/ 639 h 643"/>
                      <a:gd name="T22" fmla="*/ 258 w 682"/>
                      <a:gd name="T23" fmla="*/ 634 h 643"/>
                      <a:gd name="T24" fmla="*/ 321 w 682"/>
                      <a:gd name="T25" fmla="*/ 609 h 643"/>
                      <a:gd name="T26" fmla="*/ 406 w 682"/>
                      <a:gd name="T27" fmla="*/ 612 h 643"/>
                      <a:gd name="T28" fmla="*/ 492 w 682"/>
                      <a:gd name="T29" fmla="*/ 640 h 643"/>
                      <a:gd name="T30" fmla="*/ 609 w 682"/>
                      <a:gd name="T31" fmla="*/ 560 h 643"/>
                      <a:gd name="T32" fmla="*/ 671 w 682"/>
                      <a:gd name="T33" fmla="*/ 452 h 643"/>
                      <a:gd name="T34" fmla="*/ 682 w 682"/>
                      <a:gd name="T35" fmla="*/ 414 h 643"/>
                      <a:gd name="T36" fmla="*/ 631 w 682"/>
                      <a:gd name="T37" fmla="*/ 382 h 643"/>
                      <a:gd name="T38" fmla="*/ 572 w 682"/>
                      <a:gd name="T39" fmla="*/ 274 h 643"/>
                      <a:gd name="T40" fmla="*/ 599 w 682"/>
                      <a:gd name="T41" fmla="*/ 147 h 643"/>
                      <a:gd name="T42" fmla="*/ 662 w 682"/>
                      <a:gd name="T43" fmla="*/ 87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2" h="643">
                        <a:moveTo>
                          <a:pt x="662" y="87"/>
                        </a:moveTo>
                        <a:cubicBezTo>
                          <a:pt x="662" y="87"/>
                          <a:pt x="614" y="2"/>
                          <a:pt x="499" y="2"/>
                        </a:cubicBezTo>
                        <a:cubicBezTo>
                          <a:pt x="499" y="2"/>
                          <a:pt x="469" y="0"/>
                          <a:pt x="424" y="16"/>
                        </a:cubicBezTo>
                        <a:cubicBezTo>
                          <a:pt x="379" y="32"/>
                          <a:pt x="367" y="41"/>
                          <a:pt x="345" y="41"/>
                        </a:cubicBezTo>
                        <a:cubicBezTo>
                          <a:pt x="345" y="41"/>
                          <a:pt x="315" y="36"/>
                          <a:pt x="286" y="22"/>
                        </a:cubicBezTo>
                        <a:cubicBezTo>
                          <a:pt x="257" y="9"/>
                          <a:pt x="226" y="4"/>
                          <a:pt x="201" y="4"/>
                        </a:cubicBezTo>
                        <a:cubicBezTo>
                          <a:pt x="176" y="4"/>
                          <a:pt x="121" y="20"/>
                          <a:pt x="82" y="53"/>
                        </a:cubicBezTo>
                        <a:cubicBezTo>
                          <a:pt x="41" y="88"/>
                          <a:pt x="0" y="152"/>
                          <a:pt x="0" y="261"/>
                        </a:cubicBezTo>
                        <a:cubicBezTo>
                          <a:pt x="0" y="370"/>
                          <a:pt x="55" y="479"/>
                          <a:pt x="58" y="484"/>
                        </a:cubicBezTo>
                        <a:cubicBezTo>
                          <a:pt x="60" y="488"/>
                          <a:pt x="120" y="584"/>
                          <a:pt x="143" y="603"/>
                        </a:cubicBezTo>
                        <a:cubicBezTo>
                          <a:pt x="167" y="623"/>
                          <a:pt x="185" y="638"/>
                          <a:pt x="209" y="639"/>
                        </a:cubicBezTo>
                        <a:cubicBezTo>
                          <a:pt x="232" y="640"/>
                          <a:pt x="245" y="638"/>
                          <a:pt x="258" y="634"/>
                        </a:cubicBezTo>
                        <a:cubicBezTo>
                          <a:pt x="270" y="629"/>
                          <a:pt x="305" y="611"/>
                          <a:pt x="321" y="609"/>
                        </a:cubicBezTo>
                        <a:cubicBezTo>
                          <a:pt x="337" y="608"/>
                          <a:pt x="362" y="598"/>
                          <a:pt x="406" y="612"/>
                        </a:cubicBezTo>
                        <a:cubicBezTo>
                          <a:pt x="450" y="626"/>
                          <a:pt x="464" y="643"/>
                          <a:pt x="492" y="640"/>
                        </a:cubicBezTo>
                        <a:cubicBezTo>
                          <a:pt x="520" y="636"/>
                          <a:pt x="557" y="635"/>
                          <a:pt x="609" y="560"/>
                        </a:cubicBezTo>
                        <a:cubicBezTo>
                          <a:pt x="626" y="536"/>
                          <a:pt x="669" y="463"/>
                          <a:pt x="671" y="452"/>
                        </a:cubicBezTo>
                        <a:cubicBezTo>
                          <a:pt x="673" y="441"/>
                          <a:pt x="682" y="427"/>
                          <a:pt x="682" y="414"/>
                        </a:cubicBezTo>
                        <a:cubicBezTo>
                          <a:pt x="682" y="414"/>
                          <a:pt x="642" y="394"/>
                          <a:pt x="631" y="382"/>
                        </a:cubicBezTo>
                        <a:cubicBezTo>
                          <a:pt x="615" y="364"/>
                          <a:pt x="584" y="338"/>
                          <a:pt x="572" y="274"/>
                        </a:cubicBezTo>
                        <a:cubicBezTo>
                          <a:pt x="561" y="211"/>
                          <a:pt x="592" y="155"/>
                          <a:pt x="599" y="147"/>
                        </a:cubicBezTo>
                        <a:cubicBezTo>
                          <a:pt x="606" y="139"/>
                          <a:pt x="641" y="96"/>
                          <a:pt x="662" y="8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grpSp>
        <p:grpSp>
          <p:nvGrpSpPr>
            <p:cNvPr id="1194" name="Group 1193">
              <a:extLst>
                <a:ext uri="{FF2B5EF4-FFF2-40B4-BE49-F238E27FC236}">
                  <a16:creationId xmlns:a16="http://schemas.microsoft.com/office/drawing/2014/main" id="{ABC5AC96-0173-489E-9EB1-C1AA3BEB5787}"/>
                </a:ext>
              </a:extLst>
            </p:cNvPr>
            <p:cNvGrpSpPr/>
            <p:nvPr/>
          </p:nvGrpSpPr>
          <p:grpSpPr>
            <a:xfrm>
              <a:off x="533767" y="4767288"/>
              <a:ext cx="98675" cy="163816"/>
              <a:chOff x="7084723" y="1610486"/>
              <a:chExt cx="212660" cy="353049"/>
            </a:xfrm>
          </p:grpSpPr>
          <p:sp>
            <p:nvSpPr>
              <p:cNvPr id="1230" name="Rectangle 1229">
                <a:extLst>
                  <a:ext uri="{FF2B5EF4-FFF2-40B4-BE49-F238E27FC236}">
                    <a16:creationId xmlns:a16="http://schemas.microsoft.com/office/drawing/2014/main" id="{343BE630-B42C-4004-A15F-21A979276364}"/>
                  </a:ext>
                </a:extLst>
              </p:cNvPr>
              <p:cNvSpPr/>
              <p:nvPr/>
            </p:nvSpPr>
            <p:spPr bwMode="auto">
              <a:xfrm>
                <a:off x="7085519" y="1610486"/>
                <a:ext cx="211864" cy="353049"/>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231" name="Group 1230">
                <a:extLst>
                  <a:ext uri="{FF2B5EF4-FFF2-40B4-BE49-F238E27FC236}">
                    <a16:creationId xmlns:a16="http://schemas.microsoft.com/office/drawing/2014/main" id="{CD3A33CA-2CE4-4FCD-99C4-DC4CD550782F}"/>
                  </a:ext>
                </a:extLst>
              </p:cNvPr>
              <p:cNvGrpSpPr/>
              <p:nvPr/>
            </p:nvGrpSpPr>
            <p:grpSpPr>
              <a:xfrm>
                <a:off x="7138556" y="1706457"/>
                <a:ext cx="104198" cy="130248"/>
                <a:chOff x="9444088" y="2885171"/>
                <a:chExt cx="107950" cy="134938"/>
              </a:xfrm>
              <a:solidFill>
                <a:schemeClr val="bg1"/>
              </a:solidFill>
            </p:grpSpPr>
            <p:sp>
              <p:nvSpPr>
                <p:cNvPr id="1234" name="Freeform 26">
                  <a:extLst>
                    <a:ext uri="{FF2B5EF4-FFF2-40B4-BE49-F238E27FC236}">
                      <a16:creationId xmlns:a16="http://schemas.microsoft.com/office/drawing/2014/main" id="{E4630803-553E-4879-917E-0911B1F41497}"/>
                    </a:ext>
                  </a:extLst>
                </p:cNvPr>
                <p:cNvSpPr>
                  <a:spLocks/>
                </p:cNvSpPr>
                <p:nvPr/>
              </p:nvSpPr>
              <p:spPr bwMode="auto">
                <a:xfrm>
                  <a:off x="9496476" y="2885171"/>
                  <a:ext cx="30163" cy="31750"/>
                </a:xfrm>
                <a:custGeom>
                  <a:avLst/>
                  <a:gdLst>
                    <a:gd name="T0" fmla="*/ 179 w 188"/>
                    <a:gd name="T1" fmla="*/ 0 h 196"/>
                    <a:gd name="T2" fmla="*/ 45 w 188"/>
                    <a:gd name="T3" fmla="*/ 72 h 196"/>
                    <a:gd name="T4" fmla="*/ 12 w 188"/>
                    <a:gd name="T5" fmla="*/ 195 h 196"/>
                    <a:gd name="T6" fmla="*/ 141 w 188"/>
                    <a:gd name="T7" fmla="*/ 128 h 196"/>
                    <a:gd name="T8" fmla="*/ 179 w 188"/>
                    <a:gd name="T9" fmla="*/ 0 h 196"/>
                  </a:gdLst>
                  <a:ahLst/>
                  <a:cxnLst>
                    <a:cxn ang="0">
                      <a:pos x="T0" y="T1"/>
                    </a:cxn>
                    <a:cxn ang="0">
                      <a:pos x="T2" y="T3"/>
                    </a:cxn>
                    <a:cxn ang="0">
                      <a:pos x="T4" y="T5"/>
                    </a:cxn>
                    <a:cxn ang="0">
                      <a:pos x="T6" y="T7"/>
                    </a:cxn>
                    <a:cxn ang="0">
                      <a:pos x="T8" y="T9"/>
                    </a:cxn>
                  </a:cxnLst>
                  <a:rect l="0" t="0" r="r" b="b"/>
                  <a:pathLst>
                    <a:path w="188" h="196">
                      <a:moveTo>
                        <a:pt x="179" y="0"/>
                      </a:moveTo>
                      <a:cubicBezTo>
                        <a:pt x="179" y="0"/>
                        <a:pt x="90" y="8"/>
                        <a:pt x="45" y="72"/>
                      </a:cubicBezTo>
                      <a:cubicBezTo>
                        <a:pt x="0" y="136"/>
                        <a:pt x="12" y="195"/>
                        <a:pt x="12" y="195"/>
                      </a:cubicBezTo>
                      <a:cubicBezTo>
                        <a:pt x="12" y="195"/>
                        <a:pt x="90" y="196"/>
                        <a:pt x="141" y="128"/>
                      </a:cubicBezTo>
                      <a:cubicBezTo>
                        <a:pt x="188" y="66"/>
                        <a:pt x="179" y="0"/>
                        <a:pt x="17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35" name="Freeform 27">
                  <a:extLst>
                    <a:ext uri="{FF2B5EF4-FFF2-40B4-BE49-F238E27FC236}">
                      <a16:creationId xmlns:a16="http://schemas.microsoft.com/office/drawing/2014/main" id="{0FDA43AB-D5CF-4E83-9D7B-D2488C838A52}"/>
                    </a:ext>
                  </a:extLst>
                </p:cNvPr>
                <p:cNvSpPr>
                  <a:spLocks/>
                </p:cNvSpPr>
                <p:nvPr/>
              </p:nvSpPr>
              <p:spPr bwMode="auto">
                <a:xfrm>
                  <a:off x="9444088" y="2916921"/>
                  <a:ext cx="107950" cy="103188"/>
                </a:xfrm>
                <a:custGeom>
                  <a:avLst/>
                  <a:gdLst>
                    <a:gd name="T0" fmla="*/ 662 w 682"/>
                    <a:gd name="T1" fmla="*/ 87 h 643"/>
                    <a:gd name="T2" fmla="*/ 499 w 682"/>
                    <a:gd name="T3" fmla="*/ 2 h 643"/>
                    <a:gd name="T4" fmla="*/ 424 w 682"/>
                    <a:gd name="T5" fmla="*/ 16 h 643"/>
                    <a:gd name="T6" fmla="*/ 345 w 682"/>
                    <a:gd name="T7" fmla="*/ 41 h 643"/>
                    <a:gd name="T8" fmla="*/ 286 w 682"/>
                    <a:gd name="T9" fmla="*/ 22 h 643"/>
                    <a:gd name="T10" fmla="*/ 201 w 682"/>
                    <a:gd name="T11" fmla="*/ 4 h 643"/>
                    <a:gd name="T12" fmla="*/ 82 w 682"/>
                    <a:gd name="T13" fmla="*/ 53 h 643"/>
                    <a:gd name="T14" fmla="*/ 0 w 682"/>
                    <a:gd name="T15" fmla="*/ 261 h 643"/>
                    <a:gd name="T16" fmla="*/ 58 w 682"/>
                    <a:gd name="T17" fmla="*/ 484 h 643"/>
                    <a:gd name="T18" fmla="*/ 143 w 682"/>
                    <a:gd name="T19" fmla="*/ 603 h 643"/>
                    <a:gd name="T20" fmla="*/ 209 w 682"/>
                    <a:gd name="T21" fmla="*/ 639 h 643"/>
                    <a:gd name="T22" fmla="*/ 258 w 682"/>
                    <a:gd name="T23" fmla="*/ 634 h 643"/>
                    <a:gd name="T24" fmla="*/ 321 w 682"/>
                    <a:gd name="T25" fmla="*/ 609 h 643"/>
                    <a:gd name="T26" fmla="*/ 406 w 682"/>
                    <a:gd name="T27" fmla="*/ 612 h 643"/>
                    <a:gd name="T28" fmla="*/ 492 w 682"/>
                    <a:gd name="T29" fmla="*/ 640 h 643"/>
                    <a:gd name="T30" fmla="*/ 609 w 682"/>
                    <a:gd name="T31" fmla="*/ 560 h 643"/>
                    <a:gd name="T32" fmla="*/ 671 w 682"/>
                    <a:gd name="T33" fmla="*/ 452 h 643"/>
                    <a:gd name="T34" fmla="*/ 682 w 682"/>
                    <a:gd name="T35" fmla="*/ 414 h 643"/>
                    <a:gd name="T36" fmla="*/ 631 w 682"/>
                    <a:gd name="T37" fmla="*/ 382 h 643"/>
                    <a:gd name="T38" fmla="*/ 572 w 682"/>
                    <a:gd name="T39" fmla="*/ 274 h 643"/>
                    <a:gd name="T40" fmla="*/ 599 w 682"/>
                    <a:gd name="T41" fmla="*/ 147 h 643"/>
                    <a:gd name="T42" fmla="*/ 662 w 682"/>
                    <a:gd name="T43" fmla="*/ 87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2" h="643">
                      <a:moveTo>
                        <a:pt x="662" y="87"/>
                      </a:moveTo>
                      <a:cubicBezTo>
                        <a:pt x="662" y="87"/>
                        <a:pt x="614" y="2"/>
                        <a:pt x="499" y="2"/>
                      </a:cubicBezTo>
                      <a:cubicBezTo>
                        <a:pt x="499" y="2"/>
                        <a:pt x="469" y="0"/>
                        <a:pt x="424" y="16"/>
                      </a:cubicBezTo>
                      <a:cubicBezTo>
                        <a:pt x="379" y="32"/>
                        <a:pt x="367" y="41"/>
                        <a:pt x="345" y="41"/>
                      </a:cubicBezTo>
                      <a:cubicBezTo>
                        <a:pt x="345" y="41"/>
                        <a:pt x="315" y="36"/>
                        <a:pt x="286" y="22"/>
                      </a:cubicBezTo>
                      <a:cubicBezTo>
                        <a:pt x="257" y="9"/>
                        <a:pt x="226" y="4"/>
                        <a:pt x="201" y="4"/>
                      </a:cubicBezTo>
                      <a:cubicBezTo>
                        <a:pt x="176" y="4"/>
                        <a:pt x="121" y="20"/>
                        <a:pt x="82" y="53"/>
                      </a:cubicBezTo>
                      <a:cubicBezTo>
                        <a:pt x="41" y="88"/>
                        <a:pt x="0" y="152"/>
                        <a:pt x="0" y="261"/>
                      </a:cubicBezTo>
                      <a:cubicBezTo>
                        <a:pt x="0" y="370"/>
                        <a:pt x="55" y="479"/>
                        <a:pt x="58" y="484"/>
                      </a:cubicBezTo>
                      <a:cubicBezTo>
                        <a:pt x="60" y="488"/>
                        <a:pt x="120" y="584"/>
                        <a:pt x="143" y="603"/>
                      </a:cubicBezTo>
                      <a:cubicBezTo>
                        <a:pt x="167" y="623"/>
                        <a:pt x="185" y="638"/>
                        <a:pt x="209" y="639"/>
                      </a:cubicBezTo>
                      <a:cubicBezTo>
                        <a:pt x="232" y="640"/>
                        <a:pt x="245" y="638"/>
                        <a:pt x="258" y="634"/>
                      </a:cubicBezTo>
                      <a:cubicBezTo>
                        <a:pt x="270" y="629"/>
                        <a:pt x="305" y="611"/>
                        <a:pt x="321" y="609"/>
                      </a:cubicBezTo>
                      <a:cubicBezTo>
                        <a:pt x="337" y="608"/>
                        <a:pt x="362" y="598"/>
                        <a:pt x="406" y="612"/>
                      </a:cubicBezTo>
                      <a:cubicBezTo>
                        <a:pt x="450" y="626"/>
                        <a:pt x="464" y="643"/>
                        <a:pt x="492" y="640"/>
                      </a:cubicBezTo>
                      <a:cubicBezTo>
                        <a:pt x="520" y="636"/>
                        <a:pt x="557" y="635"/>
                        <a:pt x="609" y="560"/>
                      </a:cubicBezTo>
                      <a:cubicBezTo>
                        <a:pt x="626" y="536"/>
                        <a:pt x="669" y="463"/>
                        <a:pt x="671" y="452"/>
                      </a:cubicBezTo>
                      <a:cubicBezTo>
                        <a:pt x="673" y="441"/>
                        <a:pt x="682" y="427"/>
                        <a:pt x="682" y="414"/>
                      </a:cubicBezTo>
                      <a:cubicBezTo>
                        <a:pt x="682" y="414"/>
                        <a:pt x="642" y="394"/>
                        <a:pt x="631" y="382"/>
                      </a:cubicBezTo>
                      <a:cubicBezTo>
                        <a:pt x="615" y="364"/>
                        <a:pt x="584" y="338"/>
                        <a:pt x="572" y="274"/>
                      </a:cubicBezTo>
                      <a:cubicBezTo>
                        <a:pt x="561" y="211"/>
                        <a:pt x="592" y="155"/>
                        <a:pt x="599" y="147"/>
                      </a:cubicBezTo>
                      <a:cubicBezTo>
                        <a:pt x="606" y="139"/>
                        <a:pt x="641" y="96"/>
                        <a:pt x="662"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1232" name="CellPhone_E8EA">
                <a:extLst>
                  <a:ext uri="{FF2B5EF4-FFF2-40B4-BE49-F238E27FC236}">
                    <a16:creationId xmlns:a16="http://schemas.microsoft.com/office/drawing/2014/main" id="{C0269739-9D4B-47BD-ADBF-9A55D8F2043E}"/>
                  </a:ext>
                </a:extLst>
              </p:cNvPr>
              <p:cNvSpPr>
                <a:spLocks noChangeAspect="1" noEditPoints="1"/>
              </p:cNvSpPr>
              <p:nvPr/>
            </p:nvSpPr>
            <p:spPr bwMode="auto">
              <a:xfrm>
                <a:off x="7084723" y="1610486"/>
                <a:ext cx="211864" cy="353049"/>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4224" cap="sq">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cxnSp>
            <p:nvCxnSpPr>
              <p:cNvPr id="1233" name="Straight Connector 1232">
                <a:extLst>
                  <a:ext uri="{FF2B5EF4-FFF2-40B4-BE49-F238E27FC236}">
                    <a16:creationId xmlns:a16="http://schemas.microsoft.com/office/drawing/2014/main" id="{7B0BD926-573C-49CE-BD9B-78C912E0CB7E}"/>
                  </a:ext>
                </a:extLst>
              </p:cNvPr>
              <p:cNvCxnSpPr>
                <a:cxnSpLocks/>
              </p:cNvCxnSpPr>
              <p:nvPr/>
            </p:nvCxnSpPr>
            <p:spPr>
              <a:xfrm>
                <a:off x="7165583" y="1916461"/>
                <a:ext cx="47081"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195" name="Group 1194">
              <a:extLst>
                <a:ext uri="{FF2B5EF4-FFF2-40B4-BE49-F238E27FC236}">
                  <a16:creationId xmlns:a16="http://schemas.microsoft.com/office/drawing/2014/main" id="{29BE90D2-2513-47AF-BD0C-49AD345F7442}"/>
                </a:ext>
              </a:extLst>
            </p:cNvPr>
            <p:cNvGrpSpPr/>
            <p:nvPr/>
          </p:nvGrpSpPr>
          <p:grpSpPr>
            <a:xfrm>
              <a:off x="389370" y="4767288"/>
              <a:ext cx="98306" cy="163816"/>
              <a:chOff x="6490922" y="1610486"/>
              <a:chExt cx="211865" cy="353049"/>
            </a:xfrm>
          </p:grpSpPr>
          <p:sp>
            <p:nvSpPr>
              <p:cNvPr id="1218" name="Rectangle 1217">
                <a:extLst>
                  <a:ext uri="{FF2B5EF4-FFF2-40B4-BE49-F238E27FC236}">
                    <a16:creationId xmlns:a16="http://schemas.microsoft.com/office/drawing/2014/main" id="{48696FF3-D3AC-4C6D-BAAF-40DB32E90D7E}"/>
                  </a:ext>
                </a:extLst>
              </p:cNvPr>
              <p:cNvSpPr/>
              <p:nvPr/>
            </p:nvSpPr>
            <p:spPr bwMode="auto">
              <a:xfrm>
                <a:off x="6490922" y="1610486"/>
                <a:ext cx="211864" cy="353049"/>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219" name="Group 30">
                <a:extLst>
                  <a:ext uri="{FF2B5EF4-FFF2-40B4-BE49-F238E27FC236}">
                    <a16:creationId xmlns:a16="http://schemas.microsoft.com/office/drawing/2014/main" id="{E20D5B4E-EA0E-42D7-8901-420B263A59A4}"/>
                  </a:ext>
                </a:extLst>
              </p:cNvPr>
              <p:cNvGrpSpPr>
                <a:grpSpLocks noChangeAspect="1"/>
              </p:cNvGrpSpPr>
              <p:nvPr/>
            </p:nvGrpSpPr>
            <p:grpSpPr bwMode="auto">
              <a:xfrm>
                <a:off x="6545792" y="1729376"/>
                <a:ext cx="111361" cy="115269"/>
                <a:chOff x="5049" y="1841"/>
                <a:chExt cx="57" cy="59"/>
              </a:xfrm>
              <a:solidFill>
                <a:schemeClr val="bg1"/>
              </a:solidFill>
            </p:grpSpPr>
            <p:sp>
              <p:nvSpPr>
                <p:cNvPr id="1222" name="Freeform 31">
                  <a:extLst>
                    <a:ext uri="{FF2B5EF4-FFF2-40B4-BE49-F238E27FC236}">
                      <a16:creationId xmlns:a16="http://schemas.microsoft.com/office/drawing/2014/main" id="{E381BC20-4F92-4DFC-925B-46318997B17C}"/>
                    </a:ext>
                  </a:extLst>
                </p:cNvPr>
                <p:cNvSpPr>
                  <a:spLocks/>
                </p:cNvSpPr>
                <p:nvPr/>
              </p:nvSpPr>
              <p:spPr bwMode="auto">
                <a:xfrm>
                  <a:off x="5049" y="1859"/>
                  <a:ext cx="9" cy="23"/>
                </a:xfrm>
                <a:custGeom>
                  <a:avLst/>
                  <a:gdLst>
                    <a:gd name="T0" fmla="*/ 70 w 81"/>
                    <a:gd name="T1" fmla="*/ 0 h 212"/>
                    <a:gd name="T2" fmla="*/ 11 w 81"/>
                    <a:gd name="T3" fmla="*/ 0 h 212"/>
                    <a:gd name="T4" fmla="*/ 0 w 81"/>
                    <a:gd name="T5" fmla="*/ 11 h 212"/>
                    <a:gd name="T6" fmla="*/ 0 w 81"/>
                    <a:gd name="T7" fmla="*/ 201 h 212"/>
                    <a:gd name="T8" fmla="*/ 11 w 81"/>
                    <a:gd name="T9" fmla="*/ 212 h 212"/>
                    <a:gd name="T10" fmla="*/ 70 w 81"/>
                    <a:gd name="T11" fmla="*/ 212 h 212"/>
                    <a:gd name="T12" fmla="*/ 81 w 81"/>
                    <a:gd name="T13" fmla="*/ 201 h 212"/>
                    <a:gd name="T14" fmla="*/ 81 w 81"/>
                    <a:gd name="T15" fmla="*/ 11 h 212"/>
                    <a:gd name="T16" fmla="*/ 70 w 81"/>
                    <a:gd name="T1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212">
                      <a:moveTo>
                        <a:pt x="70" y="0"/>
                      </a:moveTo>
                      <a:cubicBezTo>
                        <a:pt x="11" y="0"/>
                        <a:pt x="11" y="0"/>
                        <a:pt x="11" y="0"/>
                      </a:cubicBezTo>
                      <a:cubicBezTo>
                        <a:pt x="5" y="0"/>
                        <a:pt x="0" y="5"/>
                        <a:pt x="0" y="11"/>
                      </a:cubicBezTo>
                      <a:cubicBezTo>
                        <a:pt x="0" y="201"/>
                        <a:pt x="0" y="201"/>
                        <a:pt x="0" y="201"/>
                      </a:cubicBezTo>
                      <a:cubicBezTo>
                        <a:pt x="0" y="207"/>
                        <a:pt x="5" y="212"/>
                        <a:pt x="11" y="212"/>
                      </a:cubicBezTo>
                      <a:cubicBezTo>
                        <a:pt x="70" y="212"/>
                        <a:pt x="70" y="212"/>
                        <a:pt x="70" y="212"/>
                      </a:cubicBezTo>
                      <a:cubicBezTo>
                        <a:pt x="76" y="212"/>
                        <a:pt x="81" y="207"/>
                        <a:pt x="81" y="201"/>
                      </a:cubicBezTo>
                      <a:cubicBezTo>
                        <a:pt x="81" y="11"/>
                        <a:pt x="81" y="11"/>
                        <a:pt x="81" y="11"/>
                      </a:cubicBezTo>
                      <a:cubicBezTo>
                        <a:pt x="81" y="5"/>
                        <a:pt x="76" y="0"/>
                        <a:pt x="7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23" name="Freeform 32">
                  <a:extLst>
                    <a:ext uri="{FF2B5EF4-FFF2-40B4-BE49-F238E27FC236}">
                      <a16:creationId xmlns:a16="http://schemas.microsoft.com/office/drawing/2014/main" id="{248BDE60-8833-4B98-B1A6-99EAB7E33452}"/>
                    </a:ext>
                  </a:extLst>
                </p:cNvPr>
                <p:cNvSpPr>
                  <a:spLocks/>
                </p:cNvSpPr>
                <p:nvPr/>
              </p:nvSpPr>
              <p:spPr bwMode="auto">
                <a:xfrm>
                  <a:off x="5097" y="1859"/>
                  <a:ext cx="9" cy="23"/>
                </a:xfrm>
                <a:custGeom>
                  <a:avLst/>
                  <a:gdLst>
                    <a:gd name="T0" fmla="*/ 71 w 82"/>
                    <a:gd name="T1" fmla="*/ 0 h 212"/>
                    <a:gd name="T2" fmla="*/ 11 w 82"/>
                    <a:gd name="T3" fmla="*/ 0 h 212"/>
                    <a:gd name="T4" fmla="*/ 0 w 82"/>
                    <a:gd name="T5" fmla="*/ 11 h 212"/>
                    <a:gd name="T6" fmla="*/ 0 w 82"/>
                    <a:gd name="T7" fmla="*/ 201 h 212"/>
                    <a:gd name="T8" fmla="*/ 11 w 82"/>
                    <a:gd name="T9" fmla="*/ 212 h 212"/>
                    <a:gd name="T10" fmla="*/ 71 w 82"/>
                    <a:gd name="T11" fmla="*/ 212 h 212"/>
                    <a:gd name="T12" fmla="*/ 82 w 82"/>
                    <a:gd name="T13" fmla="*/ 201 h 212"/>
                    <a:gd name="T14" fmla="*/ 82 w 82"/>
                    <a:gd name="T15" fmla="*/ 11 h 212"/>
                    <a:gd name="T16" fmla="*/ 71 w 82"/>
                    <a:gd name="T1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212">
                      <a:moveTo>
                        <a:pt x="71" y="0"/>
                      </a:moveTo>
                      <a:cubicBezTo>
                        <a:pt x="11" y="0"/>
                        <a:pt x="11" y="0"/>
                        <a:pt x="11" y="0"/>
                      </a:cubicBezTo>
                      <a:cubicBezTo>
                        <a:pt x="5" y="0"/>
                        <a:pt x="0" y="5"/>
                        <a:pt x="0" y="11"/>
                      </a:cubicBezTo>
                      <a:cubicBezTo>
                        <a:pt x="0" y="201"/>
                        <a:pt x="0" y="201"/>
                        <a:pt x="0" y="201"/>
                      </a:cubicBezTo>
                      <a:cubicBezTo>
                        <a:pt x="0" y="207"/>
                        <a:pt x="5" y="212"/>
                        <a:pt x="11" y="212"/>
                      </a:cubicBezTo>
                      <a:cubicBezTo>
                        <a:pt x="71" y="212"/>
                        <a:pt x="71" y="212"/>
                        <a:pt x="71" y="212"/>
                      </a:cubicBezTo>
                      <a:cubicBezTo>
                        <a:pt x="77" y="212"/>
                        <a:pt x="82" y="207"/>
                        <a:pt x="82" y="201"/>
                      </a:cubicBezTo>
                      <a:cubicBezTo>
                        <a:pt x="82" y="11"/>
                        <a:pt x="82" y="11"/>
                        <a:pt x="82" y="11"/>
                      </a:cubicBezTo>
                      <a:cubicBezTo>
                        <a:pt x="82" y="5"/>
                        <a:pt x="77"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24" name="Freeform 33">
                  <a:extLst>
                    <a:ext uri="{FF2B5EF4-FFF2-40B4-BE49-F238E27FC236}">
                      <a16:creationId xmlns:a16="http://schemas.microsoft.com/office/drawing/2014/main" id="{2CA156BE-C78B-4EA4-9A5A-BE611DBCAD32}"/>
                    </a:ext>
                  </a:extLst>
                </p:cNvPr>
                <p:cNvSpPr>
                  <a:spLocks/>
                </p:cNvSpPr>
                <p:nvPr/>
              </p:nvSpPr>
              <p:spPr bwMode="auto">
                <a:xfrm>
                  <a:off x="5066" y="1877"/>
                  <a:ext cx="9" cy="23"/>
                </a:xfrm>
                <a:custGeom>
                  <a:avLst/>
                  <a:gdLst>
                    <a:gd name="T0" fmla="*/ 70 w 81"/>
                    <a:gd name="T1" fmla="*/ 0 h 211"/>
                    <a:gd name="T2" fmla="*/ 11 w 81"/>
                    <a:gd name="T3" fmla="*/ 0 h 211"/>
                    <a:gd name="T4" fmla="*/ 0 w 81"/>
                    <a:gd name="T5" fmla="*/ 11 h 211"/>
                    <a:gd name="T6" fmla="*/ 0 w 81"/>
                    <a:gd name="T7" fmla="*/ 200 h 211"/>
                    <a:gd name="T8" fmla="*/ 11 w 81"/>
                    <a:gd name="T9" fmla="*/ 211 h 211"/>
                    <a:gd name="T10" fmla="*/ 70 w 81"/>
                    <a:gd name="T11" fmla="*/ 211 h 211"/>
                    <a:gd name="T12" fmla="*/ 81 w 81"/>
                    <a:gd name="T13" fmla="*/ 200 h 211"/>
                    <a:gd name="T14" fmla="*/ 81 w 81"/>
                    <a:gd name="T15" fmla="*/ 11 h 211"/>
                    <a:gd name="T16" fmla="*/ 70 w 81"/>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211">
                      <a:moveTo>
                        <a:pt x="70" y="0"/>
                      </a:moveTo>
                      <a:cubicBezTo>
                        <a:pt x="11" y="0"/>
                        <a:pt x="11" y="0"/>
                        <a:pt x="11" y="0"/>
                      </a:cubicBezTo>
                      <a:cubicBezTo>
                        <a:pt x="5" y="0"/>
                        <a:pt x="0" y="4"/>
                        <a:pt x="0" y="11"/>
                      </a:cubicBezTo>
                      <a:cubicBezTo>
                        <a:pt x="0" y="200"/>
                        <a:pt x="0" y="200"/>
                        <a:pt x="0" y="200"/>
                      </a:cubicBezTo>
                      <a:cubicBezTo>
                        <a:pt x="0" y="206"/>
                        <a:pt x="5" y="211"/>
                        <a:pt x="11" y="211"/>
                      </a:cubicBezTo>
                      <a:cubicBezTo>
                        <a:pt x="70" y="211"/>
                        <a:pt x="70" y="211"/>
                        <a:pt x="70" y="211"/>
                      </a:cubicBezTo>
                      <a:cubicBezTo>
                        <a:pt x="76" y="211"/>
                        <a:pt x="81" y="206"/>
                        <a:pt x="81" y="200"/>
                      </a:cubicBezTo>
                      <a:cubicBezTo>
                        <a:pt x="81" y="11"/>
                        <a:pt x="81" y="11"/>
                        <a:pt x="81" y="11"/>
                      </a:cubicBezTo>
                      <a:cubicBezTo>
                        <a:pt x="81" y="4"/>
                        <a:pt x="76" y="0"/>
                        <a:pt x="7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25" name="Freeform 34">
                  <a:extLst>
                    <a:ext uri="{FF2B5EF4-FFF2-40B4-BE49-F238E27FC236}">
                      <a16:creationId xmlns:a16="http://schemas.microsoft.com/office/drawing/2014/main" id="{A6C127A4-5EFE-4744-94D3-70E85562E269}"/>
                    </a:ext>
                  </a:extLst>
                </p:cNvPr>
                <p:cNvSpPr>
                  <a:spLocks/>
                </p:cNvSpPr>
                <p:nvPr/>
              </p:nvSpPr>
              <p:spPr bwMode="auto">
                <a:xfrm>
                  <a:off x="5079" y="1877"/>
                  <a:ext cx="10" cy="23"/>
                </a:xfrm>
                <a:custGeom>
                  <a:avLst/>
                  <a:gdLst>
                    <a:gd name="T0" fmla="*/ 71 w 82"/>
                    <a:gd name="T1" fmla="*/ 0 h 211"/>
                    <a:gd name="T2" fmla="*/ 11 w 82"/>
                    <a:gd name="T3" fmla="*/ 0 h 211"/>
                    <a:gd name="T4" fmla="*/ 0 w 82"/>
                    <a:gd name="T5" fmla="*/ 11 h 211"/>
                    <a:gd name="T6" fmla="*/ 0 w 82"/>
                    <a:gd name="T7" fmla="*/ 200 h 211"/>
                    <a:gd name="T8" fmla="*/ 11 w 82"/>
                    <a:gd name="T9" fmla="*/ 211 h 211"/>
                    <a:gd name="T10" fmla="*/ 71 w 82"/>
                    <a:gd name="T11" fmla="*/ 211 h 211"/>
                    <a:gd name="T12" fmla="*/ 82 w 82"/>
                    <a:gd name="T13" fmla="*/ 200 h 211"/>
                    <a:gd name="T14" fmla="*/ 82 w 82"/>
                    <a:gd name="T15" fmla="*/ 11 h 211"/>
                    <a:gd name="T16" fmla="*/ 71 w 82"/>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211">
                      <a:moveTo>
                        <a:pt x="71" y="0"/>
                      </a:moveTo>
                      <a:cubicBezTo>
                        <a:pt x="11" y="0"/>
                        <a:pt x="11" y="0"/>
                        <a:pt x="11" y="0"/>
                      </a:cubicBezTo>
                      <a:cubicBezTo>
                        <a:pt x="5" y="0"/>
                        <a:pt x="0" y="4"/>
                        <a:pt x="0" y="11"/>
                      </a:cubicBezTo>
                      <a:cubicBezTo>
                        <a:pt x="0" y="200"/>
                        <a:pt x="0" y="200"/>
                        <a:pt x="0" y="200"/>
                      </a:cubicBezTo>
                      <a:cubicBezTo>
                        <a:pt x="0" y="206"/>
                        <a:pt x="5" y="211"/>
                        <a:pt x="11" y="211"/>
                      </a:cubicBezTo>
                      <a:cubicBezTo>
                        <a:pt x="71" y="211"/>
                        <a:pt x="71" y="211"/>
                        <a:pt x="71" y="211"/>
                      </a:cubicBezTo>
                      <a:cubicBezTo>
                        <a:pt x="77" y="211"/>
                        <a:pt x="82" y="206"/>
                        <a:pt x="82" y="200"/>
                      </a:cubicBezTo>
                      <a:cubicBezTo>
                        <a:pt x="82" y="11"/>
                        <a:pt x="82" y="11"/>
                        <a:pt x="82" y="11"/>
                      </a:cubicBezTo>
                      <a:cubicBezTo>
                        <a:pt x="82" y="4"/>
                        <a:pt x="77"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26" name="Freeform 35">
                  <a:extLst>
                    <a:ext uri="{FF2B5EF4-FFF2-40B4-BE49-F238E27FC236}">
                      <a16:creationId xmlns:a16="http://schemas.microsoft.com/office/drawing/2014/main" id="{FB305B82-A062-4B78-A95C-0FA66CB6D026}"/>
                    </a:ext>
                  </a:extLst>
                </p:cNvPr>
                <p:cNvSpPr>
                  <a:spLocks/>
                </p:cNvSpPr>
                <p:nvPr/>
              </p:nvSpPr>
              <p:spPr bwMode="auto">
                <a:xfrm>
                  <a:off x="5060" y="1859"/>
                  <a:ext cx="35" cy="28"/>
                </a:xfrm>
                <a:custGeom>
                  <a:avLst/>
                  <a:gdLst>
                    <a:gd name="T0" fmla="*/ 304 w 304"/>
                    <a:gd name="T1" fmla="*/ 0 h 264"/>
                    <a:gd name="T2" fmla="*/ 304 w 304"/>
                    <a:gd name="T3" fmla="*/ 221 h 264"/>
                    <a:gd name="T4" fmla="*/ 261 w 304"/>
                    <a:gd name="T5" fmla="*/ 264 h 264"/>
                    <a:gd name="T6" fmla="*/ 43 w 304"/>
                    <a:gd name="T7" fmla="*/ 264 h 264"/>
                    <a:gd name="T8" fmla="*/ 0 w 304"/>
                    <a:gd name="T9" fmla="*/ 221 h 264"/>
                    <a:gd name="T10" fmla="*/ 0 w 304"/>
                    <a:gd name="T11" fmla="*/ 0 h 264"/>
                    <a:gd name="T12" fmla="*/ 304 w 304"/>
                    <a:gd name="T13" fmla="*/ 0 h 264"/>
                  </a:gdLst>
                  <a:ahLst/>
                  <a:cxnLst>
                    <a:cxn ang="0">
                      <a:pos x="T0" y="T1"/>
                    </a:cxn>
                    <a:cxn ang="0">
                      <a:pos x="T2" y="T3"/>
                    </a:cxn>
                    <a:cxn ang="0">
                      <a:pos x="T4" y="T5"/>
                    </a:cxn>
                    <a:cxn ang="0">
                      <a:pos x="T6" y="T7"/>
                    </a:cxn>
                    <a:cxn ang="0">
                      <a:pos x="T8" y="T9"/>
                    </a:cxn>
                    <a:cxn ang="0">
                      <a:pos x="T10" y="T11"/>
                    </a:cxn>
                    <a:cxn ang="0">
                      <a:pos x="T12" y="T13"/>
                    </a:cxn>
                  </a:cxnLst>
                  <a:rect l="0" t="0" r="r" b="b"/>
                  <a:pathLst>
                    <a:path w="304" h="264">
                      <a:moveTo>
                        <a:pt x="304" y="0"/>
                      </a:moveTo>
                      <a:cubicBezTo>
                        <a:pt x="304" y="221"/>
                        <a:pt x="304" y="221"/>
                        <a:pt x="304" y="221"/>
                      </a:cubicBezTo>
                      <a:cubicBezTo>
                        <a:pt x="304" y="244"/>
                        <a:pt x="285" y="264"/>
                        <a:pt x="261" y="264"/>
                      </a:cubicBezTo>
                      <a:cubicBezTo>
                        <a:pt x="43" y="264"/>
                        <a:pt x="43" y="264"/>
                        <a:pt x="43" y="264"/>
                      </a:cubicBezTo>
                      <a:cubicBezTo>
                        <a:pt x="20" y="264"/>
                        <a:pt x="0" y="244"/>
                        <a:pt x="0" y="221"/>
                      </a:cubicBezTo>
                      <a:cubicBezTo>
                        <a:pt x="0" y="0"/>
                        <a:pt x="0" y="0"/>
                        <a:pt x="0" y="0"/>
                      </a:cubicBezTo>
                      <a:lnTo>
                        <a:pt x="30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27" name="Freeform 36">
                  <a:extLst>
                    <a:ext uri="{FF2B5EF4-FFF2-40B4-BE49-F238E27FC236}">
                      <a16:creationId xmlns:a16="http://schemas.microsoft.com/office/drawing/2014/main" id="{03A5A1E9-B547-455C-A2AD-4B6FD8CE3C24}"/>
                    </a:ext>
                  </a:extLst>
                </p:cNvPr>
                <p:cNvSpPr>
                  <a:spLocks noEditPoints="1"/>
                </p:cNvSpPr>
                <p:nvPr/>
              </p:nvSpPr>
              <p:spPr bwMode="auto">
                <a:xfrm>
                  <a:off x="5060" y="1845"/>
                  <a:ext cx="35" cy="13"/>
                </a:xfrm>
                <a:custGeom>
                  <a:avLst/>
                  <a:gdLst>
                    <a:gd name="T0" fmla="*/ 152 w 304"/>
                    <a:gd name="T1" fmla="*/ 0 h 118"/>
                    <a:gd name="T2" fmla="*/ 0 w 304"/>
                    <a:gd name="T3" fmla="*/ 118 h 118"/>
                    <a:gd name="T4" fmla="*/ 304 w 304"/>
                    <a:gd name="T5" fmla="*/ 118 h 118"/>
                    <a:gd name="T6" fmla="*/ 152 w 304"/>
                    <a:gd name="T7" fmla="*/ 0 h 118"/>
                    <a:gd name="T8" fmla="*/ 90 w 304"/>
                    <a:gd name="T9" fmla="*/ 79 h 118"/>
                    <a:gd name="T10" fmla="*/ 72 w 304"/>
                    <a:gd name="T11" fmla="*/ 61 h 118"/>
                    <a:gd name="T12" fmla="*/ 90 w 304"/>
                    <a:gd name="T13" fmla="*/ 43 h 118"/>
                    <a:gd name="T14" fmla="*/ 108 w 304"/>
                    <a:gd name="T15" fmla="*/ 61 h 118"/>
                    <a:gd name="T16" fmla="*/ 90 w 304"/>
                    <a:gd name="T17" fmla="*/ 79 h 118"/>
                    <a:gd name="T18" fmla="*/ 214 w 304"/>
                    <a:gd name="T19" fmla="*/ 79 h 118"/>
                    <a:gd name="T20" fmla="*/ 196 w 304"/>
                    <a:gd name="T21" fmla="*/ 61 h 118"/>
                    <a:gd name="T22" fmla="*/ 214 w 304"/>
                    <a:gd name="T23" fmla="*/ 43 h 118"/>
                    <a:gd name="T24" fmla="*/ 233 w 304"/>
                    <a:gd name="T25" fmla="*/ 61 h 118"/>
                    <a:gd name="T26" fmla="*/ 214 w 304"/>
                    <a:gd name="T27" fmla="*/ 79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4" h="118">
                      <a:moveTo>
                        <a:pt x="152" y="0"/>
                      </a:moveTo>
                      <a:cubicBezTo>
                        <a:pt x="68" y="0"/>
                        <a:pt x="0" y="53"/>
                        <a:pt x="0" y="118"/>
                      </a:cubicBezTo>
                      <a:cubicBezTo>
                        <a:pt x="304" y="118"/>
                        <a:pt x="304" y="118"/>
                        <a:pt x="304" y="118"/>
                      </a:cubicBezTo>
                      <a:cubicBezTo>
                        <a:pt x="304" y="53"/>
                        <a:pt x="236" y="0"/>
                        <a:pt x="152" y="0"/>
                      </a:cubicBezTo>
                      <a:close/>
                      <a:moveTo>
                        <a:pt x="90" y="79"/>
                      </a:moveTo>
                      <a:cubicBezTo>
                        <a:pt x="80" y="79"/>
                        <a:pt x="72" y="71"/>
                        <a:pt x="72" y="61"/>
                      </a:cubicBezTo>
                      <a:cubicBezTo>
                        <a:pt x="72" y="51"/>
                        <a:pt x="80" y="43"/>
                        <a:pt x="90" y="43"/>
                      </a:cubicBezTo>
                      <a:cubicBezTo>
                        <a:pt x="100" y="43"/>
                        <a:pt x="108" y="51"/>
                        <a:pt x="108" y="61"/>
                      </a:cubicBezTo>
                      <a:cubicBezTo>
                        <a:pt x="108" y="71"/>
                        <a:pt x="100" y="79"/>
                        <a:pt x="90" y="79"/>
                      </a:cubicBezTo>
                      <a:close/>
                      <a:moveTo>
                        <a:pt x="214" y="79"/>
                      </a:moveTo>
                      <a:cubicBezTo>
                        <a:pt x="204" y="79"/>
                        <a:pt x="196" y="71"/>
                        <a:pt x="196" y="61"/>
                      </a:cubicBezTo>
                      <a:cubicBezTo>
                        <a:pt x="196" y="51"/>
                        <a:pt x="204" y="43"/>
                        <a:pt x="214" y="43"/>
                      </a:cubicBezTo>
                      <a:cubicBezTo>
                        <a:pt x="224" y="43"/>
                        <a:pt x="233" y="51"/>
                        <a:pt x="233" y="61"/>
                      </a:cubicBezTo>
                      <a:cubicBezTo>
                        <a:pt x="233" y="71"/>
                        <a:pt x="224" y="79"/>
                        <a:pt x="214"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28" name="Freeform 37">
                  <a:extLst>
                    <a:ext uri="{FF2B5EF4-FFF2-40B4-BE49-F238E27FC236}">
                      <a16:creationId xmlns:a16="http://schemas.microsoft.com/office/drawing/2014/main" id="{AE1ECA9A-BD9D-458D-9050-3FEB9106C6C2}"/>
                    </a:ext>
                  </a:extLst>
                </p:cNvPr>
                <p:cNvSpPr>
                  <a:spLocks/>
                </p:cNvSpPr>
                <p:nvPr/>
              </p:nvSpPr>
              <p:spPr bwMode="auto">
                <a:xfrm>
                  <a:off x="5064" y="1841"/>
                  <a:ext cx="10" cy="10"/>
                </a:xfrm>
                <a:custGeom>
                  <a:avLst/>
                  <a:gdLst>
                    <a:gd name="T0" fmla="*/ 79 w 85"/>
                    <a:gd name="T1" fmla="*/ 71 h 101"/>
                    <a:gd name="T2" fmla="*/ 40 w 85"/>
                    <a:gd name="T3" fmla="*/ 12 h 101"/>
                    <a:gd name="T4" fmla="*/ 12 w 85"/>
                    <a:gd name="T5" fmla="*/ 7 h 101"/>
                    <a:gd name="T6" fmla="*/ 6 w 85"/>
                    <a:gd name="T7" fmla="*/ 35 h 101"/>
                    <a:gd name="T8" fmla="*/ 42 w 85"/>
                    <a:gd name="T9" fmla="*/ 89 h 101"/>
                    <a:gd name="T10" fmla="*/ 53 w 85"/>
                    <a:gd name="T11" fmla="*/ 85 h 101"/>
                    <a:gd name="T12" fmla="*/ 71 w 85"/>
                    <a:gd name="T13" fmla="*/ 101 h 101"/>
                    <a:gd name="T14" fmla="*/ 73 w 85"/>
                    <a:gd name="T15" fmla="*/ 100 h 101"/>
                    <a:gd name="T16" fmla="*/ 79 w 85"/>
                    <a:gd name="T17" fmla="*/ 7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01">
                      <a:moveTo>
                        <a:pt x="79" y="71"/>
                      </a:moveTo>
                      <a:cubicBezTo>
                        <a:pt x="40" y="12"/>
                        <a:pt x="40" y="12"/>
                        <a:pt x="40" y="12"/>
                      </a:cubicBezTo>
                      <a:cubicBezTo>
                        <a:pt x="34" y="3"/>
                        <a:pt x="21" y="0"/>
                        <a:pt x="12" y="7"/>
                      </a:cubicBezTo>
                      <a:cubicBezTo>
                        <a:pt x="3" y="13"/>
                        <a:pt x="0" y="25"/>
                        <a:pt x="6" y="35"/>
                      </a:cubicBezTo>
                      <a:cubicBezTo>
                        <a:pt x="42" y="89"/>
                        <a:pt x="42" y="89"/>
                        <a:pt x="42" y="89"/>
                      </a:cubicBezTo>
                      <a:cubicBezTo>
                        <a:pt x="45" y="86"/>
                        <a:pt x="49" y="85"/>
                        <a:pt x="53" y="85"/>
                      </a:cubicBezTo>
                      <a:cubicBezTo>
                        <a:pt x="63" y="85"/>
                        <a:pt x="70" y="92"/>
                        <a:pt x="71" y="101"/>
                      </a:cubicBezTo>
                      <a:cubicBezTo>
                        <a:pt x="72" y="100"/>
                        <a:pt x="73" y="100"/>
                        <a:pt x="73" y="100"/>
                      </a:cubicBezTo>
                      <a:cubicBezTo>
                        <a:pt x="82" y="93"/>
                        <a:pt x="85" y="81"/>
                        <a:pt x="7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29" name="Freeform 38">
                  <a:extLst>
                    <a:ext uri="{FF2B5EF4-FFF2-40B4-BE49-F238E27FC236}">
                      <a16:creationId xmlns:a16="http://schemas.microsoft.com/office/drawing/2014/main" id="{70F10EC9-8D8B-4F89-84D6-A89B564C9B0B}"/>
                    </a:ext>
                  </a:extLst>
                </p:cNvPr>
                <p:cNvSpPr>
                  <a:spLocks/>
                </p:cNvSpPr>
                <p:nvPr/>
              </p:nvSpPr>
              <p:spPr bwMode="auto">
                <a:xfrm>
                  <a:off x="5081" y="1841"/>
                  <a:ext cx="10" cy="10"/>
                </a:xfrm>
                <a:custGeom>
                  <a:avLst/>
                  <a:gdLst>
                    <a:gd name="T0" fmla="*/ 73 w 85"/>
                    <a:gd name="T1" fmla="*/ 7 h 101"/>
                    <a:gd name="T2" fmla="*/ 44 w 85"/>
                    <a:gd name="T3" fmla="*/ 12 h 101"/>
                    <a:gd name="T4" fmla="*/ 6 w 85"/>
                    <a:gd name="T5" fmla="*/ 71 h 101"/>
                    <a:gd name="T6" fmla="*/ 12 w 85"/>
                    <a:gd name="T7" fmla="*/ 100 h 101"/>
                    <a:gd name="T8" fmla="*/ 13 w 85"/>
                    <a:gd name="T9" fmla="*/ 101 h 101"/>
                    <a:gd name="T10" fmla="*/ 31 w 85"/>
                    <a:gd name="T11" fmla="*/ 85 h 101"/>
                    <a:gd name="T12" fmla="*/ 43 w 85"/>
                    <a:gd name="T13" fmla="*/ 89 h 101"/>
                    <a:gd name="T14" fmla="*/ 78 w 85"/>
                    <a:gd name="T15" fmla="*/ 35 h 101"/>
                    <a:gd name="T16" fmla="*/ 73 w 85"/>
                    <a:gd name="T17" fmla="*/ 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01">
                      <a:moveTo>
                        <a:pt x="73" y="7"/>
                      </a:moveTo>
                      <a:cubicBezTo>
                        <a:pt x="63" y="0"/>
                        <a:pt x="51" y="3"/>
                        <a:pt x="44" y="12"/>
                      </a:cubicBezTo>
                      <a:cubicBezTo>
                        <a:pt x="6" y="71"/>
                        <a:pt x="6" y="71"/>
                        <a:pt x="6" y="71"/>
                      </a:cubicBezTo>
                      <a:cubicBezTo>
                        <a:pt x="0" y="81"/>
                        <a:pt x="2" y="93"/>
                        <a:pt x="12" y="100"/>
                      </a:cubicBezTo>
                      <a:cubicBezTo>
                        <a:pt x="12" y="100"/>
                        <a:pt x="13" y="100"/>
                        <a:pt x="13" y="101"/>
                      </a:cubicBezTo>
                      <a:cubicBezTo>
                        <a:pt x="15" y="92"/>
                        <a:pt x="22" y="85"/>
                        <a:pt x="31" y="85"/>
                      </a:cubicBezTo>
                      <a:cubicBezTo>
                        <a:pt x="36" y="85"/>
                        <a:pt x="40" y="86"/>
                        <a:pt x="43" y="89"/>
                      </a:cubicBezTo>
                      <a:cubicBezTo>
                        <a:pt x="78" y="35"/>
                        <a:pt x="78" y="35"/>
                        <a:pt x="78" y="35"/>
                      </a:cubicBezTo>
                      <a:cubicBezTo>
                        <a:pt x="85" y="25"/>
                        <a:pt x="82" y="13"/>
                        <a:pt x="7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1220" name="CellPhone_E8EA">
                <a:extLst>
                  <a:ext uri="{FF2B5EF4-FFF2-40B4-BE49-F238E27FC236}">
                    <a16:creationId xmlns:a16="http://schemas.microsoft.com/office/drawing/2014/main" id="{4BB6482E-191E-486C-8488-4BE463914A8E}"/>
                  </a:ext>
                </a:extLst>
              </p:cNvPr>
              <p:cNvSpPr>
                <a:spLocks noChangeAspect="1" noEditPoints="1"/>
              </p:cNvSpPr>
              <p:nvPr/>
            </p:nvSpPr>
            <p:spPr bwMode="auto">
              <a:xfrm>
                <a:off x="6490923" y="1610486"/>
                <a:ext cx="211864" cy="353049"/>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4224"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cxnSp>
            <p:nvCxnSpPr>
              <p:cNvPr id="1221" name="Straight Connector 1220">
                <a:extLst>
                  <a:ext uri="{FF2B5EF4-FFF2-40B4-BE49-F238E27FC236}">
                    <a16:creationId xmlns:a16="http://schemas.microsoft.com/office/drawing/2014/main" id="{D31ABFB9-5BE5-4170-A39F-D9B6251ED434}"/>
                  </a:ext>
                </a:extLst>
              </p:cNvPr>
              <p:cNvCxnSpPr>
                <a:cxnSpLocks/>
              </p:cNvCxnSpPr>
              <p:nvPr/>
            </p:nvCxnSpPr>
            <p:spPr>
              <a:xfrm>
                <a:off x="6573314" y="1916461"/>
                <a:ext cx="47081"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196" name="Group 1195">
              <a:extLst>
                <a:ext uri="{FF2B5EF4-FFF2-40B4-BE49-F238E27FC236}">
                  <a16:creationId xmlns:a16="http://schemas.microsoft.com/office/drawing/2014/main" id="{E2538570-42F4-4969-86FC-D76E7FB6F23C}"/>
                </a:ext>
              </a:extLst>
            </p:cNvPr>
            <p:cNvGrpSpPr/>
            <p:nvPr/>
          </p:nvGrpSpPr>
          <p:grpSpPr>
            <a:xfrm>
              <a:off x="463024" y="4882627"/>
              <a:ext cx="93897" cy="93896"/>
              <a:chOff x="-160990" y="5259439"/>
              <a:chExt cx="109394" cy="109393"/>
            </a:xfrm>
          </p:grpSpPr>
          <p:sp>
            <p:nvSpPr>
              <p:cNvPr id="1216" name="Oval 1215">
                <a:extLst>
                  <a:ext uri="{FF2B5EF4-FFF2-40B4-BE49-F238E27FC236}">
                    <a16:creationId xmlns:a16="http://schemas.microsoft.com/office/drawing/2014/main" id="{E6D4D31B-DAD7-478E-BA2E-1A11E875817D}"/>
                  </a:ext>
                </a:extLst>
              </p:cNvPr>
              <p:cNvSpPr/>
              <p:nvPr/>
            </p:nvSpPr>
            <p:spPr bwMode="auto">
              <a:xfrm>
                <a:off x="-160990" y="5259439"/>
                <a:ext cx="109394" cy="109393"/>
              </a:xfrm>
              <a:prstGeom prst="ellipse">
                <a:avLst/>
              </a:prstGeom>
              <a:solidFill>
                <a:schemeClr val="bg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17" name="Commitments_EC4D">
                <a:extLst>
                  <a:ext uri="{FF2B5EF4-FFF2-40B4-BE49-F238E27FC236}">
                    <a16:creationId xmlns:a16="http://schemas.microsoft.com/office/drawing/2014/main" id="{B067892C-2A6E-4599-848A-DAFE7F8CBACD}"/>
                  </a:ext>
                </a:extLst>
              </p:cNvPr>
              <p:cNvSpPr>
                <a:spLocks noChangeAspect="1" noEditPoints="1"/>
              </p:cNvSpPr>
              <p:nvPr/>
            </p:nvSpPr>
            <p:spPr bwMode="auto">
              <a:xfrm>
                <a:off x="-151210" y="5279589"/>
                <a:ext cx="89835" cy="69092"/>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6350"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1197" name="Group 1196">
              <a:extLst>
                <a:ext uri="{FF2B5EF4-FFF2-40B4-BE49-F238E27FC236}">
                  <a16:creationId xmlns:a16="http://schemas.microsoft.com/office/drawing/2014/main" id="{80491AD3-D921-4C75-B7BF-AD61912AB5E2}"/>
                </a:ext>
              </a:extLst>
            </p:cNvPr>
            <p:cNvGrpSpPr/>
            <p:nvPr/>
          </p:nvGrpSpPr>
          <p:grpSpPr>
            <a:xfrm>
              <a:off x="1316431" y="4878196"/>
              <a:ext cx="93897" cy="93896"/>
              <a:chOff x="-160990" y="5259439"/>
              <a:chExt cx="109394" cy="109393"/>
            </a:xfrm>
          </p:grpSpPr>
          <p:sp>
            <p:nvSpPr>
              <p:cNvPr id="1214" name="Oval 1213">
                <a:extLst>
                  <a:ext uri="{FF2B5EF4-FFF2-40B4-BE49-F238E27FC236}">
                    <a16:creationId xmlns:a16="http://schemas.microsoft.com/office/drawing/2014/main" id="{D3F39461-C1A6-40B2-9BF2-8DBD6EBAF1A7}"/>
                  </a:ext>
                </a:extLst>
              </p:cNvPr>
              <p:cNvSpPr/>
              <p:nvPr/>
            </p:nvSpPr>
            <p:spPr bwMode="auto">
              <a:xfrm>
                <a:off x="-160990" y="5259439"/>
                <a:ext cx="109394" cy="109393"/>
              </a:xfrm>
              <a:prstGeom prst="ellipse">
                <a:avLst/>
              </a:prstGeom>
              <a:solidFill>
                <a:schemeClr val="bg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15" name="Commitments_EC4D">
                <a:extLst>
                  <a:ext uri="{FF2B5EF4-FFF2-40B4-BE49-F238E27FC236}">
                    <a16:creationId xmlns:a16="http://schemas.microsoft.com/office/drawing/2014/main" id="{3AEAA18C-2CE5-49D8-9A7C-E08D6247D18E}"/>
                  </a:ext>
                </a:extLst>
              </p:cNvPr>
              <p:cNvSpPr>
                <a:spLocks noChangeAspect="1" noEditPoints="1"/>
              </p:cNvSpPr>
              <p:nvPr/>
            </p:nvSpPr>
            <p:spPr bwMode="auto">
              <a:xfrm>
                <a:off x="-151210" y="5279589"/>
                <a:ext cx="89835" cy="69092"/>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6350"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1198" name="Group 1197">
              <a:extLst>
                <a:ext uri="{FF2B5EF4-FFF2-40B4-BE49-F238E27FC236}">
                  <a16:creationId xmlns:a16="http://schemas.microsoft.com/office/drawing/2014/main" id="{95F2FD2D-0D55-4F81-8F79-440519B5FF0C}"/>
                </a:ext>
              </a:extLst>
            </p:cNvPr>
            <p:cNvGrpSpPr/>
            <p:nvPr/>
          </p:nvGrpSpPr>
          <p:grpSpPr>
            <a:xfrm>
              <a:off x="1492115" y="4797767"/>
              <a:ext cx="93897" cy="93896"/>
              <a:chOff x="-160990" y="5259439"/>
              <a:chExt cx="109394" cy="109393"/>
            </a:xfrm>
          </p:grpSpPr>
          <p:sp>
            <p:nvSpPr>
              <p:cNvPr id="1212" name="Oval 1211">
                <a:extLst>
                  <a:ext uri="{FF2B5EF4-FFF2-40B4-BE49-F238E27FC236}">
                    <a16:creationId xmlns:a16="http://schemas.microsoft.com/office/drawing/2014/main" id="{A2CB52B8-D088-4842-A565-70D4CB3F5DD7}"/>
                  </a:ext>
                </a:extLst>
              </p:cNvPr>
              <p:cNvSpPr/>
              <p:nvPr/>
            </p:nvSpPr>
            <p:spPr bwMode="auto">
              <a:xfrm>
                <a:off x="-160990" y="5259439"/>
                <a:ext cx="109394" cy="109393"/>
              </a:xfrm>
              <a:prstGeom prst="ellipse">
                <a:avLst/>
              </a:prstGeom>
              <a:solidFill>
                <a:schemeClr val="bg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13" name="Commitments_EC4D">
                <a:extLst>
                  <a:ext uri="{FF2B5EF4-FFF2-40B4-BE49-F238E27FC236}">
                    <a16:creationId xmlns:a16="http://schemas.microsoft.com/office/drawing/2014/main" id="{72A31FB6-CA44-469E-9F43-613D369EE360}"/>
                  </a:ext>
                </a:extLst>
              </p:cNvPr>
              <p:cNvSpPr>
                <a:spLocks noChangeAspect="1" noEditPoints="1"/>
              </p:cNvSpPr>
              <p:nvPr/>
            </p:nvSpPr>
            <p:spPr bwMode="auto">
              <a:xfrm>
                <a:off x="-151210" y="5279589"/>
                <a:ext cx="89835" cy="69092"/>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6350"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1199" name="Freeform 6">
              <a:extLst>
                <a:ext uri="{FF2B5EF4-FFF2-40B4-BE49-F238E27FC236}">
                  <a16:creationId xmlns:a16="http://schemas.microsoft.com/office/drawing/2014/main" id="{43A32CD9-B781-4D15-BA2A-944CD909D18E}"/>
                </a:ext>
              </a:extLst>
            </p:cNvPr>
            <p:cNvSpPr>
              <a:spLocks noEditPoints="1"/>
            </p:cNvSpPr>
            <p:nvPr/>
          </p:nvSpPr>
          <p:spPr bwMode="auto">
            <a:xfrm>
              <a:off x="1513972" y="4879327"/>
              <a:ext cx="86543" cy="8562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06" tIns="146165" rIns="182706" bIns="146165" numCol="1" spcCol="0" rtlCol="0" fromWordArt="0" anchor="t" anchorCtr="0" forceAA="0" compatLnSpc="1">
              <a:prstTxWarp prst="textNoShape">
                <a:avLst/>
              </a:prstTxWarp>
              <a:noAutofit/>
            </a:bodyPr>
            <a:lstStyle/>
            <a:p>
              <a:pPr marL="0" marR="0" lvl="0" indent="0" algn="ctr" defTabSz="913111" rtl="0" eaLnBrk="1" fontAlgn="base" latinLnBrk="0" hangingPunct="1">
                <a:lnSpc>
                  <a:spcPct val="90000"/>
                </a:lnSpc>
                <a:spcBef>
                  <a:spcPct val="0"/>
                </a:spcBef>
                <a:spcAft>
                  <a:spcPct val="0"/>
                </a:spcAft>
                <a:buClrTx/>
                <a:buSzTx/>
                <a:buFontTx/>
                <a:buNone/>
                <a:tabLst/>
                <a:defRPr/>
              </a:pPr>
              <a:endParaRPr kumimoji="0" lang="en-US" sz="1998" b="0" i="0" u="none" strike="noStrike" kern="1200" cap="none" spc="-50" normalizeH="0" baseline="0" noProof="0">
                <a:ln>
                  <a:noFill/>
                </a:ln>
                <a:gradFill>
                  <a:gsLst>
                    <a:gs pos="1250">
                      <a:srgbClr val="EFEFEF"/>
                    </a:gs>
                    <a:gs pos="10417">
                      <a:srgbClr val="EFEFEF"/>
                    </a:gs>
                  </a:gsLst>
                  <a:lin ang="5400000" scaled="0"/>
                </a:gradFill>
                <a:effectLst/>
                <a:uLnTx/>
                <a:uFillTx/>
                <a:latin typeface="Segoe UI Light"/>
                <a:ea typeface="+mn-ea"/>
                <a:cs typeface="+mn-cs"/>
              </a:endParaRPr>
            </a:p>
          </p:txBody>
        </p:sp>
        <p:sp>
          <p:nvSpPr>
            <p:cNvPr id="1200" name="Rectangle 1199">
              <a:hlinkClick r:id="rId105" tooltip="Secure score is like a credit score for security. It assesses regular activities and security settings, assigns a score, and helps you plan to mitigate your risks. Supports Office 365 and Windows 10. "/>
              <a:extLst>
                <a:ext uri="{FF2B5EF4-FFF2-40B4-BE49-F238E27FC236}">
                  <a16:creationId xmlns:a16="http://schemas.microsoft.com/office/drawing/2014/main" id="{9E065EC1-E77C-4943-87E6-D0900E9E6858}"/>
                </a:ext>
              </a:extLst>
            </p:cNvPr>
            <p:cNvSpPr/>
            <p:nvPr/>
          </p:nvSpPr>
          <p:spPr>
            <a:xfrm>
              <a:off x="351610" y="5057913"/>
              <a:ext cx="529155" cy="255324"/>
            </a:xfrm>
            <a:prstGeom prst="rect">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5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Secure Score</a:t>
              </a:r>
            </a:p>
          </p:txBody>
        </p:sp>
        <p:sp>
          <p:nvSpPr>
            <p:cNvPr id="1201" name="Rectangle 1200">
              <a:hlinkClick r:id="rId106" tooltip="Threat analytics helps you continually assess and control risk exposure to threats like Spectre and Meltdown. "/>
              <a:extLst>
                <a:ext uri="{FF2B5EF4-FFF2-40B4-BE49-F238E27FC236}">
                  <a16:creationId xmlns:a16="http://schemas.microsoft.com/office/drawing/2014/main" id="{BE8782A5-0ED6-4D65-ABF1-A60AFAC56C63}"/>
                </a:ext>
              </a:extLst>
            </p:cNvPr>
            <p:cNvSpPr/>
            <p:nvPr/>
          </p:nvSpPr>
          <p:spPr>
            <a:xfrm>
              <a:off x="1035249" y="5053606"/>
              <a:ext cx="593697" cy="255324"/>
            </a:xfrm>
            <a:prstGeom prst="rect">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5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Threat Analytics</a:t>
              </a:r>
            </a:p>
          </p:txBody>
        </p:sp>
        <p:cxnSp>
          <p:nvCxnSpPr>
            <p:cNvPr id="1202" name="Connector: Elbow 1201">
              <a:extLst>
                <a:ext uri="{FF2B5EF4-FFF2-40B4-BE49-F238E27FC236}">
                  <a16:creationId xmlns:a16="http://schemas.microsoft.com/office/drawing/2014/main" id="{EA6EA251-A082-4847-9C2C-A2E7918F8012}"/>
                </a:ext>
              </a:extLst>
            </p:cNvPr>
            <p:cNvCxnSpPr>
              <a:cxnSpLocks/>
              <a:stCxn id="1200" idx="0"/>
              <a:endCxn id="1206" idx="2"/>
            </p:cNvCxnSpPr>
            <p:nvPr/>
          </p:nvCxnSpPr>
          <p:spPr>
            <a:xfrm rot="5400000" flipH="1" flipV="1">
              <a:off x="638912" y="4915887"/>
              <a:ext cx="119302" cy="164751"/>
            </a:xfrm>
            <a:prstGeom prst="bentConnector3">
              <a:avLst>
                <a:gd name="adj1" fmla="val 36156"/>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203" name="Connector: Elbow 1202">
              <a:extLst>
                <a:ext uri="{FF2B5EF4-FFF2-40B4-BE49-F238E27FC236}">
                  <a16:creationId xmlns:a16="http://schemas.microsoft.com/office/drawing/2014/main" id="{777A6124-8E43-47C8-9900-82DFB4B8432B}"/>
                </a:ext>
              </a:extLst>
            </p:cNvPr>
            <p:cNvCxnSpPr>
              <a:cxnSpLocks/>
              <a:stCxn id="1201" idx="0"/>
              <a:endCxn id="1206" idx="2"/>
            </p:cNvCxnSpPr>
            <p:nvPr/>
          </p:nvCxnSpPr>
          <p:spPr>
            <a:xfrm rot="16200000" flipV="1">
              <a:off x="999022" y="4720529"/>
              <a:ext cx="114995" cy="551159"/>
            </a:xfrm>
            <a:prstGeom prst="bentConnector3">
              <a:avLst>
                <a:gd name="adj1" fmla="val 32882"/>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cxnSp>
        <p:grpSp>
          <p:nvGrpSpPr>
            <p:cNvPr id="1204" name="Group 1203">
              <a:extLst>
                <a:ext uri="{FF2B5EF4-FFF2-40B4-BE49-F238E27FC236}">
                  <a16:creationId xmlns:a16="http://schemas.microsoft.com/office/drawing/2014/main" id="{319BF5A2-0A47-46F8-95B5-4823AD06C1AA}"/>
                </a:ext>
              </a:extLst>
            </p:cNvPr>
            <p:cNvGrpSpPr/>
            <p:nvPr/>
          </p:nvGrpSpPr>
          <p:grpSpPr>
            <a:xfrm>
              <a:off x="678533" y="4814224"/>
              <a:ext cx="204812" cy="156967"/>
              <a:chOff x="7398246" y="1610486"/>
              <a:chExt cx="498447" cy="382007"/>
            </a:xfrm>
          </p:grpSpPr>
          <p:sp>
            <p:nvSpPr>
              <p:cNvPr id="1205" name="monitor">
                <a:extLst>
                  <a:ext uri="{FF2B5EF4-FFF2-40B4-BE49-F238E27FC236}">
                    <a16:creationId xmlns:a16="http://schemas.microsoft.com/office/drawing/2014/main" id="{38351BFF-C6B1-4D55-819A-68E01D3FC3F8}"/>
                  </a:ext>
                </a:extLst>
              </p:cNvPr>
              <p:cNvSpPr>
                <a:spLocks noChangeAspect="1" noEditPoints="1"/>
              </p:cNvSpPr>
              <p:nvPr/>
            </p:nvSpPr>
            <p:spPr bwMode="auto">
              <a:xfrm>
                <a:off x="7398246" y="1610486"/>
                <a:ext cx="498447" cy="382007"/>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06" name="Rectangle 1205">
                <a:extLst>
                  <a:ext uri="{FF2B5EF4-FFF2-40B4-BE49-F238E27FC236}">
                    <a16:creationId xmlns:a16="http://schemas.microsoft.com/office/drawing/2014/main" id="{F3D9B310-852F-4104-A86B-71C2DAC45D9D}"/>
                  </a:ext>
                </a:extLst>
              </p:cNvPr>
              <p:cNvSpPr/>
              <p:nvPr/>
            </p:nvSpPr>
            <p:spPr bwMode="auto">
              <a:xfrm>
                <a:off x="7398246" y="1610486"/>
                <a:ext cx="498447" cy="30271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207" name="Group 11">
                <a:extLst>
                  <a:ext uri="{FF2B5EF4-FFF2-40B4-BE49-F238E27FC236}">
                    <a16:creationId xmlns:a16="http://schemas.microsoft.com/office/drawing/2014/main" id="{A789304F-0DE1-4E86-9C44-21EC611B80A5}"/>
                  </a:ext>
                </a:extLst>
              </p:cNvPr>
              <p:cNvGrpSpPr>
                <a:grpSpLocks noChangeAspect="1"/>
              </p:cNvGrpSpPr>
              <p:nvPr/>
            </p:nvGrpSpPr>
            <p:grpSpPr bwMode="auto">
              <a:xfrm>
                <a:off x="7581678" y="1714920"/>
                <a:ext cx="111860" cy="111860"/>
                <a:chOff x="5664" y="1835"/>
                <a:chExt cx="73" cy="73"/>
              </a:xfrm>
              <a:solidFill>
                <a:schemeClr val="bg1"/>
              </a:solidFill>
            </p:grpSpPr>
            <p:sp>
              <p:nvSpPr>
                <p:cNvPr id="1208" name="Freeform 12">
                  <a:extLst>
                    <a:ext uri="{FF2B5EF4-FFF2-40B4-BE49-F238E27FC236}">
                      <a16:creationId xmlns:a16="http://schemas.microsoft.com/office/drawing/2014/main" id="{F1B3A51F-051A-41E9-A8A0-2F4B6A1C3B65}"/>
                    </a:ext>
                  </a:extLst>
                </p:cNvPr>
                <p:cNvSpPr>
                  <a:spLocks/>
                </p:cNvSpPr>
                <p:nvPr/>
              </p:nvSpPr>
              <p:spPr bwMode="auto">
                <a:xfrm>
                  <a:off x="5696" y="1835"/>
                  <a:ext cx="41" cy="35"/>
                </a:xfrm>
                <a:custGeom>
                  <a:avLst/>
                  <a:gdLst>
                    <a:gd name="T0" fmla="*/ 41 w 41"/>
                    <a:gd name="T1" fmla="*/ 35 h 35"/>
                    <a:gd name="T2" fmla="*/ 41 w 41"/>
                    <a:gd name="T3" fmla="*/ 0 h 35"/>
                    <a:gd name="T4" fmla="*/ 0 w 41"/>
                    <a:gd name="T5" fmla="*/ 6 h 35"/>
                    <a:gd name="T6" fmla="*/ 0 w 41"/>
                    <a:gd name="T7" fmla="*/ 35 h 35"/>
                    <a:gd name="T8" fmla="*/ 41 w 41"/>
                    <a:gd name="T9" fmla="*/ 35 h 35"/>
                  </a:gdLst>
                  <a:ahLst/>
                  <a:cxnLst>
                    <a:cxn ang="0">
                      <a:pos x="T0" y="T1"/>
                    </a:cxn>
                    <a:cxn ang="0">
                      <a:pos x="T2" y="T3"/>
                    </a:cxn>
                    <a:cxn ang="0">
                      <a:pos x="T4" y="T5"/>
                    </a:cxn>
                    <a:cxn ang="0">
                      <a:pos x="T6" y="T7"/>
                    </a:cxn>
                    <a:cxn ang="0">
                      <a:pos x="T8" y="T9"/>
                    </a:cxn>
                  </a:cxnLst>
                  <a:rect l="0" t="0" r="r" b="b"/>
                  <a:pathLst>
                    <a:path w="41" h="35">
                      <a:moveTo>
                        <a:pt x="41" y="35"/>
                      </a:moveTo>
                      <a:lnTo>
                        <a:pt x="41" y="0"/>
                      </a:lnTo>
                      <a:lnTo>
                        <a:pt x="0" y="6"/>
                      </a:lnTo>
                      <a:lnTo>
                        <a:pt x="0" y="35"/>
                      </a:lnTo>
                      <a:lnTo>
                        <a:pt x="41"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09" name="Freeform 13">
                  <a:extLst>
                    <a:ext uri="{FF2B5EF4-FFF2-40B4-BE49-F238E27FC236}">
                      <a16:creationId xmlns:a16="http://schemas.microsoft.com/office/drawing/2014/main" id="{57D48171-EACE-45AC-8FDC-3D1077708412}"/>
                    </a:ext>
                  </a:extLst>
                </p:cNvPr>
                <p:cNvSpPr>
                  <a:spLocks/>
                </p:cNvSpPr>
                <p:nvPr/>
              </p:nvSpPr>
              <p:spPr bwMode="auto">
                <a:xfrm>
                  <a:off x="5664" y="1841"/>
                  <a:ext cx="30" cy="29"/>
                </a:xfrm>
                <a:custGeom>
                  <a:avLst/>
                  <a:gdLst>
                    <a:gd name="T0" fmla="*/ 30 w 30"/>
                    <a:gd name="T1" fmla="*/ 0 h 29"/>
                    <a:gd name="T2" fmla="*/ 0 w 30"/>
                    <a:gd name="T3" fmla="*/ 5 h 29"/>
                    <a:gd name="T4" fmla="*/ 0 w 30"/>
                    <a:gd name="T5" fmla="*/ 29 h 29"/>
                    <a:gd name="T6" fmla="*/ 30 w 30"/>
                    <a:gd name="T7" fmla="*/ 29 h 29"/>
                    <a:gd name="T8" fmla="*/ 30 w 30"/>
                    <a:gd name="T9" fmla="*/ 0 h 29"/>
                  </a:gdLst>
                  <a:ahLst/>
                  <a:cxnLst>
                    <a:cxn ang="0">
                      <a:pos x="T0" y="T1"/>
                    </a:cxn>
                    <a:cxn ang="0">
                      <a:pos x="T2" y="T3"/>
                    </a:cxn>
                    <a:cxn ang="0">
                      <a:pos x="T4" y="T5"/>
                    </a:cxn>
                    <a:cxn ang="0">
                      <a:pos x="T6" y="T7"/>
                    </a:cxn>
                    <a:cxn ang="0">
                      <a:pos x="T8" y="T9"/>
                    </a:cxn>
                  </a:cxnLst>
                  <a:rect l="0" t="0" r="r" b="b"/>
                  <a:pathLst>
                    <a:path w="30" h="29">
                      <a:moveTo>
                        <a:pt x="30" y="0"/>
                      </a:moveTo>
                      <a:lnTo>
                        <a:pt x="0" y="5"/>
                      </a:lnTo>
                      <a:lnTo>
                        <a:pt x="0" y="29"/>
                      </a:lnTo>
                      <a:lnTo>
                        <a:pt x="30" y="29"/>
                      </a:lnTo>
                      <a:lnTo>
                        <a:pt x="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10" name="Freeform 14">
                  <a:extLst>
                    <a:ext uri="{FF2B5EF4-FFF2-40B4-BE49-F238E27FC236}">
                      <a16:creationId xmlns:a16="http://schemas.microsoft.com/office/drawing/2014/main" id="{A1005342-1DE9-4194-B5A2-A981632E6AE9}"/>
                    </a:ext>
                  </a:extLst>
                </p:cNvPr>
                <p:cNvSpPr>
                  <a:spLocks/>
                </p:cNvSpPr>
                <p:nvPr/>
              </p:nvSpPr>
              <p:spPr bwMode="auto">
                <a:xfrm>
                  <a:off x="5664" y="1873"/>
                  <a:ext cx="30" cy="29"/>
                </a:xfrm>
                <a:custGeom>
                  <a:avLst/>
                  <a:gdLst>
                    <a:gd name="T0" fmla="*/ 0 w 30"/>
                    <a:gd name="T1" fmla="*/ 0 h 29"/>
                    <a:gd name="T2" fmla="*/ 0 w 30"/>
                    <a:gd name="T3" fmla="*/ 24 h 29"/>
                    <a:gd name="T4" fmla="*/ 30 w 30"/>
                    <a:gd name="T5" fmla="*/ 29 h 29"/>
                    <a:gd name="T6" fmla="*/ 30 w 30"/>
                    <a:gd name="T7" fmla="*/ 0 h 29"/>
                    <a:gd name="T8" fmla="*/ 0 w 30"/>
                    <a:gd name="T9" fmla="*/ 0 h 29"/>
                  </a:gdLst>
                  <a:ahLst/>
                  <a:cxnLst>
                    <a:cxn ang="0">
                      <a:pos x="T0" y="T1"/>
                    </a:cxn>
                    <a:cxn ang="0">
                      <a:pos x="T2" y="T3"/>
                    </a:cxn>
                    <a:cxn ang="0">
                      <a:pos x="T4" y="T5"/>
                    </a:cxn>
                    <a:cxn ang="0">
                      <a:pos x="T6" y="T7"/>
                    </a:cxn>
                    <a:cxn ang="0">
                      <a:pos x="T8" y="T9"/>
                    </a:cxn>
                  </a:cxnLst>
                  <a:rect l="0" t="0" r="r" b="b"/>
                  <a:pathLst>
                    <a:path w="30" h="29">
                      <a:moveTo>
                        <a:pt x="0" y="0"/>
                      </a:moveTo>
                      <a:lnTo>
                        <a:pt x="0" y="24"/>
                      </a:lnTo>
                      <a:lnTo>
                        <a:pt x="30" y="29"/>
                      </a:lnTo>
                      <a:lnTo>
                        <a:pt x="3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11" name="Freeform 15">
                  <a:extLst>
                    <a:ext uri="{FF2B5EF4-FFF2-40B4-BE49-F238E27FC236}">
                      <a16:creationId xmlns:a16="http://schemas.microsoft.com/office/drawing/2014/main" id="{14AAD567-B677-40A6-9C9F-9EA33D4FF000}"/>
                    </a:ext>
                  </a:extLst>
                </p:cNvPr>
                <p:cNvSpPr>
                  <a:spLocks/>
                </p:cNvSpPr>
                <p:nvPr/>
              </p:nvSpPr>
              <p:spPr bwMode="auto">
                <a:xfrm>
                  <a:off x="5696" y="1873"/>
                  <a:ext cx="41" cy="35"/>
                </a:xfrm>
                <a:custGeom>
                  <a:avLst/>
                  <a:gdLst>
                    <a:gd name="T0" fmla="*/ 0 w 41"/>
                    <a:gd name="T1" fmla="*/ 29 h 35"/>
                    <a:gd name="T2" fmla="*/ 41 w 41"/>
                    <a:gd name="T3" fmla="*/ 35 h 35"/>
                    <a:gd name="T4" fmla="*/ 41 w 41"/>
                    <a:gd name="T5" fmla="*/ 0 h 35"/>
                    <a:gd name="T6" fmla="*/ 0 w 41"/>
                    <a:gd name="T7" fmla="*/ 0 h 35"/>
                    <a:gd name="T8" fmla="*/ 0 w 41"/>
                    <a:gd name="T9" fmla="*/ 29 h 35"/>
                  </a:gdLst>
                  <a:ahLst/>
                  <a:cxnLst>
                    <a:cxn ang="0">
                      <a:pos x="T0" y="T1"/>
                    </a:cxn>
                    <a:cxn ang="0">
                      <a:pos x="T2" y="T3"/>
                    </a:cxn>
                    <a:cxn ang="0">
                      <a:pos x="T4" y="T5"/>
                    </a:cxn>
                    <a:cxn ang="0">
                      <a:pos x="T6" y="T7"/>
                    </a:cxn>
                    <a:cxn ang="0">
                      <a:pos x="T8" y="T9"/>
                    </a:cxn>
                  </a:cxnLst>
                  <a:rect l="0" t="0" r="r" b="b"/>
                  <a:pathLst>
                    <a:path w="41" h="35">
                      <a:moveTo>
                        <a:pt x="0" y="29"/>
                      </a:moveTo>
                      <a:lnTo>
                        <a:pt x="41" y="35"/>
                      </a:lnTo>
                      <a:lnTo>
                        <a:pt x="41" y="0"/>
                      </a:lnTo>
                      <a:lnTo>
                        <a:pt x="0" y="0"/>
                      </a:lnTo>
                      <a:lnTo>
                        <a:pt x="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grpSp>
      <p:grpSp>
        <p:nvGrpSpPr>
          <p:cNvPr id="1249" name="Group 1248">
            <a:extLst>
              <a:ext uri="{FF2B5EF4-FFF2-40B4-BE49-F238E27FC236}">
                <a16:creationId xmlns:a16="http://schemas.microsoft.com/office/drawing/2014/main" id="{0C03B7AE-78C5-49D5-82D5-AE84A5069E96}"/>
              </a:ext>
            </a:extLst>
          </p:cNvPr>
          <p:cNvGrpSpPr/>
          <p:nvPr/>
        </p:nvGrpSpPr>
        <p:grpSpPr>
          <a:xfrm>
            <a:off x="2470915" y="3760068"/>
            <a:ext cx="3652987" cy="993458"/>
            <a:chOff x="2424101" y="3587892"/>
            <a:chExt cx="3652987" cy="993458"/>
          </a:xfrm>
        </p:grpSpPr>
        <p:sp>
          <p:nvSpPr>
            <p:cNvPr id="1250" name="Oval 1249">
              <a:extLst>
                <a:ext uri="{FF2B5EF4-FFF2-40B4-BE49-F238E27FC236}">
                  <a16:creationId xmlns:a16="http://schemas.microsoft.com/office/drawing/2014/main" id="{C154DCDE-866A-496F-A787-75DF01111DD2}"/>
                </a:ext>
              </a:extLst>
            </p:cNvPr>
            <p:cNvSpPr/>
            <p:nvPr/>
          </p:nvSpPr>
          <p:spPr>
            <a:xfrm>
              <a:off x="4832898" y="3587892"/>
              <a:ext cx="100102" cy="103823"/>
            </a:xfrm>
            <a:prstGeom prst="ellips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ysClr val="windowText" lastClr="000000"/>
                </a:solidFill>
                <a:effectLst/>
                <a:uLnTx/>
                <a:uFillTx/>
                <a:latin typeface="Calibri" panose="020F0502020204030204"/>
                <a:ea typeface="+mn-ea"/>
                <a:cs typeface="+mn-cs"/>
              </a:endParaRPr>
            </a:p>
          </p:txBody>
        </p:sp>
        <p:cxnSp>
          <p:nvCxnSpPr>
            <p:cNvPr id="1251" name="Straight Connector 1250">
              <a:extLst>
                <a:ext uri="{FF2B5EF4-FFF2-40B4-BE49-F238E27FC236}">
                  <a16:creationId xmlns:a16="http://schemas.microsoft.com/office/drawing/2014/main" id="{60CFAC33-C931-433D-9EA9-BB9E8B5BAE6B}"/>
                </a:ext>
              </a:extLst>
            </p:cNvPr>
            <p:cNvCxnSpPr>
              <a:stCxn id="1250" idx="4"/>
            </p:cNvCxnSpPr>
            <p:nvPr/>
          </p:nvCxnSpPr>
          <p:spPr>
            <a:xfrm>
              <a:off x="4882949" y="3691715"/>
              <a:ext cx="0" cy="621294"/>
            </a:xfrm>
            <a:prstGeom prst="lin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cxnSp>
        <p:grpSp>
          <p:nvGrpSpPr>
            <p:cNvPr id="1252" name="Group 1251">
              <a:extLst>
                <a:ext uri="{FF2B5EF4-FFF2-40B4-BE49-F238E27FC236}">
                  <a16:creationId xmlns:a16="http://schemas.microsoft.com/office/drawing/2014/main" id="{92637FF1-A47F-4E46-BDF2-12534B74C9CA}"/>
                </a:ext>
              </a:extLst>
            </p:cNvPr>
            <p:cNvGrpSpPr/>
            <p:nvPr/>
          </p:nvGrpSpPr>
          <p:grpSpPr>
            <a:xfrm>
              <a:off x="2424101" y="3587892"/>
              <a:ext cx="3652987" cy="993458"/>
              <a:chOff x="2563059" y="3796338"/>
              <a:chExt cx="3652987" cy="993458"/>
            </a:xfrm>
          </p:grpSpPr>
          <p:grpSp>
            <p:nvGrpSpPr>
              <p:cNvPr id="1253" name="Group 1252">
                <a:extLst>
                  <a:ext uri="{FF2B5EF4-FFF2-40B4-BE49-F238E27FC236}">
                    <a16:creationId xmlns:a16="http://schemas.microsoft.com/office/drawing/2014/main" id="{8BAF5718-0CAD-4469-8481-16C682DAA667}"/>
                  </a:ext>
                </a:extLst>
              </p:cNvPr>
              <p:cNvGrpSpPr/>
              <p:nvPr/>
            </p:nvGrpSpPr>
            <p:grpSpPr>
              <a:xfrm>
                <a:off x="2563059" y="3796338"/>
                <a:ext cx="3652987" cy="993458"/>
                <a:chOff x="2563059" y="3796338"/>
                <a:chExt cx="3652987" cy="993458"/>
              </a:xfrm>
            </p:grpSpPr>
            <p:grpSp>
              <p:nvGrpSpPr>
                <p:cNvPr id="1255" name="Group 1254">
                  <a:extLst>
                    <a:ext uri="{FF2B5EF4-FFF2-40B4-BE49-F238E27FC236}">
                      <a16:creationId xmlns:a16="http://schemas.microsoft.com/office/drawing/2014/main" id="{EE26B545-9DB6-4514-8256-1BDA4DCE2557}"/>
                    </a:ext>
                  </a:extLst>
                </p:cNvPr>
                <p:cNvGrpSpPr/>
                <p:nvPr/>
              </p:nvGrpSpPr>
              <p:grpSpPr>
                <a:xfrm>
                  <a:off x="3799325" y="3796338"/>
                  <a:ext cx="100102" cy="725117"/>
                  <a:chOff x="3799325" y="3796338"/>
                  <a:chExt cx="100102" cy="725117"/>
                </a:xfrm>
              </p:grpSpPr>
              <p:sp>
                <p:nvSpPr>
                  <p:cNvPr id="1269" name="Oval 1268">
                    <a:extLst>
                      <a:ext uri="{FF2B5EF4-FFF2-40B4-BE49-F238E27FC236}">
                        <a16:creationId xmlns:a16="http://schemas.microsoft.com/office/drawing/2014/main" id="{92FAA5D6-DAF9-4AAD-8158-C6EC3DAA1478}"/>
                      </a:ext>
                    </a:extLst>
                  </p:cNvPr>
                  <p:cNvSpPr/>
                  <p:nvPr/>
                </p:nvSpPr>
                <p:spPr>
                  <a:xfrm>
                    <a:off x="3799325" y="3796338"/>
                    <a:ext cx="100102" cy="103823"/>
                  </a:xfrm>
                  <a:prstGeom prst="ellips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ysClr val="windowText" lastClr="000000"/>
                      </a:solidFill>
                      <a:effectLst/>
                      <a:uLnTx/>
                      <a:uFillTx/>
                      <a:latin typeface="Calibri" panose="020F0502020204030204"/>
                      <a:ea typeface="+mn-ea"/>
                      <a:cs typeface="+mn-cs"/>
                    </a:endParaRPr>
                  </a:p>
                </p:txBody>
              </p:sp>
              <p:cxnSp>
                <p:nvCxnSpPr>
                  <p:cNvPr id="1270" name="Straight Connector 1269">
                    <a:extLst>
                      <a:ext uri="{FF2B5EF4-FFF2-40B4-BE49-F238E27FC236}">
                        <a16:creationId xmlns:a16="http://schemas.microsoft.com/office/drawing/2014/main" id="{5DBB4191-D4DC-4512-8DAF-5C08F306F45F}"/>
                      </a:ext>
                    </a:extLst>
                  </p:cNvPr>
                  <p:cNvCxnSpPr>
                    <a:stCxn id="1269" idx="4"/>
                  </p:cNvCxnSpPr>
                  <p:nvPr/>
                </p:nvCxnSpPr>
                <p:spPr>
                  <a:xfrm>
                    <a:off x="3849376" y="3900161"/>
                    <a:ext cx="0" cy="621294"/>
                  </a:xfrm>
                  <a:prstGeom prst="lin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256" name="Group 1255">
                  <a:extLst>
                    <a:ext uri="{FF2B5EF4-FFF2-40B4-BE49-F238E27FC236}">
                      <a16:creationId xmlns:a16="http://schemas.microsoft.com/office/drawing/2014/main" id="{0517E211-B89B-4389-A582-2C686AECDFD4}"/>
                    </a:ext>
                  </a:extLst>
                </p:cNvPr>
                <p:cNvGrpSpPr/>
                <p:nvPr/>
              </p:nvGrpSpPr>
              <p:grpSpPr>
                <a:xfrm>
                  <a:off x="4389139" y="3798841"/>
                  <a:ext cx="100102" cy="725117"/>
                  <a:chOff x="4389139" y="3798841"/>
                  <a:chExt cx="100102" cy="725117"/>
                </a:xfrm>
              </p:grpSpPr>
              <p:sp>
                <p:nvSpPr>
                  <p:cNvPr id="1267" name="Oval 1266">
                    <a:extLst>
                      <a:ext uri="{FF2B5EF4-FFF2-40B4-BE49-F238E27FC236}">
                        <a16:creationId xmlns:a16="http://schemas.microsoft.com/office/drawing/2014/main" id="{02DA1BA5-0D90-45B3-8A77-6148ED1DA8D8}"/>
                      </a:ext>
                    </a:extLst>
                  </p:cNvPr>
                  <p:cNvSpPr/>
                  <p:nvPr/>
                </p:nvSpPr>
                <p:spPr>
                  <a:xfrm>
                    <a:off x="4389139" y="3798841"/>
                    <a:ext cx="100102" cy="103823"/>
                  </a:xfrm>
                  <a:prstGeom prst="ellips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ysClr val="windowText" lastClr="000000"/>
                      </a:solidFill>
                      <a:effectLst/>
                      <a:uLnTx/>
                      <a:uFillTx/>
                      <a:latin typeface="Calibri" panose="020F0502020204030204"/>
                      <a:ea typeface="+mn-ea"/>
                      <a:cs typeface="+mn-cs"/>
                    </a:endParaRPr>
                  </a:p>
                </p:txBody>
              </p:sp>
              <p:cxnSp>
                <p:nvCxnSpPr>
                  <p:cNvPr id="1268" name="Straight Connector 1267">
                    <a:extLst>
                      <a:ext uri="{FF2B5EF4-FFF2-40B4-BE49-F238E27FC236}">
                        <a16:creationId xmlns:a16="http://schemas.microsoft.com/office/drawing/2014/main" id="{4110E418-88AE-479B-A858-67D4E3BBEB41}"/>
                      </a:ext>
                    </a:extLst>
                  </p:cNvPr>
                  <p:cNvCxnSpPr>
                    <a:stCxn id="1267" idx="4"/>
                  </p:cNvCxnSpPr>
                  <p:nvPr/>
                </p:nvCxnSpPr>
                <p:spPr>
                  <a:xfrm>
                    <a:off x="4439190" y="3902664"/>
                    <a:ext cx="0" cy="621294"/>
                  </a:xfrm>
                  <a:prstGeom prst="lin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257" name="Group 1256">
                  <a:extLst>
                    <a:ext uri="{FF2B5EF4-FFF2-40B4-BE49-F238E27FC236}">
                      <a16:creationId xmlns:a16="http://schemas.microsoft.com/office/drawing/2014/main" id="{324A51B8-873C-4E67-8384-3BE0C549702B}"/>
                    </a:ext>
                  </a:extLst>
                </p:cNvPr>
                <p:cNvGrpSpPr/>
                <p:nvPr/>
              </p:nvGrpSpPr>
              <p:grpSpPr>
                <a:xfrm rot="10800000">
                  <a:off x="5781843" y="4449444"/>
                  <a:ext cx="100102" cy="336066"/>
                  <a:chOff x="6456257" y="3245643"/>
                  <a:chExt cx="100102" cy="336066"/>
                </a:xfrm>
              </p:grpSpPr>
              <p:sp>
                <p:nvSpPr>
                  <p:cNvPr id="1265" name="Oval 1264">
                    <a:extLst>
                      <a:ext uri="{FF2B5EF4-FFF2-40B4-BE49-F238E27FC236}">
                        <a16:creationId xmlns:a16="http://schemas.microsoft.com/office/drawing/2014/main" id="{6D9B316F-73F5-43E7-8BB0-FF51D175E4FA}"/>
                      </a:ext>
                    </a:extLst>
                  </p:cNvPr>
                  <p:cNvSpPr/>
                  <p:nvPr/>
                </p:nvSpPr>
                <p:spPr>
                  <a:xfrm>
                    <a:off x="6456257" y="3245643"/>
                    <a:ext cx="100102" cy="103823"/>
                  </a:xfrm>
                  <a:prstGeom prst="ellips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ysClr val="windowText" lastClr="000000"/>
                      </a:solidFill>
                      <a:effectLst/>
                      <a:uLnTx/>
                      <a:uFillTx/>
                      <a:latin typeface="Calibri" panose="020F0502020204030204"/>
                      <a:ea typeface="+mn-ea"/>
                      <a:cs typeface="+mn-cs"/>
                    </a:endParaRPr>
                  </a:p>
                </p:txBody>
              </p:sp>
              <p:cxnSp>
                <p:nvCxnSpPr>
                  <p:cNvPr id="1266" name="Straight Connector 1265">
                    <a:extLst>
                      <a:ext uri="{FF2B5EF4-FFF2-40B4-BE49-F238E27FC236}">
                        <a16:creationId xmlns:a16="http://schemas.microsoft.com/office/drawing/2014/main" id="{7DDABAAD-53DA-4210-A7E1-04C1A030AF61}"/>
                      </a:ext>
                    </a:extLst>
                  </p:cNvPr>
                  <p:cNvCxnSpPr>
                    <a:stCxn id="1265" idx="4"/>
                  </p:cNvCxnSpPr>
                  <p:nvPr/>
                </p:nvCxnSpPr>
                <p:spPr>
                  <a:xfrm rot="10800000" flipV="1">
                    <a:off x="6506308" y="3349466"/>
                    <a:ext cx="0" cy="232243"/>
                  </a:xfrm>
                  <a:prstGeom prst="lin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258" name="Group 1257">
                  <a:extLst>
                    <a:ext uri="{FF2B5EF4-FFF2-40B4-BE49-F238E27FC236}">
                      <a16:creationId xmlns:a16="http://schemas.microsoft.com/office/drawing/2014/main" id="{0DCDC2FA-9192-484E-ADB9-5ABDCE9C7731}"/>
                    </a:ext>
                  </a:extLst>
                </p:cNvPr>
                <p:cNvGrpSpPr/>
                <p:nvPr/>
              </p:nvGrpSpPr>
              <p:grpSpPr>
                <a:xfrm rot="10800000">
                  <a:off x="4554260" y="4375982"/>
                  <a:ext cx="100102" cy="413814"/>
                  <a:chOff x="6281336" y="3258181"/>
                  <a:chExt cx="100102" cy="413814"/>
                </a:xfrm>
              </p:grpSpPr>
              <p:sp>
                <p:nvSpPr>
                  <p:cNvPr id="1263" name="Oval 1262">
                    <a:extLst>
                      <a:ext uri="{FF2B5EF4-FFF2-40B4-BE49-F238E27FC236}">
                        <a16:creationId xmlns:a16="http://schemas.microsoft.com/office/drawing/2014/main" id="{89A37485-1060-4AA7-ACC9-C7363ECE09F4}"/>
                      </a:ext>
                    </a:extLst>
                  </p:cNvPr>
                  <p:cNvSpPr/>
                  <p:nvPr/>
                </p:nvSpPr>
                <p:spPr>
                  <a:xfrm>
                    <a:off x="6281336" y="3258181"/>
                    <a:ext cx="100102" cy="103823"/>
                  </a:xfrm>
                  <a:prstGeom prst="ellips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ysClr val="windowText" lastClr="000000"/>
                      </a:solidFill>
                      <a:effectLst/>
                      <a:uLnTx/>
                      <a:uFillTx/>
                      <a:latin typeface="Calibri" panose="020F0502020204030204"/>
                      <a:ea typeface="+mn-ea"/>
                      <a:cs typeface="+mn-cs"/>
                    </a:endParaRPr>
                  </a:p>
                </p:txBody>
              </p:sp>
              <p:cxnSp>
                <p:nvCxnSpPr>
                  <p:cNvPr id="1264" name="Straight Connector 1263">
                    <a:extLst>
                      <a:ext uri="{FF2B5EF4-FFF2-40B4-BE49-F238E27FC236}">
                        <a16:creationId xmlns:a16="http://schemas.microsoft.com/office/drawing/2014/main" id="{F3010458-022C-42FC-BC61-60E00FCD8860}"/>
                      </a:ext>
                    </a:extLst>
                  </p:cNvPr>
                  <p:cNvCxnSpPr>
                    <a:cxnSpLocks/>
                    <a:stCxn id="1263" idx="4"/>
                  </p:cNvCxnSpPr>
                  <p:nvPr/>
                </p:nvCxnSpPr>
                <p:spPr>
                  <a:xfrm rot="10800000" flipV="1">
                    <a:off x="6331387" y="3362004"/>
                    <a:ext cx="0" cy="309991"/>
                  </a:xfrm>
                  <a:prstGeom prst="lin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259" name="Group 1258">
                  <a:extLst>
                    <a:ext uri="{FF2B5EF4-FFF2-40B4-BE49-F238E27FC236}">
                      <a16:creationId xmlns:a16="http://schemas.microsoft.com/office/drawing/2014/main" id="{2484DE0F-B0C1-4D55-9940-E47A481C7369}"/>
                    </a:ext>
                  </a:extLst>
                </p:cNvPr>
                <p:cNvGrpSpPr/>
                <p:nvPr/>
              </p:nvGrpSpPr>
              <p:grpSpPr>
                <a:xfrm rot="10800000">
                  <a:off x="4009028" y="4385637"/>
                  <a:ext cx="100102" cy="402526"/>
                  <a:chOff x="4776146" y="3251204"/>
                  <a:chExt cx="100102" cy="402526"/>
                </a:xfrm>
              </p:grpSpPr>
              <p:sp>
                <p:nvSpPr>
                  <p:cNvPr id="1261" name="Oval 1260">
                    <a:extLst>
                      <a:ext uri="{FF2B5EF4-FFF2-40B4-BE49-F238E27FC236}">
                        <a16:creationId xmlns:a16="http://schemas.microsoft.com/office/drawing/2014/main" id="{0D7EEDF5-D150-4B5E-A560-F3351F1B1629}"/>
                      </a:ext>
                    </a:extLst>
                  </p:cNvPr>
                  <p:cNvSpPr/>
                  <p:nvPr/>
                </p:nvSpPr>
                <p:spPr>
                  <a:xfrm>
                    <a:off x="4776146" y="3251204"/>
                    <a:ext cx="100102" cy="103823"/>
                  </a:xfrm>
                  <a:prstGeom prst="ellips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ysClr val="windowText" lastClr="000000"/>
                      </a:solidFill>
                      <a:effectLst/>
                      <a:uLnTx/>
                      <a:uFillTx/>
                      <a:latin typeface="Calibri" panose="020F0502020204030204"/>
                      <a:ea typeface="+mn-ea"/>
                      <a:cs typeface="+mn-cs"/>
                    </a:endParaRPr>
                  </a:p>
                </p:txBody>
              </p:sp>
              <p:cxnSp>
                <p:nvCxnSpPr>
                  <p:cNvPr id="1262" name="Straight Connector 1261">
                    <a:extLst>
                      <a:ext uri="{FF2B5EF4-FFF2-40B4-BE49-F238E27FC236}">
                        <a16:creationId xmlns:a16="http://schemas.microsoft.com/office/drawing/2014/main" id="{C656C77A-20DE-4DAD-A771-AA4C2495ADCD}"/>
                      </a:ext>
                    </a:extLst>
                  </p:cNvPr>
                  <p:cNvCxnSpPr>
                    <a:cxnSpLocks/>
                    <a:stCxn id="1261" idx="4"/>
                  </p:cNvCxnSpPr>
                  <p:nvPr/>
                </p:nvCxnSpPr>
                <p:spPr>
                  <a:xfrm rot="10800000" flipV="1">
                    <a:off x="4826197" y="3355027"/>
                    <a:ext cx="0" cy="298703"/>
                  </a:xfrm>
                  <a:prstGeom prst="lin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cxnSp>
            </p:grpSp>
            <p:sp>
              <p:nvSpPr>
                <p:cNvPr id="1260" name="Rounded Rectangle 1458">
                  <a:hlinkClick r:id="rId107" tooltip="Windows Server 2016 addresses emerging threats and container workloads with built in threat resistance and enhanced detection, privileged identity protections, shielded VMs to protect sensitive workloads, and more"/>
                  <a:extLst>
                    <a:ext uri="{FF2B5EF4-FFF2-40B4-BE49-F238E27FC236}">
                      <a16:creationId xmlns:a16="http://schemas.microsoft.com/office/drawing/2014/main" id="{E0E4DA46-F6FC-4225-8A70-A61BEC598152}"/>
                    </a:ext>
                  </a:extLst>
                </p:cNvPr>
                <p:cNvSpPr/>
                <p:nvPr/>
              </p:nvSpPr>
              <p:spPr>
                <a:xfrm>
                  <a:off x="2563059" y="4241894"/>
                  <a:ext cx="3652987" cy="321934"/>
                </a:xfrm>
                <a:prstGeom prst="roundRect">
                  <a:avLst>
                    <a:gd name="adj" fmla="val 0"/>
                  </a:avLst>
                </a:prstGeom>
                <a:solidFill>
                  <a:schemeClr val="bg1"/>
                </a:solid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274320" tIns="45720" rIns="45720" bIns="45720" rtlCol="0" anchor="ctr"/>
                <a:lstStyle/>
                <a:p>
                  <a:pPr marL="114300" marR="0" lvl="0" indent="0" algn="l" defTabSz="914400" rtl="0" eaLnBrk="1" fontAlgn="auto" latinLnBrk="0" hangingPunct="1">
                    <a:lnSpc>
                      <a:spcPct val="97000"/>
                    </a:lnSpc>
                    <a:spcBef>
                      <a:spcPts val="0"/>
                    </a:spcBef>
                    <a:spcAft>
                      <a:spcPts val="200"/>
                    </a:spcAft>
                    <a:buClrTx/>
                    <a:buSzTx/>
                    <a:buFontTx/>
                    <a:buNone/>
                    <a:tabLst/>
                    <a:defRPr/>
                  </a:pPr>
                  <a:r>
                    <a:rPr kumimoji="0" lang="en-US" sz="9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Windows Server 2019  Security</a:t>
                  </a:r>
                </a:p>
                <a:p>
                  <a:pPr marL="114300" marR="0" lvl="0" indent="0" algn="l" defTabSz="914400" rtl="0" eaLnBrk="1" fontAlgn="auto" latinLnBrk="0" hangingPunct="1">
                    <a:lnSpc>
                      <a:spcPct val="97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Window 10 + Just Enough Admin, Hyper-V Containers, Nano server, and more…</a:t>
                  </a:r>
                </a:p>
              </p:txBody>
            </p:sp>
          </p:grpSp>
          <p:pic>
            <p:nvPicPr>
              <p:cNvPr id="1254" name="Picture 1253">
                <a:extLst>
                  <a:ext uri="{FF2B5EF4-FFF2-40B4-BE49-F238E27FC236}">
                    <a16:creationId xmlns:a16="http://schemas.microsoft.com/office/drawing/2014/main" id="{791F1F25-3774-4727-BC3A-7C4E3B5799FD}"/>
                  </a:ext>
                </a:extLst>
              </p:cNvPr>
              <p:cNvPicPr>
                <a:picLocks noChangeAspect="1"/>
              </p:cNvPicPr>
              <p:nvPr/>
            </p:nvPicPr>
            <p:blipFill rotWithShape="1">
              <a:blip r:embed="rId34" cstate="email">
                <a:extLst>
                  <a:ext uri="{28A0092B-C50C-407E-A947-70E740481C1C}">
                    <a14:useLocalDpi xmlns:a14="http://schemas.microsoft.com/office/drawing/2010/main"/>
                  </a:ext>
                </a:extLst>
              </a:blip>
              <a:srcRect r="83295"/>
              <a:stretch/>
            </p:blipFill>
            <p:spPr>
              <a:xfrm>
                <a:off x="2672821" y="4324295"/>
                <a:ext cx="195961" cy="170864"/>
              </a:xfrm>
              <a:prstGeom prst="rect">
                <a:avLst/>
              </a:prstGeom>
            </p:spPr>
          </p:pic>
        </p:grpSp>
      </p:grpSp>
      <p:grpSp>
        <p:nvGrpSpPr>
          <p:cNvPr id="1271" name="Group 1270">
            <a:extLst>
              <a:ext uri="{FF2B5EF4-FFF2-40B4-BE49-F238E27FC236}">
                <a16:creationId xmlns:a16="http://schemas.microsoft.com/office/drawing/2014/main" id="{2E86948D-9467-4A1C-8671-006E719E1864}"/>
              </a:ext>
            </a:extLst>
          </p:cNvPr>
          <p:cNvGrpSpPr/>
          <p:nvPr/>
        </p:nvGrpSpPr>
        <p:grpSpPr>
          <a:xfrm>
            <a:off x="4093028" y="3938898"/>
            <a:ext cx="1057810" cy="241352"/>
            <a:chOff x="4155658" y="3909402"/>
            <a:chExt cx="1057810" cy="241352"/>
          </a:xfrm>
        </p:grpSpPr>
        <p:sp>
          <p:nvSpPr>
            <p:cNvPr id="1272" name="Rectangle 1271">
              <a:hlinkClick r:id="rId108" tooltip="Azure ExpressRoute lets you create private connections between Azure datacenters and infrastructure on your premises or in a colocation environment. ExpressRoute connections don't go over the public Internet. "/>
              <a:extLst>
                <a:ext uri="{FF2B5EF4-FFF2-40B4-BE49-F238E27FC236}">
                  <a16:creationId xmlns:a16="http://schemas.microsoft.com/office/drawing/2014/main" id="{D6B5059C-11D7-4EDC-BD36-D55709D66941}"/>
                </a:ext>
              </a:extLst>
            </p:cNvPr>
            <p:cNvSpPr/>
            <p:nvPr/>
          </p:nvSpPr>
          <p:spPr bwMode="auto">
            <a:xfrm>
              <a:off x="4155658" y="3944875"/>
              <a:ext cx="1057810" cy="178119"/>
            </a:xfrm>
            <a:prstGeom prst="rect">
              <a:avLst/>
            </a:prstGeom>
            <a:solidFill>
              <a:schemeClr val="bg2"/>
            </a:solidFill>
            <a:ln w="14224" cap="flat" cmpd="sng" algn="ctr">
              <a:solidFill>
                <a:schemeClr val="tx1"/>
              </a:solidFill>
              <a:prstDash val="solid"/>
              <a:miter lim="800000"/>
              <a:headEnd type="none" w="med" len="med"/>
              <a:tailEnd type="none" w="med" len="med"/>
            </a:ln>
            <a:effectLst/>
          </p:spPr>
          <p:txBody>
            <a:bodyPr lIns="304705" tIns="9144" rIns="0" bIns="9144" anchor="ctr" anchorCtr="0"/>
            <a:lstStyle/>
            <a:p>
              <a:pPr marL="0" marR="0" lvl="0" indent="0" algn="l" defTabSz="895740" rtl="0" eaLnBrk="1" fontAlgn="auto" latinLnBrk="0" hangingPunct="1">
                <a:lnSpc>
                  <a:spcPct val="90000"/>
                </a:lnSpc>
                <a:spcBef>
                  <a:spcPts val="0"/>
                </a:spcBef>
                <a:spcAft>
                  <a:spcPts val="0"/>
                </a:spcAft>
                <a:buClrTx/>
                <a:buSzTx/>
                <a:buFontTx/>
                <a:buNone/>
                <a:tabLst/>
                <a:defRPr/>
              </a:pPr>
              <a:r>
                <a:rPr kumimoji="0" lang="en-US" sz="800" b="0" i="0" u="none" strike="noStrike" kern="1200" cap="none" spc="0" normalizeH="0" baseline="0" noProof="0">
                  <a:ln>
                    <a:noFill/>
                  </a:ln>
                  <a:gradFill>
                    <a:gsLst>
                      <a:gs pos="0">
                        <a:srgbClr val="505050"/>
                      </a:gs>
                      <a:gs pos="100000">
                        <a:srgbClr val="505050"/>
                      </a:gs>
                    </a:gsLst>
                    <a:lin ang="5400000" scaled="1"/>
                  </a:gradFill>
                  <a:effectLst/>
                  <a:uLnTx/>
                  <a:uFillTx/>
                  <a:latin typeface="Segoe UI" panose="020B0502040204020203" pitchFamily="34" charset="0"/>
                  <a:ea typeface="+mn-ea"/>
                  <a:cs typeface="Segoe UI" panose="020B0502040204020203" pitchFamily="34" charset="0"/>
                </a:rPr>
                <a:t>Express Route</a:t>
              </a:r>
            </a:p>
          </p:txBody>
        </p:sp>
        <p:pic>
          <p:nvPicPr>
            <p:cNvPr id="1273" name="Picture 227">
              <a:extLst>
                <a:ext uri="{FF2B5EF4-FFF2-40B4-BE49-F238E27FC236}">
                  <a16:creationId xmlns:a16="http://schemas.microsoft.com/office/drawing/2014/main" id="{F04115D7-5BBE-4FB0-BBAA-54A3662AA6FB}"/>
                </a:ext>
              </a:extLst>
            </p:cNvPr>
            <p:cNvPicPr>
              <a:picLocks noChangeAspect="1"/>
            </p:cNvPicPr>
            <p:nvPr/>
          </p:nvPicPr>
          <p:blipFill>
            <a:blip r:embed="rId109">
              <a:extLst>
                <a:ext uri="{28A0092B-C50C-407E-A947-70E740481C1C}">
                  <a14:useLocalDpi xmlns:a14="http://schemas.microsoft.com/office/drawing/2010/main" val="0"/>
                </a:ext>
              </a:extLst>
            </a:blip>
            <a:stretch>
              <a:fillRect/>
            </a:stretch>
          </p:blipFill>
          <p:spPr bwMode="auto">
            <a:xfrm>
              <a:off x="4188574" y="3909402"/>
              <a:ext cx="247386" cy="241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274" name="Group 1273">
            <a:extLst>
              <a:ext uri="{FF2B5EF4-FFF2-40B4-BE49-F238E27FC236}">
                <a16:creationId xmlns:a16="http://schemas.microsoft.com/office/drawing/2014/main" id="{D2F1E697-E1FF-4C76-8226-FA951BEBE16A}"/>
              </a:ext>
            </a:extLst>
          </p:cNvPr>
          <p:cNvGrpSpPr/>
          <p:nvPr/>
        </p:nvGrpSpPr>
        <p:grpSpPr>
          <a:xfrm>
            <a:off x="190587" y="6246324"/>
            <a:ext cx="11785466" cy="510591"/>
            <a:chOff x="190587" y="6246324"/>
            <a:chExt cx="11785466" cy="510591"/>
          </a:xfrm>
        </p:grpSpPr>
        <p:sp>
          <p:nvSpPr>
            <p:cNvPr id="1275" name="Rounded Rectangle 804">
              <a:hlinkClick r:id="rId110" tooltip="The Security Development Lifecycle (SDL) is a software development process that helps developers build more secure software and address security compliance requirements while reducing development cost "/>
              <a:extLst>
                <a:ext uri="{FF2B5EF4-FFF2-40B4-BE49-F238E27FC236}">
                  <a16:creationId xmlns:a16="http://schemas.microsoft.com/office/drawing/2014/main" id="{A8C801A2-D28F-4BFB-8E56-6536BD5E7F2C}"/>
                </a:ext>
              </a:extLst>
            </p:cNvPr>
            <p:cNvSpPr/>
            <p:nvPr/>
          </p:nvSpPr>
          <p:spPr>
            <a:xfrm>
              <a:off x="2048164" y="6472016"/>
              <a:ext cx="6173820" cy="180229"/>
            </a:xfrm>
            <a:prstGeom prst="roundRect">
              <a:avLst>
                <a:gd name="adj" fmla="val 0"/>
              </a:avLst>
            </a:prstGeom>
            <a:no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ctr">
              <a:noAutofit/>
            </a:bodyPr>
            <a:lstStyle/>
            <a:p>
              <a:pPr marL="0" marR="0" lvl="0" indent="0" algn="ctr" defTabSz="914400" rtl="0" eaLnBrk="1" fontAlgn="auto" latinLnBrk="0" hangingPunct="1">
                <a:lnSpc>
                  <a:spcPct val="97000"/>
                </a:lnSpc>
                <a:spcBef>
                  <a:spcPts val="0"/>
                </a:spcBef>
                <a:spcAft>
                  <a:spcPts val="0"/>
                </a:spcAft>
                <a:buClrTx/>
                <a:buSzTx/>
                <a:buFontTx/>
                <a:buNone/>
                <a:tabLst/>
                <a:defRPr/>
              </a:pPr>
              <a:r>
                <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Security Development Lifecycle (SDL)</a:t>
              </a:r>
            </a:p>
          </p:txBody>
        </p:sp>
        <p:sp>
          <p:nvSpPr>
            <p:cNvPr id="1276" name="Rectangle 1275">
              <a:hlinkClick r:id="rId111" tooltip="The Compliance Manager dashboard helps you achieve compliance goals by evaluating cloud workloads against compliance regimes as well as data protection standards and assign/track/record compliance and assessment-related activities. "/>
              <a:extLst>
                <a:ext uri="{FF2B5EF4-FFF2-40B4-BE49-F238E27FC236}">
                  <a16:creationId xmlns:a16="http://schemas.microsoft.com/office/drawing/2014/main" id="{50252414-C083-4B8F-AA73-AE2B8F076966}"/>
                </a:ext>
              </a:extLst>
            </p:cNvPr>
            <p:cNvSpPr/>
            <p:nvPr/>
          </p:nvSpPr>
          <p:spPr>
            <a:xfrm>
              <a:off x="6642469" y="6246324"/>
              <a:ext cx="3519850" cy="180229"/>
            </a:xfrm>
            <a:prstGeom prst="rect">
              <a:avLst/>
            </a:prstGeom>
            <a:solidFill>
              <a:schemeClr val="bg1"/>
            </a:solid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91440" rIns="45720" rtlCol="0" anchor="ctr">
              <a:noAutofit/>
            </a:bodyPr>
            <a:lstStyle/>
            <a:p>
              <a:pPr marL="0" marR="0" lvl="0" indent="0" algn="ctr" defTabSz="914400" rtl="0" eaLnBrk="1" fontAlgn="auto" latinLnBrk="0" hangingPunct="1">
                <a:lnSpc>
                  <a:spcPct val="97000"/>
                </a:lnSpc>
                <a:spcBef>
                  <a:spcPts val="0"/>
                </a:spcBef>
                <a:spcAft>
                  <a:spcPts val="0"/>
                </a:spcAft>
                <a:buClrTx/>
                <a:buSzTx/>
                <a:buFontTx/>
                <a:buNone/>
                <a:tabLst/>
                <a:defRPr/>
              </a:pPr>
              <a:r>
                <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Compliance Manager</a:t>
              </a:r>
            </a:p>
          </p:txBody>
        </p:sp>
        <p:sp>
          <p:nvSpPr>
            <p:cNvPr id="1277" name="Freeform: Shape 1276">
              <a:extLst>
                <a:ext uri="{FF2B5EF4-FFF2-40B4-BE49-F238E27FC236}">
                  <a16:creationId xmlns:a16="http://schemas.microsoft.com/office/drawing/2014/main" id="{CA61BAB7-FEF8-4397-9EC0-A04D16770EB5}"/>
                </a:ext>
              </a:extLst>
            </p:cNvPr>
            <p:cNvSpPr/>
            <p:nvPr/>
          </p:nvSpPr>
          <p:spPr bwMode="auto">
            <a:xfrm>
              <a:off x="190587" y="6487781"/>
              <a:ext cx="11785466" cy="269134"/>
            </a:xfrm>
            <a:custGeom>
              <a:avLst/>
              <a:gdLst>
                <a:gd name="connsiteX0" fmla="*/ 8153400 w 11744325"/>
                <a:gd name="connsiteY0" fmla="*/ 0 h 314325"/>
                <a:gd name="connsiteX1" fmla="*/ 11744325 w 11744325"/>
                <a:gd name="connsiteY1" fmla="*/ 0 h 314325"/>
                <a:gd name="connsiteX2" fmla="*/ 11744325 w 11744325"/>
                <a:gd name="connsiteY2" fmla="*/ 314325 h 314325"/>
                <a:gd name="connsiteX3" fmla="*/ 0 w 11744325"/>
                <a:gd name="connsiteY3" fmla="*/ 314325 h 314325"/>
                <a:gd name="connsiteX4" fmla="*/ 0 w 11744325"/>
                <a:gd name="connsiteY4" fmla="*/ 247650 h 314325"/>
                <a:gd name="connsiteX5" fmla="*/ 8162925 w 11744325"/>
                <a:gd name="connsiteY5" fmla="*/ 247650 h 314325"/>
                <a:gd name="connsiteX6" fmla="*/ 8153400 w 11744325"/>
                <a:gd name="connsiteY6" fmla="*/ 0 h 314325"/>
                <a:gd name="connsiteX0" fmla="*/ 8165307 w 11744325"/>
                <a:gd name="connsiteY0" fmla="*/ 0 h 314325"/>
                <a:gd name="connsiteX1" fmla="*/ 11744325 w 11744325"/>
                <a:gd name="connsiteY1" fmla="*/ 0 h 314325"/>
                <a:gd name="connsiteX2" fmla="*/ 11744325 w 11744325"/>
                <a:gd name="connsiteY2" fmla="*/ 314325 h 314325"/>
                <a:gd name="connsiteX3" fmla="*/ 0 w 11744325"/>
                <a:gd name="connsiteY3" fmla="*/ 314325 h 314325"/>
                <a:gd name="connsiteX4" fmla="*/ 0 w 11744325"/>
                <a:gd name="connsiteY4" fmla="*/ 247650 h 314325"/>
                <a:gd name="connsiteX5" fmla="*/ 8162925 w 11744325"/>
                <a:gd name="connsiteY5" fmla="*/ 247650 h 314325"/>
                <a:gd name="connsiteX6" fmla="*/ 8165307 w 11744325"/>
                <a:gd name="connsiteY6" fmla="*/ 0 h 314325"/>
                <a:gd name="connsiteX0" fmla="*/ 8165307 w 11744325"/>
                <a:gd name="connsiteY0" fmla="*/ 0 h 314325"/>
                <a:gd name="connsiteX1" fmla="*/ 11744325 w 11744325"/>
                <a:gd name="connsiteY1" fmla="*/ 0 h 314325"/>
                <a:gd name="connsiteX2" fmla="*/ 11744325 w 11744325"/>
                <a:gd name="connsiteY2" fmla="*/ 314325 h 314325"/>
                <a:gd name="connsiteX3" fmla="*/ 0 w 11744325"/>
                <a:gd name="connsiteY3" fmla="*/ 314325 h 314325"/>
                <a:gd name="connsiteX4" fmla="*/ 0 w 11744325"/>
                <a:gd name="connsiteY4" fmla="*/ 247650 h 314325"/>
                <a:gd name="connsiteX5" fmla="*/ 8099647 w 11744325"/>
                <a:gd name="connsiteY5" fmla="*/ 247650 h 314325"/>
                <a:gd name="connsiteX6" fmla="*/ 8165307 w 11744325"/>
                <a:gd name="connsiteY6" fmla="*/ 0 h 314325"/>
                <a:gd name="connsiteX0" fmla="*/ 8098865 w 11744325"/>
                <a:gd name="connsiteY0" fmla="*/ 0 h 314325"/>
                <a:gd name="connsiteX1" fmla="*/ 11744325 w 11744325"/>
                <a:gd name="connsiteY1" fmla="*/ 0 h 314325"/>
                <a:gd name="connsiteX2" fmla="*/ 11744325 w 11744325"/>
                <a:gd name="connsiteY2" fmla="*/ 314325 h 314325"/>
                <a:gd name="connsiteX3" fmla="*/ 0 w 11744325"/>
                <a:gd name="connsiteY3" fmla="*/ 314325 h 314325"/>
                <a:gd name="connsiteX4" fmla="*/ 0 w 11744325"/>
                <a:gd name="connsiteY4" fmla="*/ 247650 h 314325"/>
                <a:gd name="connsiteX5" fmla="*/ 8099647 w 11744325"/>
                <a:gd name="connsiteY5" fmla="*/ 247650 h 314325"/>
                <a:gd name="connsiteX6" fmla="*/ 8098865 w 11744325"/>
                <a:gd name="connsiteY6" fmla="*/ 0 h 31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744325" h="314325">
                  <a:moveTo>
                    <a:pt x="8098865" y="0"/>
                  </a:moveTo>
                  <a:lnTo>
                    <a:pt x="11744325" y="0"/>
                  </a:lnTo>
                  <a:lnTo>
                    <a:pt x="11744325" y="314325"/>
                  </a:lnTo>
                  <a:lnTo>
                    <a:pt x="0" y="314325"/>
                  </a:lnTo>
                  <a:lnTo>
                    <a:pt x="0" y="247650"/>
                  </a:lnTo>
                  <a:lnTo>
                    <a:pt x="8099647" y="247650"/>
                  </a:lnTo>
                  <a:cubicBezTo>
                    <a:pt x="8099386" y="165100"/>
                    <a:pt x="8099126" y="82550"/>
                    <a:pt x="8098865" y="0"/>
                  </a:cubicBezTo>
                  <a:close/>
                </a:path>
              </a:pathLst>
            </a:custGeom>
            <a:solidFill>
              <a:schemeClr val="accent3">
                <a:lumMod val="75000"/>
              </a:schemeClr>
            </a:solidFill>
            <a:ln w="14224">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91440" rIns="45720" rtlCol="0" anchor="ctr">
              <a:noAutofit/>
            </a:bodyPr>
            <a:lstStyle/>
            <a:p>
              <a:pPr marL="8286750" marR="0" lvl="0" indent="0" algn="ctr" defTabSz="914400" rtl="0" eaLnBrk="1" fontAlgn="auto" latinLnBrk="0" hangingPunct="1">
                <a:lnSpc>
                  <a:spcPct val="97000"/>
                </a:lnSpc>
                <a:spcBef>
                  <a:spcPts val="0"/>
                </a:spcBef>
                <a:spcAft>
                  <a:spcPts val="0"/>
                </a:spcAft>
                <a:buClrTx/>
                <a:buSzTx/>
                <a:buFontTx/>
                <a:buNone/>
                <a:tabLst/>
                <a:defRPr/>
              </a:pPr>
              <a:endParaRPr kumimoji="0" lang="en-US" sz="1050" b="1"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278" name="Rectangle 1277">
              <a:hlinkClick r:id="rId112" tooltip="Learn how Microsoft works to secure your data, protect its privacy, and comply with global standards in Microsoft business cloud services."/>
              <a:extLst>
                <a:ext uri="{FF2B5EF4-FFF2-40B4-BE49-F238E27FC236}">
                  <a16:creationId xmlns:a16="http://schemas.microsoft.com/office/drawing/2014/main" id="{E3916CD5-1FD2-448A-817D-4825A4F7A32B}"/>
                </a:ext>
              </a:extLst>
            </p:cNvPr>
            <p:cNvSpPr/>
            <p:nvPr/>
          </p:nvSpPr>
          <p:spPr>
            <a:xfrm>
              <a:off x="8459490" y="6534812"/>
              <a:ext cx="1647262" cy="165874"/>
            </a:xfrm>
            <a:prstGeom prst="rect">
              <a:avLst/>
            </a:prstGeom>
            <a:solidFill>
              <a:schemeClr val="bg1"/>
            </a:solidFill>
            <a:ln w="14224">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ctr">
              <a:noAutofit/>
            </a:bodyPr>
            <a:lstStyle/>
            <a:p>
              <a:pPr marL="0" marR="0" lvl="0" indent="0" algn="ctr" defTabSz="914400" rtl="0" eaLnBrk="1" fontAlgn="auto" latinLnBrk="0" hangingPunct="1">
                <a:lnSpc>
                  <a:spcPct val="97000"/>
                </a:lnSpc>
                <a:spcBef>
                  <a:spcPts val="0"/>
                </a:spcBef>
                <a:spcAft>
                  <a:spcPts val="0"/>
                </a:spcAft>
                <a:buClrTx/>
                <a:buSzTx/>
                <a:buFontTx/>
                <a:buNone/>
                <a:tabLst/>
                <a:defRPr/>
              </a:pPr>
              <a:r>
                <a:rPr kumimoji="0" lang="en-US" sz="9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Trust Center</a:t>
              </a:r>
            </a:p>
          </p:txBody>
        </p:sp>
        <p:sp>
          <p:nvSpPr>
            <p:cNvPr id="1279" name="Rectangle 1278">
              <a:hlinkClick r:id="rId113" tooltip="The threat intelligence system that (1) protects Microsoft’s products and services and (2) provides actionable intelligence to safeguard your organization with trillions of signals and advanced analytics"/>
              <a:extLst>
                <a:ext uri="{FF2B5EF4-FFF2-40B4-BE49-F238E27FC236}">
                  <a16:creationId xmlns:a16="http://schemas.microsoft.com/office/drawing/2014/main" id="{C1F2168A-1E99-4940-A3D6-F0090FDD27F4}"/>
                </a:ext>
              </a:extLst>
            </p:cNvPr>
            <p:cNvSpPr/>
            <p:nvPr/>
          </p:nvSpPr>
          <p:spPr>
            <a:xfrm>
              <a:off x="10214398" y="6534812"/>
              <a:ext cx="1647262" cy="165874"/>
            </a:xfrm>
            <a:prstGeom prst="rect">
              <a:avLst/>
            </a:prstGeom>
            <a:solidFill>
              <a:schemeClr val="bg1"/>
            </a:solidFill>
            <a:ln w="14224">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ctr">
              <a:noAutofit/>
            </a:bodyPr>
            <a:lstStyle/>
            <a:p>
              <a:pPr marL="0" marR="0" lvl="0" indent="0" algn="ctr" defTabSz="914400" rtl="0" eaLnBrk="1" fontAlgn="auto" latinLnBrk="0" hangingPunct="1">
                <a:lnSpc>
                  <a:spcPct val="97000"/>
                </a:lnSpc>
                <a:spcBef>
                  <a:spcPts val="0"/>
                </a:spcBef>
                <a:spcAft>
                  <a:spcPts val="0"/>
                </a:spcAft>
                <a:buClrTx/>
                <a:buSzTx/>
                <a:buFontTx/>
                <a:buNone/>
                <a:tabLst/>
                <a:defRPr/>
              </a:pPr>
              <a:r>
                <a:rPr kumimoji="0" lang="en-US" sz="9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Intelligent Security Graph</a:t>
              </a:r>
            </a:p>
          </p:txBody>
        </p:sp>
      </p:grpSp>
      <p:sp>
        <p:nvSpPr>
          <p:cNvPr id="1280" name="Rectangle 1279">
            <a:extLst>
              <a:ext uri="{FF2B5EF4-FFF2-40B4-BE49-F238E27FC236}">
                <a16:creationId xmlns:a16="http://schemas.microsoft.com/office/drawing/2014/main" id="{535E2262-19C2-44D5-86CC-5C0A2367AD83}"/>
              </a:ext>
            </a:extLst>
          </p:cNvPr>
          <p:cNvSpPr/>
          <p:nvPr/>
        </p:nvSpPr>
        <p:spPr bwMode="auto">
          <a:xfrm>
            <a:off x="8502616" y="1808988"/>
            <a:ext cx="1627632" cy="142844"/>
          </a:xfrm>
          <a:prstGeom prst="rect">
            <a:avLst/>
          </a:prstGeom>
          <a:solidFill>
            <a:srgbClr val="FFFFFF">
              <a:alpha val="7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81" name="Rectangle 1280">
            <a:hlinkClick r:id="rId114" tooltip="Shielded VMs and guarded fabric protect sensitive workloads by isolating sensitive VMs from fabric administrators and restricting them to only healthy and approved hosts in the fabric."/>
            <a:extLst>
              <a:ext uri="{FF2B5EF4-FFF2-40B4-BE49-F238E27FC236}">
                <a16:creationId xmlns:a16="http://schemas.microsoft.com/office/drawing/2014/main" id="{B8EC5061-CCEB-4ADD-90C4-286EA13EC914}"/>
              </a:ext>
            </a:extLst>
          </p:cNvPr>
          <p:cNvSpPr/>
          <p:nvPr/>
        </p:nvSpPr>
        <p:spPr>
          <a:xfrm>
            <a:off x="2358479" y="4602949"/>
            <a:ext cx="719786" cy="175683"/>
          </a:xfrm>
          <a:prstGeom prst="rect">
            <a:avLst/>
          </a:prstGeom>
          <a:solidFill>
            <a:schemeClr val="bg1"/>
          </a:solid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ctr">
            <a:noAutofit/>
          </a:bodyPr>
          <a:lstStyle/>
          <a:p>
            <a:pPr marL="0" marR="0" lvl="0" indent="0" algn="ctr" defTabSz="914400" rtl="0" eaLnBrk="1" fontAlgn="auto" latinLnBrk="0" hangingPunct="1">
              <a:lnSpc>
                <a:spcPct val="97000"/>
              </a:lnSpc>
              <a:spcBef>
                <a:spcPts val="0"/>
              </a:spcBef>
              <a:spcAft>
                <a:spcPts val="0"/>
              </a:spcAft>
              <a:buClrTx/>
              <a:buSzTx/>
              <a:buFontTx/>
              <a:buNone/>
              <a:tabLst/>
              <a:defRPr/>
            </a:pPr>
            <a:r>
              <a:rPr kumimoji="0" lang="en-US" sz="75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Shielded VMs</a:t>
            </a:r>
          </a:p>
        </p:txBody>
      </p:sp>
      <p:sp>
        <p:nvSpPr>
          <p:cNvPr id="1282" name="Rectangle 1281">
            <a:hlinkClick r:id="rId115" tooltip="Microsoft Azure Stack is a hybrid cloud platform that lets you provide Azure services from your datacenter. Security and compliance are areas of major investment for Azure Stack."/>
            <a:extLst>
              <a:ext uri="{FF2B5EF4-FFF2-40B4-BE49-F238E27FC236}">
                <a16:creationId xmlns:a16="http://schemas.microsoft.com/office/drawing/2014/main" id="{D3990851-AC7B-49FF-8770-C73A07D466C6}"/>
              </a:ext>
            </a:extLst>
          </p:cNvPr>
          <p:cNvSpPr/>
          <p:nvPr/>
        </p:nvSpPr>
        <p:spPr>
          <a:xfrm>
            <a:off x="2357678" y="4822073"/>
            <a:ext cx="719786" cy="175683"/>
          </a:xfrm>
          <a:prstGeom prst="rect">
            <a:avLst/>
          </a:prstGeom>
          <a:solidFill>
            <a:schemeClr val="bg1"/>
          </a:solid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ctr">
            <a:noAutofit/>
          </a:bodyPr>
          <a:lstStyle/>
          <a:p>
            <a:pPr marL="0" marR="0" lvl="0" indent="0" algn="ctr" defTabSz="914400" rtl="0" eaLnBrk="1" fontAlgn="auto" latinLnBrk="0" hangingPunct="1">
              <a:lnSpc>
                <a:spcPct val="97000"/>
              </a:lnSpc>
              <a:spcBef>
                <a:spcPts val="0"/>
              </a:spcBef>
              <a:spcAft>
                <a:spcPts val="0"/>
              </a:spcAft>
              <a:buClrTx/>
              <a:buSzTx/>
              <a:buFontTx/>
              <a:buNone/>
              <a:tabLst/>
              <a:defRPr/>
            </a:pPr>
            <a:r>
              <a:rPr kumimoji="0" lang="en-US" sz="75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Stack</a:t>
            </a:r>
          </a:p>
        </p:txBody>
      </p:sp>
      <p:sp>
        <p:nvSpPr>
          <p:cNvPr id="1283" name="TextBox 1282">
            <a:extLst>
              <a:ext uri="{FF2B5EF4-FFF2-40B4-BE49-F238E27FC236}">
                <a16:creationId xmlns:a16="http://schemas.microsoft.com/office/drawing/2014/main" id="{6B3BA11C-3D5A-4733-8ADE-43CDBABA879E}"/>
              </a:ext>
            </a:extLst>
          </p:cNvPr>
          <p:cNvSpPr txBox="1"/>
          <p:nvPr/>
        </p:nvSpPr>
        <p:spPr>
          <a:xfrm>
            <a:off x="2068585" y="2389532"/>
            <a:ext cx="2142883" cy="246221"/>
          </a:xfrm>
          <a:prstGeom prst="rect">
            <a:avLst/>
          </a:prstGeom>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On Premises Datacenter(s)</a:t>
            </a:r>
          </a:p>
        </p:txBody>
      </p:sp>
      <p:cxnSp>
        <p:nvCxnSpPr>
          <p:cNvPr id="1284" name="Connector: Elbow 1283">
            <a:extLst>
              <a:ext uri="{FF2B5EF4-FFF2-40B4-BE49-F238E27FC236}">
                <a16:creationId xmlns:a16="http://schemas.microsoft.com/office/drawing/2014/main" id="{770D3580-E8B9-4496-A6C6-DF2A7B89CB8D}"/>
              </a:ext>
            </a:extLst>
          </p:cNvPr>
          <p:cNvCxnSpPr>
            <a:cxnSpLocks/>
            <a:stCxn id="1023" idx="1"/>
            <a:endCxn id="1247" idx="1"/>
          </p:cNvCxnSpPr>
          <p:nvPr/>
        </p:nvCxnSpPr>
        <p:spPr>
          <a:xfrm rot="10800000" flipV="1">
            <a:off x="266025" y="3391149"/>
            <a:ext cx="26435" cy="1553770"/>
          </a:xfrm>
          <a:prstGeom prst="bentConnector3">
            <a:avLst>
              <a:gd name="adj1" fmla="val 268148"/>
            </a:avLst>
          </a:prstGeom>
          <a:ln w="19050">
            <a:solidFill>
              <a:srgbClr val="5C2D9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285" name="Group 1284">
            <a:extLst>
              <a:ext uri="{FF2B5EF4-FFF2-40B4-BE49-F238E27FC236}">
                <a16:creationId xmlns:a16="http://schemas.microsoft.com/office/drawing/2014/main" id="{0305C04E-5814-4565-A822-219B50680CFF}"/>
              </a:ext>
            </a:extLst>
          </p:cNvPr>
          <p:cNvGrpSpPr/>
          <p:nvPr/>
        </p:nvGrpSpPr>
        <p:grpSpPr>
          <a:xfrm>
            <a:off x="10564273" y="4256985"/>
            <a:ext cx="1295428" cy="205918"/>
            <a:chOff x="10564273" y="4256985"/>
            <a:chExt cx="1295428" cy="205918"/>
          </a:xfrm>
        </p:grpSpPr>
        <p:sp>
          <p:nvSpPr>
            <p:cNvPr id="1286" name="Rectangle 1285">
              <a:hlinkClick r:id="rId63" tooltip="Privileged Access Management (PAM) is a component of Microsoft Identity Manager 2016 (MIM) that helps organizations restrict privileged access for on-premises Active Directory environments to mitigate unauthorized privilege escalation attacks."/>
              <a:extLst>
                <a:ext uri="{FF2B5EF4-FFF2-40B4-BE49-F238E27FC236}">
                  <a16:creationId xmlns:a16="http://schemas.microsoft.com/office/drawing/2014/main" id="{3C6FA526-078D-4CFC-AAC0-ADCC9DFF352C}"/>
                </a:ext>
              </a:extLst>
            </p:cNvPr>
            <p:cNvSpPr/>
            <p:nvPr/>
          </p:nvSpPr>
          <p:spPr>
            <a:xfrm>
              <a:off x="10564273" y="4256985"/>
              <a:ext cx="1295428" cy="205918"/>
            </a:xfrm>
            <a:prstGeom prst="rect">
              <a:avLst/>
            </a:prstGeom>
            <a:solidFill>
              <a:schemeClr val="bg1">
                <a:lumMod val="95000"/>
              </a:schemeClr>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MIM PAM</a:t>
              </a:r>
            </a:p>
          </p:txBody>
        </p:sp>
        <p:sp>
          <p:nvSpPr>
            <p:cNvPr id="1287" name="Freeform 113">
              <a:extLst>
                <a:ext uri="{FF2B5EF4-FFF2-40B4-BE49-F238E27FC236}">
                  <a16:creationId xmlns:a16="http://schemas.microsoft.com/office/drawing/2014/main" id="{73137DF3-9838-4F50-AB27-B4B49F25FACF}"/>
                </a:ext>
              </a:extLst>
            </p:cNvPr>
            <p:cNvSpPr>
              <a:spLocks noChangeAspect="1" noEditPoints="1"/>
            </p:cNvSpPr>
            <p:nvPr/>
          </p:nvSpPr>
          <p:spPr bwMode="black">
            <a:xfrm>
              <a:off x="10617440" y="4308458"/>
              <a:ext cx="111972" cy="110666"/>
            </a:xfrm>
            <a:custGeom>
              <a:avLst/>
              <a:gdLst>
                <a:gd name="T0" fmla="*/ 47 w 66"/>
                <a:gd name="T1" fmla="*/ 37 h 66"/>
                <a:gd name="T2" fmla="*/ 51 w 66"/>
                <a:gd name="T3" fmla="*/ 33 h 66"/>
                <a:gd name="T4" fmla="*/ 47 w 66"/>
                <a:gd name="T5" fmla="*/ 29 h 66"/>
                <a:gd name="T6" fmla="*/ 37 w 66"/>
                <a:gd name="T7" fmla="*/ 29 h 66"/>
                <a:gd name="T8" fmla="*/ 37 w 66"/>
                <a:gd name="T9" fmla="*/ 16 h 66"/>
                <a:gd name="T10" fmla="*/ 33 w 66"/>
                <a:gd name="T11" fmla="*/ 13 h 66"/>
                <a:gd name="T12" fmla="*/ 29 w 66"/>
                <a:gd name="T13" fmla="*/ 16 h 66"/>
                <a:gd name="T14" fmla="*/ 29 w 66"/>
                <a:gd name="T15" fmla="*/ 33 h 66"/>
                <a:gd name="T16" fmla="*/ 33 w 66"/>
                <a:gd name="T17" fmla="*/ 37 h 66"/>
                <a:gd name="T18" fmla="*/ 47 w 66"/>
                <a:gd name="T19" fmla="*/ 37 h 66"/>
                <a:gd name="T20" fmla="*/ 33 w 66"/>
                <a:gd name="T21" fmla="*/ 8 h 66"/>
                <a:gd name="T22" fmla="*/ 58 w 66"/>
                <a:gd name="T23" fmla="*/ 33 h 66"/>
                <a:gd name="T24" fmla="*/ 33 w 66"/>
                <a:gd name="T25" fmla="*/ 58 h 66"/>
                <a:gd name="T26" fmla="*/ 8 w 66"/>
                <a:gd name="T27" fmla="*/ 33 h 66"/>
                <a:gd name="T28" fmla="*/ 33 w 66"/>
                <a:gd name="T29" fmla="*/ 8 h 66"/>
                <a:gd name="T30" fmla="*/ 33 w 66"/>
                <a:gd name="T31" fmla="*/ 66 h 66"/>
                <a:gd name="T32" fmla="*/ 66 w 66"/>
                <a:gd name="T33" fmla="*/ 33 h 66"/>
                <a:gd name="T34" fmla="*/ 33 w 66"/>
                <a:gd name="T35" fmla="*/ 0 h 66"/>
                <a:gd name="T36" fmla="*/ 0 w 66"/>
                <a:gd name="T37" fmla="*/ 33 h 66"/>
                <a:gd name="T38" fmla="*/ 33 w 66"/>
                <a:gd name="T39"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6" h="66">
                  <a:moveTo>
                    <a:pt x="47" y="37"/>
                  </a:moveTo>
                  <a:cubicBezTo>
                    <a:pt x="49" y="37"/>
                    <a:pt x="51" y="35"/>
                    <a:pt x="51" y="33"/>
                  </a:cubicBezTo>
                  <a:cubicBezTo>
                    <a:pt x="51" y="31"/>
                    <a:pt x="49" y="29"/>
                    <a:pt x="47" y="29"/>
                  </a:cubicBezTo>
                  <a:cubicBezTo>
                    <a:pt x="37" y="29"/>
                    <a:pt x="37" y="29"/>
                    <a:pt x="37" y="29"/>
                  </a:cubicBezTo>
                  <a:cubicBezTo>
                    <a:pt x="37" y="16"/>
                    <a:pt x="37" y="16"/>
                    <a:pt x="37" y="16"/>
                  </a:cubicBezTo>
                  <a:cubicBezTo>
                    <a:pt x="37" y="14"/>
                    <a:pt x="35" y="13"/>
                    <a:pt x="33" y="13"/>
                  </a:cubicBezTo>
                  <a:cubicBezTo>
                    <a:pt x="31" y="13"/>
                    <a:pt x="29" y="14"/>
                    <a:pt x="29" y="16"/>
                  </a:cubicBezTo>
                  <a:cubicBezTo>
                    <a:pt x="29" y="33"/>
                    <a:pt x="29" y="33"/>
                    <a:pt x="29" y="33"/>
                  </a:cubicBezTo>
                  <a:cubicBezTo>
                    <a:pt x="29" y="35"/>
                    <a:pt x="31" y="37"/>
                    <a:pt x="33" y="37"/>
                  </a:cubicBezTo>
                  <a:lnTo>
                    <a:pt x="47" y="37"/>
                  </a:lnTo>
                  <a:close/>
                  <a:moveTo>
                    <a:pt x="33" y="8"/>
                  </a:moveTo>
                  <a:cubicBezTo>
                    <a:pt x="47" y="8"/>
                    <a:pt x="58" y="19"/>
                    <a:pt x="58" y="33"/>
                  </a:cubicBezTo>
                  <a:cubicBezTo>
                    <a:pt x="58" y="47"/>
                    <a:pt x="47" y="58"/>
                    <a:pt x="33" y="58"/>
                  </a:cubicBezTo>
                  <a:cubicBezTo>
                    <a:pt x="19" y="58"/>
                    <a:pt x="8" y="47"/>
                    <a:pt x="8" y="33"/>
                  </a:cubicBezTo>
                  <a:cubicBezTo>
                    <a:pt x="8" y="19"/>
                    <a:pt x="19" y="8"/>
                    <a:pt x="33" y="8"/>
                  </a:cubicBezTo>
                  <a:moveTo>
                    <a:pt x="33" y="66"/>
                  </a:moveTo>
                  <a:cubicBezTo>
                    <a:pt x="51" y="66"/>
                    <a:pt x="66" y="51"/>
                    <a:pt x="66" y="33"/>
                  </a:cubicBezTo>
                  <a:cubicBezTo>
                    <a:pt x="66" y="15"/>
                    <a:pt x="51" y="0"/>
                    <a:pt x="33" y="0"/>
                  </a:cubicBezTo>
                  <a:cubicBezTo>
                    <a:pt x="15" y="0"/>
                    <a:pt x="0" y="15"/>
                    <a:pt x="0" y="33"/>
                  </a:cubicBezTo>
                  <a:cubicBezTo>
                    <a:pt x="0" y="51"/>
                    <a:pt x="15" y="66"/>
                    <a:pt x="33" y="66"/>
                  </a:cubicBezTo>
                </a:path>
              </a:pathLst>
            </a:custGeom>
            <a:solidFill>
              <a:schemeClr val="tx1"/>
            </a:solidFill>
            <a:ln w="3175">
              <a:noFill/>
            </a:ln>
            <a:extLst/>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2399"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grpSp>
        <p:nvGrpSpPr>
          <p:cNvPr id="1288" name="Group 1287">
            <a:extLst>
              <a:ext uri="{FF2B5EF4-FFF2-40B4-BE49-F238E27FC236}">
                <a16:creationId xmlns:a16="http://schemas.microsoft.com/office/drawing/2014/main" id="{97B37B51-464E-4F8A-9762-4D8CC8A1C894}"/>
              </a:ext>
            </a:extLst>
          </p:cNvPr>
          <p:cNvGrpSpPr/>
          <p:nvPr/>
        </p:nvGrpSpPr>
        <p:grpSpPr>
          <a:xfrm>
            <a:off x="8682587" y="5857898"/>
            <a:ext cx="1316736" cy="233878"/>
            <a:chOff x="8682587" y="5857898"/>
            <a:chExt cx="1316736" cy="233878"/>
          </a:xfrm>
        </p:grpSpPr>
        <p:sp>
          <p:nvSpPr>
            <p:cNvPr id="1289" name="Rectangle 1288">
              <a:hlinkClick r:id="rId116" tooltip="Windows Defender ATP extends Azure Information Protection (AIP) discovery/reporting of labeled data. Windows Defender ATP also extends Cloud Discovery for Microsoft Cloud App Security beyond your corporate network."/>
              <a:extLst>
                <a:ext uri="{FF2B5EF4-FFF2-40B4-BE49-F238E27FC236}">
                  <a16:creationId xmlns:a16="http://schemas.microsoft.com/office/drawing/2014/main" id="{8030DE28-F341-4C4E-8B4E-81693A412599}"/>
                </a:ext>
              </a:extLst>
            </p:cNvPr>
            <p:cNvSpPr/>
            <p:nvPr/>
          </p:nvSpPr>
          <p:spPr>
            <a:xfrm>
              <a:off x="8682587" y="5857898"/>
              <a:ext cx="1316736" cy="233878"/>
            </a:xfrm>
            <a:prstGeom prst="rect">
              <a:avLst/>
            </a:prstGeom>
            <a:solidFill>
              <a:schemeClr val="bg1">
                <a:lumMod val="95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201168" r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800" b="0" i="0" u="none" strike="noStrike" kern="1200" cap="none" spc="0" normalizeH="0" baseline="0" noProof="0" dirty="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Microsoft Defender ATP</a:t>
              </a:r>
            </a:p>
          </p:txBody>
        </p:sp>
        <p:pic>
          <p:nvPicPr>
            <p:cNvPr id="1290" name="Picture 1289">
              <a:extLst>
                <a:ext uri="{FF2B5EF4-FFF2-40B4-BE49-F238E27FC236}">
                  <a16:creationId xmlns:a16="http://schemas.microsoft.com/office/drawing/2014/main" id="{D09191FF-E7C1-4C86-A865-9812A690F37A}"/>
                </a:ext>
              </a:extLst>
            </p:cNvPr>
            <p:cNvPicPr>
              <a:picLocks noChangeAspect="1"/>
            </p:cNvPicPr>
            <p:nvPr/>
          </p:nvPicPr>
          <p:blipFill>
            <a:blip r:embed="rId10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736511" y="5919556"/>
              <a:ext cx="117209" cy="117209"/>
            </a:xfrm>
            <a:prstGeom prst="rect">
              <a:avLst/>
            </a:prstGeom>
          </p:spPr>
        </p:pic>
      </p:grpSp>
      <p:grpSp>
        <p:nvGrpSpPr>
          <p:cNvPr id="1291" name="Group 1290">
            <a:extLst>
              <a:ext uri="{FF2B5EF4-FFF2-40B4-BE49-F238E27FC236}">
                <a16:creationId xmlns:a16="http://schemas.microsoft.com/office/drawing/2014/main" id="{0903F91F-0ACA-49D4-A13A-4FB50BBD037E}"/>
              </a:ext>
            </a:extLst>
          </p:cNvPr>
          <p:cNvGrpSpPr/>
          <p:nvPr/>
        </p:nvGrpSpPr>
        <p:grpSpPr>
          <a:xfrm>
            <a:off x="4866563" y="3180254"/>
            <a:ext cx="530019" cy="291421"/>
            <a:chOff x="13506469" y="2041633"/>
            <a:chExt cx="530019" cy="291421"/>
          </a:xfrm>
        </p:grpSpPr>
        <p:sp>
          <p:nvSpPr>
            <p:cNvPr id="1292" name="Rectangle 1291">
              <a:hlinkClick r:id="rId117" tooltip="Azure Firewall is a managed, cloud-based network security service that protects your Azure Virtual Network resources. It is a fully stateful firewall as a service with built-in high availability and unrestricted cloud scalability. "/>
              <a:extLst>
                <a:ext uri="{FF2B5EF4-FFF2-40B4-BE49-F238E27FC236}">
                  <a16:creationId xmlns:a16="http://schemas.microsoft.com/office/drawing/2014/main" id="{B487F9D5-07B8-49AD-AC1F-261D7FC1665B}"/>
                </a:ext>
              </a:extLst>
            </p:cNvPr>
            <p:cNvSpPr/>
            <p:nvPr/>
          </p:nvSpPr>
          <p:spPr>
            <a:xfrm>
              <a:off x="13506469" y="2041633"/>
              <a:ext cx="530019" cy="291421"/>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en-US" sz="900" b="0" i="0" u="none" strike="noStrike" kern="1200" cap="none" spc="0" normalizeH="0" baseline="0" noProof="0">
                  <a:ln>
                    <a:noFill/>
                  </a:ln>
                  <a:gradFill>
                    <a:gsLst>
                      <a:gs pos="0">
                        <a:srgbClr val="0078D7"/>
                      </a:gs>
                      <a:gs pos="100000">
                        <a:srgbClr val="0078D7"/>
                      </a:gs>
                    </a:gsLst>
                    <a:lin ang="5400000" scaled="1"/>
                  </a:gradFill>
                  <a:effectLst/>
                  <a:uLnTx/>
                  <a:uFillTx/>
                  <a:latin typeface="Segoe UI" panose="020B0502040204020203" pitchFamily="34" charset="0"/>
                  <a:ea typeface="+mn-ea"/>
                  <a:cs typeface="Segoe UI" panose="020B0502040204020203" pitchFamily="34" charset="0"/>
                </a:rPr>
                <a:t>Azure Firewall</a:t>
              </a:r>
            </a:p>
          </p:txBody>
        </p:sp>
        <p:grpSp>
          <p:nvGrpSpPr>
            <p:cNvPr id="1293" name="Group 1292">
              <a:extLst>
                <a:ext uri="{FF2B5EF4-FFF2-40B4-BE49-F238E27FC236}">
                  <a16:creationId xmlns:a16="http://schemas.microsoft.com/office/drawing/2014/main" id="{EC53DCEF-8593-4D58-9B76-B354F0FDD022}"/>
                </a:ext>
              </a:extLst>
            </p:cNvPr>
            <p:cNvGrpSpPr/>
            <p:nvPr/>
          </p:nvGrpSpPr>
          <p:grpSpPr>
            <a:xfrm>
              <a:off x="13539555" y="2073977"/>
              <a:ext cx="144580" cy="106614"/>
              <a:chOff x="4787760" y="956202"/>
              <a:chExt cx="587793" cy="433438"/>
            </a:xfrm>
          </p:grpSpPr>
          <p:sp>
            <p:nvSpPr>
              <p:cNvPr id="1294" name="cloud">
                <a:extLst>
                  <a:ext uri="{FF2B5EF4-FFF2-40B4-BE49-F238E27FC236}">
                    <a16:creationId xmlns:a16="http://schemas.microsoft.com/office/drawing/2014/main" id="{74E1155A-BD7E-4374-9B59-B9EB9E8022EE}"/>
                  </a:ext>
                </a:extLst>
              </p:cNvPr>
              <p:cNvSpPr>
                <a:spLocks noChangeAspect="1"/>
              </p:cNvSpPr>
              <p:nvPr/>
            </p:nvSpPr>
            <p:spPr bwMode="auto">
              <a:xfrm>
                <a:off x="5003940" y="956202"/>
                <a:ext cx="371613" cy="236754"/>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rgbClr val="FFFFFF"/>
              </a:solidFill>
              <a:ln w="9525" cap="sq">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pic>
            <p:nvPicPr>
              <p:cNvPr id="1295" name="Graphic 1294">
                <a:extLst>
                  <a:ext uri="{FF2B5EF4-FFF2-40B4-BE49-F238E27FC236}">
                    <a16:creationId xmlns:a16="http://schemas.microsoft.com/office/drawing/2014/main" id="{C36AC9D7-D2EB-4633-8FB1-D5EE8B1651BE}"/>
                  </a:ext>
                </a:extLst>
              </p:cNvPr>
              <p:cNvPicPr>
                <a:picLocks noChangeAspect="1"/>
              </p:cNvPicPr>
              <p:nvPr/>
            </p:nvPicPr>
            <p:blipFill>
              <a:blip r:embed="rId118">
                <a:extLst>
                  <a:ext uri="{96DAC541-7B7A-43D3-8B79-37D633B846F1}">
                    <asvg:svgBlip xmlns:asvg="http://schemas.microsoft.com/office/drawing/2016/SVG/main" r:embed="rId119"/>
                  </a:ext>
                </a:extLst>
              </a:blip>
              <a:stretch>
                <a:fillRect/>
              </a:stretch>
            </p:blipFill>
            <p:spPr>
              <a:xfrm>
                <a:off x="4787760" y="1112170"/>
                <a:ext cx="371613" cy="277470"/>
              </a:xfrm>
              <a:prstGeom prst="rect">
                <a:avLst/>
              </a:prstGeom>
            </p:spPr>
          </p:pic>
        </p:grpSp>
      </p:grpSp>
      <p:grpSp>
        <p:nvGrpSpPr>
          <p:cNvPr id="1296" name="Group 1295">
            <a:extLst>
              <a:ext uri="{FF2B5EF4-FFF2-40B4-BE49-F238E27FC236}">
                <a16:creationId xmlns:a16="http://schemas.microsoft.com/office/drawing/2014/main" id="{B1B7499F-2582-4DC1-9442-B8915103D73A}"/>
              </a:ext>
            </a:extLst>
          </p:cNvPr>
          <p:cNvGrpSpPr/>
          <p:nvPr/>
        </p:nvGrpSpPr>
        <p:grpSpPr>
          <a:xfrm>
            <a:off x="251922" y="639239"/>
            <a:ext cx="4259648" cy="202155"/>
            <a:chOff x="245070" y="633743"/>
            <a:chExt cx="4259648" cy="202155"/>
          </a:xfrm>
        </p:grpSpPr>
        <p:sp>
          <p:nvSpPr>
            <p:cNvPr id="1297" name="Rectangle 1296">
              <a:hlinkClick r:id="rId120" tooltip="Microsoft Azure Sentinel is a cloud native SIEM+SOAR solution that helps your SOC to rapidly detect and remediate threats across your enterprise. ASI includes cloud-native security analytics and automation across all security data in your hybrid enterprise"/>
              <a:extLst>
                <a:ext uri="{FF2B5EF4-FFF2-40B4-BE49-F238E27FC236}">
                  <a16:creationId xmlns:a16="http://schemas.microsoft.com/office/drawing/2014/main" id="{3EBD8D65-C4E6-42A6-B9FA-2F10F4206A61}"/>
                </a:ext>
              </a:extLst>
            </p:cNvPr>
            <p:cNvSpPr/>
            <p:nvPr/>
          </p:nvSpPr>
          <p:spPr>
            <a:xfrm>
              <a:off x="245070" y="633743"/>
              <a:ext cx="4259648" cy="202155"/>
            </a:xfrm>
            <a:prstGeom prst="rect">
              <a:avLst/>
            </a:pr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ysClr val="windowText" lastClr="000000"/>
                  </a:solidFill>
                  <a:effectLst/>
                  <a:uLnTx/>
                  <a:uFillTx/>
                  <a:latin typeface="Segoe UI" panose="020B0502040204020203" pitchFamily="34" charset="0"/>
                  <a:ea typeface="+mn-ea"/>
                  <a:cs typeface="Segoe UI" panose="020B0502040204020203" pitchFamily="34" charset="0"/>
                </a:rPr>
                <a:t>Azure Sentinel </a:t>
              </a:r>
              <a:r>
                <a:rPr kumimoji="0" lang="en-US" sz="900" b="0" i="0" u="none" strike="noStrike" kern="1200" cap="none" spc="0" normalizeH="0" baseline="0" noProof="0">
                  <a:ln>
                    <a:noFill/>
                  </a:ln>
                  <a:solidFill>
                    <a:sysClr val="windowText" lastClr="000000"/>
                  </a:solidFill>
                  <a:effectLst/>
                  <a:uLnTx/>
                  <a:uFillTx/>
                  <a:latin typeface="Segoe UI" panose="020B0502040204020203" pitchFamily="34" charset="0"/>
                  <a:ea typeface="+mn-ea"/>
                  <a:cs typeface="Segoe UI" panose="020B0502040204020203" pitchFamily="34" charset="0"/>
                </a:rPr>
                <a:t>– Cloud Native SIEM and SOAR (Preview)</a:t>
              </a:r>
              <a:endParaRPr kumimoji="0" lang="en-US" sz="900" b="1" i="0" u="none" strike="noStrike" kern="1200" cap="none" spc="0" normalizeH="0" baseline="0" noProof="0">
                <a:ln>
                  <a:noFill/>
                </a:ln>
                <a:solidFill>
                  <a:sysClr val="windowText" lastClr="000000"/>
                </a:solidFill>
                <a:effectLst/>
                <a:uLnTx/>
                <a:uFillTx/>
                <a:latin typeface="Segoe UI" panose="020B0502040204020203" pitchFamily="34" charset="0"/>
                <a:ea typeface="+mn-ea"/>
                <a:cs typeface="Segoe UI" panose="020B0502040204020203" pitchFamily="34" charset="0"/>
              </a:endParaRPr>
            </a:p>
          </p:txBody>
        </p:sp>
        <p:pic>
          <p:nvPicPr>
            <p:cNvPr id="1298" name="Picture 1297">
              <a:extLst>
                <a:ext uri="{FF2B5EF4-FFF2-40B4-BE49-F238E27FC236}">
                  <a16:creationId xmlns:a16="http://schemas.microsoft.com/office/drawing/2014/main" id="{F7D3C715-5B0D-4688-8300-FE98A217481E}"/>
                </a:ext>
              </a:extLst>
            </p:cNvPr>
            <p:cNvPicPr>
              <a:picLocks noChangeAspect="1"/>
            </p:cNvPicPr>
            <p:nvPr/>
          </p:nvPicPr>
          <p:blipFill>
            <a:blip r:embed="rId9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65833" y="678711"/>
              <a:ext cx="150932" cy="112545"/>
            </a:xfrm>
            <a:prstGeom prst="rect">
              <a:avLst/>
            </a:prstGeom>
          </p:spPr>
        </p:pic>
      </p:grpSp>
      <p:cxnSp>
        <p:nvCxnSpPr>
          <p:cNvPr id="1299" name="Connector: Elbow 799">
            <a:extLst>
              <a:ext uri="{FF2B5EF4-FFF2-40B4-BE49-F238E27FC236}">
                <a16:creationId xmlns:a16="http://schemas.microsoft.com/office/drawing/2014/main" id="{7D09A701-7B04-4A7B-966A-B4D5ADC959C7}"/>
              </a:ext>
            </a:extLst>
          </p:cNvPr>
          <p:cNvCxnSpPr>
            <a:cxnSpLocks/>
            <a:stCxn id="1315" idx="1"/>
          </p:cNvCxnSpPr>
          <p:nvPr/>
        </p:nvCxnSpPr>
        <p:spPr>
          <a:xfrm flipH="1">
            <a:off x="8582717" y="2374672"/>
            <a:ext cx="110146" cy="0"/>
          </a:xfrm>
          <a:prstGeom prst="straightConnector1">
            <a:avLst/>
          </a:prstGeom>
          <a:ln w="28575">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300" name="Group 1299">
            <a:extLst>
              <a:ext uri="{FF2B5EF4-FFF2-40B4-BE49-F238E27FC236}">
                <a16:creationId xmlns:a16="http://schemas.microsoft.com/office/drawing/2014/main" id="{1F917105-5AA0-478F-B759-41660DCFB07B}"/>
              </a:ext>
            </a:extLst>
          </p:cNvPr>
          <p:cNvGrpSpPr/>
          <p:nvPr/>
        </p:nvGrpSpPr>
        <p:grpSpPr>
          <a:xfrm>
            <a:off x="8540073" y="1985927"/>
            <a:ext cx="3317809" cy="206028"/>
            <a:chOff x="9721483" y="1839445"/>
            <a:chExt cx="3317809" cy="206028"/>
          </a:xfrm>
        </p:grpSpPr>
        <p:sp>
          <p:nvSpPr>
            <p:cNvPr id="1301" name="Rectangle 1300">
              <a:hlinkClick r:id="rId121" tooltip="Conditional Access provides centralized policy control for data and applications by enforcing conditions on account authentication, network location, device health/compliance, and other risk factors. "/>
              <a:extLst>
                <a:ext uri="{FF2B5EF4-FFF2-40B4-BE49-F238E27FC236}">
                  <a16:creationId xmlns:a16="http://schemas.microsoft.com/office/drawing/2014/main" id="{506EE60B-DF92-4814-8371-C0D34804814A}"/>
                </a:ext>
              </a:extLst>
            </p:cNvPr>
            <p:cNvSpPr/>
            <p:nvPr/>
          </p:nvSpPr>
          <p:spPr>
            <a:xfrm>
              <a:off x="9721483" y="1839445"/>
              <a:ext cx="3317809" cy="206028"/>
            </a:xfrm>
            <a:prstGeom prst="rect">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576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Conditional Access </a:t>
              </a: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 Identity Perimeter Management</a:t>
              </a:r>
            </a:p>
          </p:txBody>
        </p:sp>
        <p:pic>
          <p:nvPicPr>
            <p:cNvPr id="1302" name="Picture 1301">
              <a:extLst>
                <a:ext uri="{FF2B5EF4-FFF2-40B4-BE49-F238E27FC236}">
                  <a16:creationId xmlns:a16="http://schemas.microsoft.com/office/drawing/2014/main" id="{90FCECCE-E732-40A9-A6AD-9130D31F5E24}"/>
                </a:ext>
              </a:extLst>
            </p:cNvPr>
            <p:cNvPicPr>
              <a:picLocks noChangeAspect="1"/>
            </p:cNvPicPr>
            <p:nvPr/>
          </p:nvPicPr>
          <p:blipFill rotWithShape="1">
            <a:blip r:embed="rId122"/>
            <a:srcRect l="22948" t="1" b="1811"/>
            <a:stretch/>
          </p:blipFill>
          <p:spPr>
            <a:xfrm flipV="1">
              <a:off x="9764127" y="1889446"/>
              <a:ext cx="268951" cy="108569"/>
            </a:xfrm>
            <a:prstGeom prst="rect">
              <a:avLst/>
            </a:prstGeom>
          </p:spPr>
        </p:pic>
      </p:grpSp>
      <p:cxnSp>
        <p:nvCxnSpPr>
          <p:cNvPr id="1303" name="Connector: Elbow 799">
            <a:extLst>
              <a:ext uri="{FF2B5EF4-FFF2-40B4-BE49-F238E27FC236}">
                <a16:creationId xmlns:a16="http://schemas.microsoft.com/office/drawing/2014/main" id="{D33A08F0-B2B6-48C8-B8BA-9681ADCD9F4A}"/>
              </a:ext>
            </a:extLst>
          </p:cNvPr>
          <p:cNvCxnSpPr>
            <a:cxnSpLocks/>
          </p:cNvCxnSpPr>
          <p:nvPr/>
        </p:nvCxnSpPr>
        <p:spPr>
          <a:xfrm flipH="1">
            <a:off x="8590606" y="5638119"/>
            <a:ext cx="110146" cy="0"/>
          </a:xfrm>
          <a:prstGeom prst="straightConnector1">
            <a:avLst/>
          </a:prstGeom>
          <a:ln w="28575">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304" name="Group 1303">
            <a:extLst>
              <a:ext uri="{FF2B5EF4-FFF2-40B4-BE49-F238E27FC236}">
                <a16:creationId xmlns:a16="http://schemas.microsoft.com/office/drawing/2014/main" id="{22208719-36B2-41F7-A28C-C76475DBD3A6}"/>
              </a:ext>
            </a:extLst>
          </p:cNvPr>
          <p:cNvGrpSpPr/>
          <p:nvPr/>
        </p:nvGrpSpPr>
        <p:grpSpPr>
          <a:xfrm>
            <a:off x="8682587" y="4878829"/>
            <a:ext cx="1317731" cy="894404"/>
            <a:chOff x="8682587" y="4878829"/>
            <a:chExt cx="1317731" cy="894404"/>
          </a:xfrm>
        </p:grpSpPr>
        <p:grpSp>
          <p:nvGrpSpPr>
            <p:cNvPr id="1305" name="Group 1304">
              <a:extLst>
                <a:ext uri="{FF2B5EF4-FFF2-40B4-BE49-F238E27FC236}">
                  <a16:creationId xmlns:a16="http://schemas.microsoft.com/office/drawing/2014/main" id="{59B16D74-0267-4CBE-A4B2-9A9551374FB3}"/>
                </a:ext>
              </a:extLst>
            </p:cNvPr>
            <p:cNvGrpSpPr/>
            <p:nvPr/>
          </p:nvGrpSpPr>
          <p:grpSpPr>
            <a:xfrm>
              <a:off x="8682587" y="4878829"/>
              <a:ext cx="1316736" cy="301712"/>
              <a:chOff x="8985201" y="5090630"/>
              <a:chExt cx="1316736" cy="301712"/>
            </a:xfrm>
          </p:grpSpPr>
          <p:sp>
            <p:nvSpPr>
              <p:cNvPr id="1312" name="Rectangle 1311">
                <a:hlinkClick r:id="rId123" tooltip="Enables you to detect and respond to potential threats as they occur with alerts for suspicious database activities, potential vulnerabilities, and SQL injection attacks, as well as anomalous database access patterns. "/>
                <a:extLst>
                  <a:ext uri="{FF2B5EF4-FFF2-40B4-BE49-F238E27FC236}">
                    <a16:creationId xmlns:a16="http://schemas.microsoft.com/office/drawing/2014/main" id="{EDA8FB9C-236C-465D-AB7E-95DB7AADDEE8}"/>
                  </a:ext>
                </a:extLst>
              </p:cNvPr>
              <p:cNvSpPr/>
              <p:nvPr/>
            </p:nvSpPr>
            <p:spPr>
              <a:xfrm>
                <a:off x="8985201" y="5090630"/>
                <a:ext cx="1316736" cy="301712"/>
              </a:xfrm>
              <a:prstGeom prst="rect">
                <a:avLst/>
              </a:prstGeom>
              <a:solidFill>
                <a:schemeClr val="bg1">
                  <a:lumMod val="95000"/>
                </a:schemeClr>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SQL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Threat Detection</a:t>
                </a:r>
              </a:p>
            </p:txBody>
          </p:sp>
          <p:pic>
            <p:nvPicPr>
              <p:cNvPr id="1313" name="Picture 171">
                <a:extLst>
                  <a:ext uri="{FF2B5EF4-FFF2-40B4-BE49-F238E27FC236}">
                    <a16:creationId xmlns:a16="http://schemas.microsoft.com/office/drawing/2014/main" id="{60267C15-6C54-4625-92C7-2D49749ACC13}"/>
                  </a:ext>
                </a:extLst>
              </p:cNvPr>
              <p:cNvPicPr>
                <a:picLocks noChangeAspect="1"/>
              </p:cNvPicPr>
              <p:nvPr/>
            </p:nvPicPr>
            <p:blipFill>
              <a:blip r:embed="rId124">
                <a:extLst>
                  <a:ext uri="{28A0092B-C50C-407E-A947-70E740481C1C}">
                    <a14:useLocalDpi xmlns:a14="http://schemas.microsoft.com/office/drawing/2010/main" val="0"/>
                  </a:ext>
                </a:extLst>
              </a:blip>
              <a:srcRect/>
              <a:stretch>
                <a:fillRect/>
              </a:stretch>
            </p:blipFill>
            <p:spPr bwMode="auto">
              <a:xfrm>
                <a:off x="9031999" y="5154894"/>
                <a:ext cx="148615" cy="148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306" name="Group 1305">
              <a:extLst>
                <a:ext uri="{FF2B5EF4-FFF2-40B4-BE49-F238E27FC236}">
                  <a16:creationId xmlns:a16="http://schemas.microsoft.com/office/drawing/2014/main" id="{9C50E1C9-C7BB-4C13-9624-768F6713D9A6}"/>
                </a:ext>
              </a:extLst>
            </p:cNvPr>
            <p:cNvGrpSpPr/>
            <p:nvPr/>
          </p:nvGrpSpPr>
          <p:grpSpPr>
            <a:xfrm>
              <a:off x="8683582" y="5180541"/>
              <a:ext cx="1316736" cy="297521"/>
              <a:chOff x="8983735" y="5463141"/>
              <a:chExt cx="1316736" cy="297521"/>
            </a:xfrm>
          </p:grpSpPr>
          <p:sp>
            <p:nvSpPr>
              <p:cNvPr id="1310" name="Rectangle 1309">
                <a:hlinkClick r:id="rId125" tooltip="Transparent data encryption helps protect against the threat of malicious activity by performing real-time encryption and decryption of the database, associated backups, and transaction log files at rest without requiring changes to the application"/>
                <a:extLst>
                  <a:ext uri="{FF2B5EF4-FFF2-40B4-BE49-F238E27FC236}">
                    <a16:creationId xmlns:a16="http://schemas.microsoft.com/office/drawing/2014/main" id="{6D29A4C0-F56E-408C-B66F-6EF873BB8D1C}"/>
                  </a:ext>
                </a:extLst>
              </p:cNvPr>
              <p:cNvSpPr/>
              <p:nvPr/>
            </p:nvSpPr>
            <p:spPr>
              <a:xfrm>
                <a:off x="8983735" y="5463141"/>
                <a:ext cx="1316736" cy="297521"/>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900" b="0" i="0" u="none" strike="noStrike" kern="1200" cap="none" spc="0" normalizeH="0" baseline="0" noProof="0">
                    <a:ln>
                      <a:noFill/>
                    </a:ln>
                    <a:solidFill>
                      <a:srgbClr val="0078D7"/>
                    </a:solidFill>
                    <a:effectLst/>
                    <a:uLnTx/>
                    <a:uFillTx/>
                    <a:latin typeface="Segoe UI" panose="020B0502040204020203" pitchFamily="34" charset="0"/>
                    <a:ea typeface="+mn-ea"/>
                    <a:cs typeface="Segoe UI" panose="020B0502040204020203" pitchFamily="34" charset="0"/>
                  </a:rPr>
                  <a:t>SQL Encryption &amp;</a:t>
                </a:r>
                <a:br>
                  <a:rPr kumimoji="0" lang="en-US" altLang="en-US" sz="900" b="0" i="0" u="none" strike="noStrike" kern="1200" cap="none" spc="0" normalizeH="0" baseline="0" noProof="0">
                    <a:ln>
                      <a:noFill/>
                    </a:ln>
                    <a:solidFill>
                      <a:srgbClr val="0078D7"/>
                    </a:solidFill>
                    <a:effectLst/>
                    <a:uLnTx/>
                    <a:uFillTx/>
                    <a:latin typeface="Segoe UI" panose="020B0502040204020203" pitchFamily="34" charset="0"/>
                    <a:ea typeface="+mn-ea"/>
                    <a:cs typeface="Segoe UI" panose="020B0502040204020203" pitchFamily="34" charset="0"/>
                  </a:rPr>
                </a:br>
                <a:r>
                  <a:rPr kumimoji="0" lang="en-US" altLang="en-US" sz="900" b="0" i="0" u="none" strike="noStrike" kern="1200" cap="none" spc="0" normalizeH="0" baseline="0" noProof="0">
                    <a:ln>
                      <a:noFill/>
                    </a:ln>
                    <a:solidFill>
                      <a:srgbClr val="0078D7"/>
                    </a:solidFill>
                    <a:effectLst/>
                    <a:uLnTx/>
                    <a:uFillTx/>
                    <a:latin typeface="Segoe UI" panose="020B0502040204020203" pitchFamily="34" charset="0"/>
                    <a:ea typeface="+mn-ea"/>
                    <a:cs typeface="Segoe UI" panose="020B0502040204020203" pitchFamily="34" charset="0"/>
                  </a:rPr>
                  <a:t> Data Masking</a:t>
                </a:r>
              </a:p>
            </p:txBody>
          </p:sp>
          <p:pic>
            <p:nvPicPr>
              <p:cNvPr id="1311" name="Picture 171">
                <a:extLst>
                  <a:ext uri="{FF2B5EF4-FFF2-40B4-BE49-F238E27FC236}">
                    <a16:creationId xmlns:a16="http://schemas.microsoft.com/office/drawing/2014/main" id="{9256F28E-1A33-4BE5-A53B-03DF63D4740D}"/>
                  </a:ext>
                </a:extLst>
              </p:cNvPr>
              <p:cNvPicPr>
                <a:picLocks noChangeAspect="1"/>
              </p:cNvPicPr>
              <p:nvPr/>
            </p:nvPicPr>
            <p:blipFill>
              <a:blip r:embed="rId124">
                <a:extLst>
                  <a:ext uri="{28A0092B-C50C-407E-A947-70E740481C1C}">
                    <a14:useLocalDpi xmlns:a14="http://schemas.microsoft.com/office/drawing/2010/main" val="0"/>
                  </a:ext>
                </a:extLst>
              </a:blip>
              <a:srcRect/>
              <a:stretch>
                <a:fillRect/>
              </a:stretch>
            </p:blipFill>
            <p:spPr bwMode="auto">
              <a:xfrm>
                <a:off x="9038293" y="5516946"/>
                <a:ext cx="148615" cy="148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307" name="Group 1306">
              <a:extLst>
                <a:ext uri="{FF2B5EF4-FFF2-40B4-BE49-F238E27FC236}">
                  <a16:creationId xmlns:a16="http://schemas.microsoft.com/office/drawing/2014/main" id="{F4AC0B56-5167-4526-B7FF-E06EAB5F8F44}"/>
                </a:ext>
              </a:extLst>
            </p:cNvPr>
            <p:cNvGrpSpPr/>
            <p:nvPr/>
          </p:nvGrpSpPr>
          <p:grpSpPr>
            <a:xfrm>
              <a:off x="8685048" y="5481028"/>
              <a:ext cx="1314275" cy="292205"/>
              <a:chOff x="8685048" y="5481028"/>
              <a:chExt cx="1314275" cy="292205"/>
            </a:xfrm>
          </p:grpSpPr>
          <p:sp>
            <p:nvSpPr>
              <p:cNvPr id="1308" name="Rectangle 1307">
                <a:hlinkClick r:id="rId126" tooltip="(PREVIEW) Provides advanced capabilities built into Azure SQL Database for discovering, classifying, labeling, and protecting sensitive data in your databases. Similar capabilities are also being introduced for on-premises SQL Server."/>
                <a:extLst>
                  <a:ext uri="{FF2B5EF4-FFF2-40B4-BE49-F238E27FC236}">
                    <a16:creationId xmlns:a16="http://schemas.microsoft.com/office/drawing/2014/main" id="{C084B966-19CD-439E-A21F-51EEFBEAA271}"/>
                  </a:ext>
                </a:extLst>
              </p:cNvPr>
              <p:cNvSpPr/>
              <p:nvPr/>
            </p:nvSpPr>
            <p:spPr>
              <a:xfrm>
                <a:off x="8685048" y="5481028"/>
                <a:ext cx="1314275" cy="292205"/>
              </a:xfrm>
              <a:prstGeom prst="rect">
                <a:avLst/>
              </a:prstGeom>
              <a:solidFill>
                <a:schemeClr val="bg1">
                  <a:lumMod val="95000"/>
                </a:schemeClr>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SQL Info Protection</a:t>
                </a:r>
                <a:endParaRPr kumimoji="0" lang="en-US" altLang="en-US" sz="800" b="0" i="1"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pic>
            <p:nvPicPr>
              <p:cNvPr id="1309" name="Picture 171">
                <a:extLst>
                  <a:ext uri="{FF2B5EF4-FFF2-40B4-BE49-F238E27FC236}">
                    <a16:creationId xmlns:a16="http://schemas.microsoft.com/office/drawing/2014/main" id="{00C7C9B8-3AFC-4429-BC9C-12261A0AF06A}"/>
                  </a:ext>
                </a:extLst>
              </p:cNvPr>
              <p:cNvPicPr>
                <a:picLocks noChangeAspect="1"/>
              </p:cNvPicPr>
              <p:nvPr/>
            </p:nvPicPr>
            <p:blipFill>
              <a:blip r:embed="rId124">
                <a:extLst>
                  <a:ext uri="{28A0092B-C50C-407E-A947-70E740481C1C}">
                    <a14:useLocalDpi xmlns:a14="http://schemas.microsoft.com/office/drawing/2010/main" val="0"/>
                  </a:ext>
                </a:extLst>
              </a:blip>
              <a:srcRect/>
              <a:stretch>
                <a:fillRect/>
              </a:stretch>
            </p:blipFill>
            <p:spPr bwMode="auto">
              <a:xfrm>
                <a:off x="8738140" y="5556124"/>
                <a:ext cx="148615" cy="148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1314" name="Group 1313">
            <a:extLst>
              <a:ext uri="{FF2B5EF4-FFF2-40B4-BE49-F238E27FC236}">
                <a16:creationId xmlns:a16="http://schemas.microsoft.com/office/drawing/2014/main" id="{C0F5BFEB-16D4-48DB-91F4-737391295529}"/>
              </a:ext>
            </a:extLst>
          </p:cNvPr>
          <p:cNvGrpSpPr/>
          <p:nvPr/>
        </p:nvGrpSpPr>
        <p:grpSpPr>
          <a:xfrm>
            <a:off x="8692863" y="2254133"/>
            <a:ext cx="1310437" cy="241077"/>
            <a:chOff x="116752" y="2955527"/>
            <a:chExt cx="1310437" cy="241077"/>
          </a:xfrm>
        </p:grpSpPr>
        <p:sp>
          <p:nvSpPr>
            <p:cNvPr id="1315" name="Rectangle 1314">
              <a:hlinkClick r:id="rId51" tooltip="Cloud App Security provides key capabilities for Shadow IT Risk management (discover, assess, approve, and manage SaaS apps via API + Proxy), Info Protection (discover/protect), and SOC (alerting and investigation) "/>
              <a:extLst>
                <a:ext uri="{FF2B5EF4-FFF2-40B4-BE49-F238E27FC236}">
                  <a16:creationId xmlns:a16="http://schemas.microsoft.com/office/drawing/2014/main" id="{129C4A5E-9064-411D-9A50-324EDA000CCF}"/>
                </a:ext>
              </a:extLst>
            </p:cNvPr>
            <p:cNvSpPr/>
            <p:nvPr/>
          </p:nvSpPr>
          <p:spPr>
            <a:xfrm>
              <a:off x="116752" y="2955527"/>
              <a:ext cx="1310437" cy="241077"/>
            </a:xfrm>
            <a:prstGeom prst="rect">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Cloud App Security</a:t>
              </a:r>
            </a:p>
          </p:txBody>
        </p:sp>
        <p:pic>
          <p:nvPicPr>
            <p:cNvPr id="1316" name="Picture 1315">
              <a:extLst>
                <a:ext uri="{FF2B5EF4-FFF2-40B4-BE49-F238E27FC236}">
                  <a16:creationId xmlns:a16="http://schemas.microsoft.com/office/drawing/2014/main" id="{B38D0829-8FAC-48CC-8052-D2FFCABB26C2}"/>
                </a:ext>
              </a:extLst>
            </p:cNvPr>
            <p:cNvPicPr>
              <a:picLocks noChangeAspect="1"/>
            </p:cNvPicPr>
            <p:nvPr/>
          </p:nvPicPr>
          <p:blipFill>
            <a:blip r:embed="rId52">
              <a:extLst>
                <a:ext uri="{28A0092B-C50C-407E-A947-70E740481C1C}">
                  <a14:useLocalDpi xmlns:a14="http://schemas.microsoft.com/office/drawing/2010/main" val="0"/>
                </a:ext>
              </a:extLst>
            </a:blip>
            <a:stretch>
              <a:fillRect/>
            </a:stretch>
          </p:blipFill>
          <p:spPr>
            <a:xfrm>
              <a:off x="157915" y="3011955"/>
              <a:ext cx="157492" cy="127696"/>
            </a:xfrm>
            <a:prstGeom prst="rect">
              <a:avLst/>
            </a:prstGeom>
          </p:spPr>
        </p:pic>
      </p:grpSp>
      <p:cxnSp>
        <p:nvCxnSpPr>
          <p:cNvPr id="1317" name="Connector: Elbow 799">
            <a:extLst>
              <a:ext uri="{FF2B5EF4-FFF2-40B4-BE49-F238E27FC236}">
                <a16:creationId xmlns:a16="http://schemas.microsoft.com/office/drawing/2014/main" id="{2AFA8E84-04AF-4ED4-85BB-3950560469B1}"/>
              </a:ext>
            </a:extLst>
          </p:cNvPr>
          <p:cNvCxnSpPr>
            <a:cxnSpLocks/>
          </p:cNvCxnSpPr>
          <p:nvPr/>
        </p:nvCxnSpPr>
        <p:spPr>
          <a:xfrm flipH="1">
            <a:off x="8582717" y="4545233"/>
            <a:ext cx="110146" cy="0"/>
          </a:xfrm>
          <a:prstGeom prst="straightConnector1">
            <a:avLst/>
          </a:prstGeom>
          <a:ln w="28575">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318" name="Group 1317">
            <a:extLst>
              <a:ext uri="{FF2B5EF4-FFF2-40B4-BE49-F238E27FC236}">
                <a16:creationId xmlns:a16="http://schemas.microsoft.com/office/drawing/2014/main" id="{6513DF78-ED35-401D-8860-157BE1B7F909}"/>
              </a:ext>
            </a:extLst>
          </p:cNvPr>
          <p:cNvGrpSpPr/>
          <p:nvPr/>
        </p:nvGrpSpPr>
        <p:grpSpPr>
          <a:xfrm>
            <a:off x="8686764" y="4221575"/>
            <a:ext cx="1316736" cy="622575"/>
            <a:chOff x="8686764" y="4221575"/>
            <a:chExt cx="1316736" cy="622575"/>
          </a:xfrm>
        </p:grpSpPr>
        <p:grpSp>
          <p:nvGrpSpPr>
            <p:cNvPr id="1319" name="Group 1318">
              <a:extLst>
                <a:ext uri="{FF2B5EF4-FFF2-40B4-BE49-F238E27FC236}">
                  <a16:creationId xmlns:a16="http://schemas.microsoft.com/office/drawing/2014/main" id="{3CC9780B-38DA-4BCE-BED0-7B85F653B111}"/>
                </a:ext>
              </a:extLst>
            </p:cNvPr>
            <p:cNvGrpSpPr/>
            <p:nvPr/>
          </p:nvGrpSpPr>
          <p:grpSpPr>
            <a:xfrm>
              <a:off x="8686764" y="4221575"/>
              <a:ext cx="1316736" cy="622575"/>
              <a:chOff x="10885121" y="2166657"/>
              <a:chExt cx="1211600" cy="520369"/>
            </a:xfrm>
            <a:solidFill>
              <a:schemeClr val="bg1"/>
            </a:solidFill>
          </p:grpSpPr>
          <p:sp>
            <p:nvSpPr>
              <p:cNvPr id="1324" name="Rectangle 1323">
                <a:hlinkClick r:id="rId127" tooltip="Office 365 DLP capabilities including Outlook Policy Tips, rule application via Exchange Transport rules, automatic protection via SharePoint location, and more. "/>
                <a:extLst>
                  <a:ext uri="{FF2B5EF4-FFF2-40B4-BE49-F238E27FC236}">
                    <a16:creationId xmlns:a16="http://schemas.microsoft.com/office/drawing/2014/main" id="{1238B395-D6ED-4933-8B7D-C8122BA995DA}"/>
                  </a:ext>
                </a:extLst>
              </p:cNvPr>
              <p:cNvSpPr/>
              <p:nvPr/>
            </p:nvSpPr>
            <p:spPr>
              <a:xfrm>
                <a:off x="10885121" y="2166657"/>
                <a:ext cx="1211600" cy="520369"/>
              </a:xfrm>
              <a:prstGeom prst="rect">
                <a:avLst/>
              </a:prstGeom>
              <a:grp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37744" tIns="18288"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Office 365</a:t>
                </a:r>
              </a:p>
              <a:p>
                <a:pPr marL="114300" marR="0" lvl="0" indent="-1143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75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hlinkClick r:id="rId127" tooltip="Office 365 DLP capabilities including Outlook Policy Tips, rule application via Exchange Transport rules, automatic protection via SharePoint location, and more. "/>
                  </a:rPr>
                  <a:t>Data Loss Protection</a:t>
                </a:r>
                <a:endParaRPr kumimoji="0" lang="en-US" sz="75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a:p>
                <a:pPr marL="114300" marR="0" lvl="0" indent="-1143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75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hlinkClick r:id="rId128" tooltip="Allows for full content lifecycle management from creating/importing through retention and deletion. Supervision also lets you define policies that capture communications in your organization for internal or external reviewers. "/>
                  </a:rPr>
                  <a:t>Data Governance</a:t>
                </a:r>
                <a:endParaRPr kumimoji="0" lang="en-US" sz="75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a:p>
                <a:pPr marL="114300" marR="0" lvl="0" indent="-1143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75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hlinkClick r:id="rId129"/>
                  </a:rPr>
                  <a:t>eDiscovery</a:t>
                </a:r>
                <a:endParaRPr kumimoji="0" lang="en-US" sz="75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pic>
            <p:nvPicPr>
              <p:cNvPr id="1325" name="Picture 1324">
                <a:extLst>
                  <a:ext uri="{FF2B5EF4-FFF2-40B4-BE49-F238E27FC236}">
                    <a16:creationId xmlns:a16="http://schemas.microsoft.com/office/drawing/2014/main" id="{F392EB21-33D8-4917-B370-0C6FC65F67CF}"/>
                  </a:ext>
                </a:extLst>
              </p:cNvPr>
              <p:cNvPicPr>
                <a:picLocks noChangeAspect="1"/>
              </p:cNvPicPr>
              <p:nvPr/>
            </p:nvPicPr>
            <p:blipFill>
              <a:blip r:embed="rId130" cstate="print">
                <a:extLst>
                  <a:ext uri="{28A0092B-C50C-407E-A947-70E740481C1C}">
                    <a14:useLocalDpi xmlns:a14="http://schemas.microsoft.com/office/drawing/2010/main" val="0"/>
                  </a:ext>
                </a:extLst>
              </a:blip>
              <a:stretch>
                <a:fillRect/>
              </a:stretch>
            </p:blipFill>
            <p:spPr>
              <a:xfrm>
                <a:off x="10950100" y="2182979"/>
                <a:ext cx="116904" cy="138531"/>
              </a:xfrm>
              <a:prstGeom prst="rect">
                <a:avLst/>
              </a:prstGeom>
              <a:grpFill/>
            </p:spPr>
          </p:pic>
        </p:grpSp>
        <p:grpSp>
          <p:nvGrpSpPr>
            <p:cNvPr id="1320" name="Group 1319">
              <a:extLst>
                <a:ext uri="{FF2B5EF4-FFF2-40B4-BE49-F238E27FC236}">
                  <a16:creationId xmlns:a16="http://schemas.microsoft.com/office/drawing/2014/main" id="{4569C9E3-6F67-476C-A5A5-853183BE9C55}"/>
                </a:ext>
              </a:extLst>
            </p:cNvPr>
            <p:cNvGrpSpPr/>
            <p:nvPr/>
          </p:nvGrpSpPr>
          <p:grpSpPr>
            <a:xfrm>
              <a:off x="9047248" y="4762130"/>
              <a:ext cx="188672" cy="45719"/>
              <a:chOff x="6660452" y="3094221"/>
              <a:chExt cx="188672" cy="45719"/>
            </a:xfrm>
          </p:grpSpPr>
          <p:sp>
            <p:nvSpPr>
              <p:cNvPr id="1321" name="Oval 1320">
                <a:extLst>
                  <a:ext uri="{FF2B5EF4-FFF2-40B4-BE49-F238E27FC236}">
                    <a16:creationId xmlns:a16="http://schemas.microsoft.com/office/drawing/2014/main" id="{B27D3E69-5DB7-43A3-BFE3-4A32881187D7}"/>
                  </a:ext>
                </a:extLst>
              </p:cNvPr>
              <p:cNvSpPr/>
              <p:nvPr/>
            </p:nvSpPr>
            <p:spPr bwMode="auto">
              <a:xfrm>
                <a:off x="6660452"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22" name="Oval 1321">
                <a:extLst>
                  <a:ext uri="{FF2B5EF4-FFF2-40B4-BE49-F238E27FC236}">
                    <a16:creationId xmlns:a16="http://schemas.microsoft.com/office/drawing/2014/main" id="{72A0672E-5ED5-4284-9879-3EF0AE9C9227}"/>
                  </a:ext>
                </a:extLst>
              </p:cNvPr>
              <p:cNvSpPr/>
              <p:nvPr/>
            </p:nvSpPr>
            <p:spPr bwMode="auto">
              <a:xfrm>
                <a:off x="6731928"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23" name="Oval 1322">
                <a:extLst>
                  <a:ext uri="{FF2B5EF4-FFF2-40B4-BE49-F238E27FC236}">
                    <a16:creationId xmlns:a16="http://schemas.microsoft.com/office/drawing/2014/main" id="{D158992F-9C07-4D13-AB2A-ED525B300DF8}"/>
                  </a:ext>
                </a:extLst>
              </p:cNvPr>
              <p:cNvSpPr/>
              <p:nvPr/>
            </p:nvSpPr>
            <p:spPr bwMode="auto">
              <a:xfrm>
                <a:off x="6803404"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
        <p:nvSpPr>
          <p:cNvPr id="1326" name="Rectangle 1325">
            <a:extLst>
              <a:ext uri="{FF2B5EF4-FFF2-40B4-BE49-F238E27FC236}">
                <a16:creationId xmlns:a16="http://schemas.microsoft.com/office/drawing/2014/main" id="{B359F5B2-DD41-41E6-A758-053135254A14}"/>
              </a:ext>
            </a:extLst>
          </p:cNvPr>
          <p:cNvSpPr/>
          <p:nvPr/>
        </p:nvSpPr>
        <p:spPr>
          <a:xfrm rot="16200000">
            <a:off x="7765888" y="3243344"/>
            <a:ext cx="1639453" cy="192449"/>
          </a:xfrm>
          <a:prstGeom prst="rect">
            <a:avLst/>
          </a:prstGeom>
          <a:solidFill>
            <a:schemeClr val="bg1"/>
          </a:solidFill>
          <a:ln w="19050">
            <a:solidFill>
              <a:schemeClr val="accent2"/>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rIns="45720" rtlCol="0" anchor="ctr"/>
          <a:lstStyle/>
          <a:p>
            <a:pPr marL="114300" marR="0" lvl="0" indent="0" algn="ctr" defTabSz="914400" rtl="0" eaLnBrk="1" fontAlgn="auto" latinLnBrk="0" hangingPunct="1">
              <a:lnSpc>
                <a:spcPct val="97000"/>
              </a:lnSpc>
              <a:spcBef>
                <a:spcPts val="0"/>
              </a:spcBef>
              <a:spcAft>
                <a:spcPts val="0"/>
              </a:spcAft>
              <a:buClrTx/>
              <a:buSzTx/>
              <a:buFontTx/>
              <a:buNone/>
              <a:tabLst/>
              <a:defRPr/>
            </a:pPr>
            <a:r>
              <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Classification Labels</a:t>
            </a:r>
          </a:p>
        </p:txBody>
      </p:sp>
      <p:sp>
        <p:nvSpPr>
          <p:cNvPr id="1327" name="Rectangle 1326">
            <a:hlinkClick r:id="rId131" tooltip="A managed hunting service built into Defender ATP that provides Security Operation Centers (SOCs) with expert level monitoring and analysis to help them ensure that critical threats in their unique environments don’t get missed."/>
            <a:extLst>
              <a:ext uri="{FF2B5EF4-FFF2-40B4-BE49-F238E27FC236}">
                <a16:creationId xmlns:a16="http://schemas.microsoft.com/office/drawing/2014/main" id="{252E73D5-D47F-45BF-AF58-A60B75F5095C}"/>
              </a:ext>
            </a:extLst>
          </p:cNvPr>
          <p:cNvSpPr/>
          <p:nvPr/>
        </p:nvSpPr>
        <p:spPr>
          <a:xfrm>
            <a:off x="256410" y="403250"/>
            <a:ext cx="1518877" cy="182880"/>
          </a:xfrm>
          <a:prstGeom prst="rect">
            <a:avLst/>
          </a:prstGeom>
          <a:solidFill>
            <a:schemeClr val="bg1"/>
          </a:solidFill>
          <a:ln w="14224" cap="flat" cmpd="sng" algn="ctr">
            <a:solidFill>
              <a:srgbClr val="505050"/>
            </a:solidFill>
            <a:prstDash val="solid"/>
          </a:ln>
          <a:effectLst/>
        </p:spPr>
        <p:txBody>
          <a:bodyPr lIns="45720" rIns="45720" rtlCol="0" anchor="ctr"/>
          <a:lstStyle/>
          <a:p>
            <a:pPr marL="228600" marR="0" lvl="0" algn="l" defTabSz="914400" rtl="0" eaLnBrk="1" fontAlgn="auto" latinLnBrk="0" hangingPunct="1">
              <a:lnSpc>
                <a:spcPct val="97000"/>
              </a:lnSpc>
              <a:spcBef>
                <a:spcPts val="0"/>
              </a:spcBef>
              <a:spcAft>
                <a:spcPts val="0"/>
              </a:spcAft>
              <a:buClrTx/>
              <a:buSzTx/>
              <a:buFontTx/>
              <a:buNone/>
              <a:tabLst/>
              <a:defRPr/>
            </a:pPr>
            <a:r>
              <a:rPr kumimoji="0" lang="en-US" sz="850" b="0" i="1"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Microsoft Threat Experts</a:t>
            </a:r>
          </a:p>
        </p:txBody>
      </p:sp>
      <p:sp>
        <p:nvSpPr>
          <p:cNvPr id="1328" name="Rectangle 1327">
            <a:hlinkClick r:id="rId132" tooltip="Microsoft's Detection and Response Team (DART) provides onsite and remote assistance with incident response, recovery, and threat hunting. The incident response is effectively &quot;on retainer&quot; for customers with Premier Support."/>
            <a:extLst>
              <a:ext uri="{FF2B5EF4-FFF2-40B4-BE49-F238E27FC236}">
                <a16:creationId xmlns:a16="http://schemas.microsoft.com/office/drawing/2014/main" id="{10E8D03A-00D3-41D9-97E5-7D73F955AC4D}"/>
              </a:ext>
            </a:extLst>
          </p:cNvPr>
          <p:cNvSpPr/>
          <p:nvPr/>
        </p:nvSpPr>
        <p:spPr>
          <a:xfrm>
            <a:off x="1860304" y="399695"/>
            <a:ext cx="2659765" cy="182880"/>
          </a:xfrm>
          <a:prstGeom prst="rect">
            <a:avLst/>
          </a:prstGeom>
          <a:solidFill>
            <a:schemeClr val="bg1"/>
          </a:solidFill>
          <a:ln w="14224" cap="flat" cmpd="sng" algn="ctr">
            <a:solidFill>
              <a:srgbClr val="505050"/>
            </a:solidFill>
            <a:prstDash val="solid"/>
          </a:ln>
          <a:effectLst/>
        </p:spPr>
        <p:txBody>
          <a:bodyPr lIns="45720" rIns="45720" rtlCol="0" anchor="ctr"/>
          <a:lstStyle/>
          <a:p>
            <a:pPr marL="171450" marR="0" lvl="0" algn="l" defTabSz="914400" rtl="0" eaLnBrk="1" fontAlgn="auto" latinLnBrk="0" hangingPunct="1">
              <a:lnSpc>
                <a:spcPct val="97000"/>
              </a:lnSpc>
              <a:spcBef>
                <a:spcPts val="0"/>
              </a:spcBef>
              <a:spcAft>
                <a:spcPts val="0"/>
              </a:spcAft>
              <a:buClrTx/>
              <a:buSzTx/>
              <a:buFontTx/>
              <a:buNone/>
              <a:tabLst/>
              <a:defRPr/>
            </a:pPr>
            <a:r>
              <a:rPr kumimoji="0" lang="en-US" sz="850" b="0" i="1"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Incident Response, Recovery, &amp; </a:t>
            </a:r>
            <a:r>
              <a:rPr kumimoji="0" lang="en-US" sz="850" b="0" i="1" u="none" strike="noStrike" kern="0" cap="none" spc="0" normalizeH="0" baseline="0" noProof="0" err="1">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CyberOps</a:t>
            </a:r>
            <a:r>
              <a:rPr kumimoji="0" lang="en-US" sz="850" b="0" i="1"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 Services</a:t>
            </a:r>
          </a:p>
        </p:txBody>
      </p:sp>
      <p:sp>
        <p:nvSpPr>
          <p:cNvPr id="1329" name="people_4" title="Icon of a person">
            <a:extLst>
              <a:ext uri="{FF2B5EF4-FFF2-40B4-BE49-F238E27FC236}">
                <a16:creationId xmlns:a16="http://schemas.microsoft.com/office/drawing/2014/main" id="{D71567CB-61CB-4270-8CE7-D4BCAAA09A71}"/>
              </a:ext>
            </a:extLst>
          </p:cNvPr>
          <p:cNvSpPr>
            <a:spLocks noChangeAspect="1" noEditPoints="1"/>
          </p:cNvSpPr>
          <p:nvPr/>
        </p:nvSpPr>
        <p:spPr bwMode="auto">
          <a:xfrm>
            <a:off x="334033" y="435737"/>
            <a:ext cx="105464" cy="117907"/>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30" name="people_4" title="Icon of a person">
            <a:extLst>
              <a:ext uri="{FF2B5EF4-FFF2-40B4-BE49-F238E27FC236}">
                <a16:creationId xmlns:a16="http://schemas.microsoft.com/office/drawing/2014/main" id="{AD9857C7-D7CA-431E-B2EA-F8D8D3345391}"/>
              </a:ext>
            </a:extLst>
          </p:cNvPr>
          <p:cNvSpPr>
            <a:spLocks noChangeAspect="1" noEditPoints="1"/>
          </p:cNvSpPr>
          <p:nvPr/>
        </p:nvSpPr>
        <p:spPr bwMode="auto">
          <a:xfrm>
            <a:off x="1918357" y="432181"/>
            <a:ext cx="105464" cy="117907"/>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480417488"/>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4BB755-1AB9-4C7D-ABAA-6D868DFFF732}"/>
              </a:ext>
            </a:extLst>
          </p:cNvPr>
          <p:cNvSpPr>
            <a:spLocks noGrp="1"/>
          </p:cNvSpPr>
          <p:nvPr>
            <p:ph type="title"/>
          </p:nvPr>
        </p:nvSpPr>
        <p:spPr/>
        <p:txBody>
          <a:bodyPr/>
          <a:lstStyle/>
          <a:p>
            <a:r>
              <a:rPr lang="en-US"/>
              <a:t>Platform security approach</a:t>
            </a:r>
          </a:p>
        </p:txBody>
      </p:sp>
      <p:grpSp>
        <p:nvGrpSpPr>
          <p:cNvPr id="7" name="Group 6">
            <a:extLst>
              <a:ext uri="{FF2B5EF4-FFF2-40B4-BE49-F238E27FC236}">
                <a16:creationId xmlns:a16="http://schemas.microsoft.com/office/drawing/2014/main" id="{3B4BBDF7-1F00-4C13-9833-912A8803B7FC}"/>
              </a:ext>
            </a:extLst>
          </p:cNvPr>
          <p:cNvGrpSpPr/>
          <p:nvPr/>
        </p:nvGrpSpPr>
        <p:grpSpPr>
          <a:xfrm>
            <a:off x="341992" y="3003985"/>
            <a:ext cx="3571093" cy="3489957"/>
            <a:chOff x="341992" y="3003985"/>
            <a:chExt cx="3571093" cy="3489957"/>
          </a:xfrm>
        </p:grpSpPr>
        <p:sp>
          <p:nvSpPr>
            <p:cNvPr id="6" name="Rectangle 5">
              <a:extLst>
                <a:ext uri="{FF2B5EF4-FFF2-40B4-BE49-F238E27FC236}">
                  <a16:creationId xmlns:a16="http://schemas.microsoft.com/office/drawing/2014/main" id="{42CF27C7-9393-45F6-98DF-94BAE10623D9}"/>
                </a:ext>
              </a:extLst>
            </p:cNvPr>
            <p:cNvSpPr/>
            <p:nvPr/>
          </p:nvSpPr>
          <p:spPr bwMode="auto">
            <a:xfrm>
              <a:off x="341992" y="3003985"/>
              <a:ext cx="3571093" cy="348995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Rectangle 2">
              <a:extLst>
                <a:ext uri="{FF2B5EF4-FFF2-40B4-BE49-F238E27FC236}">
                  <a16:creationId xmlns:a16="http://schemas.microsoft.com/office/drawing/2014/main" id="{49B7CDAD-57F9-4B1C-9DFB-F3EF880C69ED}"/>
                </a:ext>
              </a:extLst>
            </p:cNvPr>
            <p:cNvSpPr/>
            <p:nvPr/>
          </p:nvSpPr>
          <p:spPr>
            <a:xfrm>
              <a:off x="365062" y="3155230"/>
              <a:ext cx="3493941" cy="646331"/>
            </a:xfrm>
            <a:prstGeom prst="rect">
              <a:avLst/>
            </a:prstGeom>
          </p:spPr>
          <p:txBody>
            <a:bodyPr wrap="square">
              <a:spAutoFit/>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gradFill>
                    <a:gsLst>
                      <a:gs pos="2917">
                        <a:srgbClr val="0078D4"/>
                      </a:gs>
                      <a:gs pos="100000">
                        <a:srgbClr val="0078D4"/>
                      </a:gs>
                    </a:gsLst>
                    <a:lin ang="5400000" scaled="0"/>
                  </a:gradFill>
                  <a:effectLst/>
                  <a:uLnTx/>
                  <a:uFillTx/>
                  <a:latin typeface="Segoe UI"/>
                  <a:ea typeface="+mn-ea"/>
                  <a:cs typeface="+mn-cs"/>
                </a:rPr>
                <a:t>REDUCE VULNERABILITY COUNT AND SEVERITY</a:t>
              </a:r>
              <a:endParaRPr kumimoji="0" lang="en-US" sz="1600" b="1" i="0" u="none" strike="noStrike" kern="1200" cap="none" spc="0" normalizeH="0" baseline="0" noProof="0">
                <a:ln>
                  <a:noFill/>
                </a:ln>
                <a:gradFill>
                  <a:gsLst>
                    <a:gs pos="2917">
                      <a:srgbClr val="0078D4"/>
                    </a:gs>
                    <a:gs pos="100000">
                      <a:srgbClr val="0078D4"/>
                    </a:gs>
                  </a:gsLst>
                  <a:lin ang="5400000" scaled="0"/>
                </a:gradFill>
                <a:effectLst/>
                <a:uLnTx/>
                <a:uFillTx/>
                <a:latin typeface="Segoe UI"/>
                <a:ea typeface="+mn-ea"/>
                <a:cs typeface="+mn-cs"/>
              </a:endParaRPr>
            </a:p>
          </p:txBody>
        </p:sp>
        <p:sp>
          <p:nvSpPr>
            <p:cNvPr id="8" name="Rectangle 7">
              <a:extLst>
                <a:ext uri="{FF2B5EF4-FFF2-40B4-BE49-F238E27FC236}">
                  <a16:creationId xmlns:a16="http://schemas.microsoft.com/office/drawing/2014/main" id="{5F1BC56D-196B-4D5B-B585-42C9E7162AF9}"/>
                </a:ext>
              </a:extLst>
            </p:cNvPr>
            <p:cNvSpPr/>
            <p:nvPr/>
          </p:nvSpPr>
          <p:spPr>
            <a:xfrm>
              <a:off x="505557" y="3912809"/>
              <a:ext cx="3344897" cy="172354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gradFill>
                    <a:gsLst>
                      <a:gs pos="2917">
                        <a:srgbClr val="1A1A1A"/>
                      </a:gs>
                      <a:gs pos="100000">
                        <a:srgbClr val="1A1A1A"/>
                      </a:gs>
                    </a:gsLst>
                    <a:lin ang="5400000" scaled="0"/>
                  </a:gradFill>
                  <a:effectLst/>
                  <a:uLnTx/>
                  <a:uFillTx/>
                  <a:latin typeface="Segoe UI"/>
                  <a:ea typeface="+mn-ea"/>
                  <a:cs typeface="+mn-cs"/>
                </a:rPr>
                <a:t>Security Development </a:t>
              </a:r>
              <a:br>
                <a:rPr kumimoji="0" lang="en-US" sz="1600" b="1" i="0" u="none" strike="noStrike" kern="1200" cap="none" spc="0" normalizeH="0" baseline="0" noProof="0">
                  <a:ln>
                    <a:noFill/>
                  </a:ln>
                  <a:gradFill>
                    <a:gsLst>
                      <a:gs pos="2917">
                        <a:srgbClr val="1A1A1A"/>
                      </a:gs>
                      <a:gs pos="100000">
                        <a:srgbClr val="1A1A1A"/>
                      </a:gs>
                    </a:gsLst>
                    <a:lin ang="5400000" scaled="0"/>
                  </a:gradFill>
                  <a:effectLst/>
                  <a:uLnTx/>
                  <a:uFillTx/>
                  <a:latin typeface="Segoe UI"/>
                  <a:ea typeface="+mn-ea"/>
                  <a:cs typeface="+mn-cs"/>
                </a:rPr>
              </a:br>
              <a:r>
                <a:rPr kumimoji="0" lang="en-US" sz="1600" b="1" i="0" u="none" strike="noStrike" kern="1200" cap="none" spc="0" normalizeH="0" baseline="0" noProof="0">
                  <a:ln>
                    <a:noFill/>
                  </a:ln>
                  <a:gradFill>
                    <a:gsLst>
                      <a:gs pos="2917">
                        <a:srgbClr val="1A1A1A"/>
                      </a:gs>
                      <a:gs pos="100000">
                        <a:srgbClr val="1A1A1A"/>
                      </a:gs>
                    </a:gsLst>
                    <a:lin ang="5400000" scaled="0"/>
                  </a:gradFill>
                  <a:effectLst/>
                  <a:uLnTx/>
                  <a:uFillTx/>
                  <a:latin typeface="Segoe UI"/>
                  <a:ea typeface="+mn-ea"/>
                  <a:cs typeface="+mn-cs"/>
                </a:rPr>
                <a:t>Lifecycle (SDL)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sng" strike="noStrike" kern="1200" cap="none" spc="0" normalizeH="0" baseline="0" noProof="0">
                  <a:ln>
                    <a:noFill/>
                  </a:ln>
                  <a:gradFill>
                    <a:gsLst>
                      <a:gs pos="2917">
                        <a:srgbClr val="1A1A1A"/>
                      </a:gs>
                      <a:gs pos="100000">
                        <a:srgbClr val="1A1A1A"/>
                      </a:gs>
                    </a:gsLst>
                    <a:lin ang="5400000" scaled="0"/>
                  </a:gradFill>
                  <a:effectLst/>
                  <a:uLnTx/>
                  <a:uFillTx/>
                  <a:latin typeface="Segoe UI"/>
                  <a:ea typeface="+mn-ea"/>
                  <a:cs typeface="+mn-cs"/>
                </a:rPr>
                <a:t>SD3+C: </a:t>
              </a:r>
              <a:r>
                <a:rPr kumimoji="0" lang="en-US" sz="1400" b="0" i="0" u="none" strike="noStrike" kern="1200" cap="none" spc="0" normalizeH="0" baseline="0" noProof="0">
                  <a:ln>
                    <a:noFill/>
                  </a:ln>
                  <a:gradFill>
                    <a:gsLst>
                      <a:gs pos="2917">
                        <a:srgbClr val="1A1A1A"/>
                      </a:gs>
                      <a:gs pos="100000">
                        <a:srgbClr val="1A1A1A"/>
                      </a:gs>
                    </a:gsLst>
                    <a:lin ang="5400000" scaled="0"/>
                  </a:gradFill>
                  <a:effectLst/>
                  <a:uLnTx/>
                  <a:uFillTx/>
                  <a:latin typeface="Segoe UI"/>
                  <a:ea typeface="+mn-ea"/>
                  <a:cs typeface="+mn-cs"/>
                </a:rPr>
                <a:t>Secure in </a:t>
              </a:r>
            </a:p>
            <a:p>
              <a:pPr marL="117475" marR="0" lvl="0" indent="-1174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gradFill>
                    <a:gsLst>
                      <a:gs pos="2917">
                        <a:srgbClr val="1A1A1A"/>
                      </a:gs>
                      <a:gs pos="100000">
                        <a:srgbClr val="1A1A1A"/>
                      </a:gs>
                    </a:gsLst>
                    <a:lin ang="5400000" scaled="0"/>
                  </a:gradFill>
                  <a:effectLst/>
                  <a:uLnTx/>
                  <a:uFillTx/>
                  <a:latin typeface="Segoe UI"/>
                  <a:ea typeface="+mn-ea"/>
                  <a:cs typeface="+mn-cs"/>
                </a:rPr>
                <a:t>Design</a:t>
              </a:r>
            </a:p>
            <a:p>
              <a:pPr marL="117475" marR="0" lvl="0" indent="-1174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gradFill>
                    <a:gsLst>
                      <a:gs pos="2917">
                        <a:srgbClr val="1A1A1A"/>
                      </a:gs>
                      <a:gs pos="100000">
                        <a:srgbClr val="1A1A1A"/>
                      </a:gs>
                    </a:gsLst>
                    <a:lin ang="5400000" scaled="0"/>
                  </a:gradFill>
                  <a:effectLst/>
                  <a:uLnTx/>
                  <a:uFillTx/>
                  <a:latin typeface="Segoe UI"/>
                  <a:ea typeface="+mn-ea"/>
                  <a:cs typeface="+mn-cs"/>
                </a:rPr>
                <a:t>Development</a:t>
              </a:r>
            </a:p>
            <a:p>
              <a:pPr marL="117475" marR="0" lvl="0" indent="-1174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gradFill>
                    <a:gsLst>
                      <a:gs pos="2917">
                        <a:srgbClr val="1A1A1A"/>
                      </a:gs>
                      <a:gs pos="100000">
                        <a:srgbClr val="1A1A1A"/>
                      </a:gs>
                    </a:gsLst>
                    <a:lin ang="5400000" scaled="0"/>
                  </a:gradFill>
                  <a:effectLst/>
                  <a:uLnTx/>
                  <a:uFillTx/>
                  <a:latin typeface="Segoe UI"/>
                  <a:ea typeface="+mn-ea"/>
                  <a:cs typeface="+mn-cs"/>
                </a:rPr>
                <a:t>Deployment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1A1A1A"/>
                      </a:gs>
                      <a:gs pos="100000">
                        <a:srgbClr val="1A1A1A"/>
                      </a:gs>
                    </a:gsLst>
                    <a:lin ang="5400000" scaled="0"/>
                  </a:gradFill>
                  <a:effectLst/>
                  <a:uLnTx/>
                  <a:uFillTx/>
                  <a:latin typeface="Segoe UI"/>
                  <a:ea typeface="+mn-ea"/>
                  <a:cs typeface="+mn-cs"/>
                </a:rPr>
                <a:t>+ Communications</a:t>
              </a:r>
            </a:p>
          </p:txBody>
        </p:sp>
        <p:sp>
          <p:nvSpPr>
            <p:cNvPr id="13" name="Rectangle 12">
              <a:extLst>
                <a:ext uri="{FF2B5EF4-FFF2-40B4-BE49-F238E27FC236}">
                  <a16:creationId xmlns:a16="http://schemas.microsoft.com/office/drawing/2014/main" id="{DBCDC005-FD20-4DE5-8631-59A46EB91288}"/>
                </a:ext>
              </a:extLst>
            </p:cNvPr>
            <p:cNvSpPr/>
            <p:nvPr/>
          </p:nvSpPr>
          <p:spPr>
            <a:xfrm>
              <a:off x="505557" y="5678376"/>
              <a:ext cx="3293117" cy="56938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a:ea typeface="+mn-ea"/>
                  <a:cs typeface="+mn-cs"/>
                  <a:hlinkClick r:id="rId3"/>
                </a:rPr>
                <a:t>https://www.microsoft.com/SDL</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a:ea typeface="+mn-ea"/>
                  <a:cs typeface="+mn-cs"/>
                  <a:hlinkClick r:id="rId4"/>
                </a:rPr>
                <a:t>http://www.iso.org/</a:t>
              </a:r>
              <a:r>
                <a:rPr kumimoji="0" lang="en-US" sz="700" b="0" i="0" u="none" strike="noStrike" kern="1200" cap="none" spc="0" normalizeH="0" baseline="0" noProof="0">
                  <a:ln>
                    <a:noFill/>
                  </a:ln>
                  <a:solidFill>
                    <a:prstClr val="black"/>
                  </a:solidFill>
                  <a:effectLst/>
                  <a:uLnTx/>
                  <a:uFillTx/>
                  <a:latin typeface="Segoe UI"/>
                  <a:ea typeface="+mn-ea"/>
                  <a:cs typeface="+mn-cs"/>
                  <a:hlinkClick r:id="rId4"/>
                </a:rPr>
                <a:t>iso/home/store/catalogue_tc/catalogue_detail.htm?csnumber=44378</a:t>
              </a:r>
              <a:r>
                <a:rPr kumimoji="0" lang="en-US" sz="700" b="0" i="0" u="none" strike="noStrike" kern="1200" cap="none" spc="0" normalizeH="0" baseline="0" noProof="0">
                  <a:ln>
                    <a:noFill/>
                  </a:ln>
                  <a:solidFill>
                    <a:prstClr val="black"/>
                  </a:solidFill>
                  <a:effectLst/>
                  <a:uLnTx/>
                  <a:uFillTx/>
                  <a:latin typeface="Segoe UI"/>
                  <a:ea typeface="+mn-ea"/>
                  <a:cs typeface="+mn-cs"/>
                </a:rPr>
                <a:t> </a:t>
              </a: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11" name="Group 10">
            <a:extLst>
              <a:ext uri="{FF2B5EF4-FFF2-40B4-BE49-F238E27FC236}">
                <a16:creationId xmlns:a16="http://schemas.microsoft.com/office/drawing/2014/main" id="{5F8190F2-6CBF-4ACB-8163-41E81F3F4B19}"/>
              </a:ext>
            </a:extLst>
          </p:cNvPr>
          <p:cNvGrpSpPr/>
          <p:nvPr/>
        </p:nvGrpSpPr>
        <p:grpSpPr>
          <a:xfrm>
            <a:off x="4679641" y="3031224"/>
            <a:ext cx="3674300" cy="3501769"/>
            <a:chOff x="4679641" y="3031224"/>
            <a:chExt cx="3674300" cy="3501769"/>
          </a:xfrm>
        </p:grpSpPr>
        <p:sp>
          <p:nvSpPr>
            <p:cNvPr id="61" name="Rectangle 60">
              <a:extLst>
                <a:ext uri="{FF2B5EF4-FFF2-40B4-BE49-F238E27FC236}">
                  <a16:creationId xmlns:a16="http://schemas.microsoft.com/office/drawing/2014/main" id="{60FFD4B3-F365-4018-B2D8-66E96D42B97C}"/>
                </a:ext>
              </a:extLst>
            </p:cNvPr>
            <p:cNvSpPr/>
            <p:nvPr/>
          </p:nvSpPr>
          <p:spPr bwMode="auto">
            <a:xfrm>
              <a:off x="4679641" y="3031224"/>
              <a:ext cx="2880288" cy="3501769"/>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Rectangle 13">
              <a:extLst>
                <a:ext uri="{FF2B5EF4-FFF2-40B4-BE49-F238E27FC236}">
                  <a16:creationId xmlns:a16="http://schemas.microsoft.com/office/drawing/2014/main" id="{65DACF13-48DA-4CFE-B6FE-5BC001D631D0}"/>
                </a:ext>
              </a:extLst>
            </p:cNvPr>
            <p:cNvSpPr/>
            <p:nvPr/>
          </p:nvSpPr>
          <p:spPr>
            <a:xfrm>
              <a:off x="4992454" y="3155230"/>
              <a:ext cx="2254662" cy="646331"/>
            </a:xfrm>
            <a:prstGeom prst="rect">
              <a:avLst/>
            </a:prstGeom>
          </p:spPr>
          <p:txBody>
            <a:bodyPr wrap="square">
              <a:spAutoFit/>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gradFill>
                    <a:gsLst>
                      <a:gs pos="2917">
                        <a:srgbClr val="0078D4"/>
                      </a:gs>
                      <a:gs pos="100000">
                        <a:srgbClr val="0078D4"/>
                      </a:gs>
                    </a:gsLst>
                    <a:lin ang="5400000" scaled="0"/>
                  </a:gradFill>
                  <a:effectLst/>
                  <a:uLnTx/>
                  <a:uFillTx/>
                  <a:latin typeface="Segoe UI"/>
                  <a:ea typeface="+mn-ea"/>
                  <a:cs typeface="+mn-cs"/>
                </a:rPr>
                <a:t>REDUCE TIME </a:t>
              </a:r>
              <a:br>
                <a:rPr kumimoji="0" lang="en-US" sz="1800" b="1" i="0" u="none" strike="noStrike" kern="1200" cap="none" spc="0" normalizeH="0" baseline="0" noProof="0">
                  <a:ln>
                    <a:noFill/>
                  </a:ln>
                  <a:gradFill>
                    <a:gsLst>
                      <a:gs pos="2917">
                        <a:srgbClr val="0078D4"/>
                      </a:gs>
                      <a:gs pos="100000">
                        <a:srgbClr val="0078D4"/>
                      </a:gs>
                    </a:gsLst>
                    <a:lin ang="5400000" scaled="0"/>
                  </a:gradFill>
                  <a:effectLst/>
                  <a:uLnTx/>
                  <a:uFillTx/>
                  <a:latin typeface="Segoe UI"/>
                  <a:ea typeface="+mn-ea"/>
                  <a:cs typeface="+mn-cs"/>
                </a:rPr>
              </a:br>
              <a:r>
                <a:rPr kumimoji="0" lang="en-US" sz="1800" b="1" i="0" u="none" strike="noStrike" kern="1200" cap="none" spc="0" normalizeH="0" baseline="0" noProof="0">
                  <a:ln>
                    <a:noFill/>
                  </a:ln>
                  <a:gradFill>
                    <a:gsLst>
                      <a:gs pos="2917">
                        <a:srgbClr val="0078D4"/>
                      </a:gs>
                      <a:gs pos="100000">
                        <a:srgbClr val="0078D4"/>
                      </a:gs>
                    </a:gsLst>
                    <a:lin ang="5400000" scaled="0"/>
                  </a:gradFill>
                  <a:effectLst/>
                  <a:uLnTx/>
                  <a:uFillTx/>
                  <a:latin typeface="Segoe UI"/>
                  <a:ea typeface="+mn-ea"/>
                  <a:cs typeface="+mn-cs"/>
                </a:rPr>
                <a:t>OF EXPOSURE</a:t>
              </a:r>
              <a:endParaRPr kumimoji="0" lang="en-US" sz="1600" b="1" i="0" u="none" strike="noStrike" kern="1200" cap="none" spc="0" normalizeH="0" baseline="0" noProof="0">
                <a:ln>
                  <a:noFill/>
                </a:ln>
                <a:gradFill>
                  <a:gsLst>
                    <a:gs pos="2917">
                      <a:srgbClr val="0078D4"/>
                    </a:gs>
                    <a:gs pos="100000">
                      <a:srgbClr val="0078D4"/>
                    </a:gs>
                  </a:gsLst>
                  <a:lin ang="5400000" scaled="0"/>
                </a:gradFill>
                <a:effectLst/>
                <a:uLnTx/>
                <a:uFillTx/>
                <a:latin typeface="Segoe UI"/>
                <a:ea typeface="+mn-ea"/>
                <a:cs typeface="+mn-cs"/>
              </a:endParaRPr>
            </a:p>
          </p:txBody>
        </p:sp>
        <p:sp>
          <p:nvSpPr>
            <p:cNvPr id="15" name="Rectangle 14">
              <a:extLst>
                <a:ext uri="{FF2B5EF4-FFF2-40B4-BE49-F238E27FC236}">
                  <a16:creationId xmlns:a16="http://schemas.microsoft.com/office/drawing/2014/main" id="{8ABD51BA-58D4-4D68-B8BA-8DCA2C1C188E}"/>
                </a:ext>
              </a:extLst>
            </p:cNvPr>
            <p:cNvSpPr/>
            <p:nvPr/>
          </p:nvSpPr>
          <p:spPr>
            <a:xfrm>
              <a:off x="4882211" y="3918655"/>
              <a:ext cx="3471730" cy="123110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gradFill>
                    <a:gsLst>
                      <a:gs pos="2917">
                        <a:srgbClr val="1A1A1A"/>
                      </a:gs>
                      <a:gs pos="100000">
                        <a:srgbClr val="1A1A1A"/>
                      </a:gs>
                    </a:gsLst>
                    <a:lin ang="5400000" scaled="0"/>
                  </a:gradFill>
                  <a:effectLst/>
                  <a:uLnTx/>
                  <a:uFillTx/>
                  <a:latin typeface="Segoe UI"/>
                  <a:ea typeface="+mn-ea"/>
                  <a:cs typeface="+mn-cs"/>
                </a:rPr>
                <a:t>Rapid Response</a:t>
              </a:r>
            </a:p>
            <a:p>
              <a:pPr marL="234950" marR="0" lvl="0" indent="-234950" algn="l" defTabSz="914400" rtl="0" eaLnBrk="1" fontAlgn="auto" latinLnBrk="0" hangingPunct="1">
                <a:lnSpc>
                  <a:spcPct val="100000"/>
                </a:lnSpc>
                <a:spcBef>
                  <a:spcPts val="0"/>
                </a:spcBef>
                <a:spcAft>
                  <a:spcPts val="0"/>
                </a:spcAft>
                <a:buClrTx/>
                <a:buSzTx/>
                <a:buFont typeface="Wingdings" panose="05000000000000000000" pitchFamily="2" charset="2"/>
                <a:buChar char="à"/>
                <a:tabLst/>
                <a:defRPr/>
              </a:pPr>
              <a:r>
                <a:rPr kumimoji="0" lang="en-US" sz="1400" b="0" i="0" u="none" strike="noStrike" kern="1200" cap="none" spc="0" normalizeH="0" baseline="0" noProof="0">
                  <a:ln>
                    <a:noFill/>
                  </a:ln>
                  <a:gradFill>
                    <a:gsLst>
                      <a:gs pos="2917">
                        <a:srgbClr val="1A1A1A"/>
                      </a:gs>
                      <a:gs pos="100000">
                        <a:srgbClr val="1A1A1A"/>
                      </a:gs>
                    </a:gsLst>
                    <a:lin ang="5400000" scaled="0"/>
                  </a:gradFill>
                  <a:effectLst/>
                  <a:uLnTx/>
                  <a:uFillTx/>
                  <a:latin typeface="Segoe UI"/>
                  <a:ea typeface="+mn-ea"/>
                  <a:cs typeface="+mn-cs"/>
                  <a:sym typeface="Wingdings" panose="05000000000000000000" pitchFamily="2" charset="2"/>
                </a:rPr>
                <a:t>Bug Bounty</a:t>
              </a:r>
            </a:p>
            <a:p>
              <a:pPr marL="234950" marR="0" lvl="0" indent="-234950" algn="l" defTabSz="914400" rtl="0" eaLnBrk="1" fontAlgn="auto" latinLnBrk="0" hangingPunct="1">
                <a:lnSpc>
                  <a:spcPct val="100000"/>
                </a:lnSpc>
                <a:spcBef>
                  <a:spcPts val="0"/>
                </a:spcBef>
                <a:spcAft>
                  <a:spcPts val="0"/>
                </a:spcAft>
                <a:buClrTx/>
                <a:buSzTx/>
                <a:buFont typeface="Wingdings" panose="05000000000000000000" pitchFamily="2" charset="2"/>
                <a:buChar char="à"/>
                <a:tabLst/>
                <a:defRPr/>
              </a:pPr>
              <a:r>
                <a:rPr kumimoji="0" lang="en-US" sz="1400" b="0" i="0" u="none" strike="noStrike" kern="1200" cap="none" spc="0" normalizeH="0" baseline="0" noProof="0">
                  <a:ln>
                    <a:noFill/>
                  </a:ln>
                  <a:gradFill>
                    <a:gsLst>
                      <a:gs pos="2917">
                        <a:srgbClr val="1A1A1A"/>
                      </a:gs>
                      <a:gs pos="100000">
                        <a:srgbClr val="1A1A1A"/>
                      </a:gs>
                    </a:gsLst>
                    <a:lin ang="5400000" scaled="0"/>
                  </a:gradFill>
                  <a:effectLst/>
                  <a:uLnTx/>
                  <a:uFillTx/>
                  <a:latin typeface="Segoe UI"/>
                  <a:ea typeface="+mn-ea"/>
                  <a:cs typeface="+mn-cs"/>
                </a:rPr>
                <a:t>Rigorous Testing</a:t>
              </a:r>
            </a:p>
            <a:p>
              <a:pPr marL="234950" marR="0" lvl="0" indent="-234950" algn="l" defTabSz="914400" rtl="0" eaLnBrk="1" fontAlgn="auto" latinLnBrk="0" hangingPunct="1">
                <a:lnSpc>
                  <a:spcPct val="100000"/>
                </a:lnSpc>
                <a:spcBef>
                  <a:spcPts val="0"/>
                </a:spcBef>
                <a:spcAft>
                  <a:spcPts val="0"/>
                </a:spcAft>
                <a:buClrTx/>
                <a:buSzTx/>
                <a:buFont typeface="Wingdings" panose="05000000000000000000" pitchFamily="2" charset="2"/>
                <a:buChar char="à"/>
                <a:tabLst/>
                <a:defRPr/>
              </a:pPr>
              <a:r>
                <a:rPr kumimoji="0" lang="en-US" sz="1400" b="0" i="0" u="none" strike="noStrike" kern="1200" cap="none" spc="0" normalizeH="0" baseline="0" noProof="0">
                  <a:ln>
                    <a:noFill/>
                  </a:ln>
                  <a:gradFill>
                    <a:gsLst>
                      <a:gs pos="2917">
                        <a:srgbClr val="1A1A1A"/>
                      </a:gs>
                      <a:gs pos="100000">
                        <a:srgbClr val="1A1A1A"/>
                      </a:gs>
                    </a:gsLst>
                    <a:lin ang="5400000" scaled="0"/>
                  </a:gradFill>
                  <a:effectLst/>
                  <a:uLnTx/>
                  <a:uFillTx/>
                  <a:latin typeface="Segoe UI"/>
                  <a:ea typeface="+mn-ea"/>
                  <a:cs typeface="+mn-cs"/>
                </a:rPr>
                <a:t>Response Center</a:t>
              </a:r>
            </a:p>
            <a:p>
              <a:pPr marL="234950" marR="0" lvl="0" indent="-234950" algn="l" defTabSz="914400" rtl="0" eaLnBrk="1" fontAlgn="auto" latinLnBrk="0" hangingPunct="1">
                <a:lnSpc>
                  <a:spcPct val="100000"/>
                </a:lnSpc>
                <a:spcBef>
                  <a:spcPts val="0"/>
                </a:spcBef>
                <a:spcAft>
                  <a:spcPts val="0"/>
                </a:spcAft>
                <a:buClrTx/>
                <a:buSzTx/>
                <a:buFont typeface="Wingdings" panose="05000000000000000000" pitchFamily="2" charset="2"/>
                <a:buChar char="à"/>
                <a:tabLst/>
                <a:defRPr/>
              </a:pPr>
              <a:r>
                <a:rPr kumimoji="0" lang="en-US" sz="1400" b="0" i="0" u="none" strike="noStrike" kern="1200" cap="none" spc="0" normalizeH="0" baseline="0" noProof="0">
                  <a:ln>
                    <a:noFill/>
                  </a:ln>
                  <a:gradFill>
                    <a:gsLst>
                      <a:gs pos="2917">
                        <a:srgbClr val="1A1A1A"/>
                      </a:gs>
                      <a:gs pos="100000">
                        <a:srgbClr val="1A1A1A"/>
                      </a:gs>
                    </a:gsLst>
                    <a:lin ang="5400000" scaled="0"/>
                  </a:gradFill>
                  <a:effectLst/>
                  <a:uLnTx/>
                  <a:uFillTx/>
                  <a:latin typeface="Segoe UI"/>
                  <a:ea typeface="+mn-ea"/>
                  <a:cs typeface="+mn-cs"/>
                </a:rPr>
                <a:t>Automatic Updates</a:t>
              </a:r>
            </a:p>
          </p:txBody>
        </p:sp>
        <p:sp>
          <p:nvSpPr>
            <p:cNvPr id="18" name="Rectangle 17">
              <a:extLst>
                <a:ext uri="{FF2B5EF4-FFF2-40B4-BE49-F238E27FC236}">
                  <a16:creationId xmlns:a16="http://schemas.microsoft.com/office/drawing/2014/main" id="{6ABE9149-165A-46FD-BC0C-210A8542F4F6}"/>
                </a:ext>
              </a:extLst>
            </p:cNvPr>
            <p:cNvSpPr/>
            <p:nvPr/>
          </p:nvSpPr>
          <p:spPr>
            <a:xfrm>
              <a:off x="4861833" y="5678376"/>
              <a:ext cx="2629214"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a:ea typeface="+mn-ea"/>
                  <a:cs typeface="+mn-cs"/>
                  <a:hlinkClick r:id="rId5"/>
                </a:rPr>
                <a:t>https://technet.microsoft.com/en-us/security/dn440717.aspx</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grpSp>
      <p:sp>
        <p:nvSpPr>
          <p:cNvPr id="27" name="Rectangle 26">
            <a:extLst>
              <a:ext uri="{FF2B5EF4-FFF2-40B4-BE49-F238E27FC236}">
                <a16:creationId xmlns:a16="http://schemas.microsoft.com/office/drawing/2014/main" id="{1D9A09B0-1E8E-4D13-AD54-E3D707FEE344}"/>
              </a:ext>
            </a:extLst>
          </p:cNvPr>
          <p:cNvSpPr/>
          <p:nvPr/>
        </p:nvSpPr>
        <p:spPr>
          <a:xfrm>
            <a:off x="1572957" y="1999080"/>
            <a:ext cx="973885" cy="79341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9" name="Rectangle 28">
            <a:extLst>
              <a:ext uri="{FF2B5EF4-FFF2-40B4-BE49-F238E27FC236}">
                <a16:creationId xmlns:a16="http://schemas.microsoft.com/office/drawing/2014/main" id="{83759029-DEF8-4E06-BDA9-F7EE3F8FB8E0}"/>
              </a:ext>
            </a:extLst>
          </p:cNvPr>
          <p:cNvSpPr/>
          <p:nvPr/>
        </p:nvSpPr>
        <p:spPr>
          <a:xfrm>
            <a:off x="5532536" y="2153137"/>
            <a:ext cx="989025" cy="40949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nvGrpSpPr>
          <p:cNvPr id="35" name="Group 34">
            <a:extLst>
              <a:ext uri="{FF2B5EF4-FFF2-40B4-BE49-F238E27FC236}">
                <a16:creationId xmlns:a16="http://schemas.microsoft.com/office/drawing/2014/main" id="{5DCAEB33-3AB1-4084-B3E6-256B54568D62}"/>
              </a:ext>
            </a:extLst>
          </p:cNvPr>
          <p:cNvGrpSpPr/>
          <p:nvPr/>
        </p:nvGrpSpPr>
        <p:grpSpPr>
          <a:xfrm>
            <a:off x="9678820" y="1918807"/>
            <a:ext cx="976973" cy="801002"/>
            <a:chOff x="9171284" y="2465757"/>
            <a:chExt cx="976973" cy="801002"/>
          </a:xfrm>
        </p:grpSpPr>
        <p:sp>
          <p:nvSpPr>
            <p:cNvPr id="32" name="Rectangle 31">
              <a:extLst>
                <a:ext uri="{FF2B5EF4-FFF2-40B4-BE49-F238E27FC236}">
                  <a16:creationId xmlns:a16="http://schemas.microsoft.com/office/drawing/2014/main" id="{008032C8-E901-41E2-A24F-B1D28E234D95}"/>
                </a:ext>
              </a:extLst>
            </p:cNvPr>
            <p:cNvSpPr/>
            <p:nvPr/>
          </p:nvSpPr>
          <p:spPr>
            <a:xfrm>
              <a:off x="9171284" y="2857264"/>
              <a:ext cx="433686" cy="40949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33" name="Rectangle 32">
              <a:extLst>
                <a:ext uri="{FF2B5EF4-FFF2-40B4-BE49-F238E27FC236}">
                  <a16:creationId xmlns:a16="http://schemas.microsoft.com/office/drawing/2014/main" id="{F7D8C300-B59A-4408-B96B-B2C0E6B9D349}"/>
                </a:ext>
              </a:extLst>
            </p:cNvPr>
            <p:cNvSpPr/>
            <p:nvPr/>
          </p:nvSpPr>
          <p:spPr>
            <a:xfrm>
              <a:off x="9174372" y="2465757"/>
              <a:ext cx="973885" cy="801002"/>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57" name="Group 56">
            <a:extLst>
              <a:ext uri="{FF2B5EF4-FFF2-40B4-BE49-F238E27FC236}">
                <a16:creationId xmlns:a16="http://schemas.microsoft.com/office/drawing/2014/main" id="{DE6F9048-4F84-4823-8CB1-ED6D9A7D5B53}"/>
              </a:ext>
            </a:extLst>
          </p:cNvPr>
          <p:cNvGrpSpPr/>
          <p:nvPr/>
        </p:nvGrpSpPr>
        <p:grpSpPr>
          <a:xfrm>
            <a:off x="9801116" y="2310314"/>
            <a:ext cx="240506" cy="391520"/>
            <a:chOff x="9293580" y="2857264"/>
            <a:chExt cx="240506" cy="391520"/>
          </a:xfrm>
        </p:grpSpPr>
        <p:cxnSp>
          <p:nvCxnSpPr>
            <p:cNvPr id="39" name="Straight Connector 38">
              <a:extLst>
                <a:ext uri="{FF2B5EF4-FFF2-40B4-BE49-F238E27FC236}">
                  <a16:creationId xmlns:a16="http://schemas.microsoft.com/office/drawing/2014/main" id="{C2CF0C47-ABDE-4199-AA97-7639A2CB84F1}"/>
                </a:ext>
              </a:extLst>
            </p:cNvPr>
            <p:cNvCxnSpPr/>
            <p:nvPr/>
          </p:nvCxnSpPr>
          <p:spPr>
            <a:xfrm>
              <a:off x="9293580" y="2857264"/>
              <a:ext cx="0" cy="391520"/>
            </a:xfrm>
            <a:prstGeom prst="line">
              <a:avLst/>
            </a:prstGeom>
            <a:ln w="7620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D30FD1E6-8700-4417-965A-11352D79181B}"/>
                </a:ext>
              </a:extLst>
            </p:cNvPr>
            <p:cNvCxnSpPr/>
            <p:nvPr/>
          </p:nvCxnSpPr>
          <p:spPr>
            <a:xfrm>
              <a:off x="9462649" y="2857264"/>
              <a:ext cx="0" cy="39152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4923C357-8ADC-4177-8081-6938748B89CB}"/>
                </a:ext>
              </a:extLst>
            </p:cNvPr>
            <p:cNvCxnSpPr/>
            <p:nvPr/>
          </p:nvCxnSpPr>
          <p:spPr>
            <a:xfrm>
              <a:off x="9376924" y="2857264"/>
              <a:ext cx="0" cy="391520"/>
            </a:xfrm>
            <a:prstGeom prst="line">
              <a:avLst/>
            </a:prstGeom>
            <a:ln w="1270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EA5D3532-16C0-4ADC-8968-20B1FB9530CA}"/>
                </a:ext>
              </a:extLst>
            </p:cNvPr>
            <p:cNvCxnSpPr/>
            <p:nvPr/>
          </p:nvCxnSpPr>
          <p:spPr>
            <a:xfrm>
              <a:off x="9534086" y="2857264"/>
              <a:ext cx="0" cy="391520"/>
            </a:xfrm>
            <a:prstGeom prst="line">
              <a:avLst/>
            </a:prstGeom>
            <a:ln w="1270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grpSp>
      <p:grpSp>
        <p:nvGrpSpPr>
          <p:cNvPr id="59" name="Group 58">
            <a:extLst>
              <a:ext uri="{FF2B5EF4-FFF2-40B4-BE49-F238E27FC236}">
                <a16:creationId xmlns:a16="http://schemas.microsoft.com/office/drawing/2014/main" id="{C3EBA496-1441-4396-B481-B94E40D64414}"/>
              </a:ext>
            </a:extLst>
          </p:cNvPr>
          <p:cNvGrpSpPr/>
          <p:nvPr/>
        </p:nvGrpSpPr>
        <p:grpSpPr>
          <a:xfrm>
            <a:off x="9693960" y="2310314"/>
            <a:ext cx="414169" cy="391520"/>
            <a:chOff x="9186424" y="2857264"/>
            <a:chExt cx="418687" cy="391520"/>
          </a:xfrm>
        </p:grpSpPr>
        <p:cxnSp>
          <p:nvCxnSpPr>
            <p:cNvPr id="43" name="Straight Connector 42">
              <a:extLst>
                <a:ext uri="{FF2B5EF4-FFF2-40B4-BE49-F238E27FC236}">
                  <a16:creationId xmlns:a16="http://schemas.microsoft.com/office/drawing/2014/main" id="{3F6E9D3F-8AB1-4D0D-A56C-BCC6308FE094}"/>
                </a:ext>
              </a:extLst>
            </p:cNvPr>
            <p:cNvCxnSpPr/>
            <p:nvPr/>
          </p:nvCxnSpPr>
          <p:spPr>
            <a:xfrm>
              <a:off x="9595006" y="2857264"/>
              <a:ext cx="0" cy="391520"/>
            </a:xfrm>
            <a:prstGeom prst="line">
              <a:avLst/>
            </a:prstGeom>
            <a:ln w="3810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B7CCA5A3-29BA-4D7C-93D8-4D9287C5CC26}"/>
                </a:ext>
              </a:extLst>
            </p:cNvPr>
            <p:cNvCxnSpPr>
              <a:cxnSpLocks/>
            </p:cNvCxnSpPr>
            <p:nvPr/>
          </p:nvCxnSpPr>
          <p:spPr>
            <a:xfrm flipH="1">
              <a:off x="9186863" y="3098974"/>
              <a:ext cx="418248" cy="0"/>
            </a:xfrm>
            <a:prstGeom prst="line">
              <a:avLst/>
            </a:prstGeom>
            <a:ln w="7620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A2DEFF65-040C-446B-8F6B-7222E037477C}"/>
                </a:ext>
              </a:extLst>
            </p:cNvPr>
            <p:cNvCxnSpPr>
              <a:cxnSpLocks/>
            </p:cNvCxnSpPr>
            <p:nvPr/>
          </p:nvCxnSpPr>
          <p:spPr>
            <a:xfrm>
              <a:off x="9186424" y="2911202"/>
              <a:ext cx="418107" cy="0"/>
            </a:xfrm>
            <a:prstGeom prst="line">
              <a:avLst/>
            </a:prstGeom>
            <a:ln w="28575">
              <a:solidFill>
                <a:srgbClr val="FFFFFF">
                  <a:alpha val="80000"/>
                </a:srgb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6DBD5CB3-CB60-4DE7-B1E8-69AAC8BF28FD}"/>
                </a:ext>
              </a:extLst>
            </p:cNvPr>
            <p:cNvCxnSpPr>
              <a:cxnSpLocks/>
            </p:cNvCxnSpPr>
            <p:nvPr/>
          </p:nvCxnSpPr>
          <p:spPr>
            <a:xfrm>
              <a:off x="9186424" y="2959339"/>
              <a:ext cx="418107" cy="0"/>
            </a:xfrm>
            <a:prstGeom prst="line">
              <a:avLst/>
            </a:prstGeom>
            <a:ln w="1270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1EDF3887-BAD5-46DD-BC95-9B4E000DEAE5}"/>
                </a:ext>
              </a:extLst>
            </p:cNvPr>
            <p:cNvCxnSpPr>
              <a:cxnSpLocks/>
            </p:cNvCxnSpPr>
            <p:nvPr/>
          </p:nvCxnSpPr>
          <p:spPr>
            <a:xfrm>
              <a:off x="9186424" y="3242955"/>
              <a:ext cx="418107" cy="0"/>
            </a:xfrm>
            <a:prstGeom prst="line">
              <a:avLst/>
            </a:prstGeom>
            <a:ln w="63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578E7471-139F-4552-96F7-8DB1B0E29B20}"/>
                </a:ext>
              </a:extLst>
            </p:cNvPr>
            <p:cNvCxnSpPr>
              <a:cxnSpLocks/>
            </p:cNvCxnSpPr>
            <p:nvPr/>
          </p:nvCxnSpPr>
          <p:spPr>
            <a:xfrm>
              <a:off x="9186424" y="3160389"/>
              <a:ext cx="418107" cy="0"/>
            </a:xfrm>
            <a:prstGeom prst="line">
              <a:avLst/>
            </a:prstGeom>
            <a:ln w="63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grpSp>
      <p:grpSp>
        <p:nvGrpSpPr>
          <p:cNvPr id="63" name="Group 62">
            <a:extLst>
              <a:ext uri="{FF2B5EF4-FFF2-40B4-BE49-F238E27FC236}">
                <a16:creationId xmlns:a16="http://schemas.microsoft.com/office/drawing/2014/main" id="{9E1F97D5-76B7-4948-83B4-EA280C1C6183}"/>
              </a:ext>
            </a:extLst>
          </p:cNvPr>
          <p:cNvGrpSpPr/>
          <p:nvPr/>
        </p:nvGrpSpPr>
        <p:grpSpPr>
          <a:xfrm>
            <a:off x="1243138" y="2045335"/>
            <a:ext cx="320922" cy="772163"/>
            <a:chOff x="1198648" y="2668326"/>
            <a:chExt cx="320922" cy="772163"/>
          </a:xfrm>
        </p:grpSpPr>
        <p:sp>
          <p:nvSpPr>
            <p:cNvPr id="60" name="TextBox 59">
              <a:extLst>
                <a:ext uri="{FF2B5EF4-FFF2-40B4-BE49-F238E27FC236}">
                  <a16:creationId xmlns:a16="http://schemas.microsoft.com/office/drawing/2014/main" id="{3059B2F3-2ED8-4178-A36A-146481850710}"/>
                </a:ext>
              </a:extLst>
            </p:cNvPr>
            <p:cNvSpPr txBox="1"/>
            <p:nvPr/>
          </p:nvSpPr>
          <p:spPr>
            <a:xfrm>
              <a:off x="1198648" y="3071157"/>
              <a:ext cx="32092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a:ln>
                    <a:noFill/>
                  </a:ln>
                  <a:gradFill>
                    <a:gsLst>
                      <a:gs pos="2917">
                        <a:srgbClr val="E81123"/>
                      </a:gs>
                      <a:gs pos="100000">
                        <a:srgbClr val="E81123"/>
                      </a:gs>
                    </a:gsLst>
                    <a:lin ang="5400000" scaled="0"/>
                  </a:gradFill>
                  <a:effectLst/>
                  <a:uLnTx/>
                  <a:uFillTx/>
                  <a:latin typeface="Segoe UI"/>
                  <a:ea typeface="+mn-ea"/>
                  <a:cs typeface="+mn-cs"/>
                </a:rPr>
                <a:t>#</a:t>
              </a:r>
            </a:p>
          </p:txBody>
        </p:sp>
        <p:cxnSp>
          <p:nvCxnSpPr>
            <p:cNvPr id="62" name="Straight Arrow Connector 61">
              <a:extLst>
                <a:ext uri="{FF2B5EF4-FFF2-40B4-BE49-F238E27FC236}">
                  <a16:creationId xmlns:a16="http://schemas.microsoft.com/office/drawing/2014/main" id="{5E6E60F9-851A-4BF4-93E5-9D56EAC9BEB2}"/>
                </a:ext>
              </a:extLst>
            </p:cNvPr>
            <p:cNvCxnSpPr/>
            <p:nvPr/>
          </p:nvCxnSpPr>
          <p:spPr>
            <a:xfrm flipV="1">
              <a:off x="1348689" y="2668326"/>
              <a:ext cx="0" cy="43895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5" name="Group 64">
            <a:extLst>
              <a:ext uri="{FF2B5EF4-FFF2-40B4-BE49-F238E27FC236}">
                <a16:creationId xmlns:a16="http://schemas.microsoft.com/office/drawing/2014/main" id="{A61CFCC4-05A1-4753-BA13-87BC0DEAA1F2}"/>
              </a:ext>
            </a:extLst>
          </p:cNvPr>
          <p:cNvGrpSpPr/>
          <p:nvPr/>
        </p:nvGrpSpPr>
        <p:grpSpPr>
          <a:xfrm rot="5400000">
            <a:off x="5768701" y="2228295"/>
            <a:ext cx="369332" cy="1006933"/>
            <a:chOff x="1140939" y="2668326"/>
            <a:chExt cx="369332" cy="1006933"/>
          </a:xfrm>
        </p:grpSpPr>
        <p:sp>
          <p:nvSpPr>
            <p:cNvPr id="66" name="TextBox 65">
              <a:extLst>
                <a:ext uri="{FF2B5EF4-FFF2-40B4-BE49-F238E27FC236}">
                  <a16:creationId xmlns:a16="http://schemas.microsoft.com/office/drawing/2014/main" id="{D9185367-73F5-4918-8820-30858D847585}"/>
                </a:ext>
              </a:extLst>
            </p:cNvPr>
            <p:cNvSpPr txBox="1"/>
            <p:nvPr/>
          </p:nvSpPr>
          <p:spPr>
            <a:xfrm rot="16200000">
              <a:off x="1010454" y="3175443"/>
              <a:ext cx="63030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a:ln>
                    <a:noFill/>
                  </a:ln>
                  <a:gradFill>
                    <a:gsLst>
                      <a:gs pos="2917">
                        <a:srgbClr val="E81123"/>
                      </a:gs>
                      <a:gs pos="100000">
                        <a:srgbClr val="E81123"/>
                      </a:gs>
                    </a:gsLst>
                    <a:lin ang="5400000" scaled="0"/>
                  </a:gradFill>
                  <a:effectLst/>
                  <a:uLnTx/>
                  <a:uFillTx/>
                  <a:latin typeface="Segoe UI"/>
                  <a:ea typeface="+mn-ea"/>
                  <a:cs typeface="Times New Roman" panose="02020603050405020304" pitchFamily="18" charset="0"/>
                </a:rPr>
                <a:t>time</a:t>
              </a:r>
            </a:p>
          </p:txBody>
        </p:sp>
        <p:cxnSp>
          <p:nvCxnSpPr>
            <p:cNvPr id="67" name="Straight Arrow Connector 66">
              <a:extLst>
                <a:ext uri="{FF2B5EF4-FFF2-40B4-BE49-F238E27FC236}">
                  <a16:creationId xmlns:a16="http://schemas.microsoft.com/office/drawing/2014/main" id="{9390B8D6-5BAC-4A69-A402-89CBEAAFA088}"/>
                </a:ext>
              </a:extLst>
            </p:cNvPr>
            <p:cNvCxnSpPr/>
            <p:nvPr/>
          </p:nvCxnSpPr>
          <p:spPr>
            <a:xfrm flipV="1">
              <a:off x="1348689" y="2668326"/>
              <a:ext cx="0" cy="43895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5" name="Rectangle 4">
            <a:extLst>
              <a:ext uri="{FF2B5EF4-FFF2-40B4-BE49-F238E27FC236}">
                <a16:creationId xmlns:a16="http://schemas.microsoft.com/office/drawing/2014/main" id="{E6995CAD-FB70-47F9-9DEC-5689640A5A11}"/>
              </a:ext>
            </a:extLst>
          </p:cNvPr>
          <p:cNvSpPr/>
          <p:nvPr/>
        </p:nvSpPr>
        <p:spPr>
          <a:xfrm>
            <a:off x="1576046" y="1999080"/>
            <a:ext cx="973885" cy="4043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1" name="Rectangle 20">
            <a:extLst>
              <a:ext uri="{FF2B5EF4-FFF2-40B4-BE49-F238E27FC236}">
                <a16:creationId xmlns:a16="http://schemas.microsoft.com/office/drawing/2014/main" id="{259CB6A6-FD47-421A-8083-43323434EDD6}"/>
              </a:ext>
            </a:extLst>
          </p:cNvPr>
          <p:cNvSpPr/>
          <p:nvPr/>
        </p:nvSpPr>
        <p:spPr>
          <a:xfrm>
            <a:off x="1576046" y="1991493"/>
            <a:ext cx="973885" cy="801002"/>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2" name="Arrow: Down 21">
            <a:extLst>
              <a:ext uri="{FF2B5EF4-FFF2-40B4-BE49-F238E27FC236}">
                <a16:creationId xmlns:a16="http://schemas.microsoft.com/office/drawing/2014/main" id="{2EBF9AB0-C0C9-4F5A-8D6C-9D31C30E83EE}"/>
              </a:ext>
            </a:extLst>
          </p:cNvPr>
          <p:cNvSpPr/>
          <p:nvPr/>
        </p:nvSpPr>
        <p:spPr>
          <a:xfrm>
            <a:off x="1881523" y="1564525"/>
            <a:ext cx="356751" cy="665512"/>
          </a:xfrm>
          <a:prstGeom prst="downArrow">
            <a:avLst>
              <a:gd name="adj1" fmla="val 100000"/>
              <a:gd name="adj2"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52" name="Rectangle 51">
            <a:extLst>
              <a:ext uri="{FF2B5EF4-FFF2-40B4-BE49-F238E27FC236}">
                <a16:creationId xmlns:a16="http://schemas.microsoft.com/office/drawing/2014/main" id="{8382ACB7-7A2E-4213-8BFE-F3DC60333CFD}"/>
              </a:ext>
            </a:extLst>
          </p:cNvPr>
          <p:cNvSpPr/>
          <p:nvPr/>
        </p:nvSpPr>
        <p:spPr>
          <a:xfrm>
            <a:off x="5955755" y="2150177"/>
            <a:ext cx="553756" cy="4043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30" name="Rectangle 29">
            <a:extLst>
              <a:ext uri="{FF2B5EF4-FFF2-40B4-BE49-F238E27FC236}">
                <a16:creationId xmlns:a16="http://schemas.microsoft.com/office/drawing/2014/main" id="{74EB8CA7-3A7B-4D7E-80CE-485E24F4C212}"/>
              </a:ext>
            </a:extLst>
          </p:cNvPr>
          <p:cNvSpPr/>
          <p:nvPr/>
        </p:nvSpPr>
        <p:spPr>
          <a:xfrm>
            <a:off x="5535625" y="1761630"/>
            <a:ext cx="973885" cy="801002"/>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31" name="Arrow: Down 30">
            <a:extLst>
              <a:ext uri="{FF2B5EF4-FFF2-40B4-BE49-F238E27FC236}">
                <a16:creationId xmlns:a16="http://schemas.microsoft.com/office/drawing/2014/main" id="{7940A7E8-A27B-4998-A1CE-3EA09A7AAC59}"/>
              </a:ext>
            </a:extLst>
          </p:cNvPr>
          <p:cNvSpPr/>
          <p:nvPr/>
        </p:nvSpPr>
        <p:spPr>
          <a:xfrm rot="5400000">
            <a:off x="6291460" y="2015494"/>
            <a:ext cx="300486" cy="704651"/>
          </a:xfrm>
          <a:prstGeom prst="downArrow">
            <a:avLst>
              <a:gd name="adj1" fmla="val 100000"/>
              <a:gd name="adj2"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nvGrpSpPr>
          <p:cNvPr id="17" name="Group 16">
            <a:extLst>
              <a:ext uri="{FF2B5EF4-FFF2-40B4-BE49-F238E27FC236}">
                <a16:creationId xmlns:a16="http://schemas.microsoft.com/office/drawing/2014/main" id="{1765CBAE-BBA6-41CA-94B4-A079180B0A61}"/>
              </a:ext>
            </a:extLst>
          </p:cNvPr>
          <p:cNvGrpSpPr/>
          <p:nvPr/>
        </p:nvGrpSpPr>
        <p:grpSpPr>
          <a:xfrm>
            <a:off x="8384892" y="2977144"/>
            <a:ext cx="4447972" cy="3528609"/>
            <a:chOff x="8384892" y="2977144"/>
            <a:chExt cx="4447972" cy="3528609"/>
          </a:xfrm>
        </p:grpSpPr>
        <p:sp>
          <p:nvSpPr>
            <p:cNvPr id="64" name="Rectangle 63">
              <a:extLst>
                <a:ext uri="{FF2B5EF4-FFF2-40B4-BE49-F238E27FC236}">
                  <a16:creationId xmlns:a16="http://schemas.microsoft.com/office/drawing/2014/main" id="{555CC73D-198D-42AF-A0F8-0D1BF5211AE9}"/>
                </a:ext>
              </a:extLst>
            </p:cNvPr>
            <p:cNvSpPr/>
            <p:nvPr/>
          </p:nvSpPr>
          <p:spPr bwMode="auto">
            <a:xfrm>
              <a:off x="8384892" y="2977144"/>
              <a:ext cx="3416215" cy="3528609"/>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Rectangle 3">
              <a:extLst>
                <a:ext uri="{FF2B5EF4-FFF2-40B4-BE49-F238E27FC236}">
                  <a16:creationId xmlns:a16="http://schemas.microsoft.com/office/drawing/2014/main" id="{C34C6595-F79B-4470-A56E-CB6F949BB1D8}"/>
                </a:ext>
              </a:extLst>
            </p:cNvPr>
            <p:cNvSpPr/>
            <p:nvPr/>
          </p:nvSpPr>
          <p:spPr>
            <a:xfrm>
              <a:off x="8661828" y="3911859"/>
              <a:ext cx="4171036" cy="144655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1" u="none" strike="noStrike" kern="1200" cap="none" spc="0" normalizeH="0" baseline="0" noProof="0">
                  <a:ln>
                    <a:noFill/>
                  </a:ln>
                  <a:gradFill>
                    <a:gsLst>
                      <a:gs pos="2917">
                        <a:srgbClr val="1A1A1A"/>
                      </a:gs>
                      <a:gs pos="100000">
                        <a:srgbClr val="1A1A1A"/>
                      </a:gs>
                    </a:gsLst>
                    <a:lin ang="5400000" scaled="0"/>
                  </a:gradFill>
                  <a:effectLst/>
                  <a:uLnTx/>
                  <a:uFillTx/>
                  <a:latin typeface="Segoe UI"/>
                  <a:ea typeface="+mn-ea"/>
                  <a:cs typeface="+mn-cs"/>
                </a:rPr>
                <a:t>Platform Mitigations</a:t>
              </a:r>
            </a:p>
            <a:p>
              <a:pPr marL="117475" marR="0" lvl="0" indent="-1174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gradFill>
                    <a:gsLst>
                      <a:gs pos="2917">
                        <a:srgbClr val="1A1A1A"/>
                      </a:gs>
                      <a:gs pos="100000">
                        <a:srgbClr val="1A1A1A"/>
                      </a:gs>
                    </a:gsLst>
                    <a:lin ang="5400000" scaled="0"/>
                  </a:gradFill>
                  <a:effectLst/>
                  <a:uLnTx/>
                  <a:uFillTx/>
                  <a:latin typeface="Segoe UI"/>
                  <a:ea typeface="+mn-ea"/>
                  <a:cs typeface="+mn-cs"/>
                </a:rPr>
                <a:t>Eliminate classes of vulnerabilities</a:t>
              </a:r>
            </a:p>
            <a:p>
              <a:pPr marL="117475" marR="0" lvl="0" indent="-1174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gradFill>
                    <a:gsLst>
                      <a:gs pos="2917">
                        <a:srgbClr val="1A1A1A"/>
                      </a:gs>
                      <a:gs pos="100000">
                        <a:srgbClr val="1A1A1A"/>
                      </a:gs>
                    </a:gsLst>
                    <a:lin ang="5400000" scaled="0"/>
                  </a:gradFill>
                  <a:effectLst/>
                  <a:uLnTx/>
                  <a:uFillTx/>
                  <a:latin typeface="Segoe UI"/>
                  <a:ea typeface="+mn-ea"/>
                  <a:cs typeface="+mn-cs"/>
                </a:rPr>
                <a:t>Break exploit techniques</a:t>
              </a:r>
            </a:p>
            <a:p>
              <a:pPr marL="117475" marR="0" lvl="0" indent="-1174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gradFill>
                    <a:gsLst>
                      <a:gs pos="2917">
                        <a:srgbClr val="1A1A1A"/>
                      </a:gs>
                      <a:gs pos="100000">
                        <a:srgbClr val="1A1A1A"/>
                      </a:gs>
                    </a:gsLst>
                    <a:lin ang="5400000" scaled="0"/>
                  </a:gradFill>
                  <a:effectLst/>
                  <a:uLnTx/>
                  <a:uFillTx/>
                  <a:latin typeface="Segoe UI"/>
                  <a:ea typeface="+mn-ea"/>
                  <a:cs typeface="+mn-cs"/>
                </a:rPr>
                <a:t>Contain damage</a:t>
              </a:r>
            </a:p>
            <a:p>
              <a:pPr marL="117475" marR="0" lvl="0" indent="-1174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gradFill>
                    <a:gsLst>
                      <a:gs pos="2917">
                        <a:srgbClr val="1A1A1A"/>
                      </a:gs>
                      <a:gs pos="100000">
                        <a:srgbClr val="1A1A1A"/>
                      </a:gs>
                    </a:gsLst>
                    <a:lin ang="5400000" scaled="0"/>
                  </a:gradFill>
                  <a:effectLst/>
                  <a:uLnTx/>
                  <a:uFillTx/>
                  <a:latin typeface="Segoe UI"/>
                  <a:ea typeface="+mn-ea"/>
                  <a:cs typeface="+mn-cs"/>
                </a:rPr>
                <a:t>Prevent persistence</a:t>
              </a:r>
            </a:p>
            <a:p>
              <a:pPr marL="117475" marR="0" lvl="0" indent="-1174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gradFill>
                    <a:gsLst>
                      <a:gs pos="2917">
                        <a:srgbClr val="1A1A1A"/>
                      </a:gs>
                      <a:gs pos="100000">
                        <a:srgbClr val="1A1A1A"/>
                      </a:gs>
                    </a:gsLst>
                    <a:lin ang="5400000" scaled="0"/>
                  </a:gradFill>
                  <a:effectLst/>
                  <a:uLnTx/>
                  <a:uFillTx/>
                  <a:latin typeface="Segoe UI"/>
                  <a:ea typeface="+mn-ea"/>
                  <a:cs typeface="+mn-cs"/>
                </a:rPr>
                <a:t>Limit exploit opportunity window</a:t>
              </a:r>
            </a:p>
          </p:txBody>
        </p:sp>
        <p:sp>
          <p:nvSpPr>
            <p:cNvPr id="10" name="Rectangle 9">
              <a:extLst>
                <a:ext uri="{FF2B5EF4-FFF2-40B4-BE49-F238E27FC236}">
                  <a16:creationId xmlns:a16="http://schemas.microsoft.com/office/drawing/2014/main" id="{4E56AC98-F6C2-4941-8CAC-2AE14A808407}"/>
                </a:ext>
              </a:extLst>
            </p:cNvPr>
            <p:cNvSpPr/>
            <p:nvPr/>
          </p:nvSpPr>
          <p:spPr>
            <a:xfrm>
              <a:off x="8568044" y="3155230"/>
              <a:ext cx="3063166" cy="646331"/>
            </a:xfrm>
            <a:prstGeom prst="rect">
              <a:avLst/>
            </a:prstGeom>
          </p:spPr>
          <p:txBody>
            <a:bodyPr wrap="square">
              <a:spAutoFit/>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gradFill>
                    <a:gsLst>
                      <a:gs pos="2917">
                        <a:srgbClr val="0078D4"/>
                      </a:gs>
                      <a:gs pos="100000">
                        <a:srgbClr val="0078D4"/>
                      </a:gs>
                    </a:gsLst>
                    <a:lin ang="5400000" scaled="0"/>
                  </a:gradFill>
                  <a:effectLst/>
                  <a:uLnTx/>
                  <a:uFillTx/>
                  <a:latin typeface="Segoe UI"/>
                  <a:ea typeface="+mn-ea"/>
                  <a:cs typeface="+mn-cs"/>
                </a:rPr>
                <a:t>INCREASE DIFFICULTY AND COST TO EXPLOIT</a:t>
              </a:r>
              <a:endParaRPr kumimoji="0" lang="en-US" sz="1600" b="0" i="0" u="none" strike="noStrike" kern="1200" cap="none" spc="0" normalizeH="0" baseline="0" noProof="0">
                <a:ln>
                  <a:noFill/>
                </a:ln>
                <a:gradFill>
                  <a:gsLst>
                    <a:gs pos="2917">
                      <a:srgbClr val="0078D4"/>
                    </a:gs>
                    <a:gs pos="100000">
                      <a:srgbClr val="0078D4"/>
                    </a:gs>
                  </a:gsLst>
                  <a:lin ang="5400000" scaled="0"/>
                </a:gradFill>
                <a:effectLst/>
                <a:uLnTx/>
                <a:uFillTx/>
                <a:latin typeface="Segoe UI"/>
                <a:ea typeface="+mn-ea"/>
                <a:cs typeface="+mn-cs"/>
              </a:endParaRPr>
            </a:p>
          </p:txBody>
        </p:sp>
      </p:grpSp>
      <mc:AlternateContent xmlns:mc="http://schemas.openxmlformats.org/markup-compatibility/2006" xmlns:pslz="http://schemas.microsoft.com/office/powerpoint/2016/slidezoom">
        <mc:Choice Requires="pslz">
          <p:graphicFrame>
            <p:nvGraphicFramePr>
              <p:cNvPr id="25" name="Slide Zoom 24">
                <a:extLst>
                  <a:ext uri="{FF2B5EF4-FFF2-40B4-BE49-F238E27FC236}">
                    <a16:creationId xmlns:a16="http://schemas.microsoft.com/office/drawing/2014/main" id="{814EAC23-1C45-46EF-ACA9-F042DB4D2065}"/>
                  </a:ext>
                </a:extLst>
              </p:cNvPr>
              <p:cNvGraphicFramePr>
                <a:graphicFrameLocks noChangeAspect="1"/>
              </p:cNvGraphicFramePr>
              <p:nvPr>
                <p:extLst/>
              </p:nvPr>
            </p:nvGraphicFramePr>
            <p:xfrm>
              <a:off x="9612083" y="5661565"/>
              <a:ext cx="961833" cy="541031"/>
            </p:xfrm>
            <a:graphic>
              <a:graphicData uri="http://schemas.microsoft.com/office/powerpoint/2016/slidezoom">
                <pslz:sldZm>
                  <pslz:sldZmObj sldId="590" cId="3294082635">
                    <pslz:zmPr id="{56F90552-CF12-45DF-9894-5F043140D64F}" transitionDur="1000">
                      <p166:blipFill xmlns:p166="http://schemas.microsoft.com/office/powerpoint/2016/6/main">
                        <a:blip r:embed="rId6"/>
                        <a:stretch>
                          <a:fillRect/>
                        </a:stretch>
                      </p166:blipFill>
                      <p166:spPr xmlns:p166="http://schemas.microsoft.com/office/powerpoint/2016/6/main">
                        <a:xfrm>
                          <a:off x="0" y="0"/>
                          <a:ext cx="961833" cy="541031"/>
                        </a:xfrm>
                        <a:prstGeom prst="rect">
                          <a:avLst/>
                        </a:prstGeom>
                        <a:effectLst>
                          <a:outerShdw blurRad="139700" sx="102000" sy="102000" algn="ctr" rotWithShape="0">
                            <a:prstClr val="black">
                              <a:alpha val="25000"/>
                            </a:prstClr>
                          </a:outerShdw>
                        </a:effectLst>
                      </p166:spPr>
                    </pslz:zmPr>
                  </pslz:sldZmObj>
                </pslz:sldZm>
              </a:graphicData>
            </a:graphic>
          </p:graphicFrame>
        </mc:Choice>
        <mc:Fallback xmlns="">
          <p:pic>
            <p:nvPicPr>
              <p:cNvPr id="25" name="Slide Zoom 24">
                <a:hlinkClick r:id="rId7" action="ppaction://hlinksldjump"/>
                <a:extLst>
                  <a:ext uri="{FF2B5EF4-FFF2-40B4-BE49-F238E27FC236}">
                    <a16:creationId xmlns:a16="http://schemas.microsoft.com/office/drawing/2014/main" id="{814EAC23-1C45-46EF-ACA9-F042DB4D2065}"/>
                  </a:ext>
                </a:extLst>
              </p:cNvPr>
              <p:cNvPicPr>
                <a:picLocks noGrp="1" noRot="1" noChangeAspect="1" noMove="1" noResize="1" noEditPoints="1" noAdjustHandles="1" noChangeArrowheads="1" noChangeShapeType="1"/>
              </p:cNvPicPr>
              <p:nvPr/>
            </p:nvPicPr>
            <p:blipFill>
              <a:blip r:embed="rId8"/>
              <a:stretch>
                <a:fillRect/>
              </a:stretch>
            </p:blipFill>
            <p:spPr>
              <a:xfrm>
                <a:off x="9612083" y="5661565"/>
                <a:ext cx="961833" cy="541031"/>
              </a:xfrm>
              <a:prstGeom prst="rect">
                <a:avLst/>
              </a:prstGeom>
              <a:effectLst>
                <a:outerShdw blurRad="139700" sx="102000" sy="102000" algn="ctr" rotWithShape="0">
                  <a:prstClr val="black">
                    <a:alpha val="25000"/>
                  </a:prstClr>
                </a:outerShdw>
              </a:effectLst>
            </p:spPr>
          </p:pic>
        </mc:Fallback>
      </mc:AlternateContent>
      <p:sp>
        <p:nvSpPr>
          <p:cNvPr id="53" name="plus" title="Icon of a plus sign">
            <a:extLst>
              <a:ext uri="{FF2B5EF4-FFF2-40B4-BE49-F238E27FC236}">
                <a16:creationId xmlns:a16="http://schemas.microsoft.com/office/drawing/2014/main" id="{BEEBD847-139C-4527-949F-799244CA38A7}"/>
              </a:ext>
            </a:extLst>
          </p:cNvPr>
          <p:cNvSpPr>
            <a:spLocks noChangeAspect="1" noEditPoints="1"/>
          </p:cNvSpPr>
          <p:nvPr/>
        </p:nvSpPr>
        <p:spPr bwMode="auto">
          <a:xfrm>
            <a:off x="4128085" y="3326293"/>
            <a:ext cx="365760" cy="365760"/>
          </a:xfrm>
          <a:custGeom>
            <a:avLst/>
            <a:gdLst>
              <a:gd name="T0" fmla="*/ 0 w 256"/>
              <a:gd name="T1" fmla="*/ 128 h 256"/>
              <a:gd name="T2" fmla="*/ 256 w 256"/>
              <a:gd name="T3" fmla="*/ 128 h 256"/>
              <a:gd name="T4" fmla="*/ 128 w 256"/>
              <a:gd name="T5" fmla="*/ 0 h 256"/>
              <a:gd name="T6" fmla="*/ 128 w 256"/>
              <a:gd name="T7" fmla="*/ 256 h 256"/>
            </a:gdLst>
            <a:ahLst/>
            <a:cxnLst>
              <a:cxn ang="0">
                <a:pos x="T0" y="T1"/>
              </a:cxn>
              <a:cxn ang="0">
                <a:pos x="T2" y="T3"/>
              </a:cxn>
              <a:cxn ang="0">
                <a:pos x="T4" y="T5"/>
              </a:cxn>
              <a:cxn ang="0">
                <a:pos x="T6" y="T7"/>
              </a:cxn>
            </a:cxnLst>
            <a:rect l="0" t="0" r="r" b="b"/>
            <a:pathLst>
              <a:path w="256" h="256">
                <a:moveTo>
                  <a:pt x="0" y="128"/>
                </a:moveTo>
                <a:lnTo>
                  <a:pt x="256" y="128"/>
                </a:lnTo>
                <a:moveTo>
                  <a:pt x="128" y="0"/>
                </a:moveTo>
                <a:lnTo>
                  <a:pt x="128" y="256"/>
                </a:lnTo>
              </a:path>
            </a:pathLst>
          </a:custGeom>
          <a:noFill/>
          <a:ln w="762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54" name="plus" title="Icon of a plus sign">
            <a:extLst>
              <a:ext uri="{FF2B5EF4-FFF2-40B4-BE49-F238E27FC236}">
                <a16:creationId xmlns:a16="http://schemas.microsoft.com/office/drawing/2014/main" id="{D619DD5C-BC3D-4120-9708-2CC093DBFDEB}"/>
              </a:ext>
            </a:extLst>
          </p:cNvPr>
          <p:cNvSpPr>
            <a:spLocks noChangeAspect="1" noEditPoints="1"/>
          </p:cNvSpPr>
          <p:nvPr/>
        </p:nvSpPr>
        <p:spPr bwMode="auto">
          <a:xfrm>
            <a:off x="7804133" y="3326293"/>
            <a:ext cx="365760" cy="365760"/>
          </a:xfrm>
          <a:custGeom>
            <a:avLst/>
            <a:gdLst>
              <a:gd name="T0" fmla="*/ 0 w 256"/>
              <a:gd name="T1" fmla="*/ 128 h 256"/>
              <a:gd name="T2" fmla="*/ 256 w 256"/>
              <a:gd name="T3" fmla="*/ 128 h 256"/>
              <a:gd name="T4" fmla="*/ 128 w 256"/>
              <a:gd name="T5" fmla="*/ 0 h 256"/>
              <a:gd name="T6" fmla="*/ 128 w 256"/>
              <a:gd name="T7" fmla="*/ 256 h 256"/>
            </a:gdLst>
            <a:ahLst/>
            <a:cxnLst>
              <a:cxn ang="0">
                <a:pos x="T0" y="T1"/>
              </a:cxn>
              <a:cxn ang="0">
                <a:pos x="T2" y="T3"/>
              </a:cxn>
              <a:cxn ang="0">
                <a:pos x="T4" y="T5"/>
              </a:cxn>
              <a:cxn ang="0">
                <a:pos x="T6" y="T7"/>
              </a:cxn>
            </a:cxnLst>
            <a:rect l="0" t="0" r="r" b="b"/>
            <a:pathLst>
              <a:path w="256" h="256">
                <a:moveTo>
                  <a:pt x="0" y="128"/>
                </a:moveTo>
                <a:lnTo>
                  <a:pt x="256" y="128"/>
                </a:lnTo>
                <a:moveTo>
                  <a:pt x="128" y="0"/>
                </a:moveTo>
                <a:lnTo>
                  <a:pt x="128" y="256"/>
                </a:lnTo>
              </a:path>
            </a:pathLst>
          </a:custGeom>
          <a:noFill/>
          <a:ln w="762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mc:AlternateContent xmlns:mc="http://schemas.openxmlformats.org/markup-compatibility/2006" xmlns:pslz="http://schemas.microsoft.com/office/powerpoint/2016/slidezoom">
        <mc:Choice Requires="pslz">
          <p:graphicFrame>
            <p:nvGraphicFramePr>
              <p:cNvPr id="51" name="Slide Zoom 50">
                <a:extLst>
                  <a:ext uri="{FF2B5EF4-FFF2-40B4-BE49-F238E27FC236}">
                    <a16:creationId xmlns:a16="http://schemas.microsoft.com/office/drawing/2014/main" id="{D5F57B66-AD1B-4F96-93C6-4D7CC2F1BCA1}"/>
                  </a:ext>
                </a:extLst>
              </p:cNvPr>
              <p:cNvGraphicFramePr>
                <a:graphicFrameLocks noChangeAspect="1"/>
              </p:cNvGraphicFramePr>
              <p:nvPr>
                <p:extLst/>
              </p:nvPr>
            </p:nvGraphicFramePr>
            <p:xfrm>
              <a:off x="10353232" y="279941"/>
              <a:ext cx="1440488" cy="810275"/>
            </p:xfrm>
            <a:graphic>
              <a:graphicData uri="http://schemas.microsoft.com/office/powerpoint/2016/slidezoom">
                <pslz:sldZm>
                  <pslz:sldZmObj sldId="587" cId="1682621627">
                    <pslz:zmPr id="{F8973BF8-B853-4B28-9669-8E67981AA1F1}" returnToParent="0" transitionDur="1000">
                      <p166:blipFill xmlns:p166="http://schemas.microsoft.com/office/powerpoint/2016/6/main">
                        <a:blip r:embed="rId9"/>
                        <a:stretch>
                          <a:fillRect/>
                        </a:stretch>
                      </p166:blipFill>
                      <p166:spPr xmlns:p166="http://schemas.microsoft.com/office/powerpoint/2016/6/main">
                        <a:xfrm>
                          <a:off x="0" y="0"/>
                          <a:ext cx="1440488" cy="810275"/>
                        </a:xfrm>
                        <a:prstGeom prst="rect">
                          <a:avLst/>
                        </a:prstGeom>
                        <a:ln>
                          <a:noFill/>
                        </a:ln>
                        <a:effectLst>
                          <a:outerShdw blurRad="190500" dist="38100" dir="2700000" algn="tl" rotWithShape="0">
                            <a:prstClr val="black">
                              <a:alpha val="25000"/>
                            </a:prstClr>
                          </a:outerShdw>
                        </a:effectLst>
                      </p166:spPr>
                    </pslz:zmPr>
                  </pslz:sldZmObj>
                </pslz:sldZm>
              </a:graphicData>
            </a:graphic>
          </p:graphicFrame>
        </mc:Choice>
        <mc:Fallback xmlns="">
          <p:pic>
            <p:nvPicPr>
              <p:cNvPr id="51" name="Slide Zoom 50">
                <a:hlinkClick r:id="rId10" action="ppaction://hlinksldjump"/>
                <a:extLst>
                  <a:ext uri="{FF2B5EF4-FFF2-40B4-BE49-F238E27FC236}">
                    <a16:creationId xmlns:a16="http://schemas.microsoft.com/office/drawing/2014/main" id="{D5F57B66-AD1B-4F96-93C6-4D7CC2F1BCA1}"/>
                  </a:ext>
                </a:extLst>
              </p:cNvPr>
              <p:cNvPicPr>
                <a:picLocks noGrp="1" noRot="1" noChangeAspect="1" noMove="1" noResize="1" noEditPoints="1" noAdjustHandles="1" noChangeArrowheads="1" noChangeShapeType="1"/>
              </p:cNvPicPr>
              <p:nvPr/>
            </p:nvPicPr>
            <p:blipFill>
              <a:blip r:embed="rId11"/>
              <a:stretch>
                <a:fillRect/>
              </a:stretch>
            </p:blipFill>
            <p:spPr>
              <a:xfrm>
                <a:off x="10353232" y="279941"/>
                <a:ext cx="1440488" cy="810275"/>
              </a:xfrm>
              <a:prstGeom prst="rect">
                <a:avLst/>
              </a:prstGeom>
              <a:ln>
                <a:noFill/>
              </a:ln>
              <a:effectLst>
                <a:outerShdw blurRad="190500" dist="38100" dir="2700000" algn="tl" rotWithShape="0">
                  <a:prstClr val="black">
                    <a:alpha val="25000"/>
                  </a:prstClr>
                </a:outerShdw>
              </a:effectLst>
            </p:spPr>
          </p:pic>
        </mc:Fallback>
      </mc:AlternateContent>
      <p:sp>
        <p:nvSpPr>
          <p:cNvPr id="68" name="TextBox 67">
            <a:extLst>
              <a:ext uri="{FF2B5EF4-FFF2-40B4-BE49-F238E27FC236}">
                <a16:creationId xmlns:a16="http://schemas.microsoft.com/office/drawing/2014/main" id="{A949E0E7-195D-4331-864D-FE8E24DF7167}"/>
              </a:ext>
            </a:extLst>
          </p:cNvPr>
          <p:cNvSpPr txBox="1"/>
          <p:nvPr/>
        </p:nvSpPr>
        <p:spPr>
          <a:xfrm>
            <a:off x="10150622" y="1310444"/>
            <a:ext cx="1760418" cy="27699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mn-cs"/>
                <a:sym typeface="Wingdings" panose="05000000000000000000" pitchFamily="2" charset="2"/>
              </a:rPr>
              <a:t> </a:t>
            </a:r>
            <a:r>
              <a:rPr kumimoji="0" lang="en-US" sz="1200" b="1"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mn-cs"/>
              </a:rPr>
              <a:t>BACK TO TIMELINE</a:t>
            </a:r>
          </a:p>
        </p:txBody>
      </p:sp>
    </p:spTree>
    <p:extLst>
      <p:ext uri="{BB962C8B-B14F-4D97-AF65-F5344CB8AC3E}">
        <p14:creationId xmlns:p14="http://schemas.microsoft.com/office/powerpoint/2010/main" val="33064436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par>
                                <p:cTn id="11" presetID="10" presetClass="entr" presetSubtype="0" fill="hold" nodeType="withEffect">
                                  <p:stCondLst>
                                    <p:cond delay="0"/>
                                  </p:stCondLst>
                                  <p:childTnLst>
                                    <p:set>
                                      <p:cBhvr>
                                        <p:cTn id="12" dur="1" fill="hold">
                                          <p:stCondLst>
                                            <p:cond delay="0"/>
                                          </p:stCondLst>
                                        </p:cTn>
                                        <p:tgtEl>
                                          <p:spTgt spid="63"/>
                                        </p:tgtEl>
                                        <p:attrNameLst>
                                          <p:attrName>style.visibility</p:attrName>
                                        </p:attrNameLst>
                                      </p:cBhvr>
                                      <p:to>
                                        <p:strVal val="visible"/>
                                      </p:to>
                                    </p:set>
                                    <p:animEffect transition="in" filter="fade">
                                      <p:cBhvr>
                                        <p:cTn id="13" dur="500"/>
                                        <p:tgtEl>
                                          <p:spTgt spid="63"/>
                                        </p:tgtEl>
                                      </p:cBhvr>
                                    </p:animEffect>
                                  </p:childTnLst>
                                </p:cTn>
                              </p:par>
                            </p:childTnLst>
                          </p:cTn>
                        </p:par>
                        <p:par>
                          <p:cTn id="14" fill="hold">
                            <p:stCondLst>
                              <p:cond delay="500"/>
                            </p:stCondLst>
                            <p:childTnLst>
                              <p:par>
                                <p:cTn id="15" presetID="47" presetClass="entr" presetSubtype="0" fill="hold" grpId="0" nodeType="after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fade">
                                      <p:cBhvr>
                                        <p:cTn id="17" dur="1000"/>
                                        <p:tgtEl>
                                          <p:spTgt spid="22"/>
                                        </p:tgtEl>
                                      </p:cBhvr>
                                    </p:animEffect>
                                    <p:anim calcmode="lin" valueType="num">
                                      <p:cBhvr>
                                        <p:cTn id="18" dur="1000" fill="hold"/>
                                        <p:tgtEl>
                                          <p:spTgt spid="22"/>
                                        </p:tgtEl>
                                        <p:attrNameLst>
                                          <p:attrName>ppt_x</p:attrName>
                                        </p:attrNameLst>
                                      </p:cBhvr>
                                      <p:tavLst>
                                        <p:tav tm="0">
                                          <p:val>
                                            <p:strVal val="#ppt_x"/>
                                          </p:val>
                                        </p:tav>
                                        <p:tav tm="100000">
                                          <p:val>
                                            <p:strVal val="#ppt_x"/>
                                          </p:val>
                                        </p:tav>
                                      </p:tavLst>
                                    </p:anim>
                                    <p:anim calcmode="lin" valueType="num">
                                      <p:cBhvr>
                                        <p:cTn id="19" dur="1000" fill="hold"/>
                                        <p:tgtEl>
                                          <p:spTgt spid="22"/>
                                        </p:tgtEl>
                                        <p:attrNameLst>
                                          <p:attrName>ppt_y</p:attrName>
                                        </p:attrNameLst>
                                      </p:cBhvr>
                                      <p:tavLst>
                                        <p:tav tm="0">
                                          <p:val>
                                            <p:strVal val="#ppt_y-.1"/>
                                          </p:val>
                                        </p:tav>
                                        <p:tav tm="100000">
                                          <p:val>
                                            <p:strVal val="#ppt_y"/>
                                          </p:val>
                                        </p:tav>
                                      </p:tavLst>
                                    </p:anim>
                                  </p:childTnLst>
                                </p:cTn>
                              </p:par>
                              <p:par>
                                <p:cTn id="20" presetID="22" presetClass="entr" presetSubtype="1" fill="hold" grpId="0" nodeType="with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wipe(up)">
                                      <p:cBhvr>
                                        <p:cTn id="22" dur="1000"/>
                                        <p:tgtEl>
                                          <p:spTgt spid="5"/>
                                        </p:tgtEl>
                                      </p:cBhvr>
                                    </p:animEffect>
                                  </p:childTnLst>
                                </p:cTn>
                              </p:par>
                            </p:childTnLst>
                          </p:cTn>
                        </p:par>
                        <p:par>
                          <p:cTn id="23" fill="hold">
                            <p:stCondLst>
                              <p:cond delay="1500"/>
                            </p:stCondLst>
                            <p:childTnLst>
                              <p:par>
                                <p:cTn id="24" presetID="10" presetClass="entr" presetSubtype="0" fill="hold" nodeType="after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500"/>
                                        <p:tgtEl>
                                          <p:spTgt spid="7"/>
                                        </p:tgtEl>
                                      </p:cBhvr>
                                    </p:animEffect>
                                  </p:childTnLst>
                                </p:cTn>
                              </p:par>
                            </p:childTnLst>
                          </p:cTn>
                        </p:par>
                      </p:childTnLst>
                    </p:cTn>
                  </p:par>
                  <p:par>
                    <p:cTn id="27" fill="hold">
                      <p:stCondLst>
                        <p:cond delay="indefinite"/>
                      </p:stCondLst>
                      <p:childTnLst>
                        <p:par>
                          <p:cTn id="28" fill="hold">
                            <p:stCondLst>
                              <p:cond delay="0"/>
                            </p:stCondLst>
                            <p:childTnLst>
                              <p:par>
                                <p:cTn id="29" presetID="53" presetClass="entr" presetSubtype="16" fill="hold" grpId="0" nodeType="clickEffect">
                                  <p:stCondLst>
                                    <p:cond delay="0"/>
                                  </p:stCondLst>
                                  <p:childTnLst>
                                    <p:set>
                                      <p:cBhvr>
                                        <p:cTn id="30" dur="1" fill="hold">
                                          <p:stCondLst>
                                            <p:cond delay="0"/>
                                          </p:stCondLst>
                                        </p:cTn>
                                        <p:tgtEl>
                                          <p:spTgt spid="53"/>
                                        </p:tgtEl>
                                        <p:attrNameLst>
                                          <p:attrName>style.visibility</p:attrName>
                                        </p:attrNameLst>
                                      </p:cBhvr>
                                      <p:to>
                                        <p:strVal val="visible"/>
                                      </p:to>
                                    </p:set>
                                    <p:anim calcmode="lin" valueType="num">
                                      <p:cBhvr>
                                        <p:cTn id="31" dur="500" fill="hold"/>
                                        <p:tgtEl>
                                          <p:spTgt spid="53"/>
                                        </p:tgtEl>
                                        <p:attrNameLst>
                                          <p:attrName>ppt_w</p:attrName>
                                        </p:attrNameLst>
                                      </p:cBhvr>
                                      <p:tavLst>
                                        <p:tav tm="0">
                                          <p:val>
                                            <p:fltVal val="0"/>
                                          </p:val>
                                        </p:tav>
                                        <p:tav tm="100000">
                                          <p:val>
                                            <p:strVal val="#ppt_w"/>
                                          </p:val>
                                        </p:tav>
                                      </p:tavLst>
                                    </p:anim>
                                    <p:anim calcmode="lin" valueType="num">
                                      <p:cBhvr>
                                        <p:cTn id="32" dur="500" fill="hold"/>
                                        <p:tgtEl>
                                          <p:spTgt spid="53"/>
                                        </p:tgtEl>
                                        <p:attrNameLst>
                                          <p:attrName>ppt_h</p:attrName>
                                        </p:attrNameLst>
                                      </p:cBhvr>
                                      <p:tavLst>
                                        <p:tav tm="0">
                                          <p:val>
                                            <p:fltVal val="0"/>
                                          </p:val>
                                        </p:tav>
                                        <p:tav tm="100000">
                                          <p:val>
                                            <p:strVal val="#ppt_h"/>
                                          </p:val>
                                        </p:tav>
                                      </p:tavLst>
                                    </p:anim>
                                    <p:animEffect transition="in" filter="fade">
                                      <p:cBhvr>
                                        <p:cTn id="33" dur="500"/>
                                        <p:tgtEl>
                                          <p:spTgt spid="53"/>
                                        </p:tgtEl>
                                      </p:cBhvr>
                                    </p:animEffect>
                                  </p:childTnLst>
                                </p:cTn>
                              </p:par>
                              <p:par>
                                <p:cTn id="34" presetID="10" presetClass="entr" presetSubtype="0" fill="hold" nodeType="withEffect">
                                  <p:stCondLst>
                                    <p:cond delay="0"/>
                                  </p:stCondLst>
                                  <p:childTnLst>
                                    <p:set>
                                      <p:cBhvr>
                                        <p:cTn id="35" dur="1" fill="hold">
                                          <p:stCondLst>
                                            <p:cond delay="0"/>
                                          </p:stCondLst>
                                        </p:cTn>
                                        <p:tgtEl>
                                          <p:spTgt spid="65"/>
                                        </p:tgtEl>
                                        <p:attrNameLst>
                                          <p:attrName>style.visibility</p:attrName>
                                        </p:attrNameLst>
                                      </p:cBhvr>
                                      <p:to>
                                        <p:strVal val="visible"/>
                                      </p:to>
                                    </p:set>
                                    <p:animEffect transition="in" filter="fade">
                                      <p:cBhvr>
                                        <p:cTn id="36" dur="500"/>
                                        <p:tgtEl>
                                          <p:spTgt spid="65"/>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9"/>
                                        </p:tgtEl>
                                        <p:attrNameLst>
                                          <p:attrName>style.visibility</p:attrName>
                                        </p:attrNameLst>
                                      </p:cBhvr>
                                      <p:to>
                                        <p:strVal val="visible"/>
                                      </p:to>
                                    </p:set>
                                    <p:animEffect transition="in" filter="fade">
                                      <p:cBhvr>
                                        <p:cTn id="39" dur="500"/>
                                        <p:tgtEl>
                                          <p:spTgt spid="29"/>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30"/>
                                        </p:tgtEl>
                                        <p:attrNameLst>
                                          <p:attrName>style.visibility</p:attrName>
                                        </p:attrNameLst>
                                      </p:cBhvr>
                                      <p:to>
                                        <p:strVal val="visible"/>
                                      </p:to>
                                    </p:set>
                                    <p:animEffect transition="in" filter="fade">
                                      <p:cBhvr>
                                        <p:cTn id="42" dur="500"/>
                                        <p:tgtEl>
                                          <p:spTgt spid="30"/>
                                        </p:tgtEl>
                                      </p:cBhvr>
                                    </p:animEffect>
                                  </p:childTnLst>
                                </p:cTn>
                              </p:par>
                            </p:childTnLst>
                          </p:cTn>
                        </p:par>
                        <p:par>
                          <p:cTn id="43" fill="hold">
                            <p:stCondLst>
                              <p:cond delay="500"/>
                            </p:stCondLst>
                            <p:childTnLst>
                              <p:par>
                                <p:cTn id="44" presetID="1" presetClass="entr" presetSubtype="0" fill="hold" grpId="0" nodeType="afterEffect">
                                  <p:stCondLst>
                                    <p:cond delay="0"/>
                                  </p:stCondLst>
                                  <p:childTnLst>
                                    <p:set>
                                      <p:cBhvr>
                                        <p:cTn id="45" dur="1" fill="hold">
                                          <p:stCondLst>
                                            <p:cond delay="0"/>
                                          </p:stCondLst>
                                        </p:cTn>
                                        <p:tgtEl>
                                          <p:spTgt spid="31"/>
                                        </p:tgtEl>
                                        <p:attrNameLst>
                                          <p:attrName>style.visibility</p:attrName>
                                        </p:attrNameLst>
                                      </p:cBhvr>
                                      <p:to>
                                        <p:strVal val="visible"/>
                                      </p:to>
                                    </p:set>
                                  </p:childTnLst>
                                </p:cTn>
                              </p:par>
                              <p:par>
                                <p:cTn id="46" presetID="10" presetClass="entr" presetSubtype="0" fill="hold" grpId="1" nodeType="withEffect">
                                  <p:stCondLst>
                                    <p:cond delay="0"/>
                                  </p:stCondLst>
                                  <p:childTnLst>
                                    <p:set>
                                      <p:cBhvr>
                                        <p:cTn id="47" dur="1" fill="hold">
                                          <p:stCondLst>
                                            <p:cond delay="0"/>
                                          </p:stCondLst>
                                        </p:cTn>
                                        <p:tgtEl>
                                          <p:spTgt spid="31"/>
                                        </p:tgtEl>
                                        <p:attrNameLst>
                                          <p:attrName>style.visibility</p:attrName>
                                        </p:attrNameLst>
                                      </p:cBhvr>
                                      <p:to>
                                        <p:strVal val="visible"/>
                                      </p:to>
                                    </p:set>
                                    <p:animEffect transition="in" filter="fade">
                                      <p:cBhvr>
                                        <p:cTn id="48" dur="500"/>
                                        <p:tgtEl>
                                          <p:spTgt spid="31"/>
                                        </p:tgtEl>
                                      </p:cBhvr>
                                    </p:animEffect>
                                  </p:childTnLst>
                                </p:cTn>
                              </p:par>
                              <p:par>
                                <p:cTn id="49" presetID="35" presetClass="path" presetSubtype="0" accel="50000" decel="50000" fill="hold" grpId="2" nodeType="withEffect">
                                  <p:stCondLst>
                                    <p:cond delay="0"/>
                                  </p:stCondLst>
                                  <p:childTnLst>
                                    <p:animMotion origin="layout" path="M 0.07994 1.11111E-6 L 4.79167E-6 1.11111E-6 " pathEditMode="relative" rAng="0" ptsTypes="AA">
                                      <p:cBhvr>
                                        <p:cTn id="50" dur="1000" fill="hold"/>
                                        <p:tgtEl>
                                          <p:spTgt spid="31"/>
                                        </p:tgtEl>
                                        <p:attrNameLst>
                                          <p:attrName>ppt_x</p:attrName>
                                          <p:attrName>ppt_y</p:attrName>
                                        </p:attrNameLst>
                                      </p:cBhvr>
                                      <p:rCtr x="-3997" y="0"/>
                                    </p:animMotion>
                                  </p:childTnLst>
                                </p:cTn>
                              </p:par>
                            </p:childTnLst>
                          </p:cTn>
                        </p:par>
                        <p:par>
                          <p:cTn id="51" fill="hold">
                            <p:stCondLst>
                              <p:cond delay="1500"/>
                            </p:stCondLst>
                            <p:childTnLst>
                              <p:par>
                                <p:cTn id="52" presetID="10" presetClass="entr" presetSubtype="0" fill="hold" nodeType="afterEffect">
                                  <p:stCondLst>
                                    <p:cond delay="0"/>
                                  </p:stCondLst>
                                  <p:childTnLst>
                                    <p:set>
                                      <p:cBhvr>
                                        <p:cTn id="53" dur="1" fill="hold">
                                          <p:stCondLst>
                                            <p:cond delay="0"/>
                                          </p:stCondLst>
                                        </p:cTn>
                                        <p:tgtEl>
                                          <p:spTgt spid="11"/>
                                        </p:tgtEl>
                                        <p:attrNameLst>
                                          <p:attrName>style.visibility</p:attrName>
                                        </p:attrNameLst>
                                      </p:cBhvr>
                                      <p:to>
                                        <p:strVal val="visible"/>
                                      </p:to>
                                    </p:set>
                                    <p:animEffect transition="in" filter="fade">
                                      <p:cBhvr>
                                        <p:cTn id="54" dur="500"/>
                                        <p:tgtEl>
                                          <p:spTgt spid="11"/>
                                        </p:tgtEl>
                                      </p:cBhvr>
                                    </p:animEffect>
                                  </p:childTnLst>
                                </p:cTn>
                              </p:par>
                              <p:par>
                                <p:cTn id="55" presetID="22" presetClass="entr" presetSubtype="2" fill="hold" grpId="0" nodeType="withEffect">
                                  <p:stCondLst>
                                    <p:cond delay="0"/>
                                  </p:stCondLst>
                                  <p:childTnLst>
                                    <p:set>
                                      <p:cBhvr>
                                        <p:cTn id="56" dur="1" fill="hold">
                                          <p:stCondLst>
                                            <p:cond delay="0"/>
                                          </p:stCondLst>
                                        </p:cTn>
                                        <p:tgtEl>
                                          <p:spTgt spid="52"/>
                                        </p:tgtEl>
                                        <p:attrNameLst>
                                          <p:attrName>style.visibility</p:attrName>
                                        </p:attrNameLst>
                                      </p:cBhvr>
                                      <p:to>
                                        <p:strVal val="visible"/>
                                      </p:to>
                                    </p:set>
                                    <p:animEffect transition="in" filter="wipe(right)">
                                      <p:cBhvr>
                                        <p:cTn id="57" dur="1000"/>
                                        <p:tgtEl>
                                          <p:spTgt spid="52"/>
                                        </p:tgtEl>
                                      </p:cBhvr>
                                    </p:animEffect>
                                  </p:childTnLst>
                                </p:cTn>
                              </p:par>
                            </p:childTnLst>
                          </p:cTn>
                        </p:par>
                      </p:childTnLst>
                    </p:cTn>
                  </p:par>
                  <p:par>
                    <p:cTn id="58" fill="hold">
                      <p:stCondLst>
                        <p:cond delay="indefinite"/>
                      </p:stCondLst>
                      <p:childTnLst>
                        <p:par>
                          <p:cTn id="59" fill="hold">
                            <p:stCondLst>
                              <p:cond delay="0"/>
                            </p:stCondLst>
                            <p:childTnLst>
                              <p:par>
                                <p:cTn id="60" presetID="53" presetClass="entr" presetSubtype="16" fill="hold" grpId="0" nodeType="clickEffect">
                                  <p:stCondLst>
                                    <p:cond delay="0"/>
                                  </p:stCondLst>
                                  <p:childTnLst>
                                    <p:set>
                                      <p:cBhvr>
                                        <p:cTn id="61" dur="1" fill="hold">
                                          <p:stCondLst>
                                            <p:cond delay="0"/>
                                          </p:stCondLst>
                                        </p:cTn>
                                        <p:tgtEl>
                                          <p:spTgt spid="54"/>
                                        </p:tgtEl>
                                        <p:attrNameLst>
                                          <p:attrName>style.visibility</p:attrName>
                                        </p:attrNameLst>
                                      </p:cBhvr>
                                      <p:to>
                                        <p:strVal val="visible"/>
                                      </p:to>
                                    </p:set>
                                    <p:anim calcmode="lin" valueType="num">
                                      <p:cBhvr>
                                        <p:cTn id="62" dur="500" fill="hold"/>
                                        <p:tgtEl>
                                          <p:spTgt spid="54"/>
                                        </p:tgtEl>
                                        <p:attrNameLst>
                                          <p:attrName>ppt_w</p:attrName>
                                        </p:attrNameLst>
                                      </p:cBhvr>
                                      <p:tavLst>
                                        <p:tav tm="0">
                                          <p:val>
                                            <p:fltVal val="0"/>
                                          </p:val>
                                        </p:tav>
                                        <p:tav tm="100000">
                                          <p:val>
                                            <p:strVal val="#ppt_w"/>
                                          </p:val>
                                        </p:tav>
                                      </p:tavLst>
                                    </p:anim>
                                    <p:anim calcmode="lin" valueType="num">
                                      <p:cBhvr>
                                        <p:cTn id="63" dur="500" fill="hold"/>
                                        <p:tgtEl>
                                          <p:spTgt spid="54"/>
                                        </p:tgtEl>
                                        <p:attrNameLst>
                                          <p:attrName>ppt_h</p:attrName>
                                        </p:attrNameLst>
                                      </p:cBhvr>
                                      <p:tavLst>
                                        <p:tav tm="0">
                                          <p:val>
                                            <p:fltVal val="0"/>
                                          </p:val>
                                        </p:tav>
                                        <p:tav tm="100000">
                                          <p:val>
                                            <p:strVal val="#ppt_h"/>
                                          </p:val>
                                        </p:tav>
                                      </p:tavLst>
                                    </p:anim>
                                    <p:animEffect transition="in" filter="fade">
                                      <p:cBhvr>
                                        <p:cTn id="64" dur="500"/>
                                        <p:tgtEl>
                                          <p:spTgt spid="54"/>
                                        </p:tgtEl>
                                      </p:cBhvr>
                                    </p:animEffect>
                                  </p:childTnLst>
                                </p:cTn>
                              </p:par>
                            </p:childTnLst>
                          </p:cTn>
                        </p:par>
                        <p:par>
                          <p:cTn id="65" fill="hold">
                            <p:stCondLst>
                              <p:cond delay="500"/>
                            </p:stCondLst>
                            <p:childTnLst>
                              <p:par>
                                <p:cTn id="66" presetID="10" presetClass="entr" presetSubtype="0" fill="hold" nodeType="afterEffect">
                                  <p:stCondLst>
                                    <p:cond delay="0"/>
                                  </p:stCondLst>
                                  <p:childTnLst>
                                    <p:set>
                                      <p:cBhvr>
                                        <p:cTn id="67" dur="1" fill="hold">
                                          <p:stCondLst>
                                            <p:cond delay="0"/>
                                          </p:stCondLst>
                                        </p:cTn>
                                        <p:tgtEl>
                                          <p:spTgt spid="35"/>
                                        </p:tgtEl>
                                        <p:attrNameLst>
                                          <p:attrName>style.visibility</p:attrName>
                                        </p:attrNameLst>
                                      </p:cBhvr>
                                      <p:to>
                                        <p:strVal val="visible"/>
                                      </p:to>
                                    </p:set>
                                    <p:animEffect transition="in" filter="fade">
                                      <p:cBhvr>
                                        <p:cTn id="68" dur="500"/>
                                        <p:tgtEl>
                                          <p:spTgt spid="35"/>
                                        </p:tgtEl>
                                      </p:cBhvr>
                                    </p:animEffect>
                                  </p:childTnLst>
                                </p:cTn>
                              </p:par>
                            </p:childTnLst>
                          </p:cTn>
                        </p:par>
                        <p:par>
                          <p:cTn id="69" fill="hold">
                            <p:stCondLst>
                              <p:cond delay="1000"/>
                            </p:stCondLst>
                            <p:childTnLst>
                              <p:par>
                                <p:cTn id="70" presetID="22" presetClass="entr" presetSubtype="8" fill="hold" nodeType="afterEffect">
                                  <p:stCondLst>
                                    <p:cond delay="0"/>
                                  </p:stCondLst>
                                  <p:childTnLst>
                                    <p:set>
                                      <p:cBhvr>
                                        <p:cTn id="71" dur="1" fill="hold">
                                          <p:stCondLst>
                                            <p:cond delay="0"/>
                                          </p:stCondLst>
                                        </p:cTn>
                                        <p:tgtEl>
                                          <p:spTgt spid="59"/>
                                        </p:tgtEl>
                                        <p:attrNameLst>
                                          <p:attrName>style.visibility</p:attrName>
                                        </p:attrNameLst>
                                      </p:cBhvr>
                                      <p:to>
                                        <p:strVal val="visible"/>
                                      </p:to>
                                    </p:set>
                                    <p:animEffect transition="in" filter="wipe(left)">
                                      <p:cBhvr>
                                        <p:cTn id="72" dur="500"/>
                                        <p:tgtEl>
                                          <p:spTgt spid="59"/>
                                        </p:tgtEl>
                                      </p:cBhvr>
                                    </p:animEffect>
                                  </p:childTnLst>
                                </p:cTn>
                              </p:par>
                              <p:par>
                                <p:cTn id="73" presetID="22" presetClass="entr" presetSubtype="4" fill="hold" nodeType="withEffect">
                                  <p:stCondLst>
                                    <p:cond delay="0"/>
                                  </p:stCondLst>
                                  <p:childTnLst>
                                    <p:set>
                                      <p:cBhvr>
                                        <p:cTn id="74" dur="1" fill="hold">
                                          <p:stCondLst>
                                            <p:cond delay="0"/>
                                          </p:stCondLst>
                                        </p:cTn>
                                        <p:tgtEl>
                                          <p:spTgt spid="57"/>
                                        </p:tgtEl>
                                        <p:attrNameLst>
                                          <p:attrName>style.visibility</p:attrName>
                                        </p:attrNameLst>
                                      </p:cBhvr>
                                      <p:to>
                                        <p:strVal val="visible"/>
                                      </p:to>
                                    </p:set>
                                    <p:animEffect transition="in" filter="wipe(down)">
                                      <p:cBhvr>
                                        <p:cTn id="75" dur="500"/>
                                        <p:tgtEl>
                                          <p:spTgt spid="57"/>
                                        </p:tgtEl>
                                      </p:cBhvr>
                                    </p:animEffect>
                                  </p:childTnLst>
                                </p:cTn>
                              </p:par>
                            </p:childTnLst>
                          </p:cTn>
                        </p:par>
                        <p:par>
                          <p:cTn id="76" fill="hold">
                            <p:stCondLst>
                              <p:cond delay="1500"/>
                            </p:stCondLst>
                            <p:childTnLst>
                              <p:par>
                                <p:cTn id="77" presetID="53" presetClass="entr" presetSubtype="16" fill="hold" nodeType="afterEffect">
                                  <p:stCondLst>
                                    <p:cond delay="0"/>
                                  </p:stCondLst>
                                  <p:childTnLst>
                                    <p:set>
                                      <p:cBhvr>
                                        <p:cTn id="78" dur="1" fill="hold">
                                          <p:stCondLst>
                                            <p:cond delay="0"/>
                                          </p:stCondLst>
                                        </p:cTn>
                                        <p:tgtEl>
                                          <p:spTgt spid="17"/>
                                        </p:tgtEl>
                                        <p:attrNameLst>
                                          <p:attrName>style.visibility</p:attrName>
                                        </p:attrNameLst>
                                      </p:cBhvr>
                                      <p:to>
                                        <p:strVal val="visible"/>
                                      </p:to>
                                    </p:set>
                                    <p:anim calcmode="lin" valueType="num">
                                      <p:cBhvr>
                                        <p:cTn id="79" dur="500" fill="hold"/>
                                        <p:tgtEl>
                                          <p:spTgt spid="17"/>
                                        </p:tgtEl>
                                        <p:attrNameLst>
                                          <p:attrName>ppt_w</p:attrName>
                                        </p:attrNameLst>
                                      </p:cBhvr>
                                      <p:tavLst>
                                        <p:tav tm="0">
                                          <p:val>
                                            <p:fltVal val="0"/>
                                          </p:val>
                                        </p:tav>
                                        <p:tav tm="100000">
                                          <p:val>
                                            <p:strVal val="#ppt_w"/>
                                          </p:val>
                                        </p:tav>
                                      </p:tavLst>
                                    </p:anim>
                                    <p:anim calcmode="lin" valueType="num">
                                      <p:cBhvr>
                                        <p:cTn id="80" dur="500" fill="hold"/>
                                        <p:tgtEl>
                                          <p:spTgt spid="17"/>
                                        </p:tgtEl>
                                        <p:attrNameLst>
                                          <p:attrName>ppt_h</p:attrName>
                                        </p:attrNameLst>
                                      </p:cBhvr>
                                      <p:tavLst>
                                        <p:tav tm="0">
                                          <p:val>
                                            <p:fltVal val="0"/>
                                          </p:val>
                                        </p:tav>
                                        <p:tav tm="100000">
                                          <p:val>
                                            <p:strVal val="#ppt_h"/>
                                          </p:val>
                                        </p:tav>
                                      </p:tavLst>
                                    </p:anim>
                                    <p:animEffect transition="in" filter="fade">
                                      <p:cBhvr>
                                        <p:cTn id="81" dur="500"/>
                                        <p:tgtEl>
                                          <p:spTgt spid="17"/>
                                        </p:tgtEl>
                                      </p:cBhvr>
                                    </p:animEffect>
                                  </p:childTnLst>
                                </p:cTn>
                              </p:par>
                              <p:par>
                                <p:cTn id="82" presetID="53" presetClass="entr" presetSubtype="16" fill="hold" nodeType="withEffect">
                                  <p:stCondLst>
                                    <p:cond delay="0"/>
                                  </p:stCondLst>
                                  <p:childTnLst>
                                    <p:set>
                                      <p:cBhvr>
                                        <p:cTn id="83" dur="1" fill="hold">
                                          <p:stCondLst>
                                            <p:cond delay="0"/>
                                          </p:stCondLst>
                                        </p:cTn>
                                        <p:tgtEl>
                                          <p:spTgt spid="25"/>
                                        </p:tgtEl>
                                        <p:attrNameLst>
                                          <p:attrName>style.visibility</p:attrName>
                                        </p:attrNameLst>
                                      </p:cBhvr>
                                      <p:to>
                                        <p:strVal val="visible"/>
                                      </p:to>
                                    </p:set>
                                    <p:anim calcmode="lin" valueType="num">
                                      <p:cBhvr>
                                        <p:cTn id="84" dur="500" fill="hold"/>
                                        <p:tgtEl>
                                          <p:spTgt spid="25"/>
                                        </p:tgtEl>
                                        <p:attrNameLst>
                                          <p:attrName>ppt_w</p:attrName>
                                        </p:attrNameLst>
                                      </p:cBhvr>
                                      <p:tavLst>
                                        <p:tav tm="0">
                                          <p:val>
                                            <p:fltVal val="0"/>
                                          </p:val>
                                        </p:tav>
                                        <p:tav tm="100000">
                                          <p:val>
                                            <p:strVal val="#ppt_w"/>
                                          </p:val>
                                        </p:tav>
                                      </p:tavLst>
                                    </p:anim>
                                    <p:anim calcmode="lin" valueType="num">
                                      <p:cBhvr>
                                        <p:cTn id="85" dur="500" fill="hold"/>
                                        <p:tgtEl>
                                          <p:spTgt spid="25"/>
                                        </p:tgtEl>
                                        <p:attrNameLst>
                                          <p:attrName>ppt_h</p:attrName>
                                        </p:attrNameLst>
                                      </p:cBhvr>
                                      <p:tavLst>
                                        <p:tav tm="0">
                                          <p:val>
                                            <p:fltVal val="0"/>
                                          </p:val>
                                        </p:tav>
                                        <p:tav tm="100000">
                                          <p:val>
                                            <p:strVal val="#ppt_h"/>
                                          </p:val>
                                        </p:tav>
                                      </p:tavLst>
                                    </p:anim>
                                    <p:animEffect transition="in" filter="fade">
                                      <p:cBhvr>
                                        <p:cTn id="86"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9" grpId="0" animBg="1"/>
      <p:bldP spid="5" grpId="0" animBg="1"/>
      <p:bldP spid="21" grpId="0" animBg="1"/>
      <p:bldP spid="22" grpId="0" animBg="1"/>
      <p:bldP spid="52" grpId="0" animBg="1"/>
      <p:bldP spid="30" grpId="0" animBg="1"/>
      <p:bldP spid="31" grpId="0" animBg="1"/>
      <p:bldP spid="31" grpId="1" animBg="1"/>
      <p:bldP spid="31" grpId="2" animBg="1"/>
      <p:bldP spid="53" grpId="0" animBg="1"/>
      <p:bldP spid="54" grpId="0" animBg="1"/>
    </p:bldLst>
  </p:timing>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6" name="Freeform: Shape 555">
            <a:extLst>
              <a:ext uri="{FF2B5EF4-FFF2-40B4-BE49-F238E27FC236}">
                <a16:creationId xmlns:a16="http://schemas.microsoft.com/office/drawing/2014/main" id="{A1ECC2D6-EEC8-457F-BB5F-0AE8F85B7DCE}"/>
              </a:ext>
            </a:extLst>
          </p:cNvPr>
          <p:cNvSpPr/>
          <p:nvPr/>
        </p:nvSpPr>
        <p:spPr bwMode="auto">
          <a:xfrm>
            <a:off x="8502616" y="103218"/>
            <a:ext cx="3498214" cy="1329065"/>
          </a:xfrm>
          <a:custGeom>
            <a:avLst/>
            <a:gdLst>
              <a:gd name="connsiteX0" fmla="*/ 0 w 3587842"/>
              <a:gd name="connsiteY0" fmla="*/ 0 h 1329065"/>
              <a:gd name="connsiteX1" fmla="*/ 3587842 w 3587842"/>
              <a:gd name="connsiteY1" fmla="*/ 0 h 1329065"/>
              <a:gd name="connsiteX2" fmla="*/ 3587842 w 3587842"/>
              <a:gd name="connsiteY2" fmla="*/ 1038838 h 1329065"/>
              <a:gd name="connsiteX3" fmla="*/ 1717260 w 3587842"/>
              <a:gd name="connsiteY3" fmla="*/ 1038838 h 1329065"/>
              <a:gd name="connsiteX4" fmla="*/ 1717260 w 3587842"/>
              <a:gd name="connsiteY4" fmla="*/ 1329065 h 1329065"/>
              <a:gd name="connsiteX5" fmla="*/ 0 w 3587842"/>
              <a:gd name="connsiteY5" fmla="*/ 1329065 h 1329065"/>
              <a:gd name="connsiteX6" fmla="*/ 0 w 3587842"/>
              <a:gd name="connsiteY6" fmla="*/ 1038838 h 1329065"/>
              <a:gd name="connsiteX7" fmla="*/ 0 w 3587842"/>
              <a:gd name="connsiteY7" fmla="*/ 1038548 h 1329065"/>
              <a:gd name="connsiteX0" fmla="*/ 0 w 3587842"/>
              <a:gd name="connsiteY0" fmla="*/ 0 h 1329065"/>
              <a:gd name="connsiteX1" fmla="*/ 3587842 w 3587842"/>
              <a:gd name="connsiteY1" fmla="*/ 0 h 1329065"/>
              <a:gd name="connsiteX2" fmla="*/ 3587842 w 3587842"/>
              <a:gd name="connsiteY2" fmla="*/ 1038838 h 1329065"/>
              <a:gd name="connsiteX3" fmla="*/ 1717260 w 3587842"/>
              <a:gd name="connsiteY3" fmla="*/ 1038838 h 1329065"/>
              <a:gd name="connsiteX4" fmla="*/ 1663974 w 3587842"/>
              <a:gd name="connsiteY4" fmla="*/ 1329065 h 1329065"/>
              <a:gd name="connsiteX5" fmla="*/ 0 w 3587842"/>
              <a:gd name="connsiteY5" fmla="*/ 1329065 h 1329065"/>
              <a:gd name="connsiteX6" fmla="*/ 0 w 3587842"/>
              <a:gd name="connsiteY6" fmla="*/ 1038838 h 1329065"/>
              <a:gd name="connsiteX7" fmla="*/ 0 w 3587842"/>
              <a:gd name="connsiteY7" fmla="*/ 1038548 h 1329065"/>
              <a:gd name="connsiteX8" fmla="*/ 0 w 3587842"/>
              <a:gd name="connsiteY8" fmla="*/ 0 h 1329065"/>
              <a:gd name="connsiteX0" fmla="*/ 0 w 3587842"/>
              <a:gd name="connsiteY0" fmla="*/ 0 h 1329065"/>
              <a:gd name="connsiteX1" fmla="*/ 3587842 w 3587842"/>
              <a:gd name="connsiteY1" fmla="*/ 0 h 1329065"/>
              <a:gd name="connsiteX2" fmla="*/ 3587842 w 3587842"/>
              <a:gd name="connsiteY2" fmla="*/ 1038838 h 1329065"/>
              <a:gd name="connsiteX3" fmla="*/ 1663974 w 3587842"/>
              <a:gd name="connsiteY3" fmla="*/ 1038838 h 1329065"/>
              <a:gd name="connsiteX4" fmla="*/ 1663974 w 3587842"/>
              <a:gd name="connsiteY4" fmla="*/ 1329065 h 1329065"/>
              <a:gd name="connsiteX5" fmla="*/ 0 w 3587842"/>
              <a:gd name="connsiteY5" fmla="*/ 1329065 h 1329065"/>
              <a:gd name="connsiteX6" fmla="*/ 0 w 3587842"/>
              <a:gd name="connsiteY6" fmla="*/ 1038838 h 1329065"/>
              <a:gd name="connsiteX7" fmla="*/ 0 w 3587842"/>
              <a:gd name="connsiteY7" fmla="*/ 1038548 h 1329065"/>
              <a:gd name="connsiteX8" fmla="*/ 0 w 3587842"/>
              <a:gd name="connsiteY8" fmla="*/ 0 h 1329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87842" h="1329065">
                <a:moveTo>
                  <a:pt x="0" y="0"/>
                </a:moveTo>
                <a:lnTo>
                  <a:pt x="3587842" y="0"/>
                </a:lnTo>
                <a:lnTo>
                  <a:pt x="3587842" y="1038838"/>
                </a:lnTo>
                <a:lnTo>
                  <a:pt x="1663974" y="1038838"/>
                </a:lnTo>
                <a:lnTo>
                  <a:pt x="1663974" y="1329065"/>
                </a:lnTo>
                <a:lnTo>
                  <a:pt x="0" y="1329065"/>
                </a:lnTo>
                <a:lnTo>
                  <a:pt x="0" y="1038838"/>
                </a:lnTo>
                <a:lnTo>
                  <a:pt x="0" y="1038548"/>
                </a:lnTo>
                <a:lnTo>
                  <a:pt x="0" y="0"/>
                </a:lnTo>
                <a:close/>
              </a:path>
            </a:pathLst>
          </a:custGeom>
          <a:solidFill>
            <a:schemeClr val="bg1"/>
          </a:solidFill>
          <a:ln>
            <a:noFill/>
            <a:headEnd type="none" w="med" len="med"/>
            <a:tailEnd type="none" w="med" len="med"/>
          </a:ln>
          <a:effectLst>
            <a:outerShdw blurRad="127000" dist="254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cxnSp>
        <p:nvCxnSpPr>
          <p:cNvPr id="733" name="Connector: Elbow 732">
            <a:extLst>
              <a:ext uri="{FF2B5EF4-FFF2-40B4-BE49-F238E27FC236}">
                <a16:creationId xmlns:a16="http://schemas.microsoft.com/office/drawing/2014/main" id="{D5A8D2D0-54F0-4A7F-8639-B35A00D88B6C}"/>
              </a:ext>
            </a:extLst>
          </p:cNvPr>
          <p:cNvCxnSpPr>
            <a:cxnSpLocks/>
            <a:endCxn id="459" idx="1"/>
          </p:cNvCxnSpPr>
          <p:nvPr/>
        </p:nvCxnSpPr>
        <p:spPr>
          <a:xfrm rot="16200000" flipH="1">
            <a:off x="8930560" y="3238555"/>
            <a:ext cx="2745291" cy="170292"/>
          </a:xfrm>
          <a:prstGeom prst="bentConnector2">
            <a:avLst/>
          </a:prstGeom>
          <a:ln w="19050">
            <a:solidFill>
              <a:schemeClr val="tx1">
                <a:lumMod val="60000"/>
                <a:lumOff val="40000"/>
              </a:schemeClr>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C55BE7C5-C1B1-4448-AAC9-2C854664B595}"/>
              </a:ext>
            </a:extLst>
          </p:cNvPr>
          <p:cNvCxnSpPr>
            <a:cxnSpLocks/>
            <a:stCxn id="473" idx="3"/>
            <a:endCxn id="92" idx="1"/>
          </p:cNvCxnSpPr>
          <p:nvPr/>
        </p:nvCxnSpPr>
        <p:spPr>
          <a:xfrm flipH="1">
            <a:off x="292459" y="1998162"/>
            <a:ext cx="9641306" cy="1392987"/>
          </a:xfrm>
          <a:prstGeom prst="bentConnector5">
            <a:avLst>
              <a:gd name="adj1" fmla="val 2071"/>
              <a:gd name="adj2" fmla="val 3995"/>
              <a:gd name="adj3" fmla="val 101170"/>
            </a:avLst>
          </a:prstGeom>
          <a:ln w="19050">
            <a:solidFill>
              <a:srgbClr val="5C2D9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08" name="Rectangle 115">
            <a:extLst>
              <a:ext uri="{FF2B5EF4-FFF2-40B4-BE49-F238E27FC236}">
                <a16:creationId xmlns:a16="http://schemas.microsoft.com/office/drawing/2014/main" id="{42A0F5D8-AE11-4349-9ED6-56B7958053B9}"/>
              </a:ext>
            </a:extLst>
          </p:cNvPr>
          <p:cNvSpPr/>
          <p:nvPr/>
        </p:nvSpPr>
        <p:spPr bwMode="auto">
          <a:xfrm flipH="1">
            <a:off x="2774733" y="3555791"/>
            <a:ext cx="1077558" cy="162260"/>
          </a:xfrm>
          <a:custGeom>
            <a:avLst/>
            <a:gdLst>
              <a:gd name="connsiteX0" fmla="*/ 0 w 168554"/>
              <a:gd name="connsiteY0" fmla="*/ 0 h 168554"/>
              <a:gd name="connsiteX1" fmla="*/ 168554 w 168554"/>
              <a:gd name="connsiteY1" fmla="*/ 0 h 168554"/>
              <a:gd name="connsiteX2" fmla="*/ 168554 w 168554"/>
              <a:gd name="connsiteY2" fmla="*/ 168554 h 168554"/>
              <a:gd name="connsiteX3" fmla="*/ 0 w 168554"/>
              <a:gd name="connsiteY3" fmla="*/ 168554 h 168554"/>
              <a:gd name="connsiteX4" fmla="*/ 0 w 168554"/>
              <a:gd name="connsiteY4" fmla="*/ 0 h 168554"/>
              <a:gd name="connsiteX0" fmla="*/ 0 w 168554"/>
              <a:gd name="connsiteY0" fmla="*/ 0 h 168554"/>
              <a:gd name="connsiteX1" fmla="*/ 168554 w 168554"/>
              <a:gd name="connsiteY1" fmla="*/ 0 h 168554"/>
              <a:gd name="connsiteX2" fmla="*/ 168554 w 168554"/>
              <a:gd name="connsiteY2" fmla="*/ 168554 h 168554"/>
              <a:gd name="connsiteX3" fmla="*/ 0 w 168554"/>
              <a:gd name="connsiteY3" fmla="*/ 168554 h 168554"/>
              <a:gd name="connsiteX4" fmla="*/ 91440 w 168554"/>
              <a:gd name="connsiteY4" fmla="*/ 91440 h 168554"/>
              <a:gd name="connsiteX0" fmla="*/ 168554 w 168554"/>
              <a:gd name="connsiteY0" fmla="*/ 0 h 168554"/>
              <a:gd name="connsiteX1" fmla="*/ 168554 w 168554"/>
              <a:gd name="connsiteY1" fmla="*/ 168554 h 168554"/>
              <a:gd name="connsiteX2" fmla="*/ 0 w 168554"/>
              <a:gd name="connsiteY2" fmla="*/ 168554 h 168554"/>
              <a:gd name="connsiteX3" fmla="*/ 91440 w 168554"/>
              <a:gd name="connsiteY3" fmla="*/ 91440 h 168554"/>
              <a:gd name="connsiteX0" fmla="*/ 168554 w 168554"/>
              <a:gd name="connsiteY0" fmla="*/ 0 h 168554"/>
              <a:gd name="connsiteX1" fmla="*/ 168554 w 168554"/>
              <a:gd name="connsiteY1" fmla="*/ 168554 h 168554"/>
              <a:gd name="connsiteX2" fmla="*/ 0 w 168554"/>
              <a:gd name="connsiteY2" fmla="*/ 168554 h 168554"/>
            </a:gdLst>
            <a:ahLst/>
            <a:cxnLst>
              <a:cxn ang="0">
                <a:pos x="connsiteX0" y="connsiteY0"/>
              </a:cxn>
              <a:cxn ang="0">
                <a:pos x="connsiteX1" y="connsiteY1"/>
              </a:cxn>
              <a:cxn ang="0">
                <a:pos x="connsiteX2" y="connsiteY2"/>
              </a:cxn>
            </a:cxnLst>
            <a:rect l="l" t="t" r="r" b="b"/>
            <a:pathLst>
              <a:path w="168554" h="168554">
                <a:moveTo>
                  <a:pt x="168554" y="0"/>
                </a:moveTo>
                <a:lnTo>
                  <a:pt x="168554" y="168554"/>
                </a:lnTo>
                <a:lnTo>
                  <a:pt x="0" y="168554"/>
                </a:lnTo>
              </a:path>
            </a:pathLst>
          </a:cu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578" name="Rectangle 577">
            <a:extLst>
              <a:ext uri="{FF2B5EF4-FFF2-40B4-BE49-F238E27FC236}">
                <a16:creationId xmlns:a16="http://schemas.microsoft.com/office/drawing/2014/main" id="{DFA51ABB-3787-409C-B793-B8E6738B4F4D}"/>
              </a:ext>
            </a:extLst>
          </p:cNvPr>
          <p:cNvSpPr/>
          <p:nvPr/>
        </p:nvSpPr>
        <p:spPr bwMode="auto">
          <a:xfrm>
            <a:off x="133824" y="106851"/>
            <a:ext cx="4441101" cy="1762942"/>
          </a:xfrm>
          <a:prstGeom prst="rect">
            <a:avLst/>
          </a:prstGeom>
          <a:solidFill>
            <a:srgbClr val="FFFFFF"/>
          </a:solidFill>
          <a:ln w="9525" cap="flat" cmpd="sng" algn="ctr">
            <a:noFill/>
            <a:prstDash val="solid"/>
            <a:headEnd type="none" w="med" len="med"/>
            <a:tailEnd type="none" w="med" len="med"/>
          </a:ln>
          <a:effectLst>
            <a:outerShdw blurRad="127000" dist="25400" algn="ctr" rotWithShape="0">
              <a:prstClr val="black">
                <a:alpha val="25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62" name="Rectangle 561">
            <a:extLst>
              <a:ext uri="{FF2B5EF4-FFF2-40B4-BE49-F238E27FC236}">
                <a16:creationId xmlns:a16="http://schemas.microsoft.com/office/drawing/2014/main" id="{54630357-784F-40AC-A0AB-995EBF460BA8}"/>
              </a:ext>
            </a:extLst>
          </p:cNvPr>
          <p:cNvSpPr/>
          <p:nvPr/>
        </p:nvSpPr>
        <p:spPr>
          <a:xfrm rot="16200000">
            <a:off x="1590379" y="4689420"/>
            <a:ext cx="1180183" cy="257763"/>
          </a:xfrm>
          <a:prstGeom prst="rect">
            <a:avLst/>
          </a:prstGeom>
          <a:solidFill>
            <a:schemeClr val="bg1">
              <a:lumMod val="95000"/>
            </a:schemeClr>
          </a:solidFill>
        </p:spPr>
        <p:txBody>
          <a:bodyPr wrap="square" lIns="45720" r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75" b="1" i="0" u="none" strike="noStrike" kern="1200" cap="none" spc="0" normalizeH="0" baseline="0" noProof="0">
                <a:ln>
                  <a:noFill/>
                </a:ln>
                <a:gradFill>
                  <a:gsLst>
                    <a:gs pos="0">
                      <a:srgbClr val="505050"/>
                    </a:gs>
                    <a:gs pos="100000">
                      <a:srgbClr val="505050"/>
                    </a:gs>
                  </a:gsLst>
                  <a:lin ang="5400000" scaled="1"/>
                </a:gradFill>
                <a:effectLst/>
                <a:uLnTx/>
                <a:uFillTx/>
                <a:latin typeface="Segoe"/>
                <a:ea typeface="+mn-ea"/>
                <a:cs typeface="+mn-cs"/>
              </a:rPr>
              <a:t>Intranet Servers</a:t>
            </a:r>
          </a:p>
        </p:txBody>
      </p:sp>
      <p:cxnSp>
        <p:nvCxnSpPr>
          <p:cNvPr id="709" name="Straight Connector 708">
            <a:extLst>
              <a:ext uri="{FF2B5EF4-FFF2-40B4-BE49-F238E27FC236}">
                <a16:creationId xmlns:a16="http://schemas.microsoft.com/office/drawing/2014/main" id="{E9568F12-BDB6-4786-9FDF-9011B5792C49}"/>
              </a:ext>
            </a:extLst>
          </p:cNvPr>
          <p:cNvCxnSpPr>
            <a:cxnSpLocks/>
          </p:cNvCxnSpPr>
          <p:nvPr/>
        </p:nvCxnSpPr>
        <p:spPr>
          <a:xfrm>
            <a:off x="3485488" y="3027330"/>
            <a:ext cx="0" cy="2203917"/>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45" name="Rectangle 644">
            <a:hlinkClick r:id="rId3" tooltip="Shielded VMs and guarded fabric protect sensitive workloads by isolating sensitive VMs from fabric administrators and restricting them to only healthy and approved hosts in the fabric. "/>
            <a:extLst>
              <a:ext uri="{FF2B5EF4-FFF2-40B4-BE49-F238E27FC236}">
                <a16:creationId xmlns:a16="http://schemas.microsoft.com/office/drawing/2014/main" id="{4AA83B87-AF73-43B9-A5A9-FBEE0D48F27C}"/>
              </a:ext>
            </a:extLst>
          </p:cNvPr>
          <p:cNvSpPr/>
          <p:nvPr/>
        </p:nvSpPr>
        <p:spPr>
          <a:xfrm>
            <a:off x="2461532" y="4529042"/>
            <a:ext cx="860784" cy="474872"/>
          </a:xfrm>
          <a:prstGeom prst="rect">
            <a:avLst/>
          </a:prstGeom>
          <a:solidFill>
            <a:schemeClr val="bg1">
              <a:lumMod val="85000"/>
              <a:alpha val="58000"/>
            </a:schemeClr>
          </a:solidFill>
          <a:ln w="19050">
            <a:noFill/>
            <a:prstDash val="sysDot"/>
          </a:ln>
        </p:spPr>
        <p:style>
          <a:lnRef idx="2">
            <a:schemeClr val="accent1">
              <a:shade val="50000"/>
            </a:schemeClr>
          </a:lnRef>
          <a:fillRef idx="1">
            <a:schemeClr val="accent1"/>
          </a:fillRef>
          <a:effectRef idx="0">
            <a:schemeClr val="accent1"/>
          </a:effectRef>
          <a:fontRef idx="minor">
            <a:schemeClr val="lt1"/>
          </a:fontRef>
        </p:style>
        <p:txBody>
          <a:bodyPr wrap="square" lIns="45720" rIns="0" rtlCol="0" anchor="ctr" anchorCtr="0">
            <a:noAutofit/>
          </a:bodyPr>
          <a:lstStyle/>
          <a:p>
            <a:pPr marL="0" marR="0" lvl="0" indent="0" algn="l" defTabSz="914400" rtl="0" eaLnBrk="1" fontAlgn="auto" latinLnBrk="0" hangingPunct="1">
              <a:lnSpc>
                <a:spcPct val="97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Shielded</a:t>
            </a:r>
            <a:br>
              <a:rPr kumimoji="0" lang="en-US" sz="7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br>
            <a:r>
              <a:rPr kumimoji="0" lang="en-US" sz="7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 VMs</a:t>
            </a:r>
          </a:p>
        </p:txBody>
      </p:sp>
      <p:sp>
        <p:nvSpPr>
          <p:cNvPr id="510" name="Rectangle 509">
            <a:extLst>
              <a:ext uri="{FF2B5EF4-FFF2-40B4-BE49-F238E27FC236}">
                <a16:creationId xmlns:a16="http://schemas.microsoft.com/office/drawing/2014/main" id="{6ECCD49E-51AE-4DD3-AE0C-3543F282C7EB}"/>
              </a:ext>
            </a:extLst>
          </p:cNvPr>
          <p:cNvSpPr/>
          <p:nvPr/>
        </p:nvSpPr>
        <p:spPr>
          <a:xfrm rot="16200000">
            <a:off x="1727951" y="3451617"/>
            <a:ext cx="950035" cy="257763"/>
          </a:xfrm>
          <a:prstGeom prst="rect">
            <a:avLst/>
          </a:prstGeom>
          <a:solidFill>
            <a:schemeClr val="bg1">
              <a:lumMod val="95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75" b="1" i="0" u="none" strike="noStrike" kern="1200" cap="none" spc="0" normalizeH="0" baseline="0" noProof="0">
                <a:ln>
                  <a:noFill/>
                </a:ln>
                <a:gradFill>
                  <a:gsLst>
                    <a:gs pos="0">
                      <a:srgbClr val="505050"/>
                    </a:gs>
                    <a:gs pos="100000">
                      <a:srgbClr val="505050"/>
                    </a:gs>
                  </a:gsLst>
                  <a:lin ang="5400000" scaled="1"/>
                </a:gradFill>
                <a:effectLst/>
                <a:uLnTx/>
                <a:uFillTx/>
                <a:latin typeface="Segoe"/>
                <a:ea typeface="+mn-ea"/>
                <a:cs typeface="+mn-cs"/>
              </a:rPr>
              <a:t>Extranet</a:t>
            </a:r>
          </a:p>
        </p:txBody>
      </p:sp>
      <p:sp>
        <p:nvSpPr>
          <p:cNvPr id="152" name="Rectangle 151">
            <a:extLst>
              <a:ext uri="{FF2B5EF4-FFF2-40B4-BE49-F238E27FC236}">
                <a16:creationId xmlns:a16="http://schemas.microsoft.com/office/drawing/2014/main" id="{E9A1C1E5-5EB0-4F4F-B33A-2FD16A538B73}"/>
              </a:ext>
            </a:extLst>
          </p:cNvPr>
          <p:cNvSpPr/>
          <p:nvPr/>
        </p:nvSpPr>
        <p:spPr bwMode="auto">
          <a:xfrm>
            <a:off x="4256195" y="3146703"/>
            <a:ext cx="524589" cy="1885687"/>
          </a:xfrm>
          <a:prstGeom prst="rect">
            <a:avLst/>
          </a:prstGeom>
          <a:solidFill>
            <a:srgbClr val="F5B80B">
              <a:alpha val="2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7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561" name="Rectangle 560">
            <a:extLst>
              <a:ext uri="{FF2B5EF4-FFF2-40B4-BE49-F238E27FC236}">
                <a16:creationId xmlns:a16="http://schemas.microsoft.com/office/drawing/2014/main" id="{CECADA6B-6F4D-4C04-B176-D9B01338770C}"/>
              </a:ext>
            </a:extLst>
          </p:cNvPr>
          <p:cNvSpPr/>
          <p:nvPr/>
        </p:nvSpPr>
        <p:spPr bwMode="auto">
          <a:xfrm>
            <a:off x="539297" y="4024983"/>
            <a:ext cx="5713221" cy="134384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600" b="1" i="0" u="none" strike="noStrike" kern="1200" cap="none" spc="0" normalizeH="0" baseline="0" noProof="0" err="1">
              <a:ln>
                <a:noFill/>
              </a:ln>
              <a:gradFill>
                <a:gsLst>
                  <a:gs pos="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endParaRPr>
          </a:p>
        </p:txBody>
      </p:sp>
      <p:grpSp>
        <p:nvGrpSpPr>
          <p:cNvPr id="117" name="Group 116">
            <a:extLst>
              <a:ext uri="{FF2B5EF4-FFF2-40B4-BE49-F238E27FC236}">
                <a16:creationId xmlns:a16="http://schemas.microsoft.com/office/drawing/2014/main" id="{0A9E273B-5B93-4B15-A8B3-F722EB239E57}"/>
              </a:ext>
            </a:extLst>
          </p:cNvPr>
          <p:cNvGrpSpPr/>
          <p:nvPr/>
        </p:nvGrpSpPr>
        <p:grpSpPr>
          <a:xfrm>
            <a:off x="3052944" y="4932195"/>
            <a:ext cx="2619505" cy="97947"/>
            <a:chOff x="864547" y="4577223"/>
            <a:chExt cx="3198870" cy="108149"/>
          </a:xfrm>
        </p:grpSpPr>
        <p:cxnSp>
          <p:nvCxnSpPr>
            <p:cNvPr id="8" name="Straight Connector 7">
              <a:extLst>
                <a:ext uri="{FF2B5EF4-FFF2-40B4-BE49-F238E27FC236}">
                  <a16:creationId xmlns:a16="http://schemas.microsoft.com/office/drawing/2014/main" id="{BAD359AE-970F-49F6-8BF0-C65C066D7E18}"/>
                </a:ext>
              </a:extLst>
            </p:cNvPr>
            <p:cNvCxnSpPr>
              <a:cxnSpLocks/>
            </p:cNvCxnSpPr>
            <p:nvPr/>
          </p:nvCxnSpPr>
          <p:spPr>
            <a:xfrm>
              <a:off x="864547" y="4685116"/>
              <a:ext cx="3198870" cy="0"/>
            </a:xfrm>
            <a:prstGeom prst="line">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375" name="Straight Connector 374">
              <a:extLst>
                <a:ext uri="{FF2B5EF4-FFF2-40B4-BE49-F238E27FC236}">
                  <a16:creationId xmlns:a16="http://schemas.microsoft.com/office/drawing/2014/main" id="{DBBBA388-B4F3-4D28-AC63-BBF5C4360F27}"/>
                </a:ext>
              </a:extLst>
            </p:cNvPr>
            <p:cNvCxnSpPr>
              <a:cxnSpLocks/>
            </p:cNvCxnSpPr>
            <p:nvPr/>
          </p:nvCxnSpPr>
          <p:spPr>
            <a:xfrm>
              <a:off x="4063417" y="4590891"/>
              <a:ext cx="0" cy="93983"/>
            </a:xfrm>
            <a:prstGeom prst="line">
              <a:avLst/>
            </a:pr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489" name="Straight Connector 488">
              <a:extLst>
                <a:ext uri="{FF2B5EF4-FFF2-40B4-BE49-F238E27FC236}">
                  <a16:creationId xmlns:a16="http://schemas.microsoft.com/office/drawing/2014/main" id="{650168E9-E0D4-42C0-B58B-A1198F0386A4}"/>
                </a:ext>
              </a:extLst>
            </p:cNvPr>
            <p:cNvCxnSpPr>
              <a:cxnSpLocks/>
            </p:cNvCxnSpPr>
            <p:nvPr/>
          </p:nvCxnSpPr>
          <p:spPr>
            <a:xfrm>
              <a:off x="896302" y="4591389"/>
              <a:ext cx="0" cy="93983"/>
            </a:xfrm>
            <a:prstGeom prst="line">
              <a:avLst/>
            </a:pr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490" name="Straight Connector 489">
              <a:extLst>
                <a:ext uri="{FF2B5EF4-FFF2-40B4-BE49-F238E27FC236}">
                  <a16:creationId xmlns:a16="http://schemas.microsoft.com/office/drawing/2014/main" id="{A7CFA49A-0FE0-4333-B570-F1BD3EC316E7}"/>
                </a:ext>
              </a:extLst>
            </p:cNvPr>
            <p:cNvCxnSpPr>
              <a:cxnSpLocks/>
            </p:cNvCxnSpPr>
            <p:nvPr/>
          </p:nvCxnSpPr>
          <p:spPr>
            <a:xfrm>
              <a:off x="1878817" y="4577223"/>
              <a:ext cx="0" cy="93983"/>
            </a:xfrm>
            <a:prstGeom prst="line">
              <a:avLst/>
            </a:pr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493" name="Straight Connector 492">
              <a:extLst>
                <a:ext uri="{FF2B5EF4-FFF2-40B4-BE49-F238E27FC236}">
                  <a16:creationId xmlns:a16="http://schemas.microsoft.com/office/drawing/2014/main" id="{C03CC399-2320-4359-95D4-F4C1E5F0961B}"/>
                </a:ext>
              </a:extLst>
            </p:cNvPr>
            <p:cNvCxnSpPr>
              <a:cxnSpLocks/>
            </p:cNvCxnSpPr>
            <p:nvPr/>
          </p:nvCxnSpPr>
          <p:spPr>
            <a:xfrm>
              <a:off x="2645526" y="4583623"/>
              <a:ext cx="0" cy="93983"/>
            </a:xfrm>
            <a:prstGeom prst="line">
              <a:avLst/>
            </a:pr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grpSp>
      <p:cxnSp>
        <p:nvCxnSpPr>
          <p:cNvPr id="93" name="Connector: Elbow 92">
            <a:extLst>
              <a:ext uri="{FF2B5EF4-FFF2-40B4-BE49-F238E27FC236}">
                <a16:creationId xmlns:a16="http://schemas.microsoft.com/office/drawing/2014/main" id="{1A740571-9366-437D-B37B-8614158BCB0B}"/>
              </a:ext>
            </a:extLst>
          </p:cNvPr>
          <p:cNvCxnSpPr>
            <a:cxnSpLocks/>
          </p:cNvCxnSpPr>
          <p:nvPr/>
        </p:nvCxnSpPr>
        <p:spPr>
          <a:xfrm flipV="1">
            <a:off x="8146073" y="1715688"/>
            <a:ext cx="2231585" cy="220928"/>
          </a:xfrm>
          <a:prstGeom prst="bentConnector3">
            <a:avLst>
              <a:gd name="adj1" fmla="val 92904"/>
            </a:avLst>
          </a:prstGeom>
          <a:ln w="19050">
            <a:solidFill>
              <a:schemeClr val="tx1">
                <a:lumMod val="60000"/>
                <a:lumOff val="40000"/>
              </a:schemeClr>
            </a:solidFill>
            <a:prstDash val="sys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40" name="Rounded Rectangle 804">
            <a:hlinkClick r:id="rId4" tooltip="The Security Development Lifecycle (SDL) is a software development process that helps developers build more secure software and address security compliance requirements while reducing development cost "/>
            <a:extLst>
              <a:ext uri="{FF2B5EF4-FFF2-40B4-BE49-F238E27FC236}">
                <a16:creationId xmlns:a16="http://schemas.microsoft.com/office/drawing/2014/main" id="{24774F23-CBC0-48B0-993F-3B770F9FE91D}"/>
              </a:ext>
            </a:extLst>
          </p:cNvPr>
          <p:cNvSpPr/>
          <p:nvPr/>
        </p:nvSpPr>
        <p:spPr>
          <a:xfrm>
            <a:off x="2049091" y="6482805"/>
            <a:ext cx="6208871" cy="211725"/>
          </a:xfrm>
          <a:prstGeom prst="roundRect">
            <a:avLst>
              <a:gd name="adj" fmla="val 0"/>
            </a:avLst>
          </a:prstGeom>
          <a:no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ctr">
            <a:spAutoFit/>
          </a:bodyPr>
          <a:lstStyle/>
          <a:p>
            <a:pPr marL="0" marR="0" lvl="0" indent="0" algn="ctr" defTabSz="914400" rtl="0" eaLnBrk="1" fontAlgn="auto" latinLnBrk="0" hangingPunct="1">
              <a:lnSpc>
                <a:spcPct val="97000"/>
              </a:lnSpc>
              <a:spcBef>
                <a:spcPts val="0"/>
              </a:spcBef>
              <a:spcAft>
                <a:spcPts val="0"/>
              </a:spcAft>
              <a:buClrTx/>
              <a:buSzTx/>
              <a:buFontTx/>
              <a:buNone/>
              <a:tabLst/>
              <a:defRPr/>
            </a:pPr>
            <a:r>
              <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Security Development Lifecycle (SDL)</a:t>
            </a:r>
          </a:p>
        </p:txBody>
      </p:sp>
      <p:sp>
        <p:nvSpPr>
          <p:cNvPr id="43" name="TextBox 42">
            <a:extLst>
              <a:ext uri="{FF2B5EF4-FFF2-40B4-BE49-F238E27FC236}">
                <a16:creationId xmlns:a16="http://schemas.microsoft.com/office/drawing/2014/main" id="{2191215E-3CE0-4784-AFC2-9A50F6E3D8DA}"/>
              </a:ext>
            </a:extLst>
          </p:cNvPr>
          <p:cNvSpPr txBox="1"/>
          <p:nvPr/>
        </p:nvSpPr>
        <p:spPr>
          <a:xfrm>
            <a:off x="481383" y="2389532"/>
            <a:ext cx="1095172" cy="400110"/>
          </a:xfrm>
          <a:prstGeom prst="rect">
            <a:avLst/>
          </a:prstGeom>
          <a:noFill/>
        </p:spPr>
        <p:txBody>
          <a:bodyPr wrap="none" rtlCol="0">
            <a:spAutoFit/>
          </a:bodyPr>
          <a:lstStyle>
            <a:defPPr>
              <a:defRPr lang="en-US"/>
            </a:defPPr>
            <a:lvl1pPr marR="0" lvl="0" indent="0" algn="ctr" fontAlgn="auto">
              <a:lnSpc>
                <a:spcPct val="100000"/>
              </a:lnSpc>
              <a:spcBef>
                <a:spcPts val="0"/>
              </a:spcBef>
              <a:spcAft>
                <a:spcPts val="0"/>
              </a:spcAft>
              <a:buClrTx/>
              <a:buSzTx/>
              <a:buFontTx/>
              <a:buNone/>
              <a:tabLst/>
              <a:defRPr sz="1100" b="1">
                <a:gradFill>
                  <a:gsLst>
                    <a:gs pos="0">
                      <a:schemeClr val="tx1"/>
                    </a:gs>
                    <a:gs pos="100000">
                      <a:schemeClr val="tx1"/>
                    </a:gs>
                  </a:gsLst>
                  <a:lin ang="5400000" scaled="1"/>
                </a:gradFill>
                <a:latin typeface="Segoe"/>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gradFill>
                  <a:gsLst>
                    <a:gs pos="0">
                      <a:srgbClr val="505050"/>
                    </a:gs>
                    <a:gs pos="100000">
                      <a:srgbClr val="505050"/>
                    </a:gs>
                  </a:gsLst>
                  <a:lin ang="5400000" scaled="1"/>
                </a:gradFill>
                <a:effectLst/>
                <a:uLnTx/>
                <a:uFillTx/>
                <a:latin typeface="Segoe"/>
                <a:ea typeface="+mn-ea"/>
                <a:cs typeface="+mn-cs"/>
              </a:rPr>
              <a:t>Unmanaged &amp;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gradFill>
                  <a:gsLst>
                    <a:gs pos="0">
                      <a:srgbClr val="505050"/>
                    </a:gs>
                    <a:gs pos="100000">
                      <a:srgbClr val="505050"/>
                    </a:gs>
                  </a:gsLst>
                  <a:lin ang="5400000" scaled="1"/>
                </a:gradFill>
                <a:effectLst/>
                <a:uLnTx/>
                <a:uFillTx/>
                <a:latin typeface="Segoe"/>
                <a:ea typeface="+mn-ea"/>
                <a:cs typeface="+mn-cs"/>
              </a:rPr>
              <a:t>Mobile Devices</a:t>
            </a:r>
          </a:p>
        </p:txBody>
      </p:sp>
      <p:grpSp>
        <p:nvGrpSpPr>
          <p:cNvPr id="48" name="Group 47">
            <a:extLst>
              <a:ext uri="{FF2B5EF4-FFF2-40B4-BE49-F238E27FC236}">
                <a16:creationId xmlns:a16="http://schemas.microsoft.com/office/drawing/2014/main" id="{BFC65816-92B6-45F8-8B56-B9FE7300B40A}"/>
              </a:ext>
            </a:extLst>
          </p:cNvPr>
          <p:cNvGrpSpPr/>
          <p:nvPr/>
        </p:nvGrpSpPr>
        <p:grpSpPr>
          <a:xfrm>
            <a:off x="1351919" y="2856531"/>
            <a:ext cx="382086" cy="288422"/>
            <a:chOff x="7987238" y="1610486"/>
            <a:chExt cx="506061" cy="382007"/>
          </a:xfrm>
        </p:grpSpPr>
        <p:sp>
          <p:nvSpPr>
            <p:cNvPr id="49" name="Rectangle 48">
              <a:extLst>
                <a:ext uri="{FF2B5EF4-FFF2-40B4-BE49-F238E27FC236}">
                  <a16:creationId xmlns:a16="http://schemas.microsoft.com/office/drawing/2014/main" id="{5AD2C425-30AF-4C52-B5B1-5E94C2C675FB}"/>
                </a:ext>
              </a:extLst>
            </p:cNvPr>
            <p:cNvSpPr/>
            <p:nvPr/>
          </p:nvSpPr>
          <p:spPr bwMode="auto">
            <a:xfrm>
              <a:off x="7994852" y="1610486"/>
              <a:ext cx="498447" cy="302717"/>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0" name="Group 49">
              <a:extLst>
                <a:ext uri="{FF2B5EF4-FFF2-40B4-BE49-F238E27FC236}">
                  <a16:creationId xmlns:a16="http://schemas.microsoft.com/office/drawing/2014/main" id="{7EBB8728-CD5A-434A-8A9A-E6ED226C7A4A}"/>
                </a:ext>
              </a:extLst>
            </p:cNvPr>
            <p:cNvGrpSpPr/>
            <p:nvPr/>
          </p:nvGrpSpPr>
          <p:grpSpPr>
            <a:xfrm>
              <a:off x="7987238" y="1610486"/>
              <a:ext cx="498447" cy="382007"/>
              <a:chOff x="9563138" y="2462727"/>
              <a:chExt cx="516394" cy="395761"/>
            </a:xfrm>
          </p:grpSpPr>
          <p:sp>
            <p:nvSpPr>
              <p:cNvPr id="51" name="monitor">
                <a:extLst>
                  <a:ext uri="{FF2B5EF4-FFF2-40B4-BE49-F238E27FC236}">
                    <a16:creationId xmlns:a16="http://schemas.microsoft.com/office/drawing/2014/main" id="{8EE55AE6-F0B1-482E-8E59-6746635B7ADD}"/>
                  </a:ext>
                </a:extLst>
              </p:cNvPr>
              <p:cNvSpPr>
                <a:spLocks noChangeAspect="1" noEditPoints="1"/>
              </p:cNvSpPr>
              <p:nvPr/>
            </p:nvSpPr>
            <p:spPr bwMode="auto">
              <a:xfrm>
                <a:off x="9563138" y="2462727"/>
                <a:ext cx="516394" cy="395761"/>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52" name="Group 51">
                <a:extLst>
                  <a:ext uri="{FF2B5EF4-FFF2-40B4-BE49-F238E27FC236}">
                    <a16:creationId xmlns:a16="http://schemas.microsoft.com/office/drawing/2014/main" id="{576DD4A5-32C0-4CA5-84D2-5B710351B085}"/>
                  </a:ext>
                </a:extLst>
              </p:cNvPr>
              <p:cNvGrpSpPr/>
              <p:nvPr/>
            </p:nvGrpSpPr>
            <p:grpSpPr>
              <a:xfrm>
                <a:off x="9746672" y="2545410"/>
                <a:ext cx="107950" cy="134938"/>
                <a:chOff x="9444088" y="2885171"/>
                <a:chExt cx="107950" cy="134938"/>
              </a:xfrm>
              <a:solidFill>
                <a:schemeClr val="tx1"/>
              </a:solidFill>
            </p:grpSpPr>
            <p:sp>
              <p:nvSpPr>
                <p:cNvPr id="53" name="Freeform 26">
                  <a:extLst>
                    <a:ext uri="{FF2B5EF4-FFF2-40B4-BE49-F238E27FC236}">
                      <a16:creationId xmlns:a16="http://schemas.microsoft.com/office/drawing/2014/main" id="{FDBF4EC7-E309-4369-826C-4A23B73BB168}"/>
                    </a:ext>
                  </a:extLst>
                </p:cNvPr>
                <p:cNvSpPr>
                  <a:spLocks/>
                </p:cNvSpPr>
                <p:nvPr/>
              </p:nvSpPr>
              <p:spPr bwMode="auto">
                <a:xfrm>
                  <a:off x="9496476" y="2885171"/>
                  <a:ext cx="30163" cy="31750"/>
                </a:xfrm>
                <a:custGeom>
                  <a:avLst/>
                  <a:gdLst>
                    <a:gd name="T0" fmla="*/ 179 w 188"/>
                    <a:gd name="T1" fmla="*/ 0 h 196"/>
                    <a:gd name="T2" fmla="*/ 45 w 188"/>
                    <a:gd name="T3" fmla="*/ 72 h 196"/>
                    <a:gd name="T4" fmla="*/ 12 w 188"/>
                    <a:gd name="T5" fmla="*/ 195 h 196"/>
                    <a:gd name="T6" fmla="*/ 141 w 188"/>
                    <a:gd name="T7" fmla="*/ 128 h 196"/>
                    <a:gd name="T8" fmla="*/ 179 w 188"/>
                    <a:gd name="T9" fmla="*/ 0 h 196"/>
                  </a:gdLst>
                  <a:ahLst/>
                  <a:cxnLst>
                    <a:cxn ang="0">
                      <a:pos x="T0" y="T1"/>
                    </a:cxn>
                    <a:cxn ang="0">
                      <a:pos x="T2" y="T3"/>
                    </a:cxn>
                    <a:cxn ang="0">
                      <a:pos x="T4" y="T5"/>
                    </a:cxn>
                    <a:cxn ang="0">
                      <a:pos x="T6" y="T7"/>
                    </a:cxn>
                    <a:cxn ang="0">
                      <a:pos x="T8" y="T9"/>
                    </a:cxn>
                  </a:cxnLst>
                  <a:rect l="0" t="0" r="r" b="b"/>
                  <a:pathLst>
                    <a:path w="188" h="196">
                      <a:moveTo>
                        <a:pt x="179" y="0"/>
                      </a:moveTo>
                      <a:cubicBezTo>
                        <a:pt x="179" y="0"/>
                        <a:pt x="90" y="8"/>
                        <a:pt x="45" y="72"/>
                      </a:cubicBezTo>
                      <a:cubicBezTo>
                        <a:pt x="0" y="136"/>
                        <a:pt x="12" y="195"/>
                        <a:pt x="12" y="195"/>
                      </a:cubicBezTo>
                      <a:cubicBezTo>
                        <a:pt x="12" y="195"/>
                        <a:pt x="90" y="196"/>
                        <a:pt x="141" y="128"/>
                      </a:cubicBezTo>
                      <a:cubicBezTo>
                        <a:pt x="188" y="66"/>
                        <a:pt x="179" y="0"/>
                        <a:pt x="179"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4" name="Freeform 27">
                  <a:extLst>
                    <a:ext uri="{FF2B5EF4-FFF2-40B4-BE49-F238E27FC236}">
                      <a16:creationId xmlns:a16="http://schemas.microsoft.com/office/drawing/2014/main" id="{7D215946-A8D8-4D3D-9C11-3B9731607E93}"/>
                    </a:ext>
                  </a:extLst>
                </p:cNvPr>
                <p:cNvSpPr>
                  <a:spLocks/>
                </p:cNvSpPr>
                <p:nvPr/>
              </p:nvSpPr>
              <p:spPr bwMode="auto">
                <a:xfrm>
                  <a:off x="9444088" y="2916921"/>
                  <a:ext cx="107950" cy="103188"/>
                </a:xfrm>
                <a:custGeom>
                  <a:avLst/>
                  <a:gdLst>
                    <a:gd name="T0" fmla="*/ 662 w 682"/>
                    <a:gd name="T1" fmla="*/ 87 h 643"/>
                    <a:gd name="T2" fmla="*/ 499 w 682"/>
                    <a:gd name="T3" fmla="*/ 2 h 643"/>
                    <a:gd name="T4" fmla="*/ 424 w 682"/>
                    <a:gd name="T5" fmla="*/ 16 h 643"/>
                    <a:gd name="T6" fmla="*/ 345 w 682"/>
                    <a:gd name="T7" fmla="*/ 41 h 643"/>
                    <a:gd name="T8" fmla="*/ 286 w 682"/>
                    <a:gd name="T9" fmla="*/ 22 h 643"/>
                    <a:gd name="T10" fmla="*/ 201 w 682"/>
                    <a:gd name="T11" fmla="*/ 4 h 643"/>
                    <a:gd name="T12" fmla="*/ 82 w 682"/>
                    <a:gd name="T13" fmla="*/ 53 h 643"/>
                    <a:gd name="T14" fmla="*/ 0 w 682"/>
                    <a:gd name="T15" fmla="*/ 261 h 643"/>
                    <a:gd name="T16" fmla="*/ 58 w 682"/>
                    <a:gd name="T17" fmla="*/ 484 h 643"/>
                    <a:gd name="T18" fmla="*/ 143 w 682"/>
                    <a:gd name="T19" fmla="*/ 603 h 643"/>
                    <a:gd name="T20" fmla="*/ 209 w 682"/>
                    <a:gd name="T21" fmla="*/ 639 h 643"/>
                    <a:gd name="T22" fmla="*/ 258 w 682"/>
                    <a:gd name="T23" fmla="*/ 634 h 643"/>
                    <a:gd name="T24" fmla="*/ 321 w 682"/>
                    <a:gd name="T25" fmla="*/ 609 h 643"/>
                    <a:gd name="T26" fmla="*/ 406 w 682"/>
                    <a:gd name="T27" fmla="*/ 612 h 643"/>
                    <a:gd name="T28" fmla="*/ 492 w 682"/>
                    <a:gd name="T29" fmla="*/ 640 h 643"/>
                    <a:gd name="T30" fmla="*/ 609 w 682"/>
                    <a:gd name="T31" fmla="*/ 560 h 643"/>
                    <a:gd name="T32" fmla="*/ 671 w 682"/>
                    <a:gd name="T33" fmla="*/ 452 h 643"/>
                    <a:gd name="T34" fmla="*/ 682 w 682"/>
                    <a:gd name="T35" fmla="*/ 414 h 643"/>
                    <a:gd name="T36" fmla="*/ 631 w 682"/>
                    <a:gd name="T37" fmla="*/ 382 h 643"/>
                    <a:gd name="T38" fmla="*/ 572 w 682"/>
                    <a:gd name="T39" fmla="*/ 274 h 643"/>
                    <a:gd name="T40" fmla="*/ 599 w 682"/>
                    <a:gd name="T41" fmla="*/ 147 h 643"/>
                    <a:gd name="T42" fmla="*/ 662 w 682"/>
                    <a:gd name="T43" fmla="*/ 87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2" h="643">
                      <a:moveTo>
                        <a:pt x="662" y="87"/>
                      </a:moveTo>
                      <a:cubicBezTo>
                        <a:pt x="662" y="87"/>
                        <a:pt x="614" y="2"/>
                        <a:pt x="499" y="2"/>
                      </a:cubicBezTo>
                      <a:cubicBezTo>
                        <a:pt x="499" y="2"/>
                        <a:pt x="469" y="0"/>
                        <a:pt x="424" y="16"/>
                      </a:cubicBezTo>
                      <a:cubicBezTo>
                        <a:pt x="379" y="32"/>
                        <a:pt x="367" y="41"/>
                        <a:pt x="345" y="41"/>
                      </a:cubicBezTo>
                      <a:cubicBezTo>
                        <a:pt x="345" y="41"/>
                        <a:pt x="315" y="36"/>
                        <a:pt x="286" y="22"/>
                      </a:cubicBezTo>
                      <a:cubicBezTo>
                        <a:pt x="257" y="9"/>
                        <a:pt x="226" y="4"/>
                        <a:pt x="201" y="4"/>
                      </a:cubicBezTo>
                      <a:cubicBezTo>
                        <a:pt x="176" y="4"/>
                        <a:pt x="121" y="20"/>
                        <a:pt x="82" y="53"/>
                      </a:cubicBezTo>
                      <a:cubicBezTo>
                        <a:pt x="41" y="88"/>
                        <a:pt x="0" y="152"/>
                        <a:pt x="0" y="261"/>
                      </a:cubicBezTo>
                      <a:cubicBezTo>
                        <a:pt x="0" y="370"/>
                        <a:pt x="55" y="479"/>
                        <a:pt x="58" y="484"/>
                      </a:cubicBezTo>
                      <a:cubicBezTo>
                        <a:pt x="60" y="488"/>
                        <a:pt x="120" y="584"/>
                        <a:pt x="143" y="603"/>
                      </a:cubicBezTo>
                      <a:cubicBezTo>
                        <a:pt x="167" y="623"/>
                        <a:pt x="185" y="638"/>
                        <a:pt x="209" y="639"/>
                      </a:cubicBezTo>
                      <a:cubicBezTo>
                        <a:pt x="232" y="640"/>
                        <a:pt x="245" y="638"/>
                        <a:pt x="258" y="634"/>
                      </a:cubicBezTo>
                      <a:cubicBezTo>
                        <a:pt x="270" y="629"/>
                        <a:pt x="305" y="611"/>
                        <a:pt x="321" y="609"/>
                      </a:cubicBezTo>
                      <a:cubicBezTo>
                        <a:pt x="337" y="608"/>
                        <a:pt x="362" y="598"/>
                        <a:pt x="406" y="612"/>
                      </a:cubicBezTo>
                      <a:cubicBezTo>
                        <a:pt x="450" y="626"/>
                        <a:pt x="464" y="643"/>
                        <a:pt x="492" y="640"/>
                      </a:cubicBezTo>
                      <a:cubicBezTo>
                        <a:pt x="520" y="636"/>
                        <a:pt x="557" y="635"/>
                        <a:pt x="609" y="560"/>
                      </a:cubicBezTo>
                      <a:cubicBezTo>
                        <a:pt x="626" y="536"/>
                        <a:pt x="669" y="463"/>
                        <a:pt x="671" y="452"/>
                      </a:cubicBezTo>
                      <a:cubicBezTo>
                        <a:pt x="673" y="441"/>
                        <a:pt x="682" y="427"/>
                        <a:pt x="682" y="414"/>
                      </a:cubicBezTo>
                      <a:cubicBezTo>
                        <a:pt x="682" y="414"/>
                        <a:pt x="642" y="394"/>
                        <a:pt x="631" y="382"/>
                      </a:cubicBezTo>
                      <a:cubicBezTo>
                        <a:pt x="615" y="364"/>
                        <a:pt x="584" y="338"/>
                        <a:pt x="572" y="274"/>
                      </a:cubicBezTo>
                      <a:cubicBezTo>
                        <a:pt x="561" y="211"/>
                        <a:pt x="592" y="155"/>
                        <a:pt x="599" y="147"/>
                      </a:cubicBezTo>
                      <a:cubicBezTo>
                        <a:pt x="606" y="139"/>
                        <a:pt x="641" y="96"/>
                        <a:pt x="662" y="8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grpSp>
      <p:grpSp>
        <p:nvGrpSpPr>
          <p:cNvPr id="55" name="Group 54">
            <a:extLst>
              <a:ext uri="{FF2B5EF4-FFF2-40B4-BE49-F238E27FC236}">
                <a16:creationId xmlns:a16="http://schemas.microsoft.com/office/drawing/2014/main" id="{089A708A-3B38-45E4-AB39-901738503841}"/>
              </a:ext>
            </a:extLst>
          </p:cNvPr>
          <p:cNvGrpSpPr/>
          <p:nvPr/>
        </p:nvGrpSpPr>
        <p:grpSpPr>
          <a:xfrm>
            <a:off x="862671" y="2856531"/>
            <a:ext cx="376337" cy="288423"/>
            <a:chOff x="7398246" y="1610486"/>
            <a:chExt cx="498447" cy="382007"/>
          </a:xfrm>
        </p:grpSpPr>
        <p:sp>
          <p:nvSpPr>
            <p:cNvPr id="56" name="monitor">
              <a:extLst>
                <a:ext uri="{FF2B5EF4-FFF2-40B4-BE49-F238E27FC236}">
                  <a16:creationId xmlns:a16="http://schemas.microsoft.com/office/drawing/2014/main" id="{83668721-0993-4A0B-A631-4168280896B6}"/>
                </a:ext>
              </a:extLst>
            </p:cNvPr>
            <p:cNvSpPr>
              <a:spLocks noChangeAspect="1" noEditPoints="1"/>
            </p:cNvSpPr>
            <p:nvPr/>
          </p:nvSpPr>
          <p:spPr bwMode="auto">
            <a:xfrm>
              <a:off x="7398246" y="1610486"/>
              <a:ext cx="498447" cy="382007"/>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7" name="Rectangle 56">
              <a:extLst>
                <a:ext uri="{FF2B5EF4-FFF2-40B4-BE49-F238E27FC236}">
                  <a16:creationId xmlns:a16="http://schemas.microsoft.com/office/drawing/2014/main" id="{B3A549A4-E6C7-4F0D-8B03-2D258939D87F}"/>
                </a:ext>
              </a:extLst>
            </p:cNvPr>
            <p:cNvSpPr/>
            <p:nvPr/>
          </p:nvSpPr>
          <p:spPr bwMode="auto">
            <a:xfrm>
              <a:off x="7398246" y="1610486"/>
              <a:ext cx="498447" cy="30271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8" name="Group 11">
              <a:extLst>
                <a:ext uri="{FF2B5EF4-FFF2-40B4-BE49-F238E27FC236}">
                  <a16:creationId xmlns:a16="http://schemas.microsoft.com/office/drawing/2014/main" id="{8ACA3025-FD70-48DB-AEE5-CCA2D02A5196}"/>
                </a:ext>
              </a:extLst>
            </p:cNvPr>
            <p:cNvGrpSpPr>
              <a:grpSpLocks noChangeAspect="1"/>
            </p:cNvGrpSpPr>
            <p:nvPr/>
          </p:nvGrpSpPr>
          <p:grpSpPr bwMode="auto">
            <a:xfrm>
              <a:off x="7581678" y="1714920"/>
              <a:ext cx="111860" cy="111860"/>
              <a:chOff x="5664" y="1835"/>
              <a:chExt cx="73" cy="73"/>
            </a:xfrm>
            <a:solidFill>
              <a:schemeClr val="bg1"/>
            </a:solidFill>
          </p:grpSpPr>
          <p:sp>
            <p:nvSpPr>
              <p:cNvPr id="59" name="Freeform 12">
                <a:extLst>
                  <a:ext uri="{FF2B5EF4-FFF2-40B4-BE49-F238E27FC236}">
                    <a16:creationId xmlns:a16="http://schemas.microsoft.com/office/drawing/2014/main" id="{0C3E95F8-D219-4BFA-8264-01DE860974D3}"/>
                  </a:ext>
                </a:extLst>
              </p:cNvPr>
              <p:cNvSpPr>
                <a:spLocks/>
              </p:cNvSpPr>
              <p:nvPr/>
            </p:nvSpPr>
            <p:spPr bwMode="auto">
              <a:xfrm>
                <a:off x="5696" y="1835"/>
                <a:ext cx="41" cy="35"/>
              </a:xfrm>
              <a:custGeom>
                <a:avLst/>
                <a:gdLst>
                  <a:gd name="T0" fmla="*/ 41 w 41"/>
                  <a:gd name="T1" fmla="*/ 35 h 35"/>
                  <a:gd name="T2" fmla="*/ 41 w 41"/>
                  <a:gd name="T3" fmla="*/ 0 h 35"/>
                  <a:gd name="T4" fmla="*/ 0 w 41"/>
                  <a:gd name="T5" fmla="*/ 6 h 35"/>
                  <a:gd name="T6" fmla="*/ 0 w 41"/>
                  <a:gd name="T7" fmla="*/ 35 h 35"/>
                  <a:gd name="T8" fmla="*/ 41 w 41"/>
                  <a:gd name="T9" fmla="*/ 35 h 35"/>
                </a:gdLst>
                <a:ahLst/>
                <a:cxnLst>
                  <a:cxn ang="0">
                    <a:pos x="T0" y="T1"/>
                  </a:cxn>
                  <a:cxn ang="0">
                    <a:pos x="T2" y="T3"/>
                  </a:cxn>
                  <a:cxn ang="0">
                    <a:pos x="T4" y="T5"/>
                  </a:cxn>
                  <a:cxn ang="0">
                    <a:pos x="T6" y="T7"/>
                  </a:cxn>
                  <a:cxn ang="0">
                    <a:pos x="T8" y="T9"/>
                  </a:cxn>
                </a:cxnLst>
                <a:rect l="0" t="0" r="r" b="b"/>
                <a:pathLst>
                  <a:path w="41" h="35">
                    <a:moveTo>
                      <a:pt x="41" y="35"/>
                    </a:moveTo>
                    <a:lnTo>
                      <a:pt x="41" y="0"/>
                    </a:lnTo>
                    <a:lnTo>
                      <a:pt x="0" y="6"/>
                    </a:lnTo>
                    <a:lnTo>
                      <a:pt x="0" y="35"/>
                    </a:lnTo>
                    <a:lnTo>
                      <a:pt x="41"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0" name="Freeform 13">
                <a:extLst>
                  <a:ext uri="{FF2B5EF4-FFF2-40B4-BE49-F238E27FC236}">
                    <a16:creationId xmlns:a16="http://schemas.microsoft.com/office/drawing/2014/main" id="{313CBC1E-7EFA-4F9F-A0F9-F9A5710B36F1}"/>
                  </a:ext>
                </a:extLst>
              </p:cNvPr>
              <p:cNvSpPr>
                <a:spLocks/>
              </p:cNvSpPr>
              <p:nvPr/>
            </p:nvSpPr>
            <p:spPr bwMode="auto">
              <a:xfrm>
                <a:off x="5664" y="1841"/>
                <a:ext cx="30" cy="29"/>
              </a:xfrm>
              <a:custGeom>
                <a:avLst/>
                <a:gdLst>
                  <a:gd name="T0" fmla="*/ 30 w 30"/>
                  <a:gd name="T1" fmla="*/ 0 h 29"/>
                  <a:gd name="T2" fmla="*/ 0 w 30"/>
                  <a:gd name="T3" fmla="*/ 5 h 29"/>
                  <a:gd name="T4" fmla="*/ 0 w 30"/>
                  <a:gd name="T5" fmla="*/ 29 h 29"/>
                  <a:gd name="T6" fmla="*/ 30 w 30"/>
                  <a:gd name="T7" fmla="*/ 29 h 29"/>
                  <a:gd name="T8" fmla="*/ 30 w 30"/>
                  <a:gd name="T9" fmla="*/ 0 h 29"/>
                </a:gdLst>
                <a:ahLst/>
                <a:cxnLst>
                  <a:cxn ang="0">
                    <a:pos x="T0" y="T1"/>
                  </a:cxn>
                  <a:cxn ang="0">
                    <a:pos x="T2" y="T3"/>
                  </a:cxn>
                  <a:cxn ang="0">
                    <a:pos x="T4" y="T5"/>
                  </a:cxn>
                  <a:cxn ang="0">
                    <a:pos x="T6" y="T7"/>
                  </a:cxn>
                  <a:cxn ang="0">
                    <a:pos x="T8" y="T9"/>
                  </a:cxn>
                </a:cxnLst>
                <a:rect l="0" t="0" r="r" b="b"/>
                <a:pathLst>
                  <a:path w="30" h="29">
                    <a:moveTo>
                      <a:pt x="30" y="0"/>
                    </a:moveTo>
                    <a:lnTo>
                      <a:pt x="0" y="5"/>
                    </a:lnTo>
                    <a:lnTo>
                      <a:pt x="0" y="29"/>
                    </a:lnTo>
                    <a:lnTo>
                      <a:pt x="30" y="29"/>
                    </a:lnTo>
                    <a:lnTo>
                      <a:pt x="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1" name="Freeform 14">
                <a:extLst>
                  <a:ext uri="{FF2B5EF4-FFF2-40B4-BE49-F238E27FC236}">
                    <a16:creationId xmlns:a16="http://schemas.microsoft.com/office/drawing/2014/main" id="{FB7A6C2F-DF5A-4FAC-9925-72EC57F8A713}"/>
                  </a:ext>
                </a:extLst>
              </p:cNvPr>
              <p:cNvSpPr>
                <a:spLocks/>
              </p:cNvSpPr>
              <p:nvPr/>
            </p:nvSpPr>
            <p:spPr bwMode="auto">
              <a:xfrm>
                <a:off x="5664" y="1873"/>
                <a:ext cx="30" cy="29"/>
              </a:xfrm>
              <a:custGeom>
                <a:avLst/>
                <a:gdLst>
                  <a:gd name="T0" fmla="*/ 0 w 30"/>
                  <a:gd name="T1" fmla="*/ 0 h 29"/>
                  <a:gd name="T2" fmla="*/ 0 w 30"/>
                  <a:gd name="T3" fmla="*/ 24 h 29"/>
                  <a:gd name="T4" fmla="*/ 30 w 30"/>
                  <a:gd name="T5" fmla="*/ 29 h 29"/>
                  <a:gd name="T6" fmla="*/ 30 w 30"/>
                  <a:gd name="T7" fmla="*/ 0 h 29"/>
                  <a:gd name="T8" fmla="*/ 0 w 30"/>
                  <a:gd name="T9" fmla="*/ 0 h 29"/>
                </a:gdLst>
                <a:ahLst/>
                <a:cxnLst>
                  <a:cxn ang="0">
                    <a:pos x="T0" y="T1"/>
                  </a:cxn>
                  <a:cxn ang="0">
                    <a:pos x="T2" y="T3"/>
                  </a:cxn>
                  <a:cxn ang="0">
                    <a:pos x="T4" y="T5"/>
                  </a:cxn>
                  <a:cxn ang="0">
                    <a:pos x="T6" y="T7"/>
                  </a:cxn>
                  <a:cxn ang="0">
                    <a:pos x="T8" y="T9"/>
                  </a:cxn>
                </a:cxnLst>
                <a:rect l="0" t="0" r="r" b="b"/>
                <a:pathLst>
                  <a:path w="30" h="29">
                    <a:moveTo>
                      <a:pt x="0" y="0"/>
                    </a:moveTo>
                    <a:lnTo>
                      <a:pt x="0" y="24"/>
                    </a:lnTo>
                    <a:lnTo>
                      <a:pt x="30" y="29"/>
                    </a:lnTo>
                    <a:lnTo>
                      <a:pt x="3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2" name="Freeform 15">
                <a:extLst>
                  <a:ext uri="{FF2B5EF4-FFF2-40B4-BE49-F238E27FC236}">
                    <a16:creationId xmlns:a16="http://schemas.microsoft.com/office/drawing/2014/main" id="{E903A433-6EA5-48A2-B07B-70B1041F1C21}"/>
                  </a:ext>
                </a:extLst>
              </p:cNvPr>
              <p:cNvSpPr>
                <a:spLocks/>
              </p:cNvSpPr>
              <p:nvPr/>
            </p:nvSpPr>
            <p:spPr bwMode="auto">
              <a:xfrm>
                <a:off x="5696" y="1873"/>
                <a:ext cx="41" cy="35"/>
              </a:xfrm>
              <a:custGeom>
                <a:avLst/>
                <a:gdLst>
                  <a:gd name="T0" fmla="*/ 0 w 41"/>
                  <a:gd name="T1" fmla="*/ 29 h 35"/>
                  <a:gd name="T2" fmla="*/ 41 w 41"/>
                  <a:gd name="T3" fmla="*/ 35 h 35"/>
                  <a:gd name="T4" fmla="*/ 41 w 41"/>
                  <a:gd name="T5" fmla="*/ 0 h 35"/>
                  <a:gd name="T6" fmla="*/ 0 w 41"/>
                  <a:gd name="T7" fmla="*/ 0 h 35"/>
                  <a:gd name="T8" fmla="*/ 0 w 41"/>
                  <a:gd name="T9" fmla="*/ 29 h 35"/>
                </a:gdLst>
                <a:ahLst/>
                <a:cxnLst>
                  <a:cxn ang="0">
                    <a:pos x="T0" y="T1"/>
                  </a:cxn>
                  <a:cxn ang="0">
                    <a:pos x="T2" y="T3"/>
                  </a:cxn>
                  <a:cxn ang="0">
                    <a:pos x="T4" y="T5"/>
                  </a:cxn>
                  <a:cxn ang="0">
                    <a:pos x="T6" y="T7"/>
                  </a:cxn>
                  <a:cxn ang="0">
                    <a:pos x="T8" y="T9"/>
                  </a:cxn>
                </a:cxnLst>
                <a:rect l="0" t="0" r="r" b="b"/>
                <a:pathLst>
                  <a:path w="41" h="35">
                    <a:moveTo>
                      <a:pt x="0" y="29"/>
                    </a:moveTo>
                    <a:lnTo>
                      <a:pt x="41" y="35"/>
                    </a:lnTo>
                    <a:lnTo>
                      <a:pt x="41" y="0"/>
                    </a:lnTo>
                    <a:lnTo>
                      <a:pt x="0" y="0"/>
                    </a:lnTo>
                    <a:lnTo>
                      <a:pt x="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63" name="Group 62">
            <a:extLst>
              <a:ext uri="{FF2B5EF4-FFF2-40B4-BE49-F238E27FC236}">
                <a16:creationId xmlns:a16="http://schemas.microsoft.com/office/drawing/2014/main" id="{5829E5BE-F51B-45D3-8643-8A7E1443DF78}"/>
              </a:ext>
            </a:extLst>
          </p:cNvPr>
          <p:cNvGrpSpPr/>
          <p:nvPr/>
        </p:nvGrpSpPr>
        <p:grpSpPr>
          <a:xfrm>
            <a:off x="590482" y="2856531"/>
            <a:ext cx="160562" cy="266558"/>
            <a:chOff x="7084723" y="1610486"/>
            <a:chExt cx="212660" cy="353049"/>
          </a:xfrm>
        </p:grpSpPr>
        <p:sp>
          <p:nvSpPr>
            <p:cNvPr id="64" name="Rectangle 63">
              <a:extLst>
                <a:ext uri="{FF2B5EF4-FFF2-40B4-BE49-F238E27FC236}">
                  <a16:creationId xmlns:a16="http://schemas.microsoft.com/office/drawing/2014/main" id="{EF3F58B3-1649-4BD0-9763-D182C5225AC0}"/>
                </a:ext>
              </a:extLst>
            </p:cNvPr>
            <p:cNvSpPr/>
            <p:nvPr/>
          </p:nvSpPr>
          <p:spPr bwMode="auto">
            <a:xfrm>
              <a:off x="7085519" y="1610486"/>
              <a:ext cx="211864" cy="353049"/>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5" name="Group 64">
              <a:extLst>
                <a:ext uri="{FF2B5EF4-FFF2-40B4-BE49-F238E27FC236}">
                  <a16:creationId xmlns:a16="http://schemas.microsoft.com/office/drawing/2014/main" id="{A3E6CA01-0053-45C3-8263-EA3575453553}"/>
                </a:ext>
              </a:extLst>
            </p:cNvPr>
            <p:cNvGrpSpPr/>
            <p:nvPr/>
          </p:nvGrpSpPr>
          <p:grpSpPr>
            <a:xfrm>
              <a:off x="7138556" y="1706457"/>
              <a:ext cx="104198" cy="130248"/>
              <a:chOff x="9444088" y="2885171"/>
              <a:chExt cx="107950" cy="134938"/>
            </a:xfrm>
            <a:solidFill>
              <a:schemeClr val="bg1"/>
            </a:solidFill>
          </p:grpSpPr>
          <p:sp>
            <p:nvSpPr>
              <p:cNvPr id="68" name="Freeform 26">
                <a:extLst>
                  <a:ext uri="{FF2B5EF4-FFF2-40B4-BE49-F238E27FC236}">
                    <a16:creationId xmlns:a16="http://schemas.microsoft.com/office/drawing/2014/main" id="{78841DC6-425B-4F31-9111-4B867680D0A6}"/>
                  </a:ext>
                </a:extLst>
              </p:cNvPr>
              <p:cNvSpPr>
                <a:spLocks/>
              </p:cNvSpPr>
              <p:nvPr/>
            </p:nvSpPr>
            <p:spPr bwMode="auto">
              <a:xfrm>
                <a:off x="9496476" y="2885171"/>
                <a:ext cx="30163" cy="31750"/>
              </a:xfrm>
              <a:custGeom>
                <a:avLst/>
                <a:gdLst>
                  <a:gd name="T0" fmla="*/ 179 w 188"/>
                  <a:gd name="T1" fmla="*/ 0 h 196"/>
                  <a:gd name="T2" fmla="*/ 45 w 188"/>
                  <a:gd name="T3" fmla="*/ 72 h 196"/>
                  <a:gd name="T4" fmla="*/ 12 w 188"/>
                  <a:gd name="T5" fmla="*/ 195 h 196"/>
                  <a:gd name="T6" fmla="*/ 141 w 188"/>
                  <a:gd name="T7" fmla="*/ 128 h 196"/>
                  <a:gd name="T8" fmla="*/ 179 w 188"/>
                  <a:gd name="T9" fmla="*/ 0 h 196"/>
                </a:gdLst>
                <a:ahLst/>
                <a:cxnLst>
                  <a:cxn ang="0">
                    <a:pos x="T0" y="T1"/>
                  </a:cxn>
                  <a:cxn ang="0">
                    <a:pos x="T2" y="T3"/>
                  </a:cxn>
                  <a:cxn ang="0">
                    <a:pos x="T4" y="T5"/>
                  </a:cxn>
                  <a:cxn ang="0">
                    <a:pos x="T6" y="T7"/>
                  </a:cxn>
                  <a:cxn ang="0">
                    <a:pos x="T8" y="T9"/>
                  </a:cxn>
                </a:cxnLst>
                <a:rect l="0" t="0" r="r" b="b"/>
                <a:pathLst>
                  <a:path w="188" h="196">
                    <a:moveTo>
                      <a:pt x="179" y="0"/>
                    </a:moveTo>
                    <a:cubicBezTo>
                      <a:pt x="179" y="0"/>
                      <a:pt x="90" y="8"/>
                      <a:pt x="45" y="72"/>
                    </a:cubicBezTo>
                    <a:cubicBezTo>
                      <a:pt x="0" y="136"/>
                      <a:pt x="12" y="195"/>
                      <a:pt x="12" y="195"/>
                    </a:cubicBezTo>
                    <a:cubicBezTo>
                      <a:pt x="12" y="195"/>
                      <a:pt x="90" y="196"/>
                      <a:pt x="141" y="128"/>
                    </a:cubicBezTo>
                    <a:cubicBezTo>
                      <a:pt x="188" y="66"/>
                      <a:pt x="179" y="0"/>
                      <a:pt x="17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9" name="Freeform 27">
                <a:extLst>
                  <a:ext uri="{FF2B5EF4-FFF2-40B4-BE49-F238E27FC236}">
                    <a16:creationId xmlns:a16="http://schemas.microsoft.com/office/drawing/2014/main" id="{3FEDB521-A03B-4597-A969-4771FC3ADAB3}"/>
                  </a:ext>
                </a:extLst>
              </p:cNvPr>
              <p:cNvSpPr>
                <a:spLocks/>
              </p:cNvSpPr>
              <p:nvPr/>
            </p:nvSpPr>
            <p:spPr bwMode="auto">
              <a:xfrm>
                <a:off x="9444088" y="2916921"/>
                <a:ext cx="107950" cy="103188"/>
              </a:xfrm>
              <a:custGeom>
                <a:avLst/>
                <a:gdLst>
                  <a:gd name="T0" fmla="*/ 662 w 682"/>
                  <a:gd name="T1" fmla="*/ 87 h 643"/>
                  <a:gd name="T2" fmla="*/ 499 w 682"/>
                  <a:gd name="T3" fmla="*/ 2 h 643"/>
                  <a:gd name="T4" fmla="*/ 424 w 682"/>
                  <a:gd name="T5" fmla="*/ 16 h 643"/>
                  <a:gd name="T6" fmla="*/ 345 w 682"/>
                  <a:gd name="T7" fmla="*/ 41 h 643"/>
                  <a:gd name="T8" fmla="*/ 286 w 682"/>
                  <a:gd name="T9" fmla="*/ 22 h 643"/>
                  <a:gd name="T10" fmla="*/ 201 w 682"/>
                  <a:gd name="T11" fmla="*/ 4 h 643"/>
                  <a:gd name="T12" fmla="*/ 82 w 682"/>
                  <a:gd name="T13" fmla="*/ 53 h 643"/>
                  <a:gd name="T14" fmla="*/ 0 w 682"/>
                  <a:gd name="T15" fmla="*/ 261 h 643"/>
                  <a:gd name="T16" fmla="*/ 58 w 682"/>
                  <a:gd name="T17" fmla="*/ 484 h 643"/>
                  <a:gd name="T18" fmla="*/ 143 w 682"/>
                  <a:gd name="T19" fmla="*/ 603 h 643"/>
                  <a:gd name="T20" fmla="*/ 209 w 682"/>
                  <a:gd name="T21" fmla="*/ 639 h 643"/>
                  <a:gd name="T22" fmla="*/ 258 w 682"/>
                  <a:gd name="T23" fmla="*/ 634 h 643"/>
                  <a:gd name="T24" fmla="*/ 321 w 682"/>
                  <a:gd name="T25" fmla="*/ 609 h 643"/>
                  <a:gd name="T26" fmla="*/ 406 w 682"/>
                  <a:gd name="T27" fmla="*/ 612 h 643"/>
                  <a:gd name="T28" fmla="*/ 492 w 682"/>
                  <a:gd name="T29" fmla="*/ 640 h 643"/>
                  <a:gd name="T30" fmla="*/ 609 w 682"/>
                  <a:gd name="T31" fmla="*/ 560 h 643"/>
                  <a:gd name="T32" fmla="*/ 671 w 682"/>
                  <a:gd name="T33" fmla="*/ 452 h 643"/>
                  <a:gd name="T34" fmla="*/ 682 w 682"/>
                  <a:gd name="T35" fmla="*/ 414 h 643"/>
                  <a:gd name="T36" fmla="*/ 631 w 682"/>
                  <a:gd name="T37" fmla="*/ 382 h 643"/>
                  <a:gd name="T38" fmla="*/ 572 w 682"/>
                  <a:gd name="T39" fmla="*/ 274 h 643"/>
                  <a:gd name="T40" fmla="*/ 599 w 682"/>
                  <a:gd name="T41" fmla="*/ 147 h 643"/>
                  <a:gd name="T42" fmla="*/ 662 w 682"/>
                  <a:gd name="T43" fmla="*/ 87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2" h="643">
                    <a:moveTo>
                      <a:pt x="662" y="87"/>
                    </a:moveTo>
                    <a:cubicBezTo>
                      <a:pt x="662" y="87"/>
                      <a:pt x="614" y="2"/>
                      <a:pt x="499" y="2"/>
                    </a:cubicBezTo>
                    <a:cubicBezTo>
                      <a:pt x="499" y="2"/>
                      <a:pt x="469" y="0"/>
                      <a:pt x="424" y="16"/>
                    </a:cubicBezTo>
                    <a:cubicBezTo>
                      <a:pt x="379" y="32"/>
                      <a:pt x="367" y="41"/>
                      <a:pt x="345" y="41"/>
                    </a:cubicBezTo>
                    <a:cubicBezTo>
                      <a:pt x="345" y="41"/>
                      <a:pt x="315" y="36"/>
                      <a:pt x="286" y="22"/>
                    </a:cubicBezTo>
                    <a:cubicBezTo>
                      <a:pt x="257" y="9"/>
                      <a:pt x="226" y="4"/>
                      <a:pt x="201" y="4"/>
                    </a:cubicBezTo>
                    <a:cubicBezTo>
                      <a:pt x="176" y="4"/>
                      <a:pt x="121" y="20"/>
                      <a:pt x="82" y="53"/>
                    </a:cubicBezTo>
                    <a:cubicBezTo>
                      <a:pt x="41" y="88"/>
                      <a:pt x="0" y="152"/>
                      <a:pt x="0" y="261"/>
                    </a:cubicBezTo>
                    <a:cubicBezTo>
                      <a:pt x="0" y="370"/>
                      <a:pt x="55" y="479"/>
                      <a:pt x="58" y="484"/>
                    </a:cubicBezTo>
                    <a:cubicBezTo>
                      <a:pt x="60" y="488"/>
                      <a:pt x="120" y="584"/>
                      <a:pt x="143" y="603"/>
                    </a:cubicBezTo>
                    <a:cubicBezTo>
                      <a:pt x="167" y="623"/>
                      <a:pt x="185" y="638"/>
                      <a:pt x="209" y="639"/>
                    </a:cubicBezTo>
                    <a:cubicBezTo>
                      <a:pt x="232" y="640"/>
                      <a:pt x="245" y="638"/>
                      <a:pt x="258" y="634"/>
                    </a:cubicBezTo>
                    <a:cubicBezTo>
                      <a:pt x="270" y="629"/>
                      <a:pt x="305" y="611"/>
                      <a:pt x="321" y="609"/>
                    </a:cubicBezTo>
                    <a:cubicBezTo>
                      <a:pt x="337" y="608"/>
                      <a:pt x="362" y="598"/>
                      <a:pt x="406" y="612"/>
                    </a:cubicBezTo>
                    <a:cubicBezTo>
                      <a:pt x="450" y="626"/>
                      <a:pt x="464" y="643"/>
                      <a:pt x="492" y="640"/>
                    </a:cubicBezTo>
                    <a:cubicBezTo>
                      <a:pt x="520" y="636"/>
                      <a:pt x="557" y="635"/>
                      <a:pt x="609" y="560"/>
                    </a:cubicBezTo>
                    <a:cubicBezTo>
                      <a:pt x="626" y="536"/>
                      <a:pt x="669" y="463"/>
                      <a:pt x="671" y="452"/>
                    </a:cubicBezTo>
                    <a:cubicBezTo>
                      <a:pt x="673" y="441"/>
                      <a:pt x="682" y="427"/>
                      <a:pt x="682" y="414"/>
                    </a:cubicBezTo>
                    <a:cubicBezTo>
                      <a:pt x="682" y="414"/>
                      <a:pt x="642" y="394"/>
                      <a:pt x="631" y="382"/>
                    </a:cubicBezTo>
                    <a:cubicBezTo>
                      <a:pt x="615" y="364"/>
                      <a:pt x="584" y="338"/>
                      <a:pt x="572" y="274"/>
                    </a:cubicBezTo>
                    <a:cubicBezTo>
                      <a:pt x="561" y="211"/>
                      <a:pt x="592" y="155"/>
                      <a:pt x="599" y="147"/>
                    </a:cubicBezTo>
                    <a:cubicBezTo>
                      <a:pt x="606" y="139"/>
                      <a:pt x="641" y="96"/>
                      <a:pt x="662"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66" name="CellPhone_E8EA">
              <a:extLst>
                <a:ext uri="{FF2B5EF4-FFF2-40B4-BE49-F238E27FC236}">
                  <a16:creationId xmlns:a16="http://schemas.microsoft.com/office/drawing/2014/main" id="{E29E52BB-AE04-4CA3-8E0A-0AF14A52536E}"/>
                </a:ext>
              </a:extLst>
            </p:cNvPr>
            <p:cNvSpPr>
              <a:spLocks noChangeAspect="1" noEditPoints="1"/>
            </p:cNvSpPr>
            <p:nvPr/>
          </p:nvSpPr>
          <p:spPr bwMode="auto">
            <a:xfrm>
              <a:off x="7084723" y="1610486"/>
              <a:ext cx="211864" cy="353049"/>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4224" cap="sq">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cxnSp>
          <p:nvCxnSpPr>
            <p:cNvPr id="67" name="Straight Connector 66">
              <a:extLst>
                <a:ext uri="{FF2B5EF4-FFF2-40B4-BE49-F238E27FC236}">
                  <a16:creationId xmlns:a16="http://schemas.microsoft.com/office/drawing/2014/main" id="{D982DAEA-436F-4289-AE26-0C55E3AD87EB}"/>
                </a:ext>
              </a:extLst>
            </p:cNvPr>
            <p:cNvCxnSpPr>
              <a:cxnSpLocks/>
            </p:cNvCxnSpPr>
            <p:nvPr/>
          </p:nvCxnSpPr>
          <p:spPr>
            <a:xfrm>
              <a:off x="7165583" y="1916461"/>
              <a:ext cx="47081"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70" name="Group 69">
            <a:extLst>
              <a:ext uri="{FF2B5EF4-FFF2-40B4-BE49-F238E27FC236}">
                <a16:creationId xmlns:a16="http://schemas.microsoft.com/office/drawing/2014/main" id="{EF9351D5-8C9E-4BBB-97CC-59AE145EB32D}"/>
              </a:ext>
            </a:extLst>
          </p:cNvPr>
          <p:cNvGrpSpPr/>
          <p:nvPr/>
        </p:nvGrpSpPr>
        <p:grpSpPr>
          <a:xfrm>
            <a:off x="324558" y="2856531"/>
            <a:ext cx="159961" cy="266558"/>
            <a:chOff x="6490922" y="1610486"/>
            <a:chExt cx="211865" cy="353049"/>
          </a:xfrm>
        </p:grpSpPr>
        <p:sp>
          <p:nvSpPr>
            <p:cNvPr id="71" name="Rectangle 70">
              <a:extLst>
                <a:ext uri="{FF2B5EF4-FFF2-40B4-BE49-F238E27FC236}">
                  <a16:creationId xmlns:a16="http://schemas.microsoft.com/office/drawing/2014/main" id="{FF02EEAA-3AD9-414B-B601-C631234D9292}"/>
                </a:ext>
              </a:extLst>
            </p:cNvPr>
            <p:cNvSpPr/>
            <p:nvPr/>
          </p:nvSpPr>
          <p:spPr bwMode="auto">
            <a:xfrm>
              <a:off x="6490922" y="1610486"/>
              <a:ext cx="211864" cy="353049"/>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2" name="Group 30">
              <a:extLst>
                <a:ext uri="{FF2B5EF4-FFF2-40B4-BE49-F238E27FC236}">
                  <a16:creationId xmlns:a16="http://schemas.microsoft.com/office/drawing/2014/main" id="{FDB4BF2B-497C-4114-8C3C-7416E3042594}"/>
                </a:ext>
              </a:extLst>
            </p:cNvPr>
            <p:cNvGrpSpPr>
              <a:grpSpLocks noChangeAspect="1"/>
            </p:cNvGrpSpPr>
            <p:nvPr/>
          </p:nvGrpSpPr>
          <p:grpSpPr bwMode="auto">
            <a:xfrm>
              <a:off x="6545792" y="1729376"/>
              <a:ext cx="111361" cy="115269"/>
              <a:chOff x="5049" y="1841"/>
              <a:chExt cx="57" cy="59"/>
            </a:xfrm>
            <a:solidFill>
              <a:schemeClr val="bg1"/>
            </a:solidFill>
          </p:grpSpPr>
          <p:sp>
            <p:nvSpPr>
              <p:cNvPr id="75" name="Freeform 31">
                <a:extLst>
                  <a:ext uri="{FF2B5EF4-FFF2-40B4-BE49-F238E27FC236}">
                    <a16:creationId xmlns:a16="http://schemas.microsoft.com/office/drawing/2014/main" id="{E2E6EC99-3772-49BC-9AD8-11DE0182189C}"/>
                  </a:ext>
                </a:extLst>
              </p:cNvPr>
              <p:cNvSpPr>
                <a:spLocks/>
              </p:cNvSpPr>
              <p:nvPr/>
            </p:nvSpPr>
            <p:spPr bwMode="auto">
              <a:xfrm>
                <a:off x="5049" y="1859"/>
                <a:ext cx="9" cy="23"/>
              </a:xfrm>
              <a:custGeom>
                <a:avLst/>
                <a:gdLst>
                  <a:gd name="T0" fmla="*/ 70 w 81"/>
                  <a:gd name="T1" fmla="*/ 0 h 212"/>
                  <a:gd name="T2" fmla="*/ 11 w 81"/>
                  <a:gd name="T3" fmla="*/ 0 h 212"/>
                  <a:gd name="T4" fmla="*/ 0 w 81"/>
                  <a:gd name="T5" fmla="*/ 11 h 212"/>
                  <a:gd name="T6" fmla="*/ 0 w 81"/>
                  <a:gd name="T7" fmla="*/ 201 h 212"/>
                  <a:gd name="T8" fmla="*/ 11 w 81"/>
                  <a:gd name="T9" fmla="*/ 212 h 212"/>
                  <a:gd name="T10" fmla="*/ 70 w 81"/>
                  <a:gd name="T11" fmla="*/ 212 h 212"/>
                  <a:gd name="T12" fmla="*/ 81 w 81"/>
                  <a:gd name="T13" fmla="*/ 201 h 212"/>
                  <a:gd name="T14" fmla="*/ 81 w 81"/>
                  <a:gd name="T15" fmla="*/ 11 h 212"/>
                  <a:gd name="T16" fmla="*/ 70 w 81"/>
                  <a:gd name="T1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212">
                    <a:moveTo>
                      <a:pt x="70" y="0"/>
                    </a:moveTo>
                    <a:cubicBezTo>
                      <a:pt x="11" y="0"/>
                      <a:pt x="11" y="0"/>
                      <a:pt x="11" y="0"/>
                    </a:cubicBezTo>
                    <a:cubicBezTo>
                      <a:pt x="5" y="0"/>
                      <a:pt x="0" y="5"/>
                      <a:pt x="0" y="11"/>
                    </a:cubicBezTo>
                    <a:cubicBezTo>
                      <a:pt x="0" y="201"/>
                      <a:pt x="0" y="201"/>
                      <a:pt x="0" y="201"/>
                    </a:cubicBezTo>
                    <a:cubicBezTo>
                      <a:pt x="0" y="207"/>
                      <a:pt x="5" y="212"/>
                      <a:pt x="11" y="212"/>
                    </a:cubicBezTo>
                    <a:cubicBezTo>
                      <a:pt x="70" y="212"/>
                      <a:pt x="70" y="212"/>
                      <a:pt x="70" y="212"/>
                    </a:cubicBezTo>
                    <a:cubicBezTo>
                      <a:pt x="76" y="212"/>
                      <a:pt x="81" y="207"/>
                      <a:pt x="81" y="201"/>
                    </a:cubicBezTo>
                    <a:cubicBezTo>
                      <a:pt x="81" y="11"/>
                      <a:pt x="81" y="11"/>
                      <a:pt x="81" y="11"/>
                    </a:cubicBezTo>
                    <a:cubicBezTo>
                      <a:pt x="81" y="5"/>
                      <a:pt x="76" y="0"/>
                      <a:pt x="7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6" name="Freeform 32">
                <a:extLst>
                  <a:ext uri="{FF2B5EF4-FFF2-40B4-BE49-F238E27FC236}">
                    <a16:creationId xmlns:a16="http://schemas.microsoft.com/office/drawing/2014/main" id="{8A37439F-7C9A-4ECC-85C9-96257081C6FF}"/>
                  </a:ext>
                </a:extLst>
              </p:cNvPr>
              <p:cNvSpPr>
                <a:spLocks/>
              </p:cNvSpPr>
              <p:nvPr/>
            </p:nvSpPr>
            <p:spPr bwMode="auto">
              <a:xfrm>
                <a:off x="5097" y="1859"/>
                <a:ext cx="9" cy="23"/>
              </a:xfrm>
              <a:custGeom>
                <a:avLst/>
                <a:gdLst>
                  <a:gd name="T0" fmla="*/ 71 w 82"/>
                  <a:gd name="T1" fmla="*/ 0 h 212"/>
                  <a:gd name="T2" fmla="*/ 11 w 82"/>
                  <a:gd name="T3" fmla="*/ 0 h 212"/>
                  <a:gd name="T4" fmla="*/ 0 w 82"/>
                  <a:gd name="T5" fmla="*/ 11 h 212"/>
                  <a:gd name="T6" fmla="*/ 0 w 82"/>
                  <a:gd name="T7" fmla="*/ 201 h 212"/>
                  <a:gd name="T8" fmla="*/ 11 w 82"/>
                  <a:gd name="T9" fmla="*/ 212 h 212"/>
                  <a:gd name="T10" fmla="*/ 71 w 82"/>
                  <a:gd name="T11" fmla="*/ 212 h 212"/>
                  <a:gd name="T12" fmla="*/ 82 w 82"/>
                  <a:gd name="T13" fmla="*/ 201 h 212"/>
                  <a:gd name="T14" fmla="*/ 82 w 82"/>
                  <a:gd name="T15" fmla="*/ 11 h 212"/>
                  <a:gd name="T16" fmla="*/ 71 w 82"/>
                  <a:gd name="T1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212">
                    <a:moveTo>
                      <a:pt x="71" y="0"/>
                    </a:moveTo>
                    <a:cubicBezTo>
                      <a:pt x="11" y="0"/>
                      <a:pt x="11" y="0"/>
                      <a:pt x="11" y="0"/>
                    </a:cubicBezTo>
                    <a:cubicBezTo>
                      <a:pt x="5" y="0"/>
                      <a:pt x="0" y="5"/>
                      <a:pt x="0" y="11"/>
                    </a:cubicBezTo>
                    <a:cubicBezTo>
                      <a:pt x="0" y="201"/>
                      <a:pt x="0" y="201"/>
                      <a:pt x="0" y="201"/>
                    </a:cubicBezTo>
                    <a:cubicBezTo>
                      <a:pt x="0" y="207"/>
                      <a:pt x="5" y="212"/>
                      <a:pt x="11" y="212"/>
                    </a:cubicBezTo>
                    <a:cubicBezTo>
                      <a:pt x="71" y="212"/>
                      <a:pt x="71" y="212"/>
                      <a:pt x="71" y="212"/>
                    </a:cubicBezTo>
                    <a:cubicBezTo>
                      <a:pt x="77" y="212"/>
                      <a:pt x="82" y="207"/>
                      <a:pt x="82" y="201"/>
                    </a:cubicBezTo>
                    <a:cubicBezTo>
                      <a:pt x="82" y="11"/>
                      <a:pt x="82" y="11"/>
                      <a:pt x="82" y="11"/>
                    </a:cubicBezTo>
                    <a:cubicBezTo>
                      <a:pt x="82" y="5"/>
                      <a:pt x="77"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7" name="Freeform 33">
                <a:extLst>
                  <a:ext uri="{FF2B5EF4-FFF2-40B4-BE49-F238E27FC236}">
                    <a16:creationId xmlns:a16="http://schemas.microsoft.com/office/drawing/2014/main" id="{B9A52CD9-D2F5-4069-B6F0-E4ADC1008ADD}"/>
                  </a:ext>
                </a:extLst>
              </p:cNvPr>
              <p:cNvSpPr>
                <a:spLocks/>
              </p:cNvSpPr>
              <p:nvPr/>
            </p:nvSpPr>
            <p:spPr bwMode="auto">
              <a:xfrm>
                <a:off x="5066" y="1877"/>
                <a:ext cx="9" cy="23"/>
              </a:xfrm>
              <a:custGeom>
                <a:avLst/>
                <a:gdLst>
                  <a:gd name="T0" fmla="*/ 70 w 81"/>
                  <a:gd name="T1" fmla="*/ 0 h 211"/>
                  <a:gd name="T2" fmla="*/ 11 w 81"/>
                  <a:gd name="T3" fmla="*/ 0 h 211"/>
                  <a:gd name="T4" fmla="*/ 0 w 81"/>
                  <a:gd name="T5" fmla="*/ 11 h 211"/>
                  <a:gd name="T6" fmla="*/ 0 w 81"/>
                  <a:gd name="T7" fmla="*/ 200 h 211"/>
                  <a:gd name="T8" fmla="*/ 11 w 81"/>
                  <a:gd name="T9" fmla="*/ 211 h 211"/>
                  <a:gd name="T10" fmla="*/ 70 w 81"/>
                  <a:gd name="T11" fmla="*/ 211 h 211"/>
                  <a:gd name="T12" fmla="*/ 81 w 81"/>
                  <a:gd name="T13" fmla="*/ 200 h 211"/>
                  <a:gd name="T14" fmla="*/ 81 w 81"/>
                  <a:gd name="T15" fmla="*/ 11 h 211"/>
                  <a:gd name="T16" fmla="*/ 70 w 81"/>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211">
                    <a:moveTo>
                      <a:pt x="70" y="0"/>
                    </a:moveTo>
                    <a:cubicBezTo>
                      <a:pt x="11" y="0"/>
                      <a:pt x="11" y="0"/>
                      <a:pt x="11" y="0"/>
                    </a:cubicBezTo>
                    <a:cubicBezTo>
                      <a:pt x="5" y="0"/>
                      <a:pt x="0" y="4"/>
                      <a:pt x="0" y="11"/>
                    </a:cubicBezTo>
                    <a:cubicBezTo>
                      <a:pt x="0" y="200"/>
                      <a:pt x="0" y="200"/>
                      <a:pt x="0" y="200"/>
                    </a:cubicBezTo>
                    <a:cubicBezTo>
                      <a:pt x="0" y="206"/>
                      <a:pt x="5" y="211"/>
                      <a:pt x="11" y="211"/>
                    </a:cubicBezTo>
                    <a:cubicBezTo>
                      <a:pt x="70" y="211"/>
                      <a:pt x="70" y="211"/>
                      <a:pt x="70" y="211"/>
                    </a:cubicBezTo>
                    <a:cubicBezTo>
                      <a:pt x="76" y="211"/>
                      <a:pt x="81" y="206"/>
                      <a:pt x="81" y="200"/>
                    </a:cubicBezTo>
                    <a:cubicBezTo>
                      <a:pt x="81" y="11"/>
                      <a:pt x="81" y="11"/>
                      <a:pt x="81" y="11"/>
                    </a:cubicBezTo>
                    <a:cubicBezTo>
                      <a:pt x="81" y="4"/>
                      <a:pt x="76" y="0"/>
                      <a:pt x="7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8" name="Freeform 34">
                <a:extLst>
                  <a:ext uri="{FF2B5EF4-FFF2-40B4-BE49-F238E27FC236}">
                    <a16:creationId xmlns:a16="http://schemas.microsoft.com/office/drawing/2014/main" id="{7E7EC4C1-8BAC-4F71-8109-852DF2D0E5AC}"/>
                  </a:ext>
                </a:extLst>
              </p:cNvPr>
              <p:cNvSpPr>
                <a:spLocks/>
              </p:cNvSpPr>
              <p:nvPr/>
            </p:nvSpPr>
            <p:spPr bwMode="auto">
              <a:xfrm>
                <a:off x="5079" y="1877"/>
                <a:ext cx="10" cy="23"/>
              </a:xfrm>
              <a:custGeom>
                <a:avLst/>
                <a:gdLst>
                  <a:gd name="T0" fmla="*/ 71 w 82"/>
                  <a:gd name="T1" fmla="*/ 0 h 211"/>
                  <a:gd name="T2" fmla="*/ 11 w 82"/>
                  <a:gd name="T3" fmla="*/ 0 h 211"/>
                  <a:gd name="T4" fmla="*/ 0 w 82"/>
                  <a:gd name="T5" fmla="*/ 11 h 211"/>
                  <a:gd name="T6" fmla="*/ 0 w 82"/>
                  <a:gd name="T7" fmla="*/ 200 h 211"/>
                  <a:gd name="T8" fmla="*/ 11 w 82"/>
                  <a:gd name="T9" fmla="*/ 211 h 211"/>
                  <a:gd name="T10" fmla="*/ 71 w 82"/>
                  <a:gd name="T11" fmla="*/ 211 h 211"/>
                  <a:gd name="T12" fmla="*/ 82 w 82"/>
                  <a:gd name="T13" fmla="*/ 200 h 211"/>
                  <a:gd name="T14" fmla="*/ 82 w 82"/>
                  <a:gd name="T15" fmla="*/ 11 h 211"/>
                  <a:gd name="T16" fmla="*/ 71 w 82"/>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211">
                    <a:moveTo>
                      <a:pt x="71" y="0"/>
                    </a:moveTo>
                    <a:cubicBezTo>
                      <a:pt x="11" y="0"/>
                      <a:pt x="11" y="0"/>
                      <a:pt x="11" y="0"/>
                    </a:cubicBezTo>
                    <a:cubicBezTo>
                      <a:pt x="5" y="0"/>
                      <a:pt x="0" y="4"/>
                      <a:pt x="0" y="11"/>
                    </a:cubicBezTo>
                    <a:cubicBezTo>
                      <a:pt x="0" y="200"/>
                      <a:pt x="0" y="200"/>
                      <a:pt x="0" y="200"/>
                    </a:cubicBezTo>
                    <a:cubicBezTo>
                      <a:pt x="0" y="206"/>
                      <a:pt x="5" y="211"/>
                      <a:pt x="11" y="211"/>
                    </a:cubicBezTo>
                    <a:cubicBezTo>
                      <a:pt x="71" y="211"/>
                      <a:pt x="71" y="211"/>
                      <a:pt x="71" y="211"/>
                    </a:cubicBezTo>
                    <a:cubicBezTo>
                      <a:pt x="77" y="211"/>
                      <a:pt x="82" y="206"/>
                      <a:pt x="82" y="200"/>
                    </a:cubicBezTo>
                    <a:cubicBezTo>
                      <a:pt x="82" y="11"/>
                      <a:pt x="82" y="11"/>
                      <a:pt x="82" y="11"/>
                    </a:cubicBezTo>
                    <a:cubicBezTo>
                      <a:pt x="82" y="4"/>
                      <a:pt x="77"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9" name="Freeform 35">
                <a:extLst>
                  <a:ext uri="{FF2B5EF4-FFF2-40B4-BE49-F238E27FC236}">
                    <a16:creationId xmlns:a16="http://schemas.microsoft.com/office/drawing/2014/main" id="{AED8C30E-A911-42B3-BEC5-D89324A78B2B}"/>
                  </a:ext>
                </a:extLst>
              </p:cNvPr>
              <p:cNvSpPr>
                <a:spLocks/>
              </p:cNvSpPr>
              <p:nvPr/>
            </p:nvSpPr>
            <p:spPr bwMode="auto">
              <a:xfrm>
                <a:off x="5060" y="1859"/>
                <a:ext cx="35" cy="28"/>
              </a:xfrm>
              <a:custGeom>
                <a:avLst/>
                <a:gdLst>
                  <a:gd name="T0" fmla="*/ 304 w 304"/>
                  <a:gd name="T1" fmla="*/ 0 h 264"/>
                  <a:gd name="T2" fmla="*/ 304 w 304"/>
                  <a:gd name="T3" fmla="*/ 221 h 264"/>
                  <a:gd name="T4" fmla="*/ 261 w 304"/>
                  <a:gd name="T5" fmla="*/ 264 h 264"/>
                  <a:gd name="T6" fmla="*/ 43 w 304"/>
                  <a:gd name="T7" fmla="*/ 264 h 264"/>
                  <a:gd name="T8" fmla="*/ 0 w 304"/>
                  <a:gd name="T9" fmla="*/ 221 h 264"/>
                  <a:gd name="T10" fmla="*/ 0 w 304"/>
                  <a:gd name="T11" fmla="*/ 0 h 264"/>
                  <a:gd name="T12" fmla="*/ 304 w 304"/>
                  <a:gd name="T13" fmla="*/ 0 h 264"/>
                </a:gdLst>
                <a:ahLst/>
                <a:cxnLst>
                  <a:cxn ang="0">
                    <a:pos x="T0" y="T1"/>
                  </a:cxn>
                  <a:cxn ang="0">
                    <a:pos x="T2" y="T3"/>
                  </a:cxn>
                  <a:cxn ang="0">
                    <a:pos x="T4" y="T5"/>
                  </a:cxn>
                  <a:cxn ang="0">
                    <a:pos x="T6" y="T7"/>
                  </a:cxn>
                  <a:cxn ang="0">
                    <a:pos x="T8" y="T9"/>
                  </a:cxn>
                  <a:cxn ang="0">
                    <a:pos x="T10" y="T11"/>
                  </a:cxn>
                  <a:cxn ang="0">
                    <a:pos x="T12" y="T13"/>
                  </a:cxn>
                </a:cxnLst>
                <a:rect l="0" t="0" r="r" b="b"/>
                <a:pathLst>
                  <a:path w="304" h="264">
                    <a:moveTo>
                      <a:pt x="304" y="0"/>
                    </a:moveTo>
                    <a:cubicBezTo>
                      <a:pt x="304" y="221"/>
                      <a:pt x="304" y="221"/>
                      <a:pt x="304" y="221"/>
                    </a:cubicBezTo>
                    <a:cubicBezTo>
                      <a:pt x="304" y="244"/>
                      <a:pt x="285" y="264"/>
                      <a:pt x="261" y="264"/>
                    </a:cubicBezTo>
                    <a:cubicBezTo>
                      <a:pt x="43" y="264"/>
                      <a:pt x="43" y="264"/>
                      <a:pt x="43" y="264"/>
                    </a:cubicBezTo>
                    <a:cubicBezTo>
                      <a:pt x="20" y="264"/>
                      <a:pt x="0" y="244"/>
                      <a:pt x="0" y="221"/>
                    </a:cubicBezTo>
                    <a:cubicBezTo>
                      <a:pt x="0" y="0"/>
                      <a:pt x="0" y="0"/>
                      <a:pt x="0" y="0"/>
                    </a:cubicBezTo>
                    <a:lnTo>
                      <a:pt x="30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0" name="Freeform 36">
                <a:extLst>
                  <a:ext uri="{FF2B5EF4-FFF2-40B4-BE49-F238E27FC236}">
                    <a16:creationId xmlns:a16="http://schemas.microsoft.com/office/drawing/2014/main" id="{E0AF2846-55FB-4557-A5BA-5EDB2C7B0240}"/>
                  </a:ext>
                </a:extLst>
              </p:cNvPr>
              <p:cNvSpPr>
                <a:spLocks noEditPoints="1"/>
              </p:cNvSpPr>
              <p:nvPr/>
            </p:nvSpPr>
            <p:spPr bwMode="auto">
              <a:xfrm>
                <a:off x="5060" y="1845"/>
                <a:ext cx="35" cy="13"/>
              </a:xfrm>
              <a:custGeom>
                <a:avLst/>
                <a:gdLst>
                  <a:gd name="T0" fmla="*/ 152 w 304"/>
                  <a:gd name="T1" fmla="*/ 0 h 118"/>
                  <a:gd name="T2" fmla="*/ 0 w 304"/>
                  <a:gd name="T3" fmla="*/ 118 h 118"/>
                  <a:gd name="T4" fmla="*/ 304 w 304"/>
                  <a:gd name="T5" fmla="*/ 118 h 118"/>
                  <a:gd name="T6" fmla="*/ 152 w 304"/>
                  <a:gd name="T7" fmla="*/ 0 h 118"/>
                  <a:gd name="T8" fmla="*/ 90 w 304"/>
                  <a:gd name="T9" fmla="*/ 79 h 118"/>
                  <a:gd name="T10" fmla="*/ 72 w 304"/>
                  <a:gd name="T11" fmla="*/ 61 h 118"/>
                  <a:gd name="T12" fmla="*/ 90 w 304"/>
                  <a:gd name="T13" fmla="*/ 43 h 118"/>
                  <a:gd name="T14" fmla="*/ 108 w 304"/>
                  <a:gd name="T15" fmla="*/ 61 h 118"/>
                  <a:gd name="T16" fmla="*/ 90 w 304"/>
                  <a:gd name="T17" fmla="*/ 79 h 118"/>
                  <a:gd name="T18" fmla="*/ 214 w 304"/>
                  <a:gd name="T19" fmla="*/ 79 h 118"/>
                  <a:gd name="T20" fmla="*/ 196 w 304"/>
                  <a:gd name="T21" fmla="*/ 61 h 118"/>
                  <a:gd name="T22" fmla="*/ 214 w 304"/>
                  <a:gd name="T23" fmla="*/ 43 h 118"/>
                  <a:gd name="T24" fmla="*/ 233 w 304"/>
                  <a:gd name="T25" fmla="*/ 61 h 118"/>
                  <a:gd name="T26" fmla="*/ 214 w 304"/>
                  <a:gd name="T27" fmla="*/ 79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4" h="118">
                    <a:moveTo>
                      <a:pt x="152" y="0"/>
                    </a:moveTo>
                    <a:cubicBezTo>
                      <a:pt x="68" y="0"/>
                      <a:pt x="0" y="53"/>
                      <a:pt x="0" y="118"/>
                    </a:cubicBezTo>
                    <a:cubicBezTo>
                      <a:pt x="304" y="118"/>
                      <a:pt x="304" y="118"/>
                      <a:pt x="304" y="118"/>
                    </a:cubicBezTo>
                    <a:cubicBezTo>
                      <a:pt x="304" y="53"/>
                      <a:pt x="236" y="0"/>
                      <a:pt x="152" y="0"/>
                    </a:cubicBezTo>
                    <a:close/>
                    <a:moveTo>
                      <a:pt x="90" y="79"/>
                    </a:moveTo>
                    <a:cubicBezTo>
                      <a:pt x="80" y="79"/>
                      <a:pt x="72" y="71"/>
                      <a:pt x="72" y="61"/>
                    </a:cubicBezTo>
                    <a:cubicBezTo>
                      <a:pt x="72" y="51"/>
                      <a:pt x="80" y="43"/>
                      <a:pt x="90" y="43"/>
                    </a:cubicBezTo>
                    <a:cubicBezTo>
                      <a:pt x="100" y="43"/>
                      <a:pt x="108" y="51"/>
                      <a:pt x="108" y="61"/>
                    </a:cubicBezTo>
                    <a:cubicBezTo>
                      <a:pt x="108" y="71"/>
                      <a:pt x="100" y="79"/>
                      <a:pt x="90" y="79"/>
                    </a:cubicBezTo>
                    <a:close/>
                    <a:moveTo>
                      <a:pt x="214" y="79"/>
                    </a:moveTo>
                    <a:cubicBezTo>
                      <a:pt x="204" y="79"/>
                      <a:pt x="196" y="71"/>
                      <a:pt x="196" y="61"/>
                    </a:cubicBezTo>
                    <a:cubicBezTo>
                      <a:pt x="196" y="51"/>
                      <a:pt x="204" y="43"/>
                      <a:pt x="214" y="43"/>
                    </a:cubicBezTo>
                    <a:cubicBezTo>
                      <a:pt x="224" y="43"/>
                      <a:pt x="233" y="51"/>
                      <a:pt x="233" y="61"/>
                    </a:cubicBezTo>
                    <a:cubicBezTo>
                      <a:pt x="233" y="71"/>
                      <a:pt x="224" y="79"/>
                      <a:pt x="214"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1" name="Freeform 37">
                <a:extLst>
                  <a:ext uri="{FF2B5EF4-FFF2-40B4-BE49-F238E27FC236}">
                    <a16:creationId xmlns:a16="http://schemas.microsoft.com/office/drawing/2014/main" id="{FF366A9C-DE89-4B99-A0AE-1FE9ED13A2D3}"/>
                  </a:ext>
                </a:extLst>
              </p:cNvPr>
              <p:cNvSpPr>
                <a:spLocks/>
              </p:cNvSpPr>
              <p:nvPr/>
            </p:nvSpPr>
            <p:spPr bwMode="auto">
              <a:xfrm>
                <a:off x="5064" y="1841"/>
                <a:ext cx="10" cy="10"/>
              </a:xfrm>
              <a:custGeom>
                <a:avLst/>
                <a:gdLst>
                  <a:gd name="T0" fmla="*/ 79 w 85"/>
                  <a:gd name="T1" fmla="*/ 71 h 101"/>
                  <a:gd name="T2" fmla="*/ 40 w 85"/>
                  <a:gd name="T3" fmla="*/ 12 h 101"/>
                  <a:gd name="T4" fmla="*/ 12 w 85"/>
                  <a:gd name="T5" fmla="*/ 7 h 101"/>
                  <a:gd name="T6" fmla="*/ 6 w 85"/>
                  <a:gd name="T7" fmla="*/ 35 h 101"/>
                  <a:gd name="T8" fmla="*/ 42 w 85"/>
                  <a:gd name="T9" fmla="*/ 89 h 101"/>
                  <a:gd name="T10" fmla="*/ 53 w 85"/>
                  <a:gd name="T11" fmla="*/ 85 h 101"/>
                  <a:gd name="T12" fmla="*/ 71 w 85"/>
                  <a:gd name="T13" fmla="*/ 101 h 101"/>
                  <a:gd name="T14" fmla="*/ 73 w 85"/>
                  <a:gd name="T15" fmla="*/ 100 h 101"/>
                  <a:gd name="T16" fmla="*/ 79 w 85"/>
                  <a:gd name="T17" fmla="*/ 7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01">
                    <a:moveTo>
                      <a:pt x="79" y="71"/>
                    </a:moveTo>
                    <a:cubicBezTo>
                      <a:pt x="40" y="12"/>
                      <a:pt x="40" y="12"/>
                      <a:pt x="40" y="12"/>
                    </a:cubicBezTo>
                    <a:cubicBezTo>
                      <a:pt x="34" y="3"/>
                      <a:pt x="21" y="0"/>
                      <a:pt x="12" y="7"/>
                    </a:cubicBezTo>
                    <a:cubicBezTo>
                      <a:pt x="3" y="13"/>
                      <a:pt x="0" y="25"/>
                      <a:pt x="6" y="35"/>
                    </a:cubicBezTo>
                    <a:cubicBezTo>
                      <a:pt x="42" y="89"/>
                      <a:pt x="42" y="89"/>
                      <a:pt x="42" y="89"/>
                    </a:cubicBezTo>
                    <a:cubicBezTo>
                      <a:pt x="45" y="86"/>
                      <a:pt x="49" y="85"/>
                      <a:pt x="53" y="85"/>
                    </a:cubicBezTo>
                    <a:cubicBezTo>
                      <a:pt x="63" y="85"/>
                      <a:pt x="70" y="92"/>
                      <a:pt x="71" y="101"/>
                    </a:cubicBezTo>
                    <a:cubicBezTo>
                      <a:pt x="72" y="100"/>
                      <a:pt x="73" y="100"/>
                      <a:pt x="73" y="100"/>
                    </a:cubicBezTo>
                    <a:cubicBezTo>
                      <a:pt x="82" y="93"/>
                      <a:pt x="85" y="81"/>
                      <a:pt x="7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2" name="Freeform 38">
                <a:extLst>
                  <a:ext uri="{FF2B5EF4-FFF2-40B4-BE49-F238E27FC236}">
                    <a16:creationId xmlns:a16="http://schemas.microsoft.com/office/drawing/2014/main" id="{B534C913-7604-4EF9-9E20-C8FF6688E998}"/>
                  </a:ext>
                </a:extLst>
              </p:cNvPr>
              <p:cNvSpPr>
                <a:spLocks/>
              </p:cNvSpPr>
              <p:nvPr/>
            </p:nvSpPr>
            <p:spPr bwMode="auto">
              <a:xfrm>
                <a:off x="5081" y="1841"/>
                <a:ext cx="10" cy="10"/>
              </a:xfrm>
              <a:custGeom>
                <a:avLst/>
                <a:gdLst>
                  <a:gd name="T0" fmla="*/ 73 w 85"/>
                  <a:gd name="T1" fmla="*/ 7 h 101"/>
                  <a:gd name="T2" fmla="*/ 44 w 85"/>
                  <a:gd name="T3" fmla="*/ 12 h 101"/>
                  <a:gd name="T4" fmla="*/ 6 w 85"/>
                  <a:gd name="T5" fmla="*/ 71 h 101"/>
                  <a:gd name="T6" fmla="*/ 12 w 85"/>
                  <a:gd name="T7" fmla="*/ 100 h 101"/>
                  <a:gd name="T8" fmla="*/ 13 w 85"/>
                  <a:gd name="T9" fmla="*/ 101 h 101"/>
                  <a:gd name="T10" fmla="*/ 31 w 85"/>
                  <a:gd name="T11" fmla="*/ 85 h 101"/>
                  <a:gd name="T12" fmla="*/ 43 w 85"/>
                  <a:gd name="T13" fmla="*/ 89 h 101"/>
                  <a:gd name="T14" fmla="*/ 78 w 85"/>
                  <a:gd name="T15" fmla="*/ 35 h 101"/>
                  <a:gd name="T16" fmla="*/ 73 w 85"/>
                  <a:gd name="T17" fmla="*/ 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01">
                    <a:moveTo>
                      <a:pt x="73" y="7"/>
                    </a:moveTo>
                    <a:cubicBezTo>
                      <a:pt x="63" y="0"/>
                      <a:pt x="51" y="3"/>
                      <a:pt x="44" y="12"/>
                    </a:cubicBezTo>
                    <a:cubicBezTo>
                      <a:pt x="6" y="71"/>
                      <a:pt x="6" y="71"/>
                      <a:pt x="6" y="71"/>
                    </a:cubicBezTo>
                    <a:cubicBezTo>
                      <a:pt x="0" y="81"/>
                      <a:pt x="2" y="93"/>
                      <a:pt x="12" y="100"/>
                    </a:cubicBezTo>
                    <a:cubicBezTo>
                      <a:pt x="12" y="100"/>
                      <a:pt x="13" y="100"/>
                      <a:pt x="13" y="101"/>
                    </a:cubicBezTo>
                    <a:cubicBezTo>
                      <a:pt x="15" y="92"/>
                      <a:pt x="22" y="85"/>
                      <a:pt x="31" y="85"/>
                    </a:cubicBezTo>
                    <a:cubicBezTo>
                      <a:pt x="36" y="85"/>
                      <a:pt x="40" y="86"/>
                      <a:pt x="43" y="89"/>
                    </a:cubicBezTo>
                    <a:cubicBezTo>
                      <a:pt x="78" y="35"/>
                      <a:pt x="78" y="35"/>
                      <a:pt x="78" y="35"/>
                    </a:cubicBezTo>
                    <a:cubicBezTo>
                      <a:pt x="85" y="25"/>
                      <a:pt x="82" y="13"/>
                      <a:pt x="7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73" name="CellPhone_E8EA">
              <a:extLst>
                <a:ext uri="{FF2B5EF4-FFF2-40B4-BE49-F238E27FC236}">
                  <a16:creationId xmlns:a16="http://schemas.microsoft.com/office/drawing/2014/main" id="{5AE27A68-699F-45C4-8365-EC8128D1069F}"/>
                </a:ext>
              </a:extLst>
            </p:cNvPr>
            <p:cNvSpPr>
              <a:spLocks noChangeAspect="1" noEditPoints="1"/>
            </p:cNvSpPr>
            <p:nvPr/>
          </p:nvSpPr>
          <p:spPr bwMode="auto">
            <a:xfrm>
              <a:off x="6490923" y="1610486"/>
              <a:ext cx="211864" cy="353049"/>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4224"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cxnSp>
          <p:nvCxnSpPr>
            <p:cNvPr id="74" name="Straight Connector 73">
              <a:extLst>
                <a:ext uri="{FF2B5EF4-FFF2-40B4-BE49-F238E27FC236}">
                  <a16:creationId xmlns:a16="http://schemas.microsoft.com/office/drawing/2014/main" id="{5BADEC6F-7134-4420-8849-943A1EF97546}"/>
                </a:ext>
              </a:extLst>
            </p:cNvPr>
            <p:cNvCxnSpPr>
              <a:cxnSpLocks/>
            </p:cNvCxnSpPr>
            <p:nvPr/>
          </p:nvCxnSpPr>
          <p:spPr>
            <a:xfrm>
              <a:off x="6573314" y="1916461"/>
              <a:ext cx="47081"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225" name="Straight Connector 224">
            <a:extLst>
              <a:ext uri="{FF2B5EF4-FFF2-40B4-BE49-F238E27FC236}">
                <a16:creationId xmlns:a16="http://schemas.microsoft.com/office/drawing/2014/main" id="{A8AEF3C6-E6D8-4E36-9B08-DF580005DEDC}"/>
              </a:ext>
            </a:extLst>
          </p:cNvPr>
          <p:cNvCxnSpPr>
            <a:cxnSpLocks/>
          </p:cNvCxnSpPr>
          <p:nvPr/>
        </p:nvCxnSpPr>
        <p:spPr>
          <a:xfrm>
            <a:off x="1051246" y="3176632"/>
            <a:ext cx="0" cy="153525"/>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C5F795F0-981D-49A3-8544-55AF5C2319F3}"/>
              </a:ext>
            </a:extLst>
          </p:cNvPr>
          <p:cNvCxnSpPr>
            <a:cxnSpLocks/>
          </p:cNvCxnSpPr>
          <p:nvPr/>
        </p:nvCxnSpPr>
        <p:spPr>
          <a:xfrm>
            <a:off x="405265" y="3176632"/>
            <a:ext cx="0" cy="153525"/>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74BBB275-8609-4418-87E8-1CDA392D9E23}"/>
              </a:ext>
            </a:extLst>
          </p:cNvPr>
          <p:cNvCxnSpPr>
            <a:cxnSpLocks/>
          </p:cNvCxnSpPr>
          <p:nvPr/>
        </p:nvCxnSpPr>
        <p:spPr>
          <a:xfrm>
            <a:off x="666505" y="3176632"/>
            <a:ext cx="0" cy="153525"/>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1" name="Connector: Elbow 310">
            <a:extLst>
              <a:ext uri="{FF2B5EF4-FFF2-40B4-BE49-F238E27FC236}">
                <a16:creationId xmlns:a16="http://schemas.microsoft.com/office/drawing/2014/main" id="{1894E009-10C6-491B-98D8-5BDCEEB11732}"/>
              </a:ext>
            </a:extLst>
          </p:cNvPr>
          <p:cNvCxnSpPr>
            <a:cxnSpLocks/>
            <a:stCxn id="389" idx="1"/>
          </p:cNvCxnSpPr>
          <p:nvPr/>
        </p:nvCxnSpPr>
        <p:spPr>
          <a:xfrm rot="10800000" flipV="1">
            <a:off x="862636" y="501396"/>
            <a:ext cx="7628733" cy="1438770"/>
          </a:xfrm>
          <a:prstGeom prst="bentConnector3">
            <a:avLst>
              <a:gd name="adj1" fmla="val 2854"/>
            </a:avLst>
          </a:prstGeom>
          <a:ln w="19050">
            <a:solidFill>
              <a:schemeClr val="tx1">
                <a:lumMod val="60000"/>
                <a:lumOff val="40000"/>
              </a:schemeClr>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sp>
        <p:nvSpPr>
          <p:cNvPr id="264" name="Rectangle 263">
            <a:hlinkClick r:id="rId5" tooltip="System Center Configuration Manager + Intune provide management of Windows, Mac OS X devices, and mobile devices running Android, iOS, and Windows. "/>
            <a:extLst>
              <a:ext uri="{FF2B5EF4-FFF2-40B4-BE49-F238E27FC236}">
                <a16:creationId xmlns:a16="http://schemas.microsoft.com/office/drawing/2014/main" id="{51E6FFD1-9711-4B01-BA9F-47D97A6ECFF8}"/>
              </a:ext>
            </a:extLst>
          </p:cNvPr>
          <p:cNvSpPr/>
          <p:nvPr/>
        </p:nvSpPr>
        <p:spPr>
          <a:xfrm>
            <a:off x="295763" y="4455810"/>
            <a:ext cx="1488012" cy="331116"/>
          </a:xfrm>
          <a:prstGeom prst="rect">
            <a:avLst/>
          </a:prstGeom>
          <a:solidFill>
            <a:schemeClr val="bg1"/>
          </a:solid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91440" rIns="45720" rtlCol="0" anchor="ctr">
            <a:spAutoFit/>
          </a:bodyPr>
          <a:lstStyle/>
          <a:p>
            <a:pPr marL="0" marR="0" lvl="0" indent="0" algn="ctr" defTabSz="914400" rtl="0" eaLnBrk="1" fontAlgn="auto" latinLnBrk="0" hangingPunct="1">
              <a:lnSpc>
                <a:spcPct val="97000"/>
              </a:lnSpc>
              <a:spcBef>
                <a:spcPts val="0"/>
              </a:spcBef>
              <a:spcAft>
                <a:spcPts val="0"/>
              </a:spcAft>
              <a:buClrTx/>
              <a:buSzTx/>
              <a:buFontTx/>
              <a:buNone/>
              <a:tabLst/>
              <a:defRPr/>
            </a:pPr>
            <a:r>
              <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System Center Configuration Manager</a:t>
            </a:r>
          </a:p>
        </p:txBody>
      </p:sp>
      <p:grpSp>
        <p:nvGrpSpPr>
          <p:cNvPr id="377" name="Group 376">
            <a:extLst>
              <a:ext uri="{FF2B5EF4-FFF2-40B4-BE49-F238E27FC236}">
                <a16:creationId xmlns:a16="http://schemas.microsoft.com/office/drawing/2014/main" id="{3DC9AED3-2E71-4895-AC21-1264D153E87D}"/>
              </a:ext>
            </a:extLst>
          </p:cNvPr>
          <p:cNvGrpSpPr/>
          <p:nvPr/>
        </p:nvGrpSpPr>
        <p:grpSpPr>
          <a:xfrm>
            <a:off x="10718002" y="541001"/>
            <a:ext cx="1119543" cy="393032"/>
            <a:chOff x="8300454" y="1767006"/>
            <a:chExt cx="1466272" cy="514759"/>
          </a:xfrm>
        </p:grpSpPr>
        <p:pic>
          <p:nvPicPr>
            <p:cNvPr id="378" name="Picture 377">
              <a:extLst>
                <a:ext uri="{FF2B5EF4-FFF2-40B4-BE49-F238E27FC236}">
                  <a16:creationId xmlns:a16="http://schemas.microsoft.com/office/drawing/2014/main" id="{638EDBF6-B953-4C74-81EF-3B731B5B8AB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558623" y="1783476"/>
              <a:ext cx="208103" cy="208103"/>
            </a:xfrm>
            <a:prstGeom prst="rect">
              <a:avLst/>
            </a:prstGeom>
          </p:spPr>
        </p:pic>
        <p:pic>
          <p:nvPicPr>
            <p:cNvPr id="379" name="Picture 378">
              <a:extLst>
                <a:ext uri="{FF2B5EF4-FFF2-40B4-BE49-F238E27FC236}">
                  <a16:creationId xmlns:a16="http://schemas.microsoft.com/office/drawing/2014/main" id="{F02A9BA8-062C-489D-87A1-FC090C12E1F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307258" y="1792586"/>
              <a:ext cx="192790" cy="179187"/>
            </a:xfrm>
            <a:prstGeom prst="rect">
              <a:avLst/>
            </a:prstGeom>
          </p:spPr>
        </p:pic>
        <p:pic>
          <p:nvPicPr>
            <p:cNvPr id="380" name="Picture 379">
              <a:extLst>
                <a:ext uri="{FF2B5EF4-FFF2-40B4-BE49-F238E27FC236}">
                  <a16:creationId xmlns:a16="http://schemas.microsoft.com/office/drawing/2014/main" id="{4D14C96F-B880-43EC-A371-625ECD64E4E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050547" y="1769346"/>
              <a:ext cx="325564" cy="228009"/>
            </a:xfrm>
            <a:prstGeom prst="rect">
              <a:avLst/>
            </a:prstGeom>
          </p:spPr>
        </p:pic>
        <p:pic>
          <p:nvPicPr>
            <p:cNvPr id="381" name="Picture 380">
              <a:extLst>
                <a:ext uri="{FF2B5EF4-FFF2-40B4-BE49-F238E27FC236}">
                  <a16:creationId xmlns:a16="http://schemas.microsoft.com/office/drawing/2014/main" id="{76CF4BC8-DE85-42C6-A189-9BB94EF96AE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648283" y="1767006"/>
              <a:ext cx="230348" cy="230350"/>
            </a:xfrm>
            <a:prstGeom prst="rect">
              <a:avLst/>
            </a:prstGeom>
          </p:spPr>
        </p:pic>
        <p:pic>
          <p:nvPicPr>
            <p:cNvPr id="382" name="Picture 381">
              <a:extLst>
                <a:ext uri="{FF2B5EF4-FFF2-40B4-BE49-F238E27FC236}">
                  <a16:creationId xmlns:a16="http://schemas.microsoft.com/office/drawing/2014/main" id="{56C7513C-9870-48F8-9A02-0D08D27B1A54}"/>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36222" y="2023402"/>
              <a:ext cx="261786" cy="258363"/>
            </a:xfrm>
            <a:prstGeom prst="rect">
              <a:avLst/>
            </a:prstGeom>
          </p:spPr>
        </p:pic>
        <p:pic>
          <p:nvPicPr>
            <p:cNvPr id="383" name="Picture 382">
              <a:extLst>
                <a:ext uri="{FF2B5EF4-FFF2-40B4-BE49-F238E27FC236}">
                  <a16:creationId xmlns:a16="http://schemas.microsoft.com/office/drawing/2014/main" id="{51E4A419-4928-4271-91BB-E3202E610E31}"/>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300454" y="2049338"/>
              <a:ext cx="206489" cy="206491"/>
            </a:xfrm>
            <a:prstGeom prst="rect">
              <a:avLst/>
            </a:prstGeom>
          </p:spPr>
        </p:pic>
        <p:grpSp>
          <p:nvGrpSpPr>
            <p:cNvPr id="384" name="Group 383">
              <a:extLst>
                <a:ext uri="{FF2B5EF4-FFF2-40B4-BE49-F238E27FC236}">
                  <a16:creationId xmlns:a16="http://schemas.microsoft.com/office/drawing/2014/main" id="{B592071A-C5F0-4DC4-B32F-5EB42925D1C8}"/>
                </a:ext>
              </a:extLst>
            </p:cNvPr>
            <p:cNvGrpSpPr/>
            <p:nvPr/>
          </p:nvGrpSpPr>
          <p:grpSpPr>
            <a:xfrm>
              <a:off x="9050410" y="2135001"/>
              <a:ext cx="366784" cy="88889"/>
              <a:chOff x="849398" y="952695"/>
              <a:chExt cx="418521" cy="101429"/>
            </a:xfrm>
            <a:solidFill>
              <a:schemeClr val="tx1">
                <a:lumMod val="65000"/>
                <a:lumOff val="35000"/>
              </a:schemeClr>
            </a:solidFill>
          </p:grpSpPr>
          <p:sp>
            <p:nvSpPr>
              <p:cNvPr id="385" name="Oval 384">
                <a:extLst>
                  <a:ext uri="{FF2B5EF4-FFF2-40B4-BE49-F238E27FC236}">
                    <a16:creationId xmlns:a16="http://schemas.microsoft.com/office/drawing/2014/main" id="{2E4E5003-AE36-418E-847A-9CB05C58B530}"/>
                  </a:ext>
                </a:extLst>
              </p:cNvPr>
              <p:cNvSpPr/>
              <p:nvPr/>
            </p:nvSpPr>
            <p:spPr bwMode="auto">
              <a:xfrm>
                <a:off x="849398" y="952702"/>
                <a:ext cx="101412" cy="101414"/>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86" name="Oval 385">
                <a:extLst>
                  <a:ext uri="{FF2B5EF4-FFF2-40B4-BE49-F238E27FC236}">
                    <a16:creationId xmlns:a16="http://schemas.microsoft.com/office/drawing/2014/main" id="{D3369BB6-F6DB-4083-A449-EBF37F2C4869}"/>
                  </a:ext>
                </a:extLst>
              </p:cNvPr>
              <p:cNvSpPr/>
              <p:nvPr/>
            </p:nvSpPr>
            <p:spPr bwMode="auto">
              <a:xfrm>
                <a:off x="1007959" y="952710"/>
                <a:ext cx="101416" cy="101414"/>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87" name="Oval 386">
                <a:extLst>
                  <a:ext uri="{FF2B5EF4-FFF2-40B4-BE49-F238E27FC236}">
                    <a16:creationId xmlns:a16="http://schemas.microsoft.com/office/drawing/2014/main" id="{DCDB1B46-8A05-433D-B226-E88FF3E12018}"/>
                  </a:ext>
                </a:extLst>
              </p:cNvPr>
              <p:cNvSpPr/>
              <p:nvPr/>
            </p:nvSpPr>
            <p:spPr bwMode="auto">
              <a:xfrm>
                <a:off x="1166503" y="952695"/>
                <a:ext cx="101416" cy="101416"/>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
        <p:nvSpPr>
          <p:cNvPr id="389" name="Rectangle 388">
            <a:extLst>
              <a:ext uri="{FF2B5EF4-FFF2-40B4-BE49-F238E27FC236}">
                <a16:creationId xmlns:a16="http://schemas.microsoft.com/office/drawing/2014/main" id="{E2EF18E9-E4CB-454B-B76D-EB4392928A47}"/>
              </a:ext>
            </a:extLst>
          </p:cNvPr>
          <p:cNvSpPr/>
          <p:nvPr/>
        </p:nvSpPr>
        <p:spPr>
          <a:xfrm>
            <a:off x="8491368" y="362896"/>
            <a:ext cx="875561"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EB3C00"/>
                </a:solidFill>
                <a:effectLst/>
                <a:uLnTx/>
                <a:uFillTx/>
                <a:latin typeface="Segoe UI"/>
                <a:ea typeface="+mn-ea"/>
                <a:cs typeface="Segoe UI Light" panose="020B0502040204020203" pitchFamily="34" charset="0"/>
              </a:rPr>
              <a:t>Office 365</a:t>
            </a:r>
          </a:p>
        </p:txBody>
      </p:sp>
      <p:sp>
        <p:nvSpPr>
          <p:cNvPr id="390" name="Rectangle 389">
            <a:hlinkClick r:id="rId12" tooltip="Customer Lockbox gives customers explicit control in the very rare instances when a Microsoft engineer may need access to customer content to resolve a customer issue. "/>
            <a:extLst>
              <a:ext uri="{FF2B5EF4-FFF2-40B4-BE49-F238E27FC236}">
                <a16:creationId xmlns:a16="http://schemas.microsoft.com/office/drawing/2014/main" id="{C4DDC3F1-8B51-460F-A4AA-74184895ADCD}"/>
              </a:ext>
            </a:extLst>
          </p:cNvPr>
          <p:cNvSpPr/>
          <p:nvPr/>
        </p:nvSpPr>
        <p:spPr>
          <a:xfrm>
            <a:off x="8795329" y="869158"/>
            <a:ext cx="1160724" cy="219456"/>
          </a:xfrm>
          <a:prstGeom prst="rect">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37744"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Lockbox</a:t>
            </a:r>
          </a:p>
        </p:txBody>
      </p:sp>
      <p:pic>
        <p:nvPicPr>
          <p:cNvPr id="391" name="Picture 390">
            <a:extLst>
              <a:ext uri="{FF2B5EF4-FFF2-40B4-BE49-F238E27FC236}">
                <a16:creationId xmlns:a16="http://schemas.microsoft.com/office/drawing/2014/main" id="{06881605-34BF-4919-9AD0-FBBD14D3CC33}"/>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8858130" y="912738"/>
            <a:ext cx="92139" cy="105551"/>
          </a:xfrm>
          <a:prstGeom prst="rect">
            <a:avLst/>
          </a:prstGeom>
        </p:spPr>
      </p:pic>
      <p:sp>
        <p:nvSpPr>
          <p:cNvPr id="392" name="Rectangle 391">
            <a:hlinkClick r:id="rId14" tooltip="Provides capabilities powered by Microsoft Cloud App Security—to give you greater visibility and control over your Office 365 environment including Threat detection, Enhanced control, and Discovery of productivity application usage. "/>
            <a:extLst>
              <a:ext uri="{FF2B5EF4-FFF2-40B4-BE49-F238E27FC236}">
                <a16:creationId xmlns:a16="http://schemas.microsoft.com/office/drawing/2014/main" id="{463EA259-6009-4C93-9158-007EB9CC6612}"/>
              </a:ext>
            </a:extLst>
          </p:cNvPr>
          <p:cNvSpPr/>
          <p:nvPr/>
        </p:nvSpPr>
        <p:spPr>
          <a:xfrm>
            <a:off x="8792072" y="619589"/>
            <a:ext cx="1160724" cy="219456"/>
          </a:xfrm>
          <a:prstGeom prst="rect">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37744"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Secure Score</a:t>
            </a:r>
          </a:p>
        </p:txBody>
      </p:sp>
      <p:pic>
        <p:nvPicPr>
          <p:cNvPr id="393" name="Picture 392">
            <a:extLst>
              <a:ext uri="{FF2B5EF4-FFF2-40B4-BE49-F238E27FC236}">
                <a16:creationId xmlns:a16="http://schemas.microsoft.com/office/drawing/2014/main" id="{063418C1-326A-43A2-994D-7437EB4D71FA}"/>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8861416" y="679531"/>
            <a:ext cx="92139" cy="105551"/>
          </a:xfrm>
          <a:prstGeom prst="rect">
            <a:avLst/>
          </a:prstGeom>
        </p:spPr>
      </p:pic>
      <p:sp>
        <p:nvSpPr>
          <p:cNvPr id="394" name="Rectangle 393">
            <a:extLst>
              <a:ext uri="{FF2B5EF4-FFF2-40B4-BE49-F238E27FC236}">
                <a16:creationId xmlns:a16="http://schemas.microsoft.com/office/drawing/2014/main" id="{3E92F583-F400-4B87-A257-E0D0357919B1}"/>
              </a:ext>
            </a:extLst>
          </p:cNvPr>
          <p:cNvSpPr/>
          <p:nvPr/>
        </p:nvSpPr>
        <p:spPr>
          <a:xfrm>
            <a:off x="6451931" y="927645"/>
            <a:ext cx="1803257" cy="922945"/>
          </a:xfrm>
          <a:prstGeom prst="rect">
            <a:avLst/>
          </a:prstGeom>
          <a:noFill/>
          <a:ln w="14224">
            <a:noFill/>
          </a:ln>
        </p:spPr>
        <p:txBody>
          <a:bodyPr wrap="square">
            <a:spAutoFit/>
          </a:bodyPr>
          <a:lstStyle/>
          <a:p>
            <a:pPr marL="0" marR="0" lvl="0" indent="0" algn="l" defTabSz="914400" rtl="0" eaLnBrk="1" fontAlgn="auto" latinLnBrk="0" hangingPunct="1">
              <a:lnSpc>
                <a:spcPct val="97000"/>
              </a:lnSpc>
              <a:spcBef>
                <a:spcPts val="0"/>
              </a:spcBef>
              <a:spcAft>
                <a:spcPts val="0"/>
              </a:spcAft>
              <a:buClrTx/>
              <a:buSzTx/>
              <a:buFontTx/>
              <a:buNone/>
              <a:tabLst/>
              <a:defRPr/>
            </a:pPr>
            <a:r>
              <a:rPr kumimoji="0" lang="en-US" sz="1050" b="1" i="0" u="none" strike="noStrike" kern="1200" cap="none" spc="0" normalizeH="0" baseline="0" noProof="0">
                <a:ln>
                  <a:noFill/>
                </a:ln>
                <a:gradFill>
                  <a:gsLst>
                    <a:gs pos="0">
                      <a:srgbClr val="505050"/>
                    </a:gs>
                    <a:gs pos="100000">
                      <a:srgbClr val="505050"/>
                    </a:gs>
                  </a:gsLst>
                  <a:lin ang="5400000" scaled="1"/>
                </a:gradFill>
                <a:effectLst/>
                <a:uLnTx/>
                <a:uFillTx/>
                <a:latin typeface="Segoe UI" panose="020B0502040204020203" pitchFamily="34" charset="0"/>
                <a:ea typeface="+mn-ea"/>
                <a:cs typeface="Segoe UI" panose="020B0502040204020203" pitchFamily="34" charset="0"/>
              </a:rPr>
              <a:t>Roadmaps and Guidance</a:t>
            </a:r>
          </a:p>
          <a:p>
            <a:pPr marL="0" marR="0" lvl="0" indent="0" algn="l" defTabSz="914400" rtl="0" eaLnBrk="1" fontAlgn="auto" latinLnBrk="0" hangingPunct="1">
              <a:lnSpc>
                <a:spcPct val="97000"/>
              </a:lnSpc>
              <a:spcBef>
                <a:spcPts val="0"/>
              </a:spcBef>
              <a:spcAft>
                <a:spcPts val="0"/>
              </a:spcAft>
              <a:buClrTx/>
              <a:buSzTx/>
              <a:buFontTx/>
              <a:buNone/>
              <a:tabLst/>
              <a:defRPr/>
            </a:pPr>
            <a:endPar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a:p>
            <a:pPr marL="228600" marR="0" lvl="0" indent="-228600" algn="l" defTabSz="914400" rtl="0" eaLnBrk="1" fontAlgn="auto" latinLnBrk="0" hangingPunct="1">
              <a:lnSpc>
                <a:spcPct val="97000"/>
              </a:lnSpc>
              <a:spcBef>
                <a:spcPts val="0"/>
              </a:spcBef>
              <a:spcAft>
                <a:spcPts val="300"/>
              </a:spcAft>
              <a:buClrTx/>
              <a:buSzTx/>
              <a:buFont typeface="+mj-lt"/>
              <a:buAutoNum type="arabicPeriod"/>
              <a:tabLst/>
              <a:defRPr/>
            </a:pPr>
            <a:r>
              <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hlinkClick r:id="rId15"/>
              </a:rPr>
              <a:t>Securing Privileged Access</a:t>
            </a:r>
            <a:endPar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a:p>
            <a:pPr marL="228600" marR="0" lvl="0" indent="-228600" algn="l" defTabSz="914400" rtl="0" eaLnBrk="1" fontAlgn="auto" latinLnBrk="0" hangingPunct="1">
              <a:lnSpc>
                <a:spcPct val="97000"/>
              </a:lnSpc>
              <a:spcBef>
                <a:spcPts val="0"/>
              </a:spcBef>
              <a:spcAft>
                <a:spcPts val="300"/>
              </a:spcAft>
              <a:buClrTx/>
              <a:buSzTx/>
              <a:buFont typeface="+mj-lt"/>
              <a:buAutoNum type="arabicPeriod"/>
              <a:tabLst/>
              <a:defRPr/>
            </a:pPr>
            <a:r>
              <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hlinkClick r:id="rId16"/>
              </a:rPr>
              <a:t>Office 365 Security</a:t>
            </a:r>
            <a:endPar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a:p>
            <a:pPr marL="228600" marR="0" lvl="0" indent="-228600" algn="l" defTabSz="914400" rtl="0" eaLnBrk="1" fontAlgn="auto" latinLnBrk="0" hangingPunct="1">
              <a:lnSpc>
                <a:spcPct val="97000"/>
              </a:lnSpc>
              <a:spcBef>
                <a:spcPts val="0"/>
              </a:spcBef>
              <a:spcAft>
                <a:spcPts val="300"/>
              </a:spcAft>
              <a:buClrTx/>
              <a:buSzTx/>
              <a:buFont typeface="+mj-lt"/>
              <a:buAutoNum type="arabicPeriod"/>
              <a:tabLst/>
              <a:defRPr/>
            </a:pPr>
            <a:r>
              <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hlinkClick r:id="rId17"/>
              </a:rPr>
              <a:t>Rapid Cyberattacks (</a:t>
            </a:r>
            <a:r>
              <a:rPr kumimoji="0" lang="en-US" sz="800" b="0" i="0" u="none" strike="noStrike" kern="1200" cap="none" spc="0" normalizeH="0" baseline="0" noProof="0" err="1">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hlinkClick r:id="rId17"/>
              </a:rPr>
              <a:t>Wannacrypt</a:t>
            </a:r>
            <a:r>
              <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hlinkClick r:id="rId17"/>
              </a:rPr>
              <a:t>/Petya)</a:t>
            </a:r>
            <a:endPar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395" name="Rectangle 394">
            <a:extLst>
              <a:ext uri="{FF2B5EF4-FFF2-40B4-BE49-F238E27FC236}">
                <a16:creationId xmlns:a16="http://schemas.microsoft.com/office/drawing/2014/main" id="{17C1F6CF-E499-44BF-8FD8-CCCBC1846237}"/>
              </a:ext>
            </a:extLst>
          </p:cNvPr>
          <p:cNvSpPr/>
          <p:nvPr/>
        </p:nvSpPr>
        <p:spPr bwMode="auto">
          <a:xfrm>
            <a:off x="10375853" y="1519843"/>
            <a:ext cx="1600200" cy="3988530"/>
          </a:xfrm>
          <a:prstGeom prst="rect">
            <a:avLst/>
          </a:prstGeom>
          <a:solidFill>
            <a:schemeClr val="bg1"/>
          </a:solidFill>
          <a:ln>
            <a:noFill/>
            <a:headEnd type="none" w="med" len="med"/>
            <a:tailEnd type="none" w="med" len="med"/>
          </a:ln>
          <a:effectLst>
            <a:outerShdw blurRad="127000" dist="254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6" name="Rectangle 395">
            <a:hlinkClick r:id="rId18" tooltip="Azure Active Directory Identity Protection is a feature of the Azure AD Premium P2 edition that provides you with a consolidated view into risk events and potential vulnerabilities affecting your organization’s identities."/>
            <a:extLst>
              <a:ext uri="{FF2B5EF4-FFF2-40B4-BE49-F238E27FC236}">
                <a16:creationId xmlns:a16="http://schemas.microsoft.com/office/drawing/2014/main" id="{232F512B-4073-48D9-888F-D4C61A9BEAB4}"/>
              </a:ext>
            </a:extLst>
          </p:cNvPr>
          <p:cNvSpPr/>
          <p:nvPr/>
        </p:nvSpPr>
        <p:spPr>
          <a:xfrm>
            <a:off x="10445389" y="1543651"/>
            <a:ext cx="1499616" cy="2940439"/>
          </a:xfrm>
          <a:prstGeom prst="rect">
            <a:avLst/>
          </a:prstGeom>
          <a:solidFill>
            <a:schemeClr val="bg1"/>
          </a:solidFill>
          <a:ln w="14224">
            <a:noFill/>
          </a:ln>
        </p:spPr>
        <p:style>
          <a:lnRef idx="2">
            <a:schemeClr val="accent1">
              <a:shade val="50000"/>
            </a:schemeClr>
          </a:lnRef>
          <a:fillRef idx="1">
            <a:schemeClr val="accent1"/>
          </a:fillRef>
          <a:effectRef idx="0">
            <a:schemeClr val="accent1"/>
          </a:effectRef>
          <a:fontRef idx="minor">
            <a:schemeClr val="lt1"/>
          </a:fontRef>
        </p:style>
        <p:txBody>
          <a:bodyPr lIns="365760" rtlCol="0" anchor="t" anchorCtr="0">
            <a:noAutofit/>
          </a:bodyPr>
          <a:lstStyle/>
          <a:p>
            <a:pPr marL="0" marR="0" lvl="0" indent="0" algn="l" defTabSz="914400" rtl="0" eaLnBrk="1" fontAlgn="auto" latinLnBrk="0" hangingPunct="1">
              <a:lnSpc>
                <a:spcPct val="100000"/>
              </a:lnSpc>
              <a:spcBef>
                <a:spcPts val="0"/>
              </a:spcBef>
              <a:spcAft>
                <a:spcPts val="200"/>
              </a:spcAft>
              <a:buClrTx/>
              <a:buSzTx/>
              <a:buFontTx/>
              <a:buNone/>
              <a:tabLst/>
              <a:defRPr/>
            </a:pPr>
            <a:r>
              <a:rPr kumimoji="0" lang="en-US" sz="9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Active</a:t>
            </a:r>
            <a:br>
              <a:rPr kumimoji="0" lang="en-US" sz="9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br>
            <a:r>
              <a:rPr kumimoji="0" lang="en-US" sz="9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Directory</a:t>
            </a:r>
          </a:p>
        </p:txBody>
      </p:sp>
      <p:sp>
        <p:nvSpPr>
          <p:cNvPr id="398" name="Rectangle 397">
            <a:hlinkClick r:id="rId19" tooltip="Multi-factor authentication (MFA) is a method of authentication that requires more than one verification method and adds a critical second layer of security to user sign-ins and transactions. "/>
            <a:extLst>
              <a:ext uri="{FF2B5EF4-FFF2-40B4-BE49-F238E27FC236}">
                <a16:creationId xmlns:a16="http://schemas.microsoft.com/office/drawing/2014/main" id="{38B5028E-1B95-4B9A-8F85-AED30974983A}"/>
              </a:ext>
            </a:extLst>
          </p:cNvPr>
          <p:cNvSpPr/>
          <p:nvPr/>
        </p:nvSpPr>
        <p:spPr>
          <a:xfrm>
            <a:off x="10564273" y="3171752"/>
            <a:ext cx="1295428" cy="370896"/>
          </a:xfrm>
          <a:prstGeom prst="rect">
            <a:avLst/>
          </a:prstGeom>
          <a:solidFill>
            <a:schemeClr val="bg1">
              <a:lumMod val="95000"/>
            </a:schemeClr>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Multi-Factor Authentication</a:t>
            </a:r>
          </a:p>
        </p:txBody>
      </p:sp>
      <p:pic>
        <p:nvPicPr>
          <p:cNvPr id="399" name="Picture 195" descr="Multi-Factor Authentication.png">
            <a:extLst>
              <a:ext uri="{FF2B5EF4-FFF2-40B4-BE49-F238E27FC236}">
                <a16:creationId xmlns:a16="http://schemas.microsoft.com/office/drawing/2014/main" id="{3951C321-991D-440D-8504-042569611F8C}"/>
              </a:ext>
            </a:extLst>
          </p:cNvPr>
          <p:cNvPicPr>
            <a:picLocks noChangeAspect="1"/>
          </p:cNvPicPr>
          <p:nvPr/>
        </p:nvPicPr>
        <p:blipFill>
          <a:blip r:embed="rId20">
            <a:extLst>
              <a:ext uri="{28A0092B-C50C-407E-A947-70E740481C1C}">
                <a14:useLocalDpi xmlns:a14="http://schemas.microsoft.com/office/drawing/2010/main" val="0"/>
              </a:ext>
            </a:extLst>
          </a:blip>
          <a:srcRect/>
          <a:stretch>
            <a:fillRect/>
          </a:stretch>
        </p:blipFill>
        <p:spPr bwMode="auto">
          <a:xfrm>
            <a:off x="10582964" y="3262107"/>
            <a:ext cx="186875" cy="1869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0" name="Rectangle 399">
            <a:hlinkClick r:id="rId21" tooltip="Privileged Access Management (PAM) is a component of Microsoft Identity Manager 2016 (MIM) that helps organizations restrict privileged access within an existing Active Directory environment to mitigate unauthorized privilege escalation attacks."/>
            <a:extLst>
              <a:ext uri="{FF2B5EF4-FFF2-40B4-BE49-F238E27FC236}">
                <a16:creationId xmlns:a16="http://schemas.microsoft.com/office/drawing/2014/main" id="{E4EED812-28BE-4FB6-BF68-510DD549BD5F}"/>
              </a:ext>
            </a:extLst>
          </p:cNvPr>
          <p:cNvSpPr/>
          <p:nvPr/>
        </p:nvSpPr>
        <p:spPr>
          <a:xfrm>
            <a:off x="10564273" y="4256985"/>
            <a:ext cx="1295428" cy="205918"/>
          </a:xfrm>
          <a:prstGeom prst="rect">
            <a:avLst/>
          </a:prstGeom>
          <a:solidFill>
            <a:schemeClr val="bg1">
              <a:lumMod val="95000"/>
            </a:schemeClr>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MIM PAM</a:t>
            </a:r>
          </a:p>
        </p:txBody>
      </p:sp>
      <p:sp>
        <p:nvSpPr>
          <p:cNvPr id="401" name="Freeform 113">
            <a:extLst>
              <a:ext uri="{FF2B5EF4-FFF2-40B4-BE49-F238E27FC236}">
                <a16:creationId xmlns:a16="http://schemas.microsoft.com/office/drawing/2014/main" id="{B0B09718-D1BA-4C53-91D5-290E2D08C693}"/>
              </a:ext>
            </a:extLst>
          </p:cNvPr>
          <p:cNvSpPr>
            <a:spLocks noChangeAspect="1" noEditPoints="1"/>
          </p:cNvSpPr>
          <p:nvPr/>
        </p:nvSpPr>
        <p:spPr bwMode="black">
          <a:xfrm>
            <a:off x="10617440" y="4308458"/>
            <a:ext cx="111972" cy="110666"/>
          </a:xfrm>
          <a:custGeom>
            <a:avLst/>
            <a:gdLst>
              <a:gd name="T0" fmla="*/ 47 w 66"/>
              <a:gd name="T1" fmla="*/ 37 h 66"/>
              <a:gd name="T2" fmla="*/ 51 w 66"/>
              <a:gd name="T3" fmla="*/ 33 h 66"/>
              <a:gd name="T4" fmla="*/ 47 w 66"/>
              <a:gd name="T5" fmla="*/ 29 h 66"/>
              <a:gd name="T6" fmla="*/ 37 w 66"/>
              <a:gd name="T7" fmla="*/ 29 h 66"/>
              <a:gd name="T8" fmla="*/ 37 w 66"/>
              <a:gd name="T9" fmla="*/ 16 h 66"/>
              <a:gd name="T10" fmla="*/ 33 w 66"/>
              <a:gd name="T11" fmla="*/ 13 h 66"/>
              <a:gd name="T12" fmla="*/ 29 w 66"/>
              <a:gd name="T13" fmla="*/ 16 h 66"/>
              <a:gd name="T14" fmla="*/ 29 w 66"/>
              <a:gd name="T15" fmla="*/ 33 h 66"/>
              <a:gd name="T16" fmla="*/ 33 w 66"/>
              <a:gd name="T17" fmla="*/ 37 h 66"/>
              <a:gd name="T18" fmla="*/ 47 w 66"/>
              <a:gd name="T19" fmla="*/ 37 h 66"/>
              <a:gd name="T20" fmla="*/ 33 w 66"/>
              <a:gd name="T21" fmla="*/ 8 h 66"/>
              <a:gd name="T22" fmla="*/ 58 w 66"/>
              <a:gd name="T23" fmla="*/ 33 h 66"/>
              <a:gd name="T24" fmla="*/ 33 w 66"/>
              <a:gd name="T25" fmla="*/ 58 h 66"/>
              <a:gd name="T26" fmla="*/ 8 w 66"/>
              <a:gd name="T27" fmla="*/ 33 h 66"/>
              <a:gd name="T28" fmla="*/ 33 w 66"/>
              <a:gd name="T29" fmla="*/ 8 h 66"/>
              <a:gd name="T30" fmla="*/ 33 w 66"/>
              <a:gd name="T31" fmla="*/ 66 h 66"/>
              <a:gd name="T32" fmla="*/ 66 w 66"/>
              <a:gd name="T33" fmla="*/ 33 h 66"/>
              <a:gd name="T34" fmla="*/ 33 w 66"/>
              <a:gd name="T35" fmla="*/ 0 h 66"/>
              <a:gd name="T36" fmla="*/ 0 w 66"/>
              <a:gd name="T37" fmla="*/ 33 h 66"/>
              <a:gd name="T38" fmla="*/ 33 w 66"/>
              <a:gd name="T39"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6" h="66">
                <a:moveTo>
                  <a:pt x="47" y="37"/>
                </a:moveTo>
                <a:cubicBezTo>
                  <a:pt x="49" y="37"/>
                  <a:pt x="51" y="35"/>
                  <a:pt x="51" y="33"/>
                </a:cubicBezTo>
                <a:cubicBezTo>
                  <a:pt x="51" y="31"/>
                  <a:pt x="49" y="29"/>
                  <a:pt x="47" y="29"/>
                </a:cubicBezTo>
                <a:cubicBezTo>
                  <a:pt x="37" y="29"/>
                  <a:pt x="37" y="29"/>
                  <a:pt x="37" y="29"/>
                </a:cubicBezTo>
                <a:cubicBezTo>
                  <a:pt x="37" y="16"/>
                  <a:pt x="37" y="16"/>
                  <a:pt x="37" y="16"/>
                </a:cubicBezTo>
                <a:cubicBezTo>
                  <a:pt x="37" y="14"/>
                  <a:pt x="35" y="13"/>
                  <a:pt x="33" y="13"/>
                </a:cubicBezTo>
                <a:cubicBezTo>
                  <a:pt x="31" y="13"/>
                  <a:pt x="29" y="14"/>
                  <a:pt x="29" y="16"/>
                </a:cubicBezTo>
                <a:cubicBezTo>
                  <a:pt x="29" y="33"/>
                  <a:pt x="29" y="33"/>
                  <a:pt x="29" y="33"/>
                </a:cubicBezTo>
                <a:cubicBezTo>
                  <a:pt x="29" y="35"/>
                  <a:pt x="31" y="37"/>
                  <a:pt x="33" y="37"/>
                </a:cubicBezTo>
                <a:lnTo>
                  <a:pt x="47" y="37"/>
                </a:lnTo>
                <a:close/>
                <a:moveTo>
                  <a:pt x="33" y="8"/>
                </a:moveTo>
                <a:cubicBezTo>
                  <a:pt x="47" y="8"/>
                  <a:pt x="58" y="19"/>
                  <a:pt x="58" y="33"/>
                </a:cubicBezTo>
                <a:cubicBezTo>
                  <a:pt x="58" y="47"/>
                  <a:pt x="47" y="58"/>
                  <a:pt x="33" y="58"/>
                </a:cubicBezTo>
                <a:cubicBezTo>
                  <a:pt x="19" y="58"/>
                  <a:pt x="8" y="47"/>
                  <a:pt x="8" y="33"/>
                </a:cubicBezTo>
                <a:cubicBezTo>
                  <a:pt x="8" y="19"/>
                  <a:pt x="19" y="8"/>
                  <a:pt x="33" y="8"/>
                </a:cubicBezTo>
                <a:moveTo>
                  <a:pt x="33" y="66"/>
                </a:moveTo>
                <a:cubicBezTo>
                  <a:pt x="51" y="66"/>
                  <a:pt x="66" y="51"/>
                  <a:pt x="66" y="33"/>
                </a:cubicBezTo>
                <a:cubicBezTo>
                  <a:pt x="66" y="15"/>
                  <a:pt x="51" y="0"/>
                  <a:pt x="33" y="0"/>
                </a:cubicBezTo>
                <a:cubicBezTo>
                  <a:pt x="15" y="0"/>
                  <a:pt x="0" y="15"/>
                  <a:pt x="0" y="33"/>
                </a:cubicBezTo>
                <a:cubicBezTo>
                  <a:pt x="0" y="51"/>
                  <a:pt x="15" y="66"/>
                  <a:pt x="33" y="66"/>
                </a:cubicBezTo>
              </a:path>
            </a:pathLst>
          </a:custGeom>
          <a:solidFill>
            <a:schemeClr val="tx1"/>
          </a:solidFill>
          <a:ln w="3175">
            <a:noFill/>
          </a:ln>
          <a:extLst/>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2399"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02" name="Rectangle 401">
            <a:hlinkClick r:id="rId22" tooltip="With Azure Active Directory (AD) Privileged Identity Management, you can manage, control, and monitor access within your organization. This includes access to resources in Azure AD and other Microsoft online services like Office 365 or Microsoft Intune. "/>
            <a:extLst>
              <a:ext uri="{FF2B5EF4-FFF2-40B4-BE49-F238E27FC236}">
                <a16:creationId xmlns:a16="http://schemas.microsoft.com/office/drawing/2014/main" id="{E723D4FA-8CC0-4BE4-BE34-1C668C225965}"/>
              </a:ext>
            </a:extLst>
          </p:cNvPr>
          <p:cNvSpPr/>
          <p:nvPr/>
        </p:nvSpPr>
        <p:spPr>
          <a:xfrm>
            <a:off x="10564273" y="2972649"/>
            <a:ext cx="1295428" cy="198851"/>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AD PIM</a:t>
            </a:r>
          </a:p>
        </p:txBody>
      </p:sp>
      <p:sp>
        <p:nvSpPr>
          <p:cNvPr id="403" name="Freeform 113">
            <a:extLst>
              <a:ext uri="{FF2B5EF4-FFF2-40B4-BE49-F238E27FC236}">
                <a16:creationId xmlns:a16="http://schemas.microsoft.com/office/drawing/2014/main" id="{C191784B-F9C9-43C9-8B26-077B2C219B19}"/>
              </a:ext>
            </a:extLst>
          </p:cNvPr>
          <p:cNvSpPr>
            <a:spLocks noChangeAspect="1" noEditPoints="1"/>
          </p:cNvSpPr>
          <p:nvPr/>
        </p:nvSpPr>
        <p:spPr bwMode="black">
          <a:xfrm>
            <a:off x="10625798" y="3022782"/>
            <a:ext cx="101207" cy="100027"/>
          </a:xfrm>
          <a:custGeom>
            <a:avLst/>
            <a:gdLst>
              <a:gd name="T0" fmla="*/ 47 w 66"/>
              <a:gd name="T1" fmla="*/ 37 h 66"/>
              <a:gd name="T2" fmla="*/ 51 w 66"/>
              <a:gd name="T3" fmla="*/ 33 h 66"/>
              <a:gd name="T4" fmla="*/ 47 w 66"/>
              <a:gd name="T5" fmla="*/ 29 h 66"/>
              <a:gd name="T6" fmla="*/ 37 w 66"/>
              <a:gd name="T7" fmla="*/ 29 h 66"/>
              <a:gd name="T8" fmla="*/ 37 w 66"/>
              <a:gd name="T9" fmla="*/ 16 h 66"/>
              <a:gd name="T10" fmla="*/ 33 w 66"/>
              <a:gd name="T11" fmla="*/ 13 h 66"/>
              <a:gd name="T12" fmla="*/ 29 w 66"/>
              <a:gd name="T13" fmla="*/ 16 h 66"/>
              <a:gd name="T14" fmla="*/ 29 w 66"/>
              <a:gd name="T15" fmla="*/ 33 h 66"/>
              <a:gd name="T16" fmla="*/ 33 w 66"/>
              <a:gd name="T17" fmla="*/ 37 h 66"/>
              <a:gd name="T18" fmla="*/ 47 w 66"/>
              <a:gd name="T19" fmla="*/ 37 h 66"/>
              <a:gd name="T20" fmla="*/ 33 w 66"/>
              <a:gd name="T21" fmla="*/ 8 h 66"/>
              <a:gd name="T22" fmla="*/ 58 w 66"/>
              <a:gd name="T23" fmla="*/ 33 h 66"/>
              <a:gd name="T24" fmla="*/ 33 w 66"/>
              <a:gd name="T25" fmla="*/ 58 h 66"/>
              <a:gd name="T26" fmla="*/ 8 w 66"/>
              <a:gd name="T27" fmla="*/ 33 h 66"/>
              <a:gd name="T28" fmla="*/ 33 w 66"/>
              <a:gd name="T29" fmla="*/ 8 h 66"/>
              <a:gd name="T30" fmla="*/ 33 w 66"/>
              <a:gd name="T31" fmla="*/ 66 h 66"/>
              <a:gd name="T32" fmla="*/ 66 w 66"/>
              <a:gd name="T33" fmla="*/ 33 h 66"/>
              <a:gd name="T34" fmla="*/ 33 w 66"/>
              <a:gd name="T35" fmla="*/ 0 h 66"/>
              <a:gd name="T36" fmla="*/ 0 w 66"/>
              <a:gd name="T37" fmla="*/ 33 h 66"/>
              <a:gd name="T38" fmla="*/ 33 w 66"/>
              <a:gd name="T39"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6" h="66">
                <a:moveTo>
                  <a:pt x="47" y="37"/>
                </a:moveTo>
                <a:cubicBezTo>
                  <a:pt x="49" y="37"/>
                  <a:pt x="51" y="35"/>
                  <a:pt x="51" y="33"/>
                </a:cubicBezTo>
                <a:cubicBezTo>
                  <a:pt x="51" y="31"/>
                  <a:pt x="49" y="29"/>
                  <a:pt x="47" y="29"/>
                </a:cubicBezTo>
                <a:cubicBezTo>
                  <a:pt x="37" y="29"/>
                  <a:pt x="37" y="29"/>
                  <a:pt x="37" y="29"/>
                </a:cubicBezTo>
                <a:cubicBezTo>
                  <a:pt x="37" y="16"/>
                  <a:pt x="37" y="16"/>
                  <a:pt x="37" y="16"/>
                </a:cubicBezTo>
                <a:cubicBezTo>
                  <a:pt x="37" y="14"/>
                  <a:pt x="35" y="13"/>
                  <a:pt x="33" y="13"/>
                </a:cubicBezTo>
                <a:cubicBezTo>
                  <a:pt x="31" y="13"/>
                  <a:pt x="29" y="14"/>
                  <a:pt x="29" y="16"/>
                </a:cubicBezTo>
                <a:cubicBezTo>
                  <a:pt x="29" y="33"/>
                  <a:pt x="29" y="33"/>
                  <a:pt x="29" y="33"/>
                </a:cubicBezTo>
                <a:cubicBezTo>
                  <a:pt x="29" y="35"/>
                  <a:pt x="31" y="37"/>
                  <a:pt x="33" y="37"/>
                </a:cubicBezTo>
                <a:lnTo>
                  <a:pt x="47" y="37"/>
                </a:lnTo>
                <a:close/>
                <a:moveTo>
                  <a:pt x="33" y="8"/>
                </a:moveTo>
                <a:cubicBezTo>
                  <a:pt x="47" y="8"/>
                  <a:pt x="58" y="19"/>
                  <a:pt x="58" y="33"/>
                </a:cubicBezTo>
                <a:cubicBezTo>
                  <a:pt x="58" y="47"/>
                  <a:pt x="47" y="58"/>
                  <a:pt x="33" y="58"/>
                </a:cubicBezTo>
                <a:cubicBezTo>
                  <a:pt x="19" y="58"/>
                  <a:pt x="8" y="47"/>
                  <a:pt x="8" y="33"/>
                </a:cubicBezTo>
                <a:cubicBezTo>
                  <a:pt x="8" y="19"/>
                  <a:pt x="19" y="8"/>
                  <a:pt x="33" y="8"/>
                </a:cubicBezTo>
                <a:moveTo>
                  <a:pt x="33" y="66"/>
                </a:moveTo>
                <a:cubicBezTo>
                  <a:pt x="51" y="66"/>
                  <a:pt x="66" y="51"/>
                  <a:pt x="66" y="33"/>
                </a:cubicBezTo>
                <a:cubicBezTo>
                  <a:pt x="66" y="15"/>
                  <a:pt x="51" y="0"/>
                  <a:pt x="33" y="0"/>
                </a:cubicBezTo>
                <a:cubicBezTo>
                  <a:pt x="15" y="0"/>
                  <a:pt x="0" y="15"/>
                  <a:pt x="0" y="33"/>
                </a:cubicBezTo>
                <a:cubicBezTo>
                  <a:pt x="0" y="51"/>
                  <a:pt x="15" y="66"/>
                  <a:pt x="33" y="66"/>
                </a:cubicBezTo>
              </a:path>
            </a:pathLst>
          </a:custGeom>
          <a:solidFill>
            <a:schemeClr val="tx1"/>
          </a:solidFill>
          <a:ln w="3175">
            <a:noFill/>
          </a:ln>
          <a:extLst/>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2399"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04" name="Rectangle 403">
            <a:hlinkClick r:id="rId23" tooltip="Windows Hello for Business replaces passwords with strong two-factor authentication on PCs and mobile devices. This authentication consists of a new type of user credential that is tied to a device and a biometric or PIN."/>
            <a:extLst>
              <a:ext uri="{FF2B5EF4-FFF2-40B4-BE49-F238E27FC236}">
                <a16:creationId xmlns:a16="http://schemas.microsoft.com/office/drawing/2014/main" id="{E338DB8C-FDF6-4A92-98CE-1AC7C014C8C6}"/>
              </a:ext>
            </a:extLst>
          </p:cNvPr>
          <p:cNvSpPr/>
          <p:nvPr/>
        </p:nvSpPr>
        <p:spPr>
          <a:xfrm>
            <a:off x="10564273" y="3945676"/>
            <a:ext cx="1295428" cy="310319"/>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Hello for Business</a:t>
            </a:r>
          </a:p>
        </p:txBody>
      </p:sp>
      <p:pic>
        <p:nvPicPr>
          <p:cNvPr id="405" name="Picture 404">
            <a:extLst>
              <a:ext uri="{FF2B5EF4-FFF2-40B4-BE49-F238E27FC236}">
                <a16:creationId xmlns:a16="http://schemas.microsoft.com/office/drawing/2014/main" id="{8931422A-8697-4C61-B61E-221C57DB6244}"/>
              </a:ext>
            </a:extLst>
          </p:cNvPr>
          <p:cNvPicPr>
            <a:picLocks noChangeAspect="1"/>
          </p:cNvPicPr>
          <p:nvPr/>
        </p:nvPicPr>
        <p:blipFill rotWithShape="1">
          <a:blip r:embed="rId24">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a:xfrm>
            <a:off x="10600031" y="4045778"/>
            <a:ext cx="146721" cy="137338"/>
          </a:xfrm>
          <a:prstGeom prst="rect">
            <a:avLst/>
          </a:prstGeom>
        </p:spPr>
      </p:pic>
      <p:sp>
        <p:nvSpPr>
          <p:cNvPr id="406" name="Rectangle 405">
            <a:hlinkClick r:id="rId18" tooltip="Azure Active Directory Identity Protection is a feature of the Azure AD Premium P2 edition that provides you with a consolidated view into risk events and potential vulnerabilities affecting your organization’s identities."/>
            <a:extLst>
              <a:ext uri="{FF2B5EF4-FFF2-40B4-BE49-F238E27FC236}">
                <a16:creationId xmlns:a16="http://schemas.microsoft.com/office/drawing/2014/main" id="{7BCF6318-29A9-42F7-B0D2-CC21A3CD0CF8}"/>
              </a:ext>
            </a:extLst>
          </p:cNvPr>
          <p:cNvSpPr/>
          <p:nvPr/>
        </p:nvSpPr>
        <p:spPr>
          <a:xfrm>
            <a:off x="10564274" y="2302097"/>
            <a:ext cx="1293608" cy="676906"/>
          </a:xfrm>
          <a:prstGeom prst="rect">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415" name="Rectangle 414">
            <a:hlinkClick r:id="rId25" tooltip="The Enhanced Security Administrative Environment (ESAE) provides a highly secure administration environment for AD administrators (Tier 0) and PAWs. ESAE architectural approach at http://aka.ms/esae"/>
            <a:extLst>
              <a:ext uri="{FF2B5EF4-FFF2-40B4-BE49-F238E27FC236}">
                <a16:creationId xmlns:a16="http://schemas.microsoft.com/office/drawing/2014/main" id="{DA0E1A56-6BCA-4D48-A3D8-5864518B1100}"/>
              </a:ext>
            </a:extLst>
          </p:cNvPr>
          <p:cNvSpPr/>
          <p:nvPr/>
        </p:nvSpPr>
        <p:spPr>
          <a:xfrm>
            <a:off x="2434539" y="5116379"/>
            <a:ext cx="9465941" cy="210312"/>
          </a:xfrm>
          <a:prstGeom prst="rect">
            <a:avLst/>
          </a:prstGeom>
          <a:solidFill>
            <a:srgbClr val="FEECED"/>
          </a:solidFill>
          <a:ln w="14224">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cxnSp>
        <p:nvCxnSpPr>
          <p:cNvPr id="416" name="Straight Connector 415">
            <a:extLst>
              <a:ext uri="{FF2B5EF4-FFF2-40B4-BE49-F238E27FC236}">
                <a16:creationId xmlns:a16="http://schemas.microsoft.com/office/drawing/2014/main" id="{1FB27A8A-986B-4EE1-A675-365750CE6C35}"/>
              </a:ext>
            </a:extLst>
          </p:cNvPr>
          <p:cNvCxnSpPr>
            <a:cxnSpLocks/>
          </p:cNvCxnSpPr>
          <p:nvPr/>
        </p:nvCxnSpPr>
        <p:spPr>
          <a:xfrm>
            <a:off x="10462464" y="1864220"/>
            <a:ext cx="0" cy="2462749"/>
          </a:xfrm>
          <a:prstGeom prst="line">
            <a:avLst/>
          </a:prstGeom>
          <a:ln w="19050">
            <a:solidFill>
              <a:schemeClr val="accent4"/>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17" name="Rectangle 416">
            <a:hlinkClick r:id="rId26" tooltip="Microsoft Advanced Threat Analytics (ATA) helps you identify threats using behavioral analysis (UEBA) and provides an actionable report on an attack timeline."/>
            <a:extLst>
              <a:ext uri="{FF2B5EF4-FFF2-40B4-BE49-F238E27FC236}">
                <a16:creationId xmlns:a16="http://schemas.microsoft.com/office/drawing/2014/main" id="{0D191FAB-41E4-4F33-A585-0EAAB6AEC018}"/>
              </a:ext>
            </a:extLst>
          </p:cNvPr>
          <p:cNvSpPr/>
          <p:nvPr/>
        </p:nvSpPr>
        <p:spPr>
          <a:xfrm>
            <a:off x="10977239" y="4549447"/>
            <a:ext cx="773572" cy="211725"/>
          </a:xfrm>
          <a:prstGeom prst="rect">
            <a:avLst/>
          </a:prstGeom>
          <a:no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ctr">
            <a:spAutoFit/>
          </a:bodyPr>
          <a:lstStyle/>
          <a:p>
            <a:pPr marL="0" marR="0" lvl="0" indent="0" algn="ctr" defTabSz="914400" rtl="0" eaLnBrk="1" fontAlgn="auto" latinLnBrk="0" hangingPunct="1">
              <a:lnSpc>
                <a:spcPct val="97000"/>
              </a:lnSpc>
              <a:spcBef>
                <a:spcPts val="0"/>
              </a:spcBef>
              <a:spcAft>
                <a:spcPts val="0"/>
              </a:spcAft>
              <a:buClrTx/>
              <a:buSzTx/>
              <a:buFontTx/>
              <a:buNone/>
              <a:tabLst/>
              <a:defRPr/>
            </a:pPr>
            <a:r>
              <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ATP</a:t>
            </a:r>
          </a:p>
        </p:txBody>
      </p:sp>
      <p:cxnSp>
        <p:nvCxnSpPr>
          <p:cNvPr id="418" name="Straight Connector 417">
            <a:extLst>
              <a:ext uri="{FF2B5EF4-FFF2-40B4-BE49-F238E27FC236}">
                <a16:creationId xmlns:a16="http://schemas.microsoft.com/office/drawing/2014/main" id="{783A7AE9-61E5-4373-ABC1-5A4C811792EC}"/>
              </a:ext>
            </a:extLst>
          </p:cNvPr>
          <p:cNvCxnSpPr>
            <a:cxnSpLocks/>
          </p:cNvCxnSpPr>
          <p:nvPr/>
        </p:nvCxnSpPr>
        <p:spPr>
          <a:xfrm flipH="1">
            <a:off x="10689271" y="4670539"/>
            <a:ext cx="257279" cy="0"/>
          </a:xfrm>
          <a:prstGeom prst="line">
            <a:avLst/>
          </a:prstGeom>
          <a:ln w="19050">
            <a:solidFill>
              <a:schemeClr val="tx1"/>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sp>
        <p:nvSpPr>
          <p:cNvPr id="419" name="Rectangle 418">
            <a:extLst>
              <a:ext uri="{FF2B5EF4-FFF2-40B4-BE49-F238E27FC236}">
                <a16:creationId xmlns:a16="http://schemas.microsoft.com/office/drawing/2014/main" id="{5EB95F04-038D-4A6A-819C-FD0B49733238}"/>
              </a:ext>
            </a:extLst>
          </p:cNvPr>
          <p:cNvSpPr/>
          <p:nvPr/>
        </p:nvSpPr>
        <p:spPr bwMode="auto">
          <a:xfrm>
            <a:off x="8502616" y="1510817"/>
            <a:ext cx="1627632" cy="4648144"/>
          </a:xfrm>
          <a:prstGeom prst="rect">
            <a:avLst/>
          </a:prstGeom>
          <a:solidFill>
            <a:schemeClr val="bg1"/>
          </a:solidFill>
          <a:ln>
            <a:noFill/>
            <a:headEnd type="none" w="med" len="med"/>
            <a:tailEnd type="none" w="med" len="med"/>
          </a:ln>
          <a:effectLst>
            <a:outerShdw blurRad="127000" dist="254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0" name="Rectangle 419">
            <a:extLst>
              <a:ext uri="{FF2B5EF4-FFF2-40B4-BE49-F238E27FC236}">
                <a16:creationId xmlns:a16="http://schemas.microsoft.com/office/drawing/2014/main" id="{1B6FAF7A-D9DA-47AB-BDE1-4EFFC2A16B0B}"/>
              </a:ext>
            </a:extLst>
          </p:cNvPr>
          <p:cNvSpPr/>
          <p:nvPr/>
        </p:nvSpPr>
        <p:spPr>
          <a:xfrm>
            <a:off x="8502616" y="1510817"/>
            <a:ext cx="1627632" cy="261610"/>
          </a:xfrm>
          <a:prstGeom prst="rect">
            <a:avLst/>
          </a:prstGeom>
          <a:solidFill>
            <a:schemeClr val="accent2"/>
          </a:solidFill>
        </p:spPr>
        <p:txBody>
          <a:bodyPr wrap="square" rIns="9144">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75" b="1" i="0" u="none" strike="noStrike" kern="1200" cap="none" spc="0" normalizeH="0" baseline="0" noProof="0">
                <a:ln>
                  <a:noFill/>
                </a:ln>
                <a:gradFill>
                  <a:gsLst>
                    <a:gs pos="0">
                      <a:srgbClr val="FFFFFF"/>
                    </a:gs>
                    <a:gs pos="100000">
                      <a:srgbClr val="FFFFFF"/>
                    </a:gs>
                  </a:gsLst>
                  <a:lin ang="5400000" scaled="1"/>
                </a:gradFill>
                <a:effectLst/>
                <a:uLnTx/>
                <a:uFillTx/>
                <a:latin typeface="Segoe"/>
                <a:ea typeface="+mn-ea"/>
                <a:cs typeface="+mn-cs"/>
              </a:rPr>
              <a:t>Information Protection</a:t>
            </a:r>
          </a:p>
        </p:txBody>
      </p:sp>
      <p:sp>
        <p:nvSpPr>
          <p:cNvPr id="421" name="Rectangle 420">
            <a:hlinkClick r:id="rId27" tooltip="AIP helps you control and secure email, documents, and sensitive data inside and outside of your organization. From easy classification to embedded labels and permissions to enhanced data protection/reporting on your data anywhere it goes."/>
            <a:extLst>
              <a:ext uri="{FF2B5EF4-FFF2-40B4-BE49-F238E27FC236}">
                <a16:creationId xmlns:a16="http://schemas.microsoft.com/office/drawing/2014/main" id="{5433BD75-C281-4997-B1A7-DB627D6ED15C}"/>
              </a:ext>
            </a:extLst>
          </p:cNvPr>
          <p:cNvSpPr/>
          <p:nvPr/>
        </p:nvSpPr>
        <p:spPr>
          <a:xfrm>
            <a:off x="8692376" y="2865441"/>
            <a:ext cx="1316736" cy="1830536"/>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noAutofit/>
          </a:bodyPr>
          <a:lstStyle/>
          <a:p>
            <a:pPr marL="0" marR="0" lvl="0" indent="0" algn="l" defTabSz="914400" rtl="0" eaLnBrk="1" fontAlgn="auto" latinLnBrk="0" hangingPunct="1">
              <a:lnSpc>
                <a:spcPct val="100000"/>
              </a:lnSpc>
              <a:spcBef>
                <a:spcPts val="0"/>
              </a:spcBef>
              <a:spcAft>
                <a:spcPts val="200"/>
              </a:spcAft>
              <a:buClrTx/>
              <a:buSzTx/>
              <a:buFontTx/>
              <a:buNone/>
              <a:tabLst/>
              <a:defRPr/>
            </a:pPr>
            <a:r>
              <a:rPr kumimoji="0" lang="en-US" sz="9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Information Protection (AIP)</a:t>
            </a:r>
          </a:p>
          <a:p>
            <a:pPr marL="169863" marR="0" lvl="0" indent="0" algn="l" defTabSz="914400" rtl="0" eaLnBrk="1" fontAlgn="auto" latinLnBrk="0" hangingPunct="1">
              <a:lnSpc>
                <a:spcPct val="97000"/>
              </a:lnSpc>
              <a:spcBef>
                <a:spcPts val="0"/>
              </a:spcBef>
              <a:spcAft>
                <a:spcPts val="300"/>
              </a:spcAft>
              <a:buClrTx/>
              <a:buSzTx/>
              <a:buFontTx/>
              <a:buNone/>
              <a:tabLst/>
              <a:defRPr/>
            </a:pPr>
            <a:r>
              <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Discover</a:t>
            </a:r>
          </a:p>
          <a:p>
            <a:pPr marL="169863" marR="0" lvl="0" indent="0" algn="l" defTabSz="914400" rtl="0" eaLnBrk="1" fontAlgn="auto" latinLnBrk="0" hangingPunct="1">
              <a:lnSpc>
                <a:spcPct val="97000"/>
              </a:lnSpc>
              <a:spcBef>
                <a:spcPts val="0"/>
              </a:spcBef>
              <a:spcAft>
                <a:spcPts val="300"/>
              </a:spcAft>
              <a:buClrTx/>
              <a:buSzTx/>
              <a:buFontTx/>
              <a:buNone/>
              <a:tabLst/>
              <a:defRPr/>
            </a:pPr>
            <a:r>
              <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Classify</a:t>
            </a:r>
          </a:p>
          <a:p>
            <a:pPr marL="169863" marR="0" lvl="0" indent="0" algn="l" defTabSz="914400" rtl="0" eaLnBrk="1" fontAlgn="auto" latinLnBrk="0" hangingPunct="1">
              <a:lnSpc>
                <a:spcPct val="97000"/>
              </a:lnSpc>
              <a:spcBef>
                <a:spcPts val="0"/>
              </a:spcBef>
              <a:spcAft>
                <a:spcPts val="300"/>
              </a:spcAft>
              <a:buClrTx/>
              <a:buSzTx/>
              <a:buFontTx/>
              <a:buNone/>
              <a:tabLst/>
              <a:defRPr/>
            </a:pPr>
            <a:r>
              <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Protect</a:t>
            </a:r>
          </a:p>
          <a:p>
            <a:pPr marL="169863" marR="0" lvl="0" indent="0" algn="l" defTabSz="914400" rtl="0" eaLnBrk="1" fontAlgn="auto" latinLnBrk="0" hangingPunct="1">
              <a:lnSpc>
                <a:spcPct val="97000"/>
              </a:lnSpc>
              <a:spcBef>
                <a:spcPts val="0"/>
              </a:spcBef>
              <a:spcAft>
                <a:spcPts val="300"/>
              </a:spcAft>
              <a:buClrTx/>
              <a:buSzTx/>
              <a:buFontTx/>
              <a:buNone/>
              <a:tabLst/>
              <a:defRPr/>
            </a:pPr>
            <a:r>
              <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Monitor</a:t>
            </a:r>
          </a:p>
        </p:txBody>
      </p:sp>
      <p:sp>
        <p:nvSpPr>
          <p:cNvPr id="422" name="Rectangle 421">
            <a:hlinkClick r:id="rId28" tooltip="HYOK is an information protection feature designed to meet complex regulation and compliance policies. HYOK allows users to classify documents that are backed by either Azure RMS or an on-premises RMS services where you hold your own key. "/>
            <a:extLst>
              <a:ext uri="{FF2B5EF4-FFF2-40B4-BE49-F238E27FC236}">
                <a16:creationId xmlns:a16="http://schemas.microsoft.com/office/drawing/2014/main" id="{8C9856C9-6AC4-4598-9C4B-1356F464227D}"/>
              </a:ext>
            </a:extLst>
          </p:cNvPr>
          <p:cNvSpPr/>
          <p:nvPr/>
        </p:nvSpPr>
        <p:spPr>
          <a:xfrm>
            <a:off x="9065734" y="3832298"/>
            <a:ext cx="940376" cy="359872"/>
          </a:xfrm>
          <a:prstGeom prst="rect">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Hold Your Own Key (HYOK)</a:t>
            </a:r>
          </a:p>
        </p:txBody>
      </p:sp>
      <p:grpSp>
        <p:nvGrpSpPr>
          <p:cNvPr id="423" name="Group 422">
            <a:extLst>
              <a:ext uri="{FF2B5EF4-FFF2-40B4-BE49-F238E27FC236}">
                <a16:creationId xmlns:a16="http://schemas.microsoft.com/office/drawing/2014/main" id="{7EC58190-C69B-44AE-8E5B-9B2F41B14A14}"/>
              </a:ext>
            </a:extLst>
          </p:cNvPr>
          <p:cNvGrpSpPr/>
          <p:nvPr/>
        </p:nvGrpSpPr>
        <p:grpSpPr>
          <a:xfrm>
            <a:off x="8692376" y="4761172"/>
            <a:ext cx="1316736" cy="301712"/>
            <a:chOff x="8985201" y="5090630"/>
            <a:chExt cx="1316736" cy="301712"/>
          </a:xfrm>
        </p:grpSpPr>
        <p:sp>
          <p:nvSpPr>
            <p:cNvPr id="424" name="Rectangle 423">
              <a:hlinkClick r:id="rId29" tooltip="Azure Application Gateway provides application-level routing and load balancing services that let you build a scalable and highly-available web front end in Azure. "/>
              <a:extLst>
                <a:ext uri="{FF2B5EF4-FFF2-40B4-BE49-F238E27FC236}">
                  <a16:creationId xmlns:a16="http://schemas.microsoft.com/office/drawing/2014/main" id="{0B14344D-FF3A-40E3-910A-C628ECAA90FA}"/>
                </a:ext>
              </a:extLst>
            </p:cNvPr>
            <p:cNvSpPr/>
            <p:nvPr/>
          </p:nvSpPr>
          <p:spPr>
            <a:xfrm>
              <a:off x="8985201" y="5090630"/>
              <a:ext cx="1316736" cy="301712"/>
            </a:xfrm>
            <a:prstGeom prst="rect">
              <a:avLst/>
            </a:prstGeom>
            <a:solidFill>
              <a:schemeClr val="bg1">
                <a:lumMod val="95000"/>
              </a:schemeClr>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SQL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Threat Detection</a:t>
              </a:r>
            </a:p>
          </p:txBody>
        </p:sp>
        <p:pic>
          <p:nvPicPr>
            <p:cNvPr id="425" name="Picture 171">
              <a:extLst>
                <a:ext uri="{FF2B5EF4-FFF2-40B4-BE49-F238E27FC236}">
                  <a16:creationId xmlns:a16="http://schemas.microsoft.com/office/drawing/2014/main" id="{CEC693DE-2E00-4E62-882D-EB5B9C7635EE}"/>
                </a:ext>
              </a:extLst>
            </p:cNvPr>
            <p:cNvPicPr>
              <a:picLocks noChangeAspect="1"/>
            </p:cNvPicPr>
            <p:nvPr/>
          </p:nvPicPr>
          <p:blipFill>
            <a:blip r:embed="rId30">
              <a:extLst>
                <a:ext uri="{28A0092B-C50C-407E-A947-70E740481C1C}">
                  <a14:useLocalDpi xmlns:a14="http://schemas.microsoft.com/office/drawing/2010/main" val="0"/>
                </a:ext>
              </a:extLst>
            </a:blip>
            <a:srcRect/>
            <a:stretch>
              <a:fillRect/>
            </a:stretch>
          </p:blipFill>
          <p:spPr bwMode="auto">
            <a:xfrm>
              <a:off x="9031999" y="5154894"/>
              <a:ext cx="148615" cy="148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26" name="Group 425">
            <a:extLst>
              <a:ext uri="{FF2B5EF4-FFF2-40B4-BE49-F238E27FC236}">
                <a16:creationId xmlns:a16="http://schemas.microsoft.com/office/drawing/2014/main" id="{E1B9B134-2321-4891-B17C-15991C8E37EC}"/>
              </a:ext>
            </a:extLst>
          </p:cNvPr>
          <p:cNvGrpSpPr/>
          <p:nvPr/>
        </p:nvGrpSpPr>
        <p:grpSpPr>
          <a:xfrm>
            <a:off x="8692376" y="5067279"/>
            <a:ext cx="1316736" cy="366747"/>
            <a:chOff x="8985201" y="5396737"/>
            <a:chExt cx="1316736" cy="366747"/>
          </a:xfrm>
        </p:grpSpPr>
        <p:sp>
          <p:nvSpPr>
            <p:cNvPr id="427" name="Rectangle 426">
              <a:hlinkClick r:id="rId31" tooltip="Transparent data encryption helps protect against the threat of malicious activity by performing real-time encryption and decryption of the database, associated backups, and transaction log files at rest without requiring changes to the application"/>
              <a:extLst>
                <a:ext uri="{FF2B5EF4-FFF2-40B4-BE49-F238E27FC236}">
                  <a16:creationId xmlns:a16="http://schemas.microsoft.com/office/drawing/2014/main" id="{8DA36C12-35FC-4034-B8B5-1545C11A7ECE}"/>
                </a:ext>
              </a:extLst>
            </p:cNvPr>
            <p:cNvSpPr/>
            <p:nvPr/>
          </p:nvSpPr>
          <p:spPr>
            <a:xfrm>
              <a:off x="8985201" y="5396737"/>
              <a:ext cx="1316736" cy="366747"/>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900" b="0" i="0" u="none" strike="noStrike" kern="1200" cap="none" spc="0" normalizeH="0" baseline="0" noProof="0">
                  <a:ln>
                    <a:noFill/>
                  </a:ln>
                  <a:solidFill>
                    <a:srgbClr val="0078D7"/>
                  </a:solidFill>
                  <a:effectLst/>
                  <a:uLnTx/>
                  <a:uFillTx/>
                  <a:latin typeface="Segoe UI" panose="020B0502040204020203" pitchFamily="34" charset="0"/>
                  <a:ea typeface="+mn-ea"/>
                  <a:cs typeface="Segoe UI" panose="020B0502040204020203" pitchFamily="34" charset="0"/>
                </a:rPr>
                <a:t>SQL Encryption &amp;</a:t>
              </a:r>
              <a:br>
                <a:rPr kumimoji="0" lang="en-US" altLang="en-US" sz="900" b="0" i="0" u="none" strike="noStrike" kern="1200" cap="none" spc="0" normalizeH="0" baseline="0" noProof="0">
                  <a:ln>
                    <a:noFill/>
                  </a:ln>
                  <a:solidFill>
                    <a:srgbClr val="0078D7"/>
                  </a:solidFill>
                  <a:effectLst/>
                  <a:uLnTx/>
                  <a:uFillTx/>
                  <a:latin typeface="Segoe UI" panose="020B0502040204020203" pitchFamily="34" charset="0"/>
                  <a:ea typeface="+mn-ea"/>
                  <a:cs typeface="Segoe UI" panose="020B0502040204020203" pitchFamily="34" charset="0"/>
                </a:rPr>
              </a:br>
              <a:r>
                <a:rPr kumimoji="0" lang="en-US" altLang="en-US" sz="900" b="0" i="0" u="none" strike="noStrike" kern="1200" cap="none" spc="0" normalizeH="0" baseline="0" noProof="0">
                  <a:ln>
                    <a:noFill/>
                  </a:ln>
                  <a:solidFill>
                    <a:srgbClr val="0078D7"/>
                  </a:solidFill>
                  <a:effectLst/>
                  <a:uLnTx/>
                  <a:uFillTx/>
                  <a:latin typeface="Segoe UI" panose="020B0502040204020203" pitchFamily="34" charset="0"/>
                  <a:ea typeface="+mn-ea"/>
                  <a:cs typeface="Segoe UI" panose="020B0502040204020203" pitchFamily="34" charset="0"/>
                </a:rPr>
                <a:t> Data Masking</a:t>
              </a:r>
            </a:p>
          </p:txBody>
        </p:sp>
        <p:pic>
          <p:nvPicPr>
            <p:cNvPr id="428" name="Picture 171">
              <a:extLst>
                <a:ext uri="{FF2B5EF4-FFF2-40B4-BE49-F238E27FC236}">
                  <a16:creationId xmlns:a16="http://schemas.microsoft.com/office/drawing/2014/main" id="{D37AF609-A026-435E-B719-3C5549FFF8A9}"/>
                </a:ext>
              </a:extLst>
            </p:cNvPr>
            <p:cNvPicPr>
              <a:picLocks noChangeAspect="1"/>
            </p:cNvPicPr>
            <p:nvPr/>
          </p:nvPicPr>
          <p:blipFill>
            <a:blip r:embed="rId30">
              <a:extLst>
                <a:ext uri="{28A0092B-C50C-407E-A947-70E740481C1C}">
                  <a14:useLocalDpi xmlns:a14="http://schemas.microsoft.com/office/drawing/2010/main" val="0"/>
                </a:ext>
              </a:extLst>
            </a:blip>
            <a:srcRect/>
            <a:stretch>
              <a:fillRect/>
            </a:stretch>
          </p:blipFill>
          <p:spPr bwMode="auto">
            <a:xfrm>
              <a:off x="9038293" y="5516946"/>
              <a:ext cx="148615" cy="148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29" name="Group 428">
            <a:extLst>
              <a:ext uri="{FF2B5EF4-FFF2-40B4-BE49-F238E27FC236}">
                <a16:creationId xmlns:a16="http://schemas.microsoft.com/office/drawing/2014/main" id="{AED4CA6A-842B-476B-8FB3-198B1921DD44}"/>
              </a:ext>
            </a:extLst>
          </p:cNvPr>
          <p:cNvGrpSpPr/>
          <p:nvPr/>
        </p:nvGrpSpPr>
        <p:grpSpPr>
          <a:xfrm>
            <a:off x="8682733" y="2538391"/>
            <a:ext cx="1316736" cy="237744"/>
            <a:chOff x="10884763" y="2153770"/>
            <a:chExt cx="1211600" cy="226950"/>
          </a:xfrm>
          <a:solidFill>
            <a:schemeClr val="bg1"/>
          </a:solidFill>
        </p:grpSpPr>
        <p:sp>
          <p:nvSpPr>
            <p:cNvPr id="430" name="Rectangle 429">
              <a:hlinkClick r:id="rId32" tooltip="Office 365 DLP capabilities including Outlook Policy Tips, rule application via Exchange Transport rules, automatic protection via SharePoint location, and more. "/>
              <a:extLst>
                <a:ext uri="{FF2B5EF4-FFF2-40B4-BE49-F238E27FC236}">
                  <a16:creationId xmlns:a16="http://schemas.microsoft.com/office/drawing/2014/main" id="{AB76C081-A8F4-4B84-BFDC-38989ABDE034}"/>
                </a:ext>
              </a:extLst>
            </p:cNvPr>
            <p:cNvSpPr/>
            <p:nvPr/>
          </p:nvSpPr>
          <p:spPr>
            <a:xfrm>
              <a:off x="10884763" y="2153770"/>
              <a:ext cx="1211600" cy="226950"/>
            </a:xfrm>
            <a:prstGeom prst="rect">
              <a:avLst/>
            </a:prstGeom>
            <a:grp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37744"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Office 365 DLP</a:t>
              </a:r>
            </a:p>
          </p:txBody>
        </p:sp>
        <p:pic>
          <p:nvPicPr>
            <p:cNvPr id="431" name="Picture 430">
              <a:extLst>
                <a:ext uri="{FF2B5EF4-FFF2-40B4-BE49-F238E27FC236}">
                  <a16:creationId xmlns:a16="http://schemas.microsoft.com/office/drawing/2014/main" id="{DDE7BB76-4854-4E0D-B844-C6223D7DB67B}"/>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949739" y="2194746"/>
              <a:ext cx="116904" cy="138531"/>
            </a:xfrm>
            <a:prstGeom prst="rect">
              <a:avLst/>
            </a:prstGeom>
            <a:grpFill/>
          </p:spPr>
        </p:pic>
      </p:grpSp>
      <p:grpSp>
        <p:nvGrpSpPr>
          <p:cNvPr id="432" name="Group 431">
            <a:extLst>
              <a:ext uri="{FF2B5EF4-FFF2-40B4-BE49-F238E27FC236}">
                <a16:creationId xmlns:a16="http://schemas.microsoft.com/office/drawing/2014/main" id="{7B62BA9A-C2B8-466F-AC5A-2405D3F4A975}"/>
              </a:ext>
            </a:extLst>
          </p:cNvPr>
          <p:cNvGrpSpPr/>
          <p:nvPr/>
        </p:nvGrpSpPr>
        <p:grpSpPr>
          <a:xfrm>
            <a:off x="8900794" y="4467543"/>
            <a:ext cx="1017768" cy="174551"/>
            <a:chOff x="10868759" y="4110794"/>
            <a:chExt cx="1017768" cy="174551"/>
          </a:xfrm>
        </p:grpSpPr>
        <p:grpSp>
          <p:nvGrpSpPr>
            <p:cNvPr id="433" name="Group 432">
              <a:extLst>
                <a:ext uri="{FF2B5EF4-FFF2-40B4-BE49-F238E27FC236}">
                  <a16:creationId xmlns:a16="http://schemas.microsoft.com/office/drawing/2014/main" id="{6F5BC5E6-281E-4A9E-8589-D48016C77860}"/>
                </a:ext>
              </a:extLst>
            </p:cNvPr>
            <p:cNvGrpSpPr/>
            <p:nvPr/>
          </p:nvGrpSpPr>
          <p:grpSpPr>
            <a:xfrm>
              <a:off x="10868759" y="4110794"/>
              <a:ext cx="1017768" cy="167627"/>
              <a:chOff x="76401" y="2964205"/>
              <a:chExt cx="2261795" cy="372519"/>
            </a:xfrm>
          </p:grpSpPr>
          <p:grpSp>
            <p:nvGrpSpPr>
              <p:cNvPr id="446" name="Group 445">
                <a:extLst>
                  <a:ext uri="{FF2B5EF4-FFF2-40B4-BE49-F238E27FC236}">
                    <a16:creationId xmlns:a16="http://schemas.microsoft.com/office/drawing/2014/main" id="{2CBA006F-771A-41E9-A1BF-CADDEDD46184}"/>
                  </a:ext>
                </a:extLst>
              </p:cNvPr>
              <p:cNvGrpSpPr/>
              <p:nvPr/>
            </p:nvGrpSpPr>
            <p:grpSpPr>
              <a:xfrm>
                <a:off x="76401" y="2964205"/>
                <a:ext cx="1599838" cy="372519"/>
                <a:chOff x="76401" y="2964205"/>
                <a:chExt cx="1599838" cy="372519"/>
              </a:xfrm>
            </p:grpSpPr>
            <p:pic>
              <p:nvPicPr>
                <p:cNvPr id="452" name="Picture 451">
                  <a:hlinkClick r:id="rId33"/>
                  <a:extLst>
                    <a:ext uri="{FF2B5EF4-FFF2-40B4-BE49-F238E27FC236}">
                      <a16:creationId xmlns:a16="http://schemas.microsoft.com/office/drawing/2014/main" id="{9B5DA2BC-5E6B-4924-B13B-C44B10A0C423}"/>
                    </a:ext>
                  </a:extLst>
                </p:cNvPr>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1262356" y="2989082"/>
                  <a:ext cx="413883" cy="311792"/>
                </a:xfrm>
                <a:prstGeom prst="rect">
                  <a:avLst/>
                </a:prstGeom>
              </p:spPr>
            </p:pic>
            <p:grpSp>
              <p:nvGrpSpPr>
                <p:cNvPr id="453" name="Group 452">
                  <a:extLst>
                    <a:ext uri="{FF2B5EF4-FFF2-40B4-BE49-F238E27FC236}">
                      <a16:creationId xmlns:a16="http://schemas.microsoft.com/office/drawing/2014/main" id="{5F4997BA-3228-4E5A-95E0-6E4D019E3C85}"/>
                    </a:ext>
                  </a:extLst>
                </p:cNvPr>
                <p:cNvGrpSpPr/>
                <p:nvPr/>
              </p:nvGrpSpPr>
              <p:grpSpPr>
                <a:xfrm>
                  <a:off x="76401" y="2964205"/>
                  <a:ext cx="1257382" cy="372519"/>
                  <a:chOff x="12053139" y="7366546"/>
                  <a:chExt cx="1934324" cy="573074"/>
                </a:xfrm>
              </p:grpSpPr>
              <p:pic>
                <p:nvPicPr>
                  <p:cNvPr id="454" name="Picture 453">
                    <a:extLst>
                      <a:ext uri="{FF2B5EF4-FFF2-40B4-BE49-F238E27FC236}">
                        <a16:creationId xmlns:a16="http://schemas.microsoft.com/office/drawing/2014/main" id="{89248059-081C-47AA-8162-654C2BBC01E3}"/>
                      </a:ext>
                    </a:extLst>
                  </p:cNvPr>
                  <p:cNvPicPr>
                    <a:picLocks noChangeAspect="1"/>
                  </p:cNvPicPr>
                  <p:nvPr/>
                </p:nvPicPr>
                <p:blipFill rotWithShape="1">
                  <a:blip r:embed="rId35">
                    <a:extLst>
                      <a:ext uri="{28A0092B-C50C-407E-A947-70E740481C1C}">
                        <a14:useLocalDpi xmlns:a14="http://schemas.microsoft.com/office/drawing/2010/main" val="0"/>
                      </a:ext>
                    </a:extLst>
                  </a:blip>
                  <a:srcRect/>
                  <a:stretch/>
                </p:blipFill>
                <p:spPr>
                  <a:xfrm>
                    <a:off x="12520821" y="7366546"/>
                    <a:ext cx="531604" cy="573074"/>
                  </a:xfrm>
                  <a:prstGeom prst="rect">
                    <a:avLst/>
                  </a:prstGeom>
                </p:spPr>
              </p:pic>
              <p:pic>
                <p:nvPicPr>
                  <p:cNvPr id="455" name="Picture 454">
                    <a:extLst>
                      <a:ext uri="{FF2B5EF4-FFF2-40B4-BE49-F238E27FC236}">
                        <a16:creationId xmlns:a16="http://schemas.microsoft.com/office/drawing/2014/main" id="{0AD8D0F1-2C7A-4DD5-B853-697A88B46170}"/>
                      </a:ext>
                    </a:extLst>
                  </p:cNvPr>
                  <p:cNvPicPr>
                    <a:picLocks noChangeAspect="1"/>
                  </p:cNvPicPr>
                  <p:nvPr/>
                </p:nvPicPr>
                <p:blipFill rotWithShape="1">
                  <a:blip r:embed="rId36">
                    <a:extLst>
                      <a:ext uri="{28A0092B-C50C-407E-A947-70E740481C1C}">
                        <a14:useLocalDpi xmlns:a14="http://schemas.microsoft.com/office/drawing/2010/main" val="0"/>
                      </a:ext>
                    </a:extLst>
                  </a:blip>
                  <a:srcRect/>
                  <a:stretch/>
                </p:blipFill>
                <p:spPr>
                  <a:xfrm>
                    <a:off x="12053139" y="7366546"/>
                    <a:ext cx="530661" cy="573074"/>
                  </a:xfrm>
                  <a:prstGeom prst="rect">
                    <a:avLst/>
                  </a:prstGeom>
                </p:spPr>
              </p:pic>
              <p:pic>
                <p:nvPicPr>
                  <p:cNvPr id="456" name="Picture 455">
                    <a:extLst>
                      <a:ext uri="{FF2B5EF4-FFF2-40B4-BE49-F238E27FC236}">
                        <a16:creationId xmlns:a16="http://schemas.microsoft.com/office/drawing/2014/main" id="{36A4A438-160C-4F57-ABA9-2D5277CAC7C4}"/>
                      </a:ext>
                    </a:extLst>
                  </p:cNvPr>
                  <p:cNvPicPr>
                    <a:picLocks noChangeAspect="1"/>
                  </p:cNvPicPr>
                  <p:nvPr/>
                </p:nvPicPr>
                <p:blipFill rotWithShape="1">
                  <a:blip r:embed="rId37">
                    <a:extLst>
                      <a:ext uri="{28A0092B-C50C-407E-A947-70E740481C1C}">
                        <a14:useLocalDpi xmlns:a14="http://schemas.microsoft.com/office/drawing/2010/main" val="0"/>
                      </a:ext>
                    </a:extLst>
                  </a:blip>
                  <a:srcRect/>
                  <a:stretch/>
                </p:blipFill>
                <p:spPr>
                  <a:xfrm>
                    <a:off x="12997286" y="7366546"/>
                    <a:ext cx="522822" cy="573074"/>
                  </a:xfrm>
                  <a:prstGeom prst="rect">
                    <a:avLst/>
                  </a:prstGeom>
                </p:spPr>
              </p:pic>
              <p:pic>
                <p:nvPicPr>
                  <p:cNvPr id="457" name="Picture 456">
                    <a:extLst>
                      <a:ext uri="{FF2B5EF4-FFF2-40B4-BE49-F238E27FC236}">
                        <a16:creationId xmlns:a16="http://schemas.microsoft.com/office/drawing/2014/main" id="{A6766CD1-9925-4BDB-9177-72632E700609}"/>
                      </a:ext>
                    </a:extLst>
                  </p:cNvPr>
                  <p:cNvPicPr>
                    <a:picLocks noChangeAspect="1"/>
                  </p:cNvPicPr>
                  <p:nvPr/>
                </p:nvPicPr>
                <p:blipFill rotWithShape="1">
                  <a:blip r:embed="rId38">
                    <a:extLst>
                      <a:ext uri="{28A0092B-C50C-407E-A947-70E740481C1C}">
                        <a14:useLocalDpi xmlns:a14="http://schemas.microsoft.com/office/drawing/2010/main" val="0"/>
                      </a:ext>
                    </a:extLst>
                  </a:blip>
                  <a:srcRect/>
                  <a:stretch/>
                </p:blipFill>
                <p:spPr>
                  <a:xfrm>
                    <a:off x="13465910" y="7366546"/>
                    <a:ext cx="521553" cy="573074"/>
                  </a:xfrm>
                  <a:prstGeom prst="rect">
                    <a:avLst/>
                  </a:prstGeom>
                </p:spPr>
              </p:pic>
            </p:grpSp>
          </p:grpSp>
          <p:grpSp>
            <p:nvGrpSpPr>
              <p:cNvPr id="447" name="Group 446">
                <a:extLst>
                  <a:ext uri="{FF2B5EF4-FFF2-40B4-BE49-F238E27FC236}">
                    <a16:creationId xmlns:a16="http://schemas.microsoft.com/office/drawing/2014/main" id="{104D35B4-C2D2-49D3-8CB3-68B45CFFB695}"/>
                  </a:ext>
                </a:extLst>
              </p:cNvPr>
              <p:cNvGrpSpPr/>
              <p:nvPr/>
            </p:nvGrpSpPr>
            <p:grpSpPr>
              <a:xfrm>
                <a:off x="2008682" y="3185912"/>
                <a:ext cx="329514" cy="79848"/>
                <a:chOff x="6660452" y="3094221"/>
                <a:chExt cx="188672" cy="45719"/>
              </a:xfrm>
            </p:grpSpPr>
            <p:sp>
              <p:nvSpPr>
                <p:cNvPr id="449" name="Oval 448">
                  <a:extLst>
                    <a:ext uri="{FF2B5EF4-FFF2-40B4-BE49-F238E27FC236}">
                      <a16:creationId xmlns:a16="http://schemas.microsoft.com/office/drawing/2014/main" id="{33F80069-EC6E-4F77-9D72-901E08D647DE}"/>
                    </a:ext>
                  </a:extLst>
                </p:cNvPr>
                <p:cNvSpPr/>
                <p:nvPr/>
              </p:nvSpPr>
              <p:spPr bwMode="auto">
                <a:xfrm>
                  <a:off x="6660452" y="3094221"/>
                  <a:ext cx="45720" cy="45719"/>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r"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450" name="Oval 449">
                  <a:extLst>
                    <a:ext uri="{FF2B5EF4-FFF2-40B4-BE49-F238E27FC236}">
                      <a16:creationId xmlns:a16="http://schemas.microsoft.com/office/drawing/2014/main" id="{C985AB52-3E16-4370-BECF-111FCC991737}"/>
                    </a:ext>
                  </a:extLst>
                </p:cNvPr>
                <p:cNvSpPr/>
                <p:nvPr/>
              </p:nvSpPr>
              <p:spPr bwMode="auto">
                <a:xfrm>
                  <a:off x="6731928" y="3094221"/>
                  <a:ext cx="45720" cy="45719"/>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r"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451" name="Oval 450">
                  <a:extLst>
                    <a:ext uri="{FF2B5EF4-FFF2-40B4-BE49-F238E27FC236}">
                      <a16:creationId xmlns:a16="http://schemas.microsoft.com/office/drawing/2014/main" id="{F7719C2D-BCC3-4AD3-95FE-35E45ACF557C}"/>
                    </a:ext>
                  </a:extLst>
                </p:cNvPr>
                <p:cNvSpPr/>
                <p:nvPr/>
              </p:nvSpPr>
              <p:spPr bwMode="auto">
                <a:xfrm>
                  <a:off x="6803404" y="3094221"/>
                  <a:ext cx="45720" cy="45719"/>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r"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pic>
            <p:nvPicPr>
              <p:cNvPr id="448" name="Picture 447">
                <a:hlinkClick r:id="rId39"/>
                <a:extLst>
                  <a:ext uri="{FF2B5EF4-FFF2-40B4-BE49-F238E27FC236}">
                    <a16:creationId xmlns:a16="http://schemas.microsoft.com/office/drawing/2014/main" id="{17166133-804B-46FE-904C-E72A5D9469CE}"/>
                  </a:ext>
                </a:extLst>
              </p:cNvPr>
              <p:cNvPicPr>
                <a:picLocks noChangeAspect="1"/>
              </p:cNvPicPr>
              <p:nvPr/>
            </p:nvPicPr>
            <p:blipFill>
              <a:blip r:embed="rId40">
                <a:extLst>
                  <a:ext uri="{28A0092B-C50C-407E-A947-70E740481C1C}">
                    <a14:useLocalDpi xmlns:a14="http://schemas.microsoft.com/office/drawing/2010/main" val="0"/>
                  </a:ext>
                </a:extLst>
              </a:blip>
              <a:stretch>
                <a:fillRect/>
              </a:stretch>
            </p:blipFill>
            <p:spPr>
              <a:xfrm>
                <a:off x="1670366" y="3017516"/>
                <a:ext cx="252081" cy="252081"/>
              </a:xfrm>
              <a:prstGeom prst="rect">
                <a:avLst/>
              </a:prstGeom>
            </p:spPr>
          </p:pic>
        </p:grpSp>
        <p:grpSp>
          <p:nvGrpSpPr>
            <p:cNvPr id="434" name="Group 433">
              <a:extLst>
                <a:ext uri="{FF2B5EF4-FFF2-40B4-BE49-F238E27FC236}">
                  <a16:creationId xmlns:a16="http://schemas.microsoft.com/office/drawing/2014/main" id="{E95B28E2-BAB3-429C-A188-14DD468744B0}"/>
                </a:ext>
              </a:extLst>
            </p:cNvPr>
            <p:cNvGrpSpPr/>
            <p:nvPr/>
          </p:nvGrpSpPr>
          <p:grpSpPr bwMode="black">
            <a:xfrm>
              <a:off x="11508873" y="4239626"/>
              <a:ext cx="75077" cy="45719"/>
              <a:chOff x="10387012" y="4179358"/>
              <a:chExt cx="974726" cy="593725"/>
            </a:xfrm>
            <a:solidFill>
              <a:schemeClr val="tx1"/>
            </a:solidFill>
          </p:grpSpPr>
          <p:sp>
            <p:nvSpPr>
              <p:cNvPr id="441" name="Freeform 26">
                <a:extLst>
                  <a:ext uri="{FF2B5EF4-FFF2-40B4-BE49-F238E27FC236}">
                    <a16:creationId xmlns:a16="http://schemas.microsoft.com/office/drawing/2014/main" id="{EC75553C-B756-47E1-BFC7-6827656FB68B}"/>
                  </a:ext>
                </a:extLst>
              </p:cNvPr>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42" name="Freeform 27">
                <a:extLst>
                  <a:ext uri="{FF2B5EF4-FFF2-40B4-BE49-F238E27FC236}">
                    <a16:creationId xmlns:a16="http://schemas.microsoft.com/office/drawing/2014/main" id="{14B79CD0-3A15-4982-9EBD-6B1E6E369F4B}"/>
                  </a:ext>
                </a:extLst>
              </p:cNvPr>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43" name="Freeform 28">
                <a:extLst>
                  <a:ext uri="{FF2B5EF4-FFF2-40B4-BE49-F238E27FC236}">
                    <a16:creationId xmlns:a16="http://schemas.microsoft.com/office/drawing/2014/main" id="{42B65D42-81D3-4669-BECF-B3386D3DA569}"/>
                  </a:ext>
                </a:extLst>
              </p:cNvPr>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44" name="Freeform 29">
                <a:extLst>
                  <a:ext uri="{FF2B5EF4-FFF2-40B4-BE49-F238E27FC236}">
                    <a16:creationId xmlns:a16="http://schemas.microsoft.com/office/drawing/2014/main" id="{DB116D4F-A86B-4238-A9C6-5747C05B43A9}"/>
                  </a:ext>
                </a:extLst>
              </p:cNvPr>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45" name="Freeform 30">
                <a:extLst>
                  <a:ext uri="{FF2B5EF4-FFF2-40B4-BE49-F238E27FC236}">
                    <a16:creationId xmlns:a16="http://schemas.microsoft.com/office/drawing/2014/main" id="{1B7386EC-1A9E-4A3C-857A-977B4152CAF6}"/>
                  </a:ext>
                </a:extLst>
              </p:cNvPr>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grpSp>
          <p:nvGrpSpPr>
            <p:cNvPr id="435" name="Group 434">
              <a:extLst>
                <a:ext uri="{FF2B5EF4-FFF2-40B4-BE49-F238E27FC236}">
                  <a16:creationId xmlns:a16="http://schemas.microsoft.com/office/drawing/2014/main" id="{72360254-D815-4DD5-B20F-FBFBC4360B1B}"/>
                </a:ext>
              </a:extLst>
            </p:cNvPr>
            <p:cNvGrpSpPr/>
            <p:nvPr/>
          </p:nvGrpSpPr>
          <p:grpSpPr bwMode="black">
            <a:xfrm>
              <a:off x="11638296" y="4235799"/>
              <a:ext cx="75077" cy="45719"/>
              <a:chOff x="10387012" y="4179358"/>
              <a:chExt cx="974726" cy="593725"/>
            </a:xfrm>
            <a:solidFill>
              <a:schemeClr val="tx1"/>
            </a:solidFill>
          </p:grpSpPr>
          <p:sp>
            <p:nvSpPr>
              <p:cNvPr id="436" name="Freeform 26">
                <a:extLst>
                  <a:ext uri="{FF2B5EF4-FFF2-40B4-BE49-F238E27FC236}">
                    <a16:creationId xmlns:a16="http://schemas.microsoft.com/office/drawing/2014/main" id="{43E971B2-CE20-4717-8338-630B5AEFD172}"/>
                  </a:ext>
                </a:extLst>
              </p:cNvPr>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37" name="Freeform 27">
                <a:extLst>
                  <a:ext uri="{FF2B5EF4-FFF2-40B4-BE49-F238E27FC236}">
                    <a16:creationId xmlns:a16="http://schemas.microsoft.com/office/drawing/2014/main" id="{B28FF8D2-0B63-439A-8561-1E73359FFAF7}"/>
                  </a:ext>
                </a:extLst>
              </p:cNvPr>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38" name="Freeform 28">
                <a:extLst>
                  <a:ext uri="{FF2B5EF4-FFF2-40B4-BE49-F238E27FC236}">
                    <a16:creationId xmlns:a16="http://schemas.microsoft.com/office/drawing/2014/main" id="{7F39FA69-9BBD-4E6E-9C6B-D645FC47E99B}"/>
                  </a:ext>
                </a:extLst>
              </p:cNvPr>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39" name="Freeform 29">
                <a:extLst>
                  <a:ext uri="{FF2B5EF4-FFF2-40B4-BE49-F238E27FC236}">
                    <a16:creationId xmlns:a16="http://schemas.microsoft.com/office/drawing/2014/main" id="{220EDCF2-4BE6-45F2-907F-D02824DD316C}"/>
                  </a:ext>
                </a:extLst>
              </p:cNvPr>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40" name="Freeform 30">
                <a:extLst>
                  <a:ext uri="{FF2B5EF4-FFF2-40B4-BE49-F238E27FC236}">
                    <a16:creationId xmlns:a16="http://schemas.microsoft.com/office/drawing/2014/main" id="{E2431020-1C4F-4634-A60A-4117FAA6308B}"/>
                  </a:ext>
                </a:extLst>
              </p:cNvPr>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grpSp>
      <p:grpSp>
        <p:nvGrpSpPr>
          <p:cNvPr id="461" name="Group 460">
            <a:extLst>
              <a:ext uri="{FF2B5EF4-FFF2-40B4-BE49-F238E27FC236}">
                <a16:creationId xmlns:a16="http://schemas.microsoft.com/office/drawing/2014/main" id="{325B9E10-4B03-43F0-BBB3-2EA2A45A8643}"/>
              </a:ext>
            </a:extLst>
          </p:cNvPr>
          <p:cNvGrpSpPr/>
          <p:nvPr/>
        </p:nvGrpSpPr>
        <p:grpSpPr>
          <a:xfrm>
            <a:off x="8689374" y="5793903"/>
            <a:ext cx="1316736" cy="226665"/>
            <a:chOff x="8958123" y="5771232"/>
            <a:chExt cx="1499616" cy="226665"/>
          </a:xfrm>
          <a:solidFill>
            <a:schemeClr val="bg2"/>
          </a:solidFill>
        </p:grpSpPr>
        <p:sp>
          <p:nvSpPr>
            <p:cNvPr id="462" name="Rectangle 461">
              <a:extLst>
                <a:ext uri="{FF2B5EF4-FFF2-40B4-BE49-F238E27FC236}">
                  <a16:creationId xmlns:a16="http://schemas.microsoft.com/office/drawing/2014/main" id="{830A174F-9E95-463B-98AC-F9DC8339745C}"/>
                </a:ext>
              </a:extLst>
            </p:cNvPr>
            <p:cNvSpPr/>
            <p:nvPr/>
          </p:nvSpPr>
          <p:spPr>
            <a:xfrm>
              <a:off x="8958123" y="5771232"/>
              <a:ext cx="1499616" cy="226665"/>
            </a:xfrm>
            <a:prstGeom prst="rect">
              <a:avLst/>
            </a:prstGeom>
            <a:solidFill>
              <a:schemeClr val="bg1">
                <a:lumMod val="95000"/>
              </a:schemeClr>
            </a:solidFill>
            <a:ln w="14224">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lIns="137160" rIns="45720" rtlCol="0" anchor="ctr">
              <a:spAutoFit/>
            </a:bodyPr>
            <a:lstStyle/>
            <a:p>
              <a:pPr marL="115888" marR="0" lvl="0" indent="0" algn="l" defTabSz="914400" rtl="0" eaLnBrk="1" fontAlgn="auto" latinLnBrk="0" hangingPunct="1">
                <a:lnSpc>
                  <a:spcPct val="97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Endpoint DLP</a:t>
              </a:r>
            </a:p>
          </p:txBody>
        </p:sp>
        <p:sp>
          <p:nvSpPr>
            <p:cNvPr id="463" name="Commitments_EC4D">
              <a:extLst>
                <a:ext uri="{FF2B5EF4-FFF2-40B4-BE49-F238E27FC236}">
                  <a16:creationId xmlns:a16="http://schemas.microsoft.com/office/drawing/2014/main" id="{867E86FF-1DB0-4664-9661-56B30FAB2EB7}"/>
                </a:ext>
              </a:extLst>
            </p:cNvPr>
            <p:cNvSpPr>
              <a:spLocks noChangeAspect="1" noEditPoints="1"/>
            </p:cNvSpPr>
            <p:nvPr/>
          </p:nvSpPr>
          <p:spPr bwMode="auto">
            <a:xfrm>
              <a:off x="9028318" y="5842573"/>
              <a:ext cx="117028" cy="109728"/>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grpFill/>
            <a:ln w="9525" cap="sq">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cxnSp>
        <p:nvCxnSpPr>
          <p:cNvPr id="464" name="Straight Connector 463">
            <a:extLst>
              <a:ext uri="{FF2B5EF4-FFF2-40B4-BE49-F238E27FC236}">
                <a16:creationId xmlns:a16="http://schemas.microsoft.com/office/drawing/2014/main" id="{D9533742-4E0B-4909-A9BF-99A597B3A293}"/>
              </a:ext>
            </a:extLst>
          </p:cNvPr>
          <p:cNvCxnSpPr>
            <a:cxnSpLocks/>
          </p:cNvCxnSpPr>
          <p:nvPr/>
        </p:nvCxnSpPr>
        <p:spPr>
          <a:xfrm>
            <a:off x="8588057" y="1768315"/>
            <a:ext cx="0" cy="4106004"/>
          </a:xfrm>
          <a:prstGeom prst="line">
            <a:avLst/>
          </a:prstGeom>
          <a:ln w="1905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83" name="Rectangle 482">
            <a:extLst>
              <a:ext uri="{FF2B5EF4-FFF2-40B4-BE49-F238E27FC236}">
                <a16:creationId xmlns:a16="http://schemas.microsoft.com/office/drawing/2014/main" id="{683B3E27-5CEA-4665-AE95-53E3E02BE90B}"/>
              </a:ext>
            </a:extLst>
          </p:cNvPr>
          <p:cNvSpPr/>
          <p:nvPr/>
        </p:nvSpPr>
        <p:spPr>
          <a:xfrm>
            <a:off x="8502616" y="103218"/>
            <a:ext cx="3500414" cy="257763"/>
          </a:xfrm>
          <a:prstGeom prst="rect">
            <a:avLst/>
          </a:prstGeom>
          <a:solidFill>
            <a:schemeClr val="bg1">
              <a:lumMod val="50000"/>
            </a:schemeClr>
          </a:solidFill>
        </p:spPr>
        <p:txBody>
          <a:bodyPr wrap="square"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75" b="1" i="0" u="none" strike="noStrike" kern="1200" cap="none" spc="0" normalizeH="0" baseline="0" noProof="0">
                <a:ln>
                  <a:noFill/>
                </a:ln>
                <a:gradFill>
                  <a:gsLst>
                    <a:gs pos="0">
                      <a:srgbClr val="FFFFFF"/>
                    </a:gs>
                    <a:gs pos="100000">
                      <a:srgbClr val="FFFFFF"/>
                    </a:gs>
                  </a:gsLst>
                  <a:lin ang="5400000" scaled="1"/>
                </a:gradFill>
                <a:effectLst/>
                <a:uLnTx/>
                <a:uFillTx/>
                <a:latin typeface="Segoe"/>
                <a:ea typeface="+mn-ea"/>
                <a:cs typeface="+mn-cs"/>
              </a:rPr>
              <a:t>Software as a Service</a:t>
            </a:r>
          </a:p>
        </p:txBody>
      </p:sp>
      <p:cxnSp>
        <p:nvCxnSpPr>
          <p:cNvPr id="487" name="Straight Connector 486">
            <a:extLst>
              <a:ext uri="{FF2B5EF4-FFF2-40B4-BE49-F238E27FC236}">
                <a16:creationId xmlns:a16="http://schemas.microsoft.com/office/drawing/2014/main" id="{8E4028AD-7AE7-4FA5-9E61-2778447C655F}"/>
              </a:ext>
            </a:extLst>
          </p:cNvPr>
          <p:cNvCxnSpPr>
            <a:cxnSpLocks/>
          </p:cNvCxnSpPr>
          <p:nvPr/>
        </p:nvCxnSpPr>
        <p:spPr>
          <a:xfrm>
            <a:off x="8655991" y="621517"/>
            <a:ext cx="0" cy="449704"/>
          </a:xfrm>
          <a:prstGeom prst="line">
            <a:avLst/>
          </a:prstGeom>
          <a:ln w="19050">
            <a:solidFill>
              <a:srgbClr val="F94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5" name="Straight Connector 244">
            <a:extLst>
              <a:ext uri="{FF2B5EF4-FFF2-40B4-BE49-F238E27FC236}">
                <a16:creationId xmlns:a16="http://schemas.microsoft.com/office/drawing/2014/main" id="{3250C5BD-3B69-43E0-AE71-1ED74D97D373}"/>
              </a:ext>
            </a:extLst>
          </p:cNvPr>
          <p:cNvCxnSpPr>
            <a:cxnSpLocks/>
          </p:cNvCxnSpPr>
          <p:nvPr/>
        </p:nvCxnSpPr>
        <p:spPr>
          <a:xfrm>
            <a:off x="9040779" y="2061662"/>
            <a:ext cx="1399809" cy="0"/>
          </a:xfrm>
          <a:prstGeom prst="line">
            <a:avLst/>
          </a:prstGeom>
          <a:ln w="19050">
            <a:solidFill>
              <a:srgbClr val="5C2D9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469" name="Group 468">
            <a:extLst>
              <a:ext uri="{FF2B5EF4-FFF2-40B4-BE49-F238E27FC236}">
                <a16:creationId xmlns:a16="http://schemas.microsoft.com/office/drawing/2014/main" id="{455D9C41-65A3-473E-B529-C6FE2BDA939F}"/>
              </a:ext>
            </a:extLst>
          </p:cNvPr>
          <p:cNvGrpSpPr/>
          <p:nvPr/>
        </p:nvGrpSpPr>
        <p:grpSpPr>
          <a:xfrm>
            <a:off x="10381255" y="1941123"/>
            <a:ext cx="1428482" cy="241077"/>
            <a:chOff x="9721483" y="1816015"/>
            <a:chExt cx="1428482" cy="241077"/>
          </a:xfrm>
        </p:grpSpPr>
        <p:sp>
          <p:nvSpPr>
            <p:cNvPr id="470" name="Rectangle 469">
              <a:hlinkClick r:id="rId41" tooltip="Provdes simple ways to help secure resources in the cloud and on-premises using configurable policy for device integrity, multi-factor authentication, detection of stolen and phished credentials, and more."/>
              <a:extLst>
                <a:ext uri="{FF2B5EF4-FFF2-40B4-BE49-F238E27FC236}">
                  <a16:creationId xmlns:a16="http://schemas.microsoft.com/office/drawing/2014/main" id="{C0A35AAB-245E-44BA-B88E-D9B13D1F5A89}"/>
                </a:ext>
              </a:extLst>
            </p:cNvPr>
            <p:cNvSpPr/>
            <p:nvPr/>
          </p:nvSpPr>
          <p:spPr>
            <a:xfrm>
              <a:off x="9721483" y="1816015"/>
              <a:ext cx="1428482" cy="241077"/>
            </a:xfrm>
            <a:prstGeom prst="rect">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576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Conditional Access</a:t>
              </a:r>
            </a:p>
          </p:txBody>
        </p:sp>
        <p:pic>
          <p:nvPicPr>
            <p:cNvPr id="471" name="Picture 470">
              <a:extLst>
                <a:ext uri="{FF2B5EF4-FFF2-40B4-BE49-F238E27FC236}">
                  <a16:creationId xmlns:a16="http://schemas.microsoft.com/office/drawing/2014/main" id="{4C76129A-676D-4825-A7F0-E69DB440144B}"/>
                </a:ext>
              </a:extLst>
            </p:cNvPr>
            <p:cNvPicPr>
              <a:picLocks noChangeAspect="1"/>
            </p:cNvPicPr>
            <p:nvPr/>
          </p:nvPicPr>
          <p:blipFill rotWithShape="1">
            <a:blip r:embed="rId42"/>
            <a:srcRect l="22948" t="1" b="1811"/>
            <a:stretch/>
          </p:blipFill>
          <p:spPr>
            <a:xfrm flipV="1">
              <a:off x="9764127" y="1889446"/>
              <a:ext cx="268951" cy="108569"/>
            </a:xfrm>
            <a:prstGeom prst="rect">
              <a:avLst/>
            </a:prstGeom>
          </p:spPr>
        </p:pic>
      </p:grpSp>
      <p:sp>
        <p:nvSpPr>
          <p:cNvPr id="16" name="Rectangle 15">
            <a:extLst>
              <a:ext uri="{FF2B5EF4-FFF2-40B4-BE49-F238E27FC236}">
                <a16:creationId xmlns:a16="http://schemas.microsoft.com/office/drawing/2014/main" id="{43FC34BC-F941-4950-8D08-91E9B1A87610}"/>
              </a:ext>
            </a:extLst>
          </p:cNvPr>
          <p:cNvSpPr/>
          <p:nvPr/>
        </p:nvSpPr>
        <p:spPr bwMode="auto">
          <a:xfrm>
            <a:off x="6595327" y="3001954"/>
            <a:ext cx="1627632" cy="3175387"/>
          </a:xfrm>
          <a:prstGeom prst="rect">
            <a:avLst/>
          </a:prstGeom>
          <a:solidFill>
            <a:schemeClr val="bg1"/>
          </a:solidFill>
          <a:ln>
            <a:noFill/>
            <a:headEnd type="none" w="med" len="med"/>
            <a:tailEnd type="none" w="med" len="med"/>
          </a:ln>
          <a:effectLst>
            <a:outerShdw blurRad="127000" dist="254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7" name="Rectangle 96">
            <a:hlinkClick r:id="rId43" tooltip="Azure Security Center provides critical security hygiene issue detection and remediation (no additional charge) as well as threat detection to monitor for advanced and emerging threats across a hybrid environment (cloud + on premises) "/>
            <a:extLst>
              <a:ext uri="{FF2B5EF4-FFF2-40B4-BE49-F238E27FC236}">
                <a16:creationId xmlns:a16="http://schemas.microsoft.com/office/drawing/2014/main" id="{3E4B678D-9BB9-445E-AEED-FE1F10067B9A}"/>
              </a:ext>
            </a:extLst>
          </p:cNvPr>
          <p:cNvSpPr/>
          <p:nvPr/>
        </p:nvSpPr>
        <p:spPr>
          <a:xfrm>
            <a:off x="6846868" y="3075593"/>
            <a:ext cx="1322358" cy="2498896"/>
          </a:xfrm>
          <a:prstGeom prst="rect">
            <a:avLst/>
          </a:prstGeom>
          <a:noFill/>
          <a:ln w="14224">
            <a:noFill/>
          </a:ln>
        </p:spPr>
        <p:style>
          <a:lnRef idx="2">
            <a:schemeClr val="accent1">
              <a:shade val="50000"/>
            </a:schemeClr>
          </a:lnRef>
          <a:fillRef idx="1">
            <a:schemeClr val="accent1"/>
          </a:fillRef>
          <a:effectRef idx="0">
            <a:schemeClr val="accent1"/>
          </a:effectRef>
          <a:fontRef idx="minor">
            <a:schemeClr val="lt1"/>
          </a:fontRef>
        </p:style>
        <p:txBody>
          <a:bodyPr lIns="274320" rtlCol="0" anchor="t" anchorCtr="0">
            <a:noAutofit/>
          </a:bodyPr>
          <a:lstStyle/>
          <a:p>
            <a:pPr marL="0" marR="0" lvl="0" indent="0" algn="l" defTabSz="914400" rtl="0" eaLnBrk="1" fontAlgn="auto" latinLnBrk="0" hangingPunct="1">
              <a:lnSpc>
                <a:spcPct val="97000"/>
              </a:lnSpc>
              <a:spcBef>
                <a:spcPts val="0"/>
              </a:spcBef>
              <a:spcAft>
                <a:spcPts val="300"/>
              </a:spcAft>
              <a:buClrTx/>
              <a:buSzTx/>
              <a:buFontTx/>
              <a:buNone/>
              <a:tabLst/>
              <a:defRPr/>
            </a:pPr>
            <a:endPar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98" name="Rectangle 97">
            <a:hlinkClick r:id="rId44" tooltip="Azure Key Vault enables you to encrypt keys and small secrets like passwords using keys stored in hardware security modules (HSMs)."/>
            <a:extLst>
              <a:ext uri="{FF2B5EF4-FFF2-40B4-BE49-F238E27FC236}">
                <a16:creationId xmlns:a16="http://schemas.microsoft.com/office/drawing/2014/main" id="{A3B8550D-2DB7-40D7-B7D2-21A4CAD5C8EC}"/>
              </a:ext>
            </a:extLst>
          </p:cNvPr>
          <p:cNvSpPr/>
          <p:nvPr/>
        </p:nvSpPr>
        <p:spPr>
          <a:xfrm>
            <a:off x="6824045" y="3795338"/>
            <a:ext cx="1328356" cy="219445"/>
          </a:xfrm>
          <a:prstGeom prst="rect">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Key Vault</a:t>
            </a:r>
          </a:p>
        </p:txBody>
      </p:sp>
      <p:pic>
        <p:nvPicPr>
          <p:cNvPr id="99" name="Picture 98">
            <a:extLst>
              <a:ext uri="{FF2B5EF4-FFF2-40B4-BE49-F238E27FC236}">
                <a16:creationId xmlns:a16="http://schemas.microsoft.com/office/drawing/2014/main" id="{27564F04-F98A-49DB-A1E6-BE18E4FD944B}"/>
              </a:ext>
            </a:extLst>
          </p:cNvPr>
          <p:cNvPicPr>
            <a:picLocks noChangeAspect="1"/>
          </p:cNvPicPr>
          <p:nvPr/>
        </p:nvPicPr>
        <p:blipFill>
          <a:blip r:embed="rId45">
            <a:extLst>
              <a:ext uri="{28A0092B-C50C-407E-A947-70E740481C1C}">
                <a14:useLocalDpi xmlns:a14="http://schemas.microsoft.com/office/drawing/2010/main" val="0"/>
              </a:ext>
            </a:extLst>
          </a:blip>
          <a:stretch>
            <a:fillRect/>
          </a:stretch>
        </p:blipFill>
        <p:spPr>
          <a:xfrm>
            <a:off x="6898514" y="3849849"/>
            <a:ext cx="126336" cy="126336"/>
          </a:xfrm>
          <a:prstGeom prst="rect">
            <a:avLst/>
          </a:prstGeom>
        </p:spPr>
      </p:pic>
      <p:sp>
        <p:nvSpPr>
          <p:cNvPr id="100" name="Rectangle 99">
            <a:hlinkClick r:id="rId46" tooltip="A network security group (NSG) contains a list of access control list (ACL) rules that allow or deny network traffic to your VM instances in a Virtual Network. "/>
            <a:extLst>
              <a:ext uri="{FF2B5EF4-FFF2-40B4-BE49-F238E27FC236}">
                <a16:creationId xmlns:a16="http://schemas.microsoft.com/office/drawing/2014/main" id="{02997D06-1450-4E50-80CD-7FE91A9446C9}"/>
              </a:ext>
            </a:extLst>
          </p:cNvPr>
          <p:cNvSpPr/>
          <p:nvPr/>
        </p:nvSpPr>
        <p:spPr>
          <a:xfrm>
            <a:off x="6824045" y="4454308"/>
            <a:ext cx="1328356" cy="322253"/>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900" b="0" i="0" u="none" strike="noStrike" kern="1200" cap="none" spc="0" normalizeH="0" baseline="0" noProof="0">
                <a:ln>
                  <a:noFill/>
                </a:ln>
                <a:gradFill>
                  <a:gsLst>
                    <a:gs pos="0">
                      <a:srgbClr val="0078D7"/>
                    </a:gs>
                    <a:gs pos="100000">
                      <a:srgbClr val="0078D7"/>
                    </a:gs>
                  </a:gsLst>
                  <a:lin ang="5400000" scaled="1"/>
                </a:gradFill>
                <a:effectLst/>
                <a:uLnTx/>
                <a:uFillTx/>
                <a:latin typeface="Segoe UI" panose="020B0502040204020203" pitchFamily="34" charset="0"/>
                <a:ea typeface="+mn-ea"/>
                <a:cs typeface="Segoe UI" panose="020B0502040204020203" pitchFamily="34" charset="0"/>
              </a:rPr>
              <a:t>Network Security Groups</a:t>
            </a:r>
          </a:p>
        </p:txBody>
      </p:sp>
      <p:sp>
        <p:nvSpPr>
          <p:cNvPr id="103" name="Rectangle 102">
            <a:hlinkClick r:id="rId29" tooltip="Azure Application Gateway provides application-level routing and load balancing services that let you build a scalable and highly-available web front end in Azure. "/>
            <a:extLst>
              <a:ext uri="{FF2B5EF4-FFF2-40B4-BE49-F238E27FC236}">
                <a16:creationId xmlns:a16="http://schemas.microsoft.com/office/drawing/2014/main" id="{93288A76-0F88-4155-A0C4-1009831C3593}"/>
              </a:ext>
            </a:extLst>
          </p:cNvPr>
          <p:cNvSpPr/>
          <p:nvPr/>
        </p:nvSpPr>
        <p:spPr>
          <a:xfrm>
            <a:off x="6824045" y="4014995"/>
            <a:ext cx="1328356" cy="219445"/>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App Gateway</a:t>
            </a:r>
          </a:p>
        </p:txBody>
      </p:sp>
      <p:pic>
        <p:nvPicPr>
          <p:cNvPr id="104" name="Picture 103" descr="A picture containing text&#10;&#10;Description generated with high confidence">
            <a:extLst>
              <a:ext uri="{FF2B5EF4-FFF2-40B4-BE49-F238E27FC236}">
                <a16:creationId xmlns:a16="http://schemas.microsoft.com/office/drawing/2014/main" id="{E366301C-9FDD-402D-B4F8-48DCD9D5E79A}"/>
              </a:ext>
            </a:extLst>
          </p:cNvPr>
          <p:cNvPicPr>
            <a:picLocks noChangeAspect="1"/>
          </p:cNvPicPr>
          <p:nvPr/>
        </p:nvPicPr>
        <p:blipFill rotWithShape="1">
          <a:blip r:embed="rId47">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a:xfrm>
            <a:off x="6877525" y="4054444"/>
            <a:ext cx="168314" cy="165488"/>
          </a:xfrm>
          <a:prstGeom prst="rect">
            <a:avLst/>
          </a:prstGeom>
        </p:spPr>
      </p:pic>
      <p:sp>
        <p:nvSpPr>
          <p:cNvPr id="105" name="Rectangle 104">
            <a:hlinkClick r:id="rId48" tooltip="Free real-time protection capability that helps identify and remove viruses, spyware, and other malicious software, with configurable alerts when known malicious or unwanted software attempts to install itself or run on your Azure systems."/>
            <a:extLst>
              <a:ext uri="{FF2B5EF4-FFF2-40B4-BE49-F238E27FC236}">
                <a16:creationId xmlns:a16="http://schemas.microsoft.com/office/drawing/2014/main" id="{7168FD92-C0D5-4B85-9D31-3BF1F2F138EE}"/>
              </a:ext>
            </a:extLst>
          </p:cNvPr>
          <p:cNvSpPr/>
          <p:nvPr/>
        </p:nvSpPr>
        <p:spPr>
          <a:xfrm>
            <a:off x="6824045" y="4234652"/>
            <a:ext cx="1328356" cy="219445"/>
          </a:xfrm>
          <a:prstGeom prst="rect">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900" b="0" i="0" u="none" strike="noStrike" kern="1200" cap="none" spc="0" normalizeH="0" baseline="0" noProof="0">
                <a:ln>
                  <a:noFill/>
                </a:ln>
                <a:gradFill>
                  <a:gsLst>
                    <a:gs pos="0">
                      <a:srgbClr val="0078D7"/>
                    </a:gs>
                    <a:gs pos="100000">
                      <a:srgbClr val="0078D7"/>
                    </a:gs>
                  </a:gsLst>
                  <a:lin ang="5400000" scaled="1"/>
                </a:gradFill>
                <a:effectLst/>
                <a:uLnTx/>
                <a:uFillTx/>
                <a:latin typeface="Segoe UI" panose="020B0502040204020203" pitchFamily="34" charset="0"/>
                <a:ea typeface="+mn-ea"/>
                <a:cs typeface="Segoe UI" panose="020B0502040204020203" pitchFamily="34" charset="0"/>
              </a:rPr>
              <a:t>Azure Antimalware</a:t>
            </a:r>
          </a:p>
        </p:txBody>
      </p:sp>
      <p:grpSp>
        <p:nvGrpSpPr>
          <p:cNvPr id="106" name="Group 105">
            <a:extLst>
              <a:ext uri="{FF2B5EF4-FFF2-40B4-BE49-F238E27FC236}">
                <a16:creationId xmlns:a16="http://schemas.microsoft.com/office/drawing/2014/main" id="{EE647438-C196-4974-A91D-CFA8079699F1}"/>
              </a:ext>
            </a:extLst>
          </p:cNvPr>
          <p:cNvGrpSpPr/>
          <p:nvPr/>
        </p:nvGrpSpPr>
        <p:grpSpPr>
          <a:xfrm>
            <a:off x="6889790" y="4270632"/>
            <a:ext cx="143785" cy="139115"/>
            <a:chOff x="7418198" y="4292156"/>
            <a:chExt cx="173353" cy="167723"/>
          </a:xfrm>
        </p:grpSpPr>
        <p:sp>
          <p:nvSpPr>
            <p:cNvPr id="108" name="Rectangle: Rounded Corners 107">
              <a:extLst>
                <a:ext uri="{FF2B5EF4-FFF2-40B4-BE49-F238E27FC236}">
                  <a16:creationId xmlns:a16="http://schemas.microsoft.com/office/drawing/2014/main" id="{B4DCD47C-0D64-4E6D-813C-693813D978E3}"/>
                </a:ext>
              </a:extLst>
            </p:cNvPr>
            <p:cNvSpPr/>
            <p:nvPr/>
          </p:nvSpPr>
          <p:spPr>
            <a:xfrm>
              <a:off x="7418198" y="4292156"/>
              <a:ext cx="173353" cy="167723"/>
            </a:xfrm>
            <a:prstGeom prst="roundRect">
              <a:avLst/>
            </a:prstGeom>
            <a:solidFill>
              <a:srgbClr val="0079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9" name="Picture 108">
              <a:extLst>
                <a:ext uri="{FF2B5EF4-FFF2-40B4-BE49-F238E27FC236}">
                  <a16:creationId xmlns:a16="http://schemas.microsoft.com/office/drawing/2014/main" id="{59D06D6E-4995-4C86-A622-DEC8F06A0051}"/>
                </a:ext>
              </a:extLst>
            </p:cNvPr>
            <p:cNvPicPr>
              <a:picLocks noChangeAspect="1"/>
            </p:cNvPicPr>
            <p:nvPr/>
          </p:nvPicPr>
          <p:blipFill>
            <a:blip r:embed="rId49">
              <a:biLevel thresh="25000"/>
              <a:extLst>
                <a:ext uri="{28A0092B-C50C-407E-A947-70E740481C1C}">
                  <a14:useLocalDpi xmlns:a14="http://schemas.microsoft.com/office/drawing/2010/main" val="0"/>
                </a:ext>
              </a:extLst>
            </a:blip>
            <a:stretch>
              <a:fillRect/>
            </a:stretch>
          </p:blipFill>
          <p:spPr>
            <a:xfrm>
              <a:off x="7435114" y="4303810"/>
              <a:ext cx="134671" cy="149402"/>
            </a:xfrm>
            <a:prstGeom prst="rect">
              <a:avLst/>
            </a:prstGeom>
          </p:spPr>
        </p:pic>
      </p:grpSp>
      <p:pic>
        <p:nvPicPr>
          <p:cNvPr id="107" name="Picture 106">
            <a:extLst>
              <a:ext uri="{FF2B5EF4-FFF2-40B4-BE49-F238E27FC236}">
                <a16:creationId xmlns:a16="http://schemas.microsoft.com/office/drawing/2014/main" id="{2EF74B27-1735-4A8F-9B1B-5EB96F46BA01}"/>
              </a:ext>
            </a:extLst>
          </p:cNvPr>
          <p:cNvPicPr>
            <a:picLocks noChangeAspect="1"/>
          </p:cNvPicPr>
          <p:nvPr/>
        </p:nvPicPr>
        <p:blipFill>
          <a:blip r:embed="rId50">
            <a:clrChange>
              <a:clrFrom>
                <a:srgbClr val="FFFFFF"/>
              </a:clrFrom>
              <a:clrTo>
                <a:srgbClr val="FFFFFF">
                  <a:alpha val="0"/>
                </a:srgbClr>
              </a:clrTo>
            </a:clrChange>
          </a:blip>
          <a:stretch>
            <a:fillRect/>
          </a:stretch>
        </p:blipFill>
        <p:spPr>
          <a:xfrm>
            <a:off x="6646548" y="3493510"/>
            <a:ext cx="167209" cy="143337"/>
          </a:xfrm>
          <a:prstGeom prst="rect">
            <a:avLst/>
          </a:prstGeom>
          <a:ln w="14224">
            <a:noFill/>
          </a:ln>
        </p:spPr>
      </p:pic>
      <p:sp>
        <p:nvSpPr>
          <p:cNvPr id="129" name="Rectangle 128">
            <a:hlinkClick r:id="rId31" tooltip="Transparent data encryption helps protect against the threat of malicious activity by performing real-time encryption and decryption of the database, associated backups, and transaction log files at rest without requiring changes to the application"/>
            <a:extLst>
              <a:ext uri="{FF2B5EF4-FFF2-40B4-BE49-F238E27FC236}">
                <a16:creationId xmlns:a16="http://schemas.microsoft.com/office/drawing/2014/main" id="{2F04358E-1E28-417C-9BCA-FCBB4421872D}"/>
              </a:ext>
            </a:extLst>
          </p:cNvPr>
          <p:cNvSpPr/>
          <p:nvPr/>
        </p:nvSpPr>
        <p:spPr>
          <a:xfrm>
            <a:off x="8689997" y="5428750"/>
            <a:ext cx="1321497" cy="292205"/>
          </a:xfrm>
          <a:prstGeom prst="rect">
            <a:avLst/>
          </a:prstGeom>
          <a:solidFill>
            <a:schemeClr val="bg1">
              <a:lumMod val="95000"/>
            </a:schemeClr>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SQL Info Protection</a:t>
            </a:r>
          </a:p>
        </p:txBody>
      </p:sp>
      <p:sp>
        <p:nvSpPr>
          <p:cNvPr id="131" name="Rectangle 130">
            <a:hlinkClick r:id="rId51" tooltip="In additional to encryption of all disks in the Azure fabric, you can also encrypt storage blobs, Windows VM disks, and Linux VM Disks"/>
            <a:extLst>
              <a:ext uri="{FF2B5EF4-FFF2-40B4-BE49-F238E27FC236}">
                <a16:creationId xmlns:a16="http://schemas.microsoft.com/office/drawing/2014/main" id="{6C661EED-3EAF-4976-9C26-A755475706E3}"/>
              </a:ext>
            </a:extLst>
          </p:cNvPr>
          <p:cNvSpPr/>
          <p:nvPr/>
        </p:nvSpPr>
        <p:spPr>
          <a:xfrm>
            <a:off x="6825583" y="5121383"/>
            <a:ext cx="1328356" cy="356616"/>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900" b="0" i="0" u="none" strike="noStrike" kern="1200" cap="none" spc="0" normalizeH="0" baseline="0" noProof="0">
                <a:ln>
                  <a:noFill/>
                </a:ln>
                <a:gradFill>
                  <a:gsLst>
                    <a:gs pos="0">
                      <a:srgbClr val="0078D7"/>
                    </a:gs>
                    <a:gs pos="100000">
                      <a:srgbClr val="0078D7"/>
                    </a:gs>
                  </a:gsLst>
                  <a:lin ang="5400000" scaled="1"/>
                </a:gradFill>
                <a:effectLst/>
                <a:uLnTx/>
                <a:uFillTx/>
                <a:latin typeface="Segoe UI" panose="020B0502040204020203" pitchFamily="34" charset="0"/>
                <a:ea typeface="+mn-ea"/>
                <a:cs typeface="Segoe UI" panose="020B0502040204020203" pitchFamily="34" charset="0"/>
              </a:rPr>
              <a:t>Disk &amp; Storage Encryption</a:t>
            </a:r>
          </a:p>
        </p:txBody>
      </p:sp>
      <p:sp>
        <p:nvSpPr>
          <p:cNvPr id="132" name="Rectangle 131">
            <a:hlinkClick r:id="rId52" tooltip="Microsoft protects Azure customers against DDoS attacks using the same global scale ntework defenses as we do our own online properties such as XBOX, Office 365, and Bing"/>
            <a:extLst>
              <a:ext uri="{FF2B5EF4-FFF2-40B4-BE49-F238E27FC236}">
                <a16:creationId xmlns:a16="http://schemas.microsoft.com/office/drawing/2014/main" id="{24AA6736-30B3-474F-A68B-5A198D7C53FD}"/>
              </a:ext>
            </a:extLst>
          </p:cNvPr>
          <p:cNvSpPr/>
          <p:nvPr/>
        </p:nvSpPr>
        <p:spPr>
          <a:xfrm>
            <a:off x="6823845" y="5673800"/>
            <a:ext cx="1328356" cy="356616"/>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900" b="0" i="0" u="none" strike="noStrike" kern="1200" cap="none" spc="0" normalizeH="0" baseline="0" noProof="0">
                <a:ln>
                  <a:noFill/>
                </a:ln>
                <a:gradFill>
                  <a:gsLst>
                    <a:gs pos="0">
                      <a:srgbClr val="0078D7"/>
                    </a:gs>
                    <a:gs pos="100000">
                      <a:srgbClr val="0078D7"/>
                    </a:gs>
                  </a:gsLst>
                  <a:lin ang="5400000" scaled="1"/>
                </a:gradFill>
                <a:effectLst/>
                <a:uLnTx/>
                <a:uFillTx/>
                <a:latin typeface="Segoe UI" panose="020B0502040204020203" pitchFamily="34" charset="0"/>
                <a:ea typeface="+mn-ea"/>
                <a:cs typeface="Segoe UI" panose="020B0502040204020203" pitchFamily="34" charset="0"/>
              </a:rPr>
              <a:t>DDoS attack </a:t>
            </a:r>
            <a:r>
              <a:rPr kumimoji="0" lang="en-US" altLang="en-US" sz="900" b="0" i="0" u="none" strike="noStrike" kern="1200" cap="none" spc="0" normalizeH="0" baseline="0" noProof="0" err="1">
                <a:ln>
                  <a:noFill/>
                </a:ln>
                <a:gradFill>
                  <a:gsLst>
                    <a:gs pos="0">
                      <a:srgbClr val="0078D7"/>
                    </a:gs>
                    <a:gs pos="100000">
                      <a:srgbClr val="0078D7"/>
                    </a:gs>
                  </a:gsLst>
                  <a:lin ang="5400000" scaled="1"/>
                </a:gradFill>
                <a:effectLst/>
                <a:uLnTx/>
                <a:uFillTx/>
                <a:latin typeface="Segoe UI" panose="020B0502040204020203" pitchFamily="34" charset="0"/>
                <a:ea typeface="+mn-ea"/>
                <a:cs typeface="Segoe UI" panose="020B0502040204020203" pitchFamily="34" charset="0"/>
              </a:rPr>
              <a:t>Mitigation</a:t>
            </a:r>
            <a:r>
              <a:rPr kumimoji="0" lang="en-US" altLang="en-US" sz="900" b="0" i="0" u="none" strike="noStrike" kern="1200" cap="none" spc="0" normalizeH="0" baseline="0" noProof="0" err="1">
                <a:ln>
                  <a:noFill/>
                </a:ln>
                <a:solidFill>
                  <a:srgbClr val="505050"/>
                </a:solidFill>
                <a:effectLst/>
                <a:uLnTx/>
                <a:uFillTx/>
                <a:latin typeface="Segoe UI" panose="020B0502040204020203" pitchFamily="34" charset="0"/>
                <a:ea typeface="+mn-ea"/>
                <a:cs typeface="Segoe UI" panose="020B0502040204020203" pitchFamily="34" charset="0"/>
              </a:rPr>
              <a:t>+Monitor</a:t>
            </a:r>
            <a:endParaRPr kumimoji="0" lang="en-US" altLang="en-US" sz="900" b="0" i="0" u="none" strike="noStrike" kern="1200" cap="none" spc="0" normalizeH="0" baseline="0" noProof="0">
              <a:ln>
                <a:noFill/>
              </a:ln>
              <a:solidFill>
                <a:srgbClr val="505050"/>
              </a:solidFill>
              <a:effectLst/>
              <a:highlight>
                <a:srgbClr val="FFFF00"/>
              </a:highlight>
              <a:uLnTx/>
              <a:uFillTx/>
              <a:latin typeface="Segoe UI" panose="020B0502040204020203" pitchFamily="34" charset="0"/>
              <a:ea typeface="+mn-ea"/>
              <a:cs typeface="Segoe UI" panose="020B0502040204020203" pitchFamily="34" charset="0"/>
            </a:endParaRPr>
          </a:p>
        </p:txBody>
      </p:sp>
      <p:sp>
        <p:nvSpPr>
          <p:cNvPr id="134" name="Rectangle 133">
            <a:hlinkClick r:id="rId53" tooltip="Protection against disasters &amp; ransomware attacks with simple and reliable cloud integrated backup as a service. Site Recovery can protect Hyper-V, VMware and physical servers and you can use Azure or your secondary datacenter as your recovery site"/>
            <a:extLst>
              <a:ext uri="{FF2B5EF4-FFF2-40B4-BE49-F238E27FC236}">
                <a16:creationId xmlns:a16="http://schemas.microsoft.com/office/drawing/2014/main" id="{6C0F1C9C-66B0-4D4F-90EA-44EEDDDAD6D7}"/>
              </a:ext>
            </a:extLst>
          </p:cNvPr>
          <p:cNvSpPr/>
          <p:nvPr/>
        </p:nvSpPr>
        <p:spPr>
          <a:xfrm>
            <a:off x="6824045" y="4774835"/>
            <a:ext cx="1328356" cy="344706"/>
          </a:xfrm>
          <a:prstGeom prst="rect">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900" b="0" i="0" u="none" strike="noStrike" kern="1200" cap="none" spc="0" normalizeH="0" baseline="0" noProof="0">
                <a:ln>
                  <a:noFill/>
                </a:ln>
                <a:gradFill>
                  <a:gsLst>
                    <a:gs pos="0">
                      <a:srgbClr val="0078D7"/>
                    </a:gs>
                    <a:gs pos="100000">
                      <a:srgbClr val="0078D7"/>
                    </a:gs>
                  </a:gsLst>
                  <a:lin ang="5400000" scaled="1"/>
                </a:gradFill>
                <a:effectLst/>
                <a:uLnTx/>
                <a:uFillTx/>
                <a:latin typeface="Segoe UI" panose="020B0502040204020203" pitchFamily="34" charset="0"/>
                <a:ea typeface="+mn-ea"/>
                <a:cs typeface="Segoe UI" panose="020B0502040204020203" pitchFamily="34" charset="0"/>
              </a:rPr>
              <a:t>Backup &amp; Site Recovery</a:t>
            </a:r>
          </a:p>
        </p:txBody>
      </p:sp>
      <p:sp>
        <p:nvSpPr>
          <p:cNvPr id="365" name="Rectangle 364">
            <a:hlinkClick r:id="rId25" tooltip="The Enhanced Security Administrative Environment (ESAE) provides a highly secure administration environment for AD administrators (Tier 0) and PAWs. ESAE architectural approach at http://aka.ms/esae"/>
            <a:extLst>
              <a:ext uri="{FF2B5EF4-FFF2-40B4-BE49-F238E27FC236}">
                <a16:creationId xmlns:a16="http://schemas.microsoft.com/office/drawing/2014/main" id="{DC5F2479-200F-49C1-9644-BB640F0C70EF}"/>
              </a:ext>
            </a:extLst>
          </p:cNvPr>
          <p:cNvSpPr/>
          <p:nvPr/>
        </p:nvSpPr>
        <p:spPr>
          <a:xfrm>
            <a:off x="10499008" y="5116379"/>
            <a:ext cx="1314328" cy="210312"/>
          </a:xfrm>
          <a:prstGeom prst="rect">
            <a:avLst/>
          </a:prstGeom>
          <a:noFill/>
          <a:ln w="14224">
            <a:no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ESAE Admin Forest</a:t>
            </a:r>
          </a:p>
        </p:txBody>
      </p:sp>
      <p:sp>
        <p:nvSpPr>
          <p:cNvPr id="497" name="Rectangle 496">
            <a:hlinkClick r:id="rId54" tooltip="Privileged Access Workstation (PAW) provide a dedicated workstation operating system to isolate sensitive tasks and accounts (such as administration of Active Directory, Azure, Office 365, etc.)"/>
            <a:extLst>
              <a:ext uri="{FF2B5EF4-FFF2-40B4-BE49-F238E27FC236}">
                <a16:creationId xmlns:a16="http://schemas.microsoft.com/office/drawing/2014/main" id="{BB16238B-7335-4D04-860C-07354E2DA1EB}"/>
              </a:ext>
            </a:extLst>
          </p:cNvPr>
          <p:cNvSpPr/>
          <p:nvPr/>
        </p:nvSpPr>
        <p:spPr>
          <a:xfrm>
            <a:off x="2831312" y="5158408"/>
            <a:ext cx="2430474" cy="119392"/>
          </a:xfrm>
          <a:prstGeom prst="rect">
            <a:avLst/>
          </a:prstGeom>
          <a:noFill/>
          <a:ln w="14224">
            <a:noFill/>
            <a:prstDash val="solid"/>
          </a:ln>
        </p:spPr>
        <p:style>
          <a:lnRef idx="2">
            <a:schemeClr val="accent1">
              <a:shade val="50000"/>
            </a:schemeClr>
          </a:lnRef>
          <a:fillRef idx="1">
            <a:schemeClr val="accent1"/>
          </a:fillRef>
          <a:effectRef idx="0">
            <a:schemeClr val="accent1"/>
          </a:effectRef>
          <a:fontRef idx="minor">
            <a:schemeClr val="lt1"/>
          </a:fontRef>
        </p:style>
        <p:txBody>
          <a:bodyPr lIns="45720" tIns="0" rIns="45720" bIns="0" rtlCol="0" anchor="t" anchorCtr="0">
            <a:noAutofit/>
          </a:bodyPr>
          <a:lstStyle/>
          <a:p>
            <a:pPr marL="114300" marR="0" lvl="0" indent="0" algn="l" defTabSz="914400" rtl="0" eaLnBrk="1" fontAlgn="auto" latinLnBrk="0" hangingPunct="1">
              <a:lnSpc>
                <a:spcPct val="97000"/>
              </a:lnSpc>
              <a:spcBef>
                <a:spcPts val="0"/>
              </a:spcBef>
              <a:spcAft>
                <a:spcPts val="0"/>
              </a:spcAft>
              <a:buClrTx/>
              <a:buSzTx/>
              <a:buFontTx/>
              <a:buNone/>
              <a:tabLst/>
              <a:defRPr/>
            </a:pPr>
            <a:r>
              <a:rPr kumimoji="0" lang="en-US" sz="800" b="1" i="0" u="none" strike="noStrike" kern="1200" cap="none" spc="0" normalizeH="0" baseline="0" noProof="0">
                <a:ln>
                  <a:noFill/>
                </a:ln>
                <a:gradFill>
                  <a:gsLst>
                    <a:gs pos="0">
                      <a:srgbClr val="D41123"/>
                    </a:gs>
                    <a:gs pos="100000">
                      <a:srgbClr val="D41123"/>
                    </a:gs>
                  </a:gsLst>
                  <a:lin ang="5400000" scaled="1"/>
                </a:gradFill>
                <a:effectLst/>
                <a:uLnTx/>
                <a:uFillTx/>
                <a:latin typeface="Segoe UI" panose="020B0502040204020203" pitchFamily="34" charset="0"/>
                <a:ea typeface="+mn-ea"/>
                <a:cs typeface="Segoe UI" panose="020B0502040204020203" pitchFamily="34" charset="0"/>
              </a:rPr>
              <a:t>Privileged Access Workstations (PAWs)</a:t>
            </a:r>
          </a:p>
        </p:txBody>
      </p:sp>
      <p:sp>
        <p:nvSpPr>
          <p:cNvPr id="498" name="Laptop_E770">
            <a:extLst>
              <a:ext uri="{FF2B5EF4-FFF2-40B4-BE49-F238E27FC236}">
                <a16:creationId xmlns:a16="http://schemas.microsoft.com/office/drawing/2014/main" id="{E3D1DD13-DA11-48BB-9944-947005032328}"/>
              </a:ext>
            </a:extLst>
          </p:cNvPr>
          <p:cNvSpPr>
            <a:spLocks noChangeAspect="1" noEditPoints="1"/>
          </p:cNvSpPr>
          <p:nvPr/>
        </p:nvSpPr>
        <p:spPr bwMode="auto">
          <a:xfrm>
            <a:off x="5512435" y="5149524"/>
            <a:ext cx="205552" cy="137160"/>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4224" cap="sq">
            <a:solidFill>
              <a:schemeClr val="accent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99" name="Laptop_E770">
            <a:extLst>
              <a:ext uri="{FF2B5EF4-FFF2-40B4-BE49-F238E27FC236}">
                <a16:creationId xmlns:a16="http://schemas.microsoft.com/office/drawing/2014/main" id="{A443010F-368B-4AD3-83FC-AC7917F07956}"/>
              </a:ext>
            </a:extLst>
          </p:cNvPr>
          <p:cNvSpPr>
            <a:spLocks noChangeAspect="1" noEditPoints="1"/>
          </p:cNvSpPr>
          <p:nvPr/>
        </p:nvSpPr>
        <p:spPr bwMode="auto">
          <a:xfrm>
            <a:off x="2489841" y="5149524"/>
            <a:ext cx="205552" cy="137160"/>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4224" cap="sq">
            <a:solidFill>
              <a:schemeClr val="accent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74" name="Rectangle 673">
            <a:extLst>
              <a:ext uri="{FF2B5EF4-FFF2-40B4-BE49-F238E27FC236}">
                <a16:creationId xmlns:a16="http://schemas.microsoft.com/office/drawing/2014/main" id="{BAEFD1F7-2704-46E2-81EB-AFE24783923B}"/>
              </a:ext>
            </a:extLst>
          </p:cNvPr>
          <p:cNvSpPr/>
          <p:nvPr/>
        </p:nvSpPr>
        <p:spPr bwMode="auto">
          <a:xfrm>
            <a:off x="2907396" y="4425394"/>
            <a:ext cx="314436" cy="18433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20" name="Graphic 119">
            <a:extLst>
              <a:ext uri="{FF2B5EF4-FFF2-40B4-BE49-F238E27FC236}">
                <a16:creationId xmlns:a16="http://schemas.microsoft.com/office/drawing/2014/main" id="{C3016580-9B6F-4370-9CDB-00CB1684844F}"/>
              </a:ext>
            </a:extLst>
          </p:cNvPr>
          <p:cNvPicPr>
            <a:picLocks noChangeAspect="1"/>
          </p:cNvPicPr>
          <p:nvPr/>
        </p:nvPicPr>
        <p:blipFill>
          <a:blip r:embed="rId55">
            <a:extLst>
              <a:ext uri="{96DAC541-7B7A-43D3-8B79-37D633B846F1}">
                <asvg:svgBlip xmlns:asvg="http://schemas.microsoft.com/office/drawing/2016/SVG/main" r:embed="rId56"/>
              </a:ext>
            </a:extLst>
          </a:blip>
          <a:stretch>
            <a:fillRect/>
          </a:stretch>
        </p:blipFill>
        <p:spPr>
          <a:xfrm>
            <a:off x="3296121" y="4968297"/>
            <a:ext cx="373956" cy="101989"/>
          </a:xfrm>
          <a:prstGeom prst="rect">
            <a:avLst/>
          </a:prstGeom>
        </p:spPr>
      </p:pic>
      <p:sp>
        <p:nvSpPr>
          <p:cNvPr id="509" name="Rectangle 508">
            <a:extLst>
              <a:ext uri="{FF2B5EF4-FFF2-40B4-BE49-F238E27FC236}">
                <a16:creationId xmlns:a16="http://schemas.microsoft.com/office/drawing/2014/main" id="{763F8F1F-DD93-463D-A3D7-CEFE1007A229}"/>
              </a:ext>
            </a:extLst>
          </p:cNvPr>
          <p:cNvSpPr/>
          <p:nvPr/>
        </p:nvSpPr>
        <p:spPr bwMode="auto">
          <a:xfrm>
            <a:off x="2065128" y="3138626"/>
            <a:ext cx="4197807" cy="923925"/>
          </a:xfrm>
          <a:prstGeom prst="rect">
            <a:avLst/>
          </a:prstGeom>
          <a:noFill/>
          <a:ln w="19050">
            <a:solidFill>
              <a:schemeClr val="tx2"/>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206" name="Group 205">
            <a:extLst>
              <a:ext uri="{FF2B5EF4-FFF2-40B4-BE49-F238E27FC236}">
                <a16:creationId xmlns:a16="http://schemas.microsoft.com/office/drawing/2014/main" id="{8D6212BF-48DF-4188-85D0-21D89B778766}"/>
              </a:ext>
            </a:extLst>
          </p:cNvPr>
          <p:cNvGrpSpPr/>
          <p:nvPr/>
        </p:nvGrpSpPr>
        <p:grpSpPr>
          <a:xfrm>
            <a:off x="5403158" y="3175794"/>
            <a:ext cx="764707" cy="694363"/>
            <a:chOff x="4952873" y="3102396"/>
            <a:chExt cx="764707" cy="694363"/>
          </a:xfrm>
        </p:grpSpPr>
        <p:sp>
          <p:nvSpPr>
            <p:cNvPr id="512" name="Rectangle 511">
              <a:hlinkClick r:id="rId57" tooltip="Azure Marketplace includes many security appliances from leading vendors among the thousands of certified, open source, and community software applications and developer services— all pre-configured for Microsoft Azure. "/>
              <a:extLst>
                <a:ext uri="{FF2B5EF4-FFF2-40B4-BE49-F238E27FC236}">
                  <a16:creationId xmlns:a16="http://schemas.microsoft.com/office/drawing/2014/main" id="{8B48EC0D-E8B2-4822-A0B3-CF690DA80F13}"/>
                </a:ext>
              </a:extLst>
            </p:cNvPr>
            <p:cNvSpPr/>
            <p:nvPr/>
          </p:nvSpPr>
          <p:spPr>
            <a:xfrm>
              <a:off x="4952873" y="3102396"/>
              <a:ext cx="764707" cy="694363"/>
            </a:xfrm>
            <a:prstGeom prst="rect">
              <a:avLst/>
            </a:prstGeom>
            <a:solidFill>
              <a:schemeClr val="bg1"/>
            </a:solidFill>
            <a:ln w="14224">
              <a:solidFill>
                <a:schemeClr val="bg2">
                  <a:lumMod val="9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tIns="18288" rIns="18288"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Security </a:t>
              </a:r>
              <a:br>
                <a:rPr kumimoji="0" lang="en-US" sz="9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br>
              <a:r>
                <a:rPr kumimoji="0" lang="en-US" sz="9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Appliances</a:t>
              </a:r>
            </a:p>
          </p:txBody>
        </p:sp>
        <p:grpSp>
          <p:nvGrpSpPr>
            <p:cNvPr id="515" name="Group 514">
              <a:extLst>
                <a:ext uri="{FF2B5EF4-FFF2-40B4-BE49-F238E27FC236}">
                  <a16:creationId xmlns:a16="http://schemas.microsoft.com/office/drawing/2014/main" id="{AE0522EF-59F8-4201-8B38-AB6774DD8651}"/>
                </a:ext>
              </a:extLst>
            </p:cNvPr>
            <p:cNvGrpSpPr/>
            <p:nvPr/>
          </p:nvGrpSpPr>
          <p:grpSpPr>
            <a:xfrm>
              <a:off x="5030265" y="3420535"/>
              <a:ext cx="627485" cy="363499"/>
              <a:chOff x="6109711" y="3090710"/>
              <a:chExt cx="627485" cy="363499"/>
            </a:xfrm>
          </p:grpSpPr>
          <p:pic>
            <p:nvPicPr>
              <p:cNvPr id="516" name="Picture 515">
                <a:extLst>
                  <a:ext uri="{FF2B5EF4-FFF2-40B4-BE49-F238E27FC236}">
                    <a16:creationId xmlns:a16="http://schemas.microsoft.com/office/drawing/2014/main" id="{E789CB8D-EF79-4F04-AEB9-BB401CAC3B99}"/>
                  </a:ext>
                </a:extLst>
              </p:cNvPr>
              <p:cNvPicPr>
                <a:picLocks noChangeAspect="1"/>
              </p:cNvPicPr>
              <p:nvPr/>
            </p:nvPicPr>
            <p:blipFill>
              <a:blip r:embed="rId58">
                <a:extLst>
                  <a:ext uri="{28A0092B-C50C-407E-A947-70E740481C1C}">
                    <a14:useLocalDpi xmlns:a14="http://schemas.microsoft.com/office/drawing/2010/main" val="0"/>
                  </a:ext>
                </a:extLst>
              </a:blip>
              <a:stretch>
                <a:fillRect/>
              </a:stretch>
            </p:blipFill>
            <p:spPr>
              <a:xfrm>
                <a:off x="6110502" y="3310834"/>
                <a:ext cx="143375" cy="143375"/>
              </a:xfrm>
              <a:prstGeom prst="rect">
                <a:avLst/>
              </a:prstGeom>
            </p:spPr>
          </p:pic>
          <p:pic>
            <p:nvPicPr>
              <p:cNvPr id="517" name="Picture 516">
                <a:extLst>
                  <a:ext uri="{FF2B5EF4-FFF2-40B4-BE49-F238E27FC236}">
                    <a16:creationId xmlns:a16="http://schemas.microsoft.com/office/drawing/2014/main" id="{8DA88A3E-8446-475A-9D4D-5B873018DA5E}"/>
                  </a:ext>
                </a:extLst>
              </p:cNvPr>
              <p:cNvPicPr>
                <a:picLocks noChangeAspect="1"/>
              </p:cNvPicPr>
              <p:nvPr/>
            </p:nvPicPr>
            <p:blipFill>
              <a:blip r:embed="rId59">
                <a:extLst>
                  <a:ext uri="{28A0092B-C50C-407E-A947-70E740481C1C}">
                    <a14:useLocalDpi xmlns:a14="http://schemas.microsoft.com/office/drawing/2010/main" val="0"/>
                  </a:ext>
                </a:extLst>
              </a:blip>
              <a:stretch>
                <a:fillRect/>
              </a:stretch>
            </p:blipFill>
            <p:spPr>
              <a:xfrm>
                <a:off x="6335864" y="3281630"/>
                <a:ext cx="140760" cy="140760"/>
              </a:xfrm>
              <a:prstGeom prst="rect">
                <a:avLst/>
              </a:prstGeom>
            </p:spPr>
          </p:pic>
          <p:pic>
            <p:nvPicPr>
              <p:cNvPr id="518" name="Picture 517">
                <a:extLst>
                  <a:ext uri="{FF2B5EF4-FFF2-40B4-BE49-F238E27FC236}">
                    <a16:creationId xmlns:a16="http://schemas.microsoft.com/office/drawing/2014/main" id="{18542EE9-DBE3-49C2-B25F-1EBC4CF1FE84}"/>
                  </a:ext>
                </a:extLst>
              </p:cNvPr>
              <p:cNvPicPr>
                <a:picLocks noChangeAspect="1"/>
              </p:cNvPicPr>
              <p:nvPr/>
            </p:nvPicPr>
            <p:blipFill>
              <a:blip r:embed="rId60">
                <a:extLst>
                  <a:ext uri="{28A0092B-C50C-407E-A947-70E740481C1C}">
                    <a14:useLocalDpi xmlns:a14="http://schemas.microsoft.com/office/drawing/2010/main" val="0"/>
                  </a:ext>
                </a:extLst>
              </a:blip>
              <a:stretch>
                <a:fillRect/>
              </a:stretch>
            </p:blipFill>
            <p:spPr>
              <a:xfrm>
                <a:off x="6109711" y="3096167"/>
                <a:ext cx="144712" cy="144712"/>
              </a:xfrm>
              <a:prstGeom prst="rect">
                <a:avLst/>
              </a:prstGeom>
            </p:spPr>
          </p:pic>
          <p:pic>
            <p:nvPicPr>
              <p:cNvPr id="519" name="Picture 518">
                <a:extLst>
                  <a:ext uri="{FF2B5EF4-FFF2-40B4-BE49-F238E27FC236}">
                    <a16:creationId xmlns:a16="http://schemas.microsoft.com/office/drawing/2014/main" id="{DFDDEE88-6B06-4C7E-893D-67D5B4CAC215}"/>
                  </a:ext>
                </a:extLst>
              </p:cNvPr>
              <p:cNvPicPr>
                <a:picLocks noChangeAspect="1"/>
              </p:cNvPicPr>
              <p:nvPr/>
            </p:nvPicPr>
            <p:blipFill>
              <a:blip r:embed="rId61">
                <a:extLst>
                  <a:ext uri="{28A0092B-C50C-407E-A947-70E740481C1C}">
                    <a14:useLocalDpi xmlns:a14="http://schemas.microsoft.com/office/drawing/2010/main" val="0"/>
                  </a:ext>
                </a:extLst>
              </a:blip>
              <a:stretch>
                <a:fillRect/>
              </a:stretch>
            </p:blipFill>
            <p:spPr>
              <a:xfrm>
                <a:off x="6325693" y="3090710"/>
                <a:ext cx="143375" cy="143375"/>
              </a:xfrm>
              <a:prstGeom prst="rect">
                <a:avLst/>
              </a:prstGeom>
            </p:spPr>
          </p:pic>
          <p:grpSp>
            <p:nvGrpSpPr>
              <p:cNvPr id="520" name="Group 519">
                <a:extLst>
                  <a:ext uri="{FF2B5EF4-FFF2-40B4-BE49-F238E27FC236}">
                    <a16:creationId xmlns:a16="http://schemas.microsoft.com/office/drawing/2014/main" id="{1D86705C-4908-4323-92FB-7C81F15C9C46}"/>
                  </a:ext>
                </a:extLst>
              </p:cNvPr>
              <p:cNvGrpSpPr/>
              <p:nvPr/>
            </p:nvGrpSpPr>
            <p:grpSpPr>
              <a:xfrm>
                <a:off x="6548524" y="3342843"/>
                <a:ext cx="188672" cy="45740"/>
                <a:chOff x="1287209" y="960836"/>
                <a:chExt cx="418504" cy="101463"/>
              </a:xfrm>
              <a:solidFill>
                <a:schemeClr val="tx1">
                  <a:lumMod val="65000"/>
                  <a:lumOff val="35000"/>
                </a:schemeClr>
              </a:solidFill>
            </p:grpSpPr>
            <p:sp>
              <p:nvSpPr>
                <p:cNvPr id="522" name="Oval 521">
                  <a:extLst>
                    <a:ext uri="{FF2B5EF4-FFF2-40B4-BE49-F238E27FC236}">
                      <a16:creationId xmlns:a16="http://schemas.microsoft.com/office/drawing/2014/main" id="{4DC86AFC-F905-440D-8DA7-C7ABF53D304A}"/>
                    </a:ext>
                  </a:extLst>
                </p:cNvPr>
                <p:cNvSpPr/>
                <p:nvPr/>
              </p:nvSpPr>
              <p:spPr bwMode="auto">
                <a:xfrm>
                  <a:off x="1287209" y="960836"/>
                  <a:ext cx="101414" cy="101414"/>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23" name="Oval 522">
                  <a:extLst>
                    <a:ext uri="{FF2B5EF4-FFF2-40B4-BE49-F238E27FC236}">
                      <a16:creationId xmlns:a16="http://schemas.microsoft.com/office/drawing/2014/main" id="{8EE34B56-4BD7-46FB-B548-1C8FFE495111}"/>
                    </a:ext>
                  </a:extLst>
                </p:cNvPr>
                <p:cNvSpPr/>
                <p:nvPr/>
              </p:nvSpPr>
              <p:spPr bwMode="auto">
                <a:xfrm>
                  <a:off x="1445754" y="960845"/>
                  <a:ext cx="101414" cy="101413"/>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24" name="Oval 523">
                  <a:extLst>
                    <a:ext uri="{FF2B5EF4-FFF2-40B4-BE49-F238E27FC236}">
                      <a16:creationId xmlns:a16="http://schemas.microsoft.com/office/drawing/2014/main" id="{3694CA44-D4AF-4863-8DA4-20BD46436FE0}"/>
                    </a:ext>
                  </a:extLst>
                </p:cNvPr>
                <p:cNvSpPr/>
                <p:nvPr/>
              </p:nvSpPr>
              <p:spPr bwMode="auto">
                <a:xfrm>
                  <a:off x="1604299" y="960883"/>
                  <a:ext cx="101414" cy="101416"/>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521" name="Picture 520">
                <a:extLst>
                  <a:ext uri="{FF2B5EF4-FFF2-40B4-BE49-F238E27FC236}">
                    <a16:creationId xmlns:a16="http://schemas.microsoft.com/office/drawing/2014/main" id="{137DE8CA-6A4A-4865-995B-E2BA11CF575B}"/>
                  </a:ext>
                </a:extLst>
              </p:cNvPr>
              <p:cNvPicPr>
                <a:picLocks noChangeAspect="1"/>
              </p:cNvPicPr>
              <p:nvPr/>
            </p:nvPicPr>
            <p:blipFill>
              <a:blip r:embed="rId62">
                <a:extLst>
                  <a:ext uri="{28A0092B-C50C-407E-A947-70E740481C1C}">
                    <a14:useLocalDpi xmlns:a14="http://schemas.microsoft.com/office/drawing/2010/main" val="0"/>
                  </a:ext>
                </a:extLst>
              </a:blip>
              <a:stretch>
                <a:fillRect/>
              </a:stretch>
            </p:blipFill>
            <p:spPr>
              <a:xfrm>
                <a:off x="6574513" y="3095267"/>
                <a:ext cx="140332" cy="140332"/>
              </a:xfrm>
              <a:prstGeom prst="rect">
                <a:avLst/>
              </a:prstGeom>
            </p:spPr>
          </p:pic>
        </p:grpSp>
      </p:grpSp>
      <p:cxnSp>
        <p:nvCxnSpPr>
          <p:cNvPr id="554" name="Straight Connector 553">
            <a:extLst>
              <a:ext uri="{FF2B5EF4-FFF2-40B4-BE49-F238E27FC236}">
                <a16:creationId xmlns:a16="http://schemas.microsoft.com/office/drawing/2014/main" id="{607C20CD-E699-4687-837C-621A23DE9CE1}"/>
              </a:ext>
            </a:extLst>
          </p:cNvPr>
          <p:cNvCxnSpPr>
            <a:cxnSpLocks/>
          </p:cNvCxnSpPr>
          <p:nvPr/>
        </p:nvCxnSpPr>
        <p:spPr>
          <a:xfrm flipH="1" flipV="1">
            <a:off x="8349353" y="591958"/>
            <a:ext cx="1083" cy="4524421"/>
          </a:xfrm>
          <a:prstGeom prst="line">
            <a:avLst/>
          </a:prstGeom>
          <a:noFill/>
          <a:ln w="14224" cap="sq">
            <a:solidFill>
              <a:schemeClr val="accent6"/>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555" name="Straight Connector 554">
            <a:extLst>
              <a:ext uri="{FF2B5EF4-FFF2-40B4-BE49-F238E27FC236}">
                <a16:creationId xmlns:a16="http://schemas.microsoft.com/office/drawing/2014/main" id="{84CF4A6C-1699-4DBE-B12C-DCFE9D492D2B}"/>
              </a:ext>
            </a:extLst>
          </p:cNvPr>
          <p:cNvCxnSpPr>
            <a:cxnSpLocks/>
          </p:cNvCxnSpPr>
          <p:nvPr/>
        </p:nvCxnSpPr>
        <p:spPr>
          <a:xfrm flipH="1">
            <a:off x="8343975" y="581200"/>
            <a:ext cx="119111" cy="0"/>
          </a:xfrm>
          <a:prstGeom prst="line">
            <a:avLst/>
          </a:prstGeom>
          <a:noFill/>
          <a:ln w="14224" cap="sq">
            <a:solidFill>
              <a:schemeClr val="accent6"/>
            </a:solidFill>
            <a:prstDash val="solid"/>
            <a:miter lim="800000"/>
            <a:headEnd/>
            <a:tailEnd/>
          </a:ln>
          <a:extLst>
            <a:ext uri="{909E8E84-426E-40DD-AFC4-6F175D3DCCD1}">
              <a14:hiddenFill xmlns:a14="http://schemas.microsoft.com/office/drawing/2010/main">
                <a:solidFill>
                  <a:srgbClr val="FFFFFF"/>
                </a:solidFill>
              </a14:hiddenFill>
            </a:ext>
          </a:extLst>
        </p:spPr>
      </p:cxnSp>
      <p:grpSp>
        <p:nvGrpSpPr>
          <p:cNvPr id="10" name="Group 9">
            <a:extLst>
              <a:ext uri="{FF2B5EF4-FFF2-40B4-BE49-F238E27FC236}">
                <a16:creationId xmlns:a16="http://schemas.microsoft.com/office/drawing/2014/main" id="{F7160ACE-7B4C-45EB-9A58-FF0126B35852}"/>
              </a:ext>
            </a:extLst>
          </p:cNvPr>
          <p:cNvGrpSpPr/>
          <p:nvPr/>
        </p:nvGrpSpPr>
        <p:grpSpPr>
          <a:xfrm>
            <a:off x="4366364" y="3547430"/>
            <a:ext cx="370338" cy="327772"/>
            <a:chOff x="4723767" y="3080378"/>
            <a:chExt cx="439858" cy="389301"/>
          </a:xfrm>
        </p:grpSpPr>
        <p:pic>
          <p:nvPicPr>
            <p:cNvPr id="414" name="Picture 413">
              <a:extLst>
                <a:ext uri="{FF2B5EF4-FFF2-40B4-BE49-F238E27FC236}">
                  <a16:creationId xmlns:a16="http://schemas.microsoft.com/office/drawing/2014/main" id="{AC4D97CD-ACA8-4170-8C77-7F9D3EA7DBCE}"/>
                </a:ext>
              </a:extLst>
            </p:cNvPr>
            <p:cNvPicPr>
              <a:picLocks noChangeAspect="1"/>
            </p:cNvPicPr>
            <p:nvPr/>
          </p:nvPicPr>
          <p:blipFill rotWithShape="1">
            <a:blip r:embed="rId63" cstate="print">
              <a:duotone>
                <a:schemeClr val="accent1">
                  <a:shade val="45000"/>
                  <a:satMod val="135000"/>
                </a:schemeClr>
                <a:prstClr val="white"/>
              </a:duotone>
              <a:extLst>
                <a:ext uri="{28A0092B-C50C-407E-A947-70E740481C1C}">
                  <a14:useLocalDpi xmlns:a14="http://schemas.microsoft.com/office/drawing/2010/main" val="0"/>
                </a:ext>
              </a:extLst>
            </a:blip>
            <a:srcRect l="-2"/>
            <a:stretch/>
          </p:blipFill>
          <p:spPr>
            <a:xfrm>
              <a:off x="4908907" y="3123428"/>
              <a:ext cx="216369" cy="164753"/>
            </a:xfrm>
            <a:prstGeom prst="rect">
              <a:avLst/>
            </a:prstGeom>
          </p:spPr>
        </p:pic>
        <p:grpSp>
          <p:nvGrpSpPr>
            <p:cNvPr id="492" name="Group 491">
              <a:extLst>
                <a:ext uri="{FF2B5EF4-FFF2-40B4-BE49-F238E27FC236}">
                  <a16:creationId xmlns:a16="http://schemas.microsoft.com/office/drawing/2014/main" id="{7E096FC3-A8AB-44D7-B8D1-2D794A1DEA11}"/>
                </a:ext>
              </a:extLst>
            </p:cNvPr>
            <p:cNvGrpSpPr/>
            <p:nvPr/>
          </p:nvGrpSpPr>
          <p:grpSpPr>
            <a:xfrm>
              <a:off x="4723767" y="3080378"/>
              <a:ext cx="439858" cy="389301"/>
              <a:chOff x="3131835" y="4047725"/>
              <a:chExt cx="439858" cy="389301"/>
            </a:xfrm>
          </p:grpSpPr>
          <p:grpSp>
            <p:nvGrpSpPr>
              <p:cNvPr id="504" name="Group 503">
                <a:extLst>
                  <a:ext uri="{FF2B5EF4-FFF2-40B4-BE49-F238E27FC236}">
                    <a16:creationId xmlns:a16="http://schemas.microsoft.com/office/drawing/2014/main" id="{603ACBF0-4791-46D1-8877-6BF43FAA0A34}"/>
                  </a:ext>
                </a:extLst>
              </p:cNvPr>
              <p:cNvGrpSpPr/>
              <p:nvPr/>
            </p:nvGrpSpPr>
            <p:grpSpPr>
              <a:xfrm>
                <a:off x="3131835" y="4047725"/>
                <a:ext cx="182560" cy="348911"/>
                <a:chOff x="2136298" y="4226790"/>
                <a:chExt cx="196678" cy="375893"/>
              </a:xfrm>
            </p:grpSpPr>
            <p:sp>
              <p:nvSpPr>
                <p:cNvPr id="526" name="Rectangle 525">
                  <a:extLst>
                    <a:ext uri="{FF2B5EF4-FFF2-40B4-BE49-F238E27FC236}">
                      <a16:creationId xmlns:a16="http://schemas.microsoft.com/office/drawing/2014/main" id="{87EFA601-FD9E-4D5D-8FFD-CBD9B5212D2E}"/>
                    </a:ext>
                  </a:extLst>
                </p:cNvPr>
                <p:cNvSpPr/>
                <p:nvPr/>
              </p:nvSpPr>
              <p:spPr bwMode="auto">
                <a:xfrm>
                  <a:off x="2138191" y="4226790"/>
                  <a:ext cx="194785" cy="375893"/>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27" name="server">
                  <a:extLst>
                    <a:ext uri="{FF2B5EF4-FFF2-40B4-BE49-F238E27FC236}">
                      <a16:creationId xmlns:a16="http://schemas.microsoft.com/office/drawing/2014/main" id="{EDE8AC5B-7EEB-40A1-9A6A-49737AF85755}"/>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511" name="Oval 510">
                <a:extLst>
                  <a:ext uri="{FF2B5EF4-FFF2-40B4-BE49-F238E27FC236}">
                    <a16:creationId xmlns:a16="http://schemas.microsoft.com/office/drawing/2014/main" id="{E669F53A-DF4D-4F6F-8215-054195ECAC18}"/>
                  </a:ext>
                </a:extLst>
              </p:cNvPr>
              <p:cNvSpPr/>
              <p:nvPr/>
            </p:nvSpPr>
            <p:spPr bwMode="auto">
              <a:xfrm>
                <a:off x="3218521" y="4213899"/>
                <a:ext cx="223127" cy="22312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14" name="Picture 513">
                <a:extLst>
                  <a:ext uri="{FF2B5EF4-FFF2-40B4-BE49-F238E27FC236}">
                    <a16:creationId xmlns:a16="http://schemas.microsoft.com/office/drawing/2014/main" id="{5EF35BED-A8F0-46B3-872D-4BA54321A35B}"/>
                  </a:ext>
                </a:extLst>
              </p:cNvPr>
              <p:cNvPicPr>
                <a:picLocks noChangeAspect="1"/>
              </p:cNvPicPr>
              <p:nvPr/>
            </p:nvPicPr>
            <p:blipFill rotWithShape="1">
              <a:blip r:embed="rId64" cstate="email">
                <a:extLst>
                  <a:ext uri="{28A0092B-C50C-407E-A947-70E740481C1C}">
                    <a14:useLocalDpi xmlns:a14="http://schemas.microsoft.com/office/drawing/2010/main"/>
                  </a:ext>
                </a:extLst>
              </a:blip>
              <a:srcRect r="83295"/>
              <a:stretch/>
            </p:blipFill>
            <p:spPr>
              <a:xfrm>
                <a:off x="3414387" y="4255363"/>
                <a:ext cx="157306" cy="137160"/>
              </a:xfrm>
              <a:prstGeom prst="rect">
                <a:avLst/>
              </a:prstGeom>
            </p:spPr>
          </p:pic>
          <p:sp>
            <p:nvSpPr>
              <p:cNvPr id="525" name="Freeform 6">
                <a:extLst>
                  <a:ext uri="{FF2B5EF4-FFF2-40B4-BE49-F238E27FC236}">
                    <a16:creationId xmlns:a16="http://schemas.microsoft.com/office/drawing/2014/main" id="{34A491C2-1FD1-416E-9510-2116BB52E1E4}"/>
                  </a:ext>
                </a:extLst>
              </p:cNvPr>
              <p:cNvSpPr>
                <a:spLocks noEditPoints="1"/>
              </p:cNvSpPr>
              <p:nvPr/>
            </p:nvSpPr>
            <p:spPr bwMode="auto">
              <a:xfrm>
                <a:off x="3256470" y="4258262"/>
                <a:ext cx="135502" cy="13406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06" tIns="146165" rIns="182706" bIns="146165" numCol="1" spcCol="0" rtlCol="0" fromWordArt="0" anchor="t" anchorCtr="0" forceAA="0" compatLnSpc="1">
                <a:prstTxWarp prst="textNoShape">
                  <a:avLst/>
                </a:prstTxWarp>
                <a:noAutofit/>
              </a:bodyPr>
              <a:lstStyle/>
              <a:p>
                <a:pPr marL="0" marR="0" lvl="0" indent="0" algn="ctr" defTabSz="913111" rtl="0" eaLnBrk="1" fontAlgn="base" latinLnBrk="0" hangingPunct="1">
                  <a:lnSpc>
                    <a:spcPct val="90000"/>
                  </a:lnSpc>
                  <a:spcBef>
                    <a:spcPct val="0"/>
                  </a:spcBef>
                  <a:spcAft>
                    <a:spcPct val="0"/>
                  </a:spcAft>
                  <a:buClrTx/>
                  <a:buSzTx/>
                  <a:buFontTx/>
                  <a:buNone/>
                  <a:tabLst/>
                  <a:defRPr/>
                </a:pPr>
                <a:endParaRPr kumimoji="0" lang="en-US" sz="1998" b="0" i="0" u="none" strike="noStrike" kern="1200" cap="none" spc="-50" normalizeH="0" baseline="0" noProof="0">
                  <a:ln>
                    <a:noFill/>
                  </a:ln>
                  <a:gradFill>
                    <a:gsLst>
                      <a:gs pos="1250">
                        <a:srgbClr val="EFEFEF"/>
                      </a:gs>
                      <a:gs pos="10417">
                        <a:srgbClr val="EFEFEF"/>
                      </a:gs>
                    </a:gsLst>
                    <a:lin ang="5400000" scaled="0"/>
                  </a:gradFill>
                  <a:effectLst/>
                  <a:uLnTx/>
                  <a:uFillTx/>
                  <a:latin typeface="Segoe UI Light"/>
                  <a:ea typeface="+mn-ea"/>
                  <a:cs typeface="+mn-cs"/>
                </a:endParaRPr>
              </a:p>
            </p:txBody>
          </p:sp>
        </p:grpSp>
      </p:grpSp>
      <p:grpSp>
        <p:nvGrpSpPr>
          <p:cNvPr id="566" name="Group 565">
            <a:extLst>
              <a:ext uri="{FF2B5EF4-FFF2-40B4-BE49-F238E27FC236}">
                <a16:creationId xmlns:a16="http://schemas.microsoft.com/office/drawing/2014/main" id="{7B9BE697-26B5-41AB-8E29-5C6F7B140006}"/>
              </a:ext>
            </a:extLst>
          </p:cNvPr>
          <p:cNvGrpSpPr/>
          <p:nvPr/>
        </p:nvGrpSpPr>
        <p:grpSpPr>
          <a:xfrm>
            <a:off x="3777220" y="3547430"/>
            <a:ext cx="370338" cy="327772"/>
            <a:chOff x="4723767" y="3080378"/>
            <a:chExt cx="439858" cy="389301"/>
          </a:xfrm>
        </p:grpSpPr>
        <p:pic>
          <p:nvPicPr>
            <p:cNvPr id="571" name="Picture 570">
              <a:extLst>
                <a:ext uri="{FF2B5EF4-FFF2-40B4-BE49-F238E27FC236}">
                  <a16:creationId xmlns:a16="http://schemas.microsoft.com/office/drawing/2014/main" id="{915EC2B4-9841-4A3D-A13A-81A78491D057}"/>
                </a:ext>
              </a:extLst>
            </p:cNvPr>
            <p:cNvPicPr>
              <a:picLocks noChangeAspect="1"/>
            </p:cNvPicPr>
            <p:nvPr/>
          </p:nvPicPr>
          <p:blipFill rotWithShape="1">
            <a:blip r:embed="rId63" cstate="print">
              <a:duotone>
                <a:schemeClr val="accent1">
                  <a:shade val="45000"/>
                  <a:satMod val="135000"/>
                </a:schemeClr>
                <a:prstClr val="white"/>
              </a:duotone>
              <a:extLst>
                <a:ext uri="{28A0092B-C50C-407E-A947-70E740481C1C}">
                  <a14:useLocalDpi xmlns:a14="http://schemas.microsoft.com/office/drawing/2010/main" val="0"/>
                </a:ext>
              </a:extLst>
            </a:blip>
            <a:srcRect l="-2"/>
            <a:stretch/>
          </p:blipFill>
          <p:spPr>
            <a:xfrm>
              <a:off x="4908907" y="3123428"/>
              <a:ext cx="216369" cy="164753"/>
            </a:xfrm>
            <a:prstGeom prst="rect">
              <a:avLst/>
            </a:prstGeom>
          </p:spPr>
        </p:pic>
        <p:grpSp>
          <p:nvGrpSpPr>
            <p:cNvPr id="572" name="Group 571">
              <a:extLst>
                <a:ext uri="{FF2B5EF4-FFF2-40B4-BE49-F238E27FC236}">
                  <a16:creationId xmlns:a16="http://schemas.microsoft.com/office/drawing/2014/main" id="{003C0D33-B8C2-46C1-9173-157D9CE6B07B}"/>
                </a:ext>
              </a:extLst>
            </p:cNvPr>
            <p:cNvGrpSpPr/>
            <p:nvPr/>
          </p:nvGrpSpPr>
          <p:grpSpPr>
            <a:xfrm>
              <a:off x="4723767" y="3080378"/>
              <a:ext cx="439858" cy="389301"/>
              <a:chOff x="3131835" y="4047725"/>
              <a:chExt cx="439858" cy="389301"/>
            </a:xfrm>
          </p:grpSpPr>
          <p:grpSp>
            <p:nvGrpSpPr>
              <p:cNvPr id="573" name="Group 572">
                <a:extLst>
                  <a:ext uri="{FF2B5EF4-FFF2-40B4-BE49-F238E27FC236}">
                    <a16:creationId xmlns:a16="http://schemas.microsoft.com/office/drawing/2014/main" id="{CF6F55E2-C9B2-4A1E-B06E-B6C023D03929}"/>
                  </a:ext>
                </a:extLst>
              </p:cNvPr>
              <p:cNvGrpSpPr/>
              <p:nvPr/>
            </p:nvGrpSpPr>
            <p:grpSpPr>
              <a:xfrm>
                <a:off x="3131835" y="4047725"/>
                <a:ext cx="182560" cy="348911"/>
                <a:chOff x="2136298" y="4226790"/>
                <a:chExt cx="196678" cy="375893"/>
              </a:xfrm>
            </p:grpSpPr>
            <p:sp>
              <p:nvSpPr>
                <p:cNvPr id="603" name="Rectangle 602">
                  <a:extLst>
                    <a:ext uri="{FF2B5EF4-FFF2-40B4-BE49-F238E27FC236}">
                      <a16:creationId xmlns:a16="http://schemas.microsoft.com/office/drawing/2014/main" id="{6154AC2F-DA5B-47A2-93E6-529AF8BC187F}"/>
                    </a:ext>
                  </a:extLst>
                </p:cNvPr>
                <p:cNvSpPr/>
                <p:nvPr/>
              </p:nvSpPr>
              <p:spPr bwMode="auto">
                <a:xfrm>
                  <a:off x="2138191" y="4226790"/>
                  <a:ext cx="194785" cy="375893"/>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04" name="server">
                  <a:extLst>
                    <a:ext uri="{FF2B5EF4-FFF2-40B4-BE49-F238E27FC236}">
                      <a16:creationId xmlns:a16="http://schemas.microsoft.com/office/drawing/2014/main" id="{16EC4974-35DF-4BF8-9978-9C96B28EDBDD}"/>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574" name="Oval 573">
                <a:extLst>
                  <a:ext uri="{FF2B5EF4-FFF2-40B4-BE49-F238E27FC236}">
                    <a16:creationId xmlns:a16="http://schemas.microsoft.com/office/drawing/2014/main" id="{C1AEE6E6-9AFE-4FC0-A3FD-EF5BFB3F6B07}"/>
                  </a:ext>
                </a:extLst>
              </p:cNvPr>
              <p:cNvSpPr/>
              <p:nvPr/>
            </p:nvSpPr>
            <p:spPr bwMode="auto">
              <a:xfrm>
                <a:off x="3218521" y="4213899"/>
                <a:ext cx="223127" cy="22312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76" name="Picture 575">
                <a:extLst>
                  <a:ext uri="{FF2B5EF4-FFF2-40B4-BE49-F238E27FC236}">
                    <a16:creationId xmlns:a16="http://schemas.microsoft.com/office/drawing/2014/main" id="{D739B82B-3215-4F0F-831B-AAA3C73A7268}"/>
                  </a:ext>
                </a:extLst>
              </p:cNvPr>
              <p:cNvPicPr>
                <a:picLocks noChangeAspect="1"/>
              </p:cNvPicPr>
              <p:nvPr/>
            </p:nvPicPr>
            <p:blipFill rotWithShape="1">
              <a:blip r:embed="rId64" cstate="email">
                <a:extLst>
                  <a:ext uri="{28A0092B-C50C-407E-A947-70E740481C1C}">
                    <a14:useLocalDpi xmlns:a14="http://schemas.microsoft.com/office/drawing/2010/main"/>
                  </a:ext>
                </a:extLst>
              </a:blip>
              <a:srcRect r="83295"/>
              <a:stretch/>
            </p:blipFill>
            <p:spPr>
              <a:xfrm>
                <a:off x="3414387" y="4255363"/>
                <a:ext cx="157306" cy="137160"/>
              </a:xfrm>
              <a:prstGeom prst="rect">
                <a:avLst/>
              </a:prstGeom>
            </p:spPr>
          </p:pic>
          <p:sp>
            <p:nvSpPr>
              <p:cNvPr id="602" name="Freeform 6">
                <a:extLst>
                  <a:ext uri="{FF2B5EF4-FFF2-40B4-BE49-F238E27FC236}">
                    <a16:creationId xmlns:a16="http://schemas.microsoft.com/office/drawing/2014/main" id="{33346D4F-7832-4AE9-97ED-1BB54263221F}"/>
                  </a:ext>
                </a:extLst>
              </p:cNvPr>
              <p:cNvSpPr>
                <a:spLocks noEditPoints="1"/>
              </p:cNvSpPr>
              <p:nvPr/>
            </p:nvSpPr>
            <p:spPr bwMode="auto">
              <a:xfrm>
                <a:off x="3256470" y="4258262"/>
                <a:ext cx="135502" cy="13406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06" tIns="146165" rIns="182706" bIns="146165" numCol="1" spcCol="0" rtlCol="0" fromWordArt="0" anchor="t" anchorCtr="0" forceAA="0" compatLnSpc="1">
                <a:prstTxWarp prst="textNoShape">
                  <a:avLst/>
                </a:prstTxWarp>
                <a:noAutofit/>
              </a:bodyPr>
              <a:lstStyle/>
              <a:p>
                <a:pPr marL="0" marR="0" lvl="0" indent="0" algn="ctr" defTabSz="913111" rtl="0" eaLnBrk="1" fontAlgn="base" latinLnBrk="0" hangingPunct="1">
                  <a:lnSpc>
                    <a:spcPct val="90000"/>
                  </a:lnSpc>
                  <a:spcBef>
                    <a:spcPct val="0"/>
                  </a:spcBef>
                  <a:spcAft>
                    <a:spcPct val="0"/>
                  </a:spcAft>
                  <a:buClrTx/>
                  <a:buSzTx/>
                  <a:buFontTx/>
                  <a:buNone/>
                  <a:tabLst/>
                  <a:defRPr/>
                </a:pPr>
                <a:endParaRPr kumimoji="0" lang="en-US" sz="1998" b="0" i="0" u="none" strike="noStrike" kern="1200" cap="none" spc="-50" normalizeH="0" baseline="0" noProof="0">
                  <a:ln>
                    <a:noFill/>
                  </a:ln>
                  <a:gradFill>
                    <a:gsLst>
                      <a:gs pos="1250">
                        <a:srgbClr val="EFEFEF"/>
                      </a:gs>
                      <a:gs pos="10417">
                        <a:srgbClr val="EFEFEF"/>
                      </a:gs>
                    </a:gsLst>
                    <a:lin ang="5400000" scaled="0"/>
                  </a:gradFill>
                  <a:effectLst/>
                  <a:uLnTx/>
                  <a:uFillTx/>
                  <a:latin typeface="Segoe UI Light"/>
                  <a:ea typeface="+mn-ea"/>
                  <a:cs typeface="+mn-cs"/>
                </a:endParaRPr>
              </a:p>
            </p:txBody>
          </p:sp>
        </p:grpSp>
      </p:grpSp>
      <p:sp>
        <p:nvSpPr>
          <p:cNvPr id="11" name="Rectangle 10">
            <a:extLst>
              <a:ext uri="{FF2B5EF4-FFF2-40B4-BE49-F238E27FC236}">
                <a16:creationId xmlns:a16="http://schemas.microsoft.com/office/drawing/2014/main" id="{6D5A3232-7F2D-46ED-8C82-BF7A9D46C38B}"/>
              </a:ext>
            </a:extLst>
          </p:cNvPr>
          <p:cNvSpPr/>
          <p:nvPr/>
        </p:nvSpPr>
        <p:spPr bwMode="auto">
          <a:xfrm>
            <a:off x="5013285" y="3073735"/>
            <a:ext cx="1375204" cy="1846782"/>
          </a:xfrm>
          <a:custGeom>
            <a:avLst/>
            <a:gdLst>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0 w 914400"/>
              <a:gd name="connsiteY4" fmla="*/ 0 h 914400"/>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91440 w 914400"/>
              <a:gd name="connsiteY4" fmla="*/ 91440 h 914400"/>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Lst>
            <a:ahLst/>
            <a:cxnLst>
              <a:cxn ang="0">
                <a:pos x="connsiteX0" y="connsiteY0"/>
              </a:cxn>
              <a:cxn ang="0">
                <a:pos x="connsiteX1" y="connsiteY1"/>
              </a:cxn>
              <a:cxn ang="0">
                <a:pos x="connsiteX2" y="connsiteY2"/>
              </a:cxn>
              <a:cxn ang="0">
                <a:pos x="connsiteX3" y="connsiteY3"/>
              </a:cxn>
            </a:cxnLst>
            <a:rect l="l" t="t" r="r" b="b"/>
            <a:pathLst>
              <a:path w="914400" h="914400">
                <a:moveTo>
                  <a:pt x="0" y="0"/>
                </a:moveTo>
                <a:lnTo>
                  <a:pt x="914400" y="0"/>
                </a:lnTo>
                <a:lnTo>
                  <a:pt x="914400" y="914400"/>
                </a:lnTo>
                <a:lnTo>
                  <a:pt x="0" y="914400"/>
                </a:lnTo>
              </a:path>
            </a:pathLst>
          </a:custGeom>
          <a:noFill/>
          <a:ln w="19050">
            <a:solidFill>
              <a:srgbClr val="505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003C6C"/>
              </a:solidFill>
              <a:effectLst/>
              <a:uLnTx/>
              <a:uFillTx/>
              <a:latin typeface="Segoe UI"/>
              <a:ea typeface="Segoe UI" pitchFamily="34" charset="0"/>
              <a:cs typeface="Segoe UI" pitchFamily="34" charset="0"/>
            </a:endParaRPr>
          </a:p>
        </p:txBody>
      </p:sp>
      <p:sp>
        <p:nvSpPr>
          <p:cNvPr id="605" name="Rectangle 10">
            <a:extLst>
              <a:ext uri="{FF2B5EF4-FFF2-40B4-BE49-F238E27FC236}">
                <a16:creationId xmlns:a16="http://schemas.microsoft.com/office/drawing/2014/main" id="{FFD19AD5-46B0-4C41-928B-A66A4D5912AD}"/>
              </a:ext>
            </a:extLst>
          </p:cNvPr>
          <p:cNvSpPr/>
          <p:nvPr/>
        </p:nvSpPr>
        <p:spPr bwMode="auto">
          <a:xfrm rot="10800000">
            <a:off x="4827582" y="3074649"/>
            <a:ext cx="1518012" cy="1845947"/>
          </a:xfrm>
          <a:custGeom>
            <a:avLst/>
            <a:gdLst>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0 w 914400"/>
              <a:gd name="connsiteY4" fmla="*/ 0 h 914400"/>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91440 w 914400"/>
              <a:gd name="connsiteY4" fmla="*/ 91440 h 914400"/>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0" fmla="*/ 3192673 w 4107073"/>
              <a:gd name="connsiteY0" fmla="*/ 0 h 914400"/>
              <a:gd name="connsiteX1" fmla="*/ 4107073 w 4107073"/>
              <a:gd name="connsiteY1" fmla="*/ 0 h 914400"/>
              <a:gd name="connsiteX2" fmla="*/ 4107073 w 4107073"/>
              <a:gd name="connsiteY2" fmla="*/ 914400 h 914400"/>
              <a:gd name="connsiteX3" fmla="*/ 0 w 4107073"/>
              <a:gd name="connsiteY3" fmla="*/ 914400 h 914400"/>
              <a:gd name="connsiteX0" fmla="*/ 2243407 w 4107073"/>
              <a:gd name="connsiteY0" fmla="*/ 1404 h 914400"/>
              <a:gd name="connsiteX1" fmla="*/ 4107073 w 4107073"/>
              <a:gd name="connsiteY1" fmla="*/ 0 h 914400"/>
              <a:gd name="connsiteX2" fmla="*/ 4107073 w 4107073"/>
              <a:gd name="connsiteY2" fmla="*/ 914400 h 914400"/>
              <a:gd name="connsiteX3" fmla="*/ 0 w 4107073"/>
              <a:gd name="connsiteY3" fmla="*/ 914400 h 914400"/>
              <a:gd name="connsiteX0" fmla="*/ 2213109 w 4107073"/>
              <a:gd name="connsiteY0" fmla="*/ 0 h 918614"/>
              <a:gd name="connsiteX1" fmla="*/ 4107073 w 4107073"/>
              <a:gd name="connsiteY1" fmla="*/ 4214 h 918614"/>
              <a:gd name="connsiteX2" fmla="*/ 4107073 w 4107073"/>
              <a:gd name="connsiteY2" fmla="*/ 918614 h 918614"/>
              <a:gd name="connsiteX3" fmla="*/ 0 w 4107073"/>
              <a:gd name="connsiteY3" fmla="*/ 918614 h 918614"/>
              <a:gd name="connsiteX0" fmla="*/ 2213109 w 4107073"/>
              <a:gd name="connsiteY0" fmla="*/ 0 h 915805"/>
              <a:gd name="connsiteX1" fmla="*/ 4107073 w 4107073"/>
              <a:gd name="connsiteY1" fmla="*/ 1405 h 915805"/>
              <a:gd name="connsiteX2" fmla="*/ 4107073 w 4107073"/>
              <a:gd name="connsiteY2" fmla="*/ 915805 h 915805"/>
              <a:gd name="connsiteX3" fmla="*/ 0 w 4107073"/>
              <a:gd name="connsiteY3" fmla="*/ 915805 h 915805"/>
              <a:gd name="connsiteX0" fmla="*/ 2658011 w 4551975"/>
              <a:gd name="connsiteY0" fmla="*/ 0 h 915805"/>
              <a:gd name="connsiteX1" fmla="*/ 4551975 w 4551975"/>
              <a:gd name="connsiteY1" fmla="*/ 1405 h 915805"/>
              <a:gd name="connsiteX2" fmla="*/ 4551975 w 4551975"/>
              <a:gd name="connsiteY2" fmla="*/ 915805 h 915805"/>
              <a:gd name="connsiteX3" fmla="*/ 0 w 4551975"/>
              <a:gd name="connsiteY3" fmla="*/ 915805 h 915805"/>
              <a:gd name="connsiteX0" fmla="*/ 2185614 w 4551975"/>
              <a:gd name="connsiteY0" fmla="*/ 130 h 914400"/>
              <a:gd name="connsiteX1" fmla="*/ 4551975 w 4551975"/>
              <a:gd name="connsiteY1" fmla="*/ 0 h 914400"/>
              <a:gd name="connsiteX2" fmla="*/ 4551975 w 4551975"/>
              <a:gd name="connsiteY2" fmla="*/ 914400 h 914400"/>
              <a:gd name="connsiteX3" fmla="*/ 0 w 4551975"/>
              <a:gd name="connsiteY3" fmla="*/ 914400 h 914400"/>
            </a:gdLst>
            <a:ahLst/>
            <a:cxnLst>
              <a:cxn ang="0">
                <a:pos x="connsiteX0" y="connsiteY0"/>
              </a:cxn>
              <a:cxn ang="0">
                <a:pos x="connsiteX1" y="connsiteY1"/>
              </a:cxn>
              <a:cxn ang="0">
                <a:pos x="connsiteX2" y="connsiteY2"/>
              </a:cxn>
              <a:cxn ang="0">
                <a:pos x="connsiteX3" y="connsiteY3"/>
              </a:cxn>
            </a:cxnLst>
            <a:rect l="l" t="t" r="r" b="b"/>
            <a:pathLst>
              <a:path w="4551975" h="914400">
                <a:moveTo>
                  <a:pt x="2185614" y="130"/>
                </a:moveTo>
                <a:lnTo>
                  <a:pt x="4551975" y="0"/>
                </a:lnTo>
                <a:lnTo>
                  <a:pt x="4551975" y="914400"/>
                </a:lnTo>
                <a:lnTo>
                  <a:pt x="0" y="914400"/>
                </a:lnTo>
              </a:path>
            </a:pathLst>
          </a:custGeom>
          <a:noFill/>
          <a:ln w="19050">
            <a:solidFill>
              <a:srgbClr val="505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6" name="Rectangle 115">
            <a:extLst>
              <a:ext uri="{FF2B5EF4-FFF2-40B4-BE49-F238E27FC236}">
                <a16:creationId xmlns:a16="http://schemas.microsoft.com/office/drawing/2014/main" id="{22B9AE6C-27F6-4AFE-9162-A0514AAD05F0}"/>
              </a:ext>
            </a:extLst>
          </p:cNvPr>
          <p:cNvSpPr/>
          <p:nvPr/>
        </p:nvSpPr>
        <p:spPr bwMode="auto">
          <a:xfrm>
            <a:off x="4830384" y="3791227"/>
            <a:ext cx="186624" cy="124614"/>
          </a:xfrm>
          <a:custGeom>
            <a:avLst/>
            <a:gdLst>
              <a:gd name="connsiteX0" fmla="*/ 0 w 168554"/>
              <a:gd name="connsiteY0" fmla="*/ 0 h 168554"/>
              <a:gd name="connsiteX1" fmla="*/ 168554 w 168554"/>
              <a:gd name="connsiteY1" fmla="*/ 0 h 168554"/>
              <a:gd name="connsiteX2" fmla="*/ 168554 w 168554"/>
              <a:gd name="connsiteY2" fmla="*/ 168554 h 168554"/>
              <a:gd name="connsiteX3" fmla="*/ 0 w 168554"/>
              <a:gd name="connsiteY3" fmla="*/ 168554 h 168554"/>
              <a:gd name="connsiteX4" fmla="*/ 0 w 168554"/>
              <a:gd name="connsiteY4" fmla="*/ 0 h 168554"/>
              <a:gd name="connsiteX0" fmla="*/ 0 w 168554"/>
              <a:gd name="connsiteY0" fmla="*/ 0 h 168554"/>
              <a:gd name="connsiteX1" fmla="*/ 168554 w 168554"/>
              <a:gd name="connsiteY1" fmla="*/ 0 h 168554"/>
              <a:gd name="connsiteX2" fmla="*/ 168554 w 168554"/>
              <a:gd name="connsiteY2" fmla="*/ 168554 h 168554"/>
              <a:gd name="connsiteX3" fmla="*/ 0 w 168554"/>
              <a:gd name="connsiteY3" fmla="*/ 168554 h 168554"/>
              <a:gd name="connsiteX4" fmla="*/ 91440 w 168554"/>
              <a:gd name="connsiteY4" fmla="*/ 91440 h 168554"/>
              <a:gd name="connsiteX0" fmla="*/ 168554 w 168554"/>
              <a:gd name="connsiteY0" fmla="*/ 0 h 168554"/>
              <a:gd name="connsiteX1" fmla="*/ 168554 w 168554"/>
              <a:gd name="connsiteY1" fmla="*/ 168554 h 168554"/>
              <a:gd name="connsiteX2" fmla="*/ 0 w 168554"/>
              <a:gd name="connsiteY2" fmla="*/ 168554 h 168554"/>
              <a:gd name="connsiteX3" fmla="*/ 91440 w 168554"/>
              <a:gd name="connsiteY3" fmla="*/ 91440 h 168554"/>
              <a:gd name="connsiteX0" fmla="*/ 168554 w 168554"/>
              <a:gd name="connsiteY0" fmla="*/ 0 h 168554"/>
              <a:gd name="connsiteX1" fmla="*/ 168554 w 168554"/>
              <a:gd name="connsiteY1" fmla="*/ 168554 h 168554"/>
              <a:gd name="connsiteX2" fmla="*/ 0 w 168554"/>
              <a:gd name="connsiteY2" fmla="*/ 168554 h 168554"/>
            </a:gdLst>
            <a:ahLst/>
            <a:cxnLst>
              <a:cxn ang="0">
                <a:pos x="connsiteX0" y="connsiteY0"/>
              </a:cxn>
              <a:cxn ang="0">
                <a:pos x="connsiteX1" y="connsiteY1"/>
              </a:cxn>
              <a:cxn ang="0">
                <a:pos x="connsiteX2" y="connsiteY2"/>
              </a:cxn>
            </a:cxnLst>
            <a:rect l="l" t="t" r="r" b="b"/>
            <a:pathLst>
              <a:path w="168554" h="168554">
                <a:moveTo>
                  <a:pt x="168554" y="0"/>
                </a:moveTo>
                <a:lnTo>
                  <a:pt x="168554" y="168554"/>
                </a:lnTo>
                <a:lnTo>
                  <a:pt x="0" y="168554"/>
                </a:lnTo>
              </a:path>
            </a:pathLst>
          </a:custGeom>
          <a:noFill/>
          <a:ln w="1905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606" name="Rectangle 115">
            <a:extLst>
              <a:ext uri="{FF2B5EF4-FFF2-40B4-BE49-F238E27FC236}">
                <a16:creationId xmlns:a16="http://schemas.microsoft.com/office/drawing/2014/main" id="{81DABEDA-3853-49F9-A385-DFDC4183D6CB}"/>
              </a:ext>
            </a:extLst>
          </p:cNvPr>
          <p:cNvSpPr/>
          <p:nvPr/>
        </p:nvSpPr>
        <p:spPr bwMode="auto">
          <a:xfrm flipH="1">
            <a:off x="5056325" y="3788853"/>
            <a:ext cx="1326116" cy="124614"/>
          </a:xfrm>
          <a:custGeom>
            <a:avLst/>
            <a:gdLst>
              <a:gd name="connsiteX0" fmla="*/ 0 w 168554"/>
              <a:gd name="connsiteY0" fmla="*/ 0 h 168554"/>
              <a:gd name="connsiteX1" fmla="*/ 168554 w 168554"/>
              <a:gd name="connsiteY1" fmla="*/ 0 h 168554"/>
              <a:gd name="connsiteX2" fmla="*/ 168554 w 168554"/>
              <a:gd name="connsiteY2" fmla="*/ 168554 h 168554"/>
              <a:gd name="connsiteX3" fmla="*/ 0 w 168554"/>
              <a:gd name="connsiteY3" fmla="*/ 168554 h 168554"/>
              <a:gd name="connsiteX4" fmla="*/ 0 w 168554"/>
              <a:gd name="connsiteY4" fmla="*/ 0 h 168554"/>
              <a:gd name="connsiteX0" fmla="*/ 0 w 168554"/>
              <a:gd name="connsiteY0" fmla="*/ 0 h 168554"/>
              <a:gd name="connsiteX1" fmla="*/ 168554 w 168554"/>
              <a:gd name="connsiteY1" fmla="*/ 0 h 168554"/>
              <a:gd name="connsiteX2" fmla="*/ 168554 w 168554"/>
              <a:gd name="connsiteY2" fmla="*/ 168554 h 168554"/>
              <a:gd name="connsiteX3" fmla="*/ 0 w 168554"/>
              <a:gd name="connsiteY3" fmla="*/ 168554 h 168554"/>
              <a:gd name="connsiteX4" fmla="*/ 91440 w 168554"/>
              <a:gd name="connsiteY4" fmla="*/ 91440 h 168554"/>
              <a:gd name="connsiteX0" fmla="*/ 168554 w 168554"/>
              <a:gd name="connsiteY0" fmla="*/ 0 h 168554"/>
              <a:gd name="connsiteX1" fmla="*/ 168554 w 168554"/>
              <a:gd name="connsiteY1" fmla="*/ 168554 h 168554"/>
              <a:gd name="connsiteX2" fmla="*/ 0 w 168554"/>
              <a:gd name="connsiteY2" fmla="*/ 168554 h 168554"/>
              <a:gd name="connsiteX3" fmla="*/ 91440 w 168554"/>
              <a:gd name="connsiteY3" fmla="*/ 91440 h 168554"/>
              <a:gd name="connsiteX0" fmla="*/ 168554 w 168554"/>
              <a:gd name="connsiteY0" fmla="*/ 0 h 168554"/>
              <a:gd name="connsiteX1" fmla="*/ 168554 w 168554"/>
              <a:gd name="connsiteY1" fmla="*/ 168554 h 168554"/>
              <a:gd name="connsiteX2" fmla="*/ 0 w 168554"/>
              <a:gd name="connsiteY2" fmla="*/ 168554 h 168554"/>
            </a:gdLst>
            <a:ahLst/>
            <a:cxnLst>
              <a:cxn ang="0">
                <a:pos x="connsiteX0" y="connsiteY0"/>
              </a:cxn>
              <a:cxn ang="0">
                <a:pos x="connsiteX1" y="connsiteY1"/>
              </a:cxn>
              <a:cxn ang="0">
                <a:pos x="connsiteX2" y="connsiteY2"/>
              </a:cxn>
            </a:cxnLst>
            <a:rect l="l" t="t" r="r" b="b"/>
            <a:pathLst>
              <a:path w="168554" h="168554">
                <a:moveTo>
                  <a:pt x="168554" y="0"/>
                </a:moveTo>
                <a:lnTo>
                  <a:pt x="168554" y="168554"/>
                </a:lnTo>
                <a:lnTo>
                  <a:pt x="0" y="168554"/>
                </a:lnTo>
              </a:path>
            </a:pathLst>
          </a:custGeom>
          <a:noFill/>
          <a:ln w="19050">
            <a:solidFill>
              <a:srgbClr val="505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607" name="Graphic 606">
            <a:extLst>
              <a:ext uri="{FF2B5EF4-FFF2-40B4-BE49-F238E27FC236}">
                <a16:creationId xmlns:a16="http://schemas.microsoft.com/office/drawing/2014/main" id="{B357B54B-824E-4012-A8CD-4F858D8A0189}"/>
              </a:ext>
            </a:extLst>
          </p:cNvPr>
          <p:cNvPicPr>
            <a:picLocks noChangeAspect="1"/>
          </p:cNvPicPr>
          <p:nvPr/>
        </p:nvPicPr>
        <p:blipFill>
          <a:blip r:embed="rId65">
            <a:extLst>
              <a:ext uri="{96DAC541-7B7A-43D3-8B79-37D633B846F1}">
                <asvg:svgBlip xmlns:asvg="http://schemas.microsoft.com/office/drawing/2016/SVG/main" r:embed="rId66"/>
              </a:ext>
            </a:extLst>
          </a:blip>
          <a:stretch>
            <a:fillRect/>
          </a:stretch>
        </p:blipFill>
        <p:spPr>
          <a:xfrm rot="16200000">
            <a:off x="6183713" y="3864658"/>
            <a:ext cx="373956" cy="101989"/>
          </a:xfrm>
          <a:prstGeom prst="rect">
            <a:avLst/>
          </a:prstGeom>
        </p:spPr>
      </p:pic>
      <p:grpSp>
        <p:nvGrpSpPr>
          <p:cNvPr id="536" name="Group 535">
            <a:extLst>
              <a:ext uri="{FF2B5EF4-FFF2-40B4-BE49-F238E27FC236}">
                <a16:creationId xmlns:a16="http://schemas.microsoft.com/office/drawing/2014/main" id="{07A89111-815C-4E3E-B908-29E81FD27153}"/>
              </a:ext>
            </a:extLst>
          </p:cNvPr>
          <p:cNvGrpSpPr/>
          <p:nvPr/>
        </p:nvGrpSpPr>
        <p:grpSpPr>
          <a:xfrm>
            <a:off x="4940299" y="3547430"/>
            <a:ext cx="370338" cy="327772"/>
            <a:chOff x="4723767" y="3080378"/>
            <a:chExt cx="439858" cy="389301"/>
          </a:xfrm>
        </p:grpSpPr>
        <p:pic>
          <p:nvPicPr>
            <p:cNvPr id="539" name="Picture 538">
              <a:extLst>
                <a:ext uri="{FF2B5EF4-FFF2-40B4-BE49-F238E27FC236}">
                  <a16:creationId xmlns:a16="http://schemas.microsoft.com/office/drawing/2014/main" id="{97330FDC-C486-4918-B985-8DF889619523}"/>
                </a:ext>
              </a:extLst>
            </p:cNvPr>
            <p:cNvPicPr>
              <a:picLocks noChangeAspect="1"/>
            </p:cNvPicPr>
            <p:nvPr/>
          </p:nvPicPr>
          <p:blipFill rotWithShape="1">
            <a:blip r:embed="rId63" cstate="print">
              <a:duotone>
                <a:schemeClr val="accent1">
                  <a:shade val="45000"/>
                  <a:satMod val="135000"/>
                </a:schemeClr>
                <a:prstClr val="white"/>
              </a:duotone>
              <a:extLst>
                <a:ext uri="{28A0092B-C50C-407E-A947-70E740481C1C}">
                  <a14:useLocalDpi xmlns:a14="http://schemas.microsoft.com/office/drawing/2010/main" val="0"/>
                </a:ext>
              </a:extLst>
            </a:blip>
            <a:srcRect l="-2"/>
            <a:stretch/>
          </p:blipFill>
          <p:spPr>
            <a:xfrm>
              <a:off x="4908907" y="3123428"/>
              <a:ext cx="216369" cy="164753"/>
            </a:xfrm>
            <a:prstGeom prst="rect">
              <a:avLst/>
            </a:prstGeom>
          </p:spPr>
        </p:pic>
        <p:grpSp>
          <p:nvGrpSpPr>
            <p:cNvPr id="540" name="Group 539">
              <a:extLst>
                <a:ext uri="{FF2B5EF4-FFF2-40B4-BE49-F238E27FC236}">
                  <a16:creationId xmlns:a16="http://schemas.microsoft.com/office/drawing/2014/main" id="{9CEC46AC-FDAF-4D4D-A745-9EC37156BCB2}"/>
                </a:ext>
              </a:extLst>
            </p:cNvPr>
            <p:cNvGrpSpPr/>
            <p:nvPr/>
          </p:nvGrpSpPr>
          <p:grpSpPr>
            <a:xfrm>
              <a:off x="4723767" y="3080378"/>
              <a:ext cx="439858" cy="389301"/>
              <a:chOff x="3131835" y="4047725"/>
              <a:chExt cx="439858" cy="389301"/>
            </a:xfrm>
          </p:grpSpPr>
          <p:grpSp>
            <p:nvGrpSpPr>
              <p:cNvPr id="541" name="Group 540">
                <a:extLst>
                  <a:ext uri="{FF2B5EF4-FFF2-40B4-BE49-F238E27FC236}">
                    <a16:creationId xmlns:a16="http://schemas.microsoft.com/office/drawing/2014/main" id="{BF4D4ECF-6516-4F09-A7B6-22A8B6EAF3F3}"/>
                  </a:ext>
                </a:extLst>
              </p:cNvPr>
              <p:cNvGrpSpPr/>
              <p:nvPr/>
            </p:nvGrpSpPr>
            <p:grpSpPr>
              <a:xfrm>
                <a:off x="3131835" y="4047725"/>
                <a:ext cx="182560" cy="348911"/>
                <a:chOff x="2136298" y="4226790"/>
                <a:chExt cx="196678" cy="375893"/>
              </a:xfrm>
            </p:grpSpPr>
            <p:sp>
              <p:nvSpPr>
                <p:cNvPr id="563" name="Rectangle 562">
                  <a:extLst>
                    <a:ext uri="{FF2B5EF4-FFF2-40B4-BE49-F238E27FC236}">
                      <a16:creationId xmlns:a16="http://schemas.microsoft.com/office/drawing/2014/main" id="{F4E49CA2-BDB0-491C-B0C3-0B815366D768}"/>
                    </a:ext>
                  </a:extLst>
                </p:cNvPr>
                <p:cNvSpPr/>
                <p:nvPr/>
              </p:nvSpPr>
              <p:spPr bwMode="auto">
                <a:xfrm>
                  <a:off x="2138191" y="4226790"/>
                  <a:ext cx="194785" cy="375893"/>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64" name="server">
                  <a:extLst>
                    <a:ext uri="{FF2B5EF4-FFF2-40B4-BE49-F238E27FC236}">
                      <a16:creationId xmlns:a16="http://schemas.microsoft.com/office/drawing/2014/main" id="{908D9736-3389-4037-86CE-495CCDB816F5}"/>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542" name="Oval 541">
                <a:extLst>
                  <a:ext uri="{FF2B5EF4-FFF2-40B4-BE49-F238E27FC236}">
                    <a16:creationId xmlns:a16="http://schemas.microsoft.com/office/drawing/2014/main" id="{D8960E09-FAB7-426D-8743-82C8E0258493}"/>
                  </a:ext>
                </a:extLst>
              </p:cNvPr>
              <p:cNvSpPr/>
              <p:nvPr/>
            </p:nvSpPr>
            <p:spPr bwMode="auto">
              <a:xfrm>
                <a:off x="3218521" y="4213899"/>
                <a:ext cx="223127" cy="22312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43" name="Picture 542">
                <a:extLst>
                  <a:ext uri="{FF2B5EF4-FFF2-40B4-BE49-F238E27FC236}">
                    <a16:creationId xmlns:a16="http://schemas.microsoft.com/office/drawing/2014/main" id="{E61D430D-6764-40F4-A135-5FA8B1335F5E}"/>
                  </a:ext>
                </a:extLst>
              </p:cNvPr>
              <p:cNvPicPr>
                <a:picLocks noChangeAspect="1"/>
              </p:cNvPicPr>
              <p:nvPr/>
            </p:nvPicPr>
            <p:blipFill rotWithShape="1">
              <a:blip r:embed="rId64" cstate="email">
                <a:extLst>
                  <a:ext uri="{28A0092B-C50C-407E-A947-70E740481C1C}">
                    <a14:useLocalDpi xmlns:a14="http://schemas.microsoft.com/office/drawing/2010/main"/>
                  </a:ext>
                </a:extLst>
              </a:blip>
              <a:srcRect r="83295"/>
              <a:stretch/>
            </p:blipFill>
            <p:spPr>
              <a:xfrm>
                <a:off x="3414387" y="4255363"/>
                <a:ext cx="157306" cy="137160"/>
              </a:xfrm>
              <a:prstGeom prst="rect">
                <a:avLst/>
              </a:prstGeom>
            </p:spPr>
          </p:pic>
          <p:sp>
            <p:nvSpPr>
              <p:cNvPr id="560" name="Freeform 6">
                <a:extLst>
                  <a:ext uri="{FF2B5EF4-FFF2-40B4-BE49-F238E27FC236}">
                    <a16:creationId xmlns:a16="http://schemas.microsoft.com/office/drawing/2014/main" id="{C153E579-C699-4076-AC2E-CFF21CF4E835}"/>
                  </a:ext>
                </a:extLst>
              </p:cNvPr>
              <p:cNvSpPr>
                <a:spLocks noEditPoints="1"/>
              </p:cNvSpPr>
              <p:nvPr/>
            </p:nvSpPr>
            <p:spPr bwMode="auto">
              <a:xfrm>
                <a:off x="3256470" y="4258262"/>
                <a:ext cx="135502" cy="13406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06" tIns="146165" rIns="182706" bIns="146165" numCol="1" spcCol="0" rtlCol="0" fromWordArt="0" anchor="t" anchorCtr="0" forceAA="0" compatLnSpc="1">
                <a:prstTxWarp prst="textNoShape">
                  <a:avLst/>
                </a:prstTxWarp>
                <a:noAutofit/>
              </a:bodyPr>
              <a:lstStyle/>
              <a:p>
                <a:pPr marL="0" marR="0" lvl="0" indent="0" algn="ctr" defTabSz="913111" rtl="0" eaLnBrk="1" fontAlgn="base" latinLnBrk="0" hangingPunct="1">
                  <a:lnSpc>
                    <a:spcPct val="90000"/>
                  </a:lnSpc>
                  <a:spcBef>
                    <a:spcPct val="0"/>
                  </a:spcBef>
                  <a:spcAft>
                    <a:spcPct val="0"/>
                  </a:spcAft>
                  <a:buClrTx/>
                  <a:buSzTx/>
                  <a:buFontTx/>
                  <a:buNone/>
                  <a:tabLst/>
                  <a:defRPr/>
                </a:pPr>
                <a:endParaRPr kumimoji="0" lang="en-US" sz="1998" b="0" i="0" u="none" strike="noStrike" kern="1200" cap="none" spc="-50" normalizeH="0" baseline="0" noProof="0">
                  <a:ln>
                    <a:noFill/>
                  </a:ln>
                  <a:gradFill>
                    <a:gsLst>
                      <a:gs pos="1250">
                        <a:srgbClr val="EFEFEF"/>
                      </a:gs>
                      <a:gs pos="10417">
                        <a:srgbClr val="EFEFEF"/>
                      </a:gs>
                    </a:gsLst>
                    <a:lin ang="5400000" scaled="0"/>
                  </a:gradFill>
                  <a:effectLst/>
                  <a:uLnTx/>
                  <a:uFillTx/>
                  <a:latin typeface="Segoe UI Light"/>
                  <a:ea typeface="+mn-ea"/>
                  <a:cs typeface="+mn-cs"/>
                </a:endParaRPr>
              </a:p>
            </p:txBody>
          </p:sp>
        </p:grpSp>
      </p:grpSp>
      <p:sp>
        <p:nvSpPr>
          <p:cNvPr id="609" name="Rectangle 115">
            <a:extLst>
              <a:ext uri="{FF2B5EF4-FFF2-40B4-BE49-F238E27FC236}">
                <a16:creationId xmlns:a16="http://schemas.microsoft.com/office/drawing/2014/main" id="{5DDCE182-8101-4D57-AF92-321612D69778}"/>
              </a:ext>
            </a:extLst>
          </p:cNvPr>
          <p:cNvSpPr/>
          <p:nvPr/>
        </p:nvSpPr>
        <p:spPr bwMode="auto">
          <a:xfrm>
            <a:off x="6172966" y="3073735"/>
            <a:ext cx="172138" cy="448687"/>
          </a:xfrm>
          <a:custGeom>
            <a:avLst/>
            <a:gdLst>
              <a:gd name="connsiteX0" fmla="*/ 0 w 168554"/>
              <a:gd name="connsiteY0" fmla="*/ 0 h 168554"/>
              <a:gd name="connsiteX1" fmla="*/ 168554 w 168554"/>
              <a:gd name="connsiteY1" fmla="*/ 0 h 168554"/>
              <a:gd name="connsiteX2" fmla="*/ 168554 w 168554"/>
              <a:gd name="connsiteY2" fmla="*/ 168554 h 168554"/>
              <a:gd name="connsiteX3" fmla="*/ 0 w 168554"/>
              <a:gd name="connsiteY3" fmla="*/ 168554 h 168554"/>
              <a:gd name="connsiteX4" fmla="*/ 0 w 168554"/>
              <a:gd name="connsiteY4" fmla="*/ 0 h 168554"/>
              <a:gd name="connsiteX0" fmla="*/ 0 w 168554"/>
              <a:gd name="connsiteY0" fmla="*/ 0 h 168554"/>
              <a:gd name="connsiteX1" fmla="*/ 168554 w 168554"/>
              <a:gd name="connsiteY1" fmla="*/ 0 h 168554"/>
              <a:gd name="connsiteX2" fmla="*/ 168554 w 168554"/>
              <a:gd name="connsiteY2" fmla="*/ 168554 h 168554"/>
              <a:gd name="connsiteX3" fmla="*/ 0 w 168554"/>
              <a:gd name="connsiteY3" fmla="*/ 168554 h 168554"/>
              <a:gd name="connsiteX4" fmla="*/ 91440 w 168554"/>
              <a:gd name="connsiteY4" fmla="*/ 91440 h 168554"/>
              <a:gd name="connsiteX0" fmla="*/ 168554 w 168554"/>
              <a:gd name="connsiteY0" fmla="*/ 0 h 168554"/>
              <a:gd name="connsiteX1" fmla="*/ 168554 w 168554"/>
              <a:gd name="connsiteY1" fmla="*/ 168554 h 168554"/>
              <a:gd name="connsiteX2" fmla="*/ 0 w 168554"/>
              <a:gd name="connsiteY2" fmla="*/ 168554 h 168554"/>
              <a:gd name="connsiteX3" fmla="*/ 91440 w 168554"/>
              <a:gd name="connsiteY3" fmla="*/ 91440 h 168554"/>
              <a:gd name="connsiteX0" fmla="*/ 168554 w 168554"/>
              <a:gd name="connsiteY0" fmla="*/ 0 h 168554"/>
              <a:gd name="connsiteX1" fmla="*/ 168554 w 168554"/>
              <a:gd name="connsiteY1" fmla="*/ 168554 h 168554"/>
              <a:gd name="connsiteX2" fmla="*/ 0 w 168554"/>
              <a:gd name="connsiteY2" fmla="*/ 168554 h 168554"/>
            </a:gdLst>
            <a:ahLst/>
            <a:cxnLst>
              <a:cxn ang="0">
                <a:pos x="connsiteX0" y="connsiteY0"/>
              </a:cxn>
              <a:cxn ang="0">
                <a:pos x="connsiteX1" y="connsiteY1"/>
              </a:cxn>
              <a:cxn ang="0">
                <a:pos x="connsiteX2" y="connsiteY2"/>
              </a:cxn>
            </a:cxnLst>
            <a:rect l="l" t="t" r="r" b="b"/>
            <a:pathLst>
              <a:path w="168554" h="168554">
                <a:moveTo>
                  <a:pt x="168554" y="0"/>
                </a:moveTo>
                <a:lnTo>
                  <a:pt x="168554" y="168554"/>
                </a:lnTo>
                <a:lnTo>
                  <a:pt x="0" y="168554"/>
                </a:lnTo>
              </a:path>
            </a:pathLst>
          </a:custGeom>
          <a:noFill/>
          <a:ln w="19050">
            <a:solidFill>
              <a:srgbClr val="505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610" name="Rectangle 115">
            <a:extLst>
              <a:ext uri="{FF2B5EF4-FFF2-40B4-BE49-F238E27FC236}">
                <a16:creationId xmlns:a16="http://schemas.microsoft.com/office/drawing/2014/main" id="{CA692FC8-B1B1-407E-9EFE-83FF46D9C96B}"/>
              </a:ext>
            </a:extLst>
          </p:cNvPr>
          <p:cNvSpPr/>
          <p:nvPr/>
        </p:nvSpPr>
        <p:spPr bwMode="auto">
          <a:xfrm flipV="1">
            <a:off x="6171305" y="3568728"/>
            <a:ext cx="217478" cy="152729"/>
          </a:xfrm>
          <a:custGeom>
            <a:avLst/>
            <a:gdLst>
              <a:gd name="connsiteX0" fmla="*/ 0 w 168554"/>
              <a:gd name="connsiteY0" fmla="*/ 0 h 168554"/>
              <a:gd name="connsiteX1" fmla="*/ 168554 w 168554"/>
              <a:gd name="connsiteY1" fmla="*/ 0 h 168554"/>
              <a:gd name="connsiteX2" fmla="*/ 168554 w 168554"/>
              <a:gd name="connsiteY2" fmla="*/ 168554 h 168554"/>
              <a:gd name="connsiteX3" fmla="*/ 0 w 168554"/>
              <a:gd name="connsiteY3" fmla="*/ 168554 h 168554"/>
              <a:gd name="connsiteX4" fmla="*/ 0 w 168554"/>
              <a:gd name="connsiteY4" fmla="*/ 0 h 168554"/>
              <a:gd name="connsiteX0" fmla="*/ 0 w 168554"/>
              <a:gd name="connsiteY0" fmla="*/ 0 h 168554"/>
              <a:gd name="connsiteX1" fmla="*/ 168554 w 168554"/>
              <a:gd name="connsiteY1" fmla="*/ 0 h 168554"/>
              <a:gd name="connsiteX2" fmla="*/ 168554 w 168554"/>
              <a:gd name="connsiteY2" fmla="*/ 168554 h 168554"/>
              <a:gd name="connsiteX3" fmla="*/ 0 w 168554"/>
              <a:gd name="connsiteY3" fmla="*/ 168554 h 168554"/>
              <a:gd name="connsiteX4" fmla="*/ 91440 w 168554"/>
              <a:gd name="connsiteY4" fmla="*/ 91440 h 168554"/>
              <a:gd name="connsiteX0" fmla="*/ 168554 w 168554"/>
              <a:gd name="connsiteY0" fmla="*/ 0 h 168554"/>
              <a:gd name="connsiteX1" fmla="*/ 168554 w 168554"/>
              <a:gd name="connsiteY1" fmla="*/ 168554 h 168554"/>
              <a:gd name="connsiteX2" fmla="*/ 0 w 168554"/>
              <a:gd name="connsiteY2" fmla="*/ 168554 h 168554"/>
              <a:gd name="connsiteX3" fmla="*/ 91440 w 168554"/>
              <a:gd name="connsiteY3" fmla="*/ 91440 h 168554"/>
              <a:gd name="connsiteX0" fmla="*/ 168554 w 168554"/>
              <a:gd name="connsiteY0" fmla="*/ 0 h 168554"/>
              <a:gd name="connsiteX1" fmla="*/ 168554 w 168554"/>
              <a:gd name="connsiteY1" fmla="*/ 168554 h 168554"/>
              <a:gd name="connsiteX2" fmla="*/ 0 w 168554"/>
              <a:gd name="connsiteY2" fmla="*/ 168554 h 168554"/>
            </a:gdLst>
            <a:ahLst/>
            <a:cxnLst>
              <a:cxn ang="0">
                <a:pos x="connsiteX0" y="connsiteY0"/>
              </a:cxn>
              <a:cxn ang="0">
                <a:pos x="connsiteX1" y="connsiteY1"/>
              </a:cxn>
              <a:cxn ang="0">
                <a:pos x="connsiteX2" y="connsiteY2"/>
              </a:cxn>
            </a:cxnLst>
            <a:rect l="l" t="t" r="r" b="b"/>
            <a:pathLst>
              <a:path w="168554" h="168554">
                <a:moveTo>
                  <a:pt x="168554" y="0"/>
                </a:moveTo>
                <a:lnTo>
                  <a:pt x="168554" y="168554"/>
                </a:lnTo>
                <a:lnTo>
                  <a:pt x="0" y="168554"/>
                </a:lnTo>
              </a:path>
            </a:pathLst>
          </a:custGeom>
          <a:noFill/>
          <a:ln w="19050">
            <a:solidFill>
              <a:srgbClr val="505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137" name="Graphic 136">
            <a:extLst>
              <a:ext uri="{FF2B5EF4-FFF2-40B4-BE49-F238E27FC236}">
                <a16:creationId xmlns:a16="http://schemas.microsoft.com/office/drawing/2014/main" id="{929BA507-8B5F-4AA7-A450-057145620696}"/>
              </a:ext>
            </a:extLst>
          </p:cNvPr>
          <p:cNvPicPr>
            <a:picLocks noChangeAspect="1"/>
          </p:cNvPicPr>
          <p:nvPr/>
        </p:nvPicPr>
        <p:blipFill>
          <a:blip r:embed="rId67">
            <a:extLst>
              <a:ext uri="{96DAC541-7B7A-43D3-8B79-37D633B846F1}">
                <asvg:svgBlip xmlns:asvg="http://schemas.microsoft.com/office/drawing/2016/SVG/main" r:embed="rId68"/>
              </a:ext>
            </a:extLst>
          </a:blip>
          <a:stretch>
            <a:fillRect/>
          </a:stretch>
        </p:blipFill>
        <p:spPr>
          <a:xfrm>
            <a:off x="6290885" y="3617842"/>
            <a:ext cx="155363" cy="144264"/>
          </a:xfrm>
          <a:prstGeom prst="rect">
            <a:avLst/>
          </a:prstGeom>
        </p:spPr>
      </p:pic>
      <p:cxnSp>
        <p:nvCxnSpPr>
          <p:cNvPr id="617" name="Straight Connector 616">
            <a:extLst>
              <a:ext uri="{FF2B5EF4-FFF2-40B4-BE49-F238E27FC236}">
                <a16:creationId xmlns:a16="http://schemas.microsoft.com/office/drawing/2014/main" id="{DF0411BC-7BCC-4413-98AA-2FC35D64F42C}"/>
              </a:ext>
            </a:extLst>
          </p:cNvPr>
          <p:cNvCxnSpPr>
            <a:cxnSpLocks/>
            <a:stCxn id="107" idx="2"/>
          </p:cNvCxnSpPr>
          <p:nvPr/>
        </p:nvCxnSpPr>
        <p:spPr>
          <a:xfrm>
            <a:off x="6730153" y="3636847"/>
            <a:ext cx="0" cy="2454929"/>
          </a:xfrm>
          <a:prstGeom prst="line">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133" name="Picture 132">
            <a:extLst>
              <a:ext uri="{FF2B5EF4-FFF2-40B4-BE49-F238E27FC236}">
                <a16:creationId xmlns:a16="http://schemas.microsoft.com/office/drawing/2014/main" id="{9634EC65-971E-46DD-B7BE-C416ED46C560}"/>
              </a:ext>
            </a:extLst>
          </p:cNvPr>
          <p:cNvPicPr>
            <a:picLocks noChangeAspect="1"/>
          </p:cNvPicPr>
          <p:nvPr/>
        </p:nvPicPr>
        <p:blipFill>
          <a:blip r:embed="rId69"/>
          <a:stretch>
            <a:fillRect/>
          </a:stretch>
        </p:blipFill>
        <p:spPr>
          <a:xfrm>
            <a:off x="6858478" y="5787874"/>
            <a:ext cx="156439" cy="95573"/>
          </a:xfrm>
          <a:prstGeom prst="rect">
            <a:avLst/>
          </a:prstGeom>
          <a:solidFill>
            <a:schemeClr val="bg1"/>
          </a:solidFill>
          <a:ln w="14224">
            <a:noFill/>
          </a:ln>
        </p:spPr>
      </p:pic>
      <p:pic>
        <p:nvPicPr>
          <p:cNvPr id="135" name="Picture 134">
            <a:extLst>
              <a:ext uri="{FF2B5EF4-FFF2-40B4-BE49-F238E27FC236}">
                <a16:creationId xmlns:a16="http://schemas.microsoft.com/office/drawing/2014/main" id="{340B2784-D1BB-4975-8204-0010EC25278F}"/>
              </a:ext>
            </a:extLst>
          </p:cNvPr>
          <p:cNvPicPr>
            <a:picLocks noChangeAspect="1"/>
          </p:cNvPicPr>
          <p:nvPr/>
        </p:nvPicPr>
        <p:blipFill>
          <a:blip r:embed="rId69"/>
          <a:stretch>
            <a:fillRect/>
          </a:stretch>
        </p:blipFill>
        <p:spPr>
          <a:xfrm>
            <a:off x="6871060" y="4876514"/>
            <a:ext cx="156439" cy="95573"/>
          </a:xfrm>
          <a:prstGeom prst="rect">
            <a:avLst/>
          </a:prstGeom>
        </p:spPr>
      </p:pic>
      <p:pic>
        <p:nvPicPr>
          <p:cNvPr id="136" name="Picture 232" descr="Storage blob.png">
            <a:extLst>
              <a:ext uri="{FF2B5EF4-FFF2-40B4-BE49-F238E27FC236}">
                <a16:creationId xmlns:a16="http://schemas.microsoft.com/office/drawing/2014/main" id="{9506182D-7A52-4A42-BEF2-26177AA845C8}"/>
              </a:ext>
            </a:extLst>
          </p:cNvPr>
          <p:cNvPicPr>
            <a:picLocks noChangeAspect="1"/>
          </p:cNvPicPr>
          <p:nvPr/>
        </p:nvPicPr>
        <p:blipFill>
          <a:blip r:embed="rId70">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6895909" y="5225183"/>
            <a:ext cx="136878" cy="126156"/>
          </a:xfrm>
          <a:prstGeom prst="rect">
            <a:avLst/>
          </a:prstGeom>
          <a:solidFill>
            <a:schemeClr val="bg1"/>
          </a:solidFill>
          <a:ln w="9525">
            <a:noFill/>
            <a:miter lim="800000"/>
            <a:headEnd/>
            <a:tailEnd/>
          </a:ln>
          <a:extLst/>
        </p:spPr>
      </p:pic>
      <p:cxnSp>
        <p:nvCxnSpPr>
          <p:cNvPr id="142" name="Straight Connector 141">
            <a:extLst>
              <a:ext uri="{FF2B5EF4-FFF2-40B4-BE49-F238E27FC236}">
                <a16:creationId xmlns:a16="http://schemas.microsoft.com/office/drawing/2014/main" id="{04818EBC-7C98-43EF-8929-517EFCA72B19}"/>
              </a:ext>
            </a:extLst>
          </p:cNvPr>
          <p:cNvCxnSpPr/>
          <p:nvPr/>
        </p:nvCxnSpPr>
        <p:spPr>
          <a:xfrm>
            <a:off x="8588057" y="5874319"/>
            <a:ext cx="94676" cy="0"/>
          </a:xfrm>
          <a:prstGeom prst="line">
            <a:avLst/>
          </a:prstGeom>
          <a:ln w="1905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710" name="Graphic 709">
            <a:extLst>
              <a:ext uri="{FF2B5EF4-FFF2-40B4-BE49-F238E27FC236}">
                <a16:creationId xmlns:a16="http://schemas.microsoft.com/office/drawing/2014/main" id="{CB1D2C0D-E006-4B23-8877-788EA47094A9}"/>
              </a:ext>
            </a:extLst>
          </p:cNvPr>
          <p:cNvPicPr>
            <a:picLocks noChangeAspect="1"/>
          </p:cNvPicPr>
          <p:nvPr/>
        </p:nvPicPr>
        <p:blipFill>
          <a:blip r:embed="rId67">
            <a:extLst>
              <a:ext uri="{96DAC541-7B7A-43D3-8B79-37D633B846F1}">
                <asvg:svgBlip xmlns:asvg="http://schemas.microsoft.com/office/drawing/2016/SVG/main" r:embed="rId68"/>
              </a:ext>
            </a:extLst>
          </a:blip>
          <a:stretch>
            <a:fillRect/>
          </a:stretch>
        </p:blipFill>
        <p:spPr>
          <a:xfrm>
            <a:off x="3412268" y="3989053"/>
            <a:ext cx="155363" cy="144264"/>
          </a:xfrm>
          <a:prstGeom prst="rect">
            <a:avLst/>
          </a:prstGeom>
        </p:spPr>
      </p:pic>
      <p:sp>
        <p:nvSpPr>
          <p:cNvPr id="712" name="Rectangle 711">
            <a:extLst>
              <a:ext uri="{FF2B5EF4-FFF2-40B4-BE49-F238E27FC236}">
                <a16:creationId xmlns:a16="http://schemas.microsoft.com/office/drawing/2014/main" id="{165F883C-3213-47A6-9EAA-9E6D0433D0A6}"/>
              </a:ext>
            </a:extLst>
          </p:cNvPr>
          <p:cNvSpPr/>
          <p:nvPr/>
        </p:nvSpPr>
        <p:spPr>
          <a:xfrm>
            <a:off x="2479889" y="3223015"/>
            <a:ext cx="1164272" cy="187645"/>
          </a:xfrm>
          <a:prstGeom prst="rect">
            <a:avLst/>
          </a:prstGeom>
          <a:solidFill>
            <a:schemeClr val="bg1"/>
          </a:solidFill>
          <a:ln w="14224">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lIns="137160" tIns="9144" rIns="45720" bIns="9144" rtlCol="0" anchor="ctr">
            <a:noAutofit/>
          </a:bodyPr>
          <a:lstStyle/>
          <a:p>
            <a:pPr marL="114300" marR="0" lvl="0" indent="0" algn="l" defTabSz="914400" rtl="0" eaLnBrk="1" fontAlgn="auto" latinLnBrk="0" hangingPunct="1">
              <a:lnSpc>
                <a:spcPct val="97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NGFW</a:t>
            </a:r>
          </a:p>
        </p:txBody>
      </p:sp>
      <p:pic>
        <p:nvPicPr>
          <p:cNvPr id="677" name="Graphic 676">
            <a:extLst>
              <a:ext uri="{FF2B5EF4-FFF2-40B4-BE49-F238E27FC236}">
                <a16:creationId xmlns:a16="http://schemas.microsoft.com/office/drawing/2014/main" id="{DD69935D-7AC7-4CFD-AD89-E5E87B0675FD}"/>
              </a:ext>
            </a:extLst>
          </p:cNvPr>
          <p:cNvPicPr>
            <a:picLocks noChangeAspect="1"/>
          </p:cNvPicPr>
          <p:nvPr/>
        </p:nvPicPr>
        <p:blipFill>
          <a:blip r:embed="rId67">
            <a:extLst>
              <a:ext uri="{96DAC541-7B7A-43D3-8B79-37D633B846F1}">
                <asvg:svgBlip xmlns:asvg="http://schemas.microsoft.com/office/drawing/2016/SVG/main" r:embed="rId68"/>
              </a:ext>
            </a:extLst>
          </a:blip>
          <a:stretch>
            <a:fillRect/>
          </a:stretch>
        </p:blipFill>
        <p:spPr>
          <a:xfrm>
            <a:off x="3216734" y="3249297"/>
            <a:ext cx="155363" cy="144264"/>
          </a:xfrm>
          <a:prstGeom prst="rect">
            <a:avLst/>
          </a:prstGeom>
        </p:spPr>
      </p:pic>
      <p:sp>
        <p:nvSpPr>
          <p:cNvPr id="719" name="Commitments_EC4D">
            <a:extLst>
              <a:ext uri="{FF2B5EF4-FFF2-40B4-BE49-F238E27FC236}">
                <a16:creationId xmlns:a16="http://schemas.microsoft.com/office/drawing/2014/main" id="{C958996F-57E6-494D-B883-4E65280A7B8B}"/>
              </a:ext>
            </a:extLst>
          </p:cNvPr>
          <p:cNvSpPr>
            <a:spLocks noChangeAspect="1" noEditPoints="1"/>
          </p:cNvSpPr>
          <p:nvPr/>
        </p:nvSpPr>
        <p:spPr bwMode="auto">
          <a:xfrm>
            <a:off x="2541886" y="3261821"/>
            <a:ext cx="110871" cy="109728"/>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95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9144" rIns="91440" bIns="914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cxnSp>
        <p:nvCxnSpPr>
          <p:cNvPr id="202" name="Straight Connector 201">
            <a:extLst>
              <a:ext uri="{FF2B5EF4-FFF2-40B4-BE49-F238E27FC236}">
                <a16:creationId xmlns:a16="http://schemas.microsoft.com/office/drawing/2014/main" id="{DEF14F5E-A9F1-49E8-B80F-3DD8F6374A7C}"/>
              </a:ext>
            </a:extLst>
          </p:cNvPr>
          <p:cNvCxnSpPr>
            <a:cxnSpLocks/>
          </p:cNvCxnSpPr>
          <p:nvPr/>
        </p:nvCxnSpPr>
        <p:spPr>
          <a:xfrm>
            <a:off x="2614674" y="3915841"/>
            <a:ext cx="1824456" cy="0"/>
          </a:xfrm>
          <a:prstGeom prst="line">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212" name="Straight Connector 211">
            <a:extLst>
              <a:ext uri="{FF2B5EF4-FFF2-40B4-BE49-F238E27FC236}">
                <a16:creationId xmlns:a16="http://schemas.microsoft.com/office/drawing/2014/main" id="{EE171817-09FA-430B-B729-CA2574A6DDF9}"/>
              </a:ext>
            </a:extLst>
          </p:cNvPr>
          <p:cNvCxnSpPr/>
          <p:nvPr/>
        </p:nvCxnSpPr>
        <p:spPr>
          <a:xfrm>
            <a:off x="4447393" y="3837347"/>
            <a:ext cx="0" cy="85431"/>
          </a:xfrm>
          <a:prstGeom prst="line">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727" name="Straight Connector 726">
            <a:extLst>
              <a:ext uri="{FF2B5EF4-FFF2-40B4-BE49-F238E27FC236}">
                <a16:creationId xmlns:a16="http://schemas.microsoft.com/office/drawing/2014/main" id="{64CC8E28-889A-42AE-BC46-62AB329051E9}"/>
              </a:ext>
            </a:extLst>
          </p:cNvPr>
          <p:cNvCxnSpPr/>
          <p:nvPr/>
        </p:nvCxnSpPr>
        <p:spPr>
          <a:xfrm>
            <a:off x="3857342" y="3837347"/>
            <a:ext cx="0" cy="85431"/>
          </a:xfrm>
          <a:prstGeom prst="line">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pic>
        <p:nvPicPr>
          <p:cNvPr id="728" name="Graphic 727">
            <a:extLst>
              <a:ext uri="{FF2B5EF4-FFF2-40B4-BE49-F238E27FC236}">
                <a16:creationId xmlns:a16="http://schemas.microsoft.com/office/drawing/2014/main" id="{BD13DC4B-891F-412F-953A-99D8BD0F91D0}"/>
              </a:ext>
            </a:extLst>
          </p:cNvPr>
          <p:cNvPicPr>
            <a:picLocks noChangeAspect="1"/>
          </p:cNvPicPr>
          <p:nvPr/>
        </p:nvPicPr>
        <p:blipFill>
          <a:blip r:embed="rId71">
            <a:extLst>
              <a:ext uri="{96DAC541-7B7A-43D3-8B79-37D633B846F1}">
                <asvg:svgBlip xmlns:asvg="http://schemas.microsoft.com/office/drawing/2016/SVG/main" r:embed="rId72"/>
              </a:ext>
            </a:extLst>
          </a:blip>
          <a:stretch>
            <a:fillRect/>
          </a:stretch>
        </p:blipFill>
        <p:spPr>
          <a:xfrm>
            <a:off x="3388621" y="3509627"/>
            <a:ext cx="179094" cy="97688"/>
          </a:xfrm>
          <a:prstGeom prst="rect">
            <a:avLst/>
          </a:prstGeom>
        </p:spPr>
      </p:pic>
      <p:pic>
        <p:nvPicPr>
          <p:cNvPr id="616" name="Graphic 615">
            <a:extLst>
              <a:ext uri="{FF2B5EF4-FFF2-40B4-BE49-F238E27FC236}">
                <a16:creationId xmlns:a16="http://schemas.microsoft.com/office/drawing/2014/main" id="{AD81CF5A-A9BA-449A-BBA3-9A6A6DF45C49}"/>
              </a:ext>
            </a:extLst>
          </p:cNvPr>
          <p:cNvPicPr>
            <a:picLocks noChangeAspect="1"/>
          </p:cNvPicPr>
          <p:nvPr/>
        </p:nvPicPr>
        <p:blipFill>
          <a:blip r:embed="rId67">
            <a:extLst>
              <a:ext uri="{96DAC541-7B7A-43D3-8B79-37D633B846F1}">
                <asvg:svgBlip xmlns:asvg="http://schemas.microsoft.com/office/drawing/2016/SVG/main" r:embed="rId68"/>
              </a:ext>
            </a:extLst>
          </a:blip>
          <a:stretch>
            <a:fillRect/>
          </a:stretch>
        </p:blipFill>
        <p:spPr>
          <a:xfrm>
            <a:off x="6297925" y="3060980"/>
            <a:ext cx="155363" cy="144264"/>
          </a:xfrm>
          <a:prstGeom prst="rect">
            <a:avLst/>
          </a:prstGeom>
        </p:spPr>
      </p:pic>
      <p:grpSp>
        <p:nvGrpSpPr>
          <p:cNvPr id="153" name="Group 152">
            <a:extLst>
              <a:ext uri="{FF2B5EF4-FFF2-40B4-BE49-F238E27FC236}">
                <a16:creationId xmlns:a16="http://schemas.microsoft.com/office/drawing/2014/main" id="{D2A4DE7F-EF4F-4F7E-801D-650E1FEB6053}"/>
              </a:ext>
            </a:extLst>
          </p:cNvPr>
          <p:cNvGrpSpPr/>
          <p:nvPr/>
        </p:nvGrpSpPr>
        <p:grpSpPr>
          <a:xfrm>
            <a:off x="2472457" y="3458316"/>
            <a:ext cx="833053" cy="527412"/>
            <a:chOff x="2144445" y="2968032"/>
            <a:chExt cx="879313" cy="527412"/>
          </a:xfrm>
        </p:grpSpPr>
        <p:sp>
          <p:nvSpPr>
            <p:cNvPr id="679" name="Rectangle 678">
              <a:extLst>
                <a:ext uri="{FF2B5EF4-FFF2-40B4-BE49-F238E27FC236}">
                  <a16:creationId xmlns:a16="http://schemas.microsoft.com/office/drawing/2014/main" id="{A029A06F-AE8A-4377-A597-25D203344D73}"/>
                </a:ext>
              </a:extLst>
            </p:cNvPr>
            <p:cNvSpPr/>
            <p:nvPr/>
          </p:nvSpPr>
          <p:spPr>
            <a:xfrm>
              <a:off x="2144445" y="3342645"/>
              <a:ext cx="879312" cy="152799"/>
            </a:xfrm>
            <a:prstGeom prst="rect">
              <a:avLst/>
            </a:prstGeom>
            <a:solidFill>
              <a:schemeClr val="bg1"/>
            </a:solidFill>
            <a:ln w="14224">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lIns="137160" tIns="9144" rIns="45720" bIns="9144" rtlCol="0" anchor="ctr">
              <a:spAutoFit/>
            </a:bodyPr>
            <a:lstStyle/>
            <a:p>
              <a:pPr marL="114300" marR="0" lvl="0" indent="0" algn="l" defTabSz="914400" rtl="0" eaLnBrk="1" fontAlgn="auto" latinLnBrk="0" hangingPunct="1">
                <a:lnSpc>
                  <a:spcPct val="97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IPS</a:t>
              </a:r>
            </a:p>
          </p:txBody>
        </p:sp>
        <p:sp>
          <p:nvSpPr>
            <p:cNvPr id="687" name="Rectangle 686">
              <a:extLst>
                <a:ext uri="{FF2B5EF4-FFF2-40B4-BE49-F238E27FC236}">
                  <a16:creationId xmlns:a16="http://schemas.microsoft.com/office/drawing/2014/main" id="{B2CFCAB9-AC85-4853-A575-B4421DF8EA45}"/>
                </a:ext>
              </a:extLst>
            </p:cNvPr>
            <p:cNvSpPr/>
            <p:nvPr/>
          </p:nvSpPr>
          <p:spPr>
            <a:xfrm>
              <a:off x="2144446" y="2968032"/>
              <a:ext cx="879312" cy="152799"/>
            </a:xfrm>
            <a:prstGeom prst="rect">
              <a:avLst/>
            </a:prstGeom>
            <a:solidFill>
              <a:schemeClr val="bg1"/>
            </a:solidFill>
            <a:ln w="14224">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lIns="137160" tIns="9144" rIns="45720" bIns="9144" rtlCol="0" anchor="ctr">
              <a:spAutoFit/>
            </a:bodyPr>
            <a:lstStyle/>
            <a:p>
              <a:pPr marL="114300" marR="0" lvl="0" indent="0" algn="l" defTabSz="914400" rtl="0" eaLnBrk="1" fontAlgn="auto" latinLnBrk="0" hangingPunct="1">
                <a:lnSpc>
                  <a:spcPct val="97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Edge DLP</a:t>
              </a:r>
            </a:p>
          </p:txBody>
        </p:sp>
        <p:sp>
          <p:nvSpPr>
            <p:cNvPr id="695" name="Rectangle 694">
              <a:extLst>
                <a:ext uri="{FF2B5EF4-FFF2-40B4-BE49-F238E27FC236}">
                  <a16:creationId xmlns:a16="http://schemas.microsoft.com/office/drawing/2014/main" id="{C3BB896A-BBFC-432A-ADC2-6DFC18D6B8DF}"/>
                </a:ext>
              </a:extLst>
            </p:cNvPr>
            <p:cNvSpPr/>
            <p:nvPr/>
          </p:nvSpPr>
          <p:spPr>
            <a:xfrm>
              <a:off x="2144446" y="3154662"/>
              <a:ext cx="879312" cy="152799"/>
            </a:xfrm>
            <a:prstGeom prst="rect">
              <a:avLst/>
            </a:prstGeom>
            <a:solidFill>
              <a:schemeClr val="bg1"/>
            </a:solidFill>
            <a:ln w="14224">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lIns="137160" tIns="9144" rIns="45720" bIns="9144" rtlCol="0" anchor="ctr">
              <a:spAutoFit/>
            </a:bodyPr>
            <a:lstStyle/>
            <a:p>
              <a:pPr marL="114300" marR="0" lvl="0" indent="0" algn="l" defTabSz="914400" rtl="0" eaLnBrk="1" fontAlgn="auto" latinLnBrk="0" hangingPunct="1">
                <a:lnSpc>
                  <a:spcPct val="97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SSL Proxy</a:t>
              </a:r>
            </a:p>
          </p:txBody>
        </p:sp>
        <p:sp>
          <p:nvSpPr>
            <p:cNvPr id="702" name="Commitments_EC4D">
              <a:extLst>
                <a:ext uri="{FF2B5EF4-FFF2-40B4-BE49-F238E27FC236}">
                  <a16:creationId xmlns:a16="http://schemas.microsoft.com/office/drawing/2014/main" id="{71108290-3BBA-47E5-8047-0B4C91CBC6A6}"/>
                </a:ext>
              </a:extLst>
            </p:cNvPr>
            <p:cNvSpPr>
              <a:spLocks noChangeAspect="1" noEditPoints="1"/>
            </p:cNvSpPr>
            <p:nvPr/>
          </p:nvSpPr>
          <p:spPr bwMode="auto">
            <a:xfrm>
              <a:off x="2223657" y="2986641"/>
              <a:ext cx="117028" cy="109728"/>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95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9144" rIns="91440" bIns="914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703" name="Commitments_EC4D">
              <a:extLst>
                <a:ext uri="{FF2B5EF4-FFF2-40B4-BE49-F238E27FC236}">
                  <a16:creationId xmlns:a16="http://schemas.microsoft.com/office/drawing/2014/main" id="{291327A9-64EF-4BDA-A268-B4F6573F7064}"/>
                </a:ext>
              </a:extLst>
            </p:cNvPr>
            <p:cNvSpPr>
              <a:spLocks noChangeAspect="1" noEditPoints="1"/>
            </p:cNvSpPr>
            <p:nvPr/>
          </p:nvSpPr>
          <p:spPr bwMode="auto">
            <a:xfrm>
              <a:off x="2210247" y="3186837"/>
              <a:ext cx="117028" cy="109728"/>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95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9144" rIns="91440" bIns="914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704" name="Commitments_EC4D">
              <a:extLst>
                <a:ext uri="{FF2B5EF4-FFF2-40B4-BE49-F238E27FC236}">
                  <a16:creationId xmlns:a16="http://schemas.microsoft.com/office/drawing/2014/main" id="{9181397D-D9C8-4F52-9921-D94F9DB5B67E}"/>
                </a:ext>
              </a:extLst>
            </p:cNvPr>
            <p:cNvSpPr>
              <a:spLocks noChangeAspect="1" noEditPoints="1"/>
            </p:cNvSpPr>
            <p:nvPr/>
          </p:nvSpPr>
          <p:spPr bwMode="auto">
            <a:xfrm>
              <a:off x="2222036" y="3372522"/>
              <a:ext cx="117028" cy="109728"/>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95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9144" rIns="91440" bIns="914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cxnSp>
        <p:nvCxnSpPr>
          <p:cNvPr id="221" name="Connector: Elbow 220">
            <a:extLst>
              <a:ext uri="{FF2B5EF4-FFF2-40B4-BE49-F238E27FC236}">
                <a16:creationId xmlns:a16="http://schemas.microsoft.com/office/drawing/2014/main" id="{62A1844A-DE90-4548-814B-20C887C8D326}"/>
              </a:ext>
            </a:extLst>
          </p:cNvPr>
          <p:cNvCxnSpPr>
            <a:cxnSpLocks/>
            <a:endCxn id="509" idx="1"/>
          </p:cNvCxnSpPr>
          <p:nvPr/>
        </p:nvCxnSpPr>
        <p:spPr>
          <a:xfrm rot="16200000" flipH="1">
            <a:off x="1174880" y="2710340"/>
            <a:ext cx="1664037" cy="116460"/>
          </a:xfrm>
          <a:prstGeom prst="bentConnector2">
            <a:avLst/>
          </a:prstGeom>
          <a:ln w="19050">
            <a:solidFill>
              <a:schemeClr val="tx1">
                <a:lumMod val="60000"/>
                <a:lumOff val="40000"/>
              </a:schemeClr>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69" name="Straight Connector 568">
            <a:extLst>
              <a:ext uri="{FF2B5EF4-FFF2-40B4-BE49-F238E27FC236}">
                <a16:creationId xmlns:a16="http://schemas.microsoft.com/office/drawing/2014/main" id="{8A563C88-AB14-4F39-9751-2A6BEBC40488}"/>
              </a:ext>
            </a:extLst>
          </p:cNvPr>
          <p:cNvCxnSpPr>
            <a:cxnSpLocks/>
          </p:cNvCxnSpPr>
          <p:nvPr/>
        </p:nvCxnSpPr>
        <p:spPr>
          <a:xfrm>
            <a:off x="1545537" y="3176632"/>
            <a:ext cx="0" cy="153525"/>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70" name="TextBox 569">
            <a:extLst>
              <a:ext uri="{FF2B5EF4-FFF2-40B4-BE49-F238E27FC236}">
                <a16:creationId xmlns:a16="http://schemas.microsoft.com/office/drawing/2014/main" id="{A91C18CA-8C4F-4D3E-9285-363EFC4E9F07}"/>
              </a:ext>
            </a:extLst>
          </p:cNvPr>
          <p:cNvSpPr txBox="1"/>
          <p:nvPr/>
        </p:nvSpPr>
        <p:spPr>
          <a:xfrm>
            <a:off x="395104" y="3818666"/>
            <a:ext cx="1241045" cy="253916"/>
          </a:xfrm>
          <a:prstGeom prst="rect">
            <a:avLst/>
          </a:prstGeom>
          <a:noFill/>
        </p:spPr>
        <p:txBody>
          <a:bodyPr wrap="none" rtlCol="0">
            <a:spAutoFit/>
          </a:bodyPr>
          <a:lstStyle>
            <a:defPPr>
              <a:defRPr lang="en-US"/>
            </a:defPPr>
            <a:lvl1pPr marR="0" lvl="0" indent="0" algn="ctr" fontAlgn="auto">
              <a:lnSpc>
                <a:spcPct val="100000"/>
              </a:lnSpc>
              <a:spcBef>
                <a:spcPts val="0"/>
              </a:spcBef>
              <a:spcAft>
                <a:spcPts val="0"/>
              </a:spcAft>
              <a:buClrTx/>
              <a:buSzTx/>
              <a:buFontTx/>
              <a:buNone/>
              <a:tabLst/>
              <a:defRPr sz="1100" b="1">
                <a:gradFill>
                  <a:gsLst>
                    <a:gs pos="0">
                      <a:schemeClr val="tx1"/>
                    </a:gs>
                    <a:gs pos="100000">
                      <a:schemeClr val="tx1"/>
                    </a:gs>
                  </a:gsLst>
                  <a:lin ang="5400000" scaled="1"/>
                </a:gradFill>
                <a:latin typeface="Segoe"/>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gradFill>
                  <a:gsLst>
                    <a:gs pos="0">
                      <a:srgbClr val="505050"/>
                    </a:gs>
                    <a:gs pos="100000">
                      <a:srgbClr val="505050"/>
                    </a:gs>
                  </a:gsLst>
                  <a:lin ang="5400000" scaled="1"/>
                </a:gradFill>
                <a:effectLst/>
                <a:uLnTx/>
                <a:uFillTx/>
                <a:latin typeface="Segoe"/>
                <a:ea typeface="+mn-ea"/>
                <a:cs typeface="+mn-cs"/>
              </a:rPr>
              <a:t>Managed Clients</a:t>
            </a:r>
            <a:endParaRPr kumimoji="0" lang="en-US" sz="1100" b="1" i="0" u="none" strike="noStrike" kern="1200" cap="none" spc="0" normalizeH="0" baseline="0" noProof="0">
              <a:ln>
                <a:noFill/>
              </a:ln>
              <a:gradFill>
                <a:gsLst>
                  <a:gs pos="0">
                    <a:srgbClr val="505050"/>
                  </a:gs>
                  <a:gs pos="100000">
                    <a:srgbClr val="505050"/>
                  </a:gs>
                </a:gsLst>
                <a:lin ang="5400000" scaled="1"/>
              </a:gradFill>
              <a:effectLst/>
              <a:uLnTx/>
              <a:uFillTx/>
              <a:latin typeface="Segoe"/>
              <a:ea typeface="+mn-ea"/>
              <a:cs typeface="+mn-cs"/>
            </a:endParaRPr>
          </a:p>
        </p:txBody>
      </p:sp>
      <p:sp>
        <p:nvSpPr>
          <p:cNvPr id="575" name="Rectangle 574">
            <a:extLst>
              <a:ext uri="{FF2B5EF4-FFF2-40B4-BE49-F238E27FC236}">
                <a16:creationId xmlns:a16="http://schemas.microsoft.com/office/drawing/2014/main" id="{20CEB19A-55EE-424D-B0DB-D664A591C27E}"/>
              </a:ext>
            </a:extLst>
          </p:cNvPr>
          <p:cNvSpPr/>
          <p:nvPr/>
        </p:nvSpPr>
        <p:spPr>
          <a:xfrm rot="16200000">
            <a:off x="7686962" y="3664488"/>
            <a:ext cx="1737506" cy="192449"/>
          </a:xfrm>
          <a:prstGeom prst="rect">
            <a:avLst/>
          </a:prstGeom>
          <a:solidFill>
            <a:schemeClr val="bg1"/>
          </a:solidFill>
          <a:ln w="19050">
            <a:solidFill>
              <a:schemeClr val="accent2"/>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rIns="45720" rtlCol="0" anchor="ctr"/>
          <a:lstStyle/>
          <a:p>
            <a:pPr marL="114300" marR="0" lvl="0" indent="0" algn="ctr" defTabSz="914400" rtl="0" eaLnBrk="1" fontAlgn="auto" latinLnBrk="0" hangingPunct="1">
              <a:lnSpc>
                <a:spcPct val="97000"/>
              </a:lnSpc>
              <a:spcBef>
                <a:spcPts val="0"/>
              </a:spcBef>
              <a:spcAft>
                <a:spcPts val="0"/>
              </a:spcAft>
              <a:buClrTx/>
              <a:buSzTx/>
              <a:buFontTx/>
              <a:buNone/>
              <a:tabLst/>
              <a:defRPr/>
            </a:pPr>
            <a:r>
              <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Classification Labels</a:t>
            </a:r>
          </a:p>
        </p:txBody>
      </p:sp>
      <p:sp>
        <p:nvSpPr>
          <p:cNvPr id="734" name="Rectangle 733">
            <a:extLst>
              <a:ext uri="{FF2B5EF4-FFF2-40B4-BE49-F238E27FC236}">
                <a16:creationId xmlns:a16="http://schemas.microsoft.com/office/drawing/2014/main" id="{D99ED82C-3F1B-4841-B3CC-3B5DF8285ABA}"/>
              </a:ext>
            </a:extLst>
          </p:cNvPr>
          <p:cNvSpPr/>
          <p:nvPr/>
        </p:nvSpPr>
        <p:spPr>
          <a:xfrm>
            <a:off x="273252" y="2128487"/>
            <a:ext cx="1521377" cy="257763"/>
          </a:xfrm>
          <a:prstGeom prst="rect">
            <a:avLst/>
          </a:prstGeom>
          <a:solidFill>
            <a:schemeClr val="tx2"/>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75" b="1" i="0" u="none" strike="noStrike" kern="1200" cap="none" spc="0" normalizeH="0" baseline="0" noProof="0">
                <a:ln>
                  <a:noFill/>
                </a:ln>
                <a:gradFill>
                  <a:gsLst>
                    <a:gs pos="0">
                      <a:srgbClr val="FFFFFF"/>
                    </a:gs>
                    <a:gs pos="100000">
                      <a:srgbClr val="FFFFFF"/>
                    </a:gs>
                  </a:gsLst>
                  <a:lin ang="5400000" scaled="1"/>
                </a:gradFill>
                <a:effectLst/>
                <a:uLnTx/>
                <a:uFillTx/>
                <a:latin typeface="Segoe"/>
                <a:ea typeface="+mn-ea"/>
                <a:cs typeface="+mn-cs"/>
              </a:rPr>
              <a:t>Clients</a:t>
            </a:r>
          </a:p>
        </p:txBody>
      </p:sp>
      <p:cxnSp>
        <p:nvCxnSpPr>
          <p:cNvPr id="9" name="Connector: Elbow 8">
            <a:extLst>
              <a:ext uri="{FF2B5EF4-FFF2-40B4-BE49-F238E27FC236}">
                <a16:creationId xmlns:a16="http://schemas.microsoft.com/office/drawing/2014/main" id="{A2F782D0-7358-48F8-938D-A164A2BEB08D}"/>
              </a:ext>
            </a:extLst>
          </p:cNvPr>
          <p:cNvCxnSpPr>
            <a:cxnSpLocks/>
            <a:stCxn id="92" idx="3"/>
            <a:endCxn id="264" idx="3"/>
          </p:cNvCxnSpPr>
          <p:nvPr/>
        </p:nvCxnSpPr>
        <p:spPr>
          <a:xfrm>
            <a:off x="1782931" y="3391149"/>
            <a:ext cx="844" cy="1230219"/>
          </a:xfrm>
          <a:prstGeom prst="bentConnector3">
            <a:avLst>
              <a:gd name="adj1" fmla="val 12514100"/>
            </a:avLst>
          </a:prstGeom>
          <a:solidFill>
            <a:schemeClr val="bg1"/>
          </a:solid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cxnSp>
      <p:sp>
        <p:nvSpPr>
          <p:cNvPr id="715" name="Rectangle 714">
            <a:extLst>
              <a:ext uri="{FF2B5EF4-FFF2-40B4-BE49-F238E27FC236}">
                <a16:creationId xmlns:a16="http://schemas.microsoft.com/office/drawing/2014/main" id="{5B2F8445-8EF1-431E-9FF4-70481E88613F}"/>
              </a:ext>
            </a:extLst>
          </p:cNvPr>
          <p:cNvSpPr/>
          <p:nvPr/>
        </p:nvSpPr>
        <p:spPr>
          <a:xfrm>
            <a:off x="2062962" y="2128487"/>
            <a:ext cx="6159022" cy="257763"/>
          </a:xfrm>
          <a:prstGeom prst="rect">
            <a:avLst/>
          </a:prstGeom>
          <a:solidFill>
            <a:schemeClr val="tx2"/>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75" b="1" i="0" u="none" strike="noStrike" kern="1200" cap="none" spc="0" normalizeH="0" baseline="0" noProof="0">
                <a:ln>
                  <a:noFill/>
                </a:ln>
                <a:gradFill>
                  <a:gsLst>
                    <a:gs pos="0">
                      <a:srgbClr val="FFFFFF"/>
                    </a:gs>
                    <a:gs pos="100000">
                      <a:srgbClr val="FFFFFF"/>
                    </a:gs>
                  </a:gsLst>
                  <a:lin ang="5400000" scaled="1"/>
                </a:gradFill>
                <a:effectLst/>
                <a:uLnTx/>
                <a:uFillTx/>
                <a:latin typeface="Segoe"/>
                <a:ea typeface="+mn-ea"/>
                <a:cs typeface="+mn-cs"/>
              </a:rPr>
              <a:t>Hybrid Cloud Infrastructure</a:t>
            </a:r>
          </a:p>
        </p:txBody>
      </p:sp>
      <p:sp>
        <p:nvSpPr>
          <p:cNvPr id="619" name="Rectangle 618">
            <a:extLst>
              <a:ext uri="{FF2B5EF4-FFF2-40B4-BE49-F238E27FC236}">
                <a16:creationId xmlns:a16="http://schemas.microsoft.com/office/drawing/2014/main" id="{14A4A7E0-6465-4584-80C3-C51109BA7309}"/>
              </a:ext>
            </a:extLst>
          </p:cNvPr>
          <p:cNvSpPr/>
          <p:nvPr/>
        </p:nvSpPr>
        <p:spPr bwMode="auto">
          <a:xfrm>
            <a:off x="190587" y="4228210"/>
            <a:ext cx="6072348" cy="1180184"/>
          </a:xfrm>
          <a:prstGeom prst="rect">
            <a:avLst/>
          </a:prstGeom>
          <a:noFill/>
          <a:ln w="19050">
            <a:solidFill>
              <a:schemeClr val="tx2"/>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621" name="Group 620">
            <a:extLst>
              <a:ext uri="{FF2B5EF4-FFF2-40B4-BE49-F238E27FC236}">
                <a16:creationId xmlns:a16="http://schemas.microsoft.com/office/drawing/2014/main" id="{BFC5DC8A-CD44-40BC-AF2E-93069BD620DC}"/>
              </a:ext>
            </a:extLst>
          </p:cNvPr>
          <p:cNvGrpSpPr/>
          <p:nvPr/>
        </p:nvGrpSpPr>
        <p:grpSpPr>
          <a:xfrm>
            <a:off x="300577" y="4845150"/>
            <a:ext cx="1480839" cy="506189"/>
            <a:chOff x="672750" y="6066403"/>
            <a:chExt cx="1480839" cy="506189"/>
          </a:xfrm>
        </p:grpSpPr>
        <p:sp>
          <p:nvSpPr>
            <p:cNvPr id="622" name="Rectangle 621">
              <a:hlinkClick r:id="rId73" tooltip="Windows Defender Advanced Threat Protection (ATP) provides deep security capabilities for Windows 10 as well as an EDR service to detect, investigate, and respond to advanced and targeted attacks across platforms (via partners)"/>
              <a:extLst>
                <a:ext uri="{FF2B5EF4-FFF2-40B4-BE49-F238E27FC236}">
                  <a16:creationId xmlns:a16="http://schemas.microsoft.com/office/drawing/2014/main" id="{861B52B9-C9BF-4E8F-8F85-379792DACC29}"/>
                </a:ext>
              </a:extLst>
            </p:cNvPr>
            <p:cNvSpPr/>
            <p:nvPr/>
          </p:nvSpPr>
          <p:spPr>
            <a:xfrm>
              <a:off x="672750" y="6066403"/>
              <a:ext cx="1480839" cy="506189"/>
            </a:xfrm>
            <a:prstGeom prst="rect">
              <a:avLst/>
            </a:prstGeom>
            <a:solidFill>
              <a:schemeClr val="bg1">
                <a:lumMod val="95000"/>
              </a:schemeClr>
            </a:solid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182880" rIns="45720" rtlCol="0" anchor="t">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97000"/>
                </a:lnSpc>
                <a:spcBef>
                  <a:spcPts val="0"/>
                </a:spcBef>
                <a:spcAft>
                  <a:spcPts val="0"/>
                </a:spcAft>
                <a:buClrTx/>
                <a:buSzTx/>
                <a:buFontTx/>
                <a:buNone/>
                <a:tabLst/>
                <a:defRPr/>
              </a:pPr>
              <a:r>
                <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 Windows Defender ATP</a:t>
              </a:r>
            </a:p>
          </p:txBody>
        </p:sp>
        <p:pic>
          <p:nvPicPr>
            <p:cNvPr id="623" name="Picture 622">
              <a:extLst>
                <a:ext uri="{FF2B5EF4-FFF2-40B4-BE49-F238E27FC236}">
                  <a16:creationId xmlns:a16="http://schemas.microsoft.com/office/drawing/2014/main" id="{6B0059E0-23ED-413E-BFB0-A0AEE244C9CC}"/>
                </a:ext>
              </a:extLst>
            </p:cNvPr>
            <p:cNvPicPr>
              <a:picLocks noChangeAspect="1"/>
            </p:cNvPicPr>
            <p:nvPr/>
          </p:nvPicPr>
          <p:blipFill>
            <a:blip r:embed="rId7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33034" y="6116775"/>
              <a:ext cx="117209" cy="117209"/>
            </a:xfrm>
            <a:prstGeom prst="rect">
              <a:avLst/>
            </a:prstGeom>
          </p:spPr>
        </p:pic>
      </p:grpSp>
      <p:sp>
        <p:nvSpPr>
          <p:cNvPr id="246" name="Rectangle 245">
            <a:extLst>
              <a:ext uri="{FF2B5EF4-FFF2-40B4-BE49-F238E27FC236}">
                <a16:creationId xmlns:a16="http://schemas.microsoft.com/office/drawing/2014/main" id="{147DBDAD-A291-48F6-BCAD-279826A0FA15}"/>
              </a:ext>
            </a:extLst>
          </p:cNvPr>
          <p:cNvSpPr/>
          <p:nvPr/>
        </p:nvSpPr>
        <p:spPr bwMode="auto">
          <a:xfrm>
            <a:off x="2048164" y="5517055"/>
            <a:ext cx="3763487" cy="884550"/>
          </a:xfrm>
          <a:prstGeom prst="rect">
            <a:avLst/>
          </a:prstGeom>
          <a:solidFill>
            <a:schemeClr val="bg1"/>
          </a:solidFill>
          <a:ln>
            <a:noFill/>
            <a:headEnd type="none" w="med" len="med"/>
            <a:tailEnd type="none" w="med" len="med"/>
          </a:ln>
          <a:effectLst>
            <a:outerShdw blurRad="127000" dist="254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668" name="Rectangle 667">
            <a:extLst>
              <a:ext uri="{FF2B5EF4-FFF2-40B4-BE49-F238E27FC236}">
                <a16:creationId xmlns:a16="http://schemas.microsoft.com/office/drawing/2014/main" id="{6183ED31-37AA-4F47-AC7E-1F9B4813AD98}"/>
              </a:ext>
            </a:extLst>
          </p:cNvPr>
          <p:cNvSpPr/>
          <p:nvPr/>
        </p:nvSpPr>
        <p:spPr>
          <a:xfrm>
            <a:off x="2048165" y="5509238"/>
            <a:ext cx="3763485" cy="257763"/>
          </a:xfrm>
          <a:prstGeom prst="rect">
            <a:avLst/>
          </a:prstGeom>
          <a:solidFill>
            <a:srgbClr val="D83B01"/>
          </a:solidFill>
        </p:spPr>
        <p:txBody>
          <a:bodyPr wrap="square" rIns="9144">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75" b="1" i="0" u="none" strike="noStrike" kern="1200" cap="none" spc="0" normalizeH="0" baseline="0" noProof="0">
                <a:ln>
                  <a:noFill/>
                </a:ln>
                <a:gradFill>
                  <a:gsLst>
                    <a:gs pos="0">
                      <a:srgbClr val="FFFFFF"/>
                    </a:gs>
                    <a:gs pos="100000">
                      <a:srgbClr val="FFFFFF"/>
                    </a:gs>
                  </a:gsLst>
                  <a:lin ang="5400000" scaled="1"/>
                </a:gradFill>
                <a:effectLst/>
                <a:uLnTx/>
                <a:uFillTx/>
                <a:latin typeface="Segoe"/>
                <a:ea typeface="+mn-ea"/>
                <a:cs typeface="+mn-cs"/>
              </a:rPr>
              <a:t>IoT and Operational Technology</a:t>
            </a:r>
          </a:p>
        </p:txBody>
      </p:sp>
      <p:sp>
        <p:nvSpPr>
          <p:cNvPr id="670" name="Rectangle 669">
            <a:hlinkClick r:id="rId75" tooltip="Windows 10 IoT Core and Windows 10 IoT Enterprise provide a secure solution for IoT devices with flexibility to support headless, ARM-based devices or powerful, Win32-driven devices."/>
            <a:extLst>
              <a:ext uri="{FF2B5EF4-FFF2-40B4-BE49-F238E27FC236}">
                <a16:creationId xmlns:a16="http://schemas.microsoft.com/office/drawing/2014/main" id="{3F9A5FCD-3F3E-4607-8A82-9932FA88B85C}"/>
              </a:ext>
            </a:extLst>
          </p:cNvPr>
          <p:cNvSpPr/>
          <p:nvPr/>
        </p:nvSpPr>
        <p:spPr>
          <a:xfrm>
            <a:off x="2120878" y="5859048"/>
            <a:ext cx="969115" cy="211725"/>
          </a:xfrm>
          <a:prstGeom prst="rect">
            <a:avLst/>
          </a:prstGeom>
          <a:solidFill>
            <a:schemeClr val="bg1"/>
          </a:solid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91440" rIns="45720" rtlCol="0" anchor="ctr">
            <a:spAutoFit/>
          </a:bodyPr>
          <a:lstStyle/>
          <a:p>
            <a:pPr marL="0" marR="0" lvl="0" indent="0" algn="ctr" defTabSz="914400" rtl="0" eaLnBrk="1" fontAlgn="auto" latinLnBrk="0" hangingPunct="1">
              <a:lnSpc>
                <a:spcPct val="97000"/>
              </a:lnSpc>
              <a:spcBef>
                <a:spcPts val="0"/>
              </a:spcBef>
              <a:spcAft>
                <a:spcPts val="0"/>
              </a:spcAft>
              <a:buClrTx/>
              <a:buSzTx/>
              <a:buFontTx/>
              <a:buNone/>
              <a:tabLst/>
              <a:defRPr/>
            </a:pPr>
            <a:r>
              <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Windows 10 IoT</a:t>
            </a:r>
          </a:p>
        </p:txBody>
      </p:sp>
      <p:sp>
        <p:nvSpPr>
          <p:cNvPr id="671" name="Rectangle 670">
            <a:hlinkClick r:id="rId76" tooltip="Azure IoT Central is a fully managed IoT SaaS (software-as-a-service) solution that makes it easy to connect, monitor and manage your IoT assets at scale, so you can create deep insights from your IoT data and take informed action. "/>
            <a:extLst>
              <a:ext uri="{FF2B5EF4-FFF2-40B4-BE49-F238E27FC236}">
                <a16:creationId xmlns:a16="http://schemas.microsoft.com/office/drawing/2014/main" id="{77377F1E-B771-4359-B9B2-CDF5F5917969}"/>
              </a:ext>
            </a:extLst>
          </p:cNvPr>
          <p:cNvSpPr/>
          <p:nvPr/>
        </p:nvSpPr>
        <p:spPr>
          <a:xfrm>
            <a:off x="2122975" y="6123548"/>
            <a:ext cx="969115" cy="211725"/>
          </a:xfrm>
          <a:prstGeom prst="rect">
            <a:avLst/>
          </a:prstGeom>
          <a:solidFill>
            <a:schemeClr val="bg1"/>
          </a:solid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91440" rIns="45720" rtlCol="0" anchor="ctr">
            <a:spAutoFit/>
          </a:bodyPr>
          <a:lstStyle/>
          <a:p>
            <a:pPr marL="0" marR="0" lvl="0" indent="0" algn="ctr" defTabSz="914400" rtl="0" eaLnBrk="1" fontAlgn="auto" latinLnBrk="0" hangingPunct="1">
              <a:lnSpc>
                <a:spcPct val="97000"/>
              </a:lnSpc>
              <a:spcBef>
                <a:spcPts val="0"/>
              </a:spcBef>
              <a:spcAft>
                <a:spcPts val="0"/>
              </a:spcAft>
              <a:buClrTx/>
              <a:buSzTx/>
              <a:buFontTx/>
              <a:buNone/>
              <a:tabLst/>
              <a:defRPr/>
            </a:pPr>
            <a:r>
              <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IoT Central </a:t>
            </a:r>
          </a:p>
        </p:txBody>
      </p:sp>
      <p:sp>
        <p:nvSpPr>
          <p:cNvPr id="711" name="Title 1">
            <a:extLst>
              <a:ext uri="{FF2B5EF4-FFF2-40B4-BE49-F238E27FC236}">
                <a16:creationId xmlns:a16="http://schemas.microsoft.com/office/drawing/2014/main" id="{5948D4A9-E316-41CE-B2D5-2C9900CA46DD}"/>
              </a:ext>
            </a:extLst>
          </p:cNvPr>
          <p:cNvSpPr txBox="1">
            <a:spLocks/>
          </p:cNvSpPr>
          <p:nvPr/>
        </p:nvSpPr>
        <p:spPr>
          <a:xfrm>
            <a:off x="4618330" y="186343"/>
            <a:ext cx="3814609" cy="551907"/>
          </a:xfrm>
          <a:prstGeom prst="rect">
            <a:avLst/>
          </a:prstGeom>
          <a:noFill/>
          <a:effectLst>
            <a:softEdge rad="63500"/>
          </a:effectLst>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1600" b="1" i="0" u="none" strike="noStrike" kern="1200" cap="none" spc="0" normalizeH="0" baseline="0" noProof="0">
                <a:ln>
                  <a:noFill/>
                </a:ln>
                <a:gradFill>
                  <a:gsLst>
                    <a:gs pos="0">
                      <a:srgbClr val="505050"/>
                    </a:gs>
                    <a:gs pos="100000">
                      <a:srgbClr val="505050"/>
                    </a:gs>
                  </a:gsLst>
                  <a:lin ang="5400000" scaled="1"/>
                </a:gradFill>
                <a:effectLst/>
                <a:uLnTx/>
                <a:uFillTx/>
                <a:latin typeface="Segoe UI" panose="020B0502040204020203" pitchFamily="34" charset="0"/>
                <a:ea typeface="+mn-ea"/>
                <a:cs typeface="Segoe UI" panose="020B0502040204020203" pitchFamily="34" charset="0"/>
              </a:rPr>
              <a:t>Cybersecurity Reference Architecture</a:t>
            </a:r>
          </a:p>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panose="020B0502040204020203" pitchFamily="34" charset="0"/>
                <a:ea typeface="+mn-ea"/>
                <a:cs typeface="Segoe UI" panose="020B0502040204020203" pitchFamily="34" charset="0"/>
              </a:rPr>
              <a:t>May 2018 – </a:t>
            </a:r>
            <a:r>
              <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panose="020B0502040204020203" pitchFamily="34" charset="0"/>
                <a:ea typeface="+mn-ea"/>
                <a:cs typeface="Segoe UI" panose="020B0502040204020203" pitchFamily="34" charset="0"/>
                <a:hlinkClick r:id="rId77"/>
              </a:rPr>
              <a:t>https://aka.ms/MCRA</a:t>
            </a:r>
            <a:r>
              <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panose="020B0502040204020203" pitchFamily="34" charset="0"/>
                <a:ea typeface="+mn-ea"/>
                <a:cs typeface="Segoe UI" panose="020B0502040204020203" pitchFamily="34" charset="0"/>
              </a:rPr>
              <a:t> </a:t>
            </a:r>
          </a:p>
        </p:txBody>
      </p:sp>
      <p:pic>
        <p:nvPicPr>
          <p:cNvPr id="720" name="Picture 719">
            <a:extLst>
              <a:ext uri="{FF2B5EF4-FFF2-40B4-BE49-F238E27FC236}">
                <a16:creationId xmlns:a16="http://schemas.microsoft.com/office/drawing/2014/main" id="{02873225-8690-4D5F-AFE8-8FBBD7EFA8E1}"/>
              </a:ext>
            </a:extLst>
          </p:cNvPr>
          <p:cNvPicPr>
            <a:picLocks noChangeAspect="1"/>
          </p:cNvPicPr>
          <p:nvPr/>
        </p:nvPicPr>
        <p:blipFill>
          <a:blip r:embed="rId78" cstate="email">
            <a:extLst>
              <a:ext uri="{28A0092B-C50C-407E-A947-70E740481C1C}">
                <a14:useLocalDpi xmlns:a14="http://schemas.microsoft.com/office/drawing/2010/main" val="0"/>
              </a:ext>
            </a:extLst>
          </a:blip>
          <a:stretch>
            <a:fillRect/>
          </a:stretch>
        </p:blipFill>
        <p:spPr bwMode="invGray">
          <a:xfrm>
            <a:off x="10668291" y="6319151"/>
            <a:ext cx="1207538" cy="258671"/>
          </a:xfrm>
          <a:prstGeom prst="rect">
            <a:avLst/>
          </a:prstGeom>
        </p:spPr>
      </p:pic>
      <p:sp>
        <p:nvSpPr>
          <p:cNvPr id="724" name="Speech Bubble: Rectangle 723">
            <a:extLst>
              <a:ext uri="{FF2B5EF4-FFF2-40B4-BE49-F238E27FC236}">
                <a16:creationId xmlns:a16="http://schemas.microsoft.com/office/drawing/2014/main" id="{F8566B52-500C-4A8A-A2BE-77807E59C12C}"/>
              </a:ext>
            </a:extLst>
          </p:cNvPr>
          <p:cNvSpPr/>
          <p:nvPr/>
        </p:nvSpPr>
        <p:spPr bwMode="auto">
          <a:xfrm>
            <a:off x="-2440370" y="5355032"/>
            <a:ext cx="2200646" cy="549208"/>
          </a:xfrm>
          <a:prstGeom prst="wedgeRectCallout">
            <a:avLst>
              <a:gd name="adj1" fmla="val -14572"/>
              <a:gd name="adj2" fmla="val 27887"/>
            </a:avLst>
          </a:prstGeom>
          <a:solidFill>
            <a:srgbClr val="FFFF00"/>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ysClr val="windowText" lastClr="000000"/>
                </a:solidFill>
                <a:effectLst/>
                <a:uLnTx/>
                <a:uFillTx/>
                <a:latin typeface="Segoe UI"/>
                <a:ea typeface="Segoe UI" pitchFamily="34" charset="0"/>
                <a:cs typeface="Segoe UI" pitchFamily="34" charset="0"/>
              </a:rPr>
              <a:t>Roger Halbheer to help with build sequence</a:t>
            </a:r>
          </a:p>
        </p:txBody>
      </p:sp>
      <p:sp>
        <p:nvSpPr>
          <p:cNvPr id="735" name="Speech Bubble: Rectangle 734">
            <a:extLst>
              <a:ext uri="{FF2B5EF4-FFF2-40B4-BE49-F238E27FC236}">
                <a16:creationId xmlns:a16="http://schemas.microsoft.com/office/drawing/2014/main" id="{F25B40C0-6010-43F5-8E1C-536B37FEF92D}"/>
              </a:ext>
            </a:extLst>
          </p:cNvPr>
          <p:cNvSpPr/>
          <p:nvPr/>
        </p:nvSpPr>
        <p:spPr bwMode="auto">
          <a:xfrm>
            <a:off x="-2319921" y="1219123"/>
            <a:ext cx="2118893" cy="717427"/>
          </a:xfrm>
          <a:prstGeom prst="wedgeRectCallout">
            <a:avLst>
              <a:gd name="adj1" fmla="val 57091"/>
              <a:gd name="adj2" fmla="val 22958"/>
            </a:avLst>
          </a:prstGeom>
          <a:solidFill>
            <a:srgbClr val="FFFF00"/>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ysClr val="windowText" lastClr="000000"/>
                </a:solidFill>
                <a:effectLst/>
                <a:uLnTx/>
                <a:uFillTx/>
                <a:latin typeface="Segoe UI"/>
                <a:ea typeface="Segoe UI" pitchFamily="34" charset="0"/>
                <a:cs typeface="Segoe UI" pitchFamily="34" charset="0"/>
              </a:rPr>
              <a:t>get SIEM article/blog published for a link for SIEMs</a:t>
            </a:r>
          </a:p>
        </p:txBody>
      </p:sp>
      <p:sp>
        <p:nvSpPr>
          <p:cNvPr id="739" name="TextBox 550">
            <a:extLst>
              <a:ext uri="{FF2B5EF4-FFF2-40B4-BE49-F238E27FC236}">
                <a16:creationId xmlns:a16="http://schemas.microsoft.com/office/drawing/2014/main" id="{25A1CD42-C2EA-4EFD-8659-36436EF9138C}"/>
              </a:ext>
            </a:extLst>
          </p:cNvPr>
          <p:cNvSpPr txBox="1"/>
          <p:nvPr/>
        </p:nvSpPr>
        <p:spPr>
          <a:xfrm>
            <a:off x="6030668" y="2389221"/>
            <a:ext cx="1247220" cy="27699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0">
                      <a:srgbClr val="0078D7"/>
                    </a:gs>
                    <a:gs pos="100000">
                      <a:srgbClr val="0078D7"/>
                    </a:gs>
                  </a:gsLst>
                  <a:lin ang="5400000" scaled="1"/>
                </a:gradFill>
                <a:effectLst/>
                <a:uLnTx/>
                <a:uFillTx/>
                <a:latin typeface="Segoe UI"/>
                <a:ea typeface="+mn-ea"/>
                <a:cs typeface="+mn-cs"/>
              </a:rPr>
              <a:t>Microsoft Azure</a:t>
            </a:r>
          </a:p>
        </p:txBody>
      </p:sp>
      <p:sp>
        <p:nvSpPr>
          <p:cNvPr id="479" name="TextBox 478">
            <a:extLst>
              <a:ext uri="{FF2B5EF4-FFF2-40B4-BE49-F238E27FC236}">
                <a16:creationId xmlns:a16="http://schemas.microsoft.com/office/drawing/2014/main" id="{3A240C97-0977-468D-BCB5-680EF0D34A47}"/>
              </a:ext>
            </a:extLst>
          </p:cNvPr>
          <p:cNvSpPr txBox="1"/>
          <p:nvPr/>
        </p:nvSpPr>
        <p:spPr>
          <a:xfrm>
            <a:off x="2068585" y="2389532"/>
            <a:ext cx="2142883" cy="246221"/>
          </a:xfrm>
          <a:prstGeom prst="rect">
            <a:avLst/>
          </a:prstGeom>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On Premises Datacenter(s)</a:t>
            </a:r>
          </a:p>
        </p:txBody>
      </p:sp>
      <p:sp>
        <p:nvSpPr>
          <p:cNvPr id="491" name="TextBox 490">
            <a:extLst>
              <a:ext uri="{FF2B5EF4-FFF2-40B4-BE49-F238E27FC236}">
                <a16:creationId xmlns:a16="http://schemas.microsoft.com/office/drawing/2014/main" id="{3344623C-5BC6-480B-BA98-B820168FAD76}"/>
              </a:ext>
            </a:extLst>
          </p:cNvPr>
          <p:cNvSpPr txBox="1"/>
          <p:nvPr/>
        </p:nvSpPr>
        <p:spPr>
          <a:xfrm>
            <a:off x="4194732" y="2389532"/>
            <a:ext cx="1067054" cy="246221"/>
          </a:xfrm>
          <a:prstGeom prst="rect">
            <a:avLst/>
          </a:prstGeom>
        </p:spPr>
        <p:txBody>
          <a:bodyPr wrap="square" rtlCol="0">
            <a:spAutoFit/>
          </a:bodyPr>
          <a:lstStyle>
            <a:defPPr>
              <a:defRPr lang="en-US"/>
            </a:defPPr>
            <a:lvl1pPr marR="0" lvl="0" indent="0" fontAlgn="auto">
              <a:lnSpc>
                <a:spcPct val="100000"/>
              </a:lnSpc>
              <a:spcBef>
                <a:spcPts val="0"/>
              </a:spcBef>
              <a:spcAft>
                <a:spcPts val="0"/>
              </a:spcAft>
              <a:buClrTx/>
              <a:buSzTx/>
              <a:buFontTx/>
              <a:buNone/>
              <a:tabLst/>
              <a:defRPr sz="1100" b="1">
                <a:gradFill>
                  <a:gsLst>
                    <a:gs pos="0">
                      <a:schemeClr val="tx1"/>
                    </a:gs>
                    <a:gs pos="100000">
                      <a:schemeClr val="tx1"/>
                    </a:gs>
                  </a:gsLst>
                  <a:lin ang="5400000" scaled="1"/>
                </a:gradFill>
                <a:latin typeface="Segoe"/>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3rd party IaaS</a:t>
            </a:r>
          </a:p>
        </p:txBody>
      </p:sp>
      <p:cxnSp>
        <p:nvCxnSpPr>
          <p:cNvPr id="4" name="Connector: Elbow 3">
            <a:extLst>
              <a:ext uri="{FF2B5EF4-FFF2-40B4-BE49-F238E27FC236}">
                <a16:creationId xmlns:a16="http://schemas.microsoft.com/office/drawing/2014/main" id="{F1B49E56-0C89-42D1-BA16-F98FB3CFF099}"/>
              </a:ext>
            </a:extLst>
          </p:cNvPr>
          <p:cNvCxnSpPr>
            <a:cxnSpLocks/>
            <a:endCxn id="687" idx="1"/>
          </p:cNvCxnSpPr>
          <p:nvPr/>
        </p:nvCxnSpPr>
        <p:spPr>
          <a:xfrm rot="10800000" flipV="1">
            <a:off x="2472459" y="2679490"/>
            <a:ext cx="6118147" cy="855225"/>
          </a:xfrm>
          <a:prstGeom prst="bentConnector3">
            <a:avLst>
              <a:gd name="adj1" fmla="val 101184"/>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cxnSp>
      <p:sp>
        <p:nvSpPr>
          <p:cNvPr id="29" name="Rectangle 28">
            <a:extLst>
              <a:ext uri="{FF2B5EF4-FFF2-40B4-BE49-F238E27FC236}">
                <a16:creationId xmlns:a16="http://schemas.microsoft.com/office/drawing/2014/main" id="{D2020000-3AE0-46DB-BFB6-28AE2836D2A1}"/>
              </a:ext>
            </a:extLst>
          </p:cNvPr>
          <p:cNvSpPr/>
          <p:nvPr/>
        </p:nvSpPr>
        <p:spPr>
          <a:xfrm>
            <a:off x="10711007" y="4836896"/>
            <a:ext cx="1491540" cy="2308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200"/>
              </a:spcAft>
              <a:buClrTx/>
              <a:buSzTx/>
              <a:buFontTx/>
              <a:buNone/>
              <a:tabLst/>
              <a:defRPr/>
            </a:pPr>
            <a:r>
              <a:rPr kumimoji="0" lang="en-US" sz="9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Active Directory</a:t>
            </a:r>
          </a:p>
        </p:txBody>
      </p:sp>
      <p:sp>
        <p:nvSpPr>
          <p:cNvPr id="781" name="Rectangle 780">
            <a:hlinkClick r:id="rId5" tooltip="System Center Configuration Manager + Intune provide management of Windows, Mac OS X devices, and mobile devices running Android, iOS, and Windows. "/>
            <a:extLst>
              <a:ext uri="{FF2B5EF4-FFF2-40B4-BE49-F238E27FC236}">
                <a16:creationId xmlns:a16="http://schemas.microsoft.com/office/drawing/2014/main" id="{2FF34D19-C16F-40B9-9D35-BE71F61E17FA}"/>
              </a:ext>
            </a:extLst>
          </p:cNvPr>
          <p:cNvSpPr/>
          <p:nvPr/>
        </p:nvSpPr>
        <p:spPr>
          <a:xfrm>
            <a:off x="6642469" y="6246324"/>
            <a:ext cx="3519850" cy="211725"/>
          </a:xfrm>
          <a:prstGeom prst="rect">
            <a:avLst/>
          </a:prstGeom>
          <a:solidFill>
            <a:schemeClr val="bg1"/>
          </a:solid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91440" rIns="45720" rtlCol="0" anchor="ctr">
            <a:spAutoFit/>
          </a:bodyPr>
          <a:lstStyle/>
          <a:p>
            <a:pPr marL="0" marR="0" lvl="0" indent="0" algn="ctr" defTabSz="914400" rtl="0" eaLnBrk="1" fontAlgn="auto" latinLnBrk="0" hangingPunct="1">
              <a:lnSpc>
                <a:spcPct val="97000"/>
              </a:lnSpc>
              <a:spcBef>
                <a:spcPts val="0"/>
              </a:spcBef>
              <a:spcAft>
                <a:spcPts val="0"/>
              </a:spcAft>
              <a:buClrTx/>
              <a:buSzTx/>
              <a:buFontTx/>
              <a:buNone/>
              <a:tabLst/>
              <a:defRPr/>
            </a:pPr>
            <a:r>
              <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Compliance Manager</a:t>
            </a:r>
          </a:p>
        </p:txBody>
      </p:sp>
      <p:grpSp>
        <p:nvGrpSpPr>
          <p:cNvPr id="102" name="Group 101">
            <a:extLst>
              <a:ext uri="{FF2B5EF4-FFF2-40B4-BE49-F238E27FC236}">
                <a16:creationId xmlns:a16="http://schemas.microsoft.com/office/drawing/2014/main" id="{0DB0F1ED-6A41-424B-868C-BBD6BBB667E7}"/>
              </a:ext>
            </a:extLst>
          </p:cNvPr>
          <p:cNvGrpSpPr/>
          <p:nvPr/>
        </p:nvGrpSpPr>
        <p:grpSpPr>
          <a:xfrm>
            <a:off x="7338348" y="6073791"/>
            <a:ext cx="188672" cy="45719"/>
            <a:chOff x="6660452" y="3094221"/>
            <a:chExt cx="188672" cy="45719"/>
          </a:xfrm>
        </p:grpSpPr>
        <p:sp>
          <p:nvSpPr>
            <p:cNvPr id="110" name="Oval 109">
              <a:extLst>
                <a:ext uri="{FF2B5EF4-FFF2-40B4-BE49-F238E27FC236}">
                  <a16:creationId xmlns:a16="http://schemas.microsoft.com/office/drawing/2014/main" id="{7B3E62CD-7F8A-46CC-8BAE-4691724F58E9}"/>
                </a:ext>
              </a:extLst>
            </p:cNvPr>
            <p:cNvSpPr/>
            <p:nvPr/>
          </p:nvSpPr>
          <p:spPr bwMode="auto">
            <a:xfrm>
              <a:off x="6660452"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1" name="Oval 110">
              <a:extLst>
                <a:ext uri="{FF2B5EF4-FFF2-40B4-BE49-F238E27FC236}">
                  <a16:creationId xmlns:a16="http://schemas.microsoft.com/office/drawing/2014/main" id="{0343811B-56C3-461D-B065-DB1BB6421E5D}"/>
                </a:ext>
              </a:extLst>
            </p:cNvPr>
            <p:cNvSpPr/>
            <p:nvPr/>
          </p:nvSpPr>
          <p:spPr bwMode="auto">
            <a:xfrm>
              <a:off x="6731928"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2" name="Oval 111">
              <a:extLst>
                <a:ext uri="{FF2B5EF4-FFF2-40B4-BE49-F238E27FC236}">
                  <a16:creationId xmlns:a16="http://schemas.microsoft.com/office/drawing/2014/main" id="{D5EF34EC-591A-477C-AA1B-83A2FC1B9695}"/>
                </a:ext>
              </a:extLst>
            </p:cNvPr>
            <p:cNvSpPr/>
            <p:nvPr/>
          </p:nvSpPr>
          <p:spPr bwMode="auto">
            <a:xfrm>
              <a:off x="6803404"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783" name="Rectangle 782">
            <a:hlinkClick r:id="rId31" tooltip="Transparent data encryption helps protect against the threat of malicious activity by performing real-time encryption and decryption of the database, associated backups, and transaction log files at rest without requiring changes to the application"/>
            <a:extLst>
              <a:ext uri="{FF2B5EF4-FFF2-40B4-BE49-F238E27FC236}">
                <a16:creationId xmlns:a16="http://schemas.microsoft.com/office/drawing/2014/main" id="{C2550DE4-7F2A-4887-8CC2-F087366CE633}"/>
              </a:ext>
            </a:extLst>
          </p:cNvPr>
          <p:cNvSpPr/>
          <p:nvPr/>
        </p:nvSpPr>
        <p:spPr>
          <a:xfrm>
            <a:off x="6824045" y="3580579"/>
            <a:ext cx="1328356" cy="219445"/>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900" b="0" i="0" u="none" strike="noStrike" kern="1200" cap="none" spc="0" normalizeH="0" baseline="0" noProof="0">
                <a:ln>
                  <a:noFill/>
                </a:ln>
                <a:gradFill>
                  <a:gsLst>
                    <a:gs pos="0">
                      <a:srgbClr val="0078D7"/>
                    </a:gs>
                    <a:gs pos="100000">
                      <a:srgbClr val="0078D7"/>
                    </a:gs>
                  </a:gsLst>
                  <a:lin ang="5400000" scaled="1"/>
                </a:gradFill>
                <a:effectLst/>
                <a:uLnTx/>
                <a:uFillTx/>
                <a:latin typeface="Segoe UI" panose="020B0502040204020203" pitchFamily="34" charset="0"/>
                <a:ea typeface="+mn-ea"/>
                <a:cs typeface="Segoe UI" panose="020B0502040204020203" pitchFamily="34" charset="0"/>
              </a:rPr>
              <a:t>Azure Policy</a:t>
            </a:r>
          </a:p>
        </p:txBody>
      </p:sp>
      <p:sp>
        <p:nvSpPr>
          <p:cNvPr id="484" name="Rectangle 483">
            <a:hlinkClick r:id="rId21" tooltip="Privileged Access Management (PAM) is a component of Microsoft Identity Manager 2016 (MIM) that helps organizations restrict privileged access within an existing Active Directory environment to mitigate unauthorized privilege escalation attacks."/>
            <a:extLst>
              <a:ext uri="{FF2B5EF4-FFF2-40B4-BE49-F238E27FC236}">
                <a16:creationId xmlns:a16="http://schemas.microsoft.com/office/drawing/2014/main" id="{0FB216A9-3129-4AEB-A2B6-3D81424FA0D1}"/>
              </a:ext>
            </a:extLst>
          </p:cNvPr>
          <p:cNvSpPr/>
          <p:nvPr/>
        </p:nvSpPr>
        <p:spPr>
          <a:xfrm>
            <a:off x="10564273" y="3739511"/>
            <a:ext cx="1295428" cy="205918"/>
          </a:xfrm>
          <a:prstGeom prst="rect">
            <a:avLst/>
          </a:prstGeom>
          <a:solidFill>
            <a:schemeClr val="bg1">
              <a:lumMod val="95000"/>
            </a:schemeClr>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AD B2C</a:t>
            </a:r>
          </a:p>
        </p:txBody>
      </p:sp>
      <p:sp>
        <p:nvSpPr>
          <p:cNvPr id="485" name="Rectangle 484">
            <a:hlinkClick r:id="rId22" tooltip="With Azure Active Directory (AD) Privileged Identity Management, you can manage, control, and monitor access within your organization. This includes access to resources in Azure AD and other Microsoft online services like Office 365 or Microsoft Intune. "/>
            <a:extLst>
              <a:ext uri="{FF2B5EF4-FFF2-40B4-BE49-F238E27FC236}">
                <a16:creationId xmlns:a16="http://schemas.microsoft.com/office/drawing/2014/main" id="{4A5A50C5-4BDD-46CD-978D-07E992BE557D}"/>
              </a:ext>
            </a:extLst>
          </p:cNvPr>
          <p:cNvSpPr/>
          <p:nvPr/>
        </p:nvSpPr>
        <p:spPr>
          <a:xfrm>
            <a:off x="10564273" y="3543194"/>
            <a:ext cx="1295428" cy="198851"/>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AD B2B</a:t>
            </a:r>
          </a:p>
        </p:txBody>
      </p:sp>
      <p:sp>
        <p:nvSpPr>
          <p:cNvPr id="501" name="Speech Bubble: Rectangle 500">
            <a:extLst>
              <a:ext uri="{FF2B5EF4-FFF2-40B4-BE49-F238E27FC236}">
                <a16:creationId xmlns:a16="http://schemas.microsoft.com/office/drawing/2014/main" id="{879FAB9E-4657-41AF-91DE-9A268CDEB748}"/>
              </a:ext>
            </a:extLst>
          </p:cNvPr>
          <p:cNvSpPr/>
          <p:nvPr/>
        </p:nvSpPr>
        <p:spPr bwMode="auto">
          <a:xfrm>
            <a:off x="-2430003" y="4744687"/>
            <a:ext cx="2200646" cy="549208"/>
          </a:xfrm>
          <a:prstGeom prst="wedgeRectCallout">
            <a:avLst>
              <a:gd name="adj1" fmla="val 28825"/>
              <a:gd name="adj2" fmla="val -28536"/>
            </a:avLst>
          </a:prstGeom>
          <a:solidFill>
            <a:srgbClr val="FFFF00"/>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ysClr val="windowText" lastClr="000000"/>
                </a:solidFill>
                <a:effectLst/>
                <a:uLnTx/>
                <a:uFillTx/>
                <a:latin typeface="Segoe UI"/>
                <a:ea typeface="Segoe UI" pitchFamily="34" charset="0"/>
                <a:cs typeface="Segoe UI" pitchFamily="34" charset="0"/>
              </a:rPr>
              <a:t>Check and Fix all Descriptions / Links</a:t>
            </a:r>
          </a:p>
        </p:txBody>
      </p:sp>
      <p:cxnSp>
        <p:nvCxnSpPr>
          <p:cNvPr id="628" name="Straight Connector 627">
            <a:extLst>
              <a:ext uri="{FF2B5EF4-FFF2-40B4-BE49-F238E27FC236}">
                <a16:creationId xmlns:a16="http://schemas.microsoft.com/office/drawing/2014/main" id="{E3C0F94A-CD2C-46F5-96EB-F01CDDEBCE96}"/>
              </a:ext>
            </a:extLst>
          </p:cNvPr>
          <p:cNvCxnSpPr>
            <a:cxnSpLocks/>
          </p:cNvCxnSpPr>
          <p:nvPr/>
        </p:nvCxnSpPr>
        <p:spPr>
          <a:xfrm>
            <a:off x="8772375" y="2089133"/>
            <a:ext cx="0" cy="149465"/>
          </a:xfrm>
          <a:prstGeom prst="line">
            <a:avLst/>
          </a:prstGeom>
          <a:ln w="5715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475" name="Group 474">
            <a:extLst>
              <a:ext uri="{FF2B5EF4-FFF2-40B4-BE49-F238E27FC236}">
                <a16:creationId xmlns:a16="http://schemas.microsoft.com/office/drawing/2014/main" id="{3C899EE9-AC8B-45F7-BC88-2451A6A1FDBF}"/>
              </a:ext>
            </a:extLst>
          </p:cNvPr>
          <p:cNvGrpSpPr/>
          <p:nvPr/>
        </p:nvGrpSpPr>
        <p:grpSpPr>
          <a:xfrm>
            <a:off x="8688539" y="2208007"/>
            <a:ext cx="1298448" cy="241077"/>
            <a:chOff x="116753" y="2955527"/>
            <a:chExt cx="1298448" cy="241077"/>
          </a:xfrm>
        </p:grpSpPr>
        <p:sp>
          <p:nvSpPr>
            <p:cNvPr id="476" name="Rectangle 475">
              <a:hlinkClick r:id="rId79" tooltip="Cloud App Security provides discovery and control of your Shadow IT in the cloud. It extends the visibility, auditing, and control you have on-premises to your cloud applications and the data in them. "/>
              <a:extLst>
                <a:ext uri="{FF2B5EF4-FFF2-40B4-BE49-F238E27FC236}">
                  <a16:creationId xmlns:a16="http://schemas.microsoft.com/office/drawing/2014/main" id="{9A10CF41-F7A7-4646-9890-D9AE16C51809}"/>
                </a:ext>
              </a:extLst>
            </p:cNvPr>
            <p:cNvSpPr/>
            <p:nvPr/>
          </p:nvSpPr>
          <p:spPr>
            <a:xfrm>
              <a:off x="116753" y="2955527"/>
              <a:ext cx="1298448" cy="241077"/>
            </a:xfrm>
            <a:prstGeom prst="rect">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Cloud App Security</a:t>
              </a:r>
            </a:p>
          </p:txBody>
        </p:sp>
        <p:pic>
          <p:nvPicPr>
            <p:cNvPr id="477" name="Picture 476">
              <a:extLst>
                <a:ext uri="{FF2B5EF4-FFF2-40B4-BE49-F238E27FC236}">
                  <a16:creationId xmlns:a16="http://schemas.microsoft.com/office/drawing/2014/main" id="{A87ECD80-6342-4DAA-A432-A942E009EC38}"/>
                </a:ext>
              </a:extLst>
            </p:cNvPr>
            <p:cNvPicPr>
              <a:picLocks noChangeAspect="1"/>
            </p:cNvPicPr>
            <p:nvPr/>
          </p:nvPicPr>
          <p:blipFill>
            <a:blip r:embed="rId80">
              <a:extLst>
                <a:ext uri="{28A0092B-C50C-407E-A947-70E740481C1C}">
                  <a14:useLocalDpi xmlns:a14="http://schemas.microsoft.com/office/drawing/2010/main" val="0"/>
                </a:ext>
              </a:extLst>
            </a:blip>
            <a:stretch>
              <a:fillRect/>
            </a:stretch>
          </p:blipFill>
          <p:spPr>
            <a:xfrm>
              <a:off x="157915" y="3011955"/>
              <a:ext cx="157492" cy="127696"/>
            </a:xfrm>
            <a:prstGeom prst="rect">
              <a:avLst/>
            </a:prstGeom>
          </p:spPr>
        </p:pic>
      </p:grpSp>
      <p:grpSp>
        <p:nvGrpSpPr>
          <p:cNvPr id="472" name="Group 471">
            <a:extLst>
              <a:ext uri="{FF2B5EF4-FFF2-40B4-BE49-F238E27FC236}">
                <a16:creationId xmlns:a16="http://schemas.microsoft.com/office/drawing/2014/main" id="{7C1E2AE6-391F-41B8-8F71-C88E9DB89F32}"/>
              </a:ext>
            </a:extLst>
          </p:cNvPr>
          <p:cNvGrpSpPr/>
          <p:nvPr/>
        </p:nvGrpSpPr>
        <p:grpSpPr>
          <a:xfrm>
            <a:off x="8505283" y="1877623"/>
            <a:ext cx="1428482" cy="241077"/>
            <a:chOff x="9721483" y="1816015"/>
            <a:chExt cx="1428482" cy="241077"/>
          </a:xfrm>
        </p:grpSpPr>
        <p:sp>
          <p:nvSpPr>
            <p:cNvPr id="473" name="Rectangle 472">
              <a:hlinkClick r:id="rId41" tooltip="Provdes simple ways to help secure resources in the cloud and on-premises using configurable policy for device integrity, multi-factor authentication, detection of stolen and phished credentials, and more."/>
              <a:extLst>
                <a:ext uri="{FF2B5EF4-FFF2-40B4-BE49-F238E27FC236}">
                  <a16:creationId xmlns:a16="http://schemas.microsoft.com/office/drawing/2014/main" id="{DC70C19B-5EB5-4BA0-8D67-A08B69F2269A}"/>
                </a:ext>
              </a:extLst>
            </p:cNvPr>
            <p:cNvSpPr/>
            <p:nvPr/>
          </p:nvSpPr>
          <p:spPr>
            <a:xfrm>
              <a:off x="9721483" y="1816015"/>
              <a:ext cx="1428482" cy="241077"/>
            </a:xfrm>
            <a:prstGeom prst="rect">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576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Conditional Access</a:t>
              </a:r>
            </a:p>
          </p:txBody>
        </p:sp>
        <p:pic>
          <p:nvPicPr>
            <p:cNvPr id="474" name="Picture 473">
              <a:extLst>
                <a:ext uri="{FF2B5EF4-FFF2-40B4-BE49-F238E27FC236}">
                  <a16:creationId xmlns:a16="http://schemas.microsoft.com/office/drawing/2014/main" id="{B80F7525-B3F2-4345-80C9-F53751885ED5}"/>
                </a:ext>
              </a:extLst>
            </p:cNvPr>
            <p:cNvPicPr>
              <a:picLocks noChangeAspect="1"/>
            </p:cNvPicPr>
            <p:nvPr/>
          </p:nvPicPr>
          <p:blipFill rotWithShape="1">
            <a:blip r:embed="rId42"/>
            <a:srcRect l="22948" t="1" b="1811"/>
            <a:stretch/>
          </p:blipFill>
          <p:spPr>
            <a:xfrm flipV="1">
              <a:off x="9764127" y="1889446"/>
              <a:ext cx="268951" cy="108569"/>
            </a:xfrm>
            <a:prstGeom prst="rect">
              <a:avLst/>
            </a:prstGeom>
          </p:spPr>
        </p:pic>
      </p:grpSp>
      <p:cxnSp>
        <p:nvCxnSpPr>
          <p:cNvPr id="193" name="Straight Connector 192">
            <a:extLst>
              <a:ext uri="{FF2B5EF4-FFF2-40B4-BE49-F238E27FC236}">
                <a16:creationId xmlns:a16="http://schemas.microsoft.com/office/drawing/2014/main" id="{599ADECA-CEBB-49C8-9AB5-EA37ECAFE2BC}"/>
              </a:ext>
            </a:extLst>
          </p:cNvPr>
          <p:cNvCxnSpPr>
            <a:cxnSpLocks/>
          </p:cNvCxnSpPr>
          <p:nvPr/>
        </p:nvCxnSpPr>
        <p:spPr>
          <a:xfrm flipH="1">
            <a:off x="7277888" y="2561170"/>
            <a:ext cx="1066087" cy="0"/>
          </a:xfrm>
          <a:prstGeom prst="line">
            <a:avLst/>
          </a:prstGeom>
          <a:noFill/>
          <a:ln w="14224" cap="sq">
            <a:solidFill>
              <a:schemeClr val="accent6"/>
            </a:solidFill>
            <a:prstDash val="solid"/>
            <a:miter lim="800000"/>
            <a:headEnd/>
            <a:tailEnd/>
          </a:ln>
          <a:extLst>
            <a:ext uri="{909E8E84-426E-40DD-AFC4-6F175D3DCCD1}">
              <a14:hiddenFill xmlns:a14="http://schemas.microsoft.com/office/drawing/2010/main">
                <a:solidFill>
                  <a:srgbClr val="FFFFFF"/>
                </a:solidFill>
              </a14:hiddenFill>
            </a:ext>
          </a:extLst>
        </p:spPr>
      </p:cxnSp>
      <p:pic>
        <p:nvPicPr>
          <p:cNvPr id="642" name="Picture 171">
            <a:extLst>
              <a:ext uri="{FF2B5EF4-FFF2-40B4-BE49-F238E27FC236}">
                <a16:creationId xmlns:a16="http://schemas.microsoft.com/office/drawing/2014/main" id="{9747EA17-CD55-4F68-8E32-DCC83D0F8F9F}"/>
              </a:ext>
            </a:extLst>
          </p:cNvPr>
          <p:cNvPicPr>
            <a:picLocks noChangeAspect="1"/>
          </p:cNvPicPr>
          <p:nvPr/>
        </p:nvPicPr>
        <p:blipFill>
          <a:blip r:embed="rId30">
            <a:extLst>
              <a:ext uri="{28A0092B-C50C-407E-A947-70E740481C1C}">
                <a14:useLocalDpi xmlns:a14="http://schemas.microsoft.com/office/drawing/2010/main" val="0"/>
              </a:ext>
            </a:extLst>
          </a:blip>
          <a:srcRect/>
          <a:stretch>
            <a:fillRect/>
          </a:stretch>
        </p:blipFill>
        <p:spPr bwMode="auto">
          <a:xfrm>
            <a:off x="8762106" y="5497624"/>
            <a:ext cx="148615" cy="148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3" name="Rectangle 642">
            <a:extLst>
              <a:ext uri="{FF2B5EF4-FFF2-40B4-BE49-F238E27FC236}">
                <a16:creationId xmlns:a16="http://schemas.microsoft.com/office/drawing/2014/main" id="{B5E3FB8C-7D58-4D5A-A935-DD6AFDCBDA10}"/>
              </a:ext>
            </a:extLst>
          </p:cNvPr>
          <p:cNvSpPr/>
          <p:nvPr/>
        </p:nvSpPr>
        <p:spPr>
          <a:xfrm>
            <a:off x="8491368" y="1090692"/>
            <a:ext cx="1128835"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EB3C00"/>
                </a:solidFill>
                <a:effectLst/>
                <a:uLnTx/>
                <a:uFillTx/>
                <a:latin typeface="Segoe UI"/>
                <a:ea typeface="+mn-ea"/>
                <a:cs typeface="Segoe UI Light" panose="020B0502040204020203" pitchFamily="34" charset="0"/>
              </a:rPr>
              <a:t>Dynamics 365</a:t>
            </a:r>
          </a:p>
        </p:txBody>
      </p:sp>
      <p:sp>
        <p:nvSpPr>
          <p:cNvPr id="408" name="Rectangle 407">
            <a:extLst>
              <a:ext uri="{FF2B5EF4-FFF2-40B4-BE49-F238E27FC236}">
                <a16:creationId xmlns:a16="http://schemas.microsoft.com/office/drawing/2014/main" id="{8C4E18A5-B800-44B1-B107-2F0CC16AD7A4}"/>
              </a:ext>
            </a:extLst>
          </p:cNvPr>
          <p:cNvSpPr/>
          <p:nvPr/>
        </p:nvSpPr>
        <p:spPr>
          <a:xfrm>
            <a:off x="10375853" y="1262080"/>
            <a:ext cx="1600200" cy="257763"/>
          </a:xfrm>
          <a:prstGeom prst="rect">
            <a:avLst/>
          </a:prstGeom>
          <a:solidFill>
            <a:schemeClr val="accent4"/>
          </a:solidFill>
        </p:spPr>
        <p:txBody>
          <a:bodyPr wrap="square" tIns="4572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75" b="1" i="0" u="none" strike="noStrike" kern="1200" cap="none" spc="0" normalizeH="0" baseline="0" noProof="0">
                <a:ln>
                  <a:noFill/>
                </a:ln>
                <a:gradFill>
                  <a:gsLst>
                    <a:gs pos="0">
                      <a:srgbClr val="FFFFFF"/>
                    </a:gs>
                    <a:gs pos="100000">
                      <a:srgbClr val="FFFFFF"/>
                    </a:gs>
                  </a:gsLst>
                  <a:lin ang="5400000" scaled="1"/>
                </a:gradFill>
                <a:effectLst/>
                <a:uLnTx/>
                <a:uFillTx/>
                <a:latin typeface="Segoe"/>
                <a:ea typeface="+mn-ea"/>
                <a:cs typeface="+mn-cs"/>
              </a:rPr>
              <a:t>Identity &amp; Access</a:t>
            </a:r>
          </a:p>
        </p:txBody>
      </p:sp>
      <p:cxnSp>
        <p:nvCxnSpPr>
          <p:cNvPr id="673" name="Connector: Elbow 672">
            <a:extLst>
              <a:ext uri="{FF2B5EF4-FFF2-40B4-BE49-F238E27FC236}">
                <a16:creationId xmlns:a16="http://schemas.microsoft.com/office/drawing/2014/main" id="{495B3EE6-BD9D-4BC2-9EFF-F32E825D55D8}"/>
              </a:ext>
            </a:extLst>
          </p:cNvPr>
          <p:cNvCxnSpPr>
            <a:cxnSpLocks/>
            <a:stCxn id="739" idx="3"/>
          </p:cNvCxnSpPr>
          <p:nvPr/>
        </p:nvCxnSpPr>
        <p:spPr>
          <a:xfrm flipV="1">
            <a:off x="7277888" y="1963979"/>
            <a:ext cx="1009892" cy="563742"/>
          </a:xfrm>
          <a:prstGeom prst="bentConnector3">
            <a:avLst>
              <a:gd name="adj1" fmla="val 99045"/>
            </a:avLst>
          </a:prstGeom>
          <a:ln w="19050">
            <a:solidFill>
              <a:schemeClr val="tx1">
                <a:lumMod val="60000"/>
                <a:lumOff val="40000"/>
              </a:schemeClr>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76" name="Connector: Elbow 675">
            <a:extLst>
              <a:ext uri="{FF2B5EF4-FFF2-40B4-BE49-F238E27FC236}">
                <a16:creationId xmlns:a16="http://schemas.microsoft.com/office/drawing/2014/main" id="{680E6FA9-3206-4542-A2B4-2FCB73449C18}"/>
              </a:ext>
            </a:extLst>
          </p:cNvPr>
          <p:cNvCxnSpPr>
            <a:cxnSpLocks/>
          </p:cNvCxnSpPr>
          <p:nvPr/>
        </p:nvCxnSpPr>
        <p:spPr>
          <a:xfrm rot="16200000" flipH="1">
            <a:off x="1403866" y="4188904"/>
            <a:ext cx="1192799" cy="103194"/>
          </a:xfrm>
          <a:prstGeom prst="bentConnector3">
            <a:avLst>
              <a:gd name="adj1" fmla="val 100397"/>
            </a:avLst>
          </a:prstGeom>
          <a:ln w="19050">
            <a:solidFill>
              <a:schemeClr val="tx1">
                <a:lumMod val="60000"/>
                <a:lumOff val="40000"/>
              </a:schemeClr>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688" name="Straight Connector 687">
            <a:extLst>
              <a:ext uri="{FF2B5EF4-FFF2-40B4-BE49-F238E27FC236}">
                <a16:creationId xmlns:a16="http://schemas.microsoft.com/office/drawing/2014/main" id="{0C1DDADB-F120-4241-9A1D-72AD83D5E073}"/>
              </a:ext>
            </a:extLst>
          </p:cNvPr>
          <p:cNvCxnSpPr>
            <a:cxnSpLocks/>
          </p:cNvCxnSpPr>
          <p:nvPr/>
        </p:nvCxnSpPr>
        <p:spPr>
          <a:xfrm flipH="1">
            <a:off x="5746238" y="1937089"/>
            <a:ext cx="109721" cy="0"/>
          </a:xfrm>
          <a:prstGeom prst="line">
            <a:avLst/>
          </a:prstGeom>
          <a:ln w="19050">
            <a:solidFill>
              <a:schemeClr val="tx1">
                <a:lumMod val="60000"/>
                <a:lumOff val="40000"/>
              </a:schemeClr>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05" name="Straight Connector 704">
            <a:extLst>
              <a:ext uri="{FF2B5EF4-FFF2-40B4-BE49-F238E27FC236}">
                <a16:creationId xmlns:a16="http://schemas.microsoft.com/office/drawing/2014/main" id="{1E09EBC7-3EAB-45C7-952B-C119852F91FC}"/>
              </a:ext>
            </a:extLst>
          </p:cNvPr>
          <p:cNvCxnSpPr>
            <a:cxnSpLocks/>
          </p:cNvCxnSpPr>
          <p:nvPr/>
        </p:nvCxnSpPr>
        <p:spPr>
          <a:xfrm>
            <a:off x="10215940" y="1775123"/>
            <a:ext cx="1" cy="73589"/>
          </a:xfrm>
          <a:prstGeom prst="line">
            <a:avLst/>
          </a:prstGeom>
          <a:ln w="19050">
            <a:solidFill>
              <a:schemeClr val="tx1">
                <a:lumMod val="60000"/>
                <a:lumOff val="40000"/>
              </a:schemeClr>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16" name="Connector: Elbow 715">
            <a:extLst>
              <a:ext uri="{FF2B5EF4-FFF2-40B4-BE49-F238E27FC236}">
                <a16:creationId xmlns:a16="http://schemas.microsoft.com/office/drawing/2014/main" id="{E12BD4FB-8723-470D-88E2-153C996E7359}"/>
              </a:ext>
            </a:extLst>
          </p:cNvPr>
          <p:cNvCxnSpPr>
            <a:cxnSpLocks/>
            <a:stCxn id="174" idx="1"/>
            <a:endCxn id="476" idx="3"/>
          </p:cNvCxnSpPr>
          <p:nvPr/>
        </p:nvCxnSpPr>
        <p:spPr>
          <a:xfrm rot="10800000" flipV="1">
            <a:off x="9986988" y="821806"/>
            <a:ext cx="637527" cy="1506740"/>
          </a:xfrm>
          <a:prstGeom prst="bentConnector3">
            <a:avLst>
              <a:gd name="adj1" fmla="val 50000"/>
            </a:avLst>
          </a:prstGeom>
          <a:ln w="19050">
            <a:solidFill>
              <a:schemeClr val="bg1">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74" name="Rectangle 173">
            <a:extLst>
              <a:ext uri="{FF2B5EF4-FFF2-40B4-BE49-F238E27FC236}">
                <a16:creationId xmlns:a16="http://schemas.microsoft.com/office/drawing/2014/main" id="{FB99E1F1-C069-41B5-AF60-3AF92FB3DE66}"/>
              </a:ext>
            </a:extLst>
          </p:cNvPr>
          <p:cNvSpPr/>
          <p:nvPr/>
        </p:nvSpPr>
        <p:spPr bwMode="auto">
          <a:xfrm>
            <a:off x="10624514" y="780795"/>
            <a:ext cx="77668" cy="8202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729" name="Connector: Elbow 728">
            <a:extLst>
              <a:ext uri="{FF2B5EF4-FFF2-40B4-BE49-F238E27FC236}">
                <a16:creationId xmlns:a16="http://schemas.microsoft.com/office/drawing/2014/main" id="{709024E8-D411-4EC3-83A4-48F66AAFAE7C}"/>
              </a:ext>
            </a:extLst>
          </p:cNvPr>
          <p:cNvCxnSpPr>
            <a:cxnSpLocks/>
          </p:cNvCxnSpPr>
          <p:nvPr/>
        </p:nvCxnSpPr>
        <p:spPr>
          <a:xfrm rot="10800000" flipV="1">
            <a:off x="10462464" y="821806"/>
            <a:ext cx="162050" cy="847712"/>
          </a:xfrm>
          <a:prstGeom prst="bentConnector2">
            <a:avLst/>
          </a:prstGeom>
          <a:ln w="19050">
            <a:solidFill>
              <a:srgbClr val="5C2D9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37" name="Straight Connector 736">
            <a:extLst>
              <a:ext uri="{FF2B5EF4-FFF2-40B4-BE49-F238E27FC236}">
                <a16:creationId xmlns:a16="http://schemas.microsoft.com/office/drawing/2014/main" id="{DB4A91C4-0E01-4485-B7FB-F9EE6A07EA0B}"/>
              </a:ext>
            </a:extLst>
          </p:cNvPr>
          <p:cNvCxnSpPr>
            <a:cxnSpLocks/>
          </p:cNvCxnSpPr>
          <p:nvPr/>
        </p:nvCxnSpPr>
        <p:spPr>
          <a:xfrm flipV="1">
            <a:off x="10220425" y="3604375"/>
            <a:ext cx="0" cy="104772"/>
          </a:xfrm>
          <a:prstGeom prst="line">
            <a:avLst/>
          </a:prstGeom>
          <a:ln w="19050">
            <a:solidFill>
              <a:schemeClr val="tx1">
                <a:lumMod val="60000"/>
                <a:lumOff val="40000"/>
              </a:schemeClr>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pic>
        <p:nvPicPr>
          <p:cNvPr id="458" name="Picture 457">
            <a:extLst>
              <a:ext uri="{FF2B5EF4-FFF2-40B4-BE49-F238E27FC236}">
                <a16:creationId xmlns:a16="http://schemas.microsoft.com/office/drawing/2014/main" id="{FD46B378-1E6A-4F89-BCCD-3DEE2EDF89DF}"/>
              </a:ext>
            </a:extLst>
          </p:cNvPr>
          <p:cNvPicPr>
            <a:picLocks noChangeAspect="1"/>
          </p:cNvPicPr>
          <p:nvPr/>
        </p:nvPicPr>
        <p:blipFill>
          <a:blip r:embed="rId81">
            <a:duotone>
              <a:schemeClr val="accent1">
                <a:shade val="45000"/>
                <a:satMod val="135000"/>
              </a:schemeClr>
              <a:prstClr val="white"/>
            </a:duotone>
            <a:lum bright="-20000" contrast="40000"/>
          </a:blip>
          <a:stretch>
            <a:fillRect/>
          </a:stretch>
        </p:blipFill>
        <p:spPr>
          <a:xfrm>
            <a:off x="10425640" y="1610198"/>
            <a:ext cx="278831" cy="278832"/>
          </a:xfrm>
          <a:prstGeom prst="rect">
            <a:avLst/>
          </a:prstGeom>
        </p:spPr>
      </p:pic>
      <p:pic>
        <p:nvPicPr>
          <p:cNvPr id="459" name="Picture 458">
            <a:extLst>
              <a:ext uri="{FF2B5EF4-FFF2-40B4-BE49-F238E27FC236}">
                <a16:creationId xmlns:a16="http://schemas.microsoft.com/office/drawing/2014/main" id="{5A4582E1-1AEB-42AD-BFCA-3791D334651E}"/>
              </a:ext>
            </a:extLst>
          </p:cNvPr>
          <p:cNvPicPr>
            <a:picLocks noChangeAspect="1"/>
          </p:cNvPicPr>
          <p:nvPr/>
        </p:nvPicPr>
        <p:blipFill>
          <a:blip r:embed="rId82"/>
          <a:stretch>
            <a:fillRect/>
          </a:stretch>
        </p:blipFill>
        <p:spPr>
          <a:xfrm>
            <a:off x="10388351" y="4597773"/>
            <a:ext cx="295720" cy="197147"/>
          </a:xfrm>
          <a:prstGeom prst="rect">
            <a:avLst/>
          </a:prstGeom>
        </p:spPr>
      </p:pic>
      <p:pic>
        <p:nvPicPr>
          <p:cNvPr id="460" name="Picture 459">
            <a:extLst>
              <a:ext uri="{FF2B5EF4-FFF2-40B4-BE49-F238E27FC236}">
                <a16:creationId xmlns:a16="http://schemas.microsoft.com/office/drawing/2014/main" id="{91036D0F-8F8B-4A2C-B938-BF1EAE65158E}"/>
              </a:ext>
            </a:extLst>
          </p:cNvPr>
          <p:cNvPicPr>
            <a:picLocks noChangeAspect="1"/>
          </p:cNvPicPr>
          <p:nvPr/>
        </p:nvPicPr>
        <p:blipFill>
          <a:blip r:embed="rId81">
            <a:duotone>
              <a:schemeClr val="accent1">
                <a:shade val="45000"/>
                <a:satMod val="135000"/>
              </a:schemeClr>
              <a:prstClr val="white"/>
            </a:duotone>
            <a:lum bright="-20000" contrast="40000"/>
          </a:blip>
          <a:stretch>
            <a:fillRect/>
          </a:stretch>
        </p:blipFill>
        <p:spPr>
          <a:xfrm>
            <a:off x="10603951" y="2333054"/>
            <a:ext cx="168121" cy="168122"/>
          </a:xfrm>
          <a:prstGeom prst="rect">
            <a:avLst/>
          </a:prstGeom>
        </p:spPr>
      </p:pic>
      <p:grpSp>
        <p:nvGrpSpPr>
          <p:cNvPr id="13" name="Group 12">
            <a:extLst>
              <a:ext uri="{FF2B5EF4-FFF2-40B4-BE49-F238E27FC236}">
                <a16:creationId xmlns:a16="http://schemas.microsoft.com/office/drawing/2014/main" id="{F5D285D6-BB19-4EF3-A4AA-722AA062D872}"/>
              </a:ext>
            </a:extLst>
          </p:cNvPr>
          <p:cNvGrpSpPr/>
          <p:nvPr/>
        </p:nvGrpSpPr>
        <p:grpSpPr>
          <a:xfrm>
            <a:off x="148339" y="5495239"/>
            <a:ext cx="1787468" cy="1327481"/>
            <a:chOff x="148339" y="5307127"/>
            <a:chExt cx="1787468" cy="1327481"/>
          </a:xfrm>
        </p:grpSpPr>
        <p:grpSp>
          <p:nvGrpSpPr>
            <p:cNvPr id="502" name="Group 501">
              <a:extLst>
                <a:ext uri="{FF2B5EF4-FFF2-40B4-BE49-F238E27FC236}">
                  <a16:creationId xmlns:a16="http://schemas.microsoft.com/office/drawing/2014/main" id="{62B05F48-488F-419C-8A2F-20BE6F7116C0}"/>
                </a:ext>
              </a:extLst>
            </p:cNvPr>
            <p:cNvGrpSpPr/>
            <p:nvPr/>
          </p:nvGrpSpPr>
          <p:grpSpPr>
            <a:xfrm>
              <a:off x="148339" y="5307127"/>
              <a:ext cx="1703255" cy="1327481"/>
              <a:chOff x="3840671" y="5386989"/>
              <a:chExt cx="1703255" cy="1327481"/>
            </a:xfrm>
          </p:grpSpPr>
          <p:sp>
            <p:nvSpPr>
              <p:cNvPr id="567" name="Rectangle 566">
                <a:hlinkClick r:id="rId83" tooltip="Windows 10 is designed to protect against known and emerging security threats across the spectrum of attack vectors. Windows 10 security features focus on Identity security and usability, Information protection, and Malware resistance."/>
                <a:extLst>
                  <a:ext uri="{FF2B5EF4-FFF2-40B4-BE49-F238E27FC236}">
                    <a16:creationId xmlns:a16="http://schemas.microsoft.com/office/drawing/2014/main" id="{12F47460-432B-44C0-B838-482409AFCE7B}"/>
                  </a:ext>
                </a:extLst>
              </p:cNvPr>
              <p:cNvSpPr/>
              <p:nvPr/>
            </p:nvSpPr>
            <p:spPr bwMode="auto">
              <a:xfrm>
                <a:off x="3875169" y="5386989"/>
                <a:ext cx="1668757" cy="1193074"/>
              </a:xfrm>
              <a:prstGeom prst="rect">
                <a:avLst/>
              </a:prstGeom>
              <a:solidFill>
                <a:schemeClr val="bg1"/>
              </a:solidFill>
              <a:ln w="14224">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114300" marR="0" lvl="0" indent="0" algn="l" defTabSz="914400" rtl="0" eaLnBrk="1" fontAlgn="auto" latinLnBrk="0" hangingPunct="1">
                  <a:lnSpc>
                    <a:spcPct val="97000"/>
                  </a:lnSpc>
                  <a:spcBef>
                    <a:spcPts val="0"/>
                  </a:spcBef>
                  <a:spcAft>
                    <a:spcPts val="0"/>
                  </a:spcAft>
                  <a:buClrTx/>
                  <a:buSzTx/>
                  <a:buFontTx/>
                  <a:buNone/>
                  <a:tabLst/>
                  <a:defRPr/>
                </a:pPr>
                <a:endParaRPr kumimoji="0" lang="en-US" sz="900" b="0" i="0" u="none" strike="noStrike" kern="1200" cap="none" spc="0" normalizeH="0" baseline="0" noProof="0" err="1">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568" name="Rounded Rectangle 1457">
                <a:hlinkClick r:id="rId83" tooltip="Windows 10 is designed to protect against known and emerging security threats across the spectrum of attack vectors. Windows 10 security features focus on Identity security and usability, Information protection, and Malware resistance."/>
                <a:extLst>
                  <a:ext uri="{FF2B5EF4-FFF2-40B4-BE49-F238E27FC236}">
                    <a16:creationId xmlns:a16="http://schemas.microsoft.com/office/drawing/2014/main" id="{C70FE1D3-B317-4288-9465-092462159B1A}"/>
                  </a:ext>
                </a:extLst>
              </p:cNvPr>
              <p:cNvSpPr/>
              <p:nvPr/>
            </p:nvSpPr>
            <p:spPr>
              <a:xfrm>
                <a:off x="3840671" y="5656781"/>
                <a:ext cx="1281496" cy="1057689"/>
              </a:xfrm>
              <a:prstGeom prst="roundRect">
                <a:avLst>
                  <a:gd name="adj" fmla="val 0"/>
                </a:avLst>
              </a:prstGeom>
              <a:noFill/>
              <a:ln w="14224">
                <a:noFill/>
                <a:prstDash val="solid"/>
              </a:ln>
            </p:spPr>
            <p:style>
              <a:lnRef idx="2">
                <a:schemeClr val="accent1">
                  <a:shade val="50000"/>
                </a:schemeClr>
              </a:lnRef>
              <a:fillRef idx="1">
                <a:schemeClr val="accent1"/>
              </a:fillRef>
              <a:effectRef idx="0">
                <a:schemeClr val="accent1"/>
              </a:effectRef>
              <a:fontRef idx="minor">
                <a:schemeClr val="lt1"/>
              </a:fontRef>
            </p:style>
            <p:txBody>
              <a:bodyPr lIns="0" rIns="91440" numCol="1"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114300" marR="0" lvl="0" indent="0" algn="l" defTabSz="914400" rtl="0" eaLnBrk="1" fontAlgn="auto" latinLnBrk="0" hangingPunct="1">
                  <a:lnSpc>
                    <a:spcPct val="90000"/>
                  </a:lnSpc>
                  <a:spcBef>
                    <a:spcPts val="0"/>
                  </a:spcBef>
                  <a:spcAft>
                    <a:spcPts val="150"/>
                  </a:spcAft>
                  <a:buClrTx/>
                  <a:buSzTx/>
                  <a:buFontTx/>
                  <a:buNone/>
                  <a:tabLst/>
                  <a:defRPr/>
                </a:pPr>
                <a:r>
                  <a:rPr kumimoji="0" lang="en-US" sz="7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Defender AV</a:t>
                </a:r>
              </a:p>
              <a:p>
                <a:pPr marL="114300" marR="0" lvl="0" indent="0" algn="l" defTabSz="914400" rtl="0" eaLnBrk="1" fontAlgn="auto" latinLnBrk="0" hangingPunct="1">
                  <a:lnSpc>
                    <a:spcPct val="90000"/>
                  </a:lnSpc>
                  <a:spcBef>
                    <a:spcPts val="0"/>
                  </a:spcBef>
                  <a:spcAft>
                    <a:spcPts val="150"/>
                  </a:spcAft>
                  <a:buClrTx/>
                  <a:buSzTx/>
                  <a:buFontTx/>
                  <a:buNone/>
                  <a:tabLst/>
                  <a:defRPr/>
                </a:pPr>
                <a:r>
                  <a:rPr kumimoji="0" lang="en-US" sz="7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Secure Boot</a:t>
                </a:r>
              </a:p>
              <a:p>
                <a:pPr marL="114300" marR="0" lvl="0" indent="0" algn="l" defTabSz="914400" rtl="0" eaLnBrk="1" fontAlgn="auto" latinLnBrk="0" hangingPunct="1">
                  <a:lnSpc>
                    <a:spcPct val="90000"/>
                  </a:lnSpc>
                  <a:spcBef>
                    <a:spcPts val="0"/>
                  </a:spcBef>
                  <a:spcAft>
                    <a:spcPts val="150"/>
                  </a:spcAft>
                  <a:buClrTx/>
                  <a:buSzTx/>
                  <a:buFontTx/>
                  <a:buNone/>
                  <a:tabLst/>
                  <a:defRPr/>
                </a:pPr>
                <a:r>
                  <a:rPr kumimoji="0" lang="en-US" sz="7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Exploit Guard</a:t>
                </a:r>
              </a:p>
              <a:p>
                <a:pPr marL="114300" marR="0" lvl="0" indent="0" algn="l" defTabSz="914400" rtl="0" eaLnBrk="1" fontAlgn="auto" latinLnBrk="0" hangingPunct="1">
                  <a:lnSpc>
                    <a:spcPct val="90000"/>
                  </a:lnSpc>
                  <a:spcBef>
                    <a:spcPts val="0"/>
                  </a:spcBef>
                  <a:spcAft>
                    <a:spcPts val="150"/>
                  </a:spcAft>
                  <a:buClrTx/>
                  <a:buSzTx/>
                  <a:buFontTx/>
                  <a:buNone/>
                  <a:tabLst/>
                  <a:defRPr/>
                </a:pPr>
                <a:r>
                  <a:rPr kumimoji="0" lang="en-US" sz="7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Application Guard</a:t>
                </a:r>
              </a:p>
              <a:p>
                <a:pPr marL="114300" marR="0" lvl="0" indent="0" algn="l" defTabSz="914400" rtl="0" eaLnBrk="1" fontAlgn="auto" latinLnBrk="0" hangingPunct="1">
                  <a:lnSpc>
                    <a:spcPct val="90000"/>
                  </a:lnSpc>
                  <a:spcBef>
                    <a:spcPts val="0"/>
                  </a:spcBef>
                  <a:spcAft>
                    <a:spcPts val="150"/>
                  </a:spcAft>
                  <a:buClrTx/>
                  <a:buSzTx/>
                  <a:buFontTx/>
                  <a:buNone/>
                  <a:tabLst/>
                  <a:defRPr/>
                </a:pPr>
                <a:r>
                  <a:rPr kumimoji="0" lang="en-US" sz="7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Device Health </a:t>
                </a:r>
                <a:br>
                  <a:rPr kumimoji="0" lang="en-US" sz="7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br>
                <a:r>
                  <a:rPr kumimoji="0" lang="en-US" sz="7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Attestation</a:t>
                </a:r>
              </a:p>
              <a:p>
                <a:pPr marL="114300" marR="0" lvl="0" indent="0" algn="l" defTabSz="914400" rtl="0" eaLnBrk="1" fontAlgn="auto" latinLnBrk="0" hangingPunct="1">
                  <a:lnSpc>
                    <a:spcPct val="90000"/>
                  </a:lnSpc>
                  <a:spcBef>
                    <a:spcPts val="0"/>
                  </a:spcBef>
                  <a:spcAft>
                    <a:spcPts val="150"/>
                  </a:spcAft>
                  <a:buClrTx/>
                  <a:buSzTx/>
                  <a:buFontTx/>
                  <a:buNone/>
                  <a:tabLst/>
                  <a:defRPr/>
                </a:pPr>
                <a:r>
                  <a:rPr kumimoji="0" lang="en-US" sz="7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BitLocker</a:t>
                </a:r>
              </a:p>
              <a:p>
                <a:pPr marL="114300" marR="0" lvl="0" indent="0" algn="l" defTabSz="914400" rtl="0" eaLnBrk="1" fontAlgn="auto" latinLnBrk="0" hangingPunct="1">
                  <a:lnSpc>
                    <a:spcPct val="90000"/>
                  </a:lnSpc>
                  <a:spcBef>
                    <a:spcPts val="0"/>
                  </a:spcBef>
                  <a:spcAft>
                    <a:spcPts val="150"/>
                  </a:spcAft>
                  <a:buClrTx/>
                  <a:buSzTx/>
                  <a:buFontTx/>
                  <a:buNone/>
                  <a:tabLst/>
                  <a:defRPr/>
                </a:pPr>
                <a:br>
                  <a:rPr kumimoji="0" lang="en-US" sz="7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br>
                <a:endParaRPr kumimoji="0" lang="en-US" sz="7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pic>
            <p:nvPicPr>
              <p:cNvPr id="600" name="Picture 599">
                <a:extLst>
                  <a:ext uri="{FF2B5EF4-FFF2-40B4-BE49-F238E27FC236}">
                    <a16:creationId xmlns:a16="http://schemas.microsoft.com/office/drawing/2014/main" id="{29020BBF-288B-4126-9EDC-5EB18559A0B2}"/>
                  </a:ext>
                </a:extLst>
              </p:cNvPr>
              <p:cNvPicPr>
                <a:picLocks noChangeAspect="1"/>
              </p:cNvPicPr>
              <p:nvPr/>
            </p:nvPicPr>
            <p:blipFill>
              <a:blip r:embed="rId84">
                <a:duotone>
                  <a:prstClr val="black"/>
                  <a:schemeClr val="accent1">
                    <a:tint val="45000"/>
                    <a:satMod val="400000"/>
                  </a:schemeClr>
                </a:duotone>
              </a:blip>
              <a:stretch>
                <a:fillRect/>
              </a:stretch>
            </p:blipFill>
            <p:spPr>
              <a:xfrm>
                <a:off x="4043437" y="5476986"/>
                <a:ext cx="167254" cy="164690"/>
              </a:xfrm>
              <a:prstGeom prst="rect">
                <a:avLst/>
              </a:prstGeom>
            </p:spPr>
          </p:pic>
          <p:sp>
            <p:nvSpPr>
              <p:cNvPr id="601" name="Rectangle 600">
                <a:hlinkClick r:id="rId85"/>
                <a:extLst>
                  <a:ext uri="{FF2B5EF4-FFF2-40B4-BE49-F238E27FC236}">
                    <a16:creationId xmlns:a16="http://schemas.microsoft.com/office/drawing/2014/main" id="{B24BB291-14EB-43D7-9A23-E0E905E953B4}"/>
                  </a:ext>
                </a:extLst>
              </p:cNvPr>
              <p:cNvSpPr/>
              <p:nvPr/>
            </p:nvSpPr>
            <p:spPr>
              <a:xfrm>
                <a:off x="4109221" y="5442441"/>
                <a:ext cx="1395769" cy="226665"/>
              </a:xfrm>
              <a:prstGeom prst="rect">
                <a:avLst/>
              </a:prstGeom>
              <a:noFill/>
              <a:ln w="14224">
                <a:noFill/>
                <a:prstDash val="solid"/>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nchorCtr="0">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114300" marR="0" lvl="0" indent="0" algn="l" defTabSz="914400" rtl="0" eaLnBrk="1" fontAlgn="auto" latinLnBrk="0" hangingPunct="1">
                  <a:lnSpc>
                    <a:spcPct val="97000"/>
                  </a:lnSpc>
                  <a:spcBef>
                    <a:spcPts val="0"/>
                  </a:spcBef>
                  <a:spcAft>
                    <a:spcPts val="0"/>
                  </a:spcAft>
                  <a:buClrTx/>
                  <a:buSzTx/>
                  <a:buFontTx/>
                  <a:buNone/>
                  <a:tabLst/>
                  <a:defRPr/>
                </a:pPr>
                <a:r>
                  <a:rPr kumimoji="0" lang="en-US" sz="9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Windows 10 Security</a:t>
                </a:r>
              </a:p>
            </p:txBody>
          </p:sp>
        </p:grpSp>
        <p:sp>
          <p:nvSpPr>
            <p:cNvPr id="12" name="TextBox 11">
              <a:extLst>
                <a:ext uri="{FF2B5EF4-FFF2-40B4-BE49-F238E27FC236}">
                  <a16:creationId xmlns:a16="http://schemas.microsoft.com/office/drawing/2014/main" id="{342EC1DB-EF2C-47DC-90E6-DB50D215BE3B}"/>
                </a:ext>
              </a:extLst>
            </p:cNvPr>
            <p:cNvSpPr txBox="1"/>
            <p:nvPr/>
          </p:nvSpPr>
          <p:spPr>
            <a:xfrm>
              <a:off x="992351" y="5576919"/>
              <a:ext cx="943456" cy="1009122"/>
            </a:xfrm>
            <a:prstGeom prst="rect">
              <a:avLst/>
            </a:prstGeom>
            <a:noFill/>
            <a:ln w="14224">
              <a:noFill/>
              <a:prstDash val="solid"/>
            </a:ln>
          </p:spPr>
          <p:style>
            <a:lnRef idx="2">
              <a:schemeClr val="accent1">
                <a:shade val="50000"/>
              </a:schemeClr>
            </a:lnRef>
            <a:fillRef idx="1">
              <a:schemeClr val="accent1"/>
            </a:fillRef>
            <a:effectRef idx="0">
              <a:schemeClr val="accent1"/>
            </a:effectRef>
            <a:fontRef idx="minor">
              <a:schemeClr val="lt1"/>
            </a:fontRef>
          </p:style>
          <p:txBody>
            <a:bodyPr lIns="0" rIns="91440" numCol="1" rtlCol="0" anchor="t" anchorCtr="0"/>
            <a:lstStyle>
              <a:defPPr>
                <a:defRPr lang="en-US"/>
              </a:defPPr>
              <a:lvl1pPr marL="114300">
                <a:lnSpc>
                  <a:spcPct val="97000"/>
                </a:lnSpc>
                <a:spcAft>
                  <a:spcPts val="300"/>
                </a:spcAft>
                <a:defRPr sz="750">
                  <a:gradFill>
                    <a:gsLst>
                      <a:gs pos="0">
                        <a:schemeClr val="tx1">
                          <a:lumMod val="75000"/>
                        </a:schemeClr>
                      </a:gs>
                      <a:gs pos="100000">
                        <a:schemeClr val="tx1">
                          <a:lumMod val="75000"/>
                        </a:schemeClr>
                      </a:gs>
                    </a:gsLst>
                    <a:lin ang="5400000" scaled="1"/>
                  </a:gradFill>
                  <a:latin typeface="Segoe UI" panose="020B0502040204020203" pitchFamily="34" charset="0"/>
                  <a:cs typeface="Segoe UI"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114300" marR="0" lvl="0" indent="0" algn="l" defTabSz="914400" rtl="0" eaLnBrk="1" fontAlgn="auto" latinLnBrk="0" hangingPunct="1">
                <a:lnSpc>
                  <a:spcPct val="90000"/>
                </a:lnSpc>
                <a:spcBef>
                  <a:spcPts val="0"/>
                </a:spcBef>
                <a:spcAft>
                  <a:spcPts val="150"/>
                </a:spcAft>
                <a:buClrTx/>
                <a:buSzTx/>
                <a:buFontTx/>
                <a:buNone/>
                <a:tabLst/>
                <a:defRPr/>
              </a:pPr>
              <a:r>
                <a:rPr kumimoji="0" lang="en-US" sz="7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Windows Hello</a:t>
              </a:r>
            </a:p>
            <a:p>
              <a:pPr marL="114300" marR="0" lvl="0" indent="0" algn="l" defTabSz="914400" rtl="0" eaLnBrk="1" fontAlgn="auto" latinLnBrk="0" hangingPunct="1">
                <a:lnSpc>
                  <a:spcPct val="90000"/>
                </a:lnSpc>
                <a:spcBef>
                  <a:spcPts val="0"/>
                </a:spcBef>
                <a:spcAft>
                  <a:spcPts val="150"/>
                </a:spcAft>
                <a:buClrTx/>
                <a:buSzTx/>
                <a:buFontTx/>
                <a:buNone/>
                <a:tabLst/>
                <a:defRPr/>
              </a:pPr>
              <a:r>
                <a:rPr kumimoji="0" lang="en-US" sz="7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Credential Guard </a:t>
              </a:r>
            </a:p>
            <a:p>
              <a:pPr marL="114300" marR="0" lvl="0" indent="0" algn="l" defTabSz="914400" rtl="0" eaLnBrk="1" fontAlgn="auto" latinLnBrk="0" hangingPunct="1">
                <a:lnSpc>
                  <a:spcPct val="90000"/>
                </a:lnSpc>
                <a:spcBef>
                  <a:spcPts val="0"/>
                </a:spcBef>
                <a:spcAft>
                  <a:spcPts val="150"/>
                </a:spcAft>
                <a:buClrTx/>
                <a:buSzTx/>
                <a:buFontTx/>
                <a:buNone/>
                <a:tabLst/>
                <a:defRPr/>
              </a:pPr>
              <a:r>
                <a:rPr kumimoji="0" lang="en-US" sz="7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Remote </a:t>
              </a:r>
              <a:br>
                <a:rPr kumimoji="0" lang="en-US" sz="7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br>
              <a:r>
                <a:rPr kumimoji="0" lang="en-US" sz="7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Credential Guard</a:t>
              </a:r>
            </a:p>
            <a:p>
              <a:pPr marL="114300" marR="0" lvl="0" indent="0" algn="l" defTabSz="914400" rtl="0" eaLnBrk="1" fontAlgn="auto" latinLnBrk="0" hangingPunct="1">
                <a:lnSpc>
                  <a:spcPct val="90000"/>
                </a:lnSpc>
                <a:spcBef>
                  <a:spcPts val="0"/>
                </a:spcBef>
                <a:spcAft>
                  <a:spcPts val="150"/>
                </a:spcAft>
                <a:buClrTx/>
                <a:buSzTx/>
                <a:buFontTx/>
                <a:buNone/>
                <a:tabLst/>
                <a:defRPr/>
              </a:pPr>
              <a:r>
                <a:rPr kumimoji="0" lang="en-US" sz="7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Windows </a:t>
              </a:r>
              <a:br>
                <a:rPr kumimoji="0" lang="en-US" sz="7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br>
              <a:r>
                <a:rPr kumimoji="0" lang="en-US" sz="7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Information Protection</a:t>
              </a:r>
              <a:endParaRPr kumimoji="0" lang="en-US" sz="7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grpSp>
      <p:grpSp>
        <p:nvGrpSpPr>
          <p:cNvPr id="717" name="Group 716">
            <a:extLst>
              <a:ext uri="{FF2B5EF4-FFF2-40B4-BE49-F238E27FC236}">
                <a16:creationId xmlns:a16="http://schemas.microsoft.com/office/drawing/2014/main" id="{30D2ACFA-C2F4-4D0E-8607-4F84B9903B4F}"/>
              </a:ext>
            </a:extLst>
          </p:cNvPr>
          <p:cNvGrpSpPr/>
          <p:nvPr/>
        </p:nvGrpSpPr>
        <p:grpSpPr>
          <a:xfrm>
            <a:off x="3821452" y="4664050"/>
            <a:ext cx="370338" cy="327772"/>
            <a:chOff x="4723767" y="3080378"/>
            <a:chExt cx="439858" cy="389301"/>
          </a:xfrm>
        </p:grpSpPr>
        <p:pic>
          <p:nvPicPr>
            <p:cNvPr id="718" name="Picture 717">
              <a:extLst>
                <a:ext uri="{FF2B5EF4-FFF2-40B4-BE49-F238E27FC236}">
                  <a16:creationId xmlns:a16="http://schemas.microsoft.com/office/drawing/2014/main" id="{EDABC81B-5CDF-4995-B033-597AF5E58AC7}"/>
                </a:ext>
              </a:extLst>
            </p:cNvPr>
            <p:cNvPicPr>
              <a:picLocks noChangeAspect="1"/>
            </p:cNvPicPr>
            <p:nvPr/>
          </p:nvPicPr>
          <p:blipFill rotWithShape="1">
            <a:blip r:embed="rId63" cstate="print">
              <a:duotone>
                <a:schemeClr val="accent1">
                  <a:shade val="45000"/>
                  <a:satMod val="135000"/>
                </a:schemeClr>
                <a:prstClr val="white"/>
              </a:duotone>
              <a:extLst>
                <a:ext uri="{28A0092B-C50C-407E-A947-70E740481C1C}">
                  <a14:useLocalDpi xmlns:a14="http://schemas.microsoft.com/office/drawing/2010/main" val="0"/>
                </a:ext>
              </a:extLst>
            </a:blip>
            <a:srcRect l="-2"/>
            <a:stretch/>
          </p:blipFill>
          <p:spPr>
            <a:xfrm>
              <a:off x="4908907" y="3123428"/>
              <a:ext cx="216369" cy="164753"/>
            </a:xfrm>
            <a:prstGeom prst="rect">
              <a:avLst/>
            </a:prstGeom>
          </p:spPr>
        </p:pic>
        <p:grpSp>
          <p:nvGrpSpPr>
            <p:cNvPr id="721" name="Group 720">
              <a:extLst>
                <a:ext uri="{FF2B5EF4-FFF2-40B4-BE49-F238E27FC236}">
                  <a16:creationId xmlns:a16="http://schemas.microsoft.com/office/drawing/2014/main" id="{6904D6A0-6E77-4CC9-ABCE-BADF8F55760B}"/>
                </a:ext>
              </a:extLst>
            </p:cNvPr>
            <p:cNvGrpSpPr/>
            <p:nvPr/>
          </p:nvGrpSpPr>
          <p:grpSpPr>
            <a:xfrm>
              <a:off x="4723767" y="3080378"/>
              <a:ext cx="439858" cy="389301"/>
              <a:chOff x="3131835" y="4047725"/>
              <a:chExt cx="439858" cy="389301"/>
            </a:xfrm>
          </p:grpSpPr>
          <p:grpSp>
            <p:nvGrpSpPr>
              <p:cNvPr id="722" name="Group 721">
                <a:extLst>
                  <a:ext uri="{FF2B5EF4-FFF2-40B4-BE49-F238E27FC236}">
                    <a16:creationId xmlns:a16="http://schemas.microsoft.com/office/drawing/2014/main" id="{587FF1AF-FABE-4AAC-8E4F-B6460E9285AE}"/>
                  </a:ext>
                </a:extLst>
              </p:cNvPr>
              <p:cNvGrpSpPr/>
              <p:nvPr/>
            </p:nvGrpSpPr>
            <p:grpSpPr>
              <a:xfrm>
                <a:off x="3131835" y="4047725"/>
                <a:ext cx="182560" cy="348911"/>
                <a:chOff x="2136298" y="4226790"/>
                <a:chExt cx="196678" cy="375893"/>
              </a:xfrm>
            </p:grpSpPr>
            <p:sp>
              <p:nvSpPr>
                <p:cNvPr id="731" name="Rectangle 730">
                  <a:extLst>
                    <a:ext uri="{FF2B5EF4-FFF2-40B4-BE49-F238E27FC236}">
                      <a16:creationId xmlns:a16="http://schemas.microsoft.com/office/drawing/2014/main" id="{3E5B16F2-3D5A-4671-BBB0-B4C502FB1120}"/>
                    </a:ext>
                  </a:extLst>
                </p:cNvPr>
                <p:cNvSpPr/>
                <p:nvPr/>
              </p:nvSpPr>
              <p:spPr bwMode="auto">
                <a:xfrm>
                  <a:off x="2138191" y="4226790"/>
                  <a:ext cx="194785" cy="375893"/>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32" name="server">
                  <a:extLst>
                    <a:ext uri="{FF2B5EF4-FFF2-40B4-BE49-F238E27FC236}">
                      <a16:creationId xmlns:a16="http://schemas.microsoft.com/office/drawing/2014/main" id="{C5532183-AB50-4003-B709-1FB11B2B6351}"/>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723" name="Oval 722">
                <a:extLst>
                  <a:ext uri="{FF2B5EF4-FFF2-40B4-BE49-F238E27FC236}">
                    <a16:creationId xmlns:a16="http://schemas.microsoft.com/office/drawing/2014/main" id="{48D35492-3E2F-4D9F-8DCD-A76C59961ED4}"/>
                  </a:ext>
                </a:extLst>
              </p:cNvPr>
              <p:cNvSpPr/>
              <p:nvPr/>
            </p:nvSpPr>
            <p:spPr bwMode="auto">
              <a:xfrm>
                <a:off x="3218521" y="4213899"/>
                <a:ext cx="223127" cy="22312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25" name="Picture 724">
                <a:extLst>
                  <a:ext uri="{FF2B5EF4-FFF2-40B4-BE49-F238E27FC236}">
                    <a16:creationId xmlns:a16="http://schemas.microsoft.com/office/drawing/2014/main" id="{FDE070DE-E1C4-42BD-9159-1445C180E371}"/>
                  </a:ext>
                </a:extLst>
              </p:cNvPr>
              <p:cNvPicPr>
                <a:picLocks noChangeAspect="1"/>
              </p:cNvPicPr>
              <p:nvPr/>
            </p:nvPicPr>
            <p:blipFill rotWithShape="1">
              <a:blip r:embed="rId64" cstate="email">
                <a:extLst>
                  <a:ext uri="{28A0092B-C50C-407E-A947-70E740481C1C}">
                    <a14:useLocalDpi xmlns:a14="http://schemas.microsoft.com/office/drawing/2010/main"/>
                  </a:ext>
                </a:extLst>
              </a:blip>
              <a:srcRect r="83295"/>
              <a:stretch/>
            </p:blipFill>
            <p:spPr>
              <a:xfrm>
                <a:off x="3414387" y="4255363"/>
                <a:ext cx="157306" cy="137160"/>
              </a:xfrm>
              <a:prstGeom prst="rect">
                <a:avLst/>
              </a:prstGeom>
            </p:spPr>
          </p:pic>
          <p:sp>
            <p:nvSpPr>
              <p:cNvPr id="730" name="Freeform 6">
                <a:extLst>
                  <a:ext uri="{FF2B5EF4-FFF2-40B4-BE49-F238E27FC236}">
                    <a16:creationId xmlns:a16="http://schemas.microsoft.com/office/drawing/2014/main" id="{8750EAEB-9821-4801-8F64-B93C161CEC85}"/>
                  </a:ext>
                </a:extLst>
              </p:cNvPr>
              <p:cNvSpPr>
                <a:spLocks noEditPoints="1"/>
              </p:cNvSpPr>
              <p:nvPr/>
            </p:nvSpPr>
            <p:spPr bwMode="auto">
              <a:xfrm>
                <a:off x="3256470" y="4258262"/>
                <a:ext cx="135502" cy="13406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06" tIns="146165" rIns="182706" bIns="146165" numCol="1" spcCol="0" rtlCol="0" fromWordArt="0" anchor="t" anchorCtr="0" forceAA="0" compatLnSpc="1">
                <a:prstTxWarp prst="textNoShape">
                  <a:avLst/>
                </a:prstTxWarp>
                <a:noAutofit/>
              </a:bodyPr>
              <a:lstStyle/>
              <a:p>
                <a:pPr marL="0" marR="0" lvl="0" indent="0" algn="ctr" defTabSz="913111" rtl="0" eaLnBrk="1" fontAlgn="base" latinLnBrk="0" hangingPunct="1">
                  <a:lnSpc>
                    <a:spcPct val="90000"/>
                  </a:lnSpc>
                  <a:spcBef>
                    <a:spcPct val="0"/>
                  </a:spcBef>
                  <a:spcAft>
                    <a:spcPct val="0"/>
                  </a:spcAft>
                  <a:buClrTx/>
                  <a:buSzTx/>
                  <a:buFontTx/>
                  <a:buNone/>
                  <a:tabLst/>
                  <a:defRPr/>
                </a:pPr>
                <a:endParaRPr kumimoji="0" lang="en-US" sz="1998" b="0" i="0" u="none" strike="noStrike" kern="1200" cap="none" spc="-50" normalizeH="0" baseline="0" noProof="0">
                  <a:ln>
                    <a:noFill/>
                  </a:ln>
                  <a:gradFill>
                    <a:gsLst>
                      <a:gs pos="1250">
                        <a:srgbClr val="EFEFEF"/>
                      </a:gs>
                      <a:gs pos="10417">
                        <a:srgbClr val="EFEFEF"/>
                      </a:gs>
                    </a:gsLst>
                    <a:lin ang="5400000" scaled="0"/>
                  </a:gradFill>
                  <a:effectLst/>
                  <a:uLnTx/>
                  <a:uFillTx/>
                  <a:latin typeface="Segoe UI Light"/>
                  <a:ea typeface="+mn-ea"/>
                  <a:cs typeface="+mn-cs"/>
                </a:endParaRPr>
              </a:p>
            </p:txBody>
          </p:sp>
        </p:grpSp>
      </p:grpSp>
      <p:grpSp>
        <p:nvGrpSpPr>
          <p:cNvPr id="631" name="Group 630">
            <a:extLst>
              <a:ext uri="{FF2B5EF4-FFF2-40B4-BE49-F238E27FC236}">
                <a16:creationId xmlns:a16="http://schemas.microsoft.com/office/drawing/2014/main" id="{C39DC576-9AAC-43F9-9B25-FC0D1EF9B677}"/>
              </a:ext>
            </a:extLst>
          </p:cNvPr>
          <p:cNvGrpSpPr/>
          <p:nvPr/>
        </p:nvGrpSpPr>
        <p:grpSpPr>
          <a:xfrm>
            <a:off x="4366364" y="4664050"/>
            <a:ext cx="370338" cy="327772"/>
            <a:chOff x="4723767" y="3080378"/>
            <a:chExt cx="439858" cy="389301"/>
          </a:xfrm>
        </p:grpSpPr>
        <p:pic>
          <p:nvPicPr>
            <p:cNvPr id="632" name="Picture 631">
              <a:extLst>
                <a:ext uri="{FF2B5EF4-FFF2-40B4-BE49-F238E27FC236}">
                  <a16:creationId xmlns:a16="http://schemas.microsoft.com/office/drawing/2014/main" id="{BEDCB63A-A4BE-4551-BEB1-C07D35CF435D}"/>
                </a:ext>
              </a:extLst>
            </p:cNvPr>
            <p:cNvPicPr>
              <a:picLocks noChangeAspect="1"/>
            </p:cNvPicPr>
            <p:nvPr/>
          </p:nvPicPr>
          <p:blipFill rotWithShape="1">
            <a:blip r:embed="rId63" cstate="print">
              <a:duotone>
                <a:schemeClr val="accent1">
                  <a:shade val="45000"/>
                  <a:satMod val="135000"/>
                </a:schemeClr>
                <a:prstClr val="white"/>
              </a:duotone>
              <a:extLst>
                <a:ext uri="{28A0092B-C50C-407E-A947-70E740481C1C}">
                  <a14:useLocalDpi xmlns:a14="http://schemas.microsoft.com/office/drawing/2010/main" val="0"/>
                </a:ext>
              </a:extLst>
            </a:blip>
            <a:srcRect l="-2"/>
            <a:stretch/>
          </p:blipFill>
          <p:spPr>
            <a:xfrm>
              <a:off x="4908907" y="3123428"/>
              <a:ext cx="216369" cy="164753"/>
            </a:xfrm>
            <a:prstGeom prst="rect">
              <a:avLst/>
            </a:prstGeom>
          </p:spPr>
        </p:pic>
        <p:grpSp>
          <p:nvGrpSpPr>
            <p:cNvPr id="633" name="Group 632">
              <a:extLst>
                <a:ext uri="{FF2B5EF4-FFF2-40B4-BE49-F238E27FC236}">
                  <a16:creationId xmlns:a16="http://schemas.microsoft.com/office/drawing/2014/main" id="{BBE0AFD2-DCCD-4B3E-90C3-5763893476FC}"/>
                </a:ext>
              </a:extLst>
            </p:cNvPr>
            <p:cNvGrpSpPr/>
            <p:nvPr/>
          </p:nvGrpSpPr>
          <p:grpSpPr>
            <a:xfrm>
              <a:off x="4723767" y="3080378"/>
              <a:ext cx="439858" cy="389301"/>
              <a:chOff x="3131835" y="4047725"/>
              <a:chExt cx="439858" cy="389301"/>
            </a:xfrm>
          </p:grpSpPr>
          <p:grpSp>
            <p:nvGrpSpPr>
              <p:cNvPr id="635" name="Group 634">
                <a:extLst>
                  <a:ext uri="{FF2B5EF4-FFF2-40B4-BE49-F238E27FC236}">
                    <a16:creationId xmlns:a16="http://schemas.microsoft.com/office/drawing/2014/main" id="{99C86171-C454-4F91-B278-7ECA34197906}"/>
                  </a:ext>
                </a:extLst>
              </p:cNvPr>
              <p:cNvGrpSpPr/>
              <p:nvPr/>
            </p:nvGrpSpPr>
            <p:grpSpPr>
              <a:xfrm>
                <a:off x="3131835" y="4047725"/>
                <a:ext cx="182560" cy="348911"/>
                <a:chOff x="2136298" y="4226790"/>
                <a:chExt cx="196678" cy="375893"/>
              </a:xfrm>
            </p:grpSpPr>
            <p:sp>
              <p:nvSpPr>
                <p:cNvPr id="648" name="Rectangle 647">
                  <a:extLst>
                    <a:ext uri="{FF2B5EF4-FFF2-40B4-BE49-F238E27FC236}">
                      <a16:creationId xmlns:a16="http://schemas.microsoft.com/office/drawing/2014/main" id="{57044A60-969C-4B2D-BC56-EE3C5A019B35}"/>
                    </a:ext>
                  </a:extLst>
                </p:cNvPr>
                <p:cNvSpPr/>
                <p:nvPr/>
              </p:nvSpPr>
              <p:spPr bwMode="auto">
                <a:xfrm>
                  <a:off x="2138191" y="4226790"/>
                  <a:ext cx="194785" cy="375893"/>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49" name="server">
                  <a:extLst>
                    <a:ext uri="{FF2B5EF4-FFF2-40B4-BE49-F238E27FC236}">
                      <a16:creationId xmlns:a16="http://schemas.microsoft.com/office/drawing/2014/main" id="{EDD3E45D-59C3-4AAC-942E-E51F10BD7AEA}"/>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636" name="Oval 635">
                <a:extLst>
                  <a:ext uri="{FF2B5EF4-FFF2-40B4-BE49-F238E27FC236}">
                    <a16:creationId xmlns:a16="http://schemas.microsoft.com/office/drawing/2014/main" id="{1AC50614-D910-4F74-9FCB-AAF49AC244BB}"/>
                  </a:ext>
                </a:extLst>
              </p:cNvPr>
              <p:cNvSpPr/>
              <p:nvPr/>
            </p:nvSpPr>
            <p:spPr bwMode="auto">
              <a:xfrm>
                <a:off x="3218521" y="4213899"/>
                <a:ext cx="223127" cy="22312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46" name="Picture 645">
                <a:extLst>
                  <a:ext uri="{FF2B5EF4-FFF2-40B4-BE49-F238E27FC236}">
                    <a16:creationId xmlns:a16="http://schemas.microsoft.com/office/drawing/2014/main" id="{A6B2F45D-B39D-4559-9199-2B4016ED0E18}"/>
                  </a:ext>
                </a:extLst>
              </p:cNvPr>
              <p:cNvPicPr>
                <a:picLocks noChangeAspect="1"/>
              </p:cNvPicPr>
              <p:nvPr/>
            </p:nvPicPr>
            <p:blipFill rotWithShape="1">
              <a:blip r:embed="rId64" cstate="email">
                <a:extLst>
                  <a:ext uri="{28A0092B-C50C-407E-A947-70E740481C1C}">
                    <a14:useLocalDpi xmlns:a14="http://schemas.microsoft.com/office/drawing/2010/main"/>
                  </a:ext>
                </a:extLst>
              </a:blip>
              <a:srcRect r="83295"/>
              <a:stretch/>
            </p:blipFill>
            <p:spPr>
              <a:xfrm>
                <a:off x="3414387" y="4255363"/>
                <a:ext cx="157306" cy="137160"/>
              </a:xfrm>
              <a:prstGeom prst="rect">
                <a:avLst/>
              </a:prstGeom>
            </p:spPr>
          </p:pic>
          <p:sp>
            <p:nvSpPr>
              <p:cNvPr id="647" name="Freeform 6">
                <a:extLst>
                  <a:ext uri="{FF2B5EF4-FFF2-40B4-BE49-F238E27FC236}">
                    <a16:creationId xmlns:a16="http://schemas.microsoft.com/office/drawing/2014/main" id="{282E1AE3-CD2C-4152-B75D-02480AB1A38D}"/>
                  </a:ext>
                </a:extLst>
              </p:cNvPr>
              <p:cNvSpPr>
                <a:spLocks noEditPoints="1"/>
              </p:cNvSpPr>
              <p:nvPr/>
            </p:nvSpPr>
            <p:spPr bwMode="auto">
              <a:xfrm>
                <a:off x="3256470" y="4258262"/>
                <a:ext cx="135502" cy="13406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06" tIns="146165" rIns="182706" bIns="146165" numCol="1" spcCol="0" rtlCol="0" fromWordArt="0" anchor="t" anchorCtr="0" forceAA="0" compatLnSpc="1">
                <a:prstTxWarp prst="textNoShape">
                  <a:avLst/>
                </a:prstTxWarp>
                <a:noAutofit/>
              </a:bodyPr>
              <a:lstStyle/>
              <a:p>
                <a:pPr marL="0" marR="0" lvl="0" indent="0" algn="ctr" defTabSz="913111" rtl="0" eaLnBrk="1" fontAlgn="base" latinLnBrk="0" hangingPunct="1">
                  <a:lnSpc>
                    <a:spcPct val="90000"/>
                  </a:lnSpc>
                  <a:spcBef>
                    <a:spcPct val="0"/>
                  </a:spcBef>
                  <a:spcAft>
                    <a:spcPct val="0"/>
                  </a:spcAft>
                  <a:buClrTx/>
                  <a:buSzTx/>
                  <a:buFontTx/>
                  <a:buNone/>
                  <a:tabLst/>
                  <a:defRPr/>
                </a:pPr>
                <a:endParaRPr kumimoji="0" lang="en-US" sz="1998" b="0" i="0" u="none" strike="noStrike" kern="1200" cap="none" spc="-50" normalizeH="0" baseline="0" noProof="0">
                  <a:ln>
                    <a:noFill/>
                  </a:ln>
                  <a:gradFill>
                    <a:gsLst>
                      <a:gs pos="1250">
                        <a:srgbClr val="EFEFEF"/>
                      </a:gs>
                      <a:gs pos="10417">
                        <a:srgbClr val="EFEFEF"/>
                      </a:gs>
                    </a:gsLst>
                    <a:lin ang="5400000" scaled="0"/>
                  </a:gradFill>
                  <a:effectLst/>
                  <a:uLnTx/>
                  <a:uFillTx/>
                  <a:latin typeface="Segoe UI Light"/>
                  <a:ea typeface="+mn-ea"/>
                  <a:cs typeface="+mn-cs"/>
                </a:endParaRPr>
              </a:p>
            </p:txBody>
          </p:sp>
        </p:grpSp>
      </p:grpSp>
      <p:grpSp>
        <p:nvGrpSpPr>
          <p:cNvPr id="6" name="Group 5">
            <a:extLst>
              <a:ext uri="{FF2B5EF4-FFF2-40B4-BE49-F238E27FC236}">
                <a16:creationId xmlns:a16="http://schemas.microsoft.com/office/drawing/2014/main" id="{EF9C0FF6-3C16-47E6-89A6-147205FE0E0F}"/>
              </a:ext>
            </a:extLst>
          </p:cNvPr>
          <p:cNvGrpSpPr/>
          <p:nvPr/>
        </p:nvGrpSpPr>
        <p:grpSpPr>
          <a:xfrm>
            <a:off x="2910580" y="4567228"/>
            <a:ext cx="420437" cy="400643"/>
            <a:chOff x="806677" y="4265359"/>
            <a:chExt cx="420437" cy="400643"/>
          </a:xfrm>
        </p:grpSpPr>
        <p:grpSp>
          <p:nvGrpSpPr>
            <p:cNvPr id="654" name="Group 653">
              <a:extLst>
                <a:ext uri="{FF2B5EF4-FFF2-40B4-BE49-F238E27FC236}">
                  <a16:creationId xmlns:a16="http://schemas.microsoft.com/office/drawing/2014/main" id="{8F05EEE9-7D91-465C-991B-600A235FD042}"/>
                </a:ext>
              </a:extLst>
            </p:cNvPr>
            <p:cNvGrpSpPr/>
            <p:nvPr/>
          </p:nvGrpSpPr>
          <p:grpSpPr>
            <a:xfrm>
              <a:off x="812649" y="4265359"/>
              <a:ext cx="182560" cy="348911"/>
              <a:chOff x="2136298" y="4226790"/>
              <a:chExt cx="196678" cy="375893"/>
            </a:xfrm>
          </p:grpSpPr>
          <p:sp>
            <p:nvSpPr>
              <p:cNvPr id="655" name="Rectangle 654">
                <a:extLst>
                  <a:ext uri="{FF2B5EF4-FFF2-40B4-BE49-F238E27FC236}">
                    <a16:creationId xmlns:a16="http://schemas.microsoft.com/office/drawing/2014/main" id="{DCD23AE5-BF7A-45A6-A0D0-9600F7161D4C}"/>
                  </a:ext>
                </a:extLst>
              </p:cNvPr>
              <p:cNvSpPr/>
              <p:nvPr/>
            </p:nvSpPr>
            <p:spPr bwMode="auto">
              <a:xfrm>
                <a:off x="2138191" y="4226790"/>
                <a:ext cx="194785" cy="375893"/>
              </a:xfrm>
              <a:prstGeom prst="rect">
                <a:avLst/>
              </a:prstGeom>
              <a:solidFill>
                <a:srgbClr val="6AB75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56" name="server">
                <a:extLst>
                  <a:ext uri="{FF2B5EF4-FFF2-40B4-BE49-F238E27FC236}">
                    <a16:creationId xmlns:a16="http://schemas.microsoft.com/office/drawing/2014/main" id="{6DA02F9B-F98A-479D-ADCB-647355DD241F}"/>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657" name="Group 656">
              <a:extLst>
                <a:ext uri="{FF2B5EF4-FFF2-40B4-BE49-F238E27FC236}">
                  <a16:creationId xmlns:a16="http://schemas.microsoft.com/office/drawing/2014/main" id="{6FF29205-866F-4BA1-B243-F338FB8C835A}"/>
                </a:ext>
              </a:extLst>
            </p:cNvPr>
            <p:cNvGrpSpPr/>
            <p:nvPr/>
          </p:nvGrpSpPr>
          <p:grpSpPr>
            <a:xfrm>
              <a:off x="890810" y="4317091"/>
              <a:ext cx="182560" cy="348911"/>
              <a:chOff x="2136298" y="4226790"/>
              <a:chExt cx="196678" cy="375893"/>
            </a:xfrm>
          </p:grpSpPr>
          <p:sp>
            <p:nvSpPr>
              <p:cNvPr id="658" name="Rectangle 657">
                <a:extLst>
                  <a:ext uri="{FF2B5EF4-FFF2-40B4-BE49-F238E27FC236}">
                    <a16:creationId xmlns:a16="http://schemas.microsoft.com/office/drawing/2014/main" id="{8B03A884-8F4A-48E1-B0CC-4CF7C20B1CAD}"/>
                  </a:ext>
                </a:extLst>
              </p:cNvPr>
              <p:cNvSpPr/>
              <p:nvPr/>
            </p:nvSpPr>
            <p:spPr bwMode="auto">
              <a:xfrm>
                <a:off x="2138191" y="4226790"/>
                <a:ext cx="194785" cy="375893"/>
              </a:xfrm>
              <a:prstGeom prst="rect">
                <a:avLst/>
              </a:prstGeom>
              <a:solidFill>
                <a:srgbClr val="6AB75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59" name="server">
                <a:extLst>
                  <a:ext uri="{FF2B5EF4-FFF2-40B4-BE49-F238E27FC236}">
                    <a16:creationId xmlns:a16="http://schemas.microsoft.com/office/drawing/2014/main" id="{302C73EA-AAED-45BC-856A-5AC84CB1B175}"/>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660" name="TextBox 659">
              <a:extLst>
                <a:ext uri="{FF2B5EF4-FFF2-40B4-BE49-F238E27FC236}">
                  <a16:creationId xmlns:a16="http://schemas.microsoft.com/office/drawing/2014/main" id="{5124BEC1-0987-4ACE-A06E-FA91D12D8D7C}"/>
                </a:ext>
              </a:extLst>
            </p:cNvPr>
            <p:cNvSpPr txBox="1"/>
            <p:nvPr/>
          </p:nvSpPr>
          <p:spPr>
            <a:xfrm>
              <a:off x="806677" y="4372043"/>
              <a:ext cx="420437" cy="184666"/>
            </a:xfrm>
            <a:prstGeom prst="rect">
              <a:avLst/>
            </a:prstGeom>
            <a:noFill/>
          </p:spPr>
          <p:txBody>
            <a:bodyPr wrap="square" rtlCol="0">
              <a:spAutoFit/>
            </a:bodyPr>
            <a:lstStyle>
              <a:defPPr>
                <a:defRPr lang="en-US"/>
              </a:defPPr>
              <a:lvl1pPr marR="0" lvl="0" indent="0" fontAlgn="auto">
                <a:lnSpc>
                  <a:spcPct val="100000"/>
                </a:lnSpc>
                <a:spcBef>
                  <a:spcPts val="0"/>
                </a:spcBef>
                <a:spcAft>
                  <a:spcPts val="0"/>
                </a:spcAft>
                <a:buClrTx/>
                <a:buSzTx/>
                <a:buFontTx/>
                <a:buNone/>
                <a:tabLst/>
                <a:defRPr sz="900">
                  <a:gradFill>
                    <a:gsLst>
                      <a:gs pos="0">
                        <a:schemeClr val="tx1">
                          <a:lumMod val="75000"/>
                        </a:schemeClr>
                      </a:gs>
                      <a:gs pos="100000">
                        <a:schemeClr val="tx1">
                          <a:lumMod val="75000"/>
                        </a:schemeClr>
                      </a:gs>
                    </a:gsLst>
                    <a:lin ang="5400000" scaled="1"/>
                  </a:gradFill>
                  <a:latin typeface="Segoe UI" panose="020B0502040204020203" pitchFamily="34" charset="0"/>
                  <a:cs typeface="Segoe UI" panose="020B05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a:ln>
                    <a:noFill/>
                  </a:ln>
                  <a:gradFill>
                    <a:gsLst>
                      <a:gs pos="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rPr>
                <a:t>VMs</a:t>
              </a:r>
            </a:p>
          </p:txBody>
        </p:sp>
      </p:grpSp>
      <p:grpSp>
        <p:nvGrpSpPr>
          <p:cNvPr id="650" name="Group 649">
            <a:extLst>
              <a:ext uri="{FF2B5EF4-FFF2-40B4-BE49-F238E27FC236}">
                <a16:creationId xmlns:a16="http://schemas.microsoft.com/office/drawing/2014/main" id="{2D817036-31AF-4512-A3D7-9D591DD3FA6C}"/>
              </a:ext>
            </a:extLst>
          </p:cNvPr>
          <p:cNvGrpSpPr/>
          <p:nvPr/>
        </p:nvGrpSpPr>
        <p:grpSpPr>
          <a:xfrm>
            <a:off x="5595743" y="4664050"/>
            <a:ext cx="370338" cy="327772"/>
            <a:chOff x="4723767" y="3080378"/>
            <a:chExt cx="439858" cy="389301"/>
          </a:xfrm>
        </p:grpSpPr>
        <p:pic>
          <p:nvPicPr>
            <p:cNvPr id="651" name="Picture 650">
              <a:extLst>
                <a:ext uri="{FF2B5EF4-FFF2-40B4-BE49-F238E27FC236}">
                  <a16:creationId xmlns:a16="http://schemas.microsoft.com/office/drawing/2014/main" id="{4DC7C6E3-9DC8-45BE-BF82-2138F5832614}"/>
                </a:ext>
              </a:extLst>
            </p:cNvPr>
            <p:cNvPicPr>
              <a:picLocks noChangeAspect="1"/>
            </p:cNvPicPr>
            <p:nvPr/>
          </p:nvPicPr>
          <p:blipFill rotWithShape="1">
            <a:blip r:embed="rId63" cstate="print">
              <a:duotone>
                <a:schemeClr val="accent1">
                  <a:shade val="45000"/>
                  <a:satMod val="135000"/>
                </a:schemeClr>
                <a:prstClr val="white"/>
              </a:duotone>
              <a:extLst>
                <a:ext uri="{28A0092B-C50C-407E-A947-70E740481C1C}">
                  <a14:useLocalDpi xmlns:a14="http://schemas.microsoft.com/office/drawing/2010/main" val="0"/>
                </a:ext>
              </a:extLst>
            </a:blip>
            <a:srcRect l="-2"/>
            <a:stretch/>
          </p:blipFill>
          <p:spPr>
            <a:xfrm>
              <a:off x="4908907" y="3123428"/>
              <a:ext cx="216369" cy="164753"/>
            </a:xfrm>
            <a:prstGeom prst="rect">
              <a:avLst/>
            </a:prstGeom>
          </p:spPr>
        </p:pic>
        <p:grpSp>
          <p:nvGrpSpPr>
            <p:cNvPr id="652" name="Group 651">
              <a:extLst>
                <a:ext uri="{FF2B5EF4-FFF2-40B4-BE49-F238E27FC236}">
                  <a16:creationId xmlns:a16="http://schemas.microsoft.com/office/drawing/2014/main" id="{DD2DD0EA-342E-4E97-8FF7-5936FA62B3A5}"/>
                </a:ext>
              </a:extLst>
            </p:cNvPr>
            <p:cNvGrpSpPr/>
            <p:nvPr/>
          </p:nvGrpSpPr>
          <p:grpSpPr>
            <a:xfrm>
              <a:off x="4723767" y="3080378"/>
              <a:ext cx="439858" cy="389301"/>
              <a:chOff x="3131835" y="4047725"/>
              <a:chExt cx="439858" cy="389301"/>
            </a:xfrm>
          </p:grpSpPr>
          <p:grpSp>
            <p:nvGrpSpPr>
              <p:cNvPr id="653" name="Group 652">
                <a:extLst>
                  <a:ext uri="{FF2B5EF4-FFF2-40B4-BE49-F238E27FC236}">
                    <a16:creationId xmlns:a16="http://schemas.microsoft.com/office/drawing/2014/main" id="{3C720BB6-1FF2-4CB9-9F3D-22FC32117C56}"/>
                  </a:ext>
                </a:extLst>
              </p:cNvPr>
              <p:cNvGrpSpPr/>
              <p:nvPr/>
            </p:nvGrpSpPr>
            <p:grpSpPr>
              <a:xfrm>
                <a:off x="3131835" y="4047725"/>
                <a:ext cx="182560" cy="348911"/>
                <a:chOff x="2136298" y="4226790"/>
                <a:chExt cx="196678" cy="375893"/>
              </a:xfrm>
            </p:grpSpPr>
            <p:sp>
              <p:nvSpPr>
                <p:cNvPr id="666" name="Rectangle 665">
                  <a:extLst>
                    <a:ext uri="{FF2B5EF4-FFF2-40B4-BE49-F238E27FC236}">
                      <a16:creationId xmlns:a16="http://schemas.microsoft.com/office/drawing/2014/main" id="{719B7FA9-7CC0-41D3-BAF4-B3433A4BC5FF}"/>
                    </a:ext>
                  </a:extLst>
                </p:cNvPr>
                <p:cNvSpPr/>
                <p:nvPr/>
              </p:nvSpPr>
              <p:spPr bwMode="auto">
                <a:xfrm>
                  <a:off x="2138191" y="4226790"/>
                  <a:ext cx="194785" cy="375893"/>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67" name="server">
                  <a:extLst>
                    <a:ext uri="{FF2B5EF4-FFF2-40B4-BE49-F238E27FC236}">
                      <a16:creationId xmlns:a16="http://schemas.microsoft.com/office/drawing/2014/main" id="{A05B6DA1-2B69-4E13-A636-FA37F8AA5DD6}"/>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661" name="Oval 660">
                <a:extLst>
                  <a:ext uri="{FF2B5EF4-FFF2-40B4-BE49-F238E27FC236}">
                    <a16:creationId xmlns:a16="http://schemas.microsoft.com/office/drawing/2014/main" id="{32951057-9049-41F1-9CEC-8FB37939C4CC}"/>
                  </a:ext>
                </a:extLst>
              </p:cNvPr>
              <p:cNvSpPr/>
              <p:nvPr/>
            </p:nvSpPr>
            <p:spPr bwMode="auto">
              <a:xfrm>
                <a:off x="3218521" y="4213899"/>
                <a:ext cx="223127" cy="22312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62" name="Picture 661">
                <a:extLst>
                  <a:ext uri="{FF2B5EF4-FFF2-40B4-BE49-F238E27FC236}">
                    <a16:creationId xmlns:a16="http://schemas.microsoft.com/office/drawing/2014/main" id="{949717CA-63E1-4658-AC78-817C25CC47E5}"/>
                  </a:ext>
                </a:extLst>
              </p:cNvPr>
              <p:cNvPicPr>
                <a:picLocks noChangeAspect="1"/>
              </p:cNvPicPr>
              <p:nvPr/>
            </p:nvPicPr>
            <p:blipFill rotWithShape="1">
              <a:blip r:embed="rId64" cstate="email">
                <a:extLst>
                  <a:ext uri="{28A0092B-C50C-407E-A947-70E740481C1C}">
                    <a14:useLocalDpi xmlns:a14="http://schemas.microsoft.com/office/drawing/2010/main"/>
                  </a:ext>
                </a:extLst>
              </a:blip>
              <a:srcRect r="83295"/>
              <a:stretch/>
            </p:blipFill>
            <p:spPr>
              <a:xfrm>
                <a:off x="3414387" y="4255363"/>
                <a:ext cx="157306" cy="137160"/>
              </a:xfrm>
              <a:prstGeom prst="rect">
                <a:avLst/>
              </a:prstGeom>
            </p:spPr>
          </p:pic>
          <p:sp>
            <p:nvSpPr>
              <p:cNvPr id="663" name="Freeform 6">
                <a:extLst>
                  <a:ext uri="{FF2B5EF4-FFF2-40B4-BE49-F238E27FC236}">
                    <a16:creationId xmlns:a16="http://schemas.microsoft.com/office/drawing/2014/main" id="{9B31D166-51ED-4330-B9E9-44FDFD738DC3}"/>
                  </a:ext>
                </a:extLst>
              </p:cNvPr>
              <p:cNvSpPr>
                <a:spLocks noEditPoints="1"/>
              </p:cNvSpPr>
              <p:nvPr/>
            </p:nvSpPr>
            <p:spPr bwMode="auto">
              <a:xfrm>
                <a:off x="3256470" y="4258262"/>
                <a:ext cx="135502" cy="13406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06" tIns="146165" rIns="182706" bIns="146165" numCol="1" spcCol="0" rtlCol="0" fromWordArt="0" anchor="t" anchorCtr="0" forceAA="0" compatLnSpc="1">
                <a:prstTxWarp prst="textNoShape">
                  <a:avLst/>
                </a:prstTxWarp>
                <a:noAutofit/>
              </a:bodyPr>
              <a:lstStyle/>
              <a:p>
                <a:pPr marL="0" marR="0" lvl="0" indent="0" algn="ctr" defTabSz="913111" rtl="0" eaLnBrk="1" fontAlgn="base" latinLnBrk="0" hangingPunct="1">
                  <a:lnSpc>
                    <a:spcPct val="90000"/>
                  </a:lnSpc>
                  <a:spcBef>
                    <a:spcPct val="0"/>
                  </a:spcBef>
                  <a:spcAft>
                    <a:spcPct val="0"/>
                  </a:spcAft>
                  <a:buClrTx/>
                  <a:buSzTx/>
                  <a:buFontTx/>
                  <a:buNone/>
                  <a:tabLst/>
                  <a:defRPr/>
                </a:pPr>
                <a:endParaRPr kumimoji="0" lang="en-US" sz="1998" b="0" i="0" u="none" strike="noStrike" kern="1200" cap="none" spc="-50" normalizeH="0" baseline="0" noProof="0">
                  <a:ln>
                    <a:noFill/>
                  </a:ln>
                  <a:gradFill>
                    <a:gsLst>
                      <a:gs pos="1250">
                        <a:srgbClr val="EFEFEF"/>
                      </a:gs>
                      <a:gs pos="10417">
                        <a:srgbClr val="EFEFEF"/>
                      </a:gs>
                    </a:gsLst>
                    <a:lin ang="5400000" scaled="0"/>
                  </a:gradFill>
                  <a:effectLst/>
                  <a:uLnTx/>
                  <a:uFillTx/>
                  <a:latin typeface="Segoe UI Light"/>
                  <a:ea typeface="+mn-ea"/>
                  <a:cs typeface="+mn-cs"/>
                </a:endParaRPr>
              </a:p>
            </p:txBody>
          </p:sp>
        </p:grpSp>
      </p:grpSp>
      <p:pic>
        <p:nvPicPr>
          <p:cNvPr id="154" name="Graphic 153">
            <a:extLst>
              <a:ext uri="{FF2B5EF4-FFF2-40B4-BE49-F238E27FC236}">
                <a16:creationId xmlns:a16="http://schemas.microsoft.com/office/drawing/2014/main" id="{65A36AA8-A9F1-41B2-A4AB-7465E03C2320}"/>
              </a:ext>
            </a:extLst>
          </p:cNvPr>
          <p:cNvPicPr>
            <a:picLocks noChangeAspect="1"/>
          </p:cNvPicPr>
          <p:nvPr/>
        </p:nvPicPr>
        <p:blipFill>
          <a:blip r:embed="rId71">
            <a:extLst>
              <a:ext uri="{96DAC541-7B7A-43D3-8B79-37D633B846F1}">
                <asvg:svgBlip xmlns:asvg="http://schemas.microsoft.com/office/drawing/2016/SVG/main" r:embed="rId72"/>
              </a:ext>
            </a:extLst>
          </a:blip>
          <a:stretch>
            <a:fillRect/>
          </a:stretch>
        </p:blipFill>
        <p:spPr>
          <a:xfrm>
            <a:off x="3394372" y="3853121"/>
            <a:ext cx="179094" cy="97688"/>
          </a:xfrm>
          <a:prstGeom prst="rect">
            <a:avLst/>
          </a:prstGeom>
        </p:spPr>
      </p:pic>
      <p:pic>
        <p:nvPicPr>
          <p:cNvPr id="726" name="Graphic 725">
            <a:extLst>
              <a:ext uri="{FF2B5EF4-FFF2-40B4-BE49-F238E27FC236}">
                <a16:creationId xmlns:a16="http://schemas.microsoft.com/office/drawing/2014/main" id="{C91DB333-653E-4081-B961-A1BA261D38F8}"/>
              </a:ext>
            </a:extLst>
          </p:cNvPr>
          <p:cNvPicPr>
            <a:picLocks noChangeAspect="1"/>
          </p:cNvPicPr>
          <p:nvPr/>
        </p:nvPicPr>
        <p:blipFill>
          <a:blip r:embed="rId71">
            <a:extLst>
              <a:ext uri="{96DAC541-7B7A-43D3-8B79-37D633B846F1}">
                <asvg:svgBlip xmlns:asvg="http://schemas.microsoft.com/office/drawing/2016/SVG/main" r:embed="rId72"/>
              </a:ext>
            </a:extLst>
          </a:blip>
          <a:stretch>
            <a:fillRect/>
          </a:stretch>
        </p:blipFill>
        <p:spPr>
          <a:xfrm>
            <a:off x="3394372" y="3083790"/>
            <a:ext cx="179094" cy="97688"/>
          </a:xfrm>
          <a:prstGeom prst="rect">
            <a:avLst/>
          </a:prstGeom>
        </p:spPr>
      </p:pic>
      <p:sp>
        <p:nvSpPr>
          <p:cNvPr id="92" name="Rectangle 91">
            <a:hlinkClick r:id="rId86" tooltip="Microsoft Intune provides mobile device management, mobile application management, and PC management capabilities from the cloud. "/>
            <a:extLst>
              <a:ext uri="{FF2B5EF4-FFF2-40B4-BE49-F238E27FC236}">
                <a16:creationId xmlns:a16="http://schemas.microsoft.com/office/drawing/2014/main" id="{C7C11BC6-090A-4DFF-A6E6-F0F888E7DCDE}"/>
              </a:ext>
            </a:extLst>
          </p:cNvPr>
          <p:cNvSpPr/>
          <p:nvPr/>
        </p:nvSpPr>
        <p:spPr>
          <a:xfrm>
            <a:off x="292459" y="3285286"/>
            <a:ext cx="1490472" cy="211725"/>
          </a:xfrm>
          <a:prstGeom prst="rect">
            <a:avLst/>
          </a:prstGeom>
          <a:solidFill>
            <a:schemeClr val="bg1"/>
          </a:solid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ctr">
            <a:spAutoFit/>
          </a:bodyPr>
          <a:lstStyle/>
          <a:p>
            <a:pPr marL="0" marR="0" lvl="0" indent="0" algn="ctr" defTabSz="914400" rtl="0" eaLnBrk="1" fontAlgn="auto" latinLnBrk="0" hangingPunct="1">
              <a:lnSpc>
                <a:spcPct val="97000"/>
              </a:lnSpc>
              <a:spcBef>
                <a:spcPts val="0"/>
              </a:spcBef>
              <a:spcAft>
                <a:spcPts val="0"/>
              </a:spcAft>
              <a:buClrTx/>
              <a:buSzTx/>
              <a:buFontTx/>
              <a:buNone/>
              <a:tabLst/>
              <a:defRPr/>
            </a:pPr>
            <a:r>
              <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Intune MDM/MAM</a:t>
            </a:r>
          </a:p>
        </p:txBody>
      </p:sp>
      <p:grpSp>
        <p:nvGrpSpPr>
          <p:cNvPr id="124" name="Group 123">
            <a:extLst>
              <a:ext uri="{FF2B5EF4-FFF2-40B4-BE49-F238E27FC236}">
                <a16:creationId xmlns:a16="http://schemas.microsoft.com/office/drawing/2014/main" id="{00E2A40B-3AE1-4087-99D4-5ECB5C4C27C2}"/>
              </a:ext>
            </a:extLst>
          </p:cNvPr>
          <p:cNvGrpSpPr/>
          <p:nvPr/>
        </p:nvGrpSpPr>
        <p:grpSpPr>
          <a:xfrm>
            <a:off x="2470915" y="3760068"/>
            <a:ext cx="3652987" cy="993458"/>
            <a:chOff x="2424101" y="3587892"/>
            <a:chExt cx="3652987" cy="993458"/>
          </a:xfrm>
        </p:grpSpPr>
        <p:sp>
          <p:nvSpPr>
            <p:cNvPr id="613" name="Oval 612">
              <a:extLst>
                <a:ext uri="{FF2B5EF4-FFF2-40B4-BE49-F238E27FC236}">
                  <a16:creationId xmlns:a16="http://schemas.microsoft.com/office/drawing/2014/main" id="{A72C7AB5-E1D8-433C-A4B6-FBAF681F32C0}"/>
                </a:ext>
              </a:extLst>
            </p:cNvPr>
            <p:cNvSpPr/>
            <p:nvPr/>
          </p:nvSpPr>
          <p:spPr>
            <a:xfrm>
              <a:off x="4832898" y="3587892"/>
              <a:ext cx="100102" cy="103823"/>
            </a:xfrm>
            <a:prstGeom prst="ellips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ysClr val="windowText" lastClr="000000"/>
                </a:solidFill>
                <a:effectLst/>
                <a:uLnTx/>
                <a:uFillTx/>
                <a:latin typeface="Calibri" panose="020F0502020204030204"/>
                <a:ea typeface="+mn-ea"/>
                <a:cs typeface="+mn-cs"/>
              </a:endParaRPr>
            </a:p>
          </p:txBody>
        </p:sp>
        <p:cxnSp>
          <p:nvCxnSpPr>
            <p:cNvPr id="614" name="Straight Connector 613">
              <a:extLst>
                <a:ext uri="{FF2B5EF4-FFF2-40B4-BE49-F238E27FC236}">
                  <a16:creationId xmlns:a16="http://schemas.microsoft.com/office/drawing/2014/main" id="{7320BF02-57DE-4645-BA82-251D347294D9}"/>
                </a:ext>
              </a:extLst>
            </p:cNvPr>
            <p:cNvCxnSpPr>
              <a:stCxn id="613" idx="4"/>
            </p:cNvCxnSpPr>
            <p:nvPr/>
          </p:nvCxnSpPr>
          <p:spPr>
            <a:xfrm>
              <a:off x="4882949" y="3691715"/>
              <a:ext cx="0" cy="621294"/>
            </a:xfrm>
            <a:prstGeom prst="lin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cxnSp>
        <p:grpSp>
          <p:nvGrpSpPr>
            <p:cNvPr id="577" name="Group 576">
              <a:extLst>
                <a:ext uri="{FF2B5EF4-FFF2-40B4-BE49-F238E27FC236}">
                  <a16:creationId xmlns:a16="http://schemas.microsoft.com/office/drawing/2014/main" id="{EED65B96-4029-40CB-8483-9EC9AFA7862D}"/>
                </a:ext>
              </a:extLst>
            </p:cNvPr>
            <p:cNvGrpSpPr/>
            <p:nvPr/>
          </p:nvGrpSpPr>
          <p:grpSpPr>
            <a:xfrm>
              <a:off x="2424101" y="3587892"/>
              <a:ext cx="3652987" cy="993458"/>
              <a:chOff x="2563059" y="3796338"/>
              <a:chExt cx="3652987" cy="993458"/>
            </a:xfrm>
          </p:grpSpPr>
          <p:grpSp>
            <p:nvGrpSpPr>
              <p:cNvPr id="580" name="Group 579">
                <a:extLst>
                  <a:ext uri="{FF2B5EF4-FFF2-40B4-BE49-F238E27FC236}">
                    <a16:creationId xmlns:a16="http://schemas.microsoft.com/office/drawing/2014/main" id="{DE16032C-ED45-47F5-B762-1594E2BA0A6A}"/>
                  </a:ext>
                </a:extLst>
              </p:cNvPr>
              <p:cNvGrpSpPr/>
              <p:nvPr/>
            </p:nvGrpSpPr>
            <p:grpSpPr>
              <a:xfrm>
                <a:off x="2563059" y="3796338"/>
                <a:ext cx="3652987" cy="993458"/>
                <a:chOff x="2563059" y="3796338"/>
                <a:chExt cx="3652987" cy="993458"/>
              </a:xfrm>
            </p:grpSpPr>
            <p:grpSp>
              <p:nvGrpSpPr>
                <p:cNvPr id="583" name="Group 582">
                  <a:extLst>
                    <a:ext uri="{FF2B5EF4-FFF2-40B4-BE49-F238E27FC236}">
                      <a16:creationId xmlns:a16="http://schemas.microsoft.com/office/drawing/2014/main" id="{65B8146C-D637-4DA4-90FE-041FB85771C9}"/>
                    </a:ext>
                  </a:extLst>
                </p:cNvPr>
                <p:cNvGrpSpPr/>
                <p:nvPr/>
              </p:nvGrpSpPr>
              <p:grpSpPr>
                <a:xfrm>
                  <a:off x="3799325" y="3796338"/>
                  <a:ext cx="100102" cy="725117"/>
                  <a:chOff x="3799325" y="3796338"/>
                  <a:chExt cx="100102" cy="725117"/>
                </a:xfrm>
              </p:grpSpPr>
              <p:sp>
                <p:nvSpPr>
                  <p:cNvPr id="597" name="Oval 596">
                    <a:extLst>
                      <a:ext uri="{FF2B5EF4-FFF2-40B4-BE49-F238E27FC236}">
                        <a16:creationId xmlns:a16="http://schemas.microsoft.com/office/drawing/2014/main" id="{DD2F9552-6DB0-4075-AAAE-F849E87D34DF}"/>
                      </a:ext>
                    </a:extLst>
                  </p:cNvPr>
                  <p:cNvSpPr/>
                  <p:nvPr/>
                </p:nvSpPr>
                <p:spPr>
                  <a:xfrm>
                    <a:off x="3799325" y="3796338"/>
                    <a:ext cx="100102" cy="103823"/>
                  </a:xfrm>
                  <a:prstGeom prst="ellips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ysClr val="windowText" lastClr="000000"/>
                      </a:solidFill>
                      <a:effectLst/>
                      <a:uLnTx/>
                      <a:uFillTx/>
                      <a:latin typeface="Calibri" panose="020F0502020204030204"/>
                      <a:ea typeface="+mn-ea"/>
                      <a:cs typeface="+mn-cs"/>
                    </a:endParaRPr>
                  </a:p>
                </p:txBody>
              </p:sp>
              <p:cxnSp>
                <p:nvCxnSpPr>
                  <p:cNvPr id="598" name="Straight Connector 597">
                    <a:extLst>
                      <a:ext uri="{FF2B5EF4-FFF2-40B4-BE49-F238E27FC236}">
                        <a16:creationId xmlns:a16="http://schemas.microsoft.com/office/drawing/2014/main" id="{2A13BA1E-85C5-4524-AF79-758E5BFF1F31}"/>
                      </a:ext>
                    </a:extLst>
                  </p:cNvPr>
                  <p:cNvCxnSpPr>
                    <a:stCxn id="597" idx="4"/>
                  </p:cNvCxnSpPr>
                  <p:nvPr/>
                </p:nvCxnSpPr>
                <p:spPr>
                  <a:xfrm>
                    <a:off x="3849376" y="3900161"/>
                    <a:ext cx="0" cy="621294"/>
                  </a:xfrm>
                  <a:prstGeom prst="lin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584" name="Group 583">
                  <a:extLst>
                    <a:ext uri="{FF2B5EF4-FFF2-40B4-BE49-F238E27FC236}">
                      <a16:creationId xmlns:a16="http://schemas.microsoft.com/office/drawing/2014/main" id="{01F8BE7D-F7D7-4B97-A806-F64ED4332EEA}"/>
                    </a:ext>
                  </a:extLst>
                </p:cNvPr>
                <p:cNvGrpSpPr/>
                <p:nvPr/>
              </p:nvGrpSpPr>
              <p:grpSpPr>
                <a:xfrm>
                  <a:off x="4389139" y="3798841"/>
                  <a:ext cx="100102" cy="725117"/>
                  <a:chOff x="4389139" y="3798841"/>
                  <a:chExt cx="100102" cy="725117"/>
                </a:xfrm>
              </p:grpSpPr>
              <p:sp>
                <p:nvSpPr>
                  <p:cNvPr id="595" name="Oval 594">
                    <a:extLst>
                      <a:ext uri="{FF2B5EF4-FFF2-40B4-BE49-F238E27FC236}">
                        <a16:creationId xmlns:a16="http://schemas.microsoft.com/office/drawing/2014/main" id="{B4D4C458-1A5F-4F56-9458-4A438D2F44C6}"/>
                      </a:ext>
                    </a:extLst>
                  </p:cNvPr>
                  <p:cNvSpPr/>
                  <p:nvPr/>
                </p:nvSpPr>
                <p:spPr>
                  <a:xfrm>
                    <a:off x="4389139" y="3798841"/>
                    <a:ext cx="100102" cy="103823"/>
                  </a:xfrm>
                  <a:prstGeom prst="ellips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ysClr val="windowText" lastClr="000000"/>
                      </a:solidFill>
                      <a:effectLst/>
                      <a:uLnTx/>
                      <a:uFillTx/>
                      <a:latin typeface="Calibri" panose="020F0502020204030204"/>
                      <a:ea typeface="+mn-ea"/>
                      <a:cs typeface="+mn-cs"/>
                    </a:endParaRPr>
                  </a:p>
                </p:txBody>
              </p:sp>
              <p:cxnSp>
                <p:nvCxnSpPr>
                  <p:cNvPr id="596" name="Straight Connector 595">
                    <a:extLst>
                      <a:ext uri="{FF2B5EF4-FFF2-40B4-BE49-F238E27FC236}">
                        <a16:creationId xmlns:a16="http://schemas.microsoft.com/office/drawing/2014/main" id="{0ED24C08-A9F0-43B8-9A30-174D0338121D}"/>
                      </a:ext>
                    </a:extLst>
                  </p:cNvPr>
                  <p:cNvCxnSpPr>
                    <a:stCxn id="595" idx="4"/>
                  </p:cNvCxnSpPr>
                  <p:nvPr/>
                </p:nvCxnSpPr>
                <p:spPr>
                  <a:xfrm>
                    <a:off x="4439190" y="3902664"/>
                    <a:ext cx="0" cy="621294"/>
                  </a:xfrm>
                  <a:prstGeom prst="lin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586" name="Group 585">
                  <a:extLst>
                    <a:ext uri="{FF2B5EF4-FFF2-40B4-BE49-F238E27FC236}">
                      <a16:creationId xmlns:a16="http://schemas.microsoft.com/office/drawing/2014/main" id="{F15DC8E6-0661-4169-881E-F62AF3984C5A}"/>
                    </a:ext>
                  </a:extLst>
                </p:cNvPr>
                <p:cNvGrpSpPr/>
                <p:nvPr/>
              </p:nvGrpSpPr>
              <p:grpSpPr>
                <a:xfrm rot="10800000">
                  <a:off x="5781843" y="4449444"/>
                  <a:ext cx="100102" cy="336066"/>
                  <a:chOff x="6456257" y="3245643"/>
                  <a:chExt cx="100102" cy="336066"/>
                </a:xfrm>
              </p:grpSpPr>
              <p:sp>
                <p:nvSpPr>
                  <p:cNvPr id="593" name="Oval 592">
                    <a:extLst>
                      <a:ext uri="{FF2B5EF4-FFF2-40B4-BE49-F238E27FC236}">
                        <a16:creationId xmlns:a16="http://schemas.microsoft.com/office/drawing/2014/main" id="{81C9A3AD-0FF1-4A3C-9431-1D4FC15E1981}"/>
                      </a:ext>
                    </a:extLst>
                  </p:cNvPr>
                  <p:cNvSpPr/>
                  <p:nvPr/>
                </p:nvSpPr>
                <p:spPr>
                  <a:xfrm>
                    <a:off x="6456257" y="3245643"/>
                    <a:ext cx="100102" cy="103823"/>
                  </a:xfrm>
                  <a:prstGeom prst="ellips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ysClr val="windowText" lastClr="000000"/>
                      </a:solidFill>
                      <a:effectLst/>
                      <a:uLnTx/>
                      <a:uFillTx/>
                      <a:latin typeface="Calibri" panose="020F0502020204030204"/>
                      <a:ea typeface="+mn-ea"/>
                      <a:cs typeface="+mn-cs"/>
                    </a:endParaRPr>
                  </a:p>
                </p:txBody>
              </p:sp>
              <p:cxnSp>
                <p:nvCxnSpPr>
                  <p:cNvPr id="594" name="Straight Connector 593">
                    <a:extLst>
                      <a:ext uri="{FF2B5EF4-FFF2-40B4-BE49-F238E27FC236}">
                        <a16:creationId xmlns:a16="http://schemas.microsoft.com/office/drawing/2014/main" id="{0D1A9295-5F23-4B98-B725-333B220AB45B}"/>
                      </a:ext>
                    </a:extLst>
                  </p:cNvPr>
                  <p:cNvCxnSpPr>
                    <a:stCxn id="593" idx="4"/>
                  </p:cNvCxnSpPr>
                  <p:nvPr/>
                </p:nvCxnSpPr>
                <p:spPr>
                  <a:xfrm rot="10800000" flipV="1">
                    <a:off x="6506308" y="3349466"/>
                    <a:ext cx="0" cy="232243"/>
                  </a:xfrm>
                  <a:prstGeom prst="lin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587" name="Group 586">
                  <a:extLst>
                    <a:ext uri="{FF2B5EF4-FFF2-40B4-BE49-F238E27FC236}">
                      <a16:creationId xmlns:a16="http://schemas.microsoft.com/office/drawing/2014/main" id="{9E787AF7-CE58-4F0C-BE51-5D29FA233488}"/>
                    </a:ext>
                  </a:extLst>
                </p:cNvPr>
                <p:cNvGrpSpPr/>
                <p:nvPr/>
              </p:nvGrpSpPr>
              <p:grpSpPr>
                <a:xfrm rot="10800000">
                  <a:off x="4554260" y="4375982"/>
                  <a:ext cx="100102" cy="413814"/>
                  <a:chOff x="6281336" y="3258181"/>
                  <a:chExt cx="100102" cy="413814"/>
                </a:xfrm>
              </p:grpSpPr>
              <p:sp>
                <p:nvSpPr>
                  <p:cNvPr id="591" name="Oval 590">
                    <a:extLst>
                      <a:ext uri="{FF2B5EF4-FFF2-40B4-BE49-F238E27FC236}">
                        <a16:creationId xmlns:a16="http://schemas.microsoft.com/office/drawing/2014/main" id="{6B125DE5-89EE-470F-B133-FA174FBF1A11}"/>
                      </a:ext>
                    </a:extLst>
                  </p:cNvPr>
                  <p:cNvSpPr/>
                  <p:nvPr/>
                </p:nvSpPr>
                <p:spPr>
                  <a:xfrm>
                    <a:off x="6281336" y="3258181"/>
                    <a:ext cx="100102" cy="103823"/>
                  </a:xfrm>
                  <a:prstGeom prst="ellips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ysClr val="windowText" lastClr="000000"/>
                      </a:solidFill>
                      <a:effectLst/>
                      <a:uLnTx/>
                      <a:uFillTx/>
                      <a:latin typeface="Calibri" panose="020F0502020204030204"/>
                      <a:ea typeface="+mn-ea"/>
                      <a:cs typeface="+mn-cs"/>
                    </a:endParaRPr>
                  </a:p>
                </p:txBody>
              </p:sp>
              <p:cxnSp>
                <p:nvCxnSpPr>
                  <p:cNvPr id="592" name="Straight Connector 591">
                    <a:extLst>
                      <a:ext uri="{FF2B5EF4-FFF2-40B4-BE49-F238E27FC236}">
                        <a16:creationId xmlns:a16="http://schemas.microsoft.com/office/drawing/2014/main" id="{ADFD752E-C104-4410-9C42-F912CD28B309}"/>
                      </a:ext>
                    </a:extLst>
                  </p:cNvPr>
                  <p:cNvCxnSpPr>
                    <a:cxnSpLocks/>
                    <a:stCxn id="591" idx="4"/>
                  </p:cNvCxnSpPr>
                  <p:nvPr/>
                </p:nvCxnSpPr>
                <p:spPr>
                  <a:xfrm rot="10800000" flipV="1">
                    <a:off x="6331387" y="3362004"/>
                    <a:ext cx="0" cy="309991"/>
                  </a:xfrm>
                  <a:prstGeom prst="lin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588" name="Group 587">
                  <a:extLst>
                    <a:ext uri="{FF2B5EF4-FFF2-40B4-BE49-F238E27FC236}">
                      <a16:creationId xmlns:a16="http://schemas.microsoft.com/office/drawing/2014/main" id="{079FBCE6-F9C5-420A-BC11-CB486355747A}"/>
                    </a:ext>
                  </a:extLst>
                </p:cNvPr>
                <p:cNvGrpSpPr/>
                <p:nvPr/>
              </p:nvGrpSpPr>
              <p:grpSpPr>
                <a:xfrm rot="10800000">
                  <a:off x="4009028" y="4385637"/>
                  <a:ext cx="100102" cy="402526"/>
                  <a:chOff x="4776146" y="3251204"/>
                  <a:chExt cx="100102" cy="402526"/>
                </a:xfrm>
              </p:grpSpPr>
              <p:sp>
                <p:nvSpPr>
                  <p:cNvPr id="589" name="Oval 588">
                    <a:extLst>
                      <a:ext uri="{FF2B5EF4-FFF2-40B4-BE49-F238E27FC236}">
                        <a16:creationId xmlns:a16="http://schemas.microsoft.com/office/drawing/2014/main" id="{77EEA0CF-1860-4863-A17F-B151AB8FF0AF}"/>
                      </a:ext>
                    </a:extLst>
                  </p:cNvPr>
                  <p:cNvSpPr/>
                  <p:nvPr/>
                </p:nvSpPr>
                <p:spPr>
                  <a:xfrm>
                    <a:off x="4776146" y="3251204"/>
                    <a:ext cx="100102" cy="103823"/>
                  </a:xfrm>
                  <a:prstGeom prst="ellips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ysClr val="windowText" lastClr="000000"/>
                      </a:solidFill>
                      <a:effectLst/>
                      <a:uLnTx/>
                      <a:uFillTx/>
                      <a:latin typeface="Calibri" panose="020F0502020204030204"/>
                      <a:ea typeface="+mn-ea"/>
                      <a:cs typeface="+mn-cs"/>
                    </a:endParaRPr>
                  </a:p>
                </p:txBody>
              </p:sp>
              <p:cxnSp>
                <p:nvCxnSpPr>
                  <p:cNvPr id="590" name="Straight Connector 589">
                    <a:extLst>
                      <a:ext uri="{FF2B5EF4-FFF2-40B4-BE49-F238E27FC236}">
                        <a16:creationId xmlns:a16="http://schemas.microsoft.com/office/drawing/2014/main" id="{44B26F37-650F-4AA9-9454-1D01F4F637BE}"/>
                      </a:ext>
                    </a:extLst>
                  </p:cNvPr>
                  <p:cNvCxnSpPr>
                    <a:cxnSpLocks/>
                    <a:stCxn id="589" idx="4"/>
                  </p:cNvCxnSpPr>
                  <p:nvPr/>
                </p:nvCxnSpPr>
                <p:spPr>
                  <a:xfrm rot="10800000" flipV="1">
                    <a:off x="4826197" y="3355027"/>
                    <a:ext cx="0" cy="298703"/>
                  </a:xfrm>
                  <a:prstGeom prst="lin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cxnSp>
            </p:grpSp>
            <p:sp>
              <p:nvSpPr>
                <p:cNvPr id="582" name="Rounded Rectangle 1458">
                  <a:hlinkClick r:id="rId87" tooltip="Windows Server 2016 delivers new layers of protection to address emerging threats. These security protections range from threat resistance and enhanced detection to managing privileged identity and protecting virtual machines from a compromised fabric."/>
                  <a:extLst>
                    <a:ext uri="{FF2B5EF4-FFF2-40B4-BE49-F238E27FC236}">
                      <a16:creationId xmlns:a16="http://schemas.microsoft.com/office/drawing/2014/main" id="{E971858B-85C2-4C16-9E80-5CAD37C8B93D}"/>
                    </a:ext>
                  </a:extLst>
                </p:cNvPr>
                <p:cNvSpPr/>
                <p:nvPr/>
              </p:nvSpPr>
              <p:spPr>
                <a:xfrm>
                  <a:off x="2563059" y="4241894"/>
                  <a:ext cx="3652987" cy="321934"/>
                </a:xfrm>
                <a:prstGeom prst="roundRect">
                  <a:avLst>
                    <a:gd name="adj" fmla="val 0"/>
                  </a:avLst>
                </a:prstGeom>
                <a:solidFill>
                  <a:schemeClr val="bg1"/>
                </a:solid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274320" tIns="45720" rIns="45720" bIns="45720" rtlCol="0" anchor="ctr"/>
                <a:lstStyle/>
                <a:p>
                  <a:pPr marL="114300" marR="0" lvl="0" indent="0" algn="l" defTabSz="914400" rtl="0" eaLnBrk="1" fontAlgn="auto" latinLnBrk="0" hangingPunct="1">
                    <a:lnSpc>
                      <a:spcPct val="97000"/>
                    </a:lnSpc>
                    <a:spcBef>
                      <a:spcPts val="0"/>
                    </a:spcBef>
                    <a:spcAft>
                      <a:spcPts val="200"/>
                    </a:spcAft>
                    <a:buClrTx/>
                    <a:buSzTx/>
                    <a:buFontTx/>
                    <a:buNone/>
                    <a:tabLst/>
                    <a:defRPr/>
                  </a:pPr>
                  <a:r>
                    <a:rPr kumimoji="0" lang="en-US" sz="9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Windows Server 2016 Security</a:t>
                  </a:r>
                </a:p>
                <a:p>
                  <a:pPr marL="114300" marR="0" lvl="0" indent="0" algn="l" defTabSz="914400" rtl="0" eaLnBrk="1" fontAlgn="auto" latinLnBrk="0" hangingPunct="1">
                    <a:lnSpc>
                      <a:spcPct val="97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Window 10 + Just Enough Admin, Hyper-V Containers, Nano server, and more…</a:t>
                  </a:r>
                </a:p>
              </p:txBody>
            </p:sp>
          </p:grpSp>
          <p:pic>
            <p:nvPicPr>
              <p:cNvPr id="581" name="Picture 580">
                <a:extLst>
                  <a:ext uri="{FF2B5EF4-FFF2-40B4-BE49-F238E27FC236}">
                    <a16:creationId xmlns:a16="http://schemas.microsoft.com/office/drawing/2014/main" id="{ADEA4054-1466-494A-AF00-EC079EF6EA50}"/>
                  </a:ext>
                </a:extLst>
              </p:cNvPr>
              <p:cNvPicPr>
                <a:picLocks noChangeAspect="1"/>
              </p:cNvPicPr>
              <p:nvPr/>
            </p:nvPicPr>
            <p:blipFill rotWithShape="1">
              <a:blip r:embed="rId64" cstate="email">
                <a:extLst>
                  <a:ext uri="{28A0092B-C50C-407E-A947-70E740481C1C}">
                    <a14:useLocalDpi xmlns:a14="http://schemas.microsoft.com/office/drawing/2010/main"/>
                  </a:ext>
                </a:extLst>
              </a:blip>
              <a:srcRect r="83295"/>
              <a:stretch/>
            </p:blipFill>
            <p:spPr>
              <a:xfrm>
                <a:off x="2672821" y="4324295"/>
                <a:ext cx="195961" cy="170864"/>
              </a:xfrm>
              <a:prstGeom prst="rect">
                <a:avLst/>
              </a:prstGeom>
            </p:spPr>
          </p:pic>
        </p:grpSp>
      </p:grpSp>
      <p:grpSp>
        <p:nvGrpSpPr>
          <p:cNvPr id="15" name="Group 14">
            <a:extLst>
              <a:ext uri="{FF2B5EF4-FFF2-40B4-BE49-F238E27FC236}">
                <a16:creationId xmlns:a16="http://schemas.microsoft.com/office/drawing/2014/main" id="{EFD24189-C621-438B-9B19-2FB6362EE70A}"/>
              </a:ext>
            </a:extLst>
          </p:cNvPr>
          <p:cNvGrpSpPr/>
          <p:nvPr/>
        </p:nvGrpSpPr>
        <p:grpSpPr>
          <a:xfrm>
            <a:off x="4093028" y="3938898"/>
            <a:ext cx="1057810" cy="241352"/>
            <a:chOff x="4155658" y="3909402"/>
            <a:chExt cx="1057810" cy="241352"/>
          </a:xfrm>
        </p:grpSpPr>
        <p:sp>
          <p:nvSpPr>
            <p:cNvPr id="665" name="Rectangle 664">
              <a:hlinkClick r:id="rId88" tooltip="Azure ExpressRoute lets you create private connections between Azure datacenters and infrastructure on your premises or in a colocation environment. ExpressRoute connections don't go over the public Internet. "/>
              <a:extLst>
                <a:ext uri="{FF2B5EF4-FFF2-40B4-BE49-F238E27FC236}">
                  <a16:creationId xmlns:a16="http://schemas.microsoft.com/office/drawing/2014/main" id="{F9889187-DF3A-4619-A6E2-E7055AEA957C}"/>
                </a:ext>
              </a:extLst>
            </p:cNvPr>
            <p:cNvSpPr/>
            <p:nvPr/>
          </p:nvSpPr>
          <p:spPr bwMode="auto">
            <a:xfrm>
              <a:off x="4155658" y="3944875"/>
              <a:ext cx="1057810" cy="178119"/>
            </a:xfrm>
            <a:prstGeom prst="rect">
              <a:avLst/>
            </a:prstGeom>
            <a:solidFill>
              <a:schemeClr val="bg2"/>
            </a:solidFill>
            <a:ln w="14224" cap="flat" cmpd="sng" algn="ctr">
              <a:solidFill>
                <a:schemeClr val="tx1"/>
              </a:solidFill>
              <a:prstDash val="solid"/>
              <a:miter lim="800000"/>
              <a:headEnd type="none" w="med" len="med"/>
              <a:tailEnd type="none" w="med" len="med"/>
            </a:ln>
            <a:effectLst/>
          </p:spPr>
          <p:txBody>
            <a:bodyPr lIns="304705" tIns="9144" rIns="0" bIns="9144" anchor="ctr" anchorCtr="0"/>
            <a:lstStyle/>
            <a:p>
              <a:pPr marL="0" marR="0" lvl="0" indent="0" algn="l" defTabSz="895740" rtl="0" eaLnBrk="1" fontAlgn="auto" latinLnBrk="0" hangingPunct="1">
                <a:lnSpc>
                  <a:spcPct val="90000"/>
                </a:lnSpc>
                <a:spcBef>
                  <a:spcPts val="0"/>
                </a:spcBef>
                <a:spcAft>
                  <a:spcPts val="0"/>
                </a:spcAft>
                <a:buClrTx/>
                <a:buSzTx/>
                <a:buFontTx/>
                <a:buNone/>
                <a:tabLst/>
                <a:defRPr/>
              </a:pPr>
              <a:r>
                <a:rPr kumimoji="0" lang="en-US" sz="800" b="0" i="0" u="none" strike="noStrike" kern="1200" cap="none" spc="0" normalizeH="0" baseline="0" noProof="0">
                  <a:ln>
                    <a:noFill/>
                  </a:ln>
                  <a:gradFill>
                    <a:gsLst>
                      <a:gs pos="0">
                        <a:srgbClr val="505050"/>
                      </a:gs>
                      <a:gs pos="100000">
                        <a:srgbClr val="505050"/>
                      </a:gs>
                    </a:gsLst>
                    <a:lin ang="5400000" scaled="1"/>
                  </a:gradFill>
                  <a:effectLst/>
                  <a:uLnTx/>
                  <a:uFillTx/>
                  <a:latin typeface="Segoe UI" panose="020B0502040204020203" pitchFamily="34" charset="0"/>
                  <a:ea typeface="+mn-ea"/>
                  <a:cs typeface="Segoe UI" panose="020B0502040204020203" pitchFamily="34" charset="0"/>
                </a:rPr>
                <a:t>Express Route</a:t>
              </a:r>
            </a:p>
          </p:txBody>
        </p:sp>
        <p:pic>
          <p:nvPicPr>
            <p:cNvPr id="669" name="Picture 227">
              <a:extLst>
                <a:ext uri="{FF2B5EF4-FFF2-40B4-BE49-F238E27FC236}">
                  <a16:creationId xmlns:a16="http://schemas.microsoft.com/office/drawing/2014/main" id="{E96E8648-A8C5-46D1-820B-621CD3841A38}"/>
                </a:ext>
              </a:extLst>
            </p:cNvPr>
            <p:cNvPicPr>
              <a:picLocks noChangeAspect="1"/>
            </p:cNvPicPr>
            <p:nvPr/>
          </p:nvPicPr>
          <p:blipFill>
            <a:blip r:embed="rId89">
              <a:extLst>
                <a:ext uri="{28A0092B-C50C-407E-A947-70E740481C1C}">
                  <a14:useLocalDpi xmlns:a14="http://schemas.microsoft.com/office/drawing/2010/main" val="0"/>
                </a:ext>
              </a:extLst>
            </a:blip>
            <a:stretch>
              <a:fillRect/>
            </a:stretch>
          </p:blipFill>
          <p:spPr bwMode="auto">
            <a:xfrm>
              <a:off x="4188574" y="3909402"/>
              <a:ext cx="247386" cy="241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2" name="Group 41">
            <a:extLst>
              <a:ext uri="{FF2B5EF4-FFF2-40B4-BE49-F238E27FC236}">
                <a16:creationId xmlns:a16="http://schemas.microsoft.com/office/drawing/2014/main" id="{8C2495AC-5789-4EEE-9A8C-143E6B5C1712}"/>
              </a:ext>
            </a:extLst>
          </p:cNvPr>
          <p:cNvGrpSpPr/>
          <p:nvPr/>
        </p:nvGrpSpPr>
        <p:grpSpPr>
          <a:xfrm>
            <a:off x="2482471" y="2729987"/>
            <a:ext cx="5739513" cy="717660"/>
            <a:chOff x="2545101" y="2729987"/>
            <a:chExt cx="5739513" cy="717660"/>
          </a:xfrm>
        </p:grpSpPr>
        <p:sp>
          <p:nvSpPr>
            <p:cNvPr id="496" name="Rectangle 495">
              <a:extLst>
                <a:ext uri="{FF2B5EF4-FFF2-40B4-BE49-F238E27FC236}">
                  <a16:creationId xmlns:a16="http://schemas.microsoft.com/office/drawing/2014/main" id="{22F6955C-7797-41A3-BC81-39386EA09AAF}"/>
                </a:ext>
              </a:extLst>
            </p:cNvPr>
            <p:cNvSpPr/>
            <p:nvPr/>
          </p:nvSpPr>
          <p:spPr>
            <a:xfrm>
              <a:off x="2545101" y="2729987"/>
              <a:ext cx="5739513" cy="265176"/>
            </a:xfrm>
            <a:prstGeom prst="rect">
              <a:avLst/>
            </a:prstGeom>
            <a:solidFill>
              <a:schemeClr val="bg1"/>
            </a:solidFill>
            <a:ln w="254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lIns="91440" tIns="45720" bIns="4572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0">
                        <a:srgbClr val="0078D7"/>
                      </a:gs>
                      <a:gs pos="100000">
                        <a:srgbClr val="0078D7"/>
                      </a:gs>
                    </a:gsLst>
                    <a:lin ang="5400000" scaled="1"/>
                  </a:gradFill>
                  <a:effectLst/>
                  <a:uLnTx/>
                  <a:uFillTx/>
                  <a:latin typeface="Segoe UI" panose="020B0502040204020203" pitchFamily="34" charset="0"/>
                  <a:ea typeface="+mn-ea"/>
                  <a:cs typeface="Segoe UI" panose="020B0502040204020203" pitchFamily="34" charset="0"/>
                </a:rPr>
                <a:t>Azure Security Center – </a:t>
              </a:r>
              <a:r>
                <a:rPr kumimoji="0" lang="en-US" sz="900" b="0" i="0" u="none" strike="noStrike" kern="1200" cap="none" spc="0" normalizeH="0" baseline="0" noProof="0">
                  <a:ln>
                    <a:noFill/>
                  </a:ln>
                  <a:gradFill>
                    <a:gsLst>
                      <a:gs pos="0">
                        <a:srgbClr val="0078D7"/>
                      </a:gs>
                      <a:gs pos="100000">
                        <a:srgbClr val="0078D7"/>
                      </a:gs>
                    </a:gsLst>
                    <a:lin ang="5400000" scaled="1"/>
                  </a:gradFill>
                  <a:effectLst/>
                  <a:uLnTx/>
                  <a:uFillTx/>
                  <a:latin typeface="Segoe UI" panose="020B0502040204020203" pitchFamily="34" charset="0"/>
                  <a:ea typeface="+mn-ea"/>
                  <a:cs typeface="Segoe UI" panose="020B0502040204020203" pitchFamily="34" charset="0"/>
                </a:rPr>
                <a:t>Cross Platform Threat Protection and Threat Detection</a:t>
              </a:r>
            </a:p>
          </p:txBody>
        </p:sp>
        <p:sp>
          <p:nvSpPr>
            <p:cNvPr id="486" name="Rectangle 485">
              <a:hlinkClick r:id="rId52" tooltip="Microsoft protects Azure customers against DDoS attacks using the same global scale ntework defenses as we do our own online properties such as XBOX, Office 365, and Bing"/>
              <a:extLst>
                <a:ext uri="{FF2B5EF4-FFF2-40B4-BE49-F238E27FC236}">
                  <a16:creationId xmlns:a16="http://schemas.microsoft.com/office/drawing/2014/main" id="{B2FEC623-8E6E-47DD-B7ED-8BFB1FAD9AF5}"/>
                </a:ext>
              </a:extLst>
            </p:cNvPr>
            <p:cNvSpPr/>
            <p:nvPr/>
          </p:nvSpPr>
          <p:spPr>
            <a:xfrm>
              <a:off x="6792541" y="2920640"/>
              <a:ext cx="1492073" cy="527007"/>
            </a:xfrm>
            <a:prstGeom prst="rect">
              <a:avLst/>
            </a:prstGeom>
            <a:solidFill>
              <a:schemeClr val="bg1"/>
            </a:solidFill>
            <a:ln w="254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lIns="91440" tIns="18288" bIns="4572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900" b="1" i="0" u="none" strike="noStrike" kern="1200" cap="none" spc="0" normalizeH="0" baseline="0" noProof="0">
                <a:ln>
                  <a:noFill/>
                </a:ln>
                <a:gradFill>
                  <a:gsLst>
                    <a:gs pos="0">
                      <a:srgbClr val="0078D7"/>
                    </a:gs>
                    <a:gs pos="100000">
                      <a:srgbClr val="0078D7"/>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41" name="Rectangle 40">
              <a:extLst>
                <a:ext uri="{FF2B5EF4-FFF2-40B4-BE49-F238E27FC236}">
                  <a16:creationId xmlns:a16="http://schemas.microsoft.com/office/drawing/2014/main" id="{4C07ED51-B9AD-4237-A20D-693584F653BE}"/>
                </a:ext>
              </a:extLst>
            </p:cNvPr>
            <p:cNvSpPr/>
            <p:nvPr/>
          </p:nvSpPr>
          <p:spPr bwMode="auto">
            <a:xfrm>
              <a:off x="6754552" y="2869084"/>
              <a:ext cx="1517904" cy="11414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8" name="Rectangle 507">
              <a:hlinkClick r:id="rId44" tooltip="Azure Key Vault enables you to encrypt keys and small secrets like passwords using keys stored in hardware security modules (HSMs)."/>
              <a:extLst>
                <a:ext uri="{FF2B5EF4-FFF2-40B4-BE49-F238E27FC236}">
                  <a16:creationId xmlns:a16="http://schemas.microsoft.com/office/drawing/2014/main" id="{B709644C-878C-40F2-8CF0-5EC61A7D4068}"/>
                </a:ext>
              </a:extLst>
            </p:cNvPr>
            <p:cNvSpPr/>
            <p:nvPr/>
          </p:nvSpPr>
          <p:spPr>
            <a:xfrm>
              <a:off x="6885890" y="2965374"/>
              <a:ext cx="1322029" cy="176612"/>
            </a:xfrm>
            <a:prstGeom prst="rect">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Just in Time VM Access</a:t>
              </a:r>
            </a:p>
          </p:txBody>
        </p:sp>
        <p:sp>
          <p:nvSpPr>
            <p:cNvPr id="551" name="Rectangle 550">
              <a:hlinkClick r:id="rId31" tooltip="Transparent data encryption helps protect against the threat of malicious activity by performing real-time encryption and decryption of the database, associated backups, and transaction log files at rest without requiring changes to the application"/>
              <a:extLst>
                <a:ext uri="{FF2B5EF4-FFF2-40B4-BE49-F238E27FC236}">
                  <a16:creationId xmlns:a16="http://schemas.microsoft.com/office/drawing/2014/main" id="{D4952DD4-0053-4FE3-91EB-864E477ACE63}"/>
                </a:ext>
              </a:extLst>
            </p:cNvPr>
            <p:cNvSpPr/>
            <p:nvPr/>
          </p:nvSpPr>
          <p:spPr>
            <a:xfrm>
              <a:off x="6884068" y="2790131"/>
              <a:ext cx="1325880" cy="176612"/>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800" b="0" i="0" u="none" strike="noStrike" kern="1200" cap="none" spc="0" normalizeH="0" baseline="0" noProof="0">
                  <a:ln>
                    <a:noFill/>
                  </a:ln>
                  <a:gradFill>
                    <a:gsLst>
                      <a:gs pos="0">
                        <a:srgbClr val="0078D7"/>
                      </a:gs>
                      <a:gs pos="100000">
                        <a:srgbClr val="0078D7"/>
                      </a:gs>
                    </a:gsLst>
                    <a:lin ang="5400000" scaled="1"/>
                  </a:gradFill>
                  <a:effectLst/>
                  <a:uLnTx/>
                  <a:uFillTx/>
                  <a:latin typeface="Segoe UI" panose="020B0502040204020203" pitchFamily="34" charset="0"/>
                  <a:ea typeface="+mn-ea"/>
                  <a:cs typeface="Segoe UI" panose="020B0502040204020203" pitchFamily="34" charset="0"/>
                </a:rPr>
                <a:t>Configuration Hygiene</a:t>
              </a:r>
            </a:p>
          </p:txBody>
        </p:sp>
      </p:grpSp>
      <p:grpSp>
        <p:nvGrpSpPr>
          <p:cNvPr id="503" name="Group 502">
            <a:extLst>
              <a:ext uri="{FF2B5EF4-FFF2-40B4-BE49-F238E27FC236}">
                <a16:creationId xmlns:a16="http://schemas.microsoft.com/office/drawing/2014/main" id="{9953DD19-D337-49AF-8105-9148F0304682}"/>
              </a:ext>
            </a:extLst>
          </p:cNvPr>
          <p:cNvGrpSpPr/>
          <p:nvPr/>
        </p:nvGrpSpPr>
        <p:grpSpPr>
          <a:xfrm>
            <a:off x="7381099" y="3351568"/>
            <a:ext cx="188672" cy="45719"/>
            <a:chOff x="6660452" y="3094221"/>
            <a:chExt cx="188672" cy="45719"/>
          </a:xfrm>
        </p:grpSpPr>
        <p:sp>
          <p:nvSpPr>
            <p:cNvPr id="505" name="Oval 504">
              <a:extLst>
                <a:ext uri="{FF2B5EF4-FFF2-40B4-BE49-F238E27FC236}">
                  <a16:creationId xmlns:a16="http://schemas.microsoft.com/office/drawing/2014/main" id="{1748CA5A-8D36-4D98-A331-44FFBCA30559}"/>
                </a:ext>
              </a:extLst>
            </p:cNvPr>
            <p:cNvSpPr/>
            <p:nvPr/>
          </p:nvSpPr>
          <p:spPr bwMode="auto">
            <a:xfrm>
              <a:off x="6660452"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6" name="Oval 505">
              <a:extLst>
                <a:ext uri="{FF2B5EF4-FFF2-40B4-BE49-F238E27FC236}">
                  <a16:creationId xmlns:a16="http://schemas.microsoft.com/office/drawing/2014/main" id="{1E6CDBC7-8319-4F87-B3DA-4EC3DEC615D6}"/>
                </a:ext>
              </a:extLst>
            </p:cNvPr>
            <p:cNvSpPr/>
            <p:nvPr/>
          </p:nvSpPr>
          <p:spPr bwMode="auto">
            <a:xfrm>
              <a:off x="6731928"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7" name="Oval 506">
              <a:extLst>
                <a:ext uri="{FF2B5EF4-FFF2-40B4-BE49-F238E27FC236}">
                  <a16:creationId xmlns:a16="http://schemas.microsoft.com/office/drawing/2014/main" id="{53883877-AE9A-46B0-BCED-40B7ED1BB5A4}"/>
                </a:ext>
              </a:extLst>
            </p:cNvPr>
            <p:cNvSpPr/>
            <p:nvPr/>
          </p:nvSpPr>
          <p:spPr bwMode="auto">
            <a:xfrm>
              <a:off x="6803404"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85" name="Rectangle 84">
            <a:extLst>
              <a:ext uri="{FF2B5EF4-FFF2-40B4-BE49-F238E27FC236}">
                <a16:creationId xmlns:a16="http://schemas.microsoft.com/office/drawing/2014/main" id="{787D9F16-E77E-469E-A4B1-C97BE5AE5B5C}"/>
              </a:ext>
            </a:extLst>
          </p:cNvPr>
          <p:cNvSpPr/>
          <p:nvPr/>
        </p:nvSpPr>
        <p:spPr bwMode="auto">
          <a:xfrm>
            <a:off x="5907081" y="5508373"/>
            <a:ext cx="621772" cy="764851"/>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marL="0" marR="0" lvl="0" indent="0" algn="l" defTabSz="914400" rtl="0" eaLnBrk="1" fontAlgn="base" latinLnBrk="0" hangingPunct="1">
              <a:lnSpc>
                <a:spcPct val="97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0078D7"/>
                    </a:gs>
                    <a:gs pos="100000">
                      <a:srgbClr val="0078D7"/>
                    </a:gs>
                  </a:gsLst>
                  <a:lin ang="5400000" scaled="1"/>
                </a:gradFill>
                <a:effectLst/>
                <a:uLnTx/>
                <a:uFillTx/>
                <a:latin typeface="Segoe UI" panose="020B0502040204020203" pitchFamily="34" charset="0"/>
                <a:ea typeface="+mn-ea"/>
                <a:cs typeface="Segoe UI" panose="020B0502040204020203" pitchFamily="34" charset="0"/>
              </a:rPr>
              <a:t>Included with Azure (VMs/etc.)</a:t>
            </a:r>
          </a:p>
          <a:p>
            <a:pPr marL="0" marR="0" lvl="0" indent="0" algn="l" defTabSz="914400" rtl="0" eaLnBrk="1" fontAlgn="base" latinLnBrk="0" hangingPunct="1">
              <a:lnSpc>
                <a:spcPct val="97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Premium Security Feature</a:t>
            </a:r>
          </a:p>
        </p:txBody>
      </p:sp>
      <p:grpSp>
        <p:nvGrpSpPr>
          <p:cNvPr id="168" name="Group 167">
            <a:extLst>
              <a:ext uri="{FF2B5EF4-FFF2-40B4-BE49-F238E27FC236}">
                <a16:creationId xmlns:a16="http://schemas.microsoft.com/office/drawing/2014/main" id="{888871D0-EAEC-4D6B-A41A-9BB17DCE7729}"/>
              </a:ext>
            </a:extLst>
          </p:cNvPr>
          <p:cNvGrpSpPr/>
          <p:nvPr/>
        </p:nvGrpSpPr>
        <p:grpSpPr>
          <a:xfrm>
            <a:off x="6033699" y="925878"/>
            <a:ext cx="391537" cy="163189"/>
            <a:chOff x="5576198" y="965691"/>
            <a:chExt cx="493273" cy="217085"/>
          </a:xfrm>
        </p:grpSpPr>
        <p:sp>
          <p:nvSpPr>
            <p:cNvPr id="167" name="Rectangle 166">
              <a:extLst>
                <a:ext uri="{FF2B5EF4-FFF2-40B4-BE49-F238E27FC236}">
                  <a16:creationId xmlns:a16="http://schemas.microsoft.com/office/drawing/2014/main" id="{3B77C7B6-0F18-4165-8B68-09D7592537F8}"/>
                </a:ext>
              </a:extLst>
            </p:cNvPr>
            <p:cNvSpPr/>
            <p:nvPr/>
          </p:nvSpPr>
          <p:spPr bwMode="auto">
            <a:xfrm>
              <a:off x="5576198" y="965691"/>
              <a:ext cx="493273" cy="21708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57" name="Rectangle 556">
              <a:extLst>
                <a:ext uri="{FF2B5EF4-FFF2-40B4-BE49-F238E27FC236}">
                  <a16:creationId xmlns:a16="http://schemas.microsoft.com/office/drawing/2014/main" id="{92E7D114-70A2-4141-B316-B59FB0D7C3DE}"/>
                </a:ext>
              </a:extLst>
            </p:cNvPr>
            <p:cNvSpPr/>
            <p:nvPr/>
          </p:nvSpPr>
          <p:spPr bwMode="auto">
            <a:xfrm>
              <a:off x="5628559" y="1000266"/>
              <a:ext cx="388550" cy="27432"/>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58" name="Rectangle 557">
              <a:extLst>
                <a:ext uri="{FF2B5EF4-FFF2-40B4-BE49-F238E27FC236}">
                  <a16:creationId xmlns:a16="http://schemas.microsoft.com/office/drawing/2014/main" id="{3711F811-8D0B-4AA7-8DD2-A50BCB31F800}"/>
                </a:ext>
              </a:extLst>
            </p:cNvPr>
            <p:cNvSpPr/>
            <p:nvPr/>
          </p:nvSpPr>
          <p:spPr bwMode="auto">
            <a:xfrm>
              <a:off x="5628559" y="1060106"/>
              <a:ext cx="388550" cy="27432"/>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59" name="Rectangle 558">
              <a:extLst>
                <a:ext uri="{FF2B5EF4-FFF2-40B4-BE49-F238E27FC236}">
                  <a16:creationId xmlns:a16="http://schemas.microsoft.com/office/drawing/2014/main" id="{E5CA79D5-32AD-4E02-B92F-0B4E7E7D660B}"/>
                </a:ext>
              </a:extLst>
            </p:cNvPr>
            <p:cNvSpPr/>
            <p:nvPr/>
          </p:nvSpPr>
          <p:spPr bwMode="auto">
            <a:xfrm>
              <a:off x="5628559" y="1119946"/>
              <a:ext cx="388550" cy="27432"/>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164" name="Straight Arrow Connector 163">
            <a:extLst>
              <a:ext uri="{FF2B5EF4-FFF2-40B4-BE49-F238E27FC236}">
                <a16:creationId xmlns:a16="http://schemas.microsoft.com/office/drawing/2014/main" id="{59115950-DFE3-48FF-B273-78A18FF91FFF}"/>
              </a:ext>
            </a:extLst>
          </p:cNvPr>
          <p:cNvCxnSpPr>
            <a:cxnSpLocks/>
          </p:cNvCxnSpPr>
          <p:nvPr/>
        </p:nvCxnSpPr>
        <p:spPr>
          <a:xfrm flipH="1" flipV="1">
            <a:off x="5923304" y="1080666"/>
            <a:ext cx="120464" cy="76923"/>
          </a:xfrm>
          <a:prstGeom prst="straightConnector1">
            <a:avLst/>
          </a:prstGeom>
          <a:ln w="34925">
            <a:solidFill>
              <a:schemeClr val="bg1">
                <a:lumMod val="65000"/>
              </a:schemeClr>
            </a:solidFill>
            <a:headEnd type="none" w="lg" len="lg"/>
            <a:tailEnd type="triangle"/>
          </a:ln>
        </p:spPr>
        <p:style>
          <a:lnRef idx="1">
            <a:schemeClr val="accent1"/>
          </a:lnRef>
          <a:fillRef idx="0">
            <a:schemeClr val="accent1"/>
          </a:fillRef>
          <a:effectRef idx="0">
            <a:schemeClr val="accent1"/>
          </a:effectRef>
          <a:fontRef idx="minor">
            <a:schemeClr val="tx1"/>
          </a:fontRef>
        </p:style>
      </p:cxnSp>
      <p:pic>
        <p:nvPicPr>
          <p:cNvPr id="565" name="Picture 564">
            <a:extLst>
              <a:ext uri="{FF2B5EF4-FFF2-40B4-BE49-F238E27FC236}">
                <a16:creationId xmlns:a16="http://schemas.microsoft.com/office/drawing/2014/main" id="{F68E4CF1-0B04-485A-867F-C93CF623FDBF}"/>
              </a:ext>
            </a:extLst>
          </p:cNvPr>
          <p:cNvPicPr>
            <a:picLocks noChangeAspect="1"/>
          </p:cNvPicPr>
          <p:nvPr/>
        </p:nvPicPr>
        <p:blipFill>
          <a:blip r:embed="rId81">
            <a:duotone>
              <a:schemeClr val="accent1">
                <a:shade val="45000"/>
                <a:satMod val="135000"/>
              </a:schemeClr>
              <a:prstClr val="white"/>
            </a:duotone>
            <a:lum bright="-20000" contrast="40000"/>
          </a:blip>
          <a:stretch>
            <a:fillRect/>
          </a:stretch>
        </p:blipFill>
        <p:spPr>
          <a:xfrm>
            <a:off x="10600066" y="3558263"/>
            <a:ext cx="168121" cy="168122"/>
          </a:xfrm>
          <a:prstGeom prst="rect">
            <a:avLst/>
          </a:prstGeom>
        </p:spPr>
      </p:pic>
      <p:pic>
        <p:nvPicPr>
          <p:cNvPr id="179" name="Picture 178">
            <a:extLst>
              <a:ext uri="{FF2B5EF4-FFF2-40B4-BE49-F238E27FC236}">
                <a16:creationId xmlns:a16="http://schemas.microsoft.com/office/drawing/2014/main" id="{1EF64B4A-F196-41FE-BDC7-F0932E06A0E6}"/>
              </a:ext>
            </a:extLst>
          </p:cNvPr>
          <p:cNvPicPr>
            <a:picLocks noChangeAspect="1"/>
          </p:cNvPicPr>
          <p:nvPr/>
        </p:nvPicPr>
        <p:blipFill>
          <a:blip r:embed="rId90">
            <a:extLst>
              <a:ext uri="{28A0092B-C50C-407E-A947-70E740481C1C}">
                <a14:useLocalDpi xmlns:a14="http://schemas.microsoft.com/office/drawing/2010/main" val="0"/>
              </a:ext>
            </a:extLst>
          </a:blip>
          <a:stretch>
            <a:fillRect/>
          </a:stretch>
        </p:blipFill>
        <p:spPr>
          <a:xfrm>
            <a:off x="10600031" y="3776214"/>
            <a:ext cx="168156" cy="152704"/>
          </a:xfrm>
          <a:prstGeom prst="rect">
            <a:avLst/>
          </a:prstGeom>
        </p:spPr>
      </p:pic>
      <p:cxnSp>
        <p:nvCxnSpPr>
          <p:cNvPr id="760" name="Straight Connector 759">
            <a:extLst>
              <a:ext uri="{FF2B5EF4-FFF2-40B4-BE49-F238E27FC236}">
                <a16:creationId xmlns:a16="http://schemas.microsoft.com/office/drawing/2014/main" id="{CF1E4630-3514-4744-B2DB-12A95FFD3A44}"/>
              </a:ext>
            </a:extLst>
          </p:cNvPr>
          <p:cNvCxnSpPr>
            <a:cxnSpLocks/>
          </p:cNvCxnSpPr>
          <p:nvPr/>
        </p:nvCxnSpPr>
        <p:spPr>
          <a:xfrm>
            <a:off x="2779221" y="868391"/>
            <a:ext cx="0" cy="899924"/>
          </a:xfrm>
          <a:prstGeom prst="line">
            <a:avLst/>
          </a:prstGeom>
          <a:noFill/>
          <a:ln w="38100" cap="flat" cmpd="sng" algn="ctr">
            <a:solidFill>
              <a:srgbClr val="505050"/>
            </a:solidFill>
            <a:prstDash val="solid"/>
            <a:headEnd type="none"/>
            <a:tailEnd type="none"/>
          </a:ln>
          <a:effectLst/>
        </p:spPr>
      </p:cxnSp>
      <p:cxnSp>
        <p:nvCxnSpPr>
          <p:cNvPr id="761" name="Straight Connector 760">
            <a:extLst>
              <a:ext uri="{FF2B5EF4-FFF2-40B4-BE49-F238E27FC236}">
                <a16:creationId xmlns:a16="http://schemas.microsoft.com/office/drawing/2014/main" id="{44FB6335-1BF3-47EB-A30C-96C8D71E92A1}"/>
              </a:ext>
            </a:extLst>
          </p:cNvPr>
          <p:cNvCxnSpPr>
            <a:cxnSpLocks/>
          </p:cNvCxnSpPr>
          <p:nvPr/>
        </p:nvCxnSpPr>
        <p:spPr>
          <a:xfrm>
            <a:off x="3485488" y="862817"/>
            <a:ext cx="0" cy="899924"/>
          </a:xfrm>
          <a:prstGeom prst="line">
            <a:avLst/>
          </a:prstGeom>
          <a:noFill/>
          <a:ln w="38100" cap="flat" cmpd="sng" algn="ctr">
            <a:solidFill>
              <a:srgbClr val="505050"/>
            </a:solidFill>
            <a:prstDash val="solid"/>
            <a:headEnd type="none"/>
            <a:tailEnd type="none"/>
          </a:ln>
          <a:effectLst/>
        </p:spPr>
      </p:cxnSp>
      <p:cxnSp>
        <p:nvCxnSpPr>
          <p:cNvPr id="762" name="Straight Connector 761">
            <a:extLst>
              <a:ext uri="{FF2B5EF4-FFF2-40B4-BE49-F238E27FC236}">
                <a16:creationId xmlns:a16="http://schemas.microsoft.com/office/drawing/2014/main" id="{B6FBB8A0-0F1D-478B-96E0-6F59B6E70D3E}"/>
              </a:ext>
            </a:extLst>
          </p:cNvPr>
          <p:cNvCxnSpPr>
            <a:cxnSpLocks/>
          </p:cNvCxnSpPr>
          <p:nvPr/>
        </p:nvCxnSpPr>
        <p:spPr>
          <a:xfrm>
            <a:off x="4170518" y="1209298"/>
            <a:ext cx="0" cy="422034"/>
          </a:xfrm>
          <a:prstGeom prst="line">
            <a:avLst/>
          </a:prstGeom>
          <a:noFill/>
          <a:ln w="38100" cap="flat" cmpd="sng" algn="ctr">
            <a:solidFill>
              <a:srgbClr val="505050"/>
            </a:solidFill>
            <a:prstDash val="solid"/>
            <a:headEnd type="none"/>
            <a:tailEnd type="none"/>
          </a:ln>
          <a:effectLst/>
        </p:spPr>
      </p:cxnSp>
      <p:sp>
        <p:nvSpPr>
          <p:cNvPr id="585" name="Rectangle 584">
            <a:extLst>
              <a:ext uri="{FF2B5EF4-FFF2-40B4-BE49-F238E27FC236}">
                <a16:creationId xmlns:a16="http://schemas.microsoft.com/office/drawing/2014/main" id="{4329A901-5373-4AE7-BB3B-D3820135668F}"/>
              </a:ext>
            </a:extLst>
          </p:cNvPr>
          <p:cNvSpPr/>
          <p:nvPr/>
        </p:nvSpPr>
        <p:spPr>
          <a:xfrm>
            <a:off x="155473" y="103218"/>
            <a:ext cx="4419452" cy="257763"/>
          </a:xfrm>
          <a:prstGeom prst="rect">
            <a:avLst/>
          </a:prstGeom>
          <a:solidFill>
            <a:srgbClr val="505050"/>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75" b="1" i="0" u="none" strike="noStrike" kern="0" cap="none" spc="0" normalizeH="0" baseline="0" noProof="0">
                <a:ln>
                  <a:noFill/>
                </a:ln>
                <a:gradFill>
                  <a:gsLst>
                    <a:gs pos="0">
                      <a:srgbClr val="FFFFFF"/>
                    </a:gs>
                    <a:gs pos="100000">
                      <a:srgbClr val="FFFFFF"/>
                    </a:gs>
                  </a:gsLst>
                  <a:lin ang="5400000" scaled="1"/>
                </a:gradFill>
                <a:effectLst/>
                <a:uLnTx/>
                <a:uFillTx/>
                <a:latin typeface="Segoe"/>
                <a:ea typeface="+mn-ea"/>
                <a:cs typeface="+mn-cs"/>
              </a:rPr>
              <a:t>Security Operations Center (SOC)</a:t>
            </a:r>
          </a:p>
        </p:txBody>
      </p:sp>
      <p:sp>
        <p:nvSpPr>
          <p:cNvPr id="681" name="Rectangle 680">
            <a:hlinkClick r:id="rId91" tooltip="Microsoft Cybersecurity Operations Service (COS - formerly PADS) is an engagement to proactively hunt for attackers present in your environment using a similar approach (team, tools, technology and telemetry) as an incident response (IR)."/>
            <a:extLst>
              <a:ext uri="{FF2B5EF4-FFF2-40B4-BE49-F238E27FC236}">
                <a16:creationId xmlns:a16="http://schemas.microsoft.com/office/drawing/2014/main" id="{0075DBEB-EDED-417C-9310-4813C54AAD45}"/>
              </a:ext>
            </a:extLst>
          </p:cNvPr>
          <p:cNvSpPr/>
          <p:nvPr/>
        </p:nvSpPr>
        <p:spPr>
          <a:xfrm>
            <a:off x="1628946" y="399286"/>
            <a:ext cx="2864644" cy="182880"/>
          </a:xfrm>
          <a:prstGeom prst="rect">
            <a:avLst/>
          </a:prstGeom>
          <a:solidFill>
            <a:schemeClr val="bg1"/>
          </a:solidFill>
          <a:ln w="14224" cap="flat" cmpd="sng" algn="ctr">
            <a:solidFill>
              <a:srgbClr val="505050"/>
            </a:solidFill>
            <a:prstDash val="solid"/>
          </a:ln>
          <a:effectLst/>
        </p:spPr>
        <p:txBody>
          <a:bodyPr lIns="45720" rIns="45720" rtlCol="0" anchor="ctr"/>
          <a:lstStyle/>
          <a:p>
            <a:pPr marL="114300" marR="0" lvl="0" indent="0" algn="l" defTabSz="914400" rtl="0" eaLnBrk="1" fontAlgn="auto" latinLnBrk="0" hangingPunct="1">
              <a:lnSpc>
                <a:spcPct val="97000"/>
              </a:lnSpc>
              <a:spcBef>
                <a:spcPts val="0"/>
              </a:spcBef>
              <a:spcAft>
                <a:spcPts val="0"/>
              </a:spcAft>
              <a:buClrTx/>
              <a:buSzTx/>
              <a:buFontTx/>
              <a:buNone/>
              <a:tabLst/>
              <a:defRPr/>
            </a:pPr>
            <a:r>
              <a:rPr kumimoji="0" lang="en-US" sz="900" b="0"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Cybersecurity Operations Service (COS)</a:t>
            </a:r>
          </a:p>
        </p:txBody>
      </p:sp>
      <p:sp>
        <p:nvSpPr>
          <p:cNvPr id="682" name="Rectangle 681">
            <a:hlinkClick r:id="rId92" tooltip="Microsoft helps customers respond and recover from cyberattacks using our deep expertise on attacks, adversaries, malware and Microsoft products. The service is effectively &quot;on retainer&quot; for customers with Premier Support."/>
            <a:extLst>
              <a:ext uri="{FF2B5EF4-FFF2-40B4-BE49-F238E27FC236}">
                <a16:creationId xmlns:a16="http://schemas.microsoft.com/office/drawing/2014/main" id="{BB09F283-872E-4A4D-AC31-5A3CBB146330}"/>
              </a:ext>
            </a:extLst>
          </p:cNvPr>
          <p:cNvSpPr/>
          <p:nvPr/>
        </p:nvSpPr>
        <p:spPr>
          <a:xfrm>
            <a:off x="1628946" y="578922"/>
            <a:ext cx="2864642" cy="182880"/>
          </a:xfrm>
          <a:prstGeom prst="rect">
            <a:avLst/>
          </a:prstGeom>
          <a:solidFill>
            <a:schemeClr val="bg1"/>
          </a:solidFill>
          <a:ln w="14224" cap="flat" cmpd="sng" algn="ctr">
            <a:solidFill>
              <a:srgbClr val="505050"/>
            </a:solidFill>
            <a:prstDash val="solid"/>
          </a:ln>
          <a:effectLst/>
        </p:spPr>
        <p:txBody>
          <a:bodyPr lIns="45720" rIns="45720" rtlCol="0" anchor="ctr"/>
          <a:lstStyle/>
          <a:p>
            <a:pPr marL="114300" marR="0" lvl="0" indent="0" algn="l" defTabSz="914400" rtl="0" eaLnBrk="1" fontAlgn="auto" latinLnBrk="0" hangingPunct="1">
              <a:lnSpc>
                <a:spcPct val="97000"/>
              </a:lnSpc>
              <a:spcBef>
                <a:spcPts val="0"/>
              </a:spcBef>
              <a:spcAft>
                <a:spcPts val="0"/>
              </a:spcAft>
              <a:buClrTx/>
              <a:buSzTx/>
              <a:buFontTx/>
              <a:buNone/>
              <a:tabLst/>
              <a:defRPr/>
            </a:pPr>
            <a:r>
              <a:rPr kumimoji="0" lang="en-US" sz="900" b="0"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Incident Response and Recovery Services</a:t>
            </a:r>
          </a:p>
        </p:txBody>
      </p:sp>
      <p:cxnSp>
        <p:nvCxnSpPr>
          <p:cNvPr id="690" name="Straight Connector 689">
            <a:extLst>
              <a:ext uri="{FF2B5EF4-FFF2-40B4-BE49-F238E27FC236}">
                <a16:creationId xmlns:a16="http://schemas.microsoft.com/office/drawing/2014/main" id="{592E8FA1-2490-4ADA-A701-CA34E0B4C0C5}"/>
              </a:ext>
            </a:extLst>
          </p:cNvPr>
          <p:cNvCxnSpPr>
            <a:cxnSpLocks/>
            <a:stCxn id="692" idx="0"/>
          </p:cNvCxnSpPr>
          <p:nvPr/>
        </p:nvCxnSpPr>
        <p:spPr>
          <a:xfrm>
            <a:off x="815256" y="399286"/>
            <a:ext cx="0" cy="899924"/>
          </a:xfrm>
          <a:prstGeom prst="line">
            <a:avLst/>
          </a:prstGeom>
          <a:noFill/>
          <a:ln w="38100" cap="flat" cmpd="sng" algn="ctr">
            <a:solidFill>
              <a:srgbClr val="505050"/>
            </a:solidFill>
            <a:prstDash val="solid"/>
            <a:headEnd type="none"/>
            <a:tailEnd type="none"/>
          </a:ln>
          <a:effectLst/>
        </p:spPr>
      </p:cxnSp>
      <p:sp>
        <p:nvSpPr>
          <p:cNvPr id="691" name="Rectangle 690">
            <a:extLst>
              <a:ext uri="{FF2B5EF4-FFF2-40B4-BE49-F238E27FC236}">
                <a16:creationId xmlns:a16="http://schemas.microsoft.com/office/drawing/2014/main" id="{7B7D85FB-8219-45BC-B26A-2BFCF1A506BB}"/>
              </a:ext>
            </a:extLst>
          </p:cNvPr>
          <p:cNvSpPr/>
          <p:nvPr/>
        </p:nvSpPr>
        <p:spPr>
          <a:xfrm>
            <a:off x="243863" y="739248"/>
            <a:ext cx="1142785" cy="152799"/>
          </a:xfrm>
          <a:prstGeom prst="rect">
            <a:avLst/>
          </a:prstGeom>
          <a:solidFill>
            <a:srgbClr val="FFFFFF"/>
          </a:solidFill>
          <a:ln w="14224" cap="flat" cmpd="sng" algn="ctr">
            <a:solidFill>
              <a:srgbClr val="505050"/>
            </a:solidFill>
            <a:prstDash val="dash"/>
          </a:ln>
          <a:effectLst/>
        </p:spPr>
        <p:txBody>
          <a:bodyPr wrap="square" lIns="137160" tIns="9144" rIns="45720" bIns="9144" rtlCol="0" anchor="ctr">
            <a:spAutoFit/>
          </a:bodyPr>
          <a:lstStyle/>
          <a:p>
            <a:pPr marL="115888" marR="0" lvl="0" indent="0" algn="l" defTabSz="914400" rtl="0" eaLnBrk="1" fontAlgn="auto" latinLnBrk="0" hangingPunct="1">
              <a:lnSpc>
                <a:spcPct val="97000"/>
              </a:lnSpc>
              <a:spcBef>
                <a:spcPts val="0"/>
              </a:spcBef>
              <a:spcAft>
                <a:spcPts val="0"/>
              </a:spcAft>
              <a:buClrTx/>
              <a:buSzTx/>
              <a:buFontTx/>
              <a:buNone/>
              <a:tabLst/>
              <a:defRPr/>
            </a:pPr>
            <a:r>
              <a:rPr kumimoji="0" lang="en-US" sz="900" b="0"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MSSP</a:t>
            </a:r>
          </a:p>
        </p:txBody>
      </p:sp>
      <p:sp>
        <p:nvSpPr>
          <p:cNvPr id="692" name="Rectangle 691">
            <a:extLst>
              <a:ext uri="{FF2B5EF4-FFF2-40B4-BE49-F238E27FC236}">
                <a16:creationId xmlns:a16="http://schemas.microsoft.com/office/drawing/2014/main" id="{4A15C1C6-E0F9-44E0-AC6F-16E9DB39272A}"/>
              </a:ext>
            </a:extLst>
          </p:cNvPr>
          <p:cNvSpPr/>
          <p:nvPr/>
        </p:nvSpPr>
        <p:spPr>
          <a:xfrm>
            <a:off x="243863" y="399286"/>
            <a:ext cx="1142785" cy="279872"/>
          </a:xfrm>
          <a:prstGeom prst="rect">
            <a:avLst/>
          </a:prstGeom>
          <a:solidFill>
            <a:srgbClr val="FFFFFF"/>
          </a:solidFill>
          <a:ln w="14224" cap="flat" cmpd="sng" algn="ctr">
            <a:solidFill>
              <a:srgbClr val="505050"/>
            </a:solidFill>
            <a:prstDash val="dash"/>
          </a:ln>
          <a:effectLst/>
        </p:spPr>
        <p:txBody>
          <a:bodyPr lIns="137160" tIns="9144" rIns="45720" bIns="9144" rtlCol="0" anchor="ctr"/>
          <a:lstStyle/>
          <a:p>
            <a:pPr marL="114300" marR="0" lvl="0" indent="0" algn="l" defTabSz="914400" rtl="0" eaLnBrk="1" fontAlgn="auto" latinLnBrk="0" hangingPunct="1">
              <a:lnSpc>
                <a:spcPct val="97000"/>
              </a:lnSpc>
              <a:spcBef>
                <a:spcPts val="0"/>
              </a:spcBef>
              <a:spcAft>
                <a:spcPts val="0"/>
              </a:spcAft>
              <a:buClrTx/>
              <a:buSzTx/>
              <a:buFontTx/>
              <a:buNone/>
              <a:tabLst/>
              <a:defRPr/>
            </a:pPr>
            <a:r>
              <a:rPr kumimoji="0" lang="en-US" sz="900" b="0"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Vulnerability </a:t>
            </a:r>
            <a:r>
              <a:rPr kumimoji="0" lang="en-US" sz="700" b="0"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Management</a:t>
            </a:r>
            <a:endParaRPr kumimoji="0" lang="en-US" sz="900" b="0"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693" name="Commitments_EC4D">
            <a:extLst>
              <a:ext uri="{FF2B5EF4-FFF2-40B4-BE49-F238E27FC236}">
                <a16:creationId xmlns:a16="http://schemas.microsoft.com/office/drawing/2014/main" id="{A81638EE-9E09-4F22-A00A-C6FF6674A323}"/>
              </a:ext>
            </a:extLst>
          </p:cNvPr>
          <p:cNvSpPr>
            <a:spLocks noChangeAspect="1" noEditPoints="1"/>
          </p:cNvSpPr>
          <p:nvPr/>
        </p:nvSpPr>
        <p:spPr bwMode="auto">
          <a:xfrm>
            <a:off x="291944" y="493459"/>
            <a:ext cx="117028" cy="90007"/>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9525"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694" name="Commitments_EC4D">
            <a:extLst>
              <a:ext uri="{FF2B5EF4-FFF2-40B4-BE49-F238E27FC236}">
                <a16:creationId xmlns:a16="http://schemas.microsoft.com/office/drawing/2014/main" id="{A7F00070-0B3E-47BC-9906-39B291C1D905}"/>
              </a:ext>
            </a:extLst>
          </p:cNvPr>
          <p:cNvSpPr>
            <a:spLocks noChangeAspect="1" noEditPoints="1"/>
          </p:cNvSpPr>
          <p:nvPr/>
        </p:nvSpPr>
        <p:spPr bwMode="auto">
          <a:xfrm>
            <a:off x="296252" y="768004"/>
            <a:ext cx="117028" cy="90007"/>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9525"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701" name="Rectangle 700">
            <a:extLst>
              <a:ext uri="{FF2B5EF4-FFF2-40B4-BE49-F238E27FC236}">
                <a16:creationId xmlns:a16="http://schemas.microsoft.com/office/drawing/2014/main" id="{85C02570-A0E8-406C-81F6-86233B63C5EB}"/>
              </a:ext>
            </a:extLst>
          </p:cNvPr>
          <p:cNvSpPr/>
          <p:nvPr/>
        </p:nvSpPr>
        <p:spPr>
          <a:xfrm>
            <a:off x="242425" y="966810"/>
            <a:ext cx="1142785" cy="152799"/>
          </a:xfrm>
          <a:prstGeom prst="rect">
            <a:avLst/>
          </a:prstGeom>
          <a:solidFill>
            <a:schemeClr val="bg1"/>
          </a:solidFill>
          <a:ln w="14224">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lIns="137160" tIns="9144" rIns="45720" bIns="9144" rtlCol="0" anchor="ctr">
            <a:spAutoFit/>
          </a:bodyPr>
          <a:lstStyle/>
          <a:p>
            <a:pPr marL="114300" marR="0" lvl="0" indent="0" algn="l" defTabSz="914400" rtl="0" eaLnBrk="1" fontAlgn="auto" latinLnBrk="0" hangingPunct="1">
              <a:lnSpc>
                <a:spcPct val="97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SIEM + Analytics</a:t>
            </a:r>
          </a:p>
        </p:txBody>
      </p:sp>
      <p:sp>
        <p:nvSpPr>
          <p:cNvPr id="706" name="Commitments_EC4D">
            <a:extLst>
              <a:ext uri="{FF2B5EF4-FFF2-40B4-BE49-F238E27FC236}">
                <a16:creationId xmlns:a16="http://schemas.microsoft.com/office/drawing/2014/main" id="{F245E331-CBDD-4D92-9EBA-3DCA860B6CB7}"/>
              </a:ext>
            </a:extLst>
          </p:cNvPr>
          <p:cNvSpPr>
            <a:spLocks noChangeAspect="1" noEditPoints="1"/>
          </p:cNvSpPr>
          <p:nvPr/>
        </p:nvSpPr>
        <p:spPr bwMode="auto">
          <a:xfrm>
            <a:off x="300577" y="1003998"/>
            <a:ext cx="117028" cy="90007"/>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9525"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cxnSp>
        <p:nvCxnSpPr>
          <p:cNvPr id="488" name="Straight Connector 487">
            <a:extLst>
              <a:ext uri="{FF2B5EF4-FFF2-40B4-BE49-F238E27FC236}">
                <a16:creationId xmlns:a16="http://schemas.microsoft.com/office/drawing/2014/main" id="{B0951EAC-74DE-4B85-8F72-62AD86F469EE}"/>
              </a:ext>
            </a:extLst>
          </p:cNvPr>
          <p:cNvCxnSpPr>
            <a:cxnSpLocks/>
          </p:cNvCxnSpPr>
          <p:nvPr/>
        </p:nvCxnSpPr>
        <p:spPr>
          <a:xfrm flipH="1">
            <a:off x="1509451" y="1936550"/>
            <a:ext cx="109721" cy="0"/>
          </a:xfrm>
          <a:prstGeom prst="line">
            <a:avLst/>
          </a:prstGeom>
          <a:ln w="19050">
            <a:solidFill>
              <a:schemeClr val="tx1">
                <a:lumMod val="60000"/>
                <a:lumOff val="40000"/>
              </a:schemeClr>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75" name="Straight Connector 674">
            <a:extLst>
              <a:ext uri="{FF2B5EF4-FFF2-40B4-BE49-F238E27FC236}">
                <a16:creationId xmlns:a16="http://schemas.microsoft.com/office/drawing/2014/main" id="{CF5768F6-9899-448C-A1B0-E4E2263451E0}"/>
              </a:ext>
            </a:extLst>
          </p:cNvPr>
          <p:cNvCxnSpPr>
            <a:cxnSpLocks/>
          </p:cNvCxnSpPr>
          <p:nvPr/>
        </p:nvCxnSpPr>
        <p:spPr>
          <a:xfrm flipH="1">
            <a:off x="3630923" y="1941313"/>
            <a:ext cx="109721" cy="0"/>
          </a:xfrm>
          <a:prstGeom prst="line">
            <a:avLst/>
          </a:prstGeom>
          <a:ln w="19050">
            <a:solidFill>
              <a:schemeClr val="tx1">
                <a:lumMod val="60000"/>
                <a:lumOff val="40000"/>
              </a:schemeClr>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sp>
        <p:nvSpPr>
          <p:cNvPr id="751" name="Rectangle 750">
            <a:hlinkClick r:id="rId93" tooltip="Azure Security Center provides critical security hygiene issue detection and remediation (no additional charge) as well as threat detection to monitor for advanced and emerging threats across a hybrid environment (cloud + on premises) "/>
            <a:extLst>
              <a:ext uri="{FF2B5EF4-FFF2-40B4-BE49-F238E27FC236}">
                <a16:creationId xmlns:a16="http://schemas.microsoft.com/office/drawing/2014/main" id="{1E16E833-314E-46E5-B92E-94FDE111C82E}"/>
              </a:ext>
            </a:extLst>
          </p:cNvPr>
          <p:cNvSpPr/>
          <p:nvPr/>
        </p:nvSpPr>
        <p:spPr>
          <a:xfrm>
            <a:off x="1630119" y="799681"/>
            <a:ext cx="700073" cy="1023004"/>
          </a:xfrm>
          <a:prstGeom prst="rect">
            <a:avLst/>
          </a:prstGeom>
          <a:solidFill>
            <a:schemeClr val="bg1"/>
          </a:solidFill>
          <a:ln w="14224" cap="flat" cmpd="sng" algn="ctr">
            <a:solidFill>
              <a:srgbClr val="008272"/>
            </a:solidFill>
            <a:prstDash val="solid"/>
          </a:ln>
          <a:effectLst/>
        </p:spPr>
        <p:txBody>
          <a:bodyPr lIns="45720" rIns="45720" rtlCol="0" anchor="t"/>
          <a:lstStyle/>
          <a:p>
            <a:pPr marL="45720" marR="0" lvl="0" indent="0" algn="l" defTabSz="914400" rtl="0" eaLnBrk="1" fontAlgn="auto" latinLnBrk="0" hangingPunct="1">
              <a:lnSpc>
                <a:spcPct val="97000"/>
              </a:lnSpc>
              <a:spcBef>
                <a:spcPts val="0"/>
              </a:spcBef>
              <a:spcAft>
                <a:spcPts val="0"/>
              </a:spcAft>
              <a:buClrTx/>
              <a:buSzTx/>
              <a:buFontTx/>
              <a:buNone/>
              <a:tabLst/>
              <a:defRPr/>
            </a:pPr>
            <a:r>
              <a:rPr kumimoji="0" lang="en-US" sz="9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a:t>
            </a:r>
          </a:p>
          <a:p>
            <a:pPr marL="45720" marR="0" lvl="0" indent="0" algn="l" defTabSz="914400" rtl="0" eaLnBrk="1" fontAlgn="auto" latinLnBrk="0" hangingPunct="1">
              <a:lnSpc>
                <a:spcPct val="97000"/>
              </a:lnSpc>
              <a:spcBef>
                <a:spcPts val="0"/>
              </a:spcBef>
              <a:spcAft>
                <a:spcPts val="0"/>
              </a:spcAft>
              <a:buClrTx/>
              <a:buSzTx/>
              <a:buFontTx/>
              <a:buNone/>
              <a:tabLst/>
              <a:defRPr/>
            </a:pPr>
            <a:r>
              <a:rPr kumimoji="0" lang="en-US" sz="6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Security Center</a:t>
            </a:r>
          </a:p>
        </p:txBody>
      </p:sp>
      <p:sp>
        <p:nvSpPr>
          <p:cNvPr id="634" name="Rectangle 633">
            <a:hlinkClick r:id="rId85"/>
            <a:extLst>
              <a:ext uri="{FF2B5EF4-FFF2-40B4-BE49-F238E27FC236}">
                <a16:creationId xmlns:a16="http://schemas.microsoft.com/office/drawing/2014/main" id="{EED52A29-2437-468C-A560-5A945304A71D}"/>
              </a:ext>
            </a:extLst>
          </p:cNvPr>
          <p:cNvSpPr/>
          <p:nvPr/>
        </p:nvSpPr>
        <p:spPr>
          <a:xfrm>
            <a:off x="2367563" y="1396439"/>
            <a:ext cx="721608" cy="417528"/>
          </a:xfrm>
          <a:prstGeom prst="rect">
            <a:avLst/>
          </a:prstGeom>
          <a:solidFill>
            <a:schemeClr val="bg1"/>
          </a:solidFill>
          <a:ln w="14224" cap="flat" cmpd="sng" algn="ctr">
            <a:solidFill>
              <a:srgbClr val="0078D7"/>
            </a:solidFill>
            <a:prstDash val="solid"/>
          </a:ln>
          <a:effectLst/>
        </p:spPr>
        <p:txBody>
          <a:bodyPr lIns="18288" rIns="45720" rtlCol="0" anchor="t" anchorCtr="0">
            <a:noAutofit/>
          </a:bodyPr>
          <a:lstStyle/>
          <a:p>
            <a:pPr marL="45720" marR="0" lvl="0" indent="0" algn="l" defTabSz="914400" rtl="0" eaLnBrk="1" fontAlgn="auto" latinLnBrk="0" hangingPunct="1">
              <a:lnSpc>
                <a:spcPct val="97000"/>
              </a:lnSpc>
              <a:spcBef>
                <a:spcPts val="0"/>
              </a:spcBef>
              <a:spcAft>
                <a:spcPts val="0"/>
              </a:spcAft>
              <a:buClrTx/>
              <a:buSzTx/>
              <a:buFontTx/>
              <a:buNone/>
              <a:tabLst/>
              <a:defRPr/>
            </a:pPr>
            <a:r>
              <a:rPr kumimoji="0" lang="en-US" sz="9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Windows </a:t>
            </a:r>
            <a:endParaRPr kumimoji="0" lang="en-US" sz="6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680" name="Rectangle 679">
            <a:hlinkClick r:id="rId94" tooltip="Office 365 Security &amp; Compliance Center is your one-stop portal for Office 365 security. Office 365 Threat Intelligence helps ﻿you research threats against your organization + respond to malware, phishing, and other attacks that Office 365 detected. "/>
            <a:extLst>
              <a:ext uri="{FF2B5EF4-FFF2-40B4-BE49-F238E27FC236}">
                <a16:creationId xmlns:a16="http://schemas.microsoft.com/office/drawing/2014/main" id="{D0E22891-740B-4B6C-93A9-E817F64E2803}"/>
              </a:ext>
            </a:extLst>
          </p:cNvPr>
          <p:cNvSpPr/>
          <p:nvPr/>
        </p:nvSpPr>
        <p:spPr>
          <a:xfrm>
            <a:off x="3128344" y="1396439"/>
            <a:ext cx="719330" cy="417528"/>
          </a:xfrm>
          <a:prstGeom prst="rect">
            <a:avLst/>
          </a:prstGeom>
          <a:solidFill>
            <a:schemeClr val="bg1"/>
          </a:solidFill>
          <a:ln w="14224" cap="flat" cmpd="sng" algn="ctr">
            <a:solidFill>
              <a:srgbClr val="EB3C00"/>
            </a:solidFill>
            <a:prstDash val="solid"/>
          </a:ln>
          <a:effectLst/>
        </p:spPr>
        <p:txBody>
          <a:bodyPr lIns="18288" rIns="18288" rtlCol="0" anchor="t" anchorCtr="0">
            <a:noAutofit/>
          </a:bodyPr>
          <a:lstStyle/>
          <a:p>
            <a:pPr marL="45720" marR="0" lvl="0" indent="0" algn="l" defTabSz="914400" rtl="0" eaLnBrk="1" fontAlgn="auto" latinLnBrk="0" hangingPunct="1">
              <a:lnSpc>
                <a:spcPct val="97000"/>
              </a:lnSpc>
              <a:spcBef>
                <a:spcPts val="0"/>
              </a:spcBef>
              <a:spcAft>
                <a:spcPts val="0"/>
              </a:spcAft>
              <a:buClrTx/>
              <a:buSzTx/>
              <a:buFontTx/>
              <a:buNone/>
              <a:tabLst/>
              <a:defRPr/>
            </a:pPr>
            <a:r>
              <a:rPr kumimoji="0" lang="en-US" sz="9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Office 365 </a:t>
            </a:r>
            <a:endParaRPr kumimoji="0" lang="en-US" sz="6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478" name="Rectangle 477">
            <a:hlinkClick r:id="rId85"/>
            <a:extLst>
              <a:ext uri="{FF2B5EF4-FFF2-40B4-BE49-F238E27FC236}">
                <a16:creationId xmlns:a16="http://schemas.microsoft.com/office/drawing/2014/main" id="{0DF61A8B-11D0-4145-9751-2B9CCDDA264E}"/>
              </a:ext>
            </a:extLst>
          </p:cNvPr>
          <p:cNvSpPr/>
          <p:nvPr/>
        </p:nvSpPr>
        <p:spPr>
          <a:xfrm>
            <a:off x="2367563" y="799592"/>
            <a:ext cx="721608" cy="316240"/>
          </a:xfrm>
          <a:prstGeom prst="rect">
            <a:avLst/>
          </a:prstGeom>
          <a:solidFill>
            <a:schemeClr val="bg1"/>
          </a:solidFill>
          <a:ln w="14224" cap="flat" cmpd="sng" algn="ctr">
            <a:solidFill>
              <a:srgbClr val="0078D7"/>
            </a:solidFill>
            <a:prstDash val="solid"/>
          </a:ln>
          <a:effectLst/>
        </p:spPr>
        <p:txBody>
          <a:bodyPr wrap="square" lIns="18288" rIns="45720" rtlCol="0" anchor="t" anchorCtr="0">
            <a:spAutoFit/>
          </a:bodyPr>
          <a:lstStyle/>
          <a:p>
            <a:pPr marL="45720" marR="0" lvl="0" indent="0" algn="l" defTabSz="914400" rtl="0" eaLnBrk="1" fontAlgn="auto" latinLnBrk="0" hangingPunct="1">
              <a:lnSpc>
                <a:spcPct val="97000"/>
              </a:lnSpc>
              <a:spcBef>
                <a:spcPts val="0"/>
              </a:spcBef>
              <a:spcAft>
                <a:spcPts val="0"/>
              </a:spcAft>
              <a:buClrTx/>
              <a:buSzTx/>
              <a:buFontTx/>
              <a:buNone/>
              <a:tabLst/>
              <a:defRPr/>
            </a:pPr>
            <a:r>
              <a:rPr kumimoji="0" lang="en-US" sz="9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Windows</a:t>
            </a:r>
          </a:p>
          <a:p>
            <a:pPr marL="45720" marR="0" lvl="0" indent="0" algn="l" defTabSz="914400" rtl="0" eaLnBrk="1" fontAlgn="auto" latinLnBrk="0" hangingPunct="1">
              <a:lnSpc>
                <a:spcPct val="97000"/>
              </a:lnSpc>
              <a:spcBef>
                <a:spcPts val="0"/>
              </a:spcBef>
              <a:spcAft>
                <a:spcPts val="0"/>
              </a:spcAft>
              <a:buClrTx/>
              <a:buSzTx/>
              <a:buFontTx/>
              <a:buNone/>
              <a:tabLst/>
              <a:defRPr/>
            </a:pPr>
            <a:r>
              <a:rPr kumimoji="0" lang="en-US" sz="6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Security Center</a:t>
            </a:r>
          </a:p>
        </p:txBody>
      </p:sp>
      <p:sp>
        <p:nvSpPr>
          <p:cNvPr id="481" name="Rectangle 480">
            <a:hlinkClick r:id="rId94" tooltip="Office 365 Security &amp; Compliance Center is your one-stop portal for Office 365 security. Office 365 Threat Intelligence helps ﻿you research threats against your organization + respond to malware, phishing, and other attacks that Office 365 detected. "/>
            <a:extLst>
              <a:ext uri="{FF2B5EF4-FFF2-40B4-BE49-F238E27FC236}">
                <a16:creationId xmlns:a16="http://schemas.microsoft.com/office/drawing/2014/main" id="{6E350EBE-1B22-470C-A925-AF2B0E091590}"/>
              </a:ext>
            </a:extLst>
          </p:cNvPr>
          <p:cNvSpPr/>
          <p:nvPr/>
        </p:nvSpPr>
        <p:spPr>
          <a:xfrm>
            <a:off x="3126542" y="799569"/>
            <a:ext cx="1367045" cy="320040"/>
          </a:xfrm>
          <a:prstGeom prst="rect">
            <a:avLst/>
          </a:prstGeom>
          <a:solidFill>
            <a:schemeClr val="bg1"/>
          </a:solidFill>
          <a:ln w="14224" cap="flat" cmpd="sng" algn="ctr">
            <a:solidFill>
              <a:srgbClr val="EB3C00"/>
            </a:solidFill>
            <a:prstDash val="solid"/>
          </a:ln>
          <a:effectLst/>
        </p:spPr>
        <p:txBody>
          <a:bodyPr lIns="18288" rIns="18288" rtlCol="0" anchor="t" anchorCtr="0"/>
          <a:lstStyle/>
          <a:p>
            <a:pPr marL="45720" marR="0" lvl="0" indent="0" algn="l" defTabSz="914400" rtl="0" eaLnBrk="1" fontAlgn="auto" latinLnBrk="0" hangingPunct="1">
              <a:lnSpc>
                <a:spcPct val="97000"/>
              </a:lnSpc>
              <a:spcBef>
                <a:spcPts val="0"/>
              </a:spcBef>
              <a:spcAft>
                <a:spcPts val="0"/>
              </a:spcAft>
              <a:buClrTx/>
              <a:buSzTx/>
              <a:buFontTx/>
              <a:buNone/>
              <a:tabLst/>
              <a:defRPr/>
            </a:pPr>
            <a:r>
              <a:rPr kumimoji="0" lang="en-US" sz="9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Office 365</a:t>
            </a:r>
          </a:p>
          <a:p>
            <a:pPr marL="45720" marR="0" lvl="0" indent="0" algn="l" defTabSz="914400" rtl="0" eaLnBrk="1" fontAlgn="auto" latinLnBrk="0" hangingPunct="1">
              <a:lnSpc>
                <a:spcPct val="97000"/>
              </a:lnSpc>
              <a:spcBef>
                <a:spcPts val="0"/>
              </a:spcBef>
              <a:spcAft>
                <a:spcPts val="0"/>
              </a:spcAft>
              <a:buClrTx/>
              <a:buSzTx/>
              <a:buFontTx/>
              <a:buNone/>
              <a:tabLst/>
              <a:defRPr/>
            </a:pPr>
            <a:r>
              <a:rPr kumimoji="0" lang="en-US" sz="6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Security &amp; Compliance</a:t>
            </a:r>
          </a:p>
        </p:txBody>
      </p:sp>
      <p:sp>
        <p:nvSpPr>
          <p:cNvPr id="752" name="Rectangle 751">
            <a:hlinkClick r:id="rId93" tooltip="Azure Security Center provides critical security hygiene issue detection and remediation (no additional charge) as well as threat detection to monitor for advanced and emerging threats across a hybrid environment (cloud + on premises) "/>
            <a:extLst>
              <a:ext uri="{FF2B5EF4-FFF2-40B4-BE49-F238E27FC236}">
                <a16:creationId xmlns:a16="http://schemas.microsoft.com/office/drawing/2014/main" id="{4005E6AA-5A4E-4347-9BE1-24C83B4AA1B3}"/>
              </a:ext>
            </a:extLst>
          </p:cNvPr>
          <p:cNvSpPr/>
          <p:nvPr/>
        </p:nvSpPr>
        <p:spPr>
          <a:xfrm>
            <a:off x="3884214" y="1400956"/>
            <a:ext cx="615152" cy="409671"/>
          </a:xfrm>
          <a:prstGeom prst="rect">
            <a:avLst/>
          </a:prstGeom>
          <a:solidFill>
            <a:schemeClr val="bg1"/>
          </a:solidFill>
          <a:ln w="14224" cap="flat" cmpd="sng" algn="ctr">
            <a:solidFill>
              <a:srgbClr val="008272"/>
            </a:solidFill>
            <a:prstDash val="solid"/>
          </a:ln>
          <a:effectLst/>
        </p:spPr>
        <p:txBody>
          <a:bodyPr lIns="45720" rIns="45720" rtlCol="0" anchor="t"/>
          <a:lstStyle/>
          <a:p>
            <a:pPr marL="45720" marR="0" lvl="0" indent="0" algn="l" defTabSz="914400" rtl="0" eaLnBrk="1" fontAlgn="auto" latinLnBrk="0" hangingPunct="1">
              <a:lnSpc>
                <a:spcPct val="97000"/>
              </a:lnSpc>
              <a:spcBef>
                <a:spcPts val="0"/>
              </a:spcBef>
              <a:spcAft>
                <a:spcPts val="0"/>
              </a:spcAft>
              <a:buClrTx/>
              <a:buSzTx/>
              <a:buFontTx/>
              <a:buNone/>
              <a:tabLst/>
              <a:defRPr/>
            </a:pPr>
            <a:r>
              <a:rPr kumimoji="0" lang="en-US" sz="9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a:t>
            </a:r>
          </a:p>
        </p:txBody>
      </p:sp>
      <p:cxnSp>
        <p:nvCxnSpPr>
          <p:cNvPr id="764" name="Straight Connector 763">
            <a:extLst>
              <a:ext uri="{FF2B5EF4-FFF2-40B4-BE49-F238E27FC236}">
                <a16:creationId xmlns:a16="http://schemas.microsoft.com/office/drawing/2014/main" id="{438F0C2B-657D-48FE-A066-BAF21259A1A6}"/>
              </a:ext>
            </a:extLst>
          </p:cNvPr>
          <p:cNvCxnSpPr>
            <a:cxnSpLocks/>
          </p:cNvCxnSpPr>
          <p:nvPr/>
        </p:nvCxnSpPr>
        <p:spPr>
          <a:xfrm>
            <a:off x="1263838" y="1221266"/>
            <a:ext cx="0" cy="422034"/>
          </a:xfrm>
          <a:prstGeom prst="line">
            <a:avLst/>
          </a:prstGeom>
          <a:noFill/>
          <a:ln w="38100" cap="flat" cmpd="sng" algn="ctr">
            <a:solidFill>
              <a:srgbClr val="505050"/>
            </a:solidFill>
            <a:prstDash val="solid"/>
            <a:headEnd type="none"/>
            <a:tailEnd type="none"/>
          </a:ln>
          <a:effectLst/>
        </p:spPr>
      </p:cxnSp>
      <p:grpSp>
        <p:nvGrpSpPr>
          <p:cNvPr id="83" name="Group 82">
            <a:extLst>
              <a:ext uri="{FF2B5EF4-FFF2-40B4-BE49-F238E27FC236}">
                <a16:creationId xmlns:a16="http://schemas.microsoft.com/office/drawing/2014/main" id="{2CEFB2BD-32EA-48CA-BA15-6450C54C6687}"/>
              </a:ext>
            </a:extLst>
          </p:cNvPr>
          <p:cNvGrpSpPr/>
          <p:nvPr/>
        </p:nvGrpSpPr>
        <p:grpSpPr>
          <a:xfrm>
            <a:off x="932543" y="1388916"/>
            <a:ext cx="662591" cy="432380"/>
            <a:chOff x="926967" y="1456957"/>
            <a:chExt cx="594888" cy="432380"/>
          </a:xfrm>
        </p:grpSpPr>
        <p:sp>
          <p:nvSpPr>
            <p:cNvPr id="778" name="Rectangle 777">
              <a:hlinkClick r:id="rId79" tooltip="Cloud App Security provides discovery and control of your Shadow IT in the cloud. It extends the visibility, auditing, and control you have on-premises to your cloud applications and the data in them. "/>
              <a:extLst>
                <a:ext uri="{FF2B5EF4-FFF2-40B4-BE49-F238E27FC236}">
                  <a16:creationId xmlns:a16="http://schemas.microsoft.com/office/drawing/2014/main" id="{B8FE4AC2-177B-46A3-8B42-DC1E07DBE6DF}"/>
                </a:ext>
              </a:extLst>
            </p:cNvPr>
            <p:cNvSpPr/>
            <p:nvPr/>
          </p:nvSpPr>
          <p:spPr>
            <a:xfrm>
              <a:off x="926967" y="1456957"/>
              <a:ext cx="594888" cy="432380"/>
            </a:xfrm>
            <a:prstGeom prst="rect">
              <a:avLst/>
            </a:prstGeom>
            <a:solidFill>
              <a:schemeClr val="bg1"/>
            </a:solidFill>
            <a:ln w="14224">
              <a:solidFill>
                <a:srgbClr val="505050"/>
              </a:solidFill>
            </a:ln>
          </p:spPr>
          <p:style>
            <a:lnRef idx="2">
              <a:schemeClr val="accent1">
                <a:shade val="50000"/>
              </a:schemeClr>
            </a:lnRef>
            <a:fillRef idx="1">
              <a:schemeClr val="accent1"/>
            </a:fillRef>
            <a:effectRef idx="0">
              <a:schemeClr val="accent1"/>
            </a:effectRef>
            <a:fontRef idx="minor">
              <a:schemeClr val="lt1"/>
            </a:fontRef>
          </p:style>
          <p:txBody>
            <a:bodyPr wrap="square" lIns="45720" tIns="18288" rIns="45720" bIns="18288" rtlCol="0" anchor="ctr">
              <a:noAutofit/>
            </a:bodyPr>
            <a:lstStyle/>
            <a:p>
              <a:pPr marL="0" marR="0" lvl="0" indent="0" algn="l" defTabSz="914400" rtl="0" eaLnBrk="1" fontAlgn="auto" latinLnBrk="0" hangingPunct="1">
                <a:lnSpc>
                  <a:spcPct val="97000"/>
                </a:lnSpc>
                <a:spcBef>
                  <a:spcPts val="0"/>
                </a:spcBef>
                <a:spcAft>
                  <a:spcPts val="0"/>
                </a:spcAft>
                <a:buClrTx/>
                <a:buSzTx/>
                <a:buFontTx/>
                <a:buNone/>
                <a:tabLst/>
                <a:defRPr/>
              </a:pPr>
              <a:r>
                <a:rPr kumimoji="0" lang="en-US" sz="8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Cloud </a:t>
              </a:r>
            </a:p>
            <a:p>
              <a:pPr marL="0" marR="0" lvl="0" indent="0" algn="l" defTabSz="914400" rtl="0" eaLnBrk="1" fontAlgn="auto" latinLnBrk="0" hangingPunct="1">
                <a:lnSpc>
                  <a:spcPct val="97000"/>
                </a:lnSpc>
                <a:spcBef>
                  <a:spcPts val="0"/>
                </a:spcBef>
                <a:spcAft>
                  <a:spcPts val="0"/>
                </a:spcAft>
                <a:buClrTx/>
                <a:buSzTx/>
                <a:buFontTx/>
                <a:buNone/>
                <a:tabLst/>
                <a:defRPr/>
              </a:pPr>
              <a:r>
                <a:rPr kumimoji="0" lang="en-US" sz="8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App </a:t>
              </a:r>
            </a:p>
            <a:p>
              <a:pPr marL="0" marR="0" lvl="0" indent="0" algn="l" defTabSz="914400" rtl="0" eaLnBrk="1" fontAlgn="auto" latinLnBrk="0" hangingPunct="1">
                <a:lnSpc>
                  <a:spcPct val="97000"/>
                </a:lnSpc>
                <a:spcBef>
                  <a:spcPts val="0"/>
                </a:spcBef>
                <a:spcAft>
                  <a:spcPts val="0"/>
                </a:spcAft>
                <a:buClrTx/>
                <a:buSzTx/>
                <a:buFontTx/>
                <a:buNone/>
                <a:tabLst/>
                <a:defRPr/>
              </a:pPr>
              <a:r>
                <a:rPr kumimoji="0" lang="en-US" sz="8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Security</a:t>
              </a:r>
              <a:endParaRPr kumimoji="0" lang="en-US" sz="85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pic>
          <p:nvPicPr>
            <p:cNvPr id="779" name="Picture 778">
              <a:extLst>
                <a:ext uri="{FF2B5EF4-FFF2-40B4-BE49-F238E27FC236}">
                  <a16:creationId xmlns:a16="http://schemas.microsoft.com/office/drawing/2014/main" id="{7FA3CCB6-8DA6-4F52-913D-443E13247916}"/>
                </a:ext>
              </a:extLst>
            </p:cNvPr>
            <p:cNvPicPr>
              <a:picLocks noChangeAspect="1"/>
            </p:cNvPicPr>
            <p:nvPr/>
          </p:nvPicPr>
          <p:blipFill>
            <a:blip r:embed="rId80">
              <a:extLst>
                <a:ext uri="{28A0092B-C50C-407E-A947-70E740481C1C}">
                  <a14:useLocalDpi xmlns:a14="http://schemas.microsoft.com/office/drawing/2010/main" val="0"/>
                </a:ext>
              </a:extLst>
            </a:blip>
            <a:stretch>
              <a:fillRect/>
            </a:stretch>
          </p:blipFill>
          <p:spPr>
            <a:xfrm>
              <a:off x="1261684" y="1505292"/>
              <a:ext cx="157492" cy="127696"/>
            </a:xfrm>
            <a:prstGeom prst="rect">
              <a:avLst/>
            </a:prstGeom>
            <a:noFill/>
          </p:spPr>
        </p:pic>
      </p:grpSp>
      <p:sp>
        <p:nvSpPr>
          <p:cNvPr id="699" name="Rectangle 698">
            <a:hlinkClick r:id="rId94" tooltip="Office 365 Security &amp; Compliance Center is your one-stop portal for Office 365 security. Office 365 Threat Intelligence helps ﻿you research threats against your organization + respond to malware, phishing, and other attacks that Office 365 detected. "/>
            <a:extLst>
              <a:ext uri="{FF2B5EF4-FFF2-40B4-BE49-F238E27FC236}">
                <a16:creationId xmlns:a16="http://schemas.microsoft.com/office/drawing/2014/main" id="{3D1449A1-1414-4DC5-AD7F-9661A545517F}"/>
              </a:ext>
            </a:extLst>
          </p:cNvPr>
          <p:cNvSpPr/>
          <p:nvPr/>
        </p:nvSpPr>
        <p:spPr>
          <a:xfrm>
            <a:off x="242425" y="1164328"/>
            <a:ext cx="4251162" cy="177480"/>
          </a:xfrm>
          <a:prstGeom prst="rect">
            <a:avLst/>
          </a:prstGeom>
          <a:solidFill>
            <a:schemeClr val="bg1">
              <a:lumMod val="95000"/>
            </a:schemeClr>
          </a:solidFill>
          <a:ln w="19050" cap="flat" cmpd="sng" algn="ctr">
            <a:solidFill>
              <a:srgbClr val="505050"/>
            </a:solidFill>
            <a:prstDash val="solid"/>
          </a:ln>
          <a:effectLst/>
        </p:spPr>
        <p:txBody>
          <a:bodyPr lIns="45720" rIns="45720" rtlCol="0" anchor="ctr"/>
          <a:lstStyle/>
          <a:p>
            <a:pPr marL="0" marR="0" lvl="0" indent="0" algn="ctr" defTabSz="914400" rtl="0" eaLnBrk="1" fontAlgn="auto" latinLnBrk="0" hangingPunct="1">
              <a:lnSpc>
                <a:spcPct val="97000"/>
              </a:lnSpc>
              <a:spcBef>
                <a:spcPts val="0"/>
              </a:spcBef>
              <a:spcAft>
                <a:spcPts val="100"/>
              </a:spcAft>
              <a:buClrTx/>
              <a:buSzTx/>
              <a:buFontTx/>
              <a:buNone/>
              <a:tabLst/>
              <a:defRPr/>
            </a:pPr>
            <a:r>
              <a:rPr kumimoji="0" lang="en-US" sz="9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Graph Security API  </a:t>
            </a:r>
            <a:r>
              <a:rPr kumimoji="0" lang="en-US" sz="900" b="0" i="1"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(Public Preview)</a:t>
            </a:r>
          </a:p>
        </p:txBody>
      </p:sp>
      <p:sp>
        <p:nvSpPr>
          <p:cNvPr id="700" name="Rectangle 699">
            <a:hlinkClick r:id="rId94" tooltip="Office 365 Security &amp; Compliance Center is your one-stop portal for Office 365 security. Office 365 Threat Intelligence helps ﻿you research threats against your organization + respond to malware, phishing, and other attacks that Office 365 detected. "/>
            <a:extLst>
              <a:ext uri="{FF2B5EF4-FFF2-40B4-BE49-F238E27FC236}">
                <a16:creationId xmlns:a16="http://schemas.microsoft.com/office/drawing/2014/main" id="{1929FD48-4CEA-4294-B742-6191576E5BE8}"/>
              </a:ext>
            </a:extLst>
          </p:cNvPr>
          <p:cNvSpPr/>
          <p:nvPr/>
        </p:nvSpPr>
        <p:spPr>
          <a:xfrm>
            <a:off x="1424156" y="1601242"/>
            <a:ext cx="3023238" cy="182880"/>
          </a:xfrm>
          <a:prstGeom prst="rect">
            <a:avLst/>
          </a:prstGeom>
          <a:solidFill>
            <a:schemeClr val="bg1"/>
          </a:solidFill>
          <a:ln w="14224" cap="flat" cmpd="sng" algn="ctr">
            <a:solidFill>
              <a:schemeClr val="tx1"/>
            </a:solidFill>
            <a:prstDash val="solid"/>
          </a:ln>
          <a:effectLst/>
        </p:spPr>
        <p:txBody>
          <a:bodyPr lIns="45720" rIns="45720" rtlCol="0" anchor="ctr"/>
          <a:lstStyle/>
          <a:p>
            <a:pPr marL="858838" marR="0" lvl="0" indent="0" algn="ctr" defTabSz="914400" rtl="0" eaLnBrk="1" fontAlgn="auto" latinLnBrk="0" hangingPunct="1">
              <a:lnSpc>
                <a:spcPct val="97000"/>
              </a:lnSpc>
              <a:spcBef>
                <a:spcPts val="0"/>
              </a:spcBef>
              <a:spcAft>
                <a:spcPts val="100"/>
              </a:spcAft>
              <a:buClrTx/>
              <a:buSzTx/>
              <a:buFontTx/>
              <a:buNone/>
              <a:tabLst/>
              <a:defRPr/>
            </a:pPr>
            <a:r>
              <a:rPr kumimoji="0" lang="en-US" sz="900" b="0"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Advanced Threat Protection (ATP)</a:t>
            </a:r>
          </a:p>
        </p:txBody>
      </p:sp>
      <p:sp>
        <p:nvSpPr>
          <p:cNvPr id="158" name="Rectangle 157">
            <a:extLst>
              <a:ext uri="{FF2B5EF4-FFF2-40B4-BE49-F238E27FC236}">
                <a16:creationId xmlns:a16="http://schemas.microsoft.com/office/drawing/2014/main" id="{E197F278-EE34-468A-9944-31493F39C648}"/>
              </a:ext>
            </a:extLst>
          </p:cNvPr>
          <p:cNvSpPr/>
          <p:nvPr/>
        </p:nvSpPr>
        <p:spPr bwMode="auto">
          <a:xfrm>
            <a:off x="303854" y="4171044"/>
            <a:ext cx="1482179" cy="111054"/>
          </a:xfrm>
          <a:prstGeom prst="rect">
            <a:avLst/>
          </a:prstGeom>
          <a:solidFill>
            <a:srgbClr val="FFFFFF">
              <a:alpha val="80000"/>
            </a:srgbClr>
          </a:solidFill>
          <a:ln>
            <a:noFill/>
            <a:headEnd type="none" w="med" len="med"/>
            <a:tailEnd type="none" w="med" len="med"/>
          </a:ln>
          <a:effectLst>
            <a:glow rad="101600">
              <a:schemeClr val="bg1">
                <a:alpha val="60000"/>
              </a:schemeClr>
            </a:glow>
            <a:softEdge rad="3175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28" name="Group 527">
            <a:extLst>
              <a:ext uri="{FF2B5EF4-FFF2-40B4-BE49-F238E27FC236}">
                <a16:creationId xmlns:a16="http://schemas.microsoft.com/office/drawing/2014/main" id="{AC0227BF-53E4-48AC-8EBF-3190FEE508DC}"/>
              </a:ext>
            </a:extLst>
          </p:cNvPr>
          <p:cNvGrpSpPr/>
          <p:nvPr/>
        </p:nvGrpSpPr>
        <p:grpSpPr>
          <a:xfrm>
            <a:off x="376324" y="4094752"/>
            <a:ext cx="329617" cy="252617"/>
            <a:chOff x="7398246" y="1610486"/>
            <a:chExt cx="498447" cy="382007"/>
          </a:xfrm>
        </p:grpSpPr>
        <p:sp>
          <p:nvSpPr>
            <p:cNvPr id="529" name="monitor">
              <a:extLst>
                <a:ext uri="{FF2B5EF4-FFF2-40B4-BE49-F238E27FC236}">
                  <a16:creationId xmlns:a16="http://schemas.microsoft.com/office/drawing/2014/main" id="{86B7CD07-B5B8-4F9F-9FBC-AF9A84417F53}"/>
                </a:ext>
              </a:extLst>
            </p:cNvPr>
            <p:cNvSpPr>
              <a:spLocks noChangeAspect="1" noEditPoints="1"/>
            </p:cNvSpPr>
            <p:nvPr/>
          </p:nvSpPr>
          <p:spPr bwMode="auto">
            <a:xfrm>
              <a:off x="7398246" y="1610486"/>
              <a:ext cx="498447" cy="382007"/>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30" name="Rectangle 529">
              <a:extLst>
                <a:ext uri="{FF2B5EF4-FFF2-40B4-BE49-F238E27FC236}">
                  <a16:creationId xmlns:a16="http://schemas.microsoft.com/office/drawing/2014/main" id="{99130187-FBA1-46DB-A8AF-3759FB5D99A1}"/>
                </a:ext>
              </a:extLst>
            </p:cNvPr>
            <p:cNvSpPr/>
            <p:nvPr/>
          </p:nvSpPr>
          <p:spPr bwMode="auto">
            <a:xfrm>
              <a:off x="7398246" y="1610486"/>
              <a:ext cx="498447" cy="30271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31" name="Group 11">
              <a:extLst>
                <a:ext uri="{FF2B5EF4-FFF2-40B4-BE49-F238E27FC236}">
                  <a16:creationId xmlns:a16="http://schemas.microsoft.com/office/drawing/2014/main" id="{56ACF53C-770B-435C-A88B-516DCE960F64}"/>
                </a:ext>
              </a:extLst>
            </p:cNvPr>
            <p:cNvGrpSpPr>
              <a:grpSpLocks noChangeAspect="1"/>
            </p:cNvGrpSpPr>
            <p:nvPr/>
          </p:nvGrpSpPr>
          <p:grpSpPr bwMode="auto">
            <a:xfrm>
              <a:off x="7581678" y="1714920"/>
              <a:ext cx="111860" cy="111860"/>
              <a:chOff x="5664" y="1835"/>
              <a:chExt cx="73" cy="73"/>
            </a:xfrm>
            <a:solidFill>
              <a:schemeClr val="bg1"/>
            </a:solidFill>
          </p:grpSpPr>
          <p:sp>
            <p:nvSpPr>
              <p:cNvPr id="532" name="Freeform 12">
                <a:extLst>
                  <a:ext uri="{FF2B5EF4-FFF2-40B4-BE49-F238E27FC236}">
                    <a16:creationId xmlns:a16="http://schemas.microsoft.com/office/drawing/2014/main" id="{A4DD29E1-8E6B-44FE-9CC0-2B3E6E5EA970}"/>
                  </a:ext>
                </a:extLst>
              </p:cNvPr>
              <p:cNvSpPr>
                <a:spLocks/>
              </p:cNvSpPr>
              <p:nvPr/>
            </p:nvSpPr>
            <p:spPr bwMode="auto">
              <a:xfrm>
                <a:off x="5696" y="1835"/>
                <a:ext cx="41" cy="35"/>
              </a:xfrm>
              <a:custGeom>
                <a:avLst/>
                <a:gdLst>
                  <a:gd name="T0" fmla="*/ 41 w 41"/>
                  <a:gd name="T1" fmla="*/ 35 h 35"/>
                  <a:gd name="T2" fmla="*/ 41 w 41"/>
                  <a:gd name="T3" fmla="*/ 0 h 35"/>
                  <a:gd name="T4" fmla="*/ 0 w 41"/>
                  <a:gd name="T5" fmla="*/ 6 h 35"/>
                  <a:gd name="T6" fmla="*/ 0 w 41"/>
                  <a:gd name="T7" fmla="*/ 35 h 35"/>
                  <a:gd name="T8" fmla="*/ 41 w 41"/>
                  <a:gd name="T9" fmla="*/ 35 h 35"/>
                </a:gdLst>
                <a:ahLst/>
                <a:cxnLst>
                  <a:cxn ang="0">
                    <a:pos x="T0" y="T1"/>
                  </a:cxn>
                  <a:cxn ang="0">
                    <a:pos x="T2" y="T3"/>
                  </a:cxn>
                  <a:cxn ang="0">
                    <a:pos x="T4" y="T5"/>
                  </a:cxn>
                  <a:cxn ang="0">
                    <a:pos x="T6" y="T7"/>
                  </a:cxn>
                  <a:cxn ang="0">
                    <a:pos x="T8" y="T9"/>
                  </a:cxn>
                </a:cxnLst>
                <a:rect l="0" t="0" r="r" b="b"/>
                <a:pathLst>
                  <a:path w="41" h="35">
                    <a:moveTo>
                      <a:pt x="41" y="35"/>
                    </a:moveTo>
                    <a:lnTo>
                      <a:pt x="41" y="0"/>
                    </a:lnTo>
                    <a:lnTo>
                      <a:pt x="0" y="6"/>
                    </a:lnTo>
                    <a:lnTo>
                      <a:pt x="0" y="35"/>
                    </a:lnTo>
                    <a:lnTo>
                      <a:pt x="41"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33" name="Freeform 13">
                <a:extLst>
                  <a:ext uri="{FF2B5EF4-FFF2-40B4-BE49-F238E27FC236}">
                    <a16:creationId xmlns:a16="http://schemas.microsoft.com/office/drawing/2014/main" id="{479C03E4-9EE1-471C-9342-5C0238CA3B8A}"/>
                  </a:ext>
                </a:extLst>
              </p:cNvPr>
              <p:cNvSpPr>
                <a:spLocks/>
              </p:cNvSpPr>
              <p:nvPr/>
            </p:nvSpPr>
            <p:spPr bwMode="auto">
              <a:xfrm>
                <a:off x="5664" y="1841"/>
                <a:ext cx="30" cy="29"/>
              </a:xfrm>
              <a:custGeom>
                <a:avLst/>
                <a:gdLst>
                  <a:gd name="T0" fmla="*/ 30 w 30"/>
                  <a:gd name="T1" fmla="*/ 0 h 29"/>
                  <a:gd name="T2" fmla="*/ 0 w 30"/>
                  <a:gd name="T3" fmla="*/ 5 h 29"/>
                  <a:gd name="T4" fmla="*/ 0 w 30"/>
                  <a:gd name="T5" fmla="*/ 29 h 29"/>
                  <a:gd name="T6" fmla="*/ 30 w 30"/>
                  <a:gd name="T7" fmla="*/ 29 h 29"/>
                  <a:gd name="T8" fmla="*/ 30 w 30"/>
                  <a:gd name="T9" fmla="*/ 0 h 29"/>
                </a:gdLst>
                <a:ahLst/>
                <a:cxnLst>
                  <a:cxn ang="0">
                    <a:pos x="T0" y="T1"/>
                  </a:cxn>
                  <a:cxn ang="0">
                    <a:pos x="T2" y="T3"/>
                  </a:cxn>
                  <a:cxn ang="0">
                    <a:pos x="T4" y="T5"/>
                  </a:cxn>
                  <a:cxn ang="0">
                    <a:pos x="T6" y="T7"/>
                  </a:cxn>
                  <a:cxn ang="0">
                    <a:pos x="T8" y="T9"/>
                  </a:cxn>
                </a:cxnLst>
                <a:rect l="0" t="0" r="r" b="b"/>
                <a:pathLst>
                  <a:path w="30" h="29">
                    <a:moveTo>
                      <a:pt x="30" y="0"/>
                    </a:moveTo>
                    <a:lnTo>
                      <a:pt x="0" y="5"/>
                    </a:lnTo>
                    <a:lnTo>
                      <a:pt x="0" y="29"/>
                    </a:lnTo>
                    <a:lnTo>
                      <a:pt x="30" y="29"/>
                    </a:lnTo>
                    <a:lnTo>
                      <a:pt x="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34" name="Freeform 14">
                <a:extLst>
                  <a:ext uri="{FF2B5EF4-FFF2-40B4-BE49-F238E27FC236}">
                    <a16:creationId xmlns:a16="http://schemas.microsoft.com/office/drawing/2014/main" id="{B3C8D975-953B-4E85-BBE1-0107AD131694}"/>
                  </a:ext>
                </a:extLst>
              </p:cNvPr>
              <p:cNvSpPr>
                <a:spLocks/>
              </p:cNvSpPr>
              <p:nvPr/>
            </p:nvSpPr>
            <p:spPr bwMode="auto">
              <a:xfrm>
                <a:off x="5664" y="1873"/>
                <a:ext cx="30" cy="29"/>
              </a:xfrm>
              <a:custGeom>
                <a:avLst/>
                <a:gdLst>
                  <a:gd name="T0" fmla="*/ 0 w 30"/>
                  <a:gd name="T1" fmla="*/ 0 h 29"/>
                  <a:gd name="T2" fmla="*/ 0 w 30"/>
                  <a:gd name="T3" fmla="*/ 24 h 29"/>
                  <a:gd name="T4" fmla="*/ 30 w 30"/>
                  <a:gd name="T5" fmla="*/ 29 h 29"/>
                  <a:gd name="T6" fmla="*/ 30 w 30"/>
                  <a:gd name="T7" fmla="*/ 0 h 29"/>
                  <a:gd name="T8" fmla="*/ 0 w 30"/>
                  <a:gd name="T9" fmla="*/ 0 h 29"/>
                </a:gdLst>
                <a:ahLst/>
                <a:cxnLst>
                  <a:cxn ang="0">
                    <a:pos x="T0" y="T1"/>
                  </a:cxn>
                  <a:cxn ang="0">
                    <a:pos x="T2" y="T3"/>
                  </a:cxn>
                  <a:cxn ang="0">
                    <a:pos x="T4" y="T5"/>
                  </a:cxn>
                  <a:cxn ang="0">
                    <a:pos x="T6" y="T7"/>
                  </a:cxn>
                  <a:cxn ang="0">
                    <a:pos x="T8" y="T9"/>
                  </a:cxn>
                </a:cxnLst>
                <a:rect l="0" t="0" r="r" b="b"/>
                <a:pathLst>
                  <a:path w="30" h="29">
                    <a:moveTo>
                      <a:pt x="0" y="0"/>
                    </a:moveTo>
                    <a:lnTo>
                      <a:pt x="0" y="24"/>
                    </a:lnTo>
                    <a:lnTo>
                      <a:pt x="30" y="29"/>
                    </a:lnTo>
                    <a:lnTo>
                      <a:pt x="3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35" name="Freeform 15">
                <a:extLst>
                  <a:ext uri="{FF2B5EF4-FFF2-40B4-BE49-F238E27FC236}">
                    <a16:creationId xmlns:a16="http://schemas.microsoft.com/office/drawing/2014/main" id="{B55A36A5-E912-47FD-99CB-D841E3052FE2}"/>
                  </a:ext>
                </a:extLst>
              </p:cNvPr>
              <p:cNvSpPr>
                <a:spLocks/>
              </p:cNvSpPr>
              <p:nvPr/>
            </p:nvSpPr>
            <p:spPr bwMode="auto">
              <a:xfrm>
                <a:off x="5696" y="1873"/>
                <a:ext cx="41" cy="35"/>
              </a:xfrm>
              <a:custGeom>
                <a:avLst/>
                <a:gdLst>
                  <a:gd name="T0" fmla="*/ 0 w 41"/>
                  <a:gd name="T1" fmla="*/ 29 h 35"/>
                  <a:gd name="T2" fmla="*/ 41 w 41"/>
                  <a:gd name="T3" fmla="*/ 35 h 35"/>
                  <a:gd name="T4" fmla="*/ 41 w 41"/>
                  <a:gd name="T5" fmla="*/ 0 h 35"/>
                  <a:gd name="T6" fmla="*/ 0 w 41"/>
                  <a:gd name="T7" fmla="*/ 0 h 35"/>
                  <a:gd name="T8" fmla="*/ 0 w 41"/>
                  <a:gd name="T9" fmla="*/ 29 h 35"/>
                </a:gdLst>
                <a:ahLst/>
                <a:cxnLst>
                  <a:cxn ang="0">
                    <a:pos x="T0" y="T1"/>
                  </a:cxn>
                  <a:cxn ang="0">
                    <a:pos x="T2" y="T3"/>
                  </a:cxn>
                  <a:cxn ang="0">
                    <a:pos x="T4" y="T5"/>
                  </a:cxn>
                  <a:cxn ang="0">
                    <a:pos x="T6" y="T7"/>
                  </a:cxn>
                  <a:cxn ang="0">
                    <a:pos x="T8" y="T9"/>
                  </a:cxn>
                </a:cxnLst>
                <a:rect l="0" t="0" r="r" b="b"/>
                <a:pathLst>
                  <a:path w="41" h="35">
                    <a:moveTo>
                      <a:pt x="0" y="29"/>
                    </a:moveTo>
                    <a:lnTo>
                      <a:pt x="41" y="35"/>
                    </a:lnTo>
                    <a:lnTo>
                      <a:pt x="41" y="0"/>
                    </a:lnTo>
                    <a:lnTo>
                      <a:pt x="0" y="0"/>
                    </a:lnTo>
                    <a:lnTo>
                      <a:pt x="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156" name="Group 155">
            <a:extLst>
              <a:ext uri="{FF2B5EF4-FFF2-40B4-BE49-F238E27FC236}">
                <a16:creationId xmlns:a16="http://schemas.microsoft.com/office/drawing/2014/main" id="{15D69BF0-DFD4-4269-B7FF-0549ABD862F3}"/>
              </a:ext>
            </a:extLst>
          </p:cNvPr>
          <p:cNvGrpSpPr/>
          <p:nvPr/>
        </p:nvGrpSpPr>
        <p:grpSpPr>
          <a:xfrm>
            <a:off x="836468" y="4093250"/>
            <a:ext cx="329617" cy="252617"/>
            <a:chOff x="2892310" y="4439341"/>
            <a:chExt cx="376337" cy="288423"/>
          </a:xfrm>
        </p:grpSpPr>
        <p:sp>
          <p:nvSpPr>
            <p:cNvPr id="537" name="monitor">
              <a:extLst>
                <a:ext uri="{FF2B5EF4-FFF2-40B4-BE49-F238E27FC236}">
                  <a16:creationId xmlns:a16="http://schemas.microsoft.com/office/drawing/2014/main" id="{58EC11DA-4174-4801-8685-4D18ACB6B28B}"/>
                </a:ext>
              </a:extLst>
            </p:cNvPr>
            <p:cNvSpPr>
              <a:spLocks noChangeAspect="1" noEditPoints="1"/>
            </p:cNvSpPr>
            <p:nvPr/>
          </p:nvSpPr>
          <p:spPr bwMode="auto">
            <a:xfrm>
              <a:off x="2892310" y="4439341"/>
              <a:ext cx="376337" cy="288423"/>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chemeClr val="accent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38" name="Rectangle 537">
              <a:extLst>
                <a:ext uri="{FF2B5EF4-FFF2-40B4-BE49-F238E27FC236}">
                  <a16:creationId xmlns:a16="http://schemas.microsoft.com/office/drawing/2014/main" id="{1311D203-C691-4C7D-89E3-E44E1B237557}"/>
                </a:ext>
              </a:extLst>
            </p:cNvPr>
            <p:cNvSpPr/>
            <p:nvPr/>
          </p:nvSpPr>
          <p:spPr bwMode="auto">
            <a:xfrm>
              <a:off x="2892310" y="4439341"/>
              <a:ext cx="376337" cy="228557"/>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13" name="Picture 512">
              <a:extLst>
                <a:ext uri="{FF2B5EF4-FFF2-40B4-BE49-F238E27FC236}">
                  <a16:creationId xmlns:a16="http://schemas.microsoft.com/office/drawing/2014/main" id="{4E122705-DA51-4DEA-A734-39DF913065F2}"/>
                </a:ext>
              </a:extLst>
            </p:cNvPr>
            <p:cNvPicPr>
              <a:picLocks noChangeAspect="1"/>
            </p:cNvPicPr>
            <p:nvPr/>
          </p:nvPicPr>
          <p:blipFill rotWithShape="1">
            <a:blip r:embed="rId95">
              <a:extLst>
                <a:ext uri="{28A0092B-C50C-407E-A947-70E740481C1C}">
                  <a14:useLocalDpi xmlns:a14="http://schemas.microsoft.com/office/drawing/2010/main" val="0"/>
                </a:ext>
              </a:extLst>
            </a:blip>
            <a:srcRect l="24884" r="23372" b="46072"/>
            <a:stretch/>
          </p:blipFill>
          <p:spPr>
            <a:xfrm>
              <a:off x="3016842" y="4495234"/>
              <a:ext cx="137762" cy="116769"/>
            </a:xfrm>
            <a:prstGeom prst="rect">
              <a:avLst/>
            </a:prstGeom>
          </p:spPr>
        </p:pic>
      </p:grpSp>
      <p:grpSp>
        <p:nvGrpSpPr>
          <p:cNvPr id="544" name="Group 543">
            <a:extLst>
              <a:ext uri="{FF2B5EF4-FFF2-40B4-BE49-F238E27FC236}">
                <a16:creationId xmlns:a16="http://schemas.microsoft.com/office/drawing/2014/main" id="{A4B4D013-E0B8-4D3F-BEC4-E3264884F8CC}"/>
              </a:ext>
            </a:extLst>
          </p:cNvPr>
          <p:cNvGrpSpPr/>
          <p:nvPr/>
        </p:nvGrpSpPr>
        <p:grpSpPr>
          <a:xfrm>
            <a:off x="1320116" y="4087503"/>
            <a:ext cx="334652" cy="252616"/>
            <a:chOff x="7987238" y="1610486"/>
            <a:chExt cx="506061" cy="382007"/>
          </a:xfrm>
        </p:grpSpPr>
        <p:sp>
          <p:nvSpPr>
            <p:cNvPr id="545" name="Rectangle 544">
              <a:extLst>
                <a:ext uri="{FF2B5EF4-FFF2-40B4-BE49-F238E27FC236}">
                  <a16:creationId xmlns:a16="http://schemas.microsoft.com/office/drawing/2014/main" id="{33B480E1-8683-4F21-B56D-4787259FD8B8}"/>
                </a:ext>
              </a:extLst>
            </p:cNvPr>
            <p:cNvSpPr/>
            <p:nvPr/>
          </p:nvSpPr>
          <p:spPr bwMode="auto">
            <a:xfrm>
              <a:off x="7994852" y="1610486"/>
              <a:ext cx="498447" cy="302717"/>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46" name="Group 545">
              <a:extLst>
                <a:ext uri="{FF2B5EF4-FFF2-40B4-BE49-F238E27FC236}">
                  <a16:creationId xmlns:a16="http://schemas.microsoft.com/office/drawing/2014/main" id="{7B215366-1E3C-42F8-BD5B-C014A5821FA3}"/>
                </a:ext>
              </a:extLst>
            </p:cNvPr>
            <p:cNvGrpSpPr/>
            <p:nvPr/>
          </p:nvGrpSpPr>
          <p:grpSpPr>
            <a:xfrm>
              <a:off x="7987238" y="1610486"/>
              <a:ext cx="498447" cy="382007"/>
              <a:chOff x="9563138" y="2462727"/>
              <a:chExt cx="516394" cy="395761"/>
            </a:xfrm>
          </p:grpSpPr>
          <p:sp>
            <p:nvSpPr>
              <p:cNvPr id="547" name="monitor">
                <a:extLst>
                  <a:ext uri="{FF2B5EF4-FFF2-40B4-BE49-F238E27FC236}">
                    <a16:creationId xmlns:a16="http://schemas.microsoft.com/office/drawing/2014/main" id="{FBF73AD5-5BFD-4B44-81C4-AACB013B9FC0}"/>
                  </a:ext>
                </a:extLst>
              </p:cNvPr>
              <p:cNvSpPr>
                <a:spLocks noChangeAspect="1" noEditPoints="1"/>
              </p:cNvSpPr>
              <p:nvPr/>
            </p:nvSpPr>
            <p:spPr bwMode="auto">
              <a:xfrm>
                <a:off x="9563138" y="2462727"/>
                <a:ext cx="516394" cy="395761"/>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548" name="Group 547">
                <a:extLst>
                  <a:ext uri="{FF2B5EF4-FFF2-40B4-BE49-F238E27FC236}">
                    <a16:creationId xmlns:a16="http://schemas.microsoft.com/office/drawing/2014/main" id="{2A32B837-E558-41B3-8A07-DB213973751C}"/>
                  </a:ext>
                </a:extLst>
              </p:cNvPr>
              <p:cNvGrpSpPr/>
              <p:nvPr/>
            </p:nvGrpSpPr>
            <p:grpSpPr>
              <a:xfrm>
                <a:off x="9746672" y="2545410"/>
                <a:ext cx="107950" cy="134938"/>
                <a:chOff x="9444088" y="2885171"/>
                <a:chExt cx="107950" cy="134938"/>
              </a:xfrm>
              <a:solidFill>
                <a:schemeClr val="tx1"/>
              </a:solidFill>
            </p:grpSpPr>
            <p:sp>
              <p:nvSpPr>
                <p:cNvPr id="549" name="Freeform 26">
                  <a:extLst>
                    <a:ext uri="{FF2B5EF4-FFF2-40B4-BE49-F238E27FC236}">
                      <a16:creationId xmlns:a16="http://schemas.microsoft.com/office/drawing/2014/main" id="{F2A8FBD2-35F6-4ADF-8923-19BF05D3CBA0}"/>
                    </a:ext>
                  </a:extLst>
                </p:cNvPr>
                <p:cNvSpPr>
                  <a:spLocks/>
                </p:cNvSpPr>
                <p:nvPr/>
              </p:nvSpPr>
              <p:spPr bwMode="auto">
                <a:xfrm>
                  <a:off x="9496476" y="2885171"/>
                  <a:ext cx="30163" cy="31750"/>
                </a:xfrm>
                <a:custGeom>
                  <a:avLst/>
                  <a:gdLst>
                    <a:gd name="T0" fmla="*/ 179 w 188"/>
                    <a:gd name="T1" fmla="*/ 0 h 196"/>
                    <a:gd name="T2" fmla="*/ 45 w 188"/>
                    <a:gd name="T3" fmla="*/ 72 h 196"/>
                    <a:gd name="T4" fmla="*/ 12 w 188"/>
                    <a:gd name="T5" fmla="*/ 195 h 196"/>
                    <a:gd name="T6" fmla="*/ 141 w 188"/>
                    <a:gd name="T7" fmla="*/ 128 h 196"/>
                    <a:gd name="T8" fmla="*/ 179 w 188"/>
                    <a:gd name="T9" fmla="*/ 0 h 196"/>
                  </a:gdLst>
                  <a:ahLst/>
                  <a:cxnLst>
                    <a:cxn ang="0">
                      <a:pos x="T0" y="T1"/>
                    </a:cxn>
                    <a:cxn ang="0">
                      <a:pos x="T2" y="T3"/>
                    </a:cxn>
                    <a:cxn ang="0">
                      <a:pos x="T4" y="T5"/>
                    </a:cxn>
                    <a:cxn ang="0">
                      <a:pos x="T6" y="T7"/>
                    </a:cxn>
                    <a:cxn ang="0">
                      <a:pos x="T8" y="T9"/>
                    </a:cxn>
                  </a:cxnLst>
                  <a:rect l="0" t="0" r="r" b="b"/>
                  <a:pathLst>
                    <a:path w="188" h="196">
                      <a:moveTo>
                        <a:pt x="179" y="0"/>
                      </a:moveTo>
                      <a:cubicBezTo>
                        <a:pt x="179" y="0"/>
                        <a:pt x="90" y="8"/>
                        <a:pt x="45" y="72"/>
                      </a:cubicBezTo>
                      <a:cubicBezTo>
                        <a:pt x="0" y="136"/>
                        <a:pt x="12" y="195"/>
                        <a:pt x="12" y="195"/>
                      </a:cubicBezTo>
                      <a:cubicBezTo>
                        <a:pt x="12" y="195"/>
                        <a:pt x="90" y="196"/>
                        <a:pt x="141" y="128"/>
                      </a:cubicBezTo>
                      <a:cubicBezTo>
                        <a:pt x="188" y="66"/>
                        <a:pt x="179" y="0"/>
                        <a:pt x="179"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50" name="Freeform 27">
                  <a:extLst>
                    <a:ext uri="{FF2B5EF4-FFF2-40B4-BE49-F238E27FC236}">
                      <a16:creationId xmlns:a16="http://schemas.microsoft.com/office/drawing/2014/main" id="{0C296D91-1F40-4B7B-BE78-136A07DDD14A}"/>
                    </a:ext>
                  </a:extLst>
                </p:cNvPr>
                <p:cNvSpPr>
                  <a:spLocks/>
                </p:cNvSpPr>
                <p:nvPr/>
              </p:nvSpPr>
              <p:spPr bwMode="auto">
                <a:xfrm>
                  <a:off x="9444088" y="2916921"/>
                  <a:ext cx="107950" cy="103188"/>
                </a:xfrm>
                <a:custGeom>
                  <a:avLst/>
                  <a:gdLst>
                    <a:gd name="T0" fmla="*/ 662 w 682"/>
                    <a:gd name="T1" fmla="*/ 87 h 643"/>
                    <a:gd name="T2" fmla="*/ 499 w 682"/>
                    <a:gd name="T3" fmla="*/ 2 h 643"/>
                    <a:gd name="T4" fmla="*/ 424 w 682"/>
                    <a:gd name="T5" fmla="*/ 16 h 643"/>
                    <a:gd name="T6" fmla="*/ 345 w 682"/>
                    <a:gd name="T7" fmla="*/ 41 h 643"/>
                    <a:gd name="T8" fmla="*/ 286 w 682"/>
                    <a:gd name="T9" fmla="*/ 22 h 643"/>
                    <a:gd name="T10" fmla="*/ 201 w 682"/>
                    <a:gd name="T11" fmla="*/ 4 h 643"/>
                    <a:gd name="T12" fmla="*/ 82 w 682"/>
                    <a:gd name="T13" fmla="*/ 53 h 643"/>
                    <a:gd name="T14" fmla="*/ 0 w 682"/>
                    <a:gd name="T15" fmla="*/ 261 h 643"/>
                    <a:gd name="T16" fmla="*/ 58 w 682"/>
                    <a:gd name="T17" fmla="*/ 484 h 643"/>
                    <a:gd name="T18" fmla="*/ 143 w 682"/>
                    <a:gd name="T19" fmla="*/ 603 h 643"/>
                    <a:gd name="T20" fmla="*/ 209 w 682"/>
                    <a:gd name="T21" fmla="*/ 639 h 643"/>
                    <a:gd name="T22" fmla="*/ 258 w 682"/>
                    <a:gd name="T23" fmla="*/ 634 h 643"/>
                    <a:gd name="T24" fmla="*/ 321 w 682"/>
                    <a:gd name="T25" fmla="*/ 609 h 643"/>
                    <a:gd name="T26" fmla="*/ 406 w 682"/>
                    <a:gd name="T27" fmla="*/ 612 h 643"/>
                    <a:gd name="T28" fmla="*/ 492 w 682"/>
                    <a:gd name="T29" fmla="*/ 640 h 643"/>
                    <a:gd name="T30" fmla="*/ 609 w 682"/>
                    <a:gd name="T31" fmla="*/ 560 h 643"/>
                    <a:gd name="T32" fmla="*/ 671 w 682"/>
                    <a:gd name="T33" fmla="*/ 452 h 643"/>
                    <a:gd name="T34" fmla="*/ 682 w 682"/>
                    <a:gd name="T35" fmla="*/ 414 h 643"/>
                    <a:gd name="T36" fmla="*/ 631 w 682"/>
                    <a:gd name="T37" fmla="*/ 382 h 643"/>
                    <a:gd name="T38" fmla="*/ 572 w 682"/>
                    <a:gd name="T39" fmla="*/ 274 h 643"/>
                    <a:gd name="T40" fmla="*/ 599 w 682"/>
                    <a:gd name="T41" fmla="*/ 147 h 643"/>
                    <a:gd name="T42" fmla="*/ 662 w 682"/>
                    <a:gd name="T43" fmla="*/ 87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2" h="643">
                      <a:moveTo>
                        <a:pt x="662" y="87"/>
                      </a:moveTo>
                      <a:cubicBezTo>
                        <a:pt x="662" y="87"/>
                        <a:pt x="614" y="2"/>
                        <a:pt x="499" y="2"/>
                      </a:cubicBezTo>
                      <a:cubicBezTo>
                        <a:pt x="499" y="2"/>
                        <a:pt x="469" y="0"/>
                        <a:pt x="424" y="16"/>
                      </a:cubicBezTo>
                      <a:cubicBezTo>
                        <a:pt x="379" y="32"/>
                        <a:pt x="367" y="41"/>
                        <a:pt x="345" y="41"/>
                      </a:cubicBezTo>
                      <a:cubicBezTo>
                        <a:pt x="345" y="41"/>
                        <a:pt x="315" y="36"/>
                        <a:pt x="286" y="22"/>
                      </a:cubicBezTo>
                      <a:cubicBezTo>
                        <a:pt x="257" y="9"/>
                        <a:pt x="226" y="4"/>
                        <a:pt x="201" y="4"/>
                      </a:cubicBezTo>
                      <a:cubicBezTo>
                        <a:pt x="176" y="4"/>
                        <a:pt x="121" y="20"/>
                        <a:pt x="82" y="53"/>
                      </a:cubicBezTo>
                      <a:cubicBezTo>
                        <a:pt x="41" y="88"/>
                        <a:pt x="0" y="152"/>
                        <a:pt x="0" y="261"/>
                      </a:cubicBezTo>
                      <a:cubicBezTo>
                        <a:pt x="0" y="370"/>
                        <a:pt x="55" y="479"/>
                        <a:pt x="58" y="484"/>
                      </a:cubicBezTo>
                      <a:cubicBezTo>
                        <a:pt x="60" y="488"/>
                        <a:pt x="120" y="584"/>
                        <a:pt x="143" y="603"/>
                      </a:cubicBezTo>
                      <a:cubicBezTo>
                        <a:pt x="167" y="623"/>
                        <a:pt x="185" y="638"/>
                        <a:pt x="209" y="639"/>
                      </a:cubicBezTo>
                      <a:cubicBezTo>
                        <a:pt x="232" y="640"/>
                        <a:pt x="245" y="638"/>
                        <a:pt x="258" y="634"/>
                      </a:cubicBezTo>
                      <a:cubicBezTo>
                        <a:pt x="270" y="629"/>
                        <a:pt x="305" y="611"/>
                        <a:pt x="321" y="609"/>
                      </a:cubicBezTo>
                      <a:cubicBezTo>
                        <a:pt x="337" y="608"/>
                        <a:pt x="362" y="598"/>
                        <a:pt x="406" y="612"/>
                      </a:cubicBezTo>
                      <a:cubicBezTo>
                        <a:pt x="450" y="626"/>
                        <a:pt x="464" y="643"/>
                        <a:pt x="492" y="640"/>
                      </a:cubicBezTo>
                      <a:cubicBezTo>
                        <a:pt x="520" y="636"/>
                        <a:pt x="557" y="635"/>
                        <a:pt x="609" y="560"/>
                      </a:cubicBezTo>
                      <a:cubicBezTo>
                        <a:pt x="626" y="536"/>
                        <a:pt x="669" y="463"/>
                        <a:pt x="671" y="452"/>
                      </a:cubicBezTo>
                      <a:cubicBezTo>
                        <a:pt x="673" y="441"/>
                        <a:pt x="682" y="427"/>
                        <a:pt x="682" y="414"/>
                      </a:cubicBezTo>
                      <a:cubicBezTo>
                        <a:pt x="682" y="414"/>
                        <a:pt x="642" y="394"/>
                        <a:pt x="631" y="382"/>
                      </a:cubicBezTo>
                      <a:cubicBezTo>
                        <a:pt x="615" y="364"/>
                        <a:pt x="584" y="338"/>
                        <a:pt x="572" y="274"/>
                      </a:cubicBezTo>
                      <a:cubicBezTo>
                        <a:pt x="561" y="211"/>
                        <a:pt x="592" y="155"/>
                        <a:pt x="599" y="147"/>
                      </a:cubicBezTo>
                      <a:cubicBezTo>
                        <a:pt x="606" y="139"/>
                        <a:pt x="641" y="96"/>
                        <a:pt x="662" y="8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grpSp>
      <p:sp>
        <p:nvSpPr>
          <p:cNvPr id="769" name="Speech Bubble: Rectangle 768">
            <a:extLst>
              <a:ext uri="{FF2B5EF4-FFF2-40B4-BE49-F238E27FC236}">
                <a16:creationId xmlns:a16="http://schemas.microsoft.com/office/drawing/2014/main" id="{317D226C-F95F-4ABC-B3AA-8CB3E683CE3E}"/>
              </a:ext>
            </a:extLst>
          </p:cNvPr>
          <p:cNvSpPr/>
          <p:nvPr/>
        </p:nvSpPr>
        <p:spPr bwMode="auto">
          <a:xfrm>
            <a:off x="-2430002" y="6085340"/>
            <a:ext cx="2261854" cy="771885"/>
          </a:xfrm>
          <a:prstGeom prst="wedgeRectCallout">
            <a:avLst>
              <a:gd name="adj1" fmla="val 28825"/>
              <a:gd name="adj2" fmla="val -28536"/>
            </a:avLst>
          </a:prstGeom>
          <a:solidFill>
            <a:srgbClr val="FFFF00"/>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ysClr val="windowText" lastClr="000000"/>
                </a:solidFill>
                <a:effectLst/>
                <a:uLnTx/>
                <a:uFillTx/>
                <a:latin typeface="Segoe UI"/>
                <a:ea typeface="Segoe UI" pitchFamily="34" charset="0"/>
                <a:cs typeface="Segoe UI" pitchFamily="34" charset="0"/>
              </a:rPr>
              <a:t>Include copy of blog text in the slide notes to explain c</a:t>
            </a:r>
            <a:r>
              <a:rPr kumimoji="0" lang="en-US" sz="1400" b="0" i="0" u="none" strike="noStrike" kern="1200" cap="none" spc="0" normalizeH="0" baseline="0" noProof="0" err="1">
                <a:ln>
                  <a:noFill/>
                </a:ln>
                <a:solidFill>
                  <a:sysClr val="windowText" lastClr="000000"/>
                </a:solidFill>
                <a:effectLst/>
                <a:uLnTx/>
                <a:uFillTx/>
                <a:latin typeface="Segoe UI"/>
                <a:ea typeface="Segoe UI" pitchFamily="34" charset="0"/>
                <a:cs typeface="Segoe UI" pitchFamily="34" charset="0"/>
              </a:rPr>
              <a:t>hanges</a:t>
            </a:r>
            <a:r>
              <a:rPr kumimoji="0" lang="en-US" sz="1400" b="0" i="0" u="none" strike="noStrike" kern="1200" cap="none" spc="0" normalizeH="0" baseline="0" noProof="0">
                <a:ln>
                  <a:noFill/>
                </a:ln>
                <a:solidFill>
                  <a:sysClr val="windowText" lastClr="000000"/>
                </a:solidFill>
                <a:effectLst/>
                <a:uLnTx/>
                <a:uFillTx/>
                <a:latin typeface="Segoe UI"/>
                <a:ea typeface="Segoe UI" pitchFamily="34" charset="0"/>
                <a:cs typeface="Segoe UI" pitchFamily="34" charset="0"/>
              </a:rPr>
              <a:t>?</a:t>
            </a:r>
          </a:p>
        </p:txBody>
      </p:sp>
      <p:sp>
        <p:nvSpPr>
          <p:cNvPr id="770" name="Speech Bubble: Rectangle 769">
            <a:extLst>
              <a:ext uri="{FF2B5EF4-FFF2-40B4-BE49-F238E27FC236}">
                <a16:creationId xmlns:a16="http://schemas.microsoft.com/office/drawing/2014/main" id="{60DA5C96-3BE0-48DD-90E8-F4452A9E391E}"/>
              </a:ext>
            </a:extLst>
          </p:cNvPr>
          <p:cNvSpPr/>
          <p:nvPr/>
        </p:nvSpPr>
        <p:spPr bwMode="auto">
          <a:xfrm>
            <a:off x="12500370" y="5116379"/>
            <a:ext cx="3014051" cy="886217"/>
          </a:xfrm>
          <a:prstGeom prst="wedgeRectCallout">
            <a:avLst>
              <a:gd name="adj1" fmla="val -58487"/>
              <a:gd name="adj2" fmla="val 26699"/>
            </a:avLst>
          </a:prstGeom>
          <a:solidFill>
            <a:srgbClr val="FFFF00"/>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ysClr val="windowText" lastClr="000000"/>
                </a:solidFill>
                <a:effectLst/>
                <a:uLnTx/>
                <a:uFillTx/>
                <a:latin typeface="Segoe UI"/>
                <a:ea typeface="Segoe UI" pitchFamily="34" charset="0"/>
                <a:cs typeface="Segoe UI" pitchFamily="34" charset="0"/>
              </a:rPr>
              <a:t>Add legend for integration?? </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ysClr val="windowText" lastClr="000000"/>
                </a:solidFill>
                <a:effectLst/>
                <a:uLnTx/>
                <a:uFillTx/>
                <a:latin typeface="Segoe UI"/>
                <a:ea typeface="Segoe UI" pitchFamily="34" charset="0"/>
                <a:cs typeface="Segoe UI" pitchFamily="34" charset="0"/>
              </a:rPr>
              <a:t>(dotted lines is logs, green is info protection, blue is identity, etc.)</a:t>
            </a:r>
          </a:p>
        </p:txBody>
      </p:sp>
      <p:sp>
        <p:nvSpPr>
          <p:cNvPr id="468" name="Rectangle 467">
            <a:hlinkClick r:id="rId53" tooltip="Protection against disasters &amp; ransomware attacks with simple and reliable cloud integrated backup as a service. Site Recovery can protect Hyper-V, VMware and physical servers and you can use Azure or your secondary datacenter as your recovery site"/>
            <a:extLst>
              <a:ext uri="{FF2B5EF4-FFF2-40B4-BE49-F238E27FC236}">
                <a16:creationId xmlns:a16="http://schemas.microsoft.com/office/drawing/2014/main" id="{0A7E13F4-610F-4AC0-A580-0830398CE7EB}"/>
              </a:ext>
            </a:extLst>
          </p:cNvPr>
          <p:cNvSpPr/>
          <p:nvPr/>
        </p:nvSpPr>
        <p:spPr>
          <a:xfrm>
            <a:off x="6823845" y="5456150"/>
            <a:ext cx="1328356" cy="216887"/>
          </a:xfrm>
          <a:prstGeom prst="rect">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900" b="0" i="0" u="none" strike="noStrike" kern="1200" cap="none" spc="0" normalizeH="0" baseline="0" noProof="0">
                <a:ln>
                  <a:noFill/>
                </a:ln>
                <a:gradFill>
                  <a:gsLst>
                    <a:gs pos="0">
                      <a:srgbClr val="0078D7"/>
                    </a:gs>
                    <a:gs pos="100000">
                      <a:srgbClr val="0078D7"/>
                    </a:gs>
                  </a:gsLst>
                  <a:lin ang="5400000" scaled="1"/>
                </a:gradFill>
                <a:effectLst/>
                <a:uLnTx/>
                <a:uFillTx/>
                <a:latin typeface="Segoe UI" panose="020B0502040204020203" pitchFamily="34" charset="0"/>
                <a:ea typeface="+mn-ea"/>
                <a:cs typeface="Segoe UI" panose="020B0502040204020203" pitchFamily="34" charset="0"/>
              </a:rPr>
              <a:t>Container Security</a:t>
            </a:r>
          </a:p>
        </p:txBody>
      </p:sp>
      <p:sp>
        <p:nvSpPr>
          <p:cNvPr id="495" name="Rectangle 494">
            <a:hlinkClick r:id="rId96" tooltip="Integrate logs &amp; alerts with your existing SIEM capabilities or OMS Security Log Analytics"/>
            <a:extLst>
              <a:ext uri="{FF2B5EF4-FFF2-40B4-BE49-F238E27FC236}">
                <a16:creationId xmlns:a16="http://schemas.microsoft.com/office/drawing/2014/main" id="{BC60A750-F658-478B-982A-4265AA6A2925}"/>
              </a:ext>
            </a:extLst>
          </p:cNvPr>
          <p:cNvSpPr/>
          <p:nvPr/>
        </p:nvSpPr>
        <p:spPr>
          <a:xfrm>
            <a:off x="200341" y="1658043"/>
            <a:ext cx="675601" cy="331116"/>
          </a:xfrm>
          <a:prstGeom prst="rect">
            <a:avLst/>
          </a:prstGeom>
          <a:solidFill>
            <a:srgbClr val="FFFFFF"/>
          </a:solidFill>
          <a:ln w="14224" cap="flat" cmpd="sng" algn="ctr">
            <a:solidFill>
              <a:srgbClr val="505050"/>
            </a:solidFill>
            <a:prstDash val="dash"/>
          </a:ln>
          <a:effectLst/>
        </p:spPr>
        <p:txBody>
          <a:bodyPr wrap="square" lIns="45720" tIns="45720" rIns="45720" bIns="45720" rtlCol="0" anchor="ctr">
            <a:spAutoFit/>
          </a:bodyPr>
          <a:lstStyle/>
          <a:p>
            <a:pPr marL="0" marR="0" lvl="0" indent="0" algn="l" defTabSz="914400" rtl="0" eaLnBrk="1" fontAlgn="auto" latinLnBrk="0" hangingPunct="1">
              <a:lnSpc>
                <a:spcPct val="97000"/>
              </a:lnSpc>
              <a:spcBef>
                <a:spcPts val="0"/>
              </a:spcBef>
              <a:spcAft>
                <a:spcPts val="0"/>
              </a:spcAft>
              <a:buClrTx/>
              <a:buSzTx/>
              <a:buFontTx/>
              <a:buNone/>
              <a:tabLst/>
              <a:defRPr/>
            </a:pPr>
            <a:r>
              <a:rPr kumimoji="0" lang="en-US" altLang="en-US" sz="8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Alert &amp; Log Integration </a:t>
            </a:r>
          </a:p>
        </p:txBody>
      </p:sp>
      <p:sp>
        <p:nvSpPr>
          <p:cNvPr id="500" name="Rectangle 499">
            <a:hlinkClick r:id="rId97" tooltip="Microsoft created the Securing Privileged Access (SPA) roadmap to help you mitigate the common vulnerabilities we see exploited in these attacks. "/>
            <a:extLst>
              <a:ext uri="{FF2B5EF4-FFF2-40B4-BE49-F238E27FC236}">
                <a16:creationId xmlns:a16="http://schemas.microsoft.com/office/drawing/2014/main" id="{41545B28-3909-43CD-9BD5-D41FE204B710}"/>
              </a:ext>
            </a:extLst>
          </p:cNvPr>
          <p:cNvSpPr/>
          <p:nvPr/>
        </p:nvSpPr>
        <p:spPr>
          <a:xfrm>
            <a:off x="4678602" y="937800"/>
            <a:ext cx="1748456" cy="761106"/>
          </a:xfrm>
          <a:prstGeom prst="rect">
            <a:avLst/>
          </a:prstGeom>
          <a:noFill/>
          <a:ln w="14224">
            <a:noFill/>
          </a:ln>
        </p:spPr>
        <p:txBody>
          <a:bodyPr wrap="square" tIns="45720">
            <a:spAutoFit/>
          </a:bodyPr>
          <a:lstStyle/>
          <a:p>
            <a:pPr marL="0" marR="0" lvl="0" indent="0" algn="l" defTabSz="914400" rtl="0" eaLnBrk="1" fontAlgn="auto" latinLnBrk="0" hangingPunct="1">
              <a:lnSpc>
                <a:spcPct val="97000"/>
              </a:lnSpc>
              <a:spcBef>
                <a:spcPts val="0"/>
              </a:spcBef>
              <a:spcAft>
                <a:spcPts val="600"/>
              </a:spcAft>
              <a:buClrTx/>
              <a:buSzTx/>
              <a:buFontTx/>
              <a:buNone/>
              <a:tabLst/>
              <a:defRPr/>
            </a:pPr>
            <a:r>
              <a:rPr kumimoji="0" lang="en-US" sz="1050" b="1" i="0" u="none" strike="noStrike" kern="1200" cap="none" spc="0" normalizeH="0" baseline="0" noProof="0">
                <a:ln>
                  <a:noFill/>
                </a:ln>
                <a:gradFill>
                  <a:gsLst>
                    <a:gs pos="0">
                      <a:srgbClr val="505050"/>
                    </a:gs>
                    <a:gs pos="100000">
                      <a:srgbClr val="505050"/>
                    </a:gs>
                  </a:gsLst>
                  <a:lin ang="5400000" scaled="1"/>
                </a:gradFill>
                <a:effectLst/>
                <a:uLnTx/>
                <a:uFillTx/>
                <a:latin typeface="Segoe UI" panose="020B0502040204020203" pitchFamily="34" charset="0"/>
                <a:ea typeface="+mn-ea"/>
                <a:cs typeface="Segoe UI" panose="020B0502040204020203" pitchFamily="34" charset="0"/>
              </a:rPr>
              <a:t>This is interactive!</a:t>
            </a:r>
          </a:p>
          <a:p>
            <a:pPr marL="228600" marR="0" lvl="0" indent="-228600" algn="l" defTabSz="914400" rtl="0" eaLnBrk="1" fontAlgn="auto" latinLnBrk="0" hangingPunct="1">
              <a:lnSpc>
                <a:spcPct val="97000"/>
              </a:lnSpc>
              <a:spcBef>
                <a:spcPts val="0"/>
              </a:spcBef>
              <a:spcAft>
                <a:spcPts val="300"/>
              </a:spcAft>
              <a:buClrTx/>
              <a:buSzTx/>
              <a:buFont typeface="+mj-lt"/>
              <a:buAutoNum type="arabicPeriod"/>
              <a:tabLst/>
              <a:defRPr/>
            </a:pPr>
            <a:r>
              <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Present Slide</a:t>
            </a:r>
          </a:p>
          <a:p>
            <a:pPr marL="228600" marR="0" lvl="0" indent="-228600" algn="l" defTabSz="914400" rtl="0" eaLnBrk="1" fontAlgn="auto" latinLnBrk="0" hangingPunct="1">
              <a:lnSpc>
                <a:spcPct val="97000"/>
              </a:lnSpc>
              <a:spcBef>
                <a:spcPts val="0"/>
              </a:spcBef>
              <a:spcAft>
                <a:spcPts val="300"/>
              </a:spcAft>
              <a:buClrTx/>
              <a:buSzTx/>
              <a:buFont typeface="+mj-lt"/>
              <a:buAutoNum type="arabicPeriod"/>
              <a:tabLst/>
              <a:defRPr/>
            </a:pPr>
            <a:r>
              <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Hover for Description</a:t>
            </a:r>
          </a:p>
          <a:p>
            <a:pPr marL="228600" marR="0" lvl="0" indent="-228600" algn="l" defTabSz="914400" rtl="0" eaLnBrk="1" fontAlgn="auto" latinLnBrk="0" hangingPunct="1">
              <a:lnSpc>
                <a:spcPct val="97000"/>
              </a:lnSpc>
              <a:spcBef>
                <a:spcPts val="0"/>
              </a:spcBef>
              <a:spcAft>
                <a:spcPts val="300"/>
              </a:spcAft>
              <a:buClrTx/>
              <a:buSzTx/>
              <a:buFont typeface="+mj-lt"/>
              <a:buAutoNum type="arabicPeriod"/>
              <a:tabLst/>
              <a:defRPr/>
            </a:pPr>
            <a:r>
              <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Click for more information</a:t>
            </a:r>
          </a:p>
        </p:txBody>
      </p:sp>
      <p:sp>
        <p:nvSpPr>
          <p:cNvPr id="611" name="Rectangle 610">
            <a:hlinkClick r:id="rId31" tooltip="Transparent data encryption helps protect against the threat of malicious activity by performing real-time encryption and decryption of the database, associated backups, and transaction log files at rest without requiring changes to the application"/>
            <a:extLst>
              <a:ext uri="{FF2B5EF4-FFF2-40B4-BE49-F238E27FC236}">
                <a16:creationId xmlns:a16="http://schemas.microsoft.com/office/drawing/2014/main" id="{7D1BFC5B-D8A1-42DC-A8F7-7ADA57C57181}"/>
              </a:ext>
            </a:extLst>
          </p:cNvPr>
          <p:cNvSpPr/>
          <p:nvPr/>
        </p:nvSpPr>
        <p:spPr>
          <a:xfrm>
            <a:off x="6821098" y="3139575"/>
            <a:ext cx="1325880" cy="173592"/>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800" b="0" i="0" u="none" strike="noStrike" kern="1200" cap="none" spc="0" normalizeH="0" baseline="0" noProof="0">
                <a:ln>
                  <a:noFill/>
                </a:ln>
                <a:gradFill>
                  <a:gsLst>
                    <a:gs pos="0">
                      <a:srgbClr val="0078D7"/>
                    </a:gs>
                    <a:gs pos="100000">
                      <a:srgbClr val="0078D7"/>
                    </a:gs>
                  </a:gsLst>
                  <a:lin ang="5400000" scaled="1"/>
                </a:gradFill>
                <a:effectLst/>
                <a:uLnTx/>
                <a:uFillTx/>
                <a:latin typeface="Segoe UI" panose="020B0502040204020203" pitchFamily="34" charset="0"/>
                <a:ea typeface="+mn-ea"/>
                <a:cs typeface="Segoe UI" panose="020B0502040204020203" pitchFamily="34" charset="0"/>
              </a:rPr>
              <a:t>Adaptive App Control</a:t>
            </a:r>
          </a:p>
        </p:txBody>
      </p:sp>
      <p:pic>
        <p:nvPicPr>
          <p:cNvPr id="615" name="Picture 614">
            <a:extLst>
              <a:ext uri="{FF2B5EF4-FFF2-40B4-BE49-F238E27FC236}">
                <a16:creationId xmlns:a16="http://schemas.microsoft.com/office/drawing/2014/main" id="{A6FC8B62-B91C-4C7C-BA3E-EF2C2E457425}"/>
              </a:ext>
            </a:extLst>
          </p:cNvPr>
          <p:cNvPicPr>
            <a:picLocks noChangeAspect="1"/>
          </p:cNvPicPr>
          <p:nvPr/>
        </p:nvPicPr>
        <p:blipFill>
          <a:blip r:embed="rId69"/>
          <a:stretch>
            <a:fillRect/>
          </a:stretch>
        </p:blipFill>
        <p:spPr>
          <a:xfrm>
            <a:off x="6873116" y="4561057"/>
            <a:ext cx="156439" cy="95573"/>
          </a:xfrm>
          <a:prstGeom prst="rect">
            <a:avLst/>
          </a:prstGeom>
          <a:solidFill>
            <a:schemeClr val="bg1"/>
          </a:solidFill>
          <a:ln w="14224">
            <a:noFill/>
          </a:ln>
        </p:spPr>
      </p:pic>
      <p:pic>
        <p:nvPicPr>
          <p:cNvPr id="626" name="Picture 625">
            <a:extLst>
              <a:ext uri="{FF2B5EF4-FFF2-40B4-BE49-F238E27FC236}">
                <a16:creationId xmlns:a16="http://schemas.microsoft.com/office/drawing/2014/main" id="{B8A57575-657D-4C14-AF17-EB5116E17358}"/>
              </a:ext>
            </a:extLst>
          </p:cNvPr>
          <p:cNvPicPr>
            <a:picLocks noChangeAspect="1"/>
          </p:cNvPicPr>
          <p:nvPr/>
        </p:nvPicPr>
        <p:blipFill>
          <a:blip r:embed="rId69"/>
          <a:stretch>
            <a:fillRect/>
          </a:stretch>
        </p:blipFill>
        <p:spPr>
          <a:xfrm>
            <a:off x="6878345" y="3649331"/>
            <a:ext cx="156439" cy="95573"/>
          </a:xfrm>
          <a:prstGeom prst="rect">
            <a:avLst/>
          </a:prstGeom>
        </p:spPr>
      </p:pic>
      <p:sp>
        <p:nvSpPr>
          <p:cNvPr id="17" name="Rectangle 16">
            <a:extLst>
              <a:ext uri="{FF2B5EF4-FFF2-40B4-BE49-F238E27FC236}">
                <a16:creationId xmlns:a16="http://schemas.microsoft.com/office/drawing/2014/main" id="{FE85BA3A-08CE-4426-8AF8-2592EFA76B28}"/>
              </a:ext>
            </a:extLst>
          </p:cNvPr>
          <p:cNvSpPr/>
          <p:nvPr/>
        </p:nvSpPr>
        <p:spPr>
          <a:xfrm>
            <a:off x="10724854" y="2261078"/>
            <a:ext cx="1173583" cy="64889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AD Identity Protection</a:t>
            </a:r>
          </a:p>
          <a:p>
            <a:pPr marL="57150" marR="0" lvl="0" indent="0" algn="l" defTabSz="914400" rtl="0" eaLnBrk="1" fontAlgn="auto" latinLnBrk="0" hangingPunct="1">
              <a:lnSpc>
                <a:spcPct val="100000"/>
              </a:lnSpc>
              <a:spcBef>
                <a:spcPts val="200"/>
              </a:spcBef>
              <a:spcAft>
                <a:spcPts val="100"/>
              </a:spcAft>
              <a:buClrTx/>
              <a:buSzTx/>
              <a:buFontTx/>
              <a:buNone/>
              <a:tabLst/>
              <a:defRPr/>
            </a:pPr>
            <a:r>
              <a:rPr kumimoji="0" lang="en-US" sz="7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Leaked cred protection</a:t>
            </a:r>
          </a:p>
          <a:p>
            <a:pPr marL="57150" marR="0" lvl="0" indent="0" algn="l" defTabSz="914400" rtl="0" eaLnBrk="1" fontAlgn="auto" latinLnBrk="0" hangingPunct="1">
              <a:lnSpc>
                <a:spcPct val="100000"/>
              </a:lnSpc>
              <a:spcBef>
                <a:spcPts val="200"/>
              </a:spcBef>
              <a:spcAft>
                <a:spcPts val="100"/>
              </a:spcAft>
              <a:buClrTx/>
              <a:buSzTx/>
              <a:buFontTx/>
              <a:buNone/>
              <a:tabLst/>
              <a:defRPr/>
            </a:pPr>
            <a:r>
              <a:rPr kumimoji="0" lang="en-US" sz="7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Behavioral Analytics</a:t>
            </a:r>
            <a:endParaRPr kumimoji="0" lang="en-US" sz="1400" b="0" i="0" u="none" strike="noStrike" kern="1200" cap="none" spc="0" normalizeH="0" baseline="0" noProof="0">
              <a:ln>
                <a:noFill/>
              </a:ln>
              <a:solidFill>
                <a:srgbClr val="505050"/>
              </a:solidFill>
              <a:effectLst/>
              <a:uLnTx/>
              <a:uFillTx/>
              <a:latin typeface="Segoe UI"/>
              <a:ea typeface="+mn-ea"/>
              <a:cs typeface="+mn-cs"/>
            </a:endParaRPr>
          </a:p>
        </p:txBody>
      </p:sp>
      <p:grpSp>
        <p:nvGrpSpPr>
          <p:cNvPr id="627" name="Group 626">
            <a:extLst>
              <a:ext uri="{FF2B5EF4-FFF2-40B4-BE49-F238E27FC236}">
                <a16:creationId xmlns:a16="http://schemas.microsoft.com/office/drawing/2014/main" id="{42D9751D-1CB1-45F7-811D-A2A8A69DCF92}"/>
              </a:ext>
            </a:extLst>
          </p:cNvPr>
          <p:cNvGrpSpPr/>
          <p:nvPr/>
        </p:nvGrpSpPr>
        <p:grpSpPr>
          <a:xfrm>
            <a:off x="10882847" y="2889403"/>
            <a:ext cx="188672" cy="45719"/>
            <a:chOff x="6660452" y="3094221"/>
            <a:chExt cx="188672" cy="45719"/>
          </a:xfrm>
        </p:grpSpPr>
        <p:sp>
          <p:nvSpPr>
            <p:cNvPr id="637" name="Oval 636">
              <a:extLst>
                <a:ext uri="{FF2B5EF4-FFF2-40B4-BE49-F238E27FC236}">
                  <a16:creationId xmlns:a16="http://schemas.microsoft.com/office/drawing/2014/main" id="{DE094C63-8ECC-40E8-98B3-94295989F960}"/>
                </a:ext>
              </a:extLst>
            </p:cNvPr>
            <p:cNvSpPr/>
            <p:nvPr/>
          </p:nvSpPr>
          <p:spPr bwMode="auto">
            <a:xfrm>
              <a:off x="6660452"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38" name="Oval 637">
              <a:extLst>
                <a:ext uri="{FF2B5EF4-FFF2-40B4-BE49-F238E27FC236}">
                  <a16:creationId xmlns:a16="http://schemas.microsoft.com/office/drawing/2014/main" id="{F6B4ADE7-5FDC-4ECD-9497-85EEE26D651F}"/>
                </a:ext>
              </a:extLst>
            </p:cNvPr>
            <p:cNvSpPr/>
            <p:nvPr/>
          </p:nvSpPr>
          <p:spPr bwMode="auto">
            <a:xfrm>
              <a:off x="6731928"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39" name="Oval 638">
              <a:extLst>
                <a:ext uri="{FF2B5EF4-FFF2-40B4-BE49-F238E27FC236}">
                  <a16:creationId xmlns:a16="http://schemas.microsoft.com/office/drawing/2014/main" id="{270AF6C2-C1D3-4862-A1AE-4371B73DF1BF}"/>
                </a:ext>
              </a:extLst>
            </p:cNvPr>
            <p:cNvSpPr/>
            <p:nvPr/>
          </p:nvSpPr>
          <p:spPr bwMode="auto">
            <a:xfrm>
              <a:off x="6803404"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5" name="Group 4">
            <a:extLst>
              <a:ext uri="{FF2B5EF4-FFF2-40B4-BE49-F238E27FC236}">
                <a16:creationId xmlns:a16="http://schemas.microsoft.com/office/drawing/2014/main" id="{AAA8201C-436A-4215-BBE5-1705CFD68B11}"/>
              </a:ext>
            </a:extLst>
          </p:cNvPr>
          <p:cNvGrpSpPr/>
          <p:nvPr/>
        </p:nvGrpSpPr>
        <p:grpSpPr>
          <a:xfrm>
            <a:off x="4101353" y="6121074"/>
            <a:ext cx="1614698" cy="211725"/>
            <a:chOff x="3821452" y="6124342"/>
            <a:chExt cx="1614698" cy="211725"/>
          </a:xfrm>
        </p:grpSpPr>
        <p:sp>
          <p:nvSpPr>
            <p:cNvPr id="672" name="Rectangle 671">
              <a:hlinkClick r:id="rId98" tooltip="Threat model for the Azure IoT reference architecture. "/>
              <a:extLst>
                <a:ext uri="{FF2B5EF4-FFF2-40B4-BE49-F238E27FC236}">
                  <a16:creationId xmlns:a16="http://schemas.microsoft.com/office/drawing/2014/main" id="{85058B16-8C97-4FBE-940B-BDF1EC67352B}"/>
                </a:ext>
              </a:extLst>
            </p:cNvPr>
            <p:cNvSpPr/>
            <p:nvPr/>
          </p:nvSpPr>
          <p:spPr>
            <a:xfrm>
              <a:off x="3821452" y="6124342"/>
              <a:ext cx="1614698" cy="211725"/>
            </a:xfrm>
            <a:prstGeom prst="rect">
              <a:avLst/>
            </a:prstGeom>
            <a:noFill/>
            <a:ln w="14224">
              <a:solidFill>
                <a:schemeClr val="accent4"/>
              </a:solidFill>
            </a:ln>
          </p:spPr>
          <p:txBody>
            <a:bodyPr wrap="square" rIns="45720">
              <a:spAutoFit/>
            </a:bodyPr>
            <a:lstStyle/>
            <a:p>
              <a:pPr marL="114300" marR="0" lvl="0" indent="0" algn="l" defTabSz="914400" rtl="0" eaLnBrk="1" fontAlgn="auto" latinLnBrk="0" hangingPunct="1">
                <a:lnSpc>
                  <a:spcPct val="97000"/>
                </a:lnSpc>
                <a:spcBef>
                  <a:spcPts val="0"/>
                </a:spcBef>
                <a:spcAft>
                  <a:spcPts val="0"/>
                </a:spcAft>
                <a:buClrTx/>
                <a:buSzTx/>
                <a:buFontTx/>
                <a:buNone/>
                <a:tabLst/>
                <a:defRPr/>
              </a:pPr>
              <a:r>
                <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IoT Security Architecture</a:t>
              </a:r>
              <a:endPar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pic>
          <p:nvPicPr>
            <p:cNvPr id="3" name="Graphic 2" descr="Document">
              <a:extLst>
                <a:ext uri="{FF2B5EF4-FFF2-40B4-BE49-F238E27FC236}">
                  <a16:creationId xmlns:a16="http://schemas.microsoft.com/office/drawing/2014/main" id="{77A83CA8-76E5-4FDB-A79D-EC6D28B0C9AC}"/>
                </a:ext>
              </a:extLst>
            </p:cNvPr>
            <p:cNvPicPr>
              <a:picLocks noChangeAspect="1"/>
            </p:cNvPicPr>
            <p:nvPr/>
          </p:nvPicPr>
          <p:blipFill>
            <a:blip r:embed="rId99">
              <a:extLst>
                <a:ext uri="{28A0092B-C50C-407E-A947-70E740481C1C}">
                  <a14:useLocalDpi xmlns:a14="http://schemas.microsoft.com/office/drawing/2010/main" val="0"/>
                </a:ext>
                <a:ext uri="{96DAC541-7B7A-43D3-8B79-37D633B846F1}">
                  <asvg:svgBlip xmlns:asvg="http://schemas.microsoft.com/office/drawing/2016/SVG/main" r:embed="rId100"/>
                </a:ext>
              </a:extLst>
            </a:blip>
            <a:stretch>
              <a:fillRect/>
            </a:stretch>
          </p:blipFill>
          <p:spPr>
            <a:xfrm>
              <a:off x="3844728" y="6160357"/>
              <a:ext cx="146611" cy="146611"/>
            </a:xfrm>
            <a:prstGeom prst="rect">
              <a:avLst/>
            </a:prstGeom>
          </p:spPr>
        </p:pic>
      </p:grpSp>
      <p:grpSp>
        <p:nvGrpSpPr>
          <p:cNvPr id="2" name="Group 1">
            <a:extLst>
              <a:ext uri="{FF2B5EF4-FFF2-40B4-BE49-F238E27FC236}">
                <a16:creationId xmlns:a16="http://schemas.microsoft.com/office/drawing/2014/main" id="{CF9CE92E-161D-4366-A754-11556B414F24}"/>
              </a:ext>
            </a:extLst>
          </p:cNvPr>
          <p:cNvGrpSpPr/>
          <p:nvPr/>
        </p:nvGrpSpPr>
        <p:grpSpPr>
          <a:xfrm>
            <a:off x="4101353" y="5846778"/>
            <a:ext cx="1614698" cy="211725"/>
            <a:chOff x="3821452" y="5850046"/>
            <a:chExt cx="1614698" cy="211725"/>
          </a:xfrm>
        </p:grpSpPr>
        <p:sp>
          <p:nvSpPr>
            <p:cNvPr id="707" name="Rectangle 706">
              <a:hlinkClick r:id="rId101" tooltip="Microsoft contributed significantly to the IoT Security Maturity Model, which enables Internet of Things (IoT) providers to invest in the right level of security mechanisms to meet their requirements. "/>
              <a:extLst>
                <a:ext uri="{FF2B5EF4-FFF2-40B4-BE49-F238E27FC236}">
                  <a16:creationId xmlns:a16="http://schemas.microsoft.com/office/drawing/2014/main" id="{2B85B57C-95D0-4F1D-A6DA-D43910617F90}"/>
                </a:ext>
              </a:extLst>
            </p:cNvPr>
            <p:cNvSpPr/>
            <p:nvPr/>
          </p:nvSpPr>
          <p:spPr>
            <a:xfrm>
              <a:off x="3821452" y="5850046"/>
              <a:ext cx="1614698" cy="211725"/>
            </a:xfrm>
            <a:prstGeom prst="rect">
              <a:avLst/>
            </a:prstGeom>
            <a:noFill/>
            <a:ln w="14224">
              <a:solidFill>
                <a:schemeClr val="accent4"/>
              </a:solidFill>
            </a:ln>
          </p:spPr>
          <p:txBody>
            <a:bodyPr wrap="square" rIns="45720">
              <a:spAutoFit/>
            </a:bodyPr>
            <a:lstStyle/>
            <a:p>
              <a:pPr marL="114300" marR="0" lvl="0" indent="0" algn="l" defTabSz="914400" rtl="0" eaLnBrk="1" fontAlgn="auto" latinLnBrk="0" hangingPunct="1">
                <a:lnSpc>
                  <a:spcPct val="97000"/>
                </a:lnSpc>
                <a:spcBef>
                  <a:spcPts val="0"/>
                </a:spcBef>
                <a:spcAft>
                  <a:spcPts val="0"/>
                </a:spcAft>
                <a:buClrTx/>
                <a:buSzTx/>
                <a:buFontTx/>
                <a:buNone/>
                <a:tabLst/>
                <a:defRPr/>
              </a:pPr>
              <a:r>
                <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IoT Security Maturity Model</a:t>
              </a:r>
            </a:p>
          </p:txBody>
        </p:sp>
        <p:pic>
          <p:nvPicPr>
            <p:cNvPr id="465" name="Graphic 464" descr="Document">
              <a:extLst>
                <a:ext uri="{FF2B5EF4-FFF2-40B4-BE49-F238E27FC236}">
                  <a16:creationId xmlns:a16="http://schemas.microsoft.com/office/drawing/2014/main" id="{625FA750-873F-49CC-A4C2-EA72A4C64125}"/>
                </a:ext>
              </a:extLst>
            </p:cNvPr>
            <p:cNvPicPr>
              <a:picLocks noChangeAspect="1"/>
            </p:cNvPicPr>
            <p:nvPr/>
          </p:nvPicPr>
          <p:blipFill>
            <a:blip r:embed="rId99">
              <a:extLst>
                <a:ext uri="{28A0092B-C50C-407E-A947-70E740481C1C}">
                  <a14:useLocalDpi xmlns:a14="http://schemas.microsoft.com/office/drawing/2010/main" val="0"/>
                </a:ext>
                <a:ext uri="{96DAC541-7B7A-43D3-8B79-37D633B846F1}">
                  <asvg:svgBlip xmlns:asvg="http://schemas.microsoft.com/office/drawing/2016/SVG/main" r:embed="rId100"/>
                </a:ext>
              </a:extLst>
            </a:blip>
            <a:stretch>
              <a:fillRect/>
            </a:stretch>
          </p:blipFill>
          <p:spPr>
            <a:xfrm>
              <a:off x="3848836" y="5879991"/>
              <a:ext cx="146611" cy="146611"/>
            </a:xfrm>
            <a:prstGeom prst="rect">
              <a:avLst/>
            </a:prstGeom>
          </p:spPr>
        </p:pic>
      </p:grpSp>
      <p:pic>
        <p:nvPicPr>
          <p:cNvPr id="552" name="Picture 551">
            <a:extLst>
              <a:ext uri="{FF2B5EF4-FFF2-40B4-BE49-F238E27FC236}">
                <a16:creationId xmlns:a16="http://schemas.microsoft.com/office/drawing/2014/main" id="{733376D1-A1C3-41C8-B2EB-BC20A0B94676}"/>
              </a:ext>
            </a:extLst>
          </p:cNvPr>
          <p:cNvPicPr>
            <a:picLocks noChangeAspect="1"/>
          </p:cNvPicPr>
          <p:nvPr/>
        </p:nvPicPr>
        <p:blipFill>
          <a:blip r:embed="rId82"/>
          <a:stretch>
            <a:fillRect/>
          </a:stretch>
        </p:blipFill>
        <p:spPr>
          <a:xfrm>
            <a:off x="4308765" y="1454331"/>
            <a:ext cx="155187" cy="103458"/>
          </a:xfrm>
          <a:prstGeom prst="rect">
            <a:avLst/>
          </a:prstGeom>
        </p:spPr>
      </p:pic>
      <p:sp>
        <p:nvSpPr>
          <p:cNvPr id="482" name="Rectangle 481">
            <a:hlinkClick r:id="rId102" tooltip="End to end solution to securing new IoT devices with a hardened Linux OS, certified microcontrollers (MCUs), and security service which collectively provide the &quot;Seven Properties of Highly-Secure Devices&quot;"/>
            <a:extLst>
              <a:ext uri="{FF2B5EF4-FFF2-40B4-BE49-F238E27FC236}">
                <a16:creationId xmlns:a16="http://schemas.microsoft.com/office/drawing/2014/main" id="{5132D995-1367-4454-A21A-E03209386998}"/>
              </a:ext>
            </a:extLst>
          </p:cNvPr>
          <p:cNvSpPr/>
          <p:nvPr/>
        </p:nvSpPr>
        <p:spPr>
          <a:xfrm>
            <a:off x="3154581" y="5854485"/>
            <a:ext cx="852881" cy="476718"/>
          </a:xfrm>
          <a:prstGeom prst="rect">
            <a:avLst/>
          </a:prstGeom>
          <a:solidFill>
            <a:schemeClr val="bg1"/>
          </a:solid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91440" rIns="45720" rtlCol="0" anchor="b">
            <a:noAutofit/>
          </a:bodyPr>
          <a:lstStyle/>
          <a:p>
            <a:pPr marL="0" marR="0" lvl="0" indent="0" algn="ctr" defTabSz="914400" rtl="0" eaLnBrk="1" fontAlgn="auto" latinLnBrk="0" hangingPunct="1">
              <a:lnSpc>
                <a:spcPct val="97000"/>
              </a:lnSpc>
              <a:spcBef>
                <a:spcPts val="0"/>
              </a:spcBef>
              <a:spcAft>
                <a:spcPts val="0"/>
              </a:spcAft>
              <a:buClrTx/>
              <a:buSzTx/>
              <a:buFontTx/>
              <a:buNone/>
              <a:tabLst/>
              <a:defRPr/>
            </a:pPr>
            <a:r>
              <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Sphere</a:t>
            </a:r>
          </a:p>
        </p:txBody>
      </p:sp>
      <p:pic>
        <p:nvPicPr>
          <p:cNvPr id="19" name="Picture 18" descr="A close up of a logo&#10;&#10;Description generated with very high confidence">
            <a:extLst>
              <a:ext uri="{FF2B5EF4-FFF2-40B4-BE49-F238E27FC236}">
                <a16:creationId xmlns:a16="http://schemas.microsoft.com/office/drawing/2014/main" id="{5D8E06AE-CB14-40C7-AD0A-5937E765D86F}"/>
              </a:ext>
            </a:extLst>
          </p:cNvPr>
          <p:cNvPicPr>
            <a:picLocks noChangeAspect="1"/>
          </p:cNvPicPr>
          <p:nvPr/>
        </p:nvPicPr>
        <p:blipFill>
          <a:blip r:embed="rId103">
            <a:extLst>
              <a:ext uri="{28A0092B-C50C-407E-A947-70E740481C1C}">
                <a14:useLocalDpi xmlns:a14="http://schemas.microsoft.com/office/drawing/2010/main" val="0"/>
              </a:ext>
            </a:extLst>
          </a:blip>
          <a:stretch>
            <a:fillRect/>
          </a:stretch>
        </p:blipFill>
        <p:spPr>
          <a:xfrm>
            <a:off x="3358235" y="5883383"/>
            <a:ext cx="411994" cy="271762"/>
          </a:xfrm>
          <a:prstGeom prst="rect">
            <a:avLst/>
          </a:prstGeom>
        </p:spPr>
      </p:pic>
      <p:sp>
        <p:nvSpPr>
          <p:cNvPr id="553" name="IoT">
            <a:extLst>
              <a:ext uri="{FF2B5EF4-FFF2-40B4-BE49-F238E27FC236}">
                <a16:creationId xmlns:a16="http://schemas.microsoft.com/office/drawing/2014/main" id="{A590417D-DD59-4D57-8984-6587158FF907}"/>
              </a:ext>
            </a:extLst>
          </p:cNvPr>
          <p:cNvSpPr>
            <a:spLocks noChangeAspect="1" noEditPoints="1"/>
          </p:cNvSpPr>
          <p:nvPr/>
        </p:nvSpPr>
        <p:spPr bwMode="auto">
          <a:xfrm>
            <a:off x="2347820" y="5549533"/>
            <a:ext cx="184761" cy="185056"/>
          </a:xfrm>
          <a:custGeom>
            <a:avLst/>
            <a:gdLst>
              <a:gd name="T0" fmla="*/ 235 w 352"/>
              <a:gd name="T1" fmla="*/ 176 h 352"/>
              <a:gd name="T2" fmla="*/ 176 w 352"/>
              <a:gd name="T3" fmla="*/ 235 h 352"/>
              <a:gd name="T4" fmla="*/ 117 w 352"/>
              <a:gd name="T5" fmla="*/ 176 h 352"/>
              <a:gd name="T6" fmla="*/ 176 w 352"/>
              <a:gd name="T7" fmla="*/ 117 h 352"/>
              <a:gd name="T8" fmla="*/ 235 w 352"/>
              <a:gd name="T9" fmla="*/ 176 h 352"/>
              <a:gd name="T10" fmla="*/ 270 w 352"/>
              <a:gd name="T11" fmla="*/ 0 h 352"/>
              <a:gd name="T12" fmla="*/ 235 w 352"/>
              <a:gd name="T13" fmla="*/ 35 h 352"/>
              <a:gd name="T14" fmla="*/ 270 w 352"/>
              <a:gd name="T15" fmla="*/ 70 h 352"/>
              <a:gd name="T16" fmla="*/ 305 w 352"/>
              <a:gd name="T17" fmla="*/ 35 h 352"/>
              <a:gd name="T18" fmla="*/ 270 w 352"/>
              <a:gd name="T19" fmla="*/ 0 h 352"/>
              <a:gd name="T20" fmla="*/ 82 w 352"/>
              <a:gd name="T21" fmla="*/ 23 h 352"/>
              <a:gd name="T22" fmla="*/ 47 w 352"/>
              <a:gd name="T23" fmla="*/ 59 h 352"/>
              <a:gd name="T24" fmla="*/ 82 w 352"/>
              <a:gd name="T25" fmla="*/ 94 h 352"/>
              <a:gd name="T26" fmla="*/ 117 w 352"/>
              <a:gd name="T27" fmla="*/ 59 h 352"/>
              <a:gd name="T28" fmla="*/ 82 w 352"/>
              <a:gd name="T29" fmla="*/ 23 h 352"/>
              <a:gd name="T30" fmla="*/ 35 w 352"/>
              <a:gd name="T31" fmla="*/ 211 h 352"/>
              <a:gd name="T32" fmla="*/ 0 w 352"/>
              <a:gd name="T33" fmla="*/ 246 h 352"/>
              <a:gd name="T34" fmla="*/ 35 w 352"/>
              <a:gd name="T35" fmla="*/ 282 h 352"/>
              <a:gd name="T36" fmla="*/ 70 w 352"/>
              <a:gd name="T37" fmla="*/ 246 h 352"/>
              <a:gd name="T38" fmla="*/ 35 w 352"/>
              <a:gd name="T39" fmla="*/ 211 h 352"/>
              <a:gd name="T40" fmla="*/ 223 w 352"/>
              <a:gd name="T41" fmla="*/ 282 h 352"/>
              <a:gd name="T42" fmla="*/ 188 w 352"/>
              <a:gd name="T43" fmla="*/ 317 h 352"/>
              <a:gd name="T44" fmla="*/ 223 w 352"/>
              <a:gd name="T45" fmla="*/ 352 h 352"/>
              <a:gd name="T46" fmla="*/ 258 w 352"/>
              <a:gd name="T47" fmla="*/ 317 h 352"/>
              <a:gd name="T48" fmla="*/ 223 w 352"/>
              <a:gd name="T49" fmla="*/ 282 h 352"/>
              <a:gd name="T50" fmla="*/ 317 w 352"/>
              <a:gd name="T51" fmla="*/ 164 h 352"/>
              <a:gd name="T52" fmla="*/ 282 w 352"/>
              <a:gd name="T53" fmla="*/ 199 h 352"/>
              <a:gd name="T54" fmla="*/ 317 w 352"/>
              <a:gd name="T55" fmla="*/ 235 h 352"/>
              <a:gd name="T56" fmla="*/ 352 w 352"/>
              <a:gd name="T57" fmla="*/ 199 h 352"/>
              <a:gd name="T58" fmla="*/ 317 w 352"/>
              <a:gd name="T59" fmla="*/ 164 h 352"/>
              <a:gd name="T60" fmla="*/ 250 w 352"/>
              <a:gd name="T61" fmla="*/ 64 h 352"/>
              <a:gd name="T62" fmla="*/ 209 w 352"/>
              <a:gd name="T63" fmla="*/ 127 h 352"/>
              <a:gd name="T64" fmla="*/ 139 w 352"/>
              <a:gd name="T65" fmla="*/ 130 h 352"/>
              <a:gd name="T66" fmla="*/ 104 w 352"/>
              <a:gd name="T67" fmla="*/ 86 h 352"/>
              <a:gd name="T68" fmla="*/ 67 w 352"/>
              <a:gd name="T69" fmla="*/ 231 h 352"/>
              <a:gd name="T70" fmla="*/ 124 w 352"/>
              <a:gd name="T71" fmla="*/ 202 h 352"/>
              <a:gd name="T72" fmla="*/ 212 w 352"/>
              <a:gd name="T73" fmla="*/ 283 h 352"/>
              <a:gd name="T74" fmla="*/ 195 w 352"/>
              <a:gd name="T75" fmla="*/ 232 h 352"/>
              <a:gd name="T76" fmla="*/ 234 w 352"/>
              <a:gd name="T77" fmla="*/ 186 h 352"/>
              <a:gd name="T78" fmla="*/ 282 w 352"/>
              <a:gd name="T79" fmla="*/ 194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2" h="352">
                <a:moveTo>
                  <a:pt x="235" y="176"/>
                </a:moveTo>
                <a:cubicBezTo>
                  <a:pt x="235" y="208"/>
                  <a:pt x="208" y="235"/>
                  <a:pt x="176" y="235"/>
                </a:cubicBezTo>
                <a:cubicBezTo>
                  <a:pt x="144" y="235"/>
                  <a:pt x="117" y="208"/>
                  <a:pt x="117" y="176"/>
                </a:cubicBezTo>
                <a:cubicBezTo>
                  <a:pt x="117" y="144"/>
                  <a:pt x="144" y="117"/>
                  <a:pt x="176" y="117"/>
                </a:cubicBezTo>
                <a:cubicBezTo>
                  <a:pt x="208" y="117"/>
                  <a:pt x="235" y="144"/>
                  <a:pt x="235" y="176"/>
                </a:cubicBezTo>
                <a:close/>
                <a:moveTo>
                  <a:pt x="270" y="0"/>
                </a:moveTo>
                <a:cubicBezTo>
                  <a:pt x="250" y="0"/>
                  <a:pt x="235" y="16"/>
                  <a:pt x="235" y="35"/>
                </a:cubicBezTo>
                <a:cubicBezTo>
                  <a:pt x="235" y="55"/>
                  <a:pt x="250" y="70"/>
                  <a:pt x="270" y="70"/>
                </a:cubicBezTo>
                <a:cubicBezTo>
                  <a:pt x="289" y="70"/>
                  <a:pt x="305" y="55"/>
                  <a:pt x="305" y="35"/>
                </a:cubicBezTo>
                <a:cubicBezTo>
                  <a:pt x="305" y="16"/>
                  <a:pt x="289" y="0"/>
                  <a:pt x="270" y="0"/>
                </a:cubicBezTo>
                <a:close/>
                <a:moveTo>
                  <a:pt x="82" y="23"/>
                </a:moveTo>
                <a:cubicBezTo>
                  <a:pt x="63" y="23"/>
                  <a:pt x="47" y="39"/>
                  <a:pt x="47" y="59"/>
                </a:cubicBezTo>
                <a:cubicBezTo>
                  <a:pt x="47" y="78"/>
                  <a:pt x="63" y="94"/>
                  <a:pt x="82" y="94"/>
                </a:cubicBezTo>
                <a:cubicBezTo>
                  <a:pt x="102" y="94"/>
                  <a:pt x="117" y="78"/>
                  <a:pt x="117" y="59"/>
                </a:cubicBezTo>
                <a:cubicBezTo>
                  <a:pt x="117" y="39"/>
                  <a:pt x="102" y="23"/>
                  <a:pt x="82" y="23"/>
                </a:cubicBezTo>
                <a:close/>
                <a:moveTo>
                  <a:pt x="35" y="211"/>
                </a:moveTo>
                <a:cubicBezTo>
                  <a:pt x="16" y="211"/>
                  <a:pt x="0" y="227"/>
                  <a:pt x="0" y="246"/>
                </a:cubicBezTo>
                <a:cubicBezTo>
                  <a:pt x="0" y="266"/>
                  <a:pt x="16" y="282"/>
                  <a:pt x="35" y="282"/>
                </a:cubicBezTo>
                <a:cubicBezTo>
                  <a:pt x="55" y="282"/>
                  <a:pt x="70" y="266"/>
                  <a:pt x="70" y="246"/>
                </a:cubicBezTo>
                <a:cubicBezTo>
                  <a:pt x="70" y="227"/>
                  <a:pt x="55" y="211"/>
                  <a:pt x="35" y="211"/>
                </a:cubicBezTo>
                <a:close/>
                <a:moveTo>
                  <a:pt x="223" y="282"/>
                </a:moveTo>
                <a:cubicBezTo>
                  <a:pt x="203" y="282"/>
                  <a:pt x="188" y="297"/>
                  <a:pt x="188" y="317"/>
                </a:cubicBezTo>
                <a:cubicBezTo>
                  <a:pt x="188" y="336"/>
                  <a:pt x="203" y="352"/>
                  <a:pt x="223" y="352"/>
                </a:cubicBezTo>
                <a:cubicBezTo>
                  <a:pt x="242" y="352"/>
                  <a:pt x="258" y="336"/>
                  <a:pt x="258" y="317"/>
                </a:cubicBezTo>
                <a:cubicBezTo>
                  <a:pt x="258" y="297"/>
                  <a:pt x="242" y="282"/>
                  <a:pt x="223" y="282"/>
                </a:cubicBezTo>
                <a:close/>
                <a:moveTo>
                  <a:pt x="317" y="164"/>
                </a:moveTo>
                <a:cubicBezTo>
                  <a:pt x="297" y="164"/>
                  <a:pt x="282" y="180"/>
                  <a:pt x="282" y="199"/>
                </a:cubicBezTo>
                <a:cubicBezTo>
                  <a:pt x="282" y="219"/>
                  <a:pt x="297" y="235"/>
                  <a:pt x="317" y="235"/>
                </a:cubicBezTo>
                <a:cubicBezTo>
                  <a:pt x="336" y="235"/>
                  <a:pt x="352" y="219"/>
                  <a:pt x="352" y="199"/>
                </a:cubicBezTo>
                <a:cubicBezTo>
                  <a:pt x="352" y="180"/>
                  <a:pt x="336" y="164"/>
                  <a:pt x="317" y="164"/>
                </a:cubicBezTo>
                <a:close/>
                <a:moveTo>
                  <a:pt x="250" y="64"/>
                </a:moveTo>
                <a:cubicBezTo>
                  <a:pt x="209" y="127"/>
                  <a:pt x="209" y="127"/>
                  <a:pt x="209" y="127"/>
                </a:cubicBezTo>
                <a:moveTo>
                  <a:pt x="139" y="130"/>
                </a:moveTo>
                <a:cubicBezTo>
                  <a:pt x="104" y="86"/>
                  <a:pt x="104" y="86"/>
                  <a:pt x="104" y="86"/>
                </a:cubicBezTo>
                <a:moveTo>
                  <a:pt x="67" y="231"/>
                </a:moveTo>
                <a:cubicBezTo>
                  <a:pt x="124" y="202"/>
                  <a:pt x="124" y="202"/>
                  <a:pt x="124" y="202"/>
                </a:cubicBezTo>
                <a:moveTo>
                  <a:pt x="212" y="283"/>
                </a:moveTo>
                <a:cubicBezTo>
                  <a:pt x="195" y="232"/>
                  <a:pt x="195" y="232"/>
                  <a:pt x="195" y="232"/>
                </a:cubicBezTo>
                <a:moveTo>
                  <a:pt x="234" y="186"/>
                </a:moveTo>
                <a:cubicBezTo>
                  <a:pt x="282" y="194"/>
                  <a:pt x="282" y="194"/>
                  <a:pt x="282" y="194"/>
                </a:cubicBezTo>
              </a:path>
            </a:pathLst>
          </a:custGeom>
          <a:noFill/>
          <a:ln w="14224" cap="sq">
            <a:solidFill>
              <a:schemeClr val="bg1"/>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29" name="Rectangle 628">
            <a:hlinkClick r:id="rId28" tooltip="HYOK is an information protection feature designed to meet complex regulation and compliance policies. HYOK allows users to classify documents that are backed by either Azure RMS or an on-premises RMS services where you hold your own key. "/>
            <a:extLst>
              <a:ext uri="{FF2B5EF4-FFF2-40B4-BE49-F238E27FC236}">
                <a16:creationId xmlns:a16="http://schemas.microsoft.com/office/drawing/2014/main" id="{2E6CEE05-2201-4A3C-9D7B-1970B43F4F10}"/>
              </a:ext>
            </a:extLst>
          </p:cNvPr>
          <p:cNvSpPr/>
          <p:nvPr/>
        </p:nvSpPr>
        <p:spPr>
          <a:xfrm>
            <a:off x="8770824" y="4249779"/>
            <a:ext cx="1195104" cy="172046"/>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noAutofit/>
          </a:bodyPr>
          <a:lstStyle/>
          <a:p>
            <a:pPr marL="0" marR="0" lvl="0" indent="0" algn="l" defTabSz="914400" rtl="0" eaLnBrk="1" fontAlgn="auto" latinLnBrk="0" hangingPunct="1">
              <a:lnSpc>
                <a:spcPct val="100000"/>
              </a:lnSpc>
              <a:spcBef>
                <a:spcPts val="0"/>
              </a:spcBef>
              <a:spcAft>
                <a:spcPts val="200"/>
              </a:spcAft>
              <a:buClrTx/>
              <a:buSzTx/>
              <a:buFontTx/>
              <a:buNone/>
              <a:tabLst/>
              <a:defRPr/>
            </a:pPr>
            <a:r>
              <a:rPr kumimoji="0" lang="en-US" sz="9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AIP Scanner</a:t>
            </a:r>
          </a:p>
        </p:txBody>
      </p:sp>
      <p:sp>
        <p:nvSpPr>
          <p:cNvPr id="480" name="Freeform 27">
            <a:extLst>
              <a:ext uri="{FF2B5EF4-FFF2-40B4-BE49-F238E27FC236}">
                <a16:creationId xmlns:a16="http://schemas.microsoft.com/office/drawing/2014/main" id="{E2FE455C-513A-4DC1-9436-A1EF0DAD7F67}"/>
              </a:ext>
            </a:extLst>
          </p:cNvPr>
          <p:cNvSpPr>
            <a:spLocks/>
          </p:cNvSpPr>
          <p:nvPr/>
        </p:nvSpPr>
        <p:spPr bwMode="auto">
          <a:xfrm>
            <a:off x="1589667" y="4312946"/>
            <a:ext cx="68905" cy="65866"/>
          </a:xfrm>
          <a:custGeom>
            <a:avLst/>
            <a:gdLst>
              <a:gd name="T0" fmla="*/ 662 w 682"/>
              <a:gd name="T1" fmla="*/ 87 h 643"/>
              <a:gd name="T2" fmla="*/ 499 w 682"/>
              <a:gd name="T3" fmla="*/ 2 h 643"/>
              <a:gd name="T4" fmla="*/ 424 w 682"/>
              <a:gd name="T5" fmla="*/ 16 h 643"/>
              <a:gd name="T6" fmla="*/ 345 w 682"/>
              <a:gd name="T7" fmla="*/ 41 h 643"/>
              <a:gd name="T8" fmla="*/ 286 w 682"/>
              <a:gd name="T9" fmla="*/ 22 h 643"/>
              <a:gd name="T10" fmla="*/ 201 w 682"/>
              <a:gd name="T11" fmla="*/ 4 h 643"/>
              <a:gd name="T12" fmla="*/ 82 w 682"/>
              <a:gd name="T13" fmla="*/ 53 h 643"/>
              <a:gd name="T14" fmla="*/ 0 w 682"/>
              <a:gd name="T15" fmla="*/ 261 h 643"/>
              <a:gd name="T16" fmla="*/ 58 w 682"/>
              <a:gd name="T17" fmla="*/ 484 h 643"/>
              <a:gd name="T18" fmla="*/ 143 w 682"/>
              <a:gd name="T19" fmla="*/ 603 h 643"/>
              <a:gd name="T20" fmla="*/ 209 w 682"/>
              <a:gd name="T21" fmla="*/ 639 h 643"/>
              <a:gd name="T22" fmla="*/ 258 w 682"/>
              <a:gd name="T23" fmla="*/ 634 h 643"/>
              <a:gd name="T24" fmla="*/ 321 w 682"/>
              <a:gd name="T25" fmla="*/ 609 h 643"/>
              <a:gd name="T26" fmla="*/ 406 w 682"/>
              <a:gd name="T27" fmla="*/ 612 h 643"/>
              <a:gd name="T28" fmla="*/ 492 w 682"/>
              <a:gd name="T29" fmla="*/ 640 h 643"/>
              <a:gd name="T30" fmla="*/ 609 w 682"/>
              <a:gd name="T31" fmla="*/ 560 h 643"/>
              <a:gd name="T32" fmla="*/ 671 w 682"/>
              <a:gd name="T33" fmla="*/ 452 h 643"/>
              <a:gd name="T34" fmla="*/ 682 w 682"/>
              <a:gd name="T35" fmla="*/ 414 h 643"/>
              <a:gd name="T36" fmla="*/ 631 w 682"/>
              <a:gd name="T37" fmla="*/ 382 h 643"/>
              <a:gd name="T38" fmla="*/ 572 w 682"/>
              <a:gd name="T39" fmla="*/ 274 h 643"/>
              <a:gd name="T40" fmla="*/ 599 w 682"/>
              <a:gd name="T41" fmla="*/ 147 h 643"/>
              <a:gd name="T42" fmla="*/ 662 w 682"/>
              <a:gd name="T43" fmla="*/ 87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2" h="643">
                <a:moveTo>
                  <a:pt x="662" y="87"/>
                </a:moveTo>
                <a:cubicBezTo>
                  <a:pt x="662" y="87"/>
                  <a:pt x="614" y="2"/>
                  <a:pt x="499" y="2"/>
                </a:cubicBezTo>
                <a:cubicBezTo>
                  <a:pt x="499" y="2"/>
                  <a:pt x="469" y="0"/>
                  <a:pt x="424" y="16"/>
                </a:cubicBezTo>
                <a:cubicBezTo>
                  <a:pt x="379" y="32"/>
                  <a:pt x="367" y="41"/>
                  <a:pt x="345" y="41"/>
                </a:cubicBezTo>
                <a:cubicBezTo>
                  <a:pt x="345" y="41"/>
                  <a:pt x="315" y="36"/>
                  <a:pt x="286" y="22"/>
                </a:cubicBezTo>
                <a:cubicBezTo>
                  <a:pt x="257" y="9"/>
                  <a:pt x="226" y="4"/>
                  <a:pt x="201" y="4"/>
                </a:cubicBezTo>
                <a:cubicBezTo>
                  <a:pt x="176" y="4"/>
                  <a:pt x="121" y="20"/>
                  <a:pt x="82" y="53"/>
                </a:cubicBezTo>
                <a:cubicBezTo>
                  <a:pt x="41" y="88"/>
                  <a:pt x="0" y="152"/>
                  <a:pt x="0" y="261"/>
                </a:cubicBezTo>
                <a:cubicBezTo>
                  <a:pt x="0" y="370"/>
                  <a:pt x="55" y="479"/>
                  <a:pt x="58" y="484"/>
                </a:cubicBezTo>
                <a:cubicBezTo>
                  <a:pt x="60" y="488"/>
                  <a:pt x="120" y="584"/>
                  <a:pt x="143" y="603"/>
                </a:cubicBezTo>
                <a:cubicBezTo>
                  <a:pt x="167" y="623"/>
                  <a:pt x="185" y="638"/>
                  <a:pt x="209" y="639"/>
                </a:cubicBezTo>
                <a:cubicBezTo>
                  <a:pt x="232" y="640"/>
                  <a:pt x="245" y="638"/>
                  <a:pt x="258" y="634"/>
                </a:cubicBezTo>
                <a:cubicBezTo>
                  <a:pt x="270" y="629"/>
                  <a:pt x="305" y="611"/>
                  <a:pt x="321" y="609"/>
                </a:cubicBezTo>
                <a:cubicBezTo>
                  <a:pt x="337" y="608"/>
                  <a:pt x="362" y="598"/>
                  <a:pt x="406" y="612"/>
                </a:cubicBezTo>
                <a:cubicBezTo>
                  <a:pt x="450" y="626"/>
                  <a:pt x="464" y="643"/>
                  <a:pt x="492" y="640"/>
                </a:cubicBezTo>
                <a:cubicBezTo>
                  <a:pt x="520" y="636"/>
                  <a:pt x="557" y="635"/>
                  <a:pt x="609" y="560"/>
                </a:cubicBezTo>
                <a:cubicBezTo>
                  <a:pt x="626" y="536"/>
                  <a:pt x="669" y="463"/>
                  <a:pt x="671" y="452"/>
                </a:cubicBezTo>
                <a:cubicBezTo>
                  <a:pt x="673" y="441"/>
                  <a:pt x="682" y="427"/>
                  <a:pt x="682" y="414"/>
                </a:cubicBezTo>
                <a:cubicBezTo>
                  <a:pt x="682" y="414"/>
                  <a:pt x="642" y="394"/>
                  <a:pt x="631" y="382"/>
                </a:cubicBezTo>
                <a:cubicBezTo>
                  <a:pt x="615" y="364"/>
                  <a:pt x="584" y="338"/>
                  <a:pt x="572" y="274"/>
                </a:cubicBezTo>
                <a:cubicBezTo>
                  <a:pt x="561" y="211"/>
                  <a:pt x="592" y="155"/>
                  <a:pt x="599" y="147"/>
                </a:cubicBezTo>
                <a:cubicBezTo>
                  <a:pt x="606" y="139"/>
                  <a:pt x="641" y="96"/>
                  <a:pt x="662" y="8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pic>
        <p:nvPicPr>
          <p:cNvPr id="608" name="Picture 607">
            <a:extLst>
              <a:ext uri="{FF2B5EF4-FFF2-40B4-BE49-F238E27FC236}">
                <a16:creationId xmlns:a16="http://schemas.microsoft.com/office/drawing/2014/main" id="{B77B379C-6D23-401B-AC4F-0077ED3B9F0A}"/>
              </a:ext>
            </a:extLst>
          </p:cNvPr>
          <p:cNvPicPr>
            <a:picLocks noChangeAspect="1"/>
          </p:cNvPicPr>
          <p:nvPr/>
        </p:nvPicPr>
        <p:blipFill rotWithShape="1">
          <a:blip r:embed="rId63" cstate="print">
            <a:duotone>
              <a:schemeClr val="accent1">
                <a:shade val="45000"/>
                <a:satMod val="135000"/>
              </a:schemeClr>
              <a:prstClr val="white"/>
            </a:duotone>
            <a:extLst>
              <a:ext uri="{28A0092B-C50C-407E-A947-70E740481C1C}">
                <a14:useLocalDpi xmlns:a14="http://schemas.microsoft.com/office/drawing/2010/main" val="0"/>
              </a:ext>
            </a:extLst>
          </a:blip>
          <a:srcRect l="-2"/>
          <a:stretch/>
        </p:blipFill>
        <p:spPr>
          <a:xfrm>
            <a:off x="1557155" y="5090968"/>
            <a:ext cx="138191" cy="105225"/>
          </a:xfrm>
          <a:prstGeom prst="rect">
            <a:avLst/>
          </a:prstGeom>
        </p:spPr>
      </p:pic>
      <p:grpSp>
        <p:nvGrpSpPr>
          <p:cNvPr id="640" name="Group 639">
            <a:extLst>
              <a:ext uri="{FF2B5EF4-FFF2-40B4-BE49-F238E27FC236}">
                <a16:creationId xmlns:a16="http://schemas.microsoft.com/office/drawing/2014/main" id="{35078F10-A19D-4FF2-8AC7-11A69C5B8372}"/>
              </a:ext>
            </a:extLst>
          </p:cNvPr>
          <p:cNvGrpSpPr/>
          <p:nvPr/>
        </p:nvGrpSpPr>
        <p:grpSpPr>
          <a:xfrm>
            <a:off x="1438909" y="5063473"/>
            <a:ext cx="116598" cy="222844"/>
            <a:chOff x="2136298" y="4226790"/>
            <a:chExt cx="196678" cy="375893"/>
          </a:xfrm>
        </p:grpSpPr>
        <p:sp>
          <p:nvSpPr>
            <p:cNvPr id="678" name="Rectangle 677">
              <a:extLst>
                <a:ext uri="{FF2B5EF4-FFF2-40B4-BE49-F238E27FC236}">
                  <a16:creationId xmlns:a16="http://schemas.microsoft.com/office/drawing/2014/main" id="{425B0550-A193-4E59-9B93-4D478F4B5977}"/>
                </a:ext>
              </a:extLst>
            </p:cNvPr>
            <p:cNvSpPr/>
            <p:nvPr/>
          </p:nvSpPr>
          <p:spPr bwMode="auto">
            <a:xfrm>
              <a:off x="2138191" y="4226790"/>
              <a:ext cx="194785" cy="375893"/>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83" name="server">
              <a:extLst>
                <a:ext uri="{FF2B5EF4-FFF2-40B4-BE49-F238E27FC236}">
                  <a16:creationId xmlns:a16="http://schemas.microsoft.com/office/drawing/2014/main" id="{AB8F5D7B-0D15-4662-96A1-CCF2D2750A28}"/>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641" name="Oval 640">
            <a:extLst>
              <a:ext uri="{FF2B5EF4-FFF2-40B4-BE49-F238E27FC236}">
                <a16:creationId xmlns:a16="http://schemas.microsoft.com/office/drawing/2014/main" id="{525742A0-6393-40EF-9FEF-A9D1E9029548}"/>
              </a:ext>
            </a:extLst>
          </p:cNvPr>
          <p:cNvSpPr/>
          <p:nvPr/>
        </p:nvSpPr>
        <p:spPr bwMode="auto">
          <a:xfrm>
            <a:off x="1494274" y="5169606"/>
            <a:ext cx="142508" cy="14250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44" name="Picture 643">
            <a:extLst>
              <a:ext uri="{FF2B5EF4-FFF2-40B4-BE49-F238E27FC236}">
                <a16:creationId xmlns:a16="http://schemas.microsoft.com/office/drawing/2014/main" id="{459E81B9-6178-45FA-ADC0-B8DF61655047}"/>
              </a:ext>
            </a:extLst>
          </p:cNvPr>
          <p:cNvPicPr>
            <a:picLocks noChangeAspect="1"/>
          </p:cNvPicPr>
          <p:nvPr/>
        </p:nvPicPr>
        <p:blipFill rotWithShape="1">
          <a:blip r:embed="rId64" cstate="email">
            <a:extLst>
              <a:ext uri="{28A0092B-C50C-407E-A947-70E740481C1C}">
                <a14:useLocalDpi xmlns:a14="http://schemas.microsoft.com/office/drawing/2010/main"/>
              </a:ext>
            </a:extLst>
          </a:blip>
          <a:srcRect r="83295"/>
          <a:stretch/>
        </p:blipFill>
        <p:spPr>
          <a:xfrm>
            <a:off x="1619370" y="5196088"/>
            <a:ext cx="100469" cy="87602"/>
          </a:xfrm>
          <a:prstGeom prst="rect">
            <a:avLst/>
          </a:prstGeom>
        </p:spPr>
      </p:pic>
      <p:grpSp>
        <p:nvGrpSpPr>
          <p:cNvPr id="684" name="Group 683">
            <a:extLst>
              <a:ext uri="{FF2B5EF4-FFF2-40B4-BE49-F238E27FC236}">
                <a16:creationId xmlns:a16="http://schemas.microsoft.com/office/drawing/2014/main" id="{3DC93161-6070-4CBF-B652-C61C7A2AE49A}"/>
              </a:ext>
            </a:extLst>
          </p:cNvPr>
          <p:cNvGrpSpPr/>
          <p:nvPr/>
        </p:nvGrpSpPr>
        <p:grpSpPr>
          <a:xfrm>
            <a:off x="683072" y="5132836"/>
            <a:ext cx="204812" cy="156967"/>
            <a:chOff x="7398246" y="1610486"/>
            <a:chExt cx="498447" cy="382007"/>
          </a:xfrm>
        </p:grpSpPr>
        <p:sp>
          <p:nvSpPr>
            <p:cNvPr id="685" name="monitor">
              <a:extLst>
                <a:ext uri="{FF2B5EF4-FFF2-40B4-BE49-F238E27FC236}">
                  <a16:creationId xmlns:a16="http://schemas.microsoft.com/office/drawing/2014/main" id="{EA6050EE-92F8-412C-92D0-E4C2D0495B9E}"/>
                </a:ext>
              </a:extLst>
            </p:cNvPr>
            <p:cNvSpPr>
              <a:spLocks noChangeAspect="1" noEditPoints="1"/>
            </p:cNvSpPr>
            <p:nvPr/>
          </p:nvSpPr>
          <p:spPr bwMode="auto">
            <a:xfrm>
              <a:off x="7398246" y="1610486"/>
              <a:ext cx="498447" cy="382007"/>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86" name="Rectangle 685">
              <a:extLst>
                <a:ext uri="{FF2B5EF4-FFF2-40B4-BE49-F238E27FC236}">
                  <a16:creationId xmlns:a16="http://schemas.microsoft.com/office/drawing/2014/main" id="{05F02F65-19CD-4E84-BC3C-F2758D8C5304}"/>
                </a:ext>
              </a:extLst>
            </p:cNvPr>
            <p:cNvSpPr/>
            <p:nvPr/>
          </p:nvSpPr>
          <p:spPr bwMode="auto">
            <a:xfrm>
              <a:off x="7398246" y="1610486"/>
              <a:ext cx="498447" cy="30271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89" name="Group 11">
              <a:extLst>
                <a:ext uri="{FF2B5EF4-FFF2-40B4-BE49-F238E27FC236}">
                  <a16:creationId xmlns:a16="http://schemas.microsoft.com/office/drawing/2014/main" id="{15E5AD20-8BB0-4946-8221-3C2CC6F80D68}"/>
                </a:ext>
              </a:extLst>
            </p:cNvPr>
            <p:cNvGrpSpPr>
              <a:grpSpLocks noChangeAspect="1"/>
            </p:cNvGrpSpPr>
            <p:nvPr/>
          </p:nvGrpSpPr>
          <p:grpSpPr bwMode="auto">
            <a:xfrm>
              <a:off x="7581678" y="1714920"/>
              <a:ext cx="111860" cy="111860"/>
              <a:chOff x="5664" y="1835"/>
              <a:chExt cx="73" cy="73"/>
            </a:xfrm>
            <a:solidFill>
              <a:schemeClr val="bg1"/>
            </a:solidFill>
          </p:grpSpPr>
          <p:sp>
            <p:nvSpPr>
              <p:cNvPr id="696" name="Freeform 12">
                <a:extLst>
                  <a:ext uri="{FF2B5EF4-FFF2-40B4-BE49-F238E27FC236}">
                    <a16:creationId xmlns:a16="http://schemas.microsoft.com/office/drawing/2014/main" id="{2712D31A-D41B-4E7F-B095-E68EA9BDD89A}"/>
                  </a:ext>
                </a:extLst>
              </p:cNvPr>
              <p:cNvSpPr>
                <a:spLocks/>
              </p:cNvSpPr>
              <p:nvPr/>
            </p:nvSpPr>
            <p:spPr bwMode="auto">
              <a:xfrm>
                <a:off x="5696" y="1835"/>
                <a:ext cx="41" cy="35"/>
              </a:xfrm>
              <a:custGeom>
                <a:avLst/>
                <a:gdLst>
                  <a:gd name="T0" fmla="*/ 41 w 41"/>
                  <a:gd name="T1" fmla="*/ 35 h 35"/>
                  <a:gd name="T2" fmla="*/ 41 w 41"/>
                  <a:gd name="T3" fmla="*/ 0 h 35"/>
                  <a:gd name="T4" fmla="*/ 0 w 41"/>
                  <a:gd name="T5" fmla="*/ 6 h 35"/>
                  <a:gd name="T6" fmla="*/ 0 w 41"/>
                  <a:gd name="T7" fmla="*/ 35 h 35"/>
                  <a:gd name="T8" fmla="*/ 41 w 41"/>
                  <a:gd name="T9" fmla="*/ 35 h 35"/>
                </a:gdLst>
                <a:ahLst/>
                <a:cxnLst>
                  <a:cxn ang="0">
                    <a:pos x="T0" y="T1"/>
                  </a:cxn>
                  <a:cxn ang="0">
                    <a:pos x="T2" y="T3"/>
                  </a:cxn>
                  <a:cxn ang="0">
                    <a:pos x="T4" y="T5"/>
                  </a:cxn>
                  <a:cxn ang="0">
                    <a:pos x="T6" y="T7"/>
                  </a:cxn>
                  <a:cxn ang="0">
                    <a:pos x="T8" y="T9"/>
                  </a:cxn>
                </a:cxnLst>
                <a:rect l="0" t="0" r="r" b="b"/>
                <a:pathLst>
                  <a:path w="41" h="35">
                    <a:moveTo>
                      <a:pt x="41" y="35"/>
                    </a:moveTo>
                    <a:lnTo>
                      <a:pt x="41" y="0"/>
                    </a:lnTo>
                    <a:lnTo>
                      <a:pt x="0" y="6"/>
                    </a:lnTo>
                    <a:lnTo>
                      <a:pt x="0" y="35"/>
                    </a:lnTo>
                    <a:lnTo>
                      <a:pt x="41"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97" name="Freeform 13">
                <a:extLst>
                  <a:ext uri="{FF2B5EF4-FFF2-40B4-BE49-F238E27FC236}">
                    <a16:creationId xmlns:a16="http://schemas.microsoft.com/office/drawing/2014/main" id="{B43C77DF-51FD-4004-949A-4428CBCFA3C5}"/>
                  </a:ext>
                </a:extLst>
              </p:cNvPr>
              <p:cNvSpPr>
                <a:spLocks/>
              </p:cNvSpPr>
              <p:nvPr/>
            </p:nvSpPr>
            <p:spPr bwMode="auto">
              <a:xfrm>
                <a:off x="5664" y="1841"/>
                <a:ext cx="30" cy="29"/>
              </a:xfrm>
              <a:custGeom>
                <a:avLst/>
                <a:gdLst>
                  <a:gd name="T0" fmla="*/ 30 w 30"/>
                  <a:gd name="T1" fmla="*/ 0 h 29"/>
                  <a:gd name="T2" fmla="*/ 0 w 30"/>
                  <a:gd name="T3" fmla="*/ 5 h 29"/>
                  <a:gd name="T4" fmla="*/ 0 w 30"/>
                  <a:gd name="T5" fmla="*/ 29 h 29"/>
                  <a:gd name="T6" fmla="*/ 30 w 30"/>
                  <a:gd name="T7" fmla="*/ 29 h 29"/>
                  <a:gd name="T8" fmla="*/ 30 w 30"/>
                  <a:gd name="T9" fmla="*/ 0 h 29"/>
                </a:gdLst>
                <a:ahLst/>
                <a:cxnLst>
                  <a:cxn ang="0">
                    <a:pos x="T0" y="T1"/>
                  </a:cxn>
                  <a:cxn ang="0">
                    <a:pos x="T2" y="T3"/>
                  </a:cxn>
                  <a:cxn ang="0">
                    <a:pos x="T4" y="T5"/>
                  </a:cxn>
                  <a:cxn ang="0">
                    <a:pos x="T6" y="T7"/>
                  </a:cxn>
                  <a:cxn ang="0">
                    <a:pos x="T8" y="T9"/>
                  </a:cxn>
                </a:cxnLst>
                <a:rect l="0" t="0" r="r" b="b"/>
                <a:pathLst>
                  <a:path w="30" h="29">
                    <a:moveTo>
                      <a:pt x="30" y="0"/>
                    </a:moveTo>
                    <a:lnTo>
                      <a:pt x="0" y="5"/>
                    </a:lnTo>
                    <a:lnTo>
                      <a:pt x="0" y="29"/>
                    </a:lnTo>
                    <a:lnTo>
                      <a:pt x="30" y="29"/>
                    </a:lnTo>
                    <a:lnTo>
                      <a:pt x="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98" name="Freeform 14">
                <a:extLst>
                  <a:ext uri="{FF2B5EF4-FFF2-40B4-BE49-F238E27FC236}">
                    <a16:creationId xmlns:a16="http://schemas.microsoft.com/office/drawing/2014/main" id="{D39B00BE-2864-4B84-BDEB-EF635F400874}"/>
                  </a:ext>
                </a:extLst>
              </p:cNvPr>
              <p:cNvSpPr>
                <a:spLocks/>
              </p:cNvSpPr>
              <p:nvPr/>
            </p:nvSpPr>
            <p:spPr bwMode="auto">
              <a:xfrm>
                <a:off x="5664" y="1873"/>
                <a:ext cx="30" cy="29"/>
              </a:xfrm>
              <a:custGeom>
                <a:avLst/>
                <a:gdLst>
                  <a:gd name="T0" fmla="*/ 0 w 30"/>
                  <a:gd name="T1" fmla="*/ 0 h 29"/>
                  <a:gd name="T2" fmla="*/ 0 w 30"/>
                  <a:gd name="T3" fmla="*/ 24 h 29"/>
                  <a:gd name="T4" fmla="*/ 30 w 30"/>
                  <a:gd name="T5" fmla="*/ 29 h 29"/>
                  <a:gd name="T6" fmla="*/ 30 w 30"/>
                  <a:gd name="T7" fmla="*/ 0 h 29"/>
                  <a:gd name="T8" fmla="*/ 0 w 30"/>
                  <a:gd name="T9" fmla="*/ 0 h 29"/>
                </a:gdLst>
                <a:ahLst/>
                <a:cxnLst>
                  <a:cxn ang="0">
                    <a:pos x="T0" y="T1"/>
                  </a:cxn>
                  <a:cxn ang="0">
                    <a:pos x="T2" y="T3"/>
                  </a:cxn>
                  <a:cxn ang="0">
                    <a:pos x="T4" y="T5"/>
                  </a:cxn>
                  <a:cxn ang="0">
                    <a:pos x="T6" y="T7"/>
                  </a:cxn>
                  <a:cxn ang="0">
                    <a:pos x="T8" y="T9"/>
                  </a:cxn>
                </a:cxnLst>
                <a:rect l="0" t="0" r="r" b="b"/>
                <a:pathLst>
                  <a:path w="30" h="29">
                    <a:moveTo>
                      <a:pt x="0" y="0"/>
                    </a:moveTo>
                    <a:lnTo>
                      <a:pt x="0" y="24"/>
                    </a:lnTo>
                    <a:lnTo>
                      <a:pt x="30" y="29"/>
                    </a:lnTo>
                    <a:lnTo>
                      <a:pt x="3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13" name="Freeform 15">
                <a:extLst>
                  <a:ext uri="{FF2B5EF4-FFF2-40B4-BE49-F238E27FC236}">
                    <a16:creationId xmlns:a16="http://schemas.microsoft.com/office/drawing/2014/main" id="{70D7560D-B43E-4E38-8DFA-3909CF22B939}"/>
                  </a:ext>
                </a:extLst>
              </p:cNvPr>
              <p:cNvSpPr>
                <a:spLocks/>
              </p:cNvSpPr>
              <p:nvPr/>
            </p:nvSpPr>
            <p:spPr bwMode="auto">
              <a:xfrm>
                <a:off x="5696" y="1873"/>
                <a:ext cx="41" cy="35"/>
              </a:xfrm>
              <a:custGeom>
                <a:avLst/>
                <a:gdLst>
                  <a:gd name="T0" fmla="*/ 0 w 41"/>
                  <a:gd name="T1" fmla="*/ 29 h 35"/>
                  <a:gd name="T2" fmla="*/ 41 w 41"/>
                  <a:gd name="T3" fmla="*/ 35 h 35"/>
                  <a:gd name="T4" fmla="*/ 41 w 41"/>
                  <a:gd name="T5" fmla="*/ 0 h 35"/>
                  <a:gd name="T6" fmla="*/ 0 w 41"/>
                  <a:gd name="T7" fmla="*/ 0 h 35"/>
                  <a:gd name="T8" fmla="*/ 0 w 41"/>
                  <a:gd name="T9" fmla="*/ 29 h 35"/>
                </a:gdLst>
                <a:ahLst/>
                <a:cxnLst>
                  <a:cxn ang="0">
                    <a:pos x="T0" y="T1"/>
                  </a:cxn>
                  <a:cxn ang="0">
                    <a:pos x="T2" y="T3"/>
                  </a:cxn>
                  <a:cxn ang="0">
                    <a:pos x="T4" y="T5"/>
                  </a:cxn>
                  <a:cxn ang="0">
                    <a:pos x="T6" y="T7"/>
                  </a:cxn>
                  <a:cxn ang="0">
                    <a:pos x="T8" y="T9"/>
                  </a:cxn>
                </a:cxnLst>
                <a:rect l="0" t="0" r="r" b="b"/>
                <a:pathLst>
                  <a:path w="41" h="35">
                    <a:moveTo>
                      <a:pt x="0" y="29"/>
                    </a:moveTo>
                    <a:lnTo>
                      <a:pt x="41" y="35"/>
                    </a:lnTo>
                    <a:lnTo>
                      <a:pt x="41" y="0"/>
                    </a:lnTo>
                    <a:lnTo>
                      <a:pt x="0" y="0"/>
                    </a:lnTo>
                    <a:lnTo>
                      <a:pt x="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714" name="Group 713">
            <a:extLst>
              <a:ext uri="{FF2B5EF4-FFF2-40B4-BE49-F238E27FC236}">
                <a16:creationId xmlns:a16="http://schemas.microsoft.com/office/drawing/2014/main" id="{15AE964E-EE4D-469B-80A9-177DE87B2A2F}"/>
              </a:ext>
            </a:extLst>
          </p:cNvPr>
          <p:cNvGrpSpPr/>
          <p:nvPr/>
        </p:nvGrpSpPr>
        <p:grpSpPr>
          <a:xfrm>
            <a:off x="933975" y="5128703"/>
            <a:ext cx="204812" cy="156967"/>
            <a:chOff x="2892310" y="4439341"/>
            <a:chExt cx="376337" cy="288423"/>
          </a:xfrm>
        </p:grpSpPr>
        <p:sp>
          <p:nvSpPr>
            <p:cNvPr id="736" name="monitor">
              <a:extLst>
                <a:ext uri="{FF2B5EF4-FFF2-40B4-BE49-F238E27FC236}">
                  <a16:creationId xmlns:a16="http://schemas.microsoft.com/office/drawing/2014/main" id="{C1838BB7-74D8-4817-9982-230DF1FFD24B}"/>
                </a:ext>
              </a:extLst>
            </p:cNvPr>
            <p:cNvSpPr>
              <a:spLocks noChangeAspect="1" noEditPoints="1"/>
            </p:cNvSpPr>
            <p:nvPr/>
          </p:nvSpPr>
          <p:spPr bwMode="auto">
            <a:xfrm>
              <a:off x="2892310" y="4439341"/>
              <a:ext cx="376337" cy="288423"/>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chemeClr val="accent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38" name="Rectangle 737">
              <a:extLst>
                <a:ext uri="{FF2B5EF4-FFF2-40B4-BE49-F238E27FC236}">
                  <a16:creationId xmlns:a16="http://schemas.microsoft.com/office/drawing/2014/main" id="{3A07B797-2BE0-463A-A7ED-B5985D026DAD}"/>
                </a:ext>
              </a:extLst>
            </p:cNvPr>
            <p:cNvSpPr/>
            <p:nvPr/>
          </p:nvSpPr>
          <p:spPr bwMode="auto">
            <a:xfrm>
              <a:off x="2892310" y="4439341"/>
              <a:ext cx="376337" cy="228557"/>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40" name="Picture 739">
              <a:extLst>
                <a:ext uri="{FF2B5EF4-FFF2-40B4-BE49-F238E27FC236}">
                  <a16:creationId xmlns:a16="http://schemas.microsoft.com/office/drawing/2014/main" id="{3329031B-3486-416C-BFE9-7F0EC6367E27}"/>
                </a:ext>
              </a:extLst>
            </p:cNvPr>
            <p:cNvPicPr>
              <a:picLocks noChangeAspect="1"/>
            </p:cNvPicPr>
            <p:nvPr/>
          </p:nvPicPr>
          <p:blipFill rotWithShape="1">
            <a:blip r:embed="rId95">
              <a:extLst>
                <a:ext uri="{28A0092B-C50C-407E-A947-70E740481C1C}">
                  <a14:useLocalDpi xmlns:a14="http://schemas.microsoft.com/office/drawing/2010/main" val="0"/>
                </a:ext>
              </a:extLst>
            </a:blip>
            <a:srcRect l="24884" r="23372" b="46072"/>
            <a:stretch/>
          </p:blipFill>
          <p:spPr>
            <a:xfrm>
              <a:off x="3016842" y="4495234"/>
              <a:ext cx="137762" cy="116769"/>
            </a:xfrm>
            <a:prstGeom prst="rect">
              <a:avLst/>
            </a:prstGeom>
          </p:spPr>
        </p:pic>
      </p:grpSp>
      <p:grpSp>
        <p:nvGrpSpPr>
          <p:cNvPr id="741" name="Group 740">
            <a:extLst>
              <a:ext uri="{FF2B5EF4-FFF2-40B4-BE49-F238E27FC236}">
                <a16:creationId xmlns:a16="http://schemas.microsoft.com/office/drawing/2014/main" id="{DCC257B9-7BED-4064-AFBD-6CBF48550CBD}"/>
              </a:ext>
            </a:extLst>
          </p:cNvPr>
          <p:cNvGrpSpPr/>
          <p:nvPr/>
        </p:nvGrpSpPr>
        <p:grpSpPr>
          <a:xfrm>
            <a:off x="1184878" y="5128703"/>
            <a:ext cx="207940" cy="156966"/>
            <a:chOff x="7987238" y="1610486"/>
            <a:chExt cx="506061" cy="382007"/>
          </a:xfrm>
        </p:grpSpPr>
        <p:sp>
          <p:nvSpPr>
            <p:cNvPr id="742" name="Rectangle 741">
              <a:extLst>
                <a:ext uri="{FF2B5EF4-FFF2-40B4-BE49-F238E27FC236}">
                  <a16:creationId xmlns:a16="http://schemas.microsoft.com/office/drawing/2014/main" id="{EB9ED279-56FB-424D-89B2-CDAED78429E4}"/>
                </a:ext>
              </a:extLst>
            </p:cNvPr>
            <p:cNvSpPr/>
            <p:nvPr/>
          </p:nvSpPr>
          <p:spPr bwMode="auto">
            <a:xfrm>
              <a:off x="7994852" y="1610486"/>
              <a:ext cx="498447" cy="302717"/>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43" name="Group 742">
              <a:extLst>
                <a:ext uri="{FF2B5EF4-FFF2-40B4-BE49-F238E27FC236}">
                  <a16:creationId xmlns:a16="http://schemas.microsoft.com/office/drawing/2014/main" id="{DE50C12E-0FA7-4749-BFBB-910956DEE8DE}"/>
                </a:ext>
              </a:extLst>
            </p:cNvPr>
            <p:cNvGrpSpPr/>
            <p:nvPr/>
          </p:nvGrpSpPr>
          <p:grpSpPr>
            <a:xfrm>
              <a:off x="7987238" y="1610486"/>
              <a:ext cx="498447" cy="382007"/>
              <a:chOff x="9563138" y="2462727"/>
              <a:chExt cx="516394" cy="395761"/>
            </a:xfrm>
          </p:grpSpPr>
          <p:sp>
            <p:nvSpPr>
              <p:cNvPr id="744" name="monitor">
                <a:extLst>
                  <a:ext uri="{FF2B5EF4-FFF2-40B4-BE49-F238E27FC236}">
                    <a16:creationId xmlns:a16="http://schemas.microsoft.com/office/drawing/2014/main" id="{AA54E500-74FF-4189-8A48-B6F5DA7ACF66}"/>
                  </a:ext>
                </a:extLst>
              </p:cNvPr>
              <p:cNvSpPr>
                <a:spLocks noChangeAspect="1" noEditPoints="1"/>
              </p:cNvSpPr>
              <p:nvPr/>
            </p:nvSpPr>
            <p:spPr bwMode="auto">
              <a:xfrm>
                <a:off x="9563138" y="2462727"/>
                <a:ext cx="516394" cy="395761"/>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745" name="Group 744">
                <a:extLst>
                  <a:ext uri="{FF2B5EF4-FFF2-40B4-BE49-F238E27FC236}">
                    <a16:creationId xmlns:a16="http://schemas.microsoft.com/office/drawing/2014/main" id="{E146D5C5-B6FA-4BDF-82AB-6C651D9E1132}"/>
                  </a:ext>
                </a:extLst>
              </p:cNvPr>
              <p:cNvGrpSpPr/>
              <p:nvPr/>
            </p:nvGrpSpPr>
            <p:grpSpPr>
              <a:xfrm>
                <a:off x="9746672" y="2545410"/>
                <a:ext cx="107950" cy="134938"/>
                <a:chOff x="9444088" y="2885171"/>
                <a:chExt cx="107950" cy="134938"/>
              </a:xfrm>
              <a:solidFill>
                <a:schemeClr val="tx1"/>
              </a:solidFill>
            </p:grpSpPr>
            <p:sp>
              <p:nvSpPr>
                <p:cNvPr id="747" name="Freeform 26">
                  <a:extLst>
                    <a:ext uri="{FF2B5EF4-FFF2-40B4-BE49-F238E27FC236}">
                      <a16:creationId xmlns:a16="http://schemas.microsoft.com/office/drawing/2014/main" id="{E9C4AFE7-5B06-4BEC-A6C4-EE31FF6F6575}"/>
                    </a:ext>
                  </a:extLst>
                </p:cNvPr>
                <p:cNvSpPr>
                  <a:spLocks/>
                </p:cNvSpPr>
                <p:nvPr/>
              </p:nvSpPr>
              <p:spPr bwMode="auto">
                <a:xfrm>
                  <a:off x="9496476" y="2885171"/>
                  <a:ext cx="30163" cy="31750"/>
                </a:xfrm>
                <a:custGeom>
                  <a:avLst/>
                  <a:gdLst>
                    <a:gd name="T0" fmla="*/ 179 w 188"/>
                    <a:gd name="T1" fmla="*/ 0 h 196"/>
                    <a:gd name="T2" fmla="*/ 45 w 188"/>
                    <a:gd name="T3" fmla="*/ 72 h 196"/>
                    <a:gd name="T4" fmla="*/ 12 w 188"/>
                    <a:gd name="T5" fmla="*/ 195 h 196"/>
                    <a:gd name="T6" fmla="*/ 141 w 188"/>
                    <a:gd name="T7" fmla="*/ 128 h 196"/>
                    <a:gd name="T8" fmla="*/ 179 w 188"/>
                    <a:gd name="T9" fmla="*/ 0 h 196"/>
                  </a:gdLst>
                  <a:ahLst/>
                  <a:cxnLst>
                    <a:cxn ang="0">
                      <a:pos x="T0" y="T1"/>
                    </a:cxn>
                    <a:cxn ang="0">
                      <a:pos x="T2" y="T3"/>
                    </a:cxn>
                    <a:cxn ang="0">
                      <a:pos x="T4" y="T5"/>
                    </a:cxn>
                    <a:cxn ang="0">
                      <a:pos x="T6" y="T7"/>
                    </a:cxn>
                    <a:cxn ang="0">
                      <a:pos x="T8" y="T9"/>
                    </a:cxn>
                  </a:cxnLst>
                  <a:rect l="0" t="0" r="r" b="b"/>
                  <a:pathLst>
                    <a:path w="188" h="196">
                      <a:moveTo>
                        <a:pt x="179" y="0"/>
                      </a:moveTo>
                      <a:cubicBezTo>
                        <a:pt x="179" y="0"/>
                        <a:pt x="90" y="8"/>
                        <a:pt x="45" y="72"/>
                      </a:cubicBezTo>
                      <a:cubicBezTo>
                        <a:pt x="0" y="136"/>
                        <a:pt x="12" y="195"/>
                        <a:pt x="12" y="195"/>
                      </a:cubicBezTo>
                      <a:cubicBezTo>
                        <a:pt x="12" y="195"/>
                        <a:pt x="90" y="196"/>
                        <a:pt x="141" y="128"/>
                      </a:cubicBezTo>
                      <a:cubicBezTo>
                        <a:pt x="188" y="66"/>
                        <a:pt x="179" y="0"/>
                        <a:pt x="179"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48" name="Freeform 27">
                  <a:extLst>
                    <a:ext uri="{FF2B5EF4-FFF2-40B4-BE49-F238E27FC236}">
                      <a16:creationId xmlns:a16="http://schemas.microsoft.com/office/drawing/2014/main" id="{37446C1C-AF33-4AEB-82BD-B8EE1C31EA79}"/>
                    </a:ext>
                  </a:extLst>
                </p:cNvPr>
                <p:cNvSpPr>
                  <a:spLocks/>
                </p:cNvSpPr>
                <p:nvPr/>
              </p:nvSpPr>
              <p:spPr bwMode="auto">
                <a:xfrm>
                  <a:off x="9444088" y="2916921"/>
                  <a:ext cx="107950" cy="103188"/>
                </a:xfrm>
                <a:custGeom>
                  <a:avLst/>
                  <a:gdLst>
                    <a:gd name="T0" fmla="*/ 662 w 682"/>
                    <a:gd name="T1" fmla="*/ 87 h 643"/>
                    <a:gd name="T2" fmla="*/ 499 w 682"/>
                    <a:gd name="T3" fmla="*/ 2 h 643"/>
                    <a:gd name="T4" fmla="*/ 424 w 682"/>
                    <a:gd name="T5" fmla="*/ 16 h 643"/>
                    <a:gd name="T6" fmla="*/ 345 w 682"/>
                    <a:gd name="T7" fmla="*/ 41 h 643"/>
                    <a:gd name="T8" fmla="*/ 286 w 682"/>
                    <a:gd name="T9" fmla="*/ 22 h 643"/>
                    <a:gd name="T10" fmla="*/ 201 w 682"/>
                    <a:gd name="T11" fmla="*/ 4 h 643"/>
                    <a:gd name="T12" fmla="*/ 82 w 682"/>
                    <a:gd name="T13" fmla="*/ 53 h 643"/>
                    <a:gd name="T14" fmla="*/ 0 w 682"/>
                    <a:gd name="T15" fmla="*/ 261 h 643"/>
                    <a:gd name="T16" fmla="*/ 58 w 682"/>
                    <a:gd name="T17" fmla="*/ 484 h 643"/>
                    <a:gd name="T18" fmla="*/ 143 w 682"/>
                    <a:gd name="T19" fmla="*/ 603 h 643"/>
                    <a:gd name="T20" fmla="*/ 209 w 682"/>
                    <a:gd name="T21" fmla="*/ 639 h 643"/>
                    <a:gd name="T22" fmla="*/ 258 w 682"/>
                    <a:gd name="T23" fmla="*/ 634 h 643"/>
                    <a:gd name="T24" fmla="*/ 321 w 682"/>
                    <a:gd name="T25" fmla="*/ 609 h 643"/>
                    <a:gd name="T26" fmla="*/ 406 w 682"/>
                    <a:gd name="T27" fmla="*/ 612 h 643"/>
                    <a:gd name="T28" fmla="*/ 492 w 682"/>
                    <a:gd name="T29" fmla="*/ 640 h 643"/>
                    <a:gd name="T30" fmla="*/ 609 w 682"/>
                    <a:gd name="T31" fmla="*/ 560 h 643"/>
                    <a:gd name="T32" fmla="*/ 671 w 682"/>
                    <a:gd name="T33" fmla="*/ 452 h 643"/>
                    <a:gd name="T34" fmla="*/ 682 w 682"/>
                    <a:gd name="T35" fmla="*/ 414 h 643"/>
                    <a:gd name="T36" fmla="*/ 631 w 682"/>
                    <a:gd name="T37" fmla="*/ 382 h 643"/>
                    <a:gd name="T38" fmla="*/ 572 w 682"/>
                    <a:gd name="T39" fmla="*/ 274 h 643"/>
                    <a:gd name="T40" fmla="*/ 599 w 682"/>
                    <a:gd name="T41" fmla="*/ 147 h 643"/>
                    <a:gd name="T42" fmla="*/ 662 w 682"/>
                    <a:gd name="T43" fmla="*/ 87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2" h="643">
                      <a:moveTo>
                        <a:pt x="662" y="87"/>
                      </a:moveTo>
                      <a:cubicBezTo>
                        <a:pt x="662" y="87"/>
                        <a:pt x="614" y="2"/>
                        <a:pt x="499" y="2"/>
                      </a:cubicBezTo>
                      <a:cubicBezTo>
                        <a:pt x="499" y="2"/>
                        <a:pt x="469" y="0"/>
                        <a:pt x="424" y="16"/>
                      </a:cubicBezTo>
                      <a:cubicBezTo>
                        <a:pt x="379" y="32"/>
                        <a:pt x="367" y="41"/>
                        <a:pt x="345" y="41"/>
                      </a:cubicBezTo>
                      <a:cubicBezTo>
                        <a:pt x="345" y="41"/>
                        <a:pt x="315" y="36"/>
                        <a:pt x="286" y="22"/>
                      </a:cubicBezTo>
                      <a:cubicBezTo>
                        <a:pt x="257" y="9"/>
                        <a:pt x="226" y="4"/>
                        <a:pt x="201" y="4"/>
                      </a:cubicBezTo>
                      <a:cubicBezTo>
                        <a:pt x="176" y="4"/>
                        <a:pt x="121" y="20"/>
                        <a:pt x="82" y="53"/>
                      </a:cubicBezTo>
                      <a:cubicBezTo>
                        <a:pt x="41" y="88"/>
                        <a:pt x="0" y="152"/>
                        <a:pt x="0" y="261"/>
                      </a:cubicBezTo>
                      <a:cubicBezTo>
                        <a:pt x="0" y="370"/>
                        <a:pt x="55" y="479"/>
                        <a:pt x="58" y="484"/>
                      </a:cubicBezTo>
                      <a:cubicBezTo>
                        <a:pt x="60" y="488"/>
                        <a:pt x="120" y="584"/>
                        <a:pt x="143" y="603"/>
                      </a:cubicBezTo>
                      <a:cubicBezTo>
                        <a:pt x="167" y="623"/>
                        <a:pt x="185" y="638"/>
                        <a:pt x="209" y="639"/>
                      </a:cubicBezTo>
                      <a:cubicBezTo>
                        <a:pt x="232" y="640"/>
                        <a:pt x="245" y="638"/>
                        <a:pt x="258" y="634"/>
                      </a:cubicBezTo>
                      <a:cubicBezTo>
                        <a:pt x="270" y="629"/>
                        <a:pt x="305" y="611"/>
                        <a:pt x="321" y="609"/>
                      </a:cubicBezTo>
                      <a:cubicBezTo>
                        <a:pt x="337" y="608"/>
                        <a:pt x="362" y="598"/>
                        <a:pt x="406" y="612"/>
                      </a:cubicBezTo>
                      <a:cubicBezTo>
                        <a:pt x="450" y="626"/>
                        <a:pt x="464" y="643"/>
                        <a:pt x="492" y="640"/>
                      </a:cubicBezTo>
                      <a:cubicBezTo>
                        <a:pt x="520" y="636"/>
                        <a:pt x="557" y="635"/>
                        <a:pt x="609" y="560"/>
                      </a:cubicBezTo>
                      <a:cubicBezTo>
                        <a:pt x="626" y="536"/>
                        <a:pt x="669" y="463"/>
                        <a:pt x="671" y="452"/>
                      </a:cubicBezTo>
                      <a:cubicBezTo>
                        <a:pt x="673" y="441"/>
                        <a:pt x="682" y="427"/>
                        <a:pt x="682" y="414"/>
                      </a:cubicBezTo>
                      <a:cubicBezTo>
                        <a:pt x="682" y="414"/>
                        <a:pt x="642" y="394"/>
                        <a:pt x="631" y="382"/>
                      </a:cubicBezTo>
                      <a:cubicBezTo>
                        <a:pt x="615" y="364"/>
                        <a:pt x="584" y="338"/>
                        <a:pt x="572" y="274"/>
                      </a:cubicBezTo>
                      <a:cubicBezTo>
                        <a:pt x="561" y="211"/>
                        <a:pt x="592" y="155"/>
                        <a:pt x="599" y="147"/>
                      </a:cubicBezTo>
                      <a:cubicBezTo>
                        <a:pt x="606" y="139"/>
                        <a:pt x="641" y="96"/>
                        <a:pt x="662" y="8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grpSp>
      <p:cxnSp>
        <p:nvCxnSpPr>
          <p:cNvPr id="749" name="Connector: Elbow 748">
            <a:extLst>
              <a:ext uri="{FF2B5EF4-FFF2-40B4-BE49-F238E27FC236}">
                <a16:creationId xmlns:a16="http://schemas.microsoft.com/office/drawing/2014/main" id="{1BD36714-AEC1-4C14-9E12-3A09CE1F98E5}"/>
              </a:ext>
            </a:extLst>
          </p:cNvPr>
          <p:cNvCxnSpPr>
            <a:cxnSpLocks/>
            <a:stCxn id="496" idx="1"/>
            <a:endCxn id="622" idx="3"/>
          </p:cNvCxnSpPr>
          <p:nvPr/>
        </p:nvCxnSpPr>
        <p:spPr>
          <a:xfrm rot="10800000" flipV="1">
            <a:off x="1781417" y="2862575"/>
            <a:ext cx="701055" cy="2235670"/>
          </a:xfrm>
          <a:prstGeom prst="bentConnector3">
            <a:avLst>
              <a:gd name="adj1" fmla="val 50000"/>
            </a:avLst>
          </a:prstGeom>
          <a:solidFill>
            <a:schemeClr val="bg1"/>
          </a:solid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cxnSp>
      <p:grpSp>
        <p:nvGrpSpPr>
          <p:cNvPr id="750" name="Group 749">
            <a:extLst>
              <a:ext uri="{FF2B5EF4-FFF2-40B4-BE49-F238E27FC236}">
                <a16:creationId xmlns:a16="http://schemas.microsoft.com/office/drawing/2014/main" id="{723D657C-063C-459D-B25E-573B1A05872D}"/>
              </a:ext>
            </a:extLst>
          </p:cNvPr>
          <p:cNvGrpSpPr/>
          <p:nvPr/>
        </p:nvGrpSpPr>
        <p:grpSpPr>
          <a:xfrm>
            <a:off x="538306" y="5085900"/>
            <a:ext cx="98675" cy="163816"/>
            <a:chOff x="7084723" y="1610486"/>
            <a:chExt cx="212660" cy="353049"/>
          </a:xfrm>
        </p:grpSpPr>
        <p:sp>
          <p:nvSpPr>
            <p:cNvPr id="753" name="Rectangle 752">
              <a:extLst>
                <a:ext uri="{FF2B5EF4-FFF2-40B4-BE49-F238E27FC236}">
                  <a16:creationId xmlns:a16="http://schemas.microsoft.com/office/drawing/2014/main" id="{43527597-0A9D-48D4-8ECC-A838B94A0305}"/>
                </a:ext>
              </a:extLst>
            </p:cNvPr>
            <p:cNvSpPr/>
            <p:nvPr/>
          </p:nvSpPr>
          <p:spPr bwMode="auto">
            <a:xfrm>
              <a:off x="7085519" y="1610486"/>
              <a:ext cx="211864" cy="353049"/>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54" name="Group 753">
              <a:extLst>
                <a:ext uri="{FF2B5EF4-FFF2-40B4-BE49-F238E27FC236}">
                  <a16:creationId xmlns:a16="http://schemas.microsoft.com/office/drawing/2014/main" id="{4BCD74AB-AB7F-4F59-8DCB-D89EB57D2EDB}"/>
                </a:ext>
              </a:extLst>
            </p:cNvPr>
            <p:cNvGrpSpPr/>
            <p:nvPr/>
          </p:nvGrpSpPr>
          <p:grpSpPr>
            <a:xfrm>
              <a:off x="7138556" y="1706457"/>
              <a:ext cx="104198" cy="130248"/>
              <a:chOff x="9444088" y="2885171"/>
              <a:chExt cx="107950" cy="134938"/>
            </a:xfrm>
            <a:solidFill>
              <a:schemeClr val="bg1"/>
            </a:solidFill>
          </p:grpSpPr>
          <p:sp>
            <p:nvSpPr>
              <p:cNvPr id="757" name="Freeform 26">
                <a:extLst>
                  <a:ext uri="{FF2B5EF4-FFF2-40B4-BE49-F238E27FC236}">
                    <a16:creationId xmlns:a16="http://schemas.microsoft.com/office/drawing/2014/main" id="{22F244AC-2EA9-4D06-AABA-1BF7D221360E}"/>
                  </a:ext>
                </a:extLst>
              </p:cNvPr>
              <p:cNvSpPr>
                <a:spLocks/>
              </p:cNvSpPr>
              <p:nvPr/>
            </p:nvSpPr>
            <p:spPr bwMode="auto">
              <a:xfrm>
                <a:off x="9496476" y="2885171"/>
                <a:ext cx="30163" cy="31750"/>
              </a:xfrm>
              <a:custGeom>
                <a:avLst/>
                <a:gdLst>
                  <a:gd name="T0" fmla="*/ 179 w 188"/>
                  <a:gd name="T1" fmla="*/ 0 h 196"/>
                  <a:gd name="T2" fmla="*/ 45 w 188"/>
                  <a:gd name="T3" fmla="*/ 72 h 196"/>
                  <a:gd name="T4" fmla="*/ 12 w 188"/>
                  <a:gd name="T5" fmla="*/ 195 h 196"/>
                  <a:gd name="T6" fmla="*/ 141 w 188"/>
                  <a:gd name="T7" fmla="*/ 128 h 196"/>
                  <a:gd name="T8" fmla="*/ 179 w 188"/>
                  <a:gd name="T9" fmla="*/ 0 h 196"/>
                </a:gdLst>
                <a:ahLst/>
                <a:cxnLst>
                  <a:cxn ang="0">
                    <a:pos x="T0" y="T1"/>
                  </a:cxn>
                  <a:cxn ang="0">
                    <a:pos x="T2" y="T3"/>
                  </a:cxn>
                  <a:cxn ang="0">
                    <a:pos x="T4" y="T5"/>
                  </a:cxn>
                  <a:cxn ang="0">
                    <a:pos x="T6" y="T7"/>
                  </a:cxn>
                  <a:cxn ang="0">
                    <a:pos x="T8" y="T9"/>
                  </a:cxn>
                </a:cxnLst>
                <a:rect l="0" t="0" r="r" b="b"/>
                <a:pathLst>
                  <a:path w="188" h="196">
                    <a:moveTo>
                      <a:pt x="179" y="0"/>
                    </a:moveTo>
                    <a:cubicBezTo>
                      <a:pt x="179" y="0"/>
                      <a:pt x="90" y="8"/>
                      <a:pt x="45" y="72"/>
                    </a:cubicBezTo>
                    <a:cubicBezTo>
                      <a:pt x="0" y="136"/>
                      <a:pt x="12" y="195"/>
                      <a:pt x="12" y="195"/>
                    </a:cubicBezTo>
                    <a:cubicBezTo>
                      <a:pt x="12" y="195"/>
                      <a:pt x="90" y="196"/>
                      <a:pt x="141" y="128"/>
                    </a:cubicBezTo>
                    <a:cubicBezTo>
                      <a:pt x="188" y="66"/>
                      <a:pt x="179" y="0"/>
                      <a:pt x="17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58" name="Freeform 27">
                <a:extLst>
                  <a:ext uri="{FF2B5EF4-FFF2-40B4-BE49-F238E27FC236}">
                    <a16:creationId xmlns:a16="http://schemas.microsoft.com/office/drawing/2014/main" id="{F8713A15-2D92-4917-8097-3795609D0DD7}"/>
                  </a:ext>
                </a:extLst>
              </p:cNvPr>
              <p:cNvSpPr>
                <a:spLocks/>
              </p:cNvSpPr>
              <p:nvPr/>
            </p:nvSpPr>
            <p:spPr bwMode="auto">
              <a:xfrm>
                <a:off x="9444088" y="2916921"/>
                <a:ext cx="107950" cy="103188"/>
              </a:xfrm>
              <a:custGeom>
                <a:avLst/>
                <a:gdLst>
                  <a:gd name="T0" fmla="*/ 662 w 682"/>
                  <a:gd name="T1" fmla="*/ 87 h 643"/>
                  <a:gd name="T2" fmla="*/ 499 w 682"/>
                  <a:gd name="T3" fmla="*/ 2 h 643"/>
                  <a:gd name="T4" fmla="*/ 424 w 682"/>
                  <a:gd name="T5" fmla="*/ 16 h 643"/>
                  <a:gd name="T6" fmla="*/ 345 w 682"/>
                  <a:gd name="T7" fmla="*/ 41 h 643"/>
                  <a:gd name="T8" fmla="*/ 286 w 682"/>
                  <a:gd name="T9" fmla="*/ 22 h 643"/>
                  <a:gd name="T10" fmla="*/ 201 w 682"/>
                  <a:gd name="T11" fmla="*/ 4 h 643"/>
                  <a:gd name="T12" fmla="*/ 82 w 682"/>
                  <a:gd name="T13" fmla="*/ 53 h 643"/>
                  <a:gd name="T14" fmla="*/ 0 w 682"/>
                  <a:gd name="T15" fmla="*/ 261 h 643"/>
                  <a:gd name="T16" fmla="*/ 58 w 682"/>
                  <a:gd name="T17" fmla="*/ 484 h 643"/>
                  <a:gd name="T18" fmla="*/ 143 w 682"/>
                  <a:gd name="T19" fmla="*/ 603 h 643"/>
                  <a:gd name="T20" fmla="*/ 209 w 682"/>
                  <a:gd name="T21" fmla="*/ 639 h 643"/>
                  <a:gd name="T22" fmla="*/ 258 w 682"/>
                  <a:gd name="T23" fmla="*/ 634 h 643"/>
                  <a:gd name="T24" fmla="*/ 321 w 682"/>
                  <a:gd name="T25" fmla="*/ 609 h 643"/>
                  <a:gd name="T26" fmla="*/ 406 w 682"/>
                  <a:gd name="T27" fmla="*/ 612 h 643"/>
                  <a:gd name="T28" fmla="*/ 492 w 682"/>
                  <a:gd name="T29" fmla="*/ 640 h 643"/>
                  <a:gd name="T30" fmla="*/ 609 w 682"/>
                  <a:gd name="T31" fmla="*/ 560 h 643"/>
                  <a:gd name="T32" fmla="*/ 671 w 682"/>
                  <a:gd name="T33" fmla="*/ 452 h 643"/>
                  <a:gd name="T34" fmla="*/ 682 w 682"/>
                  <a:gd name="T35" fmla="*/ 414 h 643"/>
                  <a:gd name="T36" fmla="*/ 631 w 682"/>
                  <a:gd name="T37" fmla="*/ 382 h 643"/>
                  <a:gd name="T38" fmla="*/ 572 w 682"/>
                  <a:gd name="T39" fmla="*/ 274 h 643"/>
                  <a:gd name="T40" fmla="*/ 599 w 682"/>
                  <a:gd name="T41" fmla="*/ 147 h 643"/>
                  <a:gd name="T42" fmla="*/ 662 w 682"/>
                  <a:gd name="T43" fmla="*/ 87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2" h="643">
                    <a:moveTo>
                      <a:pt x="662" y="87"/>
                    </a:moveTo>
                    <a:cubicBezTo>
                      <a:pt x="662" y="87"/>
                      <a:pt x="614" y="2"/>
                      <a:pt x="499" y="2"/>
                    </a:cubicBezTo>
                    <a:cubicBezTo>
                      <a:pt x="499" y="2"/>
                      <a:pt x="469" y="0"/>
                      <a:pt x="424" y="16"/>
                    </a:cubicBezTo>
                    <a:cubicBezTo>
                      <a:pt x="379" y="32"/>
                      <a:pt x="367" y="41"/>
                      <a:pt x="345" y="41"/>
                    </a:cubicBezTo>
                    <a:cubicBezTo>
                      <a:pt x="345" y="41"/>
                      <a:pt x="315" y="36"/>
                      <a:pt x="286" y="22"/>
                    </a:cubicBezTo>
                    <a:cubicBezTo>
                      <a:pt x="257" y="9"/>
                      <a:pt x="226" y="4"/>
                      <a:pt x="201" y="4"/>
                    </a:cubicBezTo>
                    <a:cubicBezTo>
                      <a:pt x="176" y="4"/>
                      <a:pt x="121" y="20"/>
                      <a:pt x="82" y="53"/>
                    </a:cubicBezTo>
                    <a:cubicBezTo>
                      <a:pt x="41" y="88"/>
                      <a:pt x="0" y="152"/>
                      <a:pt x="0" y="261"/>
                    </a:cubicBezTo>
                    <a:cubicBezTo>
                      <a:pt x="0" y="370"/>
                      <a:pt x="55" y="479"/>
                      <a:pt x="58" y="484"/>
                    </a:cubicBezTo>
                    <a:cubicBezTo>
                      <a:pt x="60" y="488"/>
                      <a:pt x="120" y="584"/>
                      <a:pt x="143" y="603"/>
                    </a:cubicBezTo>
                    <a:cubicBezTo>
                      <a:pt x="167" y="623"/>
                      <a:pt x="185" y="638"/>
                      <a:pt x="209" y="639"/>
                    </a:cubicBezTo>
                    <a:cubicBezTo>
                      <a:pt x="232" y="640"/>
                      <a:pt x="245" y="638"/>
                      <a:pt x="258" y="634"/>
                    </a:cubicBezTo>
                    <a:cubicBezTo>
                      <a:pt x="270" y="629"/>
                      <a:pt x="305" y="611"/>
                      <a:pt x="321" y="609"/>
                    </a:cubicBezTo>
                    <a:cubicBezTo>
                      <a:pt x="337" y="608"/>
                      <a:pt x="362" y="598"/>
                      <a:pt x="406" y="612"/>
                    </a:cubicBezTo>
                    <a:cubicBezTo>
                      <a:pt x="450" y="626"/>
                      <a:pt x="464" y="643"/>
                      <a:pt x="492" y="640"/>
                    </a:cubicBezTo>
                    <a:cubicBezTo>
                      <a:pt x="520" y="636"/>
                      <a:pt x="557" y="635"/>
                      <a:pt x="609" y="560"/>
                    </a:cubicBezTo>
                    <a:cubicBezTo>
                      <a:pt x="626" y="536"/>
                      <a:pt x="669" y="463"/>
                      <a:pt x="671" y="452"/>
                    </a:cubicBezTo>
                    <a:cubicBezTo>
                      <a:pt x="673" y="441"/>
                      <a:pt x="682" y="427"/>
                      <a:pt x="682" y="414"/>
                    </a:cubicBezTo>
                    <a:cubicBezTo>
                      <a:pt x="682" y="414"/>
                      <a:pt x="642" y="394"/>
                      <a:pt x="631" y="382"/>
                    </a:cubicBezTo>
                    <a:cubicBezTo>
                      <a:pt x="615" y="364"/>
                      <a:pt x="584" y="338"/>
                      <a:pt x="572" y="274"/>
                    </a:cubicBezTo>
                    <a:cubicBezTo>
                      <a:pt x="561" y="211"/>
                      <a:pt x="592" y="155"/>
                      <a:pt x="599" y="147"/>
                    </a:cubicBezTo>
                    <a:cubicBezTo>
                      <a:pt x="606" y="139"/>
                      <a:pt x="641" y="96"/>
                      <a:pt x="662"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755" name="CellPhone_E8EA">
              <a:extLst>
                <a:ext uri="{FF2B5EF4-FFF2-40B4-BE49-F238E27FC236}">
                  <a16:creationId xmlns:a16="http://schemas.microsoft.com/office/drawing/2014/main" id="{CFEB9E93-60D9-4EE0-8F9A-C5AAA3210D7C}"/>
                </a:ext>
              </a:extLst>
            </p:cNvPr>
            <p:cNvSpPr>
              <a:spLocks noChangeAspect="1" noEditPoints="1"/>
            </p:cNvSpPr>
            <p:nvPr/>
          </p:nvSpPr>
          <p:spPr bwMode="auto">
            <a:xfrm>
              <a:off x="7084723" y="1610486"/>
              <a:ext cx="211864" cy="353049"/>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4224" cap="sq">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cxnSp>
          <p:nvCxnSpPr>
            <p:cNvPr id="756" name="Straight Connector 755">
              <a:extLst>
                <a:ext uri="{FF2B5EF4-FFF2-40B4-BE49-F238E27FC236}">
                  <a16:creationId xmlns:a16="http://schemas.microsoft.com/office/drawing/2014/main" id="{841B1568-5706-4432-BA73-4C9C7C7FC007}"/>
                </a:ext>
              </a:extLst>
            </p:cNvPr>
            <p:cNvCxnSpPr>
              <a:cxnSpLocks/>
            </p:cNvCxnSpPr>
            <p:nvPr/>
          </p:nvCxnSpPr>
          <p:spPr>
            <a:xfrm>
              <a:off x="7165583" y="1916461"/>
              <a:ext cx="47081"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759" name="Group 758">
            <a:extLst>
              <a:ext uri="{FF2B5EF4-FFF2-40B4-BE49-F238E27FC236}">
                <a16:creationId xmlns:a16="http://schemas.microsoft.com/office/drawing/2014/main" id="{264F436A-8E6A-4680-B9FF-626F213449EF}"/>
              </a:ext>
            </a:extLst>
          </p:cNvPr>
          <p:cNvGrpSpPr/>
          <p:nvPr/>
        </p:nvGrpSpPr>
        <p:grpSpPr>
          <a:xfrm>
            <a:off x="393909" y="5085900"/>
            <a:ext cx="98306" cy="163816"/>
            <a:chOff x="6490922" y="1610486"/>
            <a:chExt cx="211865" cy="353049"/>
          </a:xfrm>
        </p:grpSpPr>
        <p:sp>
          <p:nvSpPr>
            <p:cNvPr id="763" name="Rectangle 762">
              <a:extLst>
                <a:ext uri="{FF2B5EF4-FFF2-40B4-BE49-F238E27FC236}">
                  <a16:creationId xmlns:a16="http://schemas.microsoft.com/office/drawing/2014/main" id="{ECCB9FF7-5660-49CA-8319-83E4EF1E242A}"/>
                </a:ext>
              </a:extLst>
            </p:cNvPr>
            <p:cNvSpPr/>
            <p:nvPr/>
          </p:nvSpPr>
          <p:spPr bwMode="auto">
            <a:xfrm>
              <a:off x="6490922" y="1610486"/>
              <a:ext cx="211864" cy="353049"/>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65" name="Group 30">
              <a:extLst>
                <a:ext uri="{FF2B5EF4-FFF2-40B4-BE49-F238E27FC236}">
                  <a16:creationId xmlns:a16="http://schemas.microsoft.com/office/drawing/2014/main" id="{7F0597E7-A2E8-4328-84BA-90E623EDBBE7}"/>
                </a:ext>
              </a:extLst>
            </p:cNvPr>
            <p:cNvGrpSpPr>
              <a:grpSpLocks noChangeAspect="1"/>
            </p:cNvGrpSpPr>
            <p:nvPr/>
          </p:nvGrpSpPr>
          <p:grpSpPr bwMode="auto">
            <a:xfrm>
              <a:off x="6545792" y="1729376"/>
              <a:ext cx="111361" cy="115269"/>
              <a:chOff x="5049" y="1841"/>
              <a:chExt cx="57" cy="59"/>
            </a:xfrm>
            <a:solidFill>
              <a:schemeClr val="bg1"/>
            </a:solidFill>
          </p:grpSpPr>
          <p:sp>
            <p:nvSpPr>
              <p:cNvPr id="768" name="Freeform 31">
                <a:extLst>
                  <a:ext uri="{FF2B5EF4-FFF2-40B4-BE49-F238E27FC236}">
                    <a16:creationId xmlns:a16="http://schemas.microsoft.com/office/drawing/2014/main" id="{16E58F9E-AB4C-41F6-9E77-68B1EAA7DE72}"/>
                  </a:ext>
                </a:extLst>
              </p:cNvPr>
              <p:cNvSpPr>
                <a:spLocks/>
              </p:cNvSpPr>
              <p:nvPr/>
            </p:nvSpPr>
            <p:spPr bwMode="auto">
              <a:xfrm>
                <a:off x="5049" y="1859"/>
                <a:ext cx="9" cy="23"/>
              </a:xfrm>
              <a:custGeom>
                <a:avLst/>
                <a:gdLst>
                  <a:gd name="T0" fmla="*/ 70 w 81"/>
                  <a:gd name="T1" fmla="*/ 0 h 212"/>
                  <a:gd name="T2" fmla="*/ 11 w 81"/>
                  <a:gd name="T3" fmla="*/ 0 h 212"/>
                  <a:gd name="T4" fmla="*/ 0 w 81"/>
                  <a:gd name="T5" fmla="*/ 11 h 212"/>
                  <a:gd name="T6" fmla="*/ 0 w 81"/>
                  <a:gd name="T7" fmla="*/ 201 h 212"/>
                  <a:gd name="T8" fmla="*/ 11 w 81"/>
                  <a:gd name="T9" fmla="*/ 212 h 212"/>
                  <a:gd name="T10" fmla="*/ 70 w 81"/>
                  <a:gd name="T11" fmla="*/ 212 h 212"/>
                  <a:gd name="T12" fmla="*/ 81 w 81"/>
                  <a:gd name="T13" fmla="*/ 201 h 212"/>
                  <a:gd name="T14" fmla="*/ 81 w 81"/>
                  <a:gd name="T15" fmla="*/ 11 h 212"/>
                  <a:gd name="T16" fmla="*/ 70 w 81"/>
                  <a:gd name="T1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212">
                    <a:moveTo>
                      <a:pt x="70" y="0"/>
                    </a:moveTo>
                    <a:cubicBezTo>
                      <a:pt x="11" y="0"/>
                      <a:pt x="11" y="0"/>
                      <a:pt x="11" y="0"/>
                    </a:cubicBezTo>
                    <a:cubicBezTo>
                      <a:pt x="5" y="0"/>
                      <a:pt x="0" y="5"/>
                      <a:pt x="0" y="11"/>
                    </a:cubicBezTo>
                    <a:cubicBezTo>
                      <a:pt x="0" y="201"/>
                      <a:pt x="0" y="201"/>
                      <a:pt x="0" y="201"/>
                    </a:cubicBezTo>
                    <a:cubicBezTo>
                      <a:pt x="0" y="207"/>
                      <a:pt x="5" y="212"/>
                      <a:pt x="11" y="212"/>
                    </a:cubicBezTo>
                    <a:cubicBezTo>
                      <a:pt x="70" y="212"/>
                      <a:pt x="70" y="212"/>
                      <a:pt x="70" y="212"/>
                    </a:cubicBezTo>
                    <a:cubicBezTo>
                      <a:pt x="76" y="212"/>
                      <a:pt x="81" y="207"/>
                      <a:pt x="81" y="201"/>
                    </a:cubicBezTo>
                    <a:cubicBezTo>
                      <a:pt x="81" y="11"/>
                      <a:pt x="81" y="11"/>
                      <a:pt x="81" y="11"/>
                    </a:cubicBezTo>
                    <a:cubicBezTo>
                      <a:pt x="81" y="5"/>
                      <a:pt x="76" y="0"/>
                      <a:pt x="7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71" name="Freeform 32">
                <a:extLst>
                  <a:ext uri="{FF2B5EF4-FFF2-40B4-BE49-F238E27FC236}">
                    <a16:creationId xmlns:a16="http://schemas.microsoft.com/office/drawing/2014/main" id="{20C21040-2E39-4049-89DE-5ED4E406CE14}"/>
                  </a:ext>
                </a:extLst>
              </p:cNvPr>
              <p:cNvSpPr>
                <a:spLocks/>
              </p:cNvSpPr>
              <p:nvPr/>
            </p:nvSpPr>
            <p:spPr bwMode="auto">
              <a:xfrm>
                <a:off x="5097" y="1859"/>
                <a:ext cx="9" cy="23"/>
              </a:xfrm>
              <a:custGeom>
                <a:avLst/>
                <a:gdLst>
                  <a:gd name="T0" fmla="*/ 71 w 82"/>
                  <a:gd name="T1" fmla="*/ 0 h 212"/>
                  <a:gd name="T2" fmla="*/ 11 w 82"/>
                  <a:gd name="T3" fmla="*/ 0 h 212"/>
                  <a:gd name="T4" fmla="*/ 0 w 82"/>
                  <a:gd name="T5" fmla="*/ 11 h 212"/>
                  <a:gd name="T6" fmla="*/ 0 w 82"/>
                  <a:gd name="T7" fmla="*/ 201 h 212"/>
                  <a:gd name="T8" fmla="*/ 11 w 82"/>
                  <a:gd name="T9" fmla="*/ 212 h 212"/>
                  <a:gd name="T10" fmla="*/ 71 w 82"/>
                  <a:gd name="T11" fmla="*/ 212 h 212"/>
                  <a:gd name="T12" fmla="*/ 82 w 82"/>
                  <a:gd name="T13" fmla="*/ 201 h 212"/>
                  <a:gd name="T14" fmla="*/ 82 w 82"/>
                  <a:gd name="T15" fmla="*/ 11 h 212"/>
                  <a:gd name="T16" fmla="*/ 71 w 82"/>
                  <a:gd name="T1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212">
                    <a:moveTo>
                      <a:pt x="71" y="0"/>
                    </a:moveTo>
                    <a:cubicBezTo>
                      <a:pt x="11" y="0"/>
                      <a:pt x="11" y="0"/>
                      <a:pt x="11" y="0"/>
                    </a:cubicBezTo>
                    <a:cubicBezTo>
                      <a:pt x="5" y="0"/>
                      <a:pt x="0" y="5"/>
                      <a:pt x="0" y="11"/>
                    </a:cubicBezTo>
                    <a:cubicBezTo>
                      <a:pt x="0" y="201"/>
                      <a:pt x="0" y="201"/>
                      <a:pt x="0" y="201"/>
                    </a:cubicBezTo>
                    <a:cubicBezTo>
                      <a:pt x="0" y="207"/>
                      <a:pt x="5" y="212"/>
                      <a:pt x="11" y="212"/>
                    </a:cubicBezTo>
                    <a:cubicBezTo>
                      <a:pt x="71" y="212"/>
                      <a:pt x="71" y="212"/>
                      <a:pt x="71" y="212"/>
                    </a:cubicBezTo>
                    <a:cubicBezTo>
                      <a:pt x="77" y="212"/>
                      <a:pt x="82" y="207"/>
                      <a:pt x="82" y="201"/>
                    </a:cubicBezTo>
                    <a:cubicBezTo>
                      <a:pt x="82" y="11"/>
                      <a:pt x="82" y="11"/>
                      <a:pt x="82" y="11"/>
                    </a:cubicBezTo>
                    <a:cubicBezTo>
                      <a:pt x="82" y="5"/>
                      <a:pt x="77"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72" name="Freeform 33">
                <a:extLst>
                  <a:ext uri="{FF2B5EF4-FFF2-40B4-BE49-F238E27FC236}">
                    <a16:creationId xmlns:a16="http://schemas.microsoft.com/office/drawing/2014/main" id="{0E068483-6F9F-4972-A93D-221DB239B014}"/>
                  </a:ext>
                </a:extLst>
              </p:cNvPr>
              <p:cNvSpPr>
                <a:spLocks/>
              </p:cNvSpPr>
              <p:nvPr/>
            </p:nvSpPr>
            <p:spPr bwMode="auto">
              <a:xfrm>
                <a:off x="5066" y="1877"/>
                <a:ext cx="9" cy="23"/>
              </a:xfrm>
              <a:custGeom>
                <a:avLst/>
                <a:gdLst>
                  <a:gd name="T0" fmla="*/ 70 w 81"/>
                  <a:gd name="T1" fmla="*/ 0 h 211"/>
                  <a:gd name="T2" fmla="*/ 11 w 81"/>
                  <a:gd name="T3" fmla="*/ 0 h 211"/>
                  <a:gd name="T4" fmla="*/ 0 w 81"/>
                  <a:gd name="T5" fmla="*/ 11 h 211"/>
                  <a:gd name="T6" fmla="*/ 0 w 81"/>
                  <a:gd name="T7" fmla="*/ 200 h 211"/>
                  <a:gd name="T8" fmla="*/ 11 w 81"/>
                  <a:gd name="T9" fmla="*/ 211 h 211"/>
                  <a:gd name="T10" fmla="*/ 70 w 81"/>
                  <a:gd name="T11" fmla="*/ 211 h 211"/>
                  <a:gd name="T12" fmla="*/ 81 w 81"/>
                  <a:gd name="T13" fmla="*/ 200 h 211"/>
                  <a:gd name="T14" fmla="*/ 81 w 81"/>
                  <a:gd name="T15" fmla="*/ 11 h 211"/>
                  <a:gd name="T16" fmla="*/ 70 w 81"/>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211">
                    <a:moveTo>
                      <a:pt x="70" y="0"/>
                    </a:moveTo>
                    <a:cubicBezTo>
                      <a:pt x="11" y="0"/>
                      <a:pt x="11" y="0"/>
                      <a:pt x="11" y="0"/>
                    </a:cubicBezTo>
                    <a:cubicBezTo>
                      <a:pt x="5" y="0"/>
                      <a:pt x="0" y="4"/>
                      <a:pt x="0" y="11"/>
                    </a:cubicBezTo>
                    <a:cubicBezTo>
                      <a:pt x="0" y="200"/>
                      <a:pt x="0" y="200"/>
                      <a:pt x="0" y="200"/>
                    </a:cubicBezTo>
                    <a:cubicBezTo>
                      <a:pt x="0" y="206"/>
                      <a:pt x="5" y="211"/>
                      <a:pt x="11" y="211"/>
                    </a:cubicBezTo>
                    <a:cubicBezTo>
                      <a:pt x="70" y="211"/>
                      <a:pt x="70" y="211"/>
                      <a:pt x="70" y="211"/>
                    </a:cubicBezTo>
                    <a:cubicBezTo>
                      <a:pt x="76" y="211"/>
                      <a:pt x="81" y="206"/>
                      <a:pt x="81" y="200"/>
                    </a:cubicBezTo>
                    <a:cubicBezTo>
                      <a:pt x="81" y="11"/>
                      <a:pt x="81" y="11"/>
                      <a:pt x="81" y="11"/>
                    </a:cubicBezTo>
                    <a:cubicBezTo>
                      <a:pt x="81" y="4"/>
                      <a:pt x="76" y="0"/>
                      <a:pt x="7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73" name="Freeform 34">
                <a:extLst>
                  <a:ext uri="{FF2B5EF4-FFF2-40B4-BE49-F238E27FC236}">
                    <a16:creationId xmlns:a16="http://schemas.microsoft.com/office/drawing/2014/main" id="{B10EE210-8ED4-4084-82F9-C329FC5725E8}"/>
                  </a:ext>
                </a:extLst>
              </p:cNvPr>
              <p:cNvSpPr>
                <a:spLocks/>
              </p:cNvSpPr>
              <p:nvPr/>
            </p:nvSpPr>
            <p:spPr bwMode="auto">
              <a:xfrm>
                <a:off x="5079" y="1877"/>
                <a:ext cx="10" cy="23"/>
              </a:xfrm>
              <a:custGeom>
                <a:avLst/>
                <a:gdLst>
                  <a:gd name="T0" fmla="*/ 71 w 82"/>
                  <a:gd name="T1" fmla="*/ 0 h 211"/>
                  <a:gd name="T2" fmla="*/ 11 w 82"/>
                  <a:gd name="T3" fmla="*/ 0 h 211"/>
                  <a:gd name="T4" fmla="*/ 0 w 82"/>
                  <a:gd name="T5" fmla="*/ 11 h 211"/>
                  <a:gd name="T6" fmla="*/ 0 w 82"/>
                  <a:gd name="T7" fmla="*/ 200 h 211"/>
                  <a:gd name="T8" fmla="*/ 11 w 82"/>
                  <a:gd name="T9" fmla="*/ 211 h 211"/>
                  <a:gd name="T10" fmla="*/ 71 w 82"/>
                  <a:gd name="T11" fmla="*/ 211 h 211"/>
                  <a:gd name="T12" fmla="*/ 82 w 82"/>
                  <a:gd name="T13" fmla="*/ 200 h 211"/>
                  <a:gd name="T14" fmla="*/ 82 w 82"/>
                  <a:gd name="T15" fmla="*/ 11 h 211"/>
                  <a:gd name="T16" fmla="*/ 71 w 82"/>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211">
                    <a:moveTo>
                      <a:pt x="71" y="0"/>
                    </a:moveTo>
                    <a:cubicBezTo>
                      <a:pt x="11" y="0"/>
                      <a:pt x="11" y="0"/>
                      <a:pt x="11" y="0"/>
                    </a:cubicBezTo>
                    <a:cubicBezTo>
                      <a:pt x="5" y="0"/>
                      <a:pt x="0" y="4"/>
                      <a:pt x="0" y="11"/>
                    </a:cubicBezTo>
                    <a:cubicBezTo>
                      <a:pt x="0" y="200"/>
                      <a:pt x="0" y="200"/>
                      <a:pt x="0" y="200"/>
                    </a:cubicBezTo>
                    <a:cubicBezTo>
                      <a:pt x="0" y="206"/>
                      <a:pt x="5" y="211"/>
                      <a:pt x="11" y="211"/>
                    </a:cubicBezTo>
                    <a:cubicBezTo>
                      <a:pt x="71" y="211"/>
                      <a:pt x="71" y="211"/>
                      <a:pt x="71" y="211"/>
                    </a:cubicBezTo>
                    <a:cubicBezTo>
                      <a:pt x="77" y="211"/>
                      <a:pt x="82" y="206"/>
                      <a:pt x="82" y="200"/>
                    </a:cubicBezTo>
                    <a:cubicBezTo>
                      <a:pt x="82" y="11"/>
                      <a:pt x="82" y="11"/>
                      <a:pt x="82" y="11"/>
                    </a:cubicBezTo>
                    <a:cubicBezTo>
                      <a:pt x="82" y="4"/>
                      <a:pt x="77"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74" name="Freeform 35">
                <a:extLst>
                  <a:ext uri="{FF2B5EF4-FFF2-40B4-BE49-F238E27FC236}">
                    <a16:creationId xmlns:a16="http://schemas.microsoft.com/office/drawing/2014/main" id="{173D3A22-DFD6-4230-BE00-1DAF8A25C25F}"/>
                  </a:ext>
                </a:extLst>
              </p:cNvPr>
              <p:cNvSpPr>
                <a:spLocks/>
              </p:cNvSpPr>
              <p:nvPr/>
            </p:nvSpPr>
            <p:spPr bwMode="auto">
              <a:xfrm>
                <a:off x="5060" y="1859"/>
                <a:ext cx="35" cy="28"/>
              </a:xfrm>
              <a:custGeom>
                <a:avLst/>
                <a:gdLst>
                  <a:gd name="T0" fmla="*/ 304 w 304"/>
                  <a:gd name="T1" fmla="*/ 0 h 264"/>
                  <a:gd name="T2" fmla="*/ 304 w 304"/>
                  <a:gd name="T3" fmla="*/ 221 h 264"/>
                  <a:gd name="T4" fmla="*/ 261 w 304"/>
                  <a:gd name="T5" fmla="*/ 264 h 264"/>
                  <a:gd name="T6" fmla="*/ 43 w 304"/>
                  <a:gd name="T7" fmla="*/ 264 h 264"/>
                  <a:gd name="T8" fmla="*/ 0 w 304"/>
                  <a:gd name="T9" fmla="*/ 221 h 264"/>
                  <a:gd name="T10" fmla="*/ 0 w 304"/>
                  <a:gd name="T11" fmla="*/ 0 h 264"/>
                  <a:gd name="T12" fmla="*/ 304 w 304"/>
                  <a:gd name="T13" fmla="*/ 0 h 264"/>
                </a:gdLst>
                <a:ahLst/>
                <a:cxnLst>
                  <a:cxn ang="0">
                    <a:pos x="T0" y="T1"/>
                  </a:cxn>
                  <a:cxn ang="0">
                    <a:pos x="T2" y="T3"/>
                  </a:cxn>
                  <a:cxn ang="0">
                    <a:pos x="T4" y="T5"/>
                  </a:cxn>
                  <a:cxn ang="0">
                    <a:pos x="T6" y="T7"/>
                  </a:cxn>
                  <a:cxn ang="0">
                    <a:pos x="T8" y="T9"/>
                  </a:cxn>
                  <a:cxn ang="0">
                    <a:pos x="T10" y="T11"/>
                  </a:cxn>
                  <a:cxn ang="0">
                    <a:pos x="T12" y="T13"/>
                  </a:cxn>
                </a:cxnLst>
                <a:rect l="0" t="0" r="r" b="b"/>
                <a:pathLst>
                  <a:path w="304" h="264">
                    <a:moveTo>
                      <a:pt x="304" y="0"/>
                    </a:moveTo>
                    <a:cubicBezTo>
                      <a:pt x="304" y="221"/>
                      <a:pt x="304" y="221"/>
                      <a:pt x="304" y="221"/>
                    </a:cubicBezTo>
                    <a:cubicBezTo>
                      <a:pt x="304" y="244"/>
                      <a:pt x="285" y="264"/>
                      <a:pt x="261" y="264"/>
                    </a:cubicBezTo>
                    <a:cubicBezTo>
                      <a:pt x="43" y="264"/>
                      <a:pt x="43" y="264"/>
                      <a:pt x="43" y="264"/>
                    </a:cubicBezTo>
                    <a:cubicBezTo>
                      <a:pt x="20" y="264"/>
                      <a:pt x="0" y="244"/>
                      <a:pt x="0" y="221"/>
                    </a:cubicBezTo>
                    <a:cubicBezTo>
                      <a:pt x="0" y="0"/>
                      <a:pt x="0" y="0"/>
                      <a:pt x="0" y="0"/>
                    </a:cubicBezTo>
                    <a:lnTo>
                      <a:pt x="30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75" name="Freeform 36">
                <a:extLst>
                  <a:ext uri="{FF2B5EF4-FFF2-40B4-BE49-F238E27FC236}">
                    <a16:creationId xmlns:a16="http://schemas.microsoft.com/office/drawing/2014/main" id="{527D2450-734B-4BB7-809B-3651FB88A0DC}"/>
                  </a:ext>
                </a:extLst>
              </p:cNvPr>
              <p:cNvSpPr>
                <a:spLocks noEditPoints="1"/>
              </p:cNvSpPr>
              <p:nvPr/>
            </p:nvSpPr>
            <p:spPr bwMode="auto">
              <a:xfrm>
                <a:off x="5060" y="1845"/>
                <a:ext cx="35" cy="13"/>
              </a:xfrm>
              <a:custGeom>
                <a:avLst/>
                <a:gdLst>
                  <a:gd name="T0" fmla="*/ 152 w 304"/>
                  <a:gd name="T1" fmla="*/ 0 h 118"/>
                  <a:gd name="T2" fmla="*/ 0 w 304"/>
                  <a:gd name="T3" fmla="*/ 118 h 118"/>
                  <a:gd name="T4" fmla="*/ 304 w 304"/>
                  <a:gd name="T5" fmla="*/ 118 h 118"/>
                  <a:gd name="T6" fmla="*/ 152 w 304"/>
                  <a:gd name="T7" fmla="*/ 0 h 118"/>
                  <a:gd name="T8" fmla="*/ 90 w 304"/>
                  <a:gd name="T9" fmla="*/ 79 h 118"/>
                  <a:gd name="T10" fmla="*/ 72 w 304"/>
                  <a:gd name="T11" fmla="*/ 61 h 118"/>
                  <a:gd name="T12" fmla="*/ 90 w 304"/>
                  <a:gd name="T13" fmla="*/ 43 h 118"/>
                  <a:gd name="T14" fmla="*/ 108 w 304"/>
                  <a:gd name="T15" fmla="*/ 61 h 118"/>
                  <a:gd name="T16" fmla="*/ 90 w 304"/>
                  <a:gd name="T17" fmla="*/ 79 h 118"/>
                  <a:gd name="T18" fmla="*/ 214 w 304"/>
                  <a:gd name="T19" fmla="*/ 79 h 118"/>
                  <a:gd name="T20" fmla="*/ 196 w 304"/>
                  <a:gd name="T21" fmla="*/ 61 h 118"/>
                  <a:gd name="T22" fmla="*/ 214 w 304"/>
                  <a:gd name="T23" fmla="*/ 43 h 118"/>
                  <a:gd name="T24" fmla="*/ 233 w 304"/>
                  <a:gd name="T25" fmla="*/ 61 h 118"/>
                  <a:gd name="T26" fmla="*/ 214 w 304"/>
                  <a:gd name="T27" fmla="*/ 79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4" h="118">
                    <a:moveTo>
                      <a:pt x="152" y="0"/>
                    </a:moveTo>
                    <a:cubicBezTo>
                      <a:pt x="68" y="0"/>
                      <a:pt x="0" y="53"/>
                      <a:pt x="0" y="118"/>
                    </a:cubicBezTo>
                    <a:cubicBezTo>
                      <a:pt x="304" y="118"/>
                      <a:pt x="304" y="118"/>
                      <a:pt x="304" y="118"/>
                    </a:cubicBezTo>
                    <a:cubicBezTo>
                      <a:pt x="304" y="53"/>
                      <a:pt x="236" y="0"/>
                      <a:pt x="152" y="0"/>
                    </a:cubicBezTo>
                    <a:close/>
                    <a:moveTo>
                      <a:pt x="90" y="79"/>
                    </a:moveTo>
                    <a:cubicBezTo>
                      <a:pt x="80" y="79"/>
                      <a:pt x="72" y="71"/>
                      <a:pt x="72" y="61"/>
                    </a:cubicBezTo>
                    <a:cubicBezTo>
                      <a:pt x="72" y="51"/>
                      <a:pt x="80" y="43"/>
                      <a:pt x="90" y="43"/>
                    </a:cubicBezTo>
                    <a:cubicBezTo>
                      <a:pt x="100" y="43"/>
                      <a:pt x="108" y="51"/>
                      <a:pt x="108" y="61"/>
                    </a:cubicBezTo>
                    <a:cubicBezTo>
                      <a:pt x="108" y="71"/>
                      <a:pt x="100" y="79"/>
                      <a:pt x="90" y="79"/>
                    </a:cubicBezTo>
                    <a:close/>
                    <a:moveTo>
                      <a:pt x="214" y="79"/>
                    </a:moveTo>
                    <a:cubicBezTo>
                      <a:pt x="204" y="79"/>
                      <a:pt x="196" y="71"/>
                      <a:pt x="196" y="61"/>
                    </a:cubicBezTo>
                    <a:cubicBezTo>
                      <a:pt x="196" y="51"/>
                      <a:pt x="204" y="43"/>
                      <a:pt x="214" y="43"/>
                    </a:cubicBezTo>
                    <a:cubicBezTo>
                      <a:pt x="224" y="43"/>
                      <a:pt x="233" y="51"/>
                      <a:pt x="233" y="61"/>
                    </a:cubicBezTo>
                    <a:cubicBezTo>
                      <a:pt x="233" y="71"/>
                      <a:pt x="224" y="79"/>
                      <a:pt x="214"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76" name="Freeform 37">
                <a:extLst>
                  <a:ext uri="{FF2B5EF4-FFF2-40B4-BE49-F238E27FC236}">
                    <a16:creationId xmlns:a16="http://schemas.microsoft.com/office/drawing/2014/main" id="{576F3847-E389-4B72-8145-C7199205A2B8}"/>
                  </a:ext>
                </a:extLst>
              </p:cNvPr>
              <p:cNvSpPr>
                <a:spLocks/>
              </p:cNvSpPr>
              <p:nvPr/>
            </p:nvSpPr>
            <p:spPr bwMode="auto">
              <a:xfrm>
                <a:off x="5064" y="1841"/>
                <a:ext cx="10" cy="10"/>
              </a:xfrm>
              <a:custGeom>
                <a:avLst/>
                <a:gdLst>
                  <a:gd name="T0" fmla="*/ 79 w 85"/>
                  <a:gd name="T1" fmla="*/ 71 h 101"/>
                  <a:gd name="T2" fmla="*/ 40 w 85"/>
                  <a:gd name="T3" fmla="*/ 12 h 101"/>
                  <a:gd name="T4" fmla="*/ 12 w 85"/>
                  <a:gd name="T5" fmla="*/ 7 h 101"/>
                  <a:gd name="T6" fmla="*/ 6 w 85"/>
                  <a:gd name="T7" fmla="*/ 35 h 101"/>
                  <a:gd name="T8" fmla="*/ 42 w 85"/>
                  <a:gd name="T9" fmla="*/ 89 h 101"/>
                  <a:gd name="T10" fmla="*/ 53 w 85"/>
                  <a:gd name="T11" fmla="*/ 85 h 101"/>
                  <a:gd name="T12" fmla="*/ 71 w 85"/>
                  <a:gd name="T13" fmla="*/ 101 h 101"/>
                  <a:gd name="T14" fmla="*/ 73 w 85"/>
                  <a:gd name="T15" fmla="*/ 100 h 101"/>
                  <a:gd name="T16" fmla="*/ 79 w 85"/>
                  <a:gd name="T17" fmla="*/ 7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01">
                    <a:moveTo>
                      <a:pt x="79" y="71"/>
                    </a:moveTo>
                    <a:cubicBezTo>
                      <a:pt x="40" y="12"/>
                      <a:pt x="40" y="12"/>
                      <a:pt x="40" y="12"/>
                    </a:cubicBezTo>
                    <a:cubicBezTo>
                      <a:pt x="34" y="3"/>
                      <a:pt x="21" y="0"/>
                      <a:pt x="12" y="7"/>
                    </a:cubicBezTo>
                    <a:cubicBezTo>
                      <a:pt x="3" y="13"/>
                      <a:pt x="0" y="25"/>
                      <a:pt x="6" y="35"/>
                    </a:cubicBezTo>
                    <a:cubicBezTo>
                      <a:pt x="42" y="89"/>
                      <a:pt x="42" y="89"/>
                      <a:pt x="42" y="89"/>
                    </a:cubicBezTo>
                    <a:cubicBezTo>
                      <a:pt x="45" y="86"/>
                      <a:pt x="49" y="85"/>
                      <a:pt x="53" y="85"/>
                    </a:cubicBezTo>
                    <a:cubicBezTo>
                      <a:pt x="63" y="85"/>
                      <a:pt x="70" y="92"/>
                      <a:pt x="71" y="101"/>
                    </a:cubicBezTo>
                    <a:cubicBezTo>
                      <a:pt x="72" y="100"/>
                      <a:pt x="73" y="100"/>
                      <a:pt x="73" y="100"/>
                    </a:cubicBezTo>
                    <a:cubicBezTo>
                      <a:pt x="82" y="93"/>
                      <a:pt x="85" y="81"/>
                      <a:pt x="7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77" name="Freeform 38">
                <a:extLst>
                  <a:ext uri="{FF2B5EF4-FFF2-40B4-BE49-F238E27FC236}">
                    <a16:creationId xmlns:a16="http://schemas.microsoft.com/office/drawing/2014/main" id="{4EA61D53-2468-46E4-A07B-9B3FE63AFB4B}"/>
                  </a:ext>
                </a:extLst>
              </p:cNvPr>
              <p:cNvSpPr>
                <a:spLocks/>
              </p:cNvSpPr>
              <p:nvPr/>
            </p:nvSpPr>
            <p:spPr bwMode="auto">
              <a:xfrm>
                <a:off x="5081" y="1841"/>
                <a:ext cx="10" cy="10"/>
              </a:xfrm>
              <a:custGeom>
                <a:avLst/>
                <a:gdLst>
                  <a:gd name="T0" fmla="*/ 73 w 85"/>
                  <a:gd name="T1" fmla="*/ 7 h 101"/>
                  <a:gd name="T2" fmla="*/ 44 w 85"/>
                  <a:gd name="T3" fmla="*/ 12 h 101"/>
                  <a:gd name="T4" fmla="*/ 6 w 85"/>
                  <a:gd name="T5" fmla="*/ 71 h 101"/>
                  <a:gd name="T6" fmla="*/ 12 w 85"/>
                  <a:gd name="T7" fmla="*/ 100 h 101"/>
                  <a:gd name="T8" fmla="*/ 13 w 85"/>
                  <a:gd name="T9" fmla="*/ 101 h 101"/>
                  <a:gd name="T10" fmla="*/ 31 w 85"/>
                  <a:gd name="T11" fmla="*/ 85 h 101"/>
                  <a:gd name="T12" fmla="*/ 43 w 85"/>
                  <a:gd name="T13" fmla="*/ 89 h 101"/>
                  <a:gd name="T14" fmla="*/ 78 w 85"/>
                  <a:gd name="T15" fmla="*/ 35 h 101"/>
                  <a:gd name="T16" fmla="*/ 73 w 85"/>
                  <a:gd name="T17" fmla="*/ 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01">
                    <a:moveTo>
                      <a:pt x="73" y="7"/>
                    </a:moveTo>
                    <a:cubicBezTo>
                      <a:pt x="63" y="0"/>
                      <a:pt x="51" y="3"/>
                      <a:pt x="44" y="12"/>
                    </a:cubicBezTo>
                    <a:cubicBezTo>
                      <a:pt x="6" y="71"/>
                      <a:pt x="6" y="71"/>
                      <a:pt x="6" y="71"/>
                    </a:cubicBezTo>
                    <a:cubicBezTo>
                      <a:pt x="0" y="81"/>
                      <a:pt x="2" y="93"/>
                      <a:pt x="12" y="100"/>
                    </a:cubicBezTo>
                    <a:cubicBezTo>
                      <a:pt x="12" y="100"/>
                      <a:pt x="13" y="100"/>
                      <a:pt x="13" y="101"/>
                    </a:cubicBezTo>
                    <a:cubicBezTo>
                      <a:pt x="15" y="92"/>
                      <a:pt x="22" y="85"/>
                      <a:pt x="31" y="85"/>
                    </a:cubicBezTo>
                    <a:cubicBezTo>
                      <a:pt x="36" y="85"/>
                      <a:pt x="40" y="86"/>
                      <a:pt x="43" y="89"/>
                    </a:cubicBezTo>
                    <a:cubicBezTo>
                      <a:pt x="78" y="35"/>
                      <a:pt x="78" y="35"/>
                      <a:pt x="78" y="35"/>
                    </a:cubicBezTo>
                    <a:cubicBezTo>
                      <a:pt x="85" y="25"/>
                      <a:pt x="82" y="13"/>
                      <a:pt x="7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766" name="CellPhone_E8EA">
              <a:extLst>
                <a:ext uri="{FF2B5EF4-FFF2-40B4-BE49-F238E27FC236}">
                  <a16:creationId xmlns:a16="http://schemas.microsoft.com/office/drawing/2014/main" id="{149F0C04-82E5-462E-B452-DA0C074F89D2}"/>
                </a:ext>
              </a:extLst>
            </p:cNvPr>
            <p:cNvSpPr>
              <a:spLocks noChangeAspect="1" noEditPoints="1"/>
            </p:cNvSpPr>
            <p:nvPr/>
          </p:nvSpPr>
          <p:spPr bwMode="auto">
            <a:xfrm>
              <a:off x="6490923" y="1610486"/>
              <a:ext cx="211864" cy="353049"/>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4224"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cxnSp>
          <p:nvCxnSpPr>
            <p:cNvPr id="767" name="Straight Connector 766">
              <a:extLst>
                <a:ext uri="{FF2B5EF4-FFF2-40B4-BE49-F238E27FC236}">
                  <a16:creationId xmlns:a16="http://schemas.microsoft.com/office/drawing/2014/main" id="{D812A799-72CE-4144-A864-38086FA09866}"/>
                </a:ext>
              </a:extLst>
            </p:cNvPr>
            <p:cNvCxnSpPr>
              <a:cxnSpLocks/>
            </p:cNvCxnSpPr>
            <p:nvPr/>
          </p:nvCxnSpPr>
          <p:spPr>
            <a:xfrm>
              <a:off x="6573314" y="1916461"/>
              <a:ext cx="47081"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1" name="Group 20">
            <a:extLst>
              <a:ext uri="{FF2B5EF4-FFF2-40B4-BE49-F238E27FC236}">
                <a16:creationId xmlns:a16="http://schemas.microsoft.com/office/drawing/2014/main" id="{B0FEA147-F116-4F84-95AE-16CFA8CBD721}"/>
              </a:ext>
            </a:extLst>
          </p:cNvPr>
          <p:cNvGrpSpPr/>
          <p:nvPr/>
        </p:nvGrpSpPr>
        <p:grpSpPr>
          <a:xfrm>
            <a:off x="467563" y="5201239"/>
            <a:ext cx="93897" cy="93896"/>
            <a:chOff x="-160990" y="5259439"/>
            <a:chExt cx="109394" cy="109393"/>
          </a:xfrm>
        </p:grpSpPr>
        <p:sp>
          <p:nvSpPr>
            <p:cNvPr id="782" name="Oval 781">
              <a:extLst>
                <a:ext uri="{FF2B5EF4-FFF2-40B4-BE49-F238E27FC236}">
                  <a16:creationId xmlns:a16="http://schemas.microsoft.com/office/drawing/2014/main" id="{0869D1F2-31FA-4659-9EF2-5C6A42BF99FD}"/>
                </a:ext>
              </a:extLst>
            </p:cNvPr>
            <p:cNvSpPr/>
            <p:nvPr/>
          </p:nvSpPr>
          <p:spPr bwMode="auto">
            <a:xfrm>
              <a:off x="-160990" y="5259439"/>
              <a:ext cx="109394" cy="109393"/>
            </a:xfrm>
            <a:prstGeom prst="ellipse">
              <a:avLst/>
            </a:prstGeom>
            <a:solidFill>
              <a:schemeClr val="bg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80" name="Commitments_EC4D">
              <a:extLst>
                <a:ext uri="{FF2B5EF4-FFF2-40B4-BE49-F238E27FC236}">
                  <a16:creationId xmlns:a16="http://schemas.microsoft.com/office/drawing/2014/main" id="{42345435-4A2F-42D9-96FA-0AA969A9D87A}"/>
                </a:ext>
              </a:extLst>
            </p:cNvPr>
            <p:cNvSpPr>
              <a:spLocks noChangeAspect="1" noEditPoints="1"/>
            </p:cNvSpPr>
            <p:nvPr/>
          </p:nvSpPr>
          <p:spPr bwMode="auto">
            <a:xfrm>
              <a:off x="-151210" y="5279589"/>
              <a:ext cx="89835" cy="69092"/>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6350"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787" name="Group 786">
            <a:extLst>
              <a:ext uri="{FF2B5EF4-FFF2-40B4-BE49-F238E27FC236}">
                <a16:creationId xmlns:a16="http://schemas.microsoft.com/office/drawing/2014/main" id="{852FA37C-41DD-43B1-9F2A-B555B881A0D0}"/>
              </a:ext>
            </a:extLst>
          </p:cNvPr>
          <p:cNvGrpSpPr/>
          <p:nvPr/>
        </p:nvGrpSpPr>
        <p:grpSpPr>
          <a:xfrm>
            <a:off x="1320970" y="5196808"/>
            <a:ext cx="93897" cy="93896"/>
            <a:chOff x="-160990" y="5259439"/>
            <a:chExt cx="109394" cy="109393"/>
          </a:xfrm>
        </p:grpSpPr>
        <p:sp>
          <p:nvSpPr>
            <p:cNvPr id="788" name="Oval 787">
              <a:extLst>
                <a:ext uri="{FF2B5EF4-FFF2-40B4-BE49-F238E27FC236}">
                  <a16:creationId xmlns:a16="http://schemas.microsoft.com/office/drawing/2014/main" id="{63722093-1935-4767-9D7E-1A3C083E44C8}"/>
                </a:ext>
              </a:extLst>
            </p:cNvPr>
            <p:cNvSpPr/>
            <p:nvPr/>
          </p:nvSpPr>
          <p:spPr bwMode="auto">
            <a:xfrm>
              <a:off x="-160990" y="5259439"/>
              <a:ext cx="109394" cy="109393"/>
            </a:xfrm>
            <a:prstGeom prst="ellipse">
              <a:avLst/>
            </a:prstGeom>
            <a:solidFill>
              <a:schemeClr val="bg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89" name="Commitments_EC4D">
              <a:extLst>
                <a:ext uri="{FF2B5EF4-FFF2-40B4-BE49-F238E27FC236}">
                  <a16:creationId xmlns:a16="http://schemas.microsoft.com/office/drawing/2014/main" id="{F82BB9F5-12A3-46D5-B827-49B7FEC5FD5A}"/>
                </a:ext>
              </a:extLst>
            </p:cNvPr>
            <p:cNvSpPr>
              <a:spLocks noChangeAspect="1" noEditPoints="1"/>
            </p:cNvSpPr>
            <p:nvPr/>
          </p:nvSpPr>
          <p:spPr bwMode="auto">
            <a:xfrm>
              <a:off x="-151210" y="5279589"/>
              <a:ext cx="89835" cy="69092"/>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6350"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790" name="Group 789">
            <a:extLst>
              <a:ext uri="{FF2B5EF4-FFF2-40B4-BE49-F238E27FC236}">
                <a16:creationId xmlns:a16="http://schemas.microsoft.com/office/drawing/2014/main" id="{18215FC6-8557-4C37-AC84-94A9E90275BB}"/>
              </a:ext>
            </a:extLst>
          </p:cNvPr>
          <p:cNvGrpSpPr/>
          <p:nvPr/>
        </p:nvGrpSpPr>
        <p:grpSpPr>
          <a:xfrm>
            <a:off x="1496654" y="5116379"/>
            <a:ext cx="93897" cy="93896"/>
            <a:chOff x="-160990" y="5259439"/>
            <a:chExt cx="109394" cy="109393"/>
          </a:xfrm>
        </p:grpSpPr>
        <p:sp>
          <p:nvSpPr>
            <p:cNvPr id="791" name="Oval 790">
              <a:extLst>
                <a:ext uri="{FF2B5EF4-FFF2-40B4-BE49-F238E27FC236}">
                  <a16:creationId xmlns:a16="http://schemas.microsoft.com/office/drawing/2014/main" id="{C60A5566-6142-4AEF-8022-CA44BD38A141}"/>
                </a:ext>
              </a:extLst>
            </p:cNvPr>
            <p:cNvSpPr/>
            <p:nvPr/>
          </p:nvSpPr>
          <p:spPr bwMode="auto">
            <a:xfrm>
              <a:off x="-160990" y="5259439"/>
              <a:ext cx="109394" cy="109393"/>
            </a:xfrm>
            <a:prstGeom prst="ellipse">
              <a:avLst/>
            </a:prstGeom>
            <a:solidFill>
              <a:schemeClr val="bg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92" name="Commitments_EC4D">
              <a:extLst>
                <a:ext uri="{FF2B5EF4-FFF2-40B4-BE49-F238E27FC236}">
                  <a16:creationId xmlns:a16="http://schemas.microsoft.com/office/drawing/2014/main" id="{8E00346B-A41C-4D30-92FA-A3FD801CB46B}"/>
                </a:ext>
              </a:extLst>
            </p:cNvPr>
            <p:cNvSpPr>
              <a:spLocks noChangeAspect="1" noEditPoints="1"/>
            </p:cNvSpPr>
            <p:nvPr/>
          </p:nvSpPr>
          <p:spPr bwMode="auto">
            <a:xfrm>
              <a:off x="-151210" y="5279589"/>
              <a:ext cx="89835" cy="69092"/>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6350"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664" name="Freeform 6">
            <a:extLst>
              <a:ext uri="{FF2B5EF4-FFF2-40B4-BE49-F238E27FC236}">
                <a16:creationId xmlns:a16="http://schemas.microsoft.com/office/drawing/2014/main" id="{BB27BCD5-4B50-4C7D-A2BB-F4B272A0810A}"/>
              </a:ext>
            </a:extLst>
          </p:cNvPr>
          <p:cNvSpPr>
            <a:spLocks noEditPoints="1"/>
          </p:cNvSpPr>
          <p:nvPr/>
        </p:nvSpPr>
        <p:spPr bwMode="auto">
          <a:xfrm>
            <a:off x="1518511" y="5197939"/>
            <a:ext cx="86543" cy="8562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06" tIns="146165" rIns="182706" bIns="146165" numCol="1" spcCol="0" rtlCol="0" fromWordArt="0" anchor="t" anchorCtr="0" forceAA="0" compatLnSpc="1">
            <a:prstTxWarp prst="textNoShape">
              <a:avLst/>
            </a:prstTxWarp>
            <a:noAutofit/>
          </a:bodyPr>
          <a:lstStyle/>
          <a:p>
            <a:pPr marL="0" marR="0" lvl="0" indent="0" algn="ctr" defTabSz="913111" rtl="0" eaLnBrk="1" fontAlgn="base" latinLnBrk="0" hangingPunct="1">
              <a:lnSpc>
                <a:spcPct val="90000"/>
              </a:lnSpc>
              <a:spcBef>
                <a:spcPct val="0"/>
              </a:spcBef>
              <a:spcAft>
                <a:spcPct val="0"/>
              </a:spcAft>
              <a:buClrTx/>
              <a:buSzTx/>
              <a:buFontTx/>
              <a:buNone/>
              <a:tabLst/>
              <a:defRPr/>
            </a:pPr>
            <a:endParaRPr kumimoji="0" lang="en-US" sz="1998" b="0" i="0" u="none" strike="noStrike" kern="1200" cap="none" spc="-50" normalizeH="0" baseline="0" noProof="0">
              <a:ln>
                <a:noFill/>
              </a:ln>
              <a:gradFill>
                <a:gsLst>
                  <a:gs pos="1250">
                    <a:srgbClr val="EFEFEF"/>
                  </a:gs>
                  <a:gs pos="10417">
                    <a:srgbClr val="EFEFEF"/>
                  </a:gs>
                </a:gsLst>
                <a:lin ang="5400000" scaled="0"/>
              </a:gradFill>
              <a:effectLst/>
              <a:uLnTx/>
              <a:uFillTx/>
              <a:latin typeface="Segoe UI Light"/>
              <a:ea typeface="+mn-ea"/>
              <a:cs typeface="+mn-cs"/>
            </a:endParaRPr>
          </a:p>
        </p:txBody>
      </p:sp>
      <p:sp>
        <p:nvSpPr>
          <p:cNvPr id="579" name="Commitments_EC4D">
            <a:extLst>
              <a:ext uri="{FF2B5EF4-FFF2-40B4-BE49-F238E27FC236}">
                <a16:creationId xmlns:a16="http://schemas.microsoft.com/office/drawing/2014/main" id="{146A1BFB-3FF9-43B2-BA64-421027E95EED}"/>
              </a:ext>
            </a:extLst>
          </p:cNvPr>
          <p:cNvSpPr>
            <a:spLocks noChangeAspect="1" noEditPoints="1"/>
          </p:cNvSpPr>
          <p:nvPr/>
        </p:nvSpPr>
        <p:spPr bwMode="auto">
          <a:xfrm>
            <a:off x="6892783" y="5527075"/>
            <a:ext cx="117028" cy="90007"/>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9525"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Tree>
    <p:extLst>
      <p:ext uri="{BB962C8B-B14F-4D97-AF65-F5344CB8AC3E}">
        <p14:creationId xmlns:p14="http://schemas.microsoft.com/office/powerpoint/2010/main" val="1223425729"/>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hart 6">
            <a:extLst>
              <a:ext uri="{FF2B5EF4-FFF2-40B4-BE49-F238E27FC236}">
                <a16:creationId xmlns:a16="http://schemas.microsoft.com/office/drawing/2014/main" id="{00000000-0008-0000-0100-000002000000}"/>
              </a:ext>
            </a:extLst>
          </p:cNvPr>
          <p:cNvGraphicFramePr>
            <a:graphicFrameLocks/>
          </p:cNvGraphicFramePr>
          <p:nvPr>
            <p:extLst/>
          </p:nvPr>
        </p:nvGraphicFramePr>
        <p:xfrm>
          <a:off x="588263" y="1169233"/>
          <a:ext cx="11142776" cy="5010850"/>
        </p:xfrm>
        <a:graphic>
          <a:graphicData uri="http://schemas.openxmlformats.org/drawingml/2006/chart">
            <c:chart xmlns:c="http://schemas.openxmlformats.org/drawingml/2006/chart" xmlns:r="http://schemas.openxmlformats.org/officeDocument/2006/relationships" r:id="rId3"/>
          </a:graphicData>
        </a:graphic>
      </p:graphicFrame>
      <p:sp>
        <p:nvSpPr>
          <p:cNvPr id="6" name="Rectangle 5">
            <a:extLst>
              <a:ext uri="{FF2B5EF4-FFF2-40B4-BE49-F238E27FC236}">
                <a16:creationId xmlns:a16="http://schemas.microsoft.com/office/drawing/2014/main" id="{357070AE-CF72-41F3-BD42-045A4B83235C}"/>
              </a:ext>
            </a:extLst>
          </p:cNvPr>
          <p:cNvSpPr/>
          <p:nvPr/>
        </p:nvSpPr>
        <p:spPr>
          <a:xfrm>
            <a:off x="9401479" y="5801711"/>
            <a:ext cx="2413502" cy="741308"/>
          </a:xfrm>
          <a:prstGeom prst="rect">
            <a:avLst/>
          </a:prstGeom>
          <a:solidFill>
            <a:schemeClr val="bg1">
              <a:lumMod val="95000"/>
            </a:schemeClr>
          </a:solidFill>
          <a:ln>
            <a:noFill/>
          </a:ln>
        </p:spPr>
        <p:style>
          <a:lnRef idx="2">
            <a:schemeClr val="accent1"/>
          </a:lnRef>
          <a:fillRef idx="1">
            <a:schemeClr val="lt1"/>
          </a:fillRef>
          <a:effectRef idx="0">
            <a:schemeClr val="accent1"/>
          </a:effectRef>
          <a:fontRef idx="minor">
            <a:schemeClr val="dk1"/>
          </a:fontRef>
        </p:style>
        <p:txBody>
          <a:bodyPr wrap="square"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mn-cs"/>
              </a:rPr>
              <a:t>FROM BLOG:</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mn-cs"/>
                <a:hlinkClick r:id="rId4"/>
              </a:rPr>
              <a:t>Mitigating arbitrary native code execution in Microsoft Edge</a:t>
            </a:r>
            <a:endParaRPr kumimoji="0" lang="en-US" sz="12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mn-cs"/>
            </a:endParaRPr>
          </a:p>
        </p:txBody>
      </p:sp>
      <mc:AlternateContent xmlns:mc="http://schemas.openxmlformats.org/markup-compatibility/2006" xmlns:pslz="http://schemas.microsoft.com/office/powerpoint/2016/slidezoom">
        <mc:Choice Requires="pslz">
          <p:graphicFrame>
            <p:nvGraphicFramePr>
              <p:cNvPr id="9" name="Slide Zoom 8">
                <a:extLst>
                  <a:ext uri="{FF2B5EF4-FFF2-40B4-BE49-F238E27FC236}">
                    <a16:creationId xmlns:a16="http://schemas.microsoft.com/office/drawing/2014/main" id="{BD7BE4AA-F650-43A6-A25E-50FA0A962836}"/>
                  </a:ext>
                </a:extLst>
              </p:cNvPr>
              <p:cNvGraphicFramePr>
                <a:graphicFrameLocks noChangeAspect="1"/>
              </p:cNvGraphicFramePr>
              <p:nvPr>
                <p:extLst/>
              </p:nvPr>
            </p:nvGraphicFramePr>
            <p:xfrm>
              <a:off x="10353232" y="279941"/>
              <a:ext cx="1440488" cy="810275"/>
            </p:xfrm>
            <a:graphic>
              <a:graphicData uri="http://schemas.microsoft.com/office/powerpoint/2016/slidezoom">
                <pslz:sldZm>
                  <pslz:sldZmObj sldId="587" cId="1682621627">
                    <pslz:zmPr id="{F8973BF8-B853-4B28-9669-8E67981AA1F1}" returnToParent="0" transitionDur="1000">
                      <p166:blipFill xmlns:p166="http://schemas.microsoft.com/office/powerpoint/2016/6/main">
                        <a:blip r:embed="rId5"/>
                        <a:stretch>
                          <a:fillRect/>
                        </a:stretch>
                      </p166:blipFill>
                      <p166:spPr xmlns:p166="http://schemas.microsoft.com/office/powerpoint/2016/6/main">
                        <a:xfrm>
                          <a:off x="0" y="0"/>
                          <a:ext cx="1440488" cy="810275"/>
                        </a:xfrm>
                        <a:prstGeom prst="rect">
                          <a:avLst/>
                        </a:prstGeom>
                        <a:ln>
                          <a:noFill/>
                        </a:ln>
                        <a:effectLst>
                          <a:outerShdw blurRad="190500" dist="38100" dir="2700000" algn="tl" rotWithShape="0">
                            <a:prstClr val="black">
                              <a:alpha val="25000"/>
                            </a:prstClr>
                          </a:outerShdw>
                        </a:effectLst>
                      </p166:spPr>
                    </pslz:zmPr>
                  </pslz:sldZmObj>
                </pslz:sldZm>
              </a:graphicData>
            </a:graphic>
          </p:graphicFrame>
        </mc:Choice>
        <mc:Fallback xmlns="">
          <p:pic>
            <p:nvPicPr>
              <p:cNvPr id="9" name="Slide Zoom 8">
                <a:hlinkClick r:id="rId6" action="ppaction://hlinksldjump"/>
                <a:extLst>
                  <a:ext uri="{FF2B5EF4-FFF2-40B4-BE49-F238E27FC236}">
                    <a16:creationId xmlns:a16="http://schemas.microsoft.com/office/drawing/2014/main" id="{BD7BE4AA-F650-43A6-A25E-50FA0A962836}"/>
                  </a:ext>
                </a:extLst>
              </p:cNvPr>
              <p:cNvPicPr>
                <a:picLocks noGrp="1" noRot="1" noChangeAspect="1" noMove="1" noResize="1" noEditPoints="1" noAdjustHandles="1" noChangeArrowheads="1" noChangeShapeType="1"/>
              </p:cNvPicPr>
              <p:nvPr/>
            </p:nvPicPr>
            <p:blipFill>
              <a:blip r:embed="rId7"/>
              <a:stretch>
                <a:fillRect/>
              </a:stretch>
            </p:blipFill>
            <p:spPr>
              <a:xfrm>
                <a:off x="10353232" y="279941"/>
                <a:ext cx="1440488" cy="810275"/>
              </a:xfrm>
              <a:prstGeom prst="rect">
                <a:avLst/>
              </a:prstGeom>
              <a:ln>
                <a:noFill/>
              </a:ln>
              <a:effectLst>
                <a:outerShdw blurRad="190500" dist="38100" dir="2700000" algn="tl" rotWithShape="0">
                  <a:prstClr val="black">
                    <a:alpha val="25000"/>
                  </a:prstClr>
                </a:outerShdw>
              </a:effectLst>
            </p:spPr>
          </p:pic>
        </mc:Fallback>
      </mc:AlternateContent>
      <p:sp>
        <p:nvSpPr>
          <p:cNvPr id="10" name="TextBox 9">
            <a:extLst>
              <a:ext uri="{FF2B5EF4-FFF2-40B4-BE49-F238E27FC236}">
                <a16:creationId xmlns:a16="http://schemas.microsoft.com/office/drawing/2014/main" id="{FC28CDE0-8354-4F12-9DE0-C6113CFB93AC}"/>
              </a:ext>
            </a:extLst>
          </p:cNvPr>
          <p:cNvSpPr txBox="1"/>
          <p:nvPr/>
        </p:nvSpPr>
        <p:spPr>
          <a:xfrm>
            <a:off x="10150622" y="1310444"/>
            <a:ext cx="1760418" cy="27699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mn-cs"/>
                <a:sym typeface="Wingdings" panose="05000000000000000000" pitchFamily="2" charset="2"/>
              </a:rPr>
              <a:t> </a:t>
            </a:r>
            <a:r>
              <a:rPr kumimoji="0" lang="en-US" sz="1200" b="1"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mn-cs"/>
              </a:rPr>
              <a:t>BACK TO TIMELINE</a:t>
            </a:r>
          </a:p>
        </p:txBody>
      </p:sp>
      <p:sp>
        <p:nvSpPr>
          <p:cNvPr id="8" name="Title 7">
            <a:extLst>
              <a:ext uri="{FF2B5EF4-FFF2-40B4-BE49-F238E27FC236}">
                <a16:creationId xmlns:a16="http://schemas.microsoft.com/office/drawing/2014/main" id="{EBF256F8-DF8A-4AAB-8355-85290D750E13}"/>
              </a:ext>
            </a:extLst>
          </p:cNvPr>
          <p:cNvSpPr>
            <a:spLocks noGrp="1"/>
          </p:cNvSpPr>
          <p:nvPr>
            <p:ph type="title"/>
          </p:nvPr>
        </p:nvSpPr>
        <p:spPr>
          <a:xfrm>
            <a:off x="588263" y="457201"/>
            <a:ext cx="11018520" cy="553998"/>
          </a:xfrm>
        </p:spPr>
        <p:txBody>
          <a:bodyPr/>
          <a:lstStyle/>
          <a:p>
            <a:r>
              <a:rPr lang="en-US"/>
              <a:t>Increase difficulty and cost to exploit</a:t>
            </a:r>
          </a:p>
        </p:txBody>
      </p:sp>
    </p:spTree>
    <p:extLst>
      <p:ext uri="{BB962C8B-B14F-4D97-AF65-F5344CB8AC3E}">
        <p14:creationId xmlns:p14="http://schemas.microsoft.com/office/powerpoint/2010/main" val="32940826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50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1" name="Picture 110">
            <a:extLst>
              <a:ext uri="{FF2B5EF4-FFF2-40B4-BE49-F238E27FC236}">
                <a16:creationId xmlns:a16="http://schemas.microsoft.com/office/drawing/2014/main" id="{32E48704-703A-4969-8AC8-5CCFC18FE97A}"/>
              </a:ext>
            </a:extLst>
          </p:cNvPr>
          <p:cNvPicPr>
            <a:picLocks noChangeAspect="1"/>
          </p:cNvPicPr>
          <p:nvPr/>
        </p:nvPicPr>
        <p:blipFill>
          <a:blip r:embed="rId3"/>
          <a:stretch>
            <a:fillRect/>
          </a:stretch>
        </p:blipFill>
        <p:spPr>
          <a:xfrm>
            <a:off x="471979" y="1608807"/>
            <a:ext cx="11324625" cy="4146704"/>
          </a:xfrm>
          <a:prstGeom prst="rect">
            <a:avLst/>
          </a:prstGeom>
        </p:spPr>
      </p:pic>
      <p:sp>
        <p:nvSpPr>
          <p:cNvPr id="5" name="Rectangle 4">
            <a:extLst>
              <a:ext uri="{FF2B5EF4-FFF2-40B4-BE49-F238E27FC236}">
                <a16:creationId xmlns:a16="http://schemas.microsoft.com/office/drawing/2014/main" id="{0DB97875-C690-42BB-9ADF-8130AF7F0F85}"/>
              </a:ext>
            </a:extLst>
          </p:cNvPr>
          <p:cNvSpPr/>
          <p:nvPr/>
        </p:nvSpPr>
        <p:spPr bwMode="auto">
          <a:xfrm>
            <a:off x="0" y="1146875"/>
            <a:ext cx="12192000" cy="5711125"/>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3" name="Rounded Rectangle 16"/>
          <p:cNvSpPr/>
          <p:nvPr/>
        </p:nvSpPr>
        <p:spPr>
          <a:xfrm>
            <a:off x="844547" y="1636073"/>
            <a:ext cx="10502905" cy="4090619"/>
          </a:xfrm>
          <a:prstGeom prst="roundRect">
            <a:avLst>
              <a:gd name="adj" fmla="val 0"/>
            </a:avLst>
          </a:prstGeom>
          <a:noFill/>
          <a:ln w="76200">
            <a:solidFill>
              <a:srgbClr val="E81123"/>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89621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grpSp>
        <p:nvGrpSpPr>
          <p:cNvPr id="96" name="Group 95"/>
          <p:cNvGrpSpPr/>
          <p:nvPr/>
        </p:nvGrpSpPr>
        <p:grpSpPr>
          <a:xfrm>
            <a:off x="1506871" y="2452353"/>
            <a:ext cx="2016956" cy="2794450"/>
            <a:chOff x="427037" y="2125662"/>
            <a:chExt cx="2057400" cy="2850485"/>
          </a:xfrm>
        </p:grpSpPr>
        <p:sp>
          <p:nvSpPr>
            <p:cNvPr id="4" name="Rectangle 3"/>
            <p:cNvSpPr/>
            <p:nvPr/>
          </p:nvSpPr>
          <p:spPr bwMode="auto">
            <a:xfrm>
              <a:off x="427037" y="2125662"/>
              <a:ext cx="2057400" cy="20574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chemeClr val="tx2"/>
                    </a:gs>
                    <a:gs pos="100000">
                      <a:schemeClr val="tx1"/>
                    </a:gs>
                  </a:gsLst>
                  <a:lin ang="5400000" scaled="0"/>
                </a:gradFill>
                <a:effectLst/>
                <a:uLnTx/>
                <a:uFillTx/>
                <a:ea typeface="Segoe UI" pitchFamily="34" charset="0"/>
                <a:cs typeface="Segoe UI" pitchFamily="34" charset="0"/>
              </a:endParaRPr>
            </a:p>
          </p:txBody>
        </p:sp>
        <p:sp>
          <p:nvSpPr>
            <p:cNvPr id="91" name="TextBox 90"/>
            <p:cNvSpPr txBox="1"/>
            <p:nvPr/>
          </p:nvSpPr>
          <p:spPr>
            <a:xfrm>
              <a:off x="706365" y="4348283"/>
              <a:ext cx="1498744" cy="627864"/>
            </a:xfrm>
            <a:prstGeom prst="rect">
              <a:avLst/>
            </a:prstGeom>
            <a:noFill/>
          </p:spPr>
          <p:txBody>
            <a:bodyPr wrap="none" lIns="179285" tIns="143428" rIns="179285" bIns="143428" rtlCol="0">
              <a:spAutoFit/>
            </a:bodyPr>
            <a:lstStyle/>
            <a:p>
              <a:pPr marL="0" marR="0" lvl="0" indent="0" defTabSz="896386" eaLnBrk="1" fontAlgn="auto" latinLnBrk="0" hangingPunct="1">
                <a:lnSpc>
                  <a:spcPct val="90000"/>
                </a:lnSpc>
                <a:spcBef>
                  <a:spcPts val="0"/>
                </a:spcBef>
                <a:spcAft>
                  <a:spcPts val="588"/>
                </a:spcAft>
                <a:buClrTx/>
                <a:buSzTx/>
                <a:buFontTx/>
                <a:buNone/>
                <a:tabLst/>
                <a:defRPr/>
              </a:pPr>
              <a:r>
                <a:rPr kumimoji="0" lang="en-US" sz="2353" b="1" i="0" strike="noStrike" kern="0" cap="none" spc="0" normalizeH="0" baseline="0" noProof="0">
                  <a:ln>
                    <a:noFill/>
                  </a:ln>
                  <a:gradFill>
                    <a:gsLst>
                      <a:gs pos="0">
                        <a:schemeClr val="tx2"/>
                      </a:gs>
                      <a:gs pos="100000">
                        <a:schemeClr val="tx1"/>
                      </a:gs>
                    </a:gsLst>
                    <a:lin ang="5400000" scaled="0"/>
                  </a:gradFill>
                  <a:effectLst/>
                  <a:uLnTx/>
                  <a:uFillTx/>
                </a:rPr>
                <a:t>O</a:t>
              </a:r>
              <a:r>
                <a:rPr kumimoji="0" lang="en-US" sz="2353" b="0" i="0" u="none" strike="noStrike" kern="0" cap="none" spc="0" normalizeH="0" baseline="0" noProof="0">
                  <a:ln>
                    <a:noFill/>
                  </a:ln>
                  <a:gradFill>
                    <a:gsLst>
                      <a:gs pos="0">
                        <a:schemeClr val="tx2"/>
                      </a:gs>
                      <a:gs pos="100000">
                        <a:schemeClr val="tx1"/>
                      </a:gs>
                    </a:gsLst>
                    <a:lin ang="5400000" scaled="0"/>
                  </a:gradFill>
                  <a:effectLst/>
                  <a:uLnTx/>
                  <a:uFillTx/>
                </a:rPr>
                <a:t>bserve</a:t>
              </a:r>
            </a:p>
          </p:txBody>
        </p:sp>
      </p:grpSp>
      <p:sp>
        <p:nvSpPr>
          <p:cNvPr id="77" name="Rectangle 76"/>
          <p:cNvSpPr/>
          <p:nvPr/>
        </p:nvSpPr>
        <p:spPr bwMode="auto">
          <a:xfrm>
            <a:off x="8654373" y="2457452"/>
            <a:ext cx="2016956" cy="201695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err="1">
              <a:gradFill>
                <a:gsLst>
                  <a:gs pos="0">
                    <a:srgbClr val="FFFFFF"/>
                  </a:gs>
                  <a:gs pos="100000">
                    <a:srgbClr val="FFFFFF"/>
                  </a:gs>
                </a:gsLst>
                <a:lin ang="5400000" scaled="0"/>
              </a:gradFill>
              <a:cs typeface="Segoe UI" pitchFamily="34" charset="0"/>
            </a:endParaRPr>
          </a:p>
        </p:txBody>
      </p:sp>
      <p:sp>
        <p:nvSpPr>
          <p:cNvPr id="78" name="Oval 77"/>
          <p:cNvSpPr/>
          <p:nvPr/>
        </p:nvSpPr>
        <p:spPr bwMode="auto">
          <a:xfrm>
            <a:off x="8757473" y="3452526"/>
            <a:ext cx="316716" cy="316716"/>
          </a:xfrm>
          <a:prstGeom prst="ellipse">
            <a:avLst/>
          </a:prstGeom>
          <a:noFill/>
          <a:ln>
            <a:solidFill>
              <a:srgbClr val="FF0000"/>
            </a:solidFill>
            <a:prstDash val="sysDash"/>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79" name="Rectangle 78"/>
          <p:cNvSpPr/>
          <p:nvPr/>
        </p:nvSpPr>
        <p:spPr bwMode="auto">
          <a:xfrm>
            <a:off x="9401393" y="2478770"/>
            <a:ext cx="597617" cy="256173"/>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80" name="Rectangle 79"/>
          <p:cNvSpPr/>
          <p:nvPr/>
        </p:nvSpPr>
        <p:spPr bwMode="auto">
          <a:xfrm>
            <a:off x="9401393" y="2756261"/>
            <a:ext cx="597617" cy="256173"/>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81" name="Rectangle 80"/>
          <p:cNvSpPr/>
          <p:nvPr/>
        </p:nvSpPr>
        <p:spPr bwMode="auto">
          <a:xfrm>
            <a:off x="9401393" y="3033752"/>
            <a:ext cx="597617" cy="256173"/>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82" name="Rectangle 81"/>
          <p:cNvSpPr/>
          <p:nvPr/>
        </p:nvSpPr>
        <p:spPr bwMode="auto">
          <a:xfrm>
            <a:off x="9401393" y="3928618"/>
            <a:ext cx="597617" cy="256173"/>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83" name="Rectangle 82"/>
          <p:cNvSpPr/>
          <p:nvPr/>
        </p:nvSpPr>
        <p:spPr bwMode="auto">
          <a:xfrm>
            <a:off x="9401393" y="4206108"/>
            <a:ext cx="597617" cy="256173"/>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cxnSp>
        <p:nvCxnSpPr>
          <p:cNvPr id="85" name="Connector: Elbow 84"/>
          <p:cNvCxnSpPr>
            <a:stCxn id="78" idx="6"/>
            <a:endCxn id="88" idx="2"/>
          </p:cNvCxnSpPr>
          <p:nvPr/>
        </p:nvCxnSpPr>
        <p:spPr>
          <a:xfrm>
            <a:off x="9074189" y="3610884"/>
            <a:ext cx="1229038" cy="228265"/>
          </a:xfrm>
          <a:prstGeom prst="bentConnector4">
            <a:avLst>
              <a:gd name="adj1" fmla="val 14934"/>
              <a:gd name="adj2" fmla="val 100000"/>
            </a:avLst>
          </a:prstGeom>
          <a:ln w="57150">
            <a:solidFill>
              <a:schemeClr val="tx1">
                <a:lumMod val="60000"/>
                <a:lumOff val="40000"/>
              </a:schemeClr>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sp>
        <p:nvSpPr>
          <p:cNvPr id="87" name="Rectangle 86"/>
          <p:cNvSpPr/>
          <p:nvPr/>
        </p:nvSpPr>
        <p:spPr bwMode="auto">
          <a:xfrm>
            <a:off x="9401393" y="3413314"/>
            <a:ext cx="597617" cy="256173"/>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88" name="Star: 5 Points 87"/>
          <p:cNvSpPr/>
          <p:nvPr/>
        </p:nvSpPr>
        <p:spPr bwMode="auto">
          <a:xfrm>
            <a:off x="10225653" y="3446798"/>
            <a:ext cx="406186" cy="392352"/>
          </a:xfrm>
          <a:prstGeom prst="star5">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102" name="Group 101"/>
          <p:cNvGrpSpPr/>
          <p:nvPr/>
        </p:nvGrpSpPr>
        <p:grpSpPr>
          <a:xfrm>
            <a:off x="6272096" y="2441885"/>
            <a:ext cx="2016956" cy="2016956"/>
            <a:chOff x="6520673" y="2114984"/>
            <a:chExt cx="2057400" cy="2057400"/>
          </a:xfrm>
        </p:grpSpPr>
        <p:sp>
          <p:nvSpPr>
            <p:cNvPr id="63" name="Rectangle 62"/>
            <p:cNvSpPr/>
            <p:nvPr/>
          </p:nvSpPr>
          <p:spPr bwMode="auto">
            <a:xfrm>
              <a:off x="6520673" y="2114984"/>
              <a:ext cx="2057400" cy="20574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err="1">
                <a:gradFill>
                  <a:gsLst>
                    <a:gs pos="0">
                      <a:srgbClr val="FFFFFF"/>
                    </a:gs>
                    <a:gs pos="100000">
                      <a:srgbClr val="FFFFFF"/>
                    </a:gs>
                  </a:gsLst>
                  <a:lin ang="5400000" scaled="0"/>
                </a:gradFill>
                <a:cs typeface="Segoe UI" pitchFamily="34" charset="0"/>
              </a:endParaRPr>
            </a:p>
          </p:txBody>
        </p:sp>
        <p:sp>
          <p:nvSpPr>
            <p:cNvPr id="65" name="Oval 64"/>
            <p:cNvSpPr/>
            <p:nvPr/>
          </p:nvSpPr>
          <p:spPr bwMode="auto">
            <a:xfrm>
              <a:off x="6625840" y="3130010"/>
              <a:ext cx="323067" cy="323067"/>
            </a:xfrm>
            <a:prstGeom prst="ellipse">
              <a:avLst/>
            </a:prstGeom>
            <a:solidFill>
              <a:srgbClr val="FF0000"/>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chemeClr val="tx2"/>
                    </a:gs>
                    <a:gs pos="100000">
                      <a:schemeClr val="tx1"/>
                    </a:gs>
                  </a:gsLst>
                  <a:lin ang="5400000" scaled="0"/>
                </a:gradFill>
                <a:effectLst/>
                <a:uLnTx/>
                <a:uFillTx/>
                <a:ea typeface="Segoe UI" pitchFamily="34" charset="0"/>
                <a:cs typeface="Segoe UI" pitchFamily="34" charset="0"/>
              </a:endParaRPr>
            </a:p>
          </p:txBody>
        </p:sp>
        <p:grpSp>
          <p:nvGrpSpPr>
            <p:cNvPr id="100" name="Group 99"/>
            <p:cNvGrpSpPr/>
            <p:nvPr/>
          </p:nvGrpSpPr>
          <p:grpSpPr>
            <a:xfrm>
              <a:off x="7282673" y="2136729"/>
              <a:ext cx="609600" cy="2023285"/>
              <a:chOff x="7282673" y="2136729"/>
              <a:chExt cx="609600" cy="2023285"/>
            </a:xfrm>
          </p:grpSpPr>
          <p:sp>
            <p:nvSpPr>
              <p:cNvPr id="66" name="Rectangle 65"/>
              <p:cNvSpPr/>
              <p:nvPr/>
            </p:nvSpPr>
            <p:spPr bwMode="auto">
              <a:xfrm>
                <a:off x="7282673" y="2136729"/>
                <a:ext cx="609600" cy="2613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chemeClr val="tx2"/>
                      </a:gs>
                      <a:gs pos="100000">
                        <a:schemeClr val="tx1"/>
                      </a:gs>
                    </a:gsLst>
                    <a:lin ang="5400000" scaled="0"/>
                  </a:gradFill>
                  <a:effectLst/>
                  <a:uLnTx/>
                  <a:uFillTx/>
                  <a:ea typeface="Segoe UI" pitchFamily="34" charset="0"/>
                  <a:cs typeface="Segoe UI" pitchFamily="34" charset="0"/>
                </a:endParaRPr>
              </a:p>
            </p:txBody>
          </p:sp>
          <p:sp>
            <p:nvSpPr>
              <p:cNvPr id="67" name="Rectangle 66"/>
              <p:cNvSpPr/>
              <p:nvPr/>
            </p:nvSpPr>
            <p:spPr bwMode="auto">
              <a:xfrm>
                <a:off x="7282673" y="2419784"/>
                <a:ext cx="609600" cy="2613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chemeClr val="tx2"/>
                      </a:gs>
                      <a:gs pos="100000">
                        <a:schemeClr val="tx1"/>
                      </a:gs>
                    </a:gsLst>
                    <a:lin ang="5400000" scaled="0"/>
                  </a:gradFill>
                  <a:effectLst/>
                  <a:uLnTx/>
                  <a:uFillTx/>
                  <a:ea typeface="Segoe UI" pitchFamily="34" charset="0"/>
                  <a:cs typeface="Segoe UI" pitchFamily="34" charset="0"/>
                </a:endParaRPr>
              </a:p>
            </p:txBody>
          </p:sp>
          <p:sp>
            <p:nvSpPr>
              <p:cNvPr id="68" name="Rectangle 67"/>
              <p:cNvSpPr/>
              <p:nvPr/>
            </p:nvSpPr>
            <p:spPr bwMode="auto">
              <a:xfrm>
                <a:off x="7282673" y="2702839"/>
                <a:ext cx="609600" cy="2613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chemeClr val="tx2"/>
                      </a:gs>
                      <a:gs pos="100000">
                        <a:schemeClr val="tx1"/>
                      </a:gs>
                    </a:gsLst>
                    <a:lin ang="5400000" scaled="0"/>
                  </a:gradFill>
                  <a:effectLst/>
                  <a:uLnTx/>
                  <a:uFillTx/>
                  <a:ea typeface="Segoe UI" pitchFamily="34" charset="0"/>
                  <a:cs typeface="Segoe UI" pitchFamily="34" charset="0"/>
                </a:endParaRPr>
              </a:p>
            </p:txBody>
          </p:sp>
          <p:sp>
            <p:nvSpPr>
              <p:cNvPr id="69" name="Rectangle 68"/>
              <p:cNvSpPr/>
              <p:nvPr/>
            </p:nvSpPr>
            <p:spPr bwMode="auto">
              <a:xfrm>
                <a:off x="7282673" y="3615649"/>
                <a:ext cx="609600" cy="2613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chemeClr val="tx2"/>
                      </a:gs>
                      <a:gs pos="100000">
                        <a:schemeClr val="tx1"/>
                      </a:gs>
                    </a:gsLst>
                    <a:lin ang="5400000" scaled="0"/>
                  </a:gradFill>
                  <a:effectLst/>
                  <a:uLnTx/>
                  <a:uFillTx/>
                  <a:ea typeface="Segoe UI" pitchFamily="34" charset="0"/>
                  <a:cs typeface="Segoe UI" pitchFamily="34" charset="0"/>
                </a:endParaRPr>
              </a:p>
            </p:txBody>
          </p:sp>
          <p:sp>
            <p:nvSpPr>
              <p:cNvPr id="71" name="Rectangle 70"/>
              <p:cNvSpPr/>
              <p:nvPr/>
            </p:nvSpPr>
            <p:spPr bwMode="auto">
              <a:xfrm>
                <a:off x="7282673" y="3898704"/>
                <a:ext cx="609600" cy="2613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chemeClr val="tx2"/>
                      </a:gs>
                      <a:gs pos="100000">
                        <a:schemeClr val="tx1"/>
                      </a:gs>
                    </a:gsLst>
                    <a:lin ang="5400000" scaled="0"/>
                  </a:gradFill>
                  <a:effectLst/>
                  <a:uLnTx/>
                  <a:uFillTx/>
                  <a:ea typeface="Segoe UI" pitchFamily="34" charset="0"/>
                  <a:cs typeface="Segoe UI" pitchFamily="34" charset="0"/>
                </a:endParaRPr>
              </a:p>
            </p:txBody>
          </p:sp>
        </p:grpSp>
      </p:grpSp>
      <p:cxnSp>
        <p:nvCxnSpPr>
          <p:cNvPr id="72" name="Connector: Elbow 71"/>
          <p:cNvCxnSpPr>
            <a:stCxn id="65" idx="6"/>
            <a:endCxn id="73" idx="0"/>
          </p:cNvCxnSpPr>
          <p:nvPr/>
        </p:nvCxnSpPr>
        <p:spPr>
          <a:xfrm flipV="1">
            <a:off x="6691912" y="3431230"/>
            <a:ext cx="1354557" cy="164086"/>
          </a:xfrm>
          <a:prstGeom prst="bentConnector4">
            <a:avLst>
              <a:gd name="adj1" fmla="val 14010"/>
              <a:gd name="adj2" fmla="val 172083"/>
            </a:avLst>
          </a:prstGeom>
          <a:ln w="38100">
            <a:solidFill>
              <a:schemeClr val="bg1"/>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sp>
        <p:nvSpPr>
          <p:cNvPr id="76" name="Title 75"/>
          <p:cNvSpPr>
            <a:spLocks noGrp="1"/>
          </p:cNvSpPr>
          <p:nvPr>
            <p:ph type="title"/>
          </p:nvPr>
        </p:nvSpPr>
        <p:spPr/>
        <p:txBody>
          <a:bodyPr/>
          <a:lstStyle/>
          <a:p>
            <a:r>
              <a:rPr lang="en-US"/>
              <a:t>Rapidly detect and respond</a:t>
            </a:r>
          </a:p>
        </p:txBody>
      </p:sp>
      <p:sp>
        <p:nvSpPr>
          <p:cNvPr id="8" name="Oval 7"/>
          <p:cNvSpPr/>
          <p:nvPr/>
        </p:nvSpPr>
        <p:spPr bwMode="auto">
          <a:xfrm>
            <a:off x="1609971" y="3447426"/>
            <a:ext cx="316716" cy="316716"/>
          </a:xfrm>
          <a:prstGeom prst="ellipse">
            <a:avLst/>
          </a:prstGeom>
          <a:solidFill>
            <a:srgbClr val="FF0000"/>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9" name="Rectangle 8"/>
          <p:cNvSpPr/>
          <p:nvPr/>
        </p:nvSpPr>
        <p:spPr bwMode="auto">
          <a:xfrm>
            <a:off x="2253891" y="2438947"/>
            <a:ext cx="597617" cy="256173"/>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0" name="Rectangle 9"/>
          <p:cNvSpPr/>
          <p:nvPr/>
        </p:nvSpPr>
        <p:spPr bwMode="auto">
          <a:xfrm>
            <a:off x="2253891" y="2713878"/>
            <a:ext cx="597617" cy="256173"/>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1" name="Rectangle 10"/>
          <p:cNvSpPr/>
          <p:nvPr/>
        </p:nvSpPr>
        <p:spPr bwMode="auto">
          <a:xfrm>
            <a:off x="2253891" y="2988809"/>
            <a:ext cx="597617" cy="256173"/>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2" name="Rectangle 11"/>
          <p:cNvSpPr/>
          <p:nvPr/>
        </p:nvSpPr>
        <p:spPr bwMode="auto">
          <a:xfrm>
            <a:off x="2253891" y="3933099"/>
            <a:ext cx="597617" cy="256173"/>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3" name="Rectangle 12"/>
          <p:cNvSpPr/>
          <p:nvPr/>
        </p:nvSpPr>
        <p:spPr bwMode="auto">
          <a:xfrm>
            <a:off x="2253891" y="3408214"/>
            <a:ext cx="597617" cy="256173"/>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4" name="Rectangle 13"/>
          <p:cNvSpPr/>
          <p:nvPr/>
        </p:nvSpPr>
        <p:spPr bwMode="auto">
          <a:xfrm>
            <a:off x="2253891" y="4201009"/>
            <a:ext cx="597617" cy="256173"/>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97" name="Group 96"/>
          <p:cNvGrpSpPr/>
          <p:nvPr/>
        </p:nvGrpSpPr>
        <p:grpSpPr>
          <a:xfrm>
            <a:off x="3889650" y="2438947"/>
            <a:ext cx="2016956" cy="2016956"/>
            <a:chOff x="3475037" y="2111988"/>
            <a:chExt cx="2057400" cy="2057400"/>
          </a:xfrm>
        </p:grpSpPr>
        <p:sp>
          <p:nvSpPr>
            <p:cNvPr id="24" name="Rectangle 23"/>
            <p:cNvSpPr/>
            <p:nvPr/>
          </p:nvSpPr>
          <p:spPr bwMode="auto">
            <a:xfrm>
              <a:off x="3475037" y="2111988"/>
              <a:ext cx="2057400" cy="20574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err="1">
                <a:gradFill>
                  <a:gsLst>
                    <a:gs pos="0">
                      <a:srgbClr val="FFFFFF"/>
                    </a:gs>
                    <a:gs pos="100000">
                      <a:srgbClr val="FFFFFF"/>
                    </a:gs>
                  </a:gsLst>
                  <a:lin ang="5400000" scaled="0"/>
                </a:gradFill>
                <a:cs typeface="Segoe UI" pitchFamily="34" charset="0"/>
              </a:endParaRPr>
            </a:p>
          </p:txBody>
        </p:sp>
        <p:sp>
          <p:nvSpPr>
            <p:cNvPr id="26" name="Oval 25"/>
            <p:cNvSpPr/>
            <p:nvPr/>
          </p:nvSpPr>
          <p:spPr bwMode="auto">
            <a:xfrm>
              <a:off x="3580204" y="3127014"/>
              <a:ext cx="323067" cy="323067"/>
            </a:xfrm>
            <a:prstGeom prst="ellipse">
              <a:avLst/>
            </a:prstGeom>
            <a:solidFill>
              <a:srgbClr val="FF0000"/>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7" name="Rectangle 26"/>
            <p:cNvSpPr/>
            <p:nvPr/>
          </p:nvSpPr>
          <p:spPr bwMode="auto">
            <a:xfrm>
              <a:off x="4237037" y="2125795"/>
              <a:ext cx="609600" cy="2613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8" name="Rectangle 27"/>
            <p:cNvSpPr/>
            <p:nvPr/>
          </p:nvSpPr>
          <p:spPr bwMode="auto">
            <a:xfrm>
              <a:off x="4237037" y="2400298"/>
              <a:ext cx="609600" cy="2613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9" name="Rectangle 28"/>
            <p:cNvSpPr/>
            <p:nvPr/>
          </p:nvSpPr>
          <p:spPr bwMode="auto">
            <a:xfrm>
              <a:off x="4237037" y="2673655"/>
              <a:ext cx="609600" cy="2613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30" name="Rectangle 29"/>
            <p:cNvSpPr/>
            <p:nvPr/>
          </p:nvSpPr>
          <p:spPr bwMode="auto">
            <a:xfrm>
              <a:off x="4237037" y="3612653"/>
              <a:ext cx="609600" cy="2613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31" name="Rectangle 30"/>
            <p:cNvSpPr/>
            <p:nvPr/>
          </p:nvSpPr>
          <p:spPr bwMode="auto">
            <a:xfrm>
              <a:off x="4237037" y="3087016"/>
              <a:ext cx="609600" cy="2613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32" name="Rectangle 31"/>
            <p:cNvSpPr/>
            <p:nvPr/>
          </p:nvSpPr>
          <p:spPr bwMode="auto">
            <a:xfrm>
              <a:off x="4237037" y="3895708"/>
              <a:ext cx="609600" cy="2613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6" name="Star: 5 Points 45"/>
            <p:cNvSpPr/>
            <p:nvPr/>
          </p:nvSpPr>
          <p:spPr bwMode="auto">
            <a:xfrm>
              <a:off x="5077824" y="3121172"/>
              <a:ext cx="414331" cy="400219"/>
            </a:xfrm>
            <a:prstGeom prst="star5">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cxnSp>
        <p:nvCxnSpPr>
          <p:cNvPr id="56" name="Connector: Elbow 55"/>
          <p:cNvCxnSpPr>
            <a:stCxn id="26" idx="6"/>
            <a:endCxn id="46" idx="2"/>
          </p:cNvCxnSpPr>
          <p:nvPr/>
        </p:nvCxnSpPr>
        <p:spPr>
          <a:xfrm>
            <a:off x="4309466" y="3592378"/>
            <a:ext cx="1229039" cy="228266"/>
          </a:xfrm>
          <a:prstGeom prst="bentConnector4">
            <a:avLst>
              <a:gd name="adj1" fmla="val 46844"/>
              <a:gd name="adj2" fmla="val 200146"/>
            </a:avLst>
          </a:prstGeom>
          <a:ln w="38100">
            <a:solidFill>
              <a:schemeClr val="bg1"/>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sp>
        <p:nvSpPr>
          <p:cNvPr id="75" name="Rectangle 74"/>
          <p:cNvSpPr/>
          <p:nvPr/>
        </p:nvSpPr>
        <p:spPr bwMode="auto">
          <a:xfrm>
            <a:off x="6835075" y="3271420"/>
            <a:ext cx="1306889" cy="302579"/>
          </a:xfrm>
          <a:prstGeom prst="rect">
            <a:avLst/>
          </a:prstGeom>
          <a:solidFill>
            <a:schemeClr val="tx1">
              <a:alpha val="6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70" name="Rectangle 69"/>
          <p:cNvSpPr/>
          <p:nvPr/>
        </p:nvSpPr>
        <p:spPr bwMode="auto">
          <a:xfrm>
            <a:off x="7019116" y="3397746"/>
            <a:ext cx="597617" cy="256173"/>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73" name="Star: 5 Points 72"/>
          <p:cNvSpPr/>
          <p:nvPr/>
        </p:nvSpPr>
        <p:spPr bwMode="auto">
          <a:xfrm>
            <a:off x="7843376" y="3431231"/>
            <a:ext cx="406186" cy="392352"/>
          </a:xfrm>
          <a:prstGeom prst="star5">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89" name="Oval 88"/>
          <p:cNvSpPr/>
          <p:nvPr/>
        </p:nvSpPr>
        <p:spPr bwMode="auto">
          <a:xfrm>
            <a:off x="10249126" y="3615318"/>
            <a:ext cx="316716" cy="316716"/>
          </a:xfrm>
          <a:prstGeom prst="ellipse">
            <a:avLst/>
          </a:prstGeom>
          <a:solidFill>
            <a:srgbClr val="FF0000"/>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92" name="TextBox 91"/>
          <p:cNvSpPr txBox="1"/>
          <p:nvPr/>
        </p:nvSpPr>
        <p:spPr>
          <a:xfrm>
            <a:off x="4324146" y="4657234"/>
            <a:ext cx="1199677" cy="615522"/>
          </a:xfrm>
          <a:prstGeom prst="rect">
            <a:avLst/>
          </a:prstGeom>
          <a:noFill/>
        </p:spPr>
        <p:txBody>
          <a:bodyPr wrap="none" lIns="179285" tIns="143428" rIns="179285" bIns="143428" rtlCol="0">
            <a:spAutoFit/>
          </a:bodyPr>
          <a:lstStyle/>
          <a:p>
            <a:pPr marL="0" marR="0" lvl="0" indent="0" defTabSz="896386" eaLnBrk="1" fontAlgn="auto" latinLnBrk="0" hangingPunct="1">
              <a:lnSpc>
                <a:spcPct val="90000"/>
              </a:lnSpc>
              <a:spcBef>
                <a:spcPts val="0"/>
              </a:spcBef>
              <a:spcAft>
                <a:spcPts val="588"/>
              </a:spcAft>
              <a:buClrTx/>
              <a:buSzTx/>
              <a:buFontTx/>
              <a:buNone/>
              <a:tabLst/>
              <a:defRPr/>
            </a:pPr>
            <a:r>
              <a:rPr lang="en-US" sz="2353" b="1" kern="0">
                <a:gradFill>
                  <a:gsLst>
                    <a:gs pos="0">
                      <a:schemeClr val="tx2"/>
                    </a:gs>
                    <a:gs pos="100000">
                      <a:schemeClr val="tx1"/>
                    </a:gs>
                  </a:gsLst>
                  <a:lin ang="5400000" scaled="0"/>
                </a:gradFill>
              </a:rPr>
              <a:t>O</a:t>
            </a:r>
            <a:r>
              <a:rPr kumimoji="0" lang="en-US" sz="2353" b="0" i="0" u="none" strike="noStrike" kern="0" cap="none" spc="0" normalizeH="0" baseline="0" noProof="0">
                <a:ln>
                  <a:noFill/>
                </a:ln>
                <a:gradFill>
                  <a:gsLst>
                    <a:gs pos="0">
                      <a:schemeClr val="tx2"/>
                    </a:gs>
                    <a:gs pos="100000">
                      <a:schemeClr val="tx1"/>
                    </a:gs>
                  </a:gsLst>
                  <a:lin ang="5400000" scaled="0"/>
                </a:gradFill>
                <a:effectLst/>
                <a:uLnTx/>
                <a:uFillTx/>
              </a:rPr>
              <a:t>rient</a:t>
            </a:r>
          </a:p>
        </p:txBody>
      </p:sp>
      <p:sp>
        <p:nvSpPr>
          <p:cNvPr id="93" name="TextBox 92"/>
          <p:cNvSpPr txBox="1"/>
          <p:nvPr/>
        </p:nvSpPr>
        <p:spPr>
          <a:xfrm>
            <a:off x="6634549" y="4657234"/>
            <a:ext cx="1279823" cy="615522"/>
          </a:xfrm>
          <a:prstGeom prst="rect">
            <a:avLst/>
          </a:prstGeom>
          <a:noFill/>
        </p:spPr>
        <p:txBody>
          <a:bodyPr wrap="none" lIns="179285" tIns="143428" rIns="179285" bIns="143428" rtlCol="0">
            <a:spAutoFit/>
          </a:bodyPr>
          <a:lstStyle/>
          <a:p>
            <a:pPr marL="0" marR="0" lvl="0" indent="0" defTabSz="896386" eaLnBrk="1" fontAlgn="auto" latinLnBrk="0" hangingPunct="1">
              <a:lnSpc>
                <a:spcPct val="90000"/>
              </a:lnSpc>
              <a:spcBef>
                <a:spcPts val="0"/>
              </a:spcBef>
              <a:spcAft>
                <a:spcPts val="588"/>
              </a:spcAft>
              <a:buClrTx/>
              <a:buSzTx/>
              <a:buFontTx/>
              <a:buNone/>
              <a:tabLst/>
              <a:defRPr/>
            </a:pPr>
            <a:r>
              <a:rPr lang="en-US" sz="2353" b="1" kern="0">
                <a:gradFill>
                  <a:gsLst>
                    <a:gs pos="0">
                      <a:schemeClr val="tx2"/>
                    </a:gs>
                    <a:gs pos="100000">
                      <a:schemeClr val="tx1"/>
                    </a:gs>
                  </a:gsLst>
                  <a:lin ang="5400000" scaled="0"/>
                </a:gradFill>
              </a:rPr>
              <a:t>D</a:t>
            </a:r>
            <a:r>
              <a:rPr kumimoji="0" lang="en-US" sz="2353" b="0" i="0" u="none" strike="noStrike" kern="0" cap="none" spc="0" normalizeH="0" baseline="0" noProof="0">
                <a:ln>
                  <a:noFill/>
                </a:ln>
                <a:gradFill>
                  <a:gsLst>
                    <a:gs pos="0">
                      <a:schemeClr val="tx2"/>
                    </a:gs>
                    <a:gs pos="100000">
                      <a:schemeClr val="tx1"/>
                    </a:gs>
                  </a:gsLst>
                  <a:lin ang="5400000" scaled="0"/>
                </a:gradFill>
                <a:effectLst/>
                <a:uLnTx/>
                <a:uFillTx/>
              </a:rPr>
              <a:t>ecide</a:t>
            </a:r>
          </a:p>
        </p:txBody>
      </p:sp>
      <p:sp>
        <p:nvSpPr>
          <p:cNvPr id="94" name="TextBox 93"/>
          <p:cNvSpPr txBox="1"/>
          <p:nvPr/>
        </p:nvSpPr>
        <p:spPr>
          <a:xfrm>
            <a:off x="9300729" y="4631281"/>
            <a:ext cx="815722" cy="615516"/>
          </a:xfrm>
          <a:prstGeom prst="rect">
            <a:avLst/>
          </a:prstGeom>
          <a:noFill/>
        </p:spPr>
        <p:txBody>
          <a:bodyPr wrap="none" lIns="179285" tIns="143428" rIns="179285" bIns="143428" rtlCol="0">
            <a:spAutoFit/>
          </a:bodyPr>
          <a:lstStyle/>
          <a:p>
            <a:pPr marL="0" marR="0" lvl="0" indent="0" defTabSz="896386" eaLnBrk="1" fontAlgn="auto" latinLnBrk="0" hangingPunct="1">
              <a:lnSpc>
                <a:spcPct val="90000"/>
              </a:lnSpc>
              <a:spcBef>
                <a:spcPts val="0"/>
              </a:spcBef>
              <a:spcAft>
                <a:spcPts val="588"/>
              </a:spcAft>
              <a:buClrTx/>
              <a:buSzTx/>
              <a:buFontTx/>
              <a:buNone/>
              <a:tabLst/>
              <a:defRPr/>
            </a:pPr>
            <a:r>
              <a:rPr lang="en-US" sz="2353" b="1" kern="0">
                <a:gradFill>
                  <a:gsLst>
                    <a:gs pos="0">
                      <a:schemeClr val="tx2"/>
                    </a:gs>
                    <a:gs pos="100000">
                      <a:schemeClr val="tx1"/>
                    </a:gs>
                  </a:gsLst>
                  <a:lin ang="5400000" scaled="0"/>
                </a:gradFill>
              </a:rPr>
              <a:t>A</a:t>
            </a:r>
            <a:r>
              <a:rPr kumimoji="0" lang="en-US" sz="2353" b="0" i="0" u="none" strike="noStrike" kern="0" cap="none" spc="0" normalizeH="0" baseline="0" noProof="0">
                <a:ln>
                  <a:noFill/>
                </a:ln>
                <a:gradFill>
                  <a:gsLst>
                    <a:gs pos="0">
                      <a:schemeClr val="tx2"/>
                    </a:gs>
                    <a:gs pos="100000">
                      <a:schemeClr val="tx1"/>
                    </a:gs>
                  </a:gsLst>
                  <a:lin ang="5400000" scaled="0"/>
                </a:gradFill>
                <a:effectLst/>
                <a:uLnTx/>
                <a:uFillTx/>
              </a:rPr>
              <a:t>ct</a:t>
            </a:r>
          </a:p>
        </p:txBody>
      </p:sp>
      <p:sp>
        <p:nvSpPr>
          <p:cNvPr id="95" name="Star: 5 Points 94"/>
          <p:cNvSpPr/>
          <p:nvPr/>
        </p:nvSpPr>
        <p:spPr bwMode="auto">
          <a:xfrm>
            <a:off x="3032745" y="3409607"/>
            <a:ext cx="406186" cy="392352"/>
          </a:xfrm>
          <a:prstGeom prst="star5">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cxnSp>
        <p:nvCxnSpPr>
          <p:cNvPr id="43" name="Connector: Elbow 42"/>
          <p:cNvCxnSpPr>
            <a:stCxn id="26" idx="6"/>
            <a:endCxn id="46" idx="0"/>
          </p:cNvCxnSpPr>
          <p:nvPr/>
        </p:nvCxnSpPr>
        <p:spPr>
          <a:xfrm flipV="1">
            <a:off x="4309466" y="3428293"/>
            <a:ext cx="1354557" cy="164085"/>
          </a:xfrm>
          <a:prstGeom prst="bentConnector4">
            <a:avLst>
              <a:gd name="adj1" fmla="val 42503"/>
              <a:gd name="adj2" fmla="val 239318"/>
            </a:avLst>
          </a:prstGeom>
          <a:ln w="38100">
            <a:solidFill>
              <a:schemeClr val="bg1"/>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8" name="Connector: Elbow 97"/>
          <p:cNvCxnSpPr/>
          <p:nvPr/>
        </p:nvCxnSpPr>
        <p:spPr>
          <a:xfrm>
            <a:off x="6691912" y="3595317"/>
            <a:ext cx="1229038" cy="228265"/>
          </a:xfrm>
          <a:prstGeom prst="bentConnector4">
            <a:avLst>
              <a:gd name="adj1" fmla="val 14934"/>
              <a:gd name="adj2" fmla="val 100000"/>
            </a:avLst>
          </a:prstGeom>
          <a:ln w="38100">
            <a:solidFill>
              <a:schemeClr val="bg1"/>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4" name="Connector: Elbow 73"/>
          <p:cNvCxnSpPr>
            <a:stCxn id="65" idx="6"/>
            <a:endCxn id="73" idx="2"/>
          </p:cNvCxnSpPr>
          <p:nvPr/>
        </p:nvCxnSpPr>
        <p:spPr>
          <a:xfrm>
            <a:off x="6691912" y="3595316"/>
            <a:ext cx="1229038" cy="228265"/>
          </a:xfrm>
          <a:prstGeom prst="bentConnector4">
            <a:avLst>
              <a:gd name="adj1" fmla="val 14934"/>
              <a:gd name="adj2" fmla="val 100000"/>
            </a:avLst>
          </a:prstGeom>
          <a:ln w="57150">
            <a:solidFill>
              <a:schemeClr val="bg1"/>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439969" y="1754197"/>
            <a:ext cx="11386635" cy="627864"/>
          </a:xfrm>
          <a:prstGeom prst="rect">
            <a:avLst/>
          </a:prstGeom>
          <a:noFill/>
        </p:spPr>
        <p:txBody>
          <a:bodyPr wrap="square" lIns="182880" tIns="146304" rIns="182880" bIns="146304" rtlCol="0" anchor="ctr">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2400" b="1" u="none" strike="noStrike" kern="0" cap="none" spc="0" normalizeH="0" baseline="0" noProof="0">
                <a:ln>
                  <a:noFill/>
                </a:ln>
                <a:gradFill>
                  <a:gsLst>
                    <a:gs pos="0">
                      <a:srgbClr val="E81123"/>
                    </a:gs>
                    <a:gs pos="100000">
                      <a:srgbClr val="E81123"/>
                    </a:gs>
                  </a:gsLst>
                  <a:lin ang="5400000" scaled="1"/>
                </a:gradFill>
                <a:effectLst/>
                <a:uLnTx/>
                <a:uFillTx/>
              </a:rPr>
              <a:t>HUMAN ATTACKER DECISION CYCLE</a:t>
            </a:r>
          </a:p>
        </p:txBody>
      </p:sp>
      <p:grpSp>
        <p:nvGrpSpPr>
          <p:cNvPr id="62" name="Group 61">
            <a:extLst>
              <a:ext uri="{FF2B5EF4-FFF2-40B4-BE49-F238E27FC236}">
                <a16:creationId xmlns:a16="http://schemas.microsoft.com/office/drawing/2014/main" id="{893577FA-69B3-4071-A793-D1E5244A7F33}"/>
              </a:ext>
            </a:extLst>
          </p:cNvPr>
          <p:cNvGrpSpPr/>
          <p:nvPr/>
        </p:nvGrpSpPr>
        <p:grpSpPr>
          <a:xfrm>
            <a:off x="5361865" y="4978404"/>
            <a:ext cx="1510185" cy="1510185"/>
            <a:chOff x="568549" y="3165243"/>
            <a:chExt cx="749586" cy="749586"/>
          </a:xfrm>
        </p:grpSpPr>
        <p:sp>
          <p:nvSpPr>
            <p:cNvPr id="64" name="Oval 63">
              <a:extLst>
                <a:ext uri="{FF2B5EF4-FFF2-40B4-BE49-F238E27FC236}">
                  <a16:creationId xmlns:a16="http://schemas.microsoft.com/office/drawing/2014/main" id="{4D4AE9E1-48DF-436B-BD51-239D1A60AEDE}"/>
                </a:ext>
              </a:extLst>
            </p:cNvPr>
            <p:cNvSpPr/>
            <p:nvPr/>
          </p:nvSpPr>
          <p:spPr bwMode="auto">
            <a:xfrm>
              <a:off x="568549" y="3165243"/>
              <a:ext cx="749586" cy="749586"/>
            </a:xfrm>
            <a:prstGeom prst="ellipse">
              <a:avLst/>
            </a:prstGeom>
            <a:solidFill>
              <a:srgbClr val="EAEAEA"/>
            </a:solidFill>
            <a:ln w="57150">
              <a:solidFill>
                <a:srgbClr val="E8112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4" name="Freeform 12">
              <a:extLst>
                <a:ext uri="{FF2B5EF4-FFF2-40B4-BE49-F238E27FC236}">
                  <a16:creationId xmlns:a16="http://schemas.microsoft.com/office/drawing/2014/main" id="{35F1A198-5D0F-4996-8333-426012B2D470}"/>
                </a:ext>
              </a:extLst>
            </p:cNvPr>
            <p:cNvSpPr>
              <a:spLocks noEditPoints="1"/>
            </p:cNvSpPr>
            <p:nvPr/>
          </p:nvSpPr>
          <p:spPr bwMode="auto">
            <a:xfrm>
              <a:off x="710507" y="3293721"/>
              <a:ext cx="465671" cy="476858"/>
            </a:xfrm>
            <a:custGeom>
              <a:avLst/>
              <a:gdLst>
                <a:gd name="T0" fmla="*/ 212 w 219"/>
                <a:gd name="T1" fmla="*/ 181 h 225"/>
                <a:gd name="T2" fmla="*/ 196 w 219"/>
                <a:gd name="T3" fmla="*/ 129 h 225"/>
                <a:gd name="T4" fmla="*/ 187 w 219"/>
                <a:gd name="T5" fmla="*/ 112 h 225"/>
                <a:gd name="T6" fmla="*/ 160 w 219"/>
                <a:gd name="T7" fmla="*/ 93 h 225"/>
                <a:gd name="T8" fmla="*/ 154 w 219"/>
                <a:gd name="T9" fmla="*/ 41 h 225"/>
                <a:gd name="T10" fmla="*/ 133 w 219"/>
                <a:gd name="T11" fmla="*/ 11 h 225"/>
                <a:gd name="T12" fmla="*/ 113 w 219"/>
                <a:gd name="T13" fmla="*/ 2 h 225"/>
                <a:gd name="T14" fmla="*/ 82 w 219"/>
                <a:gd name="T15" fmla="*/ 15 h 225"/>
                <a:gd name="T16" fmla="*/ 66 w 219"/>
                <a:gd name="T17" fmla="*/ 42 h 225"/>
                <a:gd name="T18" fmla="*/ 61 w 219"/>
                <a:gd name="T19" fmla="*/ 94 h 225"/>
                <a:gd name="T20" fmla="*/ 32 w 219"/>
                <a:gd name="T21" fmla="*/ 112 h 225"/>
                <a:gd name="T22" fmla="*/ 23 w 219"/>
                <a:gd name="T23" fmla="*/ 129 h 225"/>
                <a:gd name="T24" fmla="*/ 7 w 219"/>
                <a:gd name="T25" fmla="*/ 181 h 225"/>
                <a:gd name="T26" fmla="*/ 39 w 219"/>
                <a:gd name="T27" fmla="*/ 225 h 225"/>
                <a:gd name="T28" fmla="*/ 47 w 219"/>
                <a:gd name="T29" fmla="*/ 225 h 225"/>
                <a:gd name="T30" fmla="*/ 46 w 219"/>
                <a:gd name="T31" fmla="*/ 221 h 225"/>
                <a:gd name="T32" fmla="*/ 42 w 219"/>
                <a:gd name="T33" fmla="*/ 147 h 225"/>
                <a:gd name="T34" fmla="*/ 56 w 219"/>
                <a:gd name="T35" fmla="*/ 132 h 225"/>
                <a:gd name="T36" fmla="*/ 163 w 219"/>
                <a:gd name="T37" fmla="*/ 132 h 225"/>
                <a:gd name="T38" fmla="*/ 177 w 219"/>
                <a:gd name="T39" fmla="*/ 147 h 225"/>
                <a:gd name="T40" fmla="*/ 173 w 219"/>
                <a:gd name="T41" fmla="*/ 221 h 225"/>
                <a:gd name="T42" fmla="*/ 172 w 219"/>
                <a:gd name="T43" fmla="*/ 225 h 225"/>
                <a:gd name="T44" fmla="*/ 180 w 219"/>
                <a:gd name="T45" fmla="*/ 225 h 225"/>
                <a:gd name="T46" fmla="*/ 212 w 219"/>
                <a:gd name="T47" fmla="*/ 181 h 225"/>
                <a:gd name="T48" fmla="*/ 139 w 219"/>
                <a:gd name="T49" fmla="*/ 81 h 225"/>
                <a:gd name="T50" fmla="*/ 130 w 219"/>
                <a:gd name="T51" fmla="*/ 98 h 225"/>
                <a:gd name="T52" fmla="*/ 110 w 219"/>
                <a:gd name="T53" fmla="*/ 111 h 225"/>
                <a:gd name="T54" fmla="*/ 88 w 219"/>
                <a:gd name="T55" fmla="*/ 95 h 225"/>
                <a:gd name="T56" fmla="*/ 80 w 219"/>
                <a:gd name="T57" fmla="*/ 81 h 225"/>
                <a:gd name="T58" fmla="*/ 78 w 219"/>
                <a:gd name="T59" fmla="*/ 63 h 225"/>
                <a:gd name="T60" fmla="*/ 78 w 219"/>
                <a:gd name="T61" fmla="*/ 61 h 225"/>
                <a:gd name="T62" fmla="*/ 78 w 219"/>
                <a:gd name="T63" fmla="*/ 60 h 225"/>
                <a:gd name="T64" fmla="*/ 78 w 219"/>
                <a:gd name="T65" fmla="*/ 52 h 225"/>
                <a:gd name="T66" fmla="*/ 88 w 219"/>
                <a:gd name="T67" fmla="*/ 42 h 225"/>
                <a:gd name="T68" fmla="*/ 110 w 219"/>
                <a:gd name="T69" fmla="*/ 48 h 225"/>
                <a:gd name="T70" fmla="*/ 130 w 219"/>
                <a:gd name="T71" fmla="*/ 42 h 225"/>
                <a:gd name="T72" fmla="*/ 141 w 219"/>
                <a:gd name="T73" fmla="*/ 53 h 225"/>
                <a:gd name="T74" fmla="*/ 142 w 219"/>
                <a:gd name="T75" fmla="*/ 66 h 225"/>
                <a:gd name="T76" fmla="*/ 139 w 219"/>
                <a:gd name="T77" fmla="*/ 81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19" h="225">
                  <a:moveTo>
                    <a:pt x="212" y="181"/>
                  </a:moveTo>
                  <a:cubicBezTo>
                    <a:pt x="196" y="129"/>
                    <a:pt x="196" y="129"/>
                    <a:pt x="196" y="129"/>
                  </a:cubicBezTo>
                  <a:cubicBezTo>
                    <a:pt x="194" y="124"/>
                    <a:pt x="191" y="118"/>
                    <a:pt x="187" y="112"/>
                  </a:cubicBezTo>
                  <a:cubicBezTo>
                    <a:pt x="177" y="100"/>
                    <a:pt x="166" y="95"/>
                    <a:pt x="160" y="93"/>
                  </a:cubicBezTo>
                  <a:cubicBezTo>
                    <a:pt x="162" y="82"/>
                    <a:pt x="163" y="63"/>
                    <a:pt x="154" y="41"/>
                  </a:cubicBezTo>
                  <a:cubicBezTo>
                    <a:pt x="151" y="34"/>
                    <a:pt x="146" y="21"/>
                    <a:pt x="133" y="11"/>
                  </a:cubicBezTo>
                  <a:cubicBezTo>
                    <a:pt x="128" y="7"/>
                    <a:pt x="122" y="3"/>
                    <a:pt x="113" y="2"/>
                  </a:cubicBezTo>
                  <a:cubicBezTo>
                    <a:pt x="96" y="0"/>
                    <a:pt x="84" y="13"/>
                    <a:pt x="82" y="15"/>
                  </a:cubicBezTo>
                  <a:cubicBezTo>
                    <a:pt x="77" y="21"/>
                    <a:pt x="70" y="30"/>
                    <a:pt x="66" y="42"/>
                  </a:cubicBezTo>
                  <a:cubicBezTo>
                    <a:pt x="57" y="64"/>
                    <a:pt x="59" y="84"/>
                    <a:pt x="61" y="94"/>
                  </a:cubicBezTo>
                  <a:cubicBezTo>
                    <a:pt x="55" y="95"/>
                    <a:pt x="42" y="100"/>
                    <a:pt x="32" y="112"/>
                  </a:cubicBezTo>
                  <a:cubicBezTo>
                    <a:pt x="27" y="118"/>
                    <a:pt x="25" y="124"/>
                    <a:pt x="23" y="129"/>
                  </a:cubicBezTo>
                  <a:cubicBezTo>
                    <a:pt x="7" y="181"/>
                    <a:pt x="7" y="181"/>
                    <a:pt x="7" y="181"/>
                  </a:cubicBezTo>
                  <a:cubicBezTo>
                    <a:pt x="0" y="202"/>
                    <a:pt x="16" y="225"/>
                    <a:pt x="39" y="225"/>
                  </a:cubicBezTo>
                  <a:cubicBezTo>
                    <a:pt x="47" y="225"/>
                    <a:pt x="47" y="225"/>
                    <a:pt x="47" y="225"/>
                  </a:cubicBezTo>
                  <a:cubicBezTo>
                    <a:pt x="47" y="224"/>
                    <a:pt x="46" y="223"/>
                    <a:pt x="46" y="221"/>
                  </a:cubicBezTo>
                  <a:cubicBezTo>
                    <a:pt x="42" y="147"/>
                    <a:pt x="42" y="147"/>
                    <a:pt x="42" y="147"/>
                  </a:cubicBezTo>
                  <a:cubicBezTo>
                    <a:pt x="41" y="139"/>
                    <a:pt x="48" y="132"/>
                    <a:pt x="56" y="132"/>
                  </a:cubicBezTo>
                  <a:cubicBezTo>
                    <a:pt x="163" y="132"/>
                    <a:pt x="163" y="132"/>
                    <a:pt x="163" y="132"/>
                  </a:cubicBezTo>
                  <a:cubicBezTo>
                    <a:pt x="171" y="132"/>
                    <a:pt x="178" y="139"/>
                    <a:pt x="177" y="147"/>
                  </a:cubicBezTo>
                  <a:cubicBezTo>
                    <a:pt x="173" y="221"/>
                    <a:pt x="173" y="221"/>
                    <a:pt x="173" y="221"/>
                  </a:cubicBezTo>
                  <a:cubicBezTo>
                    <a:pt x="173" y="223"/>
                    <a:pt x="172" y="224"/>
                    <a:pt x="172" y="225"/>
                  </a:cubicBezTo>
                  <a:cubicBezTo>
                    <a:pt x="180" y="225"/>
                    <a:pt x="180" y="225"/>
                    <a:pt x="180" y="225"/>
                  </a:cubicBezTo>
                  <a:cubicBezTo>
                    <a:pt x="203" y="225"/>
                    <a:pt x="219" y="202"/>
                    <a:pt x="212" y="181"/>
                  </a:cubicBezTo>
                  <a:close/>
                  <a:moveTo>
                    <a:pt x="139" y="81"/>
                  </a:moveTo>
                  <a:cubicBezTo>
                    <a:pt x="138" y="85"/>
                    <a:pt x="136" y="92"/>
                    <a:pt x="130" y="98"/>
                  </a:cubicBezTo>
                  <a:cubicBezTo>
                    <a:pt x="126" y="103"/>
                    <a:pt x="119" y="111"/>
                    <a:pt x="110" y="111"/>
                  </a:cubicBezTo>
                  <a:cubicBezTo>
                    <a:pt x="99" y="111"/>
                    <a:pt x="92" y="101"/>
                    <a:pt x="88" y="95"/>
                  </a:cubicBezTo>
                  <a:cubicBezTo>
                    <a:pt x="84" y="90"/>
                    <a:pt x="81" y="84"/>
                    <a:pt x="80" y="81"/>
                  </a:cubicBezTo>
                  <a:cubicBezTo>
                    <a:pt x="79" y="75"/>
                    <a:pt x="78" y="69"/>
                    <a:pt x="78" y="63"/>
                  </a:cubicBezTo>
                  <a:cubicBezTo>
                    <a:pt x="78" y="62"/>
                    <a:pt x="78" y="62"/>
                    <a:pt x="78" y="61"/>
                  </a:cubicBezTo>
                  <a:cubicBezTo>
                    <a:pt x="78" y="61"/>
                    <a:pt x="78" y="61"/>
                    <a:pt x="78" y="60"/>
                  </a:cubicBezTo>
                  <a:cubicBezTo>
                    <a:pt x="78" y="52"/>
                    <a:pt x="78" y="52"/>
                    <a:pt x="78" y="52"/>
                  </a:cubicBezTo>
                  <a:cubicBezTo>
                    <a:pt x="78" y="52"/>
                    <a:pt x="79" y="42"/>
                    <a:pt x="88" y="42"/>
                  </a:cubicBezTo>
                  <a:cubicBezTo>
                    <a:pt x="88" y="42"/>
                    <a:pt x="101" y="48"/>
                    <a:pt x="110" y="48"/>
                  </a:cubicBezTo>
                  <a:cubicBezTo>
                    <a:pt x="117" y="48"/>
                    <a:pt x="124" y="46"/>
                    <a:pt x="130" y="42"/>
                  </a:cubicBezTo>
                  <a:cubicBezTo>
                    <a:pt x="133" y="42"/>
                    <a:pt x="141" y="43"/>
                    <a:pt x="141" y="53"/>
                  </a:cubicBezTo>
                  <a:cubicBezTo>
                    <a:pt x="141" y="57"/>
                    <a:pt x="142" y="61"/>
                    <a:pt x="142" y="66"/>
                  </a:cubicBezTo>
                  <a:cubicBezTo>
                    <a:pt x="141" y="72"/>
                    <a:pt x="140" y="77"/>
                    <a:pt x="139" y="81"/>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Freeform 24">
              <a:extLst>
                <a:ext uri="{FF2B5EF4-FFF2-40B4-BE49-F238E27FC236}">
                  <a16:creationId xmlns:a16="http://schemas.microsoft.com/office/drawing/2014/main" id="{73F980A3-E577-475E-9BA6-6DE0A5DA30F8}"/>
                </a:ext>
              </a:extLst>
            </p:cNvPr>
            <p:cNvSpPr>
              <a:spLocks/>
            </p:cNvSpPr>
            <p:nvPr/>
          </p:nvSpPr>
          <p:spPr bwMode="auto">
            <a:xfrm>
              <a:off x="799298" y="3550963"/>
              <a:ext cx="286481" cy="213260"/>
            </a:xfrm>
            <a:custGeom>
              <a:avLst/>
              <a:gdLst>
                <a:gd name="T0" fmla="*/ 112 w 126"/>
                <a:gd name="T1" fmla="*/ 0 h 95"/>
                <a:gd name="T2" fmla="*/ 14 w 126"/>
                <a:gd name="T3" fmla="*/ 0 h 95"/>
                <a:gd name="T4" fmla="*/ 1 w 126"/>
                <a:gd name="T5" fmla="*/ 14 h 95"/>
                <a:gd name="T6" fmla="*/ 5 w 126"/>
                <a:gd name="T7" fmla="*/ 82 h 95"/>
                <a:gd name="T8" fmla="*/ 19 w 126"/>
                <a:gd name="T9" fmla="*/ 95 h 95"/>
                <a:gd name="T10" fmla="*/ 108 w 126"/>
                <a:gd name="T11" fmla="*/ 95 h 95"/>
                <a:gd name="T12" fmla="*/ 121 w 126"/>
                <a:gd name="T13" fmla="*/ 82 h 95"/>
                <a:gd name="T14" fmla="*/ 125 w 126"/>
                <a:gd name="T15" fmla="*/ 14 h 95"/>
                <a:gd name="T16" fmla="*/ 112 w 126"/>
                <a:gd name="T17"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6" h="95">
                  <a:moveTo>
                    <a:pt x="112" y="0"/>
                  </a:moveTo>
                  <a:cubicBezTo>
                    <a:pt x="14" y="0"/>
                    <a:pt x="14" y="0"/>
                    <a:pt x="14" y="0"/>
                  </a:cubicBezTo>
                  <a:cubicBezTo>
                    <a:pt x="7" y="0"/>
                    <a:pt x="0" y="6"/>
                    <a:pt x="1" y="14"/>
                  </a:cubicBezTo>
                  <a:cubicBezTo>
                    <a:pt x="5" y="82"/>
                    <a:pt x="5" y="82"/>
                    <a:pt x="5" y="82"/>
                  </a:cubicBezTo>
                  <a:cubicBezTo>
                    <a:pt x="6" y="89"/>
                    <a:pt x="11" y="95"/>
                    <a:pt x="19" y="95"/>
                  </a:cubicBezTo>
                  <a:cubicBezTo>
                    <a:pt x="108" y="95"/>
                    <a:pt x="108" y="95"/>
                    <a:pt x="108" y="95"/>
                  </a:cubicBezTo>
                  <a:cubicBezTo>
                    <a:pt x="115" y="95"/>
                    <a:pt x="121" y="89"/>
                    <a:pt x="121" y="82"/>
                  </a:cubicBezTo>
                  <a:cubicBezTo>
                    <a:pt x="125" y="14"/>
                    <a:pt x="125" y="14"/>
                    <a:pt x="125" y="14"/>
                  </a:cubicBezTo>
                  <a:cubicBezTo>
                    <a:pt x="126" y="6"/>
                    <a:pt x="120" y="0"/>
                    <a:pt x="112" y="0"/>
                  </a:cubicBezTo>
                  <a:close/>
                </a:path>
              </a:pathLst>
            </a:custGeom>
            <a:solidFill>
              <a:srgbClr val="EAEAEA"/>
            </a:solidFill>
            <a:ln w="28575">
              <a:solidFill>
                <a:srgbClr val="E81123"/>
              </a:solidFill>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90" name="Freeform 11">
              <a:extLst>
                <a:ext uri="{FF2B5EF4-FFF2-40B4-BE49-F238E27FC236}">
                  <a16:creationId xmlns:a16="http://schemas.microsoft.com/office/drawing/2014/main" id="{026E4157-B420-4BCE-A1FA-9F67A63A0413}"/>
                </a:ext>
              </a:extLst>
            </p:cNvPr>
            <p:cNvSpPr>
              <a:spLocks/>
            </p:cNvSpPr>
            <p:nvPr/>
          </p:nvSpPr>
          <p:spPr bwMode="auto">
            <a:xfrm>
              <a:off x="822718" y="3757150"/>
              <a:ext cx="239830" cy="25390"/>
            </a:xfrm>
            <a:prstGeom prst="roundRect">
              <a:avLst/>
            </a:prstGeom>
            <a:solidFill>
              <a:srgbClr val="EAEAEA"/>
            </a:solidFill>
            <a:ln w="12700">
              <a:solidFill>
                <a:srgbClr val="E81123"/>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9" name="Freeform: Shape 98">
              <a:extLst>
                <a:ext uri="{FF2B5EF4-FFF2-40B4-BE49-F238E27FC236}">
                  <a16:creationId xmlns:a16="http://schemas.microsoft.com/office/drawing/2014/main" id="{DD1B5491-665B-4071-8882-5E82328DC29A}"/>
                </a:ext>
              </a:extLst>
            </p:cNvPr>
            <p:cNvSpPr/>
            <p:nvPr/>
          </p:nvSpPr>
          <p:spPr bwMode="auto">
            <a:xfrm>
              <a:off x="882542" y="3428504"/>
              <a:ext cx="118751" cy="39510"/>
            </a:xfrm>
            <a:custGeom>
              <a:avLst/>
              <a:gdLst>
                <a:gd name="connsiteX0" fmla="*/ 44007 w 118751"/>
                <a:gd name="connsiteY0" fmla="*/ 0 h 39510"/>
                <a:gd name="connsiteX1" fmla="*/ 74105 w 118751"/>
                <a:gd name="connsiteY1" fmla="*/ 0 h 39510"/>
                <a:gd name="connsiteX2" fmla="*/ 74105 w 118751"/>
                <a:gd name="connsiteY2" fmla="*/ 1909 h 39510"/>
                <a:gd name="connsiteX3" fmla="*/ 82862 w 118751"/>
                <a:gd name="connsiteY3" fmla="*/ 1089 h 39510"/>
                <a:gd name="connsiteX4" fmla="*/ 116839 w 118751"/>
                <a:gd name="connsiteY4" fmla="*/ 3226 h 39510"/>
                <a:gd name="connsiteX5" fmla="*/ 114717 w 118751"/>
                <a:gd name="connsiteY5" fmla="*/ 22433 h 39510"/>
                <a:gd name="connsiteX6" fmla="*/ 91359 w 118751"/>
                <a:gd name="connsiteY6" fmla="*/ 39510 h 39510"/>
                <a:gd name="connsiteX7" fmla="*/ 68001 w 118751"/>
                <a:gd name="connsiteY7" fmla="*/ 20300 h 39510"/>
                <a:gd name="connsiteX8" fmla="*/ 66701 w 118751"/>
                <a:gd name="connsiteY8" fmla="*/ 14641 h 39510"/>
                <a:gd name="connsiteX9" fmla="*/ 52050 w 118751"/>
                <a:gd name="connsiteY9" fmla="*/ 14641 h 39510"/>
                <a:gd name="connsiteX10" fmla="*/ 50750 w 118751"/>
                <a:gd name="connsiteY10" fmla="*/ 20300 h 39510"/>
                <a:gd name="connsiteX11" fmla="*/ 27392 w 118751"/>
                <a:gd name="connsiteY11" fmla="*/ 39510 h 39510"/>
                <a:gd name="connsiteX12" fmla="*/ 4034 w 118751"/>
                <a:gd name="connsiteY12" fmla="*/ 22433 h 39510"/>
                <a:gd name="connsiteX13" fmla="*/ 1912 w 118751"/>
                <a:gd name="connsiteY13" fmla="*/ 3226 h 39510"/>
                <a:gd name="connsiteX14" fmla="*/ 35889 w 118751"/>
                <a:gd name="connsiteY14" fmla="*/ 1089 h 39510"/>
                <a:gd name="connsiteX15" fmla="*/ 44007 w 118751"/>
                <a:gd name="connsiteY15" fmla="*/ 2256 h 39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8751" h="39510">
                  <a:moveTo>
                    <a:pt x="44007" y="0"/>
                  </a:moveTo>
                  <a:lnTo>
                    <a:pt x="74105" y="0"/>
                  </a:lnTo>
                  <a:lnTo>
                    <a:pt x="74105" y="1909"/>
                  </a:lnTo>
                  <a:lnTo>
                    <a:pt x="82862" y="1089"/>
                  </a:lnTo>
                  <a:cubicBezTo>
                    <a:pt x="91004" y="1089"/>
                    <a:pt x="111530" y="-331"/>
                    <a:pt x="116839" y="3226"/>
                  </a:cubicBezTo>
                  <a:cubicBezTo>
                    <a:pt x="122148" y="6783"/>
                    <a:pt x="114717" y="22433"/>
                    <a:pt x="114717" y="22433"/>
                  </a:cubicBezTo>
                  <a:cubicBezTo>
                    <a:pt x="110469" y="33107"/>
                    <a:pt x="101978" y="39510"/>
                    <a:pt x="91359" y="39510"/>
                  </a:cubicBezTo>
                  <a:cubicBezTo>
                    <a:pt x="80741" y="37377"/>
                    <a:pt x="72244" y="30973"/>
                    <a:pt x="68001" y="20300"/>
                  </a:cubicBezTo>
                  <a:lnTo>
                    <a:pt x="66701" y="14641"/>
                  </a:lnTo>
                  <a:lnTo>
                    <a:pt x="52050" y="14641"/>
                  </a:lnTo>
                  <a:lnTo>
                    <a:pt x="50750" y="20300"/>
                  </a:lnTo>
                  <a:cubicBezTo>
                    <a:pt x="46507" y="30973"/>
                    <a:pt x="38010" y="37377"/>
                    <a:pt x="27392" y="39510"/>
                  </a:cubicBezTo>
                  <a:cubicBezTo>
                    <a:pt x="16773" y="39510"/>
                    <a:pt x="8282" y="33107"/>
                    <a:pt x="4034" y="22433"/>
                  </a:cubicBezTo>
                  <a:cubicBezTo>
                    <a:pt x="4034" y="22433"/>
                    <a:pt x="-3397" y="6783"/>
                    <a:pt x="1912" y="3226"/>
                  </a:cubicBezTo>
                  <a:cubicBezTo>
                    <a:pt x="7221" y="-331"/>
                    <a:pt x="27747" y="1089"/>
                    <a:pt x="35889" y="1089"/>
                  </a:cubicBezTo>
                  <a:lnTo>
                    <a:pt x="44007" y="2256"/>
                  </a:lnTo>
                  <a:close/>
                </a:path>
              </a:pathLst>
            </a:custGeom>
            <a:solidFill>
              <a:srgbClr val="E8112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414637234"/>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62"/>
                                        </p:tgtEl>
                                        <p:attrNameLst>
                                          <p:attrName>style.visibility</p:attrName>
                                        </p:attrNameLst>
                                      </p:cBhvr>
                                      <p:to>
                                        <p:strVal val="visible"/>
                                      </p:to>
                                    </p:set>
                                    <p:anim calcmode="lin" valueType="num">
                                      <p:cBhvr>
                                        <p:cTn id="7" dur="500" fill="hold"/>
                                        <p:tgtEl>
                                          <p:spTgt spid="62"/>
                                        </p:tgtEl>
                                        <p:attrNameLst>
                                          <p:attrName>ppt_w</p:attrName>
                                        </p:attrNameLst>
                                      </p:cBhvr>
                                      <p:tavLst>
                                        <p:tav tm="0">
                                          <p:val>
                                            <p:fltVal val="0"/>
                                          </p:val>
                                        </p:tav>
                                        <p:tav tm="100000">
                                          <p:val>
                                            <p:strVal val="#ppt_w"/>
                                          </p:val>
                                        </p:tav>
                                      </p:tavLst>
                                    </p:anim>
                                    <p:anim calcmode="lin" valueType="num">
                                      <p:cBhvr>
                                        <p:cTn id="8" dur="500" fill="hold"/>
                                        <p:tgtEl>
                                          <p:spTgt spid="62"/>
                                        </p:tgtEl>
                                        <p:attrNameLst>
                                          <p:attrName>ppt_h</p:attrName>
                                        </p:attrNameLst>
                                      </p:cBhvr>
                                      <p:tavLst>
                                        <p:tav tm="0">
                                          <p:val>
                                            <p:fltVal val="0"/>
                                          </p:val>
                                        </p:tav>
                                        <p:tav tm="100000">
                                          <p:val>
                                            <p:strVal val="#ppt_h"/>
                                          </p:val>
                                        </p:tav>
                                      </p:tavLst>
                                    </p:anim>
                                    <p:animEffect transition="in" filter="fade">
                                      <p:cBhvr>
                                        <p:cTn id="9" dur="500"/>
                                        <p:tgtEl>
                                          <p:spTgt spid="62"/>
                                        </p:tgtEl>
                                      </p:cBhvr>
                                    </p:animEffect>
                                  </p:childTnLst>
                                </p:cTn>
                              </p:par>
                            </p:childTnLst>
                          </p:cTn>
                        </p:par>
                        <p:par>
                          <p:cTn id="10" fill="hold">
                            <p:stCondLst>
                              <p:cond delay="500"/>
                            </p:stCondLst>
                            <p:childTnLst>
                              <p:par>
                                <p:cTn id="11" presetID="10" presetClass="entr" presetSubtype="0" fill="hold" nodeType="afterEffect">
                                  <p:stCondLst>
                                    <p:cond delay="0"/>
                                  </p:stCondLst>
                                  <p:childTnLst>
                                    <p:set>
                                      <p:cBhvr>
                                        <p:cTn id="12" dur="1" fill="hold">
                                          <p:stCondLst>
                                            <p:cond delay="0"/>
                                          </p:stCondLst>
                                        </p:cTn>
                                        <p:tgtEl>
                                          <p:spTgt spid="96"/>
                                        </p:tgtEl>
                                        <p:attrNameLst>
                                          <p:attrName>style.visibility</p:attrName>
                                        </p:attrNameLst>
                                      </p:cBhvr>
                                      <p:to>
                                        <p:strVal val="visible"/>
                                      </p:to>
                                    </p:set>
                                    <p:animEffect transition="in" filter="fade">
                                      <p:cBhvr>
                                        <p:cTn id="13" dur="500"/>
                                        <p:tgtEl>
                                          <p:spTgt spid="96"/>
                                        </p:tgtEl>
                                      </p:cBhvr>
                                    </p:animEffect>
                                  </p:childTnLst>
                                </p:cTn>
                              </p:par>
                              <p:par>
                                <p:cTn id="14" presetID="10" presetClass="entr" presetSubtype="0" fill="hold" grpId="0" nodeType="withEffect">
                                  <p:stCondLst>
                                    <p:cond delay="25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par>
                          <p:cTn id="17" fill="hold">
                            <p:stCondLst>
                              <p:cond delay="1250"/>
                            </p:stCondLst>
                            <p:childTnLst>
                              <p:par>
                                <p:cTn id="18" presetID="10" presetClass="entr" presetSubtype="0" fill="hold" grpId="0" nodeType="after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95"/>
                                        </p:tgtEl>
                                        <p:attrNameLst>
                                          <p:attrName>style.visibility</p:attrName>
                                        </p:attrNameLst>
                                      </p:cBhvr>
                                      <p:to>
                                        <p:strVal val="visible"/>
                                      </p:to>
                                    </p:set>
                                    <p:animEffect transition="in" filter="fade">
                                      <p:cBhvr>
                                        <p:cTn id="23" dur="500"/>
                                        <p:tgtEl>
                                          <p:spTgt spid="95"/>
                                        </p:tgtEl>
                                      </p:cBhvr>
                                    </p:animEffect>
                                  </p:childTnLst>
                                </p:cTn>
                              </p:par>
                              <p:par>
                                <p:cTn id="24" presetID="10" presetClass="entr" presetSubtype="0" fill="hold" grpId="0" nodeType="withEffect">
                                  <p:stCondLst>
                                    <p:cond delay="25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par>
                                <p:cTn id="27" presetID="10" presetClass="entr" presetSubtype="0" fill="hold" grpId="0" nodeType="withEffect">
                                  <p:stCondLst>
                                    <p:cond delay="500"/>
                                  </p:stCondLst>
                                  <p:childTnLst>
                                    <p:set>
                                      <p:cBhvr>
                                        <p:cTn id="28" dur="1" fill="hold">
                                          <p:stCondLst>
                                            <p:cond delay="0"/>
                                          </p:stCondLst>
                                        </p:cTn>
                                        <p:tgtEl>
                                          <p:spTgt spid="11"/>
                                        </p:tgtEl>
                                        <p:attrNameLst>
                                          <p:attrName>style.visibility</p:attrName>
                                        </p:attrNameLst>
                                      </p:cBhvr>
                                      <p:to>
                                        <p:strVal val="visible"/>
                                      </p:to>
                                    </p:set>
                                    <p:animEffect transition="in" filter="fade">
                                      <p:cBhvr>
                                        <p:cTn id="29" dur="500"/>
                                        <p:tgtEl>
                                          <p:spTgt spid="11"/>
                                        </p:tgtEl>
                                      </p:cBhvr>
                                    </p:animEffect>
                                  </p:childTnLst>
                                </p:cTn>
                              </p:par>
                              <p:par>
                                <p:cTn id="30" presetID="10" presetClass="entr" presetSubtype="0" fill="hold" grpId="0" nodeType="withEffect">
                                  <p:stCondLst>
                                    <p:cond delay="75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par>
                                <p:cTn id="33" presetID="10" presetClass="entr" presetSubtype="0" fill="hold" grpId="0" nodeType="withEffect">
                                  <p:stCondLst>
                                    <p:cond delay="100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500"/>
                                        <p:tgtEl>
                                          <p:spTgt spid="12"/>
                                        </p:tgtEl>
                                      </p:cBhvr>
                                    </p:animEffect>
                                  </p:childTnLst>
                                </p:cTn>
                              </p:par>
                              <p:par>
                                <p:cTn id="36" presetID="10" presetClass="entr" presetSubtype="0" fill="hold" grpId="0" nodeType="withEffect">
                                  <p:stCondLst>
                                    <p:cond delay="1250"/>
                                  </p:stCondLst>
                                  <p:childTnLst>
                                    <p:set>
                                      <p:cBhvr>
                                        <p:cTn id="37" dur="1" fill="hold">
                                          <p:stCondLst>
                                            <p:cond delay="0"/>
                                          </p:stCondLst>
                                        </p:cTn>
                                        <p:tgtEl>
                                          <p:spTgt spid="14"/>
                                        </p:tgtEl>
                                        <p:attrNameLst>
                                          <p:attrName>style.visibility</p:attrName>
                                        </p:attrNameLst>
                                      </p:cBhvr>
                                      <p:to>
                                        <p:strVal val="visible"/>
                                      </p:to>
                                    </p:set>
                                    <p:animEffect transition="in" filter="fade">
                                      <p:cBhvr>
                                        <p:cTn id="38" dur="500"/>
                                        <p:tgtEl>
                                          <p:spTgt spid="14"/>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92"/>
                                        </p:tgtEl>
                                        <p:attrNameLst>
                                          <p:attrName>style.visibility</p:attrName>
                                        </p:attrNameLst>
                                      </p:cBhvr>
                                      <p:to>
                                        <p:strVal val="visible"/>
                                      </p:to>
                                    </p:set>
                                    <p:animEffect transition="in" filter="fade">
                                      <p:cBhvr>
                                        <p:cTn id="43" dur="500"/>
                                        <p:tgtEl>
                                          <p:spTgt spid="92"/>
                                        </p:tgtEl>
                                      </p:cBhvr>
                                    </p:animEffect>
                                  </p:childTnLst>
                                </p:cTn>
                              </p:par>
                              <p:par>
                                <p:cTn id="44" presetID="10" presetClass="entr" presetSubtype="0" fill="hold" nodeType="withEffect">
                                  <p:stCondLst>
                                    <p:cond delay="0"/>
                                  </p:stCondLst>
                                  <p:childTnLst>
                                    <p:set>
                                      <p:cBhvr>
                                        <p:cTn id="45" dur="1" fill="hold">
                                          <p:stCondLst>
                                            <p:cond delay="0"/>
                                          </p:stCondLst>
                                        </p:cTn>
                                        <p:tgtEl>
                                          <p:spTgt spid="97"/>
                                        </p:tgtEl>
                                        <p:attrNameLst>
                                          <p:attrName>style.visibility</p:attrName>
                                        </p:attrNameLst>
                                      </p:cBhvr>
                                      <p:to>
                                        <p:strVal val="visible"/>
                                      </p:to>
                                    </p:set>
                                    <p:animEffect transition="in" filter="fade">
                                      <p:cBhvr>
                                        <p:cTn id="46" dur="500"/>
                                        <p:tgtEl>
                                          <p:spTgt spid="97"/>
                                        </p:tgtEl>
                                      </p:cBhvr>
                                    </p:animEffect>
                                  </p:childTnLst>
                                </p:cTn>
                              </p:par>
                            </p:childTnLst>
                          </p:cTn>
                        </p:par>
                        <p:par>
                          <p:cTn id="47" fill="hold">
                            <p:stCondLst>
                              <p:cond delay="500"/>
                            </p:stCondLst>
                            <p:childTnLst>
                              <p:par>
                                <p:cTn id="48" presetID="22" presetClass="entr" presetSubtype="8" fill="hold" nodeType="afterEffect">
                                  <p:stCondLst>
                                    <p:cond delay="0"/>
                                  </p:stCondLst>
                                  <p:childTnLst>
                                    <p:set>
                                      <p:cBhvr>
                                        <p:cTn id="49" dur="1" fill="hold">
                                          <p:stCondLst>
                                            <p:cond delay="0"/>
                                          </p:stCondLst>
                                        </p:cTn>
                                        <p:tgtEl>
                                          <p:spTgt spid="43"/>
                                        </p:tgtEl>
                                        <p:attrNameLst>
                                          <p:attrName>style.visibility</p:attrName>
                                        </p:attrNameLst>
                                      </p:cBhvr>
                                      <p:to>
                                        <p:strVal val="visible"/>
                                      </p:to>
                                    </p:set>
                                    <p:animEffect transition="in" filter="wipe(left)">
                                      <p:cBhvr>
                                        <p:cTn id="50" dur="750"/>
                                        <p:tgtEl>
                                          <p:spTgt spid="43"/>
                                        </p:tgtEl>
                                      </p:cBhvr>
                                    </p:animEffect>
                                  </p:childTnLst>
                                </p:cTn>
                              </p:par>
                              <p:par>
                                <p:cTn id="51" presetID="22" presetClass="entr" presetSubtype="8" fill="hold" nodeType="withEffect">
                                  <p:stCondLst>
                                    <p:cond delay="500"/>
                                  </p:stCondLst>
                                  <p:childTnLst>
                                    <p:set>
                                      <p:cBhvr>
                                        <p:cTn id="52" dur="1" fill="hold">
                                          <p:stCondLst>
                                            <p:cond delay="0"/>
                                          </p:stCondLst>
                                        </p:cTn>
                                        <p:tgtEl>
                                          <p:spTgt spid="56"/>
                                        </p:tgtEl>
                                        <p:attrNameLst>
                                          <p:attrName>style.visibility</p:attrName>
                                        </p:attrNameLst>
                                      </p:cBhvr>
                                      <p:to>
                                        <p:strVal val="visible"/>
                                      </p:to>
                                    </p:set>
                                    <p:animEffect transition="in" filter="wipe(left)">
                                      <p:cBhvr>
                                        <p:cTn id="53" dur="750"/>
                                        <p:tgtEl>
                                          <p:spTgt spid="56"/>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93"/>
                                        </p:tgtEl>
                                        <p:attrNameLst>
                                          <p:attrName>style.visibility</p:attrName>
                                        </p:attrNameLst>
                                      </p:cBhvr>
                                      <p:to>
                                        <p:strVal val="visible"/>
                                      </p:to>
                                    </p:set>
                                    <p:animEffect transition="in" filter="fade">
                                      <p:cBhvr>
                                        <p:cTn id="58" dur="500"/>
                                        <p:tgtEl>
                                          <p:spTgt spid="93"/>
                                        </p:tgtEl>
                                      </p:cBhvr>
                                    </p:animEffect>
                                  </p:childTnLst>
                                </p:cTn>
                              </p:par>
                              <p:par>
                                <p:cTn id="59" presetID="10" presetClass="entr" presetSubtype="0" fill="hold" nodeType="withEffect">
                                  <p:stCondLst>
                                    <p:cond delay="0"/>
                                  </p:stCondLst>
                                  <p:childTnLst>
                                    <p:set>
                                      <p:cBhvr>
                                        <p:cTn id="60" dur="1" fill="hold">
                                          <p:stCondLst>
                                            <p:cond delay="0"/>
                                          </p:stCondLst>
                                        </p:cTn>
                                        <p:tgtEl>
                                          <p:spTgt spid="102"/>
                                        </p:tgtEl>
                                        <p:attrNameLst>
                                          <p:attrName>style.visibility</p:attrName>
                                        </p:attrNameLst>
                                      </p:cBhvr>
                                      <p:to>
                                        <p:strVal val="visible"/>
                                      </p:to>
                                    </p:set>
                                    <p:animEffect transition="in" filter="fade">
                                      <p:cBhvr>
                                        <p:cTn id="61" dur="500"/>
                                        <p:tgtEl>
                                          <p:spTgt spid="102"/>
                                        </p:tgtEl>
                                      </p:cBhvr>
                                    </p:animEffect>
                                  </p:childTnLst>
                                </p:cTn>
                              </p:par>
                              <p:par>
                                <p:cTn id="62" presetID="10" presetClass="entr" presetSubtype="0" fill="hold" nodeType="withEffect">
                                  <p:stCondLst>
                                    <p:cond delay="0"/>
                                  </p:stCondLst>
                                  <p:childTnLst>
                                    <p:set>
                                      <p:cBhvr>
                                        <p:cTn id="63" dur="1" fill="hold">
                                          <p:stCondLst>
                                            <p:cond delay="0"/>
                                          </p:stCondLst>
                                        </p:cTn>
                                        <p:tgtEl>
                                          <p:spTgt spid="98"/>
                                        </p:tgtEl>
                                        <p:attrNameLst>
                                          <p:attrName>style.visibility</p:attrName>
                                        </p:attrNameLst>
                                      </p:cBhvr>
                                      <p:to>
                                        <p:strVal val="visible"/>
                                      </p:to>
                                    </p:set>
                                    <p:animEffect transition="in" filter="fade">
                                      <p:cBhvr>
                                        <p:cTn id="64" dur="500"/>
                                        <p:tgtEl>
                                          <p:spTgt spid="98"/>
                                        </p:tgtEl>
                                      </p:cBhvr>
                                    </p:animEffect>
                                  </p:childTnLst>
                                </p:cTn>
                              </p:par>
                              <p:par>
                                <p:cTn id="65" presetID="10" presetClass="entr" presetSubtype="0" fill="hold" nodeType="withEffect">
                                  <p:stCondLst>
                                    <p:cond delay="0"/>
                                  </p:stCondLst>
                                  <p:childTnLst>
                                    <p:set>
                                      <p:cBhvr>
                                        <p:cTn id="66" dur="1" fill="hold">
                                          <p:stCondLst>
                                            <p:cond delay="0"/>
                                          </p:stCondLst>
                                        </p:cTn>
                                        <p:tgtEl>
                                          <p:spTgt spid="72"/>
                                        </p:tgtEl>
                                        <p:attrNameLst>
                                          <p:attrName>style.visibility</p:attrName>
                                        </p:attrNameLst>
                                      </p:cBhvr>
                                      <p:to>
                                        <p:strVal val="visible"/>
                                      </p:to>
                                    </p:set>
                                    <p:animEffect transition="in" filter="fade">
                                      <p:cBhvr>
                                        <p:cTn id="67" dur="500"/>
                                        <p:tgtEl>
                                          <p:spTgt spid="72"/>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70"/>
                                        </p:tgtEl>
                                        <p:attrNameLst>
                                          <p:attrName>style.visibility</p:attrName>
                                        </p:attrNameLst>
                                      </p:cBhvr>
                                      <p:to>
                                        <p:strVal val="visible"/>
                                      </p:to>
                                    </p:set>
                                    <p:animEffect transition="in" filter="fade">
                                      <p:cBhvr>
                                        <p:cTn id="70" dur="500"/>
                                        <p:tgtEl>
                                          <p:spTgt spid="70"/>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73"/>
                                        </p:tgtEl>
                                        <p:attrNameLst>
                                          <p:attrName>style.visibility</p:attrName>
                                        </p:attrNameLst>
                                      </p:cBhvr>
                                      <p:to>
                                        <p:strVal val="visible"/>
                                      </p:to>
                                    </p:set>
                                    <p:animEffect transition="in" filter="fade">
                                      <p:cBhvr>
                                        <p:cTn id="73" dur="500"/>
                                        <p:tgtEl>
                                          <p:spTgt spid="73"/>
                                        </p:tgtEl>
                                      </p:cBhvr>
                                    </p:animEffect>
                                  </p:childTnLst>
                                </p:cTn>
                              </p:par>
                            </p:childTnLst>
                          </p:cTn>
                        </p:par>
                        <p:par>
                          <p:cTn id="74" fill="hold">
                            <p:stCondLst>
                              <p:cond delay="500"/>
                            </p:stCondLst>
                            <p:childTnLst>
                              <p:par>
                                <p:cTn id="75" presetID="22" presetClass="entr" presetSubtype="8" fill="hold" nodeType="afterEffect">
                                  <p:stCondLst>
                                    <p:cond delay="0"/>
                                  </p:stCondLst>
                                  <p:childTnLst>
                                    <p:set>
                                      <p:cBhvr>
                                        <p:cTn id="76" dur="1" fill="hold">
                                          <p:stCondLst>
                                            <p:cond delay="0"/>
                                          </p:stCondLst>
                                        </p:cTn>
                                        <p:tgtEl>
                                          <p:spTgt spid="74"/>
                                        </p:tgtEl>
                                        <p:attrNameLst>
                                          <p:attrName>style.visibility</p:attrName>
                                        </p:attrNameLst>
                                      </p:cBhvr>
                                      <p:to>
                                        <p:strVal val="visible"/>
                                      </p:to>
                                    </p:set>
                                    <p:animEffect transition="in" filter="wipe(left)">
                                      <p:cBhvr>
                                        <p:cTn id="77" dur="500"/>
                                        <p:tgtEl>
                                          <p:spTgt spid="74"/>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75"/>
                                        </p:tgtEl>
                                        <p:attrNameLst>
                                          <p:attrName>style.visibility</p:attrName>
                                        </p:attrNameLst>
                                      </p:cBhvr>
                                      <p:to>
                                        <p:strVal val="visible"/>
                                      </p:to>
                                    </p:set>
                                    <p:animEffect transition="in" filter="fade">
                                      <p:cBhvr>
                                        <p:cTn id="80" dur="750"/>
                                        <p:tgtEl>
                                          <p:spTgt spid="75"/>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grpId="0" nodeType="clickEffect">
                                  <p:stCondLst>
                                    <p:cond delay="0"/>
                                  </p:stCondLst>
                                  <p:childTnLst>
                                    <p:set>
                                      <p:cBhvr>
                                        <p:cTn id="84" dur="1" fill="hold">
                                          <p:stCondLst>
                                            <p:cond delay="0"/>
                                          </p:stCondLst>
                                        </p:cTn>
                                        <p:tgtEl>
                                          <p:spTgt spid="94"/>
                                        </p:tgtEl>
                                        <p:attrNameLst>
                                          <p:attrName>style.visibility</p:attrName>
                                        </p:attrNameLst>
                                      </p:cBhvr>
                                      <p:to>
                                        <p:strVal val="visible"/>
                                      </p:to>
                                    </p:set>
                                    <p:animEffect transition="in" filter="fade">
                                      <p:cBhvr>
                                        <p:cTn id="85" dur="500"/>
                                        <p:tgtEl>
                                          <p:spTgt spid="94"/>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77"/>
                                        </p:tgtEl>
                                        <p:attrNameLst>
                                          <p:attrName>style.visibility</p:attrName>
                                        </p:attrNameLst>
                                      </p:cBhvr>
                                      <p:to>
                                        <p:strVal val="visible"/>
                                      </p:to>
                                    </p:set>
                                    <p:animEffect transition="in" filter="fade">
                                      <p:cBhvr>
                                        <p:cTn id="88" dur="500"/>
                                        <p:tgtEl>
                                          <p:spTgt spid="77"/>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78"/>
                                        </p:tgtEl>
                                        <p:attrNameLst>
                                          <p:attrName>style.visibility</p:attrName>
                                        </p:attrNameLst>
                                      </p:cBhvr>
                                      <p:to>
                                        <p:strVal val="visible"/>
                                      </p:to>
                                    </p:set>
                                    <p:animEffect transition="in" filter="fade">
                                      <p:cBhvr>
                                        <p:cTn id="91" dur="500"/>
                                        <p:tgtEl>
                                          <p:spTgt spid="78"/>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79"/>
                                        </p:tgtEl>
                                        <p:attrNameLst>
                                          <p:attrName>style.visibility</p:attrName>
                                        </p:attrNameLst>
                                      </p:cBhvr>
                                      <p:to>
                                        <p:strVal val="visible"/>
                                      </p:to>
                                    </p:set>
                                    <p:animEffect transition="in" filter="fade">
                                      <p:cBhvr>
                                        <p:cTn id="94" dur="500"/>
                                        <p:tgtEl>
                                          <p:spTgt spid="79"/>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80"/>
                                        </p:tgtEl>
                                        <p:attrNameLst>
                                          <p:attrName>style.visibility</p:attrName>
                                        </p:attrNameLst>
                                      </p:cBhvr>
                                      <p:to>
                                        <p:strVal val="visible"/>
                                      </p:to>
                                    </p:set>
                                    <p:animEffect transition="in" filter="fade">
                                      <p:cBhvr>
                                        <p:cTn id="97" dur="500"/>
                                        <p:tgtEl>
                                          <p:spTgt spid="80"/>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81"/>
                                        </p:tgtEl>
                                        <p:attrNameLst>
                                          <p:attrName>style.visibility</p:attrName>
                                        </p:attrNameLst>
                                      </p:cBhvr>
                                      <p:to>
                                        <p:strVal val="visible"/>
                                      </p:to>
                                    </p:set>
                                    <p:animEffect transition="in" filter="fade">
                                      <p:cBhvr>
                                        <p:cTn id="100" dur="500"/>
                                        <p:tgtEl>
                                          <p:spTgt spid="81"/>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82"/>
                                        </p:tgtEl>
                                        <p:attrNameLst>
                                          <p:attrName>style.visibility</p:attrName>
                                        </p:attrNameLst>
                                      </p:cBhvr>
                                      <p:to>
                                        <p:strVal val="visible"/>
                                      </p:to>
                                    </p:set>
                                    <p:animEffect transition="in" filter="fade">
                                      <p:cBhvr>
                                        <p:cTn id="103" dur="500"/>
                                        <p:tgtEl>
                                          <p:spTgt spid="82"/>
                                        </p:tgtEl>
                                      </p:cBhvr>
                                    </p:animEffect>
                                  </p:childTnLst>
                                </p:cTn>
                              </p:par>
                              <p:par>
                                <p:cTn id="104" presetID="10" presetClass="entr" presetSubtype="0" fill="hold" grpId="0" nodeType="withEffect">
                                  <p:stCondLst>
                                    <p:cond delay="0"/>
                                  </p:stCondLst>
                                  <p:childTnLst>
                                    <p:set>
                                      <p:cBhvr>
                                        <p:cTn id="105" dur="1" fill="hold">
                                          <p:stCondLst>
                                            <p:cond delay="0"/>
                                          </p:stCondLst>
                                        </p:cTn>
                                        <p:tgtEl>
                                          <p:spTgt spid="83"/>
                                        </p:tgtEl>
                                        <p:attrNameLst>
                                          <p:attrName>style.visibility</p:attrName>
                                        </p:attrNameLst>
                                      </p:cBhvr>
                                      <p:to>
                                        <p:strVal val="visible"/>
                                      </p:to>
                                    </p:set>
                                    <p:animEffect transition="in" filter="fade">
                                      <p:cBhvr>
                                        <p:cTn id="106" dur="500"/>
                                        <p:tgtEl>
                                          <p:spTgt spid="83"/>
                                        </p:tgtEl>
                                      </p:cBhvr>
                                    </p:animEffect>
                                  </p:childTnLst>
                                </p:cTn>
                              </p:par>
                              <p:par>
                                <p:cTn id="107" presetID="10" presetClass="entr" presetSubtype="0" fill="hold" nodeType="withEffect">
                                  <p:stCondLst>
                                    <p:cond delay="0"/>
                                  </p:stCondLst>
                                  <p:childTnLst>
                                    <p:set>
                                      <p:cBhvr>
                                        <p:cTn id="108" dur="1" fill="hold">
                                          <p:stCondLst>
                                            <p:cond delay="0"/>
                                          </p:stCondLst>
                                        </p:cTn>
                                        <p:tgtEl>
                                          <p:spTgt spid="85"/>
                                        </p:tgtEl>
                                        <p:attrNameLst>
                                          <p:attrName>style.visibility</p:attrName>
                                        </p:attrNameLst>
                                      </p:cBhvr>
                                      <p:to>
                                        <p:strVal val="visible"/>
                                      </p:to>
                                    </p:set>
                                    <p:animEffect transition="in" filter="fade">
                                      <p:cBhvr>
                                        <p:cTn id="109" dur="500"/>
                                        <p:tgtEl>
                                          <p:spTgt spid="85"/>
                                        </p:tgtEl>
                                      </p:cBhvr>
                                    </p:animEffect>
                                  </p:childTnLst>
                                </p:cTn>
                              </p:par>
                              <p:par>
                                <p:cTn id="110" presetID="10" presetClass="entr" presetSubtype="0" fill="hold" grpId="0" nodeType="withEffect">
                                  <p:stCondLst>
                                    <p:cond delay="0"/>
                                  </p:stCondLst>
                                  <p:childTnLst>
                                    <p:set>
                                      <p:cBhvr>
                                        <p:cTn id="111" dur="1" fill="hold">
                                          <p:stCondLst>
                                            <p:cond delay="0"/>
                                          </p:stCondLst>
                                        </p:cTn>
                                        <p:tgtEl>
                                          <p:spTgt spid="87"/>
                                        </p:tgtEl>
                                        <p:attrNameLst>
                                          <p:attrName>style.visibility</p:attrName>
                                        </p:attrNameLst>
                                      </p:cBhvr>
                                      <p:to>
                                        <p:strVal val="visible"/>
                                      </p:to>
                                    </p:set>
                                    <p:animEffect transition="in" filter="fade">
                                      <p:cBhvr>
                                        <p:cTn id="112" dur="500"/>
                                        <p:tgtEl>
                                          <p:spTgt spid="87"/>
                                        </p:tgtEl>
                                      </p:cBhvr>
                                    </p:animEffect>
                                  </p:childTnLst>
                                </p:cTn>
                              </p:par>
                              <p:par>
                                <p:cTn id="113" presetID="10" presetClass="entr" presetSubtype="0" fill="hold" grpId="0" nodeType="withEffect">
                                  <p:stCondLst>
                                    <p:cond delay="0"/>
                                  </p:stCondLst>
                                  <p:childTnLst>
                                    <p:set>
                                      <p:cBhvr>
                                        <p:cTn id="114" dur="1" fill="hold">
                                          <p:stCondLst>
                                            <p:cond delay="0"/>
                                          </p:stCondLst>
                                        </p:cTn>
                                        <p:tgtEl>
                                          <p:spTgt spid="88"/>
                                        </p:tgtEl>
                                        <p:attrNameLst>
                                          <p:attrName>style.visibility</p:attrName>
                                        </p:attrNameLst>
                                      </p:cBhvr>
                                      <p:to>
                                        <p:strVal val="visible"/>
                                      </p:to>
                                    </p:set>
                                    <p:animEffect transition="in" filter="fade">
                                      <p:cBhvr>
                                        <p:cTn id="115" dur="500"/>
                                        <p:tgtEl>
                                          <p:spTgt spid="88"/>
                                        </p:tgtEl>
                                      </p:cBhvr>
                                    </p:animEffect>
                                  </p:childTnLst>
                                </p:cTn>
                              </p:par>
                              <p:par>
                                <p:cTn id="116" presetID="10" presetClass="entr" presetSubtype="0" fill="hold" grpId="0" nodeType="withEffect">
                                  <p:stCondLst>
                                    <p:cond delay="250"/>
                                  </p:stCondLst>
                                  <p:childTnLst>
                                    <p:set>
                                      <p:cBhvr>
                                        <p:cTn id="117" dur="1" fill="hold">
                                          <p:stCondLst>
                                            <p:cond delay="0"/>
                                          </p:stCondLst>
                                        </p:cTn>
                                        <p:tgtEl>
                                          <p:spTgt spid="89"/>
                                        </p:tgtEl>
                                        <p:attrNameLst>
                                          <p:attrName>style.visibility</p:attrName>
                                        </p:attrNameLst>
                                      </p:cBhvr>
                                      <p:to>
                                        <p:strVal val="visible"/>
                                      </p:to>
                                    </p:set>
                                    <p:animEffect transition="in" filter="fade">
                                      <p:cBhvr>
                                        <p:cTn id="118" dur="500"/>
                                        <p:tgtEl>
                                          <p:spTgt spid="89"/>
                                        </p:tgtEl>
                                      </p:cBhvr>
                                    </p:animEffect>
                                  </p:childTnLst>
                                </p:cTn>
                              </p:par>
                              <p:par>
                                <p:cTn id="119" presetID="0" presetClass="path" presetSubtype="0" accel="50000" decel="50000" fill="hold" grpId="1" nodeType="withEffect">
                                  <p:stCondLst>
                                    <p:cond delay="250"/>
                                  </p:stCondLst>
                                  <p:childTnLst>
                                    <p:animMotion origin="layout" path="M -0.12305 -0.02407 L -0.09441 -0.02268 C -0.09441 -0.01227 -0.09427 -0.00162 -0.09427 0.00903 L 0.0013 0.00278 " pathEditMode="relative" rAng="0" ptsTypes="AAAA">
                                      <p:cBhvr>
                                        <p:cTn id="120" dur="2000" fill="hold"/>
                                        <p:tgtEl>
                                          <p:spTgt spid="89"/>
                                        </p:tgtEl>
                                        <p:attrNameLst>
                                          <p:attrName>ppt_x</p:attrName>
                                          <p:attrName>ppt_y</p:attrName>
                                        </p:attrNameLst>
                                      </p:cBhvr>
                                      <p:rCtr x="6211" y="1644"/>
                                    </p:animMotion>
                                  </p:childTnLst>
                                </p:cTn>
                              </p:par>
                            </p:childTnLst>
                          </p:cTn>
                        </p:par>
                        <p:par>
                          <p:cTn id="121" fill="hold">
                            <p:stCondLst>
                              <p:cond delay="2250"/>
                            </p:stCondLst>
                            <p:childTnLst>
                              <p:par>
                                <p:cTn id="122" presetID="21" presetClass="entr" presetSubtype="1" fill="hold" grpId="0" nodeType="afterEffect">
                                  <p:stCondLst>
                                    <p:cond delay="0"/>
                                  </p:stCondLst>
                                  <p:childTnLst>
                                    <p:set>
                                      <p:cBhvr>
                                        <p:cTn id="123" dur="1" fill="hold">
                                          <p:stCondLst>
                                            <p:cond delay="0"/>
                                          </p:stCondLst>
                                        </p:cTn>
                                        <p:tgtEl>
                                          <p:spTgt spid="103"/>
                                        </p:tgtEl>
                                        <p:attrNameLst>
                                          <p:attrName>style.visibility</p:attrName>
                                        </p:attrNameLst>
                                      </p:cBhvr>
                                      <p:to>
                                        <p:strVal val="visible"/>
                                      </p:to>
                                    </p:set>
                                    <p:animEffect transition="in" filter="wheel(1)">
                                      <p:cBhvr>
                                        <p:cTn id="124" dur="1500"/>
                                        <p:tgtEl>
                                          <p:spTgt spid="1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 grpId="0" animBg="1"/>
      <p:bldP spid="77" grpId="0" animBg="1"/>
      <p:bldP spid="78" grpId="0" animBg="1"/>
      <p:bldP spid="79" grpId="0" animBg="1"/>
      <p:bldP spid="80" grpId="0" animBg="1"/>
      <p:bldP spid="81" grpId="0" animBg="1"/>
      <p:bldP spid="82" grpId="0" animBg="1"/>
      <p:bldP spid="83" grpId="0" animBg="1"/>
      <p:bldP spid="87" grpId="0" animBg="1"/>
      <p:bldP spid="88" grpId="0" animBg="1"/>
      <p:bldP spid="8" grpId="0" animBg="1"/>
      <p:bldP spid="9" grpId="0" animBg="1"/>
      <p:bldP spid="10" grpId="0" animBg="1"/>
      <p:bldP spid="11" grpId="0" animBg="1"/>
      <p:bldP spid="12" grpId="0" animBg="1"/>
      <p:bldP spid="13" grpId="0" animBg="1"/>
      <p:bldP spid="14" grpId="0" animBg="1"/>
      <p:bldP spid="75" grpId="0" animBg="1"/>
      <p:bldP spid="70" grpId="0" animBg="1"/>
      <p:bldP spid="73" grpId="0" animBg="1"/>
      <p:bldP spid="89" grpId="0" animBg="1"/>
      <p:bldP spid="89" grpId="1" animBg="1"/>
      <p:bldP spid="92" grpId="0"/>
      <p:bldP spid="93" grpId="0"/>
      <p:bldP spid="94" grpId="0"/>
      <p:bldP spid="95" grpId="0" animBg="1"/>
    </p:bldLst>
  </p:timing>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4BB755-1AB9-4C7D-ABAA-6D868DFFF732}"/>
              </a:ext>
            </a:extLst>
          </p:cNvPr>
          <p:cNvSpPr>
            <a:spLocks noGrp="1"/>
          </p:cNvSpPr>
          <p:nvPr>
            <p:ph type="title"/>
          </p:nvPr>
        </p:nvSpPr>
        <p:spPr/>
        <p:txBody>
          <a:bodyPr/>
          <a:lstStyle/>
          <a:p>
            <a:r>
              <a:rPr lang="en-US"/>
              <a:t>Platform security approach</a:t>
            </a:r>
          </a:p>
        </p:txBody>
      </p:sp>
      <p:grpSp>
        <p:nvGrpSpPr>
          <p:cNvPr id="7" name="Group 6">
            <a:extLst>
              <a:ext uri="{FF2B5EF4-FFF2-40B4-BE49-F238E27FC236}">
                <a16:creationId xmlns:a16="http://schemas.microsoft.com/office/drawing/2014/main" id="{3B4BBDF7-1F00-4C13-9833-912A8803B7FC}"/>
              </a:ext>
            </a:extLst>
          </p:cNvPr>
          <p:cNvGrpSpPr/>
          <p:nvPr/>
        </p:nvGrpSpPr>
        <p:grpSpPr>
          <a:xfrm>
            <a:off x="341992" y="3003985"/>
            <a:ext cx="3571093" cy="3489957"/>
            <a:chOff x="341992" y="3003985"/>
            <a:chExt cx="3571093" cy="3489957"/>
          </a:xfrm>
        </p:grpSpPr>
        <p:sp>
          <p:nvSpPr>
            <p:cNvPr id="6" name="Rectangle 5">
              <a:extLst>
                <a:ext uri="{FF2B5EF4-FFF2-40B4-BE49-F238E27FC236}">
                  <a16:creationId xmlns:a16="http://schemas.microsoft.com/office/drawing/2014/main" id="{42CF27C7-9393-45F6-98DF-94BAE10623D9}"/>
                </a:ext>
              </a:extLst>
            </p:cNvPr>
            <p:cNvSpPr/>
            <p:nvPr/>
          </p:nvSpPr>
          <p:spPr bwMode="auto">
            <a:xfrm>
              <a:off x="341992" y="3003985"/>
              <a:ext cx="3571093" cy="348995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 name="Rectangle 2">
              <a:extLst>
                <a:ext uri="{FF2B5EF4-FFF2-40B4-BE49-F238E27FC236}">
                  <a16:creationId xmlns:a16="http://schemas.microsoft.com/office/drawing/2014/main" id="{49B7CDAD-57F9-4B1C-9DFB-F3EF880C69ED}"/>
                </a:ext>
              </a:extLst>
            </p:cNvPr>
            <p:cNvSpPr/>
            <p:nvPr/>
          </p:nvSpPr>
          <p:spPr>
            <a:xfrm>
              <a:off x="365062" y="3155230"/>
              <a:ext cx="3493941" cy="646331"/>
            </a:xfrm>
            <a:prstGeom prst="rect">
              <a:avLst/>
            </a:prstGeom>
          </p:spPr>
          <p:txBody>
            <a:bodyPr wrap="square">
              <a:spAutoFit/>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a:ln>
                    <a:noFill/>
                  </a:ln>
                  <a:gradFill>
                    <a:gsLst>
                      <a:gs pos="2917">
                        <a:schemeClr val="accent1"/>
                      </a:gs>
                      <a:gs pos="100000">
                        <a:schemeClr val="accent1"/>
                      </a:gs>
                    </a:gsLst>
                    <a:lin ang="5400000" scaled="0"/>
                  </a:gradFill>
                  <a:effectLst/>
                  <a:uLnTx/>
                  <a:uFillTx/>
                  <a:ea typeface="+mn-ea"/>
                  <a:cs typeface="+mn-cs"/>
                </a:rPr>
                <a:t>REDUCE VULNERABILITY COUNT AND SEVERITY</a:t>
              </a:r>
              <a:endParaRPr kumimoji="0" lang="en-US" sz="1600" b="1" i="0" u="none" strike="noStrike" kern="1200" cap="none" spc="0" normalizeH="0" baseline="0" noProof="0">
                <a:ln>
                  <a:noFill/>
                </a:ln>
                <a:gradFill>
                  <a:gsLst>
                    <a:gs pos="2917">
                      <a:schemeClr val="accent1"/>
                    </a:gs>
                    <a:gs pos="100000">
                      <a:schemeClr val="accent1"/>
                    </a:gs>
                  </a:gsLst>
                  <a:lin ang="5400000" scaled="0"/>
                </a:gradFill>
                <a:effectLst/>
                <a:uLnTx/>
                <a:uFillTx/>
                <a:ea typeface="+mn-ea"/>
                <a:cs typeface="+mn-cs"/>
              </a:endParaRPr>
            </a:p>
          </p:txBody>
        </p:sp>
        <p:sp>
          <p:nvSpPr>
            <p:cNvPr id="8" name="Rectangle 7">
              <a:extLst>
                <a:ext uri="{FF2B5EF4-FFF2-40B4-BE49-F238E27FC236}">
                  <a16:creationId xmlns:a16="http://schemas.microsoft.com/office/drawing/2014/main" id="{5F1BC56D-196B-4D5B-B585-42C9E7162AF9}"/>
                </a:ext>
              </a:extLst>
            </p:cNvPr>
            <p:cNvSpPr/>
            <p:nvPr/>
          </p:nvSpPr>
          <p:spPr>
            <a:xfrm>
              <a:off x="505557" y="3912809"/>
              <a:ext cx="3344897" cy="172354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u="none" strike="noStrike" kern="1200" cap="none" spc="0" normalizeH="0" baseline="0" noProof="0">
                  <a:ln>
                    <a:noFill/>
                  </a:ln>
                  <a:gradFill>
                    <a:gsLst>
                      <a:gs pos="2917">
                        <a:schemeClr val="tx1"/>
                      </a:gs>
                      <a:gs pos="100000">
                        <a:schemeClr val="tx1"/>
                      </a:gs>
                    </a:gsLst>
                    <a:lin ang="5400000" scaled="0"/>
                  </a:gradFill>
                  <a:effectLst/>
                  <a:uLnTx/>
                  <a:uFillTx/>
                  <a:ea typeface="+mn-ea"/>
                  <a:cs typeface="+mn-cs"/>
                </a:rPr>
                <a:t>Security Development </a:t>
              </a:r>
              <a:br>
                <a:rPr kumimoji="0" lang="en-US" sz="1600" b="1" u="none" strike="noStrike" kern="1200" cap="none" spc="0" normalizeH="0" baseline="0" noProof="0">
                  <a:ln>
                    <a:noFill/>
                  </a:ln>
                  <a:gradFill>
                    <a:gsLst>
                      <a:gs pos="2917">
                        <a:schemeClr val="tx1"/>
                      </a:gs>
                      <a:gs pos="100000">
                        <a:schemeClr val="tx1"/>
                      </a:gs>
                    </a:gsLst>
                    <a:lin ang="5400000" scaled="0"/>
                  </a:gradFill>
                  <a:effectLst/>
                  <a:uLnTx/>
                  <a:uFillTx/>
                  <a:ea typeface="+mn-ea"/>
                  <a:cs typeface="+mn-cs"/>
                </a:rPr>
              </a:br>
              <a:r>
                <a:rPr kumimoji="0" lang="en-US" sz="1600" b="1" u="none" strike="noStrike" kern="1200" cap="none" spc="0" normalizeH="0" baseline="0" noProof="0">
                  <a:ln>
                    <a:noFill/>
                  </a:ln>
                  <a:gradFill>
                    <a:gsLst>
                      <a:gs pos="2917">
                        <a:schemeClr val="tx1"/>
                      </a:gs>
                      <a:gs pos="100000">
                        <a:schemeClr val="tx1"/>
                      </a:gs>
                    </a:gsLst>
                    <a:lin ang="5400000" scaled="0"/>
                  </a:gradFill>
                  <a:effectLst/>
                  <a:uLnTx/>
                  <a:uFillTx/>
                  <a:ea typeface="+mn-ea"/>
                  <a:cs typeface="+mn-cs"/>
                </a:rPr>
                <a:t>Lifecycle (SDL)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u="sng" strike="noStrike" kern="1200" cap="none" spc="0" normalizeH="0" baseline="0" noProof="0">
                  <a:ln>
                    <a:noFill/>
                  </a:ln>
                  <a:gradFill>
                    <a:gsLst>
                      <a:gs pos="2917">
                        <a:schemeClr val="tx1"/>
                      </a:gs>
                      <a:gs pos="100000">
                        <a:schemeClr val="tx1"/>
                      </a:gs>
                    </a:gsLst>
                    <a:lin ang="5400000" scaled="0"/>
                  </a:gradFill>
                  <a:effectLst/>
                  <a:uLnTx/>
                  <a:uFillTx/>
                  <a:ea typeface="+mn-ea"/>
                  <a:cs typeface="+mn-cs"/>
                </a:rPr>
                <a:t>SD3+C: </a:t>
              </a:r>
              <a:r>
                <a:rPr kumimoji="0" lang="en-US" sz="1400" b="0" u="none" strike="noStrike" kern="1200" cap="none" spc="0" normalizeH="0" baseline="0" noProof="0">
                  <a:ln>
                    <a:noFill/>
                  </a:ln>
                  <a:gradFill>
                    <a:gsLst>
                      <a:gs pos="2917">
                        <a:schemeClr val="tx1"/>
                      </a:gs>
                      <a:gs pos="100000">
                        <a:schemeClr val="tx1"/>
                      </a:gs>
                    </a:gsLst>
                    <a:lin ang="5400000" scaled="0"/>
                  </a:gradFill>
                  <a:effectLst/>
                  <a:uLnTx/>
                  <a:uFillTx/>
                  <a:ea typeface="+mn-ea"/>
                  <a:cs typeface="+mn-cs"/>
                </a:rPr>
                <a:t>Secure in </a:t>
              </a:r>
            </a:p>
            <a:p>
              <a:pPr marL="117475" marR="0" lvl="0" indent="-1174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u="none" strike="noStrike" kern="1200" cap="none" spc="0" normalizeH="0" baseline="0" noProof="0">
                  <a:ln>
                    <a:noFill/>
                  </a:ln>
                  <a:gradFill>
                    <a:gsLst>
                      <a:gs pos="2917">
                        <a:schemeClr val="tx1"/>
                      </a:gs>
                      <a:gs pos="100000">
                        <a:schemeClr val="tx1"/>
                      </a:gs>
                    </a:gsLst>
                    <a:lin ang="5400000" scaled="0"/>
                  </a:gradFill>
                  <a:effectLst/>
                  <a:uLnTx/>
                  <a:uFillTx/>
                  <a:ea typeface="+mn-ea"/>
                  <a:cs typeface="+mn-cs"/>
                </a:rPr>
                <a:t>Design</a:t>
              </a:r>
            </a:p>
            <a:p>
              <a:pPr marL="117475" marR="0" lvl="0" indent="-1174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u="none" strike="noStrike" kern="1200" cap="none" spc="0" normalizeH="0" baseline="0" noProof="0">
                  <a:ln>
                    <a:noFill/>
                  </a:ln>
                  <a:gradFill>
                    <a:gsLst>
                      <a:gs pos="2917">
                        <a:schemeClr val="tx1"/>
                      </a:gs>
                      <a:gs pos="100000">
                        <a:schemeClr val="tx1"/>
                      </a:gs>
                    </a:gsLst>
                    <a:lin ang="5400000" scaled="0"/>
                  </a:gradFill>
                  <a:effectLst/>
                  <a:uLnTx/>
                  <a:uFillTx/>
                  <a:ea typeface="+mn-ea"/>
                  <a:cs typeface="+mn-cs"/>
                </a:rPr>
                <a:t>Development</a:t>
              </a:r>
            </a:p>
            <a:p>
              <a:pPr marL="117475" marR="0" lvl="0" indent="-1174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u="none" strike="noStrike" kern="1200" cap="none" spc="0" normalizeH="0" baseline="0" noProof="0">
                  <a:ln>
                    <a:noFill/>
                  </a:ln>
                  <a:gradFill>
                    <a:gsLst>
                      <a:gs pos="2917">
                        <a:schemeClr val="tx1"/>
                      </a:gs>
                      <a:gs pos="100000">
                        <a:schemeClr val="tx1"/>
                      </a:gs>
                    </a:gsLst>
                    <a:lin ang="5400000" scaled="0"/>
                  </a:gradFill>
                  <a:effectLst/>
                  <a:uLnTx/>
                  <a:uFillTx/>
                  <a:ea typeface="+mn-ea"/>
                  <a:cs typeface="+mn-cs"/>
                </a:rPr>
                <a:t>Deployment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u="none" strike="noStrike" kern="1200" cap="none" spc="0" normalizeH="0" baseline="0" noProof="0">
                  <a:ln>
                    <a:noFill/>
                  </a:ln>
                  <a:gradFill>
                    <a:gsLst>
                      <a:gs pos="2917">
                        <a:schemeClr val="tx1"/>
                      </a:gs>
                      <a:gs pos="100000">
                        <a:schemeClr val="tx1"/>
                      </a:gs>
                    </a:gsLst>
                    <a:lin ang="5400000" scaled="0"/>
                  </a:gradFill>
                  <a:effectLst/>
                  <a:uLnTx/>
                  <a:uFillTx/>
                  <a:ea typeface="+mn-ea"/>
                  <a:cs typeface="+mn-cs"/>
                </a:rPr>
                <a:t>+ Communications</a:t>
              </a:r>
            </a:p>
          </p:txBody>
        </p:sp>
        <p:sp>
          <p:nvSpPr>
            <p:cNvPr id="13" name="Rectangle 12">
              <a:extLst>
                <a:ext uri="{FF2B5EF4-FFF2-40B4-BE49-F238E27FC236}">
                  <a16:creationId xmlns:a16="http://schemas.microsoft.com/office/drawing/2014/main" id="{DBCDC005-FD20-4DE5-8631-59A46EB91288}"/>
                </a:ext>
              </a:extLst>
            </p:cNvPr>
            <p:cNvSpPr/>
            <p:nvPr/>
          </p:nvSpPr>
          <p:spPr>
            <a:xfrm>
              <a:off x="505557" y="5678376"/>
              <a:ext cx="3293117" cy="56938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ea typeface="+mn-ea"/>
                  <a:cs typeface="+mn-cs"/>
                  <a:hlinkClick r:id="rId3"/>
                </a:rPr>
                <a:t>https://www.microsoft.com/SDL</a:t>
              </a:r>
              <a:endParaRPr kumimoji="0" lang="en-US" sz="1200" b="0" i="0" u="none" strike="noStrike" kern="1200" cap="none" spc="0" normalizeH="0" baseline="0" noProof="0">
                <a:ln>
                  <a:noFill/>
                </a:ln>
                <a:solidFill>
                  <a:prstClr val="black"/>
                </a:solidFill>
                <a:effectLst/>
                <a:uLnTx/>
                <a:uFillTx/>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ea typeface="+mn-ea"/>
                  <a:cs typeface="+mn-cs"/>
                  <a:hlinkClick r:id="rId4"/>
                </a:rPr>
                <a:t>http://www.iso.org/</a:t>
              </a:r>
              <a:r>
                <a:rPr kumimoji="0" lang="en-US" sz="700" b="0" i="0" u="none" strike="noStrike" kern="1200" cap="none" spc="0" normalizeH="0" baseline="0" noProof="0">
                  <a:ln>
                    <a:noFill/>
                  </a:ln>
                  <a:solidFill>
                    <a:prstClr val="black"/>
                  </a:solidFill>
                  <a:effectLst/>
                  <a:uLnTx/>
                  <a:uFillTx/>
                  <a:ea typeface="+mn-ea"/>
                  <a:cs typeface="+mn-cs"/>
                  <a:hlinkClick r:id="rId4"/>
                </a:rPr>
                <a:t>iso/home/store/catalogue_tc/catalogue_detail.htm?csnumber=44378</a:t>
              </a:r>
              <a:r>
                <a:rPr kumimoji="0" lang="en-US" sz="700" b="0" i="0" u="none" strike="noStrike" kern="1200" cap="none" spc="0" normalizeH="0" baseline="0" noProof="0">
                  <a:ln>
                    <a:noFill/>
                  </a:ln>
                  <a:solidFill>
                    <a:prstClr val="black"/>
                  </a:solidFill>
                  <a:effectLst/>
                  <a:uLnTx/>
                  <a:uFillTx/>
                  <a:ea typeface="+mn-ea"/>
                  <a:cs typeface="+mn-cs"/>
                </a:rPr>
                <a:t> </a:t>
              </a:r>
              <a:endParaRPr kumimoji="0" lang="en-US" sz="1400" b="0" i="0" u="none" strike="noStrike" kern="1200" cap="none" spc="0" normalizeH="0" baseline="0" noProof="0">
                <a:ln>
                  <a:noFill/>
                </a:ln>
                <a:solidFill>
                  <a:prstClr val="black"/>
                </a:solidFill>
                <a:effectLst/>
                <a:uLnTx/>
                <a:uFillTx/>
                <a:ea typeface="+mn-ea"/>
                <a:cs typeface="+mn-cs"/>
              </a:endParaRPr>
            </a:p>
          </p:txBody>
        </p:sp>
      </p:grpSp>
      <p:grpSp>
        <p:nvGrpSpPr>
          <p:cNvPr id="11" name="Group 10">
            <a:extLst>
              <a:ext uri="{FF2B5EF4-FFF2-40B4-BE49-F238E27FC236}">
                <a16:creationId xmlns:a16="http://schemas.microsoft.com/office/drawing/2014/main" id="{5F8190F2-6CBF-4ACB-8163-41E81F3F4B19}"/>
              </a:ext>
            </a:extLst>
          </p:cNvPr>
          <p:cNvGrpSpPr/>
          <p:nvPr/>
        </p:nvGrpSpPr>
        <p:grpSpPr>
          <a:xfrm>
            <a:off x="4679641" y="3031224"/>
            <a:ext cx="3674300" cy="3501769"/>
            <a:chOff x="4679641" y="3031224"/>
            <a:chExt cx="3674300" cy="3501769"/>
          </a:xfrm>
        </p:grpSpPr>
        <p:sp>
          <p:nvSpPr>
            <p:cNvPr id="61" name="Rectangle 60">
              <a:extLst>
                <a:ext uri="{FF2B5EF4-FFF2-40B4-BE49-F238E27FC236}">
                  <a16:creationId xmlns:a16="http://schemas.microsoft.com/office/drawing/2014/main" id="{60FFD4B3-F365-4018-B2D8-66E96D42B97C}"/>
                </a:ext>
              </a:extLst>
            </p:cNvPr>
            <p:cNvSpPr/>
            <p:nvPr/>
          </p:nvSpPr>
          <p:spPr bwMode="auto">
            <a:xfrm>
              <a:off x="4679641" y="3031224"/>
              <a:ext cx="2880288" cy="3501769"/>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13">
              <a:extLst>
                <a:ext uri="{FF2B5EF4-FFF2-40B4-BE49-F238E27FC236}">
                  <a16:creationId xmlns:a16="http://schemas.microsoft.com/office/drawing/2014/main" id="{65DACF13-48DA-4CFE-B6FE-5BC001D631D0}"/>
                </a:ext>
              </a:extLst>
            </p:cNvPr>
            <p:cNvSpPr/>
            <p:nvPr/>
          </p:nvSpPr>
          <p:spPr>
            <a:xfrm>
              <a:off x="4992454" y="3155230"/>
              <a:ext cx="2254662" cy="646331"/>
            </a:xfrm>
            <a:prstGeom prst="rect">
              <a:avLst/>
            </a:prstGeom>
          </p:spPr>
          <p:txBody>
            <a:bodyPr wrap="square">
              <a:spAutoFit/>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a:ln>
                    <a:noFill/>
                  </a:ln>
                  <a:gradFill>
                    <a:gsLst>
                      <a:gs pos="2917">
                        <a:schemeClr val="accent1"/>
                      </a:gs>
                      <a:gs pos="100000">
                        <a:schemeClr val="accent1"/>
                      </a:gs>
                    </a:gsLst>
                    <a:lin ang="5400000" scaled="0"/>
                  </a:gradFill>
                  <a:effectLst/>
                  <a:uLnTx/>
                  <a:uFillTx/>
                  <a:ea typeface="+mn-ea"/>
                  <a:cs typeface="+mn-cs"/>
                </a:rPr>
                <a:t>REDUCE TIME </a:t>
              </a:r>
              <a:br>
                <a:rPr kumimoji="0" lang="en-US" b="1" i="0" u="none" strike="noStrike" kern="1200" cap="none" spc="0" normalizeH="0" baseline="0" noProof="0">
                  <a:ln>
                    <a:noFill/>
                  </a:ln>
                  <a:gradFill>
                    <a:gsLst>
                      <a:gs pos="2917">
                        <a:schemeClr val="accent1"/>
                      </a:gs>
                      <a:gs pos="100000">
                        <a:schemeClr val="accent1"/>
                      </a:gs>
                    </a:gsLst>
                    <a:lin ang="5400000" scaled="0"/>
                  </a:gradFill>
                  <a:effectLst/>
                  <a:uLnTx/>
                  <a:uFillTx/>
                  <a:ea typeface="+mn-ea"/>
                  <a:cs typeface="+mn-cs"/>
                </a:rPr>
              </a:br>
              <a:r>
                <a:rPr kumimoji="0" lang="en-US" b="1" i="0" u="none" strike="noStrike" kern="1200" cap="none" spc="0" normalizeH="0" baseline="0" noProof="0">
                  <a:ln>
                    <a:noFill/>
                  </a:ln>
                  <a:gradFill>
                    <a:gsLst>
                      <a:gs pos="2917">
                        <a:schemeClr val="accent1"/>
                      </a:gs>
                      <a:gs pos="100000">
                        <a:schemeClr val="accent1"/>
                      </a:gs>
                    </a:gsLst>
                    <a:lin ang="5400000" scaled="0"/>
                  </a:gradFill>
                  <a:effectLst/>
                  <a:uLnTx/>
                  <a:uFillTx/>
                  <a:ea typeface="+mn-ea"/>
                  <a:cs typeface="+mn-cs"/>
                </a:rPr>
                <a:t>OF EXPOSURE</a:t>
              </a:r>
              <a:endParaRPr kumimoji="0" lang="en-US" sz="1600" b="1" i="0" u="none" strike="noStrike" kern="1200" cap="none" spc="0" normalizeH="0" baseline="0" noProof="0">
                <a:ln>
                  <a:noFill/>
                </a:ln>
                <a:gradFill>
                  <a:gsLst>
                    <a:gs pos="2917">
                      <a:schemeClr val="accent1"/>
                    </a:gs>
                    <a:gs pos="100000">
                      <a:schemeClr val="accent1"/>
                    </a:gs>
                  </a:gsLst>
                  <a:lin ang="5400000" scaled="0"/>
                </a:gradFill>
                <a:effectLst/>
                <a:uLnTx/>
                <a:uFillTx/>
                <a:ea typeface="+mn-ea"/>
                <a:cs typeface="+mn-cs"/>
              </a:endParaRPr>
            </a:p>
          </p:txBody>
        </p:sp>
        <p:sp>
          <p:nvSpPr>
            <p:cNvPr id="15" name="Rectangle 14">
              <a:extLst>
                <a:ext uri="{FF2B5EF4-FFF2-40B4-BE49-F238E27FC236}">
                  <a16:creationId xmlns:a16="http://schemas.microsoft.com/office/drawing/2014/main" id="{8ABD51BA-58D4-4D68-B8BA-8DCA2C1C188E}"/>
                </a:ext>
              </a:extLst>
            </p:cNvPr>
            <p:cNvSpPr/>
            <p:nvPr/>
          </p:nvSpPr>
          <p:spPr>
            <a:xfrm>
              <a:off x="4882211" y="3918655"/>
              <a:ext cx="3471730" cy="123110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u="none" strike="noStrike" kern="1200" cap="none" spc="0" normalizeH="0" baseline="0" noProof="0">
                  <a:ln>
                    <a:noFill/>
                  </a:ln>
                  <a:gradFill>
                    <a:gsLst>
                      <a:gs pos="2917">
                        <a:schemeClr val="tx1"/>
                      </a:gs>
                      <a:gs pos="100000">
                        <a:schemeClr val="tx1"/>
                      </a:gs>
                    </a:gsLst>
                    <a:lin ang="5400000" scaled="0"/>
                  </a:gradFill>
                  <a:effectLst/>
                  <a:uLnTx/>
                  <a:uFillTx/>
                  <a:ea typeface="+mn-ea"/>
                  <a:cs typeface="+mn-cs"/>
                </a:rPr>
                <a:t>Rapid Response</a:t>
              </a:r>
            </a:p>
            <a:p>
              <a:pPr marL="234950" marR="0" lvl="0" indent="-234950" algn="l" defTabSz="914400" rtl="0" eaLnBrk="1" fontAlgn="auto" latinLnBrk="0" hangingPunct="1">
                <a:lnSpc>
                  <a:spcPct val="100000"/>
                </a:lnSpc>
                <a:spcBef>
                  <a:spcPts val="0"/>
                </a:spcBef>
                <a:spcAft>
                  <a:spcPts val="0"/>
                </a:spcAft>
                <a:buClrTx/>
                <a:buSzTx/>
                <a:buFont typeface="Wingdings" panose="05000000000000000000" pitchFamily="2" charset="2"/>
                <a:buChar char="à"/>
                <a:tabLst/>
                <a:defRPr/>
              </a:pPr>
              <a:r>
                <a:rPr kumimoji="0" lang="en-US" sz="1400" b="0" u="none" strike="noStrike" kern="1200" cap="none" spc="0" normalizeH="0" baseline="0" noProof="0">
                  <a:ln>
                    <a:noFill/>
                  </a:ln>
                  <a:gradFill>
                    <a:gsLst>
                      <a:gs pos="2917">
                        <a:schemeClr val="tx1"/>
                      </a:gs>
                      <a:gs pos="100000">
                        <a:schemeClr val="tx1"/>
                      </a:gs>
                    </a:gsLst>
                    <a:lin ang="5400000" scaled="0"/>
                  </a:gradFill>
                  <a:effectLst/>
                  <a:uLnTx/>
                  <a:uFillTx/>
                  <a:ea typeface="+mn-ea"/>
                  <a:cs typeface="+mn-cs"/>
                  <a:sym typeface="Wingdings" panose="05000000000000000000" pitchFamily="2" charset="2"/>
                </a:rPr>
                <a:t>Bug Bounty</a:t>
              </a:r>
            </a:p>
            <a:p>
              <a:pPr marL="234950" marR="0" lvl="0" indent="-234950" algn="l" defTabSz="914400" rtl="0" eaLnBrk="1" fontAlgn="auto" latinLnBrk="0" hangingPunct="1">
                <a:lnSpc>
                  <a:spcPct val="100000"/>
                </a:lnSpc>
                <a:spcBef>
                  <a:spcPts val="0"/>
                </a:spcBef>
                <a:spcAft>
                  <a:spcPts val="0"/>
                </a:spcAft>
                <a:buClrTx/>
                <a:buSzTx/>
                <a:buFont typeface="Wingdings" panose="05000000000000000000" pitchFamily="2" charset="2"/>
                <a:buChar char="à"/>
                <a:tabLst/>
                <a:defRPr/>
              </a:pPr>
              <a:r>
                <a:rPr kumimoji="0" lang="en-US" sz="1400" b="0" u="none" strike="noStrike" kern="1200" cap="none" spc="0" normalizeH="0" baseline="0" noProof="0">
                  <a:ln>
                    <a:noFill/>
                  </a:ln>
                  <a:gradFill>
                    <a:gsLst>
                      <a:gs pos="2917">
                        <a:schemeClr val="tx1"/>
                      </a:gs>
                      <a:gs pos="100000">
                        <a:schemeClr val="tx1"/>
                      </a:gs>
                    </a:gsLst>
                    <a:lin ang="5400000" scaled="0"/>
                  </a:gradFill>
                  <a:effectLst/>
                  <a:uLnTx/>
                  <a:uFillTx/>
                  <a:ea typeface="+mn-ea"/>
                  <a:cs typeface="+mn-cs"/>
                </a:rPr>
                <a:t>Rigorous Testing</a:t>
              </a:r>
            </a:p>
            <a:p>
              <a:pPr marL="234950" marR="0" lvl="0" indent="-234950" algn="l" defTabSz="914400" rtl="0" eaLnBrk="1" fontAlgn="auto" latinLnBrk="0" hangingPunct="1">
                <a:lnSpc>
                  <a:spcPct val="100000"/>
                </a:lnSpc>
                <a:spcBef>
                  <a:spcPts val="0"/>
                </a:spcBef>
                <a:spcAft>
                  <a:spcPts val="0"/>
                </a:spcAft>
                <a:buClrTx/>
                <a:buSzTx/>
                <a:buFont typeface="Wingdings" panose="05000000000000000000" pitchFamily="2" charset="2"/>
                <a:buChar char="à"/>
                <a:tabLst/>
                <a:defRPr/>
              </a:pPr>
              <a:r>
                <a:rPr kumimoji="0" lang="en-US" sz="1400" b="0" u="none" strike="noStrike" kern="1200" cap="none" spc="0" normalizeH="0" baseline="0" noProof="0">
                  <a:ln>
                    <a:noFill/>
                  </a:ln>
                  <a:gradFill>
                    <a:gsLst>
                      <a:gs pos="2917">
                        <a:schemeClr val="tx1"/>
                      </a:gs>
                      <a:gs pos="100000">
                        <a:schemeClr val="tx1"/>
                      </a:gs>
                    </a:gsLst>
                    <a:lin ang="5400000" scaled="0"/>
                  </a:gradFill>
                  <a:effectLst/>
                  <a:uLnTx/>
                  <a:uFillTx/>
                  <a:ea typeface="+mn-ea"/>
                  <a:cs typeface="+mn-cs"/>
                </a:rPr>
                <a:t>Response Center</a:t>
              </a:r>
            </a:p>
            <a:p>
              <a:pPr marL="234950" marR="0" lvl="0" indent="-234950" algn="l" defTabSz="914400" rtl="0" eaLnBrk="1" fontAlgn="auto" latinLnBrk="0" hangingPunct="1">
                <a:lnSpc>
                  <a:spcPct val="100000"/>
                </a:lnSpc>
                <a:spcBef>
                  <a:spcPts val="0"/>
                </a:spcBef>
                <a:spcAft>
                  <a:spcPts val="0"/>
                </a:spcAft>
                <a:buClrTx/>
                <a:buSzTx/>
                <a:buFont typeface="Wingdings" panose="05000000000000000000" pitchFamily="2" charset="2"/>
                <a:buChar char="à"/>
                <a:tabLst/>
                <a:defRPr/>
              </a:pPr>
              <a:r>
                <a:rPr kumimoji="0" lang="en-US" sz="1400" b="0" u="none" strike="noStrike" kern="1200" cap="none" spc="0" normalizeH="0" baseline="0" noProof="0">
                  <a:ln>
                    <a:noFill/>
                  </a:ln>
                  <a:gradFill>
                    <a:gsLst>
                      <a:gs pos="2917">
                        <a:schemeClr val="tx1"/>
                      </a:gs>
                      <a:gs pos="100000">
                        <a:schemeClr val="tx1"/>
                      </a:gs>
                    </a:gsLst>
                    <a:lin ang="5400000" scaled="0"/>
                  </a:gradFill>
                  <a:effectLst/>
                  <a:uLnTx/>
                  <a:uFillTx/>
                  <a:ea typeface="+mn-ea"/>
                  <a:cs typeface="+mn-cs"/>
                </a:rPr>
                <a:t>Automatic Updates</a:t>
              </a:r>
            </a:p>
          </p:txBody>
        </p:sp>
        <p:sp>
          <p:nvSpPr>
            <p:cNvPr id="18" name="Rectangle 17">
              <a:extLst>
                <a:ext uri="{FF2B5EF4-FFF2-40B4-BE49-F238E27FC236}">
                  <a16:creationId xmlns:a16="http://schemas.microsoft.com/office/drawing/2014/main" id="{6ABE9149-165A-46FD-BC0C-210A8542F4F6}"/>
                </a:ext>
              </a:extLst>
            </p:cNvPr>
            <p:cNvSpPr/>
            <p:nvPr/>
          </p:nvSpPr>
          <p:spPr>
            <a:xfrm>
              <a:off x="4861833" y="5678376"/>
              <a:ext cx="2629214"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ea typeface="+mn-ea"/>
                  <a:cs typeface="+mn-cs"/>
                  <a:hlinkClick r:id="rId5"/>
                </a:rPr>
                <a:t>https://technet.microsoft.com/en-us/security/dn440717.aspx</a:t>
              </a:r>
              <a:endParaRPr kumimoji="0" lang="en-US" sz="1200" b="0" i="0" u="none" strike="noStrike" kern="1200" cap="none" spc="0" normalizeH="0" baseline="0" noProof="0">
                <a:ln>
                  <a:noFill/>
                </a:ln>
                <a:solidFill>
                  <a:prstClr val="black"/>
                </a:solidFill>
                <a:effectLst/>
                <a:uLnTx/>
                <a:uFillTx/>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ea typeface="+mn-ea"/>
                <a:cs typeface="+mn-cs"/>
              </a:endParaRPr>
            </a:p>
          </p:txBody>
        </p:sp>
      </p:grpSp>
      <p:sp>
        <p:nvSpPr>
          <p:cNvPr id="27" name="Rectangle 26">
            <a:extLst>
              <a:ext uri="{FF2B5EF4-FFF2-40B4-BE49-F238E27FC236}">
                <a16:creationId xmlns:a16="http://schemas.microsoft.com/office/drawing/2014/main" id="{1D9A09B0-1E8E-4D13-AD54-E3D707FEE344}"/>
              </a:ext>
            </a:extLst>
          </p:cNvPr>
          <p:cNvSpPr/>
          <p:nvPr/>
        </p:nvSpPr>
        <p:spPr>
          <a:xfrm>
            <a:off x="1572957" y="1999080"/>
            <a:ext cx="973885" cy="79341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ea typeface="+mn-ea"/>
              <a:cs typeface="+mn-cs"/>
            </a:endParaRPr>
          </a:p>
        </p:txBody>
      </p:sp>
      <p:sp>
        <p:nvSpPr>
          <p:cNvPr id="29" name="Rectangle 28">
            <a:extLst>
              <a:ext uri="{FF2B5EF4-FFF2-40B4-BE49-F238E27FC236}">
                <a16:creationId xmlns:a16="http://schemas.microsoft.com/office/drawing/2014/main" id="{83759029-DEF8-4E06-BDA9-F7EE3F8FB8E0}"/>
              </a:ext>
            </a:extLst>
          </p:cNvPr>
          <p:cNvSpPr/>
          <p:nvPr/>
        </p:nvSpPr>
        <p:spPr>
          <a:xfrm>
            <a:off x="5532536" y="2153137"/>
            <a:ext cx="989025" cy="40949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ea typeface="+mn-ea"/>
              <a:cs typeface="+mn-cs"/>
            </a:endParaRPr>
          </a:p>
        </p:txBody>
      </p:sp>
      <p:grpSp>
        <p:nvGrpSpPr>
          <p:cNvPr id="35" name="Group 34">
            <a:extLst>
              <a:ext uri="{FF2B5EF4-FFF2-40B4-BE49-F238E27FC236}">
                <a16:creationId xmlns:a16="http://schemas.microsoft.com/office/drawing/2014/main" id="{5DCAEB33-3AB1-4084-B3E6-256B54568D62}"/>
              </a:ext>
            </a:extLst>
          </p:cNvPr>
          <p:cNvGrpSpPr/>
          <p:nvPr/>
        </p:nvGrpSpPr>
        <p:grpSpPr>
          <a:xfrm>
            <a:off x="9678820" y="1918807"/>
            <a:ext cx="976973" cy="801002"/>
            <a:chOff x="9171284" y="2465757"/>
            <a:chExt cx="976973" cy="801002"/>
          </a:xfrm>
        </p:grpSpPr>
        <p:sp>
          <p:nvSpPr>
            <p:cNvPr id="32" name="Rectangle 31">
              <a:extLst>
                <a:ext uri="{FF2B5EF4-FFF2-40B4-BE49-F238E27FC236}">
                  <a16:creationId xmlns:a16="http://schemas.microsoft.com/office/drawing/2014/main" id="{008032C8-E901-41E2-A24F-B1D28E234D95}"/>
                </a:ext>
              </a:extLst>
            </p:cNvPr>
            <p:cNvSpPr/>
            <p:nvPr/>
          </p:nvSpPr>
          <p:spPr>
            <a:xfrm>
              <a:off x="9171284" y="2857264"/>
              <a:ext cx="433686" cy="40949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ea typeface="+mn-ea"/>
                <a:cs typeface="+mn-cs"/>
              </a:endParaRPr>
            </a:p>
          </p:txBody>
        </p:sp>
        <p:sp>
          <p:nvSpPr>
            <p:cNvPr id="33" name="Rectangle 32">
              <a:extLst>
                <a:ext uri="{FF2B5EF4-FFF2-40B4-BE49-F238E27FC236}">
                  <a16:creationId xmlns:a16="http://schemas.microsoft.com/office/drawing/2014/main" id="{F7D8C300-B59A-4408-B96B-B2C0E6B9D349}"/>
                </a:ext>
              </a:extLst>
            </p:cNvPr>
            <p:cNvSpPr/>
            <p:nvPr/>
          </p:nvSpPr>
          <p:spPr>
            <a:xfrm>
              <a:off x="9174372" y="2465757"/>
              <a:ext cx="973885" cy="801002"/>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ea typeface="+mn-ea"/>
                <a:cs typeface="+mn-cs"/>
              </a:endParaRPr>
            </a:p>
          </p:txBody>
        </p:sp>
      </p:grpSp>
      <p:grpSp>
        <p:nvGrpSpPr>
          <p:cNvPr id="57" name="Group 56">
            <a:extLst>
              <a:ext uri="{FF2B5EF4-FFF2-40B4-BE49-F238E27FC236}">
                <a16:creationId xmlns:a16="http://schemas.microsoft.com/office/drawing/2014/main" id="{DE6F9048-4F84-4823-8CB1-ED6D9A7D5B53}"/>
              </a:ext>
            </a:extLst>
          </p:cNvPr>
          <p:cNvGrpSpPr/>
          <p:nvPr/>
        </p:nvGrpSpPr>
        <p:grpSpPr>
          <a:xfrm>
            <a:off x="9801116" y="2310314"/>
            <a:ext cx="240506" cy="391520"/>
            <a:chOff x="9293580" y="2857264"/>
            <a:chExt cx="240506" cy="391520"/>
          </a:xfrm>
        </p:grpSpPr>
        <p:cxnSp>
          <p:nvCxnSpPr>
            <p:cNvPr id="39" name="Straight Connector 38">
              <a:extLst>
                <a:ext uri="{FF2B5EF4-FFF2-40B4-BE49-F238E27FC236}">
                  <a16:creationId xmlns:a16="http://schemas.microsoft.com/office/drawing/2014/main" id="{C2CF0C47-ABDE-4199-AA97-7639A2CB84F1}"/>
                </a:ext>
              </a:extLst>
            </p:cNvPr>
            <p:cNvCxnSpPr/>
            <p:nvPr/>
          </p:nvCxnSpPr>
          <p:spPr>
            <a:xfrm>
              <a:off x="9293580" y="2857264"/>
              <a:ext cx="0" cy="391520"/>
            </a:xfrm>
            <a:prstGeom prst="line">
              <a:avLst/>
            </a:prstGeom>
            <a:ln w="7620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D30FD1E6-8700-4417-965A-11352D79181B}"/>
                </a:ext>
              </a:extLst>
            </p:cNvPr>
            <p:cNvCxnSpPr/>
            <p:nvPr/>
          </p:nvCxnSpPr>
          <p:spPr>
            <a:xfrm>
              <a:off x="9462649" y="2857264"/>
              <a:ext cx="0" cy="39152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4923C357-8ADC-4177-8081-6938748B89CB}"/>
                </a:ext>
              </a:extLst>
            </p:cNvPr>
            <p:cNvCxnSpPr/>
            <p:nvPr/>
          </p:nvCxnSpPr>
          <p:spPr>
            <a:xfrm>
              <a:off x="9376924" y="2857264"/>
              <a:ext cx="0" cy="391520"/>
            </a:xfrm>
            <a:prstGeom prst="line">
              <a:avLst/>
            </a:prstGeom>
            <a:ln w="1270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EA5D3532-16C0-4ADC-8968-20B1FB9530CA}"/>
                </a:ext>
              </a:extLst>
            </p:cNvPr>
            <p:cNvCxnSpPr/>
            <p:nvPr/>
          </p:nvCxnSpPr>
          <p:spPr>
            <a:xfrm>
              <a:off x="9534086" y="2857264"/>
              <a:ext cx="0" cy="391520"/>
            </a:xfrm>
            <a:prstGeom prst="line">
              <a:avLst/>
            </a:prstGeom>
            <a:ln w="1270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grpSp>
      <p:grpSp>
        <p:nvGrpSpPr>
          <p:cNvPr id="59" name="Group 58">
            <a:extLst>
              <a:ext uri="{FF2B5EF4-FFF2-40B4-BE49-F238E27FC236}">
                <a16:creationId xmlns:a16="http://schemas.microsoft.com/office/drawing/2014/main" id="{C3EBA496-1441-4396-B481-B94E40D64414}"/>
              </a:ext>
            </a:extLst>
          </p:cNvPr>
          <p:cNvGrpSpPr/>
          <p:nvPr/>
        </p:nvGrpSpPr>
        <p:grpSpPr>
          <a:xfrm>
            <a:off x="9693960" y="2310314"/>
            <a:ext cx="414169" cy="391520"/>
            <a:chOff x="9186424" y="2857264"/>
            <a:chExt cx="418687" cy="391520"/>
          </a:xfrm>
        </p:grpSpPr>
        <p:cxnSp>
          <p:nvCxnSpPr>
            <p:cNvPr id="43" name="Straight Connector 42">
              <a:extLst>
                <a:ext uri="{FF2B5EF4-FFF2-40B4-BE49-F238E27FC236}">
                  <a16:creationId xmlns:a16="http://schemas.microsoft.com/office/drawing/2014/main" id="{3F6E9D3F-8AB1-4D0D-A56C-BCC6308FE094}"/>
                </a:ext>
              </a:extLst>
            </p:cNvPr>
            <p:cNvCxnSpPr/>
            <p:nvPr/>
          </p:nvCxnSpPr>
          <p:spPr>
            <a:xfrm>
              <a:off x="9595006" y="2857264"/>
              <a:ext cx="0" cy="391520"/>
            </a:xfrm>
            <a:prstGeom prst="line">
              <a:avLst/>
            </a:prstGeom>
            <a:ln w="3810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B7CCA5A3-29BA-4D7C-93D8-4D9287C5CC26}"/>
                </a:ext>
              </a:extLst>
            </p:cNvPr>
            <p:cNvCxnSpPr>
              <a:cxnSpLocks/>
            </p:cNvCxnSpPr>
            <p:nvPr/>
          </p:nvCxnSpPr>
          <p:spPr>
            <a:xfrm flipH="1">
              <a:off x="9186863" y="3098974"/>
              <a:ext cx="418248" cy="0"/>
            </a:xfrm>
            <a:prstGeom prst="line">
              <a:avLst/>
            </a:prstGeom>
            <a:ln w="7620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A2DEFF65-040C-446B-8F6B-7222E037477C}"/>
                </a:ext>
              </a:extLst>
            </p:cNvPr>
            <p:cNvCxnSpPr>
              <a:cxnSpLocks/>
            </p:cNvCxnSpPr>
            <p:nvPr/>
          </p:nvCxnSpPr>
          <p:spPr>
            <a:xfrm>
              <a:off x="9186424" y="2911202"/>
              <a:ext cx="418107" cy="0"/>
            </a:xfrm>
            <a:prstGeom prst="line">
              <a:avLst/>
            </a:prstGeom>
            <a:ln w="28575">
              <a:solidFill>
                <a:srgbClr val="FFFFFF">
                  <a:alpha val="80000"/>
                </a:srgb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6DBD5CB3-CB60-4DE7-B1E8-69AAC8BF28FD}"/>
                </a:ext>
              </a:extLst>
            </p:cNvPr>
            <p:cNvCxnSpPr>
              <a:cxnSpLocks/>
            </p:cNvCxnSpPr>
            <p:nvPr/>
          </p:nvCxnSpPr>
          <p:spPr>
            <a:xfrm>
              <a:off x="9186424" y="2959339"/>
              <a:ext cx="418107" cy="0"/>
            </a:xfrm>
            <a:prstGeom prst="line">
              <a:avLst/>
            </a:prstGeom>
            <a:ln w="1270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1EDF3887-BAD5-46DD-BC95-9B4E000DEAE5}"/>
                </a:ext>
              </a:extLst>
            </p:cNvPr>
            <p:cNvCxnSpPr>
              <a:cxnSpLocks/>
            </p:cNvCxnSpPr>
            <p:nvPr/>
          </p:nvCxnSpPr>
          <p:spPr>
            <a:xfrm>
              <a:off x="9186424" y="3242955"/>
              <a:ext cx="418107" cy="0"/>
            </a:xfrm>
            <a:prstGeom prst="line">
              <a:avLst/>
            </a:prstGeom>
            <a:ln w="63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578E7471-139F-4552-96F7-8DB1B0E29B20}"/>
                </a:ext>
              </a:extLst>
            </p:cNvPr>
            <p:cNvCxnSpPr>
              <a:cxnSpLocks/>
            </p:cNvCxnSpPr>
            <p:nvPr/>
          </p:nvCxnSpPr>
          <p:spPr>
            <a:xfrm>
              <a:off x="9186424" y="3160389"/>
              <a:ext cx="418107" cy="0"/>
            </a:xfrm>
            <a:prstGeom prst="line">
              <a:avLst/>
            </a:prstGeom>
            <a:ln w="63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grpSp>
      <p:grpSp>
        <p:nvGrpSpPr>
          <p:cNvPr id="63" name="Group 62">
            <a:extLst>
              <a:ext uri="{FF2B5EF4-FFF2-40B4-BE49-F238E27FC236}">
                <a16:creationId xmlns:a16="http://schemas.microsoft.com/office/drawing/2014/main" id="{9E1F97D5-76B7-4948-83B4-EA280C1C6183}"/>
              </a:ext>
            </a:extLst>
          </p:cNvPr>
          <p:cNvGrpSpPr/>
          <p:nvPr/>
        </p:nvGrpSpPr>
        <p:grpSpPr>
          <a:xfrm>
            <a:off x="1243138" y="2045335"/>
            <a:ext cx="320922" cy="772163"/>
            <a:chOff x="1198648" y="2668326"/>
            <a:chExt cx="320922" cy="772163"/>
          </a:xfrm>
        </p:grpSpPr>
        <p:sp>
          <p:nvSpPr>
            <p:cNvPr id="60" name="TextBox 59">
              <a:extLst>
                <a:ext uri="{FF2B5EF4-FFF2-40B4-BE49-F238E27FC236}">
                  <a16:creationId xmlns:a16="http://schemas.microsoft.com/office/drawing/2014/main" id="{3059B2F3-2ED8-4178-A36A-146481850710}"/>
                </a:ext>
              </a:extLst>
            </p:cNvPr>
            <p:cNvSpPr txBox="1"/>
            <p:nvPr/>
          </p:nvSpPr>
          <p:spPr>
            <a:xfrm>
              <a:off x="1198648" y="3071157"/>
              <a:ext cx="32092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a:ln>
                    <a:noFill/>
                  </a:ln>
                  <a:gradFill>
                    <a:gsLst>
                      <a:gs pos="2917">
                        <a:srgbClr val="E81123"/>
                      </a:gs>
                      <a:gs pos="100000">
                        <a:srgbClr val="E81123"/>
                      </a:gs>
                    </a:gsLst>
                    <a:lin ang="5400000" scaled="0"/>
                  </a:gradFill>
                  <a:effectLst/>
                  <a:uLnTx/>
                  <a:uFillTx/>
                  <a:ea typeface="+mn-ea"/>
                  <a:cs typeface="+mn-cs"/>
                </a:rPr>
                <a:t>#</a:t>
              </a:r>
            </a:p>
          </p:txBody>
        </p:sp>
        <p:cxnSp>
          <p:nvCxnSpPr>
            <p:cNvPr id="62" name="Straight Arrow Connector 61">
              <a:extLst>
                <a:ext uri="{FF2B5EF4-FFF2-40B4-BE49-F238E27FC236}">
                  <a16:creationId xmlns:a16="http://schemas.microsoft.com/office/drawing/2014/main" id="{5E6E60F9-851A-4BF4-93E5-9D56EAC9BEB2}"/>
                </a:ext>
              </a:extLst>
            </p:cNvPr>
            <p:cNvCxnSpPr/>
            <p:nvPr/>
          </p:nvCxnSpPr>
          <p:spPr>
            <a:xfrm flipV="1">
              <a:off x="1348689" y="2668326"/>
              <a:ext cx="0" cy="43895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5" name="Group 64">
            <a:extLst>
              <a:ext uri="{FF2B5EF4-FFF2-40B4-BE49-F238E27FC236}">
                <a16:creationId xmlns:a16="http://schemas.microsoft.com/office/drawing/2014/main" id="{A61CFCC4-05A1-4753-BA13-87BC0DEAA1F2}"/>
              </a:ext>
            </a:extLst>
          </p:cNvPr>
          <p:cNvGrpSpPr/>
          <p:nvPr/>
        </p:nvGrpSpPr>
        <p:grpSpPr>
          <a:xfrm rot="5400000">
            <a:off x="5768701" y="2228295"/>
            <a:ext cx="369332" cy="1006933"/>
            <a:chOff x="1140939" y="2668326"/>
            <a:chExt cx="369332" cy="1006933"/>
          </a:xfrm>
        </p:grpSpPr>
        <p:sp>
          <p:nvSpPr>
            <p:cNvPr id="66" name="TextBox 65">
              <a:extLst>
                <a:ext uri="{FF2B5EF4-FFF2-40B4-BE49-F238E27FC236}">
                  <a16:creationId xmlns:a16="http://schemas.microsoft.com/office/drawing/2014/main" id="{D9185367-73F5-4918-8820-30858D847585}"/>
                </a:ext>
              </a:extLst>
            </p:cNvPr>
            <p:cNvSpPr txBox="1"/>
            <p:nvPr/>
          </p:nvSpPr>
          <p:spPr>
            <a:xfrm rot="16200000">
              <a:off x="1010454" y="3175443"/>
              <a:ext cx="63030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a:ln>
                    <a:noFill/>
                  </a:ln>
                  <a:gradFill>
                    <a:gsLst>
                      <a:gs pos="2917">
                        <a:srgbClr val="E81123"/>
                      </a:gs>
                      <a:gs pos="100000">
                        <a:srgbClr val="E81123"/>
                      </a:gs>
                    </a:gsLst>
                    <a:lin ang="5400000" scaled="0"/>
                  </a:gradFill>
                  <a:effectLst/>
                  <a:uLnTx/>
                  <a:uFillTx/>
                  <a:ea typeface="+mn-ea"/>
                  <a:cs typeface="Times New Roman" panose="02020603050405020304" pitchFamily="18" charset="0"/>
                </a:rPr>
                <a:t>time</a:t>
              </a:r>
            </a:p>
          </p:txBody>
        </p:sp>
        <p:cxnSp>
          <p:nvCxnSpPr>
            <p:cNvPr id="67" name="Straight Arrow Connector 66">
              <a:extLst>
                <a:ext uri="{FF2B5EF4-FFF2-40B4-BE49-F238E27FC236}">
                  <a16:creationId xmlns:a16="http://schemas.microsoft.com/office/drawing/2014/main" id="{9390B8D6-5BAC-4A69-A402-89CBEAAFA088}"/>
                </a:ext>
              </a:extLst>
            </p:cNvPr>
            <p:cNvCxnSpPr/>
            <p:nvPr/>
          </p:nvCxnSpPr>
          <p:spPr>
            <a:xfrm flipV="1">
              <a:off x="1348689" y="2668326"/>
              <a:ext cx="0" cy="43895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5" name="Rectangle 4">
            <a:extLst>
              <a:ext uri="{FF2B5EF4-FFF2-40B4-BE49-F238E27FC236}">
                <a16:creationId xmlns:a16="http://schemas.microsoft.com/office/drawing/2014/main" id="{E6995CAD-FB70-47F9-9DEC-5689640A5A11}"/>
              </a:ext>
            </a:extLst>
          </p:cNvPr>
          <p:cNvSpPr/>
          <p:nvPr/>
        </p:nvSpPr>
        <p:spPr>
          <a:xfrm>
            <a:off x="1576046" y="1999080"/>
            <a:ext cx="973885" cy="4043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ea typeface="+mn-ea"/>
              <a:cs typeface="+mn-cs"/>
            </a:endParaRPr>
          </a:p>
        </p:txBody>
      </p:sp>
      <p:sp>
        <p:nvSpPr>
          <p:cNvPr id="21" name="Rectangle 20">
            <a:extLst>
              <a:ext uri="{FF2B5EF4-FFF2-40B4-BE49-F238E27FC236}">
                <a16:creationId xmlns:a16="http://schemas.microsoft.com/office/drawing/2014/main" id="{259CB6A6-FD47-421A-8083-43323434EDD6}"/>
              </a:ext>
            </a:extLst>
          </p:cNvPr>
          <p:cNvSpPr/>
          <p:nvPr/>
        </p:nvSpPr>
        <p:spPr>
          <a:xfrm>
            <a:off x="1576046" y="1991493"/>
            <a:ext cx="973885" cy="801002"/>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ea typeface="+mn-ea"/>
              <a:cs typeface="+mn-cs"/>
            </a:endParaRPr>
          </a:p>
        </p:txBody>
      </p:sp>
      <p:sp>
        <p:nvSpPr>
          <p:cNvPr id="22" name="Arrow: Down 21">
            <a:extLst>
              <a:ext uri="{FF2B5EF4-FFF2-40B4-BE49-F238E27FC236}">
                <a16:creationId xmlns:a16="http://schemas.microsoft.com/office/drawing/2014/main" id="{2EBF9AB0-C0C9-4F5A-8D6C-9D31C30E83EE}"/>
              </a:ext>
            </a:extLst>
          </p:cNvPr>
          <p:cNvSpPr/>
          <p:nvPr/>
        </p:nvSpPr>
        <p:spPr>
          <a:xfrm>
            <a:off x="1881523" y="1564525"/>
            <a:ext cx="356751" cy="665512"/>
          </a:xfrm>
          <a:prstGeom prst="downArrow">
            <a:avLst>
              <a:gd name="adj1" fmla="val 100000"/>
              <a:gd name="adj2"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ea typeface="+mn-ea"/>
              <a:cs typeface="+mn-cs"/>
            </a:endParaRPr>
          </a:p>
        </p:txBody>
      </p:sp>
      <p:sp>
        <p:nvSpPr>
          <p:cNvPr id="52" name="Rectangle 51">
            <a:extLst>
              <a:ext uri="{FF2B5EF4-FFF2-40B4-BE49-F238E27FC236}">
                <a16:creationId xmlns:a16="http://schemas.microsoft.com/office/drawing/2014/main" id="{8382ACB7-7A2E-4213-8BFE-F3DC60333CFD}"/>
              </a:ext>
            </a:extLst>
          </p:cNvPr>
          <p:cNvSpPr/>
          <p:nvPr/>
        </p:nvSpPr>
        <p:spPr>
          <a:xfrm>
            <a:off x="5955755" y="2150177"/>
            <a:ext cx="553756" cy="4043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ea typeface="+mn-ea"/>
              <a:cs typeface="+mn-cs"/>
            </a:endParaRPr>
          </a:p>
        </p:txBody>
      </p:sp>
      <p:sp>
        <p:nvSpPr>
          <p:cNvPr id="30" name="Rectangle 29">
            <a:extLst>
              <a:ext uri="{FF2B5EF4-FFF2-40B4-BE49-F238E27FC236}">
                <a16:creationId xmlns:a16="http://schemas.microsoft.com/office/drawing/2014/main" id="{74EB8CA7-3A7B-4D7E-80CE-485E24F4C212}"/>
              </a:ext>
            </a:extLst>
          </p:cNvPr>
          <p:cNvSpPr/>
          <p:nvPr/>
        </p:nvSpPr>
        <p:spPr>
          <a:xfrm>
            <a:off x="5535625" y="1761630"/>
            <a:ext cx="973885" cy="801002"/>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ea typeface="+mn-ea"/>
              <a:cs typeface="+mn-cs"/>
            </a:endParaRPr>
          </a:p>
        </p:txBody>
      </p:sp>
      <p:sp>
        <p:nvSpPr>
          <p:cNvPr id="31" name="Arrow: Down 30">
            <a:extLst>
              <a:ext uri="{FF2B5EF4-FFF2-40B4-BE49-F238E27FC236}">
                <a16:creationId xmlns:a16="http://schemas.microsoft.com/office/drawing/2014/main" id="{7940A7E8-A27B-4998-A1CE-3EA09A7AAC59}"/>
              </a:ext>
            </a:extLst>
          </p:cNvPr>
          <p:cNvSpPr/>
          <p:nvPr/>
        </p:nvSpPr>
        <p:spPr>
          <a:xfrm rot="5400000">
            <a:off x="6291460" y="2015494"/>
            <a:ext cx="300486" cy="704651"/>
          </a:xfrm>
          <a:prstGeom prst="downArrow">
            <a:avLst>
              <a:gd name="adj1" fmla="val 100000"/>
              <a:gd name="adj2"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nvGrpSpPr>
          <p:cNvPr id="17" name="Group 16">
            <a:extLst>
              <a:ext uri="{FF2B5EF4-FFF2-40B4-BE49-F238E27FC236}">
                <a16:creationId xmlns:a16="http://schemas.microsoft.com/office/drawing/2014/main" id="{1765CBAE-BBA6-41CA-94B4-A079180B0A61}"/>
              </a:ext>
            </a:extLst>
          </p:cNvPr>
          <p:cNvGrpSpPr/>
          <p:nvPr/>
        </p:nvGrpSpPr>
        <p:grpSpPr>
          <a:xfrm>
            <a:off x="8384892" y="2977144"/>
            <a:ext cx="4447972" cy="3528609"/>
            <a:chOff x="8384892" y="2977144"/>
            <a:chExt cx="4447972" cy="3528609"/>
          </a:xfrm>
        </p:grpSpPr>
        <p:sp>
          <p:nvSpPr>
            <p:cNvPr id="64" name="Rectangle 63">
              <a:extLst>
                <a:ext uri="{FF2B5EF4-FFF2-40B4-BE49-F238E27FC236}">
                  <a16:creationId xmlns:a16="http://schemas.microsoft.com/office/drawing/2014/main" id="{555CC73D-198D-42AF-A0F8-0D1BF5211AE9}"/>
                </a:ext>
              </a:extLst>
            </p:cNvPr>
            <p:cNvSpPr/>
            <p:nvPr/>
          </p:nvSpPr>
          <p:spPr bwMode="auto">
            <a:xfrm>
              <a:off x="8384892" y="2977144"/>
              <a:ext cx="3416215" cy="3528609"/>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a:extLst>
                <a:ext uri="{FF2B5EF4-FFF2-40B4-BE49-F238E27FC236}">
                  <a16:creationId xmlns:a16="http://schemas.microsoft.com/office/drawing/2014/main" id="{C34C6595-F79B-4470-A56E-CB6F949BB1D8}"/>
                </a:ext>
              </a:extLst>
            </p:cNvPr>
            <p:cNvSpPr/>
            <p:nvPr/>
          </p:nvSpPr>
          <p:spPr>
            <a:xfrm>
              <a:off x="8661828" y="3911859"/>
              <a:ext cx="4171036" cy="144655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1" u="none" strike="noStrike" kern="1200" cap="none" spc="0" normalizeH="0" baseline="0" noProof="0">
                  <a:ln>
                    <a:noFill/>
                  </a:ln>
                  <a:gradFill>
                    <a:gsLst>
                      <a:gs pos="2917">
                        <a:schemeClr val="tx1"/>
                      </a:gs>
                      <a:gs pos="100000">
                        <a:schemeClr val="tx1"/>
                      </a:gs>
                    </a:gsLst>
                    <a:lin ang="5400000" scaled="0"/>
                  </a:gradFill>
                  <a:effectLst/>
                  <a:uLnTx/>
                  <a:uFillTx/>
                  <a:ea typeface="+mn-ea"/>
                  <a:cs typeface="+mn-cs"/>
                </a:rPr>
                <a:t>Platform Mitigations</a:t>
              </a:r>
            </a:p>
            <a:p>
              <a:pPr marL="117475" marR="0" lvl="0" indent="-1174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u="none" strike="noStrike" kern="1200" cap="none" spc="0" normalizeH="0" baseline="0" noProof="0">
                  <a:ln>
                    <a:noFill/>
                  </a:ln>
                  <a:gradFill>
                    <a:gsLst>
                      <a:gs pos="2917">
                        <a:schemeClr val="tx1"/>
                      </a:gs>
                      <a:gs pos="100000">
                        <a:schemeClr val="tx1"/>
                      </a:gs>
                    </a:gsLst>
                    <a:lin ang="5400000" scaled="0"/>
                  </a:gradFill>
                  <a:effectLst/>
                  <a:uLnTx/>
                  <a:uFillTx/>
                  <a:ea typeface="+mn-ea"/>
                  <a:cs typeface="+mn-cs"/>
                </a:rPr>
                <a:t>Eliminate classes of vulnerabilities</a:t>
              </a:r>
            </a:p>
            <a:p>
              <a:pPr marL="117475" marR="0" lvl="0" indent="-1174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u="none" strike="noStrike" kern="1200" cap="none" spc="0" normalizeH="0" baseline="0" noProof="0">
                  <a:ln>
                    <a:noFill/>
                  </a:ln>
                  <a:gradFill>
                    <a:gsLst>
                      <a:gs pos="2917">
                        <a:schemeClr val="tx1"/>
                      </a:gs>
                      <a:gs pos="100000">
                        <a:schemeClr val="tx1"/>
                      </a:gs>
                    </a:gsLst>
                    <a:lin ang="5400000" scaled="0"/>
                  </a:gradFill>
                  <a:effectLst/>
                  <a:uLnTx/>
                  <a:uFillTx/>
                  <a:ea typeface="+mn-ea"/>
                  <a:cs typeface="+mn-cs"/>
                </a:rPr>
                <a:t>Break exploit techniques</a:t>
              </a:r>
            </a:p>
            <a:p>
              <a:pPr marL="117475" marR="0" lvl="0" indent="-1174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u="none" strike="noStrike" kern="1200" cap="none" spc="0" normalizeH="0" baseline="0" noProof="0">
                  <a:ln>
                    <a:noFill/>
                  </a:ln>
                  <a:gradFill>
                    <a:gsLst>
                      <a:gs pos="2917">
                        <a:schemeClr val="tx1"/>
                      </a:gs>
                      <a:gs pos="100000">
                        <a:schemeClr val="tx1"/>
                      </a:gs>
                    </a:gsLst>
                    <a:lin ang="5400000" scaled="0"/>
                  </a:gradFill>
                  <a:effectLst/>
                  <a:uLnTx/>
                  <a:uFillTx/>
                  <a:ea typeface="+mn-ea"/>
                  <a:cs typeface="+mn-cs"/>
                </a:rPr>
                <a:t>Contain damage</a:t>
              </a:r>
            </a:p>
            <a:p>
              <a:pPr marL="117475" marR="0" lvl="0" indent="-1174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u="none" strike="noStrike" kern="1200" cap="none" spc="0" normalizeH="0" baseline="0" noProof="0">
                  <a:ln>
                    <a:noFill/>
                  </a:ln>
                  <a:gradFill>
                    <a:gsLst>
                      <a:gs pos="2917">
                        <a:schemeClr val="tx1"/>
                      </a:gs>
                      <a:gs pos="100000">
                        <a:schemeClr val="tx1"/>
                      </a:gs>
                    </a:gsLst>
                    <a:lin ang="5400000" scaled="0"/>
                  </a:gradFill>
                  <a:effectLst/>
                  <a:uLnTx/>
                  <a:uFillTx/>
                  <a:ea typeface="+mn-ea"/>
                  <a:cs typeface="+mn-cs"/>
                </a:rPr>
                <a:t>Prevent persistence</a:t>
              </a:r>
            </a:p>
            <a:p>
              <a:pPr marL="117475" marR="0" lvl="0" indent="-1174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u="none" strike="noStrike" kern="1200" cap="none" spc="0" normalizeH="0" baseline="0" noProof="0">
                  <a:ln>
                    <a:noFill/>
                  </a:ln>
                  <a:gradFill>
                    <a:gsLst>
                      <a:gs pos="2917">
                        <a:schemeClr val="tx1"/>
                      </a:gs>
                      <a:gs pos="100000">
                        <a:schemeClr val="tx1"/>
                      </a:gs>
                    </a:gsLst>
                    <a:lin ang="5400000" scaled="0"/>
                  </a:gradFill>
                  <a:effectLst/>
                  <a:uLnTx/>
                  <a:uFillTx/>
                  <a:ea typeface="+mn-ea"/>
                  <a:cs typeface="+mn-cs"/>
                </a:rPr>
                <a:t>Limit exploit opportunity window</a:t>
              </a:r>
            </a:p>
          </p:txBody>
        </p:sp>
        <p:sp>
          <p:nvSpPr>
            <p:cNvPr id="10" name="Rectangle 9">
              <a:extLst>
                <a:ext uri="{FF2B5EF4-FFF2-40B4-BE49-F238E27FC236}">
                  <a16:creationId xmlns:a16="http://schemas.microsoft.com/office/drawing/2014/main" id="{4E56AC98-F6C2-4941-8CAC-2AE14A808407}"/>
                </a:ext>
              </a:extLst>
            </p:cNvPr>
            <p:cNvSpPr/>
            <p:nvPr/>
          </p:nvSpPr>
          <p:spPr>
            <a:xfrm>
              <a:off x="8568044" y="3155230"/>
              <a:ext cx="3063166" cy="646331"/>
            </a:xfrm>
            <a:prstGeom prst="rect">
              <a:avLst/>
            </a:prstGeom>
          </p:spPr>
          <p:txBody>
            <a:bodyPr wrap="square">
              <a:spAutoFit/>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b="1" u="none" strike="noStrike" kern="1200" cap="none" spc="0" normalizeH="0" baseline="0" noProof="0">
                  <a:ln>
                    <a:noFill/>
                  </a:ln>
                  <a:gradFill>
                    <a:gsLst>
                      <a:gs pos="2917">
                        <a:schemeClr val="accent1"/>
                      </a:gs>
                      <a:gs pos="100000">
                        <a:schemeClr val="accent1"/>
                      </a:gs>
                    </a:gsLst>
                    <a:lin ang="5400000" scaled="0"/>
                  </a:gradFill>
                  <a:effectLst/>
                  <a:uLnTx/>
                  <a:uFillTx/>
                  <a:ea typeface="+mn-ea"/>
                  <a:cs typeface="+mn-cs"/>
                </a:rPr>
                <a:t>INCREASE DIFFICULTY AND COST TO EXPLOIT</a:t>
              </a:r>
              <a:endParaRPr kumimoji="0" lang="en-US" sz="1600" b="0" u="none" strike="noStrike" kern="1200" cap="none" spc="0" normalizeH="0" baseline="0" noProof="0">
                <a:ln>
                  <a:noFill/>
                </a:ln>
                <a:gradFill>
                  <a:gsLst>
                    <a:gs pos="2917">
                      <a:schemeClr val="accent1"/>
                    </a:gs>
                    <a:gs pos="100000">
                      <a:schemeClr val="accent1"/>
                    </a:gs>
                  </a:gsLst>
                  <a:lin ang="5400000" scaled="0"/>
                </a:gradFill>
                <a:effectLst/>
                <a:uLnTx/>
                <a:uFillTx/>
                <a:ea typeface="+mn-ea"/>
                <a:cs typeface="+mn-cs"/>
              </a:endParaRPr>
            </a:p>
          </p:txBody>
        </p:sp>
      </p:grpSp>
      <mc:AlternateContent xmlns:mc="http://schemas.openxmlformats.org/markup-compatibility/2006">
        <mc:Choice xmlns:pslz="http://schemas.microsoft.com/office/powerpoint/2016/slidezoom" Requires="pslz">
          <p:graphicFrame>
            <p:nvGraphicFramePr>
              <p:cNvPr id="25" name="Slide Zoom 24">
                <a:extLst>
                  <a:ext uri="{FF2B5EF4-FFF2-40B4-BE49-F238E27FC236}">
                    <a16:creationId xmlns:a16="http://schemas.microsoft.com/office/drawing/2014/main" id="{814EAC23-1C45-46EF-ACA9-F042DB4D2065}"/>
                  </a:ext>
                </a:extLst>
              </p:cNvPr>
              <p:cNvGraphicFramePr>
                <a:graphicFrameLocks noChangeAspect="1"/>
              </p:cNvGraphicFramePr>
              <p:nvPr>
                <p:extLst>
                  <p:ext uri="{D42A27DB-BD31-4B8C-83A1-F6EECF244321}">
                    <p14:modId xmlns:p14="http://schemas.microsoft.com/office/powerpoint/2010/main" val="1653821561"/>
                  </p:ext>
                </p:extLst>
              </p:nvPr>
            </p:nvGraphicFramePr>
            <p:xfrm>
              <a:off x="9612083" y="5661565"/>
              <a:ext cx="961833" cy="541031"/>
            </p:xfrm>
            <a:graphic>
              <a:graphicData uri="http://schemas.microsoft.com/office/powerpoint/2016/slidezoom">
                <pslz:sldZm>
                  <pslz:sldZmObj sldId="590" cId="3294082635">
                    <pslz:zmPr id="{56F90552-CF12-45DF-9894-5F043140D64F}" transitionDur="1000">
                      <p166:blipFill xmlns:p166="http://schemas.microsoft.com/office/powerpoint/2016/6/main">
                        <a:blip r:embed="rId6"/>
                        <a:stretch>
                          <a:fillRect/>
                        </a:stretch>
                      </p166:blipFill>
                      <p166:spPr xmlns:p166="http://schemas.microsoft.com/office/powerpoint/2016/6/main">
                        <a:xfrm>
                          <a:off x="0" y="0"/>
                          <a:ext cx="961833" cy="541031"/>
                        </a:xfrm>
                        <a:prstGeom prst="rect">
                          <a:avLst/>
                        </a:prstGeom>
                        <a:effectLst>
                          <a:outerShdw blurRad="139700" sx="102000" sy="102000" algn="ctr" rotWithShape="0">
                            <a:prstClr val="black">
                              <a:alpha val="25000"/>
                            </a:prstClr>
                          </a:outerShdw>
                        </a:effectLst>
                      </p166:spPr>
                    </pslz:zmPr>
                  </pslz:sldZmObj>
                </pslz:sldZm>
              </a:graphicData>
            </a:graphic>
          </p:graphicFrame>
        </mc:Choice>
        <mc:Fallback>
          <p:pic>
            <p:nvPicPr>
              <p:cNvPr id="25" name="Slide Zoom 24">
                <a:hlinkClick r:id="rId7" action="ppaction://hlinksldjump"/>
                <a:extLst>
                  <a:ext uri="{FF2B5EF4-FFF2-40B4-BE49-F238E27FC236}">
                    <a16:creationId xmlns:a16="http://schemas.microsoft.com/office/drawing/2014/main" id="{814EAC23-1C45-46EF-ACA9-F042DB4D2065}"/>
                  </a:ext>
                </a:extLst>
              </p:cNvPr>
              <p:cNvPicPr>
                <a:picLocks noGrp="1" noRot="1" noChangeAspect="1" noMove="1" noResize="1" noEditPoints="1" noAdjustHandles="1" noChangeArrowheads="1" noChangeShapeType="1"/>
              </p:cNvPicPr>
              <p:nvPr/>
            </p:nvPicPr>
            <p:blipFill>
              <a:blip r:embed="rId6"/>
              <a:stretch>
                <a:fillRect/>
              </a:stretch>
            </p:blipFill>
            <p:spPr>
              <a:xfrm>
                <a:off x="9612083" y="5661565"/>
                <a:ext cx="961833" cy="541031"/>
              </a:xfrm>
              <a:prstGeom prst="rect">
                <a:avLst/>
              </a:prstGeom>
              <a:effectLst>
                <a:outerShdw blurRad="139700" sx="102000" sy="102000" algn="ctr" rotWithShape="0">
                  <a:prstClr val="black">
                    <a:alpha val="25000"/>
                  </a:prstClr>
                </a:outerShdw>
              </a:effectLst>
            </p:spPr>
          </p:pic>
        </mc:Fallback>
      </mc:AlternateContent>
      <p:sp>
        <p:nvSpPr>
          <p:cNvPr id="53" name="plus" title="Icon of a plus sign">
            <a:extLst>
              <a:ext uri="{FF2B5EF4-FFF2-40B4-BE49-F238E27FC236}">
                <a16:creationId xmlns:a16="http://schemas.microsoft.com/office/drawing/2014/main" id="{BEEBD847-139C-4527-949F-799244CA38A7}"/>
              </a:ext>
            </a:extLst>
          </p:cNvPr>
          <p:cNvSpPr>
            <a:spLocks noChangeAspect="1" noEditPoints="1"/>
          </p:cNvSpPr>
          <p:nvPr/>
        </p:nvSpPr>
        <p:spPr bwMode="auto">
          <a:xfrm>
            <a:off x="4128085" y="3326293"/>
            <a:ext cx="365760" cy="365760"/>
          </a:xfrm>
          <a:custGeom>
            <a:avLst/>
            <a:gdLst>
              <a:gd name="T0" fmla="*/ 0 w 256"/>
              <a:gd name="T1" fmla="*/ 128 h 256"/>
              <a:gd name="T2" fmla="*/ 256 w 256"/>
              <a:gd name="T3" fmla="*/ 128 h 256"/>
              <a:gd name="T4" fmla="*/ 128 w 256"/>
              <a:gd name="T5" fmla="*/ 0 h 256"/>
              <a:gd name="T6" fmla="*/ 128 w 256"/>
              <a:gd name="T7" fmla="*/ 256 h 256"/>
            </a:gdLst>
            <a:ahLst/>
            <a:cxnLst>
              <a:cxn ang="0">
                <a:pos x="T0" y="T1"/>
              </a:cxn>
              <a:cxn ang="0">
                <a:pos x="T2" y="T3"/>
              </a:cxn>
              <a:cxn ang="0">
                <a:pos x="T4" y="T5"/>
              </a:cxn>
              <a:cxn ang="0">
                <a:pos x="T6" y="T7"/>
              </a:cxn>
            </a:cxnLst>
            <a:rect l="0" t="0" r="r" b="b"/>
            <a:pathLst>
              <a:path w="256" h="256">
                <a:moveTo>
                  <a:pt x="0" y="128"/>
                </a:moveTo>
                <a:lnTo>
                  <a:pt x="256" y="128"/>
                </a:lnTo>
                <a:moveTo>
                  <a:pt x="128" y="0"/>
                </a:moveTo>
                <a:lnTo>
                  <a:pt x="128" y="256"/>
                </a:lnTo>
              </a:path>
            </a:pathLst>
          </a:custGeom>
          <a:noFill/>
          <a:ln w="762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lin ang="5400000" scaled="1"/>
              </a:gradFill>
            </a:endParaRPr>
          </a:p>
        </p:txBody>
      </p:sp>
      <p:sp>
        <p:nvSpPr>
          <p:cNvPr id="54" name="plus" title="Icon of a plus sign">
            <a:extLst>
              <a:ext uri="{FF2B5EF4-FFF2-40B4-BE49-F238E27FC236}">
                <a16:creationId xmlns:a16="http://schemas.microsoft.com/office/drawing/2014/main" id="{D619DD5C-BC3D-4120-9708-2CC093DBFDEB}"/>
              </a:ext>
            </a:extLst>
          </p:cNvPr>
          <p:cNvSpPr>
            <a:spLocks noChangeAspect="1" noEditPoints="1"/>
          </p:cNvSpPr>
          <p:nvPr/>
        </p:nvSpPr>
        <p:spPr bwMode="auto">
          <a:xfrm>
            <a:off x="7804133" y="3326293"/>
            <a:ext cx="365760" cy="365760"/>
          </a:xfrm>
          <a:custGeom>
            <a:avLst/>
            <a:gdLst>
              <a:gd name="T0" fmla="*/ 0 w 256"/>
              <a:gd name="T1" fmla="*/ 128 h 256"/>
              <a:gd name="T2" fmla="*/ 256 w 256"/>
              <a:gd name="T3" fmla="*/ 128 h 256"/>
              <a:gd name="T4" fmla="*/ 128 w 256"/>
              <a:gd name="T5" fmla="*/ 0 h 256"/>
              <a:gd name="T6" fmla="*/ 128 w 256"/>
              <a:gd name="T7" fmla="*/ 256 h 256"/>
            </a:gdLst>
            <a:ahLst/>
            <a:cxnLst>
              <a:cxn ang="0">
                <a:pos x="T0" y="T1"/>
              </a:cxn>
              <a:cxn ang="0">
                <a:pos x="T2" y="T3"/>
              </a:cxn>
              <a:cxn ang="0">
                <a:pos x="T4" y="T5"/>
              </a:cxn>
              <a:cxn ang="0">
                <a:pos x="T6" y="T7"/>
              </a:cxn>
            </a:cxnLst>
            <a:rect l="0" t="0" r="r" b="b"/>
            <a:pathLst>
              <a:path w="256" h="256">
                <a:moveTo>
                  <a:pt x="0" y="128"/>
                </a:moveTo>
                <a:lnTo>
                  <a:pt x="256" y="128"/>
                </a:lnTo>
                <a:moveTo>
                  <a:pt x="128" y="0"/>
                </a:moveTo>
                <a:lnTo>
                  <a:pt x="128" y="256"/>
                </a:lnTo>
              </a:path>
            </a:pathLst>
          </a:custGeom>
          <a:noFill/>
          <a:ln w="762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lin ang="5400000" scaled="1"/>
              </a:gradFill>
            </a:endParaRPr>
          </a:p>
        </p:txBody>
      </p:sp>
      <mc:AlternateContent xmlns:mc="http://schemas.openxmlformats.org/markup-compatibility/2006">
        <mc:Choice xmlns:pslz="http://schemas.microsoft.com/office/powerpoint/2016/slidezoom" Requires="pslz">
          <p:graphicFrame>
            <p:nvGraphicFramePr>
              <p:cNvPr id="51" name="Slide Zoom 50">
                <a:extLst>
                  <a:ext uri="{FF2B5EF4-FFF2-40B4-BE49-F238E27FC236}">
                    <a16:creationId xmlns:a16="http://schemas.microsoft.com/office/drawing/2014/main" id="{D5F57B66-AD1B-4F96-93C6-4D7CC2F1BCA1}"/>
                  </a:ext>
                </a:extLst>
              </p:cNvPr>
              <p:cNvGraphicFramePr>
                <a:graphicFrameLocks noChangeAspect="1"/>
              </p:cNvGraphicFramePr>
              <p:nvPr>
                <p:extLst>
                  <p:ext uri="{D42A27DB-BD31-4B8C-83A1-F6EECF244321}">
                    <p14:modId xmlns:p14="http://schemas.microsoft.com/office/powerpoint/2010/main" val="2636482851"/>
                  </p:ext>
                </p:extLst>
              </p:nvPr>
            </p:nvGraphicFramePr>
            <p:xfrm>
              <a:off x="10353232" y="279941"/>
              <a:ext cx="1440488" cy="810275"/>
            </p:xfrm>
            <a:graphic>
              <a:graphicData uri="http://schemas.microsoft.com/office/powerpoint/2016/slidezoom">
                <pslz:sldZm>
                  <pslz:sldZmObj sldId="587" cId="1682621627">
                    <pslz:zmPr id="{F8973BF8-B853-4B28-9669-8E67981AA1F1}" returnToParent="0" transitionDur="1000">
                      <p166:blipFill xmlns:p166="http://schemas.microsoft.com/office/powerpoint/2016/6/main">
                        <a:blip r:embed="rId8"/>
                        <a:stretch>
                          <a:fillRect/>
                        </a:stretch>
                      </p166:blipFill>
                      <p166:spPr xmlns:p166="http://schemas.microsoft.com/office/powerpoint/2016/6/main">
                        <a:xfrm>
                          <a:off x="0" y="0"/>
                          <a:ext cx="1440488" cy="810275"/>
                        </a:xfrm>
                        <a:prstGeom prst="rect">
                          <a:avLst/>
                        </a:prstGeom>
                        <a:ln>
                          <a:noFill/>
                        </a:ln>
                        <a:effectLst>
                          <a:outerShdw blurRad="190500" dist="38100" dir="2700000" algn="tl" rotWithShape="0">
                            <a:prstClr val="black">
                              <a:alpha val="25000"/>
                            </a:prstClr>
                          </a:outerShdw>
                        </a:effectLst>
                      </p166:spPr>
                    </pslz:zmPr>
                  </pslz:sldZmObj>
                </pslz:sldZm>
              </a:graphicData>
            </a:graphic>
          </p:graphicFrame>
        </mc:Choice>
        <mc:Fallback>
          <p:pic>
            <p:nvPicPr>
              <p:cNvPr id="51" name="Slide Zoom 50">
                <a:hlinkClick r:id="rId9" action="ppaction://hlinksldjump"/>
                <a:extLst>
                  <a:ext uri="{FF2B5EF4-FFF2-40B4-BE49-F238E27FC236}">
                    <a16:creationId xmlns:a16="http://schemas.microsoft.com/office/drawing/2014/main" id="{D5F57B66-AD1B-4F96-93C6-4D7CC2F1BCA1}"/>
                  </a:ext>
                </a:extLst>
              </p:cNvPr>
              <p:cNvPicPr>
                <a:picLocks noGrp="1" noRot="1" noChangeAspect="1" noMove="1" noResize="1" noEditPoints="1" noAdjustHandles="1" noChangeArrowheads="1" noChangeShapeType="1"/>
              </p:cNvPicPr>
              <p:nvPr/>
            </p:nvPicPr>
            <p:blipFill>
              <a:blip r:embed="rId8"/>
              <a:stretch>
                <a:fillRect/>
              </a:stretch>
            </p:blipFill>
            <p:spPr>
              <a:xfrm>
                <a:off x="10353232" y="279941"/>
                <a:ext cx="1440488" cy="810275"/>
              </a:xfrm>
              <a:prstGeom prst="rect">
                <a:avLst/>
              </a:prstGeom>
              <a:ln>
                <a:noFill/>
              </a:ln>
              <a:effectLst>
                <a:outerShdw blurRad="190500" dist="38100" dir="2700000" algn="tl" rotWithShape="0">
                  <a:prstClr val="black">
                    <a:alpha val="25000"/>
                  </a:prstClr>
                </a:outerShdw>
              </a:effectLst>
            </p:spPr>
          </p:pic>
        </mc:Fallback>
      </mc:AlternateContent>
      <p:sp>
        <p:nvSpPr>
          <p:cNvPr id="68" name="TextBox 67">
            <a:extLst>
              <a:ext uri="{FF2B5EF4-FFF2-40B4-BE49-F238E27FC236}">
                <a16:creationId xmlns:a16="http://schemas.microsoft.com/office/drawing/2014/main" id="{A949E0E7-195D-4331-864D-FE8E24DF7167}"/>
              </a:ext>
            </a:extLst>
          </p:cNvPr>
          <p:cNvSpPr txBox="1"/>
          <p:nvPr/>
        </p:nvSpPr>
        <p:spPr>
          <a:xfrm>
            <a:off x="10150622" y="1310444"/>
            <a:ext cx="1760418" cy="276999"/>
          </a:xfrm>
          <a:prstGeom prst="rect">
            <a:avLst/>
          </a:prstGeom>
          <a:noFill/>
        </p:spPr>
        <p:txBody>
          <a:bodyPr wrap="none" rtlCol="0">
            <a:spAutoFit/>
          </a:bodyPr>
          <a:lstStyle/>
          <a:p>
            <a:pPr algn="ctr">
              <a:defRPr/>
            </a:pPr>
            <a:r>
              <a:rPr lang="en-US" sz="1200" b="1">
                <a:gradFill>
                  <a:gsLst>
                    <a:gs pos="1250">
                      <a:schemeClr val="tx1"/>
                    </a:gs>
                    <a:gs pos="100000">
                      <a:schemeClr val="tx1"/>
                    </a:gs>
                  </a:gsLst>
                  <a:lin ang="5400000" scaled="0"/>
                </a:gradFill>
                <a:sym typeface="Wingdings" panose="05000000000000000000" pitchFamily="2" charset="2"/>
              </a:rPr>
              <a:t> </a:t>
            </a:r>
            <a:r>
              <a:rPr lang="en-US" sz="1200" b="1">
                <a:gradFill>
                  <a:gsLst>
                    <a:gs pos="1250">
                      <a:schemeClr val="tx1"/>
                    </a:gs>
                    <a:gs pos="100000">
                      <a:schemeClr val="tx1"/>
                    </a:gs>
                  </a:gsLst>
                  <a:lin ang="5400000" scaled="0"/>
                </a:gradFill>
              </a:rPr>
              <a:t>BACK TO TIMELINE</a:t>
            </a:r>
          </a:p>
        </p:txBody>
      </p:sp>
    </p:spTree>
    <p:extLst>
      <p:ext uri="{BB962C8B-B14F-4D97-AF65-F5344CB8AC3E}">
        <p14:creationId xmlns:p14="http://schemas.microsoft.com/office/powerpoint/2010/main" val="33064436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par>
                                <p:cTn id="11" presetID="10" presetClass="entr" presetSubtype="0" fill="hold" nodeType="withEffect">
                                  <p:stCondLst>
                                    <p:cond delay="0"/>
                                  </p:stCondLst>
                                  <p:childTnLst>
                                    <p:set>
                                      <p:cBhvr>
                                        <p:cTn id="12" dur="1" fill="hold">
                                          <p:stCondLst>
                                            <p:cond delay="0"/>
                                          </p:stCondLst>
                                        </p:cTn>
                                        <p:tgtEl>
                                          <p:spTgt spid="63"/>
                                        </p:tgtEl>
                                        <p:attrNameLst>
                                          <p:attrName>style.visibility</p:attrName>
                                        </p:attrNameLst>
                                      </p:cBhvr>
                                      <p:to>
                                        <p:strVal val="visible"/>
                                      </p:to>
                                    </p:set>
                                    <p:animEffect transition="in" filter="fade">
                                      <p:cBhvr>
                                        <p:cTn id="13" dur="500"/>
                                        <p:tgtEl>
                                          <p:spTgt spid="63"/>
                                        </p:tgtEl>
                                      </p:cBhvr>
                                    </p:animEffect>
                                  </p:childTnLst>
                                </p:cTn>
                              </p:par>
                            </p:childTnLst>
                          </p:cTn>
                        </p:par>
                        <p:par>
                          <p:cTn id="14" fill="hold">
                            <p:stCondLst>
                              <p:cond delay="500"/>
                            </p:stCondLst>
                            <p:childTnLst>
                              <p:par>
                                <p:cTn id="15" presetID="47" presetClass="entr" presetSubtype="0" fill="hold" grpId="0" nodeType="after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fade">
                                      <p:cBhvr>
                                        <p:cTn id="17" dur="1000"/>
                                        <p:tgtEl>
                                          <p:spTgt spid="22"/>
                                        </p:tgtEl>
                                      </p:cBhvr>
                                    </p:animEffect>
                                    <p:anim calcmode="lin" valueType="num">
                                      <p:cBhvr>
                                        <p:cTn id="18" dur="1000" fill="hold"/>
                                        <p:tgtEl>
                                          <p:spTgt spid="22"/>
                                        </p:tgtEl>
                                        <p:attrNameLst>
                                          <p:attrName>ppt_x</p:attrName>
                                        </p:attrNameLst>
                                      </p:cBhvr>
                                      <p:tavLst>
                                        <p:tav tm="0">
                                          <p:val>
                                            <p:strVal val="#ppt_x"/>
                                          </p:val>
                                        </p:tav>
                                        <p:tav tm="100000">
                                          <p:val>
                                            <p:strVal val="#ppt_x"/>
                                          </p:val>
                                        </p:tav>
                                      </p:tavLst>
                                    </p:anim>
                                    <p:anim calcmode="lin" valueType="num">
                                      <p:cBhvr>
                                        <p:cTn id="19" dur="1000" fill="hold"/>
                                        <p:tgtEl>
                                          <p:spTgt spid="22"/>
                                        </p:tgtEl>
                                        <p:attrNameLst>
                                          <p:attrName>ppt_y</p:attrName>
                                        </p:attrNameLst>
                                      </p:cBhvr>
                                      <p:tavLst>
                                        <p:tav tm="0">
                                          <p:val>
                                            <p:strVal val="#ppt_y-.1"/>
                                          </p:val>
                                        </p:tav>
                                        <p:tav tm="100000">
                                          <p:val>
                                            <p:strVal val="#ppt_y"/>
                                          </p:val>
                                        </p:tav>
                                      </p:tavLst>
                                    </p:anim>
                                  </p:childTnLst>
                                </p:cTn>
                              </p:par>
                              <p:par>
                                <p:cTn id="20" presetID="22" presetClass="entr" presetSubtype="1" fill="hold" grpId="0" nodeType="with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wipe(up)">
                                      <p:cBhvr>
                                        <p:cTn id="22" dur="1000"/>
                                        <p:tgtEl>
                                          <p:spTgt spid="5"/>
                                        </p:tgtEl>
                                      </p:cBhvr>
                                    </p:animEffect>
                                  </p:childTnLst>
                                </p:cTn>
                              </p:par>
                            </p:childTnLst>
                          </p:cTn>
                        </p:par>
                        <p:par>
                          <p:cTn id="23" fill="hold">
                            <p:stCondLst>
                              <p:cond delay="1500"/>
                            </p:stCondLst>
                            <p:childTnLst>
                              <p:par>
                                <p:cTn id="24" presetID="10" presetClass="entr" presetSubtype="0" fill="hold" nodeType="after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500"/>
                                        <p:tgtEl>
                                          <p:spTgt spid="7"/>
                                        </p:tgtEl>
                                      </p:cBhvr>
                                    </p:animEffect>
                                  </p:childTnLst>
                                </p:cTn>
                              </p:par>
                            </p:childTnLst>
                          </p:cTn>
                        </p:par>
                      </p:childTnLst>
                    </p:cTn>
                  </p:par>
                  <p:par>
                    <p:cTn id="27" fill="hold">
                      <p:stCondLst>
                        <p:cond delay="indefinite"/>
                      </p:stCondLst>
                      <p:childTnLst>
                        <p:par>
                          <p:cTn id="28" fill="hold">
                            <p:stCondLst>
                              <p:cond delay="0"/>
                            </p:stCondLst>
                            <p:childTnLst>
                              <p:par>
                                <p:cTn id="29" presetID="53" presetClass="entr" presetSubtype="16" fill="hold" grpId="0" nodeType="clickEffect">
                                  <p:stCondLst>
                                    <p:cond delay="0"/>
                                  </p:stCondLst>
                                  <p:childTnLst>
                                    <p:set>
                                      <p:cBhvr>
                                        <p:cTn id="30" dur="1" fill="hold">
                                          <p:stCondLst>
                                            <p:cond delay="0"/>
                                          </p:stCondLst>
                                        </p:cTn>
                                        <p:tgtEl>
                                          <p:spTgt spid="53"/>
                                        </p:tgtEl>
                                        <p:attrNameLst>
                                          <p:attrName>style.visibility</p:attrName>
                                        </p:attrNameLst>
                                      </p:cBhvr>
                                      <p:to>
                                        <p:strVal val="visible"/>
                                      </p:to>
                                    </p:set>
                                    <p:anim calcmode="lin" valueType="num">
                                      <p:cBhvr>
                                        <p:cTn id="31" dur="500" fill="hold"/>
                                        <p:tgtEl>
                                          <p:spTgt spid="53"/>
                                        </p:tgtEl>
                                        <p:attrNameLst>
                                          <p:attrName>ppt_w</p:attrName>
                                        </p:attrNameLst>
                                      </p:cBhvr>
                                      <p:tavLst>
                                        <p:tav tm="0">
                                          <p:val>
                                            <p:fltVal val="0"/>
                                          </p:val>
                                        </p:tav>
                                        <p:tav tm="100000">
                                          <p:val>
                                            <p:strVal val="#ppt_w"/>
                                          </p:val>
                                        </p:tav>
                                      </p:tavLst>
                                    </p:anim>
                                    <p:anim calcmode="lin" valueType="num">
                                      <p:cBhvr>
                                        <p:cTn id="32" dur="500" fill="hold"/>
                                        <p:tgtEl>
                                          <p:spTgt spid="53"/>
                                        </p:tgtEl>
                                        <p:attrNameLst>
                                          <p:attrName>ppt_h</p:attrName>
                                        </p:attrNameLst>
                                      </p:cBhvr>
                                      <p:tavLst>
                                        <p:tav tm="0">
                                          <p:val>
                                            <p:fltVal val="0"/>
                                          </p:val>
                                        </p:tav>
                                        <p:tav tm="100000">
                                          <p:val>
                                            <p:strVal val="#ppt_h"/>
                                          </p:val>
                                        </p:tav>
                                      </p:tavLst>
                                    </p:anim>
                                    <p:animEffect transition="in" filter="fade">
                                      <p:cBhvr>
                                        <p:cTn id="33" dur="500"/>
                                        <p:tgtEl>
                                          <p:spTgt spid="53"/>
                                        </p:tgtEl>
                                      </p:cBhvr>
                                    </p:animEffect>
                                  </p:childTnLst>
                                </p:cTn>
                              </p:par>
                              <p:par>
                                <p:cTn id="34" presetID="10" presetClass="entr" presetSubtype="0" fill="hold" nodeType="withEffect">
                                  <p:stCondLst>
                                    <p:cond delay="0"/>
                                  </p:stCondLst>
                                  <p:childTnLst>
                                    <p:set>
                                      <p:cBhvr>
                                        <p:cTn id="35" dur="1" fill="hold">
                                          <p:stCondLst>
                                            <p:cond delay="0"/>
                                          </p:stCondLst>
                                        </p:cTn>
                                        <p:tgtEl>
                                          <p:spTgt spid="65"/>
                                        </p:tgtEl>
                                        <p:attrNameLst>
                                          <p:attrName>style.visibility</p:attrName>
                                        </p:attrNameLst>
                                      </p:cBhvr>
                                      <p:to>
                                        <p:strVal val="visible"/>
                                      </p:to>
                                    </p:set>
                                    <p:animEffect transition="in" filter="fade">
                                      <p:cBhvr>
                                        <p:cTn id="36" dur="500"/>
                                        <p:tgtEl>
                                          <p:spTgt spid="65"/>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9"/>
                                        </p:tgtEl>
                                        <p:attrNameLst>
                                          <p:attrName>style.visibility</p:attrName>
                                        </p:attrNameLst>
                                      </p:cBhvr>
                                      <p:to>
                                        <p:strVal val="visible"/>
                                      </p:to>
                                    </p:set>
                                    <p:animEffect transition="in" filter="fade">
                                      <p:cBhvr>
                                        <p:cTn id="39" dur="500"/>
                                        <p:tgtEl>
                                          <p:spTgt spid="29"/>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30"/>
                                        </p:tgtEl>
                                        <p:attrNameLst>
                                          <p:attrName>style.visibility</p:attrName>
                                        </p:attrNameLst>
                                      </p:cBhvr>
                                      <p:to>
                                        <p:strVal val="visible"/>
                                      </p:to>
                                    </p:set>
                                    <p:animEffect transition="in" filter="fade">
                                      <p:cBhvr>
                                        <p:cTn id="42" dur="500"/>
                                        <p:tgtEl>
                                          <p:spTgt spid="30"/>
                                        </p:tgtEl>
                                      </p:cBhvr>
                                    </p:animEffect>
                                  </p:childTnLst>
                                </p:cTn>
                              </p:par>
                            </p:childTnLst>
                          </p:cTn>
                        </p:par>
                        <p:par>
                          <p:cTn id="43" fill="hold">
                            <p:stCondLst>
                              <p:cond delay="500"/>
                            </p:stCondLst>
                            <p:childTnLst>
                              <p:par>
                                <p:cTn id="44" presetID="1" presetClass="entr" presetSubtype="0" fill="hold" grpId="0" nodeType="afterEffect">
                                  <p:stCondLst>
                                    <p:cond delay="0"/>
                                  </p:stCondLst>
                                  <p:childTnLst>
                                    <p:set>
                                      <p:cBhvr>
                                        <p:cTn id="45" dur="1" fill="hold">
                                          <p:stCondLst>
                                            <p:cond delay="0"/>
                                          </p:stCondLst>
                                        </p:cTn>
                                        <p:tgtEl>
                                          <p:spTgt spid="31"/>
                                        </p:tgtEl>
                                        <p:attrNameLst>
                                          <p:attrName>style.visibility</p:attrName>
                                        </p:attrNameLst>
                                      </p:cBhvr>
                                      <p:to>
                                        <p:strVal val="visible"/>
                                      </p:to>
                                    </p:set>
                                  </p:childTnLst>
                                </p:cTn>
                              </p:par>
                              <p:par>
                                <p:cTn id="46" presetID="10" presetClass="entr" presetSubtype="0" fill="hold" grpId="1" nodeType="withEffect">
                                  <p:stCondLst>
                                    <p:cond delay="0"/>
                                  </p:stCondLst>
                                  <p:childTnLst>
                                    <p:set>
                                      <p:cBhvr>
                                        <p:cTn id="47" dur="1" fill="hold">
                                          <p:stCondLst>
                                            <p:cond delay="0"/>
                                          </p:stCondLst>
                                        </p:cTn>
                                        <p:tgtEl>
                                          <p:spTgt spid="31"/>
                                        </p:tgtEl>
                                        <p:attrNameLst>
                                          <p:attrName>style.visibility</p:attrName>
                                        </p:attrNameLst>
                                      </p:cBhvr>
                                      <p:to>
                                        <p:strVal val="visible"/>
                                      </p:to>
                                    </p:set>
                                    <p:animEffect transition="in" filter="fade">
                                      <p:cBhvr>
                                        <p:cTn id="48" dur="500"/>
                                        <p:tgtEl>
                                          <p:spTgt spid="31"/>
                                        </p:tgtEl>
                                      </p:cBhvr>
                                    </p:animEffect>
                                  </p:childTnLst>
                                </p:cTn>
                              </p:par>
                              <p:par>
                                <p:cTn id="49" presetID="35" presetClass="path" presetSubtype="0" accel="50000" decel="50000" fill="hold" grpId="2" nodeType="withEffect">
                                  <p:stCondLst>
                                    <p:cond delay="0"/>
                                  </p:stCondLst>
                                  <p:childTnLst>
                                    <p:animMotion origin="layout" path="M 0.07994 1.11111E-6 L 4.79167E-6 1.11111E-6 " pathEditMode="relative" rAng="0" ptsTypes="AA">
                                      <p:cBhvr>
                                        <p:cTn id="50" dur="1000" fill="hold"/>
                                        <p:tgtEl>
                                          <p:spTgt spid="31"/>
                                        </p:tgtEl>
                                        <p:attrNameLst>
                                          <p:attrName>ppt_x</p:attrName>
                                          <p:attrName>ppt_y</p:attrName>
                                        </p:attrNameLst>
                                      </p:cBhvr>
                                      <p:rCtr x="-3997" y="0"/>
                                    </p:animMotion>
                                  </p:childTnLst>
                                </p:cTn>
                              </p:par>
                            </p:childTnLst>
                          </p:cTn>
                        </p:par>
                        <p:par>
                          <p:cTn id="51" fill="hold">
                            <p:stCondLst>
                              <p:cond delay="1500"/>
                            </p:stCondLst>
                            <p:childTnLst>
                              <p:par>
                                <p:cTn id="52" presetID="10" presetClass="entr" presetSubtype="0" fill="hold" nodeType="afterEffect">
                                  <p:stCondLst>
                                    <p:cond delay="0"/>
                                  </p:stCondLst>
                                  <p:childTnLst>
                                    <p:set>
                                      <p:cBhvr>
                                        <p:cTn id="53" dur="1" fill="hold">
                                          <p:stCondLst>
                                            <p:cond delay="0"/>
                                          </p:stCondLst>
                                        </p:cTn>
                                        <p:tgtEl>
                                          <p:spTgt spid="11"/>
                                        </p:tgtEl>
                                        <p:attrNameLst>
                                          <p:attrName>style.visibility</p:attrName>
                                        </p:attrNameLst>
                                      </p:cBhvr>
                                      <p:to>
                                        <p:strVal val="visible"/>
                                      </p:to>
                                    </p:set>
                                    <p:animEffect transition="in" filter="fade">
                                      <p:cBhvr>
                                        <p:cTn id="54" dur="500"/>
                                        <p:tgtEl>
                                          <p:spTgt spid="11"/>
                                        </p:tgtEl>
                                      </p:cBhvr>
                                    </p:animEffect>
                                  </p:childTnLst>
                                </p:cTn>
                              </p:par>
                              <p:par>
                                <p:cTn id="55" presetID="22" presetClass="entr" presetSubtype="2" fill="hold" grpId="0" nodeType="withEffect">
                                  <p:stCondLst>
                                    <p:cond delay="0"/>
                                  </p:stCondLst>
                                  <p:childTnLst>
                                    <p:set>
                                      <p:cBhvr>
                                        <p:cTn id="56" dur="1" fill="hold">
                                          <p:stCondLst>
                                            <p:cond delay="0"/>
                                          </p:stCondLst>
                                        </p:cTn>
                                        <p:tgtEl>
                                          <p:spTgt spid="52"/>
                                        </p:tgtEl>
                                        <p:attrNameLst>
                                          <p:attrName>style.visibility</p:attrName>
                                        </p:attrNameLst>
                                      </p:cBhvr>
                                      <p:to>
                                        <p:strVal val="visible"/>
                                      </p:to>
                                    </p:set>
                                    <p:animEffect transition="in" filter="wipe(right)">
                                      <p:cBhvr>
                                        <p:cTn id="57" dur="1000"/>
                                        <p:tgtEl>
                                          <p:spTgt spid="52"/>
                                        </p:tgtEl>
                                      </p:cBhvr>
                                    </p:animEffect>
                                  </p:childTnLst>
                                </p:cTn>
                              </p:par>
                            </p:childTnLst>
                          </p:cTn>
                        </p:par>
                      </p:childTnLst>
                    </p:cTn>
                  </p:par>
                  <p:par>
                    <p:cTn id="58" fill="hold">
                      <p:stCondLst>
                        <p:cond delay="indefinite"/>
                      </p:stCondLst>
                      <p:childTnLst>
                        <p:par>
                          <p:cTn id="59" fill="hold">
                            <p:stCondLst>
                              <p:cond delay="0"/>
                            </p:stCondLst>
                            <p:childTnLst>
                              <p:par>
                                <p:cTn id="60" presetID="53" presetClass="entr" presetSubtype="16" fill="hold" grpId="0" nodeType="clickEffect">
                                  <p:stCondLst>
                                    <p:cond delay="0"/>
                                  </p:stCondLst>
                                  <p:childTnLst>
                                    <p:set>
                                      <p:cBhvr>
                                        <p:cTn id="61" dur="1" fill="hold">
                                          <p:stCondLst>
                                            <p:cond delay="0"/>
                                          </p:stCondLst>
                                        </p:cTn>
                                        <p:tgtEl>
                                          <p:spTgt spid="54"/>
                                        </p:tgtEl>
                                        <p:attrNameLst>
                                          <p:attrName>style.visibility</p:attrName>
                                        </p:attrNameLst>
                                      </p:cBhvr>
                                      <p:to>
                                        <p:strVal val="visible"/>
                                      </p:to>
                                    </p:set>
                                    <p:anim calcmode="lin" valueType="num">
                                      <p:cBhvr>
                                        <p:cTn id="62" dur="500" fill="hold"/>
                                        <p:tgtEl>
                                          <p:spTgt spid="54"/>
                                        </p:tgtEl>
                                        <p:attrNameLst>
                                          <p:attrName>ppt_w</p:attrName>
                                        </p:attrNameLst>
                                      </p:cBhvr>
                                      <p:tavLst>
                                        <p:tav tm="0">
                                          <p:val>
                                            <p:fltVal val="0"/>
                                          </p:val>
                                        </p:tav>
                                        <p:tav tm="100000">
                                          <p:val>
                                            <p:strVal val="#ppt_w"/>
                                          </p:val>
                                        </p:tav>
                                      </p:tavLst>
                                    </p:anim>
                                    <p:anim calcmode="lin" valueType="num">
                                      <p:cBhvr>
                                        <p:cTn id="63" dur="500" fill="hold"/>
                                        <p:tgtEl>
                                          <p:spTgt spid="54"/>
                                        </p:tgtEl>
                                        <p:attrNameLst>
                                          <p:attrName>ppt_h</p:attrName>
                                        </p:attrNameLst>
                                      </p:cBhvr>
                                      <p:tavLst>
                                        <p:tav tm="0">
                                          <p:val>
                                            <p:fltVal val="0"/>
                                          </p:val>
                                        </p:tav>
                                        <p:tav tm="100000">
                                          <p:val>
                                            <p:strVal val="#ppt_h"/>
                                          </p:val>
                                        </p:tav>
                                      </p:tavLst>
                                    </p:anim>
                                    <p:animEffect transition="in" filter="fade">
                                      <p:cBhvr>
                                        <p:cTn id="64" dur="500"/>
                                        <p:tgtEl>
                                          <p:spTgt spid="54"/>
                                        </p:tgtEl>
                                      </p:cBhvr>
                                    </p:animEffect>
                                  </p:childTnLst>
                                </p:cTn>
                              </p:par>
                            </p:childTnLst>
                          </p:cTn>
                        </p:par>
                        <p:par>
                          <p:cTn id="65" fill="hold">
                            <p:stCondLst>
                              <p:cond delay="500"/>
                            </p:stCondLst>
                            <p:childTnLst>
                              <p:par>
                                <p:cTn id="66" presetID="10" presetClass="entr" presetSubtype="0" fill="hold" nodeType="afterEffect">
                                  <p:stCondLst>
                                    <p:cond delay="0"/>
                                  </p:stCondLst>
                                  <p:childTnLst>
                                    <p:set>
                                      <p:cBhvr>
                                        <p:cTn id="67" dur="1" fill="hold">
                                          <p:stCondLst>
                                            <p:cond delay="0"/>
                                          </p:stCondLst>
                                        </p:cTn>
                                        <p:tgtEl>
                                          <p:spTgt spid="35"/>
                                        </p:tgtEl>
                                        <p:attrNameLst>
                                          <p:attrName>style.visibility</p:attrName>
                                        </p:attrNameLst>
                                      </p:cBhvr>
                                      <p:to>
                                        <p:strVal val="visible"/>
                                      </p:to>
                                    </p:set>
                                    <p:animEffect transition="in" filter="fade">
                                      <p:cBhvr>
                                        <p:cTn id="68" dur="500"/>
                                        <p:tgtEl>
                                          <p:spTgt spid="35"/>
                                        </p:tgtEl>
                                      </p:cBhvr>
                                    </p:animEffect>
                                  </p:childTnLst>
                                </p:cTn>
                              </p:par>
                            </p:childTnLst>
                          </p:cTn>
                        </p:par>
                        <p:par>
                          <p:cTn id="69" fill="hold">
                            <p:stCondLst>
                              <p:cond delay="1000"/>
                            </p:stCondLst>
                            <p:childTnLst>
                              <p:par>
                                <p:cTn id="70" presetID="22" presetClass="entr" presetSubtype="8" fill="hold" nodeType="afterEffect">
                                  <p:stCondLst>
                                    <p:cond delay="0"/>
                                  </p:stCondLst>
                                  <p:childTnLst>
                                    <p:set>
                                      <p:cBhvr>
                                        <p:cTn id="71" dur="1" fill="hold">
                                          <p:stCondLst>
                                            <p:cond delay="0"/>
                                          </p:stCondLst>
                                        </p:cTn>
                                        <p:tgtEl>
                                          <p:spTgt spid="59"/>
                                        </p:tgtEl>
                                        <p:attrNameLst>
                                          <p:attrName>style.visibility</p:attrName>
                                        </p:attrNameLst>
                                      </p:cBhvr>
                                      <p:to>
                                        <p:strVal val="visible"/>
                                      </p:to>
                                    </p:set>
                                    <p:animEffect transition="in" filter="wipe(left)">
                                      <p:cBhvr>
                                        <p:cTn id="72" dur="500"/>
                                        <p:tgtEl>
                                          <p:spTgt spid="59"/>
                                        </p:tgtEl>
                                      </p:cBhvr>
                                    </p:animEffect>
                                  </p:childTnLst>
                                </p:cTn>
                              </p:par>
                              <p:par>
                                <p:cTn id="73" presetID="22" presetClass="entr" presetSubtype="4" fill="hold" nodeType="withEffect">
                                  <p:stCondLst>
                                    <p:cond delay="0"/>
                                  </p:stCondLst>
                                  <p:childTnLst>
                                    <p:set>
                                      <p:cBhvr>
                                        <p:cTn id="74" dur="1" fill="hold">
                                          <p:stCondLst>
                                            <p:cond delay="0"/>
                                          </p:stCondLst>
                                        </p:cTn>
                                        <p:tgtEl>
                                          <p:spTgt spid="57"/>
                                        </p:tgtEl>
                                        <p:attrNameLst>
                                          <p:attrName>style.visibility</p:attrName>
                                        </p:attrNameLst>
                                      </p:cBhvr>
                                      <p:to>
                                        <p:strVal val="visible"/>
                                      </p:to>
                                    </p:set>
                                    <p:animEffect transition="in" filter="wipe(down)">
                                      <p:cBhvr>
                                        <p:cTn id="75" dur="500"/>
                                        <p:tgtEl>
                                          <p:spTgt spid="57"/>
                                        </p:tgtEl>
                                      </p:cBhvr>
                                    </p:animEffect>
                                  </p:childTnLst>
                                </p:cTn>
                              </p:par>
                            </p:childTnLst>
                          </p:cTn>
                        </p:par>
                        <p:par>
                          <p:cTn id="76" fill="hold">
                            <p:stCondLst>
                              <p:cond delay="1500"/>
                            </p:stCondLst>
                            <p:childTnLst>
                              <p:par>
                                <p:cTn id="77" presetID="53" presetClass="entr" presetSubtype="16" fill="hold" nodeType="afterEffect">
                                  <p:stCondLst>
                                    <p:cond delay="0"/>
                                  </p:stCondLst>
                                  <p:childTnLst>
                                    <p:set>
                                      <p:cBhvr>
                                        <p:cTn id="78" dur="1" fill="hold">
                                          <p:stCondLst>
                                            <p:cond delay="0"/>
                                          </p:stCondLst>
                                        </p:cTn>
                                        <p:tgtEl>
                                          <p:spTgt spid="17"/>
                                        </p:tgtEl>
                                        <p:attrNameLst>
                                          <p:attrName>style.visibility</p:attrName>
                                        </p:attrNameLst>
                                      </p:cBhvr>
                                      <p:to>
                                        <p:strVal val="visible"/>
                                      </p:to>
                                    </p:set>
                                    <p:anim calcmode="lin" valueType="num">
                                      <p:cBhvr>
                                        <p:cTn id="79" dur="500" fill="hold"/>
                                        <p:tgtEl>
                                          <p:spTgt spid="17"/>
                                        </p:tgtEl>
                                        <p:attrNameLst>
                                          <p:attrName>ppt_w</p:attrName>
                                        </p:attrNameLst>
                                      </p:cBhvr>
                                      <p:tavLst>
                                        <p:tav tm="0">
                                          <p:val>
                                            <p:fltVal val="0"/>
                                          </p:val>
                                        </p:tav>
                                        <p:tav tm="100000">
                                          <p:val>
                                            <p:strVal val="#ppt_w"/>
                                          </p:val>
                                        </p:tav>
                                      </p:tavLst>
                                    </p:anim>
                                    <p:anim calcmode="lin" valueType="num">
                                      <p:cBhvr>
                                        <p:cTn id="80" dur="500" fill="hold"/>
                                        <p:tgtEl>
                                          <p:spTgt spid="17"/>
                                        </p:tgtEl>
                                        <p:attrNameLst>
                                          <p:attrName>ppt_h</p:attrName>
                                        </p:attrNameLst>
                                      </p:cBhvr>
                                      <p:tavLst>
                                        <p:tav tm="0">
                                          <p:val>
                                            <p:fltVal val="0"/>
                                          </p:val>
                                        </p:tav>
                                        <p:tav tm="100000">
                                          <p:val>
                                            <p:strVal val="#ppt_h"/>
                                          </p:val>
                                        </p:tav>
                                      </p:tavLst>
                                    </p:anim>
                                    <p:animEffect transition="in" filter="fade">
                                      <p:cBhvr>
                                        <p:cTn id="81" dur="500"/>
                                        <p:tgtEl>
                                          <p:spTgt spid="17"/>
                                        </p:tgtEl>
                                      </p:cBhvr>
                                    </p:animEffect>
                                  </p:childTnLst>
                                </p:cTn>
                              </p:par>
                              <p:par>
                                <p:cTn id="82" presetID="53" presetClass="entr" presetSubtype="16" fill="hold" nodeType="withEffect">
                                  <p:stCondLst>
                                    <p:cond delay="0"/>
                                  </p:stCondLst>
                                  <p:childTnLst>
                                    <p:set>
                                      <p:cBhvr>
                                        <p:cTn id="83" dur="1" fill="hold">
                                          <p:stCondLst>
                                            <p:cond delay="0"/>
                                          </p:stCondLst>
                                        </p:cTn>
                                        <p:tgtEl>
                                          <p:spTgt spid="25"/>
                                        </p:tgtEl>
                                        <p:attrNameLst>
                                          <p:attrName>style.visibility</p:attrName>
                                        </p:attrNameLst>
                                      </p:cBhvr>
                                      <p:to>
                                        <p:strVal val="visible"/>
                                      </p:to>
                                    </p:set>
                                    <p:anim calcmode="lin" valueType="num">
                                      <p:cBhvr>
                                        <p:cTn id="84" dur="500" fill="hold"/>
                                        <p:tgtEl>
                                          <p:spTgt spid="25"/>
                                        </p:tgtEl>
                                        <p:attrNameLst>
                                          <p:attrName>ppt_w</p:attrName>
                                        </p:attrNameLst>
                                      </p:cBhvr>
                                      <p:tavLst>
                                        <p:tav tm="0">
                                          <p:val>
                                            <p:fltVal val="0"/>
                                          </p:val>
                                        </p:tav>
                                        <p:tav tm="100000">
                                          <p:val>
                                            <p:strVal val="#ppt_w"/>
                                          </p:val>
                                        </p:tav>
                                      </p:tavLst>
                                    </p:anim>
                                    <p:anim calcmode="lin" valueType="num">
                                      <p:cBhvr>
                                        <p:cTn id="85" dur="500" fill="hold"/>
                                        <p:tgtEl>
                                          <p:spTgt spid="25"/>
                                        </p:tgtEl>
                                        <p:attrNameLst>
                                          <p:attrName>ppt_h</p:attrName>
                                        </p:attrNameLst>
                                      </p:cBhvr>
                                      <p:tavLst>
                                        <p:tav tm="0">
                                          <p:val>
                                            <p:fltVal val="0"/>
                                          </p:val>
                                        </p:tav>
                                        <p:tav tm="100000">
                                          <p:val>
                                            <p:strVal val="#ppt_h"/>
                                          </p:val>
                                        </p:tav>
                                      </p:tavLst>
                                    </p:anim>
                                    <p:animEffect transition="in" filter="fade">
                                      <p:cBhvr>
                                        <p:cTn id="86"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9" grpId="0" animBg="1"/>
      <p:bldP spid="5" grpId="0" animBg="1"/>
      <p:bldP spid="21" grpId="0" animBg="1"/>
      <p:bldP spid="22" grpId="0" animBg="1"/>
      <p:bldP spid="52" grpId="0" animBg="1"/>
      <p:bldP spid="30" grpId="0" animBg="1"/>
      <p:bldP spid="31" grpId="0" animBg="1"/>
      <p:bldP spid="31" grpId="1" animBg="1"/>
      <p:bldP spid="31" grpId="2" animBg="1"/>
      <p:bldP spid="53" grpId="0" animBg="1"/>
      <p:bldP spid="54"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332B5CC6-2F12-4CA6-80F9-F6400362B651}"/>
              </a:ext>
            </a:extLst>
          </p:cNvPr>
          <p:cNvPicPr>
            <a:picLocks noChangeAspect="1"/>
          </p:cNvPicPr>
          <p:nvPr/>
        </p:nvPicPr>
        <p:blipFill>
          <a:blip r:embed="rId3"/>
          <a:stretch>
            <a:fillRect/>
          </a:stretch>
        </p:blipFill>
        <p:spPr>
          <a:xfrm>
            <a:off x="319185" y="1595528"/>
            <a:ext cx="8290264" cy="3035621"/>
          </a:xfrm>
          <a:prstGeom prst="rect">
            <a:avLst/>
          </a:prstGeom>
        </p:spPr>
      </p:pic>
      <p:sp>
        <p:nvSpPr>
          <p:cNvPr id="76" name="Title 75"/>
          <p:cNvSpPr>
            <a:spLocks noGrp="1"/>
          </p:cNvSpPr>
          <p:nvPr>
            <p:ph type="title"/>
          </p:nvPr>
        </p:nvSpPr>
        <p:spPr>
          <a:xfrm>
            <a:off x="588263" y="457201"/>
            <a:ext cx="11018520" cy="861774"/>
          </a:xfrm>
        </p:spPr>
        <p:txBody>
          <a:bodyPr/>
          <a:lstStyle/>
          <a:p>
            <a:r>
              <a:rPr lang="en-US"/>
              <a:t>Get inside their OODA loop</a:t>
            </a:r>
            <a:br>
              <a:rPr lang="en-US"/>
            </a:br>
            <a:r>
              <a:rPr lang="en-US" sz="2000" b="0"/>
              <a:t>Better and Faster Investigation and Response Decisions</a:t>
            </a:r>
            <a:endParaRPr lang="en-US" b="0"/>
          </a:p>
        </p:txBody>
      </p:sp>
      <p:sp>
        <p:nvSpPr>
          <p:cNvPr id="3" name="Rectangle: Rounded Corners 2"/>
          <p:cNvSpPr/>
          <p:nvPr/>
        </p:nvSpPr>
        <p:spPr bwMode="auto">
          <a:xfrm>
            <a:off x="588261" y="5318191"/>
            <a:ext cx="9429069" cy="1260347"/>
          </a:xfrm>
          <a:prstGeom prst="roundRect">
            <a:avLst>
              <a:gd name="adj" fmla="val 0"/>
            </a:avLst>
          </a:prstGeom>
          <a:solidFill>
            <a:schemeClr val="accent1">
              <a:alpha val="50000"/>
            </a:schemeClr>
          </a:solidFill>
          <a:ln w="571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defTabSz="914102" eaLnBrk="1" fontAlgn="base" latinLnBrk="0" hangingPunct="1">
              <a:lnSpc>
                <a:spcPct val="90000"/>
              </a:lnSpc>
              <a:spcBef>
                <a:spcPct val="0"/>
              </a:spcBef>
              <a:spcAft>
                <a:spcPct val="0"/>
              </a:spcAft>
              <a:buClrTx/>
              <a:buSzTx/>
              <a:buFontTx/>
              <a:buNone/>
              <a:tabLst/>
              <a:defRPr/>
            </a:pPr>
            <a:endParaRPr kumimoji="0" lang="en-US" sz="3137"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cxnSp>
        <p:nvCxnSpPr>
          <p:cNvPr id="16" name="Connector: Elbow 15"/>
          <p:cNvCxnSpPr>
            <a:cxnSpLocks/>
            <a:stCxn id="3" idx="3"/>
          </p:cNvCxnSpPr>
          <p:nvPr/>
        </p:nvCxnSpPr>
        <p:spPr>
          <a:xfrm flipH="1" flipV="1">
            <a:off x="8473006" y="3983064"/>
            <a:ext cx="1544324" cy="1965301"/>
          </a:xfrm>
          <a:prstGeom prst="bentConnector4">
            <a:avLst>
              <a:gd name="adj1" fmla="val -14803"/>
              <a:gd name="adj2" fmla="val 99942"/>
            </a:avLst>
          </a:prstGeom>
          <a:ln w="5715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4" name="TextBox 83"/>
          <p:cNvSpPr txBox="1"/>
          <p:nvPr/>
        </p:nvSpPr>
        <p:spPr>
          <a:xfrm>
            <a:off x="8284952" y="4631149"/>
            <a:ext cx="1925000" cy="566656"/>
          </a:xfrm>
          <a:prstGeom prst="rect">
            <a:avLst/>
          </a:prstGeom>
          <a:noFill/>
        </p:spPr>
        <p:txBody>
          <a:bodyPr wrap="none" lIns="179285" tIns="143428" rIns="179285" bIns="143428" rtlCol="0">
            <a:spAutoFit/>
          </a:bodyPr>
          <a:lstStyle/>
          <a:p>
            <a:pPr algn="r" defTabSz="896386">
              <a:lnSpc>
                <a:spcPct val="90000"/>
              </a:lnSpc>
              <a:spcAft>
                <a:spcPts val="588"/>
              </a:spcAft>
              <a:defRPr/>
            </a:pPr>
            <a:r>
              <a:rPr lang="en-US" sz="2000" i="1" kern="0">
                <a:gradFill>
                  <a:gsLst>
                    <a:gs pos="0">
                      <a:schemeClr val="accent1"/>
                    </a:gs>
                    <a:gs pos="100000">
                      <a:schemeClr val="accent1"/>
                    </a:gs>
                  </a:gsLst>
                  <a:lin ang="5400000" scaled="1"/>
                </a:gradFill>
                <a:latin typeface="Segoe UI Semibold" panose="020B0702040204020203" pitchFamily="34" charset="0"/>
                <a:cs typeface="Segoe UI Semibold" panose="020B0702040204020203" pitchFamily="34" charset="0"/>
              </a:rPr>
              <a:t>After the Fact</a:t>
            </a:r>
          </a:p>
        </p:txBody>
      </p:sp>
      <p:cxnSp>
        <p:nvCxnSpPr>
          <p:cNvPr id="101" name="Connector: Elbow 100"/>
          <p:cNvCxnSpPr>
            <a:cxnSpLocks/>
            <a:stCxn id="86" idx="3"/>
          </p:cNvCxnSpPr>
          <p:nvPr/>
        </p:nvCxnSpPr>
        <p:spPr>
          <a:xfrm flipH="1" flipV="1">
            <a:off x="6013342" y="3983064"/>
            <a:ext cx="278970" cy="1965301"/>
          </a:xfrm>
          <a:prstGeom prst="bentConnector4">
            <a:avLst>
              <a:gd name="adj1" fmla="val -93055"/>
              <a:gd name="adj2" fmla="val 99942"/>
            </a:avLst>
          </a:prstGeom>
          <a:ln w="5715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13" name="TextBox 112"/>
          <p:cNvSpPr txBox="1"/>
          <p:nvPr/>
        </p:nvSpPr>
        <p:spPr>
          <a:xfrm>
            <a:off x="5132102" y="4631149"/>
            <a:ext cx="1437687" cy="566656"/>
          </a:xfrm>
          <a:prstGeom prst="rect">
            <a:avLst/>
          </a:prstGeom>
          <a:noFill/>
        </p:spPr>
        <p:txBody>
          <a:bodyPr wrap="none" lIns="179285" tIns="143428" rIns="179285" bIns="143428" rtlCol="0">
            <a:spAutoFit/>
          </a:bodyPr>
          <a:lstStyle/>
          <a:p>
            <a:pPr marL="0" marR="0" lvl="0" indent="0" algn="r" defTabSz="896386" eaLnBrk="1" fontAlgn="auto" latinLnBrk="0" hangingPunct="1">
              <a:lnSpc>
                <a:spcPct val="90000"/>
              </a:lnSpc>
              <a:spcBef>
                <a:spcPts val="0"/>
              </a:spcBef>
              <a:spcAft>
                <a:spcPts val="588"/>
              </a:spcAft>
              <a:buClrTx/>
              <a:buSzTx/>
              <a:buFontTx/>
              <a:buNone/>
              <a:tabLst/>
              <a:defRPr/>
            </a:pPr>
            <a:r>
              <a:rPr kumimoji="0" lang="en-US" sz="2000" b="0" i="1" u="none" strike="noStrike" kern="0" cap="none" spc="0" normalizeH="0" baseline="0" noProof="0">
                <a:ln>
                  <a:noFill/>
                </a:ln>
                <a:gradFill>
                  <a:gsLst>
                    <a:gs pos="0">
                      <a:schemeClr val="accent1"/>
                    </a:gs>
                    <a:gs pos="100000">
                      <a:schemeClr val="accent1"/>
                    </a:gs>
                  </a:gsLst>
                  <a:lin ang="5400000" scaled="1"/>
                </a:gradFill>
                <a:effectLst/>
                <a:uLnTx/>
                <a:uFillTx/>
                <a:latin typeface="Segoe UI Semibold" panose="020B0702040204020203" pitchFamily="34" charset="0"/>
                <a:cs typeface="Segoe UI Semibold" panose="020B0702040204020203" pitchFamily="34" charset="0"/>
              </a:rPr>
              <a:t>Proactive</a:t>
            </a:r>
          </a:p>
        </p:txBody>
      </p:sp>
      <p:sp>
        <p:nvSpPr>
          <p:cNvPr id="86" name="Rectangle: Rounded Corners 85"/>
          <p:cNvSpPr/>
          <p:nvPr/>
        </p:nvSpPr>
        <p:spPr bwMode="auto">
          <a:xfrm>
            <a:off x="588263" y="5318191"/>
            <a:ext cx="5704049" cy="1260347"/>
          </a:xfrm>
          <a:prstGeom prst="roundRect">
            <a:avLst>
              <a:gd name="adj" fmla="val 0"/>
            </a:avLst>
          </a:prstGeom>
          <a:solidFill>
            <a:schemeClr val="accent1"/>
          </a:solidFill>
          <a:ln w="571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745"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37" name="Rectangle 36"/>
          <p:cNvSpPr/>
          <p:nvPr/>
        </p:nvSpPr>
        <p:spPr>
          <a:xfrm>
            <a:off x="588261" y="5548971"/>
            <a:ext cx="5704051" cy="778675"/>
          </a:xfrm>
          <a:prstGeom prst="rect">
            <a:avLst/>
          </a:prstGeom>
        </p:spPr>
        <p:txBody>
          <a:bodyPr wrap="square">
            <a:spAutoFit/>
          </a:bodyPr>
          <a:lstStyle/>
          <a:p>
            <a:pPr algn="ctr">
              <a:lnSpc>
                <a:spcPct val="90000"/>
              </a:lnSpc>
              <a:spcAft>
                <a:spcPts val="600"/>
              </a:spcAft>
              <a:defRPr/>
            </a:pPr>
            <a:r>
              <a:rPr lang="en-US" sz="2400" b="1" kern="0">
                <a:gradFill>
                  <a:gsLst>
                    <a:gs pos="0">
                      <a:schemeClr val="bg1"/>
                    </a:gs>
                    <a:gs pos="100000">
                      <a:schemeClr val="bg1"/>
                    </a:gs>
                  </a:gsLst>
                  <a:lin ang="5400000" scaled="1"/>
                </a:gradFill>
              </a:rPr>
              <a:t>DEFENDER DECISION CYCLE</a:t>
            </a:r>
          </a:p>
          <a:p>
            <a:pPr algn="ctr">
              <a:lnSpc>
                <a:spcPct val="90000"/>
              </a:lnSpc>
              <a:spcAft>
                <a:spcPts val="600"/>
              </a:spcAft>
              <a:defRPr/>
            </a:pPr>
            <a:r>
              <a:rPr lang="en-US" sz="2000" kern="0">
                <a:gradFill>
                  <a:gsLst>
                    <a:gs pos="0">
                      <a:schemeClr val="bg1"/>
                    </a:gs>
                    <a:gs pos="100000">
                      <a:schemeClr val="bg1"/>
                    </a:gs>
                  </a:gsLst>
                  <a:lin ang="5400000" scaled="1"/>
                </a:gradFill>
              </a:rPr>
              <a:t>(Investigation and Response Process)</a:t>
            </a:r>
          </a:p>
        </p:txBody>
      </p:sp>
    </p:spTree>
    <p:extLst>
      <p:ext uri="{BB962C8B-B14F-4D97-AF65-F5344CB8AC3E}">
        <p14:creationId xmlns:p14="http://schemas.microsoft.com/office/powerpoint/2010/main" val="3475646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75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7"/>
                                        </p:tgtEl>
                                        <p:attrNameLst>
                                          <p:attrName>style.visibility</p:attrName>
                                        </p:attrNameLst>
                                      </p:cBhvr>
                                      <p:to>
                                        <p:strVal val="visible"/>
                                      </p:to>
                                    </p:set>
                                    <p:animEffect transition="in" filter="fade">
                                      <p:cBhvr>
                                        <p:cTn id="10" dur="500"/>
                                        <p:tgtEl>
                                          <p:spTgt spid="37"/>
                                        </p:tgtEl>
                                      </p:cBhvr>
                                    </p:animEffect>
                                  </p:childTnLst>
                                </p:cTn>
                              </p:par>
                            </p:childTnLst>
                          </p:cTn>
                        </p:par>
                        <p:par>
                          <p:cTn id="11" fill="hold">
                            <p:stCondLst>
                              <p:cond delay="750"/>
                            </p:stCondLst>
                            <p:childTnLst>
                              <p:par>
                                <p:cTn id="12" presetID="10" presetClass="entr" presetSubtype="0" fill="hold" grpId="0" nodeType="afterEffect">
                                  <p:stCondLst>
                                    <p:cond delay="0"/>
                                  </p:stCondLst>
                                  <p:childTnLst>
                                    <p:set>
                                      <p:cBhvr>
                                        <p:cTn id="13" dur="1" fill="hold">
                                          <p:stCondLst>
                                            <p:cond delay="0"/>
                                          </p:stCondLst>
                                        </p:cTn>
                                        <p:tgtEl>
                                          <p:spTgt spid="84"/>
                                        </p:tgtEl>
                                        <p:attrNameLst>
                                          <p:attrName>style.visibility</p:attrName>
                                        </p:attrNameLst>
                                      </p:cBhvr>
                                      <p:to>
                                        <p:strVal val="visible"/>
                                      </p:to>
                                    </p:set>
                                    <p:animEffect transition="in" filter="fade">
                                      <p:cBhvr>
                                        <p:cTn id="14" dur="500"/>
                                        <p:tgtEl>
                                          <p:spTgt spid="84"/>
                                        </p:tgtEl>
                                      </p:cBhvr>
                                    </p:animEffect>
                                  </p:childTnLst>
                                </p:cTn>
                              </p:par>
                              <p:par>
                                <p:cTn id="15" presetID="10"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6"/>
                                        </p:tgtEl>
                                        <p:attrNameLst>
                                          <p:attrName>style.visibility</p:attrName>
                                        </p:attrNameLst>
                                      </p:cBhvr>
                                      <p:to>
                                        <p:strVal val="visible"/>
                                      </p:to>
                                    </p:set>
                                    <p:animEffect transition="in" filter="fade">
                                      <p:cBhvr>
                                        <p:cTn id="22" dur="500"/>
                                        <p:tgtEl>
                                          <p:spTgt spid="8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13"/>
                                        </p:tgtEl>
                                        <p:attrNameLst>
                                          <p:attrName>style.visibility</p:attrName>
                                        </p:attrNameLst>
                                      </p:cBhvr>
                                      <p:to>
                                        <p:strVal val="visible"/>
                                      </p:to>
                                    </p:set>
                                    <p:animEffect transition="in" filter="fade">
                                      <p:cBhvr>
                                        <p:cTn id="25" dur="500"/>
                                        <p:tgtEl>
                                          <p:spTgt spid="113"/>
                                        </p:tgtEl>
                                      </p:cBhvr>
                                    </p:animEffect>
                                  </p:childTnLst>
                                </p:cTn>
                              </p:par>
                              <p:par>
                                <p:cTn id="26" presetID="10" presetClass="entr" presetSubtype="0" fill="hold" nodeType="withEffect">
                                  <p:stCondLst>
                                    <p:cond delay="0"/>
                                  </p:stCondLst>
                                  <p:childTnLst>
                                    <p:set>
                                      <p:cBhvr>
                                        <p:cTn id="27" dur="1" fill="hold">
                                          <p:stCondLst>
                                            <p:cond delay="0"/>
                                          </p:stCondLst>
                                        </p:cTn>
                                        <p:tgtEl>
                                          <p:spTgt spid="101"/>
                                        </p:tgtEl>
                                        <p:attrNameLst>
                                          <p:attrName>style.visibility</p:attrName>
                                        </p:attrNameLst>
                                      </p:cBhvr>
                                      <p:to>
                                        <p:strVal val="visible"/>
                                      </p:to>
                                    </p:set>
                                    <p:animEffect transition="in" filter="fade">
                                      <p:cBhvr>
                                        <p:cTn id="28" dur="500"/>
                                        <p:tgtEl>
                                          <p:spTgt spid="1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4" grpId="0"/>
      <p:bldP spid="113" grpId="0"/>
      <p:bldP spid="86" grpId="0" animBg="1"/>
      <p:bldP spid="37" grpId="0"/>
    </p:bldLst>
  </p:timing>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hart 6">
            <a:extLst>
              <a:ext uri="{FF2B5EF4-FFF2-40B4-BE49-F238E27FC236}">
                <a16:creationId xmlns:a16="http://schemas.microsoft.com/office/drawing/2014/main" id="{00000000-0008-0000-0100-000002000000}"/>
              </a:ext>
            </a:extLst>
          </p:cNvPr>
          <p:cNvGraphicFramePr>
            <a:graphicFrameLocks/>
          </p:cNvGraphicFramePr>
          <p:nvPr>
            <p:extLst>
              <p:ext uri="{D42A27DB-BD31-4B8C-83A1-F6EECF244321}">
                <p14:modId xmlns:p14="http://schemas.microsoft.com/office/powerpoint/2010/main" val="1743267202"/>
              </p:ext>
            </p:extLst>
          </p:nvPr>
        </p:nvGraphicFramePr>
        <p:xfrm>
          <a:off x="588263" y="1169233"/>
          <a:ext cx="11142776" cy="5010850"/>
        </p:xfrm>
        <a:graphic>
          <a:graphicData uri="http://schemas.openxmlformats.org/drawingml/2006/chart">
            <c:chart xmlns:c="http://schemas.openxmlformats.org/drawingml/2006/chart" xmlns:r="http://schemas.openxmlformats.org/officeDocument/2006/relationships" r:id="rId3"/>
          </a:graphicData>
        </a:graphic>
      </p:graphicFrame>
      <p:sp>
        <p:nvSpPr>
          <p:cNvPr id="6" name="Rectangle 5">
            <a:extLst>
              <a:ext uri="{FF2B5EF4-FFF2-40B4-BE49-F238E27FC236}">
                <a16:creationId xmlns:a16="http://schemas.microsoft.com/office/drawing/2014/main" id="{357070AE-CF72-41F3-BD42-045A4B83235C}"/>
              </a:ext>
            </a:extLst>
          </p:cNvPr>
          <p:cNvSpPr/>
          <p:nvPr/>
        </p:nvSpPr>
        <p:spPr>
          <a:xfrm>
            <a:off x="9401479" y="5801711"/>
            <a:ext cx="2413502" cy="741308"/>
          </a:xfrm>
          <a:prstGeom prst="rect">
            <a:avLst/>
          </a:prstGeom>
          <a:solidFill>
            <a:schemeClr val="bg1">
              <a:lumMod val="95000"/>
            </a:schemeClr>
          </a:solidFill>
          <a:ln>
            <a:noFill/>
          </a:ln>
        </p:spPr>
        <p:style>
          <a:lnRef idx="2">
            <a:schemeClr val="accent1"/>
          </a:lnRef>
          <a:fillRef idx="1">
            <a:schemeClr val="lt1"/>
          </a:fillRef>
          <a:effectRef idx="0">
            <a:schemeClr val="accent1"/>
          </a:effectRef>
          <a:fontRef idx="minor">
            <a:schemeClr val="dk1"/>
          </a:fontRef>
        </p:style>
        <p:txBody>
          <a:bodyPr wrap="square"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gradFill>
                  <a:gsLst>
                    <a:gs pos="1250">
                      <a:schemeClr val="tx1"/>
                    </a:gs>
                    <a:gs pos="100000">
                      <a:schemeClr val="tx1"/>
                    </a:gs>
                  </a:gsLst>
                  <a:lin ang="5400000" scaled="0"/>
                </a:gradFill>
                <a:effectLst/>
                <a:uLnTx/>
                <a:uFillTx/>
                <a:ea typeface="+mn-ea"/>
                <a:cs typeface="+mn-cs"/>
              </a:rPr>
              <a:t>FROM BLOG:</a:t>
            </a:r>
          </a:p>
          <a:p>
            <a:pPr marR="0" lvl="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1250">
                      <a:schemeClr val="tx1"/>
                    </a:gs>
                    <a:gs pos="100000">
                      <a:schemeClr val="tx1"/>
                    </a:gs>
                  </a:gsLst>
                  <a:lin ang="5400000" scaled="0"/>
                </a:gradFill>
                <a:effectLst/>
                <a:uLnTx/>
                <a:uFillTx/>
                <a:ea typeface="+mn-ea"/>
                <a:cs typeface="+mn-cs"/>
                <a:hlinkClick r:id="rId4"/>
              </a:rPr>
              <a:t>Mitigating arbitrary native code execution in Microsoft Edge</a:t>
            </a:r>
            <a:endParaRPr kumimoji="0" lang="en-US" sz="1200" b="0" i="0" u="none" strike="noStrike" kern="1200" cap="none" spc="0" normalizeH="0" baseline="0" noProof="0">
              <a:ln>
                <a:noFill/>
              </a:ln>
              <a:gradFill>
                <a:gsLst>
                  <a:gs pos="1250">
                    <a:schemeClr val="tx1"/>
                  </a:gs>
                  <a:gs pos="100000">
                    <a:schemeClr val="tx1"/>
                  </a:gs>
                </a:gsLst>
                <a:lin ang="5400000" scaled="0"/>
              </a:gradFill>
              <a:effectLst/>
              <a:uLnTx/>
              <a:uFillTx/>
              <a:ea typeface="+mn-ea"/>
              <a:cs typeface="+mn-cs"/>
            </a:endParaRPr>
          </a:p>
        </p:txBody>
      </p:sp>
      <mc:AlternateContent xmlns:mc="http://schemas.openxmlformats.org/markup-compatibility/2006">
        <mc:Choice xmlns:pslz="http://schemas.microsoft.com/office/powerpoint/2016/slidezoom" Requires="pslz">
          <p:graphicFrame>
            <p:nvGraphicFramePr>
              <p:cNvPr id="9" name="Slide Zoom 8">
                <a:extLst>
                  <a:ext uri="{FF2B5EF4-FFF2-40B4-BE49-F238E27FC236}">
                    <a16:creationId xmlns:a16="http://schemas.microsoft.com/office/drawing/2014/main" id="{BD7BE4AA-F650-43A6-A25E-50FA0A962836}"/>
                  </a:ext>
                </a:extLst>
              </p:cNvPr>
              <p:cNvGraphicFramePr>
                <a:graphicFrameLocks noChangeAspect="1"/>
              </p:cNvGraphicFramePr>
              <p:nvPr>
                <p:extLst>
                  <p:ext uri="{D42A27DB-BD31-4B8C-83A1-F6EECF244321}">
                    <p14:modId xmlns:p14="http://schemas.microsoft.com/office/powerpoint/2010/main" val="263020627"/>
                  </p:ext>
                </p:extLst>
              </p:nvPr>
            </p:nvGraphicFramePr>
            <p:xfrm>
              <a:off x="10353232" y="279941"/>
              <a:ext cx="1440488" cy="810275"/>
            </p:xfrm>
            <a:graphic>
              <a:graphicData uri="http://schemas.microsoft.com/office/powerpoint/2016/slidezoom">
                <pslz:sldZm>
                  <pslz:sldZmObj sldId="587" cId="1682621627">
                    <pslz:zmPr id="{F8973BF8-B853-4B28-9669-8E67981AA1F1}" returnToParent="0" transitionDur="1000">
                      <p166:blipFill xmlns:p166="http://schemas.microsoft.com/office/powerpoint/2016/6/main">
                        <a:blip r:embed="rId5"/>
                        <a:stretch>
                          <a:fillRect/>
                        </a:stretch>
                      </p166:blipFill>
                      <p166:spPr xmlns:p166="http://schemas.microsoft.com/office/powerpoint/2016/6/main">
                        <a:xfrm>
                          <a:off x="0" y="0"/>
                          <a:ext cx="1440488" cy="810275"/>
                        </a:xfrm>
                        <a:prstGeom prst="rect">
                          <a:avLst/>
                        </a:prstGeom>
                        <a:ln>
                          <a:noFill/>
                        </a:ln>
                        <a:effectLst>
                          <a:outerShdw blurRad="190500" dist="38100" dir="2700000" algn="tl" rotWithShape="0">
                            <a:prstClr val="black">
                              <a:alpha val="25000"/>
                            </a:prstClr>
                          </a:outerShdw>
                        </a:effectLst>
                      </p166:spPr>
                    </pslz:zmPr>
                  </pslz:sldZmObj>
                </pslz:sldZm>
              </a:graphicData>
            </a:graphic>
          </p:graphicFrame>
        </mc:Choice>
        <mc:Fallback>
          <p:pic>
            <p:nvPicPr>
              <p:cNvPr id="9" name="Slide Zoom 8">
                <a:hlinkClick r:id="rId6" action="ppaction://hlinksldjump"/>
                <a:extLst>
                  <a:ext uri="{FF2B5EF4-FFF2-40B4-BE49-F238E27FC236}">
                    <a16:creationId xmlns:a16="http://schemas.microsoft.com/office/drawing/2014/main" id="{BD7BE4AA-F650-43A6-A25E-50FA0A962836}"/>
                  </a:ext>
                </a:extLst>
              </p:cNvPr>
              <p:cNvPicPr>
                <a:picLocks noGrp="1" noRot="1" noChangeAspect="1" noMove="1" noResize="1" noEditPoints="1" noAdjustHandles="1" noChangeArrowheads="1" noChangeShapeType="1"/>
              </p:cNvPicPr>
              <p:nvPr/>
            </p:nvPicPr>
            <p:blipFill>
              <a:blip r:embed="rId5"/>
              <a:stretch>
                <a:fillRect/>
              </a:stretch>
            </p:blipFill>
            <p:spPr>
              <a:xfrm>
                <a:off x="10353232" y="279941"/>
                <a:ext cx="1440488" cy="810275"/>
              </a:xfrm>
              <a:prstGeom prst="rect">
                <a:avLst/>
              </a:prstGeom>
              <a:ln>
                <a:noFill/>
              </a:ln>
              <a:effectLst>
                <a:outerShdw blurRad="190500" dist="38100" dir="2700000" algn="tl" rotWithShape="0">
                  <a:prstClr val="black">
                    <a:alpha val="25000"/>
                  </a:prstClr>
                </a:outerShdw>
              </a:effectLst>
            </p:spPr>
          </p:pic>
        </mc:Fallback>
      </mc:AlternateContent>
      <p:sp>
        <p:nvSpPr>
          <p:cNvPr id="10" name="TextBox 9">
            <a:extLst>
              <a:ext uri="{FF2B5EF4-FFF2-40B4-BE49-F238E27FC236}">
                <a16:creationId xmlns:a16="http://schemas.microsoft.com/office/drawing/2014/main" id="{FC28CDE0-8354-4F12-9DE0-C6113CFB93AC}"/>
              </a:ext>
            </a:extLst>
          </p:cNvPr>
          <p:cNvSpPr txBox="1"/>
          <p:nvPr/>
        </p:nvSpPr>
        <p:spPr>
          <a:xfrm>
            <a:off x="10150622" y="1310444"/>
            <a:ext cx="1760418" cy="276999"/>
          </a:xfrm>
          <a:prstGeom prst="rect">
            <a:avLst/>
          </a:prstGeom>
          <a:noFill/>
        </p:spPr>
        <p:txBody>
          <a:bodyPr wrap="none" rtlCol="0">
            <a:spAutoFit/>
          </a:bodyPr>
          <a:lstStyle/>
          <a:p>
            <a:pPr algn="ctr">
              <a:defRPr/>
            </a:pPr>
            <a:r>
              <a:rPr lang="en-US" sz="1200" b="1">
                <a:gradFill>
                  <a:gsLst>
                    <a:gs pos="1250">
                      <a:schemeClr val="tx1"/>
                    </a:gs>
                    <a:gs pos="100000">
                      <a:schemeClr val="tx1"/>
                    </a:gs>
                  </a:gsLst>
                  <a:lin ang="5400000" scaled="0"/>
                </a:gradFill>
                <a:sym typeface="Wingdings" panose="05000000000000000000" pitchFamily="2" charset="2"/>
              </a:rPr>
              <a:t> </a:t>
            </a:r>
            <a:r>
              <a:rPr lang="en-US" sz="1200" b="1">
                <a:gradFill>
                  <a:gsLst>
                    <a:gs pos="1250">
                      <a:schemeClr val="tx1"/>
                    </a:gs>
                    <a:gs pos="100000">
                      <a:schemeClr val="tx1"/>
                    </a:gs>
                  </a:gsLst>
                  <a:lin ang="5400000" scaled="0"/>
                </a:gradFill>
              </a:rPr>
              <a:t>BACK TO TIMELINE</a:t>
            </a:r>
          </a:p>
        </p:txBody>
      </p:sp>
      <p:sp>
        <p:nvSpPr>
          <p:cNvPr id="8" name="Title 7">
            <a:extLst>
              <a:ext uri="{FF2B5EF4-FFF2-40B4-BE49-F238E27FC236}">
                <a16:creationId xmlns:a16="http://schemas.microsoft.com/office/drawing/2014/main" id="{EBF256F8-DF8A-4AAB-8355-85290D750E13}"/>
              </a:ext>
            </a:extLst>
          </p:cNvPr>
          <p:cNvSpPr>
            <a:spLocks noGrp="1"/>
          </p:cNvSpPr>
          <p:nvPr>
            <p:ph type="title"/>
          </p:nvPr>
        </p:nvSpPr>
        <p:spPr>
          <a:xfrm>
            <a:off x="588263" y="457201"/>
            <a:ext cx="11018520" cy="553998"/>
          </a:xfrm>
        </p:spPr>
        <p:txBody>
          <a:bodyPr/>
          <a:lstStyle/>
          <a:p>
            <a:r>
              <a:rPr lang="en-US"/>
              <a:t>Increase difficulty and cost to exploit</a:t>
            </a:r>
          </a:p>
        </p:txBody>
      </p:sp>
    </p:spTree>
    <p:extLst>
      <p:ext uri="{BB962C8B-B14F-4D97-AF65-F5344CB8AC3E}">
        <p14:creationId xmlns:p14="http://schemas.microsoft.com/office/powerpoint/2010/main" val="32940826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50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F716957-BAFE-4686-8E81-EAD3B2CF35FD}"/>
              </a:ext>
            </a:extLst>
          </p:cNvPr>
          <p:cNvSpPr>
            <a:spLocks noGrp="1"/>
          </p:cNvSpPr>
          <p:nvPr>
            <p:ph type="body" sz="quarter" idx="10"/>
          </p:nvPr>
        </p:nvSpPr>
        <p:spPr>
          <a:xfrm>
            <a:off x="586391" y="1401411"/>
            <a:ext cx="11018520" cy="984885"/>
          </a:xfrm>
        </p:spPr>
        <p:txBody>
          <a:bodyPr/>
          <a:lstStyle/>
          <a:p>
            <a:pPr marL="280121" lvl="0" indent="-280121" defTabSz="914192">
              <a:spcBef>
                <a:spcPts val="600"/>
              </a:spcBef>
              <a:spcAft>
                <a:spcPts val="600"/>
              </a:spcAft>
              <a:buSzTx/>
              <a:buFont typeface="Arial" panose="020B0604020202020204" pitchFamily="34" charset="0"/>
              <a:buChar char="•"/>
              <a:defRPr/>
            </a:pPr>
            <a:r>
              <a:rPr lang="en-US" sz="1800" dirty="0">
                <a:gradFill>
                  <a:gsLst>
                    <a:gs pos="83000">
                      <a:schemeClr val="tx1"/>
                    </a:gs>
                    <a:gs pos="100000">
                      <a:schemeClr val="tx1"/>
                    </a:gs>
                  </a:gsLst>
                  <a:lin ang="5400000" scaled="1"/>
                </a:gradFill>
                <a:latin typeface="Segoe UI" panose="020B0502040204020203" pitchFamily="34" charset="0"/>
                <a:cs typeface="Segoe UI" panose="020B0502040204020203" pitchFamily="34" charset="0"/>
              </a:rPr>
              <a:t>Analyst use an integrated experience for rapid and accurate investigations and remediation</a:t>
            </a:r>
          </a:p>
          <a:p>
            <a:pPr marL="280121" lvl="0" indent="-280121" defTabSz="914192">
              <a:spcBef>
                <a:spcPts val="600"/>
              </a:spcBef>
              <a:spcAft>
                <a:spcPts val="600"/>
              </a:spcAft>
              <a:buSzTx/>
              <a:buFont typeface="Arial" panose="020B0604020202020204" pitchFamily="34" charset="0"/>
              <a:buChar char="•"/>
              <a:defRPr/>
            </a:pPr>
            <a:r>
              <a:rPr lang="en-US" sz="1800" dirty="0">
                <a:gradFill>
                  <a:gsLst>
                    <a:gs pos="83000">
                      <a:schemeClr val="tx1"/>
                    </a:gs>
                    <a:gs pos="100000">
                      <a:schemeClr val="tx1"/>
                    </a:gs>
                  </a:gsLst>
                  <a:lin ang="5400000" scaled="1"/>
                </a:gradFill>
                <a:latin typeface="Segoe UI" panose="020B0502040204020203" pitchFamily="34" charset="0"/>
                <a:cs typeface="Segoe UI" panose="020B0502040204020203" pitchFamily="34" charset="0"/>
              </a:rPr>
              <a:t>Analysts quickly pivot from detection to deep investigation of host/identity/email to rapid remediation (blocking email, cleaning malware, resetting credentials, and more)</a:t>
            </a:r>
          </a:p>
        </p:txBody>
      </p:sp>
      <p:sp>
        <p:nvSpPr>
          <p:cNvPr id="2" name="Title 1">
            <a:extLst>
              <a:ext uri="{FF2B5EF4-FFF2-40B4-BE49-F238E27FC236}">
                <a16:creationId xmlns:a16="http://schemas.microsoft.com/office/drawing/2014/main" id="{D536EE87-E15D-4779-A96F-A81D421E88A0}"/>
              </a:ext>
            </a:extLst>
          </p:cNvPr>
          <p:cNvSpPr>
            <a:spLocks noGrp="1"/>
          </p:cNvSpPr>
          <p:nvPr>
            <p:ph type="title"/>
          </p:nvPr>
        </p:nvSpPr>
        <p:spPr>
          <a:xfrm>
            <a:off x="588263" y="457201"/>
            <a:ext cx="11018520" cy="553998"/>
          </a:xfrm>
        </p:spPr>
        <p:txBody>
          <a:bodyPr/>
          <a:lstStyle/>
          <a:p>
            <a:r>
              <a:rPr lang="en-US" dirty="0"/>
              <a:t>Analyst Workflow Integration</a:t>
            </a:r>
          </a:p>
        </p:txBody>
      </p:sp>
      <p:grpSp>
        <p:nvGrpSpPr>
          <p:cNvPr id="22" name="Group 21">
            <a:extLst>
              <a:ext uri="{FF2B5EF4-FFF2-40B4-BE49-F238E27FC236}">
                <a16:creationId xmlns:a16="http://schemas.microsoft.com/office/drawing/2014/main" id="{345A3912-123B-407C-88B6-FF612D85F337}"/>
              </a:ext>
            </a:extLst>
          </p:cNvPr>
          <p:cNvGrpSpPr/>
          <p:nvPr/>
        </p:nvGrpSpPr>
        <p:grpSpPr>
          <a:xfrm>
            <a:off x="4323359" y="3429637"/>
            <a:ext cx="3630312" cy="2109141"/>
            <a:chOff x="3263367" y="2662372"/>
            <a:chExt cx="5322596" cy="3092325"/>
          </a:xfrm>
        </p:grpSpPr>
        <p:pic>
          <p:nvPicPr>
            <p:cNvPr id="12" name="Picture 11">
              <a:extLst>
                <a:ext uri="{FF2B5EF4-FFF2-40B4-BE49-F238E27FC236}">
                  <a16:creationId xmlns:a16="http://schemas.microsoft.com/office/drawing/2014/main" id="{1D3FCC8F-3A1A-4C0F-B94F-2BE7AD4C6E95}"/>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3263367" y="2662372"/>
              <a:ext cx="5322596" cy="3092325"/>
            </a:xfrm>
            <a:prstGeom prst="rect">
              <a:avLst/>
            </a:prstGeom>
            <a:ln>
              <a:noFill/>
            </a:ln>
            <a:effectLst>
              <a:outerShdw blurRad="190500" dist="38100" dir="2700000" algn="tl" rotWithShape="0">
                <a:prstClr val="black">
                  <a:alpha val="25000"/>
                </a:prstClr>
              </a:outerShdw>
            </a:effectLst>
          </p:spPr>
        </p:pic>
        <p:grpSp>
          <p:nvGrpSpPr>
            <p:cNvPr id="13" name="Group 12">
              <a:extLst>
                <a:ext uri="{FF2B5EF4-FFF2-40B4-BE49-F238E27FC236}">
                  <a16:creationId xmlns:a16="http://schemas.microsoft.com/office/drawing/2014/main" id="{3CDFBF66-0D14-474C-9739-40AE6F2A6268}"/>
                </a:ext>
              </a:extLst>
            </p:cNvPr>
            <p:cNvGrpSpPr/>
            <p:nvPr/>
          </p:nvGrpSpPr>
          <p:grpSpPr>
            <a:xfrm>
              <a:off x="3389187" y="2809766"/>
              <a:ext cx="5160141" cy="2444313"/>
              <a:chOff x="276881" y="261191"/>
              <a:chExt cx="11721459" cy="5490177"/>
            </a:xfrm>
          </p:grpSpPr>
          <p:pic>
            <p:nvPicPr>
              <p:cNvPr id="14" name="Picture 13">
                <a:extLst>
                  <a:ext uri="{FF2B5EF4-FFF2-40B4-BE49-F238E27FC236}">
                    <a16:creationId xmlns:a16="http://schemas.microsoft.com/office/drawing/2014/main" id="{3DBE7A1D-A326-4CD1-803B-B173C2EBE3A3}"/>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276881" y="261191"/>
                <a:ext cx="11721459" cy="5490177"/>
              </a:xfrm>
              <a:prstGeom prst="rect">
                <a:avLst/>
              </a:prstGeom>
            </p:spPr>
          </p:pic>
          <p:pic>
            <p:nvPicPr>
              <p:cNvPr id="15" name="Picture 14">
                <a:extLst>
                  <a:ext uri="{FF2B5EF4-FFF2-40B4-BE49-F238E27FC236}">
                    <a16:creationId xmlns:a16="http://schemas.microsoft.com/office/drawing/2014/main" id="{194DA46B-6575-44B8-8192-EB3749FF8927}"/>
                  </a:ext>
                </a:extLst>
              </p:cNvPr>
              <p:cNvPicPr>
                <a:picLocks noChangeAspect="1"/>
              </p:cNvPicPr>
              <p:nvPr/>
            </p:nvPicPr>
            <p:blipFill rotWithShape="1">
              <a:blip r:embed="rId5" cstate="hqprint">
                <a:extLst>
                  <a:ext uri="{28A0092B-C50C-407E-A947-70E740481C1C}">
                    <a14:useLocalDpi xmlns:a14="http://schemas.microsoft.com/office/drawing/2010/main"/>
                  </a:ext>
                </a:extLst>
              </a:blip>
              <a:srcRect/>
              <a:stretch/>
            </p:blipFill>
            <p:spPr>
              <a:xfrm>
                <a:off x="6212321" y="711937"/>
                <a:ext cx="3166374" cy="833609"/>
              </a:xfrm>
              <a:prstGeom prst="rect">
                <a:avLst/>
              </a:prstGeom>
            </p:spPr>
          </p:pic>
          <p:pic>
            <p:nvPicPr>
              <p:cNvPr id="16" name="Picture 15">
                <a:extLst>
                  <a:ext uri="{FF2B5EF4-FFF2-40B4-BE49-F238E27FC236}">
                    <a16:creationId xmlns:a16="http://schemas.microsoft.com/office/drawing/2014/main" id="{102C060B-30E3-4A91-BA6E-6C00B164EB8A}"/>
                  </a:ext>
                </a:extLst>
              </p:cNvPr>
              <p:cNvPicPr>
                <a:picLocks noChangeAspect="1"/>
              </p:cNvPicPr>
              <p:nvPr/>
            </p:nvPicPr>
            <p:blipFill rotWithShape="1">
              <a:blip r:embed="rId6" cstate="hqprint">
                <a:extLst>
                  <a:ext uri="{28A0092B-C50C-407E-A947-70E740481C1C}">
                    <a14:useLocalDpi xmlns:a14="http://schemas.microsoft.com/office/drawing/2010/main"/>
                  </a:ext>
                </a:extLst>
              </a:blip>
              <a:srcRect/>
              <a:stretch/>
            </p:blipFill>
            <p:spPr>
              <a:xfrm>
                <a:off x="6212321" y="2027789"/>
                <a:ext cx="3166374" cy="668684"/>
              </a:xfrm>
              <a:prstGeom prst="rect">
                <a:avLst/>
              </a:prstGeom>
            </p:spPr>
          </p:pic>
          <p:sp>
            <p:nvSpPr>
              <p:cNvPr id="17" name="Rectangle 16">
                <a:extLst>
                  <a:ext uri="{FF2B5EF4-FFF2-40B4-BE49-F238E27FC236}">
                    <a16:creationId xmlns:a16="http://schemas.microsoft.com/office/drawing/2014/main" id="{6EF3385D-6A7D-4635-9ABA-7D499050A3A3}"/>
                  </a:ext>
                </a:extLst>
              </p:cNvPr>
              <p:cNvSpPr/>
              <p:nvPr/>
            </p:nvSpPr>
            <p:spPr>
              <a:xfrm>
                <a:off x="6286882" y="2634134"/>
                <a:ext cx="5553413" cy="2415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sp>
        <p:nvSpPr>
          <p:cNvPr id="19" name="Rectangle 18">
            <a:extLst>
              <a:ext uri="{FF2B5EF4-FFF2-40B4-BE49-F238E27FC236}">
                <a16:creationId xmlns:a16="http://schemas.microsoft.com/office/drawing/2014/main" id="{82338371-03F1-4461-BCCC-AF0DDB485276}"/>
              </a:ext>
            </a:extLst>
          </p:cNvPr>
          <p:cNvSpPr/>
          <p:nvPr/>
        </p:nvSpPr>
        <p:spPr>
          <a:xfrm>
            <a:off x="1031646" y="5677016"/>
            <a:ext cx="2678908" cy="331899"/>
          </a:xfrm>
          <a:prstGeom prst="rect">
            <a:avLst/>
          </a:prstGeom>
        </p:spPr>
        <p:txBody>
          <a:bodyPr wrap="square">
            <a:spAutoFit/>
          </a:bodyPr>
          <a:lstStyle/>
          <a:p>
            <a:pPr marL="0" marR="0" lvl="0" indent="0" algn="ctr" defTabSz="914192" rtl="0" eaLnBrk="1" fontAlgn="auto" latinLnBrk="0" hangingPunct="1">
              <a:lnSpc>
                <a:spcPct val="100000"/>
              </a:lnSpc>
              <a:spcBef>
                <a:spcPts val="1175"/>
              </a:spcBef>
              <a:spcAft>
                <a:spcPts val="1765"/>
              </a:spcAft>
              <a:buClrTx/>
              <a:buSzTx/>
              <a:buFontTx/>
              <a:buNone/>
              <a:tabLst/>
              <a:defRPr/>
            </a:pPr>
            <a:r>
              <a:rPr kumimoji="0" lang="en-US" sz="1568" b="1" i="0" u="none" strike="noStrike" kern="1200" cap="none" spc="0" normalizeH="0" baseline="0" noProof="0">
                <a:ln>
                  <a:noFill/>
                </a:ln>
                <a:gradFill>
                  <a:gsLst>
                    <a:gs pos="83000">
                      <a:schemeClr val="accent4"/>
                    </a:gs>
                    <a:gs pos="100000">
                      <a:schemeClr val="accent4"/>
                    </a:gs>
                  </a:gsLst>
                  <a:lin ang="5400000" scaled="1"/>
                </a:gradFill>
                <a:effectLst/>
                <a:uLnTx/>
                <a:uFillTx/>
                <a:latin typeface="Segoe UI Semibold" panose="020B0702040204020203" pitchFamily="34" charset="0"/>
                <a:ea typeface="+mn-ea"/>
                <a:cs typeface="Segoe UI Semibold" panose="020B0702040204020203" pitchFamily="34" charset="0"/>
              </a:rPr>
              <a:t>Office 365 Threat Explorer</a:t>
            </a:r>
            <a:endParaRPr kumimoji="0" lang="x-none" sz="1568" b="0" i="0" u="none" strike="noStrike" kern="1200" cap="none" spc="0" normalizeH="0" baseline="0" noProof="0">
              <a:ln>
                <a:noFill/>
              </a:ln>
              <a:gradFill>
                <a:gsLst>
                  <a:gs pos="83000">
                    <a:schemeClr val="accent4"/>
                  </a:gs>
                  <a:gs pos="100000">
                    <a:schemeClr val="accent4"/>
                  </a:gs>
                </a:gsLst>
                <a:lin ang="5400000" scaled="1"/>
              </a:gradFill>
              <a:effectLst/>
              <a:uLnTx/>
              <a:uFillTx/>
              <a:latin typeface="Segoe UI"/>
              <a:ea typeface="+mn-ea"/>
            </a:endParaRPr>
          </a:p>
        </p:txBody>
      </p:sp>
      <p:sp>
        <p:nvSpPr>
          <p:cNvPr id="20" name="Rectangle 19">
            <a:extLst>
              <a:ext uri="{FF2B5EF4-FFF2-40B4-BE49-F238E27FC236}">
                <a16:creationId xmlns:a16="http://schemas.microsoft.com/office/drawing/2014/main" id="{7F8A6DF8-7591-45A4-9D03-001EC1923A45}"/>
              </a:ext>
            </a:extLst>
          </p:cNvPr>
          <p:cNvSpPr/>
          <p:nvPr/>
        </p:nvSpPr>
        <p:spPr>
          <a:xfrm>
            <a:off x="4254112" y="5677016"/>
            <a:ext cx="3768805" cy="331899"/>
          </a:xfrm>
          <a:prstGeom prst="rect">
            <a:avLst/>
          </a:prstGeom>
        </p:spPr>
        <p:txBody>
          <a:bodyPr wrap="square">
            <a:spAutoFit/>
          </a:bodyPr>
          <a:lstStyle/>
          <a:p>
            <a:pPr marL="0" marR="0" lvl="0" indent="0" algn="ctr" defTabSz="914192" rtl="0" eaLnBrk="1" fontAlgn="auto" latinLnBrk="0" hangingPunct="1">
              <a:lnSpc>
                <a:spcPct val="100000"/>
              </a:lnSpc>
              <a:spcBef>
                <a:spcPts val="1175"/>
              </a:spcBef>
              <a:spcAft>
                <a:spcPts val="1765"/>
              </a:spcAft>
              <a:buClrTx/>
              <a:buSzTx/>
              <a:buFontTx/>
              <a:buNone/>
              <a:tabLst/>
              <a:defRPr/>
            </a:pPr>
            <a:r>
              <a:rPr kumimoji="0" lang="en-US" sz="1568" b="1" i="0" u="none" strike="noStrike" kern="1200" cap="none" spc="0" normalizeH="0" baseline="0" noProof="0" dirty="0">
                <a:ln>
                  <a:noFill/>
                </a:ln>
                <a:gradFill>
                  <a:gsLst>
                    <a:gs pos="83000">
                      <a:schemeClr val="accent1"/>
                    </a:gs>
                    <a:gs pos="100000">
                      <a:schemeClr val="accent1"/>
                    </a:gs>
                  </a:gsLst>
                  <a:lin ang="5400000" scaled="1"/>
                </a:gradFill>
                <a:effectLst/>
                <a:uLnTx/>
                <a:uFillTx/>
                <a:latin typeface="Segoe UI Semibold" panose="020B0702040204020203" pitchFamily="34" charset="0"/>
                <a:ea typeface="+mn-ea"/>
                <a:cs typeface="Segoe UI Semibold" panose="020B0702040204020203" pitchFamily="34" charset="0"/>
              </a:rPr>
              <a:t>Microsoft Defender Security Center</a:t>
            </a:r>
            <a:endParaRPr kumimoji="0" lang="x-none" sz="1568" b="0" i="0" u="none" strike="noStrike" kern="1200" cap="none" spc="0" normalizeH="0" baseline="0" noProof="0" dirty="0">
              <a:ln>
                <a:noFill/>
              </a:ln>
              <a:gradFill>
                <a:gsLst>
                  <a:gs pos="83000">
                    <a:schemeClr val="accent1"/>
                  </a:gs>
                  <a:gs pos="100000">
                    <a:schemeClr val="accent1"/>
                  </a:gs>
                </a:gsLst>
                <a:lin ang="5400000" scaled="1"/>
              </a:gradFill>
              <a:effectLst/>
              <a:uLnTx/>
              <a:uFillTx/>
              <a:latin typeface="Segoe UI"/>
              <a:ea typeface="+mn-ea"/>
            </a:endParaRPr>
          </a:p>
        </p:txBody>
      </p:sp>
      <p:sp>
        <p:nvSpPr>
          <p:cNvPr id="21" name="Rectangle 20">
            <a:extLst>
              <a:ext uri="{FF2B5EF4-FFF2-40B4-BE49-F238E27FC236}">
                <a16:creationId xmlns:a16="http://schemas.microsoft.com/office/drawing/2014/main" id="{CF7FA02B-53E9-47FE-97C3-D716D57E4968}"/>
              </a:ext>
            </a:extLst>
          </p:cNvPr>
          <p:cNvSpPr/>
          <p:nvPr/>
        </p:nvSpPr>
        <p:spPr>
          <a:xfrm>
            <a:off x="8010830" y="5677016"/>
            <a:ext cx="3841068" cy="333617"/>
          </a:xfrm>
          <a:prstGeom prst="rect">
            <a:avLst/>
          </a:prstGeom>
        </p:spPr>
        <p:txBody>
          <a:bodyPr wrap="square">
            <a:spAutoFit/>
          </a:bodyPr>
          <a:lstStyle/>
          <a:p>
            <a:pPr lvl="0" algn="ctr" defTabSz="914192">
              <a:spcBef>
                <a:spcPts val="1175"/>
              </a:spcBef>
              <a:spcAft>
                <a:spcPts val="1765"/>
              </a:spcAft>
              <a:defRPr/>
            </a:pPr>
            <a:r>
              <a:rPr lang="en-US" sz="1568" b="1">
                <a:gradFill>
                  <a:gsLst>
                    <a:gs pos="83000">
                      <a:schemeClr val="tx1"/>
                    </a:gs>
                    <a:gs pos="100000">
                      <a:schemeClr val="tx1"/>
                    </a:gs>
                  </a:gsLst>
                  <a:lin ang="5400000" scaled="1"/>
                </a:gradFill>
                <a:latin typeface="Segoe UI Semibold" panose="020B0702040204020203" pitchFamily="34" charset="0"/>
                <a:cs typeface="Segoe UI Semibold" panose="020B0702040204020203" pitchFamily="34" charset="0"/>
              </a:rPr>
              <a:t>Azure Advanced Threat Protection (ATP)</a:t>
            </a:r>
            <a:endParaRPr kumimoji="0" lang="x-none" sz="1568" b="0" i="0" u="none" strike="noStrike" kern="1200" cap="none" spc="0" normalizeH="0" baseline="0" noProof="0">
              <a:ln>
                <a:noFill/>
              </a:ln>
              <a:gradFill>
                <a:gsLst>
                  <a:gs pos="83000">
                    <a:schemeClr val="tx1"/>
                  </a:gs>
                  <a:gs pos="100000">
                    <a:schemeClr val="tx1"/>
                  </a:gs>
                </a:gsLst>
                <a:lin ang="5400000" scaled="1"/>
              </a:gradFill>
              <a:effectLst/>
              <a:uLnTx/>
              <a:uFillTx/>
              <a:latin typeface="Segoe UI"/>
            </a:endParaRPr>
          </a:p>
        </p:txBody>
      </p:sp>
      <p:grpSp>
        <p:nvGrpSpPr>
          <p:cNvPr id="30" name="Group 29"/>
          <p:cNvGrpSpPr>
            <a:grpSpLocks/>
          </p:cNvGrpSpPr>
          <p:nvPr/>
        </p:nvGrpSpPr>
        <p:grpSpPr>
          <a:xfrm>
            <a:off x="556073" y="3429637"/>
            <a:ext cx="3630055" cy="2113148"/>
            <a:chOff x="0" y="0"/>
            <a:chExt cx="12192000" cy="6858000"/>
          </a:xfrm>
          <a:effectLst>
            <a:outerShdw blurRad="50800" dist="38100" dir="5400000" algn="t" rotWithShape="0">
              <a:prstClr val="black">
                <a:alpha val="40000"/>
              </a:prstClr>
            </a:outerShdw>
          </a:effectLst>
        </p:grpSpPr>
        <p:pic>
          <p:nvPicPr>
            <p:cNvPr id="31" name="Picture 30"/>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0" y="0"/>
              <a:ext cx="12192000" cy="6858000"/>
            </a:xfrm>
            <a:prstGeom prst="rect">
              <a:avLst/>
            </a:prstGeom>
            <a:ln>
              <a:noFill/>
            </a:ln>
            <a:effectLst>
              <a:outerShdw blurRad="190500" dist="38100" dir="2700000" algn="tl" rotWithShape="0">
                <a:prstClr val="black">
                  <a:alpha val="25000"/>
                </a:prstClr>
              </a:outerShdw>
            </a:effectLst>
          </p:spPr>
        </p:pic>
        <p:pic>
          <p:nvPicPr>
            <p:cNvPr id="32" name="Picture 31"/>
            <p:cNvPicPr>
              <a:picLocks noChangeAspect="1"/>
            </p:cNvPicPr>
            <p:nvPr/>
          </p:nvPicPr>
          <p:blipFill rotWithShape="1">
            <a:blip r:embed="rId8" cstate="hqprint">
              <a:extLst>
                <a:ext uri="{28A0092B-C50C-407E-A947-70E740481C1C}">
                  <a14:useLocalDpi xmlns:a14="http://schemas.microsoft.com/office/drawing/2010/main"/>
                </a:ext>
              </a:extLst>
            </a:blip>
            <a:srcRect/>
            <a:stretch/>
          </p:blipFill>
          <p:spPr>
            <a:xfrm>
              <a:off x="406400" y="1003299"/>
              <a:ext cx="11595100" cy="762000"/>
            </a:xfrm>
            <a:prstGeom prst="rect">
              <a:avLst/>
            </a:prstGeom>
          </p:spPr>
        </p:pic>
        <p:pic>
          <p:nvPicPr>
            <p:cNvPr id="33" name="Picture 32"/>
            <p:cNvPicPr>
              <a:picLocks noChangeAspect="1"/>
            </p:cNvPicPr>
            <p:nvPr/>
          </p:nvPicPr>
          <p:blipFill rotWithShape="1">
            <a:blip r:embed="rId9" cstate="hqprint">
              <a:extLst>
                <a:ext uri="{28A0092B-C50C-407E-A947-70E740481C1C}">
                  <a14:useLocalDpi xmlns:a14="http://schemas.microsoft.com/office/drawing/2010/main"/>
                </a:ext>
              </a:extLst>
            </a:blip>
            <a:srcRect/>
            <a:stretch/>
          </p:blipFill>
          <p:spPr>
            <a:xfrm>
              <a:off x="9476291" y="9751"/>
              <a:ext cx="2700762" cy="348343"/>
            </a:xfrm>
            <a:prstGeom prst="rect">
              <a:avLst/>
            </a:prstGeom>
          </p:spPr>
        </p:pic>
        <p:pic>
          <p:nvPicPr>
            <p:cNvPr id="34" name="Picture 33"/>
            <p:cNvPicPr>
              <a:picLocks noChangeAspect="1"/>
            </p:cNvPicPr>
            <p:nvPr/>
          </p:nvPicPr>
          <p:blipFill rotWithShape="1">
            <a:blip r:embed="rId10" cstate="hqprint">
              <a:extLst>
                <a:ext uri="{28A0092B-C50C-407E-A947-70E740481C1C}">
                  <a14:useLocalDpi xmlns:a14="http://schemas.microsoft.com/office/drawing/2010/main"/>
                </a:ext>
              </a:extLst>
            </a:blip>
            <a:srcRect l="3456" t="21852" r="1440" b="3518"/>
            <a:stretch/>
          </p:blipFill>
          <p:spPr>
            <a:xfrm>
              <a:off x="419100" y="1739899"/>
              <a:ext cx="11595101" cy="5118101"/>
            </a:xfrm>
            <a:prstGeom prst="rect">
              <a:avLst/>
            </a:prstGeom>
          </p:spPr>
        </p:pic>
        <p:pic>
          <p:nvPicPr>
            <p:cNvPr id="35" name="Picture 34"/>
            <p:cNvPicPr>
              <a:picLocks noChangeAspect="1"/>
            </p:cNvPicPr>
            <p:nvPr/>
          </p:nvPicPr>
          <p:blipFill rotWithShape="1">
            <a:blip r:embed="rId11" cstate="hqprint">
              <a:extLst>
                <a:ext uri="{28A0092B-C50C-407E-A947-70E740481C1C}">
                  <a14:useLocalDpi xmlns:a14="http://schemas.microsoft.com/office/drawing/2010/main"/>
                </a:ext>
              </a:extLst>
            </a:blip>
            <a:srcRect/>
            <a:stretch/>
          </p:blipFill>
          <p:spPr>
            <a:xfrm>
              <a:off x="10983913" y="6565900"/>
              <a:ext cx="860425" cy="292100"/>
            </a:xfrm>
            <a:prstGeom prst="rect">
              <a:avLst/>
            </a:prstGeom>
          </p:spPr>
        </p:pic>
        <p:pic>
          <p:nvPicPr>
            <p:cNvPr id="36" name="Picture 35"/>
            <p:cNvPicPr>
              <a:picLocks noChangeAspect="1"/>
            </p:cNvPicPr>
            <p:nvPr/>
          </p:nvPicPr>
          <p:blipFill rotWithShape="1">
            <a:blip r:embed="rId12" cstate="hqprint">
              <a:extLst>
                <a:ext uri="{28A0092B-C50C-407E-A947-70E740481C1C}">
                  <a14:useLocalDpi xmlns:a14="http://schemas.microsoft.com/office/drawing/2010/main"/>
                </a:ext>
              </a:extLst>
            </a:blip>
            <a:srcRect/>
            <a:stretch/>
          </p:blipFill>
          <p:spPr>
            <a:xfrm>
              <a:off x="1624013" y="1020763"/>
              <a:ext cx="1365250" cy="3017838"/>
            </a:xfrm>
            <a:prstGeom prst="rect">
              <a:avLst/>
            </a:prstGeom>
          </p:spPr>
        </p:pic>
      </p:grpSp>
      <p:pic>
        <p:nvPicPr>
          <p:cNvPr id="23" name="Picture 22">
            <a:extLst>
              <a:ext uri="{FF2B5EF4-FFF2-40B4-BE49-F238E27FC236}">
                <a16:creationId xmlns:a16="http://schemas.microsoft.com/office/drawing/2014/main" id="{3C78F62A-C270-4EFE-81BE-F62F33E6CFB8}"/>
              </a:ext>
            </a:extLst>
          </p:cNvPr>
          <p:cNvPicPr>
            <a:picLocks noChangeAspect="1"/>
          </p:cNvPicPr>
          <p:nvPr/>
        </p:nvPicPr>
        <p:blipFill rotWithShape="1">
          <a:blip r:embed="rId13" cstate="hqprint">
            <a:extLst>
              <a:ext uri="{28A0092B-C50C-407E-A947-70E740481C1C}">
                <a14:useLocalDpi xmlns:a14="http://schemas.microsoft.com/office/drawing/2010/main"/>
              </a:ext>
            </a:extLst>
          </a:blip>
          <a:srcRect/>
          <a:stretch/>
        </p:blipFill>
        <p:spPr>
          <a:xfrm>
            <a:off x="8090902" y="3429637"/>
            <a:ext cx="3605325" cy="2144842"/>
          </a:xfrm>
          <a:prstGeom prst="rect">
            <a:avLst/>
          </a:prstGeom>
          <a:ln>
            <a:noFill/>
          </a:ln>
          <a:effectLst>
            <a:outerShdw blurRad="190500" dist="38100" dir="2700000" algn="tl" rotWithShape="0">
              <a:prstClr val="black">
                <a:alpha val="25000"/>
              </a:prstClr>
            </a:outerShdw>
          </a:effectLst>
        </p:spPr>
      </p:pic>
      <p:grpSp>
        <p:nvGrpSpPr>
          <p:cNvPr id="37" name="Group 36">
            <a:extLst>
              <a:ext uri="{FF2B5EF4-FFF2-40B4-BE49-F238E27FC236}">
                <a16:creationId xmlns:a16="http://schemas.microsoft.com/office/drawing/2014/main" id="{FA211BD2-7B10-4206-A3EF-A533A93734A4}"/>
              </a:ext>
            </a:extLst>
          </p:cNvPr>
          <p:cNvGrpSpPr/>
          <p:nvPr/>
        </p:nvGrpSpPr>
        <p:grpSpPr>
          <a:xfrm rot="16200000" flipH="1">
            <a:off x="7834001" y="2677961"/>
            <a:ext cx="513802" cy="911881"/>
            <a:chOff x="6027309" y="4162204"/>
            <a:chExt cx="465546" cy="499221"/>
          </a:xfrm>
        </p:grpSpPr>
        <p:cxnSp>
          <p:nvCxnSpPr>
            <p:cNvPr id="47" name="Straight Connector 46">
              <a:extLst>
                <a:ext uri="{FF2B5EF4-FFF2-40B4-BE49-F238E27FC236}">
                  <a16:creationId xmlns:a16="http://schemas.microsoft.com/office/drawing/2014/main" id="{042C5EBC-B8E8-4547-88A6-34FFEDB7AB84}"/>
                </a:ext>
              </a:extLst>
            </p:cNvPr>
            <p:cNvCxnSpPr>
              <a:cxnSpLocks/>
            </p:cNvCxnSpPr>
            <p:nvPr/>
          </p:nvCxnSpPr>
          <p:spPr>
            <a:xfrm rot="16200000">
              <a:off x="5927657" y="4413507"/>
              <a:ext cx="199599" cy="294"/>
            </a:xfrm>
            <a:prstGeom prst="line">
              <a:avLst/>
            </a:prstGeom>
            <a:ln w="57150">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44" name="Group 43">
              <a:extLst>
                <a:ext uri="{FF2B5EF4-FFF2-40B4-BE49-F238E27FC236}">
                  <a16:creationId xmlns:a16="http://schemas.microsoft.com/office/drawing/2014/main" id="{E39906B0-15AE-46AF-90C0-0AE762510331}"/>
                </a:ext>
              </a:extLst>
            </p:cNvPr>
            <p:cNvGrpSpPr/>
            <p:nvPr/>
          </p:nvGrpSpPr>
          <p:grpSpPr>
            <a:xfrm rot="10800000" flipH="1" flipV="1">
              <a:off x="6027309" y="4162204"/>
              <a:ext cx="465546" cy="499221"/>
              <a:chOff x="1047925" y="583137"/>
              <a:chExt cx="1686480" cy="2811360"/>
            </a:xfrm>
          </p:grpSpPr>
          <p:cxnSp>
            <p:nvCxnSpPr>
              <p:cNvPr id="45" name="Straight Connector 44">
                <a:extLst>
                  <a:ext uri="{FF2B5EF4-FFF2-40B4-BE49-F238E27FC236}">
                    <a16:creationId xmlns:a16="http://schemas.microsoft.com/office/drawing/2014/main" id="{50E40A2B-70E5-46B1-9C4B-6D1C2443D952}"/>
                  </a:ext>
                </a:extLst>
              </p:cNvPr>
              <p:cNvCxnSpPr>
                <a:cxnSpLocks/>
              </p:cNvCxnSpPr>
              <p:nvPr/>
            </p:nvCxnSpPr>
            <p:spPr>
              <a:xfrm rot="5400000" flipV="1">
                <a:off x="2164132" y="299826"/>
                <a:ext cx="3" cy="566754"/>
              </a:xfrm>
              <a:prstGeom prst="line">
                <a:avLst/>
              </a:prstGeom>
              <a:ln w="57150">
                <a:solidFill>
                  <a:schemeClr val="accent1"/>
                </a:solidFill>
                <a:headEnd type="none" w="med" len="med"/>
                <a:tailEnd type="arrow" w="med" len="sm"/>
              </a:ln>
            </p:spPr>
            <p:style>
              <a:lnRef idx="1">
                <a:schemeClr val="accent1"/>
              </a:lnRef>
              <a:fillRef idx="0">
                <a:schemeClr val="accent1"/>
              </a:fillRef>
              <a:effectRef idx="0">
                <a:schemeClr val="accent1"/>
              </a:effectRef>
              <a:fontRef idx="minor">
                <a:schemeClr val="tx1"/>
              </a:fontRef>
            </p:style>
          </p:cxnSp>
          <p:sp>
            <p:nvSpPr>
              <p:cNvPr id="46" name="Arc 45">
                <a:extLst>
                  <a:ext uri="{FF2B5EF4-FFF2-40B4-BE49-F238E27FC236}">
                    <a16:creationId xmlns:a16="http://schemas.microsoft.com/office/drawing/2014/main" id="{56B1F95D-7548-47A0-95F4-06550CBCE79E}"/>
                  </a:ext>
                </a:extLst>
              </p:cNvPr>
              <p:cNvSpPr/>
              <p:nvPr/>
            </p:nvSpPr>
            <p:spPr>
              <a:xfrm flipH="1">
                <a:off x="1047932" y="583137"/>
                <a:ext cx="1686473" cy="1683734"/>
              </a:xfrm>
              <a:prstGeom prst="arc">
                <a:avLst>
                  <a:gd name="adj1" fmla="val 16240276"/>
                  <a:gd name="adj2" fmla="val 181419"/>
                </a:avLst>
              </a:prstGeom>
              <a:ln w="57150">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gradFill>
                    <a:gsLst>
                      <a:gs pos="83000">
                        <a:schemeClr val="tx1"/>
                      </a:gs>
                      <a:gs pos="100000">
                        <a:schemeClr val="tx1"/>
                      </a:gs>
                    </a:gsLst>
                    <a:lin ang="5400000" scaled="1"/>
                  </a:gradFill>
                  <a:effectLst/>
                  <a:uLnTx/>
                  <a:uFillTx/>
                  <a:ea typeface="+mn-ea"/>
                  <a:cs typeface="+mn-cs"/>
                </a:endParaRPr>
              </a:p>
            </p:txBody>
          </p:sp>
          <p:sp>
            <p:nvSpPr>
              <p:cNvPr id="49" name="Arc 48">
                <a:extLst>
                  <a:ext uri="{FF2B5EF4-FFF2-40B4-BE49-F238E27FC236}">
                    <a16:creationId xmlns:a16="http://schemas.microsoft.com/office/drawing/2014/main" id="{F9F93EA5-9E45-4EAA-8C1B-B35B59299F03}"/>
                  </a:ext>
                </a:extLst>
              </p:cNvPr>
              <p:cNvSpPr/>
              <p:nvPr/>
            </p:nvSpPr>
            <p:spPr>
              <a:xfrm flipH="1" flipV="1">
                <a:off x="1047925" y="1710703"/>
                <a:ext cx="1686473" cy="1683736"/>
              </a:xfrm>
              <a:prstGeom prst="arc">
                <a:avLst>
                  <a:gd name="adj1" fmla="val 16240276"/>
                  <a:gd name="adj2" fmla="val 2"/>
                </a:avLst>
              </a:prstGeom>
              <a:ln w="57150">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gradFill>
                    <a:gsLst>
                      <a:gs pos="83000">
                        <a:schemeClr val="tx1"/>
                      </a:gs>
                      <a:gs pos="100000">
                        <a:schemeClr val="tx1"/>
                      </a:gs>
                    </a:gsLst>
                    <a:lin ang="5400000" scaled="1"/>
                  </a:gradFill>
                  <a:effectLst/>
                  <a:uLnTx/>
                  <a:uFillTx/>
                  <a:ea typeface="+mn-ea"/>
                  <a:cs typeface="+mn-cs"/>
                </a:endParaRPr>
              </a:p>
            </p:txBody>
          </p:sp>
          <p:cxnSp>
            <p:nvCxnSpPr>
              <p:cNvPr id="50" name="Straight Connector 49">
                <a:extLst>
                  <a:ext uri="{FF2B5EF4-FFF2-40B4-BE49-F238E27FC236}">
                    <a16:creationId xmlns:a16="http://schemas.microsoft.com/office/drawing/2014/main" id="{21FDC2E4-C42A-43EC-A1C3-7122D660F588}"/>
                  </a:ext>
                </a:extLst>
              </p:cNvPr>
              <p:cNvCxnSpPr>
                <a:cxnSpLocks/>
              </p:cNvCxnSpPr>
              <p:nvPr/>
            </p:nvCxnSpPr>
            <p:spPr>
              <a:xfrm rot="5400000" flipV="1">
                <a:off x="2164131" y="3111114"/>
                <a:ext cx="3" cy="566764"/>
              </a:xfrm>
              <a:prstGeom prst="line">
                <a:avLst/>
              </a:prstGeom>
              <a:ln w="57150">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grpSp>
        <p:nvGrpSpPr>
          <p:cNvPr id="51" name="Group 50">
            <a:extLst>
              <a:ext uri="{FF2B5EF4-FFF2-40B4-BE49-F238E27FC236}">
                <a16:creationId xmlns:a16="http://schemas.microsoft.com/office/drawing/2014/main" id="{14237432-C894-4C99-ADBF-CEEF3C4CFF30}"/>
              </a:ext>
            </a:extLst>
          </p:cNvPr>
          <p:cNvGrpSpPr/>
          <p:nvPr/>
        </p:nvGrpSpPr>
        <p:grpSpPr>
          <a:xfrm rot="16200000" flipH="1">
            <a:off x="3952701" y="2677960"/>
            <a:ext cx="513802" cy="911881"/>
            <a:chOff x="6027309" y="4162204"/>
            <a:chExt cx="465546" cy="499221"/>
          </a:xfrm>
        </p:grpSpPr>
        <p:cxnSp>
          <p:nvCxnSpPr>
            <p:cNvPr id="52" name="Straight Connector 51">
              <a:extLst>
                <a:ext uri="{FF2B5EF4-FFF2-40B4-BE49-F238E27FC236}">
                  <a16:creationId xmlns:a16="http://schemas.microsoft.com/office/drawing/2014/main" id="{925B0ED1-582A-426A-A4C0-05AFC24F063D}"/>
                </a:ext>
              </a:extLst>
            </p:cNvPr>
            <p:cNvCxnSpPr>
              <a:cxnSpLocks/>
            </p:cNvCxnSpPr>
            <p:nvPr/>
          </p:nvCxnSpPr>
          <p:spPr>
            <a:xfrm rot="16200000">
              <a:off x="5927657" y="4413507"/>
              <a:ext cx="199599" cy="294"/>
            </a:xfrm>
            <a:prstGeom prst="line">
              <a:avLst/>
            </a:prstGeom>
            <a:ln w="57150">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53" name="Group 52">
              <a:extLst>
                <a:ext uri="{FF2B5EF4-FFF2-40B4-BE49-F238E27FC236}">
                  <a16:creationId xmlns:a16="http://schemas.microsoft.com/office/drawing/2014/main" id="{FC70B884-6E94-4D1A-B458-A8D117DF939A}"/>
                </a:ext>
              </a:extLst>
            </p:cNvPr>
            <p:cNvGrpSpPr/>
            <p:nvPr/>
          </p:nvGrpSpPr>
          <p:grpSpPr>
            <a:xfrm rot="10800000" flipH="1" flipV="1">
              <a:off x="6027309" y="4162204"/>
              <a:ext cx="465546" cy="499221"/>
              <a:chOff x="1047925" y="583137"/>
              <a:chExt cx="1686480" cy="2811360"/>
            </a:xfrm>
          </p:grpSpPr>
          <p:cxnSp>
            <p:nvCxnSpPr>
              <p:cNvPr id="54" name="Straight Connector 53">
                <a:extLst>
                  <a:ext uri="{FF2B5EF4-FFF2-40B4-BE49-F238E27FC236}">
                    <a16:creationId xmlns:a16="http://schemas.microsoft.com/office/drawing/2014/main" id="{B26E9C9D-9AC9-4D25-9B27-5B5C34AD5FF0}"/>
                  </a:ext>
                </a:extLst>
              </p:cNvPr>
              <p:cNvCxnSpPr>
                <a:cxnSpLocks/>
              </p:cNvCxnSpPr>
              <p:nvPr/>
            </p:nvCxnSpPr>
            <p:spPr>
              <a:xfrm rot="5400000" flipV="1">
                <a:off x="2164132" y="299826"/>
                <a:ext cx="3" cy="566754"/>
              </a:xfrm>
              <a:prstGeom prst="line">
                <a:avLst/>
              </a:prstGeom>
              <a:ln w="57150">
                <a:solidFill>
                  <a:schemeClr val="accent1"/>
                </a:solidFill>
                <a:headEnd type="none" w="med" len="med"/>
                <a:tailEnd type="arrow" w="med" len="sm"/>
              </a:ln>
            </p:spPr>
            <p:style>
              <a:lnRef idx="1">
                <a:schemeClr val="accent1"/>
              </a:lnRef>
              <a:fillRef idx="0">
                <a:schemeClr val="accent1"/>
              </a:fillRef>
              <a:effectRef idx="0">
                <a:schemeClr val="accent1"/>
              </a:effectRef>
              <a:fontRef idx="minor">
                <a:schemeClr val="tx1"/>
              </a:fontRef>
            </p:style>
          </p:cxnSp>
          <p:sp>
            <p:nvSpPr>
              <p:cNvPr id="55" name="Arc 54">
                <a:extLst>
                  <a:ext uri="{FF2B5EF4-FFF2-40B4-BE49-F238E27FC236}">
                    <a16:creationId xmlns:a16="http://schemas.microsoft.com/office/drawing/2014/main" id="{1CA75050-E88D-4061-9DAD-6CE75A9AFA5C}"/>
                  </a:ext>
                </a:extLst>
              </p:cNvPr>
              <p:cNvSpPr/>
              <p:nvPr/>
            </p:nvSpPr>
            <p:spPr>
              <a:xfrm flipH="1">
                <a:off x="1047932" y="583137"/>
                <a:ext cx="1686473" cy="1683734"/>
              </a:xfrm>
              <a:prstGeom prst="arc">
                <a:avLst>
                  <a:gd name="adj1" fmla="val 16240276"/>
                  <a:gd name="adj2" fmla="val 181419"/>
                </a:avLst>
              </a:prstGeom>
              <a:ln w="57150">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gradFill>
                    <a:gsLst>
                      <a:gs pos="83000">
                        <a:schemeClr val="tx1"/>
                      </a:gs>
                      <a:gs pos="100000">
                        <a:schemeClr val="tx1"/>
                      </a:gs>
                    </a:gsLst>
                    <a:lin ang="5400000" scaled="1"/>
                  </a:gradFill>
                  <a:effectLst/>
                  <a:uLnTx/>
                  <a:uFillTx/>
                  <a:ea typeface="+mn-ea"/>
                  <a:cs typeface="+mn-cs"/>
                </a:endParaRPr>
              </a:p>
            </p:txBody>
          </p:sp>
          <p:sp>
            <p:nvSpPr>
              <p:cNvPr id="56" name="Arc 55">
                <a:extLst>
                  <a:ext uri="{FF2B5EF4-FFF2-40B4-BE49-F238E27FC236}">
                    <a16:creationId xmlns:a16="http://schemas.microsoft.com/office/drawing/2014/main" id="{D7AD1E1A-7EB1-4C62-A47A-CCF6E1C9D5DE}"/>
                  </a:ext>
                </a:extLst>
              </p:cNvPr>
              <p:cNvSpPr/>
              <p:nvPr/>
            </p:nvSpPr>
            <p:spPr>
              <a:xfrm flipH="1" flipV="1">
                <a:off x="1047925" y="1710703"/>
                <a:ext cx="1686473" cy="1683736"/>
              </a:xfrm>
              <a:prstGeom prst="arc">
                <a:avLst>
                  <a:gd name="adj1" fmla="val 16240276"/>
                  <a:gd name="adj2" fmla="val 2"/>
                </a:avLst>
              </a:prstGeom>
              <a:ln w="57150">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gradFill>
                    <a:gsLst>
                      <a:gs pos="83000">
                        <a:schemeClr val="tx1"/>
                      </a:gs>
                      <a:gs pos="100000">
                        <a:schemeClr val="tx1"/>
                      </a:gs>
                    </a:gsLst>
                    <a:lin ang="5400000" scaled="1"/>
                  </a:gradFill>
                  <a:effectLst/>
                  <a:uLnTx/>
                  <a:uFillTx/>
                  <a:ea typeface="+mn-ea"/>
                  <a:cs typeface="+mn-cs"/>
                </a:endParaRPr>
              </a:p>
            </p:txBody>
          </p:sp>
          <p:cxnSp>
            <p:nvCxnSpPr>
              <p:cNvPr id="57" name="Straight Connector 56">
                <a:extLst>
                  <a:ext uri="{FF2B5EF4-FFF2-40B4-BE49-F238E27FC236}">
                    <a16:creationId xmlns:a16="http://schemas.microsoft.com/office/drawing/2014/main" id="{5822231E-D28C-49FA-8DD3-77C0EB625CC6}"/>
                  </a:ext>
                </a:extLst>
              </p:cNvPr>
              <p:cNvCxnSpPr>
                <a:cxnSpLocks/>
              </p:cNvCxnSpPr>
              <p:nvPr/>
            </p:nvCxnSpPr>
            <p:spPr>
              <a:xfrm rot="5400000" flipV="1">
                <a:off x="2164131" y="3111114"/>
                <a:ext cx="3" cy="566764"/>
              </a:xfrm>
              <a:prstGeom prst="line">
                <a:avLst/>
              </a:prstGeom>
              <a:ln w="57150">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grpSp>
        <p:nvGrpSpPr>
          <p:cNvPr id="60" name="Group 59">
            <a:extLst>
              <a:ext uri="{FF2B5EF4-FFF2-40B4-BE49-F238E27FC236}">
                <a16:creationId xmlns:a16="http://schemas.microsoft.com/office/drawing/2014/main" id="{E999FCBD-16E9-456E-BD75-BECD963CB655}"/>
              </a:ext>
            </a:extLst>
          </p:cNvPr>
          <p:cNvGrpSpPr/>
          <p:nvPr/>
        </p:nvGrpSpPr>
        <p:grpSpPr>
          <a:xfrm rot="16200000" flipV="1">
            <a:off x="7834001" y="5822439"/>
            <a:ext cx="513802" cy="911881"/>
            <a:chOff x="6027309" y="4162204"/>
            <a:chExt cx="465546" cy="499221"/>
          </a:xfrm>
        </p:grpSpPr>
        <p:cxnSp>
          <p:nvCxnSpPr>
            <p:cNvPr id="61" name="Straight Connector 60">
              <a:extLst>
                <a:ext uri="{FF2B5EF4-FFF2-40B4-BE49-F238E27FC236}">
                  <a16:creationId xmlns:a16="http://schemas.microsoft.com/office/drawing/2014/main" id="{F41B8EEA-5462-4A1A-B00A-117EAC96A718}"/>
                </a:ext>
              </a:extLst>
            </p:cNvPr>
            <p:cNvCxnSpPr>
              <a:cxnSpLocks/>
              <a:stCxn id="65" idx="2"/>
            </p:cNvCxnSpPr>
            <p:nvPr/>
          </p:nvCxnSpPr>
          <p:spPr>
            <a:xfrm rot="16200000">
              <a:off x="5928423" y="4412741"/>
              <a:ext cx="198067" cy="295"/>
            </a:xfrm>
            <a:prstGeom prst="line">
              <a:avLst/>
            </a:prstGeom>
            <a:ln w="57150">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62" name="Group 61">
              <a:extLst>
                <a:ext uri="{FF2B5EF4-FFF2-40B4-BE49-F238E27FC236}">
                  <a16:creationId xmlns:a16="http://schemas.microsoft.com/office/drawing/2014/main" id="{6035B724-8A8E-4621-B55E-88DDF2044C7A}"/>
                </a:ext>
              </a:extLst>
            </p:cNvPr>
            <p:cNvGrpSpPr/>
            <p:nvPr/>
          </p:nvGrpSpPr>
          <p:grpSpPr>
            <a:xfrm rot="10800000" flipH="1" flipV="1">
              <a:off x="6027309" y="4162204"/>
              <a:ext cx="465546" cy="499221"/>
              <a:chOff x="1047925" y="583137"/>
              <a:chExt cx="1686480" cy="2811360"/>
            </a:xfrm>
          </p:grpSpPr>
          <p:cxnSp>
            <p:nvCxnSpPr>
              <p:cNvPr id="63" name="Straight Connector 62">
                <a:extLst>
                  <a:ext uri="{FF2B5EF4-FFF2-40B4-BE49-F238E27FC236}">
                    <a16:creationId xmlns:a16="http://schemas.microsoft.com/office/drawing/2014/main" id="{988A0DE0-8888-4C51-B336-00FCA016794A}"/>
                  </a:ext>
                </a:extLst>
              </p:cNvPr>
              <p:cNvCxnSpPr>
                <a:cxnSpLocks/>
              </p:cNvCxnSpPr>
              <p:nvPr/>
            </p:nvCxnSpPr>
            <p:spPr>
              <a:xfrm rot="5400000" flipV="1">
                <a:off x="2164132" y="299826"/>
                <a:ext cx="3" cy="566754"/>
              </a:xfrm>
              <a:prstGeom prst="line">
                <a:avLst/>
              </a:prstGeom>
              <a:ln w="57150">
                <a:solidFill>
                  <a:schemeClr val="accent1"/>
                </a:solidFill>
                <a:headEnd type="none" w="med" len="med"/>
                <a:tailEnd type="arrow" w="med" len="sm"/>
              </a:ln>
            </p:spPr>
            <p:style>
              <a:lnRef idx="1">
                <a:schemeClr val="accent1"/>
              </a:lnRef>
              <a:fillRef idx="0">
                <a:schemeClr val="accent1"/>
              </a:fillRef>
              <a:effectRef idx="0">
                <a:schemeClr val="accent1"/>
              </a:effectRef>
              <a:fontRef idx="minor">
                <a:schemeClr val="tx1"/>
              </a:fontRef>
            </p:style>
          </p:cxnSp>
          <p:sp>
            <p:nvSpPr>
              <p:cNvPr id="64" name="Arc 63">
                <a:extLst>
                  <a:ext uri="{FF2B5EF4-FFF2-40B4-BE49-F238E27FC236}">
                    <a16:creationId xmlns:a16="http://schemas.microsoft.com/office/drawing/2014/main" id="{D8C14BAB-8D71-4CEA-A82B-8F8577D08461}"/>
                  </a:ext>
                </a:extLst>
              </p:cNvPr>
              <p:cNvSpPr/>
              <p:nvPr/>
            </p:nvSpPr>
            <p:spPr>
              <a:xfrm flipH="1">
                <a:off x="1047932" y="583137"/>
                <a:ext cx="1686473" cy="1683734"/>
              </a:xfrm>
              <a:prstGeom prst="arc">
                <a:avLst>
                  <a:gd name="adj1" fmla="val 16240276"/>
                  <a:gd name="adj2" fmla="val 181419"/>
                </a:avLst>
              </a:prstGeom>
              <a:ln w="57150">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gradFill>
                    <a:gsLst>
                      <a:gs pos="83000">
                        <a:schemeClr val="tx1"/>
                      </a:gs>
                      <a:gs pos="100000">
                        <a:schemeClr val="tx1"/>
                      </a:gs>
                    </a:gsLst>
                    <a:lin ang="5400000" scaled="1"/>
                  </a:gradFill>
                  <a:effectLst/>
                  <a:uLnTx/>
                  <a:uFillTx/>
                  <a:ea typeface="+mn-ea"/>
                  <a:cs typeface="+mn-cs"/>
                </a:endParaRPr>
              </a:p>
            </p:txBody>
          </p:sp>
          <p:sp>
            <p:nvSpPr>
              <p:cNvPr id="65" name="Arc 64">
                <a:extLst>
                  <a:ext uri="{FF2B5EF4-FFF2-40B4-BE49-F238E27FC236}">
                    <a16:creationId xmlns:a16="http://schemas.microsoft.com/office/drawing/2014/main" id="{498F00B8-09E5-4A61-AA84-4CB662BE732F}"/>
                  </a:ext>
                </a:extLst>
              </p:cNvPr>
              <p:cNvSpPr/>
              <p:nvPr/>
            </p:nvSpPr>
            <p:spPr>
              <a:xfrm flipH="1" flipV="1">
                <a:off x="1047925" y="1710703"/>
                <a:ext cx="1686473" cy="1683736"/>
              </a:xfrm>
              <a:prstGeom prst="arc">
                <a:avLst>
                  <a:gd name="adj1" fmla="val 16240276"/>
                  <a:gd name="adj2" fmla="val 2"/>
                </a:avLst>
              </a:prstGeom>
              <a:ln w="57150">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gradFill>
                    <a:gsLst>
                      <a:gs pos="83000">
                        <a:schemeClr val="tx1"/>
                      </a:gs>
                      <a:gs pos="100000">
                        <a:schemeClr val="tx1"/>
                      </a:gs>
                    </a:gsLst>
                    <a:lin ang="5400000" scaled="1"/>
                  </a:gradFill>
                  <a:effectLst/>
                  <a:uLnTx/>
                  <a:uFillTx/>
                  <a:ea typeface="+mn-ea"/>
                  <a:cs typeface="+mn-cs"/>
                </a:endParaRPr>
              </a:p>
            </p:txBody>
          </p:sp>
          <p:cxnSp>
            <p:nvCxnSpPr>
              <p:cNvPr id="66" name="Straight Connector 65">
                <a:extLst>
                  <a:ext uri="{FF2B5EF4-FFF2-40B4-BE49-F238E27FC236}">
                    <a16:creationId xmlns:a16="http://schemas.microsoft.com/office/drawing/2014/main" id="{141C726B-4FB6-420C-9C76-743E2F63F603}"/>
                  </a:ext>
                </a:extLst>
              </p:cNvPr>
              <p:cNvCxnSpPr>
                <a:cxnSpLocks/>
              </p:cNvCxnSpPr>
              <p:nvPr/>
            </p:nvCxnSpPr>
            <p:spPr>
              <a:xfrm rot="5400000" flipV="1">
                <a:off x="2164131" y="3111114"/>
                <a:ext cx="3" cy="566764"/>
              </a:xfrm>
              <a:prstGeom prst="line">
                <a:avLst/>
              </a:prstGeom>
              <a:ln w="57150">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grpSp>
        <p:nvGrpSpPr>
          <p:cNvPr id="67" name="Group 66">
            <a:extLst>
              <a:ext uri="{FF2B5EF4-FFF2-40B4-BE49-F238E27FC236}">
                <a16:creationId xmlns:a16="http://schemas.microsoft.com/office/drawing/2014/main" id="{A6C74A3C-00A3-4E62-99CA-DCF05CC2F7AA}"/>
              </a:ext>
            </a:extLst>
          </p:cNvPr>
          <p:cNvGrpSpPr/>
          <p:nvPr/>
        </p:nvGrpSpPr>
        <p:grpSpPr>
          <a:xfrm rot="16200000" flipV="1">
            <a:off x="3952701" y="5822438"/>
            <a:ext cx="513802" cy="911881"/>
            <a:chOff x="6027309" y="4162204"/>
            <a:chExt cx="465546" cy="499221"/>
          </a:xfrm>
        </p:grpSpPr>
        <p:cxnSp>
          <p:nvCxnSpPr>
            <p:cNvPr id="68" name="Straight Connector 67">
              <a:extLst>
                <a:ext uri="{FF2B5EF4-FFF2-40B4-BE49-F238E27FC236}">
                  <a16:creationId xmlns:a16="http://schemas.microsoft.com/office/drawing/2014/main" id="{EF855DB4-D84C-4BCA-9382-6E5587964C62}"/>
                </a:ext>
              </a:extLst>
            </p:cNvPr>
            <p:cNvCxnSpPr>
              <a:cxnSpLocks/>
            </p:cNvCxnSpPr>
            <p:nvPr/>
          </p:nvCxnSpPr>
          <p:spPr>
            <a:xfrm rot="16200000">
              <a:off x="5927657" y="4413507"/>
              <a:ext cx="199599" cy="294"/>
            </a:xfrm>
            <a:prstGeom prst="line">
              <a:avLst/>
            </a:prstGeom>
            <a:ln w="57150">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69" name="Group 68">
              <a:extLst>
                <a:ext uri="{FF2B5EF4-FFF2-40B4-BE49-F238E27FC236}">
                  <a16:creationId xmlns:a16="http://schemas.microsoft.com/office/drawing/2014/main" id="{E0BF759F-FDC3-4990-BEC4-00B89F94DE1F}"/>
                </a:ext>
              </a:extLst>
            </p:cNvPr>
            <p:cNvGrpSpPr/>
            <p:nvPr/>
          </p:nvGrpSpPr>
          <p:grpSpPr>
            <a:xfrm rot="10800000" flipH="1" flipV="1">
              <a:off x="6027309" y="4162204"/>
              <a:ext cx="465546" cy="499221"/>
              <a:chOff x="1047925" y="583137"/>
              <a:chExt cx="1686480" cy="2811356"/>
            </a:xfrm>
          </p:grpSpPr>
          <p:cxnSp>
            <p:nvCxnSpPr>
              <p:cNvPr id="70" name="Straight Connector 69">
                <a:extLst>
                  <a:ext uri="{FF2B5EF4-FFF2-40B4-BE49-F238E27FC236}">
                    <a16:creationId xmlns:a16="http://schemas.microsoft.com/office/drawing/2014/main" id="{1D54E03B-23E1-41B4-BBF6-E3DD6EC49668}"/>
                  </a:ext>
                </a:extLst>
              </p:cNvPr>
              <p:cNvCxnSpPr>
                <a:cxnSpLocks/>
                <a:stCxn id="71" idx="0"/>
              </p:cNvCxnSpPr>
              <p:nvPr/>
            </p:nvCxnSpPr>
            <p:spPr>
              <a:xfrm rot="5400000" flipH="1" flipV="1">
                <a:off x="2164085" y="299782"/>
                <a:ext cx="0" cy="566836"/>
              </a:xfrm>
              <a:prstGeom prst="line">
                <a:avLst/>
              </a:prstGeom>
              <a:ln w="57150">
                <a:solidFill>
                  <a:schemeClr val="accent1"/>
                </a:solidFill>
                <a:headEnd type="none" w="med" len="med"/>
                <a:tailEnd type="arrow" w="med" len="sm"/>
              </a:ln>
            </p:spPr>
            <p:style>
              <a:lnRef idx="1">
                <a:schemeClr val="accent1"/>
              </a:lnRef>
              <a:fillRef idx="0">
                <a:schemeClr val="accent1"/>
              </a:fillRef>
              <a:effectRef idx="0">
                <a:schemeClr val="accent1"/>
              </a:effectRef>
              <a:fontRef idx="minor">
                <a:schemeClr val="tx1"/>
              </a:fontRef>
            </p:style>
          </p:cxnSp>
          <p:sp>
            <p:nvSpPr>
              <p:cNvPr id="71" name="Arc 70">
                <a:extLst>
                  <a:ext uri="{FF2B5EF4-FFF2-40B4-BE49-F238E27FC236}">
                    <a16:creationId xmlns:a16="http://schemas.microsoft.com/office/drawing/2014/main" id="{3D47B0E5-964C-4982-8F43-8BFDD9C0A4D2}"/>
                  </a:ext>
                </a:extLst>
              </p:cNvPr>
              <p:cNvSpPr/>
              <p:nvPr/>
            </p:nvSpPr>
            <p:spPr>
              <a:xfrm flipH="1">
                <a:off x="1047932" y="583137"/>
                <a:ext cx="1686473" cy="1683734"/>
              </a:xfrm>
              <a:prstGeom prst="arc">
                <a:avLst>
                  <a:gd name="adj1" fmla="val 16240276"/>
                  <a:gd name="adj2" fmla="val 181419"/>
                </a:avLst>
              </a:prstGeom>
              <a:ln w="57150">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gradFill>
                    <a:gsLst>
                      <a:gs pos="83000">
                        <a:schemeClr val="tx1"/>
                      </a:gs>
                      <a:gs pos="100000">
                        <a:schemeClr val="tx1"/>
                      </a:gs>
                    </a:gsLst>
                    <a:lin ang="5400000" scaled="1"/>
                  </a:gradFill>
                  <a:effectLst/>
                  <a:uLnTx/>
                  <a:uFillTx/>
                  <a:ea typeface="+mn-ea"/>
                  <a:cs typeface="+mn-cs"/>
                </a:endParaRPr>
              </a:p>
            </p:txBody>
          </p:sp>
          <p:sp>
            <p:nvSpPr>
              <p:cNvPr id="72" name="Arc 71">
                <a:extLst>
                  <a:ext uri="{FF2B5EF4-FFF2-40B4-BE49-F238E27FC236}">
                    <a16:creationId xmlns:a16="http://schemas.microsoft.com/office/drawing/2014/main" id="{4BE04FFA-E9B5-4973-BF96-C06D47C50E73}"/>
                  </a:ext>
                </a:extLst>
              </p:cNvPr>
              <p:cNvSpPr/>
              <p:nvPr/>
            </p:nvSpPr>
            <p:spPr>
              <a:xfrm flipH="1" flipV="1">
                <a:off x="1047925" y="1710703"/>
                <a:ext cx="1686473" cy="1683736"/>
              </a:xfrm>
              <a:prstGeom prst="arc">
                <a:avLst>
                  <a:gd name="adj1" fmla="val 16240276"/>
                  <a:gd name="adj2" fmla="val 2"/>
                </a:avLst>
              </a:prstGeom>
              <a:ln w="57150">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gradFill>
                    <a:gsLst>
                      <a:gs pos="83000">
                        <a:schemeClr val="tx1"/>
                      </a:gs>
                      <a:gs pos="100000">
                        <a:schemeClr val="tx1"/>
                      </a:gs>
                    </a:gsLst>
                    <a:lin ang="5400000" scaled="1"/>
                  </a:gradFill>
                  <a:effectLst/>
                  <a:uLnTx/>
                  <a:uFillTx/>
                  <a:ea typeface="+mn-ea"/>
                  <a:cs typeface="+mn-cs"/>
                </a:endParaRPr>
              </a:p>
            </p:txBody>
          </p:sp>
          <p:cxnSp>
            <p:nvCxnSpPr>
              <p:cNvPr id="73" name="Straight Connector 72">
                <a:extLst>
                  <a:ext uri="{FF2B5EF4-FFF2-40B4-BE49-F238E27FC236}">
                    <a16:creationId xmlns:a16="http://schemas.microsoft.com/office/drawing/2014/main" id="{0C45AF50-D0DA-460A-A542-491F40E3C242}"/>
                  </a:ext>
                </a:extLst>
              </p:cNvPr>
              <p:cNvCxnSpPr>
                <a:cxnSpLocks/>
                <a:stCxn id="72" idx="0"/>
              </p:cNvCxnSpPr>
              <p:nvPr/>
            </p:nvCxnSpPr>
            <p:spPr>
              <a:xfrm rot="5400000" flipV="1">
                <a:off x="2164028" y="3111005"/>
                <a:ext cx="120" cy="566856"/>
              </a:xfrm>
              <a:prstGeom prst="line">
                <a:avLst/>
              </a:prstGeom>
              <a:ln w="57150">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7199650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22"/>
                                        </p:tgtEl>
                                        <p:attrNameLst>
                                          <p:attrName>style.visibility</p:attrName>
                                        </p:attrNameLst>
                                      </p:cBhvr>
                                      <p:to>
                                        <p:strVal val="visible"/>
                                      </p:to>
                                    </p:set>
                                    <p:animEffect transition="in" filter="fade">
                                      <p:cBhvr>
                                        <p:cTn id="14" dur="500"/>
                                        <p:tgtEl>
                                          <p:spTgt spid="22"/>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500"/>
                                        <p:tgtEl>
                                          <p:spTgt spid="20"/>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1"/>
                                        </p:tgtEl>
                                        <p:attrNameLst>
                                          <p:attrName>style.visibility</p:attrName>
                                        </p:attrNameLst>
                                      </p:cBhvr>
                                      <p:to>
                                        <p:strVal val="visible"/>
                                      </p:to>
                                    </p:set>
                                    <p:animEffect transition="in" filter="fade">
                                      <p:cBhvr>
                                        <p:cTn id="20" dur="500"/>
                                        <p:tgtEl>
                                          <p:spTgt spid="21"/>
                                        </p:tgtEl>
                                      </p:cBhvr>
                                    </p:animEffect>
                                  </p:childTnLst>
                                </p:cTn>
                              </p:par>
                            </p:childTnLst>
                          </p:cTn>
                        </p:par>
                        <p:par>
                          <p:cTn id="21" fill="hold">
                            <p:stCondLst>
                              <p:cond delay="1000"/>
                            </p:stCondLst>
                            <p:childTnLst>
                              <p:par>
                                <p:cTn id="22" presetID="22" presetClass="entr" presetSubtype="4" fill="hold" nodeType="afterEffect">
                                  <p:stCondLst>
                                    <p:cond delay="0"/>
                                  </p:stCondLst>
                                  <p:childTnLst>
                                    <p:set>
                                      <p:cBhvr>
                                        <p:cTn id="23" dur="1" fill="hold">
                                          <p:stCondLst>
                                            <p:cond delay="0"/>
                                          </p:stCondLst>
                                        </p:cTn>
                                        <p:tgtEl>
                                          <p:spTgt spid="37"/>
                                        </p:tgtEl>
                                        <p:attrNameLst>
                                          <p:attrName>style.visibility</p:attrName>
                                        </p:attrNameLst>
                                      </p:cBhvr>
                                      <p:to>
                                        <p:strVal val="visible"/>
                                      </p:to>
                                    </p:set>
                                    <p:animEffect transition="in" filter="wipe(down)">
                                      <p:cBhvr>
                                        <p:cTn id="24" dur="500"/>
                                        <p:tgtEl>
                                          <p:spTgt spid="37"/>
                                        </p:tgtEl>
                                      </p:cBhvr>
                                    </p:animEffect>
                                  </p:childTnLst>
                                </p:cTn>
                              </p:par>
                            </p:childTnLst>
                          </p:cTn>
                        </p:par>
                        <p:par>
                          <p:cTn id="25" fill="hold">
                            <p:stCondLst>
                              <p:cond delay="1500"/>
                            </p:stCondLst>
                            <p:childTnLst>
                              <p:par>
                                <p:cTn id="26" presetID="22" presetClass="entr" presetSubtype="4" fill="hold" nodeType="afterEffect">
                                  <p:stCondLst>
                                    <p:cond delay="0"/>
                                  </p:stCondLst>
                                  <p:childTnLst>
                                    <p:set>
                                      <p:cBhvr>
                                        <p:cTn id="27" dur="1" fill="hold">
                                          <p:stCondLst>
                                            <p:cond delay="0"/>
                                          </p:stCondLst>
                                        </p:cTn>
                                        <p:tgtEl>
                                          <p:spTgt spid="51"/>
                                        </p:tgtEl>
                                        <p:attrNameLst>
                                          <p:attrName>style.visibility</p:attrName>
                                        </p:attrNameLst>
                                      </p:cBhvr>
                                      <p:to>
                                        <p:strVal val="visible"/>
                                      </p:to>
                                    </p:set>
                                    <p:animEffect transition="in" filter="wipe(down)">
                                      <p:cBhvr>
                                        <p:cTn id="28" dur="500"/>
                                        <p:tgtEl>
                                          <p:spTgt spid="51"/>
                                        </p:tgtEl>
                                      </p:cBhvr>
                                    </p:animEffect>
                                  </p:childTnLst>
                                </p:cTn>
                              </p:par>
                            </p:childTnLst>
                          </p:cTn>
                        </p:par>
                        <p:par>
                          <p:cTn id="29" fill="hold">
                            <p:stCondLst>
                              <p:cond delay="2000"/>
                            </p:stCondLst>
                            <p:childTnLst>
                              <p:par>
                                <p:cTn id="30" presetID="22" presetClass="entr" presetSubtype="4" fill="hold" nodeType="afterEffect">
                                  <p:stCondLst>
                                    <p:cond delay="0"/>
                                  </p:stCondLst>
                                  <p:childTnLst>
                                    <p:set>
                                      <p:cBhvr>
                                        <p:cTn id="31" dur="1" fill="hold">
                                          <p:stCondLst>
                                            <p:cond delay="0"/>
                                          </p:stCondLst>
                                        </p:cTn>
                                        <p:tgtEl>
                                          <p:spTgt spid="60"/>
                                        </p:tgtEl>
                                        <p:attrNameLst>
                                          <p:attrName>style.visibility</p:attrName>
                                        </p:attrNameLst>
                                      </p:cBhvr>
                                      <p:to>
                                        <p:strVal val="visible"/>
                                      </p:to>
                                    </p:set>
                                    <p:animEffect transition="in" filter="wipe(down)">
                                      <p:cBhvr>
                                        <p:cTn id="32" dur="500"/>
                                        <p:tgtEl>
                                          <p:spTgt spid="60"/>
                                        </p:tgtEl>
                                      </p:cBhvr>
                                    </p:animEffect>
                                  </p:childTnLst>
                                </p:cTn>
                              </p:par>
                            </p:childTnLst>
                          </p:cTn>
                        </p:par>
                        <p:par>
                          <p:cTn id="33" fill="hold">
                            <p:stCondLst>
                              <p:cond delay="2500"/>
                            </p:stCondLst>
                            <p:childTnLst>
                              <p:par>
                                <p:cTn id="34" presetID="22" presetClass="entr" presetSubtype="4" fill="hold" nodeType="afterEffect">
                                  <p:stCondLst>
                                    <p:cond delay="0"/>
                                  </p:stCondLst>
                                  <p:childTnLst>
                                    <p:set>
                                      <p:cBhvr>
                                        <p:cTn id="35" dur="1" fill="hold">
                                          <p:stCondLst>
                                            <p:cond delay="0"/>
                                          </p:stCondLst>
                                        </p:cTn>
                                        <p:tgtEl>
                                          <p:spTgt spid="67"/>
                                        </p:tgtEl>
                                        <p:attrNameLst>
                                          <p:attrName>style.visibility</p:attrName>
                                        </p:attrNameLst>
                                      </p:cBhvr>
                                      <p:to>
                                        <p:strVal val="visible"/>
                                      </p:to>
                                    </p:set>
                                    <p:animEffect transition="in" filter="wipe(down)">
                                      <p:cBhvr>
                                        <p:cTn id="36" dur="5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1" grpId="0"/>
    </p:bldLst>
  </p:timing>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Box 35" hidden="1"/>
          <p:cNvSpPr txBox="1"/>
          <p:nvPr/>
        </p:nvSpPr>
        <p:spPr>
          <a:xfrm>
            <a:off x="1089870" y="1001318"/>
            <a:ext cx="1957282" cy="374634"/>
          </a:xfrm>
          <a:prstGeom prst="rect">
            <a:avLst/>
          </a:prstGeom>
          <a:noFill/>
        </p:spPr>
        <p:txBody>
          <a:bodyPr wrap="square" rtlCol="0">
            <a:spAutoFit/>
          </a:bodyPr>
          <a:lstStyle/>
          <a:p>
            <a:pPr marL="0" marR="0" lvl="0" indent="0" algn="ctr" defTabSz="913698"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FFFFFF"/>
                </a:solidFill>
                <a:effectLst/>
                <a:uLnTx/>
                <a:uFillTx/>
                <a:latin typeface="Segoe UI Light" charset="0"/>
                <a:ea typeface="Segoe UI Light" charset="0"/>
                <a:cs typeface="Segoe UI Light" charset="0"/>
              </a:rPr>
              <a:t>Office 365 ATP</a:t>
            </a:r>
          </a:p>
        </p:txBody>
      </p:sp>
      <p:sp>
        <p:nvSpPr>
          <p:cNvPr id="37" name="TextBox 36" hidden="1"/>
          <p:cNvSpPr txBox="1"/>
          <p:nvPr/>
        </p:nvSpPr>
        <p:spPr>
          <a:xfrm>
            <a:off x="10689003" y="1001318"/>
            <a:ext cx="1295515" cy="374634"/>
          </a:xfrm>
          <a:prstGeom prst="rect">
            <a:avLst/>
          </a:prstGeom>
          <a:noFill/>
        </p:spPr>
        <p:txBody>
          <a:bodyPr wrap="square" rtlCol="0">
            <a:spAutoFit/>
          </a:bodyPr>
          <a:lstStyle/>
          <a:p>
            <a:pPr marL="0" marR="0" lvl="0" indent="0" algn="ctr" defTabSz="913698"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FFFFFF"/>
                </a:solidFill>
                <a:effectLst/>
                <a:uLnTx/>
                <a:uFillTx/>
                <a:latin typeface="Segoe UI Light" charset="0"/>
                <a:ea typeface="Segoe UI Light" charset="0"/>
                <a:cs typeface="Segoe UI Light" charset="0"/>
              </a:rPr>
              <a:t>ATA</a:t>
            </a:r>
          </a:p>
        </p:txBody>
      </p:sp>
      <p:sp>
        <p:nvSpPr>
          <p:cNvPr id="38" name="TextBox 37" hidden="1"/>
          <p:cNvSpPr txBox="1"/>
          <p:nvPr/>
        </p:nvSpPr>
        <p:spPr>
          <a:xfrm>
            <a:off x="5829486" y="1001318"/>
            <a:ext cx="2070387" cy="374634"/>
          </a:xfrm>
          <a:prstGeom prst="rect">
            <a:avLst/>
          </a:prstGeom>
          <a:noFill/>
        </p:spPr>
        <p:txBody>
          <a:bodyPr wrap="square" rtlCol="0">
            <a:spAutoFit/>
          </a:bodyPr>
          <a:lstStyle/>
          <a:p>
            <a:pPr marL="0" marR="0" lvl="0" indent="0" algn="ctr" defTabSz="913698"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FFFFFF"/>
                </a:solidFill>
                <a:effectLst/>
                <a:uLnTx/>
                <a:uFillTx/>
                <a:latin typeface="Segoe UI Light" charset="0"/>
                <a:ea typeface="Segoe UI Light" charset="0"/>
                <a:cs typeface="Segoe UI Light" charset="0"/>
              </a:rPr>
              <a:t>Windows ATP</a:t>
            </a:r>
          </a:p>
        </p:txBody>
      </p:sp>
      <p:cxnSp>
        <p:nvCxnSpPr>
          <p:cNvPr id="39" name="Straight Connector 38" hidden="1"/>
          <p:cNvCxnSpPr/>
          <p:nvPr/>
        </p:nvCxnSpPr>
        <p:spPr>
          <a:xfrm flipV="1">
            <a:off x="3077615" y="1168137"/>
            <a:ext cx="2878366" cy="17743"/>
          </a:xfrm>
          <a:prstGeom prst="line">
            <a:avLst/>
          </a:prstGeom>
          <a:ln cap="flat">
            <a:solidFill>
              <a:schemeClr val="bg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40" name="Straight Connector 39" hidden="1"/>
          <p:cNvCxnSpPr/>
          <p:nvPr/>
        </p:nvCxnSpPr>
        <p:spPr>
          <a:xfrm flipV="1">
            <a:off x="7839951" y="1168137"/>
            <a:ext cx="2878366" cy="17743"/>
          </a:xfrm>
          <a:prstGeom prst="line">
            <a:avLst/>
          </a:prstGeom>
          <a:ln>
            <a:solidFill>
              <a:schemeClr val="bg1"/>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41" name="TextBox 40" hidden="1"/>
          <p:cNvSpPr txBox="1"/>
          <p:nvPr/>
        </p:nvSpPr>
        <p:spPr>
          <a:xfrm>
            <a:off x="1089870" y="1348112"/>
            <a:ext cx="1957282" cy="280559"/>
          </a:xfrm>
          <a:prstGeom prst="rect">
            <a:avLst/>
          </a:prstGeom>
          <a:noFill/>
        </p:spPr>
        <p:txBody>
          <a:bodyPr wrap="square" rtlCol="0">
            <a:spAutoFit/>
          </a:bodyPr>
          <a:lstStyle/>
          <a:p>
            <a:pPr marL="0" marR="0" lvl="0" indent="0" algn="ctr" defTabSz="913698"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Light" charset="0"/>
                <a:ea typeface="Segoe UI Light" charset="0"/>
                <a:cs typeface="Segoe UI Light" charset="0"/>
              </a:rPr>
              <a:t>Email</a:t>
            </a:r>
          </a:p>
        </p:txBody>
      </p:sp>
      <p:sp>
        <p:nvSpPr>
          <p:cNvPr id="42" name="TextBox 41" hidden="1"/>
          <p:cNvSpPr txBox="1"/>
          <p:nvPr/>
        </p:nvSpPr>
        <p:spPr>
          <a:xfrm>
            <a:off x="10689003" y="1348112"/>
            <a:ext cx="1295515" cy="280559"/>
          </a:xfrm>
          <a:prstGeom prst="rect">
            <a:avLst/>
          </a:prstGeom>
          <a:noFill/>
        </p:spPr>
        <p:txBody>
          <a:bodyPr wrap="square" rtlCol="0">
            <a:spAutoFit/>
          </a:bodyPr>
          <a:lstStyle/>
          <a:p>
            <a:pPr marL="0" marR="0" lvl="0" indent="0" algn="ctr" defTabSz="913698"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Light" charset="0"/>
                <a:ea typeface="Segoe UI Light" charset="0"/>
                <a:cs typeface="Segoe UI Light" charset="0"/>
              </a:rPr>
              <a:t>User</a:t>
            </a:r>
          </a:p>
        </p:txBody>
      </p:sp>
      <p:sp>
        <p:nvSpPr>
          <p:cNvPr id="43" name="TextBox 42" hidden="1"/>
          <p:cNvSpPr txBox="1"/>
          <p:nvPr/>
        </p:nvSpPr>
        <p:spPr>
          <a:xfrm>
            <a:off x="5829486" y="1348112"/>
            <a:ext cx="2070387" cy="280559"/>
          </a:xfrm>
          <a:prstGeom prst="rect">
            <a:avLst/>
          </a:prstGeom>
          <a:noFill/>
        </p:spPr>
        <p:txBody>
          <a:bodyPr wrap="square" rtlCol="0">
            <a:spAutoFit/>
          </a:bodyPr>
          <a:lstStyle/>
          <a:p>
            <a:pPr marL="0" marR="0" lvl="0" indent="0" algn="ctr" defTabSz="913698"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Light" charset="0"/>
                <a:ea typeface="Segoe UI Light" charset="0"/>
                <a:cs typeface="Segoe UI Light" charset="0"/>
              </a:rPr>
              <a:t>End Point</a:t>
            </a:r>
          </a:p>
        </p:txBody>
      </p:sp>
      <p:sp>
        <p:nvSpPr>
          <p:cNvPr id="163" name="Title 1">
            <a:extLst>
              <a:ext uri="{FF2B5EF4-FFF2-40B4-BE49-F238E27FC236}">
                <a16:creationId xmlns:a16="http://schemas.microsoft.com/office/drawing/2014/main" id="{1D893EE8-2EA1-43FB-9FD1-B03581E4C449}"/>
              </a:ext>
            </a:extLst>
          </p:cNvPr>
          <p:cNvSpPr txBox="1">
            <a:spLocks/>
          </p:cNvSpPr>
          <p:nvPr/>
        </p:nvSpPr>
        <p:spPr>
          <a:xfrm>
            <a:off x="586740" y="445693"/>
            <a:ext cx="11018520" cy="553998"/>
          </a:xfrm>
          <a:prstGeom prst="rect">
            <a:avLst/>
          </a:prstGeom>
        </p:spPr>
        <p:txBody>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en-US">
                <a:solidFill>
                  <a:schemeClr val="accent1"/>
                </a:solidFill>
              </a:rPr>
              <a:t>Threat detection</a:t>
            </a:r>
          </a:p>
          <a:p>
            <a:pPr algn="ctr"/>
            <a:r>
              <a:rPr lang="en-US" sz="2800"/>
              <a:t>integrated across Microsoft 365</a:t>
            </a:r>
          </a:p>
        </p:txBody>
      </p:sp>
      <p:sp>
        <p:nvSpPr>
          <p:cNvPr id="137" name="frame" hidden="1">
            <a:extLst>
              <a:ext uri="{FF2B5EF4-FFF2-40B4-BE49-F238E27FC236}">
                <a16:creationId xmlns:a16="http://schemas.microsoft.com/office/drawing/2014/main" id="{D4421136-D450-455A-A6A1-C7B4ADCB7266}"/>
              </a:ext>
            </a:extLst>
          </p:cNvPr>
          <p:cNvSpPr/>
          <p:nvPr/>
        </p:nvSpPr>
        <p:spPr bwMode="auto">
          <a:xfrm>
            <a:off x="0" y="0"/>
            <a:ext cx="12192000" cy="6858000"/>
          </a:xfrm>
          <a:custGeom>
            <a:avLst/>
            <a:gdLst>
              <a:gd name="connsiteX0" fmla="*/ 586740 w 12192000"/>
              <a:gd name="connsiteY0" fmla="*/ 585788 h 6858000"/>
              <a:gd name="connsiteX1" fmla="*/ 586740 w 12192000"/>
              <a:gd name="connsiteY1" fmla="*/ 6269038 h 6858000"/>
              <a:gd name="connsiteX2" fmla="*/ 11605260 w 12192000"/>
              <a:gd name="connsiteY2" fmla="*/ 6269038 h 6858000"/>
              <a:gd name="connsiteX3" fmla="*/ 11605260 w 12192000"/>
              <a:gd name="connsiteY3" fmla="*/ 585788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586740" y="585788"/>
                </a:moveTo>
                <a:lnTo>
                  <a:pt x="586740" y="6269038"/>
                </a:lnTo>
                <a:lnTo>
                  <a:pt x="11605260" y="6269038"/>
                </a:lnTo>
                <a:lnTo>
                  <a:pt x="11605260" y="585788"/>
                </a:lnTo>
                <a:close/>
                <a:moveTo>
                  <a:pt x="0" y="0"/>
                </a:moveTo>
                <a:lnTo>
                  <a:pt x="12192000" y="0"/>
                </a:lnTo>
                <a:lnTo>
                  <a:pt x="12192000" y="6858000"/>
                </a:lnTo>
                <a:lnTo>
                  <a:pt x="0" y="6858000"/>
                </a:lnTo>
                <a:close/>
              </a:path>
            </a:pathLst>
          </a:cu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6" name="Group 5">
            <a:extLst>
              <a:ext uri="{FF2B5EF4-FFF2-40B4-BE49-F238E27FC236}">
                <a16:creationId xmlns:a16="http://schemas.microsoft.com/office/drawing/2014/main" id="{C982E3E9-8792-464D-A873-EAD819100DF1}"/>
              </a:ext>
            </a:extLst>
          </p:cNvPr>
          <p:cNvGrpSpPr/>
          <p:nvPr/>
        </p:nvGrpSpPr>
        <p:grpSpPr>
          <a:xfrm>
            <a:off x="649223" y="2116227"/>
            <a:ext cx="11018520" cy="553998"/>
            <a:chOff x="649223" y="5710217"/>
            <a:chExt cx="11018520" cy="553998"/>
          </a:xfrm>
        </p:grpSpPr>
        <p:cxnSp>
          <p:nvCxnSpPr>
            <p:cNvPr id="5" name="Straight Connector 4">
              <a:extLst>
                <a:ext uri="{FF2B5EF4-FFF2-40B4-BE49-F238E27FC236}">
                  <a16:creationId xmlns:a16="http://schemas.microsoft.com/office/drawing/2014/main" id="{DC009B75-B290-4756-8F34-65AF216DD7BC}"/>
                </a:ext>
              </a:extLst>
            </p:cNvPr>
            <p:cNvCxnSpPr>
              <a:cxnSpLocks/>
            </p:cNvCxnSpPr>
            <p:nvPr/>
          </p:nvCxnSpPr>
          <p:spPr>
            <a:xfrm>
              <a:off x="649223" y="5887324"/>
              <a:ext cx="11018520" cy="0"/>
            </a:xfrm>
            <a:prstGeom prst="line">
              <a:avLst/>
            </a:prstGeom>
            <a:noFill/>
            <a:ln w="19050" cap="sq">
              <a:solidFill>
                <a:schemeClr val="accent1">
                  <a:alpha val="88000"/>
                </a:schemeClr>
              </a:solidFill>
              <a:prstDash val="solid"/>
              <a:miter lim="800000"/>
              <a:headEnd type="arrow" w="lg" len="med"/>
              <a:tailEnd type="arrow" w="lg" len="med"/>
            </a:ln>
            <a:effectLst/>
          </p:spPr>
          <p:style>
            <a:lnRef idx="1">
              <a:schemeClr val="accent2"/>
            </a:lnRef>
            <a:fillRef idx="3">
              <a:schemeClr val="accent2"/>
            </a:fillRef>
            <a:effectRef idx="2">
              <a:schemeClr val="accent2"/>
            </a:effectRef>
            <a:fontRef idx="minor">
              <a:schemeClr val="lt1"/>
            </a:fontRef>
          </p:style>
        </p:cxnSp>
        <p:sp>
          <p:nvSpPr>
            <p:cNvPr id="189" name="TextBox 188">
              <a:extLst>
                <a:ext uri="{FF2B5EF4-FFF2-40B4-BE49-F238E27FC236}">
                  <a16:creationId xmlns:a16="http://schemas.microsoft.com/office/drawing/2014/main" id="{1A55B51C-5BC7-4A66-85A2-258F0A1F06EA}"/>
                </a:ext>
              </a:extLst>
            </p:cNvPr>
            <p:cNvSpPr txBox="1"/>
            <p:nvPr/>
          </p:nvSpPr>
          <p:spPr>
            <a:xfrm>
              <a:off x="1045637" y="5710217"/>
              <a:ext cx="2286649" cy="553998"/>
            </a:xfrm>
            <a:prstGeom prst="rect">
              <a:avLst/>
            </a:prstGeom>
            <a:solidFill>
              <a:srgbClr val="E6E6E6"/>
            </a:solidFill>
          </p:spPr>
          <p:txBody>
            <a:bodyPr wrap="none" lIns="0" tIns="0" rIns="0" bIns="0" rtlCol="0">
              <a:noAutofit/>
            </a:bodyPr>
            <a:lstStyle/>
            <a:p>
              <a:pPr algn="ctr" defTabSz="838592">
                <a:defRPr/>
              </a:pPr>
              <a:r>
                <a:rPr lang="en-US" sz="2200" b="1" kern="0">
                  <a:latin typeface="Segoe UI Semibold" panose="020B0702040204020203" pitchFamily="34" charset="0"/>
                  <a:ea typeface="Segoe UI" charset="0"/>
                  <a:cs typeface="Segoe UI Semibold" panose="020B0702040204020203" pitchFamily="34" charset="0"/>
                </a:rPr>
                <a:t>Email protection</a:t>
              </a:r>
            </a:p>
            <a:p>
              <a:pPr algn="ctr" defTabSz="838592">
                <a:defRPr/>
              </a:pPr>
              <a:r>
                <a:rPr lang="en-US" sz="1600" kern="0" spc="40">
                  <a:solidFill>
                    <a:schemeClr val="accent1"/>
                  </a:solidFill>
                  <a:latin typeface="+mj-lt"/>
                  <a:cs typeface="Segoe UI" panose="020B0502040204020203" pitchFamily="34" charset="0"/>
                </a:rPr>
                <a:t>Office 365 ATP</a:t>
              </a:r>
            </a:p>
          </p:txBody>
        </p:sp>
        <p:sp>
          <p:nvSpPr>
            <p:cNvPr id="204" name="TextBox 203">
              <a:extLst>
                <a:ext uri="{FF2B5EF4-FFF2-40B4-BE49-F238E27FC236}">
                  <a16:creationId xmlns:a16="http://schemas.microsoft.com/office/drawing/2014/main" id="{8C2D18A2-788B-4E5B-89FC-E18068115277}"/>
                </a:ext>
              </a:extLst>
            </p:cNvPr>
            <p:cNvSpPr txBox="1"/>
            <p:nvPr/>
          </p:nvSpPr>
          <p:spPr>
            <a:xfrm>
              <a:off x="4373717" y="5710217"/>
              <a:ext cx="2820436" cy="553998"/>
            </a:xfrm>
            <a:prstGeom prst="rect">
              <a:avLst/>
            </a:prstGeom>
            <a:solidFill>
              <a:srgbClr val="E6E6E6"/>
            </a:solidFill>
          </p:spPr>
          <p:txBody>
            <a:bodyPr wrap="none" lIns="0" tIns="0" rIns="0" bIns="0" rtlCol="0">
              <a:noAutofit/>
            </a:bodyPr>
            <a:lstStyle/>
            <a:p>
              <a:pPr algn="ctr" defTabSz="838592">
                <a:defRPr/>
              </a:pPr>
              <a:r>
                <a:rPr lang="en-US" sz="2200" b="1" kern="0">
                  <a:latin typeface="Segoe UI Semibold" panose="020B0702040204020203" pitchFamily="34" charset="0"/>
                  <a:cs typeface="Segoe UI Semibold" panose="020B0702040204020203" pitchFamily="34" charset="0"/>
                </a:rPr>
                <a:t>Endpoint protection</a:t>
              </a:r>
            </a:p>
            <a:p>
              <a:pPr lvl="0" algn="ctr" defTabSz="838592">
                <a:defRPr/>
              </a:pPr>
              <a:r>
                <a:rPr lang="en-US" sz="1600" kern="0" spc="40">
                  <a:solidFill>
                    <a:schemeClr val="accent1"/>
                  </a:solidFill>
                  <a:latin typeface="+mj-lt"/>
                  <a:cs typeface="Segoe UI" panose="020B0502040204020203" pitchFamily="34" charset="0"/>
                </a:rPr>
                <a:t>Windows Defender ATP</a:t>
              </a:r>
            </a:p>
          </p:txBody>
        </p:sp>
        <p:sp>
          <p:nvSpPr>
            <p:cNvPr id="215" name="TextBox 214">
              <a:extLst>
                <a:ext uri="{FF2B5EF4-FFF2-40B4-BE49-F238E27FC236}">
                  <a16:creationId xmlns:a16="http://schemas.microsoft.com/office/drawing/2014/main" id="{CD65981B-325B-438A-8BE6-04A3DACCFC93}"/>
                </a:ext>
              </a:extLst>
            </p:cNvPr>
            <p:cNvSpPr txBox="1"/>
            <p:nvPr/>
          </p:nvSpPr>
          <p:spPr>
            <a:xfrm>
              <a:off x="8483173" y="5710217"/>
              <a:ext cx="2641566" cy="553998"/>
            </a:xfrm>
            <a:prstGeom prst="rect">
              <a:avLst/>
            </a:prstGeom>
            <a:solidFill>
              <a:srgbClr val="E6E6E6"/>
            </a:solidFill>
          </p:spPr>
          <p:txBody>
            <a:bodyPr wrap="none" lIns="0" tIns="0" rIns="0" bIns="0" rtlCol="0">
              <a:noAutofit/>
            </a:bodyPr>
            <a:lstStyle/>
            <a:p>
              <a:pPr algn="ctr" defTabSz="838592">
                <a:defRPr/>
              </a:pPr>
              <a:r>
                <a:rPr lang="en-US" sz="2200" b="1" kern="0">
                  <a:latin typeface="Segoe UI Semibold" panose="020B0702040204020203" pitchFamily="34" charset="0"/>
                  <a:cs typeface="Segoe UI Semibold" panose="020B0702040204020203" pitchFamily="34" charset="0"/>
                </a:rPr>
                <a:t>Identity protection</a:t>
              </a:r>
            </a:p>
            <a:p>
              <a:pPr algn="ctr" defTabSz="838592">
                <a:defRPr/>
              </a:pPr>
              <a:r>
                <a:rPr lang="en-US" sz="1600" kern="0" spc="40">
                  <a:solidFill>
                    <a:schemeClr val="accent1"/>
                  </a:solidFill>
                  <a:latin typeface="+mj-lt"/>
                  <a:cs typeface="Segoe UI" panose="020B0502040204020203" pitchFamily="34" charset="0"/>
                </a:rPr>
                <a:t>Azure ATP</a:t>
              </a:r>
            </a:p>
          </p:txBody>
        </p:sp>
      </p:grpSp>
      <p:grpSp>
        <p:nvGrpSpPr>
          <p:cNvPr id="95" name="Group 94">
            <a:extLst>
              <a:ext uri="{FF2B5EF4-FFF2-40B4-BE49-F238E27FC236}">
                <a16:creationId xmlns:a16="http://schemas.microsoft.com/office/drawing/2014/main" id="{0A98B5D8-26B1-4190-8DBC-ED14B70A3B07}"/>
              </a:ext>
            </a:extLst>
          </p:cNvPr>
          <p:cNvGrpSpPr/>
          <p:nvPr/>
        </p:nvGrpSpPr>
        <p:grpSpPr>
          <a:xfrm>
            <a:off x="4628225" y="2855283"/>
            <a:ext cx="6966845" cy="2800485"/>
            <a:chOff x="4628225" y="1740182"/>
            <a:chExt cx="6966845" cy="2800485"/>
          </a:xfrm>
        </p:grpSpPr>
        <p:sp>
          <p:nvSpPr>
            <p:cNvPr id="96" name="Rectangle: Rounded Corners 95">
              <a:extLst>
                <a:ext uri="{FF2B5EF4-FFF2-40B4-BE49-F238E27FC236}">
                  <a16:creationId xmlns:a16="http://schemas.microsoft.com/office/drawing/2014/main" id="{D13C6245-AF36-4C41-ABB9-DEC12EE4C46E}"/>
                </a:ext>
              </a:extLst>
            </p:cNvPr>
            <p:cNvSpPr/>
            <p:nvPr/>
          </p:nvSpPr>
          <p:spPr bwMode="auto">
            <a:xfrm>
              <a:off x="7796860" y="2713771"/>
              <a:ext cx="3798210" cy="1826896"/>
            </a:xfrm>
            <a:prstGeom prst="roundRect">
              <a:avLst>
                <a:gd name="adj" fmla="val 16064"/>
              </a:avLst>
            </a:prstGeom>
            <a:solidFill>
              <a:srgbClr val="FFFFFF">
                <a:alpha val="4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7" name="TextBox 96">
              <a:extLst>
                <a:ext uri="{FF2B5EF4-FFF2-40B4-BE49-F238E27FC236}">
                  <a16:creationId xmlns:a16="http://schemas.microsoft.com/office/drawing/2014/main" id="{AA02D457-E698-4BE9-B419-329F43240EB0}"/>
                </a:ext>
              </a:extLst>
            </p:cNvPr>
            <p:cNvSpPr txBox="1"/>
            <p:nvPr/>
          </p:nvSpPr>
          <p:spPr>
            <a:xfrm>
              <a:off x="7999965" y="3038969"/>
              <a:ext cx="1248339" cy="166199"/>
            </a:xfrm>
            <a:prstGeom prst="rect">
              <a:avLst/>
            </a:prstGeom>
            <a:noFill/>
          </p:spPr>
          <p:txBody>
            <a:bodyPr wrap="square" lIns="0" tIns="0" rIns="0" bIns="0" rtlCol="0" anchor="b">
              <a:spAutoFit/>
            </a:bodyPr>
            <a:lstStyle/>
            <a:p>
              <a:pPr algn="ctr" defTabSz="838319" fontAlgn="base">
                <a:lnSpc>
                  <a:spcPct val="90000"/>
                </a:lnSpc>
                <a:spcBef>
                  <a:spcPct val="0"/>
                </a:spcBef>
                <a:spcAft>
                  <a:spcPct val="0"/>
                </a:spcAft>
                <a:defRPr/>
              </a:pPr>
              <a:r>
                <a:rPr lang="en-US" sz="1200" kern="0">
                  <a:solidFill>
                    <a:srgbClr val="353535"/>
                  </a:solidFill>
                  <a:latin typeface="+mj-lt"/>
                  <a:cs typeface="Segoe UI" charset="0"/>
                </a:rPr>
                <a:t>Reconnaissance</a:t>
              </a:r>
            </a:p>
          </p:txBody>
        </p:sp>
        <p:sp>
          <p:nvSpPr>
            <p:cNvPr id="99" name="TextBox 98">
              <a:extLst>
                <a:ext uri="{FF2B5EF4-FFF2-40B4-BE49-F238E27FC236}">
                  <a16:creationId xmlns:a16="http://schemas.microsoft.com/office/drawing/2014/main" id="{DB6D9F70-3E68-4D87-AF7B-47EF2F92EF1D}"/>
                </a:ext>
              </a:extLst>
            </p:cNvPr>
            <p:cNvSpPr txBox="1"/>
            <p:nvPr/>
          </p:nvSpPr>
          <p:spPr>
            <a:xfrm>
              <a:off x="9393660" y="2872769"/>
              <a:ext cx="923377" cy="332399"/>
            </a:xfrm>
            <a:prstGeom prst="rect">
              <a:avLst/>
            </a:prstGeom>
            <a:noFill/>
          </p:spPr>
          <p:txBody>
            <a:bodyPr wrap="square" lIns="0" tIns="0" rIns="0" bIns="0" rtlCol="0" anchor="b">
              <a:spAutoFit/>
            </a:bodyPr>
            <a:lstStyle>
              <a:defPPr>
                <a:defRPr lang="en-US"/>
              </a:defPPr>
              <a:lvl1pPr algn="ctr" defTabSz="838319" fontAlgn="base">
                <a:spcBef>
                  <a:spcPct val="0"/>
                </a:spcBef>
                <a:spcAft>
                  <a:spcPct val="0"/>
                </a:spcAft>
                <a:defRPr sz="1200" b="1" kern="0">
                  <a:solidFill>
                    <a:srgbClr val="353535"/>
                  </a:solidFill>
                  <a:latin typeface="Segoe UI" charset="0"/>
                  <a:ea typeface="Segoe UI" charset="0"/>
                  <a:cs typeface="Segoe UI" charset="0"/>
                </a:defRPr>
              </a:lvl1pPr>
            </a:lstStyle>
            <a:p>
              <a:pPr>
                <a:lnSpc>
                  <a:spcPct val="90000"/>
                </a:lnSpc>
              </a:pPr>
              <a:r>
                <a:rPr lang="en-US" b="0">
                  <a:latin typeface="+mj-lt"/>
                </a:rPr>
                <a:t>Lateral Movement</a:t>
              </a:r>
            </a:p>
          </p:txBody>
        </p:sp>
        <p:sp>
          <p:nvSpPr>
            <p:cNvPr id="100" name="TextBox 99">
              <a:extLst>
                <a:ext uri="{FF2B5EF4-FFF2-40B4-BE49-F238E27FC236}">
                  <a16:creationId xmlns:a16="http://schemas.microsoft.com/office/drawing/2014/main" id="{BCDCB2A1-3D9F-4CE1-A60A-3BBE8BA77916}"/>
                </a:ext>
              </a:extLst>
            </p:cNvPr>
            <p:cNvSpPr txBox="1"/>
            <p:nvPr/>
          </p:nvSpPr>
          <p:spPr>
            <a:xfrm>
              <a:off x="10462392" y="2872769"/>
              <a:ext cx="923377" cy="332399"/>
            </a:xfrm>
            <a:prstGeom prst="rect">
              <a:avLst/>
            </a:prstGeom>
            <a:noFill/>
          </p:spPr>
          <p:txBody>
            <a:bodyPr wrap="square" lIns="0" tIns="0" rIns="0" bIns="0" rtlCol="0" anchor="b">
              <a:spAutoFit/>
            </a:bodyPr>
            <a:lstStyle>
              <a:defPPr>
                <a:defRPr lang="en-US"/>
              </a:defPPr>
              <a:lvl1pPr algn="ctr" defTabSz="838319" fontAlgn="base">
                <a:spcBef>
                  <a:spcPct val="0"/>
                </a:spcBef>
                <a:spcAft>
                  <a:spcPct val="0"/>
                </a:spcAft>
                <a:defRPr sz="1200" b="1" kern="0">
                  <a:solidFill>
                    <a:srgbClr val="353535"/>
                  </a:solidFill>
                  <a:latin typeface="Segoe UI" charset="0"/>
                  <a:ea typeface="Segoe UI" charset="0"/>
                  <a:cs typeface="Segoe UI" charset="0"/>
                </a:defRPr>
              </a:lvl1pPr>
            </a:lstStyle>
            <a:p>
              <a:pPr>
                <a:lnSpc>
                  <a:spcPct val="90000"/>
                </a:lnSpc>
              </a:pPr>
              <a:r>
                <a:rPr lang="en-US" b="0">
                  <a:latin typeface="+mj-lt"/>
                </a:rPr>
                <a:t>Domain Dominance</a:t>
              </a:r>
            </a:p>
          </p:txBody>
        </p:sp>
        <p:cxnSp>
          <p:nvCxnSpPr>
            <p:cNvPr id="101" name="Straight Arrow Connector 100">
              <a:extLst>
                <a:ext uri="{FF2B5EF4-FFF2-40B4-BE49-F238E27FC236}">
                  <a16:creationId xmlns:a16="http://schemas.microsoft.com/office/drawing/2014/main" id="{DC520E14-3785-4992-87EE-5118A26924D5}"/>
                </a:ext>
              </a:extLst>
            </p:cNvPr>
            <p:cNvCxnSpPr>
              <a:cxnSpLocks/>
            </p:cNvCxnSpPr>
            <p:nvPr/>
          </p:nvCxnSpPr>
          <p:spPr>
            <a:xfrm>
              <a:off x="4628225" y="3786807"/>
              <a:ext cx="3431120" cy="0"/>
            </a:xfrm>
            <a:prstGeom prst="straightConnector1">
              <a:avLst/>
            </a:prstGeom>
            <a:noFill/>
            <a:ln w="19050" cap="sq">
              <a:solidFill>
                <a:srgbClr val="B2B2B2">
                  <a:alpha val="88000"/>
                </a:srgbClr>
              </a:solidFill>
              <a:prstDash val="sysDash"/>
              <a:miter lim="800000"/>
              <a:headEnd type="none" w="lg" len="med"/>
              <a:tailEnd type="arrow" w="lg" len="med"/>
            </a:ln>
            <a:effectLst/>
          </p:spPr>
          <p:style>
            <a:lnRef idx="1">
              <a:schemeClr val="accent2"/>
            </a:lnRef>
            <a:fillRef idx="3">
              <a:schemeClr val="accent2"/>
            </a:fillRef>
            <a:effectRef idx="2">
              <a:schemeClr val="accent2"/>
            </a:effectRef>
            <a:fontRef idx="minor">
              <a:schemeClr val="lt1"/>
            </a:fontRef>
          </p:style>
        </p:cxnSp>
        <p:cxnSp>
          <p:nvCxnSpPr>
            <p:cNvPr id="102" name="Straight Arrow Connector 101">
              <a:extLst>
                <a:ext uri="{FF2B5EF4-FFF2-40B4-BE49-F238E27FC236}">
                  <a16:creationId xmlns:a16="http://schemas.microsoft.com/office/drawing/2014/main" id="{2B7F0E0E-DF36-45E9-959E-99B47AF6C3C2}"/>
                </a:ext>
              </a:extLst>
            </p:cNvPr>
            <p:cNvCxnSpPr>
              <a:cxnSpLocks/>
            </p:cNvCxnSpPr>
            <p:nvPr/>
          </p:nvCxnSpPr>
          <p:spPr>
            <a:xfrm>
              <a:off x="8899926" y="3786807"/>
              <a:ext cx="388948" cy="0"/>
            </a:xfrm>
            <a:prstGeom prst="straightConnector1">
              <a:avLst/>
            </a:prstGeom>
            <a:noFill/>
            <a:ln w="19050" cap="sq">
              <a:solidFill>
                <a:srgbClr val="B2B2B2">
                  <a:alpha val="88000"/>
                </a:srgbClr>
              </a:solidFill>
              <a:prstDash val="sysDash"/>
              <a:miter lim="800000"/>
              <a:headEnd type="none" w="lg" len="med"/>
              <a:tailEnd type="arrow" w="lg" len="med"/>
            </a:ln>
            <a:effectLst/>
          </p:spPr>
          <p:style>
            <a:lnRef idx="1">
              <a:schemeClr val="accent2"/>
            </a:lnRef>
            <a:fillRef idx="3">
              <a:schemeClr val="accent2"/>
            </a:fillRef>
            <a:effectRef idx="2">
              <a:schemeClr val="accent2"/>
            </a:effectRef>
            <a:fontRef idx="minor">
              <a:schemeClr val="lt1"/>
            </a:fontRef>
          </p:style>
        </p:cxnSp>
        <p:grpSp>
          <p:nvGrpSpPr>
            <p:cNvPr id="103" name="Group 102">
              <a:extLst>
                <a:ext uri="{FF2B5EF4-FFF2-40B4-BE49-F238E27FC236}">
                  <a16:creationId xmlns:a16="http://schemas.microsoft.com/office/drawing/2014/main" id="{7266F373-9B60-440B-96F7-7A78A752B39D}"/>
                </a:ext>
              </a:extLst>
            </p:cNvPr>
            <p:cNvGrpSpPr>
              <a:grpSpLocks noChangeAspect="1"/>
            </p:cNvGrpSpPr>
            <p:nvPr/>
          </p:nvGrpSpPr>
          <p:grpSpPr>
            <a:xfrm>
              <a:off x="8210631" y="3503329"/>
              <a:ext cx="598397" cy="620780"/>
              <a:chOff x="8314003" y="3503329"/>
              <a:chExt cx="598397" cy="620780"/>
            </a:xfrm>
          </p:grpSpPr>
          <p:sp>
            <p:nvSpPr>
              <p:cNvPr id="135" name="Oval 134">
                <a:extLst>
                  <a:ext uri="{FF2B5EF4-FFF2-40B4-BE49-F238E27FC236}">
                    <a16:creationId xmlns:a16="http://schemas.microsoft.com/office/drawing/2014/main" id="{90190319-0E24-4237-B728-D342B070703F}"/>
                  </a:ext>
                </a:extLst>
              </p:cNvPr>
              <p:cNvSpPr/>
              <p:nvPr/>
            </p:nvSpPr>
            <p:spPr bwMode="auto">
              <a:xfrm>
                <a:off x="8314003" y="3503329"/>
                <a:ext cx="598397" cy="598397"/>
              </a:xfrm>
              <a:prstGeom prst="ellipse">
                <a:avLst/>
              </a:prstGeom>
              <a:noFill/>
              <a:ln w="3175">
                <a:solidFill>
                  <a:srgbClr val="D83B0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2805" rIns="0" bIns="42805" numCol="1" rtlCol="0" anchor="ctr" anchorCtr="0" compatLnSpc="1">
                <a:prstTxWarp prst="textNoShape">
                  <a:avLst/>
                </a:prstTxWarp>
              </a:bodyPr>
              <a:lstStyle/>
              <a:p>
                <a:pPr algn="ctr" defTabSz="855823" fontAlgn="base">
                  <a:spcBef>
                    <a:spcPct val="0"/>
                  </a:spcBef>
                  <a:spcAft>
                    <a:spcPct val="0"/>
                  </a:spcAft>
                  <a:defRPr/>
                </a:pPr>
                <a:endParaRPr lang="en-US" sz="1836">
                  <a:gradFill>
                    <a:gsLst>
                      <a:gs pos="0">
                        <a:srgbClr val="FFFFFF"/>
                      </a:gs>
                      <a:gs pos="100000">
                        <a:srgbClr val="FFFFFF"/>
                      </a:gs>
                    </a:gsLst>
                    <a:lin ang="5400000" scaled="0"/>
                  </a:gradFill>
                  <a:latin typeface="Segoe UI"/>
                </a:endParaRPr>
              </a:p>
            </p:txBody>
          </p:sp>
          <p:sp>
            <p:nvSpPr>
              <p:cNvPr id="136" name="Oval 135">
                <a:extLst>
                  <a:ext uri="{FF2B5EF4-FFF2-40B4-BE49-F238E27FC236}">
                    <a16:creationId xmlns:a16="http://schemas.microsoft.com/office/drawing/2014/main" id="{3FA0EF20-4DF4-4E72-9500-CBA04B3A5132}"/>
                  </a:ext>
                </a:extLst>
              </p:cNvPr>
              <p:cNvSpPr/>
              <p:nvPr/>
            </p:nvSpPr>
            <p:spPr bwMode="auto">
              <a:xfrm>
                <a:off x="8388407" y="3572606"/>
                <a:ext cx="449585" cy="449585"/>
              </a:xfrm>
              <a:prstGeom prst="ellipse">
                <a:avLst/>
              </a:prstGeom>
              <a:noFill/>
              <a:ln w="9525">
                <a:solidFill>
                  <a:srgbClr val="D83B0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2805" rIns="0" bIns="42805" numCol="1" rtlCol="0" anchor="ctr" anchorCtr="0" compatLnSpc="1">
                <a:prstTxWarp prst="textNoShape">
                  <a:avLst/>
                </a:prstTxWarp>
              </a:bodyPr>
              <a:lstStyle/>
              <a:p>
                <a:pPr algn="ctr" defTabSz="855823" fontAlgn="base">
                  <a:spcBef>
                    <a:spcPct val="0"/>
                  </a:spcBef>
                  <a:spcAft>
                    <a:spcPct val="0"/>
                  </a:spcAft>
                  <a:defRPr/>
                </a:pPr>
                <a:endParaRPr lang="en-US" sz="1836">
                  <a:gradFill>
                    <a:gsLst>
                      <a:gs pos="0">
                        <a:srgbClr val="FFFFFF"/>
                      </a:gs>
                      <a:gs pos="100000">
                        <a:srgbClr val="FFFFFF"/>
                      </a:gs>
                    </a:gsLst>
                    <a:lin ang="5400000" scaled="0"/>
                  </a:gradFill>
                  <a:latin typeface="Segoe UI"/>
                </a:endParaRPr>
              </a:p>
            </p:txBody>
          </p:sp>
          <p:sp>
            <p:nvSpPr>
              <p:cNvPr id="138" name="Oval 137">
                <a:extLst>
                  <a:ext uri="{FF2B5EF4-FFF2-40B4-BE49-F238E27FC236}">
                    <a16:creationId xmlns:a16="http://schemas.microsoft.com/office/drawing/2014/main" id="{BA02E102-79BF-4278-9BF4-4E6775913643}"/>
                  </a:ext>
                </a:extLst>
              </p:cNvPr>
              <p:cNvSpPr/>
              <p:nvPr/>
            </p:nvSpPr>
            <p:spPr bwMode="auto">
              <a:xfrm>
                <a:off x="8459663" y="3643862"/>
                <a:ext cx="307073" cy="307073"/>
              </a:xfrm>
              <a:prstGeom prst="ellipse">
                <a:avLst/>
              </a:prstGeom>
              <a:noFill/>
              <a:ln w="22225">
                <a:solidFill>
                  <a:srgbClr val="D83B0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2805" rIns="0" bIns="42805" numCol="1" rtlCol="0" anchor="ctr" anchorCtr="0" compatLnSpc="1">
                <a:prstTxWarp prst="textNoShape">
                  <a:avLst/>
                </a:prstTxWarp>
              </a:bodyPr>
              <a:lstStyle/>
              <a:p>
                <a:pPr algn="ctr" defTabSz="855823" fontAlgn="base">
                  <a:spcBef>
                    <a:spcPct val="0"/>
                  </a:spcBef>
                  <a:spcAft>
                    <a:spcPct val="0"/>
                  </a:spcAft>
                  <a:defRPr/>
                </a:pPr>
                <a:endParaRPr lang="en-US" sz="1836">
                  <a:gradFill>
                    <a:gsLst>
                      <a:gs pos="0">
                        <a:srgbClr val="FFFFFF"/>
                      </a:gs>
                      <a:gs pos="100000">
                        <a:srgbClr val="FFFFFF"/>
                      </a:gs>
                    </a:gsLst>
                    <a:lin ang="5400000" scaled="0"/>
                  </a:gradFill>
                  <a:latin typeface="Segoe UI"/>
                </a:endParaRPr>
              </a:p>
            </p:txBody>
          </p:sp>
          <p:sp>
            <p:nvSpPr>
              <p:cNvPr id="139" name="Oval 138">
                <a:extLst>
                  <a:ext uri="{FF2B5EF4-FFF2-40B4-BE49-F238E27FC236}">
                    <a16:creationId xmlns:a16="http://schemas.microsoft.com/office/drawing/2014/main" id="{7A33F24F-D8C9-4300-81A6-700B21748F22}"/>
                  </a:ext>
                </a:extLst>
              </p:cNvPr>
              <p:cNvSpPr/>
              <p:nvPr/>
            </p:nvSpPr>
            <p:spPr bwMode="auto">
              <a:xfrm>
                <a:off x="8356784" y="3773877"/>
                <a:ext cx="66380" cy="66380"/>
              </a:xfrm>
              <a:prstGeom prst="ellipse">
                <a:avLst/>
              </a:prstGeom>
              <a:solidFill>
                <a:srgbClr val="D83B0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2805" rIns="0" bIns="42805" numCol="1" rtlCol="0" anchor="ctr" anchorCtr="0" compatLnSpc="1">
                <a:prstTxWarp prst="textNoShape">
                  <a:avLst/>
                </a:prstTxWarp>
              </a:bodyPr>
              <a:lstStyle/>
              <a:p>
                <a:pPr algn="ctr" defTabSz="855823" fontAlgn="base">
                  <a:spcBef>
                    <a:spcPct val="0"/>
                  </a:spcBef>
                  <a:spcAft>
                    <a:spcPct val="0"/>
                  </a:spcAft>
                  <a:defRPr/>
                </a:pPr>
                <a:endParaRPr lang="en-US" sz="1836">
                  <a:gradFill>
                    <a:gsLst>
                      <a:gs pos="0">
                        <a:srgbClr val="FFFFFF"/>
                      </a:gs>
                      <a:gs pos="100000">
                        <a:srgbClr val="FFFFFF"/>
                      </a:gs>
                    </a:gsLst>
                    <a:lin ang="5400000" scaled="0"/>
                  </a:gradFill>
                  <a:latin typeface="Segoe UI Semilight"/>
                </a:endParaRPr>
              </a:p>
            </p:txBody>
          </p:sp>
          <p:sp>
            <p:nvSpPr>
              <p:cNvPr id="140" name="Oval 139">
                <a:extLst>
                  <a:ext uri="{FF2B5EF4-FFF2-40B4-BE49-F238E27FC236}">
                    <a16:creationId xmlns:a16="http://schemas.microsoft.com/office/drawing/2014/main" id="{C1A8B0B9-7E23-4593-8E5D-3F3CD56FF10D}"/>
                  </a:ext>
                </a:extLst>
              </p:cNvPr>
              <p:cNvSpPr/>
              <p:nvPr/>
            </p:nvSpPr>
            <p:spPr bwMode="auto">
              <a:xfrm>
                <a:off x="8658852" y="4057729"/>
                <a:ext cx="66380" cy="66380"/>
              </a:xfrm>
              <a:prstGeom prst="ellipse">
                <a:avLst/>
              </a:prstGeom>
              <a:solidFill>
                <a:srgbClr val="D83B0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2805" rIns="0" bIns="42805" numCol="1" rtlCol="0" anchor="ctr" anchorCtr="0" compatLnSpc="1">
                <a:prstTxWarp prst="textNoShape">
                  <a:avLst/>
                </a:prstTxWarp>
              </a:bodyPr>
              <a:lstStyle/>
              <a:p>
                <a:pPr algn="ctr" defTabSz="855823" fontAlgn="base">
                  <a:spcBef>
                    <a:spcPct val="0"/>
                  </a:spcBef>
                  <a:spcAft>
                    <a:spcPct val="0"/>
                  </a:spcAft>
                  <a:defRPr/>
                </a:pPr>
                <a:endParaRPr lang="en-US" sz="1836">
                  <a:gradFill>
                    <a:gsLst>
                      <a:gs pos="0">
                        <a:srgbClr val="FFFFFF"/>
                      </a:gs>
                      <a:gs pos="100000">
                        <a:srgbClr val="FFFFFF"/>
                      </a:gs>
                    </a:gsLst>
                    <a:lin ang="5400000" scaled="0"/>
                  </a:gradFill>
                  <a:latin typeface="Segoe UI Semilight"/>
                </a:endParaRPr>
              </a:p>
            </p:txBody>
          </p:sp>
          <p:sp>
            <p:nvSpPr>
              <p:cNvPr id="141" name="Oval 140">
                <a:extLst>
                  <a:ext uri="{FF2B5EF4-FFF2-40B4-BE49-F238E27FC236}">
                    <a16:creationId xmlns:a16="http://schemas.microsoft.com/office/drawing/2014/main" id="{E8954485-BFC8-4760-B51A-D02DCB28C9F8}"/>
                  </a:ext>
                </a:extLst>
              </p:cNvPr>
              <p:cNvSpPr/>
              <p:nvPr/>
            </p:nvSpPr>
            <p:spPr bwMode="auto">
              <a:xfrm>
                <a:off x="8761294" y="3532960"/>
                <a:ext cx="66380" cy="66380"/>
              </a:xfrm>
              <a:prstGeom prst="ellipse">
                <a:avLst/>
              </a:prstGeom>
              <a:solidFill>
                <a:srgbClr val="D83B0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2805" rIns="0" bIns="42805" numCol="1" rtlCol="0" anchor="ctr" anchorCtr="0" compatLnSpc="1">
                <a:prstTxWarp prst="textNoShape">
                  <a:avLst/>
                </a:prstTxWarp>
              </a:bodyPr>
              <a:lstStyle/>
              <a:p>
                <a:pPr algn="ctr" defTabSz="855823" fontAlgn="base">
                  <a:spcBef>
                    <a:spcPct val="0"/>
                  </a:spcBef>
                  <a:spcAft>
                    <a:spcPct val="0"/>
                  </a:spcAft>
                  <a:defRPr/>
                </a:pPr>
                <a:endParaRPr lang="en-US" sz="1836">
                  <a:gradFill>
                    <a:gsLst>
                      <a:gs pos="0">
                        <a:srgbClr val="FFFFFF"/>
                      </a:gs>
                      <a:gs pos="100000">
                        <a:srgbClr val="FFFFFF"/>
                      </a:gs>
                    </a:gsLst>
                    <a:lin ang="5400000" scaled="0"/>
                  </a:gradFill>
                  <a:latin typeface="Segoe UI Semilight"/>
                </a:endParaRPr>
              </a:p>
            </p:txBody>
          </p:sp>
        </p:grpSp>
        <p:grpSp>
          <p:nvGrpSpPr>
            <p:cNvPr id="104" name="Group 103">
              <a:extLst>
                <a:ext uri="{FF2B5EF4-FFF2-40B4-BE49-F238E27FC236}">
                  <a16:creationId xmlns:a16="http://schemas.microsoft.com/office/drawing/2014/main" id="{95388106-19B5-4182-BCEE-A4320408764E}"/>
                </a:ext>
              </a:extLst>
            </p:cNvPr>
            <p:cNvGrpSpPr>
              <a:grpSpLocks noChangeAspect="1"/>
            </p:cNvGrpSpPr>
            <p:nvPr/>
          </p:nvGrpSpPr>
          <p:grpSpPr>
            <a:xfrm>
              <a:off x="10632574" y="3615213"/>
              <a:ext cx="624797" cy="302150"/>
              <a:chOff x="10671742" y="3355995"/>
              <a:chExt cx="680737" cy="329202"/>
            </a:xfrm>
          </p:grpSpPr>
          <p:grpSp>
            <p:nvGrpSpPr>
              <p:cNvPr id="119" name="Group 118">
                <a:extLst>
                  <a:ext uri="{FF2B5EF4-FFF2-40B4-BE49-F238E27FC236}">
                    <a16:creationId xmlns:a16="http://schemas.microsoft.com/office/drawing/2014/main" id="{28516B7C-0D82-459C-AD19-0142BB8C8C4F}"/>
                  </a:ext>
                </a:extLst>
              </p:cNvPr>
              <p:cNvGrpSpPr/>
              <p:nvPr/>
            </p:nvGrpSpPr>
            <p:grpSpPr>
              <a:xfrm>
                <a:off x="10768920" y="3355995"/>
                <a:ext cx="497643" cy="299948"/>
                <a:chOff x="4397055" y="1511664"/>
                <a:chExt cx="1317625" cy="687730"/>
              </a:xfrm>
            </p:grpSpPr>
            <p:sp>
              <p:nvSpPr>
                <p:cNvPr id="133" name="Rectangle: Top Corners Rounded 132">
                  <a:extLst>
                    <a:ext uri="{FF2B5EF4-FFF2-40B4-BE49-F238E27FC236}">
                      <a16:creationId xmlns:a16="http://schemas.microsoft.com/office/drawing/2014/main" id="{CBDC4685-347D-45BD-9FE8-FE2ACA7D46AE}"/>
                    </a:ext>
                  </a:extLst>
                </p:cNvPr>
                <p:cNvSpPr/>
                <p:nvPr/>
              </p:nvSpPr>
              <p:spPr bwMode="auto">
                <a:xfrm>
                  <a:off x="4494727" y="1511664"/>
                  <a:ext cx="1102036" cy="687730"/>
                </a:xfrm>
                <a:prstGeom prst="round2SameRect">
                  <a:avLst/>
                </a:prstGeom>
                <a:noFill/>
                <a:ln w="15875">
                  <a:solidFill>
                    <a:srgbClr val="D83B0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7852" tIns="134281" rIns="167852" bIns="134281" numCol="1" spcCol="0" rtlCol="0" fromWordArt="0" anchor="t" anchorCtr="0" forceAA="0" compatLnSpc="1">
                  <a:prstTxWarp prst="textNoShape">
                    <a:avLst/>
                  </a:prstTxWarp>
                  <a:noAutofit/>
                </a:bodyPr>
                <a:lstStyle/>
                <a:p>
                  <a:pPr algn="ctr" defTabSz="855823" fontAlgn="base">
                    <a:lnSpc>
                      <a:spcPct val="90000"/>
                    </a:lnSpc>
                    <a:spcBef>
                      <a:spcPct val="0"/>
                    </a:spcBef>
                    <a:spcAft>
                      <a:spcPct val="0"/>
                    </a:spcAft>
                    <a:defRPr/>
                  </a:pPr>
                  <a:endParaRPr lang="en-US" sz="2203">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134" name="Straight Connector 133">
                  <a:extLst>
                    <a:ext uri="{FF2B5EF4-FFF2-40B4-BE49-F238E27FC236}">
                      <a16:creationId xmlns:a16="http://schemas.microsoft.com/office/drawing/2014/main" id="{2980CC56-7D73-4DAB-9529-B9F4FF7A245D}"/>
                    </a:ext>
                  </a:extLst>
                </p:cNvPr>
                <p:cNvCxnSpPr>
                  <a:cxnSpLocks/>
                </p:cNvCxnSpPr>
                <p:nvPr/>
              </p:nvCxnSpPr>
              <p:spPr>
                <a:xfrm flipH="1">
                  <a:off x="4397055" y="2199394"/>
                  <a:ext cx="1317625" cy="0"/>
                </a:xfrm>
                <a:prstGeom prst="line">
                  <a:avLst/>
                </a:prstGeom>
                <a:ln w="15875">
                  <a:solidFill>
                    <a:srgbClr val="D83B0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21" name="Group 120">
                <a:extLst>
                  <a:ext uri="{FF2B5EF4-FFF2-40B4-BE49-F238E27FC236}">
                    <a16:creationId xmlns:a16="http://schemas.microsoft.com/office/drawing/2014/main" id="{6666A090-3A00-4D4E-A464-5A6A0B52F6AC}"/>
                  </a:ext>
                </a:extLst>
              </p:cNvPr>
              <p:cNvGrpSpPr/>
              <p:nvPr/>
            </p:nvGrpSpPr>
            <p:grpSpPr>
              <a:xfrm>
                <a:off x="10671742" y="3466292"/>
                <a:ext cx="680737" cy="218905"/>
                <a:chOff x="10585691" y="4535705"/>
                <a:chExt cx="680737" cy="218905"/>
              </a:xfrm>
            </p:grpSpPr>
            <p:sp>
              <p:nvSpPr>
                <p:cNvPr id="125" name="Freeform: Shape 124">
                  <a:extLst>
                    <a:ext uri="{FF2B5EF4-FFF2-40B4-BE49-F238E27FC236}">
                      <a16:creationId xmlns:a16="http://schemas.microsoft.com/office/drawing/2014/main" id="{7BFAD082-79A3-4CB1-95CE-BCC47A48D63C}"/>
                    </a:ext>
                  </a:extLst>
                </p:cNvPr>
                <p:cNvSpPr/>
                <p:nvPr/>
              </p:nvSpPr>
              <p:spPr bwMode="auto">
                <a:xfrm>
                  <a:off x="10634754" y="4535705"/>
                  <a:ext cx="581025" cy="161924"/>
                </a:xfrm>
                <a:custGeom>
                  <a:avLst/>
                  <a:gdLst>
                    <a:gd name="connsiteX0" fmla="*/ 132160 w 581025"/>
                    <a:gd name="connsiteY0" fmla="*/ 145256 h 145256"/>
                    <a:gd name="connsiteX1" fmla="*/ 0 w 581025"/>
                    <a:gd name="connsiteY1" fmla="*/ 33338 h 145256"/>
                    <a:gd name="connsiteX2" fmla="*/ 327422 w 581025"/>
                    <a:gd name="connsiteY2" fmla="*/ 92869 h 145256"/>
                    <a:gd name="connsiteX3" fmla="*/ 581025 w 581025"/>
                    <a:gd name="connsiteY3" fmla="*/ 0 h 145256"/>
                    <a:gd name="connsiteX4" fmla="*/ 466725 w 581025"/>
                    <a:gd name="connsiteY4" fmla="*/ 144066 h 145256"/>
                    <a:gd name="connsiteX0" fmla="*/ 90488 w 581025"/>
                    <a:gd name="connsiteY0" fmla="*/ 0 h 170260"/>
                    <a:gd name="connsiteX1" fmla="*/ 0 w 581025"/>
                    <a:gd name="connsiteY1" fmla="*/ 59532 h 170260"/>
                    <a:gd name="connsiteX2" fmla="*/ 327422 w 581025"/>
                    <a:gd name="connsiteY2" fmla="*/ 119063 h 170260"/>
                    <a:gd name="connsiteX3" fmla="*/ 581025 w 581025"/>
                    <a:gd name="connsiteY3" fmla="*/ 26194 h 170260"/>
                    <a:gd name="connsiteX4" fmla="*/ 466725 w 581025"/>
                    <a:gd name="connsiteY4" fmla="*/ 170260 h 170260"/>
                    <a:gd name="connsiteX0" fmla="*/ 90488 w 581025"/>
                    <a:gd name="connsiteY0" fmla="*/ 30955 h 150018"/>
                    <a:gd name="connsiteX1" fmla="*/ 0 w 581025"/>
                    <a:gd name="connsiteY1" fmla="*/ 90487 h 150018"/>
                    <a:gd name="connsiteX2" fmla="*/ 327422 w 581025"/>
                    <a:gd name="connsiteY2" fmla="*/ 150018 h 150018"/>
                    <a:gd name="connsiteX3" fmla="*/ 581025 w 581025"/>
                    <a:gd name="connsiteY3" fmla="*/ 57149 h 150018"/>
                    <a:gd name="connsiteX4" fmla="*/ 509588 w 581025"/>
                    <a:gd name="connsiteY4" fmla="*/ 0 h 150018"/>
                    <a:gd name="connsiteX0" fmla="*/ 90488 w 581025"/>
                    <a:gd name="connsiteY0" fmla="*/ 42861 h 161924"/>
                    <a:gd name="connsiteX1" fmla="*/ 0 w 581025"/>
                    <a:gd name="connsiteY1" fmla="*/ 102393 h 161924"/>
                    <a:gd name="connsiteX2" fmla="*/ 327422 w 581025"/>
                    <a:gd name="connsiteY2" fmla="*/ 161924 h 161924"/>
                    <a:gd name="connsiteX3" fmla="*/ 581025 w 581025"/>
                    <a:gd name="connsiteY3" fmla="*/ 69055 h 161924"/>
                    <a:gd name="connsiteX4" fmla="*/ 502444 w 581025"/>
                    <a:gd name="connsiteY4" fmla="*/ 0 h 1619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1025" h="161924">
                      <a:moveTo>
                        <a:pt x="90488" y="42861"/>
                      </a:moveTo>
                      <a:lnTo>
                        <a:pt x="0" y="102393"/>
                      </a:lnTo>
                      <a:lnTo>
                        <a:pt x="327422" y="161924"/>
                      </a:lnTo>
                      <a:lnTo>
                        <a:pt x="581025" y="69055"/>
                      </a:lnTo>
                      <a:lnTo>
                        <a:pt x="502444" y="0"/>
                      </a:lnTo>
                    </a:path>
                  </a:pathLst>
                </a:custGeom>
                <a:noFill/>
                <a:ln w="15875">
                  <a:solidFill>
                    <a:srgbClr val="D83B0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839236">
                    <a:defRPr/>
                  </a:pPr>
                  <a:endParaRPr lang="en-US" sz="1652">
                    <a:solidFill>
                      <a:srgbClr val="FFFFFF"/>
                    </a:solidFill>
                    <a:latin typeface="Segoe UI Semilight"/>
                  </a:endParaRPr>
                </a:p>
              </p:txBody>
            </p:sp>
            <p:sp>
              <p:nvSpPr>
                <p:cNvPr id="126" name="Oval 125">
                  <a:extLst>
                    <a:ext uri="{FF2B5EF4-FFF2-40B4-BE49-F238E27FC236}">
                      <a16:creationId xmlns:a16="http://schemas.microsoft.com/office/drawing/2014/main" id="{E39E80AD-7EDB-40C5-8155-404BDF7FEC3A}"/>
                    </a:ext>
                  </a:extLst>
                </p:cNvPr>
                <p:cNvSpPr/>
                <p:nvPr/>
              </p:nvSpPr>
              <p:spPr bwMode="auto">
                <a:xfrm>
                  <a:off x="10585691" y="4577019"/>
                  <a:ext cx="113606" cy="113606"/>
                </a:xfrm>
                <a:prstGeom prst="ellipse">
                  <a:avLst/>
                </a:prstGeom>
                <a:solidFill>
                  <a:srgbClr val="E6E6E6"/>
                </a:solidFill>
                <a:ln w="22225">
                  <a:solidFill>
                    <a:srgbClr val="D83B0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7852" tIns="134281" rIns="167852" bIns="134281" numCol="1" spcCol="0" rtlCol="0" fromWordArt="0" anchor="t" anchorCtr="0" forceAA="0" compatLnSpc="1">
                  <a:prstTxWarp prst="textNoShape">
                    <a:avLst/>
                  </a:prstTxWarp>
                  <a:noAutofit/>
                </a:bodyPr>
                <a:lstStyle/>
                <a:p>
                  <a:pPr algn="ctr" defTabSz="855823" fontAlgn="base">
                    <a:lnSpc>
                      <a:spcPct val="90000"/>
                    </a:lnSpc>
                    <a:spcBef>
                      <a:spcPct val="0"/>
                    </a:spcBef>
                    <a:spcAft>
                      <a:spcPct val="0"/>
                    </a:spcAft>
                    <a:defRPr/>
                  </a:pPr>
                  <a:endParaRPr lang="en-US" sz="220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7" name="Oval 126">
                  <a:extLst>
                    <a:ext uri="{FF2B5EF4-FFF2-40B4-BE49-F238E27FC236}">
                      <a16:creationId xmlns:a16="http://schemas.microsoft.com/office/drawing/2014/main" id="{B0A0E06F-05C8-4B69-9A3F-525AE53540FB}"/>
                    </a:ext>
                  </a:extLst>
                </p:cNvPr>
                <p:cNvSpPr/>
                <p:nvPr/>
              </p:nvSpPr>
              <p:spPr bwMode="auto">
                <a:xfrm>
                  <a:off x="10897672" y="4641004"/>
                  <a:ext cx="113606" cy="113606"/>
                </a:xfrm>
                <a:prstGeom prst="ellipse">
                  <a:avLst/>
                </a:prstGeom>
                <a:solidFill>
                  <a:srgbClr val="E6E6E6"/>
                </a:solidFill>
                <a:ln w="22225">
                  <a:solidFill>
                    <a:srgbClr val="D83B0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7852" tIns="134281" rIns="167852" bIns="134281" numCol="1" spcCol="0" rtlCol="0" fromWordArt="0" anchor="t" anchorCtr="0" forceAA="0" compatLnSpc="1">
                  <a:prstTxWarp prst="textNoShape">
                    <a:avLst/>
                  </a:prstTxWarp>
                  <a:noAutofit/>
                </a:bodyPr>
                <a:lstStyle/>
                <a:p>
                  <a:pPr algn="ctr" defTabSz="855823" fontAlgn="base">
                    <a:lnSpc>
                      <a:spcPct val="90000"/>
                    </a:lnSpc>
                    <a:spcBef>
                      <a:spcPct val="0"/>
                    </a:spcBef>
                    <a:spcAft>
                      <a:spcPct val="0"/>
                    </a:spcAft>
                  </a:pPr>
                  <a:endParaRPr lang="en-US" sz="2203" err="1">
                    <a:gradFill>
                      <a:gsLst>
                        <a:gs pos="0">
                          <a:srgbClr val="FFFFFF"/>
                        </a:gs>
                        <a:gs pos="100000">
                          <a:srgbClr val="FFFFFF"/>
                        </a:gs>
                      </a:gsLst>
                      <a:lin ang="5400000" scaled="0"/>
                    </a:gradFill>
                    <a:latin typeface="Segoe UI Semilight"/>
                    <a:cs typeface="Segoe UI" pitchFamily="34" charset="0"/>
                  </a:endParaRPr>
                </a:p>
              </p:txBody>
            </p:sp>
            <p:sp>
              <p:nvSpPr>
                <p:cNvPr id="130" name="Oval 129">
                  <a:extLst>
                    <a:ext uri="{FF2B5EF4-FFF2-40B4-BE49-F238E27FC236}">
                      <a16:creationId xmlns:a16="http://schemas.microsoft.com/office/drawing/2014/main" id="{162E58C6-95D6-4F35-AFA0-831BC40C3980}"/>
                    </a:ext>
                  </a:extLst>
                </p:cNvPr>
                <p:cNvSpPr/>
                <p:nvPr/>
              </p:nvSpPr>
              <p:spPr bwMode="auto">
                <a:xfrm>
                  <a:off x="11152822" y="4545980"/>
                  <a:ext cx="113606" cy="113606"/>
                </a:xfrm>
                <a:prstGeom prst="ellipse">
                  <a:avLst/>
                </a:prstGeom>
                <a:solidFill>
                  <a:srgbClr val="E6E6E6"/>
                </a:solidFill>
                <a:ln w="22225">
                  <a:solidFill>
                    <a:srgbClr val="D83B0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7852" tIns="134281" rIns="167852" bIns="134281" numCol="1" spcCol="0" rtlCol="0" fromWordArt="0" anchor="t" anchorCtr="0" forceAA="0" compatLnSpc="1">
                  <a:prstTxWarp prst="textNoShape">
                    <a:avLst/>
                  </a:prstTxWarp>
                  <a:noAutofit/>
                </a:bodyPr>
                <a:lstStyle/>
                <a:p>
                  <a:pPr algn="ctr" defTabSz="855823" fontAlgn="base">
                    <a:lnSpc>
                      <a:spcPct val="90000"/>
                    </a:lnSpc>
                    <a:spcBef>
                      <a:spcPct val="0"/>
                    </a:spcBef>
                    <a:spcAft>
                      <a:spcPct val="0"/>
                    </a:spcAft>
                  </a:pPr>
                  <a:endParaRPr lang="en-US" sz="2203" err="1">
                    <a:gradFill>
                      <a:gsLst>
                        <a:gs pos="0">
                          <a:srgbClr val="FFFFFF"/>
                        </a:gs>
                        <a:gs pos="100000">
                          <a:srgbClr val="FFFFFF"/>
                        </a:gs>
                      </a:gsLst>
                      <a:lin ang="5400000" scaled="0"/>
                    </a:gradFill>
                    <a:latin typeface="Segoe UI Semilight"/>
                    <a:cs typeface="Segoe UI" pitchFamily="34" charset="0"/>
                  </a:endParaRPr>
                </a:p>
              </p:txBody>
            </p:sp>
          </p:grpSp>
        </p:grpSp>
        <p:grpSp>
          <p:nvGrpSpPr>
            <p:cNvPr id="105" name="Group 104">
              <a:extLst>
                <a:ext uri="{FF2B5EF4-FFF2-40B4-BE49-F238E27FC236}">
                  <a16:creationId xmlns:a16="http://schemas.microsoft.com/office/drawing/2014/main" id="{90F0E868-5F3F-440D-ACDF-AC3C47E7AFC2}"/>
                </a:ext>
              </a:extLst>
            </p:cNvPr>
            <p:cNvGrpSpPr/>
            <p:nvPr/>
          </p:nvGrpSpPr>
          <p:grpSpPr>
            <a:xfrm>
              <a:off x="7194152" y="1740182"/>
              <a:ext cx="778274" cy="778272"/>
              <a:chOff x="7056538" y="1928162"/>
              <a:chExt cx="778274" cy="778272"/>
            </a:xfrm>
          </p:grpSpPr>
          <p:sp>
            <p:nvSpPr>
              <p:cNvPr id="115" name="Explosion: 8 Points 114">
                <a:extLst>
                  <a:ext uri="{FF2B5EF4-FFF2-40B4-BE49-F238E27FC236}">
                    <a16:creationId xmlns:a16="http://schemas.microsoft.com/office/drawing/2014/main" id="{A8003B8E-74DB-4A62-8821-B0491B025229}"/>
                  </a:ext>
                </a:extLst>
              </p:cNvPr>
              <p:cNvSpPr/>
              <p:nvPr/>
            </p:nvSpPr>
            <p:spPr bwMode="auto">
              <a:xfrm>
                <a:off x="7056538" y="1928162"/>
                <a:ext cx="778274" cy="778272"/>
              </a:xfrm>
              <a:prstGeom prst="irregularSeal1">
                <a:avLst/>
              </a:prstGeom>
              <a:noFill/>
              <a:ln w="6350">
                <a:solidFill>
                  <a:srgbClr val="5F5F5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116" name="Group 115">
                <a:extLst>
                  <a:ext uri="{FF2B5EF4-FFF2-40B4-BE49-F238E27FC236}">
                    <a16:creationId xmlns:a16="http://schemas.microsoft.com/office/drawing/2014/main" id="{FB2F6965-0A46-496F-B64D-C9CC0FC7FC6C}"/>
                  </a:ext>
                </a:extLst>
              </p:cNvPr>
              <p:cNvGrpSpPr>
                <a:grpSpLocks noChangeAspect="1"/>
              </p:cNvGrpSpPr>
              <p:nvPr/>
            </p:nvGrpSpPr>
            <p:grpSpPr>
              <a:xfrm>
                <a:off x="7286392" y="2151718"/>
                <a:ext cx="318563" cy="318563"/>
                <a:chOff x="7034533" y="2163512"/>
                <a:chExt cx="318563" cy="318563"/>
              </a:xfrm>
            </p:grpSpPr>
            <p:sp>
              <p:nvSpPr>
                <p:cNvPr id="117" name="Oval 116">
                  <a:extLst>
                    <a:ext uri="{FF2B5EF4-FFF2-40B4-BE49-F238E27FC236}">
                      <a16:creationId xmlns:a16="http://schemas.microsoft.com/office/drawing/2014/main" id="{32B6B740-3CAE-46CC-B22C-CCFBCB748302}"/>
                    </a:ext>
                  </a:extLst>
                </p:cNvPr>
                <p:cNvSpPr/>
                <p:nvPr/>
              </p:nvSpPr>
              <p:spPr bwMode="auto">
                <a:xfrm>
                  <a:off x="7034533" y="2163512"/>
                  <a:ext cx="318563" cy="318563"/>
                </a:xfrm>
                <a:prstGeom prst="ellipse">
                  <a:avLst/>
                </a:prstGeom>
                <a:noFill/>
                <a:ln w="15875" cap="sq">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118" name="people_4">
                  <a:extLst>
                    <a:ext uri="{FF2B5EF4-FFF2-40B4-BE49-F238E27FC236}">
                      <a16:creationId xmlns:a16="http://schemas.microsoft.com/office/drawing/2014/main" id="{062F385F-6A6E-414A-AA38-8D0EC6365BA0}"/>
                    </a:ext>
                  </a:extLst>
                </p:cNvPr>
                <p:cNvSpPr>
                  <a:spLocks noChangeAspect="1" noEditPoints="1"/>
                </p:cNvSpPr>
                <p:nvPr/>
              </p:nvSpPr>
              <p:spPr bwMode="auto">
                <a:xfrm>
                  <a:off x="7115779" y="2235551"/>
                  <a:ext cx="156071" cy="174484"/>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sp>
          <p:nvSpPr>
            <p:cNvPr id="106" name="TextBox 105">
              <a:extLst>
                <a:ext uri="{FF2B5EF4-FFF2-40B4-BE49-F238E27FC236}">
                  <a16:creationId xmlns:a16="http://schemas.microsoft.com/office/drawing/2014/main" id="{2CC0B9DA-BAB1-483A-BCED-63C11AA9EE43}"/>
                </a:ext>
              </a:extLst>
            </p:cNvPr>
            <p:cNvSpPr txBox="1"/>
            <p:nvPr/>
          </p:nvSpPr>
          <p:spPr>
            <a:xfrm>
              <a:off x="8063078" y="1903716"/>
              <a:ext cx="836848" cy="307777"/>
            </a:xfrm>
            <a:prstGeom prst="rect">
              <a:avLst/>
            </a:prstGeom>
            <a:noFill/>
          </p:spPr>
          <p:txBody>
            <a:bodyPr wrap="square" lIns="0" tIns="0" rIns="0" bIns="0" rtlCol="0">
              <a:spAutoFit/>
            </a:bodyPr>
            <a:lstStyle>
              <a:defPPr>
                <a:defRPr lang="en-US"/>
              </a:defPPr>
              <a:lvl1pPr defTabSz="838319" fontAlgn="base">
                <a:spcBef>
                  <a:spcPct val="0"/>
                </a:spcBef>
                <a:spcAft>
                  <a:spcPct val="0"/>
                </a:spcAft>
                <a:defRPr sz="1000" kern="0" spc="40">
                  <a:latin typeface="Segoe UI Semibold" panose="020B0702040204020203" pitchFamily="34" charset="0"/>
                  <a:cs typeface="Segoe UI Semibold" panose="020B0702040204020203" pitchFamily="34" charset="0"/>
                </a:defRPr>
              </a:lvl1pPr>
            </a:lstStyle>
            <a:p>
              <a:r>
                <a:rPr lang="en-US"/>
                <a:t>Brute force an </a:t>
              </a:r>
              <a:r>
                <a:rPr lang="en-US" b="1">
                  <a:solidFill>
                    <a:srgbClr val="D83B01"/>
                  </a:solidFill>
                  <a:latin typeface="Segoe UI" panose="020B0502040204020203" pitchFamily="34" charset="0"/>
                  <a:cs typeface="Segoe UI" panose="020B0502040204020203" pitchFamily="34" charset="0"/>
                </a:rPr>
                <a:t>account</a:t>
              </a:r>
            </a:p>
          </p:txBody>
        </p:sp>
        <p:sp>
          <p:nvSpPr>
            <p:cNvPr id="107" name="Freeform: Shape 106">
              <a:extLst>
                <a:ext uri="{FF2B5EF4-FFF2-40B4-BE49-F238E27FC236}">
                  <a16:creationId xmlns:a16="http://schemas.microsoft.com/office/drawing/2014/main" id="{43CE8FC8-5ED9-4876-8DDC-EDE776A4B8D2}"/>
                </a:ext>
              </a:extLst>
            </p:cNvPr>
            <p:cNvSpPr/>
            <p:nvPr/>
          </p:nvSpPr>
          <p:spPr bwMode="auto">
            <a:xfrm rot="5400000">
              <a:off x="7266260" y="2754048"/>
              <a:ext cx="1164100" cy="501072"/>
            </a:xfrm>
            <a:custGeom>
              <a:avLst/>
              <a:gdLst>
                <a:gd name="connsiteX0" fmla="*/ 1531620 w 1531620"/>
                <a:gd name="connsiteY0" fmla="*/ 0 h 1569720"/>
                <a:gd name="connsiteX1" fmla="*/ 1032510 w 1531620"/>
                <a:gd name="connsiteY1" fmla="*/ 933450 h 1569720"/>
                <a:gd name="connsiteX2" fmla="*/ 0 w 1531620"/>
                <a:gd name="connsiteY2" fmla="*/ 1569720 h 1569720"/>
                <a:gd name="connsiteX0" fmla="*/ 1531620 w 1531620"/>
                <a:gd name="connsiteY0" fmla="*/ 0 h 1569720"/>
                <a:gd name="connsiteX1" fmla="*/ 1032510 w 1531620"/>
                <a:gd name="connsiteY1" fmla="*/ 933450 h 1569720"/>
                <a:gd name="connsiteX2" fmla="*/ 0 w 1531620"/>
                <a:gd name="connsiteY2" fmla="*/ 1569720 h 1569720"/>
                <a:gd name="connsiteX0" fmla="*/ 1531620 w 1531620"/>
                <a:gd name="connsiteY0" fmla="*/ 0 h 1569720"/>
                <a:gd name="connsiteX1" fmla="*/ 1040130 w 1531620"/>
                <a:gd name="connsiteY1" fmla="*/ 998220 h 1569720"/>
                <a:gd name="connsiteX2" fmla="*/ 0 w 1531620"/>
                <a:gd name="connsiteY2" fmla="*/ 1569720 h 1569720"/>
                <a:gd name="connsiteX0" fmla="*/ 1531620 w 1531620"/>
                <a:gd name="connsiteY0" fmla="*/ 0 h 1569720"/>
                <a:gd name="connsiteX1" fmla="*/ 1040130 w 1531620"/>
                <a:gd name="connsiteY1" fmla="*/ 998220 h 1569720"/>
                <a:gd name="connsiteX2" fmla="*/ 0 w 1531620"/>
                <a:gd name="connsiteY2" fmla="*/ 1569720 h 1569720"/>
                <a:gd name="connsiteX0" fmla="*/ 1531620 w 1531620"/>
                <a:gd name="connsiteY0" fmla="*/ 0 h 1569720"/>
                <a:gd name="connsiteX1" fmla="*/ 1040130 w 1531620"/>
                <a:gd name="connsiteY1" fmla="*/ 998220 h 1569720"/>
                <a:gd name="connsiteX2" fmla="*/ 0 w 1531620"/>
                <a:gd name="connsiteY2" fmla="*/ 1569720 h 1569720"/>
                <a:gd name="connsiteX0" fmla="*/ 1531620 w 1531620"/>
                <a:gd name="connsiteY0" fmla="*/ 0 h 1569720"/>
                <a:gd name="connsiteX1" fmla="*/ 1040130 w 1531620"/>
                <a:gd name="connsiteY1" fmla="*/ 998220 h 1569720"/>
                <a:gd name="connsiteX2" fmla="*/ 0 w 1531620"/>
                <a:gd name="connsiteY2" fmla="*/ 1569720 h 1569720"/>
              </a:gdLst>
              <a:ahLst/>
              <a:cxnLst>
                <a:cxn ang="0">
                  <a:pos x="connsiteX0" y="connsiteY0"/>
                </a:cxn>
                <a:cxn ang="0">
                  <a:pos x="connsiteX1" y="connsiteY1"/>
                </a:cxn>
                <a:cxn ang="0">
                  <a:pos x="connsiteX2" y="connsiteY2"/>
                </a:cxn>
              </a:cxnLst>
              <a:rect l="l" t="t" r="r" b="b"/>
              <a:pathLst>
                <a:path w="1531620" h="1569720">
                  <a:moveTo>
                    <a:pt x="1531620" y="0"/>
                  </a:moveTo>
                  <a:cubicBezTo>
                    <a:pt x="1504218" y="90148"/>
                    <a:pt x="1375410" y="603250"/>
                    <a:pt x="1040130" y="998220"/>
                  </a:cubicBezTo>
                  <a:cubicBezTo>
                    <a:pt x="704850" y="1393190"/>
                    <a:pt x="264160" y="1505585"/>
                    <a:pt x="0" y="1569720"/>
                  </a:cubicBezTo>
                </a:path>
              </a:pathLst>
            </a:custGeom>
            <a:noFill/>
            <a:ln w="19050" cap="sq">
              <a:solidFill>
                <a:srgbClr val="B2B2B2">
                  <a:alpha val="88000"/>
                </a:srgbClr>
              </a:solidFill>
              <a:prstDash val="sysDash"/>
              <a:miter lim="800000"/>
              <a:headEnd type="arrow" w="lg"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cxnSp>
          <p:nvCxnSpPr>
            <p:cNvPr id="108" name="Straight Arrow Connector 107">
              <a:extLst>
                <a:ext uri="{FF2B5EF4-FFF2-40B4-BE49-F238E27FC236}">
                  <a16:creationId xmlns:a16="http://schemas.microsoft.com/office/drawing/2014/main" id="{B936272A-B75E-4C96-8156-952FF8333544}"/>
                </a:ext>
              </a:extLst>
            </p:cNvPr>
            <p:cNvCxnSpPr>
              <a:cxnSpLocks/>
            </p:cNvCxnSpPr>
            <p:nvPr/>
          </p:nvCxnSpPr>
          <p:spPr>
            <a:xfrm>
              <a:off x="10119126" y="3786807"/>
              <a:ext cx="388948" cy="0"/>
            </a:xfrm>
            <a:prstGeom prst="straightConnector1">
              <a:avLst/>
            </a:prstGeom>
            <a:noFill/>
            <a:ln w="19050" cap="sq">
              <a:solidFill>
                <a:srgbClr val="B2B2B2">
                  <a:alpha val="88000"/>
                </a:srgbClr>
              </a:solidFill>
              <a:prstDash val="sysDash"/>
              <a:miter lim="800000"/>
              <a:headEnd type="none" w="lg" len="med"/>
              <a:tailEnd type="arrow" w="lg" len="med"/>
            </a:ln>
            <a:effectLst/>
          </p:spPr>
          <p:style>
            <a:lnRef idx="1">
              <a:schemeClr val="accent2"/>
            </a:lnRef>
            <a:fillRef idx="3">
              <a:schemeClr val="accent2"/>
            </a:fillRef>
            <a:effectRef idx="2">
              <a:schemeClr val="accent2"/>
            </a:effectRef>
            <a:fontRef idx="minor">
              <a:schemeClr val="lt1"/>
            </a:fontRef>
          </p:style>
        </p:cxnSp>
        <p:grpSp>
          <p:nvGrpSpPr>
            <p:cNvPr id="109" name="Group 108">
              <a:extLst>
                <a:ext uri="{FF2B5EF4-FFF2-40B4-BE49-F238E27FC236}">
                  <a16:creationId xmlns:a16="http://schemas.microsoft.com/office/drawing/2014/main" id="{76D2C1E1-87EC-4AA2-ACAE-6C08DB20C4FF}"/>
                </a:ext>
              </a:extLst>
            </p:cNvPr>
            <p:cNvGrpSpPr>
              <a:grpSpLocks noChangeAspect="1"/>
            </p:cNvGrpSpPr>
            <p:nvPr/>
          </p:nvGrpSpPr>
          <p:grpSpPr>
            <a:xfrm>
              <a:off x="9436629" y="3491377"/>
              <a:ext cx="506022" cy="472537"/>
              <a:chOff x="9533118" y="3624128"/>
              <a:chExt cx="363864" cy="339786"/>
            </a:xfrm>
          </p:grpSpPr>
          <p:sp>
            <p:nvSpPr>
              <p:cNvPr id="110" name="Rectangle 109">
                <a:extLst>
                  <a:ext uri="{FF2B5EF4-FFF2-40B4-BE49-F238E27FC236}">
                    <a16:creationId xmlns:a16="http://schemas.microsoft.com/office/drawing/2014/main" id="{BB6E451E-7411-4D32-82DF-0D3D8A173FD0}"/>
                  </a:ext>
                </a:extLst>
              </p:cNvPr>
              <p:cNvSpPr/>
              <p:nvPr/>
            </p:nvSpPr>
            <p:spPr bwMode="auto">
              <a:xfrm>
                <a:off x="9533118" y="3742602"/>
                <a:ext cx="117868" cy="117868"/>
              </a:xfrm>
              <a:prstGeom prst="rect">
                <a:avLst/>
              </a:prstGeom>
              <a:noFill/>
              <a:ln w="25400">
                <a:solidFill>
                  <a:srgbClr val="D83B0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2805" rIns="0" bIns="42805" numCol="1" rtlCol="0" anchor="ctr" anchorCtr="0" compatLnSpc="1">
                <a:prstTxWarp prst="textNoShape">
                  <a:avLst/>
                </a:prstTxWarp>
              </a:bodyPr>
              <a:lstStyle/>
              <a:p>
                <a:pPr algn="ctr" defTabSz="855823" fontAlgn="base">
                  <a:spcBef>
                    <a:spcPct val="0"/>
                  </a:spcBef>
                  <a:spcAft>
                    <a:spcPct val="0"/>
                  </a:spcAft>
                  <a:defRPr/>
                </a:pPr>
                <a:endParaRPr lang="en-US" sz="1836">
                  <a:gradFill>
                    <a:gsLst>
                      <a:gs pos="0">
                        <a:srgbClr val="FFFFFF"/>
                      </a:gs>
                      <a:gs pos="100000">
                        <a:srgbClr val="FFFFFF"/>
                      </a:gs>
                    </a:gsLst>
                    <a:lin ang="5400000" scaled="0"/>
                  </a:gradFill>
                  <a:latin typeface="Segoe UI Semilight"/>
                </a:endParaRPr>
              </a:p>
            </p:txBody>
          </p:sp>
          <p:cxnSp>
            <p:nvCxnSpPr>
              <p:cNvPr id="111" name="Straight Connector 110">
                <a:extLst>
                  <a:ext uri="{FF2B5EF4-FFF2-40B4-BE49-F238E27FC236}">
                    <a16:creationId xmlns:a16="http://schemas.microsoft.com/office/drawing/2014/main" id="{97A67307-FECB-471D-B6CE-D8722371AE3E}"/>
                  </a:ext>
                </a:extLst>
              </p:cNvPr>
              <p:cNvCxnSpPr/>
              <p:nvPr/>
            </p:nvCxnSpPr>
            <p:spPr>
              <a:xfrm flipH="1">
                <a:off x="9656151" y="3699714"/>
                <a:ext cx="102301" cy="51361"/>
              </a:xfrm>
              <a:prstGeom prst="line">
                <a:avLst/>
              </a:prstGeom>
              <a:ln w="22225">
                <a:solidFill>
                  <a:srgbClr val="D83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B1CAB4B3-AA43-4FB3-B58E-25A7993F7164}"/>
                  </a:ext>
                </a:extLst>
              </p:cNvPr>
              <p:cNvCxnSpPr>
                <a:cxnSpLocks/>
              </p:cNvCxnSpPr>
              <p:nvPr/>
            </p:nvCxnSpPr>
            <p:spPr>
              <a:xfrm flipH="1" flipV="1">
                <a:off x="9650684" y="3838498"/>
                <a:ext cx="102301" cy="51361"/>
              </a:xfrm>
              <a:prstGeom prst="line">
                <a:avLst/>
              </a:prstGeom>
              <a:ln w="22225">
                <a:solidFill>
                  <a:srgbClr val="D83B0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3" name="Freeform: Shape 112">
                <a:extLst>
                  <a:ext uri="{FF2B5EF4-FFF2-40B4-BE49-F238E27FC236}">
                    <a16:creationId xmlns:a16="http://schemas.microsoft.com/office/drawing/2014/main" id="{96888766-08AC-400B-A563-760DA117363F}"/>
                  </a:ext>
                </a:extLst>
              </p:cNvPr>
              <p:cNvSpPr>
                <a:spLocks noChangeAspect="1"/>
              </p:cNvSpPr>
              <p:nvPr/>
            </p:nvSpPr>
            <p:spPr bwMode="auto">
              <a:xfrm>
                <a:off x="9749493" y="3624128"/>
                <a:ext cx="147489" cy="138174"/>
              </a:xfrm>
              <a:custGeom>
                <a:avLst/>
                <a:gdLst>
                  <a:gd name="connsiteX0" fmla="*/ 940611 w 1316077"/>
                  <a:gd name="connsiteY0" fmla="*/ 857494 h 1232960"/>
                  <a:gd name="connsiteX1" fmla="*/ 1316077 w 1316077"/>
                  <a:gd name="connsiteY1" fmla="*/ 857494 h 1232960"/>
                  <a:gd name="connsiteX2" fmla="*/ 1316077 w 1316077"/>
                  <a:gd name="connsiteY2" fmla="*/ 1232960 h 1232960"/>
                  <a:gd name="connsiteX3" fmla="*/ 940611 w 1316077"/>
                  <a:gd name="connsiteY3" fmla="*/ 1232960 h 1232960"/>
                  <a:gd name="connsiteX4" fmla="*/ 470305 w 1316077"/>
                  <a:gd name="connsiteY4" fmla="*/ 857494 h 1232960"/>
                  <a:gd name="connsiteX5" fmla="*/ 845771 w 1316077"/>
                  <a:gd name="connsiteY5" fmla="*/ 857494 h 1232960"/>
                  <a:gd name="connsiteX6" fmla="*/ 845771 w 1316077"/>
                  <a:gd name="connsiteY6" fmla="*/ 1232960 h 1232960"/>
                  <a:gd name="connsiteX7" fmla="*/ 470305 w 1316077"/>
                  <a:gd name="connsiteY7" fmla="*/ 1232960 h 1232960"/>
                  <a:gd name="connsiteX8" fmla="*/ 0 w 1316077"/>
                  <a:gd name="connsiteY8" fmla="*/ 857494 h 1232960"/>
                  <a:gd name="connsiteX9" fmla="*/ 375466 w 1316077"/>
                  <a:gd name="connsiteY9" fmla="*/ 857494 h 1232960"/>
                  <a:gd name="connsiteX10" fmla="*/ 375466 w 1316077"/>
                  <a:gd name="connsiteY10" fmla="*/ 1232960 h 1232960"/>
                  <a:gd name="connsiteX11" fmla="*/ 0 w 1316077"/>
                  <a:gd name="connsiteY11" fmla="*/ 1232960 h 1232960"/>
                  <a:gd name="connsiteX12" fmla="*/ 940611 w 1316077"/>
                  <a:gd name="connsiteY12" fmla="*/ 428747 h 1232960"/>
                  <a:gd name="connsiteX13" fmla="*/ 1316077 w 1316077"/>
                  <a:gd name="connsiteY13" fmla="*/ 428747 h 1232960"/>
                  <a:gd name="connsiteX14" fmla="*/ 1316077 w 1316077"/>
                  <a:gd name="connsiteY14" fmla="*/ 804213 h 1232960"/>
                  <a:gd name="connsiteX15" fmla="*/ 940611 w 1316077"/>
                  <a:gd name="connsiteY15" fmla="*/ 804213 h 1232960"/>
                  <a:gd name="connsiteX16" fmla="*/ 0 w 1316077"/>
                  <a:gd name="connsiteY16" fmla="*/ 428747 h 1232960"/>
                  <a:gd name="connsiteX17" fmla="*/ 375466 w 1316077"/>
                  <a:gd name="connsiteY17" fmla="*/ 428747 h 1232960"/>
                  <a:gd name="connsiteX18" fmla="*/ 375466 w 1316077"/>
                  <a:gd name="connsiteY18" fmla="*/ 804213 h 1232960"/>
                  <a:gd name="connsiteX19" fmla="*/ 0 w 1316077"/>
                  <a:gd name="connsiteY19" fmla="*/ 804213 h 1232960"/>
                  <a:gd name="connsiteX20" fmla="*/ 940611 w 1316077"/>
                  <a:gd name="connsiteY20" fmla="*/ 0 h 1232960"/>
                  <a:gd name="connsiteX21" fmla="*/ 1316077 w 1316077"/>
                  <a:gd name="connsiteY21" fmla="*/ 0 h 1232960"/>
                  <a:gd name="connsiteX22" fmla="*/ 1316077 w 1316077"/>
                  <a:gd name="connsiteY22" fmla="*/ 375466 h 1232960"/>
                  <a:gd name="connsiteX23" fmla="*/ 940611 w 1316077"/>
                  <a:gd name="connsiteY23" fmla="*/ 375466 h 1232960"/>
                  <a:gd name="connsiteX24" fmla="*/ 470305 w 1316077"/>
                  <a:gd name="connsiteY24" fmla="*/ 0 h 1232960"/>
                  <a:gd name="connsiteX25" fmla="*/ 845771 w 1316077"/>
                  <a:gd name="connsiteY25" fmla="*/ 0 h 1232960"/>
                  <a:gd name="connsiteX26" fmla="*/ 845771 w 1316077"/>
                  <a:gd name="connsiteY26" fmla="*/ 375466 h 1232960"/>
                  <a:gd name="connsiteX27" fmla="*/ 470305 w 1316077"/>
                  <a:gd name="connsiteY27" fmla="*/ 375466 h 1232960"/>
                  <a:gd name="connsiteX28" fmla="*/ 0 w 1316077"/>
                  <a:gd name="connsiteY28" fmla="*/ 0 h 1232960"/>
                  <a:gd name="connsiteX29" fmla="*/ 375466 w 1316077"/>
                  <a:gd name="connsiteY29" fmla="*/ 0 h 1232960"/>
                  <a:gd name="connsiteX30" fmla="*/ 375466 w 1316077"/>
                  <a:gd name="connsiteY30" fmla="*/ 375466 h 1232960"/>
                  <a:gd name="connsiteX31" fmla="*/ 0 w 1316077"/>
                  <a:gd name="connsiteY31" fmla="*/ 375466 h 1232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316077" h="1232960">
                    <a:moveTo>
                      <a:pt x="940611" y="857494"/>
                    </a:moveTo>
                    <a:lnTo>
                      <a:pt x="1316077" y="857494"/>
                    </a:lnTo>
                    <a:lnTo>
                      <a:pt x="1316077" y="1232960"/>
                    </a:lnTo>
                    <a:lnTo>
                      <a:pt x="940611" y="1232960"/>
                    </a:lnTo>
                    <a:close/>
                    <a:moveTo>
                      <a:pt x="470305" y="857494"/>
                    </a:moveTo>
                    <a:lnTo>
                      <a:pt x="845771" y="857494"/>
                    </a:lnTo>
                    <a:lnTo>
                      <a:pt x="845771" y="1232960"/>
                    </a:lnTo>
                    <a:lnTo>
                      <a:pt x="470305" y="1232960"/>
                    </a:lnTo>
                    <a:close/>
                    <a:moveTo>
                      <a:pt x="0" y="857494"/>
                    </a:moveTo>
                    <a:lnTo>
                      <a:pt x="375466" y="857494"/>
                    </a:lnTo>
                    <a:lnTo>
                      <a:pt x="375466" y="1232960"/>
                    </a:lnTo>
                    <a:lnTo>
                      <a:pt x="0" y="1232960"/>
                    </a:lnTo>
                    <a:close/>
                    <a:moveTo>
                      <a:pt x="940611" y="428747"/>
                    </a:moveTo>
                    <a:lnTo>
                      <a:pt x="1316077" y="428747"/>
                    </a:lnTo>
                    <a:lnTo>
                      <a:pt x="1316077" y="804213"/>
                    </a:lnTo>
                    <a:lnTo>
                      <a:pt x="940611" y="804213"/>
                    </a:lnTo>
                    <a:close/>
                    <a:moveTo>
                      <a:pt x="0" y="428747"/>
                    </a:moveTo>
                    <a:lnTo>
                      <a:pt x="375466" y="428747"/>
                    </a:lnTo>
                    <a:lnTo>
                      <a:pt x="375466" y="804213"/>
                    </a:lnTo>
                    <a:lnTo>
                      <a:pt x="0" y="804213"/>
                    </a:lnTo>
                    <a:close/>
                    <a:moveTo>
                      <a:pt x="940611" y="0"/>
                    </a:moveTo>
                    <a:lnTo>
                      <a:pt x="1316077" y="0"/>
                    </a:lnTo>
                    <a:lnTo>
                      <a:pt x="1316077" y="375466"/>
                    </a:lnTo>
                    <a:lnTo>
                      <a:pt x="940611" y="375466"/>
                    </a:lnTo>
                    <a:close/>
                    <a:moveTo>
                      <a:pt x="470305" y="0"/>
                    </a:moveTo>
                    <a:lnTo>
                      <a:pt x="845771" y="0"/>
                    </a:lnTo>
                    <a:lnTo>
                      <a:pt x="845771" y="375466"/>
                    </a:lnTo>
                    <a:lnTo>
                      <a:pt x="470305" y="375466"/>
                    </a:lnTo>
                    <a:close/>
                    <a:moveTo>
                      <a:pt x="0" y="0"/>
                    </a:moveTo>
                    <a:lnTo>
                      <a:pt x="375466" y="0"/>
                    </a:lnTo>
                    <a:lnTo>
                      <a:pt x="375466" y="375466"/>
                    </a:lnTo>
                    <a:lnTo>
                      <a:pt x="0" y="375466"/>
                    </a:lnTo>
                    <a:close/>
                  </a:path>
                </a:pathLst>
              </a:cu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14" name="Freeform: Shape 113">
                <a:extLst>
                  <a:ext uri="{FF2B5EF4-FFF2-40B4-BE49-F238E27FC236}">
                    <a16:creationId xmlns:a16="http://schemas.microsoft.com/office/drawing/2014/main" id="{EE7CD169-DC46-44E3-9867-1E3D47E8B89C}"/>
                  </a:ext>
                </a:extLst>
              </p:cNvPr>
              <p:cNvSpPr>
                <a:spLocks noChangeAspect="1"/>
              </p:cNvSpPr>
              <p:nvPr/>
            </p:nvSpPr>
            <p:spPr bwMode="auto">
              <a:xfrm>
                <a:off x="9749493" y="3825740"/>
                <a:ext cx="147489" cy="138174"/>
              </a:xfrm>
              <a:custGeom>
                <a:avLst/>
                <a:gdLst>
                  <a:gd name="connsiteX0" fmla="*/ 940611 w 1316077"/>
                  <a:gd name="connsiteY0" fmla="*/ 857494 h 1232960"/>
                  <a:gd name="connsiteX1" fmla="*/ 1316077 w 1316077"/>
                  <a:gd name="connsiteY1" fmla="*/ 857494 h 1232960"/>
                  <a:gd name="connsiteX2" fmla="*/ 1316077 w 1316077"/>
                  <a:gd name="connsiteY2" fmla="*/ 1232960 h 1232960"/>
                  <a:gd name="connsiteX3" fmla="*/ 940611 w 1316077"/>
                  <a:gd name="connsiteY3" fmla="*/ 1232960 h 1232960"/>
                  <a:gd name="connsiteX4" fmla="*/ 470305 w 1316077"/>
                  <a:gd name="connsiteY4" fmla="*/ 857494 h 1232960"/>
                  <a:gd name="connsiteX5" fmla="*/ 845771 w 1316077"/>
                  <a:gd name="connsiteY5" fmla="*/ 857494 h 1232960"/>
                  <a:gd name="connsiteX6" fmla="*/ 845771 w 1316077"/>
                  <a:gd name="connsiteY6" fmla="*/ 1232960 h 1232960"/>
                  <a:gd name="connsiteX7" fmla="*/ 470305 w 1316077"/>
                  <a:gd name="connsiteY7" fmla="*/ 1232960 h 1232960"/>
                  <a:gd name="connsiteX8" fmla="*/ 0 w 1316077"/>
                  <a:gd name="connsiteY8" fmla="*/ 857494 h 1232960"/>
                  <a:gd name="connsiteX9" fmla="*/ 375466 w 1316077"/>
                  <a:gd name="connsiteY9" fmla="*/ 857494 h 1232960"/>
                  <a:gd name="connsiteX10" fmla="*/ 375466 w 1316077"/>
                  <a:gd name="connsiteY10" fmla="*/ 1232960 h 1232960"/>
                  <a:gd name="connsiteX11" fmla="*/ 0 w 1316077"/>
                  <a:gd name="connsiteY11" fmla="*/ 1232960 h 1232960"/>
                  <a:gd name="connsiteX12" fmla="*/ 940611 w 1316077"/>
                  <a:gd name="connsiteY12" fmla="*/ 428747 h 1232960"/>
                  <a:gd name="connsiteX13" fmla="*/ 1316077 w 1316077"/>
                  <a:gd name="connsiteY13" fmla="*/ 428747 h 1232960"/>
                  <a:gd name="connsiteX14" fmla="*/ 1316077 w 1316077"/>
                  <a:gd name="connsiteY14" fmla="*/ 804213 h 1232960"/>
                  <a:gd name="connsiteX15" fmla="*/ 940611 w 1316077"/>
                  <a:gd name="connsiteY15" fmla="*/ 804213 h 1232960"/>
                  <a:gd name="connsiteX16" fmla="*/ 0 w 1316077"/>
                  <a:gd name="connsiteY16" fmla="*/ 428747 h 1232960"/>
                  <a:gd name="connsiteX17" fmla="*/ 375466 w 1316077"/>
                  <a:gd name="connsiteY17" fmla="*/ 428747 h 1232960"/>
                  <a:gd name="connsiteX18" fmla="*/ 375466 w 1316077"/>
                  <a:gd name="connsiteY18" fmla="*/ 804213 h 1232960"/>
                  <a:gd name="connsiteX19" fmla="*/ 0 w 1316077"/>
                  <a:gd name="connsiteY19" fmla="*/ 804213 h 1232960"/>
                  <a:gd name="connsiteX20" fmla="*/ 940611 w 1316077"/>
                  <a:gd name="connsiteY20" fmla="*/ 0 h 1232960"/>
                  <a:gd name="connsiteX21" fmla="*/ 1316077 w 1316077"/>
                  <a:gd name="connsiteY21" fmla="*/ 0 h 1232960"/>
                  <a:gd name="connsiteX22" fmla="*/ 1316077 w 1316077"/>
                  <a:gd name="connsiteY22" fmla="*/ 375466 h 1232960"/>
                  <a:gd name="connsiteX23" fmla="*/ 940611 w 1316077"/>
                  <a:gd name="connsiteY23" fmla="*/ 375466 h 1232960"/>
                  <a:gd name="connsiteX24" fmla="*/ 470305 w 1316077"/>
                  <a:gd name="connsiteY24" fmla="*/ 0 h 1232960"/>
                  <a:gd name="connsiteX25" fmla="*/ 845771 w 1316077"/>
                  <a:gd name="connsiteY25" fmla="*/ 0 h 1232960"/>
                  <a:gd name="connsiteX26" fmla="*/ 845771 w 1316077"/>
                  <a:gd name="connsiteY26" fmla="*/ 375466 h 1232960"/>
                  <a:gd name="connsiteX27" fmla="*/ 470305 w 1316077"/>
                  <a:gd name="connsiteY27" fmla="*/ 375466 h 1232960"/>
                  <a:gd name="connsiteX28" fmla="*/ 0 w 1316077"/>
                  <a:gd name="connsiteY28" fmla="*/ 0 h 1232960"/>
                  <a:gd name="connsiteX29" fmla="*/ 375466 w 1316077"/>
                  <a:gd name="connsiteY29" fmla="*/ 0 h 1232960"/>
                  <a:gd name="connsiteX30" fmla="*/ 375466 w 1316077"/>
                  <a:gd name="connsiteY30" fmla="*/ 375466 h 1232960"/>
                  <a:gd name="connsiteX31" fmla="*/ 0 w 1316077"/>
                  <a:gd name="connsiteY31" fmla="*/ 375466 h 1232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316077" h="1232960">
                    <a:moveTo>
                      <a:pt x="940611" y="857494"/>
                    </a:moveTo>
                    <a:lnTo>
                      <a:pt x="1316077" y="857494"/>
                    </a:lnTo>
                    <a:lnTo>
                      <a:pt x="1316077" y="1232960"/>
                    </a:lnTo>
                    <a:lnTo>
                      <a:pt x="940611" y="1232960"/>
                    </a:lnTo>
                    <a:close/>
                    <a:moveTo>
                      <a:pt x="470305" y="857494"/>
                    </a:moveTo>
                    <a:lnTo>
                      <a:pt x="845771" y="857494"/>
                    </a:lnTo>
                    <a:lnTo>
                      <a:pt x="845771" y="1232960"/>
                    </a:lnTo>
                    <a:lnTo>
                      <a:pt x="470305" y="1232960"/>
                    </a:lnTo>
                    <a:close/>
                    <a:moveTo>
                      <a:pt x="0" y="857494"/>
                    </a:moveTo>
                    <a:lnTo>
                      <a:pt x="375466" y="857494"/>
                    </a:lnTo>
                    <a:lnTo>
                      <a:pt x="375466" y="1232960"/>
                    </a:lnTo>
                    <a:lnTo>
                      <a:pt x="0" y="1232960"/>
                    </a:lnTo>
                    <a:close/>
                    <a:moveTo>
                      <a:pt x="940611" y="428747"/>
                    </a:moveTo>
                    <a:lnTo>
                      <a:pt x="1316077" y="428747"/>
                    </a:lnTo>
                    <a:lnTo>
                      <a:pt x="1316077" y="804213"/>
                    </a:lnTo>
                    <a:lnTo>
                      <a:pt x="940611" y="804213"/>
                    </a:lnTo>
                    <a:close/>
                    <a:moveTo>
                      <a:pt x="0" y="428747"/>
                    </a:moveTo>
                    <a:lnTo>
                      <a:pt x="375466" y="428747"/>
                    </a:lnTo>
                    <a:lnTo>
                      <a:pt x="375466" y="804213"/>
                    </a:lnTo>
                    <a:lnTo>
                      <a:pt x="0" y="804213"/>
                    </a:lnTo>
                    <a:close/>
                    <a:moveTo>
                      <a:pt x="940611" y="0"/>
                    </a:moveTo>
                    <a:lnTo>
                      <a:pt x="1316077" y="0"/>
                    </a:lnTo>
                    <a:lnTo>
                      <a:pt x="1316077" y="375466"/>
                    </a:lnTo>
                    <a:lnTo>
                      <a:pt x="940611" y="375466"/>
                    </a:lnTo>
                    <a:close/>
                    <a:moveTo>
                      <a:pt x="470305" y="0"/>
                    </a:moveTo>
                    <a:lnTo>
                      <a:pt x="845771" y="0"/>
                    </a:lnTo>
                    <a:lnTo>
                      <a:pt x="845771" y="375466"/>
                    </a:lnTo>
                    <a:lnTo>
                      <a:pt x="470305" y="375466"/>
                    </a:lnTo>
                    <a:close/>
                    <a:moveTo>
                      <a:pt x="0" y="0"/>
                    </a:moveTo>
                    <a:lnTo>
                      <a:pt x="375466" y="0"/>
                    </a:lnTo>
                    <a:lnTo>
                      <a:pt x="375466" y="375466"/>
                    </a:lnTo>
                    <a:lnTo>
                      <a:pt x="0" y="375466"/>
                    </a:lnTo>
                    <a:close/>
                  </a:path>
                </a:pathLst>
              </a:cu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142" name="Group 5">
            <a:extLst>
              <a:ext uri="{FF2B5EF4-FFF2-40B4-BE49-F238E27FC236}">
                <a16:creationId xmlns:a16="http://schemas.microsoft.com/office/drawing/2014/main" id="{232B8CC6-8620-46A5-8562-7920C6A476E3}"/>
              </a:ext>
            </a:extLst>
          </p:cNvPr>
          <p:cNvGrpSpPr/>
          <p:nvPr/>
        </p:nvGrpSpPr>
        <p:grpSpPr>
          <a:xfrm>
            <a:off x="598372" y="3206797"/>
            <a:ext cx="3470757" cy="3161179"/>
            <a:chOff x="598372" y="2091696"/>
            <a:chExt cx="3470757" cy="3161179"/>
          </a:xfrm>
        </p:grpSpPr>
        <p:sp>
          <p:nvSpPr>
            <p:cNvPr id="147" name="TextBox 11">
              <a:extLst>
                <a:ext uri="{FF2B5EF4-FFF2-40B4-BE49-F238E27FC236}">
                  <a16:creationId xmlns:a16="http://schemas.microsoft.com/office/drawing/2014/main" id="{9A3E96B5-D85F-466B-B06F-5CAD23FA04AF}"/>
                </a:ext>
              </a:extLst>
            </p:cNvPr>
            <p:cNvSpPr txBox="1"/>
            <p:nvPr/>
          </p:nvSpPr>
          <p:spPr>
            <a:xfrm>
              <a:off x="601709" y="2091696"/>
              <a:ext cx="966338" cy="307777"/>
            </a:xfrm>
            <a:prstGeom prst="rect">
              <a:avLst/>
            </a:prstGeom>
            <a:noFill/>
          </p:spPr>
          <p:txBody>
            <a:bodyPr wrap="square" lIns="0" tIns="0" rIns="0" bIns="0" rtlCol="0">
              <a:spAutoFit/>
            </a:bodyPr>
            <a:lstStyle>
              <a:defPPr>
                <a:defRPr lang="en-US"/>
              </a:defPPr>
              <a:lvl1pPr defTabSz="838319" fontAlgn="base">
                <a:spcBef>
                  <a:spcPct val="0"/>
                </a:spcBef>
                <a:spcAft>
                  <a:spcPct val="0"/>
                </a:spcAft>
                <a:defRPr sz="1000" kern="0" spc="40">
                  <a:latin typeface="Segoe UI Semibold" panose="020B0702040204020203" pitchFamily="34" charset="0"/>
                  <a:cs typeface="Segoe UI Semibold" panose="020B0702040204020203" pitchFamily="34" charset="0"/>
                </a:defRPr>
              </a:lvl1pPr>
            </a:lstStyle>
            <a:p>
              <a:r>
                <a:rPr lang="en-US"/>
                <a:t>User receives an </a:t>
              </a:r>
              <a:r>
                <a:rPr lang="en-US" b="1">
                  <a:solidFill>
                    <a:srgbClr val="D83B01"/>
                  </a:solidFill>
                  <a:latin typeface="Segoe UI" panose="020B0502040204020203" pitchFamily="34" charset="0"/>
                  <a:cs typeface="Segoe UI" panose="020B0502040204020203" pitchFamily="34" charset="0"/>
                </a:rPr>
                <a:t>email</a:t>
              </a:r>
            </a:p>
          </p:txBody>
        </p:sp>
        <p:sp>
          <p:nvSpPr>
            <p:cNvPr id="148" name="TextBox 13">
              <a:extLst>
                <a:ext uri="{FF2B5EF4-FFF2-40B4-BE49-F238E27FC236}">
                  <a16:creationId xmlns:a16="http://schemas.microsoft.com/office/drawing/2014/main" id="{7B3D7A13-F3B1-4CED-81BD-5F2808C380F6}"/>
                </a:ext>
              </a:extLst>
            </p:cNvPr>
            <p:cNvSpPr txBox="1"/>
            <p:nvPr/>
          </p:nvSpPr>
          <p:spPr>
            <a:xfrm>
              <a:off x="2306898" y="2091696"/>
              <a:ext cx="1025389" cy="307777"/>
            </a:xfrm>
            <a:prstGeom prst="rect">
              <a:avLst/>
            </a:prstGeom>
            <a:noFill/>
          </p:spPr>
          <p:txBody>
            <a:bodyPr wrap="square" lIns="0" tIns="0" rIns="0" bIns="0" rtlCol="0">
              <a:spAutoFit/>
            </a:bodyPr>
            <a:lstStyle>
              <a:defPPr>
                <a:defRPr lang="en-US"/>
              </a:defPPr>
              <a:lvl1pPr defTabSz="838319" fontAlgn="base">
                <a:spcBef>
                  <a:spcPct val="0"/>
                </a:spcBef>
                <a:spcAft>
                  <a:spcPct val="0"/>
                </a:spcAft>
                <a:defRPr sz="1000" kern="0" spc="40">
                  <a:latin typeface="Segoe UI Semibold" panose="020B0702040204020203" pitchFamily="34" charset="0"/>
                  <a:cs typeface="Segoe UI Semibold" panose="020B0702040204020203" pitchFamily="34" charset="0"/>
                </a:defRPr>
              </a:lvl1pPr>
            </a:lstStyle>
            <a:p>
              <a:r>
                <a:rPr lang="en-US"/>
                <a:t>Opens an </a:t>
              </a:r>
              <a:r>
                <a:rPr lang="en-US" b="1">
                  <a:solidFill>
                    <a:srgbClr val="D83B01"/>
                  </a:solidFill>
                  <a:latin typeface="Segoe UI" panose="020B0502040204020203" pitchFamily="34" charset="0"/>
                  <a:cs typeface="Segoe UI" panose="020B0502040204020203" pitchFamily="34" charset="0"/>
                </a:rPr>
                <a:t>attachment</a:t>
              </a:r>
            </a:p>
          </p:txBody>
        </p:sp>
        <p:sp>
          <p:nvSpPr>
            <p:cNvPr id="149" name="TextBox 14">
              <a:extLst>
                <a:ext uri="{FF2B5EF4-FFF2-40B4-BE49-F238E27FC236}">
                  <a16:creationId xmlns:a16="http://schemas.microsoft.com/office/drawing/2014/main" id="{C27FA47D-A7B5-4C5F-9240-8F7A32C48B90}"/>
                </a:ext>
              </a:extLst>
            </p:cNvPr>
            <p:cNvSpPr txBox="1"/>
            <p:nvPr/>
          </p:nvSpPr>
          <p:spPr>
            <a:xfrm>
              <a:off x="2306898" y="3199651"/>
              <a:ext cx="910610" cy="307777"/>
            </a:xfrm>
            <a:prstGeom prst="rect">
              <a:avLst/>
            </a:prstGeom>
            <a:noFill/>
          </p:spPr>
          <p:txBody>
            <a:bodyPr wrap="square" lIns="0" tIns="0" rIns="0" bIns="0" rtlCol="0">
              <a:spAutoFit/>
            </a:bodyPr>
            <a:lstStyle>
              <a:defPPr>
                <a:defRPr lang="en-US"/>
              </a:defPPr>
              <a:lvl1pPr defTabSz="838319" fontAlgn="base">
                <a:spcBef>
                  <a:spcPct val="0"/>
                </a:spcBef>
                <a:spcAft>
                  <a:spcPct val="0"/>
                </a:spcAft>
                <a:defRPr sz="1000" kern="0" spc="40">
                  <a:latin typeface="Segoe UI Semibold" panose="020B0702040204020203" pitchFamily="34" charset="0"/>
                  <a:cs typeface="Segoe UI Semibold" panose="020B0702040204020203" pitchFamily="34" charset="0"/>
                </a:defRPr>
              </a:lvl1pPr>
            </a:lstStyle>
            <a:p>
              <a:r>
                <a:rPr lang="en-US"/>
                <a:t>Clicks on </a:t>
              </a:r>
            </a:p>
            <a:p>
              <a:r>
                <a:rPr lang="en-US"/>
                <a:t>a </a:t>
              </a:r>
              <a:r>
                <a:rPr lang="en-US" b="1">
                  <a:solidFill>
                    <a:srgbClr val="D83B01"/>
                  </a:solidFill>
                  <a:latin typeface="Segoe UI" panose="020B0502040204020203" pitchFamily="34" charset="0"/>
                  <a:cs typeface="Segoe UI" panose="020B0502040204020203" pitchFamily="34" charset="0"/>
                </a:rPr>
                <a:t>URL</a:t>
              </a:r>
              <a:r>
                <a:rPr lang="en-US"/>
                <a:t> </a:t>
              </a:r>
            </a:p>
          </p:txBody>
        </p:sp>
        <p:cxnSp>
          <p:nvCxnSpPr>
            <p:cNvPr id="150" name="Straight Arrow Connector 15">
              <a:extLst>
                <a:ext uri="{FF2B5EF4-FFF2-40B4-BE49-F238E27FC236}">
                  <a16:creationId xmlns:a16="http://schemas.microsoft.com/office/drawing/2014/main" id="{84895C0B-77AA-4508-B055-CE9801CDB82A}"/>
                </a:ext>
              </a:extLst>
            </p:cNvPr>
            <p:cNvCxnSpPr>
              <a:cxnSpLocks/>
            </p:cNvCxnSpPr>
            <p:nvPr/>
          </p:nvCxnSpPr>
          <p:spPr>
            <a:xfrm flipH="1">
              <a:off x="1306972" y="2691998"/>
              <a:ext cx="813928" cy="0"/>
            </a:xfrm>
            <a:prstGeom prst="straightConnector1">
              <a:avLst/>
            </a:prstGeom>
            <a:noFill/>
            <a:ln w="19050" cap="sq">
              <a:solidFill>
                <a:srgbClr val="B2B2B2">
                  <a:alpha val="88000"/>
                </a:srgbClr>
              </a:solidFill>
              <a:prstDash val="sysDash"/>
              <a:miter lim="800000"/>
              <a:headEnd type="arrow" w="lg" len="med"/>
              <a:tailEnd type="none" w="med" len="med"/>
            </a:ln>
            <a:effectLst/>
          </p:spPr>
          <p:style>
            <a:lnRef idx="1">
              <a:schemeClr val="accent2"/>
            </a:lnRef>
            <a:fillRef idx="3">
              <a:schemeClr val="accent2"/>
            </a:fillRef>
            <a:effectRef idx="2">
              <a:schemeClr val="accent2"/>
            </a:effectRef>
            <a:fontRef idx="minor">
              <a:schemeClr val="lt1"/>
            </a:fontRef>
          </p:style>
        </p:cxnSp>
        <p:grpSp>
          <p:nvGrpSpPr>
            <p:cNvPr id="151" name="Group 17">
              <a:extLst>
                <a:ext uri="{FF2B5EF4-FFF2-40B4-BE49-F238E27FC236}">
                  <a16:creationId xmlns:a16="http://schemas.microsoft.com/office/drawing/2014/main" id="{177BFEEE-B6CA-4BC0-BC30-41727547EF7E}"/>
                </a:ext>
              </a:extLst>
            </p:cNvPr>
            <p:cNvGrpSpPr/>
            <p:nvPr/>
          </p:nvGrpSpPr>
          <p:grpSpPr>
            <a:xfrm>
              <a:off x="598372" y="2556255"/>
              <a:ext cx="548640" cy="318163"/>
              <a:chOff x="688727" y="2427288"/>
              <a:chExt cx="658813" cy="397442"/>
            </a:xfrm>
          </p:grpSpPr>
          <p:sp>
            <p:nvSpPr>
              <p:cNvPr id="167" name="Rectangle 226">
                <a:extLst>
                  <a:ext uri="{FF2B5EF4-FFF2-40B4-BE49-F238E27FC236}">
                    <a16:creationId xmlns:a16="http://schemas.microsoft.com/office/drawing/2014/main" id="{4A83B179-904F-4B57-B6DE-4AE98ABF9D98}"/>
                  </a:ext>
                </a:extLst>
              </p:cNvPr>
              <p:cNvSpPr/>
              <p:nvPr/>
            </p:nvSpPr>
            <p:spPr bwMode="auto">
              <a:xfrm>
                <a:off x="688727" y="2428845"/>
                <a:ext cx="658813" cy="395885"/>
              </a:xfrm>
              <a:prstGeom prst="rect">
                <a:avLst/>
              </a:prstGeom>
              <a:noFill/>
              <a:ln w="22225">
                <a:solidFill>
                  <a:srgbClr val="D83B0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2805" rIns="0" bIns="42805" numCol="1" rtlCol="0" anchor="ctr" anchorCtr="0" compatLnSpc="1">
                <a:prstTxWarp prst="textNoShape">
                  <a:avLst/>
                </a:prstTxWarp>
              </a:bodyPr>
              <a:lstStyle/>
              <a:p>
                <a:pPr algn="ctr" defTabSz="855823" fontAlgn="base">
                  <a:spcBef>
                    <a:spcPct val="0"/>
                  </a:spcBef>
                  <a:spcAft>
                    <a:spcPct val="0"/>
                  </a:spcAft>
                  <a:defRPr/>
                </a:pPr>
                <a:endParaRPr lang="en-US" sz="1836">
                  <a:gradFill>
                    <a:gsLst>
                      <a:gs pos="0">
                        <a:srgbClr val="FFFFFF"/>
                      </a:gs>
                      <a:gs pos="100000">
                        <a:srgbClr val="FFFFFF"/>
                      </a:gs>
                    </a:gsLst>
                    <a:lin ang="5400000" scaled="0"/>
                  </a:gradFill>
                  <a:latin typeface="Segoe UI Semilight"/>
                </a:endParaRPr>
              </a:p>
            </p:txBody>
          </p:sp>
          <p:sp>
            <p:nvSpPr>
              <p:cNvPr id="168" name="Freeform: Shape 167">
                <a:extLst>
                  <a:ext uri="{FF2B5EF4-FFF2-40B4-BE49-F238E27FC236}">
                    <a16:creationId xmlns:a16="http://schemas.microsoft.com/office/drawing/2014/main" id="{FF363407-3700-4AFF-BBDB-C886AA95A4DB}"/>
                  </a:ext>
                </a:extLst>
              </p:cNvPr>
              <p:cNvSpPr/>
              <p:nvPr/>
            </p:nvSpPr>
            <p:spPr bwMode="auto">
              <a:xfrm>
                <a:off x="693738" y="2427288"/>
                <a:ext cx="650875" cy="196850"/>
              </a:xfrm>
              <a:custGeom>
                <a:avLst/>
                <a:gdLst>
                  <a:gd name="connsiteX0" fmla="*/ 0 w 650875"/>
                  <a:gd name="connsiteY0" fmla="*/ 0 h 196850"/>
                  <a:gd name="connsiteX1" fmla="*/ 320675 w 650875"/>
                  <a:gd name="connsiteY1" fmla="*/ 196850 h 196850"/>
                  <a:gd name="connsiteX2" fmla="*/ 650875 w 650875"/>
                  <a:gd name="connsiteY2" fmla="*/ 6350 h 196850"/>
                </a:gdLst>
                <a:ahLst/>
                <a:cxnLst>
                  <a:cxn ang="0">
                    <a:pos x="connsiteX0" y="connsiteY0"/>
                  </a:cxn>
                  <a:cxn ang="0">
                    <a:pos x="connsiteX1" y="connsiteY1"/>
                  </a:cxn>
                  <a:cxn ang="0">
                    <a:pos x="connsiteX2" y="connsiteY2"/>
                  </a:cxn>
                </a:cxnLst>
                <a:rect l="l" t="t" r="r" b="b"/>
                <a:pathLst>
                  <a:path w="650875" h="196850">
                    <a:moveTo>
                      <a:pt x="0" y="0"/>
                    </a:moveTo>
                    <a:lnTo>
                      <a:pt x="320675" y="196850"/>
                    </a:lnTo>
                    <a:lnTo>
                      <a:pt x="650875" y="6350"/>
                    </a:lnTo>
                  </a:path>
                </a:pathLst>
              </a:custGeom>
              <a:noFill/>
              <a:ln w="22225">
                <a:solidFill>
                  <a:srgbClr val="D83B0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39236">
                  <a:defRPr/>
                </a:pPr>
                <a:endParaRPr lang="en-US" sz="1652">
                  <a:solidFill>
                    <a:srgbClr val="FFFFFF"/>
                  </a:solidFill>
                  <a:latin typeface="Segoe UI Semilight"/>
                </a:endParaRPr>
              </a:p>
            </p:txBody>
          </p:sp>
        </p:grpSp>
        <p:sp>
          <p:nvSpPr>
            <p:cNvPr id="152" name="Freeform: Shape 151">
              <a:extLst>
                <a:ext uri="{FF2B5EF4-FFF2-40B4-BE49-F238E27FC236}">
                  <a16:creationId xmlns:a16="http://schemas.microsoft.com/office/drawing/2014/main" id="{80E1AF84-73E3-4332-9EC0-09AA73A41EB4}"/>
                </a:ext>
              </a:extLst>
            </p:cNvPr>
            <p:cNvSpPr/>
            <p:nvPr/>
          </p:nvSpPr>
          <p:spPr bwMode="auto">
            <a:xfrm>
              <a:off x="2281204" y="3575673"/>
              <a:ext cx="190407" cy="284289"/>
            </a:xfrm>
            <a:custGeom>
              <a:avLst/>
              <a:gdLst>
                <a:gd name="connsiteX0" fmla="*/ 0 w 171450"/>
                <a:gd name="connsiteY0" fmla="*/ 0 h 255985"/>
                <a:gd name="connsiteX1" fmla="*/ 1191 w 171450"/>
                <a:gd name="connsiteY1" fmla="*/ 247650 h 255985"/>
                <a:gd name="connsiteX2" fmla="*/ 47625 w 171450"/>
                <a:gd name="connsiteY2" fmla="*/ 194072 h 255985"/>
                <a:gd name="connsiteX3" fmla="*/ 84534 w 171450"/>
                <a:gd name="connsiteY3" fmla="*/ 255985 h 255985"/>
                <a:gd name="connsiteX4" fmla="*/ 132159 w 171450"/>
                <a:gd name="connsiteY4" fmla="*/ 222647 h 255985"/>
                <a:gd name="connsiteX5" fmla="*/ 104775 w 171450"/>
                <a:gd name="connsiteY5" fmla="*/ 160735 h 255985"/>
                <a:gd name="connsiteX6" fmla="*/ 171450 w 171450"/>
                <a:gd name="connsiteY6" fmla="*/ 163116 h 255985"/>
                <a:gd name="connsiteX7" fmla="*/ 0 w 171450"/>
                <a:gd name="connsiteY7" fmla="*/ 0 h 255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1450" h="255985">
                  <a:moveTo>
                    <a:pt x="0" y="0"/>
                  </a:moveTo>
                  <a:lnTo>
                    <a:pt x="1191" y="247650"/>
                  </a:lnTo>
                  <a:lnTo>
                    <a:pt x="47625" y="194072"/>
                  </a:lnTo>
                  <a:lnTo>
                    <a:pt x="84534" y="255985"/>
                  </a:lnTo>
                  <a:lnTo>
                    <a:pt x="132159" y="222647"/>
                  </a:lnTo>
                  <a:lnTo>
                    <a:pt x="104775" y="160735"/>
                  </a:lnTo>
                  <a:lnTo>
                    <a:pt x="171450" y="163116"/>
                  </a:lnTo>
                  <a:lnTo>
                    <a:pt x="0" y="0"/>
                  </a:lnTo>
                  <a:close/>
                </a:path>
              </a:pathLst>
            </a:custGeom>
            <a:noFill/>
            <a:ln w="22225">
              <a:solidFill>
                <a:srgbClr val="D83B0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2805" rIns="0" bIns="42805" numCol="1" rtlCol="0" anchor="ctr" anchorCtr="0" compatLnSpc="1">
              <a:prstTxWarp prst="textNoShape">
                <a:avLst/>
              </a:prstTxWarp>
            </a:bodyPr>
            <a:lstStyle/>
            <a:p>
              <a:pPr algn="ctr" defTabSz="855823" fontAlgn="base">
                <a:spcBef>
                  <a:spcPct val="0"/>
                </a:spcBef>
                <a:spcAft>
                  <a:spcPct val="0"/>
                </a:spcAft>
                <a:defRPr/>
              </a:pPr>
              <a:endParaRPr lang="en-US" sz="1836">
                <a:gradFill>
                  <a:gsLst>
                    <a:gs pos="0">
                      <a:srgbClr val="FFFFFF"/>
                    </a:gs>
                    <a:gs pos="100000">
                      <a:srgbClr val="FFFFFF"/>
                    </a:gs>
                  </a:gsLst>
                  <a:lin ang="5400000" scaled="0"/>
                </a:gradFill>
                <a:latin typeface="Segoe UI Semilight"/>
              </a:endParaRPr>
            </a:p>
          </p:txBody>
        </p:sp>
        <p:sp>
          <p:nvSpPr>
            <p:cNvPr id="153" name="TextBox 21">
              <a:extLst>
                <a:ext uri="{FF2B5EF4-FFF2-40B4-BE49-F238E27FC236}">
                  <a16:creationId xmlns:a16="http://schemas.microsoft.com/office/drawing/2014/main" id="{E73A2969-E495-4647-BAFE-476A95531E1A}"/>
                </a:ext>
              </a:extLst>
            </p:cNvPr>
            <p:cNvSpPr txBox="1"/>
            <p:nvPr/>
          </p:nvSpPr>
          <p:spPr>
            <a:xfrm>
              <a:off x="1291698" y="4173129"/>
              <a:ext cx="939677" cy="307777"/>
            </a:xfrm>
            <a:prstGeom prst="rect">
              <a:avLst/>
            </a:prstGeom>
            <a:noFill/>
          </p:spPr>
          <p:txBody>
            <a:bodyPr wrap="square" lIns="0" tIns="0" rIns="0" bIns="0" rtlCol="0">
              <a:spAutoFit/>
            </a:bodyPr>
            <a:lstStyle/>
            <a:p>
              <a:pPr defTabSz="838319" fontAlgn="base">
                <a:spcBef>
                  <a:spcPct val="0"/>
                </a:spcBef>
                <a:spcAft>
                  <a:spcPct val="0"/>
                </a:spcAft>
                <a:defRPr/>
              </a:pPr>
              <a:r>
                <a:rPr lang="en-US" sz="1000" kern="0" spc="40">
                  <a:latin typeface="Segoe UI Semibold" panose="020B0702040204020203" pitchFamily="34" charset="0"/>
                  <a:cs typeface="Segoe UI Semibold" panose="020B0702040204020203" pitchFamily="34" charset="0"/>
                </a:rPr>
                <a:t>User browses to a </a:t>
              </a:r>
              <a:r>
                <a:rPr lang="en-US" sz="1000" b="1" kern="0" spc="40">
                  <a:solidFill>
                    <a:srgbClr val="D83B01"/>
                  </a:solidFill>
                  <a:latin typeface="Segoe UI" panose="020B0502040204020203" pitchFamily="34" charset="0"/>
                  <a:cs typeface="Segoe UI" panose="020B0502040204020203" pitchFamily="34" charset="0"/>
                </a:rPr>
                <a:t>website</a:t>
              </a:r>
            </a:p>
          </p:txBody>
        </p:sp>
        <p:sp>
          <p:nvSpPr>
            <p:cNvPr id="154" name="TextBox 22">
              <a:extLst>
                <a:ext uri="{FF2B5EF4-FFF2-40B4-BE49-F238E27FC236}">
                  <a16:creationId xmlns:a16="http://schemas.microsoft.com/office/drawing/2014/main" id="{FB162827-74FA-44FA-B0EC-5558EEBDE33E}"/>
                </a:ext>
              </a:extLst>
            </p:cNvPr>
            <p:cNvSpPr txBox="1"/>
            <p:nvPr/>
          </p:nvSpPr>
          <p:spPr>
            <a:xfrm>
              <a:off x="1291698" y="4854858"/>
              <a:ext cx="764656" cy="307777"/>
            </a:xfrm>
            <a:prstGeom prst="rect">
              <a:avLst/>
            </a:prstGeom>
            <a:noFill/>
          </p:spPr>
          <p:txBody>
            <a:bodyPr wrap="square" lIns="0" tIns="0" rIns="0" bIns="0" rtlCol="0">
              <a:spAutoFit/>
            </a:bodyPr>
            <a:lstStyle/>
            <a:p>
              <a:pPr defTabSz="838319" fontAlgn="base">
                <a:spcBef>
                  <a:spcPct val="0"/>
                </a:spcBef>
                <a:spcAft>
                  <a:spcPct val="0"/>
                </a:spcAft>
                <a:defRPr/>
              </a:pPr>
              <a:r>
                <a:rPr lang="en-US" sz="1000" kern="0" spc="40">
                  <a:latin typeface="Segoe UI Semibold" panose="020B0702040204020203" pitchFamily="34" charset="0"/>
                  <a:cs typeface="Segoe UI Semibold" panose="020B0702040204020203" pitchFamily="34" charset="0"/>
                </a:rPr>
                <a:t>User runs </a:t>
              </a:r>
            </a:p>
            <a:p>
              <a:pPr defTabSz="838319" fontAlgn="base">
                <a:spcBef>
                  <a:spcPct val="0"/>
                </a:spcBef>
                <a:spcAft>
                  <a:spcPct val="0"/>
                </a:spcAft>
                <a:defRPr/>
              </a:pPr>
              <a:r>
                <a:rPr lang="en-US" sz="1000" kern="0" spc="40">
                  <a:latin typeface="Segoe UI Semibold" panose="020B0702040204020203" pitchFamily="34" charset="0"/>
                  <a:cs typeface="Segoe UI Semibold" panose="020B0702040204020203" pitchFamily="34" charset="0"/>
                </a:rPr>
                <a:t>a </a:t>
              </a:r>
              <a:r>
                <a:rPr lang="en-US" sz="1000" b="1" kern="0" spc="40">
                  <a:solidFill>
                    <a:srgbClr val="D83B01"/>
                  </a:solidFill>
                  <a:latin typeface="Segoe UI" panose="020B0502040204020203" pitchFamily="34" charset="0"/>
                  <a:cs typeface="Segoe UI" panose="020B0502040204020203" pitchFamily="34" charset="0"/>
                </a:rPr>
                <a:t>program</a:t>
              </a:r>
            </a:p>
          </p:txBody>
        </p:sp>
        <p:pic>
          <p:nvPicPr>
            <p:cNvPr id="155" name="Graphic 154">
              <a:extLst>
                <a:ext uri="{FF2B5EF4-FFF2-40B4-BE49-F238E27FC236}">
                  <a16:creationId xmlns:a16="http://schemas.microsoft.com/office/drawing/2014/main" id="{51FE0478-88C4-42B5-9652-09E7F58B5EC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98372" y="4128845"/>
              <a:ext cx="548640" cy="430471"/>
            </a:xfrm>
            <a:prstGeom prst="rect">
              <a:avLst/>
            </a:prstGeom>
          </p:spPr>
        </p:pic>
        <p:grpSp>
          <p:nvGrpSpPr>
            <p:cNvPr id="156" name="Group 24">
              <a:extLst>
                <a:ext uri="{FF2B5EF4-FFF2-40B4-BE49-F238E27FC236}">
                  <a16:creationId xmlns:a16="http://schemas.microsoft.com/office/drawing/2014/main" id="{5171D2F9-CE7E-4DF8-9C5A-7C10F1BA33FD}"/>
                </a:ext>
              </a:extLst>
            </p:cNvPr>
            <p:cNvGrpSpPr/>
            <p:nvPr/>
          </p:nvGrpSpPr>
          <p:grpSpPr>
            <a:xfrm>
              <a:off x="598372" y="4811414"/>
              <a:ext cx="548640" cy="441461"/>
              <a:chOff x="804075" y="4877408"/>
              <a:chExt cx="565070" cy="441461"/>
            </a:xfrm>
          </p:grpSpPr>
          <p:sp>
            <p:nvSpPr>
              <p:cNvPr id="165" name="TextBox 224">
                <a:extLst>
                  <a:ext uri="{FF2B5EF4-FFF2-40B4-BE49-F238E27FC236}">
                    <a16:creationId xmlns:a16="http://schemas.microsoft.com/office/drawing/2014/main" id="{79693A30-4701-443D-B67E-DFC0FF149F7D}"/>
                  </a:ext>
                </a:extLst>
              </p:cNvPr>
              <p:cNvSpPr txBox="1"/>
              <p:nvPr/>
            </p:nvSpPr>
            <p:spPr>
              <a:xfrm>
                <a:off x="804075" y="5031355"/>
                <a:ext cx="460659" cy="203325"/>
              </a:xfrm>
              <a:prstGeom prst="rect">
                <a:avLst/>
              </a:prstGeom>
              <a:noFill/>
            </p:spPr>
            <p:txBody>
              <a:bodyPr wrap="square" lIns="0" tIns="0" rIns="0" bIns="0" rtlCol="0">
                <a:spAutoFit/>
              </a:bodyPr>
              <a:lstStyle/>
              <a:p>
                <a:pPr algn="ctr" defTabSz="839236">
                  <a:lnSpc>
                    <a:spcPct val="90000"/>
                  </a:lnSpc>
                  <a:defRPr/>
                </a:pPr>
                <a:r>
                  <a:rPr lang="en-US" sz="1468">
                    <a:solidFill>
                      <a:srgbClr val="D83B01"/>
                    </a:solidFill>
                    <a:latin typeface="Segoe UI Semibold" panose="020B0702040204020203" pitchFamily="34" charset="0"/>
                    <a:cs typeface="Segoe UI Semibold" panose="020B0702040204020203" pitchFamily="34" charset="0"/>
                  </a:rPr>
                  <a:t>C:\</a:t>
                </a:r>
                <a:endParaRPr lang="en-US" sz="918">
                  <a:solidFill>
                    <a:srgbClr val="D83B01"/>
                  </a:solidFill>
                  <a:latin typeface="Segoe UI Semibold" panose="020B0702040204020203" pitchFamily="34" charset="0"/>
                  <a:cs typeface="Segoe UI Semibold" panose="020B0702040204020203" pitchFamily="34" charset="0"/>
                </a:endParaRPr>
              </a:p>
            </p:txBody>
          </p:sp>
          <p:sp>
            <p:nvSpPr>
              <p:cNvPr id="166" name="Graphic 18">
                <a:extLst>
                  <a:ext uri="{FF2B5EF4-FFF2-40B4-BE49-F238E27FC236}">
                    <a16:creationId xmlns:a16="http://schemas.microsoft.com/office/drawing/2014/main" id="{FD6D5978-4630-4B4E-9965-7FEA832F4FD5}"/>
                  </a:ext>
                </a:extLst>
              </p:cNvPr>
              <p:cNvSpPr>
                <a:spLocks noChangeAspect="1"/>
              </p:cNvSpPr>
              <p:nvPr/>
            </p:nvSpPr>
            <p:spPr>
              <a:xfrm>
                <a:off x="804075" y="4877408"/>
                <a:ext cx="565070" cy="441461"/>
              </a:xfrm>
              <a:custGeom>
                <a:avLst/>
                <a:gdLst>
                  <a:gd name="connsiteX0" fmla="*/ 858679 w 914400"/>
                  <a:gd name="connsiteY0" fmla="*/ 688181 h 714375"/>
                  <a:gd name="connsiteX1" fmla="*/ 63341 w 914400"/>
                  <a:gd name="connsiteY1" fmla="*/ 688181 h 714375"/>
                  <a:gd name="connsiteX2" fmla="*/ 35719 w 914400"/>
                  <a:gd name="connsiteY2" fmla="*/ 660559 h 714375"/>
                  <a:gd name="connsiteX3" fmla="*/ 35719 w 914400"/>
                  <a:gd name="connsiteY3" fmla="*/ 170021 h 714375"/>
                  <a:gd name="connsiteX4" fmla="*/ 887254 w 914400"/>
                  <a:gd name="connsiteY4" fmla="*/ 170021 h 714375"/>
                  <a:gd name="connsiteX5" fmla="*/ 887254 w 914400"/>
                  <a:gd name="connsiteY5" fmla="*/ 660559 h 714375"/>
                  <a:gd name="connsiteX6" fmla="*/ 858679 w 914400"/>
                  <a:gd name="connsiteY6" fmla="*/ 688181 h 714375"/>
                  <a:gd name="connsiteX7" fmla="*/ 63341 w 914400"/>
                  <a:gd name="connsiteY7" fmla="*/ 34766 h 714375"/>
                  <a:gd name="connsiteX8" fmla="*/ 858679 w 914400"/>
                  <a:gd name="connsiteY8" fmla="*/ 34766 h 714375"/>
                  <a:gd name="connsiteX9" fmla="*/ 886301 w 914400"/>
                  <a:gd name="connsiteY9" fmla="*/ 62389 h 714375"/>
                  <a:gd name="connsiteX10" fmla="*/ 886301 w 914400"/>
                  <a:gd name="connsiteY10" fmla="*/ 141446 h 714375"/>
                  <a:gd name="connsiteX11" fmla="*/ 34766 w 914400"/>
                  <a:gd name="connsiteY11" fmla="*/ 141446 h 714375"/>
                  <a:gd name="connsiteX12" fmla="*/ 34766 w 914400"/>
                  <a:gd name="connsiteY12" fmla="*/ 62389 h 714375"/>
                  <a:gd name="connsiteX13" fmla="*/ 63341 w 914400"/>
                  <a:gd name="connsiteY13" fmla="*/ 34766 h 714375"/>
                  <a:gd name="connsiteX14" fmla="*/ 858679 w 914400"/>
                  <a:gd name="connsiteY14" fmla="*/ 7144 h 714375"/>
                  <a:gd name="connsiteX15" fmla="*/ 63341 w 914400"/>
                  <a:gd name="connsiteY15" fmla="*/ 7144 h 714375"/>
                  <a:gd name="connsiteX16" fmla="*/ 7144 w 914400"/>
                  <a:gd name="connsiteY16" fmla="*/ 62389 h 714375"/>
                  <a:gd name="connsiteX17" fmla="*/ 7144 w 914400"/>
                  <a:gd name="connsiteY17" fmla="*/ 659606 h 714375"/>
                  <a:gd name="connsiteX18" fmla="*/ 63341 w 914400"/>
                  <a:gd name="connsiteY18" fmla="*/ 714851 h 714375"/>
                  <a:gd name="connsiteX19" fmla="*/ 858679 w 914400"/>
                  <a:gd name="connsiteY19" fmla="*/ 714851 h 714375"/>
                  <a:gd name="connsiteX20" fmla="*/ 914876 w 914400"/>
                  <a:gd name="connsiteY20" fmla="*/ 659606 h 714375"/>
                  <a:gd name="connsiteX21" fmla="*/ 914876 w 914400"/>
                  <a:gd name="connsiteY21" fmla="*/ 62389 h 714375"/>
                  <a:gd name="connsiteX22" fmla="*/ 858679 w 914400"/>
                  <a:gd name="connsiteY22" fmla="*/ 7144 h 714375"/>
                  <a:gd name="connsiteX23" fmla="*/ 139541 w 914400"/>
                  <a:gd name="connsiteY23" fmla="*/ 73819 h 714375"/>
                  <a:gd name="connsiteX24" fmla="*/ 139541 w 914400"/>
                  <a:gd name="connsiteY24" fmla="*/ 101441 h 714375"/>
                  <a:gd name="connsiteX25" fmla="*/ 696754 w 914400"/>
                  <a:gd name="connsiteY25" fmla="*/ 101441 h 714375"/>
                  <a:gd name="connsiteX26" fmla="*/ 696754 w 914400"/>
                  <a:gd name="connsiteY26" fmla="*/ 73819 h 714375"/>
                  <a:gd name="connsiteX27" fmla="*/ 139541 w 914400"/>
                  <a:gd name="connsiteY27" fmla="*/ 73819 h 714375"/>
                  <a:gd name="connsiteX28" fmla="*/ 139541 w 914400"/>
                  <a:gd name="connsiteY28" fmla="*/ 73819 h 714375"/>
                  <a:gd name="connsiteX29" fmla="*/ 75724 w 914400"/>
                  <a:gd name="connsiteY29" fmla="*/ 73819 h 714375"/>
                  <a:gd name="connsiteX30" fmla="*/ 75724 w 914400"/>
                  <a:gd name="connsiteY30" fmla="*/ 101441 h 714375"/>
                  <a:gd name="connsiteX31" fmla="*/ 103346 w 914400"/>
                  <a:gd name="connsiteY31" fmla="*/ 101441 h 714375"/>
                  <a:gd name="connsiteX32" fmla="*/ 103346 w 914400"/>
                  <a:gd name="connsiteY32" fmla="*/ 73819 h 714375"/>
                  <a:gd name="connsiteX33" fmla="*/ 75724 w 914400"/>
                  <a:gd name="connsiteY33" fmla="*/ 73819 h 714375"/>
                  <a:gd name="connsiteX34" fmla="*/ 75724 w 914400"/>
                  <a:gd name="connsiteY34" fmla="*/ 73819 h 714375"/>
                  <a:gd name="connsiteX35" fmla="*/ 734854 w 914400"/>
                  <a:gd name="connsiteY35" fmla="*/ 73819 h 714375"/>
                  <a:gd name="connsiteX36" fmla="*/ 734854 w 914400"/>
                  <a:gd name="connsiteY36" fmla="*/ 101441 h 714375"/>
                  <a:gd name="connsiteX37" fmla="*/ 762476 w 914400"/>
                  <a:gd name="connsiteY37" fmla="*/ 101441 h 714375"/>
                  <a:gd name="connsiteX38" fmla="*/ 762476 w 914400"/>
                  <a:gd name="connsiteY38" fmla="*/ 73819 h 714375"/>
                  <a:gd name="connsiteX39" fmla="*/ 734854 w 914400"/>
                  <a:gd name="connsiteY39" fmla="*/ 73819 h 714375"/>
                  <a:gd name="connsiteX40" fmla="*/ 734854 w 914400"/>
                  <a:gd name="connsiteY40" fmla="*/ 73819 h 714375"/>
                  <a:gd name="connsiteX41" fmla="*/ 797719 w 914400"/>
                  <a:gd name="connsiteY41" fmla="*/ 73819 h 714375"/>
                  <a:gd name="connsiteX42" fmla="*/ 797719 w 914400"/>
                  <a:gd name="connsiteY42" fmla="*/ 101441 h 714375"/>
                  <a:gd name="connsiteX43" fmla="*/ 825341 w 914400"/>
                  <a:gd name="connsiteY43" fmla="*/ 101441 h 714375"/>
                  <a:gd name="connsiteX44" fmla="*/ 825341 w 914400"/>
                  <a:gd name="connsiteY44" fmla="*/ 73819 h 714375"/>
                  <a:gd name="connsiteX45" fmla="*/ 797719 w 914400"/>
                  <a:gd name="connsiteY45" fmla="*/ 73819 h 714375"/>
                  <a:gd name="connsiteX46" fmla="*/ 797719 w 914400"/>
                  <a:gd name="connsiteY46" fmla="*/ 73819 h 714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914400" h="714375">
                    <a:moveTo>
                      <a:pt x="858679" y="688181"/>
                    </a:moveTo>
                    <a:lnTo>
                      <a:pt x="63341" y="688181"/>
                    </a:lnTo>
                    <a:cubicBezTo>
                      <a:pt x="48101" y="688181"/>
                      <a:pt x="35719" y="675799"/>
                      <a:pt x="35719" y="660559"/>
                    </a:cubicBezTo>
                    <a:lnTo>
                      <a:pt x="35719" y="170021"/>
                    </a:lnTo>
                    <a:lnTo>
                      <a:pt x="887254" y="170021"/>
                    </a:lnTo>
                    <a:lnTo>
                      <a:pt x="887254" y="660559"/>
                    </a:lnTo>
                    <a:cubicBezTo>
                      <a:pt x="886301" y="674846"/>
                      <a:pt x="873919" y="688181"/>
                      <a:pt x="858679" y="688181"/>
                    </a:cubicBezTo>
                    <a:moveTo>
                      <a:pt x="63341" y="34766"/>
                    </a:moveTo>
                    <a:lnTo>
                      <a:pt x="858679" y="34766"/>
                    </a:lnTo>
                    <a:cubicBezTo>
                      <a:pt x="873919" y="34766"/>
                      <a:pt x="886301" y="47149"/>
                      <a:pt x="886301" y="62389"/>
                    </a:cubicBezTo>
                    <a:lnTo>
                      <a:pt x="886301" y="141446"/>
                    </a:lnTo>
                    <a:lnTo>
                      <a:pt x="34766" y="141446"/>
                    </a:lnTo>
                    <a:lnTo>
                      <a:pt x="34766" y="62389"/>
                    </a:lnTo>
                    <a:cubicBezTo>
                      <a:pt x="34766" y="47149"/>
                      <a:pt x="47149" y="34766"/>
                      <a:pt x="63341" y="34766"/>
                    </a:cubicBezTo>
                    <a:moveTo>
                      <a:pt x="858679" y="7144"/>
                    </a:moveTo>
                    <a:lnTo>
                      <a:pt x="63341" y="7144"/>
                    </a:lnTo>
                    <a:cubicBezTo>
                      <a:pt x="31909" y="7144"/>
                      <a:pt x="7144" y="31909"/>
                      <a:pt x="7144" y="62389"/>
                    </a:cubicBezTo>
                    <a:lnTo>
                      <a:pt x="7144" y="659606"/>
                    </a:lnTo>
                    <a:cubicBezTo>
                      <a:pt x="7144" y="690086"/>
                      <a:pt x="31909" y="714851"/>
                      <a:pt x="63341" y="714851"/>
                    </a:cubicBezTo>
                    <a:lnTo>
                      <a:pt x="858679" y="714851"/>
                    </a:lnTo>
                    <a:cubicBezTo>
                      <a:pt x="889159" y="714851"/>
                      <a:pt x="914876" y="690086"/>
                      <a:pt x="914876" y="659606"/>
                    </a:cubicBezTo>
                    <a:lnTo>
                      <a:pt x="914876" y="62389"/>
                    </a:lnTo>
                    <a:cubicBezTo>
                      <a:pt x="913924" y="31909"/>
                      <a:pt x="889159" y="7144"/>
                      <a:pt x="858679" y="7144"/>
                    </a:cubicBezTo>
                    <a:moveTo>
                      <a:pt x="139541" y="73819"/>
                    </a:moveTo>
                    <a:lnTo>
                      <a:pt x="139541" y="101441"/>
                    </a:lnTo>
                    <a:lnTo>
                      <a:pt x="696754" y="101441"/>
                    </a:lnTo>
                    <a:lnTo>
                      <a:pt x="696754" y="73819"/>
                    </a:lnTo>
                    <a:lnTo>
                      <a:pt x="139541" y="73819"/>
                    </a:lnTo>
                    <a:lnTo>
                      <a:pt x="139541" y="73819"/>
                    </a:lnTo>
                    <a:close/>
                    <a:moveTo>
                      <a:pt x="75724" y="73819"/>
                    </a:moveTo>
                    <a:lnTo>
                      <a:pt x="75724" y="101441"/>
                    </a:lnTo>
                    <a:lnTo>
                      <a:pt x="103346" y="101441"/>
                    </a:lnTo>
                    <a:lnTo>
                      <a:pt x="103346" y="73819"/>
                    </a:lnTo>
                    <a:lnTo>
                      <a:pt x="75724" y="73819"/>
                    </a:lnTo>
                    <a:lnTo>
                      <a:pt x="75724" y="73819"/>
                    </a:lnTo>
                    <a:close/>
                    <a:moveTo>
                      <a:pt x="734854" y="73819"/>
                    </a:moveTo>
                    <a:lnTo>
                      <a:pt x="734854" y="101441"/>
                    </a:lnTo>
                    <a:lnTo>
                      <a:pt x="762476" y="101441"/>
                    </a:lnTo>
                    <a:lnTo>
                      <a:pt x="762476" y="73819"/>
                    </a:lnTo>
                    <a:lnTo>
                      <a:pt x="734854" y="73819"/>
                    </a:lnTo>
                    <a:lnTo>
                      <a:pt x="734854" y="73819"/>
                    </a:lnTo>
                    <a:close/>
                    <a:moveTo>
                      <a:pt x="797719" y="73819"/>
                    </a:moveTo>
                    <a:lnTo>
                      <a:pt x="797719" y="101441"/>
                    </a:lnTo>
                    <a:lnTo>
                      <a:pt x="825341" y="101441"/>
                    </a:lnTo>
                    <a:lnTo>
                      <a:pt x="825341" y="73819"/>
                    </a:lnTo>
                    <a:lnTo>
                      <a:pt x="797719" y="73819"/>
                    </a:lnTo>
                    <a:lnTo>
                      <a:pt x="797719" y="73819"/>
                    </a:lnTo>
                    <a:close/>
                  </a:path>
                </a:pathLst>
              </a:custGeom>
              <a:solidFill>
                <a:srgbClr val="D83B01"/>
              </a:solidFill>
              <a:ln w="9525" cap="flat">
                <a:noFill/>
                <a:prstDash val="solid"/>
                <a:miter/>
              </a:ln>
            </p:spPr>
            <p:txBody>
              <a:bodyPr rtlCol="0" anchor="ctr"/>
              <a:lstStyle/>
              <a:p>
                <a:endParaRPr lang="en-US"/>
              </a:p>
            </p:txBody>
          </p:sp>
        </p:grpSp>
        <p:sp>
          <p:nvSpPr>
            <p:cNvPr id="157" name="attach">
              <a:extLst>
                <a:ext uri="{FF2B5EF4-FFF2-40B4-BE49-F238E27FC236}">
                  <a16:creationId xmlns:a16="http://schemas.microsoft.com/office/drawing/2014/main" id="{DF42BB2A-F850-421C-A0AF-1E06FDF73C51}"/>
                </a:ext>
              </a:extLst>
            </p:cNvPr>
            <p:cNvSpPr>
              <a:spLocks noChangeAspect="1"/>
            </p:cNvSpPr>
            <p:nvPr/>
          </p:nvSpPr>
          <p:spPr bwMode="auto">
            <a:xfrm>
              <a:off x="2306898" y="2542466"/>
              <a:ext cx="115512" cy="300333"/>
            </a:xfrm>
            <a:custGeom>
              <a:avLst/>
              <a:gdLst>
                <a:gd name="T0" fmla="*/ 129 w 129"/>
                <a:gd name="T1" fmla="*/ 58 h 342"/>
                <a:gd name="T2" fmla="*/ 129 w 129"/>
                <a:gd name="T3" fmla="*/ 277 h 342"/>
                <a:gd name="T4" fmla="*/ 64 w 129"/>
                <a:gd name="T5" fmla="*/ 342 h 342"/>
                <a:gd name="T6" fmla="*/ 0 w 129"/>
                <a:gd name="T7" fmla="*/ 277 h 342"/>
                <a:gd name="T8" fmla="*/ 0 w 129"/>
                <a:gd name="T9" fmla="*/ 44 h 342"/>
                <a:gd name="T10" fmla="*/ 44 w 129"/>
                <a:gd name="T11" fmla="*/ 0 h 342"/>
                <a:gd name="T12" fmla="*/ 89 w 129"/>
                <a:gd name="T13" fmla="*/ 44 h 342"/>
                <a:gd name="T14" fmla="*/ 89 w 129"/>
                <a:gd name="T15" fmla="*/ 270 h 342"/>
                <a:gd name="T16" fmla="*/ 64 w 129"/>
                <a:gd name="T17" fmla="*/ 295 h 342"/>
                <a:gd name="T18" fmla="*/ 40 w 129"/>
                <a:gd name="T19" fmla="*/ 270 h 342"/>
                <a:gd name="T20" fmla="*/ 40 w 129"/>
                <a:gd name="T21" fmla="*/ 80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9" h="342">
                  <a:moveTo>
                    <a:pt x="129" y="58"/>
                  </a:moveTo>
                  <a:cubicBezTo>
                    <a:pt x="129" y="277"/>
                    <a:pt x="129" y="277"/>
                    <a:pt x="129" y="277"/>
                  </a:cubicBezTo>
                  <a:cubicBezTo>
                    <a:pt x="129" y="313"/>
                    <a:pt x="100" y="342"/>
                    <a:pt x="64" y="342"/>
                  </a:cubicBezTo>
                  <a:cubicBezTo>
                    <a:pt x="29" y="342"/>
                    <a:pt x="0" y="313"/>
                    <a:pt x="0" y="277"/>
                  </a:cubicBezTo>
                  <a:cubicBezTo>
                    <a:pt x="0" y="44"/>
                    <a:pt x="0" y="44"/>
                    <a:pt x="0" y="44"/>
                  </a:cubicBezTo>
                  <a:cubicBezTo>
                    <a:pt x="0" y="19"/>
                    <a:pt x="20" y="0"/>
                    <a:pt x="44" y="0"/>
                  </a:cubicBezTo>
                  <a:cubicBezTo>
                    <a:pt x="69" y="0"/>
                    <a:pt x="89" y="19"/>
                    <a:pt x="89" y="44"/>
                  </a:cubicBezTo>
                  <a:cubicBezTo>
                    <a:pt x="89" y="270"/>
                    <a:pt x="89" y="270"/>
                    <a:pt x="89" y="270"/>
                  </a:cubicBezTo>
                  <a:cubicBezTo>
                    <a:pt x="89" y="284"/>
                    <a:pt x="78" y="295"/>
                    <a:pt x="64" y="295"/>
                  </a:cubicBezTo>
                  <a:cubicBezTo>
                    <a:pt x="51" y="295"/>
                    <a:pt x="40" y="284"/>
                    <a:pt x="40" y="270"/>
                  </a:cubicBezTo>
                  <a:cubicBezTo>
                    <a:pt x="40" y="80"/>
                    <a:pt x="40" y="80"/>
                    <a:pt x="40" y="80"/>
                  </a:cubicBezTo>
                </a:path>
              </a:pathLst>
            </a:custGeom>
            <a:noFill/>
            <a:ln w="22225">
              <a:solidFill>
                <a:srgbClr val="D83B01"/>
              </a:solidFill>
              <a:headEnd type="none" w="med" len="med"/>
              <a:tailEnd type="none" w="med" len="med"/>
            </a:ln>
            <a:extLst>
              <a:ext uri="{909E8E84-426E-40DD-AFC4-6F175D3DCCD1}">
                <a14:hiddenFill xmlns:a14="http://schemas.microsoft.com/office/drawing/2010/main">
                  <a:solidFill>
                    <a:srgbClr val="FFFF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horz" wrap="square" lIns="0" tIns="42805" rIns="0" bIns="42805" numCol="1" rtlCol="0" anchor="ctr" anchorCtr="0" compatLnSpc="1">
              <a:prstTxWarp prst="textNoShape">
                <a:avLst/>
              </a:prstTxWarp>
            </a:bodyPr>
            <a:lstStyle/>
            <a:p>
              <a:pPr algn="ctr" defTabSz="855823" fontAlgn="base">
                <a:spcBef>
                  <a:spcPct val="0"/>
                </a:spcBef>
                <a:spcAft>
                  <a:spcPct val="0"/>
                </a:spcAft>
              </a:pPr>
              <a:endParaRPr lang="en-US" sz="1836">
                <a:gradFill>
                  <a:gsLst>
                    <a:gs pos="0">
                      <a:srgbClr val="FFFFFF"/>
                    </a:gs>
                    <a:gs pos="100000">
                      <a:srgbClr val="FFFFFF"/>
                    </a:gs>
                  </a:gsLst>
                  <a:lin ang="5400000" scaled="0"/>
                </a:gradFill>
                <a:latin typeface="Segoe UI Semilight"/>
              </a:endParaRPr>
            </a:p>
          </p:txBody>
        </p:sp>
        <p:sp>
          <p:nvSpPr>
            <p:cNvPr id="158" name="Freeform: Shape 157">
              <a:extLst>
                <a:ext uri="{FF2B5EF4-FFF2-40B4-BE49-F238E27FC236}">
                  <a16:creationId xmlns:a16="http://schemas.microsoft.com/office/drawing/2014/main" id="{171FF9DD-E66F-4983-96D4-AFFF4C046B1F}"/>
                </a:ext>
              </a:extLst>
            </p:cNvPr>
            <p:cNvSpPr/>
            <p:nvPr/>
          </p:nvSpPr>
          <p:spPr bwMode="auto">
            <a:xfrm rot="5400000">
              <a:off x="1065624" y="2856088"/>
              <a:ext cx="770326" cy="1073524"/>
            </a:xfrm>
            <a:custGeom>
              <a:avLst/>
              <a:gdLst>
                <a:gd name="connsiteX0" fmla="*/ 1531620 w 1531620"/>
                <a:gd name="connsiteY0" fmla="*/ 0 h 1569720"/>
                <a:gd name="connsiteX1" fmla="*/ 1032510 w 1531620"/>
                <a:gd name="connsiteY1" fmla="*/ 933450 h 1569720"/>
                <a:gd name="connsiteX2" fmla="*/ 0 w 1531620"/>
                <a:gd name="connsiteY2" fmla="*/ 1569720 h 1569720"/>
                <a:gd name="connsiteX0" fmla="*/ 1531620 w 1531620"/>
                <a:gd name="connsiteY0" fmla="*/ 0 h 1569720"/>
                <a:gd name="connsiteX1" fmla="*/ 1032510 w 1531620"/>
                <a:gd name="connsiteY1" fmla="*/ 933450 h 1569720"/>
                <a:gd name="connsiteX2" fmla="*/ 0 w 1531620"/>
                <a:gd name="connsiteY2" fmla="*/ 1569720 h 1569720"/>
                <a:gd name="connsiteX0" fmla="*/ 1531620 w 1531620"/>
                <a:gd name="connsiteY0" fmla="*/ 0 h 1569720"/>
                <a:gd name="connsiteX1" fmla="*/ 1040130 w 1531620"/>
                <a:gd name="connsiteY1" fmla="*/ 998220 h 1569720"/>
                <a:gd name="connsiteX2" fmla="*/ 0 w 1531620"/>
                <a:gd name="connsiteY2" fmla="*/ 1569720 h 1569720"/>
                <a:gd name="connsiteX0" fmla="*/ 1531620 w 1531620"/>
                <a:gd name="connsiteY0" fmla="*/ 0 h 1569720"/>
                <a:gd name="connsiteX1" fmla="*/ 1040130 w 1531620"/>
                <a:gd name="connsiteY1" fmla="*/ 998220 h 1569720"/>
                <a:gd name="connsiteX2" fmla="*/ 0 w 1531620"/>
                <a:gd name="connsiteY2" fmla="*/ 1569720 h 1569720"/>
                <a:gd name="connsiteX0" fmla="*/ 1531620 w 1531620"/>
                <a:gd name="connsiteY0" fmla="*/ 0 h 1569720"/>
                <a:gd name="connsiteX1" fmla="*/ 1040130 w 1531620"/>
                <a:gd name="connsiteY1" fmla="*/ 998220 h 1569720"/>
                <a:gd name="connsiteX2" fmla="*/ 0 w 1531620"/>
                <a:gd name="connsiteY2" fmla="*/ 1569720 h 1569720"/>
                <a:gd name="connsiteX0" fmla="*/ 1531620 w 1531620"/>
                <a:gd name="connsiteY0" fmla="*/ 0 h 1569720"/>
                <a:gd name="connsiteX1" fmla="*/ 1040130 w 1531620"/>
                <a:gd name="connsiteY1" fmla="*/ 998220 h 1569720"/>
                <a:gd name="connsiteX2" fmla="*/ 0 w 1531620"/>
                <a:gd name="connsiteY2" fmla="*/ 1569720 h 1569720"/>
              </a:gdLst>
              <a:ahLst/>
              <a:cxnLst>
                <a:cxn ang="0">
                  <a:pos x="connsiteX0" y="connsiteY0"/>
                </a:cxn>
                <a:cxn ang="0">
                  <a:pos x="connsiteX1" y="connsiteY1"/>
                </a:cxn>
                <a:cxn ang="0">
                  <a:pos x="connsiteX2" y="connsiteY2"/>
                </a:cxn>
              </a:cxnLst>
              <a:rect l="l" t="t" r="r" b="b"/>
              <a:pathLst>
                <a:path w="1531620" h="1569720">
                  <a:moveTo>
                    <a:pt x="1531620" y="0"/>
                  </a:moveTo>
                  <a:cubicBezTo>
                    <a:pt x="1504218" y="90148"/>
                    <a:pt x="1375410" y="603250"/>
                    <a:pt x="1040130" y="998220"/>
                  </a:cubicBezTo>
                  <a:cubicBezTo>
                    <a:pt x="704850" y="1393190"/>
                    <a:pt x="264160" y="1505585"/>
                    <a:pt x="0" y="1569720"/>
                  </a:cubicBezTo>
                </a:path>
              </a:pathLst>
            </a:custGeom>
            <a:noFill/>
            <a:ln w="19050" cap="sq">
              <a:solidFill>
                <a:srgbClr val="B2B2B2">
                  <a:alpha val="88000"/>
                </a:srgbClr>
              </a:solidFill>
              <a:prstDash val="sysDash"/>
              <a:miter lim="800000"/>
              <a:headEnd type="arrow" w="lg"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grpSp>
          <p:nvGrpSpPr>
            <p:cNvPr id="159" name="Group 27">
              <a:extLst>
                <a:ext uri="{FF2B5EF4-FFF2-40B4-BE49-F238E27FC236}">
                  <a16:creationId xmlns:a16="http://schemas.microsoft.com/office/drawing/2014/main" id="{32A56546-1C06-4FBB-ACE7-7622D210F876}"/>
                </a:ext>
              </a:extLst>
            </p:cNvPr>
            <p:cNvGrpSpPr/>
            <p:nvPr/>
          </p:nvGrpSpPr>
          <p:grpSpPr>
            <a:xfrm>
              <a:off x="2335260" y="2704861"/>
              <a:ext cx="1733869" cy="2346440"/>
              <a:chOff x="2335260" y="2704861"/>
              <a:chExt cx="2239936" cy="2346440"/>
            </a:xfrm>
          </p:grpSpPr>
          <p:sp>
            <p:nvSpPr>
              <p:cNvPr id="160" name="Freeform: Shape 159">
                <a:extLst>
                  <a:ext uri="{FF2B5EF4-FFF2-40B4-BE49-F238E27FC236}">
                    <a16:creationId xmlns:a16="http://schemas.microsoft.com/office/drawing/2014/main" id="{C6223D61-8877-46DB-92A4-4EE5E8634F50}"/>
                  </a:ext>
                </a:extLst>
              </p:cNvPr>
              <p:cNvSpPr/>
              <p:nvPr/>
            </p:nvSpPr>
            <p:spPr bwMode="auto">
              <a:xfrm>
                <a:off x="2376061" y="4261669"/>
                <a:ext cx="2199135" cy="789632"/>
              </a:xfrm>
              <a:custGeom>
                <a:avLst/>
                <a:gdLst>
                  <a:gd name="connsiteX0" fmla="*/ 1531620 w 1531620"/>
                  <a:gd name="connsiteY0" fmla="*/ 0 h 1569720"/>
                  <a:gd name="connsiteX1" fmla="*/ 1032510 w 1531620"/>
                  <a:gd name="connsiteY1" fmla="*/ 933450 h 1569720"/>
                  <a:gd name="connsiteX2" fmla="*/ 0 w 1531620"/>
                  <a:gd name="connsiteY2" fmla="*/ 1569720 h 1569720"/>
                  <a:gd name="connsiteX0" fmla="*/ 1531620 w 1531620"/>
                  <a:gd name="connsiteY0" fmla="*/ 0 h 1569720"/>
                  <a:gd name="connsiteX1" fmla="*/ 1032510 w 1531620"/>
                  <a:gd name="connsiteY1" fmla="*/ 933450 h 1569720"/>
                  <a:gd name="connsiteX2" fmla="*/ 0 w 1531620"/>
                  <a:gd name="connsiteY2" fmla="*/ 1569720 h 1569720"/>
                  <a:gd name="connsiteX0" fmla="*/ 1531620 w 1531620"/>
                  <a:gd name="connsiteY0" fmla="*/ 0 h 1569720"/>
                  <a:gd name="connsiteX1" fmla="*/ 1040130 w 1531620"/>
                  <a:gd name="connsiteY1" fmla="*/ 998220 h 1569720"/>
                  <a:gd name="connsiteX2" fmla="*/ 0 w 1531620"/>
                  <a:gd name="connsiteY2" fmla="*/ 1569720 h 1569720"/>
                  <a:gd name="connsiteX0" fmla="*/ 1531620 w 1531620"/>
                  <a:gd name="connsiteY0" fmla="*/ 0 h 1569720"/>
                  <a:gd name="connsiteX1" fmla="*/ 1040130 w 1531620"/>
                  <a:gd name="connsiteY1" fmla="*/ 998220 h 1569720"/>
                  <a:gd name="connsiteX2" fmla="*/ 0 w 1531620"/>
                  <a:gd name="connsiteY2" fmla="*/ 1569720 h 1569720"/>
                  <a:gd name="connsiteX0" fmla="*/ 1531620 w 1531620"/>
                  <a:gd name="connsiteY0" fmla="*/ 0 h 1569720"/>
                  <a:gd name="connsiteX1" fmla="*/ 1040130 w 1531620"/>
                  <a:gd name="connsiteY1" fmla="*/ 998220 h 1569720"/>
                  <a:gd name="connsiteX2" fmla="*/ 0 w 1531620"/>
                  <a:gd name="connsiteY2" fmla="*/ 1569720 h 1569720"/>
                  <a:gd name="connsiteX0" fmla="*/ 1531620 w 1531620"/>
                  <a:gd name="connsiteY0" fmla="*/ 0 h 1569720"/>
                  <a:gd name="connsiteX1" fmla="*/ 1040130 w 1531620"/>
                  <a:gd name="connsiteY1" fmla="*/ 998220 h 1569720"/>
                  <a:gd name="connsiteX2" fmla="*/ 0 w 1531620"/>
                  <a:gd name="connsiteY2" fmla="*/ 1569720 h 1569720"/>
                  <a:gd name="connsiteX0" fmla="*/ 1531620 w 1531620"/>
                  <a:gd name="connsiteY0" fmla="*/ 0 h 1569720"/>
                  <a:gd name="connsiteX1" fmla="*/ 1138758 w 1531620"/>
                  <a:gd name="connsiteY1" fmla="*/ 926381 h 1569720"/>
                  <a:gd name="connsiteX2" fmla="*/ 0 w 1531620"/>
                  <a:gd name="connsiteY2" fmla="*/ 1569720 h 1569720"/>
                  <a:gd name="connsiteX0" fmla="*/ 1531620 w 1531620"/>
                  <a:gd name="connsiteY0" fmla="*/ 0 h 1569720"/>
                  <a:gd name="connsiteX1" fmla="*/ 1138758 w 1531620"/>
                  <a:gd name="connsiteY1" fmla="*/ 926381 h 1569720"/>
                  <a:gd name="connsiteX2" fmla="*/ 0 w 1531620"/>
                  <a:gd name="connsiteY2" fmla="*/ 1569720 h 1569720"/>
                  <a:gd name="connsiteX0" fmla="*/ 1531620 w 1531620"/>
                  <a:gd name="connsiteY0" fmla="*/ 0 h 1569720"/>
                  <a:gd name="connsiteX1" fmla="*/ 914193 w 1531620"/>
                  <a:gd name="connsiteY1" fmla="*/ 1028675 h 1569720"/>
                  <a:gd name="connsiteX2" fmla="*/ 0 w 1531620"/>
                  <a:gd name="connsiteY2" fmla="*/ 1569720 h 1569720"/>
                </a:gdLst>
                <a:ahLst/>
                <a:cxnLst>
                  <a:cxn ang="0">
                    <a:pos x="connsiteX0" y="connsiteY0"/>
                  </a:cxn>
                  <a:cxn ang="0">
                    <a:pos x="connsiteX1" y="connsiteY1"/>
                  </a:cxn>
                  <a:cxn ang="0">
                    <a:pos x="connsiteX2" y="connsiteY2"/>
                  </a:cxn>
                </a:cxnLst>
                <a:rect l="l" t="t" r="r" b="b"/>
                <a:pathLst>
                  <a:path w="1531620" h="1569720">
                    <a:moveTo>
                      <a:pt x="1531620" y="0"/>
                    </a:moveTo>
                    <a:cubicBezTo>
                      <a:pt x="1404668" y="283372"/>
                      <a:pt x="1249473" y="633705"/>
                      <a:pt x="914193" y="1028675"/>
                    </a:cubicBezTo>
                    <a:cubicBezTo>
                      <a:pt x="578913" y="1423645"/>
                      <a:pt x="264160" y="1505585"/>
                      <a:pt x="0" y="1569720"/>
                    </a:cubicBezTo>
                  </a:path>
                </a:pathLst>
              </a:custGeom>
              <a:noFill/>
              <a:ln w="19050" cap="sq">
                <a:solidFill>
                  <a:srgbClr val="B2B2B2">
                    <a:alpha val="88000"/>
                  </a:srgbClr>
                </a:solidFill>
                <a:prstDash val="sysDash"/>
                <a:miter lim="800000"/>
                <a:headEnd type="arrow" w="lg"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61" name="Freeform: Shape 160">
                <a:extLst>
                  <a:ext uri="{FF2B5EF4-FFF2-40B4-BE49-F238E27FC236}">
                    <a16:creationId xmlns:a16="http://schemas.microsoft.com/office/drawing/2014/main" id="{98A0809A-D610-43E6-8BAD-5EE0013DF1C7}"/>
                  </a:ext>
                </a:extLst>
              </p:cNvPr>
              <p:cNvSpPr/>
              <p:nvPr/>
            </p:nvSpPr>
            <p:spPr bwMode="auto">
              <a:xfrm>
                <a:off x="2335260" y="4000215"/>
                <a:ext cx="2119354" cy="385386"/>
              </a:xfrm>
              <a:custGeom>
                <a:avLst/>
                <a:gdLst>
                  <a:gd name="connsiteX0" fmla="*/ 1531620 w 1531620"/>
                  <a:gd name="connsiteY0" fmla="*/ 0 h 1569720"/>
                  <a:gd name="connsiteX1" fmla="*/ 1032510 w 1531620"/>
                  <a:gd name="connsiteY1" fmla="*/ 933450 h 1569720"/>
                  <a:gd name="connsiteX2" fmla="*/ 0 w 1531620"/>
                  <a:gd name="connsiteY2" fmla="*/ 1569720 h 1569720"/>
                  <a:gd name="connsiteX0" fmla="*/ 1531620 w 1531620"/>
                  <a:gd name="connsiteY0" fmla="*/ 0 h 1569720"/>
                  <a:gd name="connsiteX1" fmla="*/ 1032510 w 1531620"/>
                  <a:gd name="connsiteY1" fmla="*/ 933450 h 1569720"/>
                  <a:gd name="connsiteX2" fmla="*/ 0 w 1531620"/>
                  <a:gd name="connsiteY2" fmla="*/ 1569720 h 1569720"/>
                  <a:gd name="connsiteX0" fmla="*/ 1531620 w 1531620"/>
                  <a:gd name="connsiteY0" fmla="*/ 0 h 1569720"/>
                  <a:gd name="connsiteX1" fmla="*/ 1040130 w 1531620"/>
                  <a:gd name="connsiteY1" fmla="*/ 998220 h 1569720"/>
                  <a:gd name="connsiteX2" fmla="*/ 0 w 1531620"/>
                  <a:gd name="connsiteY2" fmla="*/ 1569720 h 1569720"/>
                  <a:gd name="connsiteX0" fmla="*/ 1531620 w 1531620"/>
                  <a:gd name="connsiteY0" fmla="*/ 0 h 1569720"/>
                  <a:gd name="connsiteX1" fmla="*/ 1040130 w 1531620"/>
                  <a:gd name="connsiteY1" fmla="*/ 998220 h 1569720"/>
                  <a:gd name="connsiteX2" fmla="*/ 0 w 1531620"/>
                  <a:gd name="connsiteY2" fmla="*/ 1569720 h 1569720"/>
                  <a:gd name="connsiteX0" fmla="*/ 1531620 w 1531620"/>
                  <a:gd name="connsiteY0" fmla="*/ 0 h 1569720"/>
                  <a:gd name="connsiteX1" fmla="*/ 1040130 w 1531620"/>
                  <a:gd name="connsiteY1" fmla="*/ 998220 h 1569720"/>
                  <a:gd name="connsiteX2" fmla="*/ 0 w 1531620"/>
                  <a:gd name="connsiteY2" fmla="*/ 1569720 h 1569720"/>
                  <a:gd name="connsiteX0" fmla="*/ 1531620 w 1531620"/>
                  <a:gd name="connsiteY0" fmla="*/ 0 h 1569720"/>
                  <a:gd name="connsiteX1" fmla="*/ 1040130 w 1531620"/>
                  <a:gd name="connsiteY1" fmla="*/ 998220 h 1569720"/>
                  <a:gd name="connsiteX2" fmla="*/ 0 w 1531620"/>
                  <a:gd name="connsiteY2" fmla="*/ 1569720 h 1569720"/>
                </a:gdLst>
                <a:ahLst/>
                <a:cxnLst>
                  <a:cxn ang="0">
                    <a:pos x="connsiteX0" y="connsiteY0"/>
                  </a:cxn>
                  <a:cxn ang="0">
                    <a:pos x="connsiteX1" y="connsiteY1"/>
                  </a:cxn>
                  <a:cxn ang="0">
                    <a:pos x="connsiteX2" y="connsiteY2"/>
                  </a:cxn>
                </a:cxnLst>
                <a:rect l="l" t="t" r="r" b="b"/>
                <a:pathLst>
                  <a:path w="1531620" h="1569720">
                    <a:moveTo>
                      <a:pt x="1531620" y="0"/>
                    </a:moveTo>
                    <a:cubicBezTo>
                      <a:pt x="1504218" y="90148"/>
                      <a:pt x="1375410" y="603250"/>
                      <a:pt x="1040130" y="998220"/>
                    </a:cubicBezTo>
                    <a:cubicBezTo>
                      <a:pt x="704850" y="1393190"/>
                      <a:pt x="264160" y="1505585"/>
                      <a:pt x="0" y="1569720"/>
                    </a:cubicBezTo>
                  </a:path>
                </a:pathLst>
              </a:custGeom>
              <a:noFill/>
              <a:ln w="19050" cap="sq">
                <a:solidFill>
                  <a:srgbClr val="B2B2B2">
                    <a:alpha val="88000"/>
                  </a:srgbClr>
                </a:solidFill>
                <a:prstDash val="sysDash"/>
                <a:miter lim="800000"/>
                <a:headEnd type="arrow" w="lg"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62" name="Freeform: Shape 161">
                <a:extLst>
                  <a:ext uri="{FF2B5EF4-FFF2-40B4-BE49-F238E27FC236}">
                    <a16:creationId xmlns:a16="http://schemas.microsoft.com/office/drawing/2014/main" id="{15F87328-250C-4BBF-BB91-C539032E64E3}"/>
                  </a:ext>
                </a:extLst>
              </p:cNvPr>
              <p:cNvSpPr/>
              <p:nvPr/>
            </p:nvSpPr>
            <p:spPr bwMode="auto">
              <a:xfrm flipV="1">
                <a:off x="2563433" y="2704861"/>
                <a:ext cx="1893088" cy="851469"/>
              </a:xfrm>
              <a:custGeom>
                <a:avLst/>
                <a:gdLst>
                  <a:gd name="connsiteX0" fmla="*/ 1531620 w 1531620"/>
                  <a:gd name="connsiteY0" fmla="*/ 0 h 1569720"/>
                  <a:gd name="connsiteX1" fmla="*/ 1032510 w 1531620"/>
                  <a:gd name="connsiteY1" fmla="*/ 933450 h 1569720"/>
                  <a:gd name="connsiteX2" fmla="*/ 0 w 1531620"/>
                  <a:gd name="connsiteY2" fmla="*/ 1569720 h 1569720"/>
                  <a:gd name="connsiteX0" fmla="*/ 1531620 w 1531620"/>
                  <a:gd name="connsiteY0" fmla="*/ 0 h 1569720"/>
                  <a:gd name="connsiteX1" fmla="*/ 1032510 w 1531620"/>
                  <a:gd name="connsiteY1" fmla="*/ 933450 h 1569720"/>
                  <a:gd name="connsiteX2" fmla="*/ 0 w 1531620"/>
                  <a:gd name="connsiteY2" fmla="*/ 1569720 h 1569720"/>
                  <a:gd name="connsiteX0" fmla="*/ 1531620 w 1531620"/>
                  <a:gd name="connsiteY0" fmla="*/ 0 h 1569720"/>
                  <a:gd name="connsiteX1" fmla="*/ 1040130 w 1531620"/>
                  <a:gd name="connsiteY1" fmla="*/ 998220 h 1569720"/>
                  <a:gd name="connsiteX2" fmla="*/ 0 w 1531620"/>
                  <a:gd name="connsiteY2" fmla="*/ 1569720 h 1569720"/>
                  <a:gd name="connsiteX0" fmla="*/ 1531620 w 1531620"/>
                  <a:gd name="connsiteY0" fmla="*/ 0 h 1569720"/>
                  <a:gd name="connsiteX1" fmla="*/ 1040130 w 1531620"/>
                  <a:gd name="connsiteY1" fmla="*/ 998220 h 1569720"/>
                  <a:gd name="connsiteX2" fmla="*/ 0 w 1531620"/>
                  <a:gd name="connsiteY2" fmla="*/ 1569720 h 1569720"/>
                  <a:gd name="connsiteX0" fmla="*/ 1531620 w 1531620"/>
                  <a:gd name="connsiteY0" fmla="*/ 0 h 1569720"/>
                  <a:gd name="connsiteX1" fmla="*/ 1040130 w 1531620"/>
                  <a:gd name="connsiteY1" fmla="*/ 998220 h 1569720"/>
                  <a:gd name="connsiteX2" fmla="*/ 0 w 1531620"/>
                  <a:gd name="connsiteY2" fmla="*/ 1569720 h 1569720"/>
                  <a:gd name="connsiteX0" fmla="*/ 1531620 w 1531620"/>
                  <a:gd name="connsiteY0" fmla="*/ 0 h 1569720"/>
                  <a:gd name="connsiteX1" fmla="*/ 1040130 w 1531620"/>
                  <a:gd name="connsiteY1" fmla="*/ 998220 h 1569720"/>
                  <a:gd name="connsiteX2" fmla="*/ 0 w 1531620"/>
                  <a:gd name="connsiteY2" fmla="*/ 1569720 h 1569720"/>
                  <a:gd name="connsiteX0" fmla="*/ 1531620 w 1531620"/>
                  <a:gd name="connsiteY0" fmla="*/ 0 h 1569720"/>
                  <a:gd name="connsiteX1" fmla="*/ 1138758 w 1531620"/>
                  <a:gd name="connsiteY1" fmla="*/ 926381 h 1569720"/>
                  <a:gd name="connsiteX2" fmla="*/ 0 w 1531620"/>
                  <a:gd name="connsiteY2" fmla="*/ 1569720 h 1569720"/>
                  <a:gd name="connsiteX0" fmla="*/ 1531620 w 1531620"/>
                  <a:gd name="connsiteY0" fmla="*/ 0 h 1569720"/>
                  <a:gd name="connsiteX1" fmla="*/ 1138758 w 1531620"/>
                  <a:gd name="connsiteY1" fmla="*/ 926381 h 1569720"/>
                  <a:gd name="connsiteX2" fmla="*/ 0 w 1531620"/>
                  <a:gd name="connsiteY2" fmla="*/ 1569720 h 1569720"/>
                  <a:gd name="connsiteX0" fmla="*/ 1531620 w 1531620"/>
                  <a:gd name="connsiteY0" fmla="*/ 0 h 1569720"/>
                  <a:gd name="connsiteX1" fmla="*/ 977489 w 1531620"/>
                  <a:gd name="connsiteY1" fmla="*/ 995706 h 1569720"/>
                  <a:gd name="connsiteX2" fmla="*/ 0 w 1531620"/>
                  <a:gd name="connsiteY2" fmla="*/ 1569720 h 1569720"/>
                  <a:gd name="connsiteX0" fmla="*/ 1531620 w 1531620"/>
                  <a:gd name="connsiteY0" fmla="*/ 0 h 1569720"/>
                  <a:gd name="connsiteX1" fmla="*/ 977489 w 1531620"/>
                  <a:gd name="connsiteY1" fmla="*/ 995706 h 1569720"/>
                  <a:gd name="connsiteX2" fmla="*/ 0 w 1531620"/>
                  <a:gd name="connsiteY2" fmla="*/ 1569720 h 1569720"/>
                  <a:gd name="connsiteX0" fmla="*/ 1531620 w 1531620"/>
                  <a:gd name="connsiteY0" fmla="*/ 0 h 1569720"/>
                  <a:gd name="connsiteX1" fmla="*/ 977489 w 1531620"/>
                  <a:gd name="connsiteY1" fmla="*/ 995706 h 1569720"/>
                  <a:gd name="connsiteX2" fmla="*/ 0 w 1531620"/>
                  <a:gd name="connsiteY2" fmla="*/ 1569720 h 1569720"/>
                  <a:gd name="connsiteX0" fmla="*/ 1531620 w 1531620"/>
                  <a:gd name="connsiteY0" fmla="*/ 0 h 1569720"/>
                  <a:gd name="connsiteX1" fmla="*/ 912415 w 1531620"/>
                  <a:gd name="connsiteY1" fmla="*/ 1099693 h 1569720"/>
                  <a:gd name="connsiteX2" fmla="*/ 0 w 1531620"/>
                  <a:gd name="connsiteY2" fmla="*/ 1569720 h 1569720"/>
                  <a:gd name="connsiteX0" fmla="*/ 1531620 w 1531620"/>
                  <a:gd name="connsiteY0" fmla="*/ 0 h 1569720"/>
                  <a:gd name="connsiteX1" fmla="*/ 912415 w 1531620"/>
                  <a:gd name="connsiteY1" fmla="*/ 1099693 h 1569720"/>
                  <a:gd name="connsiteX2" fmla="*/ 0 w 1531620"/>
                  <a:gd name="connsiteY2" fmla="*/ 1569720 h 1569720"/>
                  <a:gd name="connsiteX0" fmla="*/ 1531620 w 1531620"/>
                  <a:gd name="connsiteY0" fmla="*/ 0 h 1569720"/>
                  <a:gd name="connsiteX1" fmla="*/ 895439 w 1531620"/>
                  <a:gd name="connsiteY1" fmla="*/ 1148220 h 1569720"/>
                  <a:gd name="connsiteX2" fmla="*/ 0 w 1531620"/>
                  <a:gd name="connsiteY2" fmla="*/ 1569720 h 1569720"/>
                  <a:gd name="connsiteX0" fmla="*/ 1531620 w 1531620"/>
                  <a:gd name="connsiteY0" fmla="*/ 0 h 1569720"/>
                  <a:gd name="connsiteX1" fmla="*/ 895439 w 1531620"/>
                  <a:gd name="connsiteY1" fmla="*/ 1148220 h 1569720"/>
                  <a:gd name="connsiteX2" fmla="*/ 0 w 1531620"/>
                  <a:gd name="connsiteY2" fmla="*/ 1569720 h 1569720"/>
                  <a:gd name="connsiteX0" fmla="*/ 1531620 w 1531620"/>
                  <a:gd name="connsiteY0" fmla="*/ 0 h 1569720"/>
                  <a:gd name="connsiteX1" fmla="*/ 895439 w 1531620"/>
                  <a:gd name="connsiteY1" fmla="*/ 1148220 h 1569720"/>
                  <a:gd name="connsiteX2" fmla="*/ 0 w 1531620"/>
                  <a:gd name="connsiteY2" fmla="*/ 1569720 h 1569720"/>
                  <a:gd name="connsiteX0" fmla="*/ 1548717 w 1548717"/>
                  <a:gd name="connsiteY0" fmla="*/ 0 h 1450709"/>
                  <a:gd name="connsiteX1" fmla="*/ 895439 w 1548717"/>
                  <a:gd name="connsiteY1" fmla="*/ 1029209 h 1450709"/>
                  <a:gd name="connsiteX2" fmla="*/ 0 w 1548717"/>
                  <a:gd name="connsiteY2" fmla="*/ 1450709 h 1450709"/>
                  <a:gd name="connsiteX0" fmla="*/ 1548717 w 1548717"/>
                  <a:gd name="connsiteY0" fmla="*/ 0 h 1450709"/>
                  <a:gd name="connsiteX1" fmla="*/ 895439 w 1548717"/>
                  <a:gd name="connsiteY1" fmla="*/ 1029209 h 1450709"/>
                  <a:gd name="connsiteX2" fmla="*/ 0 w 1548717"/>
                  <a:gd name="connsiteY2" fmla="*/ 1450709 h 1450709"/>
                  <a:gd name="connsiteX0" fmla="*/ 1548717 w 1548717"/>
                  <a:gd name="connsiteY0" fmla="*/ 0 h 1450709"/>
                  <a:gd name="connsiteX1" fmla="*/ 895439 w 1548717"/>
                  <a:gd name="connsiteY1" fmla="*/ 1029209 h 1450709"/>
                  <a:gd name="connsiteX2" fmla="*/ 0 w 1548717"/>
                  <a:gd name="connsiteY2" fmla="*/ 1450709 h 1450709"/>
                </a:gdLst>
                <a:ahLst/>
                <a:cxnLst>
                  <a:cxn ang="0">
                    <a:pos x="connsiteX0" y="connsiteY0"/>
                  </a:cxn>
                  <a:cxn ang="0">
                    <a:pos x="connsiteX1" y="connsiteY1"/>
                  </a:cxn>
                  <a:cxn ang="0">
                    <a:pos x="connsiteX2" y="connsiteY2"/>
                  </a:cxn>
                </a:cxnLst>
                <a:rect l="l" t="t" r="r" b="b"/>
                <a:pathLst>
                  <a:path w="1548717" h="1450709">
                    <a:moveTo>
                      <a:pt x="1548717" y="0"/>
                    </a:moveTo>
                    <a:cubicBezTo>
                      <a:pt x="1424413" y="236689"/>
                      <a:pt x="1227646" y="704634"/>
                      <a:pt x="895439" y="1029209"/>
                    </a:cubicBezTo>
                    <a:cubicBezTo>
                      <a:pt x="563232" y="1353784"/>
                      <a:pt x="264160" y="1386574"/>
                      <a:pt x="0" y="1450709"/>
                    </a:cubicBezTo>
                  </a:path>
                </a:pathLst>
              </a:custGeom>
              <a:noFill/>
              <a:ln w="19050" cap="sq">
                <a:solidFill>
                  <a:srgbClr val="B2B2B2">
                    <a:alpha val="88000"/>
                  </a:srgbClr>
                </a:solidFill>
                <a:prstDash val="sysDash"/>
                <a:miter lim="800000"/>
                <a:headEnd type="arrow" w="lg"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64" name="Freeform: Shape 163">
                <a:extLst>
                  <a:ext uri="{FF2B5EF4-FFF2-40B4-BE49-F238E27FC236}">
                    <a16:creationId xmlns:a16="http://schemas.microsoft.com/office/drawing/2014/main" id="{E0D321B3-8F08-4430-925A-9D721D27F0AE}"/>
                  </a:ext>
                </a:extLst>
              </p:cNvPr>
              <p:cNvSpPr/>
              <p:nvPr/>
            </p:nvSpPr>
            <p:spPr bwMode="auto">
              <a:xfrm rot="397392">
                <a:off x="2768785" y="3669065"/>
                <a:ext cx="1634808" cy="265815"/>
              </a:xfrm>
              <a:custGeom>
                <a:avLst/>
                <a:gdLst>
                  <a:gd name="connsiteX0" fmla="*/ 1531620 w 1531620"/>
                  <a:gd name="connsiteY0" fmla="*/ 0 h 1569720"/>
                  <a:gd name="connsiteX1" fmla="*/ 1032510 w 1531620"/>
                  <a:gd name="connsiteY1" fmla="*/ 933450 h 1569720"/>
                  <a:gd name="connsiteX2" fmla="*/ 0 w 1531620"/>
                  <a:gd name="connsiteY2" fmla="*/ 1569720 h 1569720"/>
                  <a:gd name="connsiteX0" fmla="*/ 1531620 w 1531620"/>
                  <a:gd name="connsiteY0" fmla="*/ 0 h 1569720"/>
                  <a:gd name="connsiteX1" fmla="*/ 1032510 w 1531620"/>
                  <a:gd name="connsiteY1" fmla="*/ 933450 h 1569720"/>
                  <a:gd name="connsiteX2" fmla="*/ 0 w 1531620"/>
                  <a:gd name="connsiteY2" fmla="*/ 1569720 h 1569720"/>
                  <a:gd name="connsiteX0" fmla="*/ 1531620 w 1531620"/>
                  <a:gd name="connsiteY0" fmla="*/ 0 h 1569720"/>
                  <a:gd name="connsiteX1" fmla="*/ 1040130 w 1531620"/>
                  <a:gd name="connsiteY1" fmla="*/ 998220 h 1569720"/>
                  <a:gd name="connsiteX2" fmla="*/ 0 w 1531620"/>
                  <a:gd name="connsiteY2" fmla="*/ 1569720 h 1569720"/>
                  <a:gd name="connsiteX0" fmla="*/ 1531620 w 1531620"/>
                  <a:gd name="connsiteY0" fmla="*/ 0 h 1569720"/>
                  <a:gd name="connsiteX1" fmla="*/ 1040130 w 1531620"/>
                  <a:gd name="connsiteY1" fmla="*/ 998220 h 1569720"/>
                  <a:gd name="connsiteX2" fmla="*/ 0 w 1531620"/>
                  <a:gd name="connsiteY2" fmla="*/ 1569720 h 1569720"/>
                  <a:gd name="connsiteX0" fmla="*/ 1531620 w 1531620"/>
                  <a:gd name="connsiteY0" fmla="*/ 0 h 1569720"/>
                  <a:gd name="connsiteX1" fmla="*/ 1040130 w 1531620"/>
                  <a:gd name="connsiteY1" fmla="*/ 998220 h 1569720"/>
                  <a:gd name="connsiteX2" fmla="*/ 0 w 1531620"/>
                  <a:gd name="connsiteY2" fmla="*/ 1569720 h 1569720"/>
                  <a:gd name="connsiteX0" fmla="*/ 1531620 w 1531620"/>
                  <a:gd name="connsiteY0" fmla="*/ 0 h 1569720"/>
                  <a:gd name="connsiteX1" fmla="*/ 1040130 w 1531620"/>
                  <a:gd name="connsiteY1" fmla="*/ 998220 h 1569720"/>
                  <a:gd name="connsiteX2" fmla="*/ 0 w 1531620"/>
                  <a:gd name="connsiteY2" fmla="*/ 1569720 h 1569720"/>
                  <a:gd name="connsiteX0" fmla="*/ 1541637 w 1541637"/>
                  <a:gd name="connsiteY0" fmla="*/ 0 h 1276892"/>
                  <a:gd name="connsiteX1" fmla="*/ 1040130 w 1541637"/>
                  <a:gd name="connsiteY1" fmla="*/ 705392 h 1276892"/>
                  <a:gd name="connsiteX2" fmla="*/ 0 w 1541637"/>
                  <a:gd name="connsiteY2" fmla="*/ 1276892 h 1276892"/>
                  <a:gd name="connsiteX0" fmla="*/ 1541637 w 1541637"/>
                  <a:gd name="connsiteY0" fmla="*/ 0 h 1276892"/>
                  <a:gd name="connsiteX1" fmla="*/ 1040130 w 1541637"/>
                  <a:gd name="connsiteY1" fmla="*/ 705392 h 1276892"/>
                  <a:gd name="connsiteX2" fmla="*/ 0 w 1541637"/>
                  <a:gd name="connsiteY2" fmla="*/ 1276892 h 1276892"/>
                  <a:gd name="connsiteX0" fmla="*/ 1536332 w 1536332"/>
                  <a:gd name="connsiteY0" fmla="*/ -2 h 1240953"/>
                  <a:gd name="connsiteX1" fmla="*/ 1040130 w 1536332"/>
                  <a:gd name="connsiteY1" fmla="*/ 669453 h 1240953"/>
                  <a:gd name="connsiteX2" fmla="*/ 0 w 1536332"/>
                  <a:gd name="connsiteY2" fmla="*/ 1240953 h 1240953"/>
                  <a:gd name="connsiteX0" fmla="*/ 1536332 w 1536332"/>
                  <a:gd name="connsiteY0" fmla="*/ -2 h 1240953"/>
                  <a:gd name="connsiteX1" fmla="*/ 786821 w 1536332"/>
                  <a:gd name="connsiteY1" fmla="*/ 904711 h 1240953"/>
                  <a:gd name="connsiteX2" fmla="*/ 0 w 1536332"/>
                  <a:gd name="connsiteY2" fmla="*/ 1240953 h 1240953"/>
                  <a:gd name="connsiteX0" fmla="*/ 1536332 w 1536332"/>
                  <a:gd name="connsiteY0" fmla="*/ -2 h 1240953"/>
                  <a:gd name="connsiteX1" fmla="*/ 820197 w 1536332"/>
                  <a:gd name="connsiteY1" fmla="*/ 925394 h 1240953"/>
                  <a:gd name="connsiteX2" fmla="*/ 0 w 1536332"/>
                  <a:gd name="connsiteY2" fmla="*/ 1240953 h 1240953"/>
                </a:gdLst>
                <a:ahLst/>
                <a:cxnLst>
                  <a:cxn ang="0">
                    <a:pos x="connsiteX0" y="connsiteY0"/>
                  </a:cxn>
                  <a:cxn ang="0">
                    <a:pos x="connsiteX1" y="connsiteY1"/>
                  </a:cxn>
                  <a:cxn ang="0">
                    <a:pos x="connsiteX2" y="connsiteY2"/>
                  </a:cxn>
                </a:cxnLst>
                <a:rect l="l" t="t" r="r" b="b"/>
                <a:pathLst>
                  <a:path w="1536332" h="1240953">
                    <a:moveTo>
                      <a:pt x="1536332" y="-2"/>
                    </a:moveTo>
                    <a:cubicBezTo>
                      <a:pt x="1409293" y="233572"/>
                      <a:pt x="1076252" y="718568"/>
                      <a:pt x="820197" y="925394"/>
                    </a:cubicBezTo>
                    <a:cubicBezTo>
                      <a:pt x="564142" y="1132220"/>
                      <a:pt x="264160" y="1176818"/>
                      <a:pt x="0" y="1240953"/>
                    </a:cubicBezTo>
                  </a:path>
                </a:pathLst>
              </a:custGeom>
              <a:noFill/>
              <a:ln w="19050" cap="sq">
                <a:solidFill>
                  <a:srgbClr val="B2B2B2">
                    <a:alpha val="88000"/>
                  </a:srgbClr>
                </a:solidFill>
                <a:prstDash val="sysDash"/>
                <a:miter lim="800000"/>
                <a:headEnd type="arrow" w="lg"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grpSp>
      </p:grpSp>
      <p:grpSp>
        <p:nvGrpSpPr>
          <p:cNvPr id="169" name="Group 168">
            <a:extLst>
              <a:ext uri="{FF2B5EF4-FFF2-40B4-BE49-F238E27FC236}">
                <a16:creationId xmlns:a16="http://schemas.microsoft.com/office/drawing/2014/main" id="{17A4AF10-B337-42F2-B75A-A95B6EB68211}"/>
              </a:ext>
            </a:extLst>
          </p:cNvPr>
          <p:cNvGrpSpPr/>
          <p:nvPr/>
        </p:nvGrpSpPr>
        <p:grpSpPr>
          <a:xfrm>
            <a:off x="4042700" y="3987870"/>
            <a:ext cx="3469449" cy="1263292"/>
            <a:chOff x="4042700" y="2872769"/>
            <a:chExt cx="3469449" cy="1263292"/>
          </a:xfrm>
        </p:grpSpPr>
        <p:sp>
          <p:nvSpPr>
            <p:cNvPr id="172" name="TextBox 171">
              <a:extLst>
                <a:ext uri="{FF2B5EF4-FFF2-40B4-BE49-F238E27FC236}">
                  <a16:creationId xmlns:a16="http://schemas.microsoft.com/office/drawing/2014/main" id="{7F3727A3-8E77-4042-BFC0-39AA764F1FBF}"/>
                </a:ext>
              </a:extLst>
            </p:cNvPr>
            <p:cNvSpPr txBox="1"/>
            <p:nvPr/>
          </p:nvSpPr>
          <p:spPr>
            <a:xfrm>
              <a:off x="6263810" y="2872769"/>
              <a:ext cx="1248339" cy="332399"/>
            </a:xfrm>
            <a:prstGeom prst="rect">
              <a:avLst/>
            </a:prstGeom>
            <a:noFill/>
          </p:spPr>
          <p:txBody>
            <a:bodyPr wrap="square" lIns="0" tIns="0" rIns="0" bIns="0" rtlCol="0" anchor="b">
              <a:spAutoFit/>
            </a:bodyPr>
            <a:lstStyle/>
            <a:p>
              <a:pPr algn="ctr" defTabSz="838319" fontAlgn="base">
                <a:lnSpc>
                  <a:spcPct val="90000"/>
                </a:lnSpc>
                <a:spcBef>
                  <a:spcPct val="0"/>
                </a:spcBef>
                <a:spcAft>
                  <a:spcPct val="0"/>
                </a:spcAft>
                <a:defRPr/>
              </a:pPr>
              <a:r>
                <a:rPr lang="en-US" sz="1200" b="1" kern="0">
                  <a:solidFill>
                    <a:srgbClr val="353535"/>
                  </a:solidFill>
                  <a:latin typeface="+mj-lt"/>
                  <a:ea typeface="Segoe UI" charset="0"/>
                  <a:cs typeface="Segoe UI" charset="0"/>
                </a:rPr>
                <a:t>Command &amp; Control channel</a:t>
              </a:r>
            </a:p>
          </p:txBody>
        </p:sp>
        <p:grpSp>
          <p:nvGrpSpPr>
            <p:cNvPr id="173" name="Group 172">
              <a:extLst>
                <a:ext uri="{FF2B5EF4-FFF2-40B4-BE49-F238E27FC236}">
                  <a16:creationId xmlns:a16="http://schemas.microsoft.com/office/drawing/2014/main" id="{C4ABAF16-F9EB-4391-B1D6-843F479EEEB1}"/>
                </a:ext>
              </a:extLst>
            </p:cNvPr>
            <p:cNvGrpSpPr/>
            <p:nvPr/>
          </p:nvGrpSpPr>
          <p:grpSpPr>
            <a:xfrm>
              <a:off x="6469029" y="3491377"/>
              <a:ext cx="643306" cy="644684"/>
              <a:chOff x="6243711" y="3454600"/>
              <a:chExt cx="691565" cy="693047"/>
            </a:xfrm>
          </p:grpSpPr>
          <p:sp>
            <p:nvSpPr>
              <p:cNvPr id="188" name="object 60">
                <a:extLst>
                  <a:ext uri="{FF2B5EF4-FFF2-40B4-BE49-F238E27FC236}">
                    <a16:creationId xmlns:a16="http://schemas.microsoft.com/office/drawing/2014/main" id="{356015DC-0546-4619-8361-385043AC77DA}"/>
                  </a:ext>
                </a:extLst>
              </p:cNvPr>
              <p:cNvSpPr/>
              <p:nvPr/>
            </p:nvSpPr>
            <p:spPr>
              <a:xfrm>
                <a:off x="6243711" y="3454600"/>
                <a:ext cx="691565" cy="693047"/>
              </a:xfrm>
              <a:custGeom>
                <a:avLst/>
                <a:gdLst/>
                <a:ahLst/>
                <a:cxnLst/>
                <a:rect l="l" t="t" r="r" b="b"/>
                <a:pathLst>
                  <a:path w="1778000" h="1781810">
                    <a:moveTo>
                      <a:pt x="889000" y="0"/>
                    </a:moveTo>
                    <a:lnTo>
                      <a:pt x="816088" y="2953"/>
                    </a:lnTo>
                    <a:lnTo>
                      <a:pt x="744799" y="11659"/>
                    </a:lnTo>
                    <a:lnTo>
                      <a:pt x="675362" y="25890"/>
                    </a:lnTo>
                    <a:lnTo>
                      <a:pt x="608006" y="45415"/>
                    </a:lnTo>
                    <a:lnTo>
                      <a:pt x="542960" y="70006"/>
                    </a:lnTo>
                    <a:lnTo>
                      <a:pt x="480452" y="99433"/>
                    </a:lnTo>
                    <a:lnTo>
                      <a:pt x="420712" y="133468"/>
                    </a:lnTo>
                    <a:lnTo>
                      <a:pt x="363967" y="171879"/>
                    </a:lnTo>
                    <a:lnTo>
                      <a:pt x="310447" y="214440"/>
                    </a:lnTo>
                    <a:lnTo>
                      <a:pt x="260381" y="260919"/>
                    </a:lnTo>
                    <a:lnTo>
                      <a:pt x="213997" y="311089"/>
                    </a:lnTo>
                    <a:lnTo>
                      <a:pt x="171525" y="364719"/>
                    </a:lnTo>
                    <a:lnTo>
                      <a:pt x="133192" y="421580"/>
                    </a:lnTo>
                    <a:lnTo>
                      <a:pt x="99228" y="481444"/>
                    </a:lnTo>
                    <a:lnTo>
                      <a:pt x="69861" y="544080"/>
                    </a:lnTo>
                    <a:lnTo>
                      <a:pt x="45321" y="609260"/>
                    </a:lnTo>
                    <a:lnTo>
                      <a:pt x="25836" y="676754"/>
                    </a:lnTo>
                    <a:lnTo>
                      <a:pt x="11635" y="746333"/>
                    </a:lnTo>
                    <a:lnTo>
                      <a:pt x="2947" y="817767"/>
                    </a:lnTo>
                    <a:lnTo>
                      <a:pt x="0" y="890828"/>
                    </a:lnTo>
                    <a:lnTo>
                      <a:pt x="2947" y="963888"/>
                    </a:lnTo>
                    <a:lnTo>
                      <a:pt x="11635" y="1035321"/>
                    </a:lnTo>
                    <a:lnTo>
                      <a:pt x="25836" y="1104899"/>
                    </a:lnTo>
                    <a:lnTo>
                      <a:pt x="45321" y="1172392"/>
                    </a:lnTo>
                    <a:lnTo>
                      <a:pt x="69861" y="1237571"/>
                    </a:lnTo>
                    <a:lnTo>
                      <a:pt x="99228" y="1300207"/>
                    </a:lnTo>
                    <a:lnTo>
                      <a:pt x="133192" y="1360071"/>
                    </a:lnTo>
                    <a:lnTo>
                      <a:pt x="171525" y="1416932"/>
                    </a:lnTo>
                    <a:lnTo>
                      <a:pt x="213997" y="1470563"/>
                    </a:lnTo>
                    <a:lnTo>
                      <a:pt x="260381" y="1520732"/>
                    </a:lnTo>
                    <a:lnTo>
                      <a:pt x="310447" y="1567212"/>
                    </a:lnTo>
                    <a:lnTo>
                      <a:pt x="363967" y="1609773"/>
                    </a:lnTo>
                    <a:lnTo>
                      <a:pt x="420712" y="1648186"/>
                    </a:lnTo>
                    <a:lnTo>
                      <a:pt x="480452" y="1682221"/>
                    </a:lnTo>
                    <a:lnTo>
                      <a:pt x="542960" y="1711649"/>
                    </a:lnTo>
                    <a:lnTo>
                      <a:pt x="608006" y="1736240"/>
                    </a:lnTo>
                    <a:lnTo>
                      <a:pt x="675362" y="1755766"/>
                    </a:lnTo>
                    <a:lnTo>
                      <a:pt x="744799" y="1769997"/>
                    </a:lnTo>
                    <a:lnTo>
                      <a:pt x="816088" y="1778704"/>
                    </a:lnTo>
                    <a:lnTo>
                      <a:pt x="889000" y="1781657"/>
                    </a:lnTo>
                    <a:lnTo>
                      <a:pt x="961911" y="1778704"/>
                    </a:lnTo>
                    <a:lnTo>
                      <a:pt x="1033200" y="1769997"/>
                    </a:lnTo>
                    <a:lnTo>
                      <a:pt x="1102637" y="1755766"/>
                    </a:lnTo>
                    <a:lnTo>
                      <a:pt x="1169993" y="1736240"/>
                    </a:lnTo>
                    <a:lnTo>
                      <a:pt x="1235039" y="1711649"/>
                    </a:lnTo>
                    <a:lnTo>
                      <a:pt x="1297547" y="1682221"/>
                    </a:lnTo>
                    <a:lnTo>
                      <a:pt x="1357287" y="1648186"/>
                    </a:lnTo>
                    <a:lnTo>
                      <a:pt x="1414032" y="1609773"/>
                    </a:lnTo>
                    <a:lnTo>
                      <a:pt x="1467552" y="1567212"/>
                    </a:lnTo>
                    <a:lnTo>
                      <a:pt x="1517618" y="1520732"/>
                    </a:lnTo>
                    <a:lnTo>
                      <a:pt x="1564002" y="1470563"/>
                    </a:lnTo>
                    <a:lnTo>
                      <a:pt x="1606474" y="1416932"/>
                    </a:lnTo>
                    <a:lnTo>
                      <a:pt x="1644807" y="1360071"/>
                    </a:lnTo>
                    <a:lnTo>
                      <a:pt x="1678771" y="1300207"/>
                    </a:lnTo>
                    <a:lnTo>
                      <a:pt x="1708138" y="1237571"/>
                    </a:lnTo>
                    <a:lnTo>
                      <a:pt x="1732678" y="1172392"/>
                    </a:lnTo>
                    <a:lnTo>
                      <a:pt x="1752163" y="1104899"/>
                    </a:lnTo>
                    <a:lnTo>
                      <a:pt x="1766364" y="1035321"/>
                    </a:lnTo>
                    <a:lnTo>
                      <a:pt x="1775052" y="963888"/>
                    </a:lnTo>
                    <a:lnTo>
                      <a:pt x="1778000" y="890828"/>
                    </a:lnTo>
                    <a:lnTo>
                      <a:pt x="1775052" y="817767"/>
                    </a:lnTo>
                    <a:lnTo>
                      <a:pt x="1766364" y="746333"/>
                    </a:lnTo>
                    <a:lnTo>
                      <a:pt x="1752163" y="676754"/>
                    </a:lnTo>
                    <a:lnTo>
                      <a:pt x="1732678" y="609260"/>
                    </a:lnTo>
                    <a:lnTo>
                      <a:pt x="1708138" y="544080"/>
                    </a:lnTo>
                    <a:lnTo>
                      <a:pt x="1678771" y="481444"/>
                    </a:lnTo>
                    <a:lnTo>
                      <a:pt x="1644807" y="421580"/>
                    </a:lnTo>
                    <a:lnTo>
                      <a:pt x="1606474" y="364719"/>
                    </a:lnTo>
                    <a:lnTo>
                      <a:pt x="1564002" y="311089"/>
                    </a:lnTo>
                    <a:lnTo>
                      <a:pt x="1517618" y="260919"/>
                    </a:lnTo>
                    <a:lnTo>
                      <a:pt x="1467552" y="214440"/>
                    </a:lnTo>
                    <a:lnTo>
                      <a:pt x="1414032" y="171879"/>
                    </a:lnTo>
                    <a:lnTo>
                      <a:pt x="1357287" y="133468"/>
                    </a:lnTo>
                    <a:lnTo>
                      <a:pt x="1297547" y="99433"/>
                    </a:lnTo>
                    <a:lnTo>
                      <a:pt x="1235039" y="70006"/>
                    </a:lnTo>
                    <a:lnTo>
                      <a:pt x="1169993" y="45415"/>
                    </a:lnTo>
                    <a:lnTo>
                      <a:pt x="1102637" y="25890"/>
                    </a:lnTo>
                    <a:lnTo>
                      <a:pt x="1033200" y="11659"/>
                    </a:lnTo>
                    <a:lnTo>
                      <a:pt x="961911" y="2953"/>
                    </a:lnTo>
                    <a:lnTo>
                      <a:pt x="889000" y="0"/>
                    </a:lnTo>
                    <a:close/>
                  </a:path>
                </a:pathLst>
              </a:custGeom>
              <a:solidFill>
                <a:schemeClr val="bg2"/>
              </a:solidFill>
              <a:ln w="22225">
                <a:solidFill>
                  <a:srgbClr val="D83B01"/>
                </a:solidFill>
                <a:prstDash val="sysDot"/>
              </a:ln>
            </p:spPr>
            <p:txBody>
              <a:bodyPr wrap="square" lIns="0" tIns="0" rIns="0" bIns="0" rtlCol="0"/>
              <a:lstStyle/>
              <a:p>
                <a:pPr defTabSz="572191"/>
                <a:endParaRPr sz="1126" kern="0">
                  <a:solidFill>
                    <a:prstClr val="black"/>
                  </a:solidFill>
                  <a:latin typeface="Calibri"/>
                </a:endParaRPr>
              </a:p>
            </p:txBody>
          </p:sp>
          <p:sp>
            <p:nvSpPr>
              <p:cNvPr id="190" name="object 60">
                <a:extLst>
                  <a:ext uri="{FF2B5EF4-FFF2-40B4-BE49-F238E27FC236}">
                    <a16:creationId xmlns:a16="http://schemas.microsoft.com/office/drawing/2014/main" id="{C34B5D25-8771-467C-B72C-B8745B0DD3A2}"/>
                  </a:ext>
                </a:extLst>
              </p:cNvPr>
              <p:cNvSpPr/>
              <p:nvPr/>
            </p:nvSpPr>
            <p:spPr>
              <a:xfrm>
                <a:off x="6281301" y="3489321"/>
                <a:ext cx="622272" cy="623605"/>
              </a:xfrm>
              <a:custGeom>
                <a:avLst/>
                <a:gdLst/>
                <a:ahLst/>
                <a:cxnLst/>
                <a:rect l="l" t="t" r="r" b="b"/>
                <a:pathLst>
                  <a:path w="1778000" h="1781810">
                    <a:moveTo>
                      <a:pt x="889000" y="0"/>
                    </a:moveTo>
                    <a:lnTo>
                      <a:pt x="816088" y="2953"/>
                    </a:lnTo>
                    <a:lnTo>
                      <a:pt x="744799" y="11659"/>
                    </a:lnTo>
                    <a:lnTo>
                      <a:pt x="675362" y="25890"/>
                    </a:lnTo>
                    <a:lnTo>
                      <a:pt x="608006" y="45415"/>
                    </a:lnTo>
                    <a:lnTo>
                      <a:pt x="542960" y="70006"/>
                    </a:lnTo>
                    <a:lnTo>
                      <a:pt x="480452" y="99433"/>
                    </a:lnTo>
                    <a:lnTo>
                      <a:pt x="420712" y="133468"/>
                    </a:lnTo>
                    <a:lnTo>
                      <a:pt x="363967" y="171879"/>
                    </a:lnTo>
                    <a:lnTo>
                      <a:pt x="310447" y="214440"/>
                    </a:lnTo>
                    <a:lnTo>
                      <a:pt x="260381" y="260919"/>
                    </a:lnTo>
                    <a:lnTo>
                      <a:pt x="213997" y="311089"/>
                    </a:lnTo>
                    <a:lnTo>
                      <a:pt x="171525" y="364719"/>
                    </a:lnTo>
                    <a:lnTo>
                      <a:pt x="133192" y="421580"/>
                    </a:lnTo>
                    <a:lnTo>
                      <a:pt x="99228" y="481444"/>
                    </a:lnTo>
                    <a:lnTo>
                      <a:pt x="69861" y="544080"/>
                    </a:lnTo>
                    <a:lnTo>
                      <a:pt x="45321" y="609260"/>
                    </a:lnTo>
                    <a:lnTo>
                      <a:pt x="25836" y="676754"/>
                    </a:lnTo>
                    <a:lnTo>
                      <a:pt x="11635" y="746333"/>
                    </a:lnTo>
                    <a:lnTo>
                      <a:pt x="2947" y="817767"/>
                    </a:lnTo>
                    <a:lnTo>
                      <a:pt x="0" y="890828"/>
                    </a:lnTo>
                    <a:lnTo>
                      <a:pt x="2947" y="963888"/>
                    </a:lnTo>
                    <a:lnTo>
                      <a:pt x="11635" y="1035321"/>
                    </a:lnTo>
                    <a:lnTo>
                      <a:pt x="25836" y="1104899"/>
                    </a:lnTo>
                    <a:lnTo>
                      <a:pt x="45321" y="1172392"/>
                    </a:lnTo>
                    <a:lnTo>
                      <a:pt x="69861" y="1237571"/>
                    </a:lnTo>
                    <a:lnTo>
                      <a:pt x="99228" y="1300207"/>
                    </a:lnTo>
                    <a:lnTo>
                      <a:pt x="133192" y="1360071"/>
                    </a:lnTo>
                    <a:lnTo>
                      <a:pt x="171525" y="1416932"/>
                    </a:lnTo>
                    <a:lnTo>
                      <a:pt x="213997" y="1470563"/>
                    </a:lnTo>
                    <a:lnTo>
                      <a:pt x="260381" y="1520732"/>
                    </a:lnTo>
                    <a:lnTo>
                      <a:pt x="310447" y="1567212"/>
                    </a:lnTo>
                    <a:lnTo>
                      <a:pt x="363967" y="1609773"/>
                    </a:lnTo>
                    <a:lnTo>
                      <a:pt x="420712" y="1648186"/>
                    </a:lnTo>
                    <a:lnTo>
                      <a:pt x="480452" y="1682221"/>
                    </a:lnTo>
                    <a:lnTo>
                      <a:pt x="542960" y="1711649"/>
                    </a:lnTo>
                    <a:lnTo>
                      <a:pt x="608006" y="1736240"/>
                    </a:lnTo>
                    <a:lnTo>
                      <a:pt x="675362" y="1755766"/>
                    </a:lnTo>
                    <a:lnTo>
                      <a:pt x="744799" y="1769997"/>
                    </a:lnTo>
                    <a:lnTo>
                      <a:pt x="816088" y="1778704"/>
                    </a:lnTo>
                    <a:lnTo>
                      <a:pt x="889000" y="1781657"/>
                    </a:lnTo>
                    <a:lnTo>
                      <a:pt x="961911" y="1778704"/>
                    </a:lnTo>
                    <a:lnTo>
                      <a:pt x="1033200" y="1769997"/>
                    </a:lnTo>
                    <a:lnTo>
                      <a:pt x="1102637" y="1755766"/>
                    </a:lnTo>
                    <a:lnTo>
                      <a:pt x="1169993" y="1736240"/>
                    </a:lnTo>
                    <a:lnTo>
                      <a:pt x="1235039" y="1711649"/>
                    </a:lnTo>
                    <a:lnTo>
                      <a:pt x="1297547" y="1682221"/>
                    </a:lnTo>
                    <a:lnTo>
                      <a:pt x="1357287" y="1648186"/>
                    </a:lnTo>
                    <a:lnTo>
                      <a:pt x="1414032" y="1609773"/>
                    </a:lnTo>
                    <a:lnTo>
                      <a:pt x="1467552" y="1567212"/>
                    </a:lnTo>
                    <a:lnTo>
                      <a:pt x="1517618" y="1520732"/>
                    </a:lnTo>
                    <a:lnTo>
                      <a:pt x="1564002" y="1470563"/>
                    </a:lnTo>
                    <a:lnTo>
                      <a:pt x="1606474" y="1416932"/>
                    </a:lnTo>
                    <a:lnTo>
                      <a:pt x="1644807" y="1360071"/>
                    </a:lnTo>
                    <a:lnTo>
                      <a:pt x="1678771" y="1300207"/>
                    </a:lnTo>
                    <a:lnTo>
                      <a:pt x="1708138" y="1237571"/>
                    </a:lnTo>
                    <a:lnTo>
                      <a:pt x="1732678" y="1172392"/>
                    </a:lnTo>
                    <a:lnTo>
                      <a:pt x="1752163" y="1104899"/>
                    </a:lnTo>
                    <a:lnTo>
                      <a:pt x="1766364" y="1035321"/>
                    </a:lnTo>
                    <a:lnTo>
                      <a:pt x="1775052" y="963888"/>
                    </a:lnTo>
                    <a:lnTo>
                      <a:pt x="1778000" y="890828"/>
                    </a:lnTo>
                    <a:lnTo>
                      <a:pt x="1775052" y="817767"/>
                    </a:lnTo>
                    <a:lnTo>
                      <a:pt x="1766364" y="746333"/>
                    </a:lnTo>
                    <a:lnTo>
                      <a:pt x="1752163" y="676754"/>
                    </a:lnTo>
                    <a:lnTo>
                      <a:pt x="1732678" y="609260"/>
                    </a:lnTo>
                    <a:lnTo>
                      <a:pt x="1708138" y="544080"/>
                    </a:lnTo>
                    <a:lnTo>
                      <a:pt x="1678771" y="481444"/>
                    </a:lnTo>
                    <a:lnTo>
                      <a:pt x="1644807" y="421580"/>
                    </a:lnTo>
                    <a:lnTo>
                      <a:pt x="1606474" y="364719"/>
                    </a:lnTo>
                    <a:lnTo>
                      <a:pt x="1564002" y="311089"/>
                    </a:lnTo>
                    <a:lnTo>
                      <a:pt x="1517618" y="260919"/>
                    </a:lnTo>
                    <a:lnTo>
                      <a:pt x="1467552" y="214440"/>
                    </a:lnTo>
                    <a:lnTo>
                      <a:pt x="1414032" y="171879"/>
                    </a:lnTo>
                    <a:lnTo>
                      <a:pt x="1357287" y="133468"/>
                    </a:lnTo>
                    <a:lnTo>
                      <a:pt x="1297547" y="99433"/>
                    </a:lnTo>
                    <a:lnTo>
                      <a:pt x="1235039" y="70006"/>
                    </a:lnTo>
                    <a:lnTo>
                      <a:pt x="1169993" y="45415"/>
                    </a:lnTo>
                    <a:lnTo>
                      <a:pt x="1102637" y="25890"/>
                    </a:lnTo>
                    <a:lnTo>
                      <a:pt x="1033200" y="11659"/>
                    </a:lnTo>
                    <a:lnTo>
                      <a:pt x="961911" y="2953"/>
                    </a:lnTo>
                    <a:lnTo>
                      <a:pt x="889000" y="0"/>
                    </a:lnTo>
                    <a:close/>
                  </a:path>
                </a:pathLst>
              </a:custGeom>
              <a:solidFill>
                <a:srgbClr val="D83B01"/>
              </a:solidFill>
              <a:ln w="6350">
                <a:noFill/>
              </a:ln>
            </p:spPr>
            <p:txBody>
              <a:bodyPr wrap="square" lIns="0" tIns="0" rIns="0" bIns="0" rtlCol="0"/>
              <a:lstStyle/>
              <a:p>
                <a:pPr defTabSz="572191">
                  <a:defRPr/>
                </a:pPr>
                <a:endParaRPr sz="1126">
                  <a:solidFill>
                    <a:prstClr val="black"/>
                  </a:solidFill>
                  <a:latin typeface="Calibri"/>
                </a:endParaRPr>
              </a:p>
            </p:txBody>
          </p:sp>
          <p:sp>
            <p:nvSpPr>
              <p:cNvPr id="194" name="signal_3">
                <a:extLst>
                  <a:ext uri="{FF2B5EF4-FFF2-40B4-BE49-F238E27FC236}">
                    <a16:creationId xmlns:a16="http://schemas.microsoft.com/office/drawing/2014/main" id="{D5A9E453-59DD-46BD-B5A0-580FAD65F681}"/>
                  </a:ext>
                </a:extLst>
              </p:cNvPr>
              <p:cNvSpPr>
                <a:spLocks noChangeAspect="1" noEditPoints="1"/>
              </p:cNvSpPr>
              <p:nvPr/>
            </p:nvSpPr>
            <p:spPr bwMode="auto">
              <a:xfrm>
                <a:off x="6489685" y="3660190"/>
                <a:ext cx="205504" cy="281867"/>
              </a:xfrm>
              <a:custGeom>
                <a:avLst/>
                <a:gdLst>
                  <a:gd name="T0" fmla="*/ 96 w 253"/>
                  <a:gd name="T1" fmla="*/ 87 h 347"/>
                  <a:gd name="T2" fmla="*/ 126 w 253"/>
                  <a:gd name="T3" fmla="*/ 57 h 347"/>
                  <a:gd name="T4" fmla="*/ 156 w 253"/>
                  <a:gd name="T5" fmla="*/ 87 h 347"/>
                  <a:gd name="T6" fmla="*/ 126 w 253"/>
                  <a:gd name="T7" fmla="*/ 117 h 347"/>
                  <a:gd name="T8" fmla="*/ 96 w 253"/>
                  <a:gd name="T9" fmla="*/ 87 h 347"/>
                  <a:gd name="T10" fmla="*/ 38 w 253"/>
                  <a:gd name="T11" fmla="*/ 347 h 347"/>
                  <a:gd name="T12" fmla="*/ 116 w 253"/>
                  <a:gd name="T13" fmla="*/ 115 h 347"/>
                  <a:gd name="T14" fmla="*/ 213 w 253"/>
                  <a:gd name="T15" fmla="*/ 347 h 347"/>
                  <a:gd name="T16" fmla="*/ 135 w 253"/>
                  <a:gd name="T17" fmla="*/ 116 h 347"/>
                  <a:gd name="T18" fmla="*/ 85 w 253"/>
                  <a:gd name="T19" fmla="*/ 209 h 347"/>
                  <a:gd name="T20" fmla="*/ 167 w 253"/>
                  <a:gd name="T21" fmla="*/ 209 h 347"/>
                  <a:gd name="T22" fmla="*/ 59 w 253"/>
                  <a:gd name="T23" fmla="*/ 283 h 347"/>
                  <a:gd name="T24" fmla="*/ 192 w 253"/>
                  <a:gd name="T25" fmla="*/ 283 h 347"/>
                  <a:gd name="T26" fmla="*/ 35 w 253"/>
                  <a:gd name="T27" fmla="*/ 0 h 347"/>
                  <a:gd name="T28" fmla="*/ 0 w 253"/>
                  <a:gd name="T29" fmla="*/ 86 h 347"/>
                  <a:gd name="T30" fmla="*/ 36 w 253"/>
                  <a:gd name="T31" fmla="*/ 173 h 347"/>
                  <a:gd name="T32" fmla="*/ 72 w 253"/>
                  <a:gd name="T33" fmla="*/ 38 h 347"/>
                  <a:gd name="T34" fmla="*/ 52 w 253"/>
                  <a:gd name="T35" fmla="*/ 87 h 347"/>
                  <a:gd name="T36" fmla="*/ 72 w 253"/>
                  <a:gd name="T37" fmla="*/ 135 h 347"/>
                  <a:gd name="T38" fmla="*/ 216 w 253"/>
                  <a:gd name="T39" fmla="*/ 173 h 347"/>
                  <a:gd name="T40" fmla="*/ 253 w 253"/>
                  <a:gd name="T41" fmla="*/ 86 h 347"/>
                  <a:gd name="T42" fmla="*/ 217 w 253"/>
                  <a:gd name="T43" fmla="*/ 0 h 347"/>
                  <a:gd name="T44" fmla="*/ 180 w 253"/>
                  <a:gd name="T45" fmla="*/ 135 h 347"/>
                  <a:gd name="T46" fmla="*/ 200 w 253"/>
                  <a:gd name="T47" fmla="*/ 87 h 347"/>
                  <a:gd name="T48" fmla="*/ 180 w 253"/>
                  <a:gd name="T49" fmla="*/ 38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53" h="347">
                    <a:moveTo>
                      <a:pt x="96" y="87"/>
                    </a:moveTo>
                    <a:cubicBezTo>
                      <a:pt x="96" y="70"/>
                      <a:pt x="109" y="57"/>
                      <a:pt x="126" y="57"/>
                    </a:cubicBezTo>
                    <a:cubicBezTo>
                      <a:pt x="143" y="57"/>
                      <a:pt x="156" y="70"/>
                      <a:pt x="156" y="87"/>
                    </a:cubicBezTo>
                    <a:cubicBezTo>
                      <a:pt x="156" y="104"/>
                      <a:pt x="143" y="117"/>
                      <a:pt x="126" y="117"/>
                    </a:cubicBezTo>
                    <a:cubicBezTo>
                      <a:pt x="109" y="117"/>
                      <a:pt x="96" y="104"/>
                      <a:pt x="96" y="87"/>
                    </a:cubicBezTo>
                    <a:close/>
                    <a:moveTo>
                      <a:pt x="38" y="347"/>
                    </a:moveTo>
                    <a:cubicBezTo>
                      <a:pt x="116" y="115"/>
                      <a:pt x="116" y="115"/>
                      <a:pt x="116" y="115"/>
                    </a:cubicBezTo>
                    <a:moveTo>
                      <a:pt x="213" y="347"/>
                    </a:moveTo>
                    <a:cubicBezTo>
                      <a:pt x="135" y="116"/>
                      <a:pt x="135" y="116"/>
                      <a:pt x="135" y="116"/>
                    </a:cubicBezTo>
                    <a:moveTo>
                      <a:pt x="85" y="209"/>
                    </a:moveTo>
                    <a:cubicBezTo>
                      <a:pt x="167" y="209"/>
                      <a:pt x="167" y="209"/>
                      <a:pt x="167" y="209"/>
                    </a:cubicBezTo>
                    <a:moveTo>
                      <a:pt x="59" y="283"/>
                    </a:moveTo>
                    <a:cubicBezTo>
                      <a:pt x="192" y="283"/>
                      <a:pt x="192" y="283"/>
                      <a:pt x="192" y="283"/>
                    </a:cubicBezTo>
                    <a:moveTo>
                      <a:pt x="35" y="0"/>
                    </a:moveTo>
                    <a:cubicBezTo>
                      <a:pt x="13" y="22"/>
                      <a:pt x="0" y="52"/>
                      <a:pt x="0" y="86"/>
                    </a:cubicBezTo>
                    <a:cubicBezTo>
                      <a:pt x="0" y="120"/>
                      <a:pt x="13" y="151"/>
                      <a:pt x="36" y="173"/>
                    </a:cubicBezTo>
                    <a:moveTo>
                      <a:pt x="72" y="38"/>
                    </a:moveTo>
                    <a:cubicBezTo>
                      <a:pt x="60" y="50"/>
                      <a:pt x="52" y="68"/>
                      <a:pt x="52" y="87"/>
                    </a:cubicBezTo>
                    <a:cubicBezTo>
                      <a:pt x="52" y="105"/>
                      <a:pt x="60" y="122"/>
                      <a:pt x="72" y="135"/>
                    </a:cubicBezTo>
                    <a:moveTo>
                      <a:pt x="216" y="173"/>
                    </a:moveTo>
                    <a:cubicBezTo>
                      <a:pt x="239" y="151"/>
                      <a:pt x="253" y="120"/>
                      <a:pt x="253" y="86"/>
                    </a:cubicBezTo>
                    <a:cubicBezTo>
                      <a:pt x="253" y="52"/>
                      <a:pt x="239" y="22"/>
                      <a:pt x="217" y="0"/>
                    </a:cubicBezTo>
                    <a:moveTo>
                      <a:pt x="180" y="135"/>
                    </a:moveTo>
                    <a:cubicBezTo>
                      <a:pt x="192" y="122"/>
                      <a:pt x="200" y="105"/>
                      <a:pt x="200" y="87"/>
                    </a:cubicBezTo>
                    <a:cubicBezTo>
                      <a:pt x="200" y="68"/>
                      <a:pt x="192" y="50"/>
                      <a:pt x="180" y="38"/>
                    </a:cubicBezTo>
                  </a:path>
                </a:pathLst>
              </a:custGeom>
              <a:noFill/>
              <a:ln w="15875" cap="sq">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74" name="Group 173">
              <a:extLst>
                <a:ext uri="{FF2B5EF4-FFF2-40B4-BE49-F238E27FC236}">
                  <a16:creationId xmlns:a16="http://schemas.microsoft.com/office/drawing/2014/main" id="{B40E0867-9576-4AE7-BA29-85F59D7F0F65}"/>
                </a:ext>
              </a:extLst>
            </p:cNvPr>
            <p:cNvGrpSpPr/>
            <p:nvPr/>
          </p:nvGrpSpPr>
          <p:grpSpPr>
            <a:xfrm>
              <a:off x="5462624" y="3491377"/>
              <a:ext cx="643306" cy="644684"/>
              <a:chOff x="5246647" y="3454600"/>
              <a:chExt cx="691565" cy="693047"/>
            </a:xfrm>
          </p:grpSpPr>
          <p:sp>
            <p:nvSpPr>
              <p:cNvPr id="184" name="object 60">
                <a:extLst>
                  <a:ext uri="{FF2B5EF4-FFF2-40B4-BE49-F238E27FC236}">
                    <a16:creationId xmlns:a16="http://schemas.microsoft.com/office/drawing/2014/main" id="{CBFBB45C-D5B4-4EB6-B1B8-C14576A0E0C3}"/>
                  </a:ext>
                </a:extLst>
              </p:cNvPr>
              <p:cNvSpPr/>
              <p:nvPr/>
            </p:nvSpPr>
            <p:spPr>
              <a:xfrm>
                <a:off x="5246647" y="3454600"/>
                <a:ext cx="691565" cy="693047"/>
              </a:xfrm>
              <a:custGeom>
                <a:avLst/>
                <a:gdLst/>
                <a:ahLst/>
                <a:cxnLst/>
                <a:rect l="l" t="t" r="r" b="b"/>
                <a:pathLst>
                  <a:path w="1778000" h="1781810">
                    <a:moveTo>
                      <a:pt x="889000" y="0"/>
                    </a:moveTo>
                    <a:lnTo>
                      <a:pt x="816088" y="2953"/>
                    </a:lnTo>
                    <a:lnTo>
                      <a:pt x="744799" y="11659"/>
                    </a:lnTo>
                    <a:lnTo>
                      <a:pt x="675362" y="25890"/>
                    </a:lnTo>
                    <a:lnTo>
                      <a:pt x="608006" y="45415"/>
                    </a:lnTo>
                    <a:lnTo>
                      <a:pt x="542960" y="70006"/>
                    </a:lnTo>
                    <a:lnTo>
                      <a:pt x="480452" y="99433"/>
                    </a:lnTo>
                    <a:lnTo>
                      <a:pt x="420712" y="133468"/>
                    </a:lnTo>
                    <a:lnTo>
                      <a:pt x="363967" y="171879"/>
                    </a:lnTo>
                    <a:lnTo>
                      <a:pt x="310447" y="214440"/>
                    </a:lnTo>
                    <a:lnTo>
                      <a:pt x="260381" y="260919"/>
                    </a:lnTo>
                    <a:lnTo>
                      <a:pt x="213997" y="311089"/>
                    </a:lnTo>
                    <a:lnTo>
                      <a:pt x="171525" y="364719"/>
                    </a:lnTo>
                    <a:lnTo>
                      <a:pt x="133192" y="421580"/>
                    </a:lnTo>
                    <a:lnTo>
                      <a:pt x="99228" y="481444"/>
                    </a:lnTo>
                    <a:lnTo>
                      <a:pt x="69861" y="544080"/>
                    </a:lnTo>
                    <a:lnTo>
                      <a:pt x="45321" y="609260"/>
                    </a:lnTo>
                    <a:lnTo>
                      <a:pt x="25836" y="676754"/>
                    </a:lnTo>
                    <a:lnTo>
                      <a:pt x="11635" y="746333"/>
                    </a:lnTo>
                    <a:lnTo>
                      <a:pt x="2947" y="817767"/>
                    </a:lnTo>
                    <a:lnTo>
                      <a:pt x="0" y="890828"/>
                    </a:lnTo>
                    <a:lnTo>
                      <a:pt x="2947" y="963888"/>
                    </a:lnTo>
                    <a:lnTo>
                      <a:pt x="11635" y="1035321"/>
                    </a:lnTo>
                    <a:lnTo>
                      <a:pt x="25836" y="1104899"/>
                    </a:lnTo>
                    <a:lnTo>
                      <a:pt x="45321" y="1172392"/>
                    </a:lnTo>
                    <a:lnTo>
                      <a:pt x="69861" y="1237571"/>
                    </a:lnTo>
                    <a:lnTo>
                      <a:pt x="99228" y="1300207"/>
                    </a:lnTo>
                    <a:lnTo>
                      <a:pt x="133192" y="1360071"/>
                    </a:lnTo>
                    <a:lnTo>
                      <a:pt x="171525" y="1416932"/>
                    </a:lnTo>
                    <a:lnTo>
                      <a:pt x="213997" y="1470563"/>
                    </a:lnTo>
                    <a:lnTo>
                      <a:pt x="260381" y="1520732"/>
                    </a:lnTo>
                    <a:lnTo>
                      <a:pt x="310447" y="1567212"/>
                    </a:lnTo>
                    <a:lnTo>
                      <a:pt x="363967" y="1609773"/>
                    </a:lnTo>
                    <a:lnTo>
                      <a:pt x="420712" y="1648186"/>
                    </a:lnTo>
                    <a:lnTo>
                      <a:pt x="480452" y="1682221"/>
                    </a:lnTo>
                    <a:lnTo>
                      <a:pt x="542960" y="1711649"/>
                    </a:lnTo>
                    <a:lnTo>
                      <a:pt x="608006" y="1736240"/>
                    </a:lnTo>
                    <a:lnTo>
                      <a:pt x="675362" y="1755766"/>
                    </a:lnTo>
                    <a:lnTo>
                      <a:pt x="744799" y="1769997"/>
                    </a:lnTo>
                    <a:lnTo>
                      <a:pt x="816088" y="1778704"/>
                    </a:lnTo>
                    <a:lnTo>
                      <a:pt x="889000" y="1781657"/>
                    </a:lnTo>
                    <a:lnTo>
                      <a:pt x="961911" y="1778704"/>
                    </a:lnTo>
                    <a:lnTo>
                      <a:pt x="1033200" y="1769997"/>
                    </a:lnTo>
                    <a:lnTo>
                      <a:pt x="1102637" y="1755766"/>
                    </a:lnTo>
                    <a:lnTo>
                      <a:pt x="1169993" y="1736240"/>
                    </a:lnTo>
                    <a:lnTo>
                      <a:pt x="1235039" y="1711649"/>
                    </a:lnTo>
                    <a:lnTo>
                      <a:pt x="1297547" y="1682221"/>
                    </a:lnTo>
                    <a:lnTo>
                      <a:pt x="1357287" y="1648186"/>
                    </a:lnTo>
                    <a:lnTo>
                      <a:pt x="1414032" y="1609773"/>
                    </a:lnTo>
                    <a:lnTo>
                      <a:pt x="1467552" y="1567212"/>
                    </a:lnTo>
                    <a:lnTo>
                      <a:pt x="1517618" y="1520732"/>
                    </a:lnTo>
                    <a:lnTo>
                      <a:pt x="1564002" y="1470563"/>
                    </a:lnTo>
                    <a:lnTo>
                      <a:pt x="1606474" y="1416932"/>
                    </a:lnTo>
                    <a:lnTo>
                      <a:pt x="1644807" y="1360071"/>
                    </a:lnTo>
                    <a:lnTo>
                      <a:pt x="1678771" y="1300207"/>
                    </a:lnTo>
                    <a:lnTo>
                      <a:pt x="1708138" y="1237571"/>
                    </a:lnTo>
                    <a:lnTo>
                      <a:pt x="1732678" y="1172392"/>
                    </a:lnTo>
                    <a:lnTo>
                      <a:pt x="1752163" y="1104899"/>
                    </a:lnTo>
                    <a:lnTo>
                      <a:pt x="1766364" y="1035321"/>
                    </a:lnTo>
                    <a:lnTo>
                      <a:pt x="1775052" y="963888"/>
                    </a:lnTo>
                    <a:lnTo>
                      <a:pt x="1778000" y="890828"/>
                    </a:lnTo>
                    <a:lnTo>
                      <a:pt x="1775052" y="817767"/>
                    </a:lnTo>
                    <a:lnTo>
                      <a:pt x="1766364" y="746333"/>
                    </a:lnTo>
                    <a:lnTo>
                      <a:pt x="1752163" y="676754"/>
                    </a:lnTo>
                    <a:lnTo>
                      <a:pt x="1732678" y="609260"/>
                    </a:lnTo>
                    <a:lnTo>
                      <a:pt x="1708138" y="544080"/>
                    </a:lnTo>
                    <a:lnTo>
                      <a:pt x="1678771" y="481444"/>
                    </a:lnTo>
                    <a:lnTo>
                      <a:pt x="1644807" y="421580"/>
                    </a:lnTo>
                    <a:lnTo>
                      <a:pt x="1606474" y="364719"/>
                    </a:lnTo>
                    <a:lnTo>
                      <a:pt x="1564002" y="311089"/>
                    </a:lnTo>
                    <a:lnTo>
                      <a:pt x="1517618" y="260919"/>
                    </a:lnTo>
                    <a:lnTo>
                      <a:pt x="1467552" y="214440"/>
                    </a:lnTo>
                    <a:lnTo>
                      <a:pt x="1414032" y="171879"/>
                    </a:lnTo>
                    <a:lnTo>
                      <a:pt x="1357287" y="133468"/>
                    </a:lnTo>
                    <a:lnTo>
                      <a:pt x="1297547" y="99433"/>
                    </a:lnTo>
                    <a:lnTo>
                      <a:pt x="1235039" y="70006"/>
                    </a:lnTo>
                    <a:lnTo>
                      <a:pt x="1169993" y="45415"/>
                    </a:lnTo>
                    <a:lnTo>
                      <a:pt x="1102637" y="25890"/>
                    </a:lnTo>
                    <a:lnTo>
                      <a:pt x="1033200" y="11659"/>
                    </a:lnTo>
                    <a:lnTo>
                      <a:pt x="961911" y="2953"/>
                    </a:lnTo>
                    <a:lnTo>
                      <a:pt x="889000" y="0"/>
                    </a:lnTo>
                    <a:close/>
                  </a:path>
                </a:pathLst>
              </a:custGeom>
              <a:solidFill>
                <a:srgbClr val="E6E6E6"/>
              </a:solidFill>
              <a:ln w="22225">
                <a:solidFill>
                  <a:srgbClr val="D83B01"/>
                </a:solidFill>
                <a:prstDash val="sysDot"/>
              </a:ln>
            </p:spPr>
            <p:txBody>
              <a:bodyPr wrap="square" lIns="0" tIns="0" rIns="0" bIns="0" rtlCol="0"/>
              <a:lstStyle/>
              <a:p>
                <a:pPr defTabSz="572191"/>
                <a:endParaRPr sz="1126" kern="0">
                  <a:solidFill>
                    <a:prstClr val="black"/>
                  </a:solidFill>
                  <a:latin typeface="Calibri"/>
                </a:endParaRPr>
              </a:p>
            </p:txBody>
          </p:sp>
          <p:sp>
            <p:nvSpPr>
              <p:cNvPr id="185" name="object 60">
                <a:extLst>
                  <a:ext uri="{FF2B5EF4-FFF2-40B4-BE49-F238E27FC236}">
                    <a16:creationId xmlns:a16="http://schemas.microsoft.com/office/drawing/2014/main" id="{A7DB0C2B-1E36-434A-BD6C-C3D7547B8749}"/>
                  </a:ext>
                </a:extLst>
              </p:cNvPr>
              <p:cNvSpPr/>
              <p:nvPr/>
            </p:nvSpPr>
            <p:spPr>
              <a:xfrm>
                <a:off x="5284237" y="3489321"/>
                <a:ext cx="622272" cy="623605"/>
              </a:xfrm>
              <a:custGeom>
                <a:avLst/>
                <a:gdLst/>
                <a:ahLst/>
                <a:cxnLst/>
                <a:rect l="l" t="t" r="r" b="b"/>
                <a:pathLst>
                  <a:path w="1778000" h="1781810">
                    <a:moveTo>
                      <a:pt x="889000" y="0"/>
                    </a:moveTo>
                    <a:lnTo>
                      <a:pt x="816088" y="2953"/>
                    </a:lnTo>
                    <a:lnTo>
                      <a:pt x="744799" y="11659"/>
                    </a:lnTo>
                    <a:lnTo>
                      <a:pt x="675362" y="25890"/>
                    </a:lnTo>
                    <a:lnTo>
                      <a:pt x="608006" y="45415"/>
                    </a:lnTo>
                    <a:lnTo>
                      <a:pt x="542960" y="70006"/>
                    </a:lnTo>
                    <a:lnTo>
                      <a:pt x="480452" y="99433"/>
                    </a:lnTo>
                    <a:lnTo>
                      <a:pt x="420712" y="133468"/>
                    </a:lnTo>
                    <a:lnTo>
                      <a:pt x="363967" y="171879"/>
                    </a:lnTo>
                    <a:lnTo>
                      <a:pt x="310447" y="214440"/>
                    </a:lnTo>
                    <a:lnTo>
                      <a:pt x="260381" y="260919"/>
                    </a:lnTo>
                    <a:lnTo>
                      <a:pt x="213997" y="311089"/>
                    </a:lnTo>
                    <a:lnTo>
                      <a:pt x="171525" y="364719"/>
                    </a:lnTo>
                    <a:lnTo>
                      <a:pt x="133192" y="421580"/>
                    </a:lnTo>
                    <a:lnTo>
                      <a:pt x="99228" y="481444"/>
                    </a:lnTo>
                    <a:lnTo>
                      <a:pt x="69861" y="544080"/>
                    </a:lnTo>
                    <a:lnTo>
                      <a:pt x="45321" y="609260"/>
                    </a:lnTo>
                    <a:lnTo>
                      <a:pt x="25836" y="676754"/>
                    </a:lnTo>
                    <a:lnTo>
                      <a:pt x="11635" y="746333"/>
                    </a:lnTo>
                    <a:lnTo>
                      <a:pt x="2947" y="817767"/>
                    </a:lnTo>
                    <a:lnTo>
                      <a:pt x="0" y="890828"/>
                    </a:lnTo>
                    <a:lnTo>
                      <a:pt x="2947" y="963888"/>
                    </a:lnTo>
                    <a:lnTo>
                      <a:pt x="11635" y="1035321"/>
                    </a:lnTo>
                    <a:lnTo>
                      <a:pt x="25836" y="1104899"/>
                    </a:lnTo>
                    <a:lnTo>
                      <a:pt x="45321" y="1172392"/>
                    </a:lnTo>
                    <a:lnTo>
                      <a:pt x="69861" y="1237571"/>
                    </a:lnTo>
                    <a:lnTo>
                      <a:pt x="99228" y="1300207"/>
                    </a:lnTo>
                    <a:lnTo>
                      <a:pt x="133192" y="1360071"/>
                    </a:lnTo>
                    <a:lnTo>
                      <a:pt x="171525" y="1416932"/>
                    </a:lnTo>
                    <a:lnTo>
                      <a:pt x="213997" y="1470563"/>
                    </a:lnTo>
                    <a:lnTo>
                      <a:pt x="260381" y="1520732"/>
                    </a:lnTo>
                    <a:lnTo>
                      <a:pt x="310447" y="1567212"/>
                    </a:lnTo>
                    <a:lnTo>
                      <a:pt x="363967" y="1609773"/>
                    </a:lnTo>
                    <a:lnTo>
                      <a:pt x="420712" y="1648186"/>
                    </a:lnTo>
                    <a:lnTo>
                      <a:pt x="480452" y="1682221"/>
                    </a:lnTo>
                    <a:lnTo>
                      <a:pt x="542960" y="1711649"/>
                    </a:lnTo>
                    <a:lnTo>
                      <a:pt x="608006" y="1736240"/>
                    </a:lnTo>
                    <a:lnTo>
                      <a:pt x="675362" y="1755766"/>
                    </a:lnTo>
                    <a:lnTo>
                      <a:pt x="744799" y="1769997"/>
                    </a:lnTo>
                    <a:lnTo>
                      <a:pt x="816088" y="1778704"/>
                    </a:lnTo>
                    <a:lnTo>
                      <a:pt x="889000" y="1781657"/>
                    </a:lnTo>
                    <a:lnTo>
                      <a:pt x="961911" y="1778704"/>
                    </a:lnTo>
                    <a:lnTo>
                      <a:pt x="1033200" y="1769997"/>
                    </a:lnTo>
                    <a:lnTo>
                      <a:pt x="1102637" y="1755766"/>
                    </a:lnTo>
                    <a:lnTo>
                      <a:pt x="1169993" y="1736240"/>
                    </a:lnTo>
                    <a:lnTo>
                      <a:pt x="1235039" y="1711649"/>
                    </a:lnTo>
                    <a:lnTo>
                      <a:pt x="1297547" y="1682221"/>
                    </a:lnTo>
                    <a:lnTo>
                      <a:pt x="1357287" y="1648186"/>
                    </a:lnTo>
                    <a:lnTo>
                      <a:pt x="1414032" y="1609773"/>
                    </a:lnTo>
                    <a:lnTo>
                      <a:pt x="1467552" y="1567212"/>
                    </a:lnTo>
                    <a:lnTo>
                      <a:pt x="1517618" y="1520732"/>
                    </a:lnTo>
                    <a:lnTo>
                      <a:pt x="1564002" y="1470563"/>
                    </a:lnTo>
                    <a:lnTo>
                      <a:pt x="1606474" y="1416932"/>
                    </a:lnTo>
                    <a:lnTo>
                      <a:pt x="1644807" y="1360071"/>
                    </a:lnTo>
                    <a:lnTo>
                      <a:pt x="1678771" y="1300207"/>
                    </a:lnTo>
                    <a:lnTo>
                      <a:pt x="1708138" y="1237571"/>
                    </a:lnTo>
                    <a:lnTo>
                      <a:pt x="1732678" y="1172392"/>
                    </a:lnTo>
                    <a:lnTo>
                      <a:pt x="1752163" y="1104899"/>
                    </a:lnTo>
                    <a:lnTo>
                      <a:pt x="1766364" y="1035321"/>
                    </a:lnTo>
                    <a:lnTo>
                      <a:pt x="1775052" y="963888"/>
                    </a:lnTo>
                    <a:lnTo>
                      <a:pt x="1778000" y="890828"/>
                    </a:lnTo>
                    <a:lnTo>
                      <a:pt x="1775052" y="817767"/>
                    </a:lnTo>
                    <a:lnTo>
                      <a:pt x="1766364" y="746333"/>
                    </a:lnTo>
                    <a:lnTo>
                      <a:pt x="1752163" y="676754"/>
                    </a:lnTo>
                    <a:lnTo>
                      <a:pt x="1732678" y="609260"/>
                    </a:lnTo>
                    <a:lnTo>
                      <a:pt x="1708138" y="544080"/>
                    </a:lnTo>
                    <a:lnTo>
                      <a:pt x="1678771" y="481444"/>
                    </a:lnTo>
                    <a:lnTo>
                      <a:pt x="1644807" y="421580"/>
                    </a:lnTo>
                    <a:lnTo>
                      <a:pt x="1606474" y="364719"/>
                    </a:lnTo>
                    <a:lnTo>
                      <a:pt x="1564002" y="311089"/>
                    </a:lnTo>
                    <a:lnTo>
                      <a:pt x="1517618" y="260919"/>
                    </a:lnTo>
                    <a:lnTo>
                      <a:pt x="1467552" y="214440"/>
                    </a:lnTo>
                    <a:lnTo>
                      <a:pt x="1414032" y="171879"/>
                    </a:lnTo>
                    <a:lnTo>
                      <a:pt x="1357287" y="133468"/>
                    </a:lnTo>
                    <a:lnTo>
                      <a:pt x="1297547" y="99433"/>
                    </a:lnTo>
                    <a:lnTo>
                      <a:pt x="1235039" y="70006"/>
                    </a:lnTo>
                    <a:lnTo>
                      <a:pt x="1169993" y="45415"/>
                    </a:lnTo>
                    <a:lnTo>
                      <a:pt x="1102637" y="25890"/>
                    </a:lnTo>
                    <a:lnTo>
                      <a:pt x="1033200" y="11659"/>
                    </a:lnTo>
                    <a:lnTo>
                      <a:pt x="961911" y="2953"/>
                    </a:lnTo>
                    <a:lnTo>
                      <a:pt x="889000" y="0"/>
                    </a:lnTo>
                    <a:close/>
                  </a:path>
                </a:pathLst>
              </a:custGeom>
              <a:solidFill>
                <a:srgbClr val="D83B01"/>
              </a:solidFill>
              <a:ln w="6350">
                <a:noFill/>
              </a:ln>
            </p:spPr>
            <p:txBody>
              <a:bodyPr wrap="square" lIns="0" tIns="0" rIns="0" bIns="0" rtlCol="0"/>
              <a:lstStyle/>
              <a:p>
                <a:pPr defTabSz="572191">
                  <a:defRPr/>
                </a:pPr>
                <a:endParaRPr sz="1126">
                  <a:solidFill>
                    <a:prstClr val="black"/>
                  </a:solidFill>
                  <a:latin typeface="Calibri"/>
                </a:endParaRPr>
              </a:p>
            </p:txBody>
          </p:sp>
          <p:sp>
            <p:nvSpPr>
              <p:cNvPr id="186" name="arrow_3">
                <a:extLst>
                  <a:ext uri="{FF2B5EF4-FFF2-40B4-BE49-F238E27FC236}">
                    <a16:creationId xmlns:a16="http://schemas.microsoft.com/office/drawing/2014/main" id="{06F24E5F-6218-47D8-A6C0-35DBAC13A703}"/>
                  </a:ext>
                </a:extLst>
              </p:cNvPr>
              <p:cNvSpPr>
                <a:spLocks noChangeAspect="1" noEditPoints="1"/>
              </p:cNvSpPr>
              <p:nvPr/>
            </p:nvSpPr>
            <p:spPr bwMode="auto">
              <a:xfrm>
                <a:off x="5514558" y="3661941"/>
                <a:ext cx="161631" cy="278364"/>
              </a:xfrm>
              <a:custGeom>
                <a:avLst/>
                <a:gdLst>
                  <a:gd name="T0" fmla="*/ 144 w 144"/>
                  <a:gd name="T1" fmla="*/ 132 h 248"/>
                  <a:gd name="T2" fmla="*/ 72 w 144"/>
                  <a:gd name="T3" fmla="*/ 203 h 248"/>
                  <a:gd name="T4" fmla="*/ 0 w 144"/>
                  <a:gd name="T5" fmla="*/ 132 h 248"/>
                  <a:gd name="T6" fmla="*/ 72 w 144"/>
                  <a:gd name="T7" fmla="*/ 203 h 248"/>
                  <a:gd name="T8" fmla="*/ 72 w 144"/>
                  <a:gd name="T9" fmla="*/ 0 h 248"/>
                  <a:gd name="T10" fmla="*/ 0 w 144"/>
                  <a:gd name="T11" fmla="*/ 248 h 248"/>
                  <a:gd name="T12" fmla="*/ 144 w 144"/>
                  <a:gd name="T13" fmla="*/ 248 h 248"/>
                </a:gdLst>
                <a:ahLst/>
                <a:cxnLst>
                  <a:cxn ang="0">
                    <a:pos x="T0" y="T1"/>
                  </a:cxn>
                  <a:cxn ang="0">
                    <a:pos x="T2" y="T3"/>
                  </a:cxn>
                  <a:cxn ang="0">
                    <a:pos x="T4" y="T5"/>
                  </a:cxn>
                  <a:cxn ang="0">
                    <a:pos x="T6" y="T7"/>
                  </a:cxn>
                  <a:cxn ang="0">
                    <a:pos x="T8" y="T9"/>
                  </a:cxn>
                  <a:cxn ang="0">
                    <a:pos x="T10" y="T11"/>
                  </a:cxn>
                  <a:cxn ang="0">
                    <a:pos x="T12" y="T13"/>
                  </a:cxn>
                </a:cxnLst>
                <a:rect l="0" t="0" r="r" b="b"/>
                <a:pathLst>
                  <a:path w="144" h="248">
                    <a:moveTo>
                      <a:pt x="144" y="132"/>
                    </a:moveTo>
                    <a:lnTo>
                      <a:pt x="72" y="203"/>
                    </a:lnTo>
                    <a:lnTo>
                      <a:pt x="0" y="132"/>
                    </a:lnTo>
                    <a:moveTo>
                      <a:pt x="72" y="203"/>
                    </a:moveTo>
                    <a:lnTo>
                      <a:pt x="72" y="0"/>
                    </a:lnTo>
                    <a:moveTo>
                      <a:pt x="0" y="248"/>
                    </a:moveTo>
                    <a:lnTo>
                      <a:pt x="144" y="248"/>
                    </a:lnTo>
                  </a:path>
                </a:pathLst>
              </a:custGeom>
              <a:noFill/>
              <a:ln w="15875" cap="sq">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175" name="TextBox 174">
              <a:extLst>
                <a:ext uri="{FF2B5EF4-FFF2-40B4-BE49-F238E27FC236}">
                  <a16:creationId xmlns:a16="http://schemas.microsoft.com/office/drawing/2014/main" id="{E8C86A4C-D0EC-42B4-AD16-EE67126F7327}"/>
                </a:ext>
              </a:extLst>
            </p:cNvPr>
            <p:cNvSpPr txBox="1"/>
            <p:nvPr/>
          </p:nvSpPr>
          <p:spPr>
            <a:xfrm>
              <a:off x="4042700" y="3038969"/>
              <a:ext cx="1248339" cy="166199"/>
            </a:xfrm>
            <a:prstGeom prst="rect">
              <a:avLst/>
            </a:prstGeom>
            <a:noFill/>
          </p:spPr>
          <p:txBody>
            <a:bodyPr wrap="square" lIns="0" tIns="0" rIns="0" bIns="0" rtlCol="0" anchor="b">
              <a:spAutoFit/>
            </a:bodyPr>
            <a:lstStyle/>
            <a:p>
              <a:pPr algn="ctr" defTabSz="838319" fontAlgn="base">
                <a:lnSpc>
                  <a:spcPct val="90000"/>
                </a:lnSpc>
                <a:spcBef>
                  <a:spcPct val="0"/>
                </a:spcBef>
                <a:spcAft>
                  <a:spcPct val="0"/>
                </a:spcAft>
                <a:defRPr/>
              </a:pPr>
              <a:r>
                <a:rPr lang="en-US" sz="1200" b="1" kern="0">
                  <a:solidFill>
                    <a:srgbClr val="353535"/>
                  </a:solidFill>
                  <a:latin typeface="+mj-lt"/>
                  <a:cs typeface="Segoe UI" charset="0"/>
                </a:rPr>
                <a:t>Exploitation</a:t>
              </a:r>
            </a:p>
          </p:txBody>
        </p:sp>
        <p:sp>
          <p:nvSpPr>
            <p:cNvPr id="176" name="TextBox 175">
              <a:extLst>
                <a:ext uri="{FF2B5EF4-FFF2-40B4-BE49-F238E27FC236}">
                  <a16:creationId xmlns:a16="http://schemas.microsoft.com/office/drawing/2014/main" id="{0579325C-C9DC-446F-BF26-518D188AADC0}"/>
                </a:ext>
              </a:extLst>
            </p:cNvPr>
            <p:cNvSpPr txBox="1"/>
            <p:nvPr/>
          </p:nvSpPr>
          <p:spPr>
            <a:xfrm>
              <a:off x="5232119" y="3038969"/>
              <a:ext cx="1103632" cy="166199"/>
            </a:xfrm>
            <a:prstGeom prst="rect">
              <a:avLst/>
            </a:prstGeom>
            <a:noFill/>
          </p:spPr>
          <p:txBody>
            <a:bodyPr wrap="square" lIns="0" tIns="0" rIns="0" bIns="0" rtlCol="0" anchor="b">
              <a:spAutoFit/>
            </a:bodyPr>
            <a:lstStyle/>
            <a:p>
              <a:pPr algn="ctr" defTabSz="838319" fontAlgn="base">
                <a:lnSpc>
                  <a:spcPct val="90000"/>
                </a:lnSpc>
                <a:spcBef>
                  <a:spcPct val="0"/>
                </a:spcBef>
                <a:spcAft>
                  <a:spcPct val="0"/>
                </a:spcAft>
                <a:defRPr/>
              </a:pPr>
              <a:r>
                <a:rPr lang="en-US" sz="1200" b="1" kern="0">
                  <a:solidFill>
                    <a:srgbClr val="353535"/>
                  </a:solidFill>
                  <a:latin typeface="+mj-lt"/>
                  <a:cs typeface="Segoe UI" charset="0"/>
                </a:rPr>
                <a:t>Installation</a:t>
              </a:r>
            </a:p>
          </p:txBody>
        </p:sp>
        <p:grpSp>
          <p:nvGrpSpPr>
            <p:cNvPr id="177" name="Group 176">
              <a:extLst>
                <a:ext uri="{FF2B5EF4-FFF2-40B4-BE49-F238E27FC236}">
                  <a16:creationId xmlns:a16="http://schemas.microsoft.com/office/drawing/2014/main" id="{4C5BF40F-2316-430E-AD9C-8925180AE06A}"/>
                </a:ext>
              </a:extLst>
            </p:cNvPr>
            <p:cNvGrpSpPr/>
            <p:nvPr/>
          </p:nvGrpSpPr>
          <p:grpSpPr>
            <a:xfrm>
              <a:off x="4394945" y="3476240"/>
              <a:ext cx="643306" cy="644684"/>
              <a:chOff x="4706668" y="3476240"/>
              <a:chExt cx="643306" cy="644684"/>
            </a:xfrm>
          </p:grpSpPr>
          <p:sp>
            <p:nvSpPr>
              <p:cNvPr id="179" name="object 60">
                <a:extLst>
                  <a:ext uri="{FF2B5EF4-FFF2-40B4-BE49-F238E27FC236}">
                    <a16:creationId xmlns:a16="http://schemas.microsoft.com/office/drawing/2014/main" id="{4093997B-ED20-46B8-B5ED-7F517BE77A21}"/>
                  </a:ext>
                </a:extLst>
              </p:cNvPr>
              <p:cNvSpPr/>
              <p:nvPr/>
            </p:nvSpPr>
            <p:spPr>
              <a:xfrm>
                <a:off x="4706668" y="3476240"/>
                <a:ext cx="643306" cy="644684"/>
              </a:xfrm>
              <a:custGeom>
                <a:avLst/>
                <a:gdLst/>
                <a:ahLst/>
                <a:cxnLst/>
                <a:rect l="l" t="t" r="r" b="b"/>
                <a:pathLst>
                  <a:path w="1778000" h="1781810">
                    <a:moveTo>
                      <a:pt x="889000" y="0"/>
                    </a:moveTo>
                    <a:lnTo>
                      <a:pt x="816088" y="2953"/>
                    </a:lnTo>
                    <a:lnTo>
                      <a:pt x="744799" y="11659"/>
                    </a:lnTo>
                    <a:lnTo>
                      <a:pt x="675362" y="25890"/>
                    </a:lnTo>
                    <a:lnTo>
                      <a:pt x="608006" y="45415"/>
                    </a:lnTo>
                    <a:lnTo>
                      <a:pt x="542960" y="70006"/>
                    </a:lnTo>
                    <a:lnTo>
                      <a:pt x="480452" y="99433"/>
                    </a:lnTo>
                    <a:lnTo>
                      <a:pt x="420712" y="133468"/>
                    </a:lnTo>
                    <a:lnTo>
                      <a:pt x="363967" y="171879"/>
                    </a:lnTo>
                    <a:lnTo>
                      <a:pt x="310447" y="214440"/>
                    </a:lnTo>
                    <a:lnTo>
                      <a:pt x="260381" y="260919"/>
                    </a:lnTo>
                    <a:lnTo>
                      <a:pt x="213997" y="311089"/>
                    </a:lnTo>
                    <a:lnTo>
                      <a:pt x="171525" y="364719"/>
                    </a:lnTo>
                    <a:lnTo>
                      <a:pt x="133192" y="421580"/>
                    </a:lnTo>
                    <a:lnTo>
                      <a:pt x="99228" y="481444"/>
                    </a:lnTo>
                    <a:lnTo>
                      <a:pt x="69861" y="544080"/>
                    </a:lnTo>
                    <a:lnTo>
                      <a:pt x="45321" y="609260"/>
                    </a:lnTo>
                    <a:lnTo>
                      <a:pt x="25836" y="676754"/>
                    </a:lnTo>
                    <a:lnTo>
                      <a:pt x="11635" y="746333"/>
                    </a:lnTo>
                    <a:lnTo>
                      <a:pt x="2947" y="817767"/>
                    </a:lnTo>
                    <a:lnTo>
                      <a:pt x="0" y="890828"/>
                    </a:lnTo>
                    <a:lnTo>
                      <a:pt x="2947" y="963888"/>
                    </a:lnTo>
                    <a:lnTo>
                      <a:pt x="11635" y="1035321"/>
                    </a:lnTo>
                    <a:lnTo>
                      <a:pt x="25836" y="1104899"/>
                    </a:lnTo>
                    <a:lnTo>
                      <a:pt x="45321" y="1172392"/>
                    </a:lnTo>
                    <a:lnTo>
                      <a:pt x="69861" y="1237571"/>
                    </a:lnTo>
                    <a:lnTo>
                      <a:pt x="99228" y="1300207"/>
                    </a:lnTo>
                    <a:lnTo>
                      <a:pt x="133192" y="1360071"/>
                    </a:lnTo>
                    <a:lnTo>
                      <a:pt x="171525" y="1416932"/>
                    </a:lnTo>
                    <a:lnTo>
                      <a:pt x="213997" y="1470563"/>
                    </a:lnTo>
                    <a:lnTo>
                      <a:pt x="260381" y="1520732"/>
                    </a:lnTo>
                    <a:lnTo>
                      <a:pt x="310447" y="1567212"/>
                    </a:lnTo>
                    <a:lnTo>
                      <a:pt x="363967" y="1609773"/>
                    </a:lnTo>
                    <a:lnTo>
                      <a:pt x="420712" y="1648186"/>
                    </a:lnTo>
                    <a:lnTo>
                      <a:pt x="480452" y="1682221"/>
                    </a:lnTo>
                    <a:lnTo>
                      <a:pt x="542960" y="1711649"/>
                    </a:lnTo>
                    <a:lnTo>
                      <a:pt x="608006" y="1736240"/>
                    </a:lnTo>
                    <a:lnTo>
                      <a:pt x="675362" y="1755766"/>
                    </a:lnTo>
                    <a:lnTo>
                      <a:pt x="744799" y="1769997"/>
                    </a:lnTo>
                    <a:lnTo>
                      <a:pt x="816088" y="1778704"/>
                    </a:lnTo>
                    <a:lnTo>
                      <a:pt x="889000" y="1781657"/>
                    </a:lnTo>
                    <a:lnTo>
                      <a:pt x="961911" y="1778704"/>
                    </a:lnTo>
                    <a:lnTo>
                      <a:pt x="1033200" y="1769997"/>
                    </a:lnTo>
                    <a:lnTo>
                      <a:pt x="1102637" y="1755766"/>
                    </a:lnTo>
                    <a:lnTo>
                      <a:pt x="1169993" y="1736240"/>
                    </a:lnTo>
                    <a:lnTo>
                      <a:pt x="1235039" y="1711649"/>
                    </a:lnTo>
                    <a:lnTo>
                      <a:pt x="1297547" y="1682221"/>
                    </a:lnTo>
                    <a:lnTo>
                      <a:pt x="1357287" y="1648186"/>
                    </a:lnTo>
                    <a:lnTo>
                      <a:pt x="1414032" y="1609773"/>
                    </a:lnTo>
                    <a:lnTo>
                      <a:pt x="1467552" y="1567212"/>
                    </a:lnTo>
                    <a:lnTo>
                      <a:pt x="1517618" y="1520732"/>
                    </a:lnTo>
                    <a:lnTo>
                      <a:pt x="1564002" y="1470563"/>
                    </a:lnTo>
                    <a:lnTo>
                      <a:pt x="1606474" y="1416932"/>
                    </a:lnTo>
                    <a:lnTo>
                      <a:pt x="1644807" y="1360071"/>
                    </a:lnTo>
                    <a:lnTo>
                      <a:pt x="1678771" y="1300207"/>
                    </a:lnTo>
                    <a:lnTo>
                      <a:pt x="1708138" y="1237571"/>
                    </a:lnTo>
                    <a:lnTo>
                      <a:pt x="1732678" y="1172392"/>
                    </a:lnTo>
                    <a:lnTo>
                      <a:pt x="1752163" y="1104899"/>
                    </a:lnTo>
                    <a:lnTo>
                      <a:pt x="1766364" y="1035321"/>
                    </a:lnTo>
                    <a:lnTo>
                      <a:pt x="1775052" y="963888"/>
                    </a:lnTo>
                    <a:lnTo>
                      <a:pt x="1778000" y="890828"/>
                    </a:lnTo>
                    <a:lnTo>
                      <a:pt x="1775052" y="817767"/>
                    </a:lnTo>
                    <a:lnTo>
                      <a:pt x="1766364" y="746333"/>
                    </a:lnTo>
                    <a:lnTo>
                      <a:pt x="1752163" y="676754"/>
                    </a:lnTo>
                    <a:lnTo>
                      <a:pt x="1732678" y="609260"/>
                    </a:lnTo>
                    <a:lnTo>
                      <a:pt x="1708138" y="544080"/>
                    </a:lnTo>
                    <a:lnTo>
                      <a:pt x="1678771" y="481444"/>
                    </a:lnTo>
                    <a:lnTo>
                      <a:pt x="1644807" y="421580"/>
                    </a:lnTo>
                    <a:lnTo>
                      <a:pt x="1606474" y="364719"/>
                    </a:lnTo>
                    <a:lnTo>
                      <a:pt x="1564002" y="311089"/>
                    </a:lnTo>
                    <a:lnTo>
                      <a:pt x="1517618" y="260919"/>
                    </a:lnTo>
                    <a:lnTo>
                      <a:pt x="1467552" y="214440"/>
                    </a:lnTo>
                    <a:lnTo>
                      <a:pt x="1414032" y="171879"/>
                    </a:lnTo>
                    <a:lnTo>
                      <a:pt x="1357287" y="133468"/>
                    </a:lnTo>
                    <a:lnTo>
                      <a:pt x="1297547" y="99433"/>
                    </a:lnTo>
                    <a:lnTo>
                      <a:pt x="1235039" y="70006"/>
                    </a:lnTo>
                    <a:lnTo>
                      <a:pt x="1169993" y="45415"/>
                    </a:lnTo>
                    <a:lnTo>
                      <a:pt x="1102637" y="25890"/>
                    </a:lnTo>
                    <a:lnTo>
                      <a:pt x="1033200" y="11659"/>
                    </a:lnTo>
                    <a:lnTo>
                      <a:pt x="961911" y="2953"/>
                    </a:lnTo>
                    <a:lnTo>
                      <a:pt x="889000" y="0"/>
                    </a:lnTo>
                    <a:close/>
                  </a:path>
                </a:pathLst>
              </a:custGeom>
              <a:solidFill>
                <a:schemeClr val="bg2"/>
              </a:solidFill>
              <a:ln w="22225">
                <a:solidFill>
                  <a:srgbClr val="D83B01"/>
                </a:solidFill>
                <a:prstDash val="sysDot"/>
              </a:ln>
            </p:spPr>
            <p:txBody>
              <a:bodyPr wrap="square" lIns="0" tIns="0" rIns="0" bIns="0" rtlCol="0"/>
              <a:lstStyle/>
              <a:p>
                <a:pPr defTabSz="572191">
                  <a:defRPr/>
                </a:pPr>
                <a:endParaRPr sz="1126" kern="0">
                  <a:solidFill>
                    <a:prstClr val="black"/>
                  </a:solidFill>
                  <a:latin typeface="Calibri"/>
                </a:endParaRPr>
              </a:p>
            </p:txBody>
          </p:sp>
          <p:sp>
            <p:nvSpPr>
              <p:cNvPr id="180" name="object 60">
                <a:extLst>
                  <a:ext uri="{FF2B5EF4-FFF2-40B4-BE49-F238E27FC236}">
                    <a16:creationId xmlns:a16="http://schemas.microsoft.com/office/drawing/2014/main" id="{FE074230-63AA-4E19-9F9D-C263FF967CC6}"/>
                  </a:ext>
                </a:extLst>
              </p:cNvPr>
              <p:cNvSpPr/>
              <p:nvPr/>
            </p:nvSpPr>
            <p:spPr>
              <a:xfrm>
                <a:off x="4741635" y="3508538"/>
                <a:ext cx="578848" cy="580088"/>
              </a:xfrm>
              <a:custGeom>
                <a:avLst/>
                <a:gdLst/>
                <a:ahLst/>
                <a:cxnLst/>
                <a:rect l="l" t="t" r="r" b="b"/>
                <a:pathLst>
                  <a:path w="1778000" h="1781810">
                    <a:moveTo>
                      <a:pt x="889000" y="0"/>
                    </a:moveTo>
                    <a:lnTo>
                      <a:pt x="816088" y="2953"/>
                    </a:lnTo>
                    <a:lnTo>
                      <a:pt x="744799" y="11659"/>
                    </a:lnTo>
                    <a:lnTo>
                      <a:pt x="675362" y="25890"/>
                    </a:lnTo>
                    <a:lnTo>
                      <a:pt x="608006" y="45415"/>
                    </a:lnTo>
                    <a:lnTo>
                      <a:pt x="542960" y="70006"/>
                    </a:lnTo>
                    <a:lnTo>
                      <a:pt x="480452" y="99433"/>
                    </a:lnTo>
                    <a:lnTo>
                      <a:pt x="420712" y="133468"/>
                    </a:lnTo>
                    <a:lnTo>
                      <a:pt x="363967" y="171879"/>
                    </a:lnTo>
                    <a:lnTo>
                      <a:pt x="310447" y="214440"/>
                    </a:lnTo>
                    <a:lnTo>
                      <a:pt x="260381" y="260919"/>
                    </a:lnTo>
                    <a:lnTo>
                      <a:pt x="213997" y="311089"/>
                    </a:lnTo>
                    <a:lnTo>
                      <a:pt x="171525" y="364719"/>
                    </a:lnTo>
                    <a:lnTo>
                      <a:pt x="133192" y="421580"/>
                    </a:lnTo>
                    <a:lnTo>
                      <a:pt x="99228" y="481444"/>
                    </a:lnTo>
                    <a:lnTo>
                      <a:pt x="69861" y="544080"/>
                    </a:lnTo>
                    <a:lnTo>
                      <a:pt x="45321" y="609260"/>
                    </a:lnTo>
                    <a:lnTo>
                      <a:pt x="25836" y="676754"/>
                    </a:lnTo>
                    <a:lnTo>
                      <a:pt x="11635" y="746333"/>
                    </a:lnTo>
                    <a:lnTo>
                      <a:pt x="2947" y="817767"/>
                    </a:lnTo>
                    <a:lnTo>
                      <a:pt x="0" y="890828"/>
                    </a:lnTo>
                    <a:lnTo>
                      <a:pt x="2947" y="963888"/>
                    </a:lnTo>
                    <a:lnTo>
                      <a:pt x="11635" y="1035321"/>
                    </a:lnTo>
                    <a:lnTo>
                      <a:pt x="25836" y="1104899"/>
                    </a:lnTo>
                    <a:lnTo>
                      <a:pt x="45321" y="1172392"/>
                    </a:lnTo>
                    <a:lnTo>
                      <a:pt x="69861" y="1237571"/>
                    </a:lnTo>
                    <a:lnTo>
                      <a:pt x="99228" y="1300207"/>
                    </a:lnTo>
                    <a:lnTo>
                      <a:pt x="133192" y="1360071"/>
                    </a:lnTo>
                    <a:lnTo>
                      <a:pt x="171525" y="1416932"/>
                    </a:lnTo>
                    <a:lnTo>
                      <a:pt x="213997" y="1470563"/>
                    </a:lnTo>
                    <a:lnTo>
                      <a:pt x="260381" y="1520732"/>
                    </a:lnTo>
                    <a:lnTo>
                      <a:pt x="310447" y="1567212"/>
                    </a:lnTo>
                    <a:lnTo>
                      <a:pt x="363967" y="1609773"/>
                    </a:lnTo>
                    <a:lnTo>
                      <a:pt x="420712" y="1648186"/>
                    </a:lnTo>
                    <a:lnTo>
                      <a:pt x="480452" y="1682221"/>
                    </a:lnTo>
                    <a:lnTo>
                      <a:pt x="542960" y="1711649"/>
                    </a:lnTo>
                    <a:lnTo>
                      <a:pt x="608006" y="1736240"/>
                    </a:lnTo>
                    <a:lnTo>
                      <a:pt x="675362" y="1755766"/>
                    </a:lnTo>
                    <a:lnTo>
                      <a:pt x="744799" y="1769997"/>
                    </a:lnTo>
                    <a:lnTo>
                      <a:pt x="816088" y="1778704"/>
                    </a:lnTo>
                    <a:lnTo>
                      <a:pt x="889000" y="1781657"/>
                    </a:lnTo>
                    <a:lnTo>
                      <a:pt x="961911" y="1778704"/>
                    </a:lnTo>
                    <a:lnTo>
                      <a:pt x="1033200" y="1769997"/>
                    </a:lnTo>
                    <a:lnTo>
                      <a:pt x="1102637" y="1755766"/>
                    </a:lnTo>
                    <a:lnTo>
                      <a:pt x="1169993" y="1736240"/>
                    </a:lnTo>
                    <a:lnTo>
                      <a:pt x="1235039" y="1711649"/>
                    </a:lnTo>
                    <a:lnTo>
                      <a:pt x="1297547" y="1682221"/>
                    </a:lnTo>
                    <a:lnTo>
                      <a:pt x="1357287" y="1648186"/>
                    </a:lnTo>
                    <a:lnTo>
                      <a:pt x="1414032" y="1609773"/>
                    </a:lnTo>
                    <a:lnTo>
                      <a:pt x="1467552" y="1567212"/>
                    </a:lnTo>
                    <a:lnTo>
                      <a:pt x="1517618" y="1520732"/>
                    </a:lnTo>
                    <a:lnTo>
                      <a:pt x="1564002" y="1470563"/>
                    </a:lnTo>
                    <a:lnTo>
                      <a:pt x="1606474" y="1416932"/>
                    </a:lnTo>
                    <a:lnTo>
                      <a:pt x="1644807" y="1360071"/>
                    </a:lnTo>
                    <a:lnTo>
                      <a:pt x="1678771" y="1300207"/>
                    </a:lnTo>
                    <a:lnTo>
                      <a:pt x="1708138" y="1237571"/>
                    </a:lnTo>
                    <a:lnTo>
                      <a:pt x="1732678" y="1172392"/>
                    </a:lnTo>
                    <a:lnTo>
                      <a:pt x="1752163" y="1104899"/>
                    </a:lnTo>
                    <a:lnTo>
                      <a:pt x="1766364" y="1035321"/>
                    </a:lnTo>
                    <a:lnTo>
                      <a:pt x="1775052" y="963888"/>
                    </a:lnTo>
                    <a:lnTo>
                      <a:pt x="1778000" y="890828"/>
                    </a:lnTo>
                    <a:lnTo>
                      <a:pt x="1775052" y="817767"/>
                    </a:lnTo>
                    <a:lnTo>
                      <a:pt x="1766364" y="746333"/>
                    </a:lnTo>
                    <a:lnTo>
                      <a:pt x="1752163" y="676754"/>
                    </a:lnTo>
                    <a:lnTo>
                      <a:pt x="1732678" y="609260"/>
                    </a:lnTo>
                    <a:lnTo>
                      <a:pt x="1708138" y="544080"/>
                    </a:lnTo>
                    <a:lnTo>
                      <a:pt x="1678771" y="481444"/>
                    </a:lnTo>
                    <a:lnTo>
                      <a:pt x="1644807" y="421580"/>
                    </a:lnTo>
                    <a:lnTo>
                      <a:pt x="1606474" y="364719"/>
                    </a:lnTo>
                    <a:lnTo>
                      <a:pt x="1564002" y="311089"/>
                    </a:lnTo>
                    <a:lnTo>
                      <a:pt x="1517618" y="260919"/>
                    </a:lnTo>
                    <a:lnTo>
                      <a:pt x="1467552" y="214440"/>
                    </a:lnTo>
                    <a:lnTo>
                      <a:pt x="1414032" y="171879"/>
                    </a:lnTo>
                    <a:lnTo>
                      <a:pt x="1357287" y="133468"/>
                    </a:lnTo>
                    <a:lnTo>
                      <a:pt x="1297547" y="99433"/>
                    </a:lnTo>
                    <a:lnTo>
                      <a:pt x="1235039" y="70006"/>
                    </a:lnTo>
                    <a:lnTo>
                      <a:pt x="1169993" y="45415"/>
                    </a:lnTo>
                    <a:lnTo>
                      <a:pt x="1102637" y="25890"/>
                    </a:lnTo>
                    <a:lnTo>
                      <a:pt x="1033200" y="11659"/>
                    </a:lnTo>
                    <a:lnTo>
                      <a:pt x="961911" y="2953"/>
                    </a:lnTo>
                    <a:lnTo>
                      <a:pt x="889000" y="0"/>
                    </a:lnTo>
                    <a:close/>
                  </a:path>
                </a:pathLst>
              </a:custGeom>
              <a:solidFill>
                <a:srgbClr val="D83B01"/>
              </a:solidFill>
              <a:ln w="6350">
                <a:noFill/>
              </a:ln>
            </p:spPr>
            <p:txBody>
              <a:bodyPr wrap="square" lIns="0" tIns="0" rIns="0" bIns="0" rtlCol="0"/>
              <a:lstStyle/>
              <a:p>
                <a:pPr defTabSz="572191"/>
                <a:endParaRPr sz="1126">
                  <a:solidFill>
                    <a:prstClr val="black"/>
                  </a:solidFill>
                  <a:latin typeface="Calibri"/>
                </a:endParaRPr>
              </a:p>
            </p:txBody>
          </p:sp>
          <p:grpSp>
            <p:nvGrpSpPr>
              <p:cNvPr id="181" name="Group 180">
                <a:extLst>
                  <a:ext uri="{FF2B5EF4-FFF2-40B4-BE49-F238E27FC236}">
                    <a16:creationId xmlns:a16="http://schemas.microsoft.com/office/drawing/2014/main" id="{0258D86E-59B0-48A6-A80C-D4D71ECBF062}"/>
                  </a:ext>
                </a:extLst>
              </p:cNvPr>
              <p:cNvGrpSpPr/>
              <p:nvPr/>
            </p:nvGrpSpPr>
            <p:grpSpPr>
              <a:xfrm>
                <a:off x="4835792" y="3686063"/>
                <a:ext cx="392905" cy="205075"/>
                <a:chOff x="4552680" y="3604894"/>
                <a:chExt cx="392905" cy="205075"/>
              </a:xfrm>
            </p:grpSpPr>
            <p:sp>
              <p:nvSpPr>
                <p:cNvPr id="182" name="Rectangle: Top Corners Rounded 181">
                  <a:extLst>
                    <a:ext uri="{FF2B5EF4-FFF2-40B4-BE49-F238E27FC236}">
                      <a16:creationId xmlns:a16="http://schemas.microsoft.com/office/drawing/2014/main" id="{EC5A2169-7988-4818-BE2A-1BB1B385424C}"/>
                    </a:ext>
                  </a:extLst>
                </p:cNvPr>
                <p:cNvSpPr/>
                <p:nvPr/>
              </p:nvSpPr>
              <p:spPr bwMode="auto">
                <a:xfrm>
                  <a:off x="4581805" y="3604894"/>
                  <a:ext cx="328618" cy="205075"/>
                </a:xfrm>
                <a:prstGeom prst="round2SameRect">
                  <a:avLst/>
                </a:prstGeom>
                <a:noFill/>
                <a:ln w="15875">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183" name="Straight Connector 182">
                  <a:extLst>
                    <a:ext uri="{FF2B5EF4-FFF2-40B4-BE49-F238E27FC236}">
                      <a16:creationId xmlns:a16="http://schemas.microsoft.com/office/drawing/2014/main" id="{E277C25E-7EC6-44B3-AEB1-94C53D8EDAF7}"/>
                    </a:ext>
                  </a:extLst>
                </p:cNvPr>
                <p:cNvCxnSpPr>
                  <a:cxnSpLocks/>
                </p:cNvCxnSpPr>
                <p:nvPr/>
              </p:nvCxnSpPr>
              <p:spPr>
                <a:xfrm flipH="1">
                  <a:off x="4552680" y="3809969"/>
                  <a:ext cx="392905" cy="0"/>
                </a:xfrm>
                <a:prstGeom prst="line">
                  <a:avLst/>
                </a:prstGeom>
                <a:ln w="15875">
                  <a:solidFill>
                    <a:srgbClr val="FFFFFF"/>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sp>
        <p:nvSpPr>
          <p:cNvPr id="98" name="TextBox 97">
            <a:extLst>
              <a:ext uri="{FF2B5EF4-FFF2-40B4-BE49-F238E27FC236}">
                <a16:creationId xmlns:a16="http://schemas.microsoft.com/office/drawing/2014/main" id="{FFCB7059-FCE5-4F63-ABA1-057A266EB2FF}"/>
              </a:ext>
            </a:extLst>
          </p:cNvPr>
          <p:cNvSpPr txBox="1"/>
          <p:nvPr/>
        </p:nvSpPr>
        <p:spPr>
          <a:xfrm>
            <a:off x="584200" y="592347"/>
            <a:ext cx="3749040" cy="193899"/>
          </a:xfrm>
          <a:prstGeom prst="rect">
            <a:avLst/>
          </a:prstGeom>
          <a:noFill/>
        </p:spPr>
        <p:txBody>
          <a:bodyPr wrap="square" lIns="0" tIns="0" rIns="0" bIns="0" rtlCol="0" anchor="t">
            <a:spAutoFit/>
          </a:bodyPr>
          <a:lstStyle>
            <a:defPPr>
              <a:defRPr lang="en-US"/>
            </a:defPPr>
            <a:lvl1pPr defTabSz="914224">
              <a:lnSpc>
                <a:spcPct val="90000"/>
              </a:lnSpc>
              <a:spcAft>
                <a:spcPts val="600"/>
              </a:spcAft>
              <a:defRPr kern="0" spc="70">
                <a:gradFill>
                  <a:gsLst>
                    <a:gs pos="0">
                      <a:srgbClr val="4B4B4B"/>
                    </a:gs>
                    <a:gs pos="100000">
                      <a:srgbClr val="4B4B4B"/>
                    </a:gs>
                  </a:gsLst>
                  <a:lin ang="5400000" scaled="1"/>
                </a:gradFill>
                <a:latin typeface="Segoe UI Semilight" panose="020B0402040204020203" pitchFamily="34" charset="0"/>
                <a:ea typeface="Segoe UI Black" panose="020B0A02040204020203" pitchFamily="34" charset="0"/>
                <a:cs typeface="Segoe UI Semilight" panose="020B0402040204020203" pitchFamily="34" charset="0"/>
              </a:defRPr>
            </a:lvl1pPr>
          </a:lstStyle>
          <a:p>
            <a:r>
              <a:rPr lang="en-US" sz="1400">
                <a:gradFill>
                  <a:gsLst>
                    <a:gs pos="32487">
                      <a:schemeClr val="accent1"/>
                    </a:gs>
                    <a:gs pos="50000">
                      <a:schemeClr val="accent1"/>
                    </a:gs>
                  </a:gsLst>
                  <a:lin ang="5400000" scaled="1"/>
                </a:gradFill>
                <a:latin typeface="+mj-lt"/>
              </a:rPr>
              <a:t>Faster remediation</a:t>
            </a:r>
          </a:p>
        </p:txBody>
      </p:sp>
    </p:spTree>
    <p:extLst>
      <p:ext uri="{BB962C8B-B14F-4D97-AF65-F5344CB8AC3E}">
        <p14:creationId xmlns:p14="http://schemas.microsoft.com/office/powerpoint/2010/main" val="380314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3"/>
                                        </p:tgtEl>
                                        <p:attrNameLst>
                                          <p:attrName>style.visibility</p:attrName>
                                        </p:attrNameLst>
                                      </p:cBhvr>
                                      <p:to>
                                        <p:strVal val="visible"/>
                                      </p:to>
                                    </p:set>
                                    <p:animEffect transition="in" filter="fade">
                                      <p:cBhvr>
                                        <p:cTn id="7" dur="250"/>
                                        <p:tgtEl>
                                          <p:spTgt spid="163"/>
                                        </p:tgtEl>
                                      </p:cBhvr>
                                    </p:animEffect>
                                  </p:childTnLst>
                                </p:cTn>
                              </p:par>
                              <p:par>
                                <p:cTn id="8" presetID="42" presetClass="path" presetSubtype="0" decel="100000" fill="hold" grpId="1" nodeType="withEffect">
                                  <p:stCondLst>
                                    <p:cond delay="0"/>
                                  </p:stCondLst>
                                  <p:childTnLst>
                                    <p:animMotion origin="layout" path="M 0 -4.07407E-6 L 0 -0.22523 " pathEditMode="relative" rAng="0" ptsTypes="AA">
                                      <p:cBhvr>
                                        <p:cTn id="9" dur="750" spd="-100000" fill="hold"/>
                                        <p:tgtEl>
                                          <p:spTgt spid="163"/>
                                        </p:tgtEl>
                                        <p:attrNameLst>
                                          <p:attrName>ppt_x</p:attrName>
                                          <p:attrName>ppt_y</p:attrName>
                                        </p:attrNameLst>
                                      </p:cBhvr>
                                      <p:rCtr x="0" y="-11250"/>
                                    </p:animMotion>
                                  </p:childTnLst>
                                </p:cTn>
                              </p:par>
                              <p:par>
                                <p:cTn id="10" presetID="10" presetClass="entr" presetSubtype="0" fill="hold" nodeType="withEffect">
                                  <p:stCondLst>
                                    <p:cond delay="50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10" presetClass="entr" presetSubtype="0" fill="hold" nodeType="withEffect">
                                  <p:stCondLst>
                                    <p:cond delay="750"/>
                                  </p:stCondLst>
                                  <p:childTnLst>
                                    <p:set>
                                      <p:cBhvr>
                                        <p:cTn id="14" dur="1" fill="hold">
                                          <p:stCondLst>
                                            <p:cond delay="0"/>
                                          </p:stCondLst>
                                        </p:cTn>
                                        <p:tgtEl>
                                          <p:spTgt spid="142"/>
                                        </p:tgtEl>
                                        <p:attrNameLst>
                                          <p:attrName>style.visibility</p:attrName>
                                        </p:attrNameLst>
                                      </p:cBhvr>
                                      <p:to>
                                        <p:strVal val="visible"/>
                                      </p:to>
                                    </p:set>
                                    <p:animEffect transition="in" filter="fade">
                                      <p:cBhvr>
                                        <p:cTn id="15" dur="700"/>
                                        <p:tgtEl>
                                          <p:spTgt spid="142"/>
                                        </p:tgtEl>
                                      </p:cBhvr>
                                    </p:animEffect>
                                  </p:childTnLst>
                                </p:cTn>
                              </p:par>
                              <p:par>
                                <p:cTn id="16" presetID="35" presetClass="path" presetSubtype="0" decel="100000" fill="hold" nodeType="withEffect">
                                  <p:stCondLst>
                                    <p:cond delay="500"/>
                                  </p:stCondLst>
                                  <p:childTnLst>
                                    <p:animMotion origin="layout" path="M 3.75E-6 3.33333E-6 L -0.09532 3.33333E-6 " pathEditMode="relative" rAng="0" ptsTypes="AA">
                                      <p:cBhvr>
                                        <p:cTn id="17" dur="1000" spd="-100000" fill="hold"/>
                                        <p:tgtEl>
                                          <p:spTgt spid="142"/>
                                        </p:tgtEl>
                                        <p:attrNameLst>
                                          <p:attrName>ppt_x</p:attrName>
                                          <p:attrName>ppt_y</p:attrName>
                                        </p:attrNameLst>
                                      </p:cBhvr>
                                      <p:rCtr x="-4766" y="0"/>
                                    </p:animMotion>
                                  </p:childTnLst>
                                </p:cTn>
                              </p:par>
                              <p:par>
                                <p:cTn id="18" presetID="10" presetClass="entr" presetSubtype="0" fill="hold" nodeType="withEffect">
                                  <p:stCondLst>
                                    <p:cond delay="1000"/>
                                  </p:stCondLst>
                                  <p:childTnLst>
                                    <p:set>
                                      <p:cBhvr>
                                        <p:cTn id="19" dur="1" fill="hold">
                                          <p:stCondLst>
                                            <p:cond delay="0"/>
                                          </p:stCondLst>
                                        </p:cTn>
                                        <p:tgtEl>
                                          <p:spTgt spid="169"/>
                                        </p:tgtEl>
                                        <p:attrNameLst>
                                          <p:attrName>style.visibility</p:attrName>
                                        </p:attrNameLst>
                                      </p:cBhvr>
                                      <p:to>
                                        <p:strVal val="visible"/>
                                      </p:to>
                                    </p:set>
                                    <p:animEffect transition="in" filter="fade">
                                      <p:cBhvr>
                                        <p:cTn id="20" dur="700"/>
                                        <p:tgtEl>
                                          <p:spTgt spid="169"/>
                                        </p:tgtEl>
                                      </p:cBhvr>
                                    </p:animEffect>
                                  </p:childTnLst>
                                </p:cTn>
                              </p:par>
                              <p:par>
                                <p:cTn id="21" presetID="35" presetClass="path" presetSubtype="0" decel="100000" fill="hold" nodeType="withEffect">
                                  <p:stCondLst>
                                    <p:cond delay="750"/>
                                  </p:stCondLst>
                                  <p:childTnLst>
                                    <p:animMotion origin="layout" path="M 1.875E-6 -1.11111E-6 L -0.09531 -1.11111E-6 " pathEditMode="relative" rAng="0" ptsTypes="AA">
                                      <p:cBhvr>
                                        <p:cTn id="22" dur="1000" spd="-100000" fill="hold"/>
                                        <p:tgtEl>
                                          <p:spTgt spid="169"/>
                                        </p:tgtEl>
                                        <p:attrNameLst>
                                          <p:attrName>ppt_x</p:attrName>
                                          <p:attrName>ppt_y</p:attrName>
                                        </p:attrNameLst>
                                      </p:cBhvr>
                                      <p:rCtr x="-4766" y="0"/>
                                    </p:animMotion>
                                  </p:childTnLst>
                                </p:cTn>
                              </p:par>
                              <p:par>
                                <p:cTn id="23" presetID="10" presetClass="entr" presetSubtype="0" fill="hold" nodeType="withEffect">
                                  <p:stCondLst>
                                    <p:cond delay="1250"/>
                                  </p:stCondLst>
                                  <p:childTnLst>
                                    <p:set>
                                      <p:cBhvr>
                                        <p:cTn id="24" dur="1" fill="hold">
                                          <p:stCondLst>
                                            <p:cond delay="0"/>
                                          </p:stCondLst>
                                        </p:cTn>
                                        <p:tgtEl>
                                          <p:spTgt spid="95"/>
                                        </p:tgtEl>
                                        <p:attrNameLst>
                                          <p:attrName>style.visibility</p:attrName>
                                        </p:attrNameLst>
                                      </p:cBhvr>
                                      <p:to>
                                        <p:strVal val="visible"/>
                                      </p:to>
                                    </p:set>
                                    <p:animEffect transition="in" filter="fade">
                                      <p:cBhvr>
                                        <p:cTn id="25" dur="700"/>
                                        <p:tgtEl>
                                          <p:spTgt spid="95"/>
                                        </p:tgtEl>
                                      </p:cBhvr>
                                    </p:animEffect>
                                  </p:childTnLst>
                                </p:cTn>
                              </p:par>
                              <p:par>
                                <p:cTn id="26" presetID="35" presetClass="path" presetSubtype="0" decel="100000" fill="hold" nodeType="withEffect">
                                  <p:stCondLst>
                                    <p:cond delay="1000"/>
                                  </p:stCondLst>
                                  <p:childTnLst>
                                    <p:animMotion origin="layout" path="M -4.375E-6 -1.85185E-6 L -0.09531 -1.85185E-6 " pathEditMode="relative" rAng="0" ptsTypes="AA">
                                      <p:cBhvr>
                                        <p:cTn id="27" dur="1000" spd="-100000" fill="hold"/>
                                        <p:tgtEl>
                                          <p:spTgt spid="95"/>
                                        </p:tgtEl>
                                        <p:attrNameLst>
                                          <p:attrName>ppt_x</p:attrName>
                                          <p:attrName>ppt_y</p:attrName>
                                        </p:attrNameLst>
                                      </p:cBhvr>
                                      <p:rCtr x="-476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 grpId="0"/>
      <p:bldP spid="163" grpId="1"/>
    </p:bldLst>
  </p:timing>
</p:sld>
</file>

<file path=ppt/slides/slide47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8773" y="457201"/>
            <a:ext cx="11018520" cy="553999"/>
          </a:xfrm>
        </p:spPr>
        <p:txBody>
          <a:bodyPr/>
          <a:lstStyle/>
          <a:p>
            <a:pPr lvl="0"/>
            <a:r>
              <a:rPr lang="en-US"/>
              <a:t>Commitment and steady advances on security</a:t>
            </a:r>
          </a:p>
        </p:txBody>
      </p:sp>
      <p:grpSp>
        <p:nvGrpSpPr>
          <p:cNvPr id="15" name="Group 14"/>
          <p:cNvGrpSpPr/>
          <p:nvPr/>
        </p:nvGrpSpPr>
        <p:grpSpPr>
          <a:xfrm>
            <a:off x="6232635" y="1162617"/>
            <a:ext cx="5563335" cy="1138728"/>
            <a:chOff x="5314862" y="1958148"/>
            <a:chExt cx="6525977" cy="1335766"/>
          </a:xfrm>
        </p:grpSpPr>
        <p:pic>
          <p:nvPicPr>
            <p:cNvPr id="8" name="Picture 7"/>
            <p:cNvPicPr>
              <a:picLocks noChangeAspect="1"/>
            </p:cNvPicPr>
            <p:nvPr/>
          </p:nvPicPr>
          <p:blipFill rotWithShape="1">
            <a:blip r:embed="rId3"/>
            <a:srcRect b="31949"/>
            <a:stretch/>
          </p:blipFill>
          <p:spPr>
            <a:xfrm>
              <a:off x="5314862" y="2217613"/>
              <a:ext cx="6156179" cy="1076301"/>
            </a:xfrm>
            <a:prstGeom prst="rect">
              <a:avLst/>
            </a:prstGeom>
            <a:ln>
              <a:noFill/>
            </a:ln>
            <a:effectLst>
              <a:outerShdw blurRad="190500" dist="38100" dir="2700000" algn="tl" rotWithShape="0">
                <a:prstClr val="black">
                  <a:alpha val="25000"/>
                </a:prstClr>
              </a:outerShdw>
            </a:effectLst>
          </p:spPr>
        </p:pic>
        <p:sp>
          <p:nvSpPr>
            <p:cNvPr id="10" name="Rectangle 9"/>
            <p:cNvSpPr/>
            <p:nvPr/>
          </p:nvSpPr>
          <p:spPr>
            <a:xfrm>
              <a:off x="10822285" y="1958148"/>
              <a:ext cx="1018554" cy="469342"/>
            </a:xfrm>
            <a:prstGeom prst="rect">
              <a:avLst/>
            </a:prstGeom>
            <a:ln>
              <a:noFill/>
            </a:ln>
            <a:effectLst>
              <a:outerShdw blurRad="190500" dist="38100" dir="2700000" algn="tl" rotWithShape="0">
                <a:prstClr val="black">
                  <a:alpha val="25000"/>
                </a:prstClr>
              </a:outerShdw>
            </a:effectLst>
          </p:spPr>
          <p:style>
            <a:lnRef idx="2">
              <a:schemeClr val="accent1"/>
            </a:lnRef>
            <a:fillRef idx="1">
              <a:schemeClr val="lt1"/>
            </a:fillRef>
            <a:effectRef idx="0">
              <a:schemeClr val="accent1"/>
            </a:effectRef>
            <a:fontRef idx="minor">
              <a:schemeClr val="dk1"/>
            </a:fontRef>
          </p:style>
          <p:txBody>
            <a:bodyPr wrap="square">
              <a:spAutoFit/>
            </a:bodyPr>
            <a:lstStyle/>
            <a:p>
              <a:pPr algn="ctr">
                <a:defRPr/>
              </a:pPr>
              <a:r>
                <a:rPr lang="en-US" sz="2000" b="1">
                  <a:gradFill>
                    <a:gsLst>
                      <a:gs pos="1250">
                        <a:srgbClr val="0D0D0D"/>
                      </a:gs>
                      <a:gs pos="99000">
                        <a:srgbClr val="0D0D0D"/>
                      </a:gs>
                    </a:gsLst>
                    <a:lin ang="5400000" scaled="0"/>
                  </a:gradFill>
                </a:rPr>
                <a:t>2015</a:t>
              </a:r>
            </a:p>
          </p:txBody>
        </p:sp>
      </p:grpSp>
      <p:grpSp>
        <p:nvGrpSpPr>
          <p:cNvPr id="16" name="Group 15"/>
          <p:cNvGrpSpPr/>
          <p:nvPr/>
        </p:nvGrpSpPr>
        <p:grpSpPr>
          <a:xfrm>
            <a:off x="6232636" y="3109669"/>
            <a:ext cx="5563334" cy="1163958"/>
            <a:chOff x="5316957" y="3448429"/>
            <a:chExt cx="6525976" cy="1365361"/>
          </a:xfrm>
        </p:grpSpPr>
        <p:pic>
          <p:nvPicPr>
            <p:cNvPr id="9" name="Picture 8"/>
            <p:cNvPicPr>
              <a:picLocks noChangeAspect="1"/>
            </p:cNvPicPr>
            <p:nvPr/>
          </p:nvPicPr>
          <p:blipFill>
            <a:blip r:embed="rId4"/>
            <a:stretch>
              <a:fillRect/>
            </a:stretch>
          </p:blipFill>
          <p:spPr>
            <a:xfrm>
              <a:off x="5316957" y="3651904"/>
              <a:ext cx="6297137" cy="1161886"/>
            </a:xfrm>
            <a:prstGeom prst="rect">
              <a:avLst/>
            </a:prstGeom>
            <a:ln>
              <a:noFill/>
            </a:ln>
            <a:effectLst>
              <a:outerShdw blurRad="190500" dist="38100" dir="2700000" algn="tl" rotWithShape="0">
                <a:prstClr val="black">
                  <a:alpha val="25000"/>
                </a:prstClr>
              </a:outerShdw>
            </a:effectLst>
          </p:spPr>
        </p:pic>
        <p:sp>
          <p:nvSpPr>
            <p:cNvPr id="12" name="Rectangle 11"/>
            <p:cNvSpPr/>
            <p:nvPr/>
          </p:nvSpPr>
          <p:spPr>
            <a:xfrm>
              <a:off x="10824378" y="3448429"/>
              <a:ext cx="1018555" cy="469342"/>
            </a:xfrm>
            <a:prstGeom prst="rect">
              <a:avLst/>
            </a:prstGeom>
            <a:ln>
              <a:noFill/>
            </a:ln>
            <a:effectLst>
              <a:outerShdw blurRad="190500" dist="38100" dir="2700000" algn="tl" rotWithShape="0">
                <a:prstClr val="black">
                  <a:alpha val="25000"/>
                </a:prstClr>
              </a:outerShdw>
            </a:effectLst>
          </p:spPr>
          <p:style>
            <a:lnRef idx="2">
              <a:schemeClr val="accent1"/>
            </a:lnRef>
            <a:fillRef idx="1">
              <a:schemeClr val="lt1"/>
            </a:fillRef>
            <a:effectRef idx="0">
              <a:schemeClr val="accent1"/>
            </a:effectRef>
            <a:fontRef idx="minor">
              <a:schemeClr val="dk1"/>
            </a:fontRef>
          </p:style>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gradFill>
                    <a:gsLst>
                      <a:gs pos="1250">
                        <a:srgbClr val="0D0D0D"/>
                      </a:gs>
                      <a:gs pos="99000">
                        <a:srgbClr val="0D0D0D"/>
                      </a:gs>
                    </a:gsLst>
                    <a:lin ang="5400000" scaled="0"/>
                  </a:gradFill>
                  <a:effectLst/>
                  <a:uLnTx/>
                  <a:uFillTx/>
                  <a:ea typeface="+mn-ea"/>
                  <a:cs typeface="+mn-cs"/>
                </a:rPr>
                <a:t>2016</a:t>
              </a:r>
            </a:p>
          </p:txBody>
        </p:sp>
      </p:grpSp>
      <p:grpSp>
        <p:nvGrpSpPr>
          <p:cNvPr id="19" name="Group 18"/>
          <p:cNvGrpSpPr/>
          <p:nvPr/>
        </p:nvGrpSpPr>
        <p:grpSpPr>
          <a:xfrm>
            <a:off x="6236075" y="5081951"/>
            <a:ext cx="5559895" cy="1224596"/>
            <a:chOff x="5686146" y="5191623"/>
            <a:chExt cx="6148804" cy="1354306"/>
          </a:xfrm>
        </p:grpSpPr>
        <p:pic>
          <p:nvPicPr>
            <p:cNvPr id="14" name="Picture 13"/>
            <p:cNvPicPr>
              <a:picLocks noChangeAspect="1"/>
            </p:cNvPicPr>
            <p:nvPr/>
          </p:nvPicPr>
          <p:blipFill>
            <a:blip r:embed="rId5"/>
            <a:stretch>
              <a:fillRect/>
            </a:stretch>
          </p:blipFill>
          <p:spPr>
            <a:xfrm>
              <a:off x="5686146" y="5334004"/>
              <a:ext cx="5962481" cy="1211925"/>
            </a:xfrm>
            <a:prstGeom prst="rect">
              <a:avLst/>
            </a:prstGeom>
            <a:ln>
              <a:noFill/>
            </a:ln>
            <a:effectLst>
              <a:outerShdw blurRad="190500" dist="38100" dir="2700000" algn="tl" rotWithShape="0">
                <a:prstClr val="black">
                  <a:alpha val="25000"/>
                </a:prstClr>
              </a:outerShdw>
            </a:effectLst>
          </p:spPr>
        </p:pic>
        <p:sp>
          <p:nvSpPr>
            <p:cNvPr id="11" name="Rectangle 10"/>
            <p:cNvSpPr/>
            <p:nvPr/>
          </p:nvSpPr>
          <p:spPr>
            <a:xfrm>
              <a:off x="10874670" y="5191623"/>
              <a:ext cx="960280" cy="442490"/>
            </a:xfrm>
            <a:prstGeom prst="rect">
              <a:avLst/>
            </a:prstGeom>
            <a:ln>
              <a:noFill/>
            </a:ln>
            <a:effectLst>
              <a:outerShdw blurRad="190500" dist="38100" dir="2700000" algn="tl" rotWithShape="0">
                <a:prstClr val="black">
                  <a:alpha val="25000"/>
                </a:prstClr>
              </a:outerShdw>
            </a:effectLst>
          </p:spPr>
          <p:style>
            <a:lnRef idx="2">
              <a:schemeClr val="accent1"/>
            </a:lnRef>
            <a:fillRef idx="1">
              <a:schemeClr val="lt1"/>
            </a:fillRef>
            <a:effectRef idx="0">
              <a:schemeClr val="accent1"/>
            </a:effectRef>
            <a:fontRef idx="minor">
              <a:schemeClr val="dk1"/>
            </a:fontRef>
          </p:style>
          <p:txBody>
            <a:bodyPr wrap="square" anchor="ctr">
              <a:spAutoFit/>
            </a:bodyPr>
            <a:lstStyle/>
            <a:p>
              <a:pPr algn="ctr">
                <a:defRPr/>
              </a:pPr>
              <a:r>
                <a:rPr lang="en-US" sz="2000" b="1">
                  <a:gradFill>
                    <a:gsLst>
                      <a:gs pos="1250">
                        <a:srgbClr val="0D0D0D"/>
                      </a:gs>
                      <a:gs pos="99000">
                        <a:srgbClr val="0D0D0D"/>
                      </a:gs>
                    </a:gsLst>
                    <a:lin ang="5400000" scaled="0"/>
                  </a:gradFill>
                </a:rPr>
                <a:t>2017</a:t>
              </a:r>
            </a:p>
          </p:txBody>
        </p:sp>
      </p:grpSp>
      <p:grpSp>
        <p:nvGrpSpPr>
          <p:cNvPr id="3" name="Group 2">
            <a:extLst>
              <a:ext uri="{FF2B5EF4-FFF2-40B4-BE49-F238E27FC236}">
                <a16:creationId xmlns:a16="http://schemas.microsoft.com/office/drawing/2014/main" id="{DBDDC06C-270D-4ABB-B40D-FF2F9CEE581F}"/>
              </a:ext>
            </a:extLst>
          </p:cNvPr>
          <p:cNvGrpSpPr/>
          <p:nvPr/>
        </p:nvGrpSpPr>
        <p:grpSpPr>
          <a:xfrm>
            <a:off x="693836" y="1383808"/>
            <a:ext cx="5223550" cy="3890551"/>
            <a:chOff x="693836" y="1383808"/>
            <a:chExt cx="5223550" cy="3890551"/>
          </a:xfrm>
        </p:grpSpPr>
        <p:sp>
          <p:nvSpPr>
            <p:cNvPr id="7" name="Rectangle 6">
              <a:extLst>
                <a:ext uri="{FF2B5EF4-FFF2-40B4-BE49-F238E27FC236}">
                  <a16:creationId xmlns:a16="http://schemas.microsoft.com/office/drawing/2014/main" id="{150EBA7D-AA0D-45CC-96E0-CE5777617FDD}"/>
                </a:ext>
              </a:extLst>
            </p:cNvPr>
            <p:cNvSpPr/>
            <p:nvPr/>
          </p:nvSpPr>
          <p:spPr bwMode="auto">
            <a:xfrm>
              <a:off x="693836" y="1383808"/>
              <a:ext cx="5223550" cy="3890551"/>
            </a:xfrm>
            <a:prstGeom prst="rect">
              <a:avLst/>
            </a:prstGeom>
            <a:solidFill>
              <a:schemeClr val="bg1"/>
            </a:solidFill>
            <a:ln>
              <a:noFill/>
            </a:ln>
            <a:effectLst>
              <a:outerShdw blurRad="190500" dist="38100" dir="27000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7" name="Rectangle 16"/>
            <p:cNvSpPr/>
            <p:nvPr/>
          </p:nvSpPr>
          <p:spPr>
            <a:xfrm>
              <a:off x="935420" y="1717900"/>
              <a:ext cx="4687613" cy="1354217"/>
            </a:xfrm>
            <a:prstGeom prst="rect">
              <a:avLst/>
            </a:prstGeom>
          </p:spPr>
          <p:txBody>
            <a:bodyPr wrap="square">
              <a:spAutoFit/>
            </a:bodyPr>
            <a:lstStyle/>
            <a:p>
              <a:pPr marL="115888" marR="0" lvl="0" indent="-115888" algn="l" defTabSz="914400" rtl="0" eaLnBrk="1" fontAlgn="auto" latinLnBrk="0" hangingPunct="1">
                <a:lnSpc>
                  <a:spcPct val="100000"/>
                </a:lnSpc>
                <a:spcBef>
                  <a:spcPts val="0"/>
                </a:spcBef>
                <a:spcAft>
                  <a:spcPts val="1200"/>
                </a:spcAft>
                <a:buClrTx/>
                <a:buSzTx/>
                <a:buFontTx/>
                <a:buNone/>
                <a:tabLst/>
                <a:defRPr/>
              </a:pPr>
              <a:r>
                <a:rPr kumimoji="0" lang="en-US" b="0" u="none" strike="noStrike" kern="1200" cap="none" spc="0" normalizeH="0" baseline="0" noProof="0">
                  <a:ln>
                    <a:noFill/>
                  </a:ln>
                  <a:gradFill>
                    <a:gsLst>
                      <a:gs pos="1250">
                        <a:srgbClr val="0D0D0D"/>
                      </a:gs>
                      <a:gs pos="99000">
                        <a:srgbClr val="0D0D0D"/>
                      </a:gs>
                    </a:gsLst>
                    <a:lin ang="5400000" scaled="0"/>
                  </a:gradFill>
                  <a:effectLst/>
                  <a:uLnTx/>
                  <a:uFillTx/>
                  <a:latin typeface="+mj-lt"/>
                  <a:ea typeface="Calibri" panose="020F0502020204030204" pitchFamily="34" charset="0"/>
                  <a:cs typeface="+mn-cs"/>
                </a:rPr>
                <a:t>“Cybersecurity is like going to the gym. You can’t get better by watching others, you’ve got to get there every day.”</a:t>
              </a:r>
            </a:p>
            <a:p>
              <a:pPr marL="342900" marR="0" lvl="0" indent="-227013"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b="0" u="none" strike="noStrike" kern="1200" cap="none" spc="0" normalizeH="0" baseline="0" noProof="0">
                  <a:ln>
                    <a:noFill/>
                  </a:ln>
                  <a:gradFill>
                    <a:gsLst>
                      <a:gs pos="1250">
                        <a:srgbClr val="0D0D0D"/>
                      </a:gs>
                      <a:gs pos="99000">
                        <a:srgbClr val="0D0D0D"/>
                      </a:gs>
                    </a:gsLst>
                    <a:lin ang="5400000" scaled="0"/>
                  </a:gradFill>
                  <a:effectLst/>
                  <a:uLnTx/>
                  <a:uFillTx/>
                  <a:ea typeface="Times New Roman" panose="02020603050405020304" pitchFamily="18" charset="0"/>
                  <a:cs typeface="+mn-cs"/>
                </a:rPr>
                <a:t>Satya Nadella </a:t>
              </a:r>
            </a:p>
          </p:txBody>
        </p:sp>
        <p:pic>
          <p:nvPicPr>
            <p:cNvPr id="18" name="Picture 17"/>
            <p:cNvPicPr>
              <a:picLocks noChangeAspect="1"/>
            </p:cNvPicPr>
            <p:nvPr/>
          </p:nvPicPr>
          <p:blipFill rotWithShape="1">
            <a:blip r:embed="rId6">
              <a:clrChange>
                <a:clrFrom>
                  <a:srgbClr val="FAFAFA"/>
                </a:clrFrom>
                <a:clrTo>
                  <a:srgbClr val="FAFAFA">
                    <a:alpha val="0"/>
                  </a:srgbClr>
                </a:clrTo>
              </a:clrChange>
              <a:extLst>
                <a:ext uri="{28A0092B-C50C-407E-A947-70E740481C1C}">
                  <a14:useLocalDpi xmlns:a14="http://schemas.microsoft.com/office/drawing/2010/main"/>
                </a:ext>
              </a:extLst>
            </a:blip>
            <a:srcRect/>
            <a:stretch/>
          </p:blipFill>
          <p:spPr>
            <a:xfrm>
              <a:off x="3668110" y="2879669"/>
              <a:ext cx="2141478" cy="2394690"/>
            </a:xfrm>
            <a:prstGeom prst="rect">
              <a:avLst/>
            </a:prstGeom>
            <a:noFill/>
            <a:ln>
              <a:noFill/>
            </a:ln>
          </p:spPr>
        </p:pic>
      </p:grpSp>
      <p:pic>
        <p:nvPicPr>
          <p:cNvPr id="5" name="Picture 4"/>
          <p:cNvPicPr>
            <a:picLocks noChangeAspect="1"/>
          </p:cNvPicPr>
          <p:nvPr/>
        </p:nvPicPr>
        <p:blipFill rotWithShape="1">
          <a:blip r:embed="rId7"/>
          <a:srcRect b="78852"/>
          <a:stretch/>
        </p:blipFill>
        <p:spPr>
          <a:xfrm>
            <a:off x="693836" y="5424592"/>
            <a:ext cx="5223550" cy="881955"/>
          </a:xfrm>
          <a:prstGeom prst="rect">
            <a:avLst/>
          </a:prstGeom>
          <a:ln>
            <a:noFill/>
          </a:ln>
          <a:effectLst>
            <a:outerShdw blurRad="190500" dist="38100" dir="2700000" algn="tl" rotWithShape="0">
              <a:prstClr val="black">
                <a:alpha val="25000"/>
              </a:prstClr>
            </a:outerShdw>
          </a:effectLst>
        </p:spPr>
      </p:pic>
    </p:spTree>
    <p:extLst>
      <p:ext uri="{BB962C8B-B14F-4D97-AF65-F5344CB8AC3E}">
        <p14:creationId xmlns:p14="http://schemas.microsoft.com/office/powerpoint/2010/main" val="13729992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par>
                                <p:cTn id="10" presetID="53" presetClass="entr" presetSubtype="16" fill="hold" nodeType="with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500" fill="hold"/>
                                        <p:tgtEl>
                                          <p:spTgt spid="3"/>
                                        </p:tgtEl>
                                        <p:attrNameLst>
                                          <p:attrName>ppt_w</p:attrName>
                                        </p:attrNameLst>
                                      </p:cBhvr>
                                      <p:tavLst>
                                        <p:tav tm="0">
                                          <p:val>
                                            <p:fltVal val="0"/>
                                          </p:val>
                                        </p:tav>
                                        <p:tav tm="100000">
                                          <p:val>
                                            <p:strVal val="#ppt_w"/>
                                          </p:val>
                                        </p:tav>
                                      </p:tavLst>
                                    </p:anim>
                                    <p:anim calcmode="lin" valueType="num">
                                      <p:cBhvr>
                                        <p:cTn id="13" dur="500" fill="hold"/>
                                        <p:tgtEl>
                                          <p:spTgt spid="3"/>
                                        </p:tgtEl>
                                        <p:attrNameLst>
                                          <p:attrName>ppt_h</p:attrName>
                                        </p:attrNameLst>
                                      </p:cBhvr>
                                      <p:tavLst>
                                        <p:tav tm="0">
                                          <p:val>
                                            <p:fltVal val="0"/>
                                          </p:val>
                                        </p:tav>
                                        <p:tav tm="100000">
                                          <p:val>
                                            <p:strVal val="#ppt_h"/>
                                          </p:val>
                                        </p:tav>
                                      </p:tavLst>
                                    </p:anim>
                                    <p:animEffect transition="in" filter="fade">
                                      <p:cBhvr>
                                        <p:cTn id="14" dur="500"/>
                                        <p:tgtEl>
                                          <p:spTgt spid="3"/>
                                        </p:tgtEl>
                                      </p:cBhvr>
                                    </p:animEffect>
                                  </p:childTnLst>
                                </p:cTn>
                              </p:par>
                            </p:childTnLst>
                          </p:cTn>
                        </p:par>
                      </p:childTnLst>
                    </p:cTn>
                  </p:par>
                  <p:par>
                    <p:cTn id="15" fill="hold">
                      <p:stCondLst>
                        <p:cond delay="indefinite"/>
                      </p:stCondLst>
                      <p:childTnLst>
                        <p:par>
                          <p:cTn id="16" fill="hold">
                            <p:stCondLst>
                              <p:cond delay="0"/>
                            </p:stCondLst>
                            <p:childTnLst>
                              <p:par>
                                <p:cTn id="17" presetID="2" presetClass="entr" presetSubtype="4" decel="10000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750" fill="hold"/>
                                        <p:tgtEl>
                                          <p:spTgt spid="15"/>
                                        </p:tgtEl>
                                        <p:attrNameLst>
                                          <p:attrName>ppt_x</p:attrName>
                                        </p:attrNameLst>
                                      </p:cBhvr>
                                      <p:tavLst>
                                        <p:tav tm="0">
                                          <p:val>
                                            <p:strVal val="#ppt_x"/>
                                          </p:val>
                                        </p:tav>
                                        <p:tav tm="100000">
                                          <p:val>
                                            <p:strVal val="#ppt_x"/>
                                          </p:val>
                                        </p:tav>
                                      </p:tavLst>
                                    </p:anim>
                                    <p:anim calcmode="lin" valueType="num">
                                      <p:cBhvr additive="base">
                                        <p:cTn id="20" dur="750" fill="hold"/>
                                        <p:tgtEl>
                                          <p:spTgt spid="15"/>
                                        </p:tgtEl>
                                        <p:attrNameLst>
                                          <p:attrName>ppt_y</p:attrName>
                                        </p:attrNameLst>
                                      </p:cBhvr>
                                      <p:tavLst>
                                        <p:tav tm="0">
                                          <p:val>
                                            <p:strVal val="1+#ppt_h/2"/>
                                          </p:val>
                                        </p:tav>
                                        <p:tav tm="100000">
                                          <p:val>
                                            <p:strVal val="#ppt_y"/>
                                          </p:val>
                                        </p:tav>
                                      </p:tavLst>
                                    </p:anim>
                                  </p:childTnLst>
                                </p:cTn>
                              </p:par>
                              <p:par>
                                <p:cTn id="21" presetID="2" presetClass="entr" presetSubtype="4" decel="100000" fill="hold" nodeType="withEffect">
                                  <p:stCondLst>
                                    <p:cond delay="250"/>
                                  </p:stCondLst>
                                  <p:childTnLst>
                                    <p:set>
                                      <p:cBhvr>
                                        <p:cTn id="22" dur="1" fill="hold">
                                          <p:stCondLst>
                                            <p:cond delay="0"/>
                                          </p:stCondLst>
                                        </p:cTn>
                                        <p:tgtEl>
                                          <p:spTgt spid="16"/>
                                        </p:tgtEl>
                                        <p:attrNameLst>
                                          <p:attrName>style.visibility</p:attrName>
                                        </p:attrNameLst>
                                      </p:cBhvr>
                                      <p:to>
                                        <p:strVal val="visible"/>
                                      </p:to>
                                    </p:set>
                                    <p:anim calcmode="lin" valueType="num">
                                      <p:cBhvr additive="base">
                                        <p:cTn id="23" dur="750" fill="hold"/>
                                        <p:tgtEl>
                                          <p:spTgt spid="16"/>
                                        </p:tgtEl>
                                        <p:attrNameLst>
                                          <p:attrName>ppt_x</p:attrName>
                                        </p:attrNameLst>
                                      </p:cBhvr>
                                      <p:tavLst>
                                        <p:tav tm="0">
                                          <p:val>
                                            <p:strVal val="#ppt_x"/>
                                          </p:val>
                                        </p:tav>
                                        <p:tav tm="100000">
                                          <p:val>
                                            <p:strVal val="#ppt_x"/>
                                          </p:val>
                                        </p:tav>
                                      </p:tavLst>
                                    </p:anim>
                                    <p:anim calcmode="lin" valueType="num">
                                      <p:cBhvr additive="base">
                                        <p:cTn id="24" dur="750" fill="hold"/>
                                        <p:tgtEl>
                                          <p:spTgt spid="16"/>
                                        </p:tgtEl>
                                        <p:attrNameLst>
                                          <p:attrName>ppt_y</p:attrName>
                                        </p:attrNameLst>
                                      </p:cBhvr>
                                      <p:tavLst>
                                        <p:tav tm="0">
                                          <p:val>
                                            <p:strVal val="1+#ppt_h/2"/>
                                          </p:val>
                                        </p:tav>
                                        <p:tav tm="100000">
                                          <p:val>
                                            <p:strVal val="#ppt_y"/>
                                          </p:val>
                                        </p:tav>
                                      </p:tavLst>
                                    </p:anim>
                                  </p:childTnLst>
                                </p:cTn>
                              </p:par>
                              <p:par>
                                <p:cTn id="25" presetID="2" presetClass="entr" presetSubtype="4" decel="100000" fill="hold" nodeType="withEffect">
                                  <p:stCondLst>
                                    <p:cond delay="500"/>
                                  </p:stCondLst>
                                  <p:childTnLst>
                                    <p:set>
                                      <p:cBhvr>
                                        <p:cTn id="26" dur="1" fill="hold">
                                          <p:stCondLst>
                                            <p:cond delay="0"/>
                                          </p:stCondLst>
                                        </p:cTn>
                                        <p:tgtEl>
                                          <p:spTgt spid="19"/>
                                        </p:tgtEl>
                                        <p:attrNameLst>
                                          <p:attrName>style.visibility</p:attrName>
                                        </p:attrNameLst>
                                      </p:cBhvr>
                                      <p:to>
                                        <p:strVal val="visible"/>
                                      </p:to>
                                    </p:set>
                                    <p:anim calcmode="lin" valueType="num">
                                      <p:cBhvr additive="base">
                                        <p:cTn id="27" dur="750" fill="hold"/>
                                        <p:tgtEl>
                                          <p:spTgt spid="19"/>
                                        </p:tgtEl>
                                        <p:attrNameLst>
                                          <p:attrName>ppt_x</p:attrName>
                                        </p:attrNameLst>
                                      </p:cBhvr>
                                      <p:tavLst>
                                        <p:tav tm="0">
                                          <p:val>
                                            <p:strVal val="#ppt_x"/>
                                          </p:val>
                                        </p:tav>
                                        <p:tav tm="100000">
                                          <p:val>
                                            <p:strVal val="#ppt_x"/>
                                          </p:val>
                                        </p:tav>
                                      </p:tavLst>
                                    </p:anim>
                                    <p:anim calcmode="lin" valueType="num">
                                      <p:cBhvr additive="base">
                                        <p:cTn id="28" dur="75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1" name="Group 200">
            <a:extLst>
              <a:ext uri="{FF2B5EF4-FFF2-40B4-BE49-F238E27FC236}">
                <a16:creationId xmlns:a16="http://schemas.microsoft.com/office/drawing/2014/main" id="{DA75588B-BAB2-4CB3-93D8-A1F9E5512DCF}"/>
              </a:ext>
            </a:extLst>
          </p:cNvPr>
          <p:cNvGrpSpPr/>
          <p:nvPr/>
        </p:nvGrpSpPr>
        <p:grpSpPr>
          <a:xfrm>
            <a:off x="9187387" y="6064085"/>
            <a:ext cx="485372" cy="395833"/>
            <a:chOff x="540108" y="4569175"/>
            <a:chExt cx="495105" cy="403770"/>
          </a:xfrm>
        </p:grpSpPr>
        <p:grpSp>
          <p:nvGrpSpPr>
            <p:cNvPr id="202" name="Group 201">
              <a:extLst>
                <a:ext uri="{FF2B5EF4-FFF2-40B4-BE49-F238E27FC236}">
                  <a16:creationId xmlns:a16="http://schemas.microsoft.com/office/drawing/2014/main" id="{B8C669D7-CE18-4DE4-9727-56513224DD05}"/>
                </a:ext>
              </a:extLst>
            </p:cNvPr>
            <p:cNvGrpSpPr>
              <a:grpSpLocks noChangeAspect="1"/>
            </p:cNvGrpSpPr>
            <p:nvPr/>
          </p:nvGrpSpPr>
          <p:grpSpPr>
            <a:xfrm>
              <a:off x="540108" y="4697129"/>
              <a:ext cx="457200" cy="275816"/>
              <a:chOff x="688727" y="2427288"/>
              <a:chExt cx="658813" cy="397442"/>
            </a:xfrm>
          </p:grpSpPr>
          <p:sp useBgFill="1">
            <p:nvSpPr>
              <p:cNvPr id="217" name="Rectangle 216">
                <a:extLst>
                  <a:ext uri="{FF2B5EF4-FFF2-40B4-BE49-F238E27FC236}">
                    <a16:creationId xmlns:a16="http://schemas.microsoft.com/office/drawing/2014/main" id="{2224660C-FABC-4941-8F43-E623E49B5517}"/>
                  </a:ext>
                </a:extLst>
              </p:cNvPr>
              <p:cNvSpPr/>
              <p:nvPr/>
            </p:nvSpPr>
            <p:spPr bwMode="auto">
              <a:xfrm>
                <a:off x="688727" y="2428845"/>
                <a:ext cx="658813" cy="395885"/>
              </a:xfrm>
              <a:prstGeom prst="rect">
                <a:avLst/>
              </a:prstGeom>
              <a:ln w="12700">
                <a:solidFill>
                  <a:srgbClr val="0078D7"/>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226" name="Freeform: Shape 225">
                <a:extLst>
                  <a:ext uri="{FF2B5EF4-FFF2-40B4-BE49-F238E27FC236}">
                    <a16:creationId xmlns:a16="http://schemas.microsoft.com/office/drawing/2014/main" id="{64CF5D43-E9D0-4403-9346-FB57D1F135C0}"/>
                  </a:ext>
                </a:extLst>
              </p:cNvPr>
              <p:cNvSpPr/>
              <p:nvPr/>
            </p:nvSpPr>
            <p:spPr bwMode="auto">
              <a:xfrm>
                <a:off x="693738" y="2427288"/>
                <a:ext cx="650875" cy="196850"/>
              </a:xfrm>
              <a:custGeom>
                <a:avLst/>
                <a:gdLst>
                  <a:gd name="connsiteX0" fmla="*/ 0 w 650875"/>
                  <a:gd name="connsiteY0" fmla="*/ 0 h 196850"/>
                  <a:gd name="connsiteX1" fmla="*/ 320675 w 650875"/>
                  <a:gd name="connsiteY1" fmla="*/ 196850 h 196850"/>
                  <a:gd name="connsiteX2" fmla="*/ 650875 w 650875"/>
                  <a:gd name="connsiteY2" fmla="*/ 6350 h 196850"/>
                </a:gdLst>
                <a:ahLst/>
                <a:cxnLst>
                  <a:cxn ang="0">
                    <a:pos x="connsiteX0" y="connsiteY0"/>
                  </a:cxn>
                  <a:cxn ang="0">
                    <a:pos x="connsiteX1" y="connsiteY1"/>
                  </a:cxn>
                  <a:cxn ang="0">
                    <a:pos x="connsiteX2" y="connsiteY2"/>
                  </a:cxn>
                </a:cxnLst>
                <a:rect l="l" t="t" r="r" b="b"/>
                <a:pathLst>
                  <a:path w="650875" h="196850">
                    <a:moveTo>
                      <a:pt x="0" y="0"/>
                    </a:moveTo>
                    <a:lnTo>
                      <a:pt x="320675" y="196850"/>
                    </a:lnTo>
                    <a:lnTo>
                      <a:pt x="650875" y="6350"/>
                    </a:lnTo>
                  </a:path>
                </a:pathLst>
              </a:custGeom>
              <a:noFill/>
              <a:ln w="12700">
                <a:solidFill>
                  <a:srgbClr val="0078D7"/>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sz="1765">
                  <a:solidFill>
                    <a:srgbClr val="FFFFFF"/>
                  </a:solidFill>
                  <a:latin typeface="Segoe UI Semilight"/>
                </a:endParaRPr>
              </a:p>
            </p:txBody>
          </p:sp>
        </p:grpSp>
        <p:grpSp>
          <p:nvGrpSpPr>
            <p:cNvPr id="204" name="Group 203">
              <a:extLst>
                <a:ext uri="{FF2B5EF4-FFF2-40B4-BE49-F238E27FC236}">
                  <a16:creationId xmlns:a16="http://schemas.microsoft.com/office/drawing/2014/main" id="{61BF88E4-C055-43C9-B3DE-3965C196B085}"/>
                </a:ext>
              </a:extLst>
            </p:cNvPr>
            <p:cNvGrpSpPr/>
            <p:nvPr/>
          </p:nvGrpSpPr>
          <p:grpSpPr>
            <a:xfrm>
              <a:off x="806613" y="4569175"/>
              <a:ext cx="228600" cy="228600"/>
              <a:chOff x="806613" y="4548531"/>
              <a:chExt cx="228600" cy="228600"/>
            </a:xfrm>
          </p:grpSpPr>
          <p:sp useBgFill="1">
            <p:nvSpPr>
              <p:cNvPr id="213" name="Rectangle: Rounded Corners 212">
                <a:extLst>
                  <a:ext uri="{FF2B5EF4-FFF2-40B4-BE49-F238E27FC236}">
                    <a16:creationId xmlns:a16="http://schemas.microsoft.com/office/drawing/2014/main" id="{46A8E205-DF4B-490D-B879-56640B9E3A90}"/>
                  </a:ext>
                </a:extLst>
              </p:cNvPr>
              <p:cNvSpPr/>
              <p:nvPr/>
            </p:nvSpPr>
            <p:spPr bwMode="auto">
              <a:xfrm>
                <a:off x="864651" y="4591704"/>
                <a:ext cx="91440" cy="182880"/>
              </a:xfrm>
              <a:prstGeom prst="roundRect">
                <a:avLst>
                  <a:gd name="adj" fmla="val 50000"/>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215" name="Graphic 214" descr="Paperclip">
                <a:extLst>
                  <a:ext uri="{FF2B5EF4-FFF2-40B4-BE49-F238E27FC236}">
                    <a16:creationId xmlns:a16="http://schemas.microsoft.com/office/drawing/2014/main" id="{4ED6B6D8-98A1-4F42-8D16-EBB1F6C4E80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V="1">
                <a:off x="806613" y="4548531"/>
                <a:ext cx="228600" cy="228600"/>
              </a:xfrm>
              <a:prstGeom prst="rect">
                <a:avLst/>
              </a:prstGeom>
            </p:spPr>
          </p:pic>
        </p:grpSp>
      </p:grpSp>
      <p:cxnSp>
        <p:nvCxnSpPr>
          <p:cNvPr id="53" name="Straight Connector 52">
            <a:extLst>
              <a:ext uri="{FF2B5EF4-FFF2-40B4-BE49-F238E27FC236}">
                <a16:creationId xmlns:a16="http://schemas.microsoft.com/office/drawing/2014/main" id="{B742094B-84AC-4403-BA07-13720D85F744}"/>
              </a:ext>
            </a:extLst>
          </p:cNvPr>
          <p:cNvCxnSpPr>
            <a:cxnSpLocks/>
          </p:cNvCxnSpPr>
          <p:nvPr/>
        </p:nvCxnSpPr>
        <p:spPr>
          <a:xfrm>
            <a:off x="9865132" y="2980101"/>
            <a:ext cx="986067" cy="0"/>
          </a:xfrm>
          <a:prstGeom prst="line">
            <a:avLst/>
          </a:prstGeom>
          <a:ln>
            <a:solidFill>
              <a:schemeClr val="tx1"/>
            </a:solidFill>
            <a:prstDash val="sysDash"/>
            <a:tailEnd type="stealth"/>
          </a:ln>
        </p:spPr>
        <p:style>
          <a:lnRef idx="1">
            <a:schemeClr val="accent1"/>
          </a:lnRef>
          <a:fillRef idx="0">
            <a:schemeClr val="accent1"/>
          </a:fillRef>
          <a:effectRef idx="0">
            <a:schemeClr val="accent1"/>
          </a:effectRef>
          <a:fontRef idx="minor">
            <a:schemeClr val="tx1"/>
          </a:fontRef>
        </p:style>
      </p:cxnSp>
      <p:cxnSp>
        <p:nvCxnSpPr>
          <p:cNvPr id="270" name="Straight Connector 269">
            <a:extLst>
              <a:ext uri="{FF2B5EF4-FFF2-40B4-BE49-F238E27FC236}">
                <a16:creationId xmlns:a16="http://schemas.microsoft.com/office/drawing/2014/main" id="{15CF3DAD-15A3-4B9D-A9CC-75A83AF35EF4}"/>
              </a:ext>
            </a:extLst>
          </p:cNvPr>
          <p:cNvCxnSpPr>
            <a:cxnSpLocks/>
          </p:cNvCxnSpPr>
          <p:nvPr/>
        </p:nvCxnSpPr>
        <p:spPr>
          <a:xfrm>
            <a:off x="9865132" y="2271198"/>
            <a:ext cx="986067" cy="0"/>
          </a:xfrm>
          <a:prstGeom prst="line">
            <a:avLst/>
          </a:prstGeom>
          <a:ln>
            <a:solidFill>
              <a:schemeClr val="tx1"/>
            </a:solidFill>
            <a:prstDash val="sysDash"/>
            <a:tailEnd type="stealth"/>
          </a:ln>
        </p:spPr>
        <p:style>
          <a:lnRef idx="1">
            <a:schemeClr val="accent1"/>
          </a:lnRef>
          <a:fillRef idx="0">
            <a:schemeClr val="accent1"/>
          </a:fillRef>
          <a:effectRef idx="0">
            <a:schemeClr val="accent1"/>
          </a:effectRef>
          <a:fontRef idx="minor">
            <a:schemeClr val="tx1"/>
          </a:fontRef>
        </p:style>
      </p:cxnSp>
      <p:cxnSp>
        <p:nvCxnSpPr>
          <p:cNvPr id="271" name="Straight Connector 270">
            <a:extLst>
              <a:ext uri="{FF2B5EF4-FFF2-40B4-BE49-F238E27FC236}">
                <a16:creationId xmlns:a16="http://schemas.microsoft.com/office/drawing/2014/main" id="{1AB43EAF-683C-47ED-85BD-CA3DE91BC039}"/>
              </a:ext>
            </a:extLst>
          </p:cNvPr>
          <p:cNvCxnSpPr>
            <a:cxnSpLocks/>
          </p:cNvCxnSpPr>
          <p:nvPr/>
        </p:nvCxnSpPr>
        <p:spPr>
          <a:xfrm>
            <a:off x="9865132" y="1495082"/>
            <a:ext cx="986067" cy="0"/>
          </a:xfrm>
          <a:prstGeom prst="line">
            <a:avLst/>
          </a:prstGeom>
          <a:ln>
            <a:solidFill>
              <a:schemeClr val="tx1"/>
            </a:solidFill>
            <a:prstDash val="sysDash"/>
            <a:tailEnd type="stealth"/>
          </a:ln>
        </p:spPr>
        <p:style>
          <a:lnRef idx="1">
            <a:schemeClr val="accent1"/>
          </a:lnRef>
          <a:fillRef idx="0">
            <a:schemeClr val="accent1"/>
          </a:fillRef>
          <a:effectRef idx="0">
            <a:schemeClr val="accent1"/>
          </a:effectRef>
          <a:fontRef idx="minor">
            <a:schemeClr val="tx1"/>
          </a:fontRef>
        </p:style>
      </p:cxnSp>
      <p:sp useBgFill="1">
        <p:nvSpPr>
          <p:cNvPr id="48" name="Oval 47">
            <a:extLst>
              <a:ext uri="{FF2B5EF4-FFF2-40B4-BE49-F238E27FC236}">
                <a16:creationId xmlns:a16="http://schemas.microsoft.com/office/drawing/2014/main" id="{31EB5E35-9CE8-4564-B6D9-C085F3E8B552}"/>
              </a:ext>
            </a:extLst>
          </p:cNvPr>
          <p:cNvSpPr/>
          <p:nvPr/>
        </p:nvSpPr>
        <p:spPr bwMode="auto">
          <a:xfrm>
            <a:off x="9495009" y="6245485"/>
            <a:ext cx="360060" cy="36006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solidFill>
                <a:srgbClr val="FF0000"/>
              </a:solidFill>
              <a:ea typeface="Segoe UI" pitchFamily="34" charset="0"/>
              <a:cs typeface="Segoe UI" pitchFamily="34" charset="0"/>
            </a:endParaRPr>
          </a:p>
        </p:txBody>
      </p:sp>
      <p:cxnSp>
        <p:nvCxnSpPr>
          <p:cNvPr id="260" name="Straight Arrow Connector 259">
            <a:extLst>
              <a:ext uri="{FF2B5EF4-FFF2-40B4-BE49-F238E27FC236}">
                <a16:creationId xmlns:a16="http://schemas.microsoft.com/office/drawing/2014/main" id="{AC81AA9F-A661-4E27-A49A-30471FF34DE9}"/>
              </a:ext>
            </a:extLst>
          </p:cNvPr>
          <p:cNvCxnSpPr>
            <a:cxnSpLocks/>
          </p:cNvCxnSpPr>
          <p:nvPr/>
        </p:nvCxnSpPr>
        <p:spPr>
          <a:xfrm flipV="1">
            <a:off x="9467344" y="3396402"/>
            <a:ext cx="0" cy="896425"/>
          </a:xfrm>
          <a:prstGeom prst="straightConnector1">
            <a:avLst/>
          </a:prstGeom>
          <a:ln>
            <a:solidFill>
              <a:schemeClr val="accent1"/>
            </a:solidFill>
            <a:prstDash val="sysDash"/>
            <a:tailEnd type="stealth"/>
          </a:ln>
        </p:spPr>
        <p:style>
          <a:lnRef idx="1">
            <a:schemeClr val="accent1"/>
          </a:lnRef>
          <a:fillRef idx="0">
            <a:schemeClr val="accent1"/>
          </a:fillRef>
          <a:effectRef idx="0">
            <a:schemeClr val="accent1"/>
          </a:effectRef>
          <a:fontRef idx="minor">
            <a:schemeClr val="tx1"/>
          </a:fontRef>
        </p:style>
      </p:cxnSp>
      <p:sp>
        <p:nvSpPr>
          <p:cNvPr id="2" name="Arc 1">
            <a:extLst>
              <a:ext uri="{FF2B5EF4-FFF2-40B4-BE49-F238E27FC236}">
                <a16:creationId xmlns:a16="http://schemas.microsoft.com/office/drawing/2014/main" id="{25946379-75E8-4B11-8717-CF4FCED3146F}"/>
              </a:ext>
            </a:extLst>
          </p:cNvPr>
          <p:cNvSpPr/>
          <p:nvPr/>
        </p:nvSpPr>
        <p:spPr>
          <a:xfrm>
            <a:off x="470294" y="3416323"/>
            <a:ext cx="1377604" cy="1273927"/>
          </a:xfrm>
          <a:prstGeom prst="arc">
            <a:avLst>
              <a:gd name="adj1" fmla="val 5187679"/>
              <a:gd name="adj2" fmla="val 10953518"/>
            </a:avLst>
          </a:prstGeom>
          <a:ln>
            <a:solidFill>
              <a:schemeClr val="tx1"/>
            </a:solidFill>
            <a:prstDash val="sysDash"/>
            <a:headEnd type="stealth"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913523"/>
            <a:endParaRPr lang="en-US" sz="1765" kern="0">
              <a:solidFill>
                <a:sysClr val="windowText" lastClr="000000"/>
              </a:solidFill>
              <a:latin typeface="Segoe UI"/>
            </a:endParaRPr>
          </a:p>
        </p:txBody>
      </p:sp>
      <p:sp>
        <p:nvSpPr>
          <p:cNvPr id="36" name="TextBox 35" hidden="1"/>
          <p:cNvSpPr txBox="1"/>
          <p:nvPr/>
        </p:nvSpPr>
        <p:spPr>
          <a:xfrm>
            <a:off x="1090580" y="1001662"/>
            <a:ext cx="1957004" cy="363946"/>
          </a:xfrm>
          <a:prstGeom prst="rect">
            <a:avLst/>
          </a:prstGeom>
          <a:noFill/>
        </p:spPr>
        <p:txBody>
          <a:bodyPr wrap="square" rtlCol="0">
            <a:spAutoFit/>
          </a:bodyPr>
          <a:lstStyle/>
          <a:p>
            <a:pPr algn="ctr" defTabSz="913523">
              <a:defRPr/>
            </a:pPr>
            <a:r>
              <a:rPr lang="en-US" sz="1765" kern="0">
                <a:solidFill>
                  <a:srgbClr val="FFFFFF"/>
                </a:solidFill>
                <a:latin typeface="Segoe UI Light" charset="0"/>
                <a:ea typeface="Segoe UI Light" charset="0"/>
                <a:cs typeface="Segoe UI Light" charset="0"/>
              </a:rPr>
              <a:t>Office 365 ATP</a:t>
            </a:r>
          </a:p>
        </p:txBody>
      </p:sp>
      <p:sp>
        <p:nvSpPr>
          <p:cNvPr id="37" name="TextBox 36" hidden="1"/>
          <p:cNvSpPr txBox="1"/>
          <p:nvPr/>
        </p:nvSpPr>
        <p:spPr>
          <a:xfrm>
            <a:off x="10688352" y="1001662"/>
            <a:ext cx="1295331" cy="363946"/>
          </a:xfrm>
          <a:prstGeom prst="rect">
            <a:avLst/>
          </a:prstGeom>
          <a:noFill/>
        </p:spPr>
        <p:txBody>
          <a:bodyPr wrap="square" rtlCol="0">
            <a:spAutoFit/>
          </a:bodyPr>
          <a:lstStyle/>
          <a:p>
            <a:pPr algn="ctr" defTabSz="913523">
              <a:defRPr/>
            </a:pPr>
            <a:r>
              <a:rPr lang="en-US" sz="1765" kern="0">
                <a:solidFill>
                  <a:srgbClr val="FFFFFF"/>
                </a:solidFill>
                <a:latin typeface="Segoe UI Light" charset="0"/>
                <a:ea typeface="Segoe UI Light" charset="0"/>
                <a:cs typeface="Segoe UI Light" charset="0"/>
              </a:rPr>
              <a:t>ATA</a:t>
            </a:r>
          </a:p>
        </p:txBody>
      </p:sp>
      <p:sp>
        <p:nvSpPr>
          <p:cNvPr id="38" name="TextBox 37" hidden="1"/>
          <p:cNvSpPr txBox="1"/>
          <p:nvPr/>
        </p:nvSpPr>
        <p:spPr>
          <a:xfrm>
            <a:off x="5829525" y="1001662"/>
            <a:ext cx="2070093" cy="363946"/>
          </a:xfrm>
          <a:prstGeom prst="rect">
            <a:avLst/>
          </a:prstGeom>
          <a:noFill/>
        </p:spPr>
        <p:txBody>
          <a:bodyPr wrap="square" rtlCol="0">
            <a:spAutoFit/>
          </a:bodyPr>
          <a:lstStyle/>
          <a:p>
            <a:pPr algn="ctr" defTabSz="913523">
              <a:defRPr/>
            </a:pPr>
            <a:r>
              <a:rPr lang="en-US" sz="1765" kern="0">
                <a:solidFill>
                  <a:srgbClr val="FFFFFF"/>
                </a:solidFill>
                <a:latin typeface="Segoe UI Light" charset="0"/>
                <a:ea typeface="Segoe UI Light" charset="0"/>
                <a:cs typeface="Segoe UI Light" charset="0"/>
              </a:rPr>
              <a:t>Windows ATP</a:t>
            </a:r>
          </a:p>
        </p:txBody>
      </p:sp>
      <p:cxnSp>
        <p:nvCxnSpPr>
          <p:cNvPr id="39" name="Straight Connector 38" hidden="1"/>
          <p:cNvCxnSpPr/>
          <p:nvPr/>
        </p:nvCxnSpPr>
        <p:spPr>
          <a:xfrm flipV="1">
            <a:off x="3078044" y="1168459"/>
            <a:ext cx="2877958" cy="17740"/>
          </a:xfrm>
          <a:prstGeom prst="line">
            <a:avLst/>
          </a:prstGeom>
          <a:ln cap="flat">
            <a:solidFill>
              <a:schemeClr val="bg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40" name="Straight Connector 39" hidden="1"/>
          <p:cNvCxnSpPr/>
          <p:nvPr/>
        </p:nvCxnSpPr>
        <p:spPr>
          <a:xfrm flipV="1">
            <a:off x="7839704" y="1168459"/>
            <a:ext cx="2877958" cy="17740"/>
          </a:xfrm>
          <a:prstGeom prst="line">
            <a:avLst/>
          </a:prstGeom>
          <a:ln>
            <a:solidFill>
              <a:schemeClr val="bg1"/>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41" name="TextBox 40" hidden="1"/>
          <p:cNvSpPr txBox="1"/>
          <p:nvPr/>
        </p:nvSpPr>
        <p:spPr>
          <a:xfrm>
            <a:off x="1090580" y="1348408"/>
            <a:ext cx="1957004" cy="280519"/>
          </a:xfrm>
          <a:prstGeom prst="rect">
            <a:avLst/>
          </a:prstGeom>
          <a:noFill/>
        </p:spPr>
        <p:txBody>
          <a:bodyPr wrap="square" rtlCol="0">
            <a:spAutoFit/>
          </a:bodyPr>
          <a:lstStyle/>
          <a:p>
            <a:pPr algn="ctr" defTabSz="913523">
              <a:defRPr/>
            </a:pPr>
            <a:r>
              <a:rPr lang="en-US" sz="1200" kern="0">
                <a:solidFill>
                  <a:srgbClr val="FFFFFF"/>
                </a:solidFill>
                <a:latin typeface="Segoe UI Light" charset="0"/>
                <a:ea typeface="Segoe UI Light" charset="0"/>
                <a:cs typeface="Segoe UI Light" charset="0"/>
              </a:rPr>
              <a:t>Email</a:t>
            </a:r>
          </a:p>
        </p:txBody>
      </p:sp>
      <p:sp>
        <p:nvSpPr>
          <p:cNvPr id="42" name="TextBox 41" hidden="1"/>
          <p:cNvSpPr txBox="1"/>
          <p:nvPr/>
        </p:nvSpPr>
        <p:spPr>
          <a:xfrm>
            <a:off x="10688352" y="1348408"/>
            <a:ext cx="1295331" cy="280519"/>
          </a:xfrm>
          <a:prstGeom prst="rect">
            <a:avLst/>
          </a:prstGeom>
          <a:noFill/>
        </p:spPr>
        <p:txBody>
          <a:bodyPr wrap="square" rtlCol="0">
            <a:spAutoFit/>
          </a:bodyPr>
          <a:lstStyle/>
          <a:p>
            <a:pPr algn="ctr" defTabSz="913523">
              <a:defRPr/>
            </a:pPr>
            <a:r>
              <a:rPr lang="en-US" sz="1200" kern="0">
                <a:solidFill>
                  <a:srgbClr val="FFFFFF"/>
                </a:solidFill>
                <a:latin typeface="Segoe UI Light" charset="0"/>
                <a:ea typeface="Segoe UI Light" charset="0"/>
                <a:cs typeface="Segoe UI Light" charset="0"/>
              </a:rPr>
              <a:t>User</a:t>
            </a:r>
          </a:p>
        </p:txBody>
      </p:sp>
      <p:sp>
        <p:nvSpPr>
          <p:cNvPr id="43" name="TextBox 42" hidden="1"/>
          <p:cNvSpPr txBox="1"/>
          <p:nvPr/>
        </p:nvSpPr>
        <p:spPr>
          <a:xfrm>
            <a:off x="5829525" y="1348408"/>
            <a:ext cx="2070093" cy="280519"/>
          </a:xfrm>
          <a:prstGeom prst="rect">
            <a:avLst/>
          </a:prstGeom>
          <a:noFill/>
        </p:spPr>
        <p:txBody>
          <a:bodyPr wrap="square" rtlCol="0">
            <a:spAutoFit/>
          </a:bodyPr>
          <a:lstStyle/>
          <a:p>
            <a:pPr algn="ctr" defTabSz="913523">
              <a:defRPr/>
            </a:pPr>
            <a:r>
              <a:rPr lang="en-US" sz="1200" kern="0">
                <a:solidFill>
                  <a:srgbClr val="FFFFFF"/>
                </a:solidFill>
                <a:latin typeface="Segoe UI Light" charset="0"/>
                <a:ea typeface="Segoe UI Light" charset="0"/>
                <a:cs typeface="Segoe UI Light" charset="0"/>
              </a:rPr>
              <a:t>End Point</a:t>
            </a:r>
          </a:p>
        </p:txBody>
      </p:sp>
      <p:cxnSp>
        <p:nvCxnSpPr>
          <p:cNvPr id="33" name="Straight Arrow Connector 32"/>
          <p:cNvCxnSpPr>
            <a:cxnSpLocks/>
          </p:cNvCxnSpPr>
          <p:nvPr/>
        </p:nvCxnSpPr>
        <p:spPr>
          <a:xfrm>
            <a:off x="1867552" y="4690250"/>
            <a:ext cx="574137" cy="0"/>
          </a:xfrm>
          <a:prstGeom prst="straightConnector1">
            <a:avLst/>
          </a:prstGeom>
          <a:ln>
            <a:solidFill>
              <a:schemeClr val="tx1"/>
            </a:solidFill>
            <a:prstDash val="sysDash"/>
            <a:tailEnd type="stealth"/>
          </a:ln>
        </p:spPr>
        <p:style>
          <a:lnRef idx="1">
            <a:schemeClr val="accent1"/>
          </a:lnRef>
          <a:fillRef idx="0">
            <a:schemeClr val="accent1"/>
          </a:fillRef>
          <a:effectRef idx="0">
            <a:schemeClr val="accent1"/>
          </a:effectRef>
          <a:fontRef idx="minor">
            <a:schemeClr val="tx1"/>
          </a:fontRef>
        </p:style>
      </p:cxnSp>
      <p:sp>
        <p:nvSpPr>
          <p:cNvPr id="120" name="TextBox 119">
            <a:extLst>
              <a:ext uri="{FF2B5EF4-FFF2-40B4-BE49-F238E27FC236}">
                <a16:creationId xmlns:a16="http://schemas.microsoft.com/office/drawing/2014/main" id="{8381EA29-5D30-4BD5-9420-E10F19EE1676}"/>
              </a:ext>
            </a:extLst>
          </p:cNvPr>
          <p:cNvSpPr txBox="1"/>
          <p:nvPr/>
        </p:nvSpPr>
        <p:spPr>
          <a:xfrm>
            <a:off x="1167928" y="4930907"/>
            <a:ext cx="904936" cy="450578"/>
          </a:xfrm>
          <a:prstGeom prst="rect">
            <a:avLst/>
          </a:prstGeom>
          <a:noFill/>
        </p:spPr>
        <p:txBody>
          <a:bodyPr wrap="square" lIns="0" rIns="0" rtlCol="0" anchor="ctr" anchorCtr="1">
            <a:spAutoFit/>
          </a:bodyPr>
          <a:lstStyle>
            <a:defPPr>
              <a:defRPr lang="en-US"/>
            </a:defPPr>
            <a:lvl1pPr algn="r" defTabSz="931881">
              <a:lnSpc>
                <a:spcPct val="90000"/>
              </a:lnSpc>
              <a:defRPr sz="1326" kern="0" spc="-51">
                <a:solidFill>
                  <a:srgbClr val="E6E6E6">
                    <a:lumMod val="10000"/>
                  </a:srgbClr>
                </a:solidFill>
                <a:ea typeface="Segoe UI" charset="0"/>
                <a:cs typeface="Segoe UI" charset="0"/>
              </a:defRPr>
            </a:lvl1pPr>
          </a:lstStyle>
          <a:p>
            <a:pPr algn="l"/>
            <a:r>
              <a:rPr lang="en-US" sz="1300"/>
              <a:t>Attachment opened</a:t>
            </a:r>
          </a:p>
        </p:txBody>
      </p:sp>
      <p:sp>
        <p:nvSpPr>
          <p:cNvPr id="7" name="Title 6">
            <a:extLst>
              <a:ext uri="{FF2B5EF4-FFF2-40B4-BE49-F238E27FC236}">
                <a16:creationId xmlns:a16="http://schemas.microsoft.com/office/drawing/2014/main" id="{743E6D9E-C5C9-47C8-B363-38EBF4982497}"/>
              </a:ext>
            </a:extLst>
          </p:cNvPr>
          <p:cNvSpPr>
            <a:spLocks noGrp="1"/>
          </p:cNvSpPr>
          <p:nvPr>
            <p:ph type="title"/>
          </p:nvPr>
        </p:nvSpPr>
        <p:spPr>
          <a:xfrm>
            <a:off x="426425" y="440919"/>
            <a:ext cx="11336039" cy="757914"/>
          </a:xfrm>
        </p:spPr>
        <p:txBody>
          <a:bodyPr/>
          <a:lstStyle/>
          <a:p>
            <a:r>
              <a:rPr lang="en-US" dirty="0"/>
              <a:t>Intelligence Integration + Automation</a:t>
            </a:r>
          </a:p>
        </p:txBody>
      </p:sp>
      <p:grpSp>
        <p:nvGrpSpPr>
          <p:cNvPr id="132" name="Group 131">
            <a:extLst>
              <a:ext uri="{FF2B5EF4-FFF2-40B4-BE49-F238E27FC236}">
                <a16:creationId xmlns:a16="http://schemas.microsoft.com/office/drawing/2014/main" id="{870F8F26-AA33-40AB-A037-E1B5894F5AB4}"/>
              </a:ext>
            </a:extLst>
          </p:cNvPr>
          <p:cNvGrpSpPr>
            <a:grpSpLocks noChangeAspect="1"/>
          </p:cNvGrpSpPr>
          <p:nvPr/>
        </p:nvGrpSpPr>
        <p:grpSpPr>
          <a:xfrm>
            <a:off x="2343760" y="4372481"/>
            <a:ext cx="1087754" cy="725835"/>
            <a:chOff x="2736411" y="5410580"/>
            <a:chExt cx="811393" cy="541424"/>
          </a:xfrm>
        </p:grpSpPr>
        <p:sp>
          <p:nvSpPr>
            <p:cNvPr id="133" name="Laptop_E770" title="Icon of a laptop">
              <a:extLst>
                <a:ext uri="{FF2B5EF4-FFF2-40B4-BE49-F238E27FC236}">
                  <a16:creationId xmlns:a16="http://schemas.microsoft.com/office/drawing/2014/main" id="{62FC9828-160E-4EDB-94B2-32138656BDF0}"/>
                </a:ext>
              </a:extLst>
            </p:cNvPr>
            <p:cNvSpPr>
              <a:spLocks noChangeAspect="1" noEditPoints="1"/>
            </p:cNvSpPr>
            <p:nvPr/>
          </p:nvSpPr>
          <p:spPr bwMode="auto">
            <a:xfrm>
              <a:off x="2736411" y="5410580"/>
              <a:ext cx="811393" cy="541424"/>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882">
                <a:gradFill>
                  <a:gsLst>
                    <a:gs pos="0">
                      <a:srgbClr val="505050"/>
                    </a:gs>
                    <a:gs pos="100000">
                      <a:srgbClr val="505050"/>
                    </a:gs>
                  </a:gsLst>
                </a:gradFill>
              </a:endParaRPr>
            </a:p>
          </p:txBody>
        </p:sp>
        <p:grpSp>
          <p:nvGrpSpPr>
            <p:cNvPr id="134" name="Group 133">
              <a:extLst>
                <a:ext uri="{FF2B5EF4-FFF2-40B4-BE49-F238E27FC236}">
                  <a16:creationId xmlns:a16="http://schemas.microsoft.com/office/drawing/2014/main" id="{B9E41A7F-1F53-4F67-8860-086491F09DB3}"/>
                </a:ext>
              </a:extLst>
            </p:cNvPr>
            <p:cNvGrpSpPr/>
            <p:nvPr/>
          </p:nvGrpSpPr>
          <p:grpSpPr>
            <a:xfrm>
              <a:off x="2861649" y="5442120"/>
              <a:ext cx="560399" cy="311418"/>
              <a:chOff x="2864824" y="5442120"/>
              <a:chExt cx="560399" cy="311418"/>
            </a:xfrm>
          </p:grpSpPr>
          <p:sp>
            <p:nvSpPr>
              <p:cNvPr id="138" name="Freeform 35">
                <a:extLst>
                  <a:ext uri="{FF2B5EF4-FFF2-40B4-BE49-F238E27FC236}">
                    <a16:creationId xmlns:a16="http://schemas.microsoft.com/office/drawing/2014/main" id="{115477A4-F3EF-4AD2-8C72-D7A59390E875}"/>
                  </a:ext>
                </a:extLst>
              </p:cNvPr>
              <p:cNvSpPr>
                <a:spLocks noEditPoints="1"/>
              </p:cNvSpPr>
              <p:nvPr/>
            </p:nvSpPr>
            <p:spPr bwMode="auto">
              <a:xfrm>
                <a:off x="2864824" y="5442120"/>
                <a:ext cx="32741" cy="48730"/>
              </a:xfrm>
              <a:custGeom>
                <a:avLst/>
                <a:gdLst>
                  <a:gd name="T0" fmla="*/ 84 w 170"/>
                  <a:gd name="T1" fmla="*/ 26 h 257"/>
                  <a:gd name="T2" fmla="*/ 73 w 170"/>
                  <a:gd name="T3" fmla="*/ 29 h 257"/>
                  <a:gd name="T4" fmla="*/ 62 w 170"/>
                  <a:gd name="T5" fmla="*/ 35 h 257"/>
                  <a:gd name="T6" fmla="*/ 53 w 170"/>
                  <a:gd name="T7" fmla="*/ 45 h 257"/>
                  <a:gd name="T8" fmla="*/ 45 w 170"/>
                  <a:gd name="T9" fmla="*/ 60 h 257"/>
                  <a:gd name="T10" fmla="*/ 39 w 170"/>
                  <a:gd name="T11" fmla="*/ 79 h 257"/>
                  <a:gd name="T12" fmla="*/ 36 w 170"/>
                  <a:gd name="T13" fmla="*/ 102 h 257"/>
                  <a:gd name="T14" fmla="*/ 35 w 170"/>
                  <a:gd name="T15" fmla="*/ 130 h 257"/>
                  <a:gd name="T16" fmla="*/ 36 w 170"/>
                  <a:gd name="T17" fmla="*/ 159 h 257"/>
                  <a:gd name="T18" fmla="*/ 41 w 170"/>
                  <a:gd name="T19" fmla="*/ 185 h 257"/>
                  <a:gd name="T20" fmla="*/ 49 w 170"/>
                  <a:gd name="T21" fmla="*/ 205 h 257"/>
                  <a:gd name="T22" fmla="*/ 58 w 170"/>
                  <a:gd name="T23" fmla="*/ 219 h 257"/>
                  <a:gd name="T24" fmla="*/ 71 w 170"/>
                  <a:gd name="T25" fmla="*/ 228 h 257"/>
                  <a:gd name="T26" fmla="*/ 84 w 170"/>
                  <a:gd name="T27" fmla="*/ 231 h 257"/>
                  <a:gd name="T28" fmla="*/ 98 w 170"/>
                  <a:gd name="T29" fmla="*/ 229 h 257"/>
                  <a:gd name="T30" fmla="*/ 110 w 170"/>
                  <a:gd name="T31" fmla="*/ 222 h 257"/>
                  <a:gd name="T32" fmla="*/ 119 w 170"/>
                  <a:gd name="T33" fmla="*/ 210 h 257"/>
                  <a:gd name="T34" fmla="*/ 127 w 170"/>
                  <a:gd name="T35" fmla="*/ 195 h 257"/>
                  <a:gd name="T36" fmla="*/ 132 w 170"/>
                  <a:gd name="T37" fmla="*/ 176 h 257"/>
                  <a:gd name="T38" fmla="*/ 134 w 170"/>
                  <a:gd name="T39" fmla="*/ 153 h 257"/>
                  <a:gd name="T40" fmla="*/ 135 w 170"/>
                  <a:gd name="T41" fmla="*/ 128 h 257"/>
                  <a:gd name="T42" fmla="*/ 135 w 170"/>
                  <a:gd name="T43" fmla="*/ 102 h 257"/>
                  <a:gd name="T44" fmla="*/ 132 w 170"/>
                  <a:gd name="T45" fmla="*/ 80 h 257"/>
                  <a:gd name="T46" fmla="*/ 127 w 170"/>
                  <a:gd name="T47" fmla="*/ 62 h 257"/>
                  <a:gd name="T48" fmla="*/ 119 w 170"/>
                  <a:gd name="T49" fmla="*/ 46 h 257"/>
                  <a:gd name="T50" fmla="*/ 111 w 170"/>
                  <a:gd name="T51" fmla="*/ 35 h 257"/>
                  <a:gd name="T52" fmla="*/ 99 w 170"/>
                  <a:gd name="T53" fmla="*/ 29 h 257"/>
                  <a:gd name="T54" fmla="*/ 84 w 170"/>
                  <a:gd name="T55" fmla="*/ 26 h 257"/>
                  <a:gd name="T56" fmla="*/ 88 w 170"/>
                  <a:gd name="T57" fmla="*/ 0 h 257"/>
                  <a:gd name="T58" fmla="*/ 109 w 170"/>
                  <a:gd name="T59" fmla="*/ 3 h 257"/>
                  <a:gd name="T60" fmla="*/ 127 w 170"/>
                  <a:gd name="T61" fmla="*/ 11 h 257"/>
                  <a:gd name="T62" fmla="*/ 141 w 170"/>
                  <a:gd name="T63" fmla="*/ 24 h 257"/>
                  <a:gd name="T64" fmla="*/ 154 w 170"/>
                  <a:gd name="T65" fmla="*/ 43 h 257"/>
                  <a:gd name="T66" fmla="*/ 162 w 170"/>
                  <a:gd name="T67" fmla="*/ 67 h 257"/>
                  <a:gd name="T68" fmla="*/ 168 w 170"/>
                  <a:gd name="T69" fmla="*/ 94 h 257"/>
                  <a:gd name="T70" fmla="*/ 170 w 170"/>
                  <a:gd name="T71" fmla="*/ 126 h 257"/>
                  <a:gd name="T72" fmla="*/ 168 w 170"/>
                  <a:gd name="T73" fmla="*/ 156 h 257"/>
                  <a:gd name="T74" fmla="*/ 164 w 170"/>
                  <a:gd name="T75" fmla="*/ 183 h 257"/>
                  <a:gd name="T76" fmla="*/ 156 w 170"/>
                  <a:gd name="T77" fmla="*/ 205 h 257"/>
                  <a:gd name="T78" fmla="*/ 147 w 170"/>
                  <a:gd name="T79" fmla="*/ 224 h 257"/>
                  <a:gd name="T80" fmla="*/ 134 w 170"/>
                  <a:gd name="T81" fmla="*/ 238 h 257"/>
                  <a:gd name="T82" fmla="*/ 119 w 170"/>
                  <a:gd name="T83" fmla="*/ 249 h 257"/>
                  <a:gd name="T84" fmla="*/ 102 w 170"/>
                  <a:gd name="T85" fmla="*/ 255 h 257"/>
                  <a:gd name="T86" fmla="*/ 83 w 170"/>
                  <a:gd name="T87" fmla="*/ 257 h 257"/>
                  <a:gd name="T88" fmla="*/ 65 w 170"/>
                  <a:gd name="T89" fmla="*/ 255 h 257"/>
                  <a:gd name="T90" fmla="*/ 50 w 170"/>
                  <a:gd name="T91" fmla="*/ 249 h 257"/>
                  <a:gd name="T92" fmla="*/ 36 w 170"/>
                  <a:gd name="T93" fmla="*/ 238 h 257"/>
                  <a:gd name="T94" fmla="*/ 23 w 170"/>
                  <a:gd name="T95" fmla="*/ 225 h 257"/>
                  <a:gd name="T96" fmla="*/ 14 w 170"/>
                  <a:gd name="T97" fmla="*/ 206 h 257"/>
                  <a:gd name="T98" fmla="*/ 6 w 170"/>
                  <a:gd name="T99" fmla="*/ 184 h 257"/>
                  <a:gd name="T100" fmla="*/ 2 w 170"/>
                  <a:gd name="T101" fmla="*/ 158 h 257"/>
                  <a:gd name="T102" fmla="*/ 0 w 170"/>
                  <a:gd name="T103" fmla="*/ 130 h 257"/>
                  <a:gd name="T104" fmla="*/ 2 w 170"/>
                  <a:gd name="T105" fmla="*/ 99 h 257"/>
                  <a:gd name="T106" fmla="*/ 6 w 170"/>
                  <a:gd name="T107" fmla="*/ 74 h 257"/>
                  <a:gd name="T108" fmla="*/ 15 w 170"/>
                  <a:gd name="T109" fmla="*/ 52 h 257"/>
                  <a:gd name="T110" fmla="*/ 24 w 170"/>
                  <a:gd name="T111" fmla="*/ 33 h 257"/>
                  <a:gd name="T112" fmla="*/ 38 w 170"/>
                  <a:gd name="T113" fmla="*/ 19 h 257"/>
                  <a:gd name="T114" fmla="*/ 53 w 170"/>
                  <a:gd name="T115" fmla="*/ 9 h 257"/>
                  <a:gd name="T116" fmla="*/ 69 w 170"/>
                  <a:gd name="T117" fmla="*/ 2 h 257"/>
                  <a:gd name="T118" fmla="*/ 88 w 170"/>
                  <a:gd name="T119" fmla="*/ 0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0" h="257">
                    <a:moveTo>
                      <a:pt x="84" y="26"/>
                    </a:moveTo>
                    <a:lnTo>
                      <a:pt x="73" y="29"/>
                    </a:lnTo>
                    <a:lnTo>
                      <a:pt x="62" y="35"/>
                    </a:lnTo>
                    <a:lnTo>
                      <a:pt x="53" y="45"/>
                    </a:lnTo>
                    <a:lnTo>
                      <a:pt x="45" y="60"/>
                    </a:lnTo>
                    <a:lnTo>
                      <a:pt x="39" y="79"/>
                    </a:lnTo>
                    <a:lnTo>
                      <a:pt x="36" y="102"/>
                    </a:lnTo>
                    <a:lnTo>
                      <a:pt x="35" y="130"/>
                    </a:lnTo>
                    <a:lnTo>
                      <a:pt x="36" y="159"/>
                    </a:lnTo>
                    <a:lnTo>
                      <a:pt x="41" y="185"/>
                    </a:lnTo>
                    <a:lnTo>
                      <a:pt x="49" y="205"/>
                    </a:lnTo>
                    <a:lnTo>
                      <a:pt x="58" y="219"/>
                    </a:lnTo>
                    <a:lnTo>
                      <a:pt x="71" y="228"/>
                    </a:lnTo>
                    <a:lnTo>
                      <a:pt x="84" y="231"/>
                    </a:lnTo>
                    <a:lnTo>
                      <a:pt x="98" y="229"/>
                    </a:lnTo>
                    <a:lnTo>
                      <a:pt x="110" y="222"/>
                    </a:lnTo>
                    <a:lnTo>
                      <a:pt x="119" y="210"/>
                    </a:lnTo>
                    <a:lnTo>
                      <a:pt x="127" y="195"/>
                    </a:lnTo>
                    <a:lnTo>
                      <a:pt x="132" y="176"/>
                    </a:lnTo>
                    <a:lnTo>
                      <a:pt x="134" y="153"/>
                    </a:lnTo>
                    <a:lnTo>
                      <a:pt x="135" y="128"/>
                    </a:lnTo>
                    <a:lnTo>
                      <a:pt x="135" y="102"/>
                    </a:lnTo>
                    <a:lnTo>
                      <a:pt x="132" y="80"/>
                    </a:lnTo>
                    <a:lnTo>
                      <a:pt x="127" y="62"/>
                    </a:lnTo>
                    <a:lnTo>
                      <a:pt x="119" y="46"/>
                    </a:lnTo>
                    <a:lnTo>
                      <a:pt x="111" y="35"/>
                    </a:lnTo>
                    <a:lnTo>
                      <a:pt x="99" y="29"/>
                    </a:lnTo>
                    <a:lnTo>
                      <a:pt x="84" y="26"/>
                    </a:lnTo>
                    <a:close/>
                    <a:moveTo>
                      <a:pt x="88" y="0"/>
                    </a:moveTo>
                    <a:lnTo>
                      <a:pt x="109" y="3"/>
                    </a:lnTo>
                    <a:lnTo>
                      <a:pt x="127" y="11"/>
                    </a:lnTo>
                    <a:lnTo>
                      <a:pt x="141" y="24"/>
                    </a:lnTo>
                    <a:lnTo>
                      <a:pt x="154" y="43"/>
                    </a:lnTo>
                    <a:lnTo>
                      <a:pt x="162" y="67"/>
                    </a:lnTo>
                    <a:lnTo>
                      <a:pt x="168" y="94"/>
                    </a:lnTo>
                    <a:lnTo>
                      <a:pt x="170" y="126"/>
                    </a:lnTo>
                    <a:lnTo>
                      <a:pt x="168" y="156"/>
                    </a:lnTo>
                    <a:lnTo>
                      <a:pt x="164" y="183"/>
                    </a:lnTo>
                    <a:lnTo>
                      <a:pt x="156" y="205"/>
                    </a:lnTo>
                    <a:lnTo>
                      <a:pt x="147" y="224"/>
                    </a:lnTo>
                    <a:lnTo>
                      <a:pt x="134" y="238"/>
                    </a:lnTo>
                    <a:lnTo>
                      <a:pt x="119" y="249"/>
                    </a:lnTo>
                    <a:lnTo>
                      <a:pt x="102" y="255"/>
                    </a:lnTo>
                    <a:lnTo>
                      <a:pt x="83" y="257"/>
                    </a:lnTo>
                    <a:lnTo>
                      <a:pt x="65" y="255"/>
                    </a:lnTo>
                    <a:lnTo>
                      <a:pt x="50" y="249"/>
                    </a:lnTo>
                    <a:lnTo>
                      <a:pt x="36" y="238"/>
                    </a:lnTo>
                    <a:lnTo>
                      <a:pt x="23" y="225"/>
                    </a:lnTo>
                    <a:lnTo>
                      <a:pt x="14" y="206"/>
                    </a:lnTo>
                    <a:lnTo>
                      <a:pt x="6" y="184"/>
                    </a:lnTo>
                    <a:lnTo>
                      <a:pt x="2" y="158"/>
                    </a:lnTo>
                    <a:lnTo>
                      <a:pt x="0" y="130"/>
                    </a:lnTo>
                    <a:lnTo>
                      <a:pt x="2" y="99"/>
                    </a:lnTo>
                    <a:lnTo>
                      <a:pt x="6" y="74"/>
                    </a:lnTo>
                    <a:lnTo>
                      <a:pt x="15" y="52"/>
                    </a:lnTo>
                    <a:lnTo>
                      <a:pt x="24" y="33"/>
                    </a:lnTo>
                    <a:lnTo>
                      <a:pt x="38" y="19"/>
                    </a:lnTo>
                    <a:lnTo>
                      <a:pt x="53" y="9"/>
                    </a:lnTo>
                    <a:lnTo>
                      <a:pt x="69" y="2"/>
                    </a:lnTo>
                    <a:lnTo>
                      <a:pt x="88" y="0"/>
                    </a:lnTo>
                    <a:close/>
                  </a:path>
                </a:pathLst>
              </a:custGeom>
              <a:solidFill>
                <a:schemeClr val="tx1"/>
              </a:solidFill>
              <a:ln w="0">
                <a:solidFill>
                  <a:schemeClr val="tx1">
                    <a:lumMod val="25000"/>
                    <a:lumOff val="75000"/>
                  </a:schemeClr>
                </a:solidFill>
                <a:prstDash val="solid"/>
                <a:round/>
                <a:headEnd/>
                <a:tailEnd/>
              </a:ln>
            </p:spPr>
            <p:txBody>
              <a:bodyPr vert="horz" wrap="square" lIns="89642" tIns="44821" rIns="89642" bIns="44821" numCol="1" anchor="t" anchorCtr="0" compatLnSpc="1">
                <a:prstTxWarp prst="textNoShape">
                  <a:avLst/>
                </a:prstTxWarp>
              </a:bodyPr>
              <a:lstStyle/>
              <a:p>
                <a:pPr algn="ctr"/>
                <a:endParaRPr lang="en-US" sz="1765">
                  <a:solidFill>
                    <a:prstClr val="black"/>
                  </a:solidFill>
                </a:endParaRPr>
              </a:p>
            </p:txBody>
          </p:sp>
          <p:sp>
            <p:nvSpPr>
              <p:cNvPr id="139" name="Freeform 36">
                <a:extLst>
                  <a:ext uri="{FF2B5EF4-FFF2-40B4-BE49-F238E27FC236}">
                    <a16:creationId xmlns:a16="http://schemas.microsoft.com/office/drawing/2014/main" id="{198B3FF0-ABBA-4DB4-AD4E-1A057107C183}"/>
                  </a:ext>
                </a:extLst>
              </p:cNvPr>
              <p:cNvSpPr>
                <a:spLocks/>
              </p:cNvSpPr>
              <p:nvPr/>
            </p:nvSpPr>
            <p:spPr bwMode="auto">
              <a:xfrm>
                <a:off x="2907463" y="5442881"/>
                <a:ext cx="15990" cy="47208"/>
              </a:xfrm>
              <a:custGeom>
                <a:avLst/>
                <a:gdLst>
                  <a:gd name="T0" fmla="*/ 54 w 83"/>
                  <a:gd name="T1" fmla="*/ 0 h 249"/>
                  <a:gd name="T2" fmla="*/ 83 w 83"/>
                  <a:gd name="T3" fmla="*/ 0 h 249"/>
                  <a:gd name="T4" fmla="*/ 83 w 83"/>
                  <a:gd name="T5" fmla="*/ 249 h 249"/>
                  <a:gd name="T6" fmla="*/ 50 w 83"/>
                  <a:gd name="T7" fmla="*/ 249 h 249"/>
                  <a:gd name="T8" fmla="*/ 50 w 83"/>
                  <a:gd name="T9" fmla="*/ 32 h 249"/>
                  <a:gd name="T10" fmla="*/ 50 w 83"/>
                  <a:gd name="T11" fmla="*/ 32 h 249"/>
                  <a:gd name="T12" fmla="*/ 6 w 83"/>
                  <a:gd name="T13" fmla="*/ 55 h 249"/>
                  <a:gd name="T14" fmla="*/ 0 w 83"/>
                  <a:gd name="T15" fmla="*/ 29 h 249"/>
                  <a:gd name="T16" fmla="*/ 54 w 83"/>
                  <a:gd name="T17" fmla="*/ 0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249">
                    <a:moveTo>
                      <a:pt x="54" y="0"/>
                    </a:moveTo>
                    <a:lnTo>
                      <a:pt x="83" y="0"/>
                    </a:lnTo>
                    <a:lnTo>
                      <a:pt x="83" y="249"/>
                    </a:lnTo>
                    <a:lnTo>
                      <a:pt x="50" y="249"/>
                    </a:lnTo>
                    <a:lnTo>
                      <a:pt x="50" y="32"/>
                    </a:lnTo>
                    <a:lnTo>
                      <a:pt x="50" y="32"/>
                    </a:lnTo>
                    <a:lnTo>
                      <a:pt x="6" y="55"/>
                    </a:lnTo>
                    <a:lnTo>
                      <a:pt x="0" y="29"/>
                    </a:lnTo>
                    <a:lnTo>
                      <a:pt x="54" y="0"/>
                    </a:lnTo>
                    <a:close/>
                  </a:path>
                </a:pathLst>
              </a:custGeom>
              <a:solidFill>
                <a:schemeClr val="tx1"/>
              </a:solidFill>
              <a:ln w="0">
                <a:solidFill>
                  <a:schemeClr val="tx1">
                    <a:lumMod val="25000"/>
                    <a:lumOff val="75000"/>
                  </a:schemeClr>
                </a:solidFill>
                <a:prstDash val="solid"/>
                <a:round/>
                <a:headEnd/>
                <a:tailEnd/>
              </a:ln>
            </p:spPr>
            <p:txBody>
              <a:bodyPr vert="horz" wrap="square" lIns="89642" tIns="44821" rIns="89642" bIns="44821" numCol="1" anchor="t" anchorCtr="0" compatLnSpc="1">
                <a:prstTxWarp prst="textNoShape">
                  <a:avLst/>
                </a:prstTxWarp>
              </a:bodyPr>
              <a:lstStyle/>
              <a:p>
                <a:pPr algn="ctr"/>
                <a:endParaRPr lang="en-US" sz="1765">
                  <a:solidFill>
                    <a:prstClr val="black"/>
                  </a:solidFill>
                </a:endParaRPr>
              </a:p>
            </p:txBody>
          </p:sp>
          <p:sp>
            <p:nvSpPr>
              <p:cNvPr id="140" name="Freeform 37">
                <a:extLst>
                  <a:ext uri="{FF2B5EF4-FFF2-40B4-BE49-F238E27FC236}">
                    <a16:creationId xmlns:a16="http://schemas.microsoft.com/office/drawing/2014/main" id="{17571609-877C-40B7-8E35-615F3FDC47D2}"/>
                  </a:ext>
                </a:extLst>
              </p:cNvPr>
              <p:cNvSpPr>
                <a:spLocks noEditPoints="1"/>
              </p:cNvSpPr>
              <p:nvPr/>
            </p:nvSpPr>
            <p:spPr bwMode="auto">
              <a:xfrm>
                <a:off x="2940204" y="5442120"/>
                <a:ext cx="31979" cy="48730"/>
              </a:xfrm>
              <a:custGeom>
                <a:avLst/>
                <a:gdLst>
                  <a:gd name="T0" fmla="*/ 85 w 169"/>
                  <a:gd name="T1" fmla="*/ 26 h 257"/>
                  <a:gd name="T2" fmla="*/ 73 w 169"/>
                  <a:gd name="T3" fmla="*/ 29 h 257"/>
                  <a:gd name="T4" fmla="*/ 63 w 169"/>
                  <a:gd name="T5" fmla="*/ 35 h 257"/>
                  <a:gd name="T6" fmla="*/ 53 w 169"/>
                  <a:gd name="T7" fmla="*/ 45 h 257"/>
                  <a:gd name="T8" fmla="*/ 45 w 169"/>
                  <a:gd name="T9" fmla="*/ 60 h 257"/>
                  <a:gd name="T10" fmla="*/ 40 w 169"/>
                  <a:gd name="T11" fmla="*/ 79 h 257"/>
                  <a:gd name="T12" fmla="*/ 35 w 169"/>
                  <a:gd name="T13" fmla="*/ 102 h 257"/>
                  <a:gd name="T14" fmla="*/ 34 w 169"/>
                  <a:gd name="T15" fmla="*/ 130 h 257"/>
                  <a:gd name="T16" fmla="*/ 36 w 169"/>
                  <a:gd name="T17" fmla="*/ 159 h 257"/>
                  <a:gd name="T18" fmla="*/ 41 w 169"/>
                  <a:gd name="T19" fmla="*/ 185 h 257"/>
                  <a:gd name="T20" fmla="*/ 48 w 169"/>
                  <a:gd name="T21" fmla="*/ 205 h 257"/>
                  <a:gd name="T22" fmla="*/ 59 w 169"/>
                  <a:gd name="T23" fmla="*/ 219 h 257"/>
                  <a:gd name="T24" fmla="*/ 71 w 169"/>
                  <a:gd name="T25" fmla="*/ 228 h 257"/>
                  <a:gd name="T26" fmla="*/ 85 w 169"/>
                  <a:gd name="T27" fmla="*/ 231 h 257"/>
                  <a:gd name="T28" fmla="*/ 99 w 169"/>
                  <a:gd name="T29" fmla="*/ 229 h 257"/>
                  <a:gd name="T30" fmla="*/ 110 w 169"/>
                  <a:gd name="T31" fmla="*/ 222 h 257"/>
                  <a:gd name="T32" fmla="*/ 120 w 169"/>
                  <a:gd name="T33" fmla="*/ 210 h 257"/>
                  <a:gd name="T34" fmla="*/ 126 w 169"/>
                  <a:gd name="T35" fmla="*/ 195 h 257"/>
                  <a:gd name="T36" fmla="*/ 131 w 169"/>
                  <a:gd name="T37" fmla="*/ 176 h 257"/>
                  <a:gd name="T38" fmla="*/ 134 w 169"/>
                  <a:gd name="T39" fmla="*/ 153 h 257"/>
                  <a:gd name="T40" fmla="*/ 136 w 169"/>
                  <a:gd name="T41" fmla="*/ 128 h 257"/>
                  <a:gd name="T42" fmla="*/ 134 w 169"/>
                  <a:gd name="T43" fmla="*/ 102 h 257"/>
                  <a:gd name="T44" fmla="*/ 131 w 169"/>
                  <a:gd name="T45" fmla="*/ 80 h 257"/>
                  <a:gd name="T46" fmla="*/ 127 w 169"/>
                  <a:gd name="T47" fmla="*/ 62 h 257"/>
                  <a:gd name="T48" fmla="*/ 120 w 169"/>
                  <a:gd name="T49" fmla="*/ 46 h 257"/>
                  <a:gd name="T50" fmla="*/ 110 w 169"/>
                  <a:gd name="T51" fmla="*/ 35 h 257"/>
                  <a:gd name="T52" fmla="*/ 99 w 169"/>
                  <a:gd name="T53" fmla="*/ 29 h 257"/>
                  <a:gd name="T54" fmla="*/ 85 w 169"/>
                  <a:gd name="T55" fmla="*/ 26 h 257"/>
                  <a:gd name="T56" fmla="*/ 87 w 169"/>
                  <a:gd name="T57" fmla="*/ 0 h 257"/>
                  <a:gd name="T58" fmla="*/ 108 w 169"/>
                  <a:gd name="T59" fmla="*/ 3 h 257"/>
                  <a:gd name="T60" fmla="*/ 126 w 169"/>
                  <a:gd name="T61" fmla="*/ 11 h 257"/>
                  <a:gd name="T62" fmla="*/ 142 w 169"/>
                  <a:gd name="T63" fmla="*/ 24 h 257"/>
                  <a:gd name="T64" fmla="*/ 153 w 169"/>
                  <a:gd name="T65" fmla="*/ 43 h 257"/>
                  <a:gd name="T66" fmla="*/ 163 w 169"/>
                  <a:gd name="T67" fmla="*/ 67 h 257"/>
                  <a:gd name="T68" fmla="*/ 168 w 169"/>
                  <a:gd name="T69" fmla="*/ 94 h 257"/>
                  <a:gd name="T70" fmla="*/ 169 w 169"/>
                  <a:gd name="T71" fmla="*/ 126 h 257"/>
                  <a:gd name="T72" fmla="*/ 168 w 169"/>
                  <a:gd name="T73" fmla="*/ 156 h 257"/>
                  <a:gd name="T74" fmla="*/ 164 w 169"/>
                  <a:gd name="T75" fmla="*/ 183 h 257"/>
                  <a:gd name="T76" fmla="*/ 157 w 169"/>
                  <a:gd name="T77" fmla="*/ 205 h 257"/>
                  <a:gd name="T78" fmla="*/ 147 w 169"/>
                  <a:gd name="T79" fmla="*/ 224 h 257"/>
                  <a:gd name="T80" fmla="*/ 134 w 169"/>
                  <a:gd name="T81" fmla="*/ 238 h 257"/>
                  <a:gd name="T82" fmla="*/ 120 w 169"/>
                  <a:gd name="T83" fmla="*/ 249 h 257"/>
                  <a:gd name="T84" fmla="*/ 103 w 169"/>
                  <a:gd name="T85" fmla="*/ 255 h 257"/>
                  <a:gd name="T86" fmla="*/ 83 w 169"/>
                  <a:gd name="T87" fmla="*/ 257 h 257"/>
                  <a:gd name="T88" fmla="*/ 66 w 169"/>
                  <a:gd name="T89" fmla="*/ 255 h 257"/>
                  <a:gd name="T90" fmla="*/ 50 w 169"/>
                  <a:gd name="T91" fmla="*/ 249 h 257"/>
                  <a:gd name="T92" fmla="*/ 36 w 169"/>
                  <a:gd name="T93" fmla="*/ 238 h 257"/>
                  <a:gd name="T94" fmla="*/ 24 w 169"/>
                  <a:gd name="T95" fmla="*/ 225 h 257"/>
                  <a:gd name="T96" fmla="*/ 14 w 169"/>
                  <a:gd name="T97" fmla="*/ 206 h 257"/>
                  <a:gd name="T98" fmla="*/ 7 w 169"/>
                  <a:gd name="T99" fmla="*/ 184 h 257"/>
                  <a:gd name="T100" fmla="*/ 3 w 169"/>
                  <a:gd name="T101" fmla="*/ 158 h 257"/>
                  <a:gd name="T102" fmla="*/ 0 w 169"/>
                  <a:gd name="T103" fmla="*/ 130 h 257"/>
                  <a:gd name="T104" fmla="*/ 3 w 169"/>
                  <a:gd name="T105" fmla="*/ 99 h 257"/>
                  <a:gd name="T106" fmla="*/ 7 w 169"/>
                  <a:gd name="T107" fmla="*/ 74 h 257"/>
                  <a:gd name="T108" fmla="*/ 14 w 169"/>
                  <a:gd name="T109" fmla="*/ 52 h 257"/>
                  <a:gd name="T110" fmla="*/ 25 w 169"/>
                  <a:gd name="T111" fmla="*/ 33 h 257"/>
                  <a:gd name="T112" fmla="*/ 37 w 169"/>
                  <a:gd name="T113" fmla="*/ 19 h 257"/>
                  <a:gd name="T114" fmla="*/ 52 w 169"/>
                  <a:gd name="T115" fmla="*/ 9 h 257"/>
                  <a:gd name="T116" fmla="*/ 69 w 169"/>
                  <a:gd name="T117" fmla="*/ 2 h 257"/>
                  <a:gd name="T118" fmla="*/ 87 w 169"/>
                  <a:gd name="T119" fmla="*/ 0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9" h="257">
                    <a:moveTo>
                      <a:pt x="85" y="26"/>
                    </a:moveTo>
                    <a:lnTo>
                      <a:pt x="73" y="29"/>
                    </a:lnTo>
                    <a:lnTo>
                      <a:pt x="63" y="35"/>
                    </a:lnTo>
                    <a:lnTo>
                      <a:pt x="53" y="45"/>
                    </a:lnTo>
                    <a:lnTo>
                      <a:pt x="45" y="60"/>
                    </a:lnTo>
                    <a:lnTo>
                      <a:pt x="40" y="79"/>
                    </a:lnTo>
                    <a:lnTo>
                      <a:pt x="35" y="102"/>
                    </a:lnTo>
                    <a:lnTo>
                      <a:pt x="34" y="130"/>
                    </a:lnTo>
                    <a:lnTo>
                      <a:pt x="36" y="159"/>
                    </a:lnTo>
                    <a:lnTo>
                      <a:pt x="41" y="185"/>
                    </a:lnTo>
                    <a:lnTo>
                      <a:pt x="48" y="205"/>
                    </a:lnTo>
                    <a:lnTo>
                      <a:pt x="59" y="219"/>
                    </a:lnTo>
                    <a:lnTo>
                      <a:pt x="71" y="228"/>
                    </a:lnTo>
                    <a:lnTo>
                      <a:pt x="85" y="231"/>
                    </a:lnTo>
                    <a:lnTo>
                      <a:pt x="99" y="229"/>
                    </a:lnTo>
                    <a:lnTo>
                      <a:pt x="110" y="222"/>
                    </a:lnTo>
                    <a:lnTo>
                      <a:pt x="120" y="210"/>
                    </a:lnTo>
                    <a:lnTo>
                      <a:pt x="126" y="195"/>
                    </a:lnTo>
                    <a:lnTo>
                      <a:pt x="131" y="176"/>
                    </a:lnTo>
                    <a:lnTo>
                      <a:pt x="134" y="153"/>
                    </a:lnTo>
                    <a:lnTo>
                      <a:pt x="136" y="128"/>
                    </a:lnTo>
                    <a:lnTo>
                      <a:pt x="134" y="102"/>
                    </a:lnTo>
                    <a:lnTo>
                      <a:pt x="131" y="80"/>
                    </a:lnTo>
                    <a:lnTo>
                      <a:pt x="127" y="62"/>
                    </a:lnTo>
                    <a:lnTo>
                      <a:pt x="120" y="46"/>
                    </a:lnTo>
                    <a:lnTo>
                      <a:pt x="110" y="35"/>
                    </a:lnTo>
                    <a:lnTo>
                      <a:pt x="99" y="29"/>
                    </a:lnTo>
                    <a:lnTo>
                      <a:pt x="85" y="26"/>
                    </a:lnTo>
                    <a:close/>
                    <a:moveTo>
                      <a:pt x="87" y="0"/>
                    </a:moveTo>
                    <a:lnTo>
                      <a:pt x="108" y="3"/>
                    </a:lnTo>
                    <a:lnTo>
                      <a:pt x="126" y="11"/>
                    </a:lnTo>
                    <a:lnTo>
                      <a:pt x="142" y="24"/>
                    </a:lnTo>
                    <a:lnTo>
                      <a:pt x="153" y="43"/>
                    </a:lnTo>
                    <a:lnTo>
                      <a:pt x="163" y="67"/>
                    </a:lnTo>
                    <a:lnTo>
                      <a:pt x="168" y="94"/>
                    </a:lnTo>
                    <a:lnTo>
                      <a:pt x="169" y="126"/>
                    </a:lnTo>
                    <a:lnTo>
                      <a:pt x="168" y="156"/>
                    </a:lnTo>
                    <a:lnTo>
                      <a:pt x="164" y="183"/>
                    </a:lnTo>
                    <a:lnTo>
                      <a:pt x="157" y="205"/>
                    </a:lnTo>
                    <a:lnTo>
                      <a:pt x="147" y="224"/>
                    </a:lnTo>
                    <a:lnTo>
                      <a:pt x="134" y="238"/>
                    </a:lnTo>
                    <a:lnTo>
                      <a:pt x="120" y="249"/>
                    </a:lnTo>
                    <a:lnTo>
                      <a:pt x="103" y="255"/>
                    </a:lnTo>
                    <a:lnTo>
                      <a:pt x="83" y="257"/>
                    </a:lnTo>
                    <a:lnTo>
                      <a:pt x="66" y="255"/>
                    </a:lnTo>
                    <a:lnTo>
                      <a:pt x="50" y="249"/>
                    </a:lnTo>
                    <a:lnTo>
                      <a:pt x="36" y="238"/>
                    </a:lnTo>
                    <a:lnTo>
                      <a:pt x="24" y="225"/>
                    </a:lnTo>
                    <a:lnTo>
                      <a:pt x="14" y="206"/>
                    </a:lnTo>
                    <a:lnTo>
                      <a:pt x="7" y="184"/>
                    </a:lnTo>
                    <a:lnTo>
                      <a:pt x="3" y="158"/>
                    </a:lnTo>
                    <a:lnTo>
                      <a:pt x="0" y="130"/>
                    </a:lnTo>
                    <a:lnTo>
                      <a:pt x="3" y="99"/>
                    </a:lnTo>
                    <a:lnTo>
                      <a:pt x="7" y="74"/>
                    </a:lnTo>
                    <a:lnTo>
                      <a:pt x="14" y="52"/>
                    </a:lnTo>
                    <a:lnTo>
                      <a:pt x="25" y="33"/>
                    </a:lnTo>
                    <a:lnTo>
                      <a:pt x="37" y="19"/>
                    </a:lnTo>
                    <a:lnTo>
                      <a:pt x="52" y="9"/>
                    </a:lnTo>
                    <a:lnTo>
                      <a:pt x="69" y="2"/>
                    </a:lnTo>
                    <a:lnTo>
                      <a:pt x="87" y="0"/>
                    </a:lnTo>
                    <a:close/>
                  </a:path>
                </a:pathLst>
              </a:custGeom>
              <a:solidFill>
                <a:schemeClr val="tx1"/>
              </a:solidFill>
              <a:ln w="0">
                <a:solidFill>
                  <a:schemeClr val="tx1">
                    <a:lumMod val="25000"/>
                    <a:lumOff val="75000"/>
                  </a:schemeClr>
                </a:solidFill>
                <a:prstDash val="solid"/>
                <a:round/>
                <a:headEnd/>
                <a:tailEnd/>
              </a:ln>
            </p:spPr>
            <p:txBody>
              <a:bodyPr vert="horz" wrap="square" lIns="89642" tIns="44821" rIns="89642" bIns="44821" numCol="1" anchor="t" anchorCtr="0" compatLnSpc="1">
                <a:prstTxWarp prst="textNoShape">
                  <a:avLst/>
                </a:prstTxWarp>
              </a:bodyPr>
              <a:lstStyle/>
              <a:p>
                <a:pPr algn="ctr"/>
                <a:endParaRPr lang="en-US" sz="1765">
                  <a:solidFill>
                    <a:prstClr val="black"/>
                  </a:solidFill>
                </a:endParaRPr>
              </a:p>
            </p:txBody>
          </p:sp>
          <p:sp>
            <p:nvSpPr>
              <p:cNvPr id="141" name="Freeform 38">
                <a:extLst>
                  <a:ext uri="{FF2B5EF4-FFF2-40B4-BE49-F238E27FC236}">
                    <a16:creationId xmlns:a16="http://schemas.microsoft.com/office/drawing/2014/main" id="{930552C5-72B3-4044-A8AF-FA956B59899E}"/>
                  </a:ext>
                </a:extLst>
              </p:cNvPr>
              <p:cNvSpPr>
                <a:spLocks/>
              </p:cNvSpPr>
              <p:nvPr/>
            </p:nvSpPr>
            <p:spPr bwMode="auto">
              <a:xfrm>
                <a:off x="2982082" y="5442881"/>
                <a:ext cx="15990" cy="47208"/>
              </a:xfrm>
              <a:custGeom>
                <a:avLst/>
                <a:gdLst>
                  <a:gd name="T0" fmla="*/ 55 w 83"/>
                  <a:gd name="T1" fmla="*/ 0 h 249"/>
                  <a:gd name="T2" fmla="*/ 83 w 83"/>
                  <a:gd name="T3" fmla="*/ 0 h 249"/>
                  <a:gd name="T4" fmla="*/ 83 w 83"/>
                  <a:gd name="T5" fmla="*/ 249 h 249"/>
                  <a:gd name="T6" fmla="*/ 51 w 83"/>
                  <a:gd name="T7" fmla="*/ 249 h 249"/>
                  <a:gd name="T8" fmla="*/ 51 w 83"/>
                  <a:gd name="T9" fmla="*/ 32 h 249"/>
                  <a:gd name="T10" fmla="*/ 50 w 83"/>
                  <a:gd name="T11" fmla="*/ 32 h 249"/>
                  <a:gd name="T12" fmla="*/ 6 w 83"/>
                  <a:gd name="T13" fmla="*/ 55 h 249"/>
                  <a:gd name="T14" fmla="*/ 0 w 83"/>
                  <a:gd name="T15" fmla="*/ 29 h 249"/>
                  <a:gd name="T16" fmla="*/ 55 w 83"/>
                  <a:gd name="T17" fmla="*/ 0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249">
                    <a:moveTo>
                      <a:pt x="55" y="0"/>
                    </a:moveTo>
                    <a:lnTo>
                      <a:pt x="83" y="0"/>
                    </a:lnTo>
                    <a:lnTo>
                      <a:pt x="83" y="249"/>
                    </a:lnTo>
                    <a:lnTo>
                      <a:pt x="51" y="249"/>
                    </a:lnTo>
                    <a:lnTo>
                      <a:pt x="51" y="32"/>
                    </a:lnTo>
                    <a:lnTo>
                      <a:pt x="50" y="32"/>
                    </a:lnTo>
                    <a:lnTo>
                      <a:pt x="6" y="55"/>
                    </a:lnTo>
                    <a:lnTo>
                      <a:pt x="0" y="29"/>
                    </a:lnTo>
                    <a:lnTo>
                      <a:pt x="55" y="0"/>
                    </a:lnTo>
                    <a:close/>
                  </a:path>
                </a:pathLst>
              </a:custGeom>
              <a:solidFill>
                <a:schemeClr val="tx1"/>
              </a:solidFill>
              <a:ln w="0">
                <a:solidFill>
                  <a:schemeClr val="tx1">
                    <a:lumMod val="25000"/>
                    <a:lumOff val="75000"/>
                  </a:schemeClr>
                </a:solidFill>
                <a:prstDash val="solid"/>
                <a:round/>
                <a:headEnd/>
                <a:tailEnd/>
              </a:ln>
            </p:spPr>
            <p:txBody>
              <a:bodyPr vert="horz" wrap="square" lIns="89642" tIns="44821" rIns="89642" bIns="44821" numCol="1" anchor="t" anchorCtr="0" compatLnSpc="1">
                <a:prstTxWarp prst="textNoShape">
                  <a:avLst/>
                </a:prstTxWarp>
              </a:bodyPr>
              <a:lstStyle/>
              <a:p>
                <a:pPr algn="ctr"/>
                <a:endParaRPr lang="en-US" sz="1765">
                  <a:solidFill>
                    <a:prstClr val="black"/>
                  </a:solidFill>
                </a:endParaRPr>
              </a:p>
            </p:txBody>
          </p:sp>
          <p:sp>
            <p:nvSpPr>
              <p:cNvPr id="142" name="Freeform 39">
                <a:extLst>
                  <a:ext uri="{FF2B5EF4-FFF2-40B4-BE49-F238E27FC236}">
                    <a16:creationId xmlns:a16="http://schemas.microsoft.com/office/drawing/2014/main" id="{0705A1AA-CD98-4D61-8D89-600899F56F1A}"/>
                  </a:ext>
                </a:extLst>
              </p:cNvPr>
              <p:cNvSpPr>
                <a:spLocks noEditPoints="1"/>
              </p:cNvSpPr>
              <p:nvPr/>
            </p:nvSpPr>
            <p:spPr bwMode="auto">
              <a:xfrm>
                <a:off x="3014822" y="5442120"/>
                <a:ext cx="31979" cy="48730"/>
              </a:xfrm>
              <a:custGeom>
                <a:avLst/>
                <a:gdLst>
                  <a:gd name="T0" fmla="*/ 84 w 169"/>
                  <a:gd name="T1" fmla="*/ 26 h 257"/>
                  <a:gd name="T2" fmla="*/ 73 w 169"/>
                  <a:gd name="T3" fmla="*/ 29 h 257"/>
                  <a:gd name="T4" fmla="*/ 61 w 169"/>
                  <a:gd name="T5" fmla="*/ 35 h 257"/>
                  <a:gd name="T6" fmla="*/ 53 w 169"/>
                  <a:gd name="T7" fmla="*/ 45 h 257"/>
                  <a:gd name="T8" fmla="*/ 44 w 169"/>
                  <a:gd name="T9" fmla="*/ 60 h 257"/>
                  <a:gd name="T10" fmla="*/ 39 w 169"/>
                  <a:gd name="T11" fmla="*/ 79 h 257"/>
                  <a:gd name="T12" fmla="*/ 35 w 169"/>
                  <a:gd name="T13" fmla="*/ 102 h 257"/>
                  <a:gd name="T14" fmla="*/ 34 w 169"/>
                  <a:gd name="T15" fmla="*/ 130 h 257"/>
                  <a:gd name="T16" fmla="*/ 36 w 169"/>
                  <a:gd name="T17" fmla="*/ 159 h 257"/>
                  <a:gd name="T18" fmla="*/ 40 w 169"/>
                  <a:gd name="T19" fmla="*/ 185 h 257"/>
                  <a:gd name="T20" fmla="*/ 47 w 169"/>
                  <a:gd name="T21" fmla="*/ 205 h 257"/>
                  <a:gd name="T22" fmla="*/ 58 w 169"/>
                  <a:gd name="T23" fmla="*/ 219 h 257"/>
                  <a:gd name="T24" fmla="*/ 70 w 169"/>
                  <a:gd name="T25" fmla="*/ 228 h 257"/>
                  <a:gd name="T26" fmla="*/ 84 w 169"/>
                  <a:gd name="T27" fmla="*/ 231 h 257"/>
                  <a:gd name="T28" fmla="*/ 98 w 169"/>
                  <a:gd name="T29" fmla="*/ 229 h 257"/>
                  <a:gd name="T30" fmla="*/ 110 w 169"/>
                  <a:gd name="T31" fmla="*/ 222 h 257"/>
                  <a:gd name="T32" fmla="*/ 118 w 169"/>
                  <a:gd name="T33" fmla="*/ 210 h 257"/>
                  <a:gd name="T34" fmla="*/ 125 w 169"/>
                  <a:gd name="T35" fmla="*/ 195 h 257"/>
                  <a:gd name="T36" fmla="*/ 131 w 169"/>
                  <a:gd name="T37" fmla="*/ 176 h 257"/>
                  <a:gd name="T38" fmla="*/ 134 w 169"/>
                  <a:gd name="T39" fmla="*/ 153 h 257"/>
                  <a:gd name="T40" fmla="*/ 135 w 169"/>
                  <a:gd name="T41" fmla="*/ 128 h 257"/>
                  <a:gd name="T42" fmla="*/ 134 w 169"/>
                  <a:gd name="T43" fmla="*/ 102 h 257"/>
                  <a:gd name="T44" fmla="*/ 131 w 169"/>
                  <a:gd name="T45" fmla="*/ 80 h 257"/>
                  <a:gd name="T46" fmla="*/ 127 w 169"/>
                  <a:gd name="T47" fmla="*/ 62 h 257"/>
                  <a:gd name="T48" fmla="*/ 119 w 169"/>
                  <a:gd name="T49" fmla="*/ 46 h 257"/>
                  <a:gd name="T50" fmla="*/ 110 w 169"/>
                  <a:gd name="T51" fmla="*/ 35 h 257"/>
                  <a:gd name="T52" fmla="*/ 98 w 169"/>
                  <a:gd name="T53" fmla="*/ 29 h 257"/>
                  <a:gd name="T54" fmla="*/ 84 w 169"/>
                  <a:gd name="T55" fmla="*/ 26 h 257"/>
                  <a:gd name="T56" fmla="*/ 86 w 169"/>
                  <a:gd name="T57" fmla="*/ 0 h 257"/>
                  <a:gd name="T58" fmla="*/ 108 w 169"/>
                  <a:gd name="T59" fmla="*/ 3 h 257"/>
                  <a:gd name="T60" fmla="*/ 125 w 169"/>
                  <a:gd name="T61" fmla="*/ 11 h 257"/>
                  <a:gd name="T62" fmla="*/ 141 w 169"/>
                  <a:gd name="T63" fmla="*/ 24 h 257"/>
                  <a:gd name="T64" fmla="*/ 153 w 169"/>
                  <a:gd name="T65" fmla="*/ 43 h 257"/>
                  <a:gd name="T66" fmla="*/ 161 w 169"/>
                  <a:gd name="T67" fmla="*/ 67 h 257"/>
                  <a:gd name="T68" fmla="*/ 167 w 169"/>
                  <a:gd name="T69" fmla="*/ 94 h 257"/>
                  <a:gd name="T70" fmla="*/ 169 w 169"/>
                  <a:gd name="T71" fmla="*/ 126 h 257"/>
                  <a:gd name="T72" fmla="*/ 168 w 169"/>
                  <a:gd name="T73" fmla="*/ 156 h 257"/>
                  <a:gd name="T74" fmla="*/ 163 w 169"/>
                  <a:gd name="T75" fmla="*/ 183 h 257"/>
                  <a:gd name="T76" fmla="*/ 156 w 169"/>
                  <a:gd name="T77" fmla="*/ 205 h 257"/>
                  <a:gd name="T78" fmla="*/ 147 w 169"/>
                  <a:gd name="T79" fmla="*/ 224 h 257"/>
                  <a:gd name="T80" fmla="*/ 134 w 169"/>
                  <a:gd name="T81" fmla="*/ 238 h 257"/>
                  <a:gd name="T82" fmla="*/ 119 w 169"/>
                  <a:gd name="T83" fmla="*/ 249 h 257"/>
                  <a:gd name="T84" fmla="*/ 102 w 169"/>
                  <a:gd name="T85" fmla="*/ 255 h 257"/>
                  <a:gd name="T86" fmla="*/ 82 w 169"/>
                  <a:gd name="T87" fmla="*/ 257 h 257"/>
                  <a:gd name="T88" fmla="*/ 65 w 169"/>
                  <a:gd name="T89" fmla="*/ 255 h 257"/>
                  <a:gd name="T90" fmla="*/ 50 w 169"/>
                  <a:gd name="T91" fmla="*/ 249 h 257"/>
                  <a:gd name="T92" fmla="*/ 35 w 169"/>
                  <a:gd name="T93" fmla="*/ 238 h 257"/>
                  <a:gd name="T94" fmla="*/ 23 w 169"/>
                  <a:gd name="T95" fmla="*/ 225 h 257"/>
                  <a:gd name="T96" fmla="*/ 14 w 169"/>
                  <a:gd name="T97" fmla="*/ 206 h 257"/>
                  <a:gd name="T98" fmla="*/ 6 w 169"/>
                  <a:gd name="T99" fmla="*/ 184 h 257"/>
                  <a:gd name="T100" fmla="*/ 1 w 169"/>
                  <a:gd name="T101" fmla="*/ 158 h 257"/>
                  <a:gd name="T102" fmla="*/ 0 w 169"/>
                  <a:gd name="T103" fmla="*/ 130 h 257"/>
                  <a:gd name="T104" fmla="*/ 1 w 169"/>
                  <a:gd name="T105" fmla="*/ 99 h 257"/>
                  <a:gd name="T106" fmla="*/ 6 w 169"/>
                  <a:gd name="T107" fmla="*/ 74 h 257"/>
                  <a:gd name="T108" fmla="*/ 14 w 169"/>
                  <a:gd name="T109" fmla="*/ 52 h 257"/>
                  <a:gd name="T110" fmla="*/ 24 w 169"/>
                  <a:gd name="T111" fmla="*/ 33 h 257"/>
                  <a:gd name="T112" fmla="*/ 37 w 169"/>
                  <a:gd name="T113" fmla="*/ 19 h 257"/>
                  <a:gd name="T114" fmla="*/ 52 w 169"/>
                  <a:gd name="T115" fmla="*/ 9 h 257"/>
                  <a:gd name="T116" fmla="*/ 69 w 169"/>
                  <a:gd name="T117" fmla="*/ 2 h 257"/>
                  <a:gd name="T118" fmla="*/ 86 w 169"/>
                  <a:gd name="T119" fmla="*/ 0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9" h="257">
                    <a:moveTo>
                      <a:pt x="84" y="26"/>
                    </a:moveTo>
                    <a:lnTo>
                      <a:pt x="73" y="29"/>
                    </a:lnTo>
                    <a:lnTo>
                      <a:pt x="61" y="35"/>
                    </a:lnTo>
                    <a:lnTo>
                      <a:pt x="53" y="45"/>
                    </a:lnTo>
                    <a:lnTo>
                      <a:pt x="44" y="60"/>
                    </a:lnTo>
                    <a:lnTo>
                      <a:pt x="39" y="79"/>
                    </a:lnTo>
                    <a:lnTo>
                      <a:pt x="35" y="102"/>
                    </a:lnTo>
                    <a:lnTo>
                      <a:pt x="34" y="130"/>
                    </a:lnTo>
                    <a:lnTo>
                      <a:pt x="36" y="159"/>
                    </a:lnTo>
                    <a:lnTo>
                      <a:pt x="40" y="185"/>
                    </a:lnTo>
                    <a:lnTo>
                      <a:pt x="47" y="205"/>
                    </a:lnTo>
                    <a:lnTo>
                      <a:pt x="58" y="219"/>
                    </a:lnTo>
                    <a:lnTo>
                      <a:pt x="70" y="228"/>
                    </a:lnTo>
                    <a:lnTo>
                      <a:pt x="84" y="231"/>
                    </a:lnTo>
                    <a:lnTo>
                      <a:pt x="98" y="229"/>
                    </a:lnTo>
                    <a:lnTo>
                      <a:pt x="110" y="222"/>
                    </a:lnTo>
                    <a:lnTo>
                      <a:pt x="118" y="210"/>
                    </a:lnTo>
                    <a:lnTo>
                      <a:pt x="125" y="195"/>
                    </a:lnTo>
                    <a:lnTo>
                      <a:pt x="131" y="176"/>
                    </a:lnTo>
                    <a:lnTo>
                      <a:pt x="134" y="153"/>
                    </a:lnTo>
                    <a:lnTo>
                      <a:pt x="135" y="128"/>
                    </a:lnTo>
                    <a:lnTo>
                      <a:pt x="134" y="102"/>
                    </a:lnTo>
                    <a:lnTo>
                      <a:pt x="131" y="80"/>
                    </a:lnTo>
                    <a:lnTo>
                      <a:pt x="127" y="62"/>
                    </a:lnTo>
                    <a:lnTo>
                      <a:pt x="119" y="46"/>
                    </a:lnTo>
                    <a:lnTo>
                      <a:pt x="110" y="35"/>
                    </a:lnTo>
                    <a:lnTo>
                      <a:pt x="98" y="29"/>
                    </a:lnTo>
                    <a:lnTo>
                      <a:pt x="84" y="26"/>
                    </a:lnTo>
                    <a:close/>
                    <a:moveTo>
                      <a:pt x="86" y="0"/>
                    </a:moveTo>
                    <a:lnTo>
                      <a:pt x="108" y="3"/>
                    </a:lnTo>
                    <a:lnTo>
                      <a:pt x="125" y="11"/>
                    </a:lnTo>
                    <a:lnTo>
                      <a:pt x="141" y="24"/>
                    </a:lnTo>
                    <a:lnTo>
                      <a:pt x="153" y="43"/>
                    </a:lnTo>
                    <a:lnTo>
                      <a:pt x="161" y="67"/>
                    </a:lnTo>
                    <a:lnTo>
                      <a:pt x="167" y="94"/>
                    </a:lnTo>
                    <a:lnTo>
                      <a:pt x="169" y="126"/>
                    </a:lnTo>
                    <a:lnTo>
                      <a:pt x="168" y="156"/>
                    </a:lnTo>
                    <a:lnTo>
                      <a:pt x="163" y="183"/>
                    </a:lnTo>
                    <a:lnTo>
                      <a:pt x="156" y="205"/>
                    </a:lnTo>
                    <a:lnTo>
                      <a:pt x="147" y="224"/>
                    </a:lnTo>
                    <a:lnTo>
                      <a:pt x="134" y="238"/>
                    </a:lnTo>
                    <a:lnTo>
                      <a:pt x="119" y="249"/>
                    </a:lnTo>
                    <a:lnTo>
                      <a:pt x="102" y="255"/>
                    </a:lnTo>
                    <a:lnTo>
                      <a:pt x="82" y="257"/>
                    </a:lnTo>
                    <a:lnTo>
                      <a:pt x="65" y="255"/>
                    </a:lnTo>
                    <a:lnTo>
                      <a:pt x="50" y="249"/>
                    </a:lnTo>
                    <a:lnTo>
                      <a:pt x="35" y="238"/>
                    </a:lnTo>
                    <a:lnTo>
                      <a:pt x="23" y="225"/>
                    </a:lnTo>
                    <a:lnTo>
                      <a:pt x="14" y="206"/>
                    </a:lnTo>
                    <a:lnTo>
                      <a:pt x="6" y="184"/>
                    </a:lnTo>
                    <a:lnTo>
                      <a:pt x="1" y="158"/>
                    </a:lnTo>
                    <a:lnTo>
                      <a:pt x="0" y="130"/>
                    </a:lnTo>
                    <a:lnTo>
                      <a:pt x="1" y="99"/>
                    </a:lnTo>
                    <a:lnTo>
                      <a:pt x="6" y="74"/>
                    </a:lnTo>
                    <a:lnTo>
                      <a:pt x="14" y="52"/>
                    </a:lnTo>
                    <a:lnTo>
                      <a:pt x="24" y="33"/>
                    </a:lnTo>
                    <a:lnTo>
                      <a:pt x="37" y="19"/>
                    </a:lnTo>
                    <a:lnTo>
                      <a:pt x="52" y="9"/>
                    </a:lnTo>
                    <a:lnTo>
                      <a:pt x="69" y="2"/>
                    </a:lnTo>
                    <a:lnTo>
                      <a:pt x="86" y="0"/>
                    </a:lnTo>
                    <a:close/>
                  </a:path>
                </a:pathLst>
              </a:custGeom>
              <a:solidFill>
                <a:schemeClr val="tx1"/>
              </a:solidFill>
              <a:ln w="0">
                <a:solidFill>
                  <a:schemeClr val="tx1">
                    <a:lumMod val="25000"/>
                    <a:lumOff val="75000"/>
                  </a:schemeClr>
                </a:solidFill>
                <a:prstDash val="solid"/>
                <a:round/>
                <a:headEnd/>
                <a:tailEnd/>
              </a:ln>
            </p:spPr>
            <p:txBody>
              <a:bodyPr vert="horz" wrap="square" lIns="89642" tIns="44821" rIns="89642" bIns="44821" numCol="1" anchor="t" anchorCtr="0" compatLnSpc="1">
                <a:prstTxWarp prst="textNoShape">
                  <a:avLst/>
                </a:prstTxWarp>
              </a:bodyPr>
              <a:lstStyle/>
              <a:p>
                <a:pPr algn="ctr"/>
                <a:endParaRPr lang="en-US" sz="1765">
                  <a:solidFill>
                    <a:prstClr val="black"/>
                  </a:solidFill>
                </a:endParaRPr>
              </a:p>
            </p:txBody>
          </p:sp>
          <p:sp>
            <p:nvSpPr>
              <p:cNvPr id="143" name="Freeform 40">
                <a:extLst>
                  <a:ext uri="{FF2B5EF4-FFF2-40B4-BE49-F238E27FC236}">
                    <a16:creationId xmlns:a16="http://schemas.microsoft.com/office/drawing/2014/main" id="{B29321ED-8C98-4831-B117-8549A7C23DE0}"/>
                  </a:ext>
                </a:extLst>
              </p:cNvPr>
              <p:cNvSpPr>
                <a:spLocks/>
              </p:cNvSpPr>
              <p:nvPr/>
            </p:nvSpPr>
            <p:spPr bwMode="auto">
              <a:xfrm>
                <a:off x="3057461" y="5442881"/>
                <a:ext cx="15228" cy="47208"/>
              </a:xfrm>
              <a:custGeom>
                <a:avLst/>
                <a:gdLst>
                  <a:gd name="T0" fmla="*/ 53 w 83"/>
                  <a:gd name="T1" fmla="*/ 0 h 249"/>
                  <a:gd name="T2" fmla="*/ 83 w 83"/>
                  <a:gd name="T3" fmla="*/ 0 h 249"/>
                  <a:gd name="T4" fmla="*/ 83 w 83"/>
                  <a:gd name="T5" fmla="*/ 249 h 249"/>
                  <a:gd name="T6" fmla="*/ 50 w 83"/>
                  <a:gd name="T7" fmla="*/ 249 h 249"/>
                  <a:gd name="T8" fmla="*/ 50 w 83"/>
                  <a:gd name="T9" fmla="*/ 32 h 249"/>
                  <a:gd name="T10" fmla="*/ 49 w 83"/>
                  <a:gd name="T11" fmla="*/ 32 h 249"/>
                  <a:gd name="T12" fmla="*/ 6 w 83"/>
                  <a:gd name="T13" fmla="*/ 55 h 249"/>
                  <a:gd name="T14" fmla="*/ 0 w 83"/>
                  <a:gd name="T15" fmla="*/ 29 h 249"/>
                  <a:gd name="T16" fmla="*/ 53 w 83"/>
                  <a:gd name="T17" fmla="*/ 0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249">
                    <a:moveTo>
                      <a:pt x="53" y="0"/>
                    </a:moveTo>
                    <a:lnTo>
                      <a:pt x="83" y="0"/>
                    </a:lnTo>
                    <a:lnTo>
                      <a:pt x="83" y="249"/>
                    </a:lnTo>
                    <a:lnTo>
                      <a:pt x="50" y="249"/>
                    </a:lnTo>
                    <a:lnTo>
                      <a:pt x="50" y="32"/>
                    </a:lnTo>
                    <a:lnTo>
                      <a:pt x="49" y="32"/>
                    </a:lnTo>
                    <a:lnTo>
                      <a:pt x="6" y="55"/>
                    </a:lnTo>
                    <a:lnTo>
                      <a:pt x="0" y="29"/>
                    </a:lnTo>
                    <a:lnTo>
                      <a:pt x="53" y="0"/>
                    </a:lnTo>
                    <a:close/>
                  </a:path>
                </a:pathLst>
              </a:custGeom>
              <a:solidFill>
                <a:schemeClr val="tx1"/>
              </a:solidFill>
              <a:ln w="0">
                <a:solidFill>
                  <a:schemeClr val="tx1">
                    <a:lumMod val="25000"/>
                    <a:lumOff val="75000"/>
                  </a:schemeClr>
                </a:solidFill>
                <a:prstDash val="solid"/>
                <a:round/>
                <a:headEnd/>
                <a:tailEnd/>
              </a:ln>
            </p:spPr>
            <p:txBody>
              <a:bodyPr vert="horz" wrap="square" lIns="89642" tIns="44821" rIns="89642" bIns="44821" numCol="1" anchor="t" anchorCtr="0" compatLnSpc="1">
                <a:prstTxWarp prst="textNoShape">
                  <a:avLst/>
                </a:prstTxWarp>
              </a:bodyPr>
              <a:lstStyle/>
              <a:p>
                <a:pPr algn="ctr"/>
                <a:endParaRPr lang="en-US" sz="1765">
                  <a:solidFill>
                    <a:prstClr val="black"/>
                  </a:solidFill>
                </a:endParaRPr>
              </a:p>
            </p:txBody>
          </p:sp>
          <p:sp>
            <p:nvSpPr>
              <p:cNvPr id="144" name="Freeform 41">
                <a:extLst>
                  <a:ext uri="{FF2B5EF4-FFF2-40B4-BE49-F238E27FC236}">
                    <a16:creationId xmlns:a16="http://schemas.microsoft.com/office/drawing/2014/main" id="{ABF6805D-10BB-4C31-95FE-DC34C5AD153F}"/>
                  </a:ext>
                </a:extLst>
              </p:cNvPr>
              <p:cNvSpPr>
                <a:spLocks noEditPoints="1"/>
              </p:cNvSpPr>
              <p:nvPr/>
            </p:nvSpPr>
            <p:spPr bwMode="auto">
              <a:xfrm>
                <a:off x="3089440" y="5442120"/>
                <a:ext cx="32741" cy="48730"/>
              </a:xfrm>
              <a:custGeom>
                <a:avLst/>
                <a:gdLst>
                  <a:gd name="T0" fmla="*/ 86 w 170"/>
                  <a:gd name="T1" fmla="*/ 26 h 257"/>
                  <a:gd name="T2" fmla="*/ 73 w 170"/>
                  <a:gd name="T3" fmla="*/ 29 h 257"/>
                  <a:gd name="T4" fmla="*/ 63 w 170"/>
                  <a:gd name="T5" fmla="*/ 35 h 257"/>
                  <a:gd name="T6" fmla="*/ 53 w 170"/>
                  <a:gd name="T7" fmla="*/ 45 h 257"/>
                  <a:gd name="T8" fmla="*/ 46 w 170"/>
                  <a:gd name="T9" fmla="*/ 60 h 257"/>
                  <a:gd name="T10" fmla="*/ 39 w 170"/>
                  <a:gd name="T11" fmla="*/ 79 h 257"/>
                  <a:gd name="T12" fmla="*/ 36 w 170"/>
                  <a:gd name="T13" fmla="*/ 102 h 257"/>
                  <a:gd name="T14" fmla="*/ 35 w 170"/>
                  <a:gd name="T15" fmla="*/ 130 h 257"/>
                  <a:gd name="T16" fmla="*/ 36 w 170"/>
                  <a:gd name="T17" fmla="*/ 159 h 257"/>
                  <a:gd name="T18" fmla="*/ 42 w 170"/>
                  <a:gd name="T19" fmla="*/ 185 h 257"/>
                  <a:gd name="T20" fmla="*/ 49 w 170"/>
                  <a:gd name="T21" fmla="*/ 205 h 257"/>
                  <a:gd name="T22" fmla="*/ 58 w 170"/>
                  <a:gd name="T23" fmla="*/ 219 h 257"/>
                  <a:gd name="T24" fmla="*/ 71 w 170"/>
                  <a:gd name="T25" fmla="*/ 228 h 257"/>
                  <a:gd name="T26" fmla="*/ 86 w 170"/>
                  <a:gd name="T27" fmla="*/ 231 h 257"/>
                  <a:gd name="T28" fmla="*/ 100 w 170"/>
                  <a:gd name="T29" fmla="*/ 229 h 257"/>
                  <a:gd name="T30" fmla="*/ 110 w 170"/>
                  <a:gd name="T31" fmla="*/ 222 h 257"/>
                  <a:gd name="T32" fmla="*/ 120 w 170"/>
                  <a:gd name="T33" fmla="*/ 210 h 257"/>
                  <a:gd name="T34" fmla="*/ 127 w 170"/>
                  <a:gd name="T35" fmla="*/ 195 h 257"/>
                  <a:gd name="T36" fmla="*/ 132 w 170"/>
                  <a:gd name="T37" fmla="*/ 176 h 257"/>
                  <a:gd name="T38" fmla="*/ 135 w 170"/>
                  <a:gd name="T39" fmla="*/ 153 h 257"/>
                  <a:gd name="T40" fmla="*/ 136 w 170"/>
                  <a:gd name="T41" fmla="*/ 128 h 257"/>
                  <a:gd name="T42" fmla="*/ 135 w 170"/>
                  <a:gd name="T43" fmla="*/ 102 h 257"/>
                  <a:gd name="T44" fmla="*/ 132 w 170"/>
                  <a:gd name="T45" fmla="*/ 80 h 257"/>
                  <a:gd name="T46" fmla="*/ 127 w 170"/>
                  <a:gd name="T47" fmla="*/ 62 h 257"/>
                  <a:gd name="T48" fmla="*/ 121 w 170"/>
                  <a:gd name="T49" fmla="*/ 46 h 257"/>
                  <a:gd name="T50" fmla="*/ 111 w 170"/>
                  <a:gd name="T51" fmla="*/ 35 h 257"/>
                  <a:gd name="T52" fmla="*/ 100 w 170"/>
                  <a:gd name="T53" fmla="*/ 29 h 257"/>
                  <a:gd name="T54" fmla="*/ 86 w 170"/>
                  <a:gd name="T55" fmla="*/ 26 h 257"/>
                  <a:gd name="T56" fmla="*/ 88 w 170"/>
                  <a:gd name="T57" fmla="*/ 0 h 257"/>
                  <a:gd name="T58" fmla="*/ 109 w 170"/>
                  <a:gd name="T59" fmla="*/ 3 h 257"/>
                  <a:gd name="T60" fmla="*/ 127 w 170"/>
                  <a:gd name="T61" fmla="*/ 11 h 257"/>
                  <a:gd name="T62" fmla="*/ 142 w 170"/>
                  <a:gd name="T63" fmla="*/ 24 h 257"/>
                  <a:gd name="T64" fmla="*/ 154 w 170"/>
                  <a:gd name="T65" fmla="*/ 43 h 257"/>
                  <a:gd name="T66" fmla="*/ 163 w 170"/>
                  <a:gd name="T67" fmla="*/ 67 h 257"/>
                  <a:gd name="T68" fmla="*/ 168 w 170"/>
                  <a:gd name="T69" fmla="*/ 94 h 257"/>
                  <a:gd name="T70" fmla="*/ 170 w 170"/>
                  <a:gd name="T71" fmla="*/ 126 h 257"/>
                  <a:gd name="T72" fmla="*/ 169 w 170"/>
                  <a:gd name="T73" fmla="*/ 156 h 257"/>
                  <a:gd name="T74" fmla="*/ 164 w 170"/>
                  <a:gd name="T75" fmla="*/ 183 h 257"/>
                  <a:gd name="T76" fmla="*/ 158 w 170"/>
                  <a:gd name="T77" fmla="*/ 205 h 257"/>
                  <a:gd name="T78" fmla="*/ 147 w 170"/>
                  <a:gd name="T79" fmla="*/ 224 h 257"/>
                  <a:gd name="T80" fmla="*/ 135 w 170"/>
                  <a:gd name="T81" fmla="*/ 238 h 257"/>
                  <a:gd name="T82" fmla="*/ 121 w 170"/>
                  <a:gd name="T83" fmla="*/ 249 h 257"/>
                  <a:gd name="T84" fmla="*/ 103 w 170"/>
                  <a:gd name="T85" fmla="*/ 255 h 257"/>
                  <a:gd name="T86" fmla="*/ 84 w 170"/>
                  <a:gd name="T87" fmla="*/ 257 h 257"/>
                  <a:gd name="T88" fmla="*/ 66 w 170"/>
                  <a:gd name="T89" fmla="*/ 255 h 257"/>
                  <a:gd name="T90" fmla="*/ 50 w 170"/>
                  <a:gd name="T91" fmla="*/ 249 h 257"/>
                  <a:gd name="T92" fmla="*/ 36 w 170"/>
                  <a:gd name="T93" fmla="*/ 238 h 257"/>
                  <a:gd name="T94" fmla="*/ 25 w 170"/>
                  <a:gd name="T95" fmla="*/ 225 h 257"/>
                  <a:gd name="T96" fmla="*/ 14 w 170"/>
                  <a:gd name="T97" fmla="*/ 206 h 257"/>
                  <a:gd name="T98" fmla="*/ 8 w 170"/>
                  <a:gd name="T99" fmla="*/ 184 h 257"/>
                  <a:gd name="T100" fmla="*/ 2 w 170"/>
                  <a:gd name="T101" fmla="*/ 158 h 257"/>
                  <a:gd name="T102" fmla="*/ 0 w 170"/>
                  <a:gd name="T103" fmla="*/ 130 h 257"/>
                  <a:gd name="T104" fmla="*/ 2 w 170"/>
                  <a:gd name="T105" fmla="*/ 99 h 257"/>
                  <a:gd name="T106" fmla="*/ 8 w 170"/>
                  <a:gd name="T107" fmla="*/ 74 h 257"/>
                  <a:gd name="T108" fmla="*/ 15 w 170"/>
                  <a:gd name="T109" fmla="*/ 52 h 257"/>
                  <a:gd name="T110" fmla="*/ 26 w 170"/>
                  <a:gd name="T111" fmla="*/ 33 h 257"/>
                  <a:gd name="T112" fmla="*/ 38 w 170"/>
                  <a:gd name="T113" fmla="*/ 19 h 257"/>
                  <a:gd name="T114" fmla="*/ 53 w 170"/>
                  <a:gd name="T115" fmla="*/ 9 h 257"/>
                  <a:gd name="T116" fmla="*/ 70 w 170"/>
                  <a:gd name="T117" fmla="*/ 2 h 257"/>
                  <a:gd name="T118" fmla="*/ 88 w 170"/>
                  <a:gd name="T119" fmla="*/ 0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0" h="257">
                    <a:moveTo>
                      <a:pt x="86" y="26"/>
                    </a:moveTo>
                    <a:lnTo>
                      <a:pt x="73" y="29"/>
                    </a:lnTo>
                    <a:lnTo>
                      <a:pt x="63" y="35"/>
                    </a:lnTo>
                    <a:lnTo>
                      <a:pt x="53" y="45"/>
                    </a:lnTo>
                    <a:lnTo>
                      <a:pt x="46" y="60"/>
                    </a:lnTo>
                    <a:lnTo>
                      <a:pt x="39" y="79"/>
                    </a:lnTo>
                    <a:lnTo>
                      <a:pt x="36" y="102"/>
                    </a:lnTo>
                    <a:lnTo>
                      <a:pt x="35" y="130"/>
                    </a:lnTo>
                    <a:lnTo>
                      <a:pt x="36" y="159"/>
                    </a:lnTo>
                    <a:lnTo>
                      <a:pt x="42" y="185"/>
                    </a:lnTo>
                    <a:lnTo>
                      <a:pt x="49" y="205"/>
                    </a:lnTo>
                    <a:lnTo>
                      <a:pt x="58" y="219"/>
                    </a:lnTo>
                    <a:lnTo>
                      <a:pt x="71" y="228"/>
                    </a:lnTo>
                    <a:lnTo>
                      <a:pt x="86" y="231"/>
                    </a:lnTo>
                    <a:lnTo>
                      <a:pt x="100" y="229"/>
                    </a:lnTo>
                    <a:lnTo>
                      <a:pt x="110" y="222"/>
                    </a:lnTo>
                    <a:lnTo>
                      <a:pt x="120" y="210"/>
                    </a:lnTo>
                    <a:lnTo>
                      <a:pt x="127" y="195"/>
                    </a:lnTo>
                    <a:lnTo>
                      <a:pt x="132" y="176"/>
                    </a:lnTo>
                    <a:lnTo>
                      <a:pt x="135" y="153"/>
                    </a:lnTo>
                    <a:lnTo>
                      <a:pt x="136" y="128"/>
                    </a:lnTo>
                    <a:lnTo>
                      <a:pt x="135" y="102"/>
                    </a:lnTo>
                    <a:lnTo>
                      <a:pt x="132" y="80"/>
                    </a:lnTo>
                    <a:lnTo>
                      <a:pt x="127" y="62"/>
                    </a:lnTo>
                    <a:lnTo>
                      <a:pt x="121" y="46"/>
                    </a:lnTo>
                    <a:lnTo>
                      <a:pt x="111" y="35"/>
                    </a:lnTo>
                    <a:lnTo>
                      <a:pt x="100" y="29"/>
                    </a:lnTo>
                    <a:lnTo>
                      <a:pt x="86" y="26"/>
                    </a:lnTo>
                    <a:close/>
                    <a:moveTo>
                      <a:pt x="88" y="0"/>
                    </a:moveTo>
                    <a:lnTo>
                      <a:pt x="109" y="3"/>
                    </a:lnTo>
                    <a:lnTo>
                      <a:pt x="127" y="11"/>
                    </a:lnTo>
                    <a:lnTo>
                      <a:pt x="142" y="24"/>
                    </a:lnTo>
                    <a:lnTo>
                      <a:pt x="154" y="43"/>
                    </a:lnTo>
                    <a:lnTo>
                      <a:pt x="163" y="67"/>
                    </a:lnTo>
                    <a:lnTo>
                      <a:pt x="168" y="94"/>
                    </a:lnTo>
                    <a:lnTo>
                      <a:pt x="170" y="126"/>
                    </a:lnTo>
                    <a:lnTo>
                      <a:pt x="169" y="156"/>
                    </a:lnTo>
                    <a:lnTo>
                      <a:pt x="164" y="183"/>
                    </a:lnTo>
                    <a:lnTo>
                      <a:pt x="158" y="205"/>
                    </a:lnTo>
                    <a:lnTo>
                      <a:pt x="147" y="224"/>
                    </a:lnTo>
                    <a:lnTo>
                      <a:pt x="135" y="238"/>
                    </a:lnTo>
                    <a:lnTo>
                      <a:pt x="121" y="249"/>
                    </a:lnTo>
                    <a:lnTo>
                      <a:pt x="103" y="255"/>
                    </a:lnTo>
                    <a:lnTo>
                      <a:pt x="84" y="257"/>
                    </a:lnTo>
                    <a:lnTo>
                      <a:pt x="66" y="255"/>
                    </a:lnTo>
                    <a:lnTo>
                      <a:pt x="50" y="249"/>
                    </a:lnTo>
                    <a:lnTo>
                      <a:pt x="36" y="238"/>
                    </a:lnTo>
                    <a:lnTo>
                      <a:pt x="25" y="225"/>
                    </a:lnTo>
                    <a:lnTo>
                      <a:pt x="14" y="206"/>
                    </a:lnTo>
                    <a:lnTo>
                      <a:pt x="8" y="184"/>
                    </a:lnTo>
                    <a:lnTo>
                      <a:pt x="2" y="158"/>
                    </a:lnTo>
                    <a:lnTo>
                      <a:pt x="0" y="130"/>
                    </a:lnTo>
                    <a:lnTo>
                      <a:pt x="2" y="99"/>
                    </a:lnTo>
                    <a:lnTo>
                      <a:pt x="8" y="74"/>
                    </a:lnTo>
                    <a:lnTo>
                      <a:pt x="15" y="52"/>
                    </a:lnTo>
                    <a:lnTo>
                      <a:pt x="26" y="33"/>
                    </a:lnTo>
                    <a:lnTo>
                      <a:pt x="38" y="19"/>
                    </a:lnTo>
                    <a:lnTo>
                      <a:pt x="53" y="9"/>
                    </a:lnTo>
                    <a:lnTo>
                      <a:pt x="70" y="2"/>
                    </a:lnTo>
                    <a:lnTo>
                      <a:pt x="88" y="0"/>
                    </a:lnTo>
                    <a:close/>
                  </a:path>
                </a:pathLst>
              </a:custGeom>
              <a:solidFill>
                <a:schemeClr val="tx1"/>
              </a:solidFill>
              <a:ln w="0">
                <a:solidFill>
                  <a:schemeClr val="tx1">
                    <a:lumMod val="25000"/>
                    <a:lumOff val="75000"/>
                  </a:schemeClr>
                </a:solidFill>
                <a:prstDash val="solid"/>
                <a:round/>
                <a:headEnd/>
                <a:tailEnd/>
              </a:ln>
            </p:spPr>
            <p:txBody>
              <a:bodyPr vert="horz" wrap="square" lIns="89642" tIns="44821" rIns="89642" bIns="44821" numCol="1" anchor="t" anchorCtr="0" compatLnSpc="1">
                <a:prstTxWarp prst="textNoShape">
                  <a:avLst/>
                </a:prstTxWarp>
              </a:bodyPr>
              <a:lstStyle/>
              <a:p>
                <a:pPr algn="ctr"/>
                <a:endParaRPr lang="en-US" sz="1765">
                  <a:solidFill>
                    <a:prstClr val="black"/>
                  </a:solidFill>
                </a:endParaRPr>
              </a:p>
            </p:txBody>
          </p:sp>
          <p:sp>
            <p:nvSpPr>
              <p:cNvPr id="145" name="Freeform 42">
                <a:extLst>
                  <a:ext uri="{FF2B5EF4-FFF2-40B4-BE49-F238E27FC236}">
                    <a16:creationId xmlns:a16="http://schemas.microsoft.com/office/drawing/2014/main" id="{F8B88041-A2E0-4082-B1E0-159B930218D8}"/>
                  </a:ext>
                </a:extLst>
              </p:cNvPr>
              <p:cNvSpPr>
                <a:spLocks/>
              </p:cNvSpPr>
              <p:nvPr/>
            </p:nvSpPr>
            <p:spPr bwMode="auto">
              <a:xfrm>
                <a:off x="3132080" y="5442881"/>
                <a:ext cx="15990" cy="47208"/>
              </a:xfrm>
              <a:custGeom>
                <a:avLst/>
                <a:gdLst>
                  <a:gd name="T0" fmla="*/ 54 w 82"/>
                  <a:gd name="T1" fmla="*/ 0 h 249"/>
                  <a:gd name="T2" fmla="*/ 82 w 82"/>
                  <a:gd name="T3" fmla="*/ 0 h 249"/>
                  <a:gd name="T4" fmla="*/ 82 w 82"/>
                  <a:gd name="T5" fmla="*/ 249 h 249"/>
                  <a:gd name="T6" fmla="*/ 50 w 82"/>
                  <a:gd name="T7" fmla="*/ 249 h 249"/>
                  <a:gd name="T8" fmla="*/ 50 w 82"/>
                  <a:gd name="T9" fmla="*/ 32 h 249"/>
                  <a:gd name="T10" fmla="*/ 50 w 82"/>
                  <a:gd name="T11" fmla="*/ 32 h 249"/>
                  <a:gd name="T12" fmla="*/ 6 w 82"/>
                  <a:gd name="T13" fmla="*/ 55 h 249"/>
                  <a:gd name="T14" fmla="*/ 0 w 82"/>
                  <a:gd name="T15" fmla="*/ 29 h 249"/>
                  <a:gd name="T16" fmla="*/ 54 w 82"/>
                  <a:gd name="T17" fmla="*/ 0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249">
                    <a:moveTo>
                      <a:pt x="54" y="0"/>
                    </a:moveTo>
                    <a:lnTo>
                      <a:pt x="82" y="0"/>
                    </a:lnTo>
                    <a:lnTo>
                      <a:pt x="82" y="249"/>
                    </a:lnTo>
                    <a:lnTo>
                      <a:pt x="50" y="249"/>
                    </a:lnTo>
                    <a:lnTo>
                      <a:pt x="50" y="32"/>
                    </a:lnTo>
                    <a:lnTo>
                      <a:pt x="50" y="32"/>
                    </a:lnTo>
                    <a:lnTo>
                      <a:pt x="6" y="55"/>
                    </a:lnTo>
                    <a:lnTo>
                      <a:pt x="0" y="29"/>
                    </a:lnTo>
                    <a:lnTo>
                      <a:pt x="54" y="0"/>
                    </a:lnTo>
                    <a:close/>
                  </a:path>
                </a:pathLst>
              </a:custGeom>
              <a:solidFill>
                <a:schemeClr val="tx1"/>
              </a:solidFill>
              <a:ln w="0">
                <a:solidFill>
                  <a:schemeClr val="tx1">
                    <a:lumMod val="25000"/>
                    <a:lumOff val="75000"/>
                  </a:schemeClr>
                </a:solidFill>
                <a:prstDash val="solid"/>
                <a:round/>
                <a:headEnd/>
                <a:tailEnd/>
              </a:ln>
            </p:spPr>
            <p:txBody>
              <a:bodyPr vert="horz" wrap="square" lIns="89642" tIns="44821" rIns="89642" bIns="44821" numCol="1" anchor="t" anchorCtr="0" compatLnSpc="1">
                <a:prstTxWarp prst="textNoShape">
                  <a:avLst/>
                </a:prstTxWarp>
              </a:bodyPr>
              <a:lstStyle/>
              <a:p>
                <a:pPr algn="ctr"/>
                <a:endParaRPr lang="en-US" sz="1765">
                  <a:solidFill>
                    <a:prstClr val="black"/>
                  </a:solidFill>
                </a:endParaRPr>
              </a:p>
            </p:txBody>
          </p:sp>
          <p:sp>
            <p:nvSpPr>
              <p:cNvPr id="146" name="Freeform 43">
                <a:extLst>
                  <a:ext uri="{FF2B5EF4-FFF2-40B4-BE49-F238E27FC236}">
                    <a16:creationId xmlns:a16="http://schemas.microsoft.com/office/drawing/2014/main" id="{014ADEC5-40C8-440C-BC96-84C6F7784E21}"/>
                  </a:ext>
                </a:extLst>
              </p:cNvPr>
              <p:cNvSpPr>
                <a:spLocks noEditPoints="1"/>
              </p:cNvSpPr>
              <p:nvPr/>
            </p:nvSpPr>
            <p:spPr bwMode="auto">
              <a:xfrm>
                <a:off x="3164059" y="5442120"/>
                <a:ext cx="32741" cy="48730"/>
              </a:xfrm>
              <a:custGeom>
                <a:avLst/>
                <a:gdLst>
                  <a:gd name="T0" fmla="*/ 84 w 170"/>
                  <a:gd name="T1" fmla="*/ 26 h 257"/>
                  <a:gd name="T2" fmla="*/ 73 w 170"/>
                  <a:gd name="T3" fmla="*/ 29 h 257"/>
                  <a:gd name="T4" fmla="*/ 62 w 170"/>
                  <a:gd name="T5" fmla="*/ 35 h 257"/>
                  <a:gd name="T6" fmla="*/ 53 w 170"/>
                  <a:gd name="T7" fmla="*/ 45 h 257"/>
                  <a:gd name="T8" fmla="*/ 45 w 170"/>
                  <a:gd name="T9" fmla="*/ 60 h 257"/>
                  <a:gd name="T10" fmla="*/ 39 w 170"/>
                  <a:gd name="T11" fmla="*/ 79 h 257"/>
                  <a:gd name="T12" fmla="*/ 36 w 170"/>
                  <a:gd name="T13" fmla="*/ 102 h 257"/>
                  <a:gd name="T14" fmla="*/ 35 w 170"/>
                  <a:gd name="T15" fmla="*/ 130 h 257"/>
                  <a:gd name="T16" fmla="*/ 36 w 170"/>
                  <a:gd name="T17" fmla="*/ 159 h 257"/>
                  <a:gd name="T18" fmla="*/ 40 w 170"/>
                  <a:gd name="T19" fmla="*/ 185 h 257"/>
                  <a:gd name="T20" fmla="*/ 48 w 170"/>
                  <a:gd name="T21" fmla="*/ 205 h 257"/>
                  <a:gd name="T22" fmla="*/ 58 w 170"/>
                  <a:gd name="T23" fmla="*/ 219 h 257"/>
                  <a:gd name="T24" fmla="*/ 71 w 170"/>
                  <a:gd name="T25" fmla="*/ 228 h 257"/>
                  <a:gd name="T26" fmla="*/ 84 w 170"/>
                  <a:gd name="T27" fmla="*/ 231 h 257"/>
                  <a:gd name="T28" fmla="*/ 98 w 170"/>
                  <a:gd name="T29" fmla="*/ 229 h 257"/>
                  <a:gd name="T30" fmla="*/ 110 w 170"/>
                  <a:gd name="T31" fmla="*/ 222 h 257"/>
                  <a:gd name="T32" fmla="*/ 119 w 170"/>
                  <a:gd name="T33" fmla="*/ 210 h 257"/>
                  <a:gd name="T34" fmla="*/ 126 w 170"/>
                  <a:gd name="T35" fmla="*/ 195 h 257"/>
                  <a:gd name="T36" fmla="*/ 132 w 170"/>
                  <a:gd name="T37" fmla="*/ 176 h 257"/>
                  <a:gd name="T38" fmla="*/ 134 w 170"/>
                  <a:gd name="T39" fmla="*/ 153 h 257"/>
                  <a:gd name="T40" fmla="*/ 135 w 170"/>
                  <a:gd name="T41" fmla="*/ 128 h 257"/>
                  <a:gd name="T42" fmla="*/ 134 w 170"/>
                  <a:gd name="T43" fmla="*/ 102 h 257"/>
                  <a:gd name="T44" fmla="*/ 132 w 170"/>
                  <a:gd name="T45" fmla="*/ 80 h 257"/>
                  <a:gd name="T46" fmla="*/ 126 w 170"/>
                  <a:gd name="T47" fmla="*/ 62 h 257"/>
                  <a:gd name="T48" fmla="*/ 119 w 170"/>
                  <a:gd name="T49" fmla="*/ 46 h 257"/>
                  <a:gd name="T50" fmla="*/ 111 w 170"/>
                  <a:gd name="T51" fmla="*/ 35 h 257"/>
                  <a:gd name="T52" fmla="*/ 99 w 170"/>
                  <a:gd name="T53" fmla="*/ 29 h 257"/>
                  <a:gd name="T54" fmla="*/ 84 w 170"/>
                  <a:gd name="T55" fmla="*/ 26 h 257"/>
                  <a:gd name="T56" fmla="*/ 87 w 170"/>
                  <a:gd name="T57" fmla="*/ 0 h 257"/>
                  <a:gd name="T58" fmla="*/ 107 w 170"/>
                  <a:gd name="T59" fmla="*/ 3 h 257"/>
                  <a:gd name="T60" fmla="*/ 126 w 170"/>
                  <a:gd name="T61" fmla="*/ 11 h 257"/>
                  <a:gd name="T62" fmla="*/ 141 w 170"/>
                  <a:gd name="T63" fmla="*/ 24 h 257"/>
                  <a:gd name="T64" fmla="*/ 154 w 170"/>
                  <a:gd name="T65" fmla="*/ 43 h 257"/>
                  <a:gd name="T66" fmla="*/ 162 w 170"/>
                  <a:gd name="T67" fmla="*/ 67 h 257"/>
                  <a:gd name="T68" fmla="*/ 168 w 170"/>
                  <a:gd name="T69" fmla="*/ 94 h 257"/>
                  <a:gd name="T70" fmla="*/ 170 w 170"/>
                  <a:gd name="T71" fmla="*/ 126 h 257"/>
                  <a:gd name="T72" fmla="*/ 168 w 170"/>
                  <a:gd name="T73" fmla="*/ 156 h 257"/>
                  <a:gd name="T74" fmla="*/ 163 w 170"/>
                  <a:gd name="T75" fmla="*/ 183 h 257"/>
                  <a:gd name="T76" fmla="*/ 156 w 170"/>
                  <a:gd name="T77" fmla="*/ 205 h 257"/>
                  <a:gd name="T78" fmla="*/ 146 w 170"/>
                  <a:gd name="T79" fmla="*/ 224 h 257"/>
                  <a:gd name="T80" fmla="*/ 134 w 170"/>
                  <a:gd name="T81" fmla="*/ 238 h 257"/>
                  <a:gd name="T82" fmla="*/ 119 w 170"/>
                  <a:gd name="T83" fmla="*/ 249 h 257"/>
                  <a:gd name="T84" fmla="*/ 102 w 170"/>
                  <a:gd name="T85" fmla="*/ 255 h 257"/>
                  <a:gd name="T86" fmla="*/ 83 w 170"/>
                  <a:gd name="T87" fmla="*/ 257 h 257"/>
                  <a:gd name="T88" fmla="*/ 65 w 170"/>
                  <a:gd name="T89" fmla="*/ 255 h 257"/>
                  <a:gd name="T90" fmla="*/ 49 w 170"/>
                  <a:gd name="T91" fmla="*/ 249 h 257"/>
                  <a:gd name="T92" fmla="*/ 36 w 170"/>
                  <a:gd name="T93" fmla="*/ 238 h 257"/>
                  <a:gd name="T94" fmla="*/ 23 w 170"/>
                  <a:gd name="T95" fmla="*/ 225 h 257"/>
                  <a:gd name="T96" fmla="*/ 14 w 170"/>
                  <a:gd name="T97" fmla="*/ 206 h 257"/>
                  <a:gd name="T98" fmla="*/ 6 w 170"/>
                  <a:gd name="T99" fmla="*/ 184 h 257"/>
                  <a:gd name="T100" fmla="*/ 2 w 170"/>
                  <a:gd name="T101" fmla="*/ 158 h 257"/>
                  <a:gd name="T102" fmla="*/ 0 w 170"/>
                  <a:gd name="T103" fmla="*/ 130 h 257"/>
                  <a:gd name="T104" fmla="*/ 2 w 170"/>
                  <a:gd name="T105" fmla="*/ 99 h 257"/>
                  <a:gd name="T106" fmla="*/ 6 w 170"/>
                  <a:gd name="T107" fmla="*/ 74 h 257"/>
                  <a:gd name="T108" fmla="*/ 15 w 170"/>
                  <a:gd name="T109" fmla="*/ 52 h 257"/>
                  <a:gd name="T110" fmla="*/ 24 w 170"/>
                  <a:gd name="T111" fmla="*/ 33 h 257"/>
                  <a:gd name="T112" fmla="*/ 37 w 170"/>
                  <a:gd name="T113" fmla="*/ 19 h 257"/>
                  <a:gd name="T114" fmla="*/ 53 w 170"/>
                  <a:gd name="T115" fmla="*/ 9 h 257"/>
                  <a:gd name="T116" fmla="*/ 68 w 170"/>
                  <a:gd name="T117" fmla="*/ 2 h 257"/>
                  <a:gd name="T118" fmla="*/ 87 w 170"/>
                  <a:gd name="T119" fmla="*/ 0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0" h="257">
                    <a:moveTo>
                      <a:pt x="84" y="26"/>
                    </a:moveTo>
                    <a:lnTo>
                      <a:pt x="73" y="29"/>
                    </a:lnTo>
                    <a:lnTo>
                      <a:pt x="62" y="35"/>
                    </a:lnTo>
                    <a:lnTo>
                      <a:pt x="53" y="45"/>
                    </a:lnTo>
                    <a:lnTo>
                      <a:pt x="45" y="60"/>
                    </a:lnTo>
                    <a:lnTo>
                      <a:pt x="39" y="79"/>
                    </a:lnTo>
                    <a:lnTo>
                      <a:pt x="36" y="102"/>
                    </a:lnTo>
                    <a:lnTo>
                      <a:pt x="35" y="130"/>
                    </a:lnTo>
                    <a:lnTo>
                      <a:pt x="36" y="159"/>
                    </a:lnTo>
                    <a:lnTo>
                      <a:pt x="40" y="185"/>
                    </a:lnTo>
                    <a:lnTo>
                      <a:pt x="48" y="205"/>
                    </a:lnTo>
                    <a:lnTo>
                      <a:pt x="58" y="219"/>
                    </a:lnTo>
                    <a:lnTo>
                      <a:pt x="71" y="228"/>
                    </a:lnTo>
                    <a:lnTo>
                      <a:pt x="84" y="231"/>
                    </a:lnTo>
                    <a:lnTo>
                      <a:pt x="98" y="229"/>
                    </a:lnTo>
                    <a:lnTo>
                      <a:pt x="110" y="222"/>
                    </a:lnTo>
                    <a:lnTo>
                      <a:pt x="119" y="210"/>
                    </a:lnTo>
                    <a:lnTo>
                      <a:pt x="126" y="195"/>
                    </a:lnTo>
                    <a:lnTo>
                      <a:pt x="132" y="176"/>
                    </a:lnTo>
                    <a:lnTo>
                      <a:pt x="134" y="153"/>
                    </a:lnTo>
                    <a:lnTo>
                      <a:pt x="135" y="128"/>
                    </a:lnTo>
                    <a:lnTo>
                      <a:pt x="134" y="102"/>
                    </a:lnTo>
                    <a:lnTo>
                      <a:pt x="132" y="80"/>
                    </a:lnTo>
                    <a:lnTo>
                      <a:pt x="126" y="62"/>
                    </a:lnTo>
                    <a:lnTo>
                      <a:pt x="119" y="46"/>
                    </a:lnTo>
                    <a:lnTo>
                      <a:pt x="111" y="35"/>
                    </a:lnTo>
                    <a:lnTo>
                      <a:pt x="99" y="29"/>
                    </a:lnTo>
                    <a:lnTo>
                      <a:pt x="84" y="26"/>
                    </a:lnTo>
                    <a:close/>
                    <a:moveTo>
                      <a:pt x="87" y="0"/>
                    </a:moveTo>
                    <a:lnTo>
                      <a:pt x="107" y="3"/>
                    </a:lnTo>
                    <a:lnTo>
                      <a:pt x="126" y="11"/>
                    </a:lnTo>
                    <a:lnTo>
                      <a:pt x="141" y="24"/>
                    </a:lnTo>
                    <a:lnTo>
                      <a:pt x="154" y="43"/>
                    </a:lnTo>
                    <a:lnTo>
                      <a:pt x="162" y="67"/>
                    </a:lnTo>
                    <a:lnTo>
                      <a:pt x="168" y="94"/>
                    </a:lnTo>
                    <a:lnTo>
                      <a:pt x="170" y="126"/>
                    </a:lnTo>
                    <a:lnTo>
                      <a:pt x="168" y="156"/>
                    </a:lnTo>
                    <a:lnTo>
                      <a:pt x="163" y="183"/>
                    </a:lnTo>
                    <a:lnTo>
                      <a:pt x="156" y="205"/>
                    </a:lnTo>
                    <a:lnTo>
                      <a:pt x="146" y="224"/>
                    </a:lnTo>
                    <a:lnTo>
                      <a:pt x="134" y="238"/>
                    </a:lnTo>
                    <a:lnTo>
                      <a:pt x="119" y="249"/>
                    </a:lnTo>
                    <a:lnTo>
                      <a:pt x="102" y="255"/>
                    </a:lnTo>
                    <a:lnTo>
                      <a:pt x="83" y="257"/>
                    </a:lnTo>
                    <a:lnTo>
                      <a:pt x="65" y="255"/>
                    </a:lnTo>
                    <a:lnTo>
                      <a:pt x="49" y="249"/>
                    </a:lnTo>
                    <a:lnTo>
                      <a:pt x="36" y="238"/>
                    </a:lnTo>
                    <a:lnTo>
                      <a:pt x="23" y="225"/>
                    </a:lnTo>
                    <a:lnTo>
                      <a:pt x="14" y="206"/>
                    </a:lnTo>
                    <a:lnTo>
                      <a:pt x="6" y="184"/>
                    </a:lnTo>
                    <a:lnTo>
                      <a:pt x="2" y="158"/>
                    </a:lnTo>
                    <a:lnTo>
                      <a:pt x="0" y="130"/>
                    </a:lnTo>
                    <a:lnTo>
                      <a:pt x="2" y="99"/>
                    </a:lnTo>
                    <a:lnTo>
                      <a:pt x="6" y="74"/>
                    </a:lnTo>
                    <a:lnTo>
                      <a:pt x="15" y="52"/>
                    </a:lnTo>
                    <a:lnTo>
                      <a:pt x="24" y="33"/>
                    </a:lnTo>
                    <a:lnTo>
                      <a:pt x="37" y="19"/>
                    </a:lnTo>
                    <a:lnTo>
                      <a:pt x="53" y="9"/>
                    </a:lnTo>
                    <a:lnTo>
                      <a:pt x="68" y="2"/>
                    </a:lnTo>
                    <a:lnTo>
                      <a:pt x="87" y="0"/>
                    </a:lnTo>
                    <a:close/>
                  </a:path>
                </a:pathLst>
              </a:custGeom>
              <a:solidFill>
                <a:schemeClr val="tx1"/>
              </a:solidFill>
              <a:ln w="0">
                <a:solidFill>
                  <a:schemeClr val="tx1">
                    <a:lumMod val="25000"/>
                    <a:lumOff val="75000"/>
                  </a:schemeClr>
                </a:solidFill>
                <a:prstDash val="solid"/>
                <a:round/>
                <a:headEnd/>
                <a:tailEnd/>
              </a:ln>
            </p:spPr>
            <p:txBody>
              <a:bodyPr vert="horz" wrap="square" lIns="89642" tIns="44821" rIns="89642" bIns="44821" numCol="1" anchor="t" anchorCtr="0" compatLnSpc="1">
                <a:prstTxWarp prst="textNoShape">
                  <a:avLst/>
                </a:prstTxWarp>
              </a:bodyPr>
              <a:lstStyle/>
              <a:p>
                <a:pPr algn="ctr"/>
                <a:endParaRPr lang="en-US" sz="1765">
                  <a:solidFill>
                    <a:prstClr val="black"/>
                  </a:solidFill>
                </a:endParaRPr>
              </a:p>
            </p:txBody>
          </p:sp>
          <p:sp>
            <p:nvSpPr>
              <p:cNvPr id="147" name="Freeform 44">
                <a:extLst>
                  <a:ext uri="{FF2B5EF4-FFF2-40B4-BE49-F238E27FC236}">
                    <a16:creationId xmlns:a16="http://schemas.microsoft.com/office/drawing/2014/main" id="{12924BE0-86E1-424E-933D-A73D738B9F6E}"/>
                  </a:ext>
                </a:extLst>
              </p:cNvPr>
              <p:cNvSpPr>
                <a:spLocks noEditPoints="1"/>
              </p:cNvSpPr>
              <p:nvPr/>
            </p:nvSpPr>
            <p:spPr bwMode="auto">
              <a:xfrm>
                <a:off x="3202129" y="5442120"/>
                <a:ext cx="31979" cy="48730"/>
              </a:xfrm>
              <a:custGeom>
                <a:avLst/>
                <a:gdLst>
                  <a:gd name="T0" fmla="*/ 84 w 169"/>
                  <a:gd name="T1" fmla="*/ 26 h 257"/>
                  <a:gd name="T2" fmla="*/ 72 w 169"/>
                  <a:gd name="T3" fmla="*/ 29 h 257"/>
                  <a:gd name="T4" fmla="*/ 61 w 169"/>
                  <a:gd name="T5" fmla="*/ 35 h 257"/>
                  <a:gd name="T6" fmla="*/ 52 w 169"/>
                  <a:gd name="T7" fmla="*/ 45 h 257"/>
                  <a:gd name="T8" fmla="*/ 44 w 169"/>
                  <a:gd name="T9" fmla="*/ 60 h 257"/>
                  <a:gd name="T10" fmla="*/ 39 w 169"/>
                  <a:gd name="T11" fmla="*/ 79 h 257"/>
                  <a:gd name="T12" fmla="*/ 35 w 169"/>
                  <a:gd name="T13" fmla="*/ 102 h 257"/>
                  <a:gd name="T14" fmla="*/ 34 w 169"/>
                  <a:gd name="T15" fmla="*/ 130 h 257"/>
                  <a:gd name="T16" fmla="*/ 35 w 169"/>
                  <a:gd name="T17" fmla="*/ 159 h 257"/>
                  <a:gd name="T18" fmla="*/ 40 w 169"/>
                  <a:gd name="T19" fmla="*/ 185 h 257"/>
                  <a:gd name="T20" fmla="*/ 48 w 169"/>
                  <a:gd name="T21" fmla="*/ 205 h 257"/>
                  <a:gd name="T22" fmla="*/ 57 w 169"/>
                  <a:gd name="T23" fmla="*/ 219 h 257"/>
                  <a:gd name="T24" fmla="*/ 70 w 169"/>
                  <a:gd name="T25" fmla="*/ 228 h 257"/>
                  <a:gd name="T26" fmla="*/ 84 w 169"/>
                  <a:gd name="T27" fmla="*/ 231 h 257"/>
                  <a:gd name="T28" fmla="*/ 98 w 169"/>
                  <a:gd name="T29" fmla="*/ 229 h 257"/>
                  <a:gd name="T30" fmla="*/ 109 w 169"/>
                  <a:gd name="T31" fmla="*/ 222 h 257"/>
                  <a:gd name="T32" fmla="*/ 118 w 169"/>
                  <a:gd name="T33" fmla="*/ 210 h 257"/>
                  <a:gd name="T34" fmla="*/ 126 w 169"/>
                  <a:gd name="T35" fmla="*/ 195 h 257"/>
                  <a:gd name="T36" fmla="*/ 131 w 169"/>
                  <a:gd name="T37" fmla="*/ 176 h 257"/>
                  <a:gd name="T38" fmla="*/ 134 w 169"/>
                  <a:gd name="T39" fmla="*/ 153 h 257"/>
                  <a:gd name="T40" fmla="*/ 135 w 169"/>
                  <a:gd name="T41" fmla="*/ 128 h 257"/>
                  <a:gd name="T42" fmla="*/ 134 w 169"/>
                  <a:gd name="T43" fmla="*/ 102 h 257"/>
                  <a:gd name="T44" fmla="*/ 131 w 169"/>
                  <a:gd name="T45" fmla="*/ 80 h 257"/>
                  <a:gd name="T46" fmla="*/ 126 w 169"/>
                  <a:gd name="T47" fmla="*/ 62 h 257"/>
                  <a:gd name="T48" fmla="*/ 119 w 169"/>
                  <a:gd name="T49" fmla="*/ 46 h 257"/>
                  <a:gd name="T50" fmla="*/ 110 w 169"/>
                  <a:gd name="T51" fmla="*/ 35 h 257"/>
                  <a:gd name="T52" fmla="*/ 98 w 169"/>
                  <a:gd name="T53" fmla="*/ 29 h 257"/>
                  <a:gd name="T54" fmla="*/ 84 w 169"/>
                  <a:gd name="T55" fmla="*/ 26 h 257"/>
                  <a:gd name="T56" fmla="*/ 87 w 169"/>
                  <a:gd name="T57" fmla="*/ 0 h 257"/>
                  <a:gd name="T58" fmla="*/ 108 w 169"/>
                  <a:gd name="T59" fmla="*/ 3 h 257"/>
                  <a:gd name="T60" fmla="*/ 126 w 169"/>
                  <a:gd name="T61" fmla="*/ 11 h 257"/>
                  <a:gd name="T62" fmla="*/ 140 w 169"/>
                  <a:gd name="T63" fmla="*/ 24 h 257"/>
                  <a:gd name="T64" fmla="*/ 153 w 169"/>
                  <a:gd name="T65" fmla="*/ 43 h 257"/>
                  <a:gd name="T66" fmla="*/ 161 w 169"/>
                  <a:gd name="T67" fmla="*/ 67 h 257"/>
                  <a:gd name="T68" fmla="*/ 167 w 169"/>
                  <a:gd name="T69" fmla="*/ 94 h 257"/>
                  <a:gd name="T70" fmla="*/ 169 w 169"/>
                  <a:gd name="T71" fmla="*/ 126 h 257"/>
                  <a:gd name="T72" fmla="*/ 168 w 169"/>
                  <a:gd name="T73" fmla="*/ 156 h 257"/>
                  <a:gd name="T74" fmla="*/ 164 w 169"/>
                  <a:gd name="T75" fmla="*/ 183 h 257"/>
                  <a:gd name="T76" fmla="*/ 156 w 169"/>
                  <a:gd name="T77" fmla="*/ 205 h 257"/>
                  <a:gd name="T78" fmla="*/ 146 w 169"/>
                  <a:gd name="T79" fmla="*/ 224 h 257"/>
                  <a:gd name="T80" fmla="*/ 134 w 169"/>
                  <a:gd name="T81" fmla="*/ 238 h 257"/>
                  <a:gd name="T82" fmla="*/ 119 w 169"/>
                  <a:gd name="T83" fmla="*/ 249 h 257"/>
                  <a:gd name="T84" fmla="*/ 101 w 169"/>
                  <a:gd name="T85" fmla="*/ 255 h 257"/>
                  <a:gd name="T86" fmla="*/ 82 w 169"/>
                  <a:gd name="T87" fmla="*/ 257 h 257"/>
                  <a:gd name="T88" fmla="*/ 64 w 169"/>
                  <a:gd name="T89" fmla="*/ 255 h 257"/>
                  <a:gd name="T90" fmla="*/ 49 w 169"/>
                  <a:gd name="T91" fmla="*/ 249 h 257"/>
                  <a:gd name="T92" fmla="*/ 35 w 169"/>
                  <a:gd name="T93" fmla="*/ 238 h 257"/>
                  <a:gd name="T94" fmla="*/ 23 w 169"/>
                  <a:gd name="T95" fmla="*/ 225 h 257"/>
                  <a:gd name="T96" fmla="*/ 14 w 169"/>
                  <a:gd name="T97" fmla="*/ 206 h 257"/>
                  <a:gd name="T98" fmla="*/ 6 w 169"/>
                  <a:gd name="T99" fmla="*/ 184 h 257"/>
                  <a:gd name="T100" fmla="*/ 1 w 169"/>
                  <a:gd name="T101" fmla="*/ 158 h 257"/>
                  <a:gd name="T102" fmla="*/ 0 w 169"/>
                  <a:gd name="T103" fmla="*/ 130 h 257"/>
                  <a:gd name="T104" fmla="*/ 1 w 169"/>
                  <a:gd name="T105" fmla="*/ 99 h 257"/>
                  <a:gd name="T106" fmla="*/ 6 w 169"/>
                  <a:gd name="T107" fmla="*/ 74 h 257"/>
                  <a:gd name="T108" fmla="*/ 14 w 169"/>
                  <a:gd name="T109" fmla="*/ 52 h 257"/>
                  <a:gd name="T110" fmla="*/ 24 w 169"/>
                  <a:gd name="T111" fmla="*/ 33 h 257"/>
                  <a:gd name="T112" fmla="*/ 37 w 169"/>
                  <a:gd name="T113" fmla="*/ 19 h 257"/>
                  <a:gd name="T114" fmla="*/ 52 w 169"/>
                  <a:gd name="T115" fmla="*/ 9 h 257"/>
                  <a:gd name="T116" fmla="*/ 69 w 169"/>
                  <a:gd name="T117" fmla="*/ 2 h 257"/>
                  <a:gd name="T118" fmla="*/ 87 w 169"/>
                  <a:gd name="T119" fmla="*/ 0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9" h="257">
                    <a:moveTo>
                      <a:pt x="84" y="26"/>
                    </a:moveTo>
                    <a:lnTo>
                      <a:pt x="72" y="29"/>
                    </a:lnTo>
                    <a:lnTo>
                      <a:pt x="61" y="35"/>
                    </a:lnTo>
                    <a:lnTo>
                      <a:pt x="52" y="45"/>
                    </a:lnTo>
                    <a:lnTo>
                      <a:pt x="44" y="60"/>
                    </a:lnTo>
                    <a:lnTo>
                      <a:pt x="39" y="79"/>
                    </a:lnTo>
                    <a:lnTo>
                      <a:pt x="35" y="102"/>
                    </a:lnTo>
                    <a:lnTo>
                      <a:pt x="34" y="130"/>
                    </a:lnTo>
                    <a:lnTo>
                      <a:pt x="35" y="159"/>
                    </a:lnTo>
                    <a:lnTo>
                      <a:pt x="40" y="185"/>
                    </a:lnTo>
                    <a:lnTo>
                      <a:pt x="48" y="205"/>
                    </a:lnTo>
                    <a:lnTo>
                      <a:pt x="57" y="219"/>
                    </a:lnTo>
                    <a:lnTo>
                      <a:pt x="70" y="228"/>
                    </a:lnTo>
                    <a:lnTo>
                      <a:pt x="84" y="231"/>
                    </a:lnTo>
                    <a:lnTo>
                      <a:pt x="98" y="229"/>
                    </a:lnTo>
                    <a:lnTo>
                      <a:pt x="109" y="222"/>
                    </a:lnTo>
                    <a:lnTo>
                      <a:pt x="118" y="210"/>
                    </a:lnTo>
                    <a:lnTo>
                      <a:pt x="126" y="195"/>
                    </a:lnTo>
                    <a:lnTo>
                      <a:pt x="131" y="176"/>
                    </a:lnTo>
                    <a:lnTo>
                      <a:pt x="134" y="153"/>
                    </a:lnTo>
                    <a:lnTo>
                      <a:pt x="135" y="128"/>
                    </a:lnTo>
                    <a:lnTo>
                      <a:pt x="134" y="102"/>
                    </a:lnTo>
                    <a:lnTo>
                      <a:pt x="131" y="80"/>
                    </a:lnTo>
                    <a:lnTo>
                      <a:pt x="126" y="62"/>
                    </a:lnTo>
                    <a:lnTo>
                      <a:pt x="119" y="46"/>
                    </a:lnTo>
                    <a:lnTo>
                      <a:pt x="110" y="35"/>
                    </a:lnTo>
                    <a:lnTo>
                      <a:pt x="98" y="29"/>
                    </a:lnTo>
                    <a:lnTo>
                      <a:pt x="84" y="26"/>
                    </a:lnTo>
                    <a:close/>
                    <a:moveTo>
                      <a:pt x="87" y="0"/>
                    </a:moveTo>
                    <a:lnTo>
                      <a:pt x="108" y="3"/>
                    </a:lnTo>
                    <a:lnTo>
                      <a:pt x="126" y="11"/>
                    </a:lnTo>
                    <a:lnTo>
                      <a:pt x="140" y="24"/>
                    </a:lnTo>
                    <a:lnTo>
                      <a:pt x="153" y="43"/>
                    </a:lnTo>
                    <a:lnTo>
                      <a:pt x="161" y="67"/>
                    </a:lnTo>
                    <a:lnTo>
                      <a:pt x="167" y="94"/>
                    </a:lnTo>
                    <a:lnTo>
                      <a:pt x="169" y="126"/>
                    </a:lnTo>
                    <a:lnTo>
                      <a:pt x="168" y="156"/>
                    </a:lnTo>
                    <a:lnTo>
                      <a:pt x="164" y="183"/>
                    </a:lnTo>
                    <a:lnTo>
                      <a:pt x="156" y="205"/>
                    </a:lnTo>
                    <a:lnTo>
                      <a:pt x="146" y="224"/>
                    </a:lnTo>
                    <a:lnTo>
                      <a:pt x="134" y="238"/>
                    </a:lnTo>
                    <a:lnTo>
                      <a:pt x="119" y="249"/>
                    </a:lnTo>
                    <a:lnTo>
                      <a:pt x="101" y="255"/>
                    </a:lnTo>
                    <a:lnTo>
                      <a:pt x="82" y="257"/>
                    </a:lnTo>
                    <a:lnTo>
                      <a:pt x="64" y="255"/>
                    </a:lnTo>
                    <a:lnTo>
                      <a:pt x="49" y="249"/>
                    </a:lnTo>
                    <a:lnTo>
                      <a:pt x="35" y="238"/>
                    </a:lnTo>
                    <a:lnTo>
                      <a:pt x="23" y="225"/>
                    </a:lnTo>
                    <a:lnTo>
                      <a:pt x="14" y="206"/>
                    </a:lnTo>
                    <a:lnTo>
                      <a:pt x="6" y="184"/>
                    </a:lnTo>
                    <a:lnTo>
                      <a:pt x="1" y="158"/>
                    </a:lnTo>
                    <a:lnTo>
                      <a:pt x="0" y="130"/>
                    </a:lnTo>
                    <a:lnTo>
                      <a:pt x="1" y="99"/>
                    </a:lnTo>
                    <a:lnTo>
                      <a:pt x="6" y="74"/>
                    </a:lnTo>
                    <a:lnTo>
                      <a:pt x="14" y="52"/>
                    </a:lnTo>
                    <a:lnTo>
                      <a:pt x="24" y="33"/>
                    </a:lnTo>
                    <a:lnTo>
                      <a:pt x="37" y="19"/>
                    </a:lnTo>
                    <a:lnTo>
                      <a:pt x="52" y="9"/>
                    </a:lnTo>
                    <a:lnTo>
                      <a:pt x="69" y="2"/>
                    </a:lnTo>
                    <a:lnTo>
                      <a:pt x="87" y="0"/>
                    </a:lnTo>
                    <a:close/>
                  </a:path>
                </a:pathLst>
              </a:custGeom>
              <a:solidFill>
                <a:schemeClr val="tx1"/>
              </a:solidFill>
              <a:ln w="0">
                <a:solidFill>
                  <a:schemeClr val="tx1">
                    <a:lumMod val="25000"/>
                    <a:lumOff val="75000"/>
                  </a:schemeClr>
                </a:solidFill>
                <a:prstDash val="solid"/>
                <a:round/>
                <a:headEnd/>
                <a:tailEnd/>
              </a:ln>
            </p:spPr>
            <p:txBody>
              <a:bodyPr vert="horz" wrap="square" lIns="89642" tIns="44821" rIns="89642" bIns="44821" numCol="1" anchor="t" anchorCtr="0" compatLnSpc="1">
                <a:prstTxWarp prst="textNoShape">
                  <a:avLst/>
                </a:prstTxWarp>
              </a:bodyPr>
              <a:lstStyle/>
              <a:p>
                <a:pPr algn="ctr"/>
                <a:endParaRPr lang="en-US" sz="1765">
                  <a:solidFill>
                    <a:prstClr val="black"/>
                  </a:solidFill>
                </a:endParaRPr>
              </a:p>
            </p:txBody>
          </p:sp>
          <p:sp>
            <p:nvSpPr>
              <p:cNvPr id="148" name="Freeform 45">
                <a:extLst>
                  <a:ext uri="{FF2B5EF4-FFF2-40B4-BE49-F238E27FC236}">
                    <a16:creationId xmlns:a16="http://schemas.microsoft.com/office/drawing/2014/main" id="{73760931-FA15-434A-8B44-988E284F2700}"/>
                  </a:ext>
                </a:extLst>
              </p:cNvPr>
              <p:cNvSpPr>
                <a:spLocks/>
              </p:cNvSpPr>
              <p:nvPr/>
            </p:nvSpPr>
            <p:spPr bwMode="auto">
              <a:xfrm>
                <a:off x="3244007" y="5442881"/>
                <a:ext cx="15990" cy="47208"/>
              </a:xfrm>
              <a:custGeom>
                <a:avLst/>
                <a:gdLst>
                  <a:gd name="T0" fmla="*/ 53 w 82"/>
                  <a:gd name="T1" fmla="*/ 0 h 249"/>
                  <a:gd name="T2" fmla="*/ 82 w 82"/>
                  <a:gd name="T3" fmla="*/ 0 h 249"/>
                  <a:gd name="T4" fmla="*/ 82 w 82"/>
                  <a:gd name="T5" fmla="*/ 249 h 249"/>
                  <a:gd name="T6" fmla="*/ 50 w 82"/>
                  <a:gd name="T7" fmla="*/ 249 h 249"/>
                  <a:gd name="T8" fmla="*/ 50 w 82"/>
                  <a:gd name="T9" fmla="*/ 32 h 249"/>
                  <a:gd name="T10" fmla="*/ 49 w 82"/>
                  <a:gd name="T11" fmla="*/ 32 h 249"/>
                  <a:gd name="T12" fmla="*/ 6 w 82"/>
                  <a:gd name="T13" fmla="*/ 55 h 249"/>
                  <a:gd name="T14" fmla="*/ 0 w 82"/>
                  <a:gd name="T15" fmla="*/ 29 h 249"/>
                  <a:gd name="T16" fmla="*/ 53 w 82"/>
                  <a:gd name="T17" fmla="*/ 0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249">
                    <a:moveTo>
                      <a:pt x="53" y="0"/>
                    </a:moveTo>
                    <a:lnTo>
                      <a:pt x="82" y="0"/>
                    </a:lnTo>
                    <a:lnTo>
                      <a:pt x="82" y="249"/>
                    </a:lnTo>
                    <a:lnTo>
                      <a:pt x="50" y="249"/>
                    </a:lnTo>
                    <a:lnTo>
                      <a:pt x="50" y="32"/>
                    </a:lnTo>
                    <a:lnTo>
                      <a:pt x="49" y="32"/>
                    </a:lnTo>
                    <a:lnTo>
                      <a:pt x="6" y="55"/>
                    </a:lnTo>
                    <a:lnTo>
                      <a:pt x="0" y="29"/>
                    </a:lnTo>
                    <a:lnTo>
                      <a:pt x="53" y="0"/>
                    </a:lnTo>
                    <a:close/>
                  </a:path>
                </a:pathLst>
              </a:custGeom>
              <a:solidFill>
                <a:schemeClr val="tx1"/>
              </a:solidFill>
              <a:ln w="0">
                <a:solidFill>
                  <a:schemeClr val="tx1">
                    <a:lumMod val="25000"/>
                    <a:lumOff val="75000"/>
                  </a:schemeClr>
                </a:solidFill>
                <a:prstDash val="solid"/>
                <a:round/>
                <a:headEnd/>
                <a:tailEnd/>
              </a:ln>
            </p:spPr>
            <p:txBody>
              <a:bodyPr vert="horz" wrap="square" lIns="89642" tIns="44821" rIns="89642" bIns="44821" numCol="1" anchor="t" anchorCtr="0" compatLnSpc="1">
                <a:prstTxWarp prst="textNoShape">
                  <a:avLst/>
                </a:prstTxWarp>
              </a:bodyPr>
              <a:lstStyle/>
              <a:p>
                <a:pPr algn="ctr"/>
                <a:endParaRPr lang="en-US" sz="1765">
                  <a:solidFill>
                    <a:prstClr val="black"/>
                  </a:solidFill>
                </a:endParaRPr>
              </a:p>
            </p:txBody>
          </p:sp>
          <p:sp>
            <p:nvSpPr>
              <p:cNvPr id="149" name="Freeform 46">
                <a:extLst>
                  <a:ext uri="{FF2B5EF4-FFF2-40B4-BE49-F238E27FC236}">
                    <a16:creationId xmlns:a16="http://schemas.microsoft.com/office/drawing/2014/main" id="{12145955-84E4-48C8-94FE-CC03273D36F6}"/>
                  </a:ext>
                </a:extLst>
              </p:cNvPr>
              <p:cNvSpPr>
                <a:spLocks noEditPoints="1"/>
              </p:cNvSpPr>
              <p:nvPr/>
            </p:nvSpPr>
            <p:spPr bwMode="auto">
              <a:xfrm>
                <a:off x="3276747" y="5442120"/>
                <a:ext cx="31979" cy="48730"/>
              </a:xfrm>
              <a:custGeom>
                <a:avLst/>
                <a:gdLst>
                  <a:gd name="T0" fmla="*/ 85 w 169"/>
                  <a:gd name="T1" fmla="*/ 26 h 257"/>
                  <a:gd name="T2" fmla="*/ 72 w 169"/>
                  <a:gd name="T3" fmla="*/ 29 h 257"/>
                  <a:gd name="T4" fmla="*/ 62 w 169"/>
                  <a:gd name="T5" fmla="*/ 35 h 257"/>
                  <a:gd name="T6" fmla="*/ 52 w 169"/>
                  <a:gd name="T7" fmla="*/ 45 h 257"/>
                  <a:gd name="T8" fmla="*/ 45 w 169"/>
                  <a:gd name="T9" fmla="*/ 60 h 257"/>
                  <a:gd name="T10" fmla="*/ 39 w 169"/>
                  <a:gd name="T11" fmla="*/ 79 h 257"/>
                  <a:gd name="T12" fmla="*/ 35 w 169"/>
                  <a:gd name="T13" fmla="*/ 102 h 257"/>
                  <a:gd name="T14" fmla="*/ 34 w 169"/>
                  <a:gd name="T15" fmla="*/ 130 h 257"/>
                  <a:gd name="T16" fmla="*/ 35 w 169"/>
                  <a:gd name="T17" fmla="*/ 159 h 257"/>
                  <a:gd name="T18" fmla="*/ 41 w 169"/>
                  <a:gd name="T19" fmla="*/ 185 h 257"/>
                  <a:gd name="T20" fmla="*/ 48 w 169"/>
                  <a:gd name="T21" fmla="*/ 205 h 257"/>
                  <a:gd name="T22" fmla="*/ 58 w 169"/>
                  <a:gd name="T23" fmla="*/ 219 h 257"/>
                  <a:gd name="T24" fmla="*/ 70 w 169"/>
                  <a:gd name="T25" fmla="*/ 228 h 257"/>
                  <a:gd name="T26" fmla="*/ 85 w 169"/>
                  <a:gd name="T27" fmla="*/ 231 h 257"/>
                  <a:gd name="T28" fmla="*/ 98 w 169"/>
                  <a:gd name="T29" fmla="*/ 229 h 257"/>
                  <a:gd name="T30" fmla="*/ 109 w 169"/>
                  <a:gd name="T31" fmla="*/ 222 h 257"/>
                  <a:gd name="T32" fmla="*/ 119 w 169"/>
                  <a:gd name="T33" fmla="*/ 210 h 257"/>
                  <a:gd name="T34" fmla="*/ 126 w 169"/>
                  <a:gd name="T35" fmla="*/ 195 h 257"/>
                  <a:gd name="T36" fmla="*/ 131 w 169"/>
                  <a:gd name="T37" fmla="*/ 176 h 257"/>
                  <a:gd name="T38" fmla="*/ 135 w 169"/>
                  <a:gd name="T39" fmla="*/ 153 h 257"/>
                  <a:gd name="T40" fmla="*/ 135 w 169"/>
                  <a:gd name="T41" fmla="*/ 128 h 257"/>
                  <a:gd name="T42" fmla="*/ 135 w 169"/>
                  <a:gd name="T43" fmla="*/ 102 h 257"/>
                  <a:gd name="T44" fmla="*/ 131 w 169"/>
                  <a:gd name="T45" fmla="*/ 80 h 257"/>
                  <a:gd name="T46" fmla="*/ 126 w 169"/>
                  <a:gd name="T47" fmla="*/ 62 h 257"/>
                  <a:gd name="T48" fmla="*/ 119 w 169"/>
                  <a:gd name="T49" fmla="*/ 46 h 257"/>
                  <a:gd name="T50" fmla="*/ 110 w 169"/>
                  <a:gd name="T51" fmla="*/ 35 h 257"/>
                  <a:gd name="T52" fmla="*/ 99 w 169"/>
                  <a:gd name="T53" fmla="*/ 29 h 257"/>
                  <a:gd name="T54" fmla="*/ 85 w 169"/>
                  <a:gd name="T55" fmla="*/ 26 h 257"/>
                  <a:gd name="T56" fmla="*/ 87 w 169"/>
                  <a:gd name="T57" fmla="*/ 0 h 257"/>
                  <a:gd name="T58" fmla="*/ 108 w 169"/>
                  <a:gd name="T59" fmla="*/ 3 h 257"/>
                  <a:gd name="T60" fmla="*/ 126 w 169"/>
                  <a:gd name="T61" fmla="*/ 11 h 257"/>
                  <a:gd name="T62" fmla="*/ 141 w 169"/>
                  <a:gd name="T63" fmla="*/ 24 h 257"/>
                  <a:gd name="T64" fmla="*/ 154 w 169"/>
                  <a:gd name="T65" fmla="*/ 43 h 257"/>
                  <a:gd name="T66" fmla="*/ 162 w 169"/>
                  <a:gd name="T67" fmla="*/ 67 h 257"/>
                  <a:gd name="T68" fmla="*/ 167 w 169"/>
                  <a:gd name="T69" fmla="*/ 94 h 257"/>
                  <a:gd name="T70" fmla="*/ 169 w 169"/>
                  <a:gd name="T71" fmla="*/ 126 h 257"/>
                  <a:gd name="T72" fmla="*/ 167 w 169"/>
                  <a:gd name="T73" fmla="*/ 156 h 257"/>
                  <a:gd name="T74" fmla="*/ 163 w 169"/>
                  <a:gd name="T75" fmla="*/ 183 h 257"/>
                  <a:gd name="T76" fmla="*/ 157 w 169"/>
                  <a:gd name="T77" fmla="*/ 205 h 257"/>
                  <a:gd name="T78" fmla="*/ 146 w 169"/>
                  <a:gd name="T79" fmla="*/ 224 h 257"/>
                  <a:gd name="T80" fmla="*/ 135 w 169"/>
                  <a:gd name="T81" fmla="*/ 238 h 257"/>
                  <a:gd name="T82" fmla="*/ 119 w 169"/>
                  <a:gd name="T83" fmla="*/ 249 h 257"/>
                  <a:gd name="T84" fmla="*/ 102 w 169"/>
                  <a:gd name="T85" fmla="*/ 255 h 257"/>
                  <a:gd name="T86" fmla="*/ 83 w 169"/>
                  <a:gd name="T87" fmla="*/ 257 h 257"/>
                  <a:gd name="T88" fmla="*/ 65 w 169"/>
                  <a:gd name="T89" fmla="*/ 255 h 257"/>
                  <a:gd name="T90" fmla="*/ 49 w 169"/>
                  <a:gd name="T91" fmla="*/ 249 h 257"/>
                  <a:gd name="T92" fmla="*/ 35 w 169"/>
                  <a:gd name="T93" fmla="*/ 238 h 257"/>
                  <a:gd name="T94" fmla="*/ 23 w 169"/>
                  <a:gd name="T95" fmla="*/ 225 h 257"/>
                  <a:gd name="T96" fmla="*/ 13 w 169"/>
                  <a:gd name="T97" fmla="*/ 206 h 257"/>
                  <a:gd name="T98" fmla="*/ 6 w 169"/>
                  <a:gd name="T99" fmla="*/ 184 h 257"/>
                  <a:gd name="T100" fmla="*/ 2 w 169"/>
                  <a:gd name="T101" fmla="*/ 158 h 257"/>
                  <a:gd name="T102" fmla="*/ 0 w 169"/>
                  <a:gd name="T103" fmla="*/ 130 h 257"/>
                  <a:gd name="T104" fmla="*/ 2 w 169"/>
                  <a:gd name="T105" fmla="*/ 99 h 257"/>
                  <a:gd name="T106" fmla="*/ 6 w 169"/>
                  <a:gd name="T107" fmla="*/ 74 h 257"/>
                  <a:gd name="T108" fmla="*/ 14 w 169"/>
                  <a:gd name="T109" fmla="*/ 52 h 257"/>
                  <a:gd name="T110" fmla="*/ 25 w 169"/>
                  <a:gd name="T111" fmla="*/ 33 h 257"/>
                  <a:gd name="T112" fmla="*/ 37 w 169"/>
                  <a:gd name="T113" fmla="*/ 19 h 257"/>
                  <a:gd name="T114" fmla="*/ 52 w 169"/>
                  <a:gd name="T115" fmla="*/ 9 h 257"/>
                  <a:gd name="T116" fmla="*/ 68 w 169"/>
                  <a:gd name="T117" fmla="*/ 2 h 257"/>
                  <a:gd name="T118" fmla="*/ 87 w 169"/>
                  <a:gd name="T119" fmla="*/ 0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9" h="257">
                    <a:moveTo>
                      <a:pt x="85" y="26"/>
                    </a:moveTo>
                    <a:lnTo>
                      <a:pt x="72" y="29"/>
                    </a:lnTo>
                    <a:lnTo>
                      <a:pt x="62" y="35"/>
                    </a:lnTo>
                    <a:lnTo>
                      <a:pt x="52" y="45"/>
                    </a:lnTo>
                    <a:lnTo>
                      <a:pt x="45" y="60"/>
                    </a:lnTo>
                    <a:lnTo>
                      <a:pt x="39" y="79"/>
                    </a:lnTo>
                    <a:lnTo>
                      <a:pt x="35" y="102"/>
                    </a:lnTo>
                    <a:lnTo>
                      <a:pt x="34" y="130"/>
                    </a:lnTo>
                    <a:lnTo>
                      <a:pt x="35" y="159"/>
                    </a:lnTo>
                    <a:lnTo>
                      <a:pt x="41" y="185"/>
                    </a:lnTo>
                    <a:lnTo>
                      <a:pt x="48" y="205"/>
                    </a:lnTo>
                    <a:lnTo>
                      <a:pt x="58" y="219"/>
                    </a:lnTo>
                    <a:lnTo>
                      <a:pt x="70" y="228"/>
                    </a:lnTo>
                    <a:lnTo>
                      <a:pt x="85" y="231"/>
                    </a:lnTo>
                    <a:lnTo>
                      <a:pt x="98" y="229"/>
                    </a:lnTo>
                    <a:lnTo>
                      <a:pt x="109" y="222"/>
                    </a:lnTo>
                    <a:lnTo>
                      <a:pt x="119" y="210"/>
                    </a:lnTo>
                    <a:lnTo>
                      <a:pt x="126" y="195"/>
                    </a:lnTo>
                    <a:lnTo>
                      <a:pt x="131" y="176"/>
                    </a:lnTo>
                    <a:lnTo>
                      <a:pt x="135" y="153"/>
                    </a:lnTo>
                    <a:lnTo>
                      <a:pt x="135" y="128"/>
                    </a:lnTo>
                    <a:lnTo>
                      <a:pt x="135" y="102"/>
                    </a:lnTo>
                    <a:lnTo>
                      <a:pt x="131" y="80"/>
                    </a:lnTo>
                    <a:lnTo>
                      <a:pt x="126" y="62"/>
                    </a:lnTo>
                    <a:lnTo>
                      <a:pt x="119" y="46"/>
                    </a:lnTo>
                    <a:lnTo>
                      <a:pt x="110" y="35"/>
                    </a:lnTo>
                    <a:lnTo>
                      <a:pt x="99" y="29"/>
                    </a:lnTo>
                    <a:lnTo>
                      <a:pt x="85" y="26"/>
                    </a:lnTo>
                    <a:close/>
                    <a:moveTo>
                      <a:pt x="87" y="0"/>
                    </a:moveTo>
                    <a:lnTo>
                      <a:pt x="108" y="3"/>
                    </a:lnTo>
                    <a:lnTo>
                      <a:pt x="126" y="11"/>
                    </a:lnTo>
                    <a:lnTo>
                      <a:pt x="141" y="24"/>
                    </a:lnTo>
                    <a:lnTo>
                      <a:pt x="154" y="43"/>
                    </a:lnTo>
                    <a:lnTo>
                      <a:pt x="162" y="67"/>
                    </a:lnTo>
                    <a:lnTo>
                      <a:pt x="167" y="94"/>
                    </a:lnTo>
                    <a:lnTo>
                      <a:pt x="169" y="126"/>
                    </a:lnTo>
                    <a:lnTo>
                      <a:pt x="167" y="156"/>
                    </a:lnTo>
                    <a:lnTo>
                      <a:pt x="163" y="183"/>
                    </a:lnTo>
                    <a:lnTo>
                      <a:pt x="157" y="205"/>
                    </a:lnTo>
                    <a:lnTo>
                      <a:pt x="146" y="224"/>
                    </a:lnTo>
                    <a:lnTo>
                      <a:pt x="135" y="238"/>
                    </a:lnTo>
                    <a:lnTo>
                      <a:pt x="119" y="249"/>
                    </a:lnTo>
                    <a:lnTo>
                      <a:pt x="102" y="255"/>
                    </a:lnTo>
                    <a:lnTo>
                      <a:pt x="83" y="257"/>
                    </a:lnTo>
                    <a:lnTo>
                      <a:pt x="65" y="255"/>
                    </a:lnTo>
                    <a:lnTo>
                      <a:pt x="49" y="249"/>
                    </a:lnTo>
                    <a:lnTo>
                      <a:pt x="35" y="238"/>
                    </a:lnTo>
                    <a:lnTo>
                      <a:pt x="23" y="225"/>
                    </a:lnTo>
                    <a:lnTo>
                      <a:pt x="13" y="206"/>
                    </a:lnTo>
                    <a:lnTo>
                      <a:pt x="6" y="184"/>
                    </a:lnTo>
                    <a:lnTo>
                      <a:pt x="2" y="158"/>
                    </a:lnTo>
                    <a:lnTo>
                      <a:pt x="0" y="130"/>
                    </a:lnTo>
                    <a:lnTo>
                      <a:pt x="2" y="99"/>
                    </a:lnTo>
                    <a:lnTo>
                      <a:pt x="6" y="74"/>
                    </a:lnTo>
                    <a:lnTo>
                      <a:pt x="14" y="52"/>
                    </a:lnTo>
                    <a:lnTo>
                      <a:pt x="25" y="33"/>
                    </a:lnTo>
                    <a:lnTo>
                      <a:pt x="37" y="19"/>
                    </a:lnTo>
                    <a:lnTo>
                      <a:pt x="52" y="9"/>
                    </a:lnTo>
                    <a:lnTo>
                      <a:pt x="68" y="2"/>
                    </a:lnTo>
                    <a:lnTo>
                      <a:pt x="87" y="0"/>
                    </a:lnTo>
                    <a:close/>
                  </a:path>
                </a:pathLst>
              </a:custGeom>
              <a:solidFill>
                <a:schemeClr val="tx1"/>
              </a:solidFill>
              <a:ln w="0">
                <a:solidFill>
                  <a:schemeClr val="tx1">
                    <a:lumMod val="25000"/>
                    <a:lumOff val="75000"/>
                  </a:schemeClr>
                </a:solidFill>
                <a:prstDash val="solid"/>
                <a:round/>
                <a:headEnd/>
                <a:tailEnd/>
              </a:ln>
            </p:spPr>
            <p:txBody>
              <a:bodyPr vert="horz" wrap="square" lIns="89642" tIns="44821" rIns="89642" bIns="44821" numCol="1" anchor="t" anchorCtr="0" compatLnSpc="1">
                <a:prstTxWarp prst="textNoShape">
                  <a:avLst/>
                </a:prstTxWarp>
              </a:bodyPr>
              <a:lstStyle/>
              <a:p>
                <a:pPr algn="ctr"/>
                <a:endParaRPr lang="en-US" sz="1765">
                  <a:solidFill>
                    <a:prstClr val="black"/>
                  </a:solidFill>
                </a:endParaRPr>
              </a:p>
            </p:txBody>
          </p:sp>
          <p:sp>
            <p:nvSpPr>
              <p:cNvPr id="150" name="Freeform 47">
                <a:extLst>
                  <a:ext uri="{FF2B5EF4-FFF2-40B4-BE49-F238E27FC236}">
                    <a16:creationId xmlns:a16="http://schemas.microsoft.com/office/drawing/2014/main" id="{685F83CD-3371-44DD-AB22-C7993115FCC7}"/>
                  </a:ext>
                </a:extLst>
              </p:cNvPr>
              <p:cNvSpPr>
                <a:spLocks noEditPoints="1"/>
              </p:cNvSpPr>
              <p:nvPr/>
            </p:nvSpPr>
            <p:spPr bwMode="auto">
              <a:xfrm>
                <a:off x="3314056" y="5442120"/>
                <a:ext cx="31979" cy="48730"/>
              </a:xfrm>
              <a:custGeom>
                <a:avLst/>
                <a:gdLst>
                  <a:gd name="T0" fmla="*/ 84 w 169"/>
                  <a:gd name="T1" fmla="*/ 26 h 257"/>
                  <a:gd name="T2" fmla="*/ 73 w 169"/>
                  <a:gd name="T3" fmla="*/ 29 h 257"/>
                  <a:gd name="T4" fmla="*/ 61 w 169"/>
                  <a:gd name="T5" fmla="*/ 35 h 257"/>
                  <a:gd name="T6" fmla="*/ 51 w 169"/>
                  <a:gd name="T7" fmla="*/ 45 h 257"/>
                  <a:gd name="T8" fmla="*/ 44 w 169"/>
                  <a:gd name="T9" fmla="*/ 60 h 257"/>
                  <a:gd name="T10" fmla="*/ 39 w 169"/>
                  <a:gd name="T11" fmla="*/ 79 h 257"/>
                  <a:gd name="T12" fmla="*/ 35 w 169"/>
                  <a:gd name="T13" fmla="*/ 102 h 257"/>
                  <a:gd name="T14" fmla="*/ 34 w 169"/>
                  <a:gd name="T15" fmla="*/ 130 h 257"/>
                  <a:gd name="T16" fmla="*/ 36 w 169"/>
                  <a:gd name="T17" fmla="*/ 159 h 257"/>
                  <a:gd name="T18" fmla="*/ 40 w 169"/>
                  <a:gd name="T19" fmla="*/ 185 h 257"/>
                  <a:gd name="T20" fmla="*/ 47 w 169"/>
                  <a:gd name="T21" fmla="*/ 205 h 257"/>
                  <a:gd name="T22" fmla="*/ 58 w 169"/>
                  <a:gd name="T23" fmla="*/ 219 h 257"/>
                  <a:gd name="T24" fmla="*/ 69 w 169"/>
                  <a:gd name="T25" fmla="*/ 228 h 257"/>
                  <a:gd name="T26" fmla="*/ 84 w 169"/>
                  <a:gd name="T27" fmla="*/ 231 h 257"/>
                  <a:gd name="T28" fmla="*/ 98 w 169"/>
                  <a:gd name="T29" fmla="*/ 229 h 257"/>
                  <a:gd name="T30" fmla="*/ 109 w 169"/>
                  <a:gd name="T31" fmla="*/ 222 h 257"/>
                  <a:gd name="T32" fmla="*/ 118 w 169"/>
                  <a:gd name="T33" fmla="*/ 210 h 257"/>
                  <a:gd name="T34" fmla="*/ 125 w 169"/>
                  <a:gd name="T35" fmla="*/ 195 h 257"/>
                  <a:gd name="T36" fmla="*/ 131 w 169"/>
                  <a:gd name="T37" fmla="*/ 176 h 257"/>
                  <a:gd name="T38" fmla="*/ 134 w 169"/>
                  <a:gd name="T39" fmla="*/ 153 h 257"/>
                  <a:gd name="T40" fmla="*/ 135 w 169"/>
                  <a:gd name="T41" fmla="*/ 128 h 257"/>
                  <a:gd name="T42" fmla="*/ 134 w 169"/>
                  <a:gd name="T43" fmla="*/ 102 h 257"/>
                  <a:gd name="T44" fmla="*/ 131 w 169"/>
                  <a:gd name="T45" fmla="*/ 80 h 257"/>
                  <a:gd name="T46" fmla="*/ 125 w 169"/>
                  <a:gd name="T47" fmla="*/ 62 h 257"/>
                  <a:gd name="T48" fmla="*/ 119 w 169"/>
                  <a:gd name="T49" fmla="*/ 46 h 257"/>
                  <a:gd name="T50" fmla="*/ 109 w 169"/>
                  <a:gd name="T51" fmla="*/ 35 h 257"/>
                  <a:gd name="T52" fmla="*/ 98 w 169"/>
                  <a:gd name="T53" fmla="*/ 29 h 257"/>
                  <a:gd name="T54" fmla="*/ 84 w 169"/>
                  <a:gd name="T55" fmla="*/ 26 h 257"/>
                  <a:gd name="T56" fmla="*/ 86 w 169"/>
                  <a:gd name="T57" fmla="*/ 0 h 257"/>
                  <a:gd name="T58" fmla="*/ 107 w 169"/>
                  <a:gd name="T59" fmla="*/ 3 h 257"/>
                  <a:gd name="T60" fmla="*/ 125 w 169"/>
                  <a:gd name="T61" fmla="*/ 11 h 257"/>
                  <a:gd name="T62" fmla="*/ 141 w 169"/>
                  <a:gd name="T63" fmla="*/ 24 h 257"/>
                  <a:gd name="T64" fmla="*/ 153 w 169"/>
                  <a:gd name="T65" fmla="*/ 43 h 257"/>
                  <a:gd name="T66" fmla="*/ 161 w 169"/>
                  <a:gd name="T67" fmla="*/ 67 h 257"/>
                  <a:gd name="T68" fmla="*/ 166 w 169"/>
                  <a:gd name="T69" fmla="*/ 94 h 257"/>
                  <a:gd name="T70" fmla="*/ 169 w 169"/>
                  <a:gd name="T71" fmla="*/ 126 h 257"/>
                  <a:gd name="T72" fmla="*/ 167 w 169"/>
                  <a:gd name="T73" fmla="*/ 156 h 257"/>
                  <a:gd name="T74" fmla="*/ 163 w 169"/>
                  <a:gd name="T75" fmla="*/ 183 h 257"/>
                  <a:gd name="T76" fmla="*/ 156 w 169"/>
                  <a:gd name="T77" fmla="*/ 205 h 257"/>
                  <a:gd name="T78" fmla="*/ 146 w 169"/>
                  <a:gd name="T79" fmla="*/ 224 h 257"/>
                  <a:gd name="T80" fmla="*/ 134 w 169"/>
                  <a:gd name="T81" fmla="*/ 238 h 257"/>
                  <a:gd name="T82" fmla="*/ 119 w 169"/>
                  <a:gd name="T83" fmla="*/ 249 h 257"/>
                  <a:gd name="T84" fmla="*/ 102 w 169"/>
                  <a:gd name="T85" fmla="*/ 255 h 257"/>
                  <a:gd name="T86" fmla="*/ 82 w 169"/>
                  <a:gd name="T87" fmla="*/ 257 h 257"/>
                  <a:gd name="T88" fmla="*/ 65 w 169"/>
                  <a:gd name="T89" fmla="*/ 255 h 257"/>
                  <a:gd name="T90" fmla="*/ 48 w 169"/>
                  <a:gd name="T91" fmla="*/ 249 h 257"/>
                  <a:gd name="T92" fmla="*/ 35 w 169"/>
                  <a:gd name="T93" fmla="*/ 238 h 257"/>
                  <a:gd name="T94" fmla="*/ 23 w 169"/>
                  <a:gd name="T95" fmla="*/ 225 h 257"/>
                  <a:gd name="T96" fmla="*/ 13 w 169"/>
                  <a:gd name="T97" fmla="*/ 206 h 257"/>
                  <a:gd name="T98" fmla="*/ 6 w 169"/>
                  <a:gd name="T99" fmla="*/ 184 h 257"/>
                  <a:gd name="T100" fmla="*/ 1 w 169"/>
                  <a:gd name="T101" fmla="*/ 158 h 257"/>
                  <a:gd name="T102" fmla="*/ 0 w 169"/>
                  <a:gd name="T103" fmla="*/ 130 h 257"/>
                  <a:gd name="T104" fmla="*/ 1 w 169"/>
                  <a:gd name="T105" fmla="*/ 99 h 257"/>
                  <a:gd name="T106" fmla="*/ 6 w 169"/>
                  <a:gd name="T107" fmla="*/ 74 h 257"/>
                  <a:gd name="T108" fmla="*/ 13 w 169"/>
                  <a:gd name="T109" fmla="*/ 52 h 257"/>
                  <a:gd name="T110" fmla="*/ 24 w 169"/>
                  <a:gd name="T111" fmla="*/ 33 h 257"/>
                  <a:gd name="T112" fmla="*/ 37 w 169"/>
                  <a:gd name="T113" fmla="*/ 19 h 257"/>
                  <a:gd name="T114" fmla="*/ 51 w 169"/>
                  <a:gd name="T115" fmla="*/ 9 h 257"/>
                  <a:gd name="T116" fmla="*/ 68 w 169"/>
                  <a:gd name="T117" fmla="*/ 2 h 257"/>
                  <a:gd name="T118" fmla="*/ 86 w 169"/>
                  <a:gd name="T119" fmla="*/ 0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9" h="257">
                    <a:moveTo>
                      <a:pt x="84" y="26"/>
                    </a:moveTo>
                    <a:lnTo>
                      <a:pt x="73" y="29"/>
                    </a:lnTo>
                    <a:lnTo>
                      <a:pt x="61" y="35"/>
                    </a:lnTo>
                    <a:lnTo>
                      <a:pt x="51" y="45"/>
                    </a:lnTo>
                    <a:lnTo>
                      <a:pt x="44" y="60"/>
                    </a:lnTo>
                    <a:lnTo>
                      <a:pt x="39" y="79"/>
                    </a:lnTo>
                    <a:lnTo>
                      <a:pt x="35" y="102"/>
                    </a:lnTo>
                    <a:lnTo>
                      <a:pt x="34" y="130"/>
                    </a:lnTo>
                    <a:lnTo>
                      <a:pt x="36" y="159"/>
                    </a:lnTo>
                    <a:lnTo>
                      <a:pt x="40" y="185"/>
                    </a:lnTo>
                    <a:lnTo>
                      <a:pt x="47" y="205"/>
                    </a:lnTo>
                    <a:lnTo>
                      <a:pt x="58" y="219"/>
                    </a:lnTo>
                    <a:lnTo>
                      <a:pt x="69" y="228"/>
                    </a:lnTo>
                    <a:lnTo>
                      <a:pt x="84" y="231"/>
                    </a:lnTo>
                    <a:lnTo>
                      <a:pt x="98" y="229"/>
                    </a:lnTo>
                    <a:lnTo>
                      <a:pt x="109" y="222"/>
                    </a:lnTo>
                    <a:lnTo>
                      <a:pt x="118" y="210"/>
                    </a:lnTo>
                    <a:lnTo>
                      <a:pt x="125" y="195"/>
                    </a:lnTo>
                    <a:lnTo>
                      <a:pt x="131" y="176"/>
                    </a:lnTo>
                    <a:lnTo>
                      <a:pt x="134" y="153"/>
                    </a:lnTo>
                    <a:lnTo>
                      <a:pt x="135" y="128"/>
                    </a:lnTo>
                    <a:lnTo>
                      <a:pt x="134" y="102"/>
                    </a:lnTo>
                    <a:lnTo>
                      <a:pt x="131" y="80"/>
                    </a:lnTo>
                    <a:lnTo>
                      <a:pt x="125" y="62"/>
                    </a:lnTo>
                    <a:lnTo>
                      <a:pt x="119" y="46"/>
                    </a:lnTo>
                    <a:lnTo>
                      <a:pt x="109" y="35"/>
                    </a:lnTo>
                    <a:lnTo>
                      <a:pt x="98" y="29"/>
                    </a:lnTo>
                    <a:lnTo>
                      <a:pt x="84" y="26"/>
                    </a:lnTo>
                    <a:close/>
                    <a:moveTo>
                      <a:pt x="86" y="0"/>
                    </a:moveTo>
                    <a:lnTo>
                      <a:pt x="107" y="3"/>
                    </a:lnTo>
                    <a:lnTo>
                      <a:pt x="125" y="11"/>
                    </a:lnTo>
                    <a:lnTo>
                      <a:pt x="141" y="24"/>
                    </a:lnTo>
                    <a:lnTo>
                      <a:pt x="153" y="43"/>
                    </a:lnTo>
                    <a:lnTo>
                      <a:pt x="161" y="67"/>
                    </a:lnTo>
                    <a:lnTo>
                      <a:pt x="166" y="94"/>
                    </a:lnTo>
                    <a:lnTo>
                      <a:pt x="169" y="126"/>
                    </a:lnTo>
                    <a:lnTo>
                      <a:pt x="167" y="156"/>
                    </a:lnTo>
                    <a:lnTo>
                      <a:pt x="163" y="183"/>
                    </a:lnTo>
                    <a:lnTo>
                      <a:pt x="156" y="205"/>
                    </a:lnTo>
                    <a:lnTo>
                      <a:pt x="146" y="224"/>
                    </a:lnTo>
                    <a:lnTo>
                      <a:pt x="134" y="238"/>
                    </a:lnTo>
                    <a:lnTo>
                      <a:pt x="119" y="249"/>
                    </a:lnTo>
                    <a:lnTo>
                      <a:pt x="102" y="255"/>
                    </a:lnTo>
                    <a:lnTo>
                      <a:pt x="82" y="257"/>
                    </a:lnTo>
                    <a:lnTo>
                      <a:pt x="65" y="255"/>
                    </a:lnTo>
                    <a:lnTo>
                      <a:pt x="48" y="249"/>
                    </a:lnTo>
                    <a:lnTo>
                      <a:pt x="35" y="238"/>
                    </a:lnTo>
                    <a:lnTo>
                      <a:pt x="23" y="225"/>
                    </a:lnTo>
                    <a:lnTo>
                      <a:pt x="13" y="206"/>
                    </a:lnTo>
                    <a:lnTo>
                      <a:pt x="6" y="184"/>
                    </a:lnTo>
                    <a:lnTo>
                      <a:pt x="1" y="158"/>
                    </a:lnTo>
                    <a:lnTo>
                      <a:pt x="0" y="130"/>
                    </a:lnTo>
                    <a:lnTo>
                      <a:pt x="1" y="99"/>
                    </a:lnTo>
                    <a:lnTo>
                      <a:pt x="6" y="74"/>
                    </a:lnTo>
                    <a:lnTo>
                      <a:pt x="13" y="52"/>
                    </a:lnTo>
                    <a:lnTo>
                      <a:pt x="24" y="33"/>
                    </a:lnTo>
                    <a:lnTo>
                      <a:pt x="37" y="19"/>
                    </a:lnTo>
                    <a:lnTo>
                      <a:pt x="51" y="9"/>
                    </a:lnTo>
                    <a:lnTo>
                      <a:pt x="68" y="2"/>
                    </a:lnTo>
                    <a:lnTo>
                      <a:pt x="86" y="0"/>
                    </a:lnTo>
                    <a:close/>
                  </a:path>
                </a:pathLst>
              </a:custGeom>
              <a:solidFill>
                <a:schemeClr val="tx1"/>
              </a:solidFill>
              <a:ln w="0">
                <a:solidFill>
                  <a:schemeClr val="tx1">
                    <a:lumMod val="25000"/>
                    <a:lumOff val="75000"/>
                  </a:schemeClr>
                </a:solidFill>
                <a:prstDash val="solid"/>
                <a:round/>
                <a:headEnd/>
                <a:tailEnd/>
              </a:ln>
            </p:spPr>
            <p:txBody>
              <a:bodyPr vert="horz" wrap="square" lIns="89642" tIns="44821" rIns="89642" bIns="44821" numCol="1" anchor="t" anchorCtr="0" compatLnSpc="1">
                <a:prstTxWarp prst="textNoShape">
                  <a:avLst/>
                </a:prstTxWarp>
              </a:bodyPr>
              <a:lstStyle/>
              <a:p>
                <a:pPr algn="ctr"/>
                <a:endParaRPr lang="en-US" sz="1765">
                  <a:solidFill>
                    <a:prstClr val="black"/>
                  </a:solidFill>
                </a:endParaRPr>
              </a:p>
            </p:txBody>
          </p:sp>
          <p:sp>
            <p:nvSpPr>
              <p:cNvPr id="151" name="Freeform 48">
                <a:extLst>
                  <a:ext uri="{FF2B5EF4-FFF2-40B4-BE49-F238E27FC236}">
                    <a16:creationId xmlns:a16="http://schemas.microsoft.com/office/drawing/2014/main" id="{4AF98C4C-91EE-4FC6-B559-413DBDA446BE}"/>
                  </a:ext>
                </a:extLst>
              </p:cNvPr>
              <p:cNvSpPr>
                <a:spLocks/>
              </p:cNvSpPr>
              <p:nvPr/>
            </p:nvSpPr>
            <p:spPr bwMode="auto">
              <a:xfrm>
                <a:off x="3356695" y="5442881"/>
                <a:ext cx="15990" cy="47208"/>
              </a:xfrm>
              <a:custGeom>
                <a:avLst/>
                <a:gdLst>
                  <a:gd name="T0" fmla="*/ 54 w 84"/>
                  <a:gd name="T1" fmla="*/ 0 h 249"/>
                  <a:gd name="T2" fmla="*/ 84 w 84"/>
                  <a:gd name="T3" fmla="*/ 0 h 249"/>
                  <a:gd name="T4" fmla="*/ 84 w 84"/>
                  <a:gd name="T5" fmla="*/ 249 h 249"/>
                  <a:gd name="T6" fmla="*/ 51 w 84"/>
                  <a:gd name="T7" fmla="*/ 249 h 249"/>
                  <a:gd name="T8" fmla="*/ 51 w 84"/>
                  <a:gd name="T9" fmla="*/ 32 h 249"/>
                  <a:gd name="T10" fmla="*/ 50 w 84"/>
                  <a:gd name="T11" fmla="*/ 32 h 249"/>
                  <a:gd name="T12" fmla="*/ 7 w 84"/>
                  <a:gd name="T13" fmla="*/ 55 h 249"/>
                  <a:gd name="T14" fmla="*/ 0 w 84"/>
                  <a:gd name="T15" fmla="*/ 29 h 249"/>
                  <a:gd name="T16" fmla="*/ 54 w 84"/>
                  <a:gd name="T17" fmla="*/ 0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249">
                    <a:moveTo>
                      <a:pt x="54" y="0"/>
                    </a:moveTo>
                    <a:lnTo>
                      <a:pt x="84" y="0"/>
                    </a:lnTo>
                    <a:lnTo>
                      <a:pt x="84" y="249"/>
                    </a:lnTo>
                    <a:lnTo>
                      <a:pt x="51" y="249"/>
                    </a:lnTo>
                    <a:lnTo>
                      <a:pt x="51" y="32"/>
                    </a:lnTo>
                    <a:lnTo>
                      <a:pt x="50" y="32"/>
                    </a:lnTo>
                    <a:lnTo>
                      <a:pt x="7" y="55"/>
                    </a:lnTo>
                    <a:lnTo>
                      <a:pt x="0" y="29"/>
                    </a:lnTo>
                    <a:lnTo>
                      <a:pt x="54" y="0"/>
                    </a:lnTo>
                    <a:close/>
                  </a:path>
                </a:pathLst>
              </a:custGeom>
              <a:solidFill>
                <a:schemeClr val="tx1"/>
              </a:solidFill>
              <a:ln w="0">
                <a:solidFill>
                  <a:schemeClr val="tx1">
                    <a:lumMod val="25000"/>
                    <a:lumOff val="75000"/>
                  </a:schemeClr>
                </a:solidFill>
                <a:prstDash val="solid"/>
                <a:round/>
                <a:headEnd/>
                <a:tailEnd/>
              </a:ln>
            </p:spPr>
            <p:txBody>
              <a:bodyPr vert="horz" wrap="square" lIns="89642" tIns="44821" rIns="89642" bIns="44821" numCol="1" anchor="t" anchorCtr="0" compatLnSpc="1">
                <a:prstTxWarp prst="textNoShape">
                  <a:avLst/>
                </a:prstTxWarp>
              </a:bodyPr>
              <a:lstStyle/>
              <a:p>
                <a:pPr algn="ctr"/>
                <a:endParaRPr lang="en-US" sz="1765">
                  <a:solidFill>
                    <a:prstClr val="black"/>
                  </a:solidFill>
                </a:endParaRPr>
              </a:p>
            </p:txBody>
          </p:sp>
          <p:sp>
            <p:nvSpPr>
              <p:cNvPr id="152" name="Freeform 49">
                <a:extLst>
                  <a:ext uri="{FF2B5EF4-FFF2-40B4-BE49-F238E27FC236}">
                    <a16:creationId xmlns:a16="http://schemas.microsoft.com/office/drawing/2014/main" id="{D8B2E5C0-8453-48E9-AEAA-F0B27159FE35}"/>
                  </a:ext>
                </a:extLst>
              </p:cNvPr>
              <p:cNvSpPr>
                <a:spLocks noEditPoints="1"/>
              </p:cNvSpPr>
              <p:nvPr/>
            </p:nvSpPr>
            <p:spPr bwMode="auto">
              <a:xfrm>
                <a:off x="3388675" y="5442120"/>
                <a:ext cx="32741" cy="48730"/>
              </a:xfrm>
              <a:custGeom>
                <a:avLst/>
                <a:gdLst>
                  <a:gd name="T0" fmla="*/ 86 w 170"/>
                  <a:gd name="T1" fmla="*/ 26 h 257"/>
                  <a:gd name="T2" fmla="*/ 73 w 170"/>
                  <a:gd name="T3" fmla="*/ 29 h 257"/>
                  <a:gd name="T4" fmla="*/ 62 w 170"/>
                  <a:gd name="T5" fmla="*/ 35 h 257"/>
                  <a:gd name="T6" fmla="*/ 53 w 170"/>
                  <a:gd name="T7" fmla="*/ 45 h 257"/>
                  <a:gd name="T8" fmla="*/ 46 w 170"/>
                  <a:gd name="T9" fmla="*/ 60 h 257"/>
                  <a:gd name="T10" fmla="*/ 39 w 170"/>
                  <a:gd name="T11" fmla="*/ 79 h 257"/>
                  <a:gd name="T12" fmla="*/ 36 w 170"/>
                  <a:gd name="T13" fmla="*/ 102 h 257"/>
                  <a:gd name="T14" fmla="*/ 35 w 170"/>
                  <a:gd name="T15" fmla="*/ 130 h 257"/>
                  <a:gd name="T16" fmla="*/ 36 w 170"/>
                  <a:gd name="T17" fmla="*/ 159 h 257"/>
                  <a:gd name="T18" fmla="*/ 41 w 170"/>
                  <a:gd name="T19" fmla="*/ 185 h 257"/>
                  <a:gd name="T20" fmla="*/ 49 w 170"/>
                  <a:gd name="T21" fmla="*/ 205 h 257"/>
                  <a:gd name="T22" fmla="*/ 58 w 170"/>
                  <a:gd name="T23" fmla="*/ 219 h 257"/>
                  <a:gd name="T24" fmla="*/ 71 w 170"/>
                  <a:gd name="T25" fmla="*/ 228 h 257"/>
                  <a:gd name="T26" fmla="*/ 86 w 170"/>
                  <a:gd name="T27" fmla="*/ 231 h 257"/>
                  <a:gd name="T28" fmla="*/ 98 w 170"/>
                  <a:gd name="T29" fmla="*/ 229 h 257"/>
                  <a:gd name="T30" fmla="*/ 110 w 170"/>
                  <a:gd name="T31" fmla="*/ 222 h 257"/>
                  <a:gd name="T32" fmla="*/ 119 w 170"/>
                  <a:gd name="T33" fmla="*/ 210 h 257"/>
                  <a:gd name="T34" fmla="*/ 127 w 170"/>
                  <a:gd name="T35" fmla="*/ 195 h 257"/>
                  <a:gd name="T36" fmla="*/ 132 w 170"/>
                  <a:gd name="T37" fmla="*/ 176 h 257"/>
                  <a:gd name="T38" fmla="*/ 135 w 170"/>
                  <a:gd name="T39" fmla="*/ 153 h 257"/>
                  <a:gd name="T40" fmla="*/ 136 w 170"/>
                  <a:gd name="T41" fmla="*/ 128 h 257"/>
                  <a:gd name="T42" fmla="*/ 135 w 170"/>
                  <a:gd name="T43" fmla="*/ 102 h 257"/>
                  <a:gd name="T44" fmla="*/ 132 w 170"/>
                  <a:gd name="T45" fmla="*/ 80 h 257"/>
                  <a:gd name="T46" fmla="*/ 127 w 170"/>
                  <a:gd name="T47" fmla="*/ 62 h 257"/>
                  <a:gd name="T48" fmla="*/ 120 w 170"/>
                  <a:gd name="T49" fmla="*/ 46 h 257"/>
                  <a:gd name="T50" fmla="*/ 111 w 170"/>
                  <a:gd name="T51" fmla="*/ 35 h 257"/>
                  <a:gd name="T52" fmla="*/ 99 w 170"/>
                  <a:gd name="T53" fmla="*/ 29 h 257"/>
                  <a:gd name="T54" fmla="*/ 86 w 170"/>
                  <a:gd name="T55" fmla="*/ 26 h 257"/>
                  <a:gd name="T56" fmla="*/ 88 w 170"/>
                  <a:gd name="T57" fmla="*/ 0 h 257"/>
                  <a:gd name="T58" fmla="*/ 109 w 170"/>
                  <a:gd name="T59" fmla="*/ 3 h 257"/>
                  <a:gd name="T60" fmla="*/ 127 w 170"/>
                  <a:gd name="T61" fmla="*/ 11 h 257"/>
                  <a:gd name="T62" fmla="*/ 142 w 170"/>
                  <a:gd name="T63" fmla="*/ 24 h 257"/>
                  <a:gd name="T64" fmla="*/ 154 w 170"/>
                  <a:gd name="T65" fmla="*/ 43 h 257"/>
                  <a:gd name="T66" fmla="*/ 163 w 170"/>
                  <a:gd name="T67" fmla="*/ 67 h 257"/>
                  <a:gd name="T68" fmla="*/ 168 w 170"/>
                  <a:gd name="T69" fmla="*/ 94 h 257"/>
                  <a:gd name="T70" fmla="*/ 170 w 170"/>
                  <a:gd name="T71" fmla="*/ 126 h 257"/>
                  <a:gd name="T72" fmla="*/ 169 w 170"/>
                  <a:gd name="T73" fmla="*/ 156 h 257"/>
                  <a:gd name="T74" fmla="*/ 164 w 170"/>
                  <a:gd name="T75" fmla="*/ 183 h 257"/>
                  <a:gd name="T76" fmla="*/ 157 w 170"/>
                  <a:gd name="T77" fmla="*/ 205 h 257"/>
                  <a:gd name="T78" fmla="*/ 147 w 170"/>
                  <a:gd name="T79" fmla="*/ 224 h 257"/>
                  <a:gd name="T80" fmla="*/ 135 w 170"/>
                  <a:gd name="T81" fmla="*/ 238 h 257"/>
                  <a:gd name="T82" fmla="*/ 120 w 170"/>
                  <a:gd name="T83" fmla="*/ 249 h 257"/>
                  <a:gd name="T84" fmla="*/ 102 w 170"/>
                  <a:gd name="T85" fmla="*/ 255 h 257"/>
                  <a:gd name="T86" fmla="*/ 84 w 170"/>
                  <a:gd name="T87" fmla="*/ 257 h 257"/>
                  <a:gd name="T88" fmla="*/ 66 w 170"/>
                  <a:gd name="T89" fmla="*/ 255 h 257"/>
                  <a:gd name="T90" fmla="*/ 50 w 170"/>
                  <a:gd name="T91" fmla="*/ 249 h 257"/>
                  <a:gd name="T92" fmla="*/ 36 w 170"/>
                  <a:gd name="T93" fmla="*/ 238 h 257"/>
                  <a:gd name="T94" fmla="*/ 24 w 170"/>
                  <a:gd name="T95" fmla="*/ 225 h 257"/>
                  <a:gd name="T96" fmla="*/ 14 w 170"/>
                  <a:gd name="T97" fmla="*/ 206 h 257"/>
                  <a:gd name="T98" fmla="*/ 7 w 170"/>
                  <a:gd name="T99" fmla="*/ 184 h 257"/>
                  <a:gd name="T100" fmla="*/ 2 w 170"/>
                  <a:gd name="T101" fmla="*/ 158 h 257"/>
                  <a:gd name="T102" fmla="*/ 0 w 170"/>
                  <a:gd name="T103" fmla="*/ 130 h 257"/>
                  <a:gd name="T104" fmla="*/ 2 w 170"/>
                  <a:gd name="T105" fmla="*/ 99 h 257"/>
                  <a:gd name="T106" fmla="*/ 8 w 170"/>
                  <a:gd name="T107" fmla="*/ 74 h 257"/>
                  <a:gd name="T108" fmla="*/ 15 w 170"/>
                  <a:gd name="T109" fmla="*/ 52 h 257"/>
                  <a:gd name="T110" fmla="*/ 25 w 170"/>
                  <a:gd name="T111" fmla="*/ 33 h 257"/>
                  <a:gd name="T112" fmla="*/ 38 w 170"/>
                  <a:gd name="T113" fmla="*/ 19 h 257"/>
                  <a:gd name="T114" fmla="*/ 53 w 170"/>
                  <a:gd name="T115" fmla="*/ 9 h 257"/>
                  <a:gd name="T116" fmla="*/ 70 w 170"/>
                  <a:gd name="T117" fmla="*/ 2 h 257"/>
                  <a:gd name="T118" fmla="*/ 88 w 170"/>
                  <a:gd name="T119" fmla="*/ 0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0" h="257">
                    <a:moveTo>
                      <a:pt x="86" y="26"/>
                    </a:moveTo>
                    <a:lnTo>
                      <a:pt x="73" y="29"/>
                    </a:lnTo>
                    <a:lnTo>
                      <a:pt x="62" y="35"/>
                    </a:lnTo>
                    <a:lnTo>
                      <a:pt x="53" y="45"/>
                    </a:lnTo>
                    <a:lnTo>
                      <a:pt x="46" y="60"/>
                    </a:lnTo>
                    <a:lnTo>
                      <a:pt x="39" y="79"/>
                    </a:lnTo>
                    <a:lnTo>
                      <a:pt x="36" y="102"/>
                    </a:lnTo>
                    <a:lnTo>
                      <a:pt x="35" y="130"/>
                    </a:lnTo>
                    <a:lnTo>
                      <a:pt x="36" y="159"/>
                    </a:lnTo>
                    <a:lnTo>
                      <a:pt x="41" y="185"/>
                    </a:lnTo>
                    <a:lnTo>
                      <a:pt x="49" y="205"/>
                    </a:lnTo>
                    <a:lnTo>
                      <a:pt x="58" y="219"/>
                    </a:lnTo>
                    <a:lnTo>
                      <a:pt x="71" y="228"/>
                    </a:lnTo>
                    <a:lnTo>
                      <a:pt x="86" y="231"/>
                    </a:lnTo>
                    <a:lnTo>
                      <a:pt x="98" y="229"/>
                    </a:lnTo>
                    <a:lnTo>
                      <a:pt x="110" y="222"/>
                    </a:lnTo>
                    <a:lnTo>
                      <a:pt x="119" y="210"/>
                    </a:lnTo>
                    <a:lnTo>
                      <a:pt x="127" y="195"/>
                    </a:lnTo>
                    <a:lnTo>
                      <a:pt x="132" y="176"/>
                    </a:lnTo>
                    <a:lnTo>
                      <a:pt x="135" y="153"/>
                    </a:lnTo>
                    <a:lnTo>
                      <a:pt x="136" y="128"/>
                    </a:lnTo>
                    <a:lnTo>
                      <a:pt x="135" y="102"/>
                    </a:lnTo>
                    <a:lnTo>
                      <a:pt x="132" y="80"/>
                    </a:lnTo>
                    <a:lnTo>
                      <a:pt x="127" y="62"/>
                    </a:lnTo>
                    <a:lnTo>
                      <a:pt x="120" y="46"/>
                    </a:lnTo>
                    <a:lnTo>
                      <a:pt x="111" y="35"/>
                    </a:lnTo>
                    <a:lnTo>
                      <a:pt x="99" y="29"/>
                    </a:lnTo>
                    <a:lnTo>
                      <a:pt x="86" y="26"/>
                    </a:lnTo>
                    <a:close/>
                    <a:moveTo>
                      <a:pt x="88" y="0"/>
                    </a:moveTo>
                    <a:lnTo>
                      <a:pt x="109" y="3"/>
                    </a:lnTo>
                    <a:lnTo>
                      <a:pt x="127" y="11"/>
                    </a:lnTo>
                    <a:lnTo>
                      <a:pt x="142" y="24"/>
                    </a:lnTo>
                    <a:lnTo>
                      <a:pt x="154" y="43"/>
                    </a:lnTo>
                    <a:lnTo>
                      <a:pt x="163" y="67"/>
                    </a:lnTo>
                    <a:lnTo>
                      <a:pt x="168" y="94"/>
                    </a:lnTo>
                    <a:lnTo>
                      <a:pt x="170" y="126"/>
                    </a:lnTo>
                    <a:lnTo>
                      <a:pt x="169" y="156"/>
                    </a:lnTo>
                    <a:lnTo>
                      <a:pt x="164" y="183"/>
                    </a:lnTo>
                    <a:lnTo>
                      <a:pt x="157" y="205"/>
                    </a:lnTo>
                    <a:lnTo>
                      <a:pt x="147" y="224"/>
                    </a:lnTo>
                    <a:lnTo>
                      <a:pt x="135" y="238"/>
                    </a:lnTo>
                    <a:lnTo>
                      <a:pt x="120" y="249"/>
                    </a:lnTo>
                    <a:lnTo>
                      <a:pt x="102" y="255"/>
                    </a:lnTo>
                    <a:lnTo>
                      <a:pt x="84" y="257"/>
                    </a:lnTo>
                    <a:lnTo>
                      <a:pt x="66" y="255"/>
                    </a:lnTo>
                    <a:lnTo>
                      <a:pt x="50" y="249"/>
                    </a:lnTo>
                    <a:lnTo>
                      <a:pt x="36" y="238"/>
                    </a:lnTo>
                    <a:lnTo>
                      <a:pt x="24" y="225"/>
                    </a:lnTo>
                    <a:lnTo>
                      <a:pt x="14" y="206"/>
                    </a:lnTo>
                    <a:lnTo>
                      <a:pt x="7" y="184"/>
                    </a:lnTo>
                    <a:lnTo>
                      <a:pt x="2" y="158"/>
                    </a:lnTo>
                    <a:lnTo>
                      <a:pt x="0" y="130"/>
                    </a:lnTo>
                    <a:lnTo>
                      <a:pt x="2" y="99"/>
                    </a:lnTo>
                    <a:lnTo>
                      <a:pt x="8" y="74"/>
                    </a:lnTo>
                    <a:lnTo>
                      <a:pt x="15" y="52"/>
                    </a:lnTo>
                    <a:lnTo>
                      <a:pt x="25" y="33"/>
                    </a:lnTo>
                    <a:lnTo>
                      <a:pt x="38" y="19"/>
                    </a:lnTo>
                    <a:lnTo>
                      <a:pt x="53" y="9"/>
                    </a:lnTo>
                    <a:lnTo>
                      <a:pt x="70" y="2"/>
                    </a:lnTo>
                    <a:lnTo>
                      <a:pt x="88" y="0"/>
                    </a:lnTo>
                    <a:close/>
                  </a:path>
                </a:pathLst>
              </a:custGeom>
              <a:solidFill>
                <a:schemeClr val="tx1"/>
              </a:solidFill>
              <a:ln w="0">
                <a:solidFill>
                  <a:schemeClr val="tx1">
                    <a:lumMod val="25000"/>
                    <a:lumOff val="75000"/>
                  </a:schemeClr>
                </a:solidFill>
                <a:prstDash val="solid"/>
                <a:round/>
                <a:headEnd/>
                <a:tailEnd/>
              </a:ln>
            </p:spPr>
            <p:txBody>
              <a:bodyPr vert="horz" wrap="square" lIns="89642" tIns="44821" rIns="89642" bIns="44821" numCol="1" anchor="t" anchorCtr="0" compatLnSpc="1">
                <a:prstTxWarp prst="textNoShape">
                  <a:avLst/>
                </a:prstTxWarp>
              </a:bodyPr>
              <a:lstStyle/>
              <a:p>
                <a:pPr algn="ctr"/>
                <a:endParaRPr lang="en-US" sz="1765">
                  <a:solidFill>
                    <a:prstClr val="black"/>
                  </a:solidFill>
                </a:endParaRPr>
              </a:p>
            </p:txBody>
          </p:sp>
          <p:sp>
            <p:nvSpPr>
              <p:cNvPr id="153" name="Freeform 53">
                <a:extLst>
                  <a:ext uri="{FF2B5EF4-FFF2-40B4-BE49-F238E27FC236}">
                    <a16:creationId xmlns:a16="http://schemas.microsoft.com/office/drawing/2014/main" id="{6A725952-8F49-47F8-9F2C-78E60BE9A139}"/>
                  </a:ext>
                </a:extLst>
              </p:cNvPr>
              <p:cNvSpPr>
                <a:spLocks noEditPoints="1"/>
              </p:cNvSpPr>
              <p:nvPr/>
            </p:nvSpPr>
            <p:spPr bwMode="auto">
              <a:xfrm>
                <a:off x="2864824" y="5529683"/>
                <a:ext cx="32741" cy="48730"/>
              </a:xfrm>
              <a:custGeom>
                <a:avLst/>
                <a:gdLst>
                  <a:gd name="T0" fmla="*/ 84 w 170"/>
                  <a:gd name="T1" fmla="*/ 26 h 257"/>
                  <a:gd name="T2" fmla="*/ 73 w 170"/>
                  <a:gd name="T3" fmla="*/ 28 h 257"/>
                  <a:gd name="T4" fmla="*/ 62 w 170"/>
                  <a:gd name="T5" fmla="*/ 35 h 257"/>
                  <a:gd name="T6" fmla="*/ 53 w 170"/>
                  <a:gd name="T7" fmla="*/ 45 h 257"/>
                  <a:gd name="T8" fmla="*/ 45 w 170"/>
                  <a:gd name="T9" fmla="*/ 60 h 257"/>
                  <a:gd name="T10" fmla="*/ 39 w 170"/>
                  <a:gd name="T11" fmla="*/ 79 h 257"/>
                  <a:gd name="T12" fmla="*/ 36 w 170"/>
                  <a:gd name="T13" fmla="*/ 102 h 257"/>
                  <a:gd name="T14" fmla="*/ 35 w 170"/>
                  <a:gd name="T15" fmla="*/ 130 h 257"/>
                  <a:gd name="T16" fmla="*/ 36 w 170"/>
                  <a:gd name="T17" fmla="*/ 159 h 257"/>
                  <a:gd name="T18" fmla="*/ 41 w 170"/>
                  <a:gd name="T19" fmla="*/ 185 h 257"/>
                  <a:gd name="T20" fmla="*/ 49 w 170"/>
                  <a:gd name="T21" fmla="*/ 205 h 257"/>
                  <a:gd name="T22" fmla="*/ 58 w 170"/>
                  <a:gd name="T23" fmla="*/ 219 h 257"/>
                  <a:gd name="T24" fmla="*/ 71 w 170"/>
                  <a:gd name="T25" fmla="*/ 228 h 257"/>
                  <a:gd name="T26" fmla="*/ 84 w 170"/>
                  <a:gd name="T27" fmla="*/ 231 h 257"/>
                  <a:gd name="T28" fmla="*/ 98 w 170"/>
                  <a:gd name="T29" fmla="*/ 229 h 257"/>
                  <a:gd name="T30" fmla="*/ 110 w 170"/>
                  <a:gd name="T31" fmla="*/ 222 h 257"/>
                  <a:gd name="T32" fmla="*/ 119 w 170"/>
                  <a:gd name="T33" fmla="*/ 210 h 257"/>
                  <a:gd name="T34" fmla="*/ 127 w 170"/>
                  <a:gd name="T35" fmla="*/ 195 h 257"/>
                  <a:gd name="T36" fmla="*/ 132 w 170"/>
                  <a:gd name="T37" fmla="*/ 176 h 257"/>
                  <a:gd name="T38" fmla="*/ 134 w 170"/>
                  <a:gd name="T39" fmla="*/ 153 h 257"/>
                  <a:gd name="T40" fmla="*/ 135 w 170"/>
                  <a:gd name="T41" fmla="*/ 128 h 257"/>
                  <a:gd name="T42" fmla="*/ 135 w 170"/>
                  <a:gd name="T43" fmla="*/ 102 h 257"/>
                  <a:gd name="T44" fmla="*/ 132 w 170"/>
                  <a:gd name="T45" fmla="*/ 80 h 257"/>
                  <a:gd name="T46" fmla="*/ 127 w 170"/>
                  <a:gd name="T47" fmla="*/ 62 h 257"/>
                  <a:gd name="T48" fmla="*/ 119 w 170"/>
                  <a:gd name="T49" fmla="*/ 46 h 257"/>
                  <a:gd name="T50" fmla="*/ 111 w 170"/>
                  <a:gd name="T51" fmla="*/ 35 h 257"/>
                  <a:gd name="T52" fmla="*/ 99 w 170"/>
                  <a:gd name="T53" fmla="*/ 28 h 257"/>
                  <a:gd name="T54" fmla="*/ 84 w 170"/>
                  <a:gd name="T55" fmla="*/ 26 h 257"/>
                  <a:gd name="T56" fmla="*/ 88 w 170"/>
                  <a:gd name="T57" fmla="*/ 0 h 257"/>
                  <a:gd name="T58" fmla="*/ 109 w 170"/>
                  <a:gd name="T59" fmla="*/ 3 h 257"/>
                  <a:gd name="T60" fmla="*/ 127 w 170"/>
                  <a:gd name="T61" fmla="*/ 11 h 257"/>
                  <a:gd name="T62" fmla="*/ 141 w 170"/>
                  <a:gd name="T63" fmla="*/ 24 h 257"/>
                  <a:gd name="T64" fmla="*/ 154 w 170"/>
                  <a:gd name="T65" fmla="*/ 43 h 257"/>
                  <a:gd name="T66" fmla="*/ 162 w 170"/>
                  <a:gd name="T67" fmla="*/ 66 h 257"/>
                  <a:gd name="T68" fmla="*/ 168 w 170"/>
                  <a:gd name="T69" fmla="*/ 94 h 257"/>
                  <a:gd name="T70" fmla="*/ 170 w 170"/>
                  <a:gd name="T71" fmla="*/ 126 h 257"/>
                  <a:gd name="T72" fmla="*/ 168 w 170"/>
                  <a:gd name="T73" fmla="*/ 156 h 257"/>
                  <a:gd name="T74" fmla="*/ 164 w 170"/>
                  <a:gd name="T75" fmla="*/ 182 h 257"/>
                  <a:gd name="T76" fmla="*/ 156 w 170"/>
                  <a:gd name="T77" fmla="*/ 205 h 257"/>
                  <a:gd name="T78" fmla="*/ 147 w 170"/>
                  <a:gd name="T79" fmla="*/ 224 h 257"/>
                  <a:gd name="T80" fmla="*/ 134 w 170"/>
                  <a:gd name="T81" fmla="*/ 238 h 257"/>
                  <a:gd name="T82" fmla="*/ 119 w 170"/>
                  <a:gd name="T83" fmla="*/ 249 h 257"/>
                  <a:gd name="T84" fmla="*/ 102 w 170"/>
                  <a:gd name="T85" fmla="*/ 255 h 257"/>
                  <a:gd name="T86" fmla="*/ 83 w 170"/>
                  <a:gd name="T87" fmla="*/ 257 h 257"/>
                  <a:gd name="T88" fmla="*/ 65 w 170"/>
                  <a:gd name="T89" fmla="*/ 255 h 257"/>
                  <a:gd name="T90" fmla="*/ 50 w 170"/>
                  <a:gd name="T91" fmla="*/ 249 h 257"/>
                  <a:gd name="T92" fmla="*/ 36 w 170"/>
                  <a:gd name="T93" fmla="*/ 238 h 257"/>
                  <a:gd name="T94" fmla="*/ 23 w 170"/>
                  <a:gd name="T95" fmla="*/ 224 h 257"/>
                  <a:gd name="T96" fmla="*/ 14 w 170"/>
                  <a:gd name="T97" fmla="*/ 206 h 257"/>
                  <a:gd name="T98" fmla="*/ 6 w 170"/>
                  <a:gd name="T99" fmla="*/ 184 h 257"/>
                  <a:gd name="T100" fmla="*/ 2 w 170"/>
                  <a:gd name="T101" fmla="*/ 158 h 257"/>
                  <a:gd name="T102" fmla="*/ 0 w 170"/>
                  <a:gd name="T103" fmla="*/ 130 h 257"/>
                  <a:gd name="T104" fmla="*/ 2 w 170"/>
                  <a:gd name="T105" fmla="*/ 99 h 257"/>
                  <a:gd name="T106" fmla="*/ 6 w 170"/>
                  <a:gd name="T107" fmla="*/ 74 h 257"/>
                  <a:gd name="T108" fmla="*/ 15 w 170"/>
                  <a:gd name="T109" fmla="*/ 52 h 257"/>
                  <a:gd name="T110" fmla="*/ 24 w 170"/>
                  <a:gd name="T111" fmla="*/ 33 h 257"/>
                  <a:gd name="T112" fmla="*/ 38 w 170"/>
                  <a:gd name="T113" fmla="*/ 19 h 257"/>
                  <a:gd name="T114" fmla="*/ 53 w 170"/>
                  <a:gd name="T115" fmla="*/ 8 h 257"/>
                  <a:gd name="T116" fmla="*/ 69 w 170"/>
                  <a:gd name="T117" fmla="*/ 2 h 257"/>
                  <a:gd name="T118" fmla="*/ 88 w 170"/>
                  <a:gd name="T119" fmla="*/ 0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0" h="257">
                    <a:moveTo>
                      <a:pt x="84" y="26"/>
                    </a:moveTo>
                    <a:lnTo>
                      <a:pt x="73" y="28"/>
                    </a:lnTo>
                    <a:lnTo>
                      <a:pt x="62" y="35"/>
                    </a:lnTo>
                    <a:lnTo>
                      <a:pt x="53" y="45"/>
                    </a:lnTo>
                    <a:lnTo>
                      <a:pt x="45" y="60"/>
                    </a:lnTo>
                    <a:lnTo>
                      <a:pt x="39" y="79"/>
                    </a:lnTo>
                    <a:lnTo>
                      <a:pt x="36" y="102"/>
                    </a:lnTo>
                    <a:lnTo>
                      <a:pt x="35" y="130"/>
                    </a:lnTo>
                    <a:lnTo>
                      <a:pt x="36" y="159"/>
                    </a:lnTo>
                    <a:lnTo>
                      <a:pt x="41" y="185"/>
                    </a:lnTo>
                    <a:lnTo>
                      <a:pt x="49" y="205"/>
                    </a:lnTo>
                    <a:lnTo>
                      <a:pt x="58" y="219"/>
                    </a:lnTo>
                    <a:lnTo>
                      <a:pt x="71" y="228"/>
                    </a:lnTo>
                    <a:lnTo>
                      <a:pt x="84" y="231"/>
                    </a:lnTo>
                    <a:lnTo>
                      <a:pt x="98" y="229"/>
                    </a:lnTo>
                    <a:lnTo>
                      <a:pt x="110" y="222"/>
                    </a:lnTo>
                    <a:lnTo>
                      <a:pt x="119" y="210"/>
                    </a:lnTo>
                    <a:lnTo>
                      <a:pt x="127" y="195"/>
                    </a:lnTo>
                    <a:lnTo>
                      <a:pt x="132" y="176"/>
                    </a:lnTo>
                    <a:lnTo>
                      <a:pt x="134" y="153"/>
                    </a:lnTo>
                    <a:lnTo>
                      <a:pt x="135" y="128"/>
                    </a:lnTo>
                    <a:lnTo>
                      <a:pt x="135" y="102"/>
                    </a:lnTo>
                    <a:lnTo>
                      <a:pt x="132" y="80"/>
                    </a:lnTo>
                    <a:lnTo>
                      <a:pt x="127" y="62"/>
                    </a:lnTo>
                    <a:lnTo>
                      <a:pt x="119" y="46"/>
                    </a:lnTo>
                    <a:lnTo>
                      <a:pt x="111" y="35"/>
                    </a:lnTo>
                    <a:lnTo>
                      <a:pt x="99" y="28"/>
                    </a:lnTo>
                    <a:lnTo>
                      <a:pt x="84" y="26"/>
                    </a:lnTo>
                    <a:close/>
                    <a:moveTo>
                      <a:pt x="88" y="0"/>
                    </a:moveTo>
                    <a:lnTo>
                      <a:pt x="109" y="3"/>
                    </a:lnTo>
                    <a:lnTo>
                      <a:pt x="127" y="11"/>
                    </a:lnTo>
                    <a:lnTo>
                      <a:pt x="141" y="24"/>
                    </a:lnTo>
                    <a:lnTo>
                      <a:pt x="154" y="43"/>
                    </a:lnTo>
                    <a:lnTo>
                      <a:pt x="162" y="66"/>
                    </a:lnTo>
                    <a:lnTo>
                      <a:pt x="168" y="94"/>
                    </a:lnTo>
                    <a:lnTo>
                      <a:pt x="170" y="126"/>
                    </a:lnTo>
                    <a:lnTo>
                      <a:pt x="168" y="156"/>
                    </a:lnTo>
                    <a:lnTo>
                      <a:pt x="164" y="182"/>
                    </a:lnTo>
                    <a:lnTo>
                      <a:pt x="156" y="205"/>
                    </a:lnTo>
                    <a:lnTo>
                      <a:pt x="147" y="224"/>
                    </a:lnTo>
                    <a:lnTo>
                      <a:pt x="134" y="238"/>
                    </a:lnTo>
                    <a:lnTo>
                      <a:pt x="119" y="249"/>
                    </a:lnTo>
                    <a:lnTo>
                      <a:pt x="102" y="255"/>
                    </a:lnTo>
                    <a:lnTo>
                      <a:pt x="83" y="257"/>
                    </a:lnTo>
                    <a:lnTo>
                      <a:pt x="65" y="255"/>
                    </a:lnTo>
                    <a:lnTo>
                      <a:pt x="50" y="249"/>
                    </a:lnTo>
                    <a:lnTo>
                      <a:pt x="36" y="238"/>
                    </a:lnTo>
                    <a:lnTo>
                      <a:pt x="23" y="224"/>
                    </a:lnTo>
                    <a:lnTo>
                      <a:pt x="14" y="206"/>
                    </a:lnTo>
                    <a:lnTo>
                      <a:pt x="6" y="184"/>
                    </a:lnTo>
                    <a:lnTo>
                      <a:pt x="2" y="158"/>
                    </a:lnTo>
                    <a:lnTo>
                      <a:pt x="0" y="130"/>
                    </a:lnTo>
                    <a:lnTo>
                      <a:pt x="2" y="99"/>
                    </a:lnTo>
                    <a:lnTo>
                      <a:pt x="6" y="74"/>
                    </a:lnTo>
                    <a:lnTo>
                      <a:pt x="15" y="52"/>
                    </a:lnTo>
                    <a:lnTo>
                      <a:pt x="24" y="33"/>
                    </a:lnTo>
                    <a:lnTo>
                      <a:pt x="38" y="19"/>
                    </a:lnTo>
                    <a:lnTo>
                      <a:pt x="53" y="8"/>
                    </a:lnTo>
                    <a:lnTo>
                      <a:pt x="69" y="2"/>
                    </a:lnTo>
                    <a:lnTo>
                      <a:pt x="88" y="0"/>
                    </a:lnTo>
                    <a:close/>
                  </a:path>
                </a:pathLst>
              </a:custGeom>
              <a:solidFill>
                <a:schemeClr val="tx1"/>
              </a:solidFill>
              <a:ln w="0">
                <a:solidFill>
                  <a:schemeClr val="tx1">
                    <a:lumMod val="25000"/>
                    <a:lumOff val="75000"/>
                  </a:schemeClr>
                </a:solidFill>
                <a:prstDash val="solid"/>
                <a:round/>
                <a:headEnd/>
                <a:tailEnd/>
              </a:ln>
            </p:spPr>
            <p:txBody>
              <a:bodyPr vert="horz" wrap="square" lIns="89642" tIns="44821" rIns="89642" bIns="44821" numCol="1" anchor="t" anchorCtr="0" compatLnSpc="1">
                <a:prstTxWarp prst="textNoShape">
                  <a:avLst/>
                </a:prstTxWarp>
              </a:bodyPr>
              <a:lstStyle/>
              <a:p>
                <a:pPr algn="ctr"/>
                <a:endParaRPr lang="en-US" sz="1765">
                  <a:solidFill>
                    <a:prstClr val="black"/>
                  </a:solidFill>
                </a:endParaRPr>
              </a:p>
            </p:txBody>
          </p:sp>
          <p:sp>
            <p:nvSpPr>
              <p:cNvPr id="154" name="Freeform 54">
                <a:extLst>
                  <a:ext uri="{FF2B5EF4-FFF2-40B4-BE49-F238E27FC236}">
                    <a16:creationId xmlns:a16="http://schemas.microsoft.com/office/drawing/2014/main" id="{522F09C0-E4CE-404A-AFA4-1E3A1EE44DC3}"/>
                  </a:ext>
                </a:extLst>
              </p:cNvPr>
              <p:cNvSpPr>
                <a:spLocks/>
              </p:cNvSpPr>
              <p:nvPr/>
            </p:nvSpPr>
            <p:spPr bwMode="auto">
              <a:xfrm>
                <a:off x="2907463" y="5530444"/>
                <a:ext cx="15990" cy="47208"/>
              </a:xfrm>
              <a:custGeom>
                <a:avLst/>
                <a:gdLst>
                  <a:gd name="T0" fmla="*/ 54 w 83"/>
                  <a:gd name="T1" fmla="*/ 0 h 249"/>
                  <a:gd name="T2" fmla="*/ 83 w 83"/>
                  <a:gd name="T3" fmla="*/ 0 h 249"/>
                  <a:gd name="T4" fmla="*/ 83 w 83"/>
                  <a:gd name="T5" fmla="*/ 249 h 249"/>
                  <a:gd name="T6" fmla="*/ 50 w 83"/>
                  <a:gd name="T7" fmla="*/ 249 h 249"/>
                  <a:gd name="T8" fmla="*/ 50 w 83"/>
                  <a:gd name="T9" fmla="*/ 32 h 249"/>
                  <a:gd name="T10" fmla="*/ 50 w 83"/>
                  <a:gd name="T11" fmla="*/ 32 h 249"/>
                  <a:gd name="T12" fmla="*/ 6 w 83"/>
                  <a:gd name="T13" fmla="*/ 55 h 249"/>
                  <a:gd name="T14" fmla="*/ 0 w 83"/>
                  <a:gd name="T15" fmla="*/ 29 h 249"/>
                  <a:gd name="T16" fmla="*/ 54 w 83"/>
                  <a:gd name="T17" fmla="*/ 0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249">
                    <a:moveTo>
                      <a:pt x="54" y="0"/>
                    </a:moveTo>
                    <a:lnTo>
                      <a:pt x="83" y="0"/>
                    </a:lnTo>
                    <a:lnTo>
                      <a:pt x="83" y="249"/>
                    </a:lnTo>
                    <a:lnTo>
                      <a:pt x="50" y="249"/>
                    </a:lnTo>
                    <a:lnTo>
                      <a:pt x="50" y="32"/>
                    </a:lnTo>
                    <a:lnTo>
                      <a:pt x="50" y="32"/>
                    </a:lnTo>
                    <a:lnTo>
                      <a:pt x="6" y="55"/>
                    </a:lnTo>
                    <a:lnTo>
                      <a:pt x="0" y="29"/>
                    </a:lnTo>
                    <a:lnTo>
                      <a:pt x="54" y="0"/>
                    </a:lnTo>
                    <a:close/>
                  </a:path>
                </a:pathLst>
              </a:custGeom>
              <a:solidFill>
                <a:schemeClr val="tx1"/>
              </a:solidFill>
              <a:ln w="0">
                <a:solidFill>
                  <a:schemeClr val="tx1">
                    <a:lumMod val="25000"/>
                    <a:lumOff val="75000"/>
                  </a:schemeClr>
                </a:solidFill>
                <a:prstDash val="solid"/>
                <a:round/>
                <a:headEnd/>
                <a:tailEnd/>
              </a:ln>
            </p:spPr>
            <p:txBody>
              <a:bodyPr vert="horz" wrap="square" lIns="89642" tIns="44821" rIns="89642" bIns="44821" numCol="1" anchor="t" anchorCtr="0" compatLnSpc="1">
                <a:prstTxWarp prst="textNoShape">
                  <a:avLst/>
                </a:prstTxWarp>
              </a:bodyPr>
              <a:lstStyle/>
              <a:p>
                <a:pPr algn="ctr"/>
                <a:endParaRPr lang="en-US" sz="1765">
                  <a:solidFill>
                    <a:prstClr val="black"/>
                  </a:solidFill>
                </a:endParaRPr>
              </a:p>
            </p:txBody>
          </p:sp>
          <p:sp>
            <p:nvSpPr>
              <p:cNvPr id="155" name="Freeform 55">
                <a:extLst>
                  <a:ext uri="{FF2B5EF4-FFF2-40B4-BE49-F238E27FC236}">
                    <a16:creationId xmlns:a16="http://schemas.microsoft.com/office/drawing/2014/main" id="{D7D8AF98-072C-4500-B195-B8965BC47957}"/>
                  </a:ext>
                </a:extLst>
              </p:cNvPr>
              <p:cNvSpPr>
                <a:spLocks noEditPoints="1"/>
              </p:cNvSpPr>
              <p:nvPr/>
            </p:nvSpPr>
            <p:spPr bwMode="auto">
              <a:xfrm>
                <a:off x="2940204" y="5529683"/>
                <a:ext cx="31979" cy="48730"/>
              </a:xfrm>
              <a:custGeom>
                <a:avLst/>
                <a:gdLst>
                  <a:gd name="T0" fmla="*/ 85 w 169"/>
                  <a:gd name="T1" fmla="*/ 26 h 257"/>
                  <a:gd name="T2" fmla="*/ 73 w 169"/>
                  <a:gd name="T3" fmla="*/ 28 h 257"/>
                  <a:gd name="T4" fmla="*/ 63 w 169"/>
                  <a:gd name="T5" fmla="*/ 35 h 257"/>
                  <a:gd name="T6" fmla="*/ 53 w 169"/>
                  <a:gd name="T7" fmla="*/ 45 h 257"/>
                  <a:gd name="T8" fmla="*/ 45 w 169"/>
                  <a:gd name="T9" fmla="*/ 60 h 257"/>
                  <a:gd name="T10" fmla="*/ 40 w 169"/>
                  <a:gd name="T11" fmla="*/ 79 h 257"/>
                  <a:gd name="T12" fmla="*/ 35 w 169"/>
                  <a:gd name="T13" fmla="*/ 102 h 257"/>
                  <a:gd name="T14" fmla="*/ 34 w 169"/>
                  <a:gd name="T15" fmla="*/ 130 h 257"/>
                  <a:gd name="T16" fmla="*/ 36 w 169"/>
                  <a:gd name="T17" fmla="*/ 159 h 257"/>
                  <a:gd name="T18" fmla="*/ 41 w 169"/>
                  <a:gd name="T19" fmla="*/ 185 h 257"/>
                  <a:gd name="T20" fmla="*/ 48 w 169"/>
                  <a:gd name="T21" fmla="*/ 205 h 257"/>
                  <a:gd name="T22" fmla="*/ 59 w 169"/>
                  <a:gd name="T23" fmla="*/ 219 h 257"/>
                  <a:gd name="T24" fmla="*/ 71 w 169"/>
                  <a:gd name="T25" fmla="*/ 228 h 257"/>
                  <a:gd name="T26" fmla="*/ 85 w 169"/>
                  <a:gd name="T27" fmla="*/ 231 h 257"/>
                  <a:gd name="T28" fmla="*/ 99 w 169"/>
                  <a:gd name="T29" fmla="*/ 229 h 257"/>
                  <a:gd name="T30" fmla="*/ 110 w 169"/>
                  <a:gd name="T31" fmla="*/ 222 h 257"/>
                  <a:gd name="T32" fmla="*/ 120 w 169"/>
                  <a:gd name="T33" fmla="*/ 210 h 257"/>
                  <a:gd name="T34" fmla="*/ 126 w 169"/>
                  <a:gd name="T35" fmla="*/ 195 h 257"/>
                  <a:gd name="T36" fmla="*/ 131 w 169"/>
                  <a:gd name="T37" fmla="*/ 176 h 257"/>
                  <a:gd name="T38" fmla="*/ 134 w 169"/>
                  <a:gd name="T39" fmla="*/ 153 h 257"/>
                  <a:gd name="T40" fmla="*/ 136 w 169"/>
                  <a:gd name="T41" fmla="*/ 128 h 257"/>
                  <a:gd name="T42" fmla="*/ 134 w 169"/>
                  <a:gd name="T43" fmla="*/ 102 h 257"/>
                  <a:gd name="T44" fmla="*/ 131 w 169"/>
                  <a:gd name="T45" fmla="*/ 80 h 257"/>
                  <a:gd name="T46" fmla="*/ 127 w 169"/>
                  <a:gd name="T47" fmla="*/ 62 h 257"/>
                  <a:gd name="T48" fmla="*/ 120 w 169"/>
                  <a:gd name="T49" fmla="*/ 46 h 257"/>
                  <a:gd name="T50" fmla="*/ 110 w 169"/>
                  <a:gd name="T51" fmla="*/ 35 h 257"/>
                  <a:gd name="T52" fmla="*/ 99 w 169"/>
                  <a:gd name="T53" fmla="*/ 28 h 257"/>
                  <a:gd name="T54" fmla="*/ 85 w 169"/>
                  <a:gd name="T55" fmla="*/ 26 h 257"/>
                  <a:gd name="T56" fmla="*/ 87 w 169"/>
                  <a:gd name="T57" fmla="*/ 0 h 257"/>
                  <a:gd name="T58" fmla="*/ 108 w 169"/>
                  <a:gd name="T59" fmla="*/ 3 h 257"/>
                  <a:gd name="T60" fmla="*/ 126 w 169"/>
                  <a:gd name="T61" fmla="*/ 11 h 257"/>
                  <a:gd name="T62" fmla="*/ 142 w 169"/>
                  <a:gd name="T63" fmla="*/ 24 h 257"/>
                  <a:gd name="T64" fmla="*/ 153 w 169"/>
                  <a:gd name="T65" fmla="*/ 43 h 257"/>
                  <a:gd name="T66" fmla="*/ 163 w 169"/>
                  <a:gd name="T67" fmla="*/ 66 h 257"/>
                  <a:gd name="T68" fmla="*/ 168 w 169"/>
                  <a:gd name="T69" fmla="*/ 94 h 257"/>
                  <a:gd name="T70" fmla="*/ 169 w 169"/>
                  <a:gd name="T71" fmla="*/ 126 h 257"/>
                  <a:gd name="T72" fmla="*/ 168 w 169"/>
                  <a:gd name="T73" fmla="*/ 156 h 257"/>
                  <a:gd name="T74" fmla="*/ 164 w 169"/>
                  <a:gd name="T75" fmla="*/ 182 h 257"/>
                  <a:gd name="T76" fmla="*/ 157 w 169"/>
                  <a:gd name="T77" fmla="*/ 205 h 257"/>
                  <a:gd name="T78" fmla="*/ 147 w 169"/>
                  <a:gd name="T79" fmla="*/ 224 h 257"/>
                  <a:gd name="T80" fmla="*/ 134 w 169"/>
                  <a:gd name="T81" fmla="*/ 238 h 257"/>
                  <a:gd name="T82" fmla="*/ 120 w 169"/>
                  <a:gd name="T83" fmla="*/ 249 h 257"/>
                  <a:gd name="T84" fmla="*/ 103 w 169"/>
                  <a:gd name="T85" fmla="*/ 255 h 257"/>
                  <a:gd name="T86" fmla="*/ 83 w 169"/>
                  <a:gd name="T87" fmla="*/ 257 h 257"/>
                  <a:gd name="T88" fmla="*/ 66 w 169"/>
                  <a:gd name="T89" fmla="*/ 255 h 257"/>
                  <a:gd name="T90" fmla="*/ 50 w 169"/>
                  <a:gd name="T91" fmla="*/ 249 h 257"/>
                  <a:gd name="T92" fmla="*/ 36 w 169"/>
                  <a:gd name="T93" fmla="*/ 238 h 257"/>
                  <a:gd name="T94" fmla="*/ 24 w 169"/>
                  <a:gd name="T95" fmla="*/ 224 h 257"/>
                  <a:gd name="T96" fmla="*/ 14 w 169"/>
                  <a:gd name="T97" fmla="*/ 206 h 257"/>
                  <a:gd name="T98" fmla="*/ 7 w 169"/>
                  <a:gd name="T99" fmla="*/ 184 h 257"/>
                  <a:gd name="T100" fmla="*/ 3 w 169"/>
                  <a:gd name="T101" fmla="*/ 158 h 257"/>
                  <a:gd name="T102" fmla="*/ 0 w 169"/>
                  <a:gd name="T103" fmla="*/ 130 h 257"/>
                  <a:gd name="T104" fmla="*/ 3 w 169"/>
                  <a:gd name="T105" fmla="*/ 99 h 257"/>
                  <a:gd name="T106" fmla="*/ 7 w 169"/>
                  <a:gd name="T107" fmla="*/ 74 h 257"/>
                  <a:gd name="T108" fmla="*/ 14 w 169"/>
                  <a:gd name="T109" fmla="*/ 52 h 257"/>
                  <a:gd name="T110" fmla="*/ 25 w 169"/>
                  <a:gd name="T111" fmla="*/ 33 h 257"/>
                  <a:gd name="T112" fmla="*/ 37 w 169"/>
                  <a:gd name="T113" fmla="*/ 19 h 257"/>
                  <a:gd name="T114" fmla="*/ 52 w 169"/>
                  <a:gd name="T115" fmla="*/ 8 h 257"/>
                  <a:gd name="T116" fmla="*/ 69 w 169"/>
                  <a:gd name="T117" fmla="*/ 2 h 257"/>
                  <a:gd name="T118" fmla="*/ 87 w 169"/>
                  <a:gd name="T119" fmla="*/ 0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9" h="257">
                    <a:moveTo>
                      <a:pt x="85" y="26"/>
                    </a:moveTo>
                    <a:lnTo>
                      <a:pt x="73" y="28"/>
                    </a:lnTo>
                    <a:lnTo>
                      <a:pt x="63" y="35"/>
                    </a:lnTo>
                    <a:lnTo>
                      <a:pt x="53" y="45"/>
                    </a:lnTo>
                    <a:lnTo>
                      <a:pt x="45" y="60"/>
                    </a:lnTo>
                    <a:lnTo>
                      <a:pt x="40" y="79"/>
                    </a:lnTo>
                    <a:lnTo>
                      <a:pt x="35" y="102"/>
                    </a:lnTo>
                    <a:lnTo>
                      <a:pt x="34" y="130"/>
                    </a:lnTo>
                    <a:lnTo>
                      <a:pt x="36" y="159"/>
                    </a:lnTo>
                    <a:lnTo>
                      <a:pt x="41" y="185"/>
                    </a:lnTo>
                    <a:lnTo>
                      <a:pt x="48" y="205"/>
                    </a:lnTo>
                    <a:lnTo>
                      <a:pt x="59" y="219"/>
                    </a:lnTo>
                    <a:lnTo>
                      <a:pt x="71" y="228"/>
                    </a:lnTo>
                    <a:lnTo>
                      <a:pt x="85" y="231"/>
                    </a:lnTo>
                    <a:lnTo>
                      <a:pt x="99" y="229"/>
                    </a:lnTo>
                    <a:lnTo>
                      <a:pt x="110" y="222"/>
                    </a:lnTo>
                    <a:lnTo>
                      <a:pt x="120" y="210"/>
                    </a:lnTo>
                    <a:lnTo>
                      <a:pt x="126" y="195"/>
                    </a:lnTo>
                    <a:lnTo>
                      <a:pt x="131" y="176"/>
                    </a:lnTo>
                    <a:lnTo>
                      <a:pt x="134" y="153"/>
                    </a:lnTo>
                    <a:lnTo>
                      <a:pt x="136" y="128"/>
                    </a:lnTo>
                    <a:lnTo>
                      <a:pt x="134" y="102"/>
                    </a:lnTo>
                    <a:lnTo>
                      <a:pt x="131" y="80"/>
                    </a:lnTo>
                    <a:lnTo>
                      <a:pt x="127" y="62"/>
                    </a:lnTo>
                    <a:lnTo>
                      <a:pt x="120" y="46"/>
                    </a:lnTo>
                    <a:lnTo>
                      <a:pt x="110" y="35"/>
                    </a:lnTo>
                    <a:lnTo>
                      <a:pt x="99" y="28"/>
                    </a:lnTo>
                    <a:lnTo>
                      <a:pt x="85" y="26"/>
                    </a:lnTo>
                    <a:close/>
                    <a:moveTo>
                      <a:pt x="87" y="0"/>
                    </a:moveTo>
                    <a:lnTo>
                      <a:pt x="108" y="3"/>
                    </a:lnTo>
                    <a:lnTo>
                      <a:pt x="126" y="11"/>
                    </a:lnTo>
                    <a:lnTo>
                      <a:pt x="142" y="24"/>
                    </a:lnTo>
                    <a:lnTo>
                      <a:pt x="153" y="43"/>
                    </a:lnTo>
                    <a:lnTo>
                      <a:pt x="163" y="66"/>
                    </a:lnTo>
                    <a:lnTo>
                      <a:pt x="168" y="94"/>
                    </a:lnTo>
                    <a:lnTo>
                      <a:pt x="169" y="126"/>
                    </a:lnTo>
                    <a:lnTo>
                      <a:pt x="168" y="156"/>
                    </a:lnTo>
                    <a:lnTo>
                      <a:pt x="164" y="182"/>
                    </a:lnTo>
                    <a:lnTo>
                      <a:pt x="157" y="205"/>
                    </a:lnTo>
                    <a:lnTo>
                      <a:pt x="147" y="224"/>
                    </a:lnTo>
                    <a:lnTo>
                      <a:pt x="134" y="238"/>
                    </a:lnTo>
                    <a:lnTo>
                      <a:pt x="120" y="249"/>
                    </a:lnTo>
                    <a:lnTo>
                      <a:pt x="103" y="255"/>
                    </a:lnTo>
                    <a:lnTo>
                      <a:pt x="83" y="257"/>
                    </a:lnTo>
                    <a:lnTo>
                      <a:pt x="66" y="255"/>
                    </a:lnTo>
                    <a:lnTo>
                      <a:pt x="50" y="249"/>
                    </a:lnTo>
                    <a:lnTo>
                      <a:pt x="36" y="238"/>
                    </a:lnTo>
                    <a:lnTo>
                      <a:pt x="24" y="224"/>
                    </a:lnTo>
                    <a:lnTo>
                      <a:pt x="14" y="206"/>
                    </a:lnTo>
                    <a:lnTo>
                      <a:pt x="7" y="184"/>
                    </a:lnTo>
                    <a:lnTo>
                      <a:pt x="3" y="158"/>
                    </a:lnTo>
                    <a:lnTo>
                      <a:pt x="0" y="130"/>
                    </a:lnTo>
                    <a:lnTo>
                      <a:pt x="3" y="99"/>
                    </a:lnTo>
                    <a:lnTo>
                      <a:pt x="7" y="74"/>
                    </a:lnTo>
                    <a:lnTo>
                      <a:pt x="14" y="52"/>
                    </a:lnTo>
                    <a:lnTo>
                      <a:pt x="25" y="33"/>
                    </a:lnTo>
                    <a:lnTo>
                      <a:pt x="37" y="19"/>
                    </a:lnTo>
                    <a:lnTo>
                      <a:pt x="52" y="8"/>
                    </a:lnTo>
                    <a:lnTo>
                      <a:pt x="69" y="2"/>
                    </a:lnTo>
                    <a:lnTo>
                      <a:pt x="87" y="0"/>
                    </a:lnTo>
                    <a:close/>
                  </a:path>
                </a:pathLst>
              </a:custGeom>
              <a:solidFill>
                <a:schemeClr val="tx1"/>
              </a:solidFill>
              <a:ln w="0">
                <a:solidFill>
                  <a:schemeClr val="tx1">
                    <a:lumMod val="25000"/>
                    <a:lumOff val="75000"/>
                  </a:schemeClr>
                </a:solidFill>
                <a:prstDash val="solid"/>
                <a:round/>
                <a:headEnd/>
                <a:tailEnd/>
              </a:ln>
            </p:spPr>
            <p:txBody>
              <a:bodyPr vert="horz" wrap="square" lIns="89642" tIns="44821" rIns="89642" bIns="44821" numCol="1" anchor="t" anchorCtr="0" compatLnSpc="1">
                <a:prstTxWarp prst="textNoShape">
                  <a:avLst/>
                </a:prstTxWarp>
              </a:bodyPr>
              <a:lstStyle/>
              <a:p>
                <a:pPr algn="ctr"/>
                <a:endParaRPr lang="en-US" sz="1765">
                  <a:solidFill>
                    <a:prstClr val="black"/>
                  </a:solidFill>
                </a:endParaRPr>
              </a:p>
            </p:txBody>
          </p:sp>
          <p:sp>
            <p:nvSpPr>
              <p:cNvPr id="156" name="Freeform 56">
                <a:extLst>
                  <a:ext uri="{FF2B5EF4-FFF2-40B4-BE49-F238E27FC236}">
                    <a16:creationId xmlns:a16="http://schemas.microsoft.com/office/drawing/2014/main" id="{A377486A-E4DB-4EAF-8F07-D81B6CF81B69}"/>
                  </a:ext>
                </a:extLst>
              </p:cNvPr>
              <p:cNvSpPr>
                <a:spLocks/>
              </p:cNvSpPr>
              <p:nvPr/>
            </p:nvSpPr>
            <p:spPr bwMode="auto">
              <a:xfrm>
                <a:off x="2982082" y="5530444"/>
                <a:ext cx="15990" cy="47208"/>
              </a:xfrm>
              <a:custGeom>
                <a:avLst/>
                <a:gdLst>
                  <a:gd name="T0" fmla="*/ 55 w 83"/>
                  <a:gd name="T1" fmla="*/ 0 h 249"/>
                  <a:gd name="T2" fmla="*/ 83 w 83"/>
                  <a:gd name="T3" fmla="*/ 0 h 249"/>
                  <a:gd name="T4" fmla="*/ 83 w 83"/>
                  <a:gd name="T5" fmla="*/ 249 h 249"/>
                  <a:gd name="T6" fmla="*/ 51 w 83"/>
                  <a:gd name="T7" fmla="*/ 249 h 249"/>
                  <a:gd name="T8" fmla="*/ 51 w 83"/>
                  <a:gd name="T9" fmla="*/ 32 h 249"/>
                  <a:gd name="T10" fmla="*/ 50 w 83"/>
                  <a:gd name="T11" fmla="*/ 32 h 249"/>
                  <a:gd name="T12" fmla="*/ 6 w 83"/>
                  <a:gd name="T13" fmla="*/ 55 h 249"/>
                  <a:gd name="T14" fmla="*/ 0 w 83"/>
                  <a:gd name="T15" fmla="*/ 29 h 249"/>
                  <a:gd name="T16" fmla="*/ 55 w 83"/>
                  <a:gd name="T17" fmla="*/ 0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249">
                    <a:moveTo>
                      <a:pt x="55" y="0"/>
                    </a:moveTo>
                    <a:lnTo>
                      <a:pt x="83" y="0"/>
                    </a:lnTo>
                    <a:lnTo>
                      <a:pt x="83" y="249"/>
                    </a:lnTo>
                    <a:lnTo>
                      <a:pt x="51" y="249"/>
                    </a:lnTo>
                    <a:lnTo>
                      <a:pt x="51" y="32"/>
                    </a:lnTo>
                    <a:lnTo>
                      <a:pt x="50" y="32"/>
                    </a:lnTo>
                    <a:lnTo>
                      <a:pt x="6" y="55"/>
                    </a:lnTo>
                    <a:lnTo>
                      <a:pt x="0" y="29"/>
                    </a:lnTo>
                    <a:lnTo>
                      <a:pt x="55" y="0"/>
                    </a:lnTo>
                    <a:close/>
                  </a:path>
                </a:pathLst>
              </a:custGeom>
              <a:solidFill>
                <a:schemeClr val="tx1"/>
              </a:solidFill>
              <a:ln w="0">
                <a:solidFill>
                  <a:schemeClr val="tx1">
                    <a:lumMod val="25000"/>
                    <a:lumOff val="75000"/>
                  </a:schemeClr>
                </a:solidFill>
                <a:prstDash val="solid"/>
                <a:round/>
                <a:headEnd/>
                <a:tailEnd/>
              </a:ln>
            </p:spPr>
            <p:txBody>
              <a:bodyPr vert="horz" wrap="square" lIns="89642" tIns="44821" rIns="89642" bIns="44821" numCol="1" anchor="t" anchorCtr="0" compatLnSpc="1">
                <a:prstTxWarp prst="textNoShape">
                  <a:avLst/>
                </a:prstTxWarp>
              </a:bodyPr>
              <a:lstStyle/>
              <a:p>
                <a:pPr algn="ctr"/>
                <a:endParaRPr lang="en-US" sz="1765">
                  <a:solidFill>
                    <a:prstClr val="black"/>
                  </a:solidFill>
                </a:endParaRPr>
              </a:p>
            </p:txBody>
          </p:sp>
          <p:sp>
            <p:nvSpPr>
              <p:cNvPr id="157" name="Freeform 57">
                <a:extLst>
                  <a:ext uri="{FF2B5EF4-FFF2-40B4-BE49-F238E27FC236}">
                    <a16:creationId xmlns:a16="http://schemas.microsoft.com/office/drawing/2014/main" id="{61930242-E3B3-4925-AF8C-180F4DA5C809}"/>
                  </a:ext>
                </a:extLst>
              </p:cNvPr>
              <p:cNvSpPr>
                <a:spLocks noEditPoints="1"/>
              </p:cNvSpPr>
              <p:nvPr/>
            </p:nvSpPr>
            <p:spPr bwMode="auto">
              <a:xfrm>
                <a:off x="3014822" y="5529683"/>
                <a:ext cx="31979" cy="48730"/>
              </a:xfrm>
              <a:custGeom>
                <a:avLst/>
                <a:gdLst>
                  <a:gd name="T0" fmla="*/ 84 w 169"/>
                  <a:gd name="T1" fmla="*/ 26 h 257"/>
                  <a:gd name="T2" fmla="*/ 73 w 169"/>
                  <a:gd name="T3" fmla="*/ 28 h 257"/>
                  <a:gd name="T4" fmla="*/ 61 w 169"/>
                  <a:gd name="T5" fmla="*/ 35 h 257"/>
                  <a:gd name="T6" fmla="*/ 53 w 169"/>
                  <a:gd name="T7" fmla="*/ 45 h 257"/>
                  <a:gd name="T8" fmla="*/ 44 w 169"/>
                  <a:gd name="T9" fmla="*/ 60 h 257"/>
                  <a:gd name="T10" fmla="*/ 39 w 169"/>
                  <a:gd name="T11" fmla="*/ 79 h 257"/>
                  <a:gd name="T12" fmla="*/ 35 w 169"/>
                  <a:gd name="T13" fmla="*/ 102 h 257"/>
                  <a:gd name="T14" fmla="*/ 34 w 169"/>
                  <a:gd name="T15" fmla="*/ 130 h 257"/>
                  <a:gd name="T16" fmla="*/ 36 w 169"/>
                  <a:gd name="T17" fmla="*/ 159 h 257"/>
                  <a:gd name="T18" fmla="*/ 40 w 169"/>
                  <a:gd name="T19" fmla="*/ 185 h 257"/>
                  <a:gd name="T20" fmla="*/ 47 w 169"/>
                  <a:gd name="T21" fmla="*/ 205 h 257"/>
                  <a:gd name="T22" fmla="*/ 58 w 169"/>
                  <a:gd name="T23" fmla="*/ 219 h 257"/>
                  <a:gd name="T24" fmla="*/ 70 w 169"/>
                  <a:gd name="T25" fmla="*/ 228 h 257"/>
                  <a:gd name="T26" fmla="*/ 84 w 169"/>
                  <a:gd name="T27" fmla="*/ 231 h 257"/>
                  <a:gd name="T28" fmla="*/ 98 w 169"/>
                  <a:gd name="T29" fmla="*/ 229 h 257"/>
                  <a:gd name="T30" fmla="*/ 110 w 169"/>
                  <a:gd name="T31" fmla="*/ 222 h 257"/>
                  <a:gd name="T32" fmla="*/ 118 w 169"/>
                  <a:gd name="T33" fmla="*/ 210 h 257"/>
                  <a:gd name="T34" fmla="*/ 125 w 169"/>
                  <a:gd name="T35" fmla="*/ 195 h 257"/>
                  <a:gd name="T36" fmla="*/ 131 w 169"/>
                  <a:gd name="T37" fmla="*/ 176 h 257"/>
                  <a:gd name="T38" fmla="*/ 134 w 169"/>
                  <a:gd name="T39" fmla="*/ 153 h 257"/>
                  <a:gd name="T40" fmla="*/ 135 w 169"/>
                  <a:gd name="T41" fmla="*/ 128 h 257"/>
                  <a:gd name="T42" fmla="*/ 134 w 169"/>
                  <a:gd name="T43" fmla="*/ 102 h 257"/>
                  <a:gd name="T44" fmla="*/ 131 w 169"/>
                  <a:gd name="T45" fmla="*/ 80 h 257"/>
                  <a:gd name="T46" fmla="*/ 127 w 169"/>
                  <a:gd name="T47" fmla="*/ 62 h 257"/>
                  <a:gd name="T48" fmla="*/ 119 w 169"/>
                  <a:gd name="T49" fmla="*/ 46 h 257"/>
                  <a:gd name="T50" fmla="*/ 110 w 169"/>
                  <a:gd name="T51" fmla="*/ 35 h 257"/>
                  <a:gd name="T52" fmla="*/ 98 w 169"/>
                  <a:gd name="T53" fmla="*/ 28 h 257"/>
                  <a:gd name="T54" fmla="*/ 84 w 169"/>
                  <a:gd name="T55" fmla="*/ 26 h 257"/>
                  <a:gd name="T56" fmla="*/ 86 w 169"/>
                  <a:gd name="T57" fmla="*/ 0 h 257"/>
                  <a:gd name="T58" fmla="*/ 108 w 169"/>
                  <a:gd name="T59" fmla="*/ 3 h 257"/>
                  <a:gd name="T60" fmla="*/ 125 w 169"/>
                  <a:gd name="T61" fmla="*/ 11 h 257"/>
                  <a:gd name="T62" fmla="*/ 141 w 169"/>
                  <a:gd name="T63" fmla="*/ 24 h 257"/>
                  <a:gd name="T64" fmla="*/ 153 w 169"/>
                  <a:gd name="T65" fmla="*/ 43 h 257"/>
                  <a:gd name="T66" fmla="*/ 161 w 169"/>
                  <a:gd name="T67" fmla="*/ 66 h 257"/>
                  <a:gd name="T68" fmla="*/ 167 w 169"/>
                  <a:gd name="T69" fmla="*/ 94 h 257"/>
                  <a:gd name="T70" fmla="*/ 169 w 169"/>
                  <a:gd name="T71" fmla="*/ 126 h 257"/>
                  <a:gd name="T72" fmla="*/ 168 w 169"/>
                  <a:gd name="T73" fmla="*/ 156 h 257"/>
                  <a:gd name="T74" fmla="*/ 163 w 169"/>
                  <a:gd name="T75" fmla="*/ 182 h 257"/>
                  <a:gd name="T76" fmla="*/ 156 w 169"/>
                  <a:gd name="T77" fmla="*/ 205 h 257"/>
                  <a:gd name="T78" fmla="*/ 147 w 169"/>
                  <a:gd name="T79" fmla="*/ 224 h 257"/>
                  <a:gd name="T80" fmla="*/ 134 w 169"/>
                  <a:gd name="T81" fmla="*/ 238 h 257"/>
                  <a:gd name="T82" fmla="*/ 119 w 169"/>
                  <a:gd name="T83" fmla="*/ 249 h 257"/>
                  <a:gd name="T84" fmla="*/ 102 w 169"/>
                  <a:gd name="T85" fmla="*/ 255 h 257"/>
                  <a:gd name="T86" fmla="*/ 82 w 169"/>
                  <a:gd name="T87" fmla="*/ 257 h 257"/>
                  <a:gd name="T88" fmla="*/ 65 w 169"/>
                  <a:gd name="T89" fmla="*/ 255 h 257"/>
                  <a:gd name="T90" fmla="*/ 50 w 169"/>
                  <a:gd name="T91" fmla="*/ 249 h 257"/>
                  <a:gd name="T92" fmla="*/ 35 w 169"/>
                  <a:gd name="T93" fmla="*/ 238 h 257"/>
                  <a:gd name="T94" fmla="*/ 23 w 169"/>
                  <a:gd name="T95" fmla="*/ 224 h 257"/>
                  <a:gd name="T96" fmla="*/ 14 w 169"/>
                  <a:gd name="T97" fmla="*/ 206 h 257"/>
                  <a:gd name="T98" fmla="*/ 6 w 169"/>
                  <a:gd name="T99" fmla="*/ 184 h 257"/>
                  <a:gd name="T100" fmla="*/ 1 w 169"/>
                  <a:gd name="T101" fmla="*/ 158 h 257"/>
                  <a:gd name="T102" fmla="*/ 0 w 169"/>
                  <a:gd name="T103" fmla="*/ 130 h 257"/>
                  <a:gd name="T104" fmla="*/ 1 w 169"/>
                  <a:gd name="T105" fmla="*/ 99 h 257"/>
                  <a:gd name="T106" fmla="*/ 6 w 169"/>
                  <a:gd name="T107" fmla="*/ 74 h 257"/>
                  <a:gd name="T108" fmla="*/ 14 w 169"/>
                  <a:gd name="T109" fmla="*/ 52 h 257"/>
                  <a:gd name="T110" fmla="*/ 24 w 169"/>
                  <a:gd name="T111" fmla="*/ 33 h 257"/>
                  <a:gd name="T112" fmla="*/ 37 w 169"/>
                  <a:gd name="T113" fmla="*/ 19 h 257"/>
                  <a:gd name="T114" fmla="*/ 52 w 169"/>
                  <a:gd name="T115" fmla="*/ 8 h 257"/>
                  <a:gd name="T116" fmla="*/ 69 w 169"/>
                  <a:gd name="T117" fmla="*/ 2 h 257"/>
                  <a:gd name="T118" fmla="*/ 86 w 169"/>
                  <a:gd name="T119" fmla="*/ 0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9" h="257">
                    <a:moveTo>
                      <a:pt x="84" y="26"/>
                    </a:moveTo>
                    <a:lnTo>
                      <a:pt x="73" y="28"/>
                    </a:lnTo>
                    <a:lnTo>
                      <a:pt x="61" y="35"/>
                    </a:lnTo>
                    <a:lnTo>
                      <a:pt x="53" y="45"/>
                    </a:lnTo>
                    <a:lnTo>
                      <a:pt x="44" y="60"/>
                    </a:lnTo>
                    <a:lnTo>
                      <a:pt x="39" y="79"/>
                    </a:lnTo>
                    <a:lnTo>
                      <a:pt x="35" y="102"/>
                    </a:lnTo>
                    <a:lnTo>
                      <a:pt x="34" y="130"/>
                    </a:lnTo>
                    <a:lnTo>
                      <a:pt x="36" y="159"/>
                    </a:lnTo>
                    <a:lnTo>
                      <a:pt x="40" y="185"/>
                    </a:lnTo>
                    <a:lnTo>
                      <a:pt x="47" y="205"/>
                    </a:lnTo>
                    <a:lnTo>
                      <a:pt x="58" y="219"/>
                    </a:lnTo>
                    <a:lnTo>
                      <a:pt x="70" y="228"/>
                    </a:lnTo>
                    <a:lnTo>
                      <a:pt x="84" y="231"/>
                    </a:lnTo>
                    <a:lnTo>
                      <a:pt x="98" y="229"/>
                    </a:lnTo>
                    <a:lnTo>
                      <a:pt x="110" y="222"/>
                    </a:lnTo>
                    <a:lnTo>
                      <a:pt x="118" y="210"/>
                    </a:lnTo>
                    <a:lnTo>
                      <a:pt x="125" y="195"/>
                    </a:lnTo>
                    <a:lnTo>
                      <a:pt x="131" y="176"/>
                    </a:lnTo>
                    <a:lnTo>
                      <a:pt x="134" y="153"/>
                    </a:lnTo>
                    <a:lnTo>
                      <a:pt x="135" y="128"/>
                    </a:lnTo>
                    <a:lnTo>
                      <a:pt x="134" y="102"/>
                    </a:lnTo>
                    <a:lnTo>
                      <a:pt x="131" y="80"/>
                    </a:lnTo>
                    <a:lnTo>
                      <a:pt x="127" y="62"/>
                    </a:lnTo>
                    <a:lnTo>
                      <a:pt x="119" y="46"/>
                    </a:lnTo>
                    <a:lnTo>
                      <a:pt x="110" y="35"/>
                    </a:lnTo>
                    <a:lnTo>
                      <a:pt x="98" y="28"/>
                    </a:lnTo>
                    <a:lnTo>
                      <a:pt x="84" y="26"/>
                    </a:lnTo>
                    <a:close/>
                    <a:moveTo>
                      <a:pt x="86" y="0"/>
                    </a:moveTo>
                    <a:lnTo>
                      <a:pt x="108" y="3"/>
                    </a:lnTo>
                    <a:lnTo>
                      <a:pt x="125" y="11"/>
                    </a:lnTo>
                    <a:lnTo>
                      <a:pt x="141" y="24"/>
                    </a:lnTo>
                    <a:lnTo>
                      <a:pt x="153" y="43"/>
                    </a:lnTo>
                    <a:lnTo>
                      <a:pt x="161" y="66"/>
                    </a:lnTo>
                    <a:lnTo>
                      <a:pt x="167" y="94"/>
                    </a:lnTo>
                    <a:lnTo>
                      <a:pt x="169" y="126"/>
                    </a:lnTo>
                    <a:lnTo>
                      <a:pt x="168" y="156"/>
                    </a:lnTo>
                    <a:lnTo>
                      <a:pt x="163" y="182"/>
                    </a:lnTo>
                    <a:lnTo>
                      <a:pt x="156" y="205"/>
                    </a:lnTo>
                    <a:lnTo>
                      <a:pt x="147" y="224"/>
                    </a:lnTo>
                    <a:lnTo>
                      <a:pt x="134" y="238"/>
                    </a:lnTo>
                    <a:lnTo>
                      <a:pt x="119" y="249"/>
                    </a:lnTo>
                    <a:lnTo>
                      <a:pt x="102" y="255"/>
                    </a:lnTo>
                    <a:lnTo>
                      <a:pt x="82" y="257"/>
                    </a:lnTo>
                    <a:lnTo>
                      <a:pt x="65" y="255"/>
                    </a:lnTo>
                    <a:lnTo>
                      <a:pt x="50" y="249"/>
                    </a:lnTo>
                    <a:lnTo>
                      <a:pt x="35" y="238"/>
                    </a:lnTo>
                    <a:lnTo>
                      <a:pt x="23" y="224"/>
                    </a:lnTo>
                    <a:lnTo>
                      <a:pt x="14" y="206"/>
                    </a:lnTo>
                    <a:lnTo>
                      <a:pt x="6" y="184"/>
                    </a:lnTo>
                    <a:lnTo>
                      <a:pt x="1" y="158"/>
                    </a:lnTo>
                    <a:lnTo>
                      <a:pt x="0" y="130"/>
                    </a:lnTo>
                    <a:lnTo>
                      <a:pt x="1" y="99"/>
                    </a:lnTo>
                    <a:lnTo>
                      <a:pt x="6" y="74"/>
                    </a:lnTo>
                    <a:lnTo>
                      <a:pt x="14" y="52"/>
                    </a:lnTo>
                    <a:lnTo>
                      <a:pt x="24" y="33"/>
                    </a:lnTo>
                    <a:lnTo>
                      <a:pt x="37" y="19"/>
                    </a:lnTo>
                    <a:lnTo>
                      <a:pt x="52" y="8"/>
                    </a:lnTo>
                    <a:lnTo>
                      <a:pt x="69" y="2"/>
                    </a:lnTo>
                    <a:lnTo>
                      <a:pt x="86" y="0"/>
                    </a:lnTo>
                    <a:close/>
                  </a:path>
                </a:pathLst>
              </a:custGeom>
              <a:solidFill>
                <a:schemeClr val="tx1"/>
              </a:solidFill>
              <a:ln w="0">
                <a:solidFill>
                  <a:schemeClr val="tx1">
                    <a:lumMod val="25000"/>
                    <a:lumOff val="75000"/>
                  </a:schemeClr>
                </a:solidFill>
                <a:prstDash val="solid"/>
                <a:round/>
                <a:headEnd/>
                <a:tailEnd/>
              </a:ln>
            </p:spPr>
            <p:txBody>
              <a:bodyPr vert="horz" wrap="square" lIns="89642" tIns="44821" rIns="89642" bIns="44821" numCol="1" anchor="t" anchorCtr="0" compatLnSpc="1">
                <a:prstTxWarp prst="textNoShape">
                  <a:avLst/>
                </a:prstTxWarp>
              </a:bodyPr>
              <a:lstStyle/>
              <a:p>
                <a:pPr algn="ctr"/>
                <a:endParaRPr lang="en-US" sz="1765">
                  <a:solidFill>
                    <a:prstClr val="black"/>
                  </a:solidFill>
                </a:endParaRPr>
              </a:p>
            </p:txBody>
          </p:sp>
          <p:sp>
            <p:nvSpPr>
              <p:cNvPr id="158" name="Freeform 58">
                <a:extLst>
                  <a:ext uri="{FF2B5EF4-FFF2-40B4-BE49-F238E27FC236}">
                    <a16:creationId xmlns:a16="http://schemas.microsoft.com/office/drawing/2014/main" id="{C366E71B-2CF8-483C-A4F2-0B7E14BF6280}"/>
                  </a:ext>
                </a:extLst>
              </p:cNvPr>
              <p:cNvSpPr>
                <a:spLocks/>
              </p:cNvSpPr>
              <p:nvPr/>
            </p:nvSpPr>
            <p:spPr bwMode="auto">
              <a:xfrm>
                <a:off x="3057461" y="5530444"/>
                <a:ext cx="15228" cy="47208"/>
              </a:xfrm>
              <a:custGeom>
                <a:avLst/>
                <a:gdLst>
                  <a:gd name="T0" fmla="*/ 53 w 83"/>
                  <a:gd name="T1" fmla="*/ 0 h 249"/>
                  <a:gd name="T2" fmla="*/ 83 w 83"/>
                  <a:gd name="T3" fmla="*/ 0 h 249"/>
                  <a:gd name="T4" fmla="*/ 83 w 83"/>
                  <a:gd name="T5" fmla="*/ 249 h 249"/>
                  <a:gd name="T6" fmla="*/ 50 w 83"/>
                  <a:gd name="T7" fmla="*/ 249 h 249"/>
                  <a:gd name="T8" fmla="*/ 50 w 83"/>
                  <a:gd name="T9" fmla="*/ 32 h 249"/>
                  <a:gd name="T10" fmla="*/ 49 w 83"/>
                  <a:gd name="T11" fmla="*/ 32 h 249"/>
                  <a:gd name="T12" fmla="*/ 6 w 83"/>
                  <a:gd name="T13" fmla="*/ 55 h 249"/>
                  <a:gd name="T14" fmla="*/ 0 w 83"/>
                  <a:gd name="T15" fmla="*/ 29 h 249"/>
                  <a:gd name="T16" fmla="*/ 53 w 83"/>
                  <a:gd name="T17" fmla="*/ 0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249">
                    <a:moveTo>
                      <a:pt x="53" y="0"/>
                    </a:moveTo>
                    <a:lnTo>
                      <a:pt x="83" y="0"/>
                    </a:lnTo>
                    <a:lnTo>
                      <a:pt x="83" y="249"/>
                    </a:lnTo>
                    <a:lnTo>
                      <a:pt x="50" y="249"/>
                    </a:lnTo>
                    <a:lnTo>
                      <a:pt x="50" y="32"/>
                    </a:lnTo>
                    <a:lnTo>
                      <a:pt x="49" y="32"/>
                    </a:lnTo>
                    <a:lnTo>
                      <a:pt x="6" y="55"/>
                    </a:lnTo>
                    <a:lnTo>
                      <a:pt x="0" y="29"/>
                    </a:lnTo>
                    <a:lnTo>
                      <a:pt x="53" y="0"/>
                    </a:lnTo>
                    <a:close/>
                  </a:path>
                </a:pathLst>
              </a:custGeom>
              <a:solidFill>
                <a:schemeClr val="tx1"/>
              </a:solidFill>
              <a:ln w="0">
                <a:solidFill>
                  <a:schemeClr val="tx1">
                    <a:lumMod val="25000"/>
                    <a:lumOff val="75000"/>
                  </a:schemeClr>
                </a:solidFill>
                <a:prstDash val="solid"/>
                <a:round/>
                <a:headEnd/>
                <a:tailEnd/>
              </a:ln>
            </p:spPr>
            <p:txBody>
              <a:bodyPr vert="horz" wrap="square" lIns="89642" tIns="44821" rIns="89642" bIns="44821" numCol="1" anchor="t" anchorCtr="0" compatLnSpc="1">
                <a:prstTxWarp prst="textNoShape">
                  <a:avLst/>
                </a:prstTxWarp>
              </a:bodyPr>
              <a:lstStyle/>
              <a:p>
                <a:pPr algn="ctr"/>
                <a:endParaRPr lang="en-US" sz="1765">
                  <a:solidFill>
                    <a:prstClr val="black"/>
                  </a:solidFill>
                </a:endParaRPr>
              </a:p>
            </p:txBody>
          </p:sp>
          <p:sp>
            <p:nvSpPr>
              <p:cNvPr id="159" name="Freeform 59">
                <a:extLst>
                  <a:ext uri="{FF2B5EF4-FFF2-40B4-BE49-F238E27FC236}">
                    <a16:creationId xmlns:a16="http://schemas.microsoft.com/office/drawing/2014/main" id="{C87D2DBB-4C64-4106-86B5-CB6CFB26EAF5}"/>
                  </a:ext>
                </a:extLst>
              </p:cNvPr>
              <p:cNvSpPr>
                <a:spLocks noEditPoints="1"/>
              </p:cNvSpPr>
              <p:nvPr/>
            </p:nvSpPr>
            <p:spPr bwMode="auto">
              <a:xfrm>
                <a:off x="3089440" y="5529683"/>
                <a:ext cx="32741" cy="48730"/>
              </a:xfrm>
              <a:custGeom>
                <a:avLst/>
                <a:gdLst>
                  <a:gd name="T0" fmla="*/ 86 w 170"/>
                  <a:gd name="T1" fmla="*/ 26 h 257"/>
                  <a:gd name="T2" fmla="*/ 73 w 170"/>
                  <a:gd name="T3" fmla="*/ 28 h 257"/>
                  <a:gd name="T4" fmla="*/ 63 w 170"/>
                  <a:gd name="T5" fmla="*/ 35 h 257"/>
                  <a:gd name="T6" fmla="*/ 53 w 170"/>
                  <a:gd name="T7" fmla="*/ 45 h 257"/>
                  <a:gd name="T8" fmla="*/ 46 w 170"/>
                  <a:gd name="T9" fmla="*/ 60 h 257"/>
                  <a:gd name="T10" fmla="*/ 39 w 170"/>
                  <a:gd name="T11" fmla="*/ 79 h 257"/>
                  <a:gd name="T12" fmla="*/ 36 w 170"/>
                  <a:gd name="T13" fmla="*/ 102 h 257"/>
                  <a:gd name="T14" fmla="*/ 35 w 170"/>
                  <a:gd name="T15" fmla="*/ 130 h 257"/>
                  <a:gd name="T16" fmla="*/ 36 w 170"/>
                  <a:gd name="T17" fmla="*/ 159 h 257"/>
                  <a:gd name="T18" fmla="*/ 42 w 170"/>
                  <a:gd name="T19" fmla="*/ 185 h 257"/>
                  <a:gd name="T20" fmla="*/ 49 w 170"/>
                  <a:gd name="T21" fmla="*/ 205 h 257"/>
                  <a:gd name="T22" fmla="*/ 58 w 170"/>
                  <a:gd name="T23" fmla="*/ 219 h 257"/>
                  <a:gd name="T24" fmla="*/ 71 w 170"/>
                  <a:gd name="T25" fmla="*/ 228 h 257"/>
                  <a:gd name="T26" fmla="*/ 86 w 170"/>
                  <a:gd name="T27" fmla="*/ 231 h 257"/>
                  <a:gd name="T28" fmla="*/ 100 w 170"/>
                  <a:gd name="T29" fmla="*/ 229 h 257"/>
                  <a:gd name="T30" fmla="*/ 110 w 170"/>
                  <a:gd name="T31" fmla="*/ 222 h 257"/>
                  <a:gd name="T32" fmla="*/ 120 w 170"/>
                  <a:gd name="T33" fmla="*/ 210 h 257"/>
                  <a:gd name="T34" fmla="*/ 127 w 170"/>
                  <a:gd name="T35" fmla="*/ 195 h 257"/>
                  <a:gd name="T36" fmla="*/ 132 w 170"/>
                  <a:gd name="T37" fmla="*/ 176 h 257"/>
                  <a:gd name="T38" fmla="*/ 135 w 170"/>
                  <a:gd name="T39" fmla="*/ 153 h 257"/>
                  <a:gd name="T40" fmla="*/ 136 w 170"/>
                  <a:gd name="T41" fmla="*/ 128 h 257"/>
                  <a:gd name="T42" fmla="*/ 135 w 170"/>
                  <a:gd name="T43" fmla="*/ 102 h 257"/>
                  <a:gd name="T44" fmla="*/ 132 w 170"/>
                  <a:gd name="T45" fmla="*/ 80 h 257"/>
                  <a:gd name="T46" fmla="*/ 127 w 170"/>
                  <a:gd name="T47" fmla="*/ 62 h 257"/>
                  <a:gd name="T48" fmla="*/ 121 w 170"/>
                  <a:gd name="T49" fmla="*/ 46 h 257"/>
                  <a:gd name="T50" fmla="*/ 111 w 170"/>
                  <a:gd name="T51" fmla="*/ 35 h 257"/>
                  <a:gd name="T52" fmla="*/ 100 w 170"/>
                  <a:gd name="T53" fmla="*/ 28 h 257"/>
                  <a:gd name="T54" fmla="*/ 86 w 170"/>
                  <a:gd name="T55" fmla="*/ 26 h 257"/>
                  <a:gd name="T56" fmla="*/ 88 w 170"/>
                  <a:gd name="T57" fmla="*/ 0 h 257"/>
                  <a:gd name="T58" fmla="*/ 109 w 170"/>
                  <a:gd name="T59" fmla="*/ 3 h 257"/>
                  <a:gd name="T60" fmla="*/ 127 w 170"/>
                  <a:gd name="T61" fmla="*/ 11 h 257"/>
                  <a:gd name="T62" fmla="*/ 142 w 170"/>
                  <a:gd name="T63" fmla="*/ 24 h 257"/>
                  <a:gd name="T64" fmla="*/ 154 w 170"/>
                  <a:gd name="T65" fmla="*/ 43 h 257"/>
                  <a:gd name="T66" fmla="*/ 163 w 170"/>
                  <a:gd name="T67" fmla="*/ 66 h 257"/>
                  <a:gd name="T68" fmla="*/ 168 w 170"/>
                  <a:gd name="T69" fmla="*/ 94 h 257"/>
                  <a:gd name="T70" fmla="*/ 170 w 170"/>
                  <a:gd name="T71" fmla="*/ 126 h 257"/>
                  <a:gd name="T72" fmla="*/ 169 w 170"/>
                  <a:gd name="T73" fmla="*/ 156 h 257"/>
                  <a:gd name="T74" fmla="*/ 164 w 170"/>
                  <a:gd name="T75" fmla="*/ 182 h 257"/>
                  <a:gd name="T76" fmla="*/ 158 w 170"/>
                  <a:gd name="T77" fmla="*/ 205 h 257"/>
                  <a:gd name="T78" fmla="*/ 147 w 170"/>
                  <a:gd name="T79" fmla="*/ 224 h 257"/>
                  <a:gd name="T80" fmla="*/ 135 w 170"/>
                  <a:gd name="T81" fmla="*/ 238 h 257"/>
                  <a:gd name="T82" fmla="*/ 121 w 170"/>
                  <a:gd name="T83" fmla="*/ 249 h 257"/>
                  <a:gd name="T84" fmla="*/ 103 w 170"/>
                  <a:gd name="T85" fmla="*/ 255 h 257"/>
                  <a:gd name="T86" fmla="*/ 84 w 170"/>
                  <a:gd name="T87" fmla="*/ 257 h 257"/>
                  <a:gd name="T88" fmla="*/ 66 w 170"/>
                  <a:gd name="T89" fmla="*/ 255 h 257"/>
                  <a:gd name="T90" fmla="*/ 50 w 170"/>
                  <a:gd name="T91" fmla="*/ 249 h 257"/>
                  <a:gd name="T92" fmla="*/ 36 w 170"/>
                  <a:gd name="T93" fmla="*/ 238 h 257"/>
                  <a:gd name="T94" fmla="*/ 25 w 170"/>
                  <a:gd name="T95" fmla="*/ 224 h 257"/>
                  <a:gd name="T96" fmla="*/ 14 w 170"/>
                  <a:gd name="T97" fmla="*/ 206 h 257"/>
                  <a:gd name="T98" fmla="*/ 8 w 170"/>
                  <a:gd name="T99" fmla="*/ 184 h 257"/>
                  <a:gd name="T100" fmla="*/ 2 w 170"/>
                  <a:gd name="T101" fmla="*/ 158 h 257"/>
                  <a:gd name="T102" fmla="*/ 0 w 170"/>
                  <a:gd name="T103" fmla="*/ 130 h 257"/>
                  <a:gd name="T104" fmla="*/ 2 w 170"/>
                  <a:gd name="T105" fmla="*/ 99 h 257"/>
                  <a:gd name="T106" fmla="*/ 8 w 170"/>
                  <a:gd name="T107" fmla="*/ 74 h 257"/>
                  <a:gd name="T108" fmla="*/ 15 w 170"/>
                  <a:gd name="T109" fmla="*/ 52 h 257"/>
                  <a:gd name="T110" fmla="*/ 26 w 170"/>
                  <a:gd name="T111" fmla="*/ 33 h 257"/>
                  <a:gd name="T112" fmla="*/ 38 w 170"/>
                  <a:gd name="T113" fmla="*/ 19 h 257"/>
                  <a:gd name="T114" fmla="*/ 53 w 170"/>
                  <a:gd name="T115" fmla="*/ 8 h 257"/>
                  <a:gd name="T116" fmla="*/ 70 w 170"/>
                  <a:gd name="T117" fmla="*/ 2 h 257"/>
                  <a:gd name="T118" fmla="*/ 88 w 170"/>
                  <a:gd name="T119" fmla="*/ 0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0" h="257">
                    <a:moveTo>
                      <a:pt x="86" y="26"/>
                    </a:moveTo>
                    <a:lnTo>
                      <a:pt x="73" y="28"/>
                    </a:lnTo>
                    <a:lnTo>
                      <a:pt x="63" y="35"/>
                    </a:lnTo>
                    <a:lnTo>
                      <a:pt x="53" y="45"/>
                    </a:lnTo>
                    <a:lnTo>
                      <a:pt x="46" y="60"/>
                    </a:lnTo>
                    <a:lnTo>
                      <a:pt x="39" y="79"/>
                    </a:lnTo>
                    <a:lnTo>
                      <a:pt x="36" y="102"/>
                    </a:lnTo>
                    <a:lnTo>
                      <a:pt x="35" y="130"/>
                    </a:lnTo>
                    <a:lnTo>
                      <a:pt x="36" y="159"/>
                    </a:lnTo>
                    <a:lnTo>
                      <a:pt x="42" y="185"/>
                    </a:lnTo>
                    <a:lnTo>
                      <a:pt x="49" y="205"/>
                    </a:lnTo>
                    <a:lnTo>
                      <a:pt x="58" y="219"/>
                    </a:lnTo>
                    <a:lnTo>
                      <a:pt x="71" y="228"/>
                    </a:lnTo>
                    <a:lnTo>
                      <a:pt x="86" y="231"/>
                    </a:lnTo>
                    <a:lnTo>
                      <a:pt x="100" y="229"/>
                    </a:lnTo>
                    <a:lnTo>
                      <a:pt x="110" y="222"/>
                    </a:lnTo>
                    <a:lnTo>
                      <a:pt x="120" y="210"/>
                    </a:lnTo>
                    <a:lnTo>
                      <a:pt x="127" y="195"/>
                    </a:lnTo>
                    <a:lnTo>
                      <a:pt x="132" y="176"/>
                    </a:lnTo>
                    <a:lnTo>
                      <a:pt x="135" y="153"/>
                    </a:lnTo>
                    <a:lnTo>
                      <a:pt x="136" y="128"/>
                    </a:lnTo>
                    <a:lnTo>
                      <a:pt x="135" y="102"/>
                    </a:lnTo>
                    <a:lnTo>
                      <a:pt x="132" y="80"/>
                    </a:lnTo>
                    <a:lnTo>
                      <a:pt x="127" y="62"/>
                    </a:lnTo>
                    <a:lnTo>
                      <a:pt x="121" y="46"/>
                    </a:lnTo>
                    <a:lnTo>
                      <a:pt x="111" y="35"/>
                    </a:lnTo>
                    <a:lnTo>
                      <a:pt x="100" y="28"/>
                    </a:lnTo>
                    <a:lnTo>
                      <a:pt x="86" y="26"/>
                    </a:lnTo>
                    <a:close/>
                    <a:moveTo>
                      <a:pt x="88" y="0"/>
                    </a:moveTo>
                    <a:lnTo>
                      <a:pt x="109" y="3"/>
                    </a:lnTo>
                    <a:lnTo>
                      <a:pt x="127" y="11"/>
                    </a:lnTo>
                    <a:lnTo>
                      <a:pt x="142" y="24"/>
                    </a:lnTo>
                    <a:lnTo>
                      <a:pt x="154" y="43"/>
                    </a:lnTo>
                    <a:lnTo>
                      <a:pt x="163" y="66"/>
                    </a:lnTo>
                    <a:lnTo>
                      <a:pt x="168" y="94"/>
                    </a:lnTo>
                    <a:lnTo>
                      <a:pt x="170" y="126"/>
                    </a:lnTo>
                    <a:lnTo>
                      <a:pt x="169" y="156"/>
                    </a:lnTo>
                    <a:lnTo>
                      <a:pt x="164" y="182"/>
                    </a:lnTo>
                    <a:lnTo>
                      <a:pt x="158" y="205"/>
                    </a:lnTo>
                    <a:lnTo>
                      <a:pt x="147" y="224"/>
                    </a:lnTo>
                    <a:lnTo>
                      <a:pt x="135" y="238"/>
                    </a:lnTo>
                    <a:lnTo>
                      <a:pt x="121" y="249"/>
                    </a:lnTo>
                    <a:lnTo>
                      <a:pt x="103" y="255"/>
                    </a:lnTo>
                    <a:lnTo>
                      <a:pt x="84" y="257"/>
                    </a:lnTo>
                    <a:lnTo>
                      <a:pt x="66" y="255"/>
                    </a:lnTo>
                    <a:lnTo>
                      <a:pt x="50" y="249"/>
                    </a:lnTo>
                    <a:lnTo>
                      <a:pt x="36" y="238"/>
                    </a:lnTo>
                    <a:lnTo>
                      <a:pt x="25" y="224"/>
                    </a:lnTo>
                    <a:lnTo>
                      <a:pt x="14" y="206"/>
                    </a:lnTo>
                    <a:lnTo>
                      <a:pt x="8" y="184"/>
                    </a:lnTo>
                    <a:lnTo>
                      <a:pt x="2" y="158"/>
                    </a:lnTo>
                    <a:lnTo>
                      <a:pt x="0" y="130"/>
                    </a:lnTo>
                    <a:lnTo>
                      <a:pt x="2" y="99"/>
                    </a:lnTo>
                    <a:lnTo>
                      <a:pt x="8" y="74"/>
                    </a:lnTo>
                    <a:lnTo>
                      <a:pt x="15" y="52"/>
                    </a:lnTo>
                    <a:lnTo>
                      <a:pt x="26" y="33"/>
                    </a:lnTo>
                    <a:lnTo>
                      <a:pt x="38" y="19"/>
                    </a:lnTo>
                    <a:lnTo>
                      <a:pt x="53" y="8"/>
                    </a:lnTo>
                    <a:lnTo>
                      <a:pt x="70" y="2"/>
                    </a:lnTo>
                    <a:lnTo>
                      <a:pt x="88" y="0"/>
                    </a:lnTo>
                    <a:close/>
                  </a:path>
                </a:pathLst>
              </a:custGeom>
              <a:solidFill>
                <a:schemeClr val="tx1"/>
              </a:solidFill>
              <a:ln w="0">
                <a:solidFill>
                  <a:schemeClr val="tx1">
                    <a:lumMod val="25000"/>
                    <a:lumOff val="75000"/>
                  </a:schemeClr>
                </a:solidFill>
                <a:prstDash val="solid"/>
                <a:round/>
                <a:headEnd/>
                <a:tailEnd/>
              </a:ln>
            </p:spPr>
            <p:txBody>
              <a:bodyPr vert="horz" wrap="square" lIns="89642" tIns="44821" rIns="89642" bIns="44821" numCol="1" anchor="t" anchorCtr="0" compatLnSpc="1">
                <a:prstTxWarp prst="textNoShape">
                  <a:avLst/>
                </a:prstTxWarp>
              </a:bodyPr>
              <a:lstStyle/>
              <a:p>
                <a:pPr algn="ctr"/>
                <a:endParaRPr lang="en-US" sz="1765">
                  <a:solidFill>
                    <a:prstClr val="black"/>
                  </a:solidFill>
                </a:endParaRPr>
              </a:p>
            </p:txBody>
          </p:sp>
          <p:sp>
            <p:nvSpPr>
              <p:cNvPr id="160" name="Freeform 60">
                <a:extLst>
                  <a:ext uri="{FF2B5EF4-FFF2-40B4-BE49-F238E27FC236}">
                    <a16:creationId xmlns:a16="http://schemas.microsoft.com/office/drawing/2014/main" id="{8BF42605-384B-4722-B9B7-F2DCC2D957BB}"/>
                  </a:ext>
                </a:extLst>
              </p:cNvPr>
              <p:cNvSpPr>
                <a:spLocks/>
              </p:cNvSpPr>
              <p:nvPr/>
            </p:nvSpPr>
            <p:spPr bwMode="auto">
              <a:xfrm>
                <a:off x="3132080" y="5530444"/>
                <a:ext cx="15990" cy="47208"/>
              </a:xfrm>
              <a:custGeom>
                <a:avLst/>
                <a:gdLst>
                  <a:gd name="T0" fmla="*/ 54 w 82"/>
                  <a:gd name="T1" fmla="*/ 0 h 249"/>
                  <a:gd name="T2" fmla="*/ 82 w 82"/>
                  <a:gd name="T3" fmla="*/ 0 h 249"/>
                  <a:gd name="T4" fmla="*/ 82 w 82"/>
                  <a:gd name="T5" fmla="*/ 249 h 249"/>
                  <a:gd name="T6" fmla="*/ 50 w 82"/>
                  <a:gd name="T7" fmla="*/ 249 h 249"/>
                  <a:gd name="T8" fmla="*/ 50 w 82"/>
                  <a:gd name="T9" fmla="*/ 32 h 249"/>
                  <a:gd name="T10" fmla="*/ 50 w 82"/>
                  <a:gd name="T11" fmla="*/ 32 h 249"/>
                  <a:gd name="T12" fmla="*/ 6 w 82"/>
                  <a:gd name="T13" fmla="*/ 55 h 249"/>
                  <a:gd name="T14" fmla="*/ 0 w 82"/>
                  <a:gd name="T15" fmla="*/ 29 h 249"/>
                  <a:gd name="T16" fmla="*/ 54 w 82"/>
                  <a:gd name="T17" fmla="*/ 0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249">
                    <a:moveTo>
                      <a:pt x="54" y="0"/>
                    </a:moveTo>
                    <a:lnTo>
                      <a:pt x="82" y="0"/>
                    </a:lnTo>
                    <a:lnTo>
                      <a:pt x="82" y="249"/>
                    </a:lnTo>
                    <a:lnTo>
                      <a:pt x="50" y="249"/>
                    </a:lnTo>
                    <a:lnTo>
                      <a:pt x="50" y="32"/>
                    </a:lnTo>
                    <a:lnTo>
                      <a:pt x="50" y="32"/>
                    </a:lnTo>
                    <a:lnTo>
                      <a:pt x="6" y="55"/>
                    </a:lnTo>
                    <a:lnTo>
                      <a:pt x="0" y="29"/>
                    </a:lnTo>
                    <a:lnTo>
                      <a:pt x="54" y="0"/>
                    </a:lnTo>
                    <a:close/>
                  </a:path>
                </a:pathLst>
              </a:custGeom>
              <a:solidFill>
                <a:schemeClr val="tx1"/>
              </a:solidFill>
              <a:ln w="0">
                <a:solidFill>
                  <a:schemeClr val="tx1">
                    <a:lumMod val="25000"/>
                    <a:lumOff val="75000"/>
                  </a:schemeClr>
                </a:solidFill>
                <a:prstDash val="solid"/>
                <a:round/>
                <a:headEnd/>
                <a:tailEnd/>
              </a:ln>
            </p:spPr>
            <p:txBody>
              <a:bodyPr vert="horz" wrap="square" lIns="89642" tIns="44821" rIns="89642" bIns="44821" numCol="1" anchor="t" anchorCtr="0" compatLnSpc="1">
                <a:prstTxWarp prst="textNoShape">
                  <a:avLst/>
                </a:prstTxWarp>
              </a:bodyPr>
              <a:lstStyle/>
              <a:p>
                <a:pPr algn="ctr"/>
                <a:endParaRPr lang="en-US" sz="1765">
                  <a:solidFill>
                    <a:prstClr val="black"/>
                  </a:solidFill>
                </a:endParaRPr>
              </a:p>
            </p:txBody>
          </p:sp>
          <p:sp>
            <p:nvSpPr>
              <p:cNvPr id="161" name="Freeform 61">
                <a:extLst>
                  <a:ext uri="{FF2B5EF4-FFF2-40B4-BE49-F238E27FC236}">
                    <a16:creationId xmlns:a16="http://schemas.microsoft.com/office/drawing/2014/main" id="{4BF78F86-3378-4120-88FA-7A8CE970AC15}"/>
                  </a:ext>
                </a:extLst>
              </p:cNvPr>
              <p:cNvSpPr>
                <a:spLocks noEditPoints="1"/>
              </p:cNvSpPr>
              <p:nvPr/>
            </p:nvSpPr>
            <p:spPr bwMode="auto">
              <a:xfrm>
                <a:off x="3164059" y="5529683"/>
                <a:ext cx="32741" cy="48730"/>
              </a:xfrm>
              <a:custGeom>
                <a:avLst/>
                <a:gdLst>
                  <a:gd name="T0" fmla="*/ 84 w 170"/>
                  <a:gd name="T1" fmla="*/ 26 h 257"/>
                  <a:gd name="T2" fmla="*/ 73 w 170"/>
                  <a:gd name="T3" fmla="*/ 28 h 257"/>
                  <a:gd name="T4" fmla="*/ 62 w 170"/>
                  <a:gd name="T5" fmla="*/ 35 h 257"/>
                  <a:gd name="T6" fmla="*/ 53 w 170"/>
                  <a:gd name="T7" fmla="*/ 45 h 257"/>
                  <a:gd name="T8" fmla="*/ 45 w 170"/>
                  <a:gd name="T9" fmla="*/ 60 h 257"/>
                  <a:gd name="T10" fmla="*/ 39 w 170"/>
                  <a:gd name="T11" fmla="*/ 79 h 257"/>
                  <a:gd name="T12" fmla="*/ 36 w 170"/>
                  <a:gd name="T13" fmla="*/ 102 h 257"/>
                  <a:gd name="T14" fmla="*/ 35 w 170"/>
                  <a:gd name="T15" fmla="*/ 130 h 257"/>
                  <a:gd name="T16" fmla="*/ 36 w 170"/>
                  <a:gd name="T17" fmla="*/ 159 h 257"/>
                  <a:gd name="T18" fmla="*/ 40 w 170"/>
                  <a:gd name="T19" fmla="*/ 185 h 257"/>
                  <a:gd name="T20" fmla="*/ 48 w 170"/>
                  <a:gd name="T21" fmla="*/ 205 h 257"/>
                  <a:gd name="T22" fmla="*/ 58 w 170"/>
                  <a:gd name="T23" fmla="*/ 219 h 257"/>
                  <a:gd name="T24" fmla="*/ 71 w 170"/>
                  <a:gd name="T25" fmla="*/ 228 h 257"/>
                  <a:gd name="T26" fmla="*/ 84 w 170"/>
                  <a:gd name="T27" fmla="*/ 231 h 257"/>
                  <a:gd name="T28" fmla="*/ 98 w 170"/>
                  <a:gd name="T29" fmla="*/ 229 h 257"/>
                  <a:gd name="T30" fmla="*/ 110 w 170"/>
                  <a:gd name="T31" fmla="*/ 222 h 257"/>
                  <a:gd name="T32" fmla="*/ 119 w 170"/>
                  <a:gd name="T33" fmla="*/ 210 h 257"/>
                  <a:gd name="T34" fmla="*/ 126 w 170"/>
                  <a:gd name="T35" fmla="*/ 195 h 257"/>
                  <a:gd name="T36" fmla="*/ 132 w 170"/>
                  <a:gd name="T37" fmla="*/ 176 h 257"/>
                  <a:gd name="T38" fmla="*/ 134 w 170"/>
                  <a:gd name="T39" fmla="*/ 153 h 257"/>
                  <a:gd name="T40" fmla="*/ 135 w 170"/>
                  <a:gd name="T41" fmla="*/ 128 h 257"/>
                  <a:gd name="T42" fmla="*/ 134 w 170"/>
                  <a:gd name="T43" fmla="*/ 102 h 257"/>
                  <a:gd name="T44" fmla="*/ 132 w 170"/>
                  <a:gd name="T45" fmla="*/ 80 h 257"/>
                  <a:gd name="T46" fmla="*/ 126 w 170"/>
                  <a:gd name="T47" fmla="*/ 62 h 257"/>
                  <a:gd name="T48" fmla="*/ 119 w 170"/>
                  <a:gd name="T49" fmla="*/ 46 h 257"/>
                  <a:gd name="T50" fmla="*/ 111 w 170"/>
                  <a:gd name="T51" fmla="*/ 35 h 257"/>
                  <a:gd name="T52" fmla="*/ 99 w 170"/>
                  <a:gd name="T53" fmla="*/ 28 h 257"/>
                  <a:gd name="T54" fmla="*/ 84 w 170"/>
                  <a:gd name="T55" fmla="*/ 26 h 257"/>
                  <a:gd name="T56" fmla="*/ 87 w 170"/>
                  <a:gd name="T57" fmla="*/ 0 h 257"/>
                  <a:gd name="T58" fmla="*/ 107 w 170"/>
                  <a:gd name="T59" fmla="*/ 3 h 257"/>
                  <a:gd name="T60" fmla="*/ 126 w 170"/>
                  <a:gd name="T61" fmla="*/ 11 h 257"/>
                  <a:gd name="T62" fmla="*/ 141 w 170"/>
                  <a:gd name="T63" fmla="*/ 24 h 257"/>
                  <a:gd name="T64" fmla="*/ 154 w 170"/>
                  <a:gd name="T65" fmla="*/ 43 h 257"/>
                  <a:gd name="T66" fmla="*/ 162 w 170"/>
                  <a:gd name="T67" fmla="*/ 66 h 257"/>
                  <a:gd name="T68" fmla="*/ 168 w 170"/>
                  <a:gd name="T69" fmla="*/ 94 h 257"/>
                  <a:gd name="T70" fmla="*/ 170 w 170"/>
                  <a:gd name="T71" fmla="*/ 126 h 257"/>
                  <a:gd name="T72" fmla="*/ 168 w 170"/>
                  <a:gd name="T73" fmla="*/ 156 h 257"/>
                  <a:gd name="T74" fmla="*/ 163 w 170"/>
                  <a:gd name="T75" fmla="*/ 182 h 257"/>
                  <a:gd name="T76" fmla="*/ 156 w 170"/>
                  <a:gd name="T77" fmla="*/ 205 h 257"/>
                  <a:gd name="T78" fmla="*/ 146 w 170"/>
                  <a:gd name="T79" fmla="*/ 224 h 257"/>
                  <a:gd name="T80" fmla="*/ 134 w 170"/>
                  <a:gd name="T81" fmla="*/ 238 h 257"/>
                  <a:gd name="T82" fmla="*/ 119 w 170"/>
                  <a:gd name="T83" fmla="*/ 249 h 257"/>
                  <a:gd name="T84" fmla="*/ 102 w 170"/>
                  <a:gd name="T85" fmla="*/ 255 h 257"/>
                  <a:gd name="T86" fmla="*/ 83 w 170"/>
                  <a:gd name="T87" fmla="*/ 257 h 257"/>
                  <a:gd name="T88" fmla="*/ 65 w 170"/>
                  <a:gd name="T89" fmla="*/ 255 h 257"/>
                  <a:gd name="T90" fmla="*/ 49 w 170"/>
                  <a:gd name="T91" fmla="*/ 249 h 257"/>
                  <a:gd name="T92" fmla="*/ 36 w 170"/>
                  <a:gd name="T93" fmla="*/ 238 h 257"/>
                  <a:gd name="T94" fmla="*/ 23 w 170"/>
                  <a:gd name="T95" fmla="*/ 224 h 257"/>
                  <a:gd name="T96" fmla="*/ 14 w 170"/>
                  <a:gd name="T97" fmla="*/ 206 h 257"/>
                  <a:gd name="T98" fmla="*/ 6 w 170"/>
                  <a:gd name="T99" fmla="*/ 184 h 257"/>
                  <a:gd name="T100" fmla="*/ 2 w 170"/>
                  <a:gd name="T101" fmla="*/ 158 h 257"/>
                  <a:gd name="T102" fmla="*/ 0 w 170"/>
                  <a:gd name="T103" fmla="*/ 130 h 257"/>
                  <a:gd name="T104" fmla="*/ 2 w 170"/>
                  <a:gd name="T105" fmla="*/ 99 h 257"/>
                  <a:gd name="T106" fmla="*/ 6 w 170"/>
                  <a:gd name="T107" fmla="*/ 74 h 257"/>
                  <a:gd name="T108" fmla="*/ 15 w 170"/>
                  <a:gd name="T109" fmla="*/ 52 h 257"/>
                  <a:gd name="T110" fmla="*/ 24 w 170"/>
                  <a:gd name="T111" fmla="*/ 33 h 257"/>
                  <a:gd name="T112" fmla="*/ 37 w 170"/>
                  <a:gd name="T113" fmla="*/ 19 h 257"/>
                  <a:gd name="T114" fmla="*/ 53 w 170"/>
                  <a:gd name="T115" fmla="*/ 8 h 257"/>
                  <a:gd name="T116" fmla="*/ 68 w 170"/>
                  <a:gd name="T117" fmla="*/ 2 h 257"/>
                  <a:gd name="T118" fmla="*/ 87 w 170"/>
                  <a:gd name="T119" fmla="*/ 0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0" h="257">
                    <a:moveTo>
                      <a:pt x="84" y="26"/>
                    </a:moveTo>
                    <a:lnTo>
                      <a:pt x="73" y="28"/>
                    </a:lnTo>
                    <a:lnTo>
                      <a:pt x="62" y="35"/>
                    </a:lnTo>
                    <a:lnTo>
                      <a:pt x="53" y="45"/>
                    </a:lnTo>
                    <a:lnTo>
                      <a:pt x="45" y="60"/>
                    </a:lnTo>
                    <a:lnTo>
                      <a:pt x="39" y="79"/>
                    </a:lnTo>
                    <a:lnTo>
                      <a:pt x="36" y="102"/>
                    </a:lnTo>
                    <a:lnTo>
                      <a:pt x="35" y="130"/>
                    </a:lnTo>
                    <a:lnTo>
                      <a:pt x="36" y="159"/>
                    </a:lnTo>
                    <a:lnTo>
                      <a:pt x="40" y="185"/>
                    </a:lnTo>
                    <a:lnTo>
                      <a:pt x="48" y="205"/>
                    </a:lnTo>
                    <a:lnTo>
                      <a:pt x="58" y="219"/>
                    </a:lnTo>
                    <a:lnTo>
                      <a:pt x="71" y="228"/>
                    </a:lnTo>
                    <a:lnTo>
                      <a:pt x="84" y="231"/>
                    </a:lnTo>
                    <a:lnTo>
                      <a:pt x="98" y="229"/>
                    </a:lnTo>
                    <a:lnTo>
                      <a:pt x="110" y="222"/>
                    </a:lnTo>
                    <a:lnTo>
                      <a:pt x="119" y="210"/>
                    </a:lnTo>
                    <a:lnTo>
                      <a:pt x="126" y="195"/>
                    </a:lnTo>
                    <a:lnTo>
                      <a:pt x="132" y="176"/>
                    </a:lnTo>
                    <a:lnTo>
                      <a:pt x="134" y="153"/>
                    </a:lnTo>
                    <a:lnTo>
                      <a:pt x="135" y="128"/>
                    </a:lnTo>
                    <a:lnTo>
                      <a:pt x="134" y="102"/>
                    </a:lnTo>
                    <a:lnTo>
                      <a:pt x="132" y="80"/>
                    </a:lnTo>
                    <a:lnTo>
                      <a:pt x="126" y="62"/>
                    </a:lnTo>
                    <a:lnTo>
                      <a:pt x="119" y="46"/>
                    </a:lnTo>
                    <a:lnTo>
                      <a:pt x="111" y="35"/>
                    </a:lnTo>
                    <a:lnTo>
                      <a:pt x="99" y="28"/>
                    </a:lnTo>
                    <a:lnTo>
                      <a:pt x="84" y="26"/>
                    </a:lnTo>
                    <a:close/>
                    <a:moveTo>
                      <a:pt x="87" y="0"/>
                    </a:moveTo>
                    <a:lnTo>
                      <a:pt x="107" y="3"/>
                    </a:lnTo>
                    <a:lnTo>
                      <a:pt x="126" y="11"/>
                    </a:lnTo>
                    <a:lnTo>
                      <a:pt x="141" y="24"/>
                    </a:lnTo>
                    <a:lnTo>
                      <a:pt x="154" y="43"/>
                    </a:lnTo>
                    <a:lnTo>
                      <a:pt x="162" y="66"/>
                    </a:lnTo>
                    <a:lnTo>
                      <a:pt x="168" y="94"/>
                    </a:lnTo>
                    <a:lnTo>
                      <a:pt x="170" y="126"/>
                    </a:lnTo>
                    <a:lnTo>
                      <a:pt x="168" y="156"/>
                    </a:lnTo>
                    <a:lnTo>
                      <a:pt x="163" y="182"/>
                    </a:lnTo>
                    <a:lnTo>
                      <a:pt x="156" y="205"/>
                    </a:lnTo>
                    <a:lnTo>
                      <a:pt x="146" y="224"/>
                    </a:lnTo>
                    <a:lnTo>
                      <a:pt x="134" y="238"/>
                    </a:lnTo>
                    <a:lnTo>
                      <a:pt x="119" y="249"/>
                    </a:lnTo>
                    <a:lnTo>
                      <a:pt x="102" y="255"/>
                    </a:lnTo>
                    <a:lnTo>
                      <a:pt x="83" y="257"/>
                    </a:lnTo>
                    <a:lnTo>
                      <a:pt x="65" y="255"/>
                    </a:lnTo>
                    <a:lnTo>
                      <a:pt x="49" y="249"/>
                    </a:lnTo>
                    <a:lnTo>
                      <a:pt x="36" y="238"/>
                    </a:lnTo>
                    <a:lnTo>
                      <a:pt x="23" y="224"/>
                    </a:lnTo>
                    <a:lnTo>
                      <a:pt x="14" y="206"/>
                    </a:lnTo>
                    <a:lnTo>
                      <a:pt x="6" y="184"/>
                    </a:lnTo>
                    <a:lnTo>
                      <a:pt x="2" y="158"/>
                    </a:lnTo>
                    <a:lnTo>
                      <a:pt x="0" y="130"/>
                    </a:lnTo>
                    <a:lnTo>
                      <a:pt x="2" y="99"/>
                    </a:lnTo>
                    <a:lnTo>
                      <a:pt x="6" y="74"/>
                    </a:lnTo>
                    <a:lnTo>
                      <a:pt x="15" y="52"/>
                    </a:lnTo>
                    <a:lnTo>
                      <a:pt x="24" y="33"/>
                    </a:lnTo>
                    <a:lnTo>
                      <a:pt x="37" y="19"/>
                    </a:lnTo>
                    <a:lnTo>
                      <a:pt x="53" y="8"/>
                    </a:lnTo>
                    <a:lnTo>
                      <a:pt x="68" y="2"/>
                    </a:lnTo>
                    <a:lnTo>
                      <a:pt x="87" y="0"/>
                    </a:lnTo>
                    <a:close/>
                  </a:path>
                </a:pathLst>
              </a:custGeom>
              <a:solidFill>
                <a:schemeClr val="tx1"/>
              </a:solidFill>
              <a:ln w="0">
                <a:solidFill>
                  <a:schemeClr val="tx1">
                    <a:lumMod val="25000"/>
                    <a:lumOff val="75000"/>
                  </a:schemeClr>
                </a:solidFill>
                <a:prstDash val="solid"/>
                <a:round/>
                <a:headEnd/>
                <a:tailEnd/>
              </a:ln>
            </p:spPr>
            <p:txBody>
              <a:bodyPr vert="horz" wrap="square" lIns="89642" tIns="44821" rIns="89642" bIns="44821" numCol="1" anchor="t" anchorCtr="0" compatLnSpc="1">
                <a:prstTxWarp prst="textNoShape">
                  <a:avLst/>
                </a:prstTxWarp>
              </a:bodyPr>
              <a:lstStyle/>
              <a:p>
                <a:pPr algn="ctr"/>
                <a:endParaRPr lang="en-US" sz="1765">
                  <a:solidFill>
                    <a:prstClr val="black"/>
                  </a:solidFill>
                </a:endParaRPr>
              </a:p>
            </p:txBody>
          </p:sp>
          <p:sp>
            <p:nvSpPr>
              <p:cNvPr id="162" name="Freeform 62">
                <a:extLst>
                  <a:ext uri="{FF2B5EF4-FFF2-40B4-BE49-F238E27FC236}">
                    <a16:creationId xmlns:a16="http://schemas.microsoft.com/office/drawing/2014/main" id="{8EB55600-9A24-48F5-B4B8-64FC6DB6B5AD}"/>
                  </a:ext>
                </a:extLst>
              </p:cNvPr>
              <p:cNvSpPr>
                <a:spLocks/>
              </p:cNvSpPr>
              <p:nvPr/>
            </p:nvSpPr>
            <p:spPr bwMode="auto">
              <a:xfrm>
                <a:off x="3206698" y="5530444"/>
                <a:ext cx="15990" cy="47208"/>
              </a:xfrm>
              <a:custGeom>
                <a:avLst/>
                <a:gdLst>
                  <a:gd name="T0" fmla="*/ 55 w 84"/>
                  <a:gd name="T1" fmla="*/ 0 h 249"/>
                  <a:gd name="T2" fmla="*/ 84 w 84"/>
                  <a:gd name="T3" fmla="*/ 0 h 249"/>
                  <a:gd name="T4" fmla="*/ 84 w 84"/>
                  <a:gd name="T5" fmla="*/ 249 h 249"/>
                  <a:gd name="T6" fmla="*/ 51 w 84"/>
                  <a:gd name="T7" fmla="*/ 249 h 249"/>
                  <a:gd name="T8" fmla="*/ 51 w 84"/>
                  <a:gd name="T9" fmla="*/ 32 h 249"/>
                  <a:gd name="T10" fmla="*/ 50 w 84"/>
                  <a:gd name="T11" fmla="*/ 32 h 249"/>
                  <a:gd name="T12" fmla="*/ 7 w 84"/>
                  <a:gd name="T13" fmla="*/ 55 h 249"/>
                  <a:gd name="T14" fmla="*/ 0 w 84"/>
                  <a:gd name="T15" fmla="*/ 29 h 249"/>
                  <a:gd name="T16" fmla="*/ 55 w 84"/>
                  <a:gd name="T17" fmla="*/ 0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249">
                    <a:moveTo>
                      <a:pt x="55" y="0"/>
                    </a:moveTo>
                    <a:lnTo>
                      <a:pt x="84" y="0"/>
                    </a:lnTo>
                    <a:lnTo>
                      <a:pt x="84" y="249"/>
                    </a:lnTo>
                    <a:lnTo>
                      <a:pt x="51" y="249"/>
                    </a:lnTo>
                    <a:lnTo>
                      <a:pt x="51" y="32"/>
                    </a:lnTo>
                    <a:lnTo>
                      <a:pt x="50" y="32"/>
                    </a:lnTo>
                    <a:lnTo>
                      <a:pt x="7" y="55"/>
                    </a:lnTo>
                    <a:lnTo>
                      <a:pt x="0" y="29"/>
                    </a:lnTo>
                    <a:lnTo>
                      <a:pt x="55" y="0"/>
                    </a:lnTo>
                    <a:close/>
                  </a:path>
                </a:pathLst>
              </a:custGeom>
              <a:solidFill>
                <a:schemeClr val="tx1"/>
              </a:solidFill>
              <a:ln w="0">
                <a:solidFill>
                  <a:schemeClr val="tx1">
                    <a:lumMod val="25000"/>
                    <a:lumOff val="75000"/>
                  </a:schemeClr>
                </a:solidFill>
                <a:prstDash val="solid"/>
                <a:round/>
                <a:headEnd/>
                <a:tailEnd/>
              </a:ln>
            </p:spPr>
            <p:txBody>
              <a:bodyPr vert="horz" wrap="square" lIns="89642" tIns="44821" rIns="89642" bIns="44821" numCol="1" anchor="t" anchorCtr="0" compatLnSpc="1">
                <a:prstTxWarp prst="textNoShape">
                  <a:avLst/>
                </a:prstTxWarp>
              </a:bodyPr>
              <a:lstStyle/>
              <a:p>
                <a:pPr algn="ctr"/>
                <a:endParaRPr lang="en-US" sz="1765">
                  <a:solidFill>
                    <a:prstClr val="black"/>
                  </a:solidFill>
                </a:endParaRPr>
              </a:p>
            </p:txBody>
          </p:sp>
          <p:sp>
            <p:nvSpPr>
              <p:cNvPr id="163" name="Freeform 63">
                <a:extLst>
                  <a:ext uri="{FF2B5EF4-FFF2-40B4-BE49-F238E27FC236}">
                    <a16:creationId xmlns:a16="http://schemas.microsoft.com/office/drawing/2014/main" id="{AAD3D602-7DA8-4225-9495-237B09C6E08F}"/>
                  </a:ext>
                </a:extLst>
              </p:cNvPr>
              <p:cNvSpPr>
                <a:spLocks noEditPoints="1"/>
              </p:cNvSpPr>
              <p:nvPr/>
            </p:nvSpPr>
            <p:spPr bwMode="auto">
              <a:xfrm>
                <a:off x="3239438" y="5529683"/>
                <a:ext cx="31979" cy="48730"/>
              </a:xfrm>
              <a:custGeom>
                <a:avLst/>
                <a:gdLst>
                  <a:gd name="T0" fmla="*/ 85 w 169"/>
                  <a:gd name="T1" fmla="*/ 26 h 257"/>
                  <a:gd name="T2" fmla="*/ 73 w 169"/>
                  <a:gd name="T3" fmla="*/ 28 h 257"/>
                  <a:gd name="T4" fmla="*/ 63 w 169"/>
                  <a:gd name="T5" fmla="*/ 35 h 257"/>
                  <a:gd name="T6" fmla="*/ 53 w 169"/>
                  <a:gd name="T7" fmla="*/ 45 h 257"/>
                  <a:gd name="T8" fmla="*/ 45 w 169"/>
                  <a:gd name="T9" fmla="*/ 60 h 257"/>
                  <a:gd name="T10" fmla="*/ 39 w 169"/>
                  <a:gd name="T11" fmla="*/ 79 h 257"/>
                  <a:gd name="T12" fmla="*/ 35 w 169"/>
                  <a:gd name="T13" fmla="*/ 102 h 257"/>
                  <a:gd name="T14" fmla="*/ 34 w 169"/>
                  <a:gd name="T15" fmla="*/ 130 h 257"/>
                  <a:gd name="T16" fmla="*/ 36 w 169"/>
                  <a:gd name="T17" fmla="*/ 159 h 257"/>
                  <a:gd name="T18" fmla="*/ 40 w 169"/>
                  <a:gd name="T19" fmla="*/ 185 h 257"/>
                  <a:gd name="T20" fmla="*/ 48 w 169"/>
                  <a:gd name="T21" fmla="*/ 205 h 257"/>
                  <a:gd name="T22" fmla="*/ 58 w 169"/>
                  <a:gd name="T23" fmla="*/ 219 h 257"/>
                  <a:gd name="T24" fmla="*/ 71 w 169"/>
                  <a:gd name="T25" fmla="*/ 228 h 257"/>
                  <a:gd name="T26" fmla="*/ 85 w 169"/>
                  <a:gd name="T27" fmla="*/ 231 h 257"/>
                  <a:gd name="T28" fmla="*/ 98 w 169"/>
                  <a:gd name="T29" fmla="*/ 229 h 257"/>
                  <a:gd name="T30" fmla="*/ 110 w 169"/>
                  <a:gd name="T31" fmla="*/ 222 h 257"/>
                  <a:gd name="T32" fmla="*/ 120 w 169"/>
                  <a:gd name="T33" fmla="*/ 210 h 257"/>
                  <a:gd name="T34" fmla="*/ 126 w 169"/>
                  <a:gd name="T35" fmla="*/ 195 h 257"/>
                  <a:gd name="T36" fmla="*/ 131 w 169"/>
                  <a:gd name="T37" fmla="*/ 176 h 257"/>
                  <a:gd name="T38" fmla="*/ 134 w 169"/>
                  <a:gd name="T39" fmla="*/ 153 h 257"/>
                  <a:gd name="T40" fmla="*/ 135 w 169"/>
                  <a:gd name="T41" fmla="*/ 128 h 257"/>
                  <a:gd name="T42" fmla="*/ 134 w 169"/>
                  <a:gd name="T43" fmla="*/ 102 h 257"/>
                  <a:gd name="T44" fmla="*/ 131 w 169"/>
                  <a:gd name="T45" fmla="*/ 80 h 257"/>
                  <a:gd name="T46" fmla="*/ 127 w 169"/>
                  <a:gd name="T47" fmla="*/ 62 h 257"/>
                  <a:gd name="T48" fmla="*/ 120 w 169"/>
                  <a:gd name="T49" fmla="*/ 46 h 257"/>
                  <a:gd name="T50" fmla="*/ 110 w 169"/>
                  <a:gd name="T51" fmla="*/ 35 h 257"/>
                  <a:gd name="T52" fmla="*/ 98 w 169"/>
                  <a:gd name="T53" fmla="*/ 28 h 257"/>
                  <a:gd name="T54" fmla="*/ 85 w 169"/>
                  <a:gd name="T55" fmla="*/ 26 h 257"/>
                  <a:gd name="T56" fmla="*/ 87 w 169"/>
                  <a:gd name="T57" fmla="*/ 0 h 257"/>
                  <a:gd name="T58" fmla="*/ 108 w 169"/>
                  <a:gd name="T59" fmla="*/ 3 h 257"/>
                  <a:gd name="T60" fmla="*/ 126 w 169"/>
                  <a:gd name="T61" fmla="*/ 11 h 257"/>
                  <a:gd name="T62" fmla="*/ 142 w 169"/>
                  <a:gd name="T63" fmla="*/ 24 h 257"/>
                  <a:gd name="T64" fmla="*/ 153 w 169"/>
                  <a:gd name="T65" fmla="*/ 43 h 257"/>
                  <a:gd name="T66" fmla="*/ 163 w 169"/>
                  <a:gd name="T67" fmla="*/ 66 h 257"/>
                  <a:gd name="T68" fmla="*/ 168 w 169"/>
                  <a:gd name="T69" fmla="*/ 94 h 257"/>
                  <a:gd name="T70" fmla="*/ 169 w 169"/>
                  <a:gd name="T71" fmla="*/ 126 h 257"/>
                  <a:gd name="T72" fmla="*/ 168 w 169"/>
                  <a:gd name="T73" fmla="*/ 156 h 257"/>
                  <a:gd name="T74" fmla="*/ 164 w 169"/>
                  <a:gd name="T75" fmla="*/ 182 h 257"/>
                  <a:gd name="T76" fmla="*/ 156 w 169"/>
                  <a:gd name="T77" fmla="*/ 205 h 257"/>
                  <a:gd name="T78" fmla="*/ 147 w 169"/>
                  <a:gd name="T79" fmla="*/ 224 h 257"/>
                  <a:gd name="T80" fmla="*/ 134 w 169"/>
                  <a:gd name="T81" fmla="*/ 238 h 257"/>
                  <a:gd name="T82" fmla="*/ 120 w 169"/>
                  <a:gd name="T83" fmla="*/ 249 h 257"/>
                  <a:gd name="T84" fmla="*/ 103 w 169"/>
                  <a:gd name="T85" fmla="*/ 255 h 257"/>
                  <a:gd name="T86" fmla="*/ 83 w 169"/>
                  <a:gd name="T87" fmla="*/ 257 h 257"/>
                  <a:gd name="T88" fmla="*/ 66 w 169"/>
                  <a:gd name="T89" fmla="*/ 255 h 257"/>
                  <a:gd name="T90" fmla="*/ 50 w 169"/>
                  <a:gd name="T91" fmla="*/ 249 h 257"/>
                  <a:gd name="T92" fmla="*/ 35 w 169"/>
                  <a:gd name="T93" fmla="*/ 238 h 257"/>
                  <a:gd name="T94" fmla="*/ 24 w 169"/>
                  <a:gd name="T95" fmla="*/ 224 h 257"/>
                  <a:gd name="T96" fmla="*/ 14 w 169"/>
                  <a:gd name="T97" fmla="*/ 206 h 257"/>
                  <a:gd name="T98" fmla="*/ 7 w 169"/>
                  <a:gd name="T99" fmla="*/ 184 h 257"/>
                  <a:gd name="T100" fmla="*/ 2 w 169"/>
                  <a:gd name="T101" fmla="*/ 158 h 257"/>
                  <a:gd name="T102" fmla="*/ 0 w 169"/>
                  <a:gd name="T103" fmla="*/ 130 h 257"/>
                  <a:gd name="T104" fmla="*/ 1 w 169"/>
                  <a:gd name="T105" fmla="*/ 99 h 257"/>
                  <a:gd name="T106" fmla="*/ 7 w 169"/>
                  <a:gd name="T107" fmla="*/ 74 h 257"/>
                  <a:gd name="T108" fmla="*/ 14 w 169"/>
                  <a:gd name="T109" fmla="*/ 52 h 257"/>
                  <a:gd name="T110" fmla="*/ 25 w 169"/>
                  <a:gd name="T111" fmla="*/ 33 h 257"/>
                  <a:gd name="T112" fmla="*/ 37 w 169"/>
                  <a:gd name="T113" fmla="*/ 19 h 257"/>
                  <a:gd name="T114" fmla="*/ 52 w 169"/>
                  <a:gd name="T115" fmla="*/ 8 h 257"/>
                  <a:gd name="T116" fmla="*/ 69 w 169"/>
                  <a:gd name="T117" fmla="*/ 2 h 257"/>
                  <a:gd name="T118" fmla="*/ 87 w 169"/>
                  <a:gd name="T119" fmla="*/ 0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9" h="257">
                    <a:moveTo>
                      <a:pt x="85" y="26"/>
                    </a:moveTo>
                    <a:lnTo>
                      <a:pt x="73" y="28"/>
                    </a:lnTo>
                    <a:lnTo>
                      <a:pt x="63" y="35"/>
                    </a:lnTo>
                    <a:lnTo>
                      <a:pt x="53" y="45"/>
                    </a:lnTo>
                    <a:lnTo>
                      <a:pt x="45" y="60"/>
                    </a:lnTo>
                    <a:lnTo>
                      <a:pt x="39" y="79"/>
                    </a:lnTo>
                    <a:lnTo>
                      <a:pt x="35" y="102"/>
                    </a:lnTo>
                    <a:lnTo>
                      <a:pt x="34" y="130"/>
                    </a:lnTo>
                    <a:lnTo>
                      <a:pt x="36" y="159"/>
                    </a:lnTo>
                    <a:lnTo>
                      <a:pt x="40" y="185"/>
                    </a:lnTo>
                    <a:lnTo>
                      <a:pt x="48" y="205"/>
                    </a:lnTo>
                    <a:lnTo>
                      <a:pt x="58" y="219"/>
                    </a:lnTo>
                    <a:lnTo>
                      <a:pt x="71" y="228"/>
                    </a:lnTo>
                    <a:lnTo>
                      <a:pt x="85" y="231"/>
                    </a:lnTo>
                    <a:lnTo>
                      <a:pt x="98" y="229"/>
                    </a:lnTo>
                    <a:lnTo>
                      <a:pt x="110" y="222"/>
                    </a:lnTo>
                    <a:lnTo>
                      <a:pt x="120" y="210"/>
                    </a:lnTo>
                    <a:lnTo>
                      <a:pt x="126" y="195"/>
                    </a:lnTo>
                    <a:lnTo>
                      <a:pt x="131" y="176"/>
                    </a:lnTo>
                    <a:lnTo>
                      <a:pt x="134" y="153"/>
                    </a:lnTo>
                    <a:lnTo>
                      <a:pt x="135" y="128"/>
                    </a:lnTo>
                    <a:lnTo>
                      <a:pt x="134" y="102"/>
                    </a:lnTo>
                    <a:lnTo>
                      <a:pt x="131" y="80"/>
                    </a:lnTo>
                    <a:lnTo>
                      <a:pt x="127" y="62"/>
                    </a:lnTo>
                    <a:lnTo>
                      <a:pt x="120" y="46"/>
                    </a:lnTo>
                    <a:lnTo>
                      <a:pt x="110" y="35"/>
                    </a:lnTo>
                    <a:lnTo>
                      <a:pt x="98" y="28"/>
                    </a:lnTo>
                    <a:lnTo>
                      <a:pt x="85" y="26"/>
                    </a:lnTo>
                    <a:close/>
                    <a:moveTo>
                      <a:pt x="87" y="0"/>
                    </a:moveTo>
                    <a:lnTo>
                      <a:pt x="108" y="3"/>
                    </a:lnTo>
                    <a:lnTo>
                      <a:pt x="126" y="11"/>
                    </a:lnTo>
                    <a:lnTo>
                      <a:pt x="142" y="24"/>
                    </a:lnTo>
                    <a:lnTo>
                      <a:pt x="153" y="43"/>
                    </a:lnTo>
                    <a:lnTo>
                      <a:pt x="163" y="66"/>
                    </a:lnTo>
                    <a:lnTo>
                      <a:pt x="168" y="94"/>
                    </a:lnTo>
                    <a:lnTo>
                      <a:pt x="169" y="126"/>
                    </a:lnTo>
                    <a:lnTo>
                      <a:pt x="168" y="156"/>
                    </a:lnTo>
                    <a:lnTo>
                      <a:pt x="164" y="182"/>
                    </a:lnTo>
                    <a:lnTo>
                      <a:pt x="156" y="205"/>
                    </a:lnTo>
                    <a:lnTo>
                      <a:pt x="147" y="224"/>
                    </a:lnTo>
                    <a:lnTo>
                      <a:pt x="134" y="238"/>
                    </a:lnTo>
                    <a:lnTo>
                      <a:pt x="120" y="249"/>
                    </a:lnTo>
                    <a:lnTo>
                      <a:pt x="103" y="255"/>
                    </a:lnTo>
                    <a:lnTo>
                      <a:pt x="83" y="257"/>
                    </a:lnTo>
                    <a:lnTo>
                      <a:pt x="66" y="255"/>
                    </a:lnTo>
                    <a:lnTo>
                      <a:pt x="50" y="249"/>
                    </a:lnTo>
                    <a:lnTo>
                      <a:pt x="35" y="238"/>
                    </a:lnTo>
                    <a:lnTo>
                      <a:pt x="24" y="224"/>
                    </a:lnTo>
                    <a:lnTo>
                      <a:pt x="14" y="206"/>
                    </a:lnTo>
                    <a:lnTo>
                      <a:pt x="7" y="184"/>
                    </a:lnTo>
                    <a:lnTo>
                      <a:pt x="2" y="158"/>
                    </a:lnTo>
                    <a:lnTo>
                      <a:pt x="0" y="130"/>
                    </a:lnTo>
                    <a:lnTo>
                      <a:pt x="1" y="99"/>
                    </a:lnTo>
                    <a:lnTo>
                      <a:pt x="7" y="74"/>
                    </a:lnTo>
                    <a:lnTo>
                      <a:pt x="14" y="52"/>
                    </a:lnTo>
                    <a:lnTo>
                      <a:pt x="25" y="33"/>
                    </a:lnTo>
                    <a:lnTo>
                      <a:pt x="37" y="19"/>
                    </a:lnTo>
                    <a:lnTo>
                      <a:pt x="52" y="8"/>
                    </a:lnTo>
                    <a:lnTo>
                      <a:pt x="69" y="2"/>
                    </a:lnTo>
                    <a:lnTo>
                      <a:pt x="87" y="0"/>
                    </a:lnTo>
                    <a:close/>
                  </a:path>
                </a:pathLst>
              </a:custGeom>
              <a:solidFill>
                <a:schemeClr val="tx1"/>
              </a:solidFill>
              <a:ln w="0">
                <a:solidFill>
                  <a:schemeClr val="tx1">
                    <a:lumMod val="25000"/>
                    <a:lumOff val="75000"/>
                  </a:schemeClr>
                </a:solidFill>
                <a:prstDash val="solid"/>
                <a:round/>
                <a:headEnd/>
                <a:tailEnd/>
              </a:ln>
            </p:spPr>
            <p:txBody>
              <a:bodyPr vert="horz" wrap="square" lIns="89642" tIns="44821" rIns="89642" bIns="44821" numCol="1" anchor="t" anchorCtr="0" compatLnSpc="1">
                <a:prstTxWarp prst="textNoShape">
                  <a:avLst/>
                </a:prstTxWarp>
              </a:bodyPr>
              <a:lstStyle/>
              <a:p>
                <a:pPr algn="ctr"/>
                <a:endParaRPr lang="en-US" sz="1765">
                  <a:solidFill>
                    <a:prstClr val="black"/>
                  </a:solidFill>
                </a:endParaRPr>
              </a:p>
            </p:txBody>
          </p:sp>
          <p:sp>
            <p:nvSpPr>
              <p:cNvPr id="164" name="Freeform 64">
                <a:extLst>
                  <a:ext uri="{FF2B5EF4-FFF2-40B4-BE49-F238E27FC236}">
                    <a16:creationId xmlns:a16="http://schemas.microsoft.com/office/drawing/2014/main" id="{1550E814-3B29-4760-80D8-52C336D4B567}"/>
                  </a:ext>
                </a:extLst>
              </p:cNvPr>
              <p:cNvSpPr>
                <a:spLocks noEditPoints="1"/>
              </p:cNvSpPr>
              <p:nvPr/>
            </p:nvSpPr>
            <p:spPr bwMode="auto">
              <a:xfrm>
                <a:off x="3291976" y="5529683"/>
                <a:ext cx="32741" cy="48730"/>
              </a:xfrm>
              <a:custGeom>
                <a:avLst/>
                <a:gdLst>
                  <a:gd name="T0" fmla="*/ 85 w 170"/>
                  <a:gd name="T1" fmla="*/ 26 h 257"/>
                  <a:gd name="T2" fmla="*/ 73 w 170"/>
                  <a:gd name="T3" fmla="*/ 28 h 257"/>
                  <a:gd name="T4" fmla="*/ 62 w 170"/>
                  <a:gd name="T5" fmla="*/ 35 h 257"/>
                  <a:gd name="T6" fmla="*/ 52 w 170"/>
                  <a:gd name="T7" fmla="*/ 45 h 257"/>
                  <a:gd name="T8" fmla="*/ 45 w 170"/>
                  <a:gd name="T9" fmla="*/ 60 h 257"/>
                  <a:gd name="T10" fmla="*/ 39 w 170"/>
                  <a:gd name="T11" fmla="*/ 79 h 257"/>
                  <a:gd name="T12" fmla="*/ 36 w 170"/>
                  <a:gd name="T13" fmla="*/ 102 h 257"/>
                  <a:gd name="T14" fmla="*/ 35 w 170"/>
                  <a:gd name="T15" fmla="*/ 130 h 257"/>
                  <a:gd name="T16" fmla="*/ 36 w 170"/>
                  <a:gd name="T17" fmla="*/ 159 h 257"/>
                  <a:gd name="T18" fmla="*/ 41 w 170"/>
                  <a:gd name="T19" fmla="*/ 185 h 257"/>
                  <a:gd name="T20" fmla="*/ 48 w 170"/>
                  <a:gd name="T21" fmla="*/ 205 h 257"/>
                  <a:gd name="T22" fmla="*/ 58 w 170"/>
                  <a:gd name="T23" fmla="*/ 219 h 257"/>
                  <a:gd name="T24" fmla="*/ 70 w 170"/>
                  <a:gd name="T25" fmla="*/ 228 h 257"/>
                  <a:gd name="T26" fmla="*/ 85 w 170"/>
                  <a:gd name="T27" fmla="*/ 231 h 257"/>
                  <a:gd name="T28" fmla="*/ 98 w 170"/>
                  <a:gd name="T29" fmla="*/ 229 h 257"/>
                  <a:gd name="T30" fmla="*/ 109 w 170"/>
                  <a:gd name="T31" fmla="*/ 222 h 257"/>
                  <a:gd name="T32" fmla="*/ 119 w 170"/>
                  <a:gd name="T33" fmla="*/ 210 h 257"/>
                  <a:gd name="T34" fmla="*/ 126 w 170"/>
                  <a:gd name="T35" fmla="*/ 195 h 257"/>
                  <a:gd name="T36" fmla="*/ 132 w 170"/>
                  <a:gd name="T37" fmla="*/ 176 h 257"/>
                  <a:gd name="T38" fmla="*/ 135 w 170"/>
                  <a:gd name="T39" fmla="*/ 153 h 257"/>
                  <a:gd name="T40" fmla="*/ 135 w 170"/>
                  <a:gd name="T41" fmla="*/ 128 h 257"/>
                  <a:gd name="T42" fmla="*/ 135 w 170"/>
                  <a:gd name="T43" fmla="*/ 102 h 257"/>
                  <a:gd name="T44" fmla="*/ 132 w 170"/>
                  <a:gd name="T45" fmla="*/ 80 h 257"/>
                  <a:gd name="T46" fmla="*/ 126 w 170"/>
                  <a:gd name="T47" fmla="*/ 62 h 257"/>
                  <a:gd name="T48" fmla="*/ 119 w 170"/>
                  <a:gd name="T49" fmla="*/ 46 h 257"/>
                  <a:gd name="T50" fmla="*/ 110 w 170"/>
                  <a:gd name="T51" fmla="*/ 35 h 257"/>
                  <a:gd name="T52" fmla="*/ 99 w 170"/>
                  <a:gd name="T53" fmla="*/ 28 h 257"/>
                  <a:gd name="T54" fmla="*/ 85 w 170"/>
                  <a:gd name="T55" fmla="*/ 26 h 257"/>
                  <a:gd name="T56" fmla="*/ 87 w 170"/>
                  <a:gd name="T57" fmla="*/ 0 h 257"/>
                  <a:gd name="T58" fmla="*/ 108 w 170"/>
                  <a:gd name="T59" fmla="*/ 3 h 257"/>
                  <a:gd name="T60" fmla="*/ 126 w 170"/>
                  <a:gd name="T61" fmla="*/ 11 h 257"/>
                  <a:gd name="T62" fmla="*/ 141 w 170"/>
                  <a:gd name="T63" fmla="*/ 24 h 257"/>
                  <a:gd name="T64" fmla="*/ 154 w 170"/>
                  <a:gd name="T65" fmla="*/ 43 h 257"/>
                  <a:gd name="T66" fmla="*/ 162 w 170"/>
                  <a:gd name="T67" fmla="*/ 66 h 257"/>
                  <a:gd name="T68" fmla="*/ 167 w 170"/>
                  <a:gd name="T69" fmla="*/ 94 h 257"/>
                  <a:gd name="T70" fmla="*/ 170 w 170"/>
                  <a:gd name="T71" fmla="*/ 126 h 257"/>
                  <a:gd name="T72" fmla="*/ 167 w 170"/>
                  <a:gd name="T73" fmla="*/ 156 h 257"/>
                  <a:gd name="T74" fmla="*/ 163 w 170"/>
                  <a:gd name="T75" fmla="*/ 182 h 257"/>
                  <a:gd name="T76" fmla="*/ 157 w 170"/>
                  <a:gd name="T77" fmla="*/ 205 h 257"/>
                  <a:gd name="T78" fmla="*/ 146 w 170"/>
                  <a:gd name="T79" fmla="*/ 224 h 257"/>
                  <a:gd name="T80" fmla="*/ 135 w 170"/>
                  <a:gd name="T81" fmla="*/ 238 h 257"/>
                  <a:gd name="T82" fmla="*/ 119 w 170"/>
                  <a:gd name="T83" fmla="*/ 249 h 257"/>
                  <a:gd name="T84" fmla="*/ 102 w 170"/>
                  <a:gd name="T85" fmla="*/ 255 h 257"/>
                  <a:gd name="T86" fmla="*/ 83 w 170"/>
                  <a:gd name="T87" fmla="*/ 257 h 257"/>
                  <a:gd name="T88" fmla="*/ 65 w 170"/>
                  <a:gd name="T89" fmla="*/ 255 h 257"/>
                  <a:gd name="T90" fmla="*/ 49 w 170"/>
                  <a:gd name="T91" fmla="*/ 249 h 257"/>
                  <a:gd name="T92" fmla="*/ 36 w 170"/>
                  <a:gd name="T93" fmla="*/ 238 h 257"/>
                  <a:gd name="T94" fmla="*/ 24 w 170"/>
                  <a:gd name="T95" fmla="*/ 224 h 257"/>
                  <a:gd name="T96" fmla="*/ 13 w 170"/>
                  <a:gd name="T97" fmla="*/ 206 h 257"/>
                  <a:gd name="T98" fmla="*/ 6 w 170"/>
                  <a:gd name="T99" fmla="*/ 184 h 257"/>
                  <a:gd name="T100" fmla="*/ 2 w 170"/>
                  <a:gd name="T101" fmla="*/ 158 h 257"/>
                  <a:gd name="T102" fmla="*/ 0 w 170"/>
                  <a:gd name="T103" fmla="*/ 130 h 257"/>
                  <a:gd name="T104" fmla="*/ 2 w 170"/>
                  <a:gd name="T105" fmla="*/ 99 h 257"/>
                  <a:gd name="T106" fmla="*/ 6 w 170"/>
                  <a:gd name="T107" fmla="*/ 74 h 257"/>
                  <a:gd name="T108" fmla="*/ 14 w 170"/>
                  <a:gd name="T109" fmla="*/ 52 h 257"/>
                  <a:gd name="T110" fmla="*/ 25 w 170"/>
                  <a:gd name="T111" fmla="*/ 33 h 257"/>
                  <a:gd name="T112" fmla="*/ 38 w 170"/>
                  <a:gd name="T113" fmla="*/ 19 h 257"/>
                  <a:gd name="T114" fmla="*/ 52 w 170"/>
                  <a:gd name="T115" fmla="*/ 8 h 257"/>
                  <a:gd name="T116" fmla="*/ 68 w 170"/>
                  <a:gd name="T117" fmla="*/ 2 h 257"/>
                  <a:gd name="T118" fmla="*/ 87 w 170"/>
                  <a:gd name="T119" fmla="*/ 0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0" h="257">
                    <a:moveTo>
                      <a:pt x="85" y="26"/>
                    </a:moveTo>
                    <a:lnTo>
                      <a:pt x="73" y="28"/>
                    </a:lnTo>
                    <a:lnTo>
                      <a:pt x="62" y="35"/>
                    </a:lnTo>
                    <a:lnTo>
                      <a:pt x="52" y="45"/>
                    </a:lnTo>
                    <a:lnTo>
                      <a:pt x="45" y="60"/>
                    </a:lnTo>
                    <a:lnTo>
                      <a:pt x="39" y="79"/>
                    </a:lnTo>
                    <a:lnTo>
                      <a:pt x="36" y="102"/>
                    </a:lnTo>
                    <a:lnTo>
                      <a:pt x="35" y="130"/>
                    </a:lnTo>
                    <a:lnTo>
                      <a:pt x="36" y="159"/>
                    </a:lnTo>
                    <a:lnTo>
                      <a:pt x="41" y="185"/>
                    </a:lnTo>
                    <a:lnTo>
                      <a:pt x="48" y="205"/>
                    </a:lnTo>
                    <a:lnTo>
                      <a:pt x="58" y="219"/>
                    </a:lnTo>
                    <a:lnTo>
                      <a:pt x="70" y="228"/>
                    </a:lnTo>
                    <a:lnTo>
                      <a:pt x="85" y="231"/>
                    </a:lnTo>
                    <a:lnTo>
                      <a:pt x="98" y="229"/>
                    </a:lnTo>
                    <a:lnTo>
                      <a:pt x="109" y="222"/>
                    </a:lnTo>
                    <a:lnTo>
                      <a:pt x="119" y="210"/>
                    </a:lnTo>
                    <a:lnTo>
                      <a:pt x="126" y="195"/>
                    </a:lnTo>
                    <a:lnTo>
                      <a:pt x="132" y="176"/>
                    </a:lnTo>
                    <a:lnTo>
                      <a:pt x="135" y="153"/>
                    </a:lnTo>
                    <a:lnTo>
                      <a:pt x="135" y="128"/>
                    </a:lnTo>
                    <a:lnTo>
                      <a:pt x="135" y="102"/>
                    </a:lnTo>
                    <a:lnTo>
                      <a:pt x="132" y="80"/>
                    </a:lnTo>
                    <a:lnTo>
                      <a:pt x="126" y="62"/>
                    </a:lnTo>
                    <a:lnTo>
                      <a:pt x="119" y="46"/>
                    </a:lnTo>
                    <a:lnTo>
                      <a:pt x="110" y="35"/>
                    </a:lnTo>
                    <a:lnTo>
                      <a:pt x="99" y="28"/>
                    </a:lnTo>
                    <a:lnTo>
                      <a:pt x="85" y="26"/>
                    </a:lnTo>
                    <a:close/>
                    <a:moveTo>
                      <a:pt x="87" y="0"/>
                    </a:moveTo>
                    <a:lnTo>
                      <a:pt x="108" y="3"/>
                    </a:lnTo>
                    <a:lnTo>
                      <a:pt x="126" y="11"/>
                    </a:lnTo>
                    <a:lnTo>
                      <a:pt x="141" y="24"/>
                    </a:lnTo>
                    <a:lnTo>
                      <a:pt x="154" y="43"/>
                    </a:lnTo>
                    <a:lnTo>
                      <a:pt x="162" y="66"/>
                    </a:lnTo>
                    <a:lnTo>
                      <a:pt x="167" y="94"/>
                    </a:lnTo>
                    <a:lnTo>
                      <a:pt x="170" y="126"/>
                    </a:lnTo>
                    <a:lnTo>
                      <a:pt x="167" y="156"/>
                    </a:lnTo>
                    <a:lnTo>
                      <a:pt x="163" y="182"/>
                    </a:lnTo>
                    <a:lnTo>
                      <a:pt x="157" y="205"/>
                    </a:lnTo>
                    <a:lnTo>
                      <a:pt x="146" y="224"/>
                    </a:lnTo>
                    <a:lnTo>
                      <a:pt x="135" y="238"/>
                    </a:lnTo>
                    <a:lnTo>
                      <a:pt x="119" y="249"/>
                    </a:lnTo>
                    <a:lnTo>
                      <a:pt x="102" y="255"/>
                    </a:lnTo>
                    <a:lnTo>
                      <a:pt x="83" y="257"/>
                    </a:lnTo>
                    <a:lnTo>
                      <a:pt x="65" y="255"/>
                    </a:lnTo>
                    <a:lnTo>
                      <a:pt x="49" y="249"/>
                    </a:lnTo>
                    <a:lnTo>
                      <a:pt x="36" y="238"/>
                    </a:lnTo>
                    <a:lnTo>
                      <a:pt x="24" y="224"/>
                    </a:lnTo>
                    <a:lnTo>
                      <a:pt x="13" y="206"/>
                    </a:lnTo>
                    <a:lnTo>
                      <a:pt x="6" y="184"/>
                    </a:lnTo>
                    <a:lnTo>
                      <a:pt x="2" y="158"/>
                    </a:lnTo>
                    <a:lnTo>
                      <a:pt x="0" y="130"/>
                    </a:lnTo>
                    <a:lnTo>
                      <a:pt x="2" y="99"/>
                    </a:lnTo>
                    <a:lnTo>
                      <a:pt x="6" y="74"/>
                    </a:lnTo>
                    <a:lnTo>
                      <a:pt x="14" y="52"/>
                    </a:lnTo>
                    <a:lnTo>
                      <a:pt x="25" y="33"/>
                    </a:lnTo>
                    <a:lnTo>
                      <a:pt x="38" y="19"/>
                    </a:lnTo>
                    <a:lnTo>
                      <a:pt x="52" y="8"/>
                    </a:lnTo>
                    <a:lnTo>
                      <a:pt x="68" y="2"/>
                    </a:lnTo>
                    <a:lnTo>
                      <a:pt x="87" y="0"/>
                    </a:lnTo>
                    <a:close/>
                  </a:path>
                </a:pathLst>
              </a:custGeom>
              <a:solidFill>
                <a:schemeClr val="tx1"/>
              </a:solidFill>
              <a:ln w="0">
                <a:solidFill>
                  <a:schemeClr val="tx1">
                    <a:lumMod val="25000"/>
                    <a:lumOff val="75000"/>
                  </a:schemeClr>
                </a:solidFill>
                <a:prstDash val="solid"/>
                <a:round/>
                <a:headEnd/>
                <a:tailEnd/>
              </a:ln>
            </p:spPr>
            <p:txBody>
              <a:bodyPr vert="horz" wrap="square" lIns="89642" tIns="44821" rIns="89642" bIns="44821" numCol="1" anchor="t" anchorCtr="0" compatLnSpc="1">
                <a:prstTxWarp prst="textNoShape">
                  <a:avLst/>
                </a:prstTxWarp>
              </a:bodyPr>
              <a:lstStyle/>
              <a:p>
                <a:pPr algn="ctr"/>
                <a:endParaRPr lang="en-US" sz="1765">
                  <a:solidFill>
                    <a:prstClr val="black"/>
                  </a:solidFill>
                </a:endParaRPr>
              </a:p>
            </p:txBody>
          </p:sp>
          <p:sp>
            <p:nvSpPr>
              <p:cNvPr id="165" name="Freeform 65">
                <a:extLst>
                  <a:ext uri="{FF2B5EF4-FFF2-40B4-BE49-F238E27FC236}">
                    <a16:creationId xmlns:a16="http://schemas.microsoft.com/office/drawing/2014/main" id="{E508E7D7-CE10-4DC9-8A7E-AC43363B5750}"/>
                  </a:ext>
                </a:extLst>
              </p:cNvPr>
              <p:cNvSpPr>
                <a:spLocks/>
              </p:cNvSpPr>
              <p:nvPr/>
            </p:nvSpPr>
            <p:spPr bwMode="auto">
              <a:xfrm>
                <a:off x="3334615" y="5530444"/>
                <a:ext cx="15990" cy="47208"/>
              </a:xfrm>
              <a:custGeom>
                <a:avLst/>
                <a:gdLst>
                  <a:gd name="T0" fmla="*/ 55 w 84"/>
                  <a:gd name="T1" fmla="*/ 0 h 249"/>
                  <a:gd name="T2" fmla="*/ 84 w 84"/>
                  <a:gd name="T3" fmla="*/ 0 h 249"/>
                  <a:gd name="T4" fmla="*/ 84 w 84"/>
                  <a:gd name="T5" fmla="*/ 249 h 249"/>
                  <a:gd name="T6" fmla="*/ 51 w 84"/>
                  <a:gd name="T7" fmla="*/ 249 h 249"/>
                  <a:gd name="T8" fmla="*/ 51 w 84"/>
                  <a:gd name="T9" fmla="*/ 32 h 249"/>
                  <a:gd name="T10" fmla="*/ 51 w 84"/>
                  <a:gd name="T11" fmla="*/ 32 h 249"/>
                  <a:gd name="T12" fmla="*/ 8 w 84"/>
                  <a:gd name="T13" fmla="*/ 55 h 249"/>
                  <a:gd name="T14" fmla="*/ 0 w 84"/>
                  <a:gd name="T15" fmla="*/ 29 h 249"/>
                  <a:gd name="T16" fmla="*/ 55 w 84"/>
                  <a:gd name="T17" fmla="*/ 0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249">
                    <a:moveTo>
                      <a:pt x="55" y="0"/>
                    </a:moveTo>
                    <a:lnTo>
                      <a:pt x="84" y="0"/>
                    </a:lnTo>
                    <a:lnTo>
                      <a:pt x="84" y="249"/>
                    </a:lnTo>
                    <a:lnTo>
                      <a:pt x="51" y="249"/>
                    </a:lnTo>
                    <a:lnTo>
                      <a:pt x="51" y="32"/>
                    </a:lnTo>
                    <a:lnTo>
                      <a:pt x="51" y="32"/>
                    </a:lnTo>
                    <a:lnTo>
                      <a:pt x="8" y="55"/>
                    </a:lnTo>
                    <a:lnTo>
                      <a:pt x="0" y="29"/>
                    </a:lnTo>
                    <a:lnTo>
                      <a:pt x="55" y="0"/>
                    </a:lnTo>
                    <a:close/>
                  </a:path>
                </a:pathLst>
              </a:custGeom>
              <a:solidFill>
                <a:schemeClr val="tx1"/>
              </a:solidFill>
              <a:ln w="0">
                <a:solidFill>
                  <a:schemeClr val="tx1">
                    <a:lumMod val="25000"/>
                    <a:lumOff val="75000"/>
                  </a:schemeClr>
                </a:solidFill>
                <a:prstDash val="solid"/>
                <a:round/>
                <a:headEnd/>
                <a:tailEnd/>
              </a:ln>
            </p:spPr>
            <p:txBody>
              <a:bodyPr vert="horz" wrap="square" lIns="89642" tIns="44821" rIns="89642" bIns="44821" numCol="1" anchor="t" anchorCtr="0" compatLnSpc="1">
                <a:prstTxWarp prst="textNoShape">
                  <a:avLst/>
                </a:prstTxWarp>
              </a:bodyPr>
              <a:lstStyle/>
              <a:p>
                <a:pPr algn="ctr"/>
                <a:endParaRPr lang="en-US" sz="1765">
                  <a:solidFill>
                    <a:prstClr val="black"/>
                  </a:solidFill>
                </a:endParaRPr>
              </a:p>
            </p:txBody>
          </p:sp>
          <p:sp>
            <p:nvSpPr>
              <p:cNvPr id="166" name="Freeform 66">
                <a:extLst>
                  <a:ext uri="{FF2B5EF4-FFF2-40B4-BE49-F238E27FC236}">
                    <a16:creationId xmlns:a16="http://schemas.microsoft.com/office/drawing/2014/main" id="{FD4FE4DD-283D-458C-AE73-5CDA4239DB7A}"/>
                  </a:ext>
                </a:extLst>
              </p:cNvPr>
              <p:cNvSpPr>
                <a:spLocks noEditPoints="1"/>
              </p:cNvSpPr>
              <p:nvPr/>
            </p:nvSpPr>
            <p:spPr bwMode="auto">
              <a:xfrm>
                <a:off x="3367355" y="5529683"/>
                <a:ext cx="31979" cy="48730"/>
              </a:xfrm>
              <a:custGeom>
                <a:avLst/>
                <a:gdLst>
                  <a:gd name="T0" fmla="*/ 85 w 170"/>
                  <a:gd name="T1" fmla="*/ 26 h 257"/>
                  <a:gd name="T2" fmla="*/ 73 w 170"/>
                  <a:gd name="T3" fmla="*/ 28 h 257"/>
                  <a:gd name="T4" fmla="*/ 62 w 170"/>
                  <a:gd name="T5" fmla="*/ 35 h 257"/>
                  <a:gd name="T6" fmla="*/ 53 w 170"/>
                  <a:gd name="T7" fmla="*/ 45 h 257"/>
                  <a:gd name="T8" fmla="*/ 46 w 170"/>
                  <a:gd name="T9" fmla="*/ 60 h 257"/>
                  <a:gd name="T10" fmla="*/ 39 w 170"/>
                  <a:gd name="T11" fmla="*/ 79 h 257"/>
                  <a:gd name="T12" fmla="*/ 36 w 170"/>
                  <a:gd name="T13" fmla="*/ 102 h 257"/>
                  <a:gd name="T14" fmla="*/ 34 w 170"/>
                  <a:gd name="T15" fmla="*/ 130 h 257"/>
                  <a:gd name="T16" fmla="*/ 36 w 170"/>
                  <a:gd name="T17" fmla="*/ 159 h 257"/>
                  <a:gd name="T18" fmla="*/ 40 w 170"/>
                  <a:gd name="T19" fmla="*/ 185 h 257"/>
                  <a:gd name="T20" fmla="*/ 48 w 170"/>
                  <a:gd name="T21" fmla="*/ 205 h 257"/>
                  <a:gd name="T22" fmla="*/ 58 w 170"/>
                  <a:gd name="T23" fmla="*/ 219 h 257"/>
                  <a:gd name="T24" fmla="*/ 71 w 170"/>
                  <a:gd name="T25" fmla="*/ 228 h 257"/>
                  <a:gd name="T26" fmla="*/ 85 w 170"/>
                  <a:gd name="T27" fmla="*/ 231 h 257"/>
                  <a:gd name="T28" fmla="*/ 98 w 170"/>
                  <a:gd name="T29" fmla="*/ 229 h 257"/>
                  <a:gd name="T30" fmla="*/ 110 w 170"/>
                  <a:gd name="T31" fmla="*/ 222 h 257"/>
                  <a:gd name="T32" fmla="*/ 119 w 170"/>
                  <a:gd name="T33" fmla="*/ 210 h 257"/>
                  <a:gd name="T34" fmla="*/ 127 w 170"/>
                  <a:gd name="T35" fmla="*/ 195 h 257"/>
                  <a:gd name="T36" fmla="*/ 131 w 170"/>
                  <a:gd name="T37" fmla="*/ 176 h 257"/>
                  <a:gd name="T38" fmla="*/ 134 w 170"/>
                  <a:gd name="T39" fmla="*/ 153 h 257"/>
                  <a:gd name="T40" fmla="*/ 135 w 170"/>
                  <a:gd name="T41" fmla="*/ 128 h 257"/>
                  <a:gd name="T42" fmla="*/ 134 w 170"/>
                  <a:gd name="T43" fmla="*/ 102 h 257"/>
                  <a:gd name="T44" fmla="*/ 132 w 170"/>
                  <a:gd name="T45" fmla="*/ 80 h 257"/>
                  <a:gd name="T46" fmla="*/ 127 w 170"/>
                  <a:gd name="T47" fmla="*/ 62 h 257"/>
                  <a:gd name="T48" fmla="*/ 119 w 170"/>
                  <a:gd name="T49" fmla="*/ 46 h 257"/>
                  <a:gd name="T50" fmla="*/ 110 w 170"/>
                  <a:gd name="T51" fmla="*/ 35 h 257"/>
                  <a:gd name="T52" fmla="*/ 98 w 170"/>
                  <a:gd name="T53" fmla="*/ 28 h 257"/>
                  <a:gd name="T54" fmla="*/ 85 w 170"/>
                  <a:gd name="T55" fmla="*/ 26 h 257"/>
                  <a:gd name="T56" fmla="*/ 87 w 170"/>
                  <a:gd name="T57" fmla="*/ 0 h 257"/>
                  <a:gd name="T58" fmla="*/ 108 w 170"/>
                  <a:gd name="T59" fmla="*/ 3 h 257"/>
                  <a:gd name="T60" fmla="*/ 127 w 170"/>
                  <a:gd name="T61" fmla="*/ 11 h 257"/>
                  <a:gd name="T62" fmla="*/ 142 w 170"/>
                  <a:gd name="T63" fmla="*/ 24 h 257"/>
                  <a:gd name="T64" fmla="*/ 153 w 170"/>
                  <a:gd name="T65" fmla="*/ 43 h 257"/>
                  <a:gd name="T66" fmla="*/ 163 w 170"/>
                  <a:gd name="T67" fmla="*/ 66 h 257"/>
                  <a:gd name="T68" fmla="*/ 168 w 170"/>
                  <a:gd name="T69" fmla="*/ 94 h 257"/>
                  <a:gd name="T70" fmla="*/ 170 w 170"/>
                  <a:gd name="T71" fmla="*/ 126 h 257"/>
                  <a:gd name="T72" fmla="*/ 168 w 170"/>
                  <a:gd name="T73" fmla="*/ 156 h 257"/>
                  <a:gd name="T74" fmla="*/ 164 w 170"/>
                  <a:gd name="T75" fmla="*/ 182 h 257"/>
                  <a:gd name="T76" fmla="*/ 156 w 170"/>
                  <a:gd name="T77" fmla="*/ 205 h 257"/>
                  <a:gd name="T78" fmla="*/ 147 w 170"/>
                  <a:gd name="T79" fmla="*/ 224 h 257"/>
                  <a:gd name="T80" fmla="*/ 134 w 170"/>
                  <a:gd name="T81" fmla="*/ 238 h 257"/>
                  <a:gd name="T82" fmla="*/ 119 w 170"/>
                  <a:gd name="T83" fmla="*/ 249 h 257"/>
                  <a:gd name="T84" fmla="*/ 103 w 170"/>
                  <a:gd name="T85" fmla="*/ 255 h 257"/>
                  <a:gd name="T86" fmla="*/ 82 w 170"/>
                  <a:gd name="T87" fmla="*/ 257 h 257"/>
                  <a:gd name="T88" fmla="*/ 66 w 170"/>
                  <a:gd name="T89" fmla="*/ 255 h 257"/>
                  <a:gd name="T90" fmla="*/ 50 w 170"/>
                  <a:gd name="T91" fmla="*/ 249 h 257"/>
                  <a:gd name="T92" fmla="*/ 36 w 170"/>
                  <a:gd name="T93" fmla="*/ 238 h 257"/>
                  <a:gd name="T94" fmla="*/ 23 w 170"/>
                  <a:gd name="T95" fmla="*/ 224 h 257"/>
                  <a:gd name="T96" fmla="*/ 14 w 170"/>
                  <a:gd name="T97" fmla="*/ 206 h 257"/>
                  <a:gd name="T98" fmla="*/ 7 w 170"/>
                  <a:gd name="T99" fmla="*/ 184 h 257"/>
                  <a:gd name="T100" fmla="*/ 2 w 170"/>
                  <a:gd name="T101" fmla="*/ 158 h 257"/>
                  <a:gd name="T102" fmla="*/ 0 w 170"/>
                  <a:gd name="T103" fmla="*/ 130 h 257"/>
                  <a:gd name="T104" fmla="*/ 2 w 170"/>
                  <a:gd name="T105" fmla="*/ 99 h 257"/>
                  <a:gd name="T106" fmla="*/ 7 w 170"/>
                  <a:gd name="T107" fmla="*/ 74 h 257"/>
                  <a:gd name="T108" fmla="*/ 14 w 170"/>
                  <a:gd name="T109" fmla="*/ 52 h 257"/>
                  <a:gd name="T110" fmla="*/ 24 w 170"/>
                  <a:gd name="T111" fmla="*/ 33 h 257"/>
                  <a:gd name="T112" fmla="*/ 37 w 170"/>
                  <a:gd name="T113" fmla="*/ 19 h 257"/>
                  <a:gd name="T114" fmla="*/ 52 w 170"/>
                  <a:gd name="T115" fmla="*/ 8 h 257"/>
                  <a:gd name="T116" fmla="*/ 69 w 170"/>
                  <a:gd name="T117" fmla="*/ 2 h 257"/>
                  <a:gd name="T118" fmla="*/ 87 w 170"/>
                  <a:gd name="T119" fmla="*/ 0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0" h="257">
                    <a:moveTo>
                      <a:pt x="85" y="26"/>
                    </a:moveTo>
                    <a:lnTo>
                      <a:pt x="73" y="28"/>
                    </a:lnTo>
                    <a:lnTo>
                      <a:pt x="62" y="35"/>
                    </a:lnTo>
                    <a:lnTo>
                      <a:pt x="53" y="45"/>
                    </a:lnTo>
                    <a:lnTo>
                      <a:pt x="46" y="60"/>
                    </a:lnTo>
                    <a:lnTo>
                      <a:pt x="39" y="79"/>
                    </a:lnTo>
                    <a:lnTo>
                      <a:pt x="36" y="102"/>
                    </a:lnTo>
                    <a:lnTo>
                      <a:pt x="34" y="130"/>
                    </a:lnTo>
                    <a:lnTo>
                      <a:pt x="36" y="159"/>
                    </a:lnTo>
                    <a:lnTo>
                      <a:pt x="40" y="185"/>
                    </a:lnTo>
                    <a:lnTo>
                      <a:pt x="48" y="205"/>
                    </a:lnTo>
                    <a:lnTo>
                      <a:pt x="58" y="219"/>
                    </a:lnTo>
                    <a:lnTo>
                      <a:pt x="71" y="228"/>
                    </a:lnTo>
                    <a:lnTo>
                      <a:pt x="85" y="231"/>
                    </a:lnTo>
                    <a:lnTo>
                      <a:pt x="98" y="229"/>
                    </a:lnTo>
                    <a:lnTo>
                      <a:pt x="110" y="222"/>
                    </a:lnTo>
                    <a:lnTo>
                      <a:pt x="119" y="210"/>
                    </a:lnTo>
                    <a:lnTo>
                      <a:pt x="127" y="195"/>
                    </a:lnTo>
                    <a:lnTo>
                      <a:pt x="131" y="176"/>
                    </a:lnTo>
                    <a:lnTo>
                      <a:pt x="134" y="153"/>
                    </a:lnTo>
                    <a:lnTo>
                      <a:pt x="135" y="128"/>
                    </a:lnTo>
                    <a:lnTo>
                      <a:pt x="134" y="102"/>
                    </a:lnTo>
                    <a:lnTo>
                      <a:pt x="132" y="80"/>
                    </a:lnTo>
                    <a:lnTo>
                      <a:pt x="127" y="62"/>
                    </a:lnTo>
                    <a:lnTo>
                      <a:pt x="119" y="46"/>
                    </a:lnTo>
                    <a:lnTo>
                      <a:pt x="110" y="35"/>
                    </a:lnTo>
                    <a:lnTo>
                      <a:pt x="98" y="28"/>
                    </a:lnTo>
                    <a:lnTo>
                      <a:pt x="85" y="26"/>
                    </a:lnTo>
                    <a:close/>
                    <a:moveTo>
                      <a:pt x="87" y="0"/>
                    </a:moveTo>
                    <a:lnTo>
                      <a:pt x="108" y="3"/>
                    </a:lnTo>
                    <a:lnTo>
                      <a:pt x="127" y="11"/>
                    </a:lnTo>
                    <a:lnTo>
                      <a:pt x="142" y="24"/>
                    </a:lnTo>
                    <a:lnTo>
                      <a:pt x="153" y="43"/>
                    </a:lnTo>
                    <a:lnTo>
                      <a:pt x="163" y="66"/>
                    </a:lnTo>
                    <a:lnTo>
                      <a:pt x="168" y="94"/>
                    </a:lnTo>
                    <a:lnTo>
                      <a:pt x="170" y="126"/>
                    </a:lnTo>
                    <a:lnTo>
                      <a:pt x="168" y="156"/>
                    </a:lnTo>
                    <a:lnTo>
                      <a:pt x="164" y="182"/>
                    </a:lnTo>
                    <a:lnTo>
                      <a:pt x="156" y="205"/>
                    </a:lnTo>
                    <a:lnTo>
                      <a:pt x="147" y="224"/>
                    </a:lnTo>
                    <a:lnTo>
                      <a:pt x="134" y="238"/>
                    </a:lnTo>
                    <a:lnTo>
                      <a:pt x="119" y="249"/>
                    </a:lnTo>
                    <a:lnTo>
                      <a:pt x="103" y="255"/>
                    </a:lnTo>
                    <a:lnTo>
                      <a:pt x="82" y="257"/>
                    </a:lnTo>
                    <a:lnTo>
                      <a:pt x="66" y="255"/>
                    </a:lnTo>
                    <a:lnTo>
                      <a:pt x="50" y="249"/>
                    </a:lnTo>
                    <a:lnTo>
                      <a:pt x="36" y="238"/>
                    </a:lnTo>
                    <a:lnTo>
                      <a:pt x="23" y="224"/>
                    </a:lnTo>
                    <a:lnTo>
                      <a:pt x="14" y="206"/>
                    </a:lnTo>
                    <a:lnTo>
                      <a:pt x="7" y="184"/>
                    </a:lnTo>
                    <a:lnTo>
                      <a:pt x="2" y="158"/>
                    </a:lnTo>
                    <a:lnTo>
                      <a:pt x="0" y="130"/>
                    </a:lnTo>
                    <a:lnTo>
                      <a:pt x="2" y="99"/>
                    </a:lnTo>
                    <a:lnTo>
                      <a:pt x="7" y="74"/>
                    </a:lnTo>
                    <a:lnTo>
                      <a:pt x="14" y="52"/>
                    </a:lnTo>
                    <a:lnTo>
                      <a:pt x="24" y="33"/>
                    </a:lnTo>
                    <a:lnTo>
                      <a:pt x="37" y="19"/>
                    </a:lnTo>
                    <a:lnTo>
                      <a:pt x="52" y="8"/>
                    </a:lnTo>
                    <a:lnTo>
                      <a:pt x="69" y="2"/>
                    </a:lnTo>
                    <a:lnTo>
                      <a:pt x="87" y="0"/>
                    </a:lnTo>
                    <a:close/>
                  </a:path>
                </a:pathLst>
              </a:custGeom>
              <a:solidFill>
                <a:schemeClr val="tx1"/>
              </a:solidFill>
              <a:ln w="0">
                <a:solidFill>
                  <a:schemeClr val="tx1">
                    <a:lumMod val="25000"/>
                    <a:lumOff val="75000"/>
                  </a:schemeClr>
                </a:solidFill>
                <a:prstDash val="solid"/>
                <a:round/>
                <a:headEnd/>
                <a:tailEnd/>
              </a:ln>
            </p:spPr>
            <p:txBody>
              <a:bodyPr vert="horz" wrap="square" lIns="89642" tIns="44821" rIns="89642" bIns="44821" numCol="1" anchor="t" anchorCtr="0" compatLnSpc="1">
                <a:prstTxWarp prst="textNoShape">
                  <a:avLst/>
                </a:prstTxWarp>
              </a:bodyPr>
              <a:lstStyle/>
              <a:p>
                <a:pPr algn="ctr"/>
                <a:endParaRPr lang="en-US" sz="1765">
                  <a:solidFill>
                    <a:prstClr val="black"/>
                  </a:solidFill>
                </a:endParaRPr>
              </a:p>
            </p:txBody>
          </p:sp>
          <p:sp>
            <p:nvSpPr>
              <p:cNvPr id="167" name="Freeform 67">
                <a:extLst>
                  <a:ext uri="{FF2B5EF4-FFF2-40B4-BE49-F238E27FC236}">
                    <a16:creationId xmlns:a16="http://schemas.microsoft.com/office/drawing/2014/main" id="{8032F2D6-3E37-4385-8B04-C449067F5102}"/>
                  </a:ext>
                </a:extLst>
              </p:cNvPr>
              <p:cNvSpPr>
                <a:spLocks/>
              </p:cNvSpPr>
              <p:nvPr/>
            </p:nvSpPr>
            <p:spPr bwMode="auto">
              <a:xfrm>
                <a:off x="3409233" y="5530444"/>
                <a:ext cx="15990" cy="47208"/>
              </a:xfrm>
              <a:custGeom>
                <a:avLst/>
                <a:gdLst>
                  <a:gd name="T0" fmla="*/ 55 w 83"/>
                  <a:gd name="T1" fmla="*/ 0 h 249"/>
                  <a:gd name="T2" fmla="*/ 83 w 83"/>
                  <a:gd name="T3" fmla="*/ 0 h 249"/>
                  <a:gd name="T4" fmla="*/ 83 w 83"/>
                  <a:gd name="T5" fmla="*/ 249 h 249"/>
                  <a:gd name="T6" fmla="*/ 50 w 83"/>
                  <a:gd name="T7" fmla="*/ 249 h 249"/>
                  <a:gd name="T8" fmla="*/ 50 w 83"/>
                  <a:gd name="T9" fmla="*/ 32 h 249"/>
                  <a:gd name="T10" fmla="*/ 49 w 83"/>
                  <a:gd name="T11" fmla="*/ 32 h 249"/>
                  <a:gd name="T12" fmla="*/ 6 w 83"/>
                  <a:gd name="T13" fmla="*/ 55 h 249"/>
                  <a:gd name="T14" fmla="*/ 0 w 83"/>
                  <a:gd name="T15" fmla="*/ 29 h 249"/>
                  <a:gd name="T16" fmla="*/ 55 w 83"/>
                  <a:gd name="T17" fmla="*/ 0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249">
                    <a:moveTo>
                      <a:pt x="55" y="0"/>
                    </a:moveTo>
                    <a:lnTo>
                      <a:pt x="83" y="0"/>
                    </a:lnTo>
                    <a:lnTo>
                      <a:pt x="83" y="249"/>
                    </a:lnTo>
                    <a:lnTo>
                      <a:pt x="50" y="249"/>
                    </a:lnTo>
                    <a:lnTo>
                      <a:pt x="50" y="32"/>
                    </a:lnTo>
                    <a:lnTo>
                      <a:pt x="49" y="32"/>
                    </a:lnTo>
                    <a:lnTo>
                      <a:pt x="6" y="55"/>
                    </a:lnTo>
                    <a:lnTo>
                      <a:pt x="0" y="29"/>
                    </a:lnTo>
                    <a:lnTo>
                      <a:pt x="55" y="0"/>
                    </a:lnTo>
                    <a:close/>
                  </a:path>
                </a:pathLst>
              </a:custGeom>
              <a:solidFill>
                <a:schemeClr val="tx1"/>
              </a:solidFill>
              <a:ln w="0">
                <a:solidFill>
                  <a:schemeClr val="tx1">
                    <a:lumMod val="25000"/>
                    <a:lumOff val="75000"/>
                  </a:schemeClr>
                </a:solidFill>
                <a:prstDash val="solid"/>
                <a:round/>
                <a:headEnd/>
                <a:tailEnd/>
              </a:ln>
            </p:spPr>
            <p:txBody>
              <a:bodyPr vert="horz" wrap="square" lIns="89642" tIns="44821" rIns="89642" bIns="44821" numCol="1" anchor="t" anchorCtr="0" compatLnSpc="1">
                <a:prstTxWarp prst="textNoShape">
                  <a:avLst/>
                </a:prstTxWarp>
              </a:bodyPr>
              <a:lstStyle/>
              <a:p>
                <a:pPr algn="ctr"/>
                <a:endParaRPr lang="en-US" sz="1765">
                  <a:solidFill>
                    <a:prstClr val="black"/>
                  </a:solidFill>
                </a:endParaRPr>
              </a:p>
            </p:txBody>
          </p:sp>
          <p:sp>
            <p:nvSpPr>
              <p:cNvPr id="168" name="Freeform 71">
                <a:extLst>
                  <a:ext uri="{FF2B5EF4-FFF2-40B4-BE49-F238E27FC236}">
                    <a16:creationId xmlns:a16="http://schemas.microsoft.com/office/drawing/2014/main" id="{B0D4A705-0A3F-4C91-A638-A7A08156F020}"/>
                  </a:ext>
                </a:extLst>
              </p:cNvPr>
              <p:cNvSpPr>
                <a:spLocks/>
              </p:cNvSpPr>
              <p:nvPr/>
            </p:nvSpPr>
            <p:spPr bwMode="auto">
              <a:xfrm>
                <a:off x="2870154" y="5618007"/>
                <a:ext cx="15990" cy="47208"/>
              </a:xfrm>
              <a:custGeom>
                <a:avLst/>
                <a:gdLst>
                  <a:gd name="T0" fmla="*/ 54 w 84"/>
                  <a:gd name="T1" fmla="*/ 0 h 249"/>
                  <a:gd name="T2" fmla="*/ 84 w 84"/>
                  <a:gd name="T3" fmla="*/ 0 h 249"/>
                  <a:gd name="T4" fmla="*/ 84 w 84"/>
                  <a:gd name="T5" fmla="*/ 249 h 249"/>
                  <a:gd name="T6" fmla="*/ 51 w 84"/>
                  <a:gd name="T7" fmla="*/ 249 h 249"/>
                  <a:gd name="T8" fmla="*/ 51 w 84"/>
                  <a:gd name="T9" fmla="*/ 32 h 249"/>
                  <a:gd name="T10" fmla="*/ 50 w 84"/>
                  <a:gd name="T11" fmla="*/ 32 h 249"/>
                  <a:gd name="T12" fmla="*/ 7 w 84"/>
                  <a:gd name="T13" fmla="*/ 55 h 249"/>
                  <a:gd name="T14" fmla="*/ 0 w 84"/>
                  <a:gd name="T15" fmla="*/ 29 h 249"/>
                  <a:gd name="T16" fmla="*/ 54 w 84"/>
                  <a:gd name="T17" fmla="*/ 0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249">
                    <a:moveTo>
                      <a:pt x="54" y="0"/>
                    </a:moveTo>
                    <a:lnTo>
                      <a:pt x="84" y="0"/>
                    </a:lnTo>
                    <a:lnTo>
                      <a:pt x="84" y="249"/>
                    </a:lnTo>
                    <a:lnTo>
                      <a:pt x="51" y="249"/>
                    </a:lnTo>
                    <a:lnTo>
                      <a:pt x="51" y="32"/>
                    </a:lnTo>
                    <a:lnTo>
                      <a:pt x="50" y="32"/>
                    </a:lnTo>
                    <a:lnTo>
                      <a:pt x="7" y="55"/>
                    </a:lnTo>
                    <a:lnTo>
                      <a:pt x="0" y="29"/>
                    </a:lnTo>
                    <a:lnTo>
                      <a:pt x="54" y="0"/>
                    </a:lnTo>
                    <a:close/>
                  </a:path>
                </a:pathLst>
              </a:custGeom>
              <a:solidFill>
                <a:schemeClr val="tx1"/>
              </a:solidFill>
              <a:ln w="0">
                <a:solidFill>
                  <a:schemeClr val="tx1">
                    <a:lumMod val="25000"/>
                    <a:lumOff val="75000"/>
                  </a:schemeClr>
                </a:solidFill>
                <a:prstDash val="solid"/>
                <a:round/>
                <a:headEnd/>
                <a:tailEnd/>
              </a:ln>
            </p:spPr>
            <p:txBody>
              <a:bodyPr vert="horz" wrap="square" lIns="89642" tIns="44821" rIns="89642" bIns="44821" numCol="1" anchor="t" anchorCtr="0" compatLnSpc="1">
                <a:prstTxWarp prst="textNoShape">
                  <a:avLst/>
                </a:prstTxWarp>
              </a:bodyPr>
              <a:lstStyle/>
              <a:p>
                <a:pPr algn="ctr"/>
                <a:endParaRPr lang="en-US" sz="1765">
                  <a:solidFill>
                    <a:prstClr val="black"/>
                  </a:solidFill>
                </a:endParaRPr>
              </a:p>
            </p:txBody>
          </p:sp>
          <p:sp>
            <p:nvSpPr>
              <p:cNvPr id="169" name="Freeform 72">
                <a:extLst>
                  <a:ext uri="{FF2B5EF4-FFF2-40B4-BE49-F238E27FC236}">
                    <a16:creationId xmlns:a16="http://schemas.microsoft.com/office/drawing/2014/main" id="{BF8F3CED-F771-407B-A0FA-1B7D07C71D09}"/>
                  </a:ext>
                </a:extLst>
              </p:cNvPr>
              <p:cNvSpPr>
                <a:spLocks noEditPoints="1"/>
              </p:cNvSpPr>
              <p:nvPr/>
            </p:nvSpPr>
            <p:spPr bwMode="auto">
              <a:xfrm>
                <a:off x="2902895" y="5617245"/>
                <a:ext cx="31979" cy="48730"/>
              </a:xfrm>
              <a:custGeom>
                <a:avLst/>
                <a:gdLst>
                  <a:gd name="T0" fmla="*/ 85 w 169"/>
                  <a:gd name="T1" fmla="*/ 25 h 257"/>
                  <a:gd name="T2" fmla="*/ 73 w 169"/>
                  <a:gd name="T3" fmla="*/ 28 h 257"/>
                  <a:gd name="T4" fmla="*/ 61 w 169"/>
                  <a:gd name="T5" fmla="*/ 35 h 257"/>
                  <a:gd name="T6" fmla="*/ 52 w 169"/>
                  <a:gd name="T7" fmla="*/ 45 h 257"/>
                  <a:gd name="T8" fmla="*/ 45 w 169"/>
                  <a:gd name="T9" fmla="*/ 60 h 257"/>
                  <a:gd name="T10" fmla="*/ 39 w 169"/>
                  <a:gd name="T11" fmla="*/ 79 h 257"/>
                  <a:gd name="T12" fmla="*/ 35 w 169"/>
                  <a:gd name="T13" fmla="*/ 102 h 257"/>
                  <a:gd name="T14" fmla="*/ 34 w 169"/>
                  <a:gd name="T15" fmla="*/ 130 h 257"/>
                  <a:gd name="T16" fmla="*/ 35 w 169"/>
                  <a:gd name="T17" fmla="*/ 159 h 257"/>
                  <a:gd name="T18" fmla="*/ 40 w 169"/>
                  <a:gd name="T19" fmla="*/ 185 h 257"/>
                  <a:gd name="T20" fmla="*/ 48 w 169"/>
                  <a:gd name="T21" fmla="*/ 205 h 257"/>
                  <a:gd name="T22" fmla="*/ 58 w 169"/>
                  <a:gd name="T23" fmla="*/ 219 h 257"/>
                  <a:gd name="T24" fmla="*/ 70 w 169"/>
                  <a:gd name="T25" fmla="*/ 228 h 257"/>
                  <a:gd name="T26" fmla="*/ 85 w 169"/>
                  <a:gd name="T27" fmla="*/ 231 h 257"/>
                  <a:gd name="T28" fmla="*/ 98 w 169"/>
                  <a:gd name="T29" fmla="*/ 229 h 257"/>
                  <a:gd name="T30" fmla="*/ 109 w 169"/>
                  <a:gd name="T31" fmla="*/ 221 h 257"/>
                  <a:gd name="T32" fmla="*/ 118 w 169"/>
                  <a:gd name="T33" fmla="*/ 210 h 257"/>
                  <a:gd name="T34" fmla="*/ 126 w 169"/>
                  <a:gd name="T35" fmla="*/ 195 h 257"/>
                  <a:gd name="T36" fmla="*/ 131 w 169"/>
                  <a:gd name="T37" fmla="*/ 176 h 257"/>
                  <a:gd name="T38" fmla="*/ 134 w 169"/>
                  <a:gd name="T39" fmla="*/ 153 h 257"/>
                  <a:gd name="T40" fmla="*/ 135 w 169"/>
                  <a:gd name="T41" fmla="*/ 128 h 257"/>
                  <a:gd name="T42" fmla="*/ 134 w 169"/>
                  <a:gd name="T43" fmla="*/ 102 h 257"/>
                  <a:gd name="T44" fmla="*/ 131 w 169"/>
                  <a:gd name="T45" fmla="*/ 80 h 257"/>
                  <a:gd name="T46" fmla="*/ 126 w 169"/>
                  <a:gd name="T47" fmla="*/ 61 h 257"/>
                  <a:gd name="T48" fmla="*/ 119 w 169"/>
                  <a:gd name="T49" fmla="*/ 46 h 257"/>
                  <a:gd name="T50" fmla="*/ 110 w 169"/>
                  <a:gd name="T51" fmla="*/ 35 h 257"/>
                  <a:gd name="T52" fmla="*/ 98 w 169"/>
                  <a:gd name="T53" fmla="*/ 28 h 257"/>
                  <a:gd name="T54" fmla="*/ 85 w 169"/>
                  <a:gd name="T55" fmla="*/ 25 h 257"/>
                  <a:gd name="T56" fmla="*/ 87 w 169"/>
                  <a:gd name="T57" fmla="*/ 0 h 257"/>
                  <a:gd name="T58" fmla="*/ 108 w 169"/>
                  <a:gd name="T59" fmla="*/ 2 h 257"/>
                  <a:gd name="T60" fmla="*/ 126 w 169"/>
                  <a:gd name="T61" fmla="*/ 10 h 257"/>
                  <a:gd name="T62" fmla="*/ 141 w 169"/>
                  <a:gd name="T63" fmla="*/ 24 h 257"/>
                  <a:gd name="T64" fmla="*/ 153 w 169"/>
                  <a:gd name="T65" fmla="*/ 43 h 257"/>
                  <a:gd name="T66" fmla="*/ 162 w 169"/>
                  <a:gd name="T67" fmla="*/ 66 h 257"/>
                  <a:gd name="T68" fmla="*/ 167 w 169"/>
                  <a:gd name="T69" fmla="*/ 94 h 257"/>
                  <a:gd name="T70" fmla="*/ 169 w 169"/>
                  <a:gd name="T71" fmla="*/ 125 h 257"/>
                  <a:gd name="T72" fmla="*/ 168 w 169"/>
                  <a:gd name="T73" fmla="*/ 156 h 257"/>
                  <a:gd name="T74" fmla="*/ 164 w 169"/>
                  <a:gd name="T75" fmla="*/ 182 h 257"/>
                  <a:gd name="T76" fmla="*/ 156 w 169"/>
                  <a:gd name="T77" fmla="*/ 205 h 257"/>
                  <a:gd name="T78" fmla="*/ 147 w 169"/>
                  <a:gd name="T79" fmla="*/ 224 h 257"/>
                  <a:gd name="T80" fmla="*/ 134 w 169"/>
                  <a:gd name="T81" fmla="*/ 238 h 257"/>
                  <a:gd name="T82" fmla="*/ 119 w 169"/>
                  <a:gd name="T83" fmla="*/ 249 h 257"/>
                  <a:gd name="T84" fmla="*/ 102 w 169"/>
                  <a:gd name="T85" fmla="*/ 255 h 257"/>
                  <a:gd name="T86" fmla="*/ 83 w 169"/>
                  <a:gd name="T87" fmla="*/ 257 h 257"/>
                  <a:gd name="T88" fmla="*/ 65 w 169"/>
                  <a:gd name="T89" fmla="*/ 255 h 257"/>
                  <a:gd name="T90" fmla="*/ 49 w 169"/>
                  <a:gd name="T91" fmla="*/ 249 h 257"/>
                  <a:gd name="T92" fmla="*/ 35 w 169"/>
                  <a:gd name="T93" fmla="*/ 238 h 257"/>
                  <a:gd name="T94" fmla="*/ 23 w 169"/>
                  <a:gd name="T95" fmla="*/ 224 h 257"/>
                  <a:gd name="T96" fmla="*/ 14 w 169"/>
                  <a:gd name="T97" fmla="*/ 206 h 257"/>
                  <a:gd name="T98" fmla="*/ 7 w 169"/>
                  <a:gd name="T99" fmla="*/ 183 h 257"/>
                  <a:gd name="T100" fmla="*/ 1 w 169"/>
                  <a:gd name="T101" fmla="*/ 158 h 257"/>
                  <a:gd name="T102" fmla="*/ 0 w 169"/>
                  <a:gd name="T103" fmla="*/ 130 h 257"/>
                  <a:gd name="T104" fmla="*/ 1 w 169"/>
                  <a:gd name="T105" fmla="*/ 99 h 257"/>
                  <a:gd name="T106" fmla="*/ 7 w 169"/>
                  <a:gd name="T107" fmla="*/ 74 h 257"/>
                  <a:gd name="T108" fmla="*/ 14 w 169"/>
                  <a:gd name="T109" fmla="*/ 52 h 257"/>
                  <a:gd name="T110" fmla="*/ 25 w 169"/>
                  <a:gd name="T111" fmla="*/ 33 h 257"/>
                  <a:gd name="T112" fmla="*/ 37 w 169"/>
                  <a:gd name="T113" fmla="*/ 19 h 257"/>
                  <a:gd name="T114" fmla="*/ 52 w 169"/>
                  <a:gd name="T115" fmla="*/ 8 h 257"/>
                  <a:gd name="T116" fmla="*/ 69 w 169"/>
                  <a:gd name="T117" fmla="*/ 2 h 257"/>
                  <a:gd name="T118" fmla="*/ 87 w 169"/>
                  <a:gd name="T119" fmla="*/ 0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9" h="257">
                    <a:moveTo>
                      <a:pt x="85" y="25"/>
                    </a:moveTo>
                    <a:lnTo>
                      <a:pt x="73" y="28"/>
                    </a:lnTo>
                    <a:lnTo>
                      <a:pt x="61" y="35"/>
                    </a:lnTo>
                    <a:lnTo>
                      <a:pt x="52" y="45"/>
                    </a:lnTo>
                    <a:lnTo>
                      <a:pt x="45" y="60"/>
                    </a:lnTo>
                    <a:lnTo>
                      <a:pt x="39" y="79"/>
                    </a:lnTo>
                    <a:lnTo>
                      <a:pt x="35" y="102"/>
                    </a:lnTo>
                    <a:lnTo>
                      <a:pt x="34" y="130"/>
                    </a:lnTo>
                    <a:lnTo>
                      <a:pt x="35" y="159"/>
                    </a:lnTo>
                    <a:lnTo>
                      <a:pt x="40" y="185"/>
                    </a:lnTo>
                    <a:lnTo>
                      <a:pt x="48" y="205"/>
                    </a:lnTo>
                    <a:lnTo>
                      <a:pt x="58" y="219"/>
                    </a:lnTo>
                    <a:lnTo>
                      <a:pt x="70" y="228"/>
                    </a:lnTo>
                    <a:lnTo>
                      <a:pt x="85" y="231"/>
                    </a:lnTo>
                    <a:lnTo>
                      <a:pt x="98" y="229"/>
                    </a:lnTo>
                    <a:lnTo>
                      <a:pt x="109" y="221"/>
                    </a:lnTo>
                    <a:lnTo>
                      <a:pt x="118" y="210"/>
                    </a:lnTo>
                    <a:lnTo>
                      <a:pt x="126" y="195"/>
                    </a:lnTo>
                    <a:lnTo>
                      <a:pt x="131" y="176"/>
                    </a:lnTo>
                    <a:lnTo>
                      <a:pt x="134" y="153"/>
                    </a:lnTo>
                    <a:lnTo>
                      <a:pt x="135" y="128"/>
                    </a:lnTo>
                    <a:lnTo>
                      <a:pt x="134" y="102"/>
                    </a:lnTo>
                    <a:lnTo>
                      <a:pt x="131" y="80"/>
                    </a:lnTo>
                    <a:lnTo>
                      <a:pt x="126" y="61"/>
                    </a:lnTo>
                    <a:lnTo>
                      <a:pt x="119" y="46"/>
                    </a:lnTo>
                    <a:lnTo>
                      <a:pt x="110" y="35"/>
                    </a:lnTo>
                    <a:lnTo>
                      <a:pt x="98" y="28"/>
                    </a:lnTo>
                    <a:lnTo>
                      <a:pt x="85" y="25"/>
                    </a:lnTo>
                    <a:close/>
                    <a:moveTo>
                      <a:pt x="87" y="0"/>
                    </a:moveTo>
                    <a:lnTo>
                      <a:pt x="108" y="2"/>
                    </a:lnTo>
                    <a:lnTo>
                      <a:pt x="126" y="10"/>
                    </a:lnTo>
                    <a:lnTo>
                      <a:pt x="141" y="24"/>
                    </a:lnTo>
                    <a:lnTo>
                      <a:pt x="153" y="43"/>
                    </a:lnTo>
                    <a:lnTo>
                      <a:pt x="162" y="66"/>
                    </a:lnTo>
                    <a:lnTo>
                      <a:pt x="167" y="94"/>
                    </a:lnTo>
                    <a:lnTo>
                      <a:pt x="169" y="125"/>
                    </a:lnTo>
                    <a:lnTo>
                      <a:pt x="168" y="156"/>
                    </a:lnTo>
                    <a:lnTo>
                      <a:pt x="164" y="182"/>
                    </a:lnTo>
                    <a:lnTo>
                      <a:pt x="156" y="205"/>
                    </a:lnTo>
                    <a:lnTo>
                      <a:pt x="147" y="224"/>
                    </a:lnTo>
                    <a:lnTo>
                      <a:pt x="134" y="238"/>
                    </a:lnTo>
                    <a:lnTo>
                      <a:pt x="119" y="249"/>
                    </a:lnTo>
                    <a:lnTo>
                      <a:pt x="102" y="255"/>
                    </a:lnTo>
                    <a:lnTo>
                      <a:pt x="83" y="257"/>
                    </a:lnTo>
                    <a:lnTo>
                      <a:pt x="65" y="255"/>
                    </a:lnTo>
                    <a:lnTo>
                      <a:pt x="49" y="249"/>
                    </a:lnTo>
                    <a:lnTo>
                      <a:pt x="35" y="238"/>
                    </a:lnTo>
                    <a:lnTo>
                      <a:pt x="23" y="224"/>
                    </a:lnTo>
                    <a:lnTo>
                      <a:pt x="14" y="206"/>
                    </a:lnTo>
                    <a:lnTo>
                      <a:pt x="7" y="183"/>
                    </a:lnTo>
                    <a:lnTo>
                      <a:pt x="1" y="158"/>
                    </a:lnTo>
                    <a:lnTo>
                      <a:pt x="0" y="130"/>
                    </a:lnTo>
                    <a:lnTo>
                      <a:pt x="1" y="99"/>
                    </a:lnTo>
                    <a:lnTo>
                      <a:pt x="7" y="74"/>
                    </a:lnTo>
                    <a:lnTo>
                      <a:pt x="14" y="52"/>
                    </a:lnTo>
                    <a:lnTo>
                      <a:pt x="25" y="33"/>
                    </a:lnTo>
                    <a:lnTo>
                      <a:pt x="37" y="19"/>
                    </a:lnTo>
                    <a:lnTo>
                      <a:pt x="52" y="8"/>
                    </a:lnTo>
                    <a:lnTo>
                      <a:pt x="69" y="2"/>
                    </a:lnTo>
                    <a:lnTo>
                      <a:pt x="87" y="0"/>
                    </a:lnTo>
                    <a:close/>
                  </a:path>
                </a:pathLst>
              </a:custGeom>
              <a:solidFill>
                <a:schemeClr val="tx1"/>
              </a:solidFill>
              <a:ln w="0">
                <a:solidFill>
                  <a:schemeClr val="tx1">
                    <a:lumMod val="25000"/>
                    <a:lumOff val="75000"/>
                  </a:schemeClr>
                </a:solidFill>
                <a:prstDash val="solid"/>
                <a:round/>
                <a:headEnd/>
                <a:tailEnd/>
              </a:ln>
            </p:spPr>
            <p:txBody>
              <a:bodyPr vert="horz" wrap="square" lIns="89642" tIns="44821" rIns="89642" bIns="44821" numCol="1" anchor="t" anchorCtr="0" compatLnSpc="1">
                <a:prstTxWarp prst="textNoShape">
                  <a:avLst/>
                </a:prstTxWarp>
              </a:bodyPr>
              <a:lstStyle/>
              <a:p>
                <a:pPr algn="ctr"/>
                <a:endParaRPr lang="en-US" sz="1765">
                  <a:solidFill>
                    <a:prstClr val="black"/>
                  </a:solidFill>
                </a:endParaRPr>
              </a:p>
            </p:txBody>
          </p:sp>
          <p:sp>
            <p:nvSpPr>
              <p:cNvPr id="170" name="Freeform 73">
                <a:extLst>
                  <a:ext uri="{FF2B5EF4-FFF2-40B4-BE49-F238E27FC236}">
                    <a16:creationId xmlns:a16="http://schemas.microsoft.com/office/drawing/2014/main" id="{8B4E074E-2DA5-43A4-BA19-6D595830BAD8}"/>
                  </a:ext>
                </a:extLst>
              </p:cNvPr>
              <p:cNvSpPr>
                <a:spLocks/>
              </p:cNvSpPr>
              <p:nvPr/>
            </p:nvSpPr>
            <p:spPr bwMode="auto">
              <a:xfrm>
                <a:off x="2944772" y="5618007"/>
                <a:ext cx="15990" cy="47208"/>
              </a:xfrm>
              <a:custGeom>
                <a:avLst/>
                <a:gdLst>
                  <a:gd name="T0" fmla="*/ 54 w 82"/>
                  <a:gd name="T1" fmla="*/ 0 h 249"/>
                  <a:gd name="T2" fmla="*/ 82 w 82"/>
                  <a:gd name="T3" fmla="*/ 0 h 249"/>
                  <a:gd name="T4" fmla="*/ 82 w 82"/>
                  <a:gd name="T5" fmla="*/ 249 h 249"/>
                  <a:gd name="T6" fmla="*/ 51 w 82"/>
                  <a:gd name="T7" fmla="*/ 249 h 249"/>
                  <a:gd name="T8" fmla="*/ 51 w 82"/>
                  <a:gd name="T9" fmla="*/ 32 h 249"/>
                  <a:gd name="T10" fmla="*/ 49 w 82"/>
                  <a:gd name="T11" fmla="*/ 32 h 249"/>
                  <a:gd name="T12" fmla="*/ 6 w 82"/>
                  <a:gd name="T13" fmla="*/ 55 h 249"/>
                  <a:gd name="T14" fmla="*/ 0 w 82"/>
                  <a:gd name="T15" fmla="*/ 29 h 249"/>
                  <a:gd name="T16" fmla="*/ 54 w 82"/>
                  <a:gd name="T17" fmla="*/ 0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249">
                    <a:moveTo>
                      <a:pt x="54" y="0"/>
                    </a:moveTo>
                    <a:lnTo>
                      <a:pt x="82" y="0"/>
                    </a:lnTo>
                    <a:lnTo>
                      <a:pt x="82" y="249"/>
                    </a:lnTo>
                    <a:lnTo>
                      <a:pt x="51" y="249"/>
                    </a:lnTo>
                    <a:lnTo>
                      <a:pt x="51" y="32"/>
                    </a:lnTo>
                    <a:lnTo>
                      <a:pt x="49" y="32"/>
                    </a:lnTo>
                    <a:lnTo>
                      <a:pt x="6" y="55"/>
                    </a:lnTo>
                    <a:lnTo>
                      <a:pt x="0" y="29"/>
                    </a:lnTo>
                    <a:lnTo>
                      <a:pt x="54" y="0"/>
                    </a:lnTo>
                    <a:close/>
                  </a:path>
                </a:pathLst>
              </a:custGeom>
              <a:solidFill>
                <a:schemeClr val="tx1"/>
              </a:solidFill>
              <a:ln w="0">
                <a:solidFill>
                  <a:schemeClr val="tx1">
                    <a:lumMod val="25000"/>
                    <a:lumOff val="75000"/>
                  </a:schemeClr>
                </a:solidFill>
                <a:prstDash val="solid"/>
                <a:round/>
                <a:headEnd/>
                <a:tailEnd/>
              </a:ln>
            </p:spPr>
            <p:txBody>
              <a:bodyPr vert="horz" wrap="square" lIns="89642" tIns="44821" rIns="89642" bIns="44821" numCol="1" anchor="t" anchorCtr="0" compatLnSpc="1">
                <a:prstTxWarp prst="textNoShape">
                  <a:avLst/>
                </a:prstTxWarp>
              </a:bodyPr>
              <a:lstStyle/>
              <a:p>
                <a:pPr algn="ctr"/>
                <a:endParaRPr lang="en-US" sz="1765">
                  <a:solidFill>
                    <a:prstClr val="black"/>
                  </a:solidFill>
                </a:endParaRPr>
              </a:p>
            </p:txBody>
          </p:sp>
          <p:sp>
            <p:nvSpPr>
              <p:cNvPr id="171" name="Freeform 74">
                <a:extLst>
                  <a:ext uri="{FF2B5EF4-FFF2-40B4-BE49-F238E27FC236}">
                    <a16:creationId xmlns:a16="http://schemas.microsoft.com/office/drawing/2014/main" id="{EFB5DD96-45B8-4B21-9D8E-74FD6E963E6C}"/>
                  </a:ext>
                </a:extLst>
              </p:cNvPr>
              <p:cNvSpPr>
                <a:spLocks noEditPoints="1"/>
              </p:cNvSpPr>
              <p:nvPr/>
            </p:nvSpPr>
            <p:spPr bwMode="auto">
              <a:xfrm>
                <a:off x="2977513" y="5617245"/>
                <a:ext cx="31979" cy="48730"/>
              </a:xfrm>
              <a:custGeom>
                <a:avLst/>
                <a:gdLst>
                  <a:gd name="T0" fmla="*/ 85 w 170"/>
                  <a:gd name="T1" fmla="*/ 25 h 257"/>
                  <a:gd name="T2" fmla="*/ 72 w 170"/>
                  <a:gd name="T3" fmla="*/ 28 h 257"/>
                  <a:gd name="T4" fmla="*/ 62 w 170"/>
                  <a:gd name="T5" fmla="*/ 35 h 257"/>
                  <a:gd name="T6" fmla="*/ 52 w 170"/>
                  <a:gd name="T7" fmla="*/ 45 h 257"/>
                  <a:gd name="T8" fmla="*/ 45 w 170"/>
                  <a:gd name="T9" fmla="*/ 60 h 257"/>
                  <a:gd name="T10" fmla="*/ 39 w 170"/>
                  <a:gd name="T11" fmla="*/ 79 h 257"/>
                  <a:gd name="T12" fmla="*/ 36 w 170"/>
                  <a:gd name="T13" fmla="*/ 102 h 257"/>
                  <a:gd name="T14" fmla="*/ 35 w 170"/>
                  <a:gd name="T15" fmla="*/ 130 h 257"/>
                  <a:gd name="T16" fmla="*/ 36 w 170"/>
                  <a:gd name="T17" fmla="*/ 159 h 257"/>
                  <a:gd name="T18" fmla="*/ 41 w 170"/>
                  <a:gd name="T19" fmla="*/ 185 h 257"/>
                  <a:gd name="T20" fmla="*/ 48 w 170"/>
                  <a:gd name="T21" fmla="*/ 205 h 257"/>
                  <a:gd name="T22" fmla="*/ 58 w 170"/>
                  <a:gd name="T23" fmla="*/ 219 h 257"/>
                  <a:gd name="T24" fmla="*/ 70 w 170"/>
                  <a:gd name="T25" fmla="*/ 228 h 257"/>
                  <a:gd name="T26" fmla="*/ 85 w 170"/>
                  <a:gd name="T27" fmla="*/ 231 h 257"/>
                  <a:gd name="T28" fmla="*/ 98 w 170"/>
                  <a:gd name="T29" fmla="*/ 229 h 257"/>
                  <a:gd name="T30" fmla="*/ 109 w 170"/>
                  <a:gd name="T31" fmla="*/ 221 h 257"/>
                  <a:gd name="T32" fmla="*/ 119 w 170"/>
                  <a:gd name="T33" fmla="*/ 210 h 257"/>
                  <a:gd name="T34" fmla="*/ 126 w 170"/>
                  <a:gd name="T35" fmla="*/ 195 h 257"/>
                  <a:gd name="T36" fmla="*/ 132 w 170"/>
                  <a:gd name="T37" fmla="*/ 176 h 257"/>
                  <a:gd name="T38" fmla="*/ 135 w 170"/>
                  <a:gd name="T39" fmla="*/ 153 h 257"/>
                  <a:gd name="T40" fmla="*/ 136 w 170"/>
                  <a:gd name="T41" fmla="*/ 128 h 257"/>
                  <a:gd name="T42" fmla="*/ 135 w 170"/>
                  <a:gd name="T43" fmla="*/ 102 h 257"/>
                  <a:gd name="T44" fmla="*/ 132 w 170"/>
                  <a:gd name="T45" fmla="*/ 80 h 257"/>
                  <a:gd name="T46" fmla="*/ 126 w 170"/>
                  <a:gd name="T47" fmla="*/ 61 h 257"/>
                  <a:gd name="T48" fmla="*/ 119 w 170"/>
                  <a:gd name="T49" fmla="*/ 46 h 257"/>
                  <a:gd name="T50" fmla="*/ 110 w 170"/>
                  <a:gd name="T51" fmla="*/ 35 h 257"/>
                  <a:gd name="T52" fmla="*/ 99 w 170"/>
                  <a:gd name="T53" fmla="*/ 28 h 257"/>
                  <a:gd name="T54" fmla="*/ 85 w 170"/>
                  <a:gd name="T55" fmla="*/ 25 h 257"/>
                  <a:gd name="T56" fmla="*/ 87 w 170"/>
                  <a:gd name="T57" fmla="*/ 0 h 257"/>
                  <a:gd name="T58" fmla="*/ 108 w 170"/>
                  <a:gd name="T59" fmla="*/ 2 h 257"/>
                  <a:gd name="T60" fmla="*/ 126 w 170"/>
                  <a:gd name="T61" fmla="*/ 10 h 257"/>
                  <a:gd name="T62" fmla="*/ 141 w 170"/>
                  <a:gd name="T63" fmla="*/ 24 h 257"/>
                  <a:gd name="T64" fmla="*/ 154 w 170"/>
                  <a:gd name="T65" fmla="*/ 43 h 257"/>
                  <a:gd name="T66" fmla="*/ 162 w 170"/>
                  <a:gd name="T67" fmla="*/ 66 h 257"/>
                  <a:gd name="T68" fmla="*/ 167 w 170"/>
                  <a:gd name="T69" fmla="*/ 94 h 257"/>
                  <a:gd name="T70" fmla="*/ 170 w 170"/>
                  <a:gd name="T71" fmla="*/ 125 h 257"/>
                  <a:gd name="T72" fmla="*/ 167 w 170"/>
                  <a:gd name="T73" fmla="*/ 156 h 257"/>
                  <a:gd name="T74" fmla="*/ 163 w 170"/>
                  <a:gd name="T75" fmla="*/ 182 h 257"/>
                  <a:gd name="T76" fmla="*/ 157 w 170"/>
                  <a:gd name="T77" fmla="*/ 205 h 257"/>
                  <a:gd name="T78" fmla="*/ 146 w 170"/>
                  <a:gd name="T79" fmla="*/ 224 h 257"/>
                  <a:gd name="T80" fmla="*/ 135 w 170"/>
                  <a:gd name="T81" fmla="*/ 238 h 257"/>
                  <a:gd name="T82" fmla="*/ 120 w 170"/>
                  <a:gd name="T83" fmla="*/ 249 h 257"/>
                  <a:gd name="T84" fmla="*/ 102 w 170"/>
                  <a:gd name="T85" fmla="*/ 255 h 257"/>
                  <a:gd name="T86" fmla="*/ 83 w 170"/>
                  <a:gd name="T87" fmla="*/ 257 h 257"/>
                  <a:gd name="T88" fmla="*/ 65 w 170"/>
                  <a:gd name="T89" fmla="*/ 255 h 257"/>
                  <a:gd name="T90" fmla="*/ 49 w 170"/>
                  <a:gd name="T91" fmla="*/ 249 h 257"/>
                  <a:gd name="T92" fmla="*/ 36 w 170"/>
                  <a:gd name="T93" fmla="*/ 238 h 257"/>
                  <a:gd name="T94" fmla="*/ 24 w 170"/>
                  <a:gd name="T95" fmla="*/ 224 h 257"/>
                  <a:gd name="T96" fmla="*/ 13 w 170"/>
                  <a:gd name="T97" fmla="*/ 206 h 257"/>
                  <a:gd name="T98" fmla="*/ 6 w 170"/>
                  <a:gd name="T99" fmla="*/ 183 h 257"/>
                  <a:gd name="T100" fmla="*/ 2 w 170"/>
                  <a:gd name="T101" fmla="*/ 158 h 257"/>
                  <a:gd name="T102" fmla="*/ 0 w 170"/>
                  <a:gd name="T103" fmla="*/ 130 h 257"/>
                  <a:gd name="T104" fmla="*/ 2 w 170"/>
                  <a:gd name="T105" fmla="*/ 99 h 257"/>
                  <a:gd name="T106" fmla="*/ 6 w 170"/>
                  <a:gd name="T107" fmla="*/ 74 h 257"/>
                  <a:gd name="T108" fmla="*/ 14 w 170"/>
                  <a:gd name="T109" fmla="*/ 52 h 257"/>
                  <a:gd name="T110" fmla="*/ 25 w 170"/>
                  <a:gd name="T111" fmla="*/ 33 h 257"/>
                  <a:gd name="T112" fmla="*/ 38 w 170"/>
                  <a:gd name="T113" fmla="*/ 19 h 257"/>
                  <a:gd name="T114" fmla="*/ 52 w 170"/>
                  <a:gd name="T115" fmla="*/ 8 h 257"/>
                  <a:gd name="T116" fmla="*/ 68 w 170"/>
                  <a:gd name="T117" fmla="*/ 2 h 257"/>
                  <a:gd name="T118" fmla="*/ 87 w 170"/>
                  <a:gd name="T119" fmla="*/ 0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0" h="257">
                    <a:moveTo>
                      <a:pt x="85" y="25"/>
                    </a:moveTo>
                    <a:lnTo>
                      <a:pt x="72" y="28"/>
                    </a:lnTo>
                    <a:lnTo>
                      <a:pt x="62" y="35"/>
                    </a:lnTo>
                    <a:lnTo>
                      <a:pt x="52" y="45"/>
                    </a:lnTo>
                    <a:lnTo>
                      <a:pt x="45" y="60"/>
                    </a:lnTo>
                    <a:lnTo>
                      <a:pt x="39" y="79"/>
                    </a:lnTo>
                    <a:lnTo>
                      <a:pt x="36" y="102"/>
                    </a:lnTo>
                    <a:lnTo>
                      <a:pt x="35" y="130"/>
                    </a:lnTo>
                    <a:lnTo>
                      <a:pt x="36" y="159"/>
                    </a:lnTo>
                    <a:lnTo>
                      <a:pt x="41" y="185"/>
                    </a:lnTo>
                    <a:lnTo>
                      <a:pt x="48" y="205"/>
                    </a:lnTo>
                    <a:lnTo>
                      <a:pt x="58" y="219"/>
                    </a:lnTo>
                    <a:lnTo>
                      <a:pt x="70" y="228"/>
                    </a:lnTo>
                    <a:lnTo>
                      <a:pt x="85" y="231"/>
                    </a:lnTo>
                    <a:lnTo>
                      <a:pt x="98" y="229"/>
                    </a:lnTo>
                    <a:lnTo>
                      <a:pt x="109" y="221"/>
                    </a:lnTo>
                    <a:lnTo>
                      <a:pt x="119" y="210"/>
                    </a:lnTo>
                    <a:lnTo>
                      <a:pt x="126" y="195"/>
                    </a:lnTo>
                    <a:lnTo>
                      <a:pt x="132" y="176"/>
                    </a:lnTo>
                    <a:lnTo>
                      <a:pt x="135" y="153"/>
                    </a:lnTo>
                    <a:lnTo>
                      <a:pt x="136" y="128"/>
                    </a:lnTo>
                    <a:lnTo>
                      <a:pt x="135" y="102"/>
                    </a:lnTo>
                    <a:lnTo>
                      <a:pt x="132" y="80"/>
                    </a:lnTo>
                    <a:lnTo>
                      <a:pt x="126" y="61"/>
                    </a:lnTo>
                    <a:lnTo>
                      <a:pt x="119" y="46"/>
                    </a:lnTo>
                    <a:lnTo>
                      <a:pt x="110" y="35"/>
                    </a:lnTo>
                    <a:lnTo>
                      <a:pt x="99" y="28"/>
                    </a:lnTo>
                    <a:lnTo>
                      <a:pt x="85" y="25"/>
                    </a:lnTo>
                    <a:close/>
                    <a:moveTo>
                      <a:pt x="87" y="0"/>
                    </a:moveTo>
                    <a:lnTo>
                      <a:pt x="108" y="2"/>
                    </a:lnTo>
                    <a:lnTo>
                      <a:pt x="126" y="10"/>
                    </a:lnTo>
                    <a:lnTo>
                      <a:pt x="141" y="24"/>
                    </a:lnTo>
                    <a:lnTo>
                      <a:pt x="154" y="43"/>
                    </a:lnTo>
                    <a:lnTo>
                      <a:pt x="162" y="66"/>
                    </a:lnTo>
                    <a:lnTo>
                      <a:pt x="167" y="94"/>
                    </a:lnTo>
                    <a:lnTo>
                      <a:pt x="170" y="125"/>
                    </a:lnTo>
                    <a:lnTo>
                      <a:pt x="167" y="156"/>
                    </a:lnTo>
                    <a:lnTo>
                      <a:pt x="163" y="182"/>
                    </a:lnTo>
                    <a:lnTo>
                      <a:pt x="157" y="205"/>
                    </a:lnTo>
                    <a:lnTo>
                      <a:pt x="146" y="224"/>
                    </a:lnTo>
                    <a:lnTo>
                      <a:pt x="135" y="238"/>
                    </a:lnTo>
                    <a:lnTo>
                      <a:pt x="120" y="249"/>
                    </a:lnTo>
                    <a:lnTo>
                      <a:pt x="102" y="255"/>
                    </a:lnTo>
                    <a:lnTo>
                      <a:pt x="83" y="257"/>
                    </a:lnTo>
                    <a:lnTo>
                      <a:pt x="65" y="255"/>
                    </a:lnTo>
                    <a:lnTo>
                      <a:pt x="49" y="249"/>
                    </a:lnTo>
                    <a:lnTo>
                      <a:pt x="36" y="238"/>
                    </a:lnTo>
                    <a:lnTo>
                      <a:pt x="24" y="224"/>
                    </a:lnTo>
                    <a:lnTo>
                      <a:pt x="13" y="206"/>
                    </a:lnTo>
                    <a:lnTo>
                      <a:pt x="6" y="183"/>
                    </a:lnTo>
                    <a:lnTo>
                      <a:pt x="2" y="158"/>
                    </a:lnTo>
                    <a:lnTo>
                      <a:pt x="0" y="130"/>
                    </a:lnTo>
                    <a:lnTo>
                      <a:pt x="2" y="99"/>
                    </a:lnTo>
                    <a:lnTo>
                      <a:pt x="6" y="74"/>
                    </a:lnTo>
                    <a:lnTo>
                      <a:pt x="14" y="52"/>
                    </a:lnTo>
                    <a:lnTo>
                      <a:pt x="25" y="33"/>
                    </a:lnTo>
                    <a:lnTo>
                      <a:pt x="38" y="19"/>
                    </a:lnTo>
                    <a:lnTo>
                      <a:pt x="52" y="8"/>
                    </a:lnTo>
                    <a:lnTo>
                      <a:pt x="68" y="2"/>
                    </a:lnTo>
                    <a:lnTo>
                      <a:pt x="87" y="0"/>
                    </a:lnTo>
                    <a:close/>
                  </a:path>
                </a:pathLst>
              </a:custGeom>
              <a:solidFill>
                <a:schemeClr val="tx1"/>
              </a:solidFill>
              <a:ln w="0">
                <a:solidFill>
                  <a:schemeClr val="tx1">
                    <a:lumMod val="25000"/>
                    <a:lumOff val="75000"/>
                  </a:schemeClr>
                </a:solidFill>
                <a:prstDash val="solid"/>
                <a:round/>
                <a:headEnd/>
                <a:tailEnd/>
              </a:ln>
            </p:spPr>
            <p:txBody>
              <a:bodyPr vert="horz" wrap="square" lIns="89642" tIns="44821" rIns="89642" bIns="44821" numCol="1" anchor="t" anchorCtr="0" compatLnSpc="1">
                <a:prstTxWarp prst="textNoShape">
                  <a:avLst/>
                </a:prstTxWarp>
              </a:bodyPr>
              <a:lstStyle/>
              <a:p>
                <a:pPr algn="ctr"/>
                <a:endParaRPr lang="en-US" sz="1765">
                  <a:solidFill>
                    <a:prstClr val="black"/>
                  </a:solidFill>
                </a:endParaRPr>
              </a:p>
            </p:txBody>
          </p:sp>
          <p:sp>
            <p:nvSpPr>
              <p:cNvPr id="172" name="Freeform 75">
                <a:extLst>
                  <a:ext uri="{FF2B5EF4-FFF2-40B4-BE49-F238E27FC236}">
                    <a16:creationId xmlns:a16="http://schemas.microsoft.com/office/drawing/2014/main" id="{44AEB516-E761-4D28-B983-69EA3588891C}"/>
                  </a:ext>
                </a:extLst>
              </p:cNvPr>
              <p:cNvSpPr>
                <a:spLocks/>
              </p:cNvSpPr>
              <p:nvPr/>
            </p:nvSpPr>
            <p:spPr bwMode="auto">
              <a:xfrm>
                <a:off x="3019390" y="5618007"/>
                <a:ext cx="15990" cy="47208"/>
              </a:xfrm>
              <a:custGeom>
                <a:avLst/>
                <a:gdLst>
                  <a:gd name="T0" fmla="*/ 55 w 84"/>
                  <a:gd name="T1" fmla="*/ 0 h 249"/>
                  <a:gd name="T2" fmla="*/ 84 w 84"/>
                  <a:gd name="T3" fmla="*/ 0 h 249"/>
                  <a:gd name="T4" fmla="*/ 84 w 84"/>
                  <a:gd name="T5" fmla="*/ 249 h 249"/>
                  <a:gd name="T6" fmla="*/ 51 w 84"/>
                  <a:gd name="T7" fmla="*/ 249 h 249"/>
                  <a:gd name="T8" fmla="*/ 51 w 84"/>
                  <a:gd name="T9" fmla="*/ 32 h 249"/>
                  <a:gd name="T10" fmla="*/ 51 w 84"/>
                  <a:gd name="T11" fmla="*/ 32 h 249"/>
                  <a:gd name="T12" fmla="*/ 8 w 84"/>
                  <a:gd name="T13" fmla="*/ 55 h 249"/>
                  <a:gd name="T14" fmla="*/ 0 w 84"/>
                  <a:gd name="T15" fmla="*/ 29 h 249"/>
                  <a:gd name="T16" fmla="*/ 55 w 84"/>
                  <a:gd name="T17" fmla="*/ 0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249">
                    <a:moveTo>
                      <a:pt x="55" y="0"/>
                    </a:moveTo>
                    <a:lnTo>
                      <a:pt x="84" y="0"/>
                    </a:lnTo>
                    <a:lnTo>
                      <a:pt x="84" y="249"/>
                    </a:lnTo>
                    <a:lnTo>
                      <a:pt x="51" y="249"/>
                    </a:lnTo>
                    <a:lnTo>
                      <a:pt x="51" y="32"/>
                    </a:lnTo>
                    <a:lnTo>
                      <a:pt x="51" y="32"/>
                    </a:lnTo>
                    <a:lnTo>
                      <a:pt x="8" y="55"/>
                    </a:lnTo>
                    <a:lnTo>
                      <a:pt x="0" y="29"/>
                    </a:lnTo>
                    <a:lnTo>
                      <a:pt x="55" y="0"/>
                    </a:lnTo>
                    <a:close/>
                  </a:path>
                </a:pathLst>
              </a:custGeom>
              <a:solidFill>
                <a:schemeClr val="tx1"/>
              </a:solidFill>
              <a:ln w="0">
                <a:solidFill>
                  <a:schemeClr val="tx1">
                    <a:lumMod val="25000"/>
                    <a:lumOff val="75000"/>
                  </a:schemeClr>
                </a:solidFill>
                <a:prstDash val="solid"/>
                <a:round/>
                <a:headEnd/>
                <a:tailEnd/>
              </a:ln>
            </p:spPr>
            <p:txBody>
              <a:bodyPr vert="horz" wrap="square" lIns="89642" tIns="44821" rIns="89642" bIns="44821" numCol="1" anchor="t" anchorCtr="0" compatLnSpc="1">
                <a:prstTxWarp prst="textNoShape">
                  <a:avLst/>
                </a:prstTxWarp>
              </a:bodyPr>
              <a:lstStyle/>
              <a:p>
                <a:pPr algn="ctr"/>
                <a:endParaRPr lang="en-US" sz="1765">
                  <a:solidFill>
                    <a:prstClr val="black"/>
                  </a:solidFill>
                </a:endParaRPr>
              </a:p>
            </p:txBody>
          </p:sp>
          <p:sp>
            <p:nvSpPr>
              <p:cNvPr id="173" name="Freeform 76">
                <a:extLst>
                  <a:ext uri="{FF2B5EF4-FFF2-40B4-BE49-F238E27FC236}">
                    <a16:creationId xmlns:a16="http://schemas.microsoft.com/office/drawing/2014/main" id="{450AC68C-F05E-4BB4-93E3-B392A43CF2E9}"/>
                  </a:ext>
                </a:extLst>
              </p:cNvPr>
              <p:cNvSpPr>
                <a:spLocks noEditPoints="1"/>
              </p:cNvSpPr>
              <p:nvPr/>
            </p:nvSpPr>
            <p:spPr bwMode="auto">
              <a:xfrm>
                <a:off x="3052131" y="5617245"/>
                <a:ext cx="32741" cy="48730"/>
              </a:xfrm>
              <a:custGeom>
                <a:avLst/>
                <a:gdLst>
                  <a:gd name="T0" fmla="*/ 85 w 170"/>
                  <a:gd name="T1" fmla="*/ 25 h 257"/>
                  <a:gd name="T2" fmla="*/ 73 w 170"/>
                  <a:gd name="T3" fmla="*/ 28 h 257"/>
                  <a:gd name="T4" fmla="*/ 62 w 170"/>
                  <a:gd name="T5" fmla="*/ 35 h 257"/>
                  <a:gd name="T6" fmla="*/ 53 w 170"/>
                  <a:gd name="T7" fmla="*/ 45 h 257"/>
                  <a:gd name="T8" fmla="*/ 46 w 170"/>
                  <a:gd name="T9" fmla="*/ 60 h 257"/>
                  <a:gd name="T10" fmla="*/ 39 w 170"/>
                  <a:gd name="T11" fmla="*/ 79 h 257"/>
                  <a:gd name="T12" fmla="*/ 36 w 170"/>
                  <a:gd name="T13" fmla="*/ 102 h 257"/>
                  <a:gd name="T14" fmla="*/ 34 w 170"/>
                  <a:gd name="T15" fmla="*/ 130 h 257"/>
                  <a:gd name="T16" fmla="*/ 36 w 170"/>
                  <a:gd name="T17" fmla="*/ 159 h 257"/>
                  <a:gd name="T18" fmla="*/ 40 w 170"/>
                  <a:gd name="T19" fmla="*/ 185 h 257"/>
                  <a:gd name="T20" fmla="*/ 48 w 170"/>
                  <a:gd name="T21" fmla="*/ 205 h 257"/>
                  <a:gd name="T22" fmla="*/ 58 w 170"/>
                  <a:gd name="T23" fmla="*/ 219 h 257"/>
                  <a:gd name="T24" fmla="*/ 71 w 170"/>
                  <a:gd name="T25" fmla="*/ 228 h 257"/>
                  <a:gd name="T26" fmla="*/ 85 w 170"/>
                  <a:gd name="T27" fmla="*/ 231 h 257"/>
                  <a:gd name="T28" fmla="*/ 98 w 170"/>
                  <a:gd name="T29" fmla="*/ 229 h 257"/>
                  <a:gd name="T30" fmla="*/ 110 w 170"/>
                  <a:gd name="T31" fmla="*/ 221 h 257"/>
                  <a:gd name="T32" fmla="*/ 119 w 170"/>
                  <a:gd name="T33" fmla="*/ 210 h 257"/>
                  <a:gd name="T34" fmla="*/ 127 w 170"/>
                  <a:gd name="T35" fmla="*/ 195 h 257"/>
                  <a:gd name="T36" fmla="*/ 131 w 170"/>
                  <a:gd name="T37" fmla="*/ 176 h 257"/>
                  <a:gd name="T38" fmla="*/ 134 w 170"/>
                  <a:gd name="T39" fmla="*/ 153 h 257"/>
                  <a:gd name="T40" fmla="*/ 135 w 170"/>
                  <a:gd name="T41" fmla="*/ 128 h 257"/>
                  <a:gd name="T42" fmla="*/ 134 w 170"/>
                  <a:gd name="T43" fmla="*/ 102 h 257"/>
                  <a:gd name="T44" fmla="*/ 132 w 170"/>
                  <a:gd name="T45" fmla="*/ 80 h 257"/>
                  <a:gd name="T46" fmla="*/ 127 w 170"/>
                  <a:gd name="T47" fmla="*/ 61 h 257"/>
                  <a:gd name="T48" fmla="*/ 119 w 170"/>
                  <a:gd name="T49" fmla="*/ 46 h 257"/>
                  <a:gd name="T50" fmla="*/ 110 w 170"/>
                  <a:gd name="T51" fmla="*/ 35 h 257"/>
                  <a:gd name="T52" fmla="*/ 98 w 170"/>
                  <a:gd name="T53" fmla="*/ 28 h 257"/>
                  <a:gd name="T54" fmla="*/ 85 w 170"/>
                  <a:gd name="T55" fmla="*/ 25 h 257"/>
                  <a:gd name="T56" fmla="*/ 88 w 170"/>
                  <a:gd name="T57" fmla="*/ 0 h 257"/>
                  <a:gd name="T58" fmla="*/ 108 w 170"/>
                  <a:gd name="T59" fmla="*/ 2 h 257"/>
                  <a:gd name="T60" fmla="*/ 127 w 170"/>
                  <a:gd name="T61" fmla="*/ 10 h 257"/>
                  <a:gd name="T62" fmla="*/ 142 w 170"/>
                  <a:gd name="T63" fmla="*/ 24 h 257"/>
                  <a:gd name="T64" fmla="*/ 153 w 170"/>
                  <a:gd name="T65" fmla="*/ 43 h 257"/>
                  <a:gd name="T66" fmla="*/ 163 w 170"/>
                  <a:gd name="T67" fmla="*/ 66 h 257"/>
                  <a:gd name="T68" fmla="*/ 168 w 170"/>
                  <a:gd name="T69" fmla="*/ 94 h 257"/>
                  <a:gd name="T70" fmla="*/ 170 w 170"/>
                  <a:gd name="T71" fmla="*/ 125 h 257"/>
                  <a:gd name="T72" fmla="*/ 168 w 170"/>
                  <a:gd name="T73" fmla="*/ 156 h 257"/>
                  <a:gd name="T74" fmla="*/ 164 w 170"/>
                  <a:gd name="T75" fmla="*/ 182 h 257"/>
                  <a:gd name="T76" fmla="*/ 156 w 170"/>
                  <a:gd name="T77" fmla="*/ 205 h 257"/>
                  <a:gd name="T78" fmla="*/ 147 w 170"/>
                  <a:gd name="T79" fmla="*/ 224 h 257"/>
                  <a:gd name="T80" fmla="*/ 134 w 170"/>
                  <a:gd name="T81" fmla="*/ 238 h 257"/>
                  <a:gd name="T82" fmla="*/ 119 w 170"/>
                  <a:gd name="T83" fmla="*/ 249 h 257"/>
                  <a:gd name="T84" fmla="*/ 102 w 170"/>
                  <a:gd name="T85" fmla="*/ 255 h 257"/>
                  <a:gd name="T86" fmla="*/ 84 w 170"/>
                  <a:gd name="T87" fmla="*/ 257 h 257"/>
                  <a:gd name="T88" fmla="*/ 66 w 170"/>
                  <a:gd name="T89" fmla="*/ 255 h 257"/>
                  <a:gd name="T90" fmla="*/ 50 w 170"/>
                  <a:gd name="T91" fmla="*/ 249 h 257"/>
                  <a:gd name="T92" fmla="*/ 36 w 170"/>
                  <a:gd name="T93" fmla="*/ 238 h 257"/>
                  <a:gd name="T94" fmla="*/ 23 w 170"/>
                  <a:gd name="T95" fmla="*/ 224 h 257"/>
                  <a:gd name="T96" fmla="*/ 14 w 170"/>
                  <a:gd name="T97" fmla="*/ 206 h 257"/>
                  <a:gd name="T98" fmla="*/ 6 w 170"/>
                  <a:gd name="T99" fmla="*/ 183 h 257"/>
                  <a:gd name="T100" fmla="*/ 2 w 170"/>
                  <a:gd name="T101" fmla="*/ 158 h 257"/>
                  <a:gd name="T102" fmla="*/ 0 w 170"/>
                  <a:gd name="T103" fmla="*/ 130 h 257"/>
                  <a:gd name="T104" fmla="*/ 2 w 170"/>
                  <a:gd name="T105" fmla="*/ 99 h 257"/>
                  <a:gd name="T106" fmla="*/ 6 w 170"/>
                  <a:gd name="T107" fmla="*/ 74 h 257"/>
                  <a:gd name="T108" fmla="*/ 15 w 170"/>
                  <a:gd name="T109" fmla="*/ 52 h 257"/>
                  <a:gd name="T110" fmla="*/ 24 w 170"/>
                  <a:gd name="T111" fmla="*/ 33 h 257"/>
                  <a:gd name="T112" fmla="*/ 37 w 170"/>
                  <a:gd name="T113" fmla="*/ 19 h 257"/>
                  <a:gd name="T114" fmla="*/ 52 w 170"/>
                  <a:gd name="T115" fmla="*/ 8 h 257"/>
                  <a:gd name="T116" fmla="*/ 69 w 170"/>
                  <a:gd name="T117" fmla="*/ 2 h 257"/>
                  <a:gd name="T118" fmla="*/ 88 w 170"/>
                  <a:gd name="T119" fmla="*/ 0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0" h="257">
                    <a:moveTo>
                      <a:pt x="85" y="25"/>
                    </a:moveTo>
                    <a:lnTo>
                      <a:pt x="73" y="28"/>
                    </a:lnTo>
                    <a:lnTo>
                      <a:pt x="62" y="35"/>
                    </a:lnTo>
                    <a:lnTo>
                      <a:pt x="53" y="45"/>
                    </a:lnTo>
                    <a:lnTo>
                      <a:pt x="46" y="60"/>
                    </a:lnTo>
                    <a:lnTo>
                      <a:pt x="39" y="79"/>
                    </a:lnTo>
                    <a:lnTo>
                      <a:pt x="36" y="102"/>
                    </a:lnTo>
                    <a:lnTo>
                      <a:pt x="34" y="130"/>
                    </a:lnTo>
                    <a:lnTo>
                      <a:pt x="36" y="159"/>
                    </a:lnTo>
                    <a:lnTo>
                      <a:pt x="40" y="185"/>
                    </a:lnTo>
                    <a:lnTo>
                      <a:pt x="48" y="205"/>
                    </a:lnTo>
                    <a:lnTo>
                      <a:pt x="58" y="219"/>
                    </a:lnTo>
                    <a:lnTo>
                      <a:pt x="71" y="228"/>
                    </a:lnTo>
                    <a:lnTo>
                      <a:pt x="85" y="231"/>
                    </a:lnTo>
                    <a:lnTo>
                      <a:pt x="98" y="229"/>
                    </a:lnTo>
                    <a:lnTo>
                      <a:pt x="110" y="221"/>
                    </a:lnTo>
                    <a:lnTo>
                      <a:pt x="119" y="210"/>
                    </a:lnTo>
                    <a:lnTo>
                      <a:pt x="127" y="195"/>
                    </a:lnTo>
                    <a:lnTo>
                      <a:pt x="131" y="176"/>
                    </a:lnTo>
                    <a:lnTo>
                      <a:pt x="134" y="153"/>
                    </a:lnTo>
                    <a:lnTo>
                      <a:pt x="135" y="128"/>
                    </a:lnTo>
                    <a:lnTo>
                      <a:pt x="134" y="102"/>
                    </a:lnTo>
                    <a:lnTo>
                      <a:pt x="132" y="80"/>
                    </a:lnTo>
                    <a:lnTo>
                      <a:pt x="127" y="61"/>
                    </a:lnTo>
                    <a:lnTo>
                      <a:pt x="119" y="46"/>
                    </a:lnTo>
                    <a:lnTo>
                      <a:pt x="110" y="35"/>
                    </a:lnTo>
                    <a:lnTo>
                      <a:pt x="98" y="28"/>
                    </a:lnTo>
                    <a:lnTo>
                      <a:pt x="85" y="25"/>
                    </a:lnTo>
                    <a:close/>
                    <a:moveTo>
                      <a:pt x="88" y="0"/>
                    </a:moveTo>
                    <a:lnTo>
                      <a:pt x="108" y="2"/>
                    </a:lnTo>
                    <a:lnTo>
                      <a:pt x="127" y="10"/>
                    </a:lnTo>
                    <a:lnTo>
                      <a:pt x="142" y="24"/>
                    </a:lnTo>
                    <a:lnTo>
                      <a:pt x="153" y="43"/>
                    </a:lnTo>
                    <a:lnTo>
                      <a:pt x="163" y="66"/>
                    </a:lnTo>
                    <a:lnTo>
                      <a:pt x="168" y="94"/>
                    </a:lnTo>
                    <a:lnTo>
                      <a:pt x="170" y="125"/>
                    </a:lnTo>
                    <a:lnTo>
                      <a:pt x="168" y="156"/>
                    </a:lnTo>
                    <a:lnTo>
                      <a:pt x="164" y="182"/>
                    </a:lnTo>
                    <a:lnTo>
                      <a:pt x="156" y="205"/>
                    </a:lnTo>
                    <a:lnTo>
                      <a:pt x="147" y="224"/>
                    </a:lnTo>
                    <a:lnTo>
                      <a:pt x="134" y="238"/>
                    </a:lnTo>
                    <a:lnTo>
                      <a:pt x="119" y="249"/>
                    </a:lnTo>
                    <a:lnTo>
                      <a:pt x="102" y="255"/>
                    </a:lnTo>
                    <a:lnTo>
                      <a:pt x="84" y="257"/>
                    </a:lnTo>
                    <a:lnTo>
                      <a:pt x="66" y="255"/>
                    </a:lnTo>
                    <a:lnTo>
                      <a:pt x="50" y="249"/>
                    </a:lnTo>
                    <a:lnTo>
                      <a:pt x="36" y="238"/>
                    </a:lnTo>
                    <a:lnTo>
                      <a:pt x="23" y="224"/>
                    </a:lnTo>
                    <a:lnTo>
                      <a:pt x="14" y="206"/>
                    </a:lnTo>
                    <a:lnTo>
                      <a:pt x="6" y="183"/>
                    </a:lnTo>
                    <a:lnTo>
                      <a:pt x="2" y="158"/>
                    </a:lnTo>
                    <a:lnTo>
                      <a:pt x="0" y="130"/>
                    </a:lnTo>
                    <a:lnTo>
                      <a:pt x="2" y="99"/>
                    </a:lnTo>
                    <a:lnTo>
                      <a:pt x="6" y="74"/>
                    </a:lnTo>
                    <a:lnTo>
                      <a:pt x="15" y="52"/>
                    </a:lnTo>
                    <a:lnTo>
                      <a:pt x="24" y="33"/>
                    </a:lnTo>
                    <a:lnTo>
                      <a:pt x="37" y="19"/>
                    </a:lnTo>
                    <a:lnTo>
                      <a:pt x="52" y="8"/>
                    </a:lnTo>
                    <a:lnTo>
                      <a:pt x="69" y="2"/>
                    </a:lnTo>
                    <a:lnTo>
                      <a:pt x="88" y="0"/>
                    </a:lnTo>
                    <a:close/>
                  </a:path>
                </a:pathLst>
              </a:custGeom>
              <a:solidFill>
                <a:schemeClr val="tx1"/>
              </a:solidFill>
              <a:ln w="0">
                <a:solidFill>
                  <a:schemeClr val="tx1">
                    <a:lumMod val="25000"/>
                    <a:lumOff val="75000"/>
                  </a:schemeClr>
                </a:solidFill>
                <a:prstDash val="solid"/>
                <a:round/>
                <a:headEnd/>
                <a:tailEnd/>
              </a:ln>
            </p:spPr>
            <p:txBody>
              <a:bodyPr vert="horz" wrap="square" lIns="89642" tIns="44821" rIns="89642" bIns="44821" numCol="1" anchor="t" anchorCtr="0" compatLnSpc="1">
                <a:prstTxWarp prst="textNoShape">
                  <a:avLst/>
                </a:prstTxWarp>
              </a:bodyPr>
              <a:lstStyle/>
              <a:p>
                <a:pPr algn="ctr"/>
                <a:endParaRPr lang="en-US" sz="1765">
                  <a:solidFill>
                    <a:prstClr val="black"/>
                  </a:solidFill>
                </a:endParaRPr>
              </a:p>
            </p:txBody>
          </p:sp>
          <p:sp>
            <p:nvSpPr>
              <p:cNvPr id="174" name="Freeform 77">
                <a:extLst>
                  <a:ext uri="{FF2B5EF4-FFF2-40B4-BE49-F238E27FC236}">
                    <a16:creationId xmlns:a16="http://schemas.microsoft.com/office/drawing/2014/main" id="{00B7165C-A396-419B-AF85-6125FD8016AE}"/>
                  </a:ext>
                </a:extLst>
              </p:cNvPr>
              <p:cNvSpPr>
                <a:spLocks/>
              </p:cNvSpPr>
              <p:nvPr/>
            </p:nvSpPr>
            <p:spPr bwMode="auto">
              <a:xfrm>
                <a:off x="3094770" y="5618007"/>
                <a:ext cx="15990" cy="47208"/>
              </a:xfrm>
              <a:custGeom>
                <a:avLst/>
                <a:gdLst>
                  <a:gd name="T0" fmla="*/ 55 w 83"/>
                  <a:gd name="T1" fmla="*/ 0 h 249"/>
                  <a:gd name="T2" fmla="*/ 83 w 83"/>
                  <a:gd name="T3" fmla="*/ 0 h 249"/>
                  <a:gd name="T4" fmla="*/ 83 w 83"/>
                  <a:gd name="T5" fmla="*/ 249 h 249"/>
                  <a:gd name="T6" fmla="*/ 50 w 83"/>
                  <a:gd name="T7" fmla="*/ 249 h 249"/>
                  <a:gd name="T8" fmla="*/ 50 w 83"/>
                  <a:gd name="T9" fmla="*/ 32 h 249"/>
                  <a:gd name="T10" fmla="*/ 49 w 83"/>
                  <a:gd name="T11" fmla="*/ 32 h 249"/>
                  <a:gd name="T12" fmla="*/ 6 w 83"/>
                  <a:gd name="T13" fmla="*/ 55 h 249"/>
                  <a:gd name="T14" fmla="*/ 0 w 83"/>
                  <a:gd name="T15" fmla="*/ 29 h 249"/>
                  <a:gd name="T16" fmla="*/ 55 w 83"/>
                  <a:gd name="T17" fmla="*/ 0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249">
                    <a:moveTo>
                      <a:pt x="55" y="0"/>
                    </a:moveTo>
                    <a:lnTo>
                      <a:pt x="83" y="0"/>
                    </a:lnTo>
                    <a:lnTo>
                      <a:pt x="83" y="249"/>
                    </a:lnTo>
                    <a:lnTo>
                      <a:pt x="50" y="249"/>
                    </a:lnTo>
                    <a:lnTo>
                      <a:pt x="50" y="32"/>
                    </a:lnTo>
                    <a:lnTo>
                      <a:pt x="49" y="32"/>
                    </a:lnTo>
                    <a:lnTo>
                      <a:pt x="6" y="55"/>
                    </a:lnTo>
                    <a:lnTo>
                      <a:pt x="0" y="29"/>
                    </a:lnTo>
                    <a:lnTo>
                      <a:pt x="55" y="0"/>
                    </a:lnTo>
                    <a:close/>
                  </a:path>
                </a:pathLst>
              </a:custGeom>
              <a:solidFill>
                <a:schemeClr val="tx1"/>
              </a:solidFill>
              <a:ln w="0">
                <a:solidFill>
                  <a:schemeClr val="tx1">
                    <a:lumMod val="25000"/>
                    <a:lumOff val="75000"/>
                  </a:schemeClr>
                </a:solidFill>
                <a:prstDash val="solid"/>
                <a:round/>
                <a:headEnd/>
                <a:tailEnd/>
              </a:ln>
            </p:spPr>
            <p:txBody>
              <a:bodyPr vert="horz" wrap="square" lIns="89642" tIns="44821" rIns="89642" bIns="44821" numCol="1" anchor="t" anchorCtr="0" compatLnSpc="1">
                <a:prstTxWarp prst="textNoShape">
                  <a:avLst/>
                </a:prstTxWarp>
              </a:bodyPr>
              <a:lstStyle/>
              <a:p>
                <a:pPr algn="ctr"/>
                <a:endParaRPr lang="en-US" sz="1765">
                  <a:solidFill>
                    <a:prstClr val="black"/>
                  </a:solidFill>
                </a:endParaRPr>
              </a:p>
            </p:txBody>
          </p:sp>
          <p:sp>
            <p:nvSpPr>
              <p:cNvPr id="175" name="Freeform 78">
                <a:extLst>
                  <a:ext uri="{FF2B5EF4-FFF2-40B4-BE49-F238E27FC236}">
                    <a16:creationId xmlns:a16="http://schemas.microsoft.com/office/drawing/2014/main" id="{0D7E7BE3-267D-48C0-9F1E-E3A8AE23A23F}"/>
                  </a:ext>
                </a:extLst>
              </p:cNvPr>
              <p:cNvSpPr>
                <a:spLocks noEditPoints="1"/>
              </p:cNvSpPr>
              <p:nvPr/>
            </p:nvSpPr>
            <p:spPr bwMode="auto">
              <a:xfrm>
                <a:off x="3126749" y="5617245"/>
                <a:ext cx="32741" cy="48730"/>
              </a:xfrm>
              <a:custGeom>
                <a:avLst/>
                <a:gdLst>
                  <a:gd name="T0" fmla="*/ 84 w 168"/>
                  <a:gd name="T1" fmla="*/ 25 h 257"/>
                  <a:gd name="T2" fmla="*/ 72 w 168"/>
                  <a:gd name="T3" fmla="*/ 28 h 257"/>
                  <a:gd name="T4" fmla="*/ 62 w 168"/>
                  <a:gd name="T5" fmla="*/ 35 h 257"/>
                  <a:gd name="T6" fmla="*/ 52 w 168"/>
                  <a:gd name="T7" fmla="*/ 45 h 257"/>
                  <a:gd name="T8" fmla="*/ 44 w 168"/>
                  <a:gd name="T9" fmla="*/ 60 h 257"/>
                  <a:gd name="T10" fmla="*/ 39 w 168"/>
                  <a:gd name="T11" fmla="*/ 79 h 257"/>
                  <a:gd name="T12" fmla="*/ 34 w 168"/>
                  <a:gd name="T13" fmla="*/ 102 h 257"/>
                  <a:gd name="T14" fmla="*/ 33 w 168"/>
                  <a:gd name="T15" fmla="*/ 130 h 257"/>
                  <a:gd name="T16" fmla="*/ 35 w 168"/>
                  <a:gd name="T17" fmla="*/ 159 h 257"/>
                  <a:gd name="T18" fmla="*/ 40 w 168"/>
                  <a:gd name="T19" fmla="*/ 185 h 257"/>
                  <a:gd name="T20" fmla="*/ 47 w 168"/>
                  <a:gd name="T21" fmla="*/ 205 h 257"/>
                  <a:gd name="T22" fmla="*/ 58 w 168"/>
                  <a:gd name="T23" fmla="*/ 219 h 257"/>
                  <a:gd name="T24" fmla="*/ 69 w 168"/>
                  <a:gd name="T25" fmla="*/ 228 h 257"/>
                  <a:gd name="T26" fmla="*/ 84 w 168"/>
                  <a:gd name="T27" fmla="*/ 231 h 257"/>
                  <a:gd name="T28" fmla="*/ 98 w 168"/>
                  <a:gd name="T29" fmla="*/ 229 h 257"/>
                  <a:gd name="T30" fmla="*/ 109 w 168"/>
                  <a:gd name="T31" fmla="*/ 221 h 257"/>
                  <a:gd name="T32" fmla="*/ 119 w 168"/>
                  <a:gd name="T33" fmla="*/ 210 h 257"/>
                  <a:gd name="T34" fmla="*/ 125 w 168"/>
                  <a:gd name="T35" fmla="*/ 195 h 257"/>
                  <a:gd name="T36" fmla="*/ 130 w 168"/>
                  <a:gd name="T37" fmla="*/ 176 h 257"/>
                  <a:gd name="T38" fmla="*/ 134 w 168"/>
                  <a:gd name="T39" fmla="*/ 153 h 257"/>
                  <a:gd name="T40" fmla="*/ 135 w 168"/>
                  <a:gd name="T41" fmla="*/ 128 h 257"/>
                  <a:gd name="T42" fmla="*/ 134 w 168"/>
                  <a:gd name="T43" fmla="*/ 102 h 257"/>
                  <a:gd name="T44" fmla="*/ 130 w 168"/>
                  <a:gd name="T45" fmla="*/ 80 h 257"/>
                  <a:gd name="T46" fmla="*/ 126 w 168"/>
                  <a:gd name="T47" fmla="*/ 61 h 257"/>
                  <a:gd name="T48" fmla="*/ 119 w 168"/>
                  <a:gd name="T49" fmla="*/ 46 h 257"/>
                  <a:gd name="T50" fmla="*/ 109 w 168"/>
                  <a:gd name="T51" fmla="*/ 35 h 257"/>
                  <a:gd name="T52" fmla="*/ 98 w 168"/>
                  <a:gd name="T53" fmla="*/ 28 h 257"/>
                  <a:gd name="T54" fmla="*/ 84 w 168"/>
                  <a:gd name="T55" fmla="*/ 25 h 257"/>
                  <a:gd name="T56" fmla="*/ 86 w 168"/>
                  <a:gd name="T57" fmla="*/ 0 h 257"/>
                  <a:gd name="T58" fmla="*/ 107 w 168"/>
                  <a:gd name="T59" fmla="*/ 2 h 257"/>
                  <a:gd name="T60" fmla="*/ 125 w 168"/>
                  <a:gd name="T61" fmla="*/ 10 h 257"/>
                  <a:gd name="T62" fmla="*/ 141 w 168"/>
                  <a:gd name="T63" fmla="*/ 24 h 257"/>
                  <a:gd name="T64" fmla="*/ 153 w 168"/>
                  <a:gd name="T65" fmla="*/ 43 h 257"/>
                  <a:gd name="T66" fmla="*/ 161 w 168"/>
                  <a:gd name="T67" fmla="*/ 66 h 257"/>
                  <a:gd name="T68" fmla="*/ 167 w 168"/>
                  <a:gd name="T69" fmla="*/ 94 h 257"/>
                  <a:gd name="T70" fmla="*/ 168 w 168"/>
                  <a:gd name="T71" fmla="*/ 125 h 257"/>
                  <a:gd name="T72" fmla="*/ 167 w 168"/>
                  <a:gd name="T73" fmla="*/ 156 h 257"/>
                  <a:gd name="T74" fmla="*/ 163 w 168"/>
                  <a:gd name="T75" fmla="*/ 182 h 257"/>
                  <a:gd name="T76" fmla="*/ 156 w 168"/>
                  <a:gd name="T77" fmla="*/ 205 h 257"/>
                  <a:gd name="T78" fmla="*/ 146 w 168"/>
                  <a:gd name="T79" fmla="*/ 224 h 257"/>
                  <a:gd name="T80" fmla="*/ 134 w 168"/>
                  <a:gd name="T81" fmla="*/ 238 h 257"/>
                  <a:gd name="T82" fmla="*/ 119 w 168"/>
                  <a:gd name="T83" fmla="*/ 249 h 257"/>
                  <a:gd name="T84" fmla="*/ 102 w 168"/>
                  <a:gd name="T85" fmla="*/ 255 h 257"/>
                  <a:gd name="T86" fmla="*/ 82 w 168"/>
                  <a:gd name="T87" fmla="*/ 257 h 257"/>
                  <a:gd name="T88" fmla="*/ 65 w 168"/>
                  <a:gd name="T89" fmla="*/ 255 h 257"/>
                  <a:gd name="T90" fmla="*/ 49 w 168"/>
                  <a:gd name="T91" fmla="*/ 249 h 257"/>
                  <a:gd name="T92" fmla="*/ 34 w 168"/>
                  <a:gd name="T93" fmla="*/ 238 h 257"/>
                  <a:gd name="T94" fmla="*/ 23 w 168"/>
                  <a:gd name="T95" fmla="*/ 224 h 257"/>
                  <a:gd name="T96" fmla="*/ 13 w 168"/>
                  <a:gd name="T97" fmla="*/ 206 h 257"/>
                  <a:gd name="T98" fmla="*/ 6 w 168"/>
                  <a:gd name="T99" fmla="*/ 183 h 257"/>
                  <a:gd name="T100" fmla="*/ 2 w 168"/>
                  <a:gd name="T101" fmla="*/ 158 h 257"/>
                  <a:gd name="T102" fmla="*/ 0 w 168"/>
                  <a:gd name="T103" fmla="*/ 130 h 257"/>
                  <a:gd name="T104" fmla="*/ 1 w 168"/>
                  <a:gd name="T105" fmla="*/ 99 h 257"/>
                  <a:gd name="T106" fmla="*/ 6 w 168"/>
                  <a:gd name="T107" fmla="*/ 74 h 257"/>
                  <a:gd name="T108" fmla="*/ 13 w 168"/>
                  <a:gd name="T109" fmla="*/ 52 h 257"/>
                  <a:gd name="T110" fmla="*/ 24 w 168"/>
                  <a:gd name="T111" fmla="*/ 33 h 257"/>
                  <a:gd name="T112" fmla="*/ 37 w 168"/>
                  <a:gd name="T113" fmla="*/ 19 h 257"/>
                  <a:gd name="T114" fmla="*/ 51 w 168"/>
                  <a:gd name="T115" fmla="*/ 8 h 257"/>
                  <a:gd name="T116" fmla="*/ 68 w 168"/>
                  <a:gd name="T117" fmla="*/ 2 h 257"/>
                  <a:gd name="T118" fmla="*/ 86 w 168"/>
                  <a:gd name="T119" fmla="*/ 0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8" h="257">
                    <a:moveTo>
                      <a:pt x="84" y="25"/>
                    </a:moveTo>
                    <a:lnTo>
                      <a:pt x="72" y="28"/>
                    </a:lnTo>
                    <a:lnTo>
                      <a:pt x="62" y="35"/>
                    </a:lnTo>
                    <a:lnTo>
                      <a:pt x="52" y="45"/>
                    </a:lnTo>
                    <a:lnTo>
                      <a:pt x="44" y="60"/>
                    </a:lnTo>
                    <a:lnTo>
                      <a:pt x="39" y="79"/>
                    </a:lnTo>
                    <a:lnTo>
                      <a:pt x="34" y="102"/>
                    </a:lnTo>
                    <a:lnTo>
                      <a:pt x="33" y="130"/>
                    </a:lnTo>
                    <a:lnTo>
                      <a:pt x="35" y="159"/>
                    </a:lnTo>
                    <a:lnTo>
                      <a:pt x="40" y="185"/>
                    </a:lnTo>
                    <a:lnTo>
                      <a:pt x="47" y="205"/>
                    </a:lnTo>
                    <a:lnTo>
                      <a:pt x="58" y="219"/>
                    </a:lnTo>
                    <a:lnTo>
                      <a:pt x="69" y="228"/>
                    </a:lnTo>
                    <a:lnTo>
                      <a:pt x="84" y="231"/>
                    </a:lnTo>
                    <a:lnTo>
                      <a:pt x="98" y="229"/>
                    </a:lnTo>
                    <a:lnTo>
                      <a:pt x="109" y="221"/>
                    </a:lnTo>
                    <a:lnTo>
                      <a:pt x="119" y="210"/>
                    </a:lnTo>
                    <a:lnTo>
                      <a:pt x="125" y="195"/>
                    </a:lnTo>
                    <a:lnTo>
                      <a:pt x="130" y="176"/>
                    </a:lnTo>
                    <a:lnTo>
                      <a:pt x="134" y="153"/>
                    </a:lnTo>
                    <a:lnTo>
                      <a:pt x="135" y="128"/>
                    </a:lnTo>
                    <a:lnTo>
                      <a:pt x="134" y="102"/>
                    </a:lnTo>
                    <a:lnTo>
                      <a:pt x="130" y="80"/>
                    </a:lnTo>
                    <a:lnTo>
                      <a:pt x="126" y="61"/>
                    </a:lnTo>
                    <a:lnTo>
                      <a:pt x="119" y="46"/>
                    </a:lnTo>
                    <a:lnTo>
                      <a:pt x="109" y="35"/>
                    </a:lnTo>
                    <a:lnTo>
                      <a:pt x="98" y="28"/>
                    </a:lnTo>
                    <a:lnTo>
                      <a:pt x="84" y="25"/>
                    </a:lnTo>
                    <a:close/>
                    <a:moveTo>
                      <a:pt x="86" y="0"/>
                    </a:moveTo>
                    <a:lnTo>
                      <a:pt x="107" y="2"/>
                    </a:lnTo>
                    <a:lnTo>
                      <a:pt x="125" y="10"/>
                    </a:lnTo>
                    <a:lnTo>
                      <a:pt x="141" y="24"/>
                    </a:lnTo>
                    <a:lnTo>
                      <a:pt x="153" y="43"/>
                    </a:lnTo>
                    <a:lnTo>
                      <a:pt x="161" y="66"/>
                    </a:lnTo>
                    <a:lnTo>
                      <a:pt x="167" y="94"/>
                    </a:lnTo>
                    <a:lnTo>
                      <a:pt x="168" y="125"/>
                    </a:lnTo>
                    <a:lnTo>
                      <a:pt x="167" y="156"/>
                    </a:lnTo>
                    <a:lnTo>
                      <a:pt x="163" y="182"/>
                    </a:lnTo>
                    <a:lnTo>
                      <a:pt x="156" y="205"/>
                    </a:lnTo>
                    <a:lnTo>
                      <a:pt x="146" y="224"/>
                    </a:lnTo>
                    <a:lnTo>
                      <a:pt x="134" y="238"/>
                    </a:lnTo>
                    <a:lnTo>
                      <a:pt x="119" y="249"/>
                    </a:lnTo>
                    <a:lnTo>
                      <a:pt x="102" y="255"/>
                    </a:lnTo>
                    <a:lnTo>
                      <a:pt x="82" y="257"/>
                    </a:lnTo>
                    <a:lnTo>
                      <a:pt x="65" y="255"/>
                    </a:lnTo>
                    <a:lnTo>
                      <a:pt x="49" y="249"/>
                    </a:lnTo>
                    <a:lnTo>
                      <a:pt x="34" y="238"/>
                    </a:lnTo>
                    <a:lnTo>
                      <a:pt x="23" y="224"/>
                    </a:lnTo>
                    <a:lnTo>
                      <a:pt x="13" y="206"/>
                    </a:lnTo>
                    <a:lnTo>
                      <a:pt x="6" y="183"/>
                    </a:lnTo>
                    <a:lnTo>
                      <a:pt x="2" y="158"/>
                    </a:lnTo>
                    <a:lnTo>
                      <a:pt x="0" y="130"/>
                    </a:lnTo>
                    <a:lnTo>
                      <a:pt x="1" y="99"/>
                    </a:lnTo>
                    <a:lnTo>
                      <a:pt x="6" y="74"/>
                    </a:lnTo>
                    <a:lnTo>
                      <a:pt x="13" y="52"/>
                    </a:lnTo>
                    <a:lnTo>
                      <a:pt x="24" y="33"/>
                    </a:lnTo>
                    <a:lnTo>
                      <a:pt x="37" y="19"/>
                    </a:lnTo>
                    <a:lnTo>
                      <a:pt x="51" y="8"/>
                    </a:lnTo>
                    <a:lnTo>
                      <a:pt x="68" y="2"/>
                    </a:lnTo>
                    <a:lnTo>
                      <a:pt x="86" y="0"/>
                    </a:lnTo>
                    <a:close/>
                  </a:path>
                </a:pathLst>
              </a:custGeom>
              <a:solidFill>
                <a:schemeClr val="tx1"/>
              </a:solidFill>
              <a:ln w="0">
                <a:solidFill>
                  <a:schemeClr val="tx1">
                    <a:lumMod val="25000"/>
                    <a:lumOff val="75000"/>
                  </a:schemeClr>
                </a:solidFill>
                <a:prstDash val="solid"/>
                <a:round/>
                <a:headEnd/>
                <a:tailEnd/>
              </a:ln>
            </p:spPr>
            <p:txBody>
              <a:bodyPr vert="horz" wrap="square" lIns="89642" tIns="44821" rIns="89642" bIns="44821" numCol="1" anchor="t" anchorCtr="0" compatLnSpc="1">
                <a:prstTxWarp prst="textNoShape">
                  <a:avLst/>
                </a:prstTxWarp>
              </a:bodyPr>
              <a:lstStyle/>
              <a:p>
                <a:pPr algn="ctr"/>
                <a:endParaRPr lang="en-US" sz="1765">
                  <a:solidFill>
                    <a:prstClr val="black"/>
                  </a:solidFill>
                </a:endParaRPr>
              </a:p>
            </p:txBody>
          </p:sp>
          <p:sp>
            <p:nvSpPr>
              <p:cNvPr id="176" name="Freeform 79">
                <a:extLst>
                  <a:ext uri="{FF2B5EF4-FFF2-40B4-BE49-F238E27FC236}">
                    <a16:creationId xmlns:a16="http://schemas.microsoft.com/office/drawing/2014/main" id="{5E9CA149-7B31-4467-99FF-3B7B2B7E3547}"/>
                  </a:ext>
                </a:extLst>
              </p:cNvPr>
              <p:cNvSpPr>
                <a:spLocks/>
              </p:cNvSpPr>
              <p:nvPr/>
            </p:nvSpPr>
            <p:spPr bwMode="auto">
              <a:xfrm>
                <a:off x="3169388" y="5618007"/>
                <a:ext cx="15990" cy="47208"/>
              </a:xfrm>
              <a:custGeom>
                <a:avLst/>
                <a:gdLst>
                  <a:gd name="T0" fmla="*/ 54 w 84"/>
                  <a:gd name="T1" fmla="*/ 0 h 249"/>
                  <a:gd name="T2" fmla="*/ 84 w 84"/>
                  <a:gd name="T3" fmla="*/ 0 h 249"/>
                  <a:gd name="T4" fmla="*/ 84 w 84"/>
                  <a:gd name="T5" fmla="*/ 249 h 249"/>
                  <a:gd name="T6" fmla="*/ 51 w 84"/>
                  <a:gd name="T7" fmla="*/ 249 h 249"/>
                  <a:gd name="T8" fmla="*/ 51 w 84"/>
                  <a:gd name="T9" fmla="*/ 32 h 249"/>
                  <a:gd name="T10" fmla="*/ 50 w 84"/>
                  <a:gd name="T11" fmla="*/ 32 h 249"/>
                  <a:gd name="T12" fmla="*/ 7 w 84"/>
                  <a:gd name="T13" fmla="*/ 55 h 249"/>
                  <a:gd name="T14" fmla="*/ 0 w 84"/>
                  <a:gd name="T15" fmla="*/ 29 h 249"/>
                  <a:gd name="T16" fmla="*/ 54 w 84"/>
                  <a:gd name="T17" fmla="*/ 0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249">
                    <a:moveTo>
                      <a:pt x="54" y="0"/>
                    </a:moveTo>
                    <a:lnTo>
                      <a:pt x="84" y="0"/>
                    </a:lnTo>
                    <a:lnTo>
                      <a:pt x="84" y="249"/>
                    </a:lnTo>
                    <a:lnTo>
                      <a:pt x="51" y="249"/>
                    </a:lnTo>
                    <a:lnTo>
                      <a:pt x="51" y="32"/>
                    </a:lnTo>
                    <a:lnTo>
                      <a:pt x="50" y="32"/>
                    </a:lnTo>
                    <a:lnTo>
                      <a:pt x="7" y="55"/>
                    </a:lnTo>
                    <a:lnTo>
                      <a:pt x="0" y="29"/>
                    </a:lnTo>
                    <a:lnTo>
                      <a:pt x="54" y="0"/>
                    </a:lnTo>
                    <a:close/>
                  </a:path>
                </a:pathLst>
              </a:custGeom>
              <a:solidFill>
                <a:schemeClr val="tx1"/>
              </a:solidFill>
              <a:ln w="0">
                <a:solidFill>
                  <a:schemeClr val="tx1">
                    <a:lumMod val="25000"/>
                    <a:lumOff val="75000"/>
                  </a:schemeClr>
                </a:solidFill>
                <a:prstDash val="solid"/>
                <a:round/>
                <a:headEnd/>
                <a:tailEnd/>
              </a:ln>
            </p:spPr>
            <p:txBody>
              <a:bodyPr vert="horz" wrap="square" lIns="89642" tIns="44821" rIns="89642" bIns="44821" numCol="1" anchor="t" anchorCtr="0" compatLnSpc="1">
                <a:prstTxWarp prst="textNoShape">
                  <a:avLst/>
                </a:prstTxWarp>
              </a:bodyPr>
              <a:lstStyle/>
              <a:p>
                <a:pPr algn="ctr"/>
                <a:endParaRPr lang="en-US" sz="1765">
                  <a:solidFill>
                    <a:prstClr val="black"/>
                  </a:solidFill>
                </a:endParaRPr>
              </a:p>
            </p:txBody>
          </p:sp>
          <p:sp>
            <p:nvSpPr>
              <p:cNvPr id="177" name="Freeform 80">
                <a:extLst>
                  <a:ext uri="{FF2B5EF4-FFF2-40B4-BE49-F238E27FC236}">
                    <a16:creationId xmlns:a16="http://schemas.microsoft.com/office/drawing/2014/main" id="{5923448A-7829-4EC3-BFF3-8F53B00BF0DA}"/>
                  </a:ext>
                </a:extLst>
              </p:cNvPr>
              <p:cNvSpPr>
                <a:spLocks noEditPoints="1"/>
              </p:cNvSpPr>
              <p:nvPr/>
            </p:nvSpPr>
            <p:spPr bwMode="auto">
              <a:xfrm>
                <a:off x="3202129" y="5617245"/>
                <a:ext cx="31979" cy="48730"/>
              </a:xfrm>
              <a:custGeom>
                <a:avLst/>
                <a:gdLst>
                  <a:gd name="T0" fmla="*/ 84 w 169"/>
                  <a:gd name="T1" fmla="*/ 25 h 257"/>
                  <a:gd name="T2" fmla="*/ 72 w 169"/>
                  <a:gd name="T3" fmla="*/ 28 h 257"/>
                  <a:gd name="T4" fmla="*/ 61 w 169"/>
                  <a:gd name="T5" fmla="*/ 35 h 257"/>
                  <a:gd name="T6" fmla="*/ 52 w 169"/>
                  <a:gd name="T7" fmla="*/ 45 h 257"/>
                  <a:gd name="T8" fmla="*/ 44 w 169"/>
                  <a:gd name="T9" fmla="*/ 60 h 257"/>
                  <a:gd name="T10" fmla="*/ 39 w 169"/>
                  <a:gd name="T11" fmla="*/ 79 h 257"/>
                  <a:gd name="T12" fmla="*/ 35 w 169"/>
                  <a:gd name="T13" fmla="*/ 102 h 257"/>
                  <a:gd name="T14" fmla="*/ 34 w 169"/>
                  <a:gd name="T15" fmla="*/ 130 h 257"/>
                  <a:gd name="T16" fmla="*/ 35 w 169"/>
                  <a:gd name="T17" fmla="*/ 159 h 257"/>
                  <a:gd name="T18" fmla="*/ 40 w 169"/>
                  <a:gd name="T19" fmla="*/ 185 h 257"/>
                  <a:gd name="T20" fmla="*/ 48 w 169"/>
                  <a:gd name="T21" fmla="*/ 205 h 257"/>
                  <a:gd name="T22" fmla="*/ 57 w 169"/>
                  <a:gd name="T23" fmla="*/ 219 h 257"/>
                  <a:gd name="T24" fmla="*/ 70 w 169"/>
                  <a:gd name="T25" fmla="*/ 228 h 257"/>
                  <a:gd name="T26" fmla="*/ 84 w 169"/>
                  <a:gd name="T27" fmla="*/ 231 h 257"/>
                  <a:gd name="T28" fmla="*/ 98 w 169"/>
                  <a:gd name="T29" fmla="*/ 229 h 257"/>
                  <a:gd name="T30" fmla="*/ 109 w 169"/>
                  <a:gd name="T31" fmla="*/ 221 h 257"/>
                  <a:gd name="T32" fmla="*/ 118 w 169"/>
                  <a:gd name="T33" fmla="*/ 210 h 257"/>
                  <a:gd name="T34" fmla="*/ 126 w 169"/>
                  <a:gd name="T35" fmla="*/ 195 h 257"/>
                  <a:gd name="T36" fmla="*/ 131 w 169"/>
                  <a:gd name="T37" fmla="*/ 176 h 257"/>
                  <a:gd name="T38" fmla="*/ 134 w 169"/>
                  <a:gd name="T39" fmla="*/ 153 h 257"/>
                  <a:gd name="T40" fmla="*/ 135 w 169"/>
                  <a:gd name="T41" fmla="*/ 128 h 257"/>
                  <a:gd name="T42" fmla="*/ 134 w 169"/>
                  <a:gd name="T43" fmla="*/ 102 h 257"/>
                  <a:gd name="T44" fmla="*/ 131 w 169"/>
                  <a:gd name="T45" fmla="*/ 80 h 257"/>
                  <a:gd name="T46" fmla="*/ 126 w 169"/>
                  <a:gd name="T47" fmla="*/ 61 h 257"/>
                  <a:gd name="T48" fmla="*/ 119 w 169"/>
                  <a:gd name="T49" fmla="*/ 46 h 257"/>
                  <a:gd name="T50" fmla="*/ 110 w 169"/>
                  <a:gd name="T51" fmla="*/ 35 h 257"/>
                  <a:gd name="T52" fmla="*/ 98 w 169"/>
                  <a:gd name="T53" fmla="*/ 28 h 257"/>
                  <a:gd name="T54" fmla="*/ 84 w 169"/>
                  <a:gd name="T55" fmla="*/ 25 h 257"/>
                  <a:gd name="T56" fmla="*/ 87 w 169"/>
                  <a:gd name="T57" fmla="*/ 0 h 257"/>
                  <a:gd name="T58" fmla="*/ 108 w 169"/>
                  <a:gd name="T59" fmla="*/ 2 h 257"/>
                  <a:gd name="T60" fmla="*/ 126 w 169"/>
                  <a:gd name="T61" fmla="*/ 10 h 257"/>
                  <a:gd name="T62" fmla="*/ 140 w 169"/>
                  <a:gd name="T63" fmla="*/ 24 h 257"/>
                  <a:gd name="T64" fmla="*/ 153 w 169"/>
                  <a:gd name="T65" fmla="*/ 43 h 257"/>
                  <a:gd name="T66" fmla="*/ 161 w 169"/>
                  <a:gd name="T67" fmla="*/ 66 h 257"/>
                  <a:gd name="T68" fmla="*/ 167 w 169"/>
                  <a:gd name="T69" fmla="*/ 94 h 257"/>
                  <a:gd name="T70" fmla="*/ 169 w 169"/>
                  <a:gd name="T71" fmla="*/ 125 h 257"/>
                  <a:gd name="T72" fmla="*/ 168 w 169"/>
                  <a:gd name="T73" fmla="*/ 156 h 257"/>
                  <a:gd name="T74" fmla="*/ 164 w 169"/>
                  <a:gd name="T75" fmla="*/ 182 h 257"/>
                  <a:gd name="T76" fmla="*/ 156 w 169"/>
                  <a:gd name="T77" fmla="*/ 205 h 257"/>
                  <a:gd name="T78" fmla="*/ 146 w 169"/>
                  <a:gd name="T79" fmla="*/ 224 h 257"/>
                  <a:gd name="T80" fmla="*/ 134 w 169"/>
                  <a:gd name="T81" fmla="*/ 238 h 257"/>
                  <a:gd name="T82" fmla="*/ 119 w 169"/>
                  <a:gd name="T83" fmla="*/ 249 h 257"/>
                  <a:gd name="T84" fmla="*/ 101 w 169"/>
                  <a:gd name="T85" fmla="*/ 255 h 257"/>
                  <a:gd name="T86" fmla="*/ 82 w 169"/>
                  <a:gd name="T87" fmla="*/ 257 h 257"/>
                  <a:gd name="T88" fmla="*/ 64 w 169"/>
                  <a:gd name="T89" fmla="*/ 255 h 257"/>
                  <a:gd name="T90" fmla="*/ 49 w 169"/>
                  <a:gd name="T91" fmla="*/ 249 h 257"/>
                  <a:gd name="T92" fmla="*/ 35 w 169"/>
                  <a:gd name="T93" fmla="*/ 238 h 257"/>
                  <a:gd name="T94" fmla="*/ 23 w 169"/>
                  <a:gd name="T95" fmla="*/ 224 h 257"/>
                  <a:gd name="T96" fmla="*/ 14 w 169"/>
                  <a:gd name="T97" fmla="*/ 206 h 257"/>
                  <a:gd name="T98" fmla="*/ 6 w 169"/>
                  <a:gd name="T99" fmla="*/ 183 h 257"/>
                  <a:gd name="T100" fmla="*/ 1 w 169"/>
                  <a:gd name="T101" fmla="*/ 158 h 257"/>
                  <a:gd name="T102" fmla="*/ 0 w 169"/>
                  <a:gd name="T103" fmla="*/ 130 h 257"/>
                  <a:gd name="T104" fmla="*/ 1 w 169"/>
                  <a:gd name="T105" fmla="*/ 99 h 257"/>
                  <a:gd name="T106" fmla="*/ 6 w 169"/>
                  <a:gd name="T107" fmla="*/ 74 h 257"/>
                  <a:gd name="T108" fmla="*/ 14 w 169"/>
                  <a:gd name="T109" fmla="*/ 52 h 257"/>
                  <a:gd name="T110" fmla="*/ 24 w 169"/>
                  <a:gd name="T111" fmla="*/ 33 h 257"/>
                  <a:gd name="T112" fmla="*/ 37 w 169"/>
                  <a:gd name="T113" fmla="*/ 19 h 257"/>
                  <a:gd name="T114" fmla="*/ 52 w 169"/>
                  <a:gd name="T115" fmla="*/ 8 h 257"/>
                  <a:gd name="T116" fmla="*/ 69 w 169"/>
                  <a:gd name="T117" fmla="*/ 2 h 257"/>
                  <a:gd name="T118" fmla="*/ 87 w 169"/>
                  <a:gd name="T119" fmla="*/ 0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9" h="257">
                    <a:moveTo>
                      <a:pt x="84" y="25"/>
                    </a:moveTo>
                    <a:lnTo>
                      <a:pt x="72" y="28"/>
                    </a:lnTo>
                    <a:lnTo>
                      <a:pt x="61" y="35"/>
                    </a:lnTo>
                    <a:lnTo>
                      <a:pt x="52" y="45"/>
                    </a:lnTo>
                    <a:lnTo>
                      <a:pt x="44" y="60"/>
                    </a:lnTo>
                    <a:lnTo>
                      <a:pt x="39" y="79"/>
                    </a:lnTo>
                    <a:lnTo>
                      <a:pt x="35" y="102"/>
                    </a:lnTo>
                    <a:lnTo>
                      <a:pt x="34" y="130"/>
                    </a:lnTo>
                    <a:lnTo>
                      <a:pt x="35" y="159"/>
                    </a:lnTo>
                    <a:lnTo>
                      <a:pt x="40" y="185"/>
                    </a:lnTo>
                    <a:lnTo>
                      <a:pt x="48" y="205"/>
                    </a:lnTo>
                    <a:lnTo>
                      <a:pt x="57" y="219"/>
                    </a:lnTo>
                    <a:lnTo>
                      <a:pt x="70" y="228"/>
                    </a:lnTo>
                    <a:lnTo>
                      <a:pt x="84" y="231"/>
                    </a:lnTo>
                    <a:lnTo>
                      <a:pt x="98" y="229"/>
                    </a:lnTo>
                    <a:lnTo>
                      <a:pt x="109" y="221"/>
                    </a:lnTo>
                    <a:lnTo>
                      <a:pt x="118" y="210"/>
                    </a:lnTo>
                    <a:lnTo>
                      <a:pt x="126" y="195"/>
                    </a:lnTo>
                    <a:lnTo>
                      <a:pt x="131" y="176"/>
                    </a:lnTo>
                    <a:lnTo>
                      <a:pt x="134" y="153"/>
                    </a:lnTo>
                    <a:lnTo>
                      <a:pt x="135" y="128"/>
                    </a:lnTo>
                    <a:lnTo>
                      <a:pt x="134" y="102"/>
                    </a:lnTo>
                    <a:lnTo>
                      <a:pt x="131" y="80"/>
                    </a:lnTo>
                    <a:lnTo>
                      <a:pt x="126" y="61"/>
                    </a:lnTo>
                    <a:lnTo>
                      <a:pt x="119" y="46"/>
                    </a:lnTo>
                    <a:lnTo>
                      <a:pt x="110" y="35"/>
                    </a:lnTo>
                    <a:lnTo>
                      <a:pt x="98" y="28"/>
                    </a:lnTo>
                    <a:lnTo>
                      <a:pt x="84" y="25"/>
                    </a:lnTo>
                    <a:close/>
                    <a:moveTo>
                      <a:pt x="87" y="0"/>
                    </a:moveTo>
                    <a:lnTo>
                      <a:pt x="108" y="2"/>
                    </a:lnTo>
                    <a:lnTo>
                      <a:pt x="126" y="10"/>
                    </a:lnTo>
                    <a:lnTo>
                      <a:pt x="140" y="24"/>
                    </a:lnTo>
                    <a:lnTo>
                      <a:pt x="153" y="43"/>
                    </a:lnTo>
                    <a:lnTo>
                      <a:pt x="161" y="66"/>
                    </a:lnTo>
                    <a:lnTo>
                      <a:pt x="167" y="94"/>
                    </a:lnTo>
                    <a:lnTo>
                      <a:pt x="169" y="125"/>
                    </a:lnTo>
                    <a:lnTo>
                      <a:pt x="168" y="156"/>
                    </a:lnTo>
                    <a:lnTo>
                      <a:pt x="164" y="182"/>
                    </a:lnTo>
                    <a:lnTo>
                      <a:pt x="156" y="205"/>
                    </a:lnTo>
                    <a:lnTo>
                      <a:pt x="146" y="224"/>
                    </a:lnTo>
                    <a:lnTo>
                      <a:pt x="134" y="238"/>
                    </a:lnTo>
                    <a:lnTo>
                      <a:pt x="119" y="249"/>
                    </a:lnTo>
                    <a:lnTo>
                      <a:pt x="101" y="255"/>
                    </a:lnTo>
                    <a:lnTo>
                      <a:pt x="82" y="257"/>
                    </a:lnTo>
                    <a:lnTo>
                      <a:pt x="64" y="255"/>
                    </a:lnTo>
                    <a:lnTo>
                      <a:pt x="49" y="249"/>
                    </a:lnTo>
                    <a:lnTo>
                      <a:pt x="35" y="238"/>
                    </a:lnTo>
                    <a:lnTo>
                      <a:pt x="23" y="224"/>
                    </a:lnTo>
                    <a:lnTo>
                      <a:pt x="14" y="206"/>
                    </a:lnTo>
                    <a:lnTo>
                      <a:pt x="6" y="183"/>
                    </a:lnTo>
                    <a:lnTo>
                      <a:pt x="1" y="158"/>
                    </a:lnTo>
                    <a:lnTo>
                      <a:pt x="0" y="130"/>
                    </a:lnTo>
                    <a:lnTo>
                      <a:pt x="1" y="99"/>
                    </a:lnTo>
                    <a:lnTo>
                      <a:pt x="6" y="74"/>
                    </a:lnTo>
                    <a:lnTo>
                      <a:pt x="14" y="52"/>
                    </a:lnTo>
                    <a:lnTo>
                      <a:pt x="24" y="33"/>
                    </a:lnTo>
                    <a:lnTo>
                      <a:pt x="37" y="19"/>
                    </a:lnTo>
                    <a:lnTo>
                      <a:pt x="52" y="8"/>
                    </a:lnTo>
                    <a:lnTo>
                      <a:pt x="69" y="2"/>
                    </a:lnTo>
                    <a:lnTo>
                      <a:pt x="87" y="0"/>
                    </a:lnTo>
                    <a:close/>
                  </a:path>
                </a:pathLst>
              </a:custGeom>
              <a:solidFill>
                <a:schemeClr val="tx1"/>
              </a:solidFill>
              <a:ln w="0">
                <a:solidFill>
                  <a:schemeClr val="tx1">
                    <a:lumMod val="25000"/>
                    <a:lumOff val="75000"/>
                  </a:schemeClr>
                </a:solidFill>
                <a:prstDash val="solid"/>
                <a:round/>
                <a:headEnd/>
                <a:tailEnd/>
              </a:ln>
            </p:spPr>
            <p:txBody>
              <a:bodyPr vert="horz" wrap="square" lIns="89642" tIns="44821" rIns="89642" bIns="44821" numCol="1" anchor="t" anchorCtr="0" compatLnSpc="1">
                <a:prstTxWarp prst="textNoShape">
                  <a:avLst/>
                </a:prstTxWarp>
              </a:bodyPr>
              <a:lstStyle/>
              <a:p>
                <a:pPr algn="ctr"/>
                <a:endParaRPr lang="en-US" sz="1765">
                  <a:solidFill>
                    <a:prstClr val="black"/>
                  </a:solidFill>
                </a:endParaRPr>
              </a:p>
            </p:txBody>
          </p:sp>
          <p:sp>
            <p:nvSpPr>
              <p:cNvPr id="178" name="Freeform 81">
                <a:extLst>
                  <a:ext uri="{FF2B5EF4-FFF2-40B4-BE49-F238E27FC236}">
                    <a16:creationId xmlns:a16="http://schemas.microsoft.com/office/drawing/2014/main" id="{C87D5472-3F16-4646-95AD-A42776080B18}"/>
                  </a:ext>
                </a:extLst>
              </p:cNvPr>
              <p:cNvSpPr>
                <a:spLocks/>
              </p:cNvSpPr>
              <p:nvPr/>
            </p:nvSpPr>
            <p:spPr bwMode="auto">
              <a:xfrm>
                <a:off x="3244007" y="5618007"/>
                <a:ext cx="15990" cy="47208"/>
              </a:xfrm>
              <a:custGeom>
                <a:avLst/>
                <a:gdLst>
                  <a:gd name="T0" fmla="*/ 53 w 82"/>
                  <a:gd name="T1" fmla="*/ 0 h 249"/>
                  <a:gd name="T2" fmla="*/ 82 w 82"/>
                  <a:gd name="T3" fmla="*/ 0 h 249"/>
                  <a:gd name="T4" fmla="*/ 82 w 82"/>
                  <a:gd name="T5" fmla="*/ 249 h 249"/>
                  <a:gd name="T6" fmla="*/ 50 w 82"/>
                  <a:gd name="T7" fmla="*/ 249 h 249"/>
                  <a:gd name="T8" fmla="*/ 50 w 82"/>
                  <a:gd name="T9" fmla="*/ 32 h 249"/>
                  <a:gd name="T10" fmla="*/ 49 w 82"/>
                  <a:gd name="T11" fmla="*/ 32 h 249"/>
                  <a:gd name="T12" fmla="*/ 6 w 82"/>
                  <a:gd name="T13" fmla="*/ 55 h 249"/>
                  <a:gd name="T14" fmla="*/ 0 w 82"/>
                  <a:gd name="T15" fmla="*/ 29 h 249"/>
                  <a:gd name="T16" fmla="*/ 53 w 82"/>
                  <a:gd name="T17" fmla="*/ 0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249">
                    <a:moveTo>
                      <a:pt x="53" y="0"/>
                    </a:moveTo>
                    <a:lnTo>
                      <a:pt x="82" y="0"/>
                    </a:lnTo>
                    <a:lnTo>
                      <a:pt x="82" y="249"/>
                    </a:lnTo>
                    <a:lnTo>
                      <a:pt x="50" y="249"/>
                    </a:lnTo>
                    <a:lnTo>
                      <a:pt x="50" y="32"/>
                    </a:lnTo>
                    <a:lnTo>
                      <a:pt x="49" y="32"/>
                    </a:lnTo>
                    <a:lnTo>
                      <a:pt x="6" y="55"/>
                    </a:lnTo>
                    <a:lnTo>
                      <a:pt x="0" y="29"/>
                    </a:lnTo>
                    <a:lnTo>
                      <a:pt x="53" y="0"/>
                    </a:lnTo>
                    <a:close/>
                  </a:path>
                </a:pathLst>
              </a:custGeom>
              <a:solidFill>
                <a:schemeClr val="tx1"/>
              </a:solidFill>
              <a:ln w="0">
                <a:solidFill>
                  <a:schemeClr val="tx1">
                    <a:lumMod val="25000"/>
                    <a:lumOff val="75000"/>
                  </a:schemeClr>
                </a:solidFill>
                <a:prstDash val="solid"/>
                <a:round/>
                <a:headEnd/>
                <a:tailEnd/>
              </a:ln>
            </p:spPr>
            <p:txBody>
              <a:bodyPr vert="horz" wrap="square" lIns="89642" tIns="44821" rIns="89642" bIns="44821" numCol="1" anchor="t" anchorCtr="0" compatLnSpc="1">
                <a:prstTxWarp prst="textNoShape">
                  <a:avLst/>
                </a:prstTxWarp>
              </a:bodyPr>
              <a:lstStyle/>
              <a:p>
                <a:pPr algn="ctr"/>
                <a:endParaRPr lang="en-US" sz="1765">
                  <a:solidFill>
                    <a:prstClr val="black"/>
                  </a:solidFill>
                </a:endParaRPr>
              </a:p>
            </p:txBody>
          </p:sp>
          <p:sp>
            <p:nvSpPr>
              <p:cNvPr id="180" name="Freeform 82">
                <a:extLst>
                  <a:ext uri="{FF2B5EF4-FFF2-40B4-BE49-F238E27FC236}">
                    <a16:creationId xmlns:a16="http://schemas.microsoft.com/office/drawing/2014/main" id="{9AC47CBE-ADD5-41C1-A486-B86E8B94A71B}"/>
                  </a:ext>
                </a:extLst>
              </p:cNvPr>
              <p:cNvSpPr>
                <a:spLocks noEditPoints="1"/>
              </p:cNvSpPr>
              <p:nvPr/>
            </p:nvSpPr>
            <p:spPr bwMode="auto">
              <a:xfrm>
                <a:off x="3276747" y="5617245"/>
                <a:ext cx="31979" cy="48730"/>
              </a:xfrm>
              <a:custGeom>
                <a:avLst/>
                <a:gdLst>
                  <a:gd name="T0" fmla="*/ 85 w 169"/>
                  <a:gd name="T1" fmla="*/ 25 h 257"/>
                  <a:gd name="T2" fmla="*/ 72 w 169"/>
                  <a:gd name="T3" fmla="*/ 28 h 257"/>
                  <a:gd name="T4" fmla="*/ 62 w 169"/>
                  <a:gd name="T5" fmla="*/ 35 h 257"/>
                  <a:gd name="T6" fmla="*/ 52 w 169"/>
                  <a:gd name="T7" fmla="*/ 45 h 257"/>
                  <a:gd name="T8" fmla="*/ 45 w 169"/>
                  <a:gd name="T9" fmla="*/ 60 h 257"/>
                  <a:gd name="T10" fmla="*/ 39 w 169"/>
                  <a:gd name="T11" fmla="*/ 79 h 257"/>
                  <a:gd name="T12" fmla="*/ 35 w 169"/>
                  <a:gd name="T13" fmla="*/ 102 h 257"/>
                  <a:gd name="T14" fmla="*/ 34 w 169"/>
                  <a:gd name="T15" fmla="*/ 130 h 257"/>
                  <a:gd name="T16" fmla="*/ 35 w 169"/>
                  <a:gd name="T17" fmla="*/ 159 h 257"/>
                  <a:gd name="T18" fmla="*/ 41 w 169"/>
                  <a:gd name="T19" fmla="*/ 185 h 257"/>
                  <a:gd name="T20" fmla="*/ 48 w 169"/>
                  <a:gd name="T21" fmla="*/ 205 h 257"/>
                  <a:gd name="T22" fmla="*/ 58 w 169"/>
                  <a:gd name="T23" fmla="*/ 219 h 257"/>
                  <a:gd name="T24" fmla="*/ 70 w 169"/>
                  <a:gd name="T25" fmla="*/ 228 h 257"/>
                  <a:gd name="T26" fmla="*/ 85 w 169"/>
                  <a:gd name="T27" fmla="*/ 231 h 257"/>
                  <a:gd name="T28" fmla="*/ 98 w 169"/>
                  <a:gd name="T29" fmla="*/ 229 h 257"/>
                  <a:gd name="T30" fmla="*/ 109 w 169"/>
                  <a:gd name="T31" fmla="*/ 221 h 257"/>
                  <a:gd name="T32" fmla="*/ 119 w 169"/>
                  <a:gd name="T33" fmla="*/ 210 h 257"/>
                  <a:gd name="T34" fmla="*/ 126 w 169"/>
                  <a:gd name="T35" fmla="*/ 195 h 257"/>
                  <a:gd name="T36" fmla="*/ 131 w 169"/>
                  <a:gd name="T37" fmla="*/ 176 h 257"/>
                  <a:gd name="T38" fmla="*/ 135 w 169"/>
                  <a:gd name="T39" fmla="*/ 153 h 257"/>
                  <a:gd name="T40" fmla="*/ 135 w 169"/>
                  <a:gd name="T41" fmla="*/ 128 h 257"/>
                  <a:gd name="T42" fmla="*/ 135 w 169"/>
                  <a:gd name="T43" fmla="*/ 102 h 257"/>
                  <a:gd name="T44" fmla="*/ 131 w 169"/>
                  <a:gd name="T45" fmla="*/ 80 h 257"/>
                  <a:gd name="T46" fmla="*/ 126 w 169"/>
                  <a:gd name="T47" fmla="*/ 61 h 257"/>
                  <a:gd name="T48" fmla="*/ 119 w 169"/>
                  <a:gd name="T49" fmla="*/ 46 h 257"/>
                  <a:gd name="T50" fmla="*/ 110 w 169"/>
                  <a:gd name="T51" fmla="*/ 35 h 257"/>
                  <a:gd name="T52" fmla="*/ 99 w 169"/>
                  <a:gd name="T53" fmla="*/ 28 h 257"/>
                  <a:gd name="T54" fmla="*/ 85 w 169"/>
                  <a:gd name="T55" fmla="*/ 25 h 257"/>
                  <a:gd name="T56" fmla="*/ 87 w 169"/>
                  <a:gd name="T57" fmla="*/ 0 h 257"/>
                  <a:gd name="T58" fmla="*/ 108 w 169"/>
                  <a:gd name="T59" fmla="*/ 2 h 257"/>
                  <a:gd name="T60" fmla="*/ 126 w 169"/>
                  <a:gd name="T61" fmla="*/ 10 h 257"/>
                  <a:gd name="T62" fmla="*/ 141 w 169"/>
                  <a:gd name="T63" fmla="*/ 24 h 257"/>
                  <a:gd name="T64" fmla="*/ 154 w 169"/>
                  <a:gd name="T65" fmla="*/ 43 h 257"/>
                  <a:gd name="T66" fmla="*/ 162 w 169"/>
                  <a:gd name="T67" fmla="*/ 66 h 257"/>
                  <a:gd name="T68" fmla="*/ 167 w 169"/>
                  <a:gd name="T69" fmla="*/ 94 h 257"/>
                  <a:gd name="T70" fmla="*/ 169 w 169"/>
                  <a:gd name="T71" fmla="*/ 125 h 257"/>
                  <a:gd name="T72" fmla="*/ 167 w 169"/>
                  <a:gd name="T73" fmla="*/ 156 h 257"/>
                  <a:gd name="T74" fmla="*/ 163 w 169"/>
                  <a:gd name="T75" fmla="*/ 182 h 257"/>
                  <a:gd name="T76" fmla="*/ 157 w 169"/>
                  <a:gd name="T77" fmla="*/ 205 h 257"/>
                  <a:gd name="T78" fmla="*/ 146 w 169"/>
                  <a:gd name="T79" fmla="*/ 224 h 257"/>
                  <a:gd name="T80" fmla="*/ 135 w 169"/>
                  <a:gd name="T81" fmla="*/ 238 h 257"/>
                  <a:gd name="T82" fmla="*/ 119 w 169"/>
                  <a:gd name="T83" fmla="*/ 249 h 257"/>
                  <a:gd name="T84" fmla="*/ 102 w 169"/>
                  <a:gd name="T85" fmla="*/ 255 h 257"/>
                  <a:gd name="T86" fmla="*/ 83 w 169"/>
                  <a:gd name="T87" fmla="*/ 257 h 257"/>
                  <a:gd name="T88" fmla="*/ 65 w 169"/>
                  <a:gd name="T89" fmla="*/ 255 h 257"/>
                  <a:gd name="T90" fmla="*/ 49 w 169"/>
                  <a:gd name="T91" fmla="*/ 249 h 257"/>
                  <a:gd name="T92" fmla="*/ 35 w 169"/>
                  <a:gd name="T93" fmla="*/ 238 h 257"/>
                  <a:gd name="T94" fmla="*/ 23 w 169"/>
                  <a:gd name="T95" fmla="*/ 224 h 257"/>
                  <a:gd name="T96" fmla="*/ 13 w 169"/>
                  <a:gd name="T97" fmla="*/ 206 h 257"/>
                  <a:gd name="T98" fmla="*/ 6 w 169"/>
                  <a:gd name="T99" fmla="*/ 183 h 257"/>
                  <a:gd name="T100" fmla="*/ 2 w 169"/>
                  <a:gd name="T101" fmla="*/ 158 h 257"/>
                  <a:gd name="T102" fmla="*/ 0 w 169"/>
                  <a:gd name="T103" fmla="*/ 130 h 257"/>
                  <a:gd name="T104" fmla="*/ 2 w 169"/>
                  <a:gd name="T105" fmla="*/ 99 h 257"/>
                  <a:gd name="T106" fmla="*/ 6 w 169"/>
                  <a:gd name="T107" fmla="*/ 74 h 257"/>
                  <a:gd name="T108" fmla="*/ 14 w 169"/>
                  <a:gd name="T109" fmla="*/ 52 h 257"/>
                  <a:gd name="T110" fmla="*/ 25 w 169"/>
                  <a:gd name="T111" fmla="*/ 33 h 257"/>
                  <a:gd name="T112" fmla="*/ 37 w 169"/>
                  <a:gd name="T113" fmla="*/ 19 h 257"/>
                  <a:gd name="T114" fmla="*/ 52 w 169"/>
                  <a:gd name="T115" fmla="*/ 8 h 257"/>
                  <a:gd name="T116" fmla="*/ 68 w 169"/>
                  <a:gd name="T117" fmla="*/ 2 h 257"/>
                  <a:gd name="T118" fmla="*/ 87 w 169"/>
                  <a:gd name="T119" fmla="*/ 0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9" h="257">
                    <a:moveTo>
                      <a:pt x="85" y="25"/>
                    </a:moveTo>
                    <a:lnTo>
                      <a:pt x="72" y="28"/>
                    </a:lnTo>
                    <a:lnTo>
                      <a:pt x="62" y="35"/>
                    </a:lnTo>
                    <a:lnTo>
                      <a:pt x="52" y="45"/>
                    </a:lnTo>
                    <a:lnTo>
                      <a:pt x="45" y="60"/>
                    </a:lnTo>
                    <a:lnTo>
                      <a:pt x="39" y="79"/>
                    </a:lnTo>
                    <a:lnTo>
                      <a:pt x="35" y="102"/>
                    </a:lnTo>
                    <a:lnTo>
                      <a:pt x="34" y="130"/>
                    </a:lnTo>
                    <a:lnTo>
                      <a:pt x="35" y="159"/>
                    </a:lnTo>
                    <a:lnTo>
                      <a:pt x="41" y="185"/>
                    </a:lnTo>
                    <a:lnTo>
                      <a:pt x="48" y="205"/>
                    </a:lnTo>
                    <a:lnTo>
                      <a:pt x="58" y="219"/>
                    </a:lnTo>
                    <a:lnTo>
                      <a:pt x="70" y="228"/>
                    </a:lnTo>
                    <a:lnTo>
                      <a:pt x="85" y="231"/>
                    </a:lnTo>
                    <a:lnTo>
                      <a:pt x="98" y="229"/>
                    </a:lnTo>
                    <a:lnTo>
                      <a:pt x="109" y="221"/>
                    </a:lnTo>
                    <a:lnTo>
                      <a:pt x="119" y="210"/>
                    </a:lnTo>
                    <a:lnTo>
                      <a:pt x="126" y="195"/>
                    </a:lnTo>
                    <a:lnTo>
                      <a:pt x="131" y="176"/>
                    </a:lnTo>
                    <a:lnTo>
                      <a:pt x="135" y="153"/>
                    </a:lnTo>
                    <a:lnTo>
                      <a:pt x="135" y="128"/>
                    </a:lnTo>
                    <a:lnTo>
                      <a:pt x="135" y="102"/>
                    </a:lnTo>
                    <a:lnTo>
                      <a:pt x="131" y="80"/>
                    </a:lnTo>
                    <a:lnTo>
                      <a:pt x="126" y="61"/>
                    </a:lnTo>
                    <a:lnTo>
                      <a:pt x="119" y="46"/>
                    </a:lnTo>
                    <a:lnTo>
                      <a:pt x="110" y="35"/>
                    </a:lnTo>
                    <a:lnTo>
                      <a:pt x="99" y="28"/>
                    </a:lnTo>
                    <a:lnTo>
                      <a:pt x="85" y="25"/>
                    </a:lnTo>
                    <a:close/>
                    <a:moveTo>
                      <a:pt x="87" y="0"/>
                    </a:moveTo>
                    <a:lnTo>
                      <a:pt x="108" y="2"/>
                    </a:lnTo>
                    <a:lnTo>
                      <a:pt x="126" y="10"/>
                    </a:lnTo>
                    <a:lnTo>
                      <a:pt x="141" y="24"/>
                    </a:lnTo>
                    <a:lnTo>
                      <a:pt x="154" y="43"/>
                    </a:lnTo>
                    <a:lnTo>
                      <a:pt x="162" y="66"/>
                    </a:lnTo>
                    <a:lnTo>
                      <a:pt x="167" y="94"/>
                    </a:lnTo>
                    <a:lnTo>
                      <a:pt x="169" y="125"/>
                    </a:lnTo>
                    <a:lnTo>
                      <a:pt x="167" y="156"/>
                    </a:lnTo>
                    <a:lnTo>
                      <a:pt x="163" y="182"/>
                    </a:lnTo>
                    <a:lnTo>
                      <a:pt x="157" y="205"/>
                    </a:lnTo>
                    <a:lnTo>
                      <a:pt x="146" y="224"/>
                    </a:lnTo>
                    <a:lnTo>
                      <a:pt x="135" y="238"/>
                    </a:lnTo>
                    <a:lnTo>
                      <a:pt x="119" y="249"/>
                    </a:lnTo>
                    <a:lnTo>
                      <a:pt x="102" y="255"/>
                    </a:lnTo>
                    <a:lnTo>
                      <a:pt x="83" y="257"/>
                    </a:lnTo>
                    <a:lnTo>
                      <a:pt x="65" y="255"/>
                    </a:lnTo>
                    <a:lnTo>
                      <a:pt x="49" y="249"/>
                    </a:lnTo>
                    <a:lnTo>
                      <a:pt x="35" y="238"/>
                    </a:lnTo>
                    <a:lnTo>
                      <a:pt x="23" y="224"/>
                    </a:lnTo>
                    <a:lnTo>
                      <a:pt x="13" y="206"/>
                    </a:lnTo>
                    <a:lnTo>
                      <a:pt x="6" y="183"/>
                    </a:lnTo>
                    <a:lnTo>
                      <a:pt x="2" y="158"/>
                    </a:lnTo>
                    <a:lnTo>
                      <a:pt x="0" y="130"/>
                    </a:lnTo>
                    <a:lnTo>
                      <a:pt x="2" y="99"/>
                    </a:lnTo>
                    <a:lnTo>
                      <a:pt x="6" y="74"/>
                    </a:lnTo>
                    <a:lnTo>
                      <a:pt x="14" y="52"/>
                    </a:lnTo>
                    <a:lnTo>
                      <a:pt x="25" y="33"/>
                    </a:lnTo>
                    <a:lnTo>
                      <a:pt x="37" y="19"/>
                    </a:lnTo>
                    <a:lnTo>
                      <a:pt x="52" y="8"/>
                    </a:lnTo>
                    <a:lnTo>
                      <a:pt x="68" y="2"/>
                    </a:lnTo>
                    <a:lnTo>
                      <a:pt x="87" y="0"/>
                    </a:lnTo>
                    <a:close/>
                  </a:path>
                </a:pathLst>
              </a:custGeom>
              <a:solidFill>
                <a:schemeClr val="tx1"/>
              </a:solidFill>
              <a:ln w="0">
                <a:solidFill>
                  <a:schemeClr val="tx1">
                    <a:lumMod val="25000"/>
                    <a:lumOff val="75000"/>
                  </a:schemeClr>
                </a:solidFill>
                <a:prstDash val="solid"/>
                <a:round/>
                <a:headEnd/>
                <a:tailEnd/>
              </a:ln>
            </p:spPr>
            <p:txBody>
              <a:bodyPr vert="horz" wrap="square" lIns="89642" tIns="44821" rIns="89642" bIns="44821" numCol="1" anchor="t" anchorCtr="0" compatLnSpc="1">
                <a:prstTxWarp prst="textNoShape">
                  <a:avLst/>
                </a:prstTxWarp>
              </a:bodyPr>
              <a:lstStyle/>
              <a:p>
                <a:pPr algn="ctr"/>
                <a:endParaRPr lang="en-US" sz="1765">
                  <a:solidFill>
                    <a:prstClr val="black"/>
                  </a:solidFill>
                </a:endParaRPr>
              </a:p>
            </p:txBody>
          </p:sp>
          <p:sp>
            <p:nvSpPr>
              <p:cNvPr id="181" name="Freeform 83">
                <a:extLst>
                  <a:ext uri="{FF2B5EF4-FFF2-40B4-BE49-F238E27FC236}">
                    <a16:creationId xmlns:a16="http://schemas.microsoft.com/office/drawing/2014/main" id="{628351B9-D121-417C-B87C-83F42A0E630E}"/>
                  </a:ext>
                </a:extLst>
              </p:cNvPr>
              <p:cNvSpPr>
                <a:spLocks/>
              </p:cNvSpPr>
              <p:nvPr/>
            </p:nvSpPr>
            <p:spPr bwMode="auto">
              <a:xfrm>
                <a:off x="3319386" y="5618007"/>
                <a:ext cx="15228" cy="47208"/>
              </a:xfrm>
              <a:custGeom>
                <a:avLst/>
                <a:gdLst>
                  <a:gd name="T0" fmla="*/ 55 w 83"/>
                  <a:gd name="T1" fmla="*/ 0 h 249"/>
                  <a:gd name="T2" fmla="*/ 83 w 83"/>
                  <a:gd name="T3" fmla="*/ 0 h 249"/>
                  <a:gd name="T4" fmla="*/ 83 w 83"/>
                  <a:gd name="T5" fmla="*/ 249 h 249"/>
                  <a:gd name="T6" fmla="*/ 51 w 83"/>
                  <a:gd name="T7" fmla="*/ 249 h 249"/>
                  <a:gd name="T8" fmla="*/ 51 w 83"/>
                  <a:gd name="T9" fmla="*/ 32 h 249"/>
                  <a:gd name="T10" fmla="*/ 51 w 83"/>
                  <a:gd name="T11" fmla="*/ 32 h 249"/>
                  <a:gd name="T12" fmla="*/ 7 w 83"/>
                  <a:gd name="T13" fmla="*/ 55 h 249"/>
                  <a:gd name="T14" fmla="*/ 0 w 83"/>
                  <a:gd name="T15" fmla="*/ 29 h 249"/>
                  <a:gd name="T16" fmla="*/ 55 w 83"/>
                  <a:gd name="T17" fmla="*/ 0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249">
                    <a:moveTo>
                      <a:pt x="55" y="0"/>
                    </a:moveTo>
                    <a:lnTo>
                      <a:pt x="83" y="0"/>
                    </a:lnTo>
                    <a:lnTo>
                      <a:pt x="83" y="249"/>
                    </a:lnTo>
                    <a:lnTo>
                      <a:pt x="51" y="249"/>
                    </a:lnTo>
                    <a:lnTo>
                      <a:pt x="51" y="32"/>
                    </a:lnTo>
                    <a:lnTo>
                      <a:pt x="51" y="32"/>
                    </a:lnTo>
                    <a:lnTo>
                      <a:pt x="7" y="55"/>
                    </a:lnTo>
                    <a:lnTo>
                      <a:pt x="0" y="29"/>
                    </a:lnTo>
                    <a:lnTo>
                      <a:pt x="55" y="0"/>
                    </a:lnTo>
                    <a:close/>
                  </a:path>
                </a:pathLst>
              </a:custGeom>
              <a:solidFill>
                <a:schemeClr val="tx1"/>
              </a:solidFill>
              <a:ln w="0">
                <a:solidFill>
                  <a:schemeClr val="tx1">
                    <a:lumMod val="25000"/>
                    <a:lumOff val="75000"/>
                  </a:schemeClr>
                </a:solidFill>
                <a:prstDash val="solid"/>
                <a:round/>
                <a:headEnd/>
                <a:tailEnd/>
              </a:ln>
            </p:spPr>
            <p:txBody>
              <a:bodyPr vert="horz" wrap="square" lIns="89642" tIns="44821" rIns="89642" bIns="44821" numCol="1" anchor="t" anchorCtr="0" compatLnSpc="1">
                <a:prstTxWarp prst="textNoShape">
                  <a:avLst/>
                </a:prstTxWarp>
              </a:bodyPr>
              <a:lstStyle/>
              <a:p>
                <a:pPr algn="ctr"/>
                <a:endParaRPr lang="en-US" sz="1765">
                  <a:solidFill>
                    <a:prstClr val="black"/>
                  </a:solidFill>
                </a:endParaRPr>
              </a:p>
            </p:txBody>
          </p:sp>
          <p:sp>
            <p:nvSpPr>
              <p:cNvPr id="182" name="Freeform 84">
                <a:extLst>
                  <a:ext uri="{FF2B5EF4-FFF2-40B4-BE49-F238E27FC236}">
                    <a16:creationId xmlns:a16="http://schemas.microsoft.com/office/drawing/2014/main" id="{3327DC6D-A9E7-4BBC-A3DF-D90E712D5B2E}"/>
                  </a:ext>
                </a:extLst>
              </p:cNvPr>
              <p:cNvSpPr>
                <a:spLocks noEditPoints="1"/>
              </p:cNvSpPr>
              <p:nvPr/>
            </p:nvSpPr>
            <p:spPr bwMode="auto">
              <a:xfrm>
                <a:off x="3351366" y="5617245"/>
                <a:ext cx="32741" cy="48730"/>
              </a:xfrm>
              <a:custGeom>
                <a:avLst/>
                <a:gdLst>
                  <a:gd name="T0" fmla="*/ 84 w 170"/>
                  <a:gd name="T1" fmla="*/ 25 h 257"/>
                  <a:gd name="T2" fmla="*/ 73 w 170"/>
                  <a:gd name="T3" fmla="*/ 28 h 257"/>
                  <a:gd name="T4" fmla="*/ 62 w 170"/>
                  <a:gd name="T5" fmla="*/ 35 h 257"/>
                  <a:gd name="T6" fmla="*/ 53 w 170"/>
                  <a:gd name="T7" fmla="*/ 45 h 257"/>
                  <a:gd name="T8" fmla="*/ 45 w 170"/>
                  <a:gd name="T9" fmla="*/ 60 h 257"/>
                  <a:gd name="T10" fmla="*/ 39 w 170"/>
                  <a:gd name="T11" fmla="*/ 79 h 257"/>
                  <a:gd name="T12" fmla="*/ 36 w 170"/>
                  <a:gd name="T13" fmla="*/ 102 h 257"/>
                  <a:gd name="T14" fmla="*/ 34 w 170"/>
                  <a:gd name="T15" fmla="*/ 130 h 257"/>
                  <a:gd name="T16" fmla="*/ 36 w 170"/>
                  <a:gd name="T17" fmla="*/ 159 h 257"/>
                  <a:gd name="T18" fmla="*/ 40 w 170"/>
                  <a:gd name="T19" fmla="*/ 185 h 257"/>
                  <a:gd name="T20" fmla="*/ 47 w 170"/>
                  <a:gd name="T21" fmla="*/ 205 h 257"/>
                  <a:gd name="T22" fmla="*/ 58 w 170"/>
                  <a:gd name="T23" fmla="*/ 219 h 257"/>
                  <a:gd name="T24" fmla="*/ 71 w 170"/>
                  <a:gd name="T25" fmla="*/ 228 h 257"/>
                  <a:gd name="T26" fmla="*/ 84 w 170"/>
                  <a:gd name="T27" fmla="*/ 231 h 257"/>
                  <a:gd name="T28" fmla="*/ 98 w 170"/>
                  <a:gd name="T29" fmla="*/ 229 h 257"/>
                  <a:gd name="T30" fmla="*/ 110 w 170"/>
                  <a:gd name="T31" fmla="*/ 221 h 257"/>
                  <a:gd name="T32" fmla="*/ 119 w 170"/>
                  <a:gd name="T33" fmla="*/ 210 h 257"/>
                  <a:gd name="T34" fmla="*/ 127 w 170"/>
                  <a:gd name="T35" fmla="*/ 195 h 257"/>
                  <a:gd name="T36" fmla="*/ 131 w 170"/>
                  <a:gd name="T37" fmla="*/ 176 h 257"/>
                  <a:gd name="T38" fmla="*/ 134 w 170"/>
                  <a:gd name="T39" fmla="*/ 153 h 257"/>
                  <a:gd name="T40" fmla="*/ 135 w 170"/>
                  <a:gd name="T41" fmla="*/ 128 h 257"/>
                  <a:gd name="T42" fmla="*/ 134 w 170"/>
                  <a:gd name="T43" fmla="*/ 102 h 257"/>
                  <a:gd name="T44" fmla="*/ 132 w 170"/>
                  <a:gd name="T45" fmla="*/ 80 h 257"/>
                  <a:gd name="T46" fmla="*/ 127 w 170"/>
                  <a:gd name="T47" fmla="*/ 61 h 257"/>
                  <a:gd name="T48" fmla="*/ 119 w 170"/>
                  <a:gd name="T49" fmla="*/ 46 h 257"/>
                  <a:gd name="T50" fmla="*/ 110 w 170"/>
                  <a:gd name="T51" fmla="*/ 35 h 257"/>
                  <a:gd name="T52" fmla="*/ 98 w 170"/>
                  <a:gd name="T53" fmla="*/ 28 h 257"/>
                  <a:gd name="T54" fmla="*/ 84 w 170"/>
                  <a:gd name="T55" fmla="*/ 25 h 257"/>
                  <a:gd name="T56" fmla="*/ 86 w 170"/>
                  <a:gd name="T57" fmla="*/ 0 h 257"/>
                  <a:gd name="T58" fmla="*/ 108 w 170"/>
                  <a:gd name="T59" fmla="*/ 2 h 257"/>
                  <a:gd name="T60" fmla="*/ 127 w 170"/>
                  <a:gd name="T61" fmla="*/ 10 h 257"/>
                  <a:gd name="T62" fmla="*/ 141 w 170"/>
                  <a:gd name="T63" fmla="*/ 24 h 257"/>
                  <a:gd name="T64" fmla="*/ 153 w 170"/>
                  <a:gd name="T65" fmla="*/ 43 h 257"/>
                  <a:gd name="T66" fmla="*/ 162 w 170"/>
                  <a:gd name="T67" fmla="*/ 66 h 257"/>
                  <a:gd name="T68" fmla="*/ 168 w 170"/>
                  <a:gd name="T69" fmla="*/ 94 h 257"/>
                  <a:gd name="T70" fmla="*/ 170 w 170"/>
                  <a:gd name="T71" fmla="*/ 125 h 257"/>
                  <a:gd name="T72" fmla="*/ 168 w 170"/>
                  <a:gd name="T73" fmla="*/ 156 h 257"/>
                  <a:gd name="T74" fmla="*/ 163 w 170"/>
                  <a:gd name="T75" fmla="*/ 182 h 257"/>
                  <a:gd name="T76" fmla="*/ 156 w 170"/>
                  <a:gd name="T77" fmla="*/ 205 h 257"/>
                  <a:gd name="T78" fmla="*/ 147 w 170"/>
                  <a:gd name="T79" fmla="*/ 224 h 257"/>
                  <a:gd name="T80" fmla="*/ 134 w 170"/>
                  <a:gd name="T81" fmla="*/ 238 h 257"/>
                  <a:gd name="T82" fmla="*/ 119 w 170"/>
                  <a:gd name="T83" fmla="*/ 249 h 257"/>
                  <a:gd name="T84" fmla="*/ 102 w 170"/>
                  <a:gd name="T85" fmla="*/ 255 h 257"/>
                  <a:gd name="T86" fmla="*/ 82 w 170"/>
                  <a:gd name="T87" fmla="*/ 257 h 257"/>
                  <a:gd name="T88" fmla="*/ 65 w 170"/>
                  <a:gd name="T89" fmla="*/ 255 h 257"/>
                  <a:gd name="T90" fmla="*/ 50 w 170"/>
                  <a:gd name="T91" fmla="*/ 249 h 257"/>
                  <a:gd name="T92" fmla="*/ 36 w 170"/>
                  <a:gd name="T93" fmla="*/ 238 h 257"/>
                  <a:gd name="T94" fmla="*/ 23 w 170"/>
                  <a:gd name="T95" fmla="*/ 224 h 257"/>
                  <a:gd name="T96" fmla="*/ 14 w 170"/>
                  <a:gd name="T97" fmla="*/ 206 h 257"/>
                  <a:gd name="T98" fmla="*/ 6 w 170"/>
                  <a:gd name="T99" fmla="*/ 183 h 257"/>
                  <a:gd name="T100" fmla="*/ 2 w 170"/>
                  <a:gd name="T101" fmla="*/ 158 h 257"/>
                  <a:gd name="T102" fmla="*/ 0 w 170"/>
                  <a:gd name="T103" fmla="*/ 130 h 257"/>
                  <a:gd name="T104" fmla="*/ 2 w 170"/>
                  <a:gd name="T105" fmla="*/ 99 h 257"/>
                  <a:gd name="T106" fmla="*/ 6 w 170"/>
                  <a:gd name="T107" fmla="*/ 74 h 257"/>
                  <a:gd name="T108" fmla="*/ 14 w 170"/>
                  <a:gd name="T109" fmla="*/ 52 h 257"/>
                  <a:gd name="T110" fmla="*/ 24 w 170"/>
                  <a:gd name="T111" fmla="*/ 33 h 257"/>
                  <a:gd name="T112" fmla="*/ 37 w 170"/>
                  <a:gd name="T113" fmla="*/ 19 h 257"/>
                  <a:gd name="T114" fmla="*/ 52 w 170"/>
                  <a:gd name="T115" fmla="*/ 8 h 257"/>
                  <a:gd name="T116" fmla="*/ 69 w 170"/>
                  <a:gd name="T117" fmla="*/ 2 h 257"/>
                  <a:gd name="T118" fmla="*/ 86 w 170"/>
                  <a:gd name="T119" fmla="*/ 0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0" h="257">
                    <a:moveTo>
                      <a:pt x="84" y="25"/>
                    </a:moveTo>
                    <a:lnTo>
                      <a:pt x="73" y="28"/>
                    </a:lnTo>
                    <a:lnTo>
                      <a:pt x="62" y="35"/>
                    </a:lnTo>
                    <a:lnTo>
                      <a:pt x="53" y="45"/>
                    </a:lnTo>
                    <a:lnTo>
                      <a:pt x="45" y="60"/>
                    </a:lnTo>
                    <a:lnTo>
                      <a:pt x="39" y="79"/>
                    </a:lnTo>
                    <a:lnTo>
                      <a:pt x="36" y="102"/>
                    </a:lnTo>
                    <a:lnTo>
                      <a:pt x="34" y="130"/>
                    </a:lnTo>
                    <a:lnTo>
                      <a:pt x="36" y="159"/>
                    </a:lnTo>
                    <a:lnTo>
                      <a:pt x="40" y="185"/>
                    </a:lnTo>
                    <a:lnTo>
                      <a:pt x="47" y="205"/>
                    </a:lnTo>
                    <a:lnTo>
                      <a:pt x="58" y="219"/>
                    </a:lnTo>
                    <a:lnTo>
                      <a:pt x="71" y="228"/>
                    </a:lnTo>
                    <a:lnTo>
                      <a:pt x="84" y="231"/>
                    </a:lnTo>
                    <a:lnTo>
                      <a:pt x="98" y="229"/>
                    </a:lnTo>
                    <a:lnTo>
                      <a:pt x="110" y="221"/>
                    </a:lnTo>
                    <a:lnTo>
                      <a:pt x="119" y="210"/>
                    </a:lnTo>
                    <a:lnTo>
                      <a:pt x="127" y="195"/>
                    </a:lnTo>
                    <a:lnTo>
                      <a:pt x="131" y="176"/>
                    </a:lnTo>
                    <a:lnTo>
                      <a:pt x="134" y="153"/>
                    </a:lnTo>
                    <a:lnTo>
                      <a:pt x="135" y="128"/>
                    </a:lnTo>
                    <a:lnTo>
                      <a:pt x="134" y="102"/>
                    </a:lnTo>
                    <a:lnTo>
                      <a:pt x="132" y="80"/>
                    </a:lnTo>
                    <a:lnTo>
                      <a:pt x="127" y="61"/>
                    </a:lnTo>
                    <a:lnTo>
                      <a:pt x="119" y="46"/>
                    </a:lnTo>
                    <a:lnTo>
                      <a:pt x="110" y="35"/>
                    </a:lnTo>
                    <a:lnTo>
                      <a:pt x="98" y="28"/>
                    </a:lnTo>
                    <a:lnTo>
                      <a:pt x="84" y="25"/>
                    </a:lnTo>
                    <a:close/>
                    <a:moveTo>
                      <a:pt x="86" y="0"/>
                    </a:moveTo>
                    <a:lnTo>
                      <a:pt x="108" y="2"/>
                    </a:lnTo>
                    <a:lnTo>
                      <a:pt x="127" y="10"/>
                    </a:lnTo>
                    <a:lnTo>
                      <a:pt x="141" y="24"/>
                    </a:lnTo>
                    <a:lnTo>
                      <a:pt x="153" y="43"/>
                    </a:lnTo>
                    <a:lnTo>
                      <a:pt x="162" y="66"/>
                    </a:lnTo>
                    <a:lnTo>
                      <a:pt x="168" y="94"/>
                    </a:lnTo>
                    <a:lnTo>
                      <a:pt x="170" y="125"/>
                    </a:lnTo>
                    <a:lnTo>
                      <a:pt x="168" y="156"/>
                    </a:lnTo>
                    <a:lnTo>
                      <a:pt x="163" y="182"/>
                    </a:lnTo>
                    <a:lnTo>
                      <a:pt x="156" y="205"/>
                    </a:lnTo>
                    <a:lnTo>
                      <a:pt x="147" y="224"/>
                    </a:lnTo>
                    <a:lnTo>
                      <a:pt x="134" y="238"/>
                    </a:lnTo>
                    <a:lnTo>
                      <a:pt x="119" y="249"/>
                    </a:lnTo>
                    <a:lnTo>
                      <a:pt x="102" y="255"/>
                    </a:lnTo>
                    <a:lnTo>
                      <a:pt x="82" y="257"/>
                    </a:lnTo>
                    <a:lnTo>
                      <a:pt x="65" y="255"/>
                    </a:lnTo>
                    <a:lnTo>
                      <a:pt x="50" y="249"/>
                    </a:lnTo>
                    <a:lnTo>
                      <a:pt x="36" y="238"/>
                    </a:lnTo>
                    <a:lnTo>
                      <a:pt x="23" y="224"/>
                    </a:lnTo>
                    <a:lnTo>
                      <a:pt x="14" y="206"/>
                    </a:lnTo>
                    <a:lnTo>
                      <a:pt x="6" y="183"/>
                    </a:lnTo>
                    <a:lnTo>
                      <a:pt x="2" y="158"/>
                    </a:lnTo>
                    <a:lnTo>
                      <a:pt x="0" y="130"/>
                    </a:lnTo>
                    <a:lnTo>
                      <a:pt x="2" y="99"/>
                    </a:lnTo>
                    <a:lnTo>
                      <a:pt x="6" y="74"/>
                    </a:lnTo>
                    <a:lnTo>
                      <a:pt x="14" y="52"/>
                    </a:lnTo>
                    <a:lnTo>
                      <a:pt x="24" y="33"/>
                    </a:lnTo>
                    <a:lnTo>
                      <a:pt x="37" y="19"/>
                    </a:lnTo>
                    <a:lnTo>
                      <a:pt x="52" y="8"/>
                    </a:lnTo>
                    <a:lnTo>
                      <a:pt x="69" y="2"/>
                    </a:lnTo>
                    <a:lnTo>
                      <a:pt x="86" y="0"/>
                    </a:lnTo>
                    <a:close/>
                  </a:path>
                </a:pathLst>
              </a:custGeom>
              <a:solidFill>
                <a:schemeClr val="tx1"/>
              </a:solidFill>
              <a:ln w="0">
                <a:solidFill>
                  <a:schemeClr val="tx1">
                    <a:lumMod val="25000"/>
                    <a:lumOff val="75000"/>
                  </a:schemeClr>
                </a:solidFill>
                <a:prstDash val="solid"/>
                <a:round/>
                <a:headEnd/>
                <a:tailEnd/>
              </a:ln>
            </p:spPr>
            <p:txBody>
              <a:bodyPr vert="horz" wrap="square" lIns="89642" tIns="44821" rIns="89642" bIns="44821" numCol="1" anchor="t" anchorCtr="0" compatLnSpc="1">
                <a:prstTxWarp prst="textNoShape">
                  <a:avLst/>
                </a:prstTxWarp>
              </a:bodyPr>
              <a:lstStyle/>
              <a:p>
                <a:pPr algn="ctr"/>
                <a:endParaRPr lang="en-US" sz="1765">
                  <a:solidFill>
                    <a:prstClr val="black"/>
                  </a:solidFill>
                </a:endParaRPr>
              </a:p>
            </p:txBody>
          </p:sp>
          <p:sp>
            <p:nvSpPr>
              <p:cNvPr id="183" name="Freeform 85">
                <a:extLst>
                  <a:ext uri="{FF2B5EF4-FFF2-40B4-BE49-F238E27FC236}">
                    <a16:creationId xmlns:a16="http://schemas.microsoft.com/office/drawing/2014/main" id="{1B9F5F6A-094E-4E10-9B08-804F0C5AAF5B}"/>
                  </a:ext>
                </a:extLst>
              </p:cNvPr>
              <p:cNvSpPr>
                <a:spLocks/>
              </p:cNvSpPr>
              <p:nvPr/>
            </p:nvSpPr>
            <p:spPr bwMode="auto">
              <a:xfrm>
                <a:off x="3394005" y="5618007"/>
                <a:ext cx="15990" cy="47208"/>
              </a:xfrm>
              <a:custGeom>
                <a:avLst/>
                <a:gdLst>
                  <a:gd name="T0" fmla="*/ 54 w 83"/>
                  <a:gd name="T1" fmla="*/ 0 h 249"/>
                  <a:gd name="T2" fmla="*/ 83 w 83"/>
                  <a:gd name="T3" fmla="*/ 0 h 249"/>
                  <a:gd name="T4" fmla="*/ 83 w 83"/>
                  <a:gd name="T5" fmla="*/ 249 h 249"/>
                  <a:gd name="T6" fmla="*/ 50 w 83"/>
                  <a:gd name="T7" fmla="*/ 249 h 249"/>
                  <a:gd name="T8" fmla="*/ 50 w 83"/>
                  <a:gd name="T9" fmla="*/ 32 h 249"/>
                  <a:gd name="T10" fmla="*/ 49 w 83"/>
                  <a:gd name="T11" fmla="*/ 32 h 249"/>
                  <a:gd name="T12" fmla="*/ 6 w 83"/>
                  <a:gd name="T13" fmla="*/ 55 h 249"/>
                  <a:gd name="T14" fmla="*/ 0 w 83"/>
                  <a:gd name="T15" fmla="*/ 29 h 249"/>
                  <a:gd name="T16" fmla="*/ 54 w 83"/>
                  <a:gd name="T17" fmla="*/ 0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249">
                    <a:moveTo>
                      <a:pt x="54" y="0"/>
                    </a:moveTo>
                    <a:lnTo>
                      <a:pt x="83" y="0"/>
                    </a:lnTo>
                    <a:lnTo>
                      <a:pt x="83" y="249"/>
                    </a:lnTo>
                    <a:lnTo>
                      <a:pt x="50" y="249"/>
                    </a:lnTo>
                    <a:lnTo>
                      <a:pt x="50" y="32"/>
                    </a:lnTo>
                    <a:lnTo>
                      <a:pt x="49" y="32"/>
                    </a:lnTo>
                    <a:lnTo>
                      <a:pt x="6" y="55"/>
                    </a:lnTo>
                    <a:lnTo>
                      <a:pt x="0" y="29"/>
                    </a:lnTo>
                    <a:lnTo>
                      <a:pt x="54" y="0"/>
                    </a:lnTo>
                    <a:close/>
                  </a:path>
                </a:pathLst>
              </a:custGeom>
              <a:solidFill>
                <a:schemeClr val="tx1"/>
              </a:solidFill>
              <a:ln w="0">
                <a:solidFill>
                  <a:schemeClr val="tx1">
                    <a:lumMod val="25000"/>
                    <a:lumOff val="75000"/>
                  </a:schemeClr>
                </a:solidFill>
                <a:prstDash val="solid"/>
                <a:round/>
                <a:headEnd/>
                <a:tailEnd/>
              </a:ln>
            </p:spPr>
            <p:txBody>
              <a:bodyPr vert="horz" wrap="square" lIns="89642" tIns="44821" rIns="89642" bIns="44821" numCol="1" anchor="t" anchorCtr="0" compatLnSpc="1">
                <a:prstTxWarp prst="textNoShape">
                  <a:avLst/>
                </a:prstTxWarp>
              </a:bodyPr>
              <a:lstStyle/>
              <a:p>
                <a:pPr algn="ctr"/>
                <a:endParaRPr lang="en-US" sz="1765">
                  <a:solidFill>
                    <a:prstClr val="black"/>
                  </a:solidFill>
                </a:endParaRPr>
              </a:p>
            </p:txBody>
          </p:sp>
          <p:sp>
            <p:nvSpPr>
              <p:cNvPr id="184" name="Freeform 88">
                <a:extLst>
                  <a:ext uri="{FF2B5EF4-FFF2-40B4-BE49-F238E27FC236}">
                    <a16:creationId xmlns:a16="http://schemas.microsoft.com/office/drawing/2014/main" id="{F2E9D837-6C03-4AA9-A493-E33498DF0B0D}"/>
                  </a:ext>
                </a:extLst>
              </p:cNvPr>
              <p:cNvSpPr>
                <a:spLocks/>
              </p:cNvSpPr>
              <p:nvPr/>
            </p:nvSpPr>
            <p:spPr bwMode="auto">
              <a:xfrm>
                <a:off x="2870154" y="5705569"/>
                <a:ext cx="15990" cy="47208"/>
              </a:xfrm>
              <a:custGeom>
                <a:avLst/>
                <a:gdLst>
                  <a:gd name="T0" fmla="*/ 54 w 84"/>
                  <a:gd name="T1" fmla="*/ 0 h 249"/>
                  <a:gd name="T2" fmla="*/ 84 w 84"/>
                  <a:gd name="T3" fmla="*/ 0 h 249"/>
                  <a:gd name="T4" fmla="*/ 84 w 84"/>
                  <a:gd name="T5" fmla="*/ 249 h 249"/>
                  <a:gd name="T6" fmla="*/ 51 w 84"/>
                  <a:gd name="T7" fmla="*/ 249 h 249"/>
                  <a:gd name="T8" fmla="*/ 51 w 84"/>
                  <a:gd name="T9" fmla="*/ 32 h 249"/>
                  <a:gd name="T10" fmla="*/ 50 w 84"/>
                  <a:gd name="T11" fmla="*/ 32 h 249"/>
                  <a:gd name="T12" fmla="*/ 7 w 84"/>
                  <a:gd name="T13" fmla="*/ 55 h 249"/>
                  <a:gd name="T14" fmla="*/ 0 w 84"/>
                  <a:gd name="T15" fmla="*/ 29 h 249"/>
                  <a:gd name="T16" fmla="*/ 54 w 84"/>
                  <a:gd name="T17" fmla="*/ 0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249">
                    <a:moveTo>
                      <a:pt x="54" y="0"/>
                    </a:moveTo>
                    <a:lnTo>
                      <a:pt x="84" y="0"/>
                    </a:lnTo>
                    <a:lnTo>
                      <a:pt x="84" y="249"/>
                    </a:lnTo>
                    <a:lnTo>
                      <a:pt x="51" y="249"/>
                    </a:lnTo>
                    <a:lnTo>
                      <a:pt x="51" y="32"/>
                    </a:lnTo>
                    <a:lnTo>
                      <a:pt x="50" y="32"/>
                    </a:lnTo>
                    <a:lnTo>
                      <a:pt x="7" y="55"/>
                    </a:lnTo>
                    <a:lnTo>
                      <a:pt x="0" y="29"/>
                    </a:lnTo>
                    <a:lnTo>
                      <a:pt x="54" y="0"/>
                    </a:lnTo>
                    <a:close/>
                  </a:path>
                </a:pathLst>
              </a:custGeom>
              <a:solidFill>
                <a:schemeClr val="tx1"/>
              </a:solidFill>
              <a:ln w="0">
                <a:solidFill>
                  <a:schemeClr val="tx1">
                    <a:lumMod val="25000"/>
                    <a:lumOff val="75000"/>
                  </a:schemeClr>
                </a:solidFill>
                <a:prstDash val="solid"/>
                <a:round/>
                <a:headEnd/>
                <a:tailEnd/>
              </a:ln>
            </p:spPr>
            <p:txBody>
              <a:bodyPr vert="horz" wrap="square" lIns="89642" tIns="44821" rIns="89642" bIns="44821" numCol="1" anchor="t" anchorCtr="0" compatLnSpc="1">
                <a:prstTxWarp prst="textNoShape">
                  <a:avLst/>
                </a:prstTxWarp>
              </a:bodyPr>
              <a:lstStyle/>
              <a:p>
                <a:pPr algn="ctr"/>
                <a:endParaRPr lang="en-US" sz="1765">
                  <a:solidFill>
                    <a:prstClr val="black"/>
                  </a:solidFill>
                </a:endParaRPr>
              </a:p>
            </p:txBody>
          </p:sp>
          <p:sp>
            <p:nvSpPr>
              <p:cNvPr id="185" name="Freeform 89">
                <a:extLst>
                  <a:ext uri="{FF2B5EF4-FFF2-40B4-BE49-F238E27FC236}">
                    <a16:creationId xmlns:a16="http://schemas.microsoft.com/office/drawing/2014/main" id="{80749C78-388A-4A1A-9729-BB4B540EA437}"/>
                  </a:ext>
                </a:extLst>
              </p:cNvPr>
              <p:cNvSpPr>
                <a:spLocks noEditPoints="1"/>
              </p:cNvSpPr>
              <p:nvPr/>
            </p:nvSpPr>
            <p:spPr bwMode="auto">
              <a:xfrm>
                <a:off x="2902895" y="5704808"/>
                <a:ext cx="31979" cy="48730"/>
              </a:xfrm>
              <a:custGeom>
                <a:avLst/>
                <a:gdLst>
                  <a:gd name="T0" fmla="*/ 85 w 169"/>
                  <a:gd name="T1" fmla="*/ 25 h 257"/>
                  <a:gd name="T2" fmla="*/ 73 w 169"/>
                  <a:gd name="T3" fmla="*/ 28 h 257"/>
                  <a:gd name="T4" fmla="*/ 61 w 169"/>
                  <a:gd name="T5" fmla="*/ 35 h 257"/>
                  <a:gd name="T6" fmla="*/ 52 w 169"/>
                  <a:gd name="T7" fmla="*/ 45 h 257"/>
                  <a:gd name="T8" fmla="*/ 45 w 169"/>
                  <a:gd name="T9" fmla="*/ 60 h 257"/>
                  <a:gd name="T10" fmla="*/ 39 w 169"/>
                  <a:gd name="T11" fmla="*/ 79 h 257"/>
                  <a:gd name="T12" fmla="*/ 35 w 169"/>
                  <a:gd name="T13" fmla="*/ 102 h 257"/>
                  <a:gd name="T14" fmla="*/ 34 w 169"/>
                  <a:gd name="T15" fmla="*/ 130 h 257"/>
                  <a:gd name="T16" fmla="*/ 35 w 169"/>
                  <a:gd name="T17" fmla="*/ 159 h 257"/>
                  <a:gd name="T18" fmla="*/ 40 w 169"/>
                  <a:gd name="T19" fmla="*/ 184 h 257"/>
                  <a:gd name="T20" fmla="*/ 48 w 169"/>
                  <a:gd name="T21" fmla="*/ 204 h 257"/>
                  <a:gd name="T22" fmla="*/ 58 w 169"/>
                  <a:gd name="T23" fmla="*/ 219 h 257"/>
                  <a:gd name="T24" fmla="*/ 70 w 169"/>
                  <a:gd name="T25" fmla="*/ 228 h 257"/>
                  <a:gd name="T26" fmla="*/ 85 w 169"/>
                  <a:gd name="T27" fmla="*/ 231 h 257"/>
                  <a:gd name="T28" fmla="*/ 98 w 169"/>
                  <a:gd name="T29" fmla="*/ 229 h 257"/>
                  <a:gd name="T30" fmla="*/ 109 w 169"/>
                  <a:gd name="T31" fmla="*/ 221 h 257"/>
                  <a:gd name="T32" fmla="*/ 118 w 169"/>
                  <a:gd name="T33" fmla="*/ 210 h 257"/>
                  <a:gd name="T34" fmla="*/ 126 w 169"/>
                  <a:gd name="T35" fmla="*/ 195 h 257"/>
                  <a:gd name="T36" fmla="*/ 131 w 169"/>
                  <a:gd name="T37" fmla="*/ 176 h 257"/>
                  <a:gd name="T38" fmla="*/ 134 w 169"/>
                  <a:gd name="T39" fmla="*/ 153 h 257"/>
                  <a:gd name="T40" fmla="*/ 135 w 169"/>
                  <a:gd name="T41" fmla="*/ 127 h 257"/>
                  <a:gd name="T42" fmla="*/ 134 w 169"/>
                  <a:gd name="T43" fmla="*/ 102 h 257"/>
                  <a:gd name="T44" fmla="*/ 131 w 169"/>
                  <a:gd name="T45" fmla="*/ 80 h 257"/>
                  <a:gd name="T46" fmla="*/ 126 w 169"/>
                  <a:gd name="T47" fmla="*/ 61 h 257"/>
                  <a:gd name="T48" fmla="*/ 119 w 169"/>
                  <a:gd name="T49" fmla="*/ 46 h 257"/>
                  <a:gd name="T50" fmla="*/ 110 w 169"/>
                  <a:gd name="T51" fmla="*/ 35 h 257"/>
                  <a:gd name="T52" fmla="*/ 98 w 169"/>
                  <a:gd name="T53" fmla="*/ 28 h 257"/>
                  <a:gd name="T54" fmla="*/ 85 w 169"/>
                  <a:gd name="T55" fmla="*/ 25 h 257"/>
                  <a:gd name="T56" fmla="*/ 87 w 169"/>
                  <a:gd name="T57" fmla="*/ 0 h 257"/>
                  <a:gd name="T58" fmla="*/ 108 w 169"/>
                  <a:gd name="T59" fmla="*/ 2 h 257"/>
                  <a:gd name="T60" fmla="*/ 126 w 169"/>
                  <a:gd name="T61" fmla="*/ 10 h 257"/>
                  <a:gd name="T62" fmla="*/ 141 w 169"/>
                  <a:gd name="T63" fmla="*/ 24 h 257"/>
                  <a:gd name="T64" fmla="*/ 153 w 169"/>
                  <a:gd name="T65" fmla="*/ 43 h 257"/>
                  <a:gd name="T66" fmla="*/ 162 w 169"/>
                  <a:gd name="T67" fmla="*/ 66 h 257"/>
                  <a:gd name="T68" fmla="*/ 167 w 169"/>
                  <a:gd name="T69" fmla="*/ 94 h 257"/>
                  <a:gd name="T70" fmla="*/ 169 w 169"/>
                  <a:gd name="T71" fmla="*/ 125 h 257"/>
                  <a:gd name="T72" fmla="*/ 168 w 169"/>
                  <a:gd name="T73" fmla="*/ 156 h 257"/>
                  <a:gd name="T74" fmla="*/ 164 w 169"/>
                  <a:gd name="T75" fmla="*/ 182 h 257"/>
                  <a:gd name="T76" fmla="*/ 156 w 169"/>
                  <a:gd name="T77" fmla="*/ 204 h 257"/>
                  <a:gd name="T78" fmla="*/ 147 w 169"/>
                  <a:gd name="T79" fmla="*/ 223 h 257"/>
                  <a:gd name="T80" fmla="*/ 134 w 169"/>
                  <a:gd name="T81" fmla="*/ 238 h 257"/>
                  <a:gd name="T82" fmla="*/ 119 w 169"/>
                  <a:gd name="T83" fmla="*/ 249 h 257"/>
                  <a:gd name="T84" fmla="*/ 102 w 169"/>
                  <a:gd name="T85" fmla="*/ 255 h 257"/>
                  <a:gd name="T86" fmla="*/ 83 w 169"/>
                  <a:gd name="T87" fmla="*/ 257 h 257"/>
                  <a:gd name="T88" fmla="*/ 65 w 169"/>
                  <a:gd name="T89" fmla="*/ 255 h 257"/>
                  <a:gd name="T90" fmla="*/ 49 w 169"/>
                  <a:gd name="T91" fmla="*/ 249 h 257"/>
                  <a:gd name="T92" fmla="*/ 35 w 169"/>
                  <a:gd name="T93" fmla="*/ 238 h 257"/>
                  <a:gd name="T94" fmla="*/ 23 w 169"/>
                  <a:gd name="T95" fmla="*/ 223 h 257"/>
                  <a:gd name="T96" fmla="*/ 14 w 169"/>
                  <a:gd name="T97" fmla="*/ 206 h 257"/>
                  <a:gd name="T98" fmla="*/ 7 w 169"/>
                  <a:gd name="T99" fmla="*/ 183 h 257"/>
                  <a:gd name="T100" fmla="*/ 1 w 169"/>
                  <a:gd name="T101" fmla="*/ 158 h 257"/>
                  <a:gd name="T102" fmla="*/ 0 w 169"/>
                  <a:gd name="T103" fmla="*/ 129 h 257"/>
                  <a:gd name="T104" fmla="*/ 1 w 169"/>
                  <a:gd name="T105" fmla="*/ 99 h 257"/>
                  <a:gd name="T106" fmla="*/ 7 w 169"/>
                  <a:gd name="T107" fmla="*/ 74 h 257"/>
                  <a:gd name="T108" fmla="*/ 14 w 169"/>
                  <a:gd name="T109" fmla="*/ 52 h 257"/>
                  <a:gd name="T110" fmla="*/ 25 w 169"/>
                  <a:gd name="T111" fmla="*/ 33 h 257"/>
                  <a:gd name="T112" fmla="*/ 37 w 169"/>
                  <a:gd name="T113" fmla="*/ 19 h 257"/>
                  <a:gd name="T114" fmla="*/ 52 w 169"/>
                  <a:gd name="T115" fmla="*/ 8 h 257"/>
                  <a:gd name="T116" fmla="*/ 69 w 169"/>
                  <a:gd name="T117" fmla="*/ 2 h 257"/>
                  <a:gd name="T118" fmla="*/ 87 w 169"/>
                  <a:gd name="T119" fmla="*/ 0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9" h="257">
                    <a:moveTo>
                      <a:pt x="85" y="25"/>
                    </a:moveTo>
                    <a:lnTo>
                      <a:pt x="73" y="28"/>
                    </a:lnTo>
                    <a:lnTo>
                      <a:pt x="61" y="35"/>
                    </a:lnTo>
                    <a:lnTo>
                      <a:pt x="52" y="45"/>
                    </a:lnTo>
                    <a:lnTo>
                      <a:pt x="45" y="60"/>
                    </a:lnTo>
                    <a:lnTo>
                      <a:pt x="39" y="79"/>
                    </a:lnTo>
                    <a:lnTo>
                      <a:pt x="35" y="102"/>
                    </a:lnTo>
                    <a:lnTo>
                      <a:pt x="34" y="130"/>
                    </a:lnTo>
                    <a:lnTo>
                      <a:pt x="35" y="159"/>
                    </a:lnTo>
                    <a:lnTo>
                      <a:pt x="40" y="184"/>
                    </a:lnTo>
                    <a:lnTo>
                      <a:pt x="48" y="204"/>
                    </a:lnTo>
                    <a:lnTo>
                      <a:pt x="58" y="219"/>
                    </a:lnTo>
                    <a:lnTo>
                      <a:pt x="70" y="228"/>
                    </a:lnTo>
                    <a:lnTo>
                      <a:pt x="85" y="231"/>
                    </a:lnTo>
                    <a:lnTo>
                      <a:pt x="98" y="229"/>
                    </a:lnTo>
                    <a:lnTo>
                      <a:pt x="109" y="221"/>
                    </a:lnTo>
                    <a:lnTo>
                      <a:pt x="118" y="210"/>
                    </a:lnTo>
                    <a:lnTo>
                      <a:pt x="126" y="195"/>
                    </a:lnTo>
                    <a:lnTo>
                      <a:pt x="131" y="176"/>
                    </a:lnTo>
                    <a:lnTo>
                      <a:pt x="134" y="153"/>
                    </a:lnTo>
                    <a:lnTo>
                      <a:pt x="135" y="127"/>
                    </a:lnTo>
                    <a:lnTo>
                      <a:pt x="134" y="102"/>
                    </a:lnTo>
                    <a:lnTo>
                      <a:pt x="131" y="80"/>
                    </a:lnTo>
                    <a:lnTo>
                      <a:pt x="126" y="61"/>
                    </a:lnTo>
                    <a:lnTo>
                      <a:pt x="119" y="46"/>
                    </a:lnTo>
                    <a:lnTo>
                      <a:pt x="110" y="35"/>
                    </a:lnTo>
                    <a:lnTo>
                      <a:pt x="98" y="28"/>
                    </a:lnTo>
                    <a:lnTo>
                      <a:pt x="85" y="25"/>
                    </a:lnTo>
                    <a:close/>
                    <a:moveTo>
                      <a:pt x="87" y="0"/>
                    </a:moveTo>
                    <a:lnTo>
                      <a:pt x="108" y="2"/>
                    </a:lnTo>
                    <a:lnTo>
                      <a:pt x="126" y="10"/>
                    </a:lnTo>
                    <a:lnTo>
                      <a:pt x="141" y="24"/>
                    </a:lnTo>
                    <a:lnTo>
                      <a:pt x="153" y="43"/>
                    </a:lnTo>
                    <a:lnTo>
                      <a:pt x="162" y="66"/>
                    </a:lnTo>
                    <a:lnTo>
                      <a:pt x="167" y="94"/>
                    </a:lnTo>
                    <a:lnTo>
                      <a:pt x="169" y="125"/>
                    </a:lnTo>
                    <a:lnTo>
                      <a:pt x="168" y="156"/>
                    </a:lnTo>
                    <a:lnTo>
                      <a:pt x="164" y="182"/>
                    </a:lnTo>
                    <a:lnTo>
                      <a:pt x="156" y="204"/>
                    </a:lnTo>
                    <a:lnTo>
                      <a:pt x="147" y="223"/>
                    </a:lnTo>
                    <a:lnTo>
                      <a:pt x="134" y="238"/>
                    </a:lnTo>
                    <a:lnTo>
                      <a:pt x="119" y="249"/>
                    </a:lnTo>
                    <a:lnTo>
                      <a:pt x="102" y="255"/>
                    </a:lnTo>
                    <a:lnTo>
                      <a:pt x="83" y="257"/>
                    </a:lnTo>
                    <a:lnTo>
                      <a:pt x="65" y="255"/>
                    </a:lnTo>
                    <a:lnTo>
                      <a:pt x="49" y="249"/>
                    </a:lnTo>
                    <a:lnTo>
                      <a:pt x="35" y="238"/>
                    </a:lnTo>
                    <a:lnTo>
                      <a:pt x="23" y="223"/>
                    </a:lnTo>
                    <a:lnTo>
                      <a:pt x="14" y="206"/>
                    </a:lnTo>
                    <a:lnTo>
                      <a:pt x="7" y="183"/>
                    </a:lnTo>
                    <a:lnTo>
                      <a:pt x="1" y="158"/>
                    </a:lnTo>
                    <a:lnTo>
                      <a:pt x="0" y="129"/>
                    </a:lnTo>
                    <a:lnTo>
                      <a:pt x="1" y="99"/>
                    </a:lnTo>
                    <a:lnTo>
                      <a:pt x="7" y="74"/>
                    </a:lnTo>
                    <a:lnTo>
                      <a:pt x="14" y="52"/>
                    </a:lnTo>
                    <a:lnTo>
                      <a:pt x="25" y="33"/>
                    </a:lnTo>
                    <a:lnTo>
                      <a:pt x="37" y="19"/>
                    </a:lnTo>
                    <a:lnTo>
                      <a:pt x="52" y="8"/>
                    </a:lnTo>
                    <a:lnTo>
                      <a:pt x="69" y="2"/>
                    </a:lnTo>
                    <a:lnTo>
                      <a:pt x="87" y="0"/>
                    </a:lnTo>
                    <a:close/>
                  </a:path>
                </a:pathLst>
              </a:custGeom>
              <a:solidFill>
                <a:schemeClr val="tx1"/>
              </a:solidFill>
              <a:ln w="0">
                <a:solidFill>
                  <a:schemeClr val="tx1">
                    <a:lumMod val="25000"/>
                    <a:lumOff val="75000"/>
                  </a:schemeClr>
                </a:solidFill>
                <a:prstDash val="solid"/>
                <a:round/>
                <a:headEnd/>
                <a:tailEnd/>
              </a:ln>
            </p:spPr>
            <p:txBody>
              <a:bodyPr vert="horz" wrap="square" lIns="89642" tIns="44821" rIns="89642" bIns="44821" numCol="1" anchor="t" anchorCtr="0" compatLnSpc="1">
                <a:prstTxWarp prst="textNoShape">
                  <a:avLst/>
                </a:prstTxWarp>
              </a:bodyPr>
              <a:lstStyle/>
              <a:p>
                <a:pPr algn="ctr"/>
                <a:endParaRPr lang="en-US" sz="1765">
                  <a:solidFill>
                    <a:prstClr val="black"/>
                  </a:solidFill>
                </a:endParaRPr>
              </a:p>
            </p:txBody>
          </p:sp>
          <p:sp>
            <p:nvSpPr>
              <p:cNvPr id="186" name="Freeform 90">
                <a:extLst>
                  <a:ext uri="{FF2B5EF4-FFF2-40B4-BE49-F238E27FC236}">
                    <a16:creationId xmlns:a16="http://schemas.microsoft.com/office/drawing/2014/main" id="{7291E7FC-D066-4552-86B6-73163AA90BE4}"/>
                  </a:ext>
                </a:extLst>
              </p:cNvPr>
              <p:cNvSpPr>
                <a:spLocks/>
              </p:cNvSpPr>
              <p:nvPr/>
            </p:nvSpPr>
            <p:spPr bwMode="auto">
              <a:xfrm>
                <a:off x="2944772" y="5705569"/>
                <a:ext cx="15990" cy="47208"/>
              </a:xfrm>
              <a:custGeom>
                <a:avLst/>
                <a:gdLst>
                  <a:gd name="T0" fmla="*/ 54 w 82"/>
                  <a:gd name="T1" fmla="*/ 0 h 249"/>
                  <a:gd name="T2" fmla="*/ 82 w 82"/>
                  <a:gd name="T3" fmla="*/ 0 h 249"/>
                  <a:gd name="T4" fmla="*/ 82 w 82"/>
                  <a:gd name="T5" fmla="*/ 249 h 249"/>
                  <a:gd name="T6" fmla="*/ 51 w 82"/>
                  <a:gd name="T7" fmla="*/ 249 h 249"/>
                  <a:gd name="T8" fmla="*/ 51 w 82"/>
                  <a:gd name="T9" fmla="*/ 32 h 249"/>
                  <a:gd name="T10" fmla="*/ 49 w 82"/>
                  <a:gd name="T11" fmla="*/ 32 h 249"/>
                  <a:gd name="T12" fmla="*/ 6 w 82"/>
                  <a:gd name="T13" fmla="*/ 55 h 249"/>
                  <a:gd name="T14" fmla="*/ 0 w 82"/>
                  <a:gd name="T15" fmla="*/ 29 h 249"/>
                  <a:gd name="T16" fmla="*/ 54 w 82"/>
                  <a:gd name="T17" fmla="*/ 0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249">
                    <a:moveTo>
                      <a:pt x="54" y="0"/>
                    </a:moveTo>
                    <a:lnTo>
                      <a:pt x="82" y="0"/>
                    </a:lnTo>
                    <a:lnTo>
                      <a:pt x="82" y="249"/>
                    </a:lnTo>
                    <a:lnTo>
                      <a:pt x="51" y="249"/>
                    </a:lnTo>
                    <a:lnTo>
                      <a:pt x="51" y="32"/>
                    </a:lnTo>
                    <a:lnTo>
                      <a:pt x="49" y="32"/>
                    </a:lnTo>
                    <a:lnTo>
                      <a:pt x="6" y="55"/>
                    </a:lnTo>
                    <a:lnTo>
                      <a:pt x="0" y="29"/>
                    </a:lnTo>
                    <a:lnTo>
                      <a:pt x="54" y="0"/>
                    </a:lnTo>
                    <a:close/>
                  </a:path>
                </a:pathLst>
              </a:custGeom>
              <a:solidFill>
                <a:schemeClr val="tx1"/>
              </a:solidFill>
              <a:ln w="0">
                <a:solidFill>
                  <a:schemeClr val="tx1">
                    <a:lumMod val="25000"/>
                    <a:lumOff val="75000"/>
                  </a:schemeClr>
                </a:solidFill>
                <a:prstDash val="solid"/>
                <a:round/>
                <a:headEnd/>
                <a:tailEnd/>
              </a:ln>
            </p:spPr>
            <p:txBody>
              <a:bodyPr vert="horz" wrap="square" lIns="89642" tIns="44821" rIns="89642" bIns="44821" numCol="1" anchor="t" anchorCtr="0" compatLnSpc="1">
                <a:prstTxWarp prst="textNoShape">
                  <a:avLst/>
                </a:prstTxWarp>
              </a:bodyPr>
              <a:lstStyle/>
              <a:p>
                <a:pPr algn="ctr"/>
                <a:endParaRPr lang="en-US" sz="1765">
                  <a:solidFill>
                    <a:prstClr val="black"/>
                  </a:solidFill>
                </a:endParaRPr>
              </a:p>
            </p:txBody>
          </p:sp>
          <p:sp>
            <p:nvSpPr>
              <p:cNvPr id="187" name="Freeform 91">
                <a:extLst>
                  <a:ext uri="{FF2B5EF4-FFF2-40B4-BE49-F238E27FC236}">
                    <a16:creationId xmlns:a16="http://schemas.microsoft.com/office/drawing/2014/main" id="{E451F32F-5A1B-4E17-B631-4936D3BB3F40}"/>
                  </a:ext>
                </a:extLst>
              </p:cNvPr>
              <p:cNvSpPr>
                <a:spLocks noEditPoints="1"/>
              </p:cNvSpPr>
              <p:nvPr/>
            </p:nvSpPr>
            <p:spPr bwMode="auto">
              <a:xfrm>
                <a:off x="2977513" y="5704808"/>
                <a:ext cx="31979" cy="48730"/>
              </a:xfrm>
              <a:custGeom>
                <a:avLst/>
                <a:gdLst>
                  <a:gd name="T0" fmla="*/ 85 w 170"/>
                  <a:gd name="T1" fmla="*/ 25 h 257"/>
                  <a:gd name="T2" fmla="*/ 72 w 170"/>
                  <a:gd name="T3" fmla="*/ 28 h 257"/>
                  <a:gd name="T4" fmla="*/ 62 w 170"/>
                  <a:gd name="T5" fmla="*/ 35 h 257"/>
                  <a:gd name="T6" fmla="*/ 52 w 170"/>
                  <a:gd name="T7" fmla="*/ 45 h 257"/>
                  <a:gd name="T8" fmla="*/ 45 w 170"/>
                  <a:gd name="T9" fmla="*/ 60 h 257"/>
                  <a:gd name="T10" fmla="*/ 39 w 170"/>
                  <a:gd name="T11" fmla="*/ 79 h 257"/>
                  <a:gd name="T12" fmla="*/ 36 w 170"/>
                  <a:gd name="T13" fmla="*/ 102 h 257"/>
                  <a:gd name="T14" fmla="*/ 35 w 170"/>
                  <a:gd name="T15" fmla="*/ 130 h 257"/>
                  <a:gd name="T16" fmla="*/ 36 w 170"/>
                  <a:gd name="T17" fmla="*/ 159 h 257"/>
                  <a:gd name="T18" fmla="*/ 41 w 170"/>
                  <a:gd name="T19" fmla="*/ 184 h 257"/>
                  <a:gd name="T20" fmla="*/ 48 w 170"/>
                  <a:gd name="T21" fmla="*/ 204 h 257"/>
                  <a:gd name="T22" fmla="*/ 58 w 170"/>
                  <a:gd name="T23" fmla="*/ 219 h 257"/>
                  <a:gd name="T24" fmla="*/ 70 w 170"/>
                  <a:gd name="T25" fmla="*/ 228 h 257"/>
                  <a:gd name="T26" fmla="*/ 85 w 170"/>
                  <a:gd name="T27" fmla="*/ 231 h 257"/>
                  <a:gd name="T28" fmla="*/ 98 w 170"/>
                  <a:gd name="T29" fmla="*/ 229 h 257"/>
                  <a:gd name="T30" fmla="*/ 109 w 170"/>
                  <a:gd name="T31" fmla="*/ 221 h 257"/>
                  <a:gd name="T32" fmla="*/ 119 w 170"/>
                  <a:gd name="T33" fmla="*/ 210 h 257"/>
                  <a:gd name="T34" fmla="*/ 126 w 170"/>
                  <a:gd name="T35" fmla="*/ 195 h 257"/>
                  <a:gd name="T36" fmla="*/ 132 w 170"/>
                  <a:gd name="T37" fmla="*/ 176 h 257"/>
                  <a:gd name="T38" fmla="*/ 135 w 170"/>
                  <a:gd name="T39" fmla="*/ 153 h 257"/>
                  <a:gd name="T40" fmla="*/ 136 w 170"/>
                  <a:gd name="T41" fmla="*/ 127 h 257"/>
                  <a:gd name="T42" fmla="*/ 135 w 170"/>
                  <a:gd name="T43" fmla="*/ 102 h 257"/>
                  <a:gd name="T44" fmla="*/ 132 w 170"/>
                  <a:gd name="T45" fmla="*/ 80 h 257"/>
                  <a:gd name="T46" fmla="*/ 126 w 170"/>
                  <a:gd name="T47" fmla="*/ 61 h 257"/>
                  <a:gd name="T48" fmla="*/ 119 w 170"/>
                  <a:gd name="T49" fmla="*/ 46 h 257"/>
                  <a:gd name="T50" fmla="*/ 110 w 170"/>
                  <a:gd name="T51" fmla="*/ 35 h 257"/>
                  <a:gd name="T52" fmla="*/ 99 w 170"/>
                  <a:gd name="T53" fmla="*/ 28 h 257"/>
                  <a:gd name="T54" fmla="*/ 85 w 170"/>
                  <a:gd name="T55" fmla="*/ 25 h 257"/>
                  <a:gd name="T56" fmla="*/ 87 w 170"/>
                  <a:gd name="T57" fmla="*/ 0 h 257"/>
                  <a:gd name="T58" fmla="*/ 108 w 170"/>
                  <a:gd name="T59" fmla="*/ 2 h 257"/>
                  <a:gd name="T60" fmla="*/ 126 w 170"/>
                  <a:gd name="T61" fmla="*/ 10 h 257"/>
                  <a:gd name="T62" fmla="*/ 141 w 170"/>
                  <a:gd name="T63" fmla="*/ 24 h 257"/>
                  <a:gd name="T64" fmla="*/ 154 w 170"/>
                  <a:gd name="T65" fmla="*/ 43 h 257"/>
                  <a:gd name="T66" fmla="*/ 162 w 170"/>
                  <a:gd name="T67" fmla="*/ 66 h 257"/>
                  <a:gd name="T68" fmla="*/ 167 w 170"/>
                  <a:gd name="T69" fmla="*/ 94 h 257"/>
                  <a:gd name="T70" fmla="*/ 170 w 170"/>
                  <a:gd name="T71" fmla="*/ 125 h 257"/>
                  <a:gd name="T72" fmla="*/ 167 w 170"/>
                  <a:gd name="T73" fmla="*/ 156 h 257"/>
                  <a:gd name="T74" fmla="*/ 163 w 170"/>
                  <a:gd name="T75" fmla="*/ 182 h 257"/>
                  <a:gd name="T76" fmla="*/ 157 w 170"/>
                  <a:gd name="T77" fmla="*/ 204 h 257"/>
                  <a:gd name="T78" fmla="*/ 146 w 170"/>
                  <a:gd name="T79" fmla="*/ 223 h 257"/>
                  <a:gd name="T80" fmla="*/ 135 w 170"/>
                  <a:gd name="T81" fmla="*/ 238 h 257"/>
                  <a:gd name="T82" fmla="*/ 120 w 170"/>
                  <a:gd name="T83" fmla="*/ 249 h 257"/>
                  <a:gd name="T84" fmla="*/ 102 w 170"/>
                  <a:gd name="T85" fmla="*/ 255 h 257"/>
                  <a:gd name="T86" fmla="*/ 83 w 170"/>
                  <a:gd name="T87" fmla="*/ 257 h 257"/>
                  <a:gd name="T88" fmla="*/ 65 w 170"/>
                  <a:gd name="T89" fmla="*/ 255 h 257"/>
                  <a:gd name="T90" fmla="*/ 49 w 170"/>
                  <a:gd name="T91" fmla="*/ 249 h 257"/>
                  <a:gd name="T92" fmla="*/ 36 w 170"/>
                  <a:gd name="T93" fmla="*/ 238 h 257"/>
                  <a:gd name="T94" fmla="*/ 24 w 170"/>
                  <a:gd name="T95" fmla="*/ 223 h 257"/>
                  <a:gd name="T96" fmla="*/ 13 w 170"/>
                  <a:gd name="T97" fmla="*/ 206 h 257"/>
                  <a:gd name="T98" fmla="*/ 6 w 170"/>
                  <a:gd name="T99" fmla="*/ 183 h 257"/>
                  <a:gd name="T100" fmla="*/ 2 w 170"/>
                  <a:gd name="T101" fmla="*/ 158 h 257"/>
                  <a:gd name="T102" fmla="*/ 0 w 170"/>
                  <a:gd name="T103" fmla="*/ 129 h 257"/>
                  <a:gd name="T104" fmla="*/ 2 w 170"/>
                  <a:gd name="T105" fmla="*/ 99 h 257"/>
                  <a:gd name="T106" fmla="*/ 6 w 170"/>
                  <a:gd name="T107" fmla="*/ 74 h 257"/>
                  <a:gd name="T108" fmla="*/ 14 w 170"/>
                  <a:gd name="T109" fmla="*/ 52 h 257"/>
                  <a:gd name="T110" fmla="*/ 25 w 170"/>
                  <a:gd name="T111" fmla="*/ 33 h 257"/>
                  <a:gd name="T112" fmla="*/ 38 w 170"/>
                  <a:gd name="T113" fmla="*/ 19 h 257"/>
                  <a:gd name="T114" fmla="*/ 52 w 170"/>
                  <a:gd name="T115" fmla="*/ 8 h 257"/>
                  <a:gd name="T116" fmla="*/ 68 w 170"/>
                  <a:gd name="T117" fmla="*/ 2 h 257"/>
                  <a:gd name="T118" fmla="*/ 87 w 170"/>
                  <a:gd name="T119" fmla="*/ 0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0" h="257">
                    <a:moveTo>
                      <a:pt x="85" y="25"/>
                    </a:moveTo>
                    <a:lnTo>
                      <a:pt x="72" y="28"/>
                    </a:lnTo>
                    <a:lnTo>
                      <a:pt x="62" y="35"/>
                    </a:lnTo>
                    <a:lnTo>
                      <a:pt x="52" y="45"/>
                    </a:lnTo>
                    <a:lnTo>
                      <a:pt x="45" y="60"/>
                    </a:lnTo>
                    <a:lnTo>
                      <a:pt x="39" y="79"/>
                    </a:lnTo>
                    <a:lnTo>
                      <a:pt x="36" y="102"/>
                    </a:lnTo>
                    <a:lnTo>
                      <a:pt x="35" y="130"/>
                    </a:lnTo>
                    <a:lnTo>
                      <a:pt x="36" y="159"/>
                    </a:lnTo>
                    <a:lnTo>
                      <a:pt x="41" y="184"/>
                    </a:lnTo>
                    <a:lnTo>
                      <a:pt x="48" y="204"/>
                    </a:lnTo>
                    <a:lnTo>
                      <a:pt x="58" y="219"/>
                    </a:lnTo>
                    <a:lnTo>
                      <a:pt x="70" y="228"/>
                    </a:lnTo>
                    <a:lnTo>
                      <a:pt x="85" y="231"/>
                    </a:lnTo>
                    <a:lnTo>
                      <a:pt x="98" y="229"/>
                    </a:lnTo>
                    <a:lnTo>
                      <a:pt x="109" y="221"/>
                    </a:lnTo>
                    <a:lnTo>
                      <a:pt x="119" y="210"/>
                    </a:lnTo>
                    <a:lnTo>
                      <a:pt x="126" y="195"/>
                    </a:lnTo>
                    <a:lnTo>
                      <a:pt x="132" y="176"/>
                    </a:lnTo>
                    <a:lnTo>
                      <a:pt x="135" y="153"/>
                    </a:lnTo>
                    <a:lnTo>
                      <a:pt x="136" y="127"/>
                    </a:lnTo>
                    <a:lnTo>
                      <a:pt x="135" y="102"/>
                    </a:lnTo>
                    <a:lnTo>
                      <a:pt x="132" y="80"/>
                    </a:lnTo>
                    <a:lnTo>
                      <a:pt x="126" y="61"/>
                    </a:lnTo>
                    <a:lnTo>
                      <a:pt x="119" y="46"/>
                    </a:lnTo>
                    <a:lnTo>
                      <a:pt x="110" y="35"/>
                    </a:lnTo>
                    <a:lnTo>
                      <a:pt x="99" y="28"/>
                    </a:lnTo>
                    <a:lnTo>
                      <a:pt x="85" y="25"/>
                    </a:lnTo>
                    <a:close/>
                    <a:moveTo>
                      <a:pt x="87" y="0"/>
                    </a:moveTo>
                    <a:lnTo>
                      <a:pt x="108" y="2"/>
                    </a:lnTo>
                    <a:lnTo>
                      <a:pt x="126" y="10"/>
                    </a:lnTo>
                    <a:lnTo>
                      <a:pt x="141" y="24"/>
                    </a:lnTo>
                    <a:lnTo>
                      <a:pt x="154" y="43"/>
                    </a:lnTo>
                    <a:lnTo>
                      <a:pt x="162" y="66"/>
                    </a:lnTo>
                    <a:lnTo>
                      <a:pt x="167" y="94"/>
                    </a:lnTo>
                    <a:lnTo>
                      <a:pt x="170" y="125"/>
                    </a:lnTo>
                    <a:lnTo>
                      <a:pt x="167" y="156"/>
                    </a:lnTo>
                    <a:lnTo>
                      <a:pt x="163" y="182"/>
                    </a:lnTo>
                    <a:lnTo>
                      <a:pt x="157" y="204"/>
                    </a:lnTo>
                    <a:lnTo>
                      <a:pt x="146" y="223"/>
                    </a:lnTo>
                    <a:lnTo>
                      <a:pt x="135" y="238"/>
                    </a:lnTo>
                    <a:lnTo>
                      <a:pt x="120" y="249"/>
                    </a:lnTo>
                    <a:lnTo>
                      <a:pt x="102" y="255"/>
                    </a:lnTo>
                    <a:lnTo>
                      <a:pt x="83" y="257"/>
                    </a:lnTo>
                    <a:lnTo>
                      <a:pt x="65" y="255"/>
                    </a:lnTo>
                    <a:lnTo>
                      <a:pt x="49" y="249"/>
                    </a:lnTo>
                    <a:lnTo>
                      <a:pt x="36" y="238"/>
                    </a:lnTo>
                    <a:lnTo>
                      <a:pt x="24" y="223"/>
                    </a:lnTo>
                    <a:lnTo>
                      <a:pt x="13" y="206"/>
                    </a:lnTo>
                    <a:lnTo>
                      <a:pt x="6" y="183"/>
                    </a:lnTo>
                    <a:lnTo>
                      <a:pt x="2" y="158"/>
                    </a:lnTo>
                    <a:lnTo>
                      <a:pt x="0" y="129"/>
                    </a:lnTo>
                    <a:lnTo>
                      <a:pt x="2" y="99"/>
                    </a:lnTo>
                    <a:lnTo>
                      <a:pt x="6" y="74"/>
                    </a:lnTo>
                    <a:lnTo>
                      <a:pt x="14" y="52"/>
                    </a:lnTo>
                    <a:lnTo>
                      <a:pt x="25" y="33"/>
                    </a:lnTo>
                    <a:lnTo>
                      <a:pt x="38" y="19"/>
                    </a:lnTo>
                    <a:lnTo>
                      <a:pt x="52" y="8"/>
                    </a:lnTo>
                    <a:lnTo>
                      <a:pt x="68" y="2"/>
                    </a:lnTo>
                    <a:lnTo>
                      <a:pt x="87" y="0"/>
                    </a:lnTo>
                    <a:close/>
                  </a:path>
                </a:pathLst>
              </a:custGeom>
              <a:solidFill>
                <a:schemeClr val="tx1"/>
              </a:solidFill>
              <a:ln w="0">
                <a:solidFill>
                  <a:schemeClr val="tx1">
                    <a:lumMod val="25000"/>
                    <a:lumOff val="75000"/>
                  </a:schemeClr>
                </a:solidFill>
                <a:prstDash val="solid"/>
                <a:round/>
                <a:headEnd/>
                <a:tailEnd/>
              </a:ln>
            </p:spPr>
            <p:txBody>
              <a:bodyPr vert="horz" wrap="square" lIns="89642" tIns="44821" rIns="89642" bIns="44821" numCol="1" anchor="t" anchorCtr="0" compatLnSpc="1">
                <a:prstTxWarp prst="textNoShape">
                  <a:avLst/>
                </a:prstTxWarp>
              </a:bodyPr>
              <a:lstStyle/>
              <a:p>
                <a:pPr algn="ctr"/>
                <a:endParaRPr lang="en-US" sz="1765">
                  <a:solidFill>
                    <a:prstClr val="black"/>
                  </a:solidFill>
                </a:endParaRPr>
              </a:p>
            </p:txBody>
          </p:sp>
          <p:sp>
            <p:nvSpPr>
              <p:cNvPr id="188" name="Freeform 92">
                <a:extLst>
                  <a:ext uri="{FF2B5EF4-FFF2-40B4-BE49-F238E27FC236}">
                    <a16:creationId xmlns:a16="http://schemas.microsoft.com/office/drawing/2014/main" id="{7D8D0530-2288-40D3-B2B3-B20583BFE250}"/>
                  </a:ext>
                </a:extLst>
              </p:cNvPr>
              <p:cNvSpPr>
                <a:spLocks/>
              </p:cNvSpPr>
              <p:nvPr/>
            </p:nvSpPr>
            <p:spPr bwMode="auto">
              <a:xfrm>
                <a:off x="3019390" y="5705569"/>
                <a:ext cx="15990" cy="47208"/>
              </a:xfrm>
              <a:custGeom>
                <a:avLst/>
                <a:gdLst>
                  <a:gd name="T0" fmla="*/ 55 w 84"/>
                  <a:gd name="T1" fmla="*/ 0 h 249"/>
                  <a:gd name="T2" fmla="*/ 84 w 84"/>
                  <a:gd name="T3" fmla="*/ 0 h 249"/>
                  <a:gd name="T4" fmla="*/ 84 w 84"/>
                  <a:gd name="T5" fmla="*/ 249 h 249"/>
                  <a:gd name="T6" fmla="*/ 51 w 84"/>
                  <a:gd name="T7" fmla="*/ 249 h 249"/>
                  <a:gd name="T8" fmla="*/ 51 w 84"/>
                  <a:gd name="T9" fmla="*/ 32 h 249"/>
                  <a:gd name="T10" fmla="*/ 51 w 84"/>
                  <a:gd name="T11" fmla="*/ 32 h 249"/>
                  <a:gd name="T12" fmla="*/ 8 w 84"/>
                  <a:gd name="T13" fmla="*/ 55 h 249"/>
                  <a:gd name="T14" fmla="*/ 0 w 84"/>
                  <a:gd name="T15" fmla="*/ 29 h 249"/>
                  <a:gd name="T16" fmla="*/ 55 w 84"/>
                  <a:gd name="T17" fmla="*/ 0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249">
                    <a:moveTo>
                      <a:pt x="55" y="0"/>
                    </a:moveTo>
                    <a:lnTo>
                      <a:pt x="84" y="0"/>
                    </a:lnTo>
                    <a:lnTo>
                      <a:pt x="84" y="249"/>
                    </a:lnTo>
                    <a:lnTo>
                      <a:pt x="51" y="249"/>
                    </a:lnTo>
                    <a:lnTo>
                      <a:pt x="51" y="32"/>
                    </a:lnTo>
                    <a:lnTo>
                      <a:pt x="51" y="32"/>
                    </a:lnTo>
                    <a:lnTo>
                      <a:pt x="8" y="55"/>
                    </a:lnTo>
                    <a:lnTo>
                      <a:pt x="0" y="29"/>
                    </a:lnTo>
                    <a:lnTo>
                      <a:pt x="55" y="0"/>
                    </a:lnTo>
                    <a:close/>
                  </a:path>
                </a:pathLst>
              </a:custGeom>
              <a:solidFill>
                <a:schemeClr val="tx1"/>
              </a:solidFill>
              <a:ln w="0">
                <a:solidFill>
                  <a:schemeClr val="tx1">
                    <a:lumMod val="25000"/>
                    <a:lumOff val="75000"/>
                  </a:schemeClr>
                </a:solidFill>
                <a:prstDash val="solid"/>
                <a:round/>
                <a:headEnd/>
                <a:tailEnd/>
              </a:ln>
            </p:spPr>
            <p:txBody>
              <a:bodyPr vert="horz" wrap="square" lIns="89642" tIns="44821" rIns="89642" bIns="44821" numCol="1" anchor="t" anchorCtr="0" compatLnSpc="1">
                <a:prstTxWarp prst="textNoShape">
                  <a:avLst/>
                </a:prstTxWarp>
              </a:bodyPr>
              <a:lstStyle/>
              <a:p>
                <a:pPr algn="ctr"/>
                <a:endParaRPr lang="en-US" sz="1765">
                  <a:solidFill>
                    <a:prstClr val="black"/>
                  </a:solidFill>
                </a:endParaRPr>
              </a:p>
            </p:txBody>
          </p:sp>
          <p:sp>
            <p:nvSpPr>
              <p:cNvPr id="189" name="Freeform 93">
                <a:extLst>
                  <a:ext uri="{FF2B5EF4-FFF2-40B4-BE49-F238E27FC236}">
                    <a16:creationId xmlns:a16="http://schemas.microsoft.com/office/drawing/2014/main" id="{7F038FF5-678F-4D13-8969-68B2F672AD6E}"/>
                  </a:ext>
                </a:extLst>
              </p:cNvPr>
              <p:cNvSpPr>
                <a:spLocks noEditPoints="1"/>
              </p:cNvSpPr>
              <p:nvPr/>
            </p:nvSpPr>
            <p:spPr bwMode="auto">
              <a:xfrm>
                <a:off x="3052131" y="5704808"/>
                <a:ext cx="32741" cy="48730"/>
              </a:xfrm>
              <a:custGeom>
                <a:avLst/>
                <a:gdLst>
                  <a:gd name="T0" fmla="*/ 85 w 170"/>
                  <a:gd name="T1" fmla="*/ 25 h 257"/>
                  <a:gd name="T2" fmla="*/ 73 w 170"/>
                  <a:gd name="T3" fmla="*/ 28 h 257"/>
                  <a:gd name="T4" fmla="*/ 62 w 170"/>
                  <a:gd name="T5" fmla="*/ 35 h 257"/>
                  <a:gd name="T6" fmla="*/ 53 w 170"/>
                  <a:gd name="T7" fmla="*/ 45 h 257"/>
                  <a:gd name="T8" fmla="*/ 46 w 170"/>
                  <a:gd name="T9" fmla="*/ 60 h 257"/>
                  <a:gd name="T10" fmla="*/ 39 w 170"/>
                  <a:gd name="T11" fmla="*/ 79 h 257"/>
                  <a:gd name="T12" fmla="*/ 36 w 170"/>
                  <a:gd name="T13" fmla="*/ 102 h 257"/>
                  <a:gd name="T14" fmla="*/ 34 w 170"/>
                  <a:gd name="T15" fmla="*/ 130 h 257"/>
                  <a:gd name="T16" fmla="*/ 36 w 170"/>
                  <a:gd name="T17" fmla="*/ 159 h 257"/>
                  <a:gd name="T18" fmla="*/ 40 w 170"/>
                  <a:gd name="T19" fmla="*/ 184 h 257"/>
                  <a:gd name="T20" fmla="*/ 48 w 170"/>
                  <a:gd name="T21" fmla="*/ 204 h 257"/>
                  <a:gd name="T22" fmla="*/ 58 w 170"/>
                  <a:gd name="T23" fmla="*/ 219 h 257"/>
                  <a:gd name="T24" fmla="*/ 71 w 170"/>
                  <a:gd name="T25" fmla="*/ 228 h 257"/>
                  <a:gd name="T26" fmla="*/ 85 w 170"/>
                  <a:gd name="T27" fmla="*/ 231 h 257"/>
                  <a:gd name="T28" fmla="*/ 98 w 170"/>
                  <a:gd name="T29" fmla="*/ 229 h 257"/>
                  <a:gd name="T30" fmla="*/ 110 w 170"/>
                  <a:gd name="T31" fmla="*/ 221 h 257"/>
                  <a:gd name="T32" fmla="*/ 119 w 170"/>
                  <a:gd name="T33" fmla="*/ 210 h 257"/>
                  <a:gd name="T34" fmla="*/ 127 w 170"/>
                  <a:gd name="T35" fmla="*/ 195 h 257"/>
                  <a:gd name="T36" fmla="*/ 131 w 170"/>
                  <a:gd name="T37" fmla="*/ 176 h 257"/>
                  <a:gd name="T38" fmla="*/ 134 w 170"/>
                  <a:gd name="T39" fmla="*/ 153 h 257"/>
                  <a:gd name="T40" fmla="*/ 135 w 170"/>
                  <a:gd name="T41" fmla="*/ 127 h 257"/>
                  <a:gd name="T42" fmla="*/ 134 w 170"/>
                  <a:gd name="T43" fmla="*/ 102 h 257"/>
                  <a:gd name="T44" fmla="*/ 132 w 170"/>
                  <a:gd name="T45" fmla="*/ 80 h 257"/>
                  <a:gd name="T46" fmla="*/ 127 w 170"/>
                  <a:gd name="T47" fmla="*/ 61 h 257"/>
                  <a:gd name="T48" fmla="*/ 119 w 170"/>
                  <a:gd name="T49" fmla="*/ 46 h 257"/>
                  <a:gd name="T50" fmla="*/ 110 w 170"/>
                  <a:gd name="T51" fmla="*/ 35 h 257"/>
                  <a:gd name="T52" fmla="*/ 98 w 170"/>
                  <a:gd name="T53" fmla="*/ 28 h 257"/>
                  <a:gd name="T54" fmla="*/ 85 w 170"/>
                  <a:gd name="T55" fmla="*/ 25 h 257"/>
                  <a:gd name="T56" fmla="*/ 88 w 170"/>
                  <a:gd name="T57" fmla="*/ 0 h 257"/>
                  <a:gd name="T58" fmla="*/ 108 w 170"/>
                  <a:gd name="T59" fmla="*/ 2 h 257"/>
                  <a:gd name="T60" fmla="*/ 127 w 170"/>
                  <a:gd name="T61" fmla="*/ 10 h 257"/>
                  <a:gd name="T62" fmla="*/ 142 w 170"/>
                  <a:gd name="T63" fmla="*/ 24 h 257"/>
                  <a:gd name="T64" fmla="*/ 153 w 170"/>
                  <a:gd name="T65" fmla="*/ 43 h 257"/>
                  <a:gd name="T66" fmla="*/ 163 w 170"/>
                  <a:gd name="T67" fmla="*/ 66 h 257"/>
                  <a:gd name="T68" fmla="*/ 168 w 170"/>
                  <a:gd name="T69" fmla="*/ 94 h 257"/>
                  <a:gd name="T70" fmla="*/ 170 w 170"/>
                  <a:gd name="T71" fmla="*/ 125 h 257"/>
                  <a:gd name="T72" fmla="*/ 168 w 170"/>
                  <a:gd name="T73" fmla="*/ 156 h 257"/>
                  <a:gd name="T74" fmla="*/ 164 w 170"/>
                  <a:gd name="T75" fmla="*/ 182 h 257"/>
                  <a:gd name="T76" fmla="*/ 156 w 170"/>
                  <a:gd name="T77" fmla="*/ 204 h 257"/>
                  <a:gd name="T78" fmla="*/ 147 w 170"/>
                  <a:gd name="T79" fmla="*/ 223 h 257"/>
                  <a:gd name="T80" fmla="*/ 134 w 170"/>
                  <a:gd name="T81" fmla="*/ 238 h 257"/>
                  <a:gd name="T82" fmla="*/ 119 w 170"/>
                  <a:gd name="T83" fmla="*/ 249 h 257"/>
                  <a:gd name="T84" fmla="*/ 102 w 170"/>
                  <a:gd name="T85" fmla="*/ 255 h 257"/>
                  <a:gd name="T86" fmla="*/ 84 w 170"/>
                  <a:gd name="T87" fmla="*/ 257 h 257"/>
                  <a:gd name="T88" fmla="*/ 66 w 170"/>
                  <a:gd name="T89" fmla="*/ 255 h 257"/>
                  <a:gd name="T90" fmla="*/ 50 w 170"/>
                  <a:gd name="T91" fmla="*/ 249 h 257"/>
                  <a:gd name="T92" fmla="*/ 36 w 170"/>
                  <a:gd name="T93" fmla="*/ 238 h 257"/>
                  <a:gd name="T94" fmla="*/ 23 w 170"/>
                  <a:gd name="T95" fmla="*/ 223 h 257"/>
                  <a:gd name="T96" fmla="*/ 14 w 170"/>
                  <a:gd name="T97" fmla="*/ 206 h 257"/>
                  <a:gd name="T98" fmla="*/ 6 w 170"/>
                  <a:gd name="T99" fmla="*/ 183 h 257"/>
                  <a:gd name="T100" fmla="*/ 2 w 170"/>
                  <a:gd name="T101" fmla="*/ 158 h 257"/>
                  <a:gd name="T102" fmla="*/ 0 w 170"/>
                  <a:gd name="T103" fmla="*/ 129 h 257"/>
                  <a:gd name="T104" fmla="*/ 2 w 170"/>
                  <a:gd name="T105" fmla="*/ 99 h 257"/>
                  <a:gd name="T106" fmla="*/ 6 w 170"/>
                  <a:gd name="T107" fmla="*/ 74 h 257"/>
                  <a:gd name="T108" fmla="*/ 15 w 170"/>
                  <a:gd name="T109" fmla="*/ 52 h 257"/>
                  <a:gd name="T110" fmla="*/ 24 w 170"/>
                  <a:gd name="T111" fmla="*/ 33 h 257"/>
                  <a:gd name="T112" fmla="*/ 37 w 170"/>
                  <a:gd name="T113" fmla="*/ 19 h 257"/>
                  <a:gd name="T114" fmla="*/ 52 w 170"/>
                  <a:gd name="T115" fmla="*/ 8 h 257"/>
                  <a:gd name="T116" fmla="*/ 69 w 170"/>
                  <a:gd name="T117" fmla="*/ 2 h 257"/>
                  <a:gd name="T118" fmla="*/ 88 w 170"/>
                  <a:gd name="T119" fmla="*/ 0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0" h="257">
                    <a:moveTo>
                      <a:pt x="85" y="25"/>
                    </a:moveTo>
                    <a:lnTo>
                      <a:pt x="73" y="28"/>
                    </a:lnTo>
                    <a:lnTo>
                      <a:pt x="62" y="35"/>
                    </a:lnTo>
                    <a:lnTo>
                      <a:pt x="53" y="45"/>
                    </a:lnTo>
                    <a:lnTo>
                      <a:pt x="46" y="60"/>
                    </a:lnTo>
                    <a:lnTo>
                      <a:pt x="39" y="79"/>
                    </a:lnTo>
                    <a:lnTo>
                      <a:pt x="36" y="102"/>
                    </a:lnTo>
                    <a:lnTo>
                      <a:pt x="34" y="130"/>
                    </a:lnTo>
                    <a:lnTo>
                      <a:pt x="36" y="159"/>
                    </a:lnTo>
                    <a:lnTo>
                      <a:pt x="40" y="184"/>
                    </a:lnTo>
                    <a:lnTo>
                      <a:pt x="48" y="204"/>
                    </a:lnTo>
                    <a:lnTo>
                      <a:pt x="58" y="219"/>
                    </a:lnTo>
                    <a:lnTo>
                      <a:pt x="71" y="228"/>
                    </a:lnTo>
                    <a:lnTo>
                      <a:pt x="85" y="231"/>
                    </a:lnTo>
                    <a:lnTo>
                      <a:pt x="98" y="229"/>
                    </a:lnTo>
                    <a:lnTo>
                      <a:pt x="110" y="221"/>
                    </a:lnTo>
                    <a:lnTo>
                      <a:pt x="119" y="210"/>
                    </a:lnTo>
                    <a:lnTo>
                      <a:pt x="127" y="195"/>
                    </a:lnTo>
                    <a:lnTo>
                      <a:pt x="131" y="176"/>
                    </a:lnTo>
                    <a:lnTo>
                      <a:pt x="134" y="153"/>
                    </a:lnTo>
                    <a:lnTo>
                      <a:pt x="135" y="127"/>
                    </a:lnTo>
                    <a:lnTo>
                      <a:pt x="134" y="102"/>
                    </a:lnTo>
                    <a:lnTo>
                      <a:pt x="132" y="80"/>
                    </a:lnTo>
                    <a:lnTo>
                      <a:pt x="127" y="61"/>
                    </a:lnTo>
                    <a:lnTo>
                      <a:pt x="119" y="46"/>
                    </a:lnTo>
                    <a:lnTo>
                      <a:pt x="110" y="35"/>
                    </a:lnTo>
                    <a:lnTo>
                      <a:pt x="98" y="28"/>
                    </a:lnTo>
                    <a:lnTo>
                      <a:pt x="85" y="25"/>
                    </a:lnTo>
                    <a:close/>
                    <a:moveTo>
                      <a:pt x="88" y="0"/>
                    </a:moveTo>
                    <a:lnTo>
                      <a:pt x="108" y="2"/>
                    </a:lnTo>
                    <a:lnTo>
                      <a:pt x="127" y="10"/>
                    </a:lnTo>
                    <a:lnTo>
                      <a:pt x="142" y="24"/>
                    </a:lnTo>
                    <a:lnTo>
                      <a:pt x="153" y="43"/>
                    </a:lnTo>
                    <a:lnTo>
                      <a:pt x="163" y="66"/>
                    </a:lnTo>
                    <a:lnTo>
                      <a:pt x="168" y="94"/>
                    </a:lnTo>
                    <a:lnTo>
                      <a:pt x="170" y="125"/>
                    </a:lnTo>
                    <a:lnTo>
                      <a:pt x="168" y="156"/>
                    </a:lnTo>
                    <a:lnTo>
                      <a:pt x="164" y="182"/>
                    </a:lnTo>
                    <a:lnTo>
                      <a:pt x="156" y="204"/>
                    </a:lnTo>
                    <a:lnTo>
                      <a:pt x="147" y="223"/>
                    </a:lnTo>
                    <a:lnTo>
                      <a:pt x="134" y="238"/>
                    </a:lnTo>
                    <a:lnTo>
                      <a:pt x="119" y="249"/>
                    </a:lnTo>
                    <a:lnTo>
                      <a:pt x="102" y="255"/>
                    </a:lnTo>
                    <a:lnTo>
                      <a:pt x="84" y="257"/>
                    </a:lnTo>
                    <a:lnTo>
                      <a:pt x="66" y="255"/>
                    </a:lnTo>
                    <a:lnTo>
                      <a:pt x="50" y="249"/>
                    </a:lnTo>
                    <a:lnTo>
                      <a:pt x="36" y="238"/>
                    </a:lnTo>
                    <a:lnTo>
                      <a:pt x="23" y="223"/>
                    </a:lnTo>
                    <a:lnTo>
                      <a:pt x="14" y="206"/>
                    </a:lnTo>
                    <a:lnTo>
                      <a:pt x="6" y="183"/>
                    </a:lnTo>
                    <a:lnTo>
                      <a:pt x="2" y="158"/>
                    </a:lnTo>
                    <a:lnTo>
                      <a:pt x="0" y="129"/>
                    </a:lnTo>
                    <a:lnTo>
                      <a:pt x="2" y="99"/>
                    </a:lnTo>
                    <a:lnTo>
                      <a:pt x="6" y="74"/>
                    </a:lnTo>
                    <a:lnTo>
                      <a:pt x="15" y="52"/>
                    </a:lnTo>
                    <a:lnTo>
                      <a:pt x="24" y="33"/>
                    </a:lnTo>
                    <a:lnTo>
                      <a:pt x="37" y="19"/>
                    </a:lnTo>
                    <a:lnTo>
                      <a:pt x="52" y="8"/>
                    </a:lnTo>
                    <a:lnTo>
                      <a:pt x="69" y="2"/>
                    </a:lnTo>
                    <a:lnTo>
                      <a:pt x="88" y="0"/>
                    </a:lnTo>
                    <a:close/>
                  </a:path>
                </a:pathLst>
              </a:custGeom>
              <a:solidFill>
                <a:schemeClr val="tx1"/>
              </a:solidFill>
              <a:ln w="0">
                <a:solidFill>
                  <a:schemeClr val="tx1">
                    <a:lumMod val="25000"/>
                    <a:lumOff val="75000"/>
                  </a:schemeClr>
                </a:solidFill>
                <a:prstDash val="solid"/>
                <a:round/>
                <a:headEnd/>
                <a:tailEnd/>
              </a:ln>
            </p:spPr>
            <p:txBody>
              <a:bodyPr vert="horz" wrap="square" lIns="89642" tIns="44821" rIns="89642" bIns="44821" numCol="1" anchor="t" anchorCtr="0" compatLnSpc="1">
                <a:prstTxWarp prst="textNoShape">
                  <a:avLst/>
                </a:prstTxWarp>
              </a:bodyPr>
              <a:lstStyle/>
              <a:p>
                <a:pPr algn="ctr"/>
                <a:endParaRPr lang="en-US" sz="1765">
                  <a:solidFill>
                    <a:prstClr val="black"/>
                  </a:solidFill>
                </a:endParaRPr>
              </a:p>
            </p:txBody>
          </p:sp>
          <p:sp>
            <p:nvSpPr>
              <p:cNvPr id="190" name="Freeform 94">
                <a:extLst>
                  <a:ext uri="{FF2B5EF4-FFF2-40B4-BE49-F238E27FC236}">
                    <a16:creationId xmlns:a16="http://schemas.microsoft.com/office/drawing/2014/main" id="{92EE06E9-FC33-4EB4-9958-3A637D4830CE}"/>
                  </a:ext>
                </a:extLst>
              </p:cNvPr>
              <p:cNvSpPr>
                <a:spLocks noEditPoints="1"/>
              </p:cNvSpPr>
              <p:nvPr/>
            </p:nvSpPr>
            <p:spPr bwMode="auto">
              <a:xfrm>
                <a:off x="3089440" y="5704808"/>
                <a:ext cx="32741" cy="48730"/>
              </a:xfrm>
              <a:custGeom>
                <a:avLst/>
                <a:gdLst>
                  <a:gd name="T0" fmla="*/ 86 w 170"/>
                  <a:gd name="T1" fmla="*/ 25 h 257"/>
                  <a:gd name="T2" fmla="*/ 73 w 170"/>
                  <a:gd name="T3" fmla="*/ 28 h 257"/>
                  <a:gd name="T4" fmla="*/ 63 w 170"/>
                  <a:gd name="T5" fmla="*/ 35 h 257"/>
                  <a:gd name="T6" fmla="*/ 53 w 170"/>
                  <a:gd name="T7" fmla="*/ 45 h 257"/>
                  <a:gd name="T8" fmla="*/ 46 w 170"/>
                  <a:gd name="T9" fmla="*/ 60 h 257"/>
                  <a:gd name="T10" fmla="*/ 39 w 170"/>
                  <a:gd name="T11" fmla="*/ 79 h 257"/>
                  <a:gd name="T12" fmla="*/ 36 w 170"/>
                  <a:gd name="T13" fmla="*/ 102 h 257"/>
                  <a:gd name="T14" fmla="*/ 35 w 170"/>
                  <a:gd name="T15" fmla="*/ 130 h 257"/>
                  <a:gd name="T16" fmla="*/ 36 w 170"/>
                  <a:gd name="T17" fmla="*/ 159 h 257"/>
                  <a:gd name="T18" fmla="*/ 42 w 170"/>
                  <a:gd name="T19" fmla="*/ 184 h 257"/>
                  <a:gd name="T20" fmla="*/ 49 w 170"/>
                  <a:gd name="T21" fmla="*/ 204 h 257"/>
                  <a:gd name="T22" fmla="*/ 58 w 170"/>
                  <a:gd name="T23" fmla="*/ 219 h 257"/>
                  <a:gd name="T24" fmla="*/ 71 w 170"/>
                  <a:gd name="T25" fmla="*/ 228 h 257"/>
                  <a:gd name="T26" fmla="*/ 86 w 170"/>
                  <a:gd name="T27" fmla="*/ 231 h 257"/>
                  <a:gd name="T28" fmla="*/ 100 w 170"/>
                  <a:gd name="T29" fmla="*/ 229 h 257"/>
                  <a:gd name="T30" fmla="*/ 110 w 170"/>
                  <a:gd name="T31" fmla="*/ 221 h 257"/>
                  <a:gd name="T32" fmla="*/ 120 w 170"/>
                  <a:gd name="T33" fmla="*/ 210 h 257"/>
                  <a:gd name="T34" fmla="*/ 127 w 170"/>
                  <a:gd name="T35" fmla="*/ 195 h 257"/>
                  <a:gd name="T36" fmla="*/ 132 w 170"/>
                  <a:gd name="T37" fmla="*/ 176 h 257"/>
                  <a:gd name="T38" fmla="*/ 135 w 170"/>
                  <a:gd name="T39" fmla="*/ 153 h 257"/>
                  <a:gd name="T40" fmla="*/ 136 w 170"/>
                  <a:gd name="T41" fmla="*/ 127 h 257"/>
                  <a:gd name="T42" fmla="*/ 135 w 170"/>
                  <a:gd name="T43" fmla="*/ 102 h 257"/>
                  <a:gd name="T44" fmla="*/ 132 w 170"/>
                  <a:gd name="T45" fmla="*/ 80 h 257"/>
                  <a:gd name="T46" fmla="*/ 127 w 170"/>
                  <a:gd name="T47" fmla="*/ 61 h 257"/>
                  <a:gd name="T48" fmla="*/ 121 w 170"/>
                  <a:gd name="T49" fmla="*/ 46 h 257"/>
                  <a:gd name="T50" fmla="*/ 111 w 170"/>
                  <a:gd name="T51" fmla="*/ 35 h 257"/>
                  <a:gd name="T52" fmla="*/ 100 w 170"/>
                  <a:gd name="T53" fmla="*/ 28 h 257"/>
                  <a:gd name="T54" fmla="*/ 86 w 170"/>
                  <a:gd name="T55" fmla="*/ 25 h 257"/>
                  <a:gd name="T56" fmla="*/ 88 w 170"/>
                  <a:gd name="T57" fmla="*/ 0 h 257"/>
                  <a:gd name="T58" fmla="*/ 109 w 170"/>
                  <a:gd name="T59" fmla="*/ 2 h 257"/>
                  <a:gd name="T60" fmla="*/ 127 w 170"/>
                  <a:gd name="T61" fmla="*/ 10 h 257"/>
                  <a:gd name="T62" fmla="*/ 142 w 170"/>
                  <a:gd name="T63" fmla="*/ 24 h 257"/>
                  <a:gd name="T64" fmla="*/ 154 w 170"/>
                  <a:gd name="T65" fmla="*/ 43 h 257"/>
                  <a:gd name="T66" fmla="*/ 163 w 170"/>
                  <a:gd name="T67" fmla="*/ 66 h 257"/>
                  <a:gd name="T68" fmla="*/ 168 w 170"/>
                  <a:gd name="T69" fmla="*/ 94 h 257"/>
                  <a:gd name="T70" fmla="*/ 170 w 170"/>
                  <a:gd name="T71" fmla="*/ 125 h 257"/>
                  <a:gd name="T72" fmla="*/ 169 w 170"/>
                  <a:gd name="T73" fmla="*/ 156 h 257"/>
                  <a:gd name="T74" fmla="*/ 164 w 170"/>
                  <a:gd name="T75" fmla="*/ 182 h 257"/>
                  <a:gd name="T76" fmla="*/ 158 w 170"/>
                  <a:gd name="T77" fmla="*/ 204 h 257"/>
                  <a:gd name="T78" fmla="*/ 147 w 170"/>
                  <a:gd name="T79" fmla="*/ 223 h 257"/>
                  <a:gd name="T80" fmla="*/ 135 w 170"/>
                  <a:gd name="T81" fmla="*/ 238 h 257"/>
                  <a:gd name="T82" fmla="*/ 121 w 170"/>
                  <a:gd name="T83" fmla="*/ 249 h 257"/>
                  <a:gd name="T84" fmla="*/ 103 w 170"/>
                  <a:gd name="T85" fmla="*/ 255 h 257"/>
                  <a:gd name="T86" fmla="*/ 84 w 170"/>
                  <a:gd name="T87" fmla="*/ 257 h 257"/>
                  <a:gd name="T88" fmla="*/ 66 w 170"/>
                  <a:gd name="T89" fmla="*/ 255 h 257"/>
                  <a:gd name="T90" fmla="*/ 50 w 170"/>
                  <a:gd name="T91" fmla="*/ 249 h 257"/>
                  <a:gd name="T92" fmla="*/ 36 w 170"/>
                  <a:gd name="T93" fmla="*/ 238 h 257"/>
                  <a:gd name="T94" fmla="*/ 25 w 170"/>
                  <a:gd name="T95" fmla="*/ 223 h 257"/>
                  <a:gd name="T96" fmla="*/ 14 w 170"/>
                  <a:gd name="T97" fmla="*/ 206 h 257"/>
                  <a:gd name="T98" fmla="*/ 8 w 170"/>
                  <a:gd name="T99" fmla="*/ 183 h 257"/>
                  <a:gd name="T100" fmla="*/ 2 w 170"/>
                  <a:gd name="T101" fmla="*/ 158 h 257"/>
                  <a:gd name="T102" fmla="*/ 0 w 170"/>
                  <a:gd name="T103" fmla="*/ 129 h 257"/>
                  <a:gd name="T104" fmla="*/ 2 w 170"/>
                  <a:gd name="T105" fmla="*/ 99 h 257"/>
                  <a:gd name="T106" fmla="*/ 8 w 170"/>
                  <a:gd name="T107" fmla="*/ 74 h 257"/>
                  <a:gd name="T108" fmla="*/ 15 w 170"/>
                  <a:gd name="T109" fmla="*/ 52 h 257"/>
                  <a:gd name="T110" fmla="*/ 26 w 170"/>
                  <a:gd name="T111" fmla="*/ 33 h 257"/>
                  <a:gd name="T112" fmla="*/ 38 w 170"/>
                  <a:gd name="T113" fmla="*/ 19 h 257"/>
                  <a:gd name="T114" fmla="*/ 53 w 170"/>
                  <a:gd name="T115" fmla="*/ 8 h 257"/>
                  <a:gd name="T116" fmla="*/ 70 w 170"/>
                  <a:gd name="T117" fmla="*/ 2 h 257"/>
                  <a:gd name="T118" fmla="*/ 88 w 170"/>
                  <a:gd name="T119" fmla="*/ 0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0" h="257">
                    <a:moveTo>
                      <a:pt x="86" y="25"/>
                    </a:moveTo>
                    <a:lnTo>
                      <a:pt x="73" y="28"/>
                    </a:lnTo>
                    <a:lnTo>
                      <a:pt x="63" y="35"/>
                    </a:lnTo>
                    <a:lnTo>
                      <a:pt x="53" y="45"/>
                    </a:lnTo>
                    <a:lnTo>
                      <a:pt x="46" y="60"/>
                    </a:lnTo>
                    <a:lnTo>
                      <a:pt x="39" y="79"/>
                    </a:lnTo>
                    <a:lnTo>
                      <a:pt x="36" y="102"/>
                    </a:lnTo>
                    <a:lnTo>
                      <a:pt x="35" y="130"/>
                    </a:lnTo>
                    <a:lnTo>
                      <a:pt x="36" y="159"/>
                    </a:lnTo>
                    <a:lnTo>
                      <a:pt x="42" y="184"/>
                    </a:lnTo>
                    <a:lnTo>
                      <a:pt x="49" y="204"/>
                    </a:lnTo>
                    <a:lnTo>
                      <a:pt x="58" y="219"/>
                    </a:lnTo>
                    <a:lnTo>
                      <a:pt x="71" y="228"/>
                    </a:lnTo>
                    <a:lnTo>
                      <a:pt x="86" y="231"/>
                    </a:lnTo>
                    <a:lnTo>
                      <a:pt x="100" y="229"/>
                    </a:lnTo>
                    <a:lnTo>
                      <a:pt x="110" y="221"/>
                    </a:lnTo>
                    <a:lnTo>
                      <a:pt x="120" y="210"/>
                    </a:lnTo>
                    <a:lnTo>
                      <a:pt x="127" y="195"/>
                    </a:lnTo>
                    <a:lnTo>
                      <a:pt x="132" y="176"/>
                    </a:lnTo>
                    <a:lnTo>
                      <a:pt x="135" y="153"/>
                    </a:lnTo>
                    <a:lnTo>
                      <a:pt x="136" y="127"/>
                    </a:lnTo>
                    <a:lnTo>
                      <a:pt x="135" y="102"/>
                    </a:lnTo>
                    <a:lnTo>
                      <a:pt x="132" y="80"/>
                    </a:lnTo>
                    <a:lnTo>
                      <a:pt x="127" y="61"/>
                    </a:lnTo>
                    <a:lnTo>
                      <a:pt x="121" y="46"/>
                    </a:lnTo>
                    <a:lnTo>
                      <a:pt x="111" y="35"/>
                    </a:lnTo>
                    <a:lnTo>
                      <a:pt x="100" y="28"/>
                    </a:lnTo>
                    <a:lnTo>
                      <a:pt x="86" y="25"/>
                    </a:lnTo>
                    <a:close/>
                    <a:moveTo>
                      <a:pt x="88" y="0"/>
                    </a:moveTo>
                    <a:lnTo>
                      <a:pt x="109" y="2"/>
                    </a:lnTo>
                    <a:lnTo>
                      <a:pt x="127" y="10"/>
                    </a:lnTo>
                    <a:lnTo>
                      <a:pt x="142" y="24"/>
                    </a:lnTo>
                    <a:lnTo>
                      <a:pt x="154" y="43"/>
                    </a:lnTo>
                    <a:lnTo>
                      <a:pt x="163" y="66"/>
                    </a:lnTo>
                    <a:lnTo>
                      <a:pt x="168" y="94"/>
                    </a:lnTo>
                    <a:lnTo>
                      <a:pt x="170" y="125"/>
                    </a:lnTo>
                    <a:lnTo>
                      <a:pt x="169" y="156"/>
                    </a:lnTo>
                    <a:lnTo>
                      <a:pt x="164" y="182"/>
                    </a:lnTo>
                    <a:lnTo>
                      <a:pt x="158" y="204"/>
                    </a:lnTo>
                    <a:lnTo>
                      <a:pt x="147" y="223"/>
                    </a:lnTo>
                    <a:lnTo>
                      <a:pt x="135" y="238"/>
                    </a:lnTo>
                    <a:lnTo>
                      <a:pt x="121" y="249"/>
                    </a:lnTo>
                    <a:lnTo>
                      <a:pt x="103" y="255"/>
                    </a:lnTo>
                    <a:lnTo>
                      <a:pt x="84" y="257"/>
                    </a:lnTo>
                    <a:lnTo>
                      <a:pt x="66" y="255"/>
                    </a:lnTo>
                    <a:lnTo>
                      <a:pt x="50" y="249"/>
                    </a:lnTo>
                    <a:lnTo>
                      <a:pt x="36" y="238"/>
                    </a:lnTo>
                    <a:lnTo>
                      <a:pt x="25" y="223"/>
                    </a:lnTo>
                    <a:lnTo>
                      <a:pt x="14" y="206"/>
                    </a:lnTo>
                    <a:lnTo>
                      <a:pt x="8" y="183"/>
                    </a:lnTo>
                    <a:lnTo>
                      <a:pt x="2" y="158"/>
                    </a:lnTo>
                    <a:lnTo>
                      <a:pt x="0" y="129"/>
                    </a:lnTo>
                    <a:lnTo>
                      <a:pt x="2" y="99"/>
                    </a:lnTo>
                    <a:lnTo>
                      <a:pt x="8" y="74"/>
                    </a:lnTo>
                    <a:lnTo>
                      <a:pt x="15" y="52"/>
                    </a:lnTo>
                    <a:lnTo>
                      <a:pt x="26" y="33"/>
                    </a:lnTo>
                    <a:lnTo>
                      <a:pt x="38" y="19"/>
                    </a:lnTo>
                    <a:lnTo>
                      <a:pt x="53" y="8"/>
                    </a:lnTo>
                    <a:lnTo>
                      <a:pt x="70" y="2"/>
                    </a:lnTo>
                    <a:lnTo>
                      <a:pt x="88" y="0"/>
                    </a:lnTo>
                    <a:close/>
                  </a:path>
                </a:pathLst>
              </a:custGeom>
              <a:solidFill>
                <a:schemeClr val="tx1"/>
              </a:solidFill>
              <a:ln w="0">
                <a:solidFill>
                  <a:schemeClr val="tx1">
                    <a:lumMod val="25000"/>
                    <a:lumOff val="75000"/>
                  </a:schemeClr>
                </a:solidFill>
                <a:prstDash val="solid"/>
                <a:round/>
                <a:headEnd/>
                <a:tailEnd/>
              </a:ln>
            </p:spPr>
            <p:txBody>
              <a:bodyPr vert="horz" wrap="square" lIns="89642" tIns="44821" rIns="89642" bIns="44821" numCol="1" anchor="t" anchorCtr="0" compatLnSpc="1">
                <a:prstTxWarp prst="textNoShape">
                  <a:avLst/>
                </a:prstTxWarp>
              </a:bodyPr>
              <a:lstStyle/>
              <a:p>
                <a:pPr algn="ctr"/>
                <a:endParaRPr lang="en-US" sz="1765">
                  <a:solidFill>
                    <a:prstClr val="black"/>
                  </a:solidFill>
                </a:endParaRPr>
              </a:p>
            </p:txBody>
          </p:sp>
          <p:sp>
            <p:nvSpPr>
              <p:cNvPr id="191" name="Freeform 95">
                <a:extLst>
                  <a:ext uri="{FF2B5EF4-FFF2-40B4-BE49-F238E27FC236}">
                    <a16:creationId xmlns:a16="http://schemas.microsoft.com/office/drawing/2014/main" id="{52A755CA-E45F-4AC0-BCF8-07583E22A0EA}"/>
                  </a:ext>
                </a:extLst>
              </p:cNvPr>
              <p:cNvSpPr>
                <a:spLocks/>
              </p:cNvSpPr>
              <p:nvPr/>
            </p:nvSpPr>
            <p:spPr bwMode="auto">
              <a:xfrm>
                <a:off x="3132080" y="5705569"/>
                <a:ext cx="15990" cy="47208"/>
              </a:xfrm>
              <a:custGeom>
                <a:avLst/>
                <a:gdLst>
                  <a:gd name="T0" fmla="*/ 54 w 82"/>
                  <a:gd name="T1" fmla="*/ 0 h 249"/>
                  <a:gd name="T2" fmla="*/ 82 w 82"/>
                  <a:gd name="T3" fmla="*/ 0 h 249"/>
                  <a:gd name="T4" fmla="*/ 82 w 82"/>
                  <a:gd name="T5" fmla="*/ 249 h 249"/>
                  <a:gd name="T6" fmla="*/ 50 w 82"/>
                  <a:gd name="T7" fmla="*/ 249 h 249"/>
                  <a:gd name="T8" fmla="*/ 50 w 82"/>
                  <a:gd name="T9" fmla="*/ 32 h 249"/>
                  <a:gd name="T10" fmla="*/ 50 w 82"/>
                  <a:gd name="T11" fmla="*/ 32 h 249"/>
                  <a:gd name="T12" fmla="*/ 6 w 82"/>
                  <a:gd name="T13" fmla="*/ 55 h 249"/>
                  <a:gd name="T14" fmla="*/ 0 w 82"/>
                  <a:gd name="T15" fmla="*/ 29 h 249"/>
                  <a:gd name="T16" fmla="*/ 54 w 82"/>
                  <a:gd name="T17" fmla="*/ 0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249">
                    <a:moveTo>
                      <a:pt x="54" y="0"/>
                    </a:moveTo>
                    <a:lnTo>
                      <a:pt x="82" y="0"/>
                    </a:lnTo>
                    <a:lnTo>
                      <a:pt x="82" y="249"/>
                    </a:lnTo>
                    <a:lnTo>
                      <a:pt x="50" y="249"/>
                    </a:lnTo>
                    <a:lnTo>
                      <a:pt x="50" y="32"/>
                    </a:lnTo>
                    <a:lnTo>
                      <a:pt x="50" y="32"/>
                    </a:lnTo>
                    <a:lnTo>
                      <a:pt x="6" y="55"/>
                    </a:lnTo>
                    <a:lnTo>
                      <a:pt x="0" y="29"/>
                    </a:lnTo>
                    <a:lnTo>
                      <a:pt x="54" y="0"/>
                    </a:lnTo>
                    <a:close/>
                  </a:path>
                </a:pathLst>
              </a:custGeom>
              <a:solidFill>
                <a:schemeClr val="tx1"/>
              </a:solidFill>
              <a:ln w="0">
                <a:solidFill>
                  <a:schemeClr val="tx1">
                    <a:lumMod val="25000"/>
                    <a:lumOff val="75000"/>
                  </a:schemeClr>
                </a:solidFill>
                <a:prstDash val="solid"/>
                <a:round/>
                <a:headEnd/>
                <a:tailEnd/>
              </a:ln>
            </p:spPr>
            <p:txBody>
              <a:bodyPr vert="horz" wrap="square" lIns="89642" tIns="44821" rIns="89642" bIns="44821" numCol="1" anchor="t" anchorCtr="0" compatLnSpc="1">
                <a:prstTxWarp prst="textNoShape">
                  <a:avLst/>
                </a:prstTxWarp>
              </a:bodyPr>
              <a:lstStyle/>
              <a:p>
                <a:pPr algn="ctr"/>
                <a:endParaRPr lang="en-US" sz="1765">
                  <a:solidFill>
                    <a:prstClr val="black"/>
                  </a:solidFill>
                </a:endParaRPr>
              </a:p>
            </p:txBody>
          </p:sp>
          <p:sp>
            <p:nvSpPr>
              <p:cNvPr id="192" name="Freeform 96">
                <a:extLst>
                  <a:ext uri="{FF2B5EF4-FFF2-40B4-BE49-F238E27FC236}">
                    <a16:creationId xmlns:a16="http://schemas.microsoft.com/office/drawing/2014/main" id="{397B13D5-63E7-429B-A085-2AC5E077C3AC}"/>
                  </a:ext>
                </a:extLst>
              </p:cNvPr>
              <p:cNvSpPr>
                <a:spLocks noEditPoints="1"/>
              </p:cNvSpPr>
              <p:nvPr/>
            </p:nvSpPr>
            <p:spPr bwMode="auto">
              <a:xfrm>
                <a:off x="3164059" y="5704808"/>
                <a:ext cx="32741" cy="48730"/>
              </a:xfrm>
              <a:custGeom>
                <a:avLst/>
                <a:gdLst>
                  <a:gd name="T0" fmla="*/ 84 w 170"/>
                  <a:gd name="T1" fmla="*/ 25 h 257"/>
                  <a:gd name="T2" fmla="*/ 73 w 170"/>
                  <a:gd name="T3" fmla="*/ 28 h 257"/>
                  <a:gd name="T4" fmla="*/ 62 w 170"/>
                  <a:gd name="T5" fmla="*/ 35 h 257"/>
                  <a:gd name="T6" fmla="*/ 53 w 170"/>
                  <a:gd name="T7" fmla="*/ 45 h 257"/>
                  <a:gd name="T8" fmla="*/ 45 w 170"/>
                  <a:gd name="T9" fmla="*/ 60 h 257"/>
                  <a:gd name="T10" fmla="*/ 39 w 170"/>
                  <a:gd name="T11" fmla="*/ 79 h 257"/>
                  <a:gd name="T12" fmla="*/ 36 w 170"/>
                  <a:gd name="T13" fmla="*/ 102 h 257"/>
                  <a:gd name="T14" fmla="*/ 35 w 170"/>
                  <a:gd name="T15" fmla="*/ 130 h 257"/>
                  <a:gd name="T16" fmla="*/ 36 w 170"/>
                  <a:gd name="T17" fmla="*/ 159 h 257"/>
                  <a:gd name="T18" fmla="*/ 40 w 170"/>
                  <a:gd name="T19" fmla="*/ 184 h 257"/>
                  <a:gd name="T20" fmla="*/ 48 w 170"/>
                  <a:gd name="T21" fmla="*/ 204 h 257"/>
                  <a:gd name="T22" fmla="*/ 58 w 170"/>
                  <a:gd name="T23" fmla="*/ 219 h 257"/>
                  <a:gd name="T24" fmla="*/ 71 w 170"/>
                  <a:gd name="T25" fmla="*/ 228 h 257"/>
                  <a:gd name="T26" fmla="*/ 84 w 170"/>
                  <a:gd name="T27" fmla="*/ 231 h 257"/>
                  <a:gd name="T28" fmla="*/ 98 w 170"/>
                  <a:gd name="T29" fmla="*/ 229 h 257"/>
                  <a:gd name="T30" fmla="*/ 110 w 170"/>
                  <a:gd name="T31" fmla="*/ 221 h 257"/>
                  <a:gd name="T32" fmla="*/ 119 w 170"/>
                  <a:gd name="T33" fmla="*/ 210 h 257"/>
                  <a:gd name="T34" fmla="*/ 126 w 170"/>
                  <a:gd name="T35" fmla="*/ 195 h 257"/>
                  <a:gd name="T36" fmla="*/ 132 w 170"/>
                  <a:gd name="T37" fmla="*/ 176 h 257"/>
                  <a:gd name="T38" fmla="*/ 134 w 170"/>
                  <a:gd name="T39" fmla="*/ 153 h 257"/>
                  <a:gd name="T40" fmla="*/ 135 w 170"/>
                  <a:gd name="T41" fmla="*/ 127 h 257"/>
                  <a:gd name="T42" fmla="*/ 134 w 170"/>
                  <a:gd name="T43" fmla="*/ 102 h 257"/>
                  <a:gd name="T44" fmla="*/ 132 w 170"/>
                  <a:gd name="T45" fmla="*/ 80 h 257"/>
                  <a:gd name="T46" fmla="*/ 126 w 170"/>
                  <a:gd name="T47" fmla="*/ 61 h 257"/>
                  <a:gd name="T48" fmla="*/ 119 w 170"/>
                  <a:gd name="T49" fmla="*/ 46 h 257"/>
                  <a:gd name="T50" fmla="*/ 111 w 170"/>
                  <a:gd name="T51" fmla="*/ 35 h 257"/>
                  <a:gd name="T52" fmla="*/ 99 w 170"/>
                  <a:gd name="T53" fmla="*/ 28 h 257"/>
                  <a:gd name="T54" fmla="*/ 84 w 170"/>
                  <a:gd name="T55" fmla="*/ 25 h 257"/>
                  <a:gd name="T56" fmla="*/ 87 w 170"/>
                  <a:gd name="T57" fmla="*/ 0 h 257"/>
                  <a:gd name="T58" fmla="*/ 107 w 170"/>
                  <a:gd name="T59" fmla="*/ 2 h 257"/>
                  <a:gd name="T60" fmla="*/ 126 w 170"/>
                  <a:gd name="T61" fmla="*/ 10 h 257"/>
                  <a:gd name="T62" fmla="*/ 141 w 170"/>
                  <a:gd name="T63" fmla="*/ 24 h 257"/>
                  <a:gd name="T64" fmla="*/ 154 w 170"/>
                  <a:gd name="T65" fmla="*/ 43 h 257"/>
                  <a:gd name="T66" fmla="*/ 162 w 170"/>
                  <a:gd name="T67" fmla="*/ 66 h 257"/>
                  <a:gd name="T68" fmla="*/ 168 w 170"/>
                  <a:gd name="T69" fmla="*/ 94 h 257"/>
                  <a:gd name="T70" fmla="*/ 170 w 170"/>
                  <a:gd name="T71" fmla="*/ 125 h 257"/>
                  <a:gd name="T72" fmla="*/ 168 w 170"/>
                  <a:gd name="T73" fmla="*/ 156 h 257"/>
                  <a:gd name="T74" fmla="*/ 163 w 170"/>
                  <a:gd name="T75" fmla="*/ 182 h 257"/>
                  <a:gd name="T76" fmla="*/ 156 w 170"/>
                  <a:gd name="T77" fmla="*/ 204 h 257"/>
                  <a:gd name="T78" fmla="*/ 146 w 170"/>
                  <a:gd name="T79" fmla="*/ 223 h 257"/>
                  <a:gd name="T80" fmla="*/ 134 w 170"/>
                  <a:gd name="T81" fmla="*/ 238 h 257"/>
                  <a:gd name="T82" fmla="*/ 119 w 170"/>
                  <a:gd name="T83" fmla="*/ 249 h 257"/>
                  <a:gd name="T84" fmla="*/ 102 w 170"/>
                  <a:gd name="T85" fmla="*/ 255 h 257"/>
                  <a:gd name="T86" fmla="*/ 83 w 170"/>
                  <a:gd name="T87" fmla="*/ 257 h 257"/>
                  <a:gd name="T88" fmla="*/ 65 w 170"/>
                  <a:gd name="T89" fmla="*/ 255 h 257"/>
                  <a:gd name="T90" fmla="*/ 49 w 170"/>
                  <a:gd name="T91" fmla="*/ 249 h 257"/>
                  <a:gd name="T92" fmla="*/ 36 w 170"/>
                  <a:gd name="T93" fmla="*/ 238 h 257"/>
                  <a:gd name="T94" fmla="*/ 23 w 170"/>
                  <a:gd name="T95" fmla="*/ 223 h 257"/>
                  <a:gd name="T96" fmla="*/ 14 w 170"/>
                  <a:gd name="T97" fmla="*/ 206 h 257"/>
                  <a:gd name="T98" fmla="*/ 6 w 170"/>
                  <a:gd name="T99" fmla="*/ 183 h 257"/>
                  <a:gd name="T100" fmla="*/ 2 w 170"/>
                  <a:gd name="T101" fmla="*/ 158 h 257"/>
                  <a:gd name="T102" fmla="*/ 0 w 170"/>
                  <a:gd name="T103" fmla="*/ 129 h 257"/>
                  <a:gd name="T104" fmla="*/ 2 w 170"/>
                  <a:gd name="T105" fmla="*/ 99 h 257"/>
                  <a:gd name="T106" fmla="*/ 6 w 170"/>
                  <a:gd name="T107" fmla="*/ 74 h 257"/>
                  <a:gd name="T108" fmla="*/ 15 w 170"/>
                  <a:gd name="T109" fmla="*/ 52 h 257"/>
                  <a:gd name="T110" fmla="*/ 24 w 170"/>
                  <a:gd name="T111" fmla="*/ 33 h 257"/>
                  <a:gd name="T112" fmla="*/ 37 w 170"/>
                  <a:gd name="T113" fmla="*/ 19 h 257"/>
                  <a:gd name="T114" fmla="*/ 53 w 170"/>
                  <a:gd name="T115" fmla="*/ 8 h 257"/>
                  <a:gd name="T116" fmla="*/ 68 w 170"/>
                  <a:gd name="T117" fmla="*/ 2 h 257"/>
                  <a:gd name="T118" fmla="*/ 87 w 170"/>
                  <a:gd name="T119" fmla="*/ 0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0" h="257">
                    <a:moveTo>
                      <a:pt x="84" y="25"/>
                    </a:moveTo>
                    <a:lnTo>
                      <a:pt x="73" y="28"/>
                    </a:lnTo>
                    <a:lnTo>
                      <a:pt x="62" y="35"/>
                    </a:lnTo>
                    <a:lnTo>
                      <a:pt x="53" y="45"/>
                    </a:lnTo>
                    <a:lnTo>
                      <a:pt x="45" y="60"/>
                    </a:lnTo>
                    <a:lnTo>
                      <a:pt x="39" y="79"/>
                    </a:lnTo>
                    <a:lnTo>
                      <a:pt x="36" y="102"/>
                    </a:lnTo>
                    <a:lnTo>
                      <a:pt x="35" y="130"/>
                    </a:lnTo>
                    <a:lnTo>
                      <a:pt x="36" y="159"/>
                    </a:lnTo>
                    <a:lnTo>
                      <a:pt x="40" y="184"/>
                    </a:lnTo>
                    <a:lnTo>
                      <a:pt x="48" y="204"/>
                    </a:lnTo>
                    <a:lnTo>
                      <a:pt x="58" y="219"/>
                    </a:lnTo>
                    <a:lnTo>
                      <a:pt x="71" y="228"/>
                    </a:lnTo>
                    <a:lnTo>
                      <a:pt x="84" y="231"/>
                    </a:lnTo>
                    <a:lnTo>
                      <a:pt x="98" y="229"/>
                    </a:lnTo>
                    <a:lnTo>
                      <a:pt x="110" y="221"/>
                    </a:lnTo>
                    <a:lnTo>
                      <a:pt x="119" y="210"/>
                    </a:lnTo>
                    <a:lnTo>
                      <a:pt x="126" y="195"/>
                    </a:lnTo>
                    <a:lnTo>
                      <a:pt x="132" y="176"/>
                    </a:lnTo>
                    <a:lnTo>
                      <a:pt x="134" y="153"/>
                    </a:lnTo>
                    <a:lnTo>
                      <a:pt x="135" y="127"/>
                    </a:lnTo>
                    <a:lnTo>
                      <a:pt x="134" y="102"/>
                    </a:lnTo>
                    <a:lnTo>
                      <a:pt x="132" y="80"/>
                    </a:lnTo>
                    <a:lnTo>
                      <a:pt x="126" y="61"/>
                    </a:lnTo>
                    <a:lnTo>
                      <a:pt x="119" y="46"/>
                    </a:lnTo>
                    <a:lnTo>
                      <a:pt x="111" y="35"/>
                    </a:lnTo>
                    <a:lnTo>
                      <a:pt x="99" y="28"/>
                    </a:lnTo>
                    <a:lnTo>
                      <a:pt x="84" y="25"/>
                    </a:lnTo>
                    <a:close/>
                    <a:moveTo>
                      <a:pt x="87" y="0"/>
                    </a:moveTo>
                    <a:lnTo>
                      <a:pt x="107" y="2"/>
                    </a:lnTo>
                    <a:lnTo>
                      <a:pt x="126" y="10"/>
                    </a:lnTo>
                    <a:lnTo>
                      <a:pt x="141" y="24"/>
                    </a:lnTo>
                    <a:lnTo>
                      <a:pt x="154" y="43"/>
                    </a:lnTo>
                    <a:lnTo>
                      <a:pt x="162" y="66"/>
                    </a:lnTo>
                    <a:lnTo>
                      <a:pt x="168" y="94"/>
                    </a:lnTo>
                    <a:lnTo>
                      <a:pt x="170" y="125"/>
                    </a:lnTo>
                    <a:lnTo>
                      <a:pt x="168" y="156"/>
                    </a:lnTo>
                    <a:lnTo>
                      <a:pt x="163" y="182"/>
                    </a:lnTo>
                    <a:lnTo>
                      <a:pt x="156" y="204"/>
                    </a:lnTo>
                    <a:lnTo>
                      <a:pt x="146" y="223"/>
                    </a:lnTo>
                    <a:lnTo>
                      <a:pt x="134" y="238"/>
                    </a:lnTo>
                    <a:lnTo>
                      <a:pt x="119" y="249"/>
                    </a:lnTo>
                    <a:lnTo>
                      <a:pt x="102" y="255"/>
                    </a:lnTo>
                    <a:lnTo>
                      <a:pt x="83" y="257"/>
                    </a:lnTo>
                    <a:lnTo>
                      <a:pt x="65" y="255"/>
                    </a:lnTo>
                    <a:lnTo>
                      <a:pt x="49" y="249"/>
                    </a:lnTo>
                    <a:lnTo>
                      <a:pt x="36" y="238"/>
                    </a:lnTo>
                    <a:lnTo>
                      <a:pt x="23" y="223"/>
                    </a:lnTo>
                    <a:lnTo>
                      <a:pt x="14" y="206"/>
                    </a:lnTo>
                    <a:lnTo>
                      <a:pt x="6" y="183"/>
                    </a:lnTo>
                    <a:lnTo>
                      <a:pt x="2" y="158"/>
                    </a:lnTo>
                    <a:lnTo>
                      <a:pt x="0" y="129"/>
                    </a:lnTo>
                    <a:lnTo>
                      <a:pt x="2" y="99"/>
                    </a:lnTo>
                    <a:lnTo>
                      <a:pt x="6" y="74"/>
                    </a:lnTo>
                    <a:lnTo>
                      <a:pt x="15" y="52"/>
                    </a:lnTo>
                    <a:lnTo>
                      <a:pt x="24" y="33"/>
                    </a:lnTo>
                    <a:lnTo>
                      <a:pt x="37" y="19"/>
                    </a:lnTo>
                    <a:lnTo>
                      <a:pt x="53" y="8"/>
                    </a:lnTo>
                    <a:lnTo>
                      <a:pt x="68" y="2"/>
                    </a:lnTo>
                    <a:lnTo>
                      <a:pt x="87" y="0"/>
                    </a:lnTo>
                    <a:close/>
                  </a:path>
                </a:pathLst>
              </a:custGeom>
              <a:solidFill>
                <a:schemeClr val="tx1"/>
              </a:solidFill>
              <a:ln w="0">
                <a:solidFill>
                  <a:schemeClr val="tx1">
                    <a:lumMod val="25000"/>
                    <a:lumOff val="75000"/>
                  </a:schemeClr>
                </a:solidFill>
                <a:prstDash val="solid"/>
                <a:round/>
                <a:headEnd/>
                <a:tailEnd/>
              </a:ln>
            </p:spPr>
            <p:txBody>
              <a:bodyPr vert="horz" wrap="square" lIns="89642" tIns="44821" rIns="89642" bIns="44821" numCol="1" anchor="t" anchorCtr="0" compatLnSpc="1">
                <a:prstTxWarp prst="textNoShape">
                  <a:avLst/>
                </a:prstTxWarp>
              </a:bodyPr>
              <a:lstStyle/>
              <a:p>
                <a:pPr algn="ctr"/>
                <a:endParaRPr lang="en-US" sz="1765">
                  <a:solidFill>
                    <a:prstClr val="black"/>
                  </a:solidFill>
                </a:endParaRPr>
              </a:p>
            </p:txBody>
          </p:sp>
          <p:sp>
            <p:nvSpPr>
              <p:cNvPr id="193" name="Freeform 97">
                <a:extLst>
                  <a:ext uri="{FF2B5EF4-FFF2-40B4-BE49-F238E27FC236}">
                    <a16:creationId xmlns:a16="http://schemas.microsoft.com/office/drawing/2014/main" id="{1ACA9F4A-800F-4D33-95F8-18EDDC01C2CC}"/>
                  </a:ext>
                </a:extLst>
              </p:cNvPr>
              <p:cNvSpPr>
                <a:spLocks/>
              </p:cNvSpPr>
              <p:nvPr/>
            </p:nvSpPr>
            <p:spPr bwMode="auto">
              <a:xfrm>
                <a:off x="3206698" y="5705569"/>
                <a:ext cx="15990" cy="47208"/>
              </a:xfrm>
              <a:custGeom>
                <a:avLst/>
                <a:gdLst>
                  <a:gd name="T0" fmla="*/ 55 w 84"/>
                  <a:gd name="T1" fmla="*/ 0 h 249"/>
                  <a:gd name="T2" fmla="*/ 84 w 84"/>
                  <a:gd name="T3" fmla="*/ 0 h 249"/>
                  <a:gd name="T4" fmla="*/ 84 w 84"/>
                  <a:gd name="T5" fmla="*/ 249 h 249"/>
                  <a:gd name="T6" fmla="*/ 51 w 84"/>
                  <a:gd name="T7" fmla="*/ 249 h 249"/>
                  <a:gd name="T8" fmla="*/ 51 w 84"/>
                  <a:gd name="T9" fmla="*/ 32 h 249"/>
                  <a:gd name="T10" fmla="*/ 50 w 84"/>
                  <a:gd name="T11" fmla="*/ 32 h 249"/>
                  <a:gd name="T12" fmla="*/ 7 w 84"/>
                  <a:gd name="T13" fmla="*/ 55 h 249"/>
                  <a:gd name="T14" fmla="*/ 0 w 84"/>
                  <a:gd name="T15" fmla="*/ 29 h 249"/>
                  <a:gd name="T16" fmla="*/ 55 w 84"/>
                  <a:gd name="T17" fmla="*/ 0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249">
                    <a:moveTo>
                      <a:pt x="55" y="0"/>
                    </a:moveTo>
                    <a:lnTo>
                      <a:pt x="84" y="0"/>
                    </a:lnTo>
                    <a:lnTo>
                      <a:pt x="84" y="249"/>
                    </a:lnTo>
                    <a:lnTo>
                      <a:pt x="51" y="249"/>
                    </a:lnTo>
                    <a:lnTo>
                      <a:pt x="51" y="32"/>
                    </a:lnTo>
                    <a:lnTo>
                      <a:pt x="50" y="32"/>
                    </a:lnTo>
                    <a:lnTo>
                      <a:pt x="7" y="55"/>
                    </a:lnTo>
                    <a:lnTo>
                      <a:pt x="0" y="29"/>
                    </a:lnTo>
                    <a:lnTo>
                      <a:pt x="55" y="0"/>
                    </a:lnTo>
                    <a:close/>
                  </a:path>
                </a:pathLst>
              </a:custGeom>
              <a:solidFill>
                <a:schemeClr val="tx1"/>
              </a:solidFill>
              <a:ln w="0">
                <a:solidFill>
                  <a:schemeClr val="tx1">
                    <a:lumMod val="25000"/>
                    <a:lumOff val="75000"/>
                  </a:schemeClr>
                </a:solidFill>
                <a:prstDash val="solid"/>
                <a:round/>
                <a:headEnd/>
                <a:tailEnd/>
              </a:ln>
            </p:spPr>
            <p:txBody>
              <a:bodyPr vert="horz" wrap="square" lIns="89642" tIns="44821" rIns="89642" bIns="44821" numCol="1" anchor="t" anchorCtr="0" compatLnSpc="1">
                <a:prstTxWarp prst="textNoShape">
                  <a:avLst/>
                </a:prstTxWarp>
              </a:bodyPr>
              <a:lstStyle/>
              <a:p>
                <a:pPr algn="ctr"/>
                <a:endParaRPr lang="en-US" sz="1765">
                  <a:solidFill>
                    <a:prstClr val="black"/>
                  </a:solidFill>
                </a:endParaRPr>
              </a:p>
            </p:txBody>
          </p:sp>
          <p:sp>
            <p:nvSpPr>
              <p:cNvPr id="194" name="Freeform 98">
                <a:extLst>
                  <a:ext uri="{FF2B5EF4-FFF2-40B4-BE49-F238E27FC236}">
                    <a16:creationId xmlns:a16="http://schemas.microsoft.com/office/drawing/2014/main" id="{6A5F9854-6779-4CDD-BA9D-8B61E10EAB13}"/>
                  </a:ext>
                </a:extLst>
              </p:cNvPr>
              <p:cNvSpPr>
                <a:spLocks noEditPoints="1"/>
              </p:cNvSpPr>
              <p:nvPr/>
            </p:nvSpPr>
            <p:spPr bwMode="auto">
              <a:xfrm>
                <a:off x="3239438" y="5704808"/>
                <a:ext cx="31979" cy="48730"/>
              </a:xfrm>
              <a:custGeom>
                <a:avLst/>
                <a:gdLst>
                  <a:gd name="T0" fmla="*/ 85 w 169"/>
                  <a:gd name="T1" fmla="*/ 25 h 257"/>
                  <a:gd name="T2" fmla="*/ 73 w 169"/>
                  <a:gd name="T3" fmla="*/ 28 h 257"/>
                  <a:gd name="T4" fmla="*/ 63 w 169"/>
                  <a:gd name="T5" fmla="*/ 35 h 257"/>
                  <a:gd name="T6" fmla="*/ 53 w 169"/>
                  <a:gd name="T7" fmla="*/ 45 h 257"/>
                  <a:gd name="T8" fmla="*/ 45 w 169"/>
                  <a:gd name="T9" fmla="*/ 60 h 257"/>
                  <a:gd name="T10" fmla="*/ 39 w 169"/>
                  <a:gd name="T11" fmla="*/ 79 h 257"/>
                  <a:gd name="T12" fmla="*/ 35 w 169"/>
                  <a:gd name="T13" fmla="*/ 102 h 257"/>
                  <a:gd name="T14" fmla="*/ 34 w 169"/>
                  <a:gd name="T15" fmla="*/ 130 h 257"/>
                  <a:gd name="T16" fmla="*/ 36 w 169"/>
                  <a:gd name="T17" fmla="*/ 159 h 257"/>
                  <a:gd name="T18" fmla="*/ 40 w 169"/>
                  <a:gd name="T19" fmla="*/ 184 h 257"/>
                  <a:gd name="T20" fmla="*/ 48 w 169"/>
                  <a:gd name="T21" fmla="*/ 204 h 257"/>
                  <a:gd name="T22" fmla="*/ 58 w 169"/>
                  <a:gd name="T23" fmla="*/ 219 h 257"/>
                  <a:gd name="T24" fmla="*/ 71 w 169"/>
                  <a:gd name="T25" fmla="*/ 228 h 257"/>
                  <a:gd name="T26" fmla="*/ 85 w 169"/>
                  <a:gd name="T27" fmla="*/ 231 h 257"/>
                  <a:gd name="T28" fmla="*/ 98 w 169"/>
                  <a:gd name="T29" fmla="*/ 229 h 257"/>
                  <a:gd name="T30" fmla="*/ 110 w 169"/>
                  <a:gd name="T31" fmla="*/ 221 h 257"/>
                  <a:gd name="T32" fmla="*/ 120 w 169"/>
                  <a:gd name="T33" fmla="*/ 210 h 257"/>
                  <a:gd name="T34" fmla="*/ 126 w 169"/>
                  <a:gd name="T35" fmla="*/ 195 h 257"/>
                  <a:gd name="T36" fmla="*/ 131 w 169"/>
                  <a:gd name="T37" fmla="*/ 176 h 257"/>
                  <a:gd name="T38" fmla="*/ 134 w 169"/>
                  <a:gd name="T39" fmla="*/ 153 h 257"/>
                  <a:gd name="T40" fmla="*/ 135 w 169"/>
                  <a:gd name="T41" fmla="*/ 127 h 257"/>
                  <a:gd name="T42" fmla="*/ 134 w 169"/>
                  <a:gd name="T43" fmla="*/ 102 h 257"/>
                  <a:gd name="T44" fmla="*/ 131 w 169"/>
                  <a:gd name="T45" fmla="*/ 80 h 257"/>
                  <a:gd name="T46" fmla="*/ 127 w 169"/>
                  <a:gd name="T47" fmla="*/ 61 h 257"/>
                  <a:gd name="T48" fmla="*/ 120 w 169"/>
                  <a:gd name="T49" fmla="*/ 46 h 257"/>
                  <a:gd name="T50" fmla="*/ 110 w 169"/>
                  <a:gd name="T51" fmla="*/ 35 h 257"/>
                  <a:gd name="T52" fmla="*/ 98 w 169"/>
                  <a:gd name="T53" fmla="*/ 28 h 257"/>
                  <a:gd name="T54" fmla="*/ 85 w 169"/>
                  <a:gd name="T55" fmla="*/ 25 h 257"/>
                  <a:gd name="T56" fmla="*/ 87 w 169"/>
                  <a:gd name="T57" fmla="*/ 0 h 257"/>
                  <a:gd name="T58" fmla="*/ 108 w 169"/>
                  <a:gd name="T59" fmla="*/ 2 h 257"/>
                  <a:gd name="T60" fmla="*/ 126 w 169"/>
                  <a:gd name="T61" fmla="*/ 10 h 257"/>
                  <a:gd name="T62" fmla="*/ 142 w 169"/>
                  <a:gd name="T63" fmla="*/ 24 h 257"/>
                  <a:gd name="T64" fmla="*/ 153 w 169"/>
                  <a:gd name="T65" fmla="*/ 43 h 257"/>
                  <a:gd name="T66" fmla="*/ 163 w 169"/>
                  <a:gd name="T67" fmla="*/ 66 h 257"/>
                  <a:gd name="T68" fmla="*/ 168 w 169"/>
                  <a:gd name="T69" fmla="*/ 94 h 257"/>
                  <a:gd name="T70" fmla="*/ 169 w 169"/>
                  <a:gd name="T71" fmla="*/ 125 h 257"/>
                  <a:gd name="T72" fmla="*/ 168 w 169"/>
                  <a:gd name="T73" fmla="*/ 156 h 257"/>
                  <a:gd name="T74" fmla="*/ 164 w 169"/>
                  <a:gd name="T75" fmla="*/ 182 h 257"/>
                  <a:gd name="T76" fmla="*/ 156 w 169"/>
                  <a:gd name="T77" fmla="*/ 204 h 257"/>
                  <a:gd name="T78" fmla="*/ 147 w 169"/>
                  <a:gd name="T79" fmla="*/ 223 h 257"/>
                  <a:gd name="T80" fmla="*/ 134 w 169"/>
                  <a:gd name="T81" fmla="*/ 238 h 257"/>
                  <a:gd name="T82" fmla="*/ 120 w 169"/>
                  <a:gd name="T83" fmla="*/ 249 h 257"/>
                  <a:gd name="T84" fmla="*/ 103 w 169"/>
                  <a:gd name="T85" fmla="*/ 255 h 257"/>
                  <a:gd name="T86" fmla="*/ 83 w 169"/>
                  <a:gd name="T87" fmla="*/ 257 h 257"/>
                  <a:gd name="T88" fmla="*/ 66 w 169"/>
                  <a:gd name="T89" fmla="*/ 255 h 257"/>
                  <a:gd name="T90" fmla="*/ 50 w 169"/>
                  <a:gd name="T91" fmla="*/ 249 h 257"/>
                  <a:gd name="T92" fmla="*/ 35 w 169"/>
                  <a:gd name="T93" fmla="*/ 238 h 257"/>
                  <a:gd name="T94" fmla="*/ 24 w 169"/>
                  <a:gd name="T95" fmla="*/ 223 h 257"/>
                  <a:gd name="T96" fmla="*/ 14 w 169"/>
                  <a:gd name="T97" fmla="*/ 206 h 257"/>
                  <a:gd name="T98" fmla="*/ 7 w 169"/>
                  <a:gd name="T99" fmla="*/ 183 h 257"/>
                  <a:gd name="T100" fmla="*/ 2 w 169"/>
                  <a:gd name="T101" fmla="*/ 158 h 257"/>
                  <a:gd name="T102" fmla="*/ 0 w 169"/>
                  <a:gd name="T103" fmla="*/ 129 h 257"/>
                  <a:gd name="T104" fmla="*/ 1 w 169"/>
                  <a:gd name="T105" fmla="*/ 99 h 257"/>
                  <a:gd name="T106" fmla="*/ 7 w 169"/>
                  <a:gd name="T107" fmla="*/ 74 h 257"/>
                  <a:gd name="T108" fmla="*/ 14 w 169"/>
                  <a:gd name="T109" fmla="*/ 52 h 257"/>
                  <a:gd name="T110" fmla="*/ 25 w 169"/>
                  <a:gd name="T111" fmla="*/ 33 h 257"/>
                  <a:gd name="T112" fmla="*/ 37 w 169"/>
                  <a:gd name="T113" fmla="*/ 19 h 257"/>
                  <a:gd name="T114" fmla="*/ 52 w 169"/>
                  <a:gd name="T115" fmla="*/ 8 h 257"/>
                  <a:gd name="T116" fmla="*/ 69 w 169"/>
                  <a:gd name="T117" fmla="*/ 2 h 257"/>
                  <a:gd name="T118" fmla="*/ 87 w 169"/>
                  <a:gd name="T119" fmla="*/ 0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9" h="257">
                    <a:moveTo>
                      <a:pt x="85" y="25"/>
                    </a:moveTo>
                    <a:lnTo>
                      <a:pt x="73" y="28"/>
                    </a:lnTo>
                    <a:lnTo>
                      <a:pt x="63" y="35"/>
                    </a:lnTo>
                    <a:lnTo>
                      <a:pt x="53" y="45"/>
                    </a:lnTo>
                    <a:lnTo>
                      <a:pt x="45" y="60"/>
                    </a:lnTo>
                    <a:lnTo>
                      <a:pt x="39" y="79"/>
                    </a:lnTo>
                    <a:lnTo>
                      <a:pt x="35" y="102"/>
                    </a:lnTo>
                    <a:lnTo>
                      <a:pt x="34" y="130"/>
                    </a:lnTo>
                    <a:lnTo>
                      <a:pt x="36" y="159"/>
                    </a:lnTo>
                    <a:lnTo>
                      <a:pt x="40" y="184"/>
                    </a:lnTo>
                    <a:lnTo>
                      <a:pt x="48" y="204"/>
                    </a:lnTo>
                    <a:lnTo>
                      <a:pt x="58" y="219"/>
                    </a:lnTo>
                    <a:lnTo>
                      <a:pt x="71" y="228"/>
                    </a:lnTo>
                    <a:lnTo>
                      <a:pt x="85" y="231"/>
                    </a:lnTo>
                    <a:lnTo>
                      <a:pt x="98" y="229"/>
                    </a:lnTo>
                    <a:lnTo>
                      <a:pt x="110" y="221"/>
                    </a:lnTo>
                    <a:lnTo>
                      <a:pt x="120" y="210"/>
                    </a:lnTo>
                    <a:lnTo>
                      <a:pt x="126" y="195"/>
                    </a:lnTo>
                    <a:lnTo>
                      <a:pt x="131" y="176"/>
                    </a:lnTo>
                    <a:lnTo>
                      <a:pt x="134" y="153"/>
                    </a:lnTo>
                    <a:lnTo>
                      <a:pt x="135" y="127"/>
                    </a:lnTo>
                    <a:lnTo>
                      <a:pt x="134" y="102"/>
                    </a:lnTo>
                    <a:lnTo>
                      <a:pt x="131" y="80"/>
                    </a:lnTo>
                    <a:lnTo>
                      <a:pt x="127" y="61"/>
                    </a:lnTo>
                    <a:lnTo>
                      <a:pt x="120" y="46"/>
                    </a:lnTo>
                    <a:lnTo>
                      <a:pt x="110" y="35"/>
                    </a:lnTo>
                    <a:lnTo>
                      <a:pt x="98" y="28"/>
                    </a:lnTo>
                    <a:lnTo>
                      <a:pt x="85" y="25"/>
                    </a:lnTo>
                    <a:close/>
                    <a:moveTo>
                      <a:pt x="87" y="0"/>
                    </a:moveTo>
                    <a:lnTo>
                      <a:pt x="108" y="2"/>
                    </a:lnTo>
                    <a:lnTo>
                      <a:pt x="126" y="10"/>
                    </a:lnTo>
                    <a:lnTo>
                      <a:pt x="142" y="24"/>
                    </a:lnTo>
                    <a:lnTo>
                      <a:pt x="153" y="43"/>
                    </a:lnTo>
                    <a:lnTo>
                      <a:pt x="163" y="66"/>
                    </a:lnTo>
                    <a:lnTo>
                      <a:pt x="168" y="94"/>
                    </a:lnTo>
                    <a:lnTo>
                      <a:pt x="169" y="125"/>
                    </a:lnTo>
                    <a:lnTo>
                      <a:pt x="168" y="156"/>
                    </a:lnTo>
                    <a:lnTo>
                      <a:pt x="164" y="182"/>
                    </a:lnTo>
                    <a:lnTo>
                      <a:pt x="156" y="204"/>
                    </a:lnTo>
                    <a:lnTo>
                      <a:pt x="147" y="223"/>
                    </a:lnTo>
                    <a:lnTo>
                      <a:pt x="134" y="238"/>
                    </a:lnTo>
                    <a:lnTo>
                      <a:pt x="120" y="249"/>
                    </a:lnTo>
                    <a:lnTo>
                      <a:pt x="103" y="255"/>
                    </a:lnTo>
                    <a:lnTo>
                      <a:pt x="83" y="257"/>
                    </a:lnTo>
                    <a:lnTo>
                      <a:pt x="66" y="255"/>
                    </a:lnTo>
                    <a:lnTo>
                      <a:pt x="50" y="249"/>
                    </a:lnTo>
                    <a:lnTo>
                      <a:pt x="35" y="238"/>
                    </a:lnTo>
                    <a:lnTo>
                      <a:pt x="24" y="223"/>
                    </a:lnTo>
                    <a:lnTo>
                      <a:pt x="14" y="206"/>
                    </a:lnTo>
                    <a:lnTo>
                      <a:pt x="7" y="183"/>
                    </a:lnTo>
                    <a:lnTo>
                      <a:pt x="2" y="158"/>
                    </a:lnTo>
                    <a:lnTo>
                      <a:pt x="0" y="129"/>
                    </a:lnTo>
                    <a:lnTo>
                      <a:pt x="1" y="99"/>
                    </a:lnTo>
                    <a:lnTo>
                      <a:pt x="7" y="74"/>
                    </a:lnTo>
                    <a:lnTo>
                      <a:pt x="14" y="52"/>
                    </a:lnTo>
                    <a:lnTo>
                      <a:pt x="25" y="33"/>
                    </a:lnTo>
                    <a:lnTo>
                      <a:pt x="37" y="19"/>
                    </a:lnTo>
                    <a:lnTo>
                      <a:pt x="52" y="8"/>
                    </a:lnTo>
                    <a:lnTo>
                      <a:pt x="69" y="2"/>
                    </a:lnTo>
                    <a:lnTo>
                      <a:pt x="87" y="0"/>
                    </a:lnTo>
                    <a:close/>
                  </a:path>
                </a:pathLst>
              </a:custGeom>
              <a:solidFill>
                <a:schemeClr val="tx1"/>
              </a:solidFill>
              <a:ln w="0">
                <a:solidFill>
                  <a:schemeClr val="tx1">
                    <a:lumMod val="25000"/>
                    <a:lumOff val="75000"/>
                  </a:schemeClr>
                </a:solidFill>
                <a:prstDash val="solid"/>
                <a:round/>
                <a:headEnd/>
                <a:tailEnd/>
              </a:ln>
            </p:spPr>
            <p:txBody>
              <a:bodyPr vert="horz" wrap="square" lIns="89642" tIns="44821" rIns="89642" bIns="44821" numCol="1" anchor="t" anchorCtr="0" compatLnSpc="1">
                <a:prstTxWarp prst="textNoShape">
                  <a:avLst/>
                </a:prstTxWarp>
              </a:bodyPr>
              <a:lstStyle/>
              <a:p>
                <a:pPr algn="ctr"/>
                <a:endParaRPr lang="en-US" sz="1765">
                  <a:solidFill>
                    <a:prstClr val="black"/>
                  </a:solidFill>
                </a:endParaRPr>
              </a:p>
            </p:txBody>
          </p:sp>
          <p:sp>
            <p:nvSpPr>
              <p:cNvPr id="195" name="Freeform 99">
                <a:extLst>
                  <a:ext uri="{FF2B5EF4-FFF2-40B4-BE49-F238E27FC236}">
                    <a16:creationId xmlns:a16="http://schemas.microsoft.com/office/drawing/2014/main" id="{5077196B-7B2A-419C-86BD-79B46E571D5C}"/>
                  </a:ext>
                </a:extLst>
              </p:cNvPr>
              <p:cNvSpPr>
                <a:spLocks/>
              </p:cNvSpPr>
              <p:nvPr/>
            </p:nvSpPr>
            <p:spPr bwMode="auto">
              <a:xfrm>
                <a:off x="3281316" y="5705569"/>
                <a:ext cx="15990" cy="47208"/>
              </a:xfrm>
              <a:custGeom>
                <a:avLst/>
                <a:gdLst>
                  <a:gd name="T0" fmla="*/ 55 w 83"/>
                  <a:gd name="T1" fmla="*/ 0 h 249"/>
                  <a:gd name="T2" fmla="*/ 83 w 83"/>
                  <a:gd name="T3" fmla="*/ 0 h 249"/>
                  <a:gd name="T4" fmla="*/ 83 w 83"/>
                  <a:gd name="T5" fmla="*/ 249 h 249"/>
                  <a:gd name="T6" fmla="*/ 51 w 83"/>
                  <a:gd name="T7" fmla="*/ 249 h 249"/>
                  <a:gd name="T8" fmla="*/ 51 w 83"/>
                  <a:gd name="T9" fmla="*/ 32 h 249"/>
                  <a:gd name="T10" fmla="*/ 49 w 83"/>
                  <a:gd name="T11" fmla="*/ 32 h 249"/>
                  <a:gd name="T12" fmla="*/ 6 w 83"/>
                  <a:gd name="T13" fmla="*/ 55 h 249"/>
                  <a:gd name="T14" fmla="*/ 0 w 83"/>
                  <a:gd name="T15" fmla="*/ 29 h 249"/>
                  <a:gd name="T16" fmla="*/ 55 w 83"/>
                  <a:gd name="T17" fmla="*/ 0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249">
                    <a:moveTo>
                      <a:pt x="55" y="0"/>
                    </a:moveTo>
                    <a:lnTo>
                      <a:pt x="83" y="0"/>
                    </a:lnTo>
                    <a:lnTo>
                      <a:pt x="83" y="249"/>
                    </a:lnTo>
                    <a:lnTo>
                      <a:pt x="51" y="249"/>
                    </a:lnTo>
                    <a:lnTo>
                      <a:pt x="51" y="32"/>
                    </a:lnTo>
                    <a:lnTo>
                      <a:pt x="49" y="32"/>
                    </a:lnTo>
                    <a:lnTo>
                      <a:pt x="6" y="55"/>
                    </a:lnTo>
                    <a:lnTo>
                      <a:pt x="0" y="29"/>
                    </a:lnTo>
                    <a:lnTo>
                      <a:pt x="55" y="0"/>
                    </a:lnTo>
                    <a:close/>
                  </a:path>
                </a:pathLst>
              </a:custGeom>
              <a:solidFill>
                <a:schemeClr val="tx1"/>
              </a:solidFill>
              <a:ln w="0">
                <a:solidFill>
                  <a:schemeClr val="tx1">
                    <a:lumMod val="25000"/>
                    <a:lumOff val="75000"/>
                  </a:schemeClr>
                </a:solidFill>
                <a:prstDash val="solid"/>
                <a:round/>
                <a:headEnd/>
                <a:tailEnd/>
              </a:ln>
            </p:spPr>
            <p:txBody>
              <a:bodyPr vert="horz" wrap="square" lIns="89642" tIns="44821" rIns="89642" bIns="44821" numCol="1" anchor="t" anchorCtr="0" compatLnSpc="1">
                <a:prstTxWarp prst="textNoShape">
                  <a:avLst/>
                </a:prstTxWarp>
              </a:bodyPr>
              <a:lstStyle/>
              <a:p>
                <a:pPr algn="ctr"/>
                <a:endParaRPr lang="en-US" sz="1765">
                  <a:solidFill>
                    <a:prstClr val="black"/>
                  </a:solidFill>
                </a:endParaRPr>
              </a:p>
            </p:txBody>
          </p:sp>
          <p:sp>
            <p:nvSpPr>
              <p:cNvPr id="196" name="Freeform 100">
                <a:extLst>
                  <a:ext uri="{FF2B5EF4-FFF2-40B4-BE49-F238E27FC236}">
                    <a16:creationId xmlns:a16="http://schemas.microsoft.com/office/drawing/2014/main" id="{190E6A12-1A3F-4ADD-A772-B0BFEB826BC8}"/>
                  </a:ext>
                </a:extLst>
              </p:cNvPr>
              <p:cNvSpPr>
                <a:spLocks noEditPoints="1"/>
              </p:cNvSpPr>
              <p:nvPr/>
            </p:nvSpPr>
            <p:spPr bwMode="auto">
              <a:xfrm>
                <a:off x="3314056" y="5704808"/>
                <a:ext cx="31979" cy="48730"/>
              </a:xfrm>
              <a:custGeom>
                <a:avLst/>
                <a:gdLst>
                  <a:gd name="T0" fmla="*/ 84 w 169"/>
                  <a:gd name="T1" fmla="*/ 25 h 257"/>
                  <a:gd name="T2" fmla="*/ 73 w 169"/>
                  <a:gd name="T3" fmla="*/ 28 h 257"/>
                  <a:gd name="T4" fmla="*/ 61 w 169"/>
                  <a:gd name="T5" fmla="*/ 35 h 257"/>
                  <a:gd name="T6" fmla="*/ 51 w 169"/>
                  <a:gd name="T7" fmla="*/ 45 h 257"/>
                  <a:gd name="T8" fmla="*/ 44 w 169"/>
                  <a:gd name="T9" fmla="*/ 60 h 257"/>
                  <a:gd name="T10" fmla="*/ 39 w 169"/>
                  <a:gd name="T11" fmla="*/ 79 h 257"/>
                  <a:gd name="T12" fmla="*/ 35 w 169"/>
                  <a:gd name="T13" fmla="*/ 102 h 257"/>
                  <a:gd name="T14" fmla="*/ 34 w 169"/>
                  <a:gd name="T15" fmla="*/ 130 h 257"/>
                  <a:gd name="T16" fmla="*/ 36 w 169"/>
                  <a:gd name="T17" fmla="*/ 159 h 257"/>
                  <a:gd name="T18" fmla="*/ 40 w 169"/>
                  <a:gd name="T19" fmla="*/ 184 h 257"/>
                  <a:gd name="T20" fmla="*/ 47 w 169"/>
                  <a:gd name="T21" fmla="*/ 204 h 257"/>
                  <a:gd name="T22" fmla="*/ 58 w 169"/>
                  <a:gd name="T23" fmla="*/ 219 h 257"/>
                  <a:gd name="T24" fmla="*/ 69 w 169"/>
                  <a:gd name="T25" fmla="*/ 228 h 257"/>
                  <a:gd name="T26" fmla="*/ 84 w 169"/>
                  <a:gd name="T27" fmla="*/ 231 h 257"/>
                  <a:gd name="T28" fmla="*/ 98 w 169"/>
                  <a:gd name="T29" fmla="*/ 229 h 257"/>
                  <a:gd name="T30" fmla="*/ 109 w 169"/>
                  <a:gd name="T31" fmla="*/ 221 h 257"/>
                  <a:gd name="T32" fmla="*/ 118 w 169"/>
                  <a:gd name="T33" fmla="*/ 210 h 257"/>
                  <a:gd name="T34" fmla="*/ 125 w 169"/>
                  <a:gd name="T35" fmla="*/ 195 h 257"/>
                  <a:gd name="T36" fmla="*/ 131 w 169"/>
                  <a:gd name="T37" fmla="*/ 176 h 257"/>
                  <a:gd name="T38" fmla="*/ 134 w 169"/>
                  <a:gd name="T39" fmla="*/ 153 h 257"/>
                  <a:gd name="T40" fmla="*/ 135 w 169"/>
                  <a:gd name="T41" fmla="*/ 127 h 257"/>
                  <a:gd name="T42" fmla="*/ 134 w 169"/>
                  <a:gd name="T43" fmla="*/ 102 h 257"/>
                  <a:gd name="T44" fmla="*/ 131 w 169"/>
                  <a:gd name="T45" fmla="*/ 80 h 257"/>
                  <a:gd name="T46" fmla="*/ 125 w 169"/>
                  <a:gd name="T47" fmla="*/ 61 h 257"/>
                  <a:gd name="T48" fmla="*/ 119 w 169"/>
                  <a:gd name="T49" fmla="*/ 46 h 257"/>
                  <a:gd name="T50" fmla="*/ 109 w 169"/>
                  <a:gd name="T51" fmla="*/ 35 h 257"/>
                  <a:gd name="T52" fmla="*/ 98 w 169"/>
                  <a:gd name="T53" fmla="*/ 28 h 257"/>
                  <a:gd name="T54" fmla="*/ 84 w 169"/>
                  <a:gd name="T55" fmla="*/ 25 h 257"/>
                  <a:gd name="T56" fmla="*/ 86 w 169"/>
                  <a:gd name="T57" fmla="*/ 0 h 257"/>
                  <a:gd name="T58" fmla="*/ 107 w 169"/>
                  <a:gd name="T59" fmla="*/ 2 h 257"/>
                  <a:gd name="T60" fmla="*/ 125 w 169"/>
                  <a:gd name="T61" fmla="*/ 10 h 257"/>
                  <a:gd name="T62" fmla="*/ 141 w 169"/>
                  <a:gd name="T63" fmla="*/ 24 h 257"/>
                  <a:gd name="T64" fmla="*/ 153 w 169"/>
                  <a:gd name="T65" fmla="*/ 43 h 257"/>
                  <a:gd name="T66" fmla="*/ 161 w 169"/>
                  <a:gd name="T67" fmla="*/ 66 h 257"/>
                  <a:gd name="T68" fmla="*/ 166 w 169"/>
                  <a:gd name="T69" fmla="*/ 94 h 257"/>
                  <a:gd name="T70" fmla="*/ 169 w 169"/>
                  <a:gd name="T71" fmla="*/ 125 h 257"/>
                  <a:gd name="T72" fmla="*/ 167 w 169"/>
                  <a:gd name="T73" fmla="*/ 156 h 257"/>
                  <a:gd name="T74" fmla="*/ 163 w 169"/>
                  <a:gd name="T75" fmla="*/ 182 h 257"/>
                  <a:gd name="T76" fmla="*/ 156 w 169"/>
                  <a:gd name="T77" fmla="*/ 204 h 257"/>
                  <a:gd name="T78" fmla="*/ 146 w 169"/>
                  <a:gd name="T79" fmla="*/ 223 h 257"/>
                  <a:gd name="T80" fmla="*/ 134 w 169"/>
                  <a:gd name="T81" fmla="*/ 238 h 257"/>
                  <a:gd name="T82" fmla="*/ 119 w 169"/>
                  <a:gd name="T83" fmla="*/ 249 h 257"/>
                  <a:gd name="T84" fmla="*/ 102 w 169"/>
                  <a:gd name="T85" fmla="*/ 255 h 257"/>
                  <a:gd name="T86" fmla="*/ 82 w 169"/>
                  <a:gd name="T87" fmla="*/ 257 h 257"/>
                  <a:gd name="T88" fmla="*/ 65 w 169"/>
                  <a:gd name="T89" fmla="*/ 255 h 257"/>
                  <a:gd name="T90" fmla="*/ 48 w 169"/>
                  <a:gd name="T91" fmla="*/ 249 h 257"/>
                  <a:gd name="T92" fmla="*/ 35 w 169"/>
                  <a:gd name="T93" fmla="*/ 238 h 257"/>
                  <a:gd name="T94" fmla="*/ 23 w 169"/>
                  <a:gd name="T95" fmla="*/ 223 h 257"/>
                  <a:gd name="T96" fmla="*/ 13 w 169"/>
                  <a:gd name="T97" fmla="*/ 206 h 257"/>
                  <a:gd name="T98" fmla="*/ 6 w 169"/>
                  <a:gd name="T99" fmla="*/ 183 h 257"/>
                  <a:gd name="T100" fmla="*/ 1 w 169"/>
                  <a:gd name="T101" fmla="*/ 158 h 257"/>
                  <a:gd name="T102" fmla="*/ 0 w 169"/>
                  <a:gd name="T103" fmla="*/ 129 h 257"/>
                  <a:gd name="T104" fmla="*/ 1 w 169"/>
                  <a:gd name="T105" fmla="*/ 99 h 257"/>
                  <a:gd name="T106" fmla="*/ 6 w 169"/>
                  <a:gd name="T107" fmla="*/ 74 h 257"/>
                  <a:gd name="T108" fmla="*/ 13 w 169"/>
                  <a:gd name="T109" fmla="*/ 52 h 257"/>
                  <a:gd name="T110" fmla="*/ 24 w 169"/>
                  <a:gd name="T111" fmla="*/ 33 h 257"/>
                  <a:gd name="T112" fmla="*/ 37 w 169"/>
                  <a:gd name="T113" fmla="*/ 19 h 257"/>
                  <a:gd name="T114" fmla="*/ 51 w 169"/>
                  <a:gd name="T115" fmla="*/ 8 h 257"/>
                  <a:gd name="T116" fmla="*/ 68 w 169"/>
                  <a:gd name="T117" fmla="*/ 2 h 257"/>
                  <a:gd name="T118" fmla="*/ 86 w 169"/>
                  <a:gd name="T119" fmla="*/ 0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9" h="257">
                    <a:moveTo>
                      <a:pt x="84" y="25"/>
                    </a:moveTo>
                    <a:lnTo>
                      <a:pt x="73" y="28"/>
                    </a:lnTo>
                    <a:lnTo>
                      <a:pt x="61" y="35"/>
                    </a:lnTo>
                    <a:lnTo>
                      <a:pt x="51" y="45"/>
                    </a:lnTo>
                    <a:lnTo>
                      <a:pt x="44" y="60"/>
                    </a:lnTo>
                    <a:lnTo>
                      <a:pt x="39" y="79"/>
                    </a:lnTo>
                    <a:lnTo>
                      <a:pt x="35" y="102"/>
                    </a:lnTo>
                    <a:lnTo>
                      <a:pt x="34" y="130"/>
                    </a:lnTo>
                    <a:lnTo>
                      <a:pt x="36" y="159"/>
                    </a:lnTo>
                    <a:lnTo>
                      <a:pt x="40" y="184"/>
                    </a:lnTo>
                    <a:lnTo>
                      <a:pt x="47" y="204"/>
                    </a:lnTo>
                    <a:lnTo>
                      <a:pt x="58" y="219"/>
                    </a:lnTo>
                    <a:lnTo>
                      <a:pt x="69" y="228"/>
                    </a:lnTo>
                    <a:lnTo>
                      <a:pt x="84" y="231"/>
                    </a:lnTo>
                    <a:lnTo>
                      <a:pt x="98" y="229"/>
                    </a:lnTo>
                    <a:lnTo>
                      <a:pt x="109" y="221"/>
                    </a:lnTo>
                    <a:lnTo>
                      <a:pt x="118" y="210"/>
                    </a:lnTo>
                    <a:lnTo>
                      <a:pt x="125" y="195"/>
                    </a:lnTo>
                    <a:lnTo>
                      <a:pt x="131" y="176"/>
                    </a:lnTo>
                    <a:lnTo>
                      <a:pt x="134" y="153"/>
                    </a:lnTo>
                    <a:lnTo>
                      <a:pt x="135" y="127"/>
                    </a:lnTo>
                    <a:lnTo>
                      <a:pt x="134" y="102"/>
                    </a:lnTo>
                    <a:lnTo>
                      <a:pt x="131" y="80"/>
                    </a:lnTo>
                    <a:lnTo>
                      <a:pt x="125" y="61"/>
                    </a:lnTo>
                    <a:lnTo>
                      <a:pt x="119" y="46"/>
                    </a:lnTo>
                    <a:lnTo>
                      <a:pt x="109" y="35"/>
                    </a:lnTo>
                    <a:lnTo>
                      <a:pt x="98" y="28"/>
                    </a:lnTo>
                    <a:lnTo>
                      <a:pt x="84" y="25"/>
                    </a:lnTo>
                    <a:close/>
                    <a:moveTo>
                      <a:pt x="86" y="0"/>
                    </a:moveTo>
                    <a:lnTo>
                      <a:pt x="107" y="2"/>
                    </a:lnTo>
                    <a:lnTo>
                      <a:pt x="125" y="10"/>
                    </a:lnTo>
                    <a:lnTo>
                      <a:pt x="141" y="24"/>
                    </a:lnTo>
                    <a:lnTo>
                      <a:pt x="153" y="43"/>
                    </a:lnTo>
                    <a:lnTo>
                      <a:pt x="161" y="66"/>
                    </a:lnTo>
                    <a:lnTo>
                      <a:pt x="166" y="94"/>
                    </a:lnTo>
                    <a:lnTo>
                      <a:pt x="169" y="125"/>
                    </a:lnTo>
                    <a:lnTo>
                      <a:pt x="167" y="156"/>
                    </a:lnTo>
                    <a:lnTo>
                      <a:pt x="163" y="182"/>
                    </a:lnTo>
                    <a:lnTo>
                      <a:pt x="156" y="204"/>
                    </a:lnTo>
                    <a:lnTo>
                      <a:pt x="146" y="223"/>
                    </a:lnTo>
                    <a:lnTo>
                      <a:pt x="134" y="238"/>
                    </a:lnTo>
                    <a:lnTo>
                      <a:pt x="119" y="249"/>
                    </a:lnTo>
                    <a:lnTo>
                      <a:pt x="102" y="255"/>
                    </a:lnTo>
                    <a:lnTo>
                      <a:pt x="82" y="257"/>
                    </a:lnTo>
                    <a:lnTo>
                      <a:pt x="65" y="255"/>
                    </a:lnTo>
                    <a:lnTo>
                      <a:pt x="48" y="249"/>
                    </a:lnTo>
                    <a:lnTo>
                      <a:pt x="35" y="238"/>
                    </a:lnTo>
                    <a:lnTo>
                      <a:pt x="23" y="223"/>
                    </a:lnTo>
                    <a:lnTo>
                      <a:pt x="13" y="206"/>
                    </a:lnTo>
                    <a:lnTo>
                      <a:pt x="6" y="183"/>
                    </a:lnTo>
                    <a:lnTo>
                      <a:pt x="1" y="158"/>
                    </a:lnTo>
                    <a:lnTo>
                      <a:pt x="0" y="129"/>
                    </a:lnTo>
                    <a:lnTo>
                      <a:pt x="1" y="99"/>
                    </a:lnTo>
                    <a:lnTo>
                      <a:pt x="6" y="74"/>
                    </a:lnTo>
                    <a:lnTo>
                      <a:pt x="13" y="52"/>
                    </a:lnTo>
                    <a:lnTo>
                      <a:pt x="24" y="33"/>
                    </a:lnTo>
                    <a:lnTo>
                      <a:pt x="37" y="19"/>
                    </a:lnTo>
                    <a:lnTo>
                      <a:pt x="51" y="8"/>
                    </a:lnTo>
                    <a:lnTo>
                      <a:pt x="68" y="2"/>
                    </a:lnTo>
                    <a:lnTo>
                      <a:pt x="86" y="0"/>
                    </a:lnTo>
                    <a:close/>
                  </a:path>
                </a:pathLst>
              </a:custGeom>
              <a:solidFill>
                <a:schemeClr val="tx1"/>
              </a:solidFill>
              <a:ln w="0">
                <a:solidFill>
                  <a:schemeClr val="tx1">
                    <a:lumMod val="25000"/>
                    <a:lumOff val="75000"/>
                  </a:schemeClr>
                </a:solidFill>
                <a:prstDash val="solid"/>
                <a:round/>
                <a:headEnd/>
                <a:tailEnd/>
              </a:ln>
            </p:spPr>
            <p:txBody>
              <a:bodyPr vert="horz" wrap="square" lIns="89642" tIns="44821" rIns="89642" bIns="44821" numCol="1" anchor="t" anchorCtr="0" compatLnSpc="1">
                <a:prstTxWarp prst="textNoShape">
                  <a:avLst/>
                </a:prstTxWarp>
              </a:bodyPr>
              <a:lstStyle/>
              <a:p>
                <a:pPr algn="ctr"/>
                <a:endParaRPr lang="en-US" sz="1765">
                  <a:solidFill>
                    <a:prstClr val="black"/>
                  </a:solidFill>
                </a:endParaRPr>
              </a:p>
            </p:txBody>
          </p:sp>
          <p:sp>
            <p:nvSpPr>
              <p:cNvPr id="197" name="Freeform 101">
                <a:extLst>
                  <a:ext uri="{FF2B5EF4-FFF2-40B4-BE49-F238E27FC236}">
                    <a16:creationId xmlns:a16="http://schemas.microsoft.com/office/drawing/2014/main" id="{48E19A43-505A-406C-9572-7FCEE6589073}"/>
                  </a:ext>
                </a:extLst>
              </p:cNvPr>
              <p:cNvSpPr>
                <a:spLocks/>
              </p:cNvSpPr>
              <p:nvPr/>
            </p:nvSpPr>
            <p:spPr bwMode="auto">
              <a:xfrm>
                <a:off x="3356695" y="5705569"/>
                <a:ext cx="15990" cy="47208"/>
              </a:xfrm>
              <a:custGeom>
                <a:avLst/>
                <a:gdLst>
                  <a:gd name="T0" fmla="*/ 54 w 84"/>
                  <a:gd name="T1" fmla="*/ 0 h 249"/>
                  <a:gd name="T2" fmla="*/ 84 w 84"/>
                  <a:gd name="T3" fmla="*/ 0 h 249"/>
                  <a:gd name="T4" fmla="*/ 84 w 84"/>
                  <a:gd name="T5" fmla="*/ 249 h 249"/>
                  <a:gd name="T6" fmla="*/ 51 w 84"/>
                  <a:gd name="T7" fmla="*/ 249 h 249"/>
                  <a:gd name="T8" fmla="*/ 51 w 84"/>
                  <a:gd name="T9" fmla="*/ 32 h 249"/>
                  <a:gd name="T10" fmla="*/ 50 w 84"/>
                  <a:gd name="T11" fmla="*/ 32 h 249"/>
                  <a:gd name="T12" fmla="*/ 7 w 84"/>
                  <a:gd name="T13" fmla="*/ 55 h 249"/>
                  <a:gd name="T14" fmla="*/ 0 w 84"/>
                  <a:gd name="T15" fmla="*/ 29 h 249"/>
                  <a:gd name="T16" fmla="*/ 54 w 84"/>
                  <a:gd name="T17" fmla="*/ 0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249">
                    <a:moveTo>
                      <a:pt x="54" y="0"/>
                    </a:moveTo>
                    <a:lnTo>
                      <a:pt x="84" y="0"/>
                    </a:lnTo>
                    <a:lnTo>
                      <a:pt x="84" y="249"/>
                    </a:lnTo>
                    <a:lnTo>
                      <a:pt x="51" y="249"/>
                    </a:lnTo>
                    <a:lnTo>
                      <a:pt x="51" y="32"/>
                    </a:lnTo>
                    <a:lnTo>
                      <a:pt x="50" y="32"/>
                    </a:lnTo>
                    <a:lnTo>
                      <a:pt x="7" y="55"/>
                    </a:lnTo>
                    <a:lnTo>
                      <a:pt x="0" y="29"/>
                    </a:lnTo>
                    <a:lnTo>
                      <a:pt x="54" y="0"/>
                    </a:lnTo>
                    <a:close/>
                  </a:path>
                </a:pathLst>
              </a:custGeom>
              <a:solidFill>
                <a:schemeClr val="tx1"/>
              </a:solidFill>
              <a:ln w="0">
                <a:solidFill>
                  <a:schemeClr val="tx1">
                    <a:lumMod val="25000"/>
                    <a:lumOff val="75000"/>
                  </a:schemeClr>
                </a:solidFill>
                <a:prstDash val="solid"/>
                <a:round/>
                <a:headEnd/>
                <a:tailEnd/>
              </a:ln>
            </p:spPr>
            <p:txBody>
              <a:bodyPr vert="horz" wrap="square" lIns="89642" tIns="44821" rIns="89642" bIns="44821" numCol="1" anchor="t" anchorCtr="0" compatLnSpc="1">
                <a:prstTxWarp prst="textNoShape">
                  <a:avLst/>
                </a:prstTxWarp>
              </a:bodyPr>
              <a:lstStyle/>
              <a:p>
                <a:pPr algn="ctr"/>
                <a:endParaRPr lang="en-US" sz="1765">
                  <a:solidFill>
                    <a:prstClr val="black"/>
                  </a:solidFill>
                </a:endParaRPr>
              </a:p>
            </p:txBody>
          </p:sp>
          <p:sp>
            <p:nvSpPr>
              <p:cNvPr id="198" name="Freeform 102">
                <a:extLst>
                  <a:ext uri="{FF2B5EF4-FFF2-40B4-BE49-F238E27FC236}">
                    <a16:creationId xmlns:a16="http://schemas.microsoft.com/office/drawing/2014/main" id="{E0C5B8BA-2709-4D9F-A3A6-01E5CE4911FC}"/>
                  </a:ext>
                </a:extLst>
              </p:cNvPr>
              <p:cNvSpPr>
                <a:spLocks noEditPoints="1"/>
              </p:cNvSpPr>
              <p:nvPr/>
            </p:nvSpPr>
            <p:spPr bwMode="auto">
              <a:xfrm>
                <a:off x="3388675" y="5704808"/>
                <a:ext cx="32741" cy="48730"/>
              </a:xfrm>
              <a:custGeom>
                <a:avLst/>
                <a:gdLst>
                  <a:gd name="T0" fmla="*/ 86 w 170"/>
                  <a:gd name="T1" fmla="*/ 25 h 257"/>
                  <a:gd name="T2" fmla="*/ 73 w 170"/>
                  <a:gd name="T3" fmla="*/ 28 h 257"/>
                  <a:gd name="T4" fmla="*/ 62 w 170"/>
                  <a:gd name="T5" fmla="*/ 35 h 257"/>
                  <a:gd name="T6" fmla="*/ 53 w 170"/>
                  <a:gd name="T7" fmla="*/ 45 h 257"/>
                  <a:gd name="T8" fmla="*/ 46 w 170"/>
                  <a:gd name="T9" fmla="*/ 60 h 257"/>
                  <a:gd name="T10" fmla="*/ 39 w 170"/>
                  <a:gd name="T11" fmla="*/ 79 h 257"/>
                  <a:gd name="T12" fmla="*/ 36 w 170"/>
                  <a:gd name="T13" fmla="*/ 102 h 257"/>
                  <a:gd name="T14" fmla="*/ 35 w 170"/>
                  <a:gd name="T15" fmla="*/ 130 h 257"/>
                  <a:gd name="T16" fmla="*/ 36 w 170"/>
                  <a:gd name="T17" fmla="*/ 159 h 257"/>
                  <a:gd name="T18" fmla="*/ 41 w 170"/>
                  <a:gd name="T19" fmla="*/ 184 h 257"/>
                  <a:gd name="T20" fmla="*/ 49 w 170"/>
                  <a:gd name="T21" fmla="*/ 204 h 257"/>
                  <a:gd name="T22" fmla="*/ 58 w 170"/>
                  <a:gd name="T23" fmla="*/ 219 h 257"/>
                  <a:gd name="T24" fmla="*/ 71 w 170"/>
                  <a:gd name="T25" fmla="*/ 228 h 257"/>
                  <a:gd name="T26" fmla="*/ 86 w 170"/>
                  <a:gd name="T27" fmla="*/ 231 h 257"/>
                  <a:gd name="T28" fmla="*/ 98 w 170"/>
                  <a:gd name="T29" fmla="*/ 229 h 257"/>
                  <a:gd name="T30" fmla="*/ 110 w 170"/>
                  <a:gd name="T31" fmla="*/ 221 h 257"/>
                  <a:gd name="T32" fmla="*/ 119 w 170"/>
                  <a:gd name="T33" fmla="*/ 210 h 257"/>
                  <a:gd name="T34" fmla="*/ 127 w 170"/>
                  <a:gd name="T35" fmla="*/ 195 h 257"/>
                  <a:gd name="T36" fmla="*/ 132 w 170"/>
                  <a:gd name="T37" fmla="*/ 176 h 257"/>
                  <a:gd name="T38" fmla="*/ 135 w 170"/>
                  <a:gd name="T39" fmla="*/ 153 h 257"/>
                  <a:gd name="T40" fmla="*/ 136 w 170"/>
                  <a:gd name="T41" fmla="*/ 127 h 257"/>
                  <a:gd name="T42" fmla="*/ 135 w 170"/>
                  <a:gd name="T43" fmla="*/ 102 h 257"/>
                  <a:gd name="T44" fmla="*/ 132 w 170"/>
                  <a:gd name="T45" fmla="*/ 80 h 257"/>
                  <a:gd name="T46" fmla="*/ 127 w 170"/>
                  <a:gd name="T47" fmla="*/ 61 h 257"/>
                  <a:gd name="T48" fmla="*/ 120 w 170"/>
                  <a:gd name="T49" fmla="*/ 46 h 257"/>
                  <a:gd name="T50" fmla="*/ 111 w 170"/>
                  <a:gd name="T51" fmla="*/ 35 h 257"/>
                  <a:gd name="T52" fmla="*/ 99 w 170"/>
                  <a:gd name="T53" fmla="*/ 28 h 257"/>
                  <a:gd name="T54" fmla="*/ 86 w 170"/>
                  <a:gd name="T55" fmla="*/ 25 h 257"/>
                  <a:gd name="T56" fmla="*/ 88 w 170"/>
                  <a:gd name="T57" fmla="*/ 0 h 257"/>
                  <a:gd name="T58" fmla="*/ 109 w 170"/>
                  <a:gd name="T59" fmla="*/ 2 h 257"/>
                  <a:gd name="T60" fmla="*/ 127 w 170"/>
                  <a:gd name="T61" fmla="*/ 10 h 257"/>
                  <a:gd name="T62" fmla="*/ 142 w 170"/>
                  <a:gd name="T63" fmla="*/ 24 h 257"/>
                  <a:gd name="T64" fmla="*/ 154 w 170"/>
                  <a:gd name="T65" fmla="*/ 43 h 257"/>
                  <a:gd name="T66" fmla="*/ 163 w 170"/>
                  <a:gd name="T67" fmla="*/ 66 h 257"/>
                  <a:gd name="T68" fmla="*/ 168 w 170"/>
                  <a:gd name="T69" fmla="*/ 94 h 257"/>
                  <a:gd name="T70" fmla="*/ 170 w 170"/>
                  <a:gd name="T71" fmla="*/ 125 h 257"/>
                  <a:gd name="T72" fmla="*/ 169 w 170"/>
                  <a:gd name="T73" fmla="*/ 156 h 257"/>
                  <a:gd name="T74" fmla="*/ 164 w 170"/>
                  <a:gd name="T75" fmla="*/ 182 h 257"/>
                  <a:gd name="T76" fmla="*/ 157 w 170"/>
                  <a:gd name="T77" fmla="*/ 204 h 257"/>
                  <a:gd name="T78" fmla="*/ 147 w 170"/>
                  <a:gd name="T79" fmla="*/ 223 h 257"/>
                  <a:gd name="T80" fmla="*/ 135 w 170"/>
                  <a:gd name="T81" fmla="*/ 238 h 257"/>
                  <a:gd name="T82" fmla="*/ 120 w 170"/>
                  <a:gd name="T83" fmla="*/ 249 h 257"/>
                  <a:gd name="T84" fmla="*/ 102 w 170"/>
                  <a:gd name="T85" fmla="*/ 255 h 257"/>
                  <a:gd name="T86" fmla="*/ 84 w 170"/>
                  <a:gd name="T87" fmla="*/ 257 h 257"/>
                  <a:gd name="T88" fmla="*/ 66 w 170"/>
                  <a:gd name="T89" fmla="*/ 255 h 257"/>
                  <a:gd name="T90" fmla="*/ 50 w 170"/>
                  <a:gd name="T91" fmla="*/ 249 h 257"/>
                  <a:gd name="T92" fmla="*/ 36 w 170"/>
                  <a:gd name="T93" fmla="*/ 238 h 257"/>
                  <a:gd name="T94" fmla="*/ 24 w 170"/>
                  <a:gd name="T95" fmla="*/ 223 h 257"/>
                  <a:gd name="T96" fmla="*/ 14 w 170"/>
                  <a:gd name="T97" fmla="*/ 206 h 257"/>
                  <a:gd name="T98" fmla="*/ 7 w 170"/>
                  <a:gd name="T99" fmla="*/ 183 h 257"/>
                  <a:gd name="T100" fmla="*/ 2 w 170"/>
                  <a:gd name="T101" fmla="*/ 158 h 257"/>
                  <a:gd name="T102" fmla="*/ 0 w 170"/>
                  <a:gd name="T103" fmla="*/ 129 h 257"/>
                  <a:gd name="T104" fmla="*/ 2 w 170"/>
                  <a:gd name="T105" fmla="*/ 99 h 257"/>
                  <a:gd name="T106" fmla="*/ 8 w 170"/>
                  <a:gd name="T107" fmla="*/ 74 h 257"/>
                  <a:gd name="T108" fmla="*/ 15 w 170"/>
                  <a:gd name="T109" fmla="*/ 52 h 257"/>
                  <a:gd name="T110" fmla="*/ 25 w 170"/>
                  <a:gd name="T111" fmla="*/ 33 h 257"/>
                  <a:gd name="T112" fmla="*/ 38 w 170"/>
                  <a:gd name="T113" fmla="*/ 19 h 257"/>
                  <a:gd name="T114" fmla="*/ 53 w 170"/>
                  <a:gd name="T115" fmla="*/ 8 h 257"/>
                  <a:gd name="T116" fmla="*/ 70 w 170"/>
                  <a:gd name="T117" fmla="*/ 2 h 257"/>
                  <a:gd name="T118" fmla="*/ 88 w 170"/>
                  <a:gd name="T119" fmla="*/ 0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0" h="257">
                    <a:moveTo>
                      <a:pt x="86" y="25"/>
                    </a:moveTo>
                    <a:lnTo>
                      <a:pt x="73" y="28"/>
                    </a:lnTo>
                    <a:lnTo>
                      <a:pt x="62" y="35"/>
                    </a:lnTo>
                    <a:lnTo>
                      <a:pt x="53" y="45"/>
                    </a:lnTo>
                    <a:lnTo>
                      <a:pt x="46" y="60"/>
                    </a:lnTo>
                    <a:lnTo>
                      <a:pt x="39" y="79"/>
                    </a:lnTo>
                    <a:lnTo>
                      <a:pt x="36" y="102"/>
                    </a:lnTo>
                    <a:lnTo>
                      <a:pt x="35" y="130"/>
                    </a:lnTo>
                    <a:lnTo>
                      <a:pt x="36" y="159"/>
                    </a:lnTo>
                    <a:lnTo>
                      <a:pt x="41" y="184"/>
                    </a:lnTo>
                    <a:lnTo>
                      <a:pt x="49" y="204"/>
                    </a:lnTo>
                    <a:lnTo>
                      <a:pt x="58" y="219"/>
                    </a:lnTo>
                    <a:lnTo>
                      <a:pt x="71" y="228"/>
                    </a:lnTo>
                    <a:lnTo>
                      <a:pt x="86" y="231"/>
                    </a:lnTo>
                    <a:lnTo>
                      <a:pt x="98" y="229"/>
                    </a:lnTo>
                    <a:lnTo>
                      <a:pt x="110" y="221"/>
                    </a:lnTo>
                    <a:lnTo>
                      <a:pt x="119" y="210"/>
                    </a:lnTo>
                    <a:lnTo>
                      <a:pt x="127" y="195"/>
                    </a:lnTo>
                    <a:lnTo>
                      <a:pt x="132" y="176"/>
                    </a:lnTo>
                    <a:lnTo>
                      <a:pt x="135" y="153"/>
                    </a:lnTo>
                    <a:lnTo>
                      <a:pt x="136" y="127"/>
                    </a:lnTo>
                    <a:lnTo>
                      <a:pt x="135" y="102"/>
                    </a:lnTo>
                    <a:lnTo>
                      <a:pt x="132" y="80"/>
                    </a:lnTo>
                    <a:lnTo>
                      <a:pt x="127" y="61"/>
                    </a:lnTo>
                    <a:lnTo>
                      <a:pt x="120" y="46"/>
                    </a:lnTo>
                    <a:lnTo>
                      <a:pt x="111" y="35"/>
                    </a:lnTo>
                    <a:lnTo>
                      <a:pt x="99" y="28"/>
                    </a:lnTo>
                    <a:lnTo>
                      <a:pt x="86" y="25"/>
                    </a:lnTo>
                    <a:close/>
                    <a:moveTo>
                      <a:pt x="88" y="0"/>
                    </a:moveTo>
                    <a:lnTo>
                      <a:pt x="109" y="2"/>
                    </a:lnTo>
                    <a:lnTo>
                      <a:pt x="127" y="10"/>
                    </a:lnTo>
                    <a:lnTo>
                      <a:pt x="142" y="24"/>
                    </a:lnTo>
                    <a:lnTo>
                      <a:pt x="154" y="43"/>
                    </a:lnTo>
                    <a:lnTo>
                      <a:pt x="163" y="66"/>
                    </a:lnTo>
                    <a:lnTo>
                      <a:pt x="168" y="94"/>
                    </a:lnTo>
                    <a:lnTo>
                      <a:pt x="170" y="125"/>
                    </a:lnTo>
                    <a:lnTo>
                      <a:pt x="169" y="156"/>
                    </a:lnTo>
                    <a:lnTo>
                      <a:pt x="164" y="182"/>
                    </a:lnTo>
                    <a:lnTo>
                      <a:pt x="157" y="204"/>
                    </a:lnTo>
                    <a:lnTo>
                      <a:pt x="147" y="223"/>
                    </a:lnTo>
                    <a:lnTo>
                      <a:pt x="135" y="238"/>
                    </a:lnTo>
                    <a:lnTo>
                      <a:pt x="120" y="249"/>
                    </a:lnTo>
                    <a:lnTo>
                      <a:pt x="102" y="255"/>
                    </a:lnTo>
                    <a:lnTo>
                      <a:pt x="84" y="257"/>
                    </a:lnTo>
                    <a:lnTo>
                      <a:pt x="66" y="255"/>
                    </a:lnTo>
                    <a:lnTo>
                      <a:pt x="50" y="249"/>
                    </a:lnTo>
                    <a:lnTo>
                      <a:pt x="36" y="238"/>
                    </a:lnTo>
                    <a:lnTo>
                      <a:pt x="24" y="223"/>
                    </a:lnTo>
                    <a:lnTo>
                      <a:pt x="14" y="206"/>
                    </a:lnTo>
                    <a:lnTo>
                      <a:pt x="7" y="183"/>
                    </a:lnTo>
                    <a:lnTo>
                      <a:pt x="2" y="158"/>
                    </a:lnTo>
                    <a:lnTo>
                      <a:pt x="0" y="129"/>
                    </a:lnTo>
                    <a:lnTo>
                      <a:pt x="2" y="99"/>
                    </a:lnTo>
                    <a:lnTo>
                      <a:pt x="8" y="74"/>
                    </a:lnTo>
                    <a:lnTo>
                      <a:pt x="15" y="52"/>
                    </a:lnTo>
                    <a:lnTo>
                      <a:pt x="25" y="33"/>
                    </a:lnTo>
                    <a:lnTo>
                      <a:pt x="38" y="19"/>
                    </a:lnTo>
                    <a:lnTo>
                      <a:pt x="53" y="8"/>
                    </a:lnTo>
                    <a:lnTo>
                      <a:pt x="70" y="2"/>
                    </a:lnTo>
                    <a:lnTo>
                      <a:pt x="88" y="0"/>
                    </a:lnTo>
                    <a:close/>
                  </a:path>
                </a:pathLst>
              </a:custGeom>
              <a:solidFill>
                <a:schemeClr val="tx1"/>
              </a:solidFill>
              <a:ln w="0">
                <a:solidFill>
                  <a:schemeClr val="tx1">
                    <a:lumMod val="25000"/>
                    <a:lumOff val="75000"/>
                  </a:schemeClr>
                </a:solidFill>
                <a:prstDash val="solid"/>
                <a:round/>
                <a:headEnd/>
                <a:tailEnd/>
              </a:ln>
            </p:spPr>
            <p:txBody>
              <a:bodyPr vert="horz" wrap="square" lIns="89642" tIns="44821" rIns="89642" bIns="44821" numCol="1" anchor="t" anchorCtr="0" compatLnSpc="1">
                <a:prstTxWarp prst="textNoShape">
                  <a:avLst/>
                </a:prstTxWarp>
              </a:bodyPr>
              <a:lstStyle/>
              <a:p>
                <a:pPr algn="ctr"/>
                <a:endParaRPr lang="en-US" sz="1765">
                  <a:solidFill>
                    <a:prstClr val="black"/>
                  </a:solidFill>
                </a:endParaRPr>
              </a:p>
            </p:txBody>
          </p:sp>
        </p:grpSp>
        <p:grpSp>
          <p:nvGrpSpPr>
            <p:cNvPr id="135" name="Group 134">
              <a:extLst>
                <a:ext uri="{FF2B5EF4-FFF2-40B4-BE49-F238E27FC236}">
                  <a16:creationId xmlns:a16="http://schemas.microsoft.com/office/drawing/2014/main" id="{EDCB418C-5B5F-4F58-BB13-AE1300C2CDA8}"/>
                </a:ext>
              </a:extLst>
            </p:cNvPr>
            <p:cNvGrpSpPr>
              <a:grpSpLocks noChangeAspect="1"/>
            </p:cNvGrpSpPr>
            <p:nvPr/>
          </p:nvGrpSpPr>
          <p:grpSpPr>
            <a:xfrm>
              <a:off x="3050667" y="5486549"/>
              <a:ext cx="182880" cy="227451"/>
              <a:chOff x="922716" y="5880934"/>
              <a:chExt cx="413746" cy="514582"/>
            </a:xfrm>
            <a:solidFill>
              <a:srgbClr val="C00000"/>
            </a:solidFill>
          </p:grpSpPr>
          <p:sp>
            <p:nvSpPr>
              <p:cNvPr id="136" name="Freeform 6">
                <a:extLst>
                  <a:ext uri="{FF2B5EF4-FFF2-40B4-BE49-F238E27FC236}">
                    <a16:creationId xmlns:a16="http://schemas.microsoft.com/office/drawing/2014/main" id="{A2021307-77D0-44FD-A0ED-231AF6F03B8D}"/>
                  </a:ext>
                </a:extLst>
              </p:cNvPr>
              <p:cNvSpPr>
                <a:spLocks/>
              </p:cNvSpPr>
              <p:nvPr/>
            </p:nvSpPr>
            <p:spPr bwMode="auto">
              <a:xfrm>
                <a:off x="922716" y="6153298"/>
                <a:ext cx="413746" cy="242218"/>
              </a:xfrm>
              <a:custGeom>
                <a:avLst/>
                <a:gdLst>
                  <a:gd name="T0" fmla="*/ 381 w 3185"/>
                  <a:gd name="T1" fmla="*/ 30 h 1864"/>
                  <a:gd name="T2" fmla="*/ 489 w 3185"/>
                  <a:gd name="T3" fmla="*/ 106 h 1864"/>
                  <a:gd name="T4" fmla="*/ 545 w 3185"/>
                  <a:gd name="T5" fmla="*/ 225 h 1864"/>
                  <a:gd name="T6" fmla="*/ 600 w 3185"/>
                  <a:gd name="T7" fmla="*/ 333 h 1864"/>
                  <a:gd name="T8" fmla="*/ 749 w 3185"/>
                  <a:gd name="T9" fmla="*/ 426 h 1864"/>
                  <a:gd name="T10" fmla="*/ 2435 w 3185"/>
                  <a:gd name="T11" fmla="*/ 429 h 1864"/>
                  <a:gd name="T12" fmla="*/ 2591 w 3185"/>
                  <a:gd name="T13" fmla="*/ 324 h 1864"/>
                  <a:gd name="T14" fmla="*/ 2658 w 3185"/>
                  <a:gd name="T15" fmla="*/ 162 h 1864"/>
                  <a:gd name="T16" fmla="*/ 2705 w 3185"/>
                  <a:gd name="T17" fmla="*/ 100 h 1864"/>
                  <a:gd name="T18" fmla="*/ 2862 w 3185"/>
                  <a:gd name="T19" fmla="*/ 11 h 1864"/>
                  <a:gd name="T20" fmla="*/ 2987 w 3185"/>
                  <a:gd name="T21" fmla="*/ 17 h 1864"/>
                  <a:gd name="T22" fmla="*/ 3067 w 3185"/>
                  <a:gd name="T23" fmla="*/ 101 h 1864"/>
                  <a:gd name="T24" fmla="*/ 3068 w 3185"/>
                  <a:gd name="T25" fmla="*/ 228 h 1864"/>
                  <a:gd name="T26" fmla="*/ 3022 w 3185"/>
                  <a:gd name="T27" fmla="*/ 372 h 1864"/>
                  <a:gd name="T28" fmla="*/ 3160 w 3185"/>
                  <a:gd name="T29" fmla="*/ 494 h 1864"/>
                  <a:gd name="T30" fmla="*/ 3181 w 3185"/>
                  <a:gd name="T31" fmla="*/ 576 h 1864"/>
                  <a:gd name="T32" fmla="*/ 3158 w 3185"/>
                  <a:gd name="T33" fmla="*/ 681 h 1864"/>
                  <a:gd name="T34" fmla="*/ 3092 w 3185"/>
                  <a:gd name="T35" fmla="*/ 746 h 1864"/>
                  <a:gd name="T36" fmla="*/ 2959 w 3185"/>
                  <a:gd name="T37" fmla="*/ 773 h 1864"/>
                  <a:gd name="T38" fmla="*/ 2849 w 3185"/>
                  <a:gd name="T39" fmla="*/ 736 h 1864"/>
                  <a:gd name="T40" fmla="*/ 2772 w 3185"/>
                  <a:gd name="T41" fmla="*/ 716 h 1864"/>
                  <a:gd name="T42" fmla="*/ 2579 w 3185"/>
                  <a:gd name="T43" fmla="*/ 746 h 1864"/>
                  <a:gd name="T44" fmla="*/ 2084 w 3185"/>
                  <a:gd name="T45" fmla="*/ 932 h 1864"/>
                  <a:gd name="T46" fmla="*/ 2803 w 3185"/>
                  <a:gd name="T47" fmla="*/ 1326 h 1864"/>
                  <a:gd name="T48" fmla="*/ 2974 w 3185"/>
                  <a:gd name="T49" fmla="*/ 1313 h 1864"/>
                  <a:gd name="T50" fmla="*/ 3115 w 3185"/>
                  <a:gd name="T51" fmla="*/ 1383 h 1864"/>
                  <a:gd name="T52" fmla="*/ 3182 w 3185"/>
                  <a:gd name="T53" fmla="*/ 1485 h 1864"/>
                  <a:gd name="T54" fmla="*/ 3155 w 3185"/>
                  <a:gd name="T55" fmla="*/ 1588 h 1864"/>
                  <a:gd name="T56" fmla="*/ 3086 w 3185"/>
                  <a:gd name="T57" fmla="*/ 1684 h 1864"/>
                  <a:gd name="T58" fmla="*/ 3038 w 3185"/>
                  <a:gd name="T59" fmla="*/ 1816 h 1864"/>
                  <a:gd name="T60" fmla="*/ 2929 w 3185"/>
                  <a:gd name="T61" fmla="*/ 1864 h 1864"/>
                  <a:gd name="T62" fmla="*/ 2827 w 3185"/>
                  <a:gd name="T63" fmla="*/ 1832 h 1864"/>
                  <a:gd name="T64" fmla="*/ 2728 w 3185"/>
                  <a:gd name="T65" fmla="*/ 1721 h 1864"/>
                  <a:gd name="T66" fmla="*/ 2568 w 3185"/>
                  <a:gd name="T67" fmla="*/ 1614 h 1864"/>
                  <a:gd name="T68" fmla="*/ 1349 w 3185"/>
                  <a:gd name="T69" fmla="*/ 1271 h 1864"/>
                  <a:gd name="T70" fmla="*/ 569 w 3185"/>
                  <a:gd name="T71" fmla="*/ 1635 h 1864"/>
                  <a:gd name="T72" fmla="*/ 404 w 3185"/>
                  <a:gd name="T73" fmla="*/ 1787 h 1864"/>
                  <a:gd name="T74" fmla="*/ 309 w 3185"/>
                  <a:gd name="T75" fmla="*/ 1857 h 1864"/>
                  <a:gd name="T76" fmla="*/ 215 w 3185"/>
                  <a:gd name="T77" fmla="*/ 1856 h 1864"/>
                  <a:gd name="T78" fmla="*/ 131 w 3185"/>
                  <a:gd name="T79" fmla="*/ 1792 h 1864"/>
                  <a:gd name="T80" fmla="*/ 101 w 3185"/>
                  <a:gd name="T81" fmla="*/ 1708 h 1864"/>
                  <a:gd name="T82" fmla="*/ 74 w 3185"/>
                  <a:gd name="T83" fmla="*/ 1631 h 1864"/>
                  <a:gd name="T84" fmla="*/ 4 w 3185"/>
                  <a:gd name="T85" fmla="*/ 1541 h 1864"/>
                  <a:gd name="T86" fmla="*/ 43 w 3185"/>
                  <a:gd name="T87" fmla="*/ 1428 h 1864"/>
                  <a:gd name="T88" fmla="*/ 175 w 3185"/>
                  <a:gd name="T89" fmla="*/ 1334 h 1864"/>
                  <a:gd name="T90" fmla="*/ 354 w 3185"/>
                  <a:gd name="T91" fmla="*/ 1320 h 1864"/>
                  <a:gd name="T92" fmla="*/ 1244 w 3185"/>
                  <a:gd name="T93" fmla="*/ 995 h 1864"/>
                  <a:gd name="T94" fmla="*/ 504 w 3185"/>
                  <a:gd name="T95" fmla="*/ 718 h 1864"/>
                  <a:gd name="T96" fmla="*/ 368 w 3185"/>
                  <a:gd name="T97" fmla="*/ 722 h 1864"/>
                  <a:gd name="T98" fmla="*/ 234 w 3185"/>
                  <a:gd name="T99" fmla="*/ 772 h 1864"/>
                  <a:gd name="T100" fmla="*/ 120 w 3185"/>
                  <a:gd name="T101" fmla="*/ 766 h 1864"/>
                  <a:gd name="T102" fmla="*/ 47 w 3185"/>
                  <a:gd name="T103" fmla="*/ 724 h 1864"/>
                  <a:gd name="T104" fmla="*/ 0 w 3185"/>
                  <a:gd name="T105" fmla="*/ 617 h 1864"/>
                  <a:gd name="T106" fmla="*/ 50 w 3185"/>
                  <a:gd name="T107" fmla="*/ 462 h 1864"/>
                  <a:gd name="T108" fmla="*/ 62 w 3185"/>
                  <a:gd name="T109" fmla="*/ 446 h 1864"/>
                  <a:gd name="T110" fmla="*/ 127 w 3185"/>
                  <a:gd name="T111" fmla="*/ 394 h 1864"/>
                  <a:gd name="T112" fmla="*/ 118 w 3185"/>
                  <a:gd name="T113" fmla="*/ 209 h 1864"/>
                  <a:gd name="T114" fmla="*/ 127 w 3185"/>
                  <a:gd name="T115" fmla="*/ 90 h 1864"/>
                  <a:gd name="T116" fmla="*/ 197 w 3185"/>
                  <a:gd name="T117" fmla="*/ 15 h 18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185" h="1864">
                    <a:moveTo>
                      <a:pt x="272" y="0"/>
                    </a:moveTo>
                    <a:lnTo>
                      <a:pt x="309" y="4"/>
                    </a:lnTo>
                    <a:lnTo>
                      <a:pt x="345" y="15"/>
                    </a:lnTo>
                    <a:lnTo>
                      <a:pt x="381" y="30"/>
                    </a:lnTo>
                    <a:lnTo>
                      <a:pt x="413" y="48"/>
                    </a:lnTo>
                    <a:lnTo>
                      <a:pt x="443" y="68"/>
                    </a:lnTo>
                    <a:lnTo>
                      <a:pt x="471" y="92"/>
                    </a:lnTo>
                    <a:lnTo>
                      <a:pt x="489" y="106"/>
                    </a:lnTo>
                    <a:lnTo>
                      <a:pt x="505" y="125"/>
                    </a:lnTo>
                    <a:lnTo>
                      <a:pt x="517" y="148"/>
                    </a:lnTo>
                    <a:lnTo>
                      <a:pt x="525" y="172"/>
                    </a:lnTo>
                    <a:lnTo>
                      <a:pt x="545" y="225"/>
                    </a:lnTo>
                    <a:lnTo>
                      <a:pt x="566" y="275"/>
                    </a:lnTo>
                    <a:lnTo>
                      <a:pt x="593" y="324"/>
                    </a:lnTo>
                    <a:lnTo>
                      <a:pt x="597" y="329"/>
                    </a:lnTo>
                    <a:lnTo>
                      <a:pt x="600" y="333"/>
                    </a:lnTo>
                    <a:lnTo>
                      <a:pt x="603" y="336"/>
                    </a:lnTo>
                    <a:lnTo>
                      <a:pt x="606" y="341"/>
                    </a:lnTo>
                    <a:lnTo>
                      <a:pt x="677" y="383"/>
                    </a:lnTo>
                    <a:lnTo>
                      <a:pt x="749" y="426"/>
                    </a:lnTo>
                    <a:lnTo>
                      <a:pt x="819" y="468"/>
                    </a:lnTo>
                    <a:lnTo>
                      <a:pt x="1592" y="832"/>
                    </a:lnTo>
                    <a:lnTo>
                      <a:pt x="2364" y="468"/>
                    </a:lnTo>
                    <a:lnTo>
                      <a:pt x="2435" y="429"/>
                    </a:lnTo>
                    <a:lnTo>
                      <a:pt x="2506" y="386"/>
                    </a:lnTo>
                    <a:lnTo>
                      <a:pt x="2575" y="341"/>
                    </a:lnTo>
                    <a:lnTo>
                      <a:pt x="2584" y="332"/>
                    </a:lnTo>
                    <a:lnTo>
                      <a:pt x="2591" y="324"/>
                    </a:lnTo>
                    <a:lnTo>
                      <a:pt x="2597" y="318"/>
                    </a:lnTo>
                    <a:lnTo>
                      <a:pt x="2621" y="268"/>
                    </a:lnTo>
                    <a:lnTo>
                      <a:pt x="2641" y="216"/>
                    </a:lnTo>
                    <a:lnTo>
                      <a:pt x="2658" y="162"/>
                    </a:lnTo>
                    <a:lnTo>
                      <a:pt x="2662" y="154"/>
                    </a:lnTo>
                    <a:lnTo>
                      <a:pt x="2667" y="144"/>
                    </a:lnTo>
                    <a:lnTo>
                      <a:pt x="2674" y="134"/>
                    </a:lnTo>
                    <a:lnTo>
                      <a:pt x="2705" y="100"/>
                    </a:lnTo>
                    <a:lnTo>
                      <a:pt x="2740" y="72"/>
                    </a:lnTo>
                    <a:lnTo>
                      <a:pt x="2778" y="47"/>
                    </a:lnTo>
                    <a:lnTo>
                      <a:pt x="2819" y="28"/>
                    </a:lnTo>
                    <a:lnTo>
                      <a:pt x="2862" y="11"/>
                    </a:lnTo>
                    <a:lnTo>
                      <a:pt x="2897" y="4"/>
                    </a:lnTo>
                    <a:lnTo>
                      <a:pt x="2928" y="2"/>
                    </a:lnTo>
                    <a:lnTo>
                      <a:pt x="2958" y="6"/>
                    </a:lnTo>
                    <a:lnTo>
                      <a:pt x="2987" y="17"/>
                    </a:lnTo>
                    <a:lnTo>
                      <a:pt x="3013" y="34"/>
                    </a:lnTo>
                    <a:lnTo>
                      <a:pt x="3038" y="57"/>
                    </a:lnTo>
                    <a:lnTo>
                      <a:pt x="3053" y="77"/>
                    </a:lnTo>
                    <a:lnTo>
                      <a:pt x="3067" y="101"/>
                    </a:lnTo>
                    <a:lnTo>
                      <a:pt x="3071" y="124"/>
                    </a:lnTo>
                    <a:lnTo>
                      <a:pt x="3073" y="146"/>
                    </a:lnTo>
                    <a:lnTo>
                      <a:pt x="3073" y="188"/>
                    </a:lnTo>
                    <a:lnTo>
                      <a:pt x="3068" y="228"/>
                    </a:lnTo>
                    <a:lnTo>
                      <a:pt x="3059" y="270"/>
                    </a:lnTo>
                    <a:lnTo>
                      <a:pt x="3044" y="312"/>
                    </a:lnTo>
                    <a:lnTo>
                      <a:pt x="3034" y="341"/>
                    </a:lnTo>
                    <a:lnTo>
                      <a:pt x="3022" y="372"/>
                    </a:lnTo>
                    <a:lnTo>
                      <a:pt x="3061" y="398"/>
                    </a:lnTo>
                    <a:lnTo>
                      <a:pt x="3098" y="426"/>
                    </a:lnTo>
                    <a:lnTo>
                      <a:pt x="3131" y="458"/>
                    </a:lnTo>
                    <a:lnTo>
                      <a:pt x="3160" y="494"/>
                    </a:lnTo>
                    <a:lnTo>
                      <a:pt x="3166" y="510"/>
                    </a:lnTo>
                    <a:lnTo>
                      <a:pt x="3172" y="527"/>
                    </a:lnTo>
                    <a:lnTo>
                      <a:pt x="3175" y="545"/>
                    </a:lnTo>
                    <a:lnTo>
                      <a:pt x="3181" y="576"/>
                    </a:lnTo>
                    <a:lnTo>
                      <a:pt x="3181" y="609"/>
                    </a:lnTo>
                    <a:lnTo>
                      <a:pt x="3174" y="640"/>
                    </a:lnTo>
                    <a:lnTo>
                      <a:pt x="3162" y="670"/>
                    </a:lnTo>
                    <a:lnTo>
                      <a:pt x="3158" y="681"/>
                    </a:lnTo>
                    <a:lnTo>
                      <a:pt x="3152" y="689"/>
                    </a:lnTo>
                    <a:lnTo>
                      <a:pt x="3143" y="699"/>
                    </a:lnTo>
                    <a:lnTo>
                      <a:pt x="3119" y="725"/>
                    </a:lnTo>
                    <a:lnTo>
                      <a:pt x="3092" y="746"/>
                    </a:lnTo>
                    <a:lnTo>
                      <a:pt x="3064" y="760"/>
                    </a:lnTo>
                    <a:lnTo>
                      <a:pt x="3031" y="767"/>
                    </a:lnTo>
                    <a:lnTo>
                      <a:pt x="2996" y="768"/>
                    </a:lnTo>
                    <a:lnTo>
                      <a:pt x="2959" y="773"/>
                    </a:lnTo>
                    <a:lnTo>
                      <a:pt x="2925" y="771"/>
                    </a:lnTo>
                    <a:lnTo>
                      <a:pt x="2891" y="760"/>
                    </a:lnTo>
                    <a:lnTo>
                      <a:pt x="2860" y="743"/>
                    </a:lnTo>
                    <a:lnTo>
                      <a:pt x="2849" y="736"/>
                    </a:lnTo>
                    <a:lnTo>
                      <a:pt x="2838" y="731"/>
                    </a:lnTo>
                    <a:lnTo>
                      <a:pt x="2827" y="728"/>
                    </a:lnTo>
                    <a:lnTo>
                      <a:pt x="2818" y="724"/>
                    </a:lnTo>
                    <a:lnTo>
                      <a:pt x="2772" y="716"/>
                    </a:lnTo>
                    <a:lnTo>
                      <a:pt x="2725" y="713"/>
                    </a:lnTo>
                    <a:lnTo>
                      <a:pt x="2679" y="718"/>
                    </a:lnTo>
                    <a:lnTo>
                      <a:pt x="2633" y="730"/>
                    </a:lnTo>
                    <a:lnTo>
                      <a:pt x="2579" y="746"/>
                    </a:lnTo>
                    <a:lnTo>
                      <a:pt x="2524" y="762"/>
                    </a:lnTo>
                    <a:lnTo>
                      <a:pt x="2378" y="815"/>
                    </a:lnTo>
                    <a:lnTo>
                      <a:pt x="2230" y="872"/>
                    </a:lnTo>
                    <a:lnTo>
                      <a:pt x="2084" y="932"/>
                    </a:lnTo>
                    <a:lnTo>
                      <a:pt x="1936" y="995"/>
                    </a:lnTo>
                    <a:lnTo>
                      <a:pt x="2718" y="1366"/>
                    </a:lnTo>
                    <a:lnTo>
                      <a:pt x="2761" y="1343"/>
                    </a:lnTo>
                    <a:lnTo>
                      <a:pt x="2803" y="1326"/>
                    </a:lnTo>
                    <a:lnTo>
                      <a:pt x="2847" y="1316"/>
                    </a:lnTo>
                    <a:lnTo>
                      <a:pt x="2891" y="1310"/>
                    </a:lnTo>
                    <a:lnTo>
                      <a:pt x="2935" y="1308"/>
                    </a:lnTo>
                    <a:lnTo>
                      <a:pt x="2974" y="1313"/>
                    </a:lnTo>
                    <a:lnTo>
                      <a:pt x="3012" y="1324"/>
                    </a:lnTo>
                    <a:lnTo>
                      <a:pt x="3048" y="1341"/>
                    </a:lnTo>
                    <a:lnTo>
                      <a:pt x="3084" y="1360"/>
                    </a:lnTo>
                    <a:lnTo>
                      <a:pt x="3115" y="1383"/>
                    </a:lnTo>
                    <a:lnTo>
                      <a:pt x="3143" y="1412"/>
                    </a:lnTo>
                    <a:lnTo>
                      <a:pt x="3166" y="1445"/>
                    </a:lnTo>
                    <a:lnTo>
                      <a:pt x="3175" y="1464"/>
                    </a:lnTo>
                    <a:lnTo>
                      <a:pt x="3182" y="1485"/>
                    </a:lnTo>
                    <a:lnTo>
                      <a:pt x="3185" y="1506"/>
                    </a:lnTo>
                    <a:lnTo>
                      <a:pt x="3181" y="1536"/>
                    </a:lnTo>
                    <a:lnTo>
                      <a:pt x="3172" y="1564"/>
                    </a:lnTo>
                    <a:lnTo>
                      <a:pt x="3155" y="1588"/>
                    </a:lnTo>
                    <a:lnTo>
                      <a:pt x="3133" y="1608"/>
                    </a:lnTo>
                    <a:lnTo>
                      <a:pt x="3108" y="1628"/>
                    </a:lnTo>
                    <a:lnTo>
                      <a:pt x="3083" y="1647"/>
                    </a:lnTo>
                    <a:lnTo>
                      <a:pt x="3086" y="1684"/>
                    </a:lnTo>
                    <a:lnTo>
                      <a:pt x="3084" y="1720"/>
                    </a:lnTo>
                    <a:lnTo>
                      <a:pt x="3074" y="1755"/>
                    </a:lnTo>
                    <a:lnTo>
                      <a:pt x="3059" y="1786"/>
                    </a:lnTo>
                    <a:lnTo>
                      <a:pt x="3038" y="1816"/>
                    </a:lnTo>
                    <a:lnTo>
                      <a:pt x="3017" y="1834"/>
                    </a:lnTo>
                    <a:lnTo>
                      <a:pt x="2992" y="1848"/>
                    </a:lnTo>
                    <a:lnTo>
                      <a:pt x="2964" y="1858"/>
                    </a:lnTo>
                    <a:lnTo>
                      <a:pt x="2929" y="1864"/>
                    </a:lnTo>
                    <a:lnTo>
                      <a:pt x="2897" y="1862"/>
                    </a:lnTo>
                    <a:lnTo>
                      <a:pt x="2865" y="1853"/>
                    </a:lnTo>
                    <a:lnTo>
                      <a:pt x="2833" y="1835"/>
                    </a:lnTo>
                    <a:lnTo>
                      <a:pt x="2827" y="1832"/>
                    </a:lnTo>
                    <a:lnTo>
                      <a:pt x="2821" y="1826"/>
                    </a:lnTo>
                    <a:lnTo>
                      <a:pt x="2818" y="1820"/>
                    </a:lnTo>
                    <a:lnTo>
                      <a:pt x="2773" y="1768"/>
                    </a:lnTo>
                    <a:lnTo>
                      <a:pt x="2728" y="1721"/>
                    </a:lnTo>
                    <a:lnTo>
                      <a:pt x="2681" y="1679"/>
                    </a:lnTo>
                    <a:lnTo>
                      <a:pt x="2645" y="1654"/>
                    </a:lnTo>
                    <a:lnTo>
                      <a:pt x="2607" y="1632"/>
                    </a:lnTo>
                    <a:lnTo>
                      <a:pt x="2568" y="1614"/>
                    </a:lnTo>
                    <a:lnTo>
                      <a:pt x="2241" y="1463"/>
                    </a:lnTo>
                    <a:lnTo>
                      <a:pt x="1916" y="1311"/>
                    </a:lnTo>
                    <a:lnTo>
                      <a:pt x="1592" y="1155"/>
                    </a:lnTo>
                    <a:lnTo>
                      <a:pt x="1349" y="1271"/>
                    </a:lnTo>
                    <a:lnTo>
                      <a:pt x="1107" y="1386"/>
                    </a:lnTo>
                    <a:lnTo>
                      <a:pt x="864" y="1499"/>
                    </a:lnTo>
                    <a:lnTo>
                      <a:pt x="618" y="1608"/>
                    </a:lnTo>
                    <a:lnTo>
                      <a:pt x="569" y="1635"/>
                    </a:lnTo>
                    <a:lnTo>
                      <a:pt x="522" y="1666"/>
                    </a:lnTo>
                    <a:lnTo>
                      <a:pt x="480" y="1702"/>
                    </a:lnTo>
                    <a:lnTo>
                      <a:pt x="440" y="1742"/>
                    </a:lnTo>
                    <a:lnTo>
                      <a:pt x="404" y="1787"/>
                    </a:lnTo>
                    <a:lnTo>
                      <a:pt x="380" y="1814"/>
                    </a:lnTo>
                    <a:lnTo>
                      <a:pt x="354" y="1834"/>
                    </a:lnTo>
                    <a:lnTo>
                      <a:pt x="325" y="1851"/>
                    </a:lnTo>
                    <a:lnTo>
                      <a:pt x="309" y="1857"/>
                    </a:lnTo>
                    <a:lnTo>
                      <a:pt x="294" y="1862"/>
                    </a:lnTo>
                    <a:lnTo>
                      <a:pt x="277" y="1864"/>
                    </a:lnTo>
                    <a:lnTo>
                      <a:pt x="245" y="1862"/>
                    </a:lnTo>
                    <a:lnTo>
                      <a:pt x="215" y="1856"/>
                    </a:lnTo>
                    <a:lnTo>
                      <a:pt x="190" y="1846"/>
                    </a:lnTo>
                    <a:lnTo>
                      <a:pt x="167" y="1832"/>
                    </a:lnTo>
                    <a:lnTo>
                      <a:pt x="148" y="1814"/>
                    </a:lnTo>
                    <a:lnTo>
                      <a:pt x="131" y="1792"/>
                    </a:lnTo>
                    <a:lnTo>
                      <a:pt x="118" y="1766"/>
                    </a:lnTo>
                    <a:lnTo>
                      <a:pt x="107" y="1745"/>
                    </a:lnTo>
                    <a:lnTo>
                      <a:pt x="102" y="1725"/>
                    </a:lnTo>
                    <a:lnTo>
                      <a:pt x="101" y="1708"/>
                    </a:lnTo>
                    <a:lnTo>
                      <a:pt x="98" y="1686"/>
                    </a:lnTo>
                    <a:lnTo>
                      <a:pt x="98" y="1666"/>
                    </a:lnTo>
                    <a:lnTo>
                      <a:pt x="101" y="1647"/>
                    </a:lnTo>
                    <a:lnTo>
                      <a:pt x="74" y="1631"/>
                    </a:lnTo>
                    <a:lnTo>
                      <a:pt x="50" y="1613"/>
                    </a:lnTo>
                    <a:lnTo>
                      <a:pt x="31" y="1592"/>
                    </a:lnTo>
                    <a:lnTo>
                      <a:pt x="14" y="1568"/>
                    </a:lnTo>
                    <a:lnTo>
                      <a:pt x="4" y="1541"/>
                    </a:lnTo>
                    <a:lnTo>
                      <a:pt x="1" y="1515"/>
                    </a:lnTo>
                    <a:lnTo>
                      <a:pt x="6" y="1490"/>
                    </a:lnTo>
                    <a:lnTo>
                      <a:pt x="18" y="1464"/>
                    </a:lnTo>
                    <a:lnTo>
                      <a:pt x="43" y="1428"/>
                    </a:lnTo>
                    <a:lnTo>
                      <a:pt x="72" y="1397"/>
                    </a:lnTo>
                    <a:lnTo>
                      <a:pt x="103" y="1371"/>
                    </a:lnTo>
                    <a:lnTo>
                      <a:pt x="137" y="1350"/>
                    </a:lnTo>
                    <a:lnTo>
                      <a:pt x="175" y="1334"/>
                    </a:lnTo>
                    <a:lnTo>
                      <a:pt x="216" y="1322"/>
                    </a:lnTo>
                    <a:lnTo>
                      <a:pt x="262" y="1314"/>
                    </a:lnTo>
                    <a:lnTo>
                      <a:pt x="307" y="1314"/>
                    </a:lnTo>
                    <a:lnTo>
                      <a:pt x="354" y="1320"/>
                    </a:lnTo>
                    <a:lnTo>
                      <a:pt x="401" y="1334"/>
                    </a:lnTo>
                    <a:lnTo>
                      <a:pt x="432" y="1349"/>
                    </a:lnTo>
                    <a:lnTo>
                      <a:pt x="465" y="1366"/>
                    </a:lnTo>
                    <a:lnTo>
                      <a:pt x="1244" y="995"/>
                    </a:lnTo>
                    <a:lnTo>
                      <a:pt x="1063" y="917"/>
                    </a:lnTo>
                    <a:lnTo>
                      <a:pt x="878" y="844"/>
                    </a:lnTo>
                    <a:lnTo>
                      <a:pt x="692" y="778"/>
                    </a:lnTo>
                    <a:lnTo>
                      <a:pt x="504" y="718"/>
                    </a:lnTo>
                    <a:lnTo>
                      <a:pt x="477" y="713"/>
                    </a:lnTo>
                    <a:lnTo>
                      <a:pt x="449" y="711"/>
                    </a:lnTo>
                    <a:lnTo>
                      <a:pt x="409" y="713"/>
                    </a:lnTo>
                    <a:lnTo>
                      <a:pt x="368" y="722"/>
                    </a:lnTo>
                    <a:lnTo>
                      <a:pt x="331" y="734"/>
                    </a:lnTo>
                    <a:lnTo>
                      <a:pt x="296" y="753"/>
                    </a:lnTo>
                    <a:lnTo>
                      <a:pt x="265" y="766"/>
                    </a:lnTo>
                    <a:lnTo>
                      <a:pt x="234" y="772"/>
                    </a:lnTo>
                    <a:lnTo>
                      <a:pt x="203" y="772"/>
                    </a:lnTo>
                    <a:lnTo>
                      <a:pt x="162" y="770"/>
                    </a:lnTo>
                    <a:lnTo>
                      <a:pt x="124" y="766"/>
                    </a:lnTo>
                    <a:lnTo>
                      <a:pt x="120" y="766"/>
                    </a:lnTo>
                    <a:lnTo>
                      <a:pt x="100" y="761"/>
                    </a:lnTo>
                    <a:lnTo>
                      <a:pt x="80" y="752"/>
                    </a:lnTo>
                    <a:lnTo>
                      <a:pt x="62" y="740"/>
                    </a:lnTo>
                    <a:lnTo>
                      <a:pt x="47" y="724"/>
                    </a:lnTo>
                    <a:lnTo>
                      <a:pt x="30" y="706"/>
                    </a:lnTo>
                    <a:lnTo>
                      <a:pt x="16" y="684"/>
                    </a:lnTo>
                    <a:lnTo>
                      <a:pt x="5" y="660"/>
                    </a:lnTo>
                    <a:lnTo>
                      <a:pt x="0" y="617"/>
                    </a:lnTo>
                    <a:lnTo>
                      <a:pt x="1" y="575"/>
                    </a:lnTo>
                    <a:lnTo>
                      <a:pt x="11" y="536"/>
                    </a:lnTo>
                    <a:lnTo>
                      <a:pt x="26" y="497"/>
                    </a:lnTo>
                    <a:lnTo>
                      <a:pt x="50" y="462"/>
                    </a:lnTo>
                    <a:lnTo>
                      <a:pt x="52" y="458"/>
                    </a:lnTo>
                    <a:lnTo>
                      <a:pt x="55" y="453"/>
                    </a:lnTo>
                    <a:lnTo>
                      <a:pt x="59" y="449"/>
                    </a:lnTo>
                    <a:lnTo>
                      <a:pt x="62" y="446"/>
                    </a:lnTo>
                    <a:lnTo>
                      <a:pt x="66" y="443"/>
                    </a:lnTo>
                    <a:lnTo>
                      <a:pt x="70" y="443"/>
                    </a:lnTo>
                    <a:lnTo>
                      <a:pt x="98" y="417"/>
                    </a:lnTo>
                    <a:lnTo>
                      <a:pt x="127" y="394"/>
                    </a:lnTo>
                    <a:lnTo>
                      <a:pt x="158" y="372"/>
                    </a:lnTo>
                    <a:lnTo>
                      <a:pt x="139" y="318"/>
                    </a:lnTo>
                    <a:lnTo>
                      <a:pt x="126" y="264"/>
                    </a:lnTo>
                    <a:lnTo>
                      <a:pt x="118" y="209"/>
                    </a:lnTo>
                    <a:lnTo>
                      <a:pt x="113" y="178"/>
                    </a:lnTo>
                    <a:lnTo>
                      <a:pt x="113" y="148"/>
                    </a:lnTo>
                    <a:lnTo>
                      <a:pt x="118" y="118"/>
                    </a:lnTo>
                    <a:lnTo>
                      <a:pt x="127" y="90"/>
                    </a:lnTo>
                    <a:lnTo>
                      <a:pt x="139" y="63"/>
                    </a:lnTo>
                    <a:lnTo>
                      <a:pt x="155" y="45"/>
                    </a:lnTo>
                    <a:lnTo>
                      <a:pt x="175" y="29"/>
                    </a:lnTo>
                    <a:lnTo>
                      <a:pt x="197" y="15"/>
                    </a:lnTo>
                    <a:lnTo>
                      <a:pt x="235" y="4"/>
                    </a:lnTo>
                    <a:lnTo>
                      <a:pt x="272" y="0"/>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algn="ctr"/>
                <a:endParaRPr lang="en-US" sz="1765">
                  <a:solidFill>
                    <a:prstClr val="black"/>
                  </a:solidFill>
                </a:endParaRPr>
              </a:p>
            </p:txBody>
          </p:sp>
          <p:sp>
            <p:nvSpPr>
              <p:cNvPr id="137" name="Freeform 7">
                <a:extLst>
                  <a:ext uri="{FF2B5EF4-FFF2-40B4-BE49-F238E27FC236}">
                    <a16:creationId xmlns:a16="http://schemas.microsoft.com/office/drawing/2014/main" id="{2E9966B4-5171-4704-8BF3-9EBB490759B7}"/>
                  </a:ext>
                </a:extLst>
              </p:cNvPr>
              <p:cNvSpPr>
                <a:spLocks noEditPoints="1"/>
              </p:cNvSpPr>
              <p:nvPr/>
            </p:nvSpPr>
            <p:spPr bwMode="auto">
              <a:xfrm>
                <a:off x="992626" y="5880934"/>
                <a:ext cx="273926" cy="319146"/>
              </a:xfrm>
              <a:custGeom>
                <a:avLst/>
                <a:gdLst>
                  <a:gd name="T0" fmla="*/ 1007 w 2108"/>
                  <a:gd name="T1" fmla="*/ 1762 h 2455"/>
                  <a:gd name="T2" fmla="*/ 964 w 2108"/>
                  <a:gd name="T3" fmla="*/ 1831 h 2455"/>
                  <a:gd name="T4" fmla="*/ 914 w 2108"/>
                  <a:gd name="T5" fmla="*/ 1991 h 2455"/>
                  <a:gd name="T6" fmla="*/ 928 w 2108"/>
                  <a:gd name="T7" fmla="*/ 2021 h 2455"/>
                  <a:gd name="T8" fmla="*/ 1093 w 2108"/>
                  <a:gd name="T9" fmla="*/ 2023 h 2455"/>
                  <a:gd name="T10" fmla="*/ 1201 w 2108"/>
                  <a:gd name="T11" fmla="*/ 2040 h 2455"/>
                  <a:gd name="T12" fmla="*/ 1235 w 2108"/>
                  <a:gd name="T13" fmla="*/ 2007 h 2455"/>
                  <a:gd name="T14" fmla="*/ 1218 w 2108"/>
                  <a:gd name="T15" fmla="*/ 1908 h 2455"/>
                  <a:gd name="T16" fmla="*/ 1208 w 2108"/>
                  <a:gd name="T17" fmla="*/ 1888 h 2455"/>
                  <a:gd name="T18" fmla="*/ 1146 w 2108"/>
                  <a:gd name="T19" fmla="*/ 1783 h 2455"/>
                  <a:gd name="T20" fmla="*/ 1078 w 2108"/>
                  <a:gd name="T21" fmla="*/ 1637 h 2455"/>
                  <a:gd name="T22" fmla="*/ 382 w 2108"/>
                  <a:gd name="T23" fmla="*/ 1337 h 2455"/>
                  <a:gd name="T24" fmla="*/ 340 w 2108"/>
                  <a:gd name="T25" fmla="*/ 1549 h 2455"/>
                  <a:gd name="T26" fmla="*/ 503 w 2108"/>
                  <a:gd name="T27" fmla="*/ 1675 h 2455"/>
                  <a:gd name="T28" fmla="*/ 854 w 2108"/>
                  <a:gd name="T29" fmla="*/ 1673 h 2455"/>
                  <a:gd name="T30" fmla="*/ 953 w 2108"/>
                  <a:gd name="T31" fmla="*/ 1457 h 2455"/>
                  <a:gd name="T32" fmla="*/ 817 w 2108"/>
                  <a:gd name="T33" fmla="*/ 1300 h 2455"/>
                  <a:gd name="T34" fmla="*/ 1399 w 2108"/>
                  <a:gd name="T35" fmla="*/ 1283 h 2455"/>
                  <a:gd name="T36" fmla="*/ 1256 w 2108"/>
                  <a:gd name="T37" fmla="*/ 1423 h 2455"/>
                  <a:gd name="T38" fmla="*/ 1322 w 2108"/>
                  <a:gd name="T39" fmla="*/ 1619 h 2455"/>
                  <a:gd name="T40" fmla="*/ 1567 w 2108"/>
                  <a:gd name="T41" fmla="*/ 1647 h 2455"/>
                  <a:gd name="T42" fmla="*/ 1749 w 2108"/>
                  <a:gd name="T43" fmla="*/ 1606 h 2455"/>
                  <a:gd name="T44" fmla="*/ 1795 w 2108"/>
                  <a:gd name="T45" fmla="*/ 1531 h 2455"/>
                  <a:gd name="T46" fmla="*/ 1769 w 2108"/>
                  <a:gd name="T47" fmla="*/ 1319 h 2455"/>
                  <a:gd name="T48" fmla="*/ 1220 w 2108"/>
                  <a:gd name="T49" fmla="*/ 5 h 2455"/>
                  <a:gd name="T50" fmla="*/ 1545 w 2108"/>
                  <a:gd name="T51" fmla="*/ 95 h 2455"/>
                  <a:gd name="T52" fmla="*/ 1724 w 2108"/>
                  <a:gd name="T53" fmla="*/ 209 h 2455"/>
                  <a:gd name="T54" fmla="*/ 1836 w 2108"/>
                  <a:gd name="T55" fmla="*/ 315 h 2455"/>
                  <a:gd name="T56" fmla="*/ 2041 w 2108"/>
                  <a:gd name="T57" fmla="*/ 636 h 2455"/>
                  <a:gd name="T58" fmla="*/ 2083 w 2108"/>
                  <a:gd name="T59" fmla="*/ 757 h 2455"/>
                  <a:gd name="T60" fmla="*/ 2091 w 2108"/>
                  <a:gd name="T61" fmla="*/ 1137 h 2455"/>
                  <a:gd name="T62" fmla="*/ 2078 w 2108"/>
                  <a:gd name="T63" fmla="*/ 1494 h 2455"/>
                  <a:gd name="T64" fmla="*/ 2002 w 2108"/>
                  <a:gd name="T65" fmla="*/ 1644 h 2455"/>
                  <a:gd name="T66" fmla="*/ 1957 w 2108"/>
                  <a:gd name="T67" fmla="*/ 1974 h 2455"/>
                  <a:gd name="T68" fmla="*/ 1669 w 2108"/>
                  <a:gd name="T69" fmla="*/ 2098 h 2455"/>
                  <a:gd name="T70" fmla="*/ 1580 w 2108"/>
                  <a:gd name="T71" fmla="*/ 2245 h 2455"/>
                  <a:gd name="T72" fmla="*/ 1521 w 2108"/>
                  <a:gd name="T73" fmla="*/ 2435 h 2455"/>
                  <a:gd name="T74" fmla="*/ 1424 w 2108"/>
                  <a:gd name="T75" fmla="*/ 2400 h 2455"/>
                  <a:gd name="T76" fmla="*/ 1417 w 2108"/>
                  <a:gd name="T77" fmla="*/ 2310 h 2455"/>
                  <a:gd name="T78" fmla="*/ 1339 w 2108"/>
                  <a:gd name="T79" fmla="*/ 2413 h 2455"/>
                  <a:gd name="T80" fmla="*/ 1198 w 2108"/>
                  <a:gd name="T81" fmla="*/ 2376 h 2455"/>
                  <a:gd name="T82" fmla="*/ 1122 w 2108"/>
                  <a:gd name="T83" fmla="*/ 2321 h 2455"/>
                  <a:gd name="T84" fmla="*/ 1073 w 2108"/>
                  <a:gd name="T85" fmla="*/ 2436 h 2455"/>
                  <a:gd name="T86" fmla="*/ 916 w 2108"/>
                  <a:gd name="T87" fmla="*/ 2405 h 2455"/>
                  <a:gd name="T88" fmla="*/ 880 w 2108"/>
                  <a:gd name="T89" fmla="*/ 2345 h 2455"/>
                  <a:gd name="T90" fmla="*/ 832 w 2108"/>
                  <a:gd name="T91" fmla="*/ 2359 h 2455"/>
                  <a:gd name="T92" fmla="*/ 675 w 2108"/>
                  <a:gd name="T93" fmla="*/ 2447 h 2455"/>
                  <a:gd name="T94" fmla="*/ 640 w 2108"/>
                  <a:gd name="T95" fmla="*/ 2183 h 2455"/>
                  <a:gd name="T96" fmla="*/ 367 w 2108"/>
                  <a:gd name="T97" fmla="*/ 2067 h 2455"/>
                  <a:gd name="T98" fmla="*/ 264 w 2108"/>
                  <a:gd name="T99" fmla="*/ 2037 h 2455"/>
                  <a:gd name="T100" fmla="*/ 226 w 2108"/>
                  <a:gd name="T101" fmla="*/ 2014 h 2455"/>
                  <a:gd name="T102" fmla="*/ 81 w 2108"/>
                  <a:gd name="T103" fmla="*/ 1858 h 2455"/>
                  <a:gd name="T104" fmla="*/ 123 w 2108"/>
                  <a:gd name="T105" fmla="*/ 1708 h 2455"/>
                  <a:gd name="T106" fmla="*/ 23 w 2108"/>
                  <a:gd name="T107" fmla="*/ 1222 h 2455"/>
                  <a:gd name="T108" fmla="*/ 42 w 2108"/>
                  <a:gd name="T109" fmla="*/ 666 h 2455"/>
                  <a:gd name="T110" fmla="*/ 112 w 2108"/>
                  <a:gd name="T111" fmla="*/ 521 h 2455"/>
                  <a:gd name="T112" fmla="*/ 210 w 2108"/>
                  <a:gd name="T113" fmla="*/ 377 h 2455"/>
                  <a:gd name="T114" fmla="*/ 534 w 2108"/>
                  <a:gd name="T115" fmla="*/ 136 h 2455"/>
                  <a:gd name="T116" fmla="*/ 701 w 2108"/>
                  <a:gd name="T117" fmla="*/ 66 h 24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108" h="2455">
                    <a:moveTo>
                      <a:pt x="1074" y="1606"/>
                    </a:moveTo>
                    <a:lnTo>
                      <a:pt x="1067" y="1645"/>
                    </a:lnTo>
                    <a:lnTo>
                      <a:pt x="1052" y="1684"/>
                    </a:lnTo>
                    <a:lnTo>
                      <a:pt x="1034" y="1722"/>
                    </a:lnTo>
                    <a:lnTo>
                      <a:pt x="1010" y="1758"/>
                    </a:lnTo>
                    <a:lnTo>
                      <a:pt x="1008" y="1758"/>
                    </a:lnTo>
                    <a:lnTo>
                      <a:pt x="1007" y="1759"/>
                    </a:lnTo>
                    <a:lnTo>
                      <a:pt x="1007" y="1762"/>
                    </a:lnTo>
                    <a:lnTo>
                      <a:pt x="1004" y="1762"/>
                    </a:lnTo>
                    <a:lnTo>
                      <a:pt x="1004" y="1763"/>
                    </a:lnTo>
                    <a:lnTo>
                      <a:pt x="1003" y="1765"/>
                    </a:lnTo>
                    <a:lnTo>
                      <a:pt x="1003" y="1771"/>
                    </a:lnTo>
                    <a:lnTo>
                      <a:pt x="998" y="1782"/>
                    </a:lnTo>
                    <a:lnTo>
                      <a:pt x="991" y="1795"/>
                    </a:lnTo>
                    <a:lnTo>
                      <a:pt x="982" y="1810"/>
                    </a:lnTo>
                    <a:lnTo>
                      <a:pt x="964" y="1831"/>
                    </a:lnTo>
                    <a:lnTo>
                      <a:pt x="949" y="1855"/>
                    </a:lnTo>
                    <a:lnTo>
                      <a:pt x="937" y="1883"/>
                    </a:lnTo>
                    <a:lnTo>
                      <a:pt x="926" y="1908"/>
                    </a:lnTo>
                    <a:lnTo>
                      <a:pt x="919" y="1935"/>
                    </a:lnTo>
                    <a:lnTo>
                      <a:pt x="914" y="1960"/>
                    </a:lnTo>
                    <a:lnTo>
                      <a:pt x="914" y="1966"/>
                    </a:lnTo>
                    <a:lnTo>
                      <a:pt x="912" y="1978"/>
                    </a:lnTo>
                    <a:lnTo>
                      <a:pt x="914" y="1991"/>
                    </a:lnTo>
                    <a:lnTo>
                      <a:pt x="918" y="2002"/>
                    </a:lnTo>
                    <a:lnTo>
                      <a:pt x="918" y="2008"/>
                    </a:lnTo>
                    <a:lnTo>
                      <a:pt x="920" y="2008"/>
                    </a:lnTo>
                    <a:lnTo>
                      <a:pt x="923" y="2010"/>
                    </a:lnTo>
                    <a:lnTo>
                      <a:pt x="924" y="2013"/>
                    </a:lnTo>
                    <a:lnTo>
                      <a:pt x="924" y="2015"/>
                    </a:lnTo>
                    <a:lnTo>
                      <a:pt x="925" y="2019"/>
                    </a:lnTo>
                    <a:lnTo>
                      <a:pt x="928" y="2021"/>
                    </a:lnTo>
                    <a:lnTo>
                      <a:pt x="949" y="2040"/>
                    </a:lnTo>
                    <a:lnTo>
                      <a:pt x="972" y="2052"/>
                    </a:lnTo>
                    <a:lnTo>
                      <a:pt x="995" y="2057"/>
                    </a:lnTo>
                    <a:lnTo>
                      <a:pt x="1019" y="2055"/>
                    </a:lnTo>
                    <a:lnTo>
                      <a:pt x="1043" y="2044"/>
                    </a:lnTo>
                    <a:lnTo>
                      <a:pt x="1068" y="2027"/>
                    </a:lnTo>
                    <a:lnTo>
                      <a:pt x="1078" y="2008"/>
                    </a:lnTo>
                    <a:lnTo>
                      <a:pt x="1093" y="2023"/>
                    </a:lnTo>
                    <a:lnTo>
                      <a:pt x="1111" y="2035"/>
                    </a:lnTo>
                    <a:lnTo>
                      <a:pt x="1132" y="2045"/>
                    </a:lnTo>
                    <a:lnTo>
                      <a:pt x="1154" y="2050"/>
                    </a:lnTo>
                    <a:lnTo>
                      <a:pt x="1162" y="2051"/>
                    </a:lnTo>
                    <a:lnTo>
                      <a:pt x="1170" y="2051"/>
                    </a:lnTo>
                    <a:lnTo>
                      <a:pt x="1180" y="2050"/>
                    </a:lnTo>
                    <a:lnTo>
                      <a:pt x="1190" y="2046"/>
                    </a:lnTo>
                    <a:lnTo>
                      <a:pt x="1201" y="2040"/>
                    </a:lnTo>
                    <a:lnTo>
                      <a:pt x="1211" y="2031"/>
                    </a:lnTo>
                    <a:lnTo>
                      <a:pt x="1213" y="2028"/>
                    </a:lnTo>
                    <a:lnTo>
                      <a:pt x="1214" y="2027"/>
                    </a:lnTo>
                    <a:lnTo>
                      <a:pt x="1214" y="2027"/>
                    </a:lnTo>
                    <a:lnTo>
                      <a:pt x="1214" y="2027"/>
                    </a:lnTo>
                    <a:lnTo>
                      <a:pt x="1214" y="2027"/>
                    </a:lnTo>
                    <a:lnTo>
                      <a:pt x="1226" y="2019"/>
                    </a:lnTo>
                    <a:lnTo>
                      <a:pt x="1235" y="2007"/>
                    </a:lnTo>
                    <a:lnTo>
                      <a:pt x="1238" y="1995"/>
                    </a:lnTo>
                    <a:lnTo>
                      <a:pt x="1240" y="1983"/>
                    </a:lnTo>
                    <a:lnTo>
                      <a:pt x="1238" y="1955"/>
                    </a:lnTo>
                    <a:lnTo>
                      <a:pt x="1234" y="1931"/>
                    </a:lnTo>
                    <a:lnTo>
                      <a:pt x="1230" y="1923"/>
                    </a:lnTo>
                    <a:lnTo>
                      <a:pt x="1225" y="1918"/>
                    </a:lnTo>
                    <a:lnTo>
                      <a:pt x="1222" y="1913"/>
                    </a:lnTo>
                    <a:lnTo>
                      <a:pt x="1218" y="1908"/>
                    </a:lnTo>
                    <a:lnTo>
                      <a:pt x="1216" y="1905"/>
                    </a:lnTo>
                    <a:lnTo>
                      <a:pt x="1214" y="1901"/>
                    </a:lnTo>
                    <a:lnTo>
                      <a:pt x="1213" y="1899"/>
                    </a:lnTo>
                    <a:lnTo>
                      <a:pt x="1211" y="1896"/>
                    </a:lnTo>
                    <a:lnTo>
                      <a:pt x="1210" y="1893"/>
                    </a:lnTo>
                    <a:lnTo>
                      <a:pt x="1208" y="1890"/>
                    </a:lnTo>
                    <a:lnTo>
                      <a:pt x="1208" y="1889"/>
                    </a:lnTo>
                    <a:lnTo>
                      <a:pt x="1208" y="1888"/>
                    </a:lnTo>
                    <a:lnTo>
                      <a:pt x="1208" y="1887"/>
                    </a:lnTo>
                    <a:lnTo>
                      <a:pt x="1201" y="1875"/>
                    </a:lnTo>
                    <a:lnTo>
                      <a:pt x="1193" y="1863"/>
                    </a:lnTo>
                    <a:lnTo>
                      <a:pt x="1186" y="1852"/>
                    </a:lnTo>
                    <a:lnTo>
                      <a:pt x="1174" y="1834"/>
                    </a:lnTo>
                    <a:lnTo>
                      <a:pt x="1162" y="1813"/>
                    </a:lnTo>
                    <a:lnTo>
                      <a:pt x="1151" y="1794"/>
                    </a:lnTo>
                    <a:lnTo>
                      <a:pt x="1146" y="1783"/>
                    </a:lnTo>
                    <a:lnTo>
                      <a:pt x="1145" y="1771"/>
                    </a:lnTo>
                    <a:lnTo>
                      <a:pt x="1142" y="1763"/>
                    </a:lnTo>
                    <a:lnTo>
                      <a:pt x="1139" y="1753"/>
                    </a:lnTo>
                    <a:lnTo>
                      <a:pt x="1135" y="1743"/>
                    </a:lnTo>
                    <a:lnTo>
                      <a:pt x="1115" y="1719"/>
                    </a:lnTo>
                    <a:lnTo>
                      <a:pt x="1099" y="1693"/>
                    </a:lnTo>
                    <a:lnTo>
                      <a:pt x="1087" y="1666"/>
                    </a:lnTo>
                    <a:lnTo>
                      <a:pt x="1078" y="1637"/>
                    </a:lnTo>
                    <a:lnTo>
                      <a:pt x="1074" y="1606"/>
                    </a:lnTo>
                    <a:close/>
                    <a:moveTo>
                      <a:pt x="551" y="1235"/>
                    </a:moveTo>
                    <a:lnTo>
                      <a:pt x="499" y="1249"/>
                    </a:lnTo>
                    <a:lnTo>
                      <a:pt x="448" y="1264"/>
                    </a:lnTo>
                    <a:lnTo>
                      <a:pt x="426" y="1277"/>
                    </a:lnTo>
                    <a:lnTo>
                      <a:pt x="408" y="1294"/>
                    </a:lnTo>
                    <a:lnTo>
                      <a:pt x="394" y="1312"/>
                    </a:lnTo>
                    <a:lnTo>
                      <a:pt x="382" y="1337"/>
                    </a:lnTo>
                    <a:lnTo>
                      <a:pt x="370" y="1363"/>
                    </a:lnTo>
                    <a:lnTo>
                      <a:pt x="363" y="1391"/>
                    </a:lnTo>
                    <a:lnTo>
                      <a:pt x="353" y="1432"/>
                    </a:lnTo>
                    <a:lnTo>
                      <a:pt x="346" y="1475"/>
                    </a:lnTo>
                    <a:lnTo>
                      <a:pt x="342" y="1489"/>
                    </a:lnTo>
                    <a:lnTo>
                      <a:pt x="340" y="1506"/>
                    </a:lnTo>
                    <a:lnTo>
                      <a:pt x="340" y="1525"/>
                    </a:lnTo>
                    <a:lnTo>
                      <a:pt x="340" y="1549"/>
                    </a:lnTo>
                    <a:lnTo>
                      <a:pt x="349" y="1573"/>
                    </a:lnTo>
                    <a:lnTo>
                      <a:pt x="360" y="1595"/>
                    </a:lnTo>
                    <a:lnTo>
                      <a:pt x="375" y="1613"/>
                    </a:lnTo>
                    <a:lnTo>
                      <a:pt x="390" y="1627"/>
                    </a:lnTo>
                    <a:lnTo>
                      <a:pt x="417" y="1643"/>
                    </a:lnTo>
                    <a:lnTo>
                      <a:pt x="444" y="1655"/>
                    </a:lnTo>
                    <a:lnTo>
                      <a:pt x="473" y="1666"/>
                    </a:lnTo>
                    <a:lnTo>
                      <a:pt x="503" y="1675"/>
                    </a:lnTo>
                    <a:lnTo>
                      <a:pt x="532" y="1683"/>
                    </a:lnTo>
                    <a:lnTo>
                      <a:pt x="563" y="1691"/>
                    </a:lnTo>
                    <a:lnTo>
                      <a:pt x="627" y="1701"/>
                    </a:lnTo>
                    <a:lnTo>
                      <a:pt x="690" y="1703"/>
                    </a:lnTo>
                    <a:lnTo>
                      <a:pt x="755" y="1698"/>
                    </a:lnTo>
                    <a:lnTo>
                      <a:pt x="822" y="1685"/>
                    </a:lnTo>
                    <a:lnTo>
                      <a:pt x="840" y="1681"/>
                    </a:lnTo>
                    <a:lnTo>
                      <a:pt x="854" y="1673"/>
                    </a:lnTo>
                    <a:lnTo>
                      <a:pt x="866" y="1663"/>
                    </a:lnTo>
                    <a:lnTo>
                      <a:pt x="893" y="1637"/>
                    </a:lnTo>
                    <a:lnTo>
                      <a:pt x="914" y="1606"/>
                    </a:lnTo>
                    <a:lnTo>
                      <a:pt x="924" y="1588"/>
                    </a:lnTo>
                    <a:lnTo>
                      <a:pt x="934" y="1567"/>
                    </a:lnTo>
                    <a:lnTo>
                      <a:pt x="943" y="1548"/>
                    </a:lnTo>
                    <a:lnTo>
                      <a:pt x="953" y="1491"/>
                    </a:lnTo>
                    <a:lnTo>
                      <a:pt x="953" y="1457"/>
                    </a:lnTo>
                    <a:lnTo>
                      <a:pt x="956" y="1423"/>
                    </a:lnTo>
                    <a:lnTo>
                      <a:pt x="947" y="1405"/>
                    </a:lnTo>
                    <a:lnTo>
                      <a:pt x="934" y="1387"/>
                    </a:lnTo>
                    <a:lnTo>
                      <a:pt x="917" y="1373"/>
                    </a:lnTo>
                    <a:lnTo>
                      <a:pt x="899" y="1360"/>
                    </a:lnTo>
                    <a:lnTo>
                      <a:pt x="877" y="1341"/>
                    </a:lnTo>
                    <a:lnTo>
                      <a:pt x="851" y="1324"/>
                    </a:lnTo>
                    <a:lnTo>
                      <a:pt x="817" y="1300"/>
                    </a:lnTo>
                    <a:lnTo>
                      <a:pt x="785" y="1278"/>
                    </a:lnTo>
                    <a:lnTo>
                      <a:pt x="751" y="1260"/>
                    </a:lnTo>
                    <a:lnTo>
                      <a:pt x="683" y="1247"/>
                    </a:lnTo>
                    <a:lnTo>
                      <a:pt x="617" y="1237"/>
                    </a:lnTo>
                    <a:lnTo>
                      <a:pt x="551" y="1235"/>
                    </a:lnTo>
                    <a:close/>
                    <a:moveTo>
                      <a:pt x="1616" y="1193"/>
                    </a:moveTo>
                    <a:lnTo>
                      <a:pt x="1509" y="1240"/>
                    </a:lnTo>
                    <a:lnTo>
                      <a:pt x="1399" y="1283"/>
                    </a:lnTo>
                    <a:lnTo>
                      <a:pt x="1380" y="1289"/>
                    </a:lnTo>
                    <a:lnTo>
                      <a:pt x="1359" y="1299"/>
                    </a:lnTo>
                    <a:lnTo>
                      <a:pt x="1343" y="1308"/>
                    </a:lnTo>
                    <a:lnTo>
                      <a:pt x="1318" y="1325"/>
                    </a:lnTo>
                    <a:lnTo>
                      <a:pt x="1296" y="1345"/>
                    </a:lnTo>
                    <a:lnTo>
                      <a:pt x="1279" y="1368"/>
                    </a:lnTo>
                    <a:lnTo>
                      <a:pt x="1266" y="1395"/>
                    </a:lnTo>
                    <a:lnTo>
                      <a:pt x="1256" y="1423"/>
                    </a:lnTo>
                    <a:lnTo>
                      <a:pt x="1248" y="1452"/>
                    </a:lnTo>
                    <a:lnTo>
                      <a:pt x="1246" y="1480"/>
                    </a:lnTo>
                    <a:lnTo>
                      <a:pt x="1252" y="1507"/>
                    </a:lnTo>
                    <a:lnTo>
                      <a:pt x="1262" y="1531"/>
                    </a:lnTo>
                    <a:lnTo>
                      <a:pt x="1277" y="1558"/>
                    </a:lnTo>
                    <a:lnTo>
                      <a:pt x="1288" y="1587"/>
                    </a:lnTo>
                    <a:lnTo>
                      <a:pt x="1303" y="1603"/>
                    </a:lnTo>
                    <a:lnTo>
                      <a:pt x="1322" y="1619"/>
                    </a:lnTo>
                    <a:lnTo>
                      <a:pt x="1345" y="1635"/>
                    </a:lnTo>
                    <a:lnTo>
                      <a:pt x="1370" y="1650"/>
                    </a:lnTo>
                    <a:lnTo>
                      <a:pt x="1398" y="1661"/>
                    </a:lnTo>
                    <a:lnTo>
                      <a:pt x="1428" y="1665"/>
                    </a:lnTo>
                    <a:lnTo>
                      <a:pt x="1460" y="1663"/>
                    </a:lnTo>
                    <a:lnTo>
                      <a:pt x="1495" y="1661"/>
                    </a:lnTo>
                    <a:lnTo>
                      <a:pt x="1531" y="1656"/>
                    </a:lnTo>
                    <a:lnTo>
                      <a:pt x="1567" y="1647"/>
                    </a:lnTo>
                    <a:lnTo>
                      <a:pt x="1604" y="1635"/>
                    </a:lnTo>
                    <a:lnTo>
                      <a:pt x="1613" y="1631"/>
                    </a:lnTo>
                    <a:lnTo>
                      <a:pt x="1622" y="1629"/>
                    </a:lnTo>
                    <a:lnTo>
                      <a:pt x="1633" y="1627"/>
                    </a:lnTo>
                    <a:lnTo>
                      <a:pt x="1712" y="1627"/>
                    </a:lnTo>
                    <a:lnTo>
                      <a:pt x="1725" y="1623"/>
                    </a:lnTo>
                    <a:lnTo>
                      <a:pt x="1737" y="1615"/>
                    </a:lnTo>
                    <a:lnTo>
                      <a:pt x="1749" y="1606"/>
                    </a:lnTo>
                    <a:lnTo>
                      <a:pt x="1760" y="1593"/>
                    </a:lnTo>
                    <a:lnTo>
                      <a:pt x="1765" y="1589"/>
                    </a:lnTo>
                    <a:lnTo>
                      <a:pt x="1769" y="1585"/>
                    </a:lnTo>
                    <a:lnTo>
                      <a:pt x="1771" y="1581"/>
                    </a:lnTo>
                    <a:lnTo>
                      <a:pt x="1773" y="1573"/>
                    </a:lnTo>
                    <a:lnTo>
                      <a:pt x="1783" y="1554"/>
                    </a:lnTo>
                    <a:lnTo>
                      <a:pt x="1795" y="1535"/>
                    </a:lnTo>
                    <a:lnTo>
                      <a:pt x="1795" y="1531"/>
                    </a:lnTo>
                    <a:lnTo>
                      <a:pt x="1796" y="1527"/>
                    </a:lnTo>
                    <a:lnTo>
                      <a:pt x="1796" y="1522"/>
                    </a:lnTo>
                    <a:lnTo>
                      <a:pt x="1797" y="1518"/>
                    </a:lnTo>
                    <a:lnTo>
                      <a:pt x="1799" y="1516"/>
                    </a:lnTo>
                    <a:lnTo>
                      <a:pt x="1800" y="1463"/>
                    </a:lnTo>
                    <a:lnTo>
                      <a:pt x="1795" y="1411"/>
                    </a:lnTo>
                    <a:lnTo>
                      <a:pt x="1784" y="1365"/>
                    </a:lnTo>
                    <a:lnTo>
                      <a:pt x="1769" y="1319"/>
                    </a:lnTo>
                    <a:lnTo>
                      <a:pt x="1746" y="1277"/>
                    </a:lnTo>
                    <a:lnTo>
                      <a:pt x="1718" y="1236"/>
                    </a:lnTo>
                    <a:lnTo>
                      <a:pt x="1683" y="1200"/>
                    </a:lnTo>
                    <a:lnTo>
                      <a:pt x="1650" y="1195"/>
                    </a:lnTo>
                    <a:lnTo>
                      <a:pt x="1616" y="1193"/>
                    </a:lnTo>
                    <a:close/>
                    <a:moveTo>
                      <a:pt x="1056" y="0"/>
                    </a:moveTo>
                    <a:lnTo>
                      <a:pt x="1139" y="0"/>
                    </a:lnTo>
                    <a:lnTo>
                      <a:pt x="1220" y="5"/>
                    </a:lnTo>
                    <a:lnTo>
                      <a:pt x="1273" y="11"/>
                    </a:lnTo>
                    <a:lnTo>
                      <a:pt x="1324" y="18"/>
                    </a:lnTo>
                    <a:lnTo>
                      <a:pt x="1350" y="28"/>
                    </a:lnTo>
                    <a:lnTo>
                      <a:pt x="1377" y="34"/>
                    </a:lnTo>
                    <a:lnTo>
                      <a:pt x="1433" y="52"/>
                    </a:lnTo>
                    <a:lnTo>
                      <a:pt x="1488" y="71"/>
                    </a:lnTo>
                    <a:lnTo>
                      <a:pt x="1543" y="95"/>
                    </a:lnTo>
                    <a:lnTo>
                      <a:pt x="1545" y="95"/>
                    </a:lnTo>
                    <a:lnTo>
                      <a:pt x="1545" y="95"/>
                    </a:lnTo>
                    <a:lnTo>
                      <a:pt x="1547" y="95"/>
                    </a:lnTo>
                    <a:lnTo>
                      <a:pt x="1548" y="96"/>
                    </a:lnTo>
                    <a:lnTo>
                      <a:pt x="1550" y="97"/>
                    </a:lnTo>
                    <a:lnTo>
                      <a:pt x="1586" y="118"/>
                    </a:lnTo>
                    <a:lnTo>
                      <a:pt x="1623" y="139"/>
                    </a:lnTo>
                    <a:lnTo>
                      <a:pt x="1675" y="173"/>
                    </a:lnTo>
                    <a:lnTo>
                      <a:pt x="1724" y="209"/>
                    </a:lnTo>
                    <a:lnTo>
                      <a:pt x="1771" y="249"/>
                    </a:lnTo>
                    <a:lnTo>
                      <a:pt x="1814" y="293"/>
                    </a:lnTo>
                    <a:lnTo>
                      <a:pt x="1818" y="294"/>
                    </a:lnTo>
                    <a:lnTo>
                      <a:pt x="1820" y="295"/>
                    </a:lnTo>
                    <a:lnTo>
                      <a:pt x="1821" y="297"/>
                    </a:lnTo>
                    <a:lnTo>
                      <a:pt x="1823" y="298"/>
                    </a:lnTo>
                    <a:lnTo>
                      <a:pt x="1824" y="299"/>
                    </a:lnTo>
                    <a:lnTo>
                      <a:pt x="1836" y="315"/>
                    </a:lnTo>
                    <a:lnTo>
                      <a:pt x="1849" y="329"/>
                    </a:lnTo>
                    <a:lnTo>
                      <a:pt x="1862" y="343"/>
                    </a:lnTo>
                    <a:lnTo>
                      <a:pt x="1906" y="397"/>
                    </a:lnTo>
                    <a:lnTo>
                      <a:pt x="1946" y="453"/>
                    </a:lnTo>
                    <a:lnTo>
                      <a:pt x="1982" y="510"/>
                    </a:lnTo>
                    <a:lnTo>
                      <a:pt x="2014" y="571"/>
                    </a:lnTo>
                    <a:lnTo>
                      <a:pt x="2041" y="635"/>
                    </a:lnTo>
                    <a:lnTo>
                      <a:pt x="2041" y="636"/>
                    </a:lnTo>
                    <a:lnTo>
                      <a:pt x="2042" y="639"/>
                    </a:lnTo>
                    <a:lnTo>
                      <a:pt x="2043" y="641"/>
                    </a:lnTo>
                    <a:lnTo>
                      <a:pt x="2044" y="643"/>
                    </a:lnTo>
                    <a:lnTo>
                      <a:pt x="2048" y="647"/>
                    </a:lnTo>
                    <a:lnTo>
                      <a:pt x="2060" y="677"/>
                    </a:lnTo>
                    <a:lnTo>
                      <a:pt x="2070" y="709"/>
                    </a:lnTo>
                    <a:lnTo>
                      <a:pt x="2079" y="743"/>
                    </a:lnTo>
                    <a:lnTo>
                      <a:pt x="2083" y="757"/>
                    </a:lnTo>
                    <a:lnTo>
                      <a:pt x="2086" y="772"/>
                    </a:lnTo>
                    <a:lnTo>
                      <a:pt x="2098" y="837"/>
                    </a:lnTo>
                    <a:lnTo>
                      <a:pt x="2106" y="903"/>
                    </a:lnTo>
                    <a:lnTo>
                      <a:pt x="2108" y="970"/>
                    </a:lnTo>
                    <a:lnTo>
                      <a:pt x="2106" y="1037"/>
                    </a:lnTo>
                    <a:lnTo>
                      <a:pt x="2100" y="1056"/>
                    </a:lnTo>
                    <a:lnTo>
                      <a:pt x="2098" y="1079"/>
                    </a:lnTo>
                    <a:lnTo>
                      <a:pt x="2091" y="1137"/>
                    </a:lnTo>
                    <a:lnTo>
                      <a:pt x="2088" y="1194"/>
                    </a:lnTo>
                    <a:lnTo>
                      <a:pt x="2086" y="1254"/>
                    </a:lnTo>
                    <a:lnTo>
                      <a:pt x="2086" y="1429"/>
                    </a:lnTo>
                    <a:lnTo>
                      <a:pt x="2084" y="1435"/>
                    </a:lnTo>
                    <a:lnTo>
                      <a:pt x="2083" y="1441"/>
                    </a:lnTo>
                    <a:lnTo>
                      <a:pt x="2083" y="1446"/>
                    </a:lnTo>
                    <a:lnTo>
                      <a:pt x="2083" y="1471"/>
                    </a:lnTo>
                    <a:lnTo>
                      <a:pt x="2078" y="1494"/>
                    </a:lnTo>
                    <a:lnTo>
                      <a:pt x="2070" y="1517"/>
                    </a:lnTo>
                    <a:lnTo>
                      <a:pt x="2056" y="1539"/>
                    </a:lnTo>
                    <a:lnTo>
                      <a:pt x="2041" y="1560"/>
                    </a:lnTo>
                    <a:lnTo>
                      <a:pt x="2034" y="1570"/>
                    </a:lnTo>
                    <a:lnTo>
                      <a:pt x="2024" y="1584"/>
                    </a:lnTo>
                    <a:lnTo>
                      <a:pt x="2012" y="1602"/>
                    </a:lnTo>
                    <a:lnTo>
                      <a:pt x="2007" y="1620"/>
                    </a:lnTo>
                    <a:lnTo>
                      <a:pt x="2002" y="1644"/>
                    </a:lnTo>
                    <a:lnTo>
                      <a:pt x="2000" y="1673"/>
                    </a:lnTo>
                    <a:lnTo>
                      <a:pt x="1999" y="1708"/>
                    </a:lnTo>
                    <a:lnTo>
                      <a:pt x="2000" y="1749"/>
                    </a:lnTo>
                    <a:lnTo>
                      <a:pt x="2006" y="1800"/>
                    </a:lnTo>
                    <a:lnTo>
                      <a:pt x="2006" y="1848"/>
                    </a:lnTo>
                    <a:lnTo>
                      <a:pt x="1993" y="1896"/>
                    </a:lnTo>
                    <a:lnTo>
                      <a:pt x="1976" y="1938"/>
                    </a:lnTo>
                    <a:lnTo>
                      <a:pt x="1957" y="1974"/>
                    </a:lnTo>
                    <a:lnTo>
                      <a:pt x="1934" y="2005"/>
                    </a:lnTo>
                    <a:lnTo>
                      <a:pt x="1908" y="2029"/>
                    </a:lnTo>
                    <a:lnTo>
                      <a:pt x="1879" y="2049"/>
                    </a:lnTo>
                    <a:lnTo>
                      <a:pt x="1847" y="2062"/>
                    </a:lnTo>
                    <a:lnTo>
                      <a:pt x="1812" y="2069"/>
                    </a:lnTo>
                    <a:lnTo>
                      <a:pt x="1757" y="2076"/>
                    </a:lnTo>
                    <a:lnTo>
                      <a:pt x="1710" y="2086"/>
                    </a:lnTo>
                    <a:lnTo>
                      <a:pt x="1669" y="2098"/>
                    </a:lnTo>
                    <a:lnTo>
                      <a:pt x="1635" y="2111"/>
                    </a:lnTo>
                    <a:lnTo>
                      <a:pt x="1610" y="2125"/>
                    </a:lnTo>
                    <a:lnTo>
                      <a:pt x="1586" y="2142"/>
                    </a:lnTo>
                    <a:lnTo>
                      <a:pt x="1568" y="2155"/>
                    </a:lnTo>
                    <a:lnTo>
                      <a:pt x="1554" y="2165"/>
                    </a:lnTo>
                    <a:lnTo>
                      <a:pt x="1547" y="2171"/>
                    </a:lnTo>
                    <a:lnTo>
                      <a:pt x="1567" y="2208"/>
                    </a:lnTo>
                    <a:lnTo>
                      <a:pt x="1580" y="2245"/>
                    </a:lnTo>
                    <a:lnTo>
                      <a:pt x="1589" y="2281"/>
                    </a:lnTo>
                    <a:lnTo>
                      <a:pt x="1590" y="2317"/>
                    </a:lnTo>
                    <a:lnTo>
                      <a:pt x="1585" y="2353"/>
                    </a:lnTo>
                    <a:lnTo>
                      <a:pt x="1573" y="2387"/>
                    </a:lnTo>
                    <a:lnTo>
                      <a:pt x="1556" y="2419"/>
                    </a:lnTo>
                    <a:lnTo>
                      <a:pt x="1549" y="2425"/>
                    </a:lnTo>
                    <a:lnTo>
                      <a:pt x="1537" y="2430"/>
                    </a:lnTo>
                    <a:lnTo>
                      <a:pt x="1521" y="2435"/>
                    </a:lnTo>
                    <a:lnTo>
                      <a:pt x="1502" y="2439"/>
                    </a:lnTo>
                    <a:lnTo>
                      <a:pt x="1479" y="2440"/>
                    </a:lnTo>
                    <a:lnTo>
                      <a:pt x="1461" y="2440"/>
                    </a:lnTo>
                    <a:lnTo>
                      <a:pt x="1447" y="2437"/>
                    </a:lnTo>
                    <a:lnTo>
                      <a:pt x="1437" y="2436"/>
                    </a:lnTo>
                    <a:lnTo>
                      <a:pt x="1433" y="2429"/>
                    </a:lnTo>
                    <a:lnTo>
                      <a:pt x="1428" y="2417"/>
                    </a:lnTo>
                    <a:lnTo>
                      <a:pt x="1424" y="2400"/>
                    </a:lnTo>
                    <a:lnTo>
                      <a:pt x="1423" y="2379"/>
                    </a:lnTo>
                    <a:lnTo>
                      <a:pt x="1423" y="2352"/>
                    </a:lnTo>
                    <a:lnTo>
                      <a:pt x="1425" y="2321"/>
                    </a:lnTo>
                    <a:lnTo>
                      <a:pt x="1423" y="2317"/>
                    </a:lnTo>
                    <a:lnTo>
                      <a:pt x="1421" y="2316"/>
                    </a:lnTo>
                    <a:lnTo>
                      <a:pt x="1419" y="2314"/>
                    </a:lnTo>
                    <a:lnTo>
                      <a:pt x="1418" y="2313"/>
                    </a:lnTo>
                    <a:lnTo>
                      <a:pt x="1417" y="2310"/>
                    </a:lnTo>
                    <a:lnTo>
                      <a:pt x="1416" y="2308"/>
                    </a:lnTo>
                    <a:lnTo>
                      <a:pt x="1400" y="2296"/>
                    </a:lnTo>
                    <a:lnTo>
                      <a:pt x="1383" y="2285"/>
                    </a:lnTo>
                    <a:lnTo>
                      <a:pt x="1374" y="2285"/>
                    </a:lnTo>
                    <a:lnTo>
                      <a:pt x="1369" y="2309"/>
                    </a:lnTo>
                    <a:lnTo>
                      <a:pt x="1362" y="2338"/>
                    </a:lnTo>
                    <a:lnTo>
                      <a:pt x="1351" y="2371"/>
                    </a:lnTo>
                    <a:lnTo>
                      <a:pt x="1339" y="2413"/>
                    </a:lnTo>
                    <a:lnTo>
                      <a:pt x="1319" y="2424"/>
                    </a:lnTo>
                    <a:lnTo>
                      <a:pt x="1298" y="2431"/>
                    </a:lnTo>
                    <a:lnTo>
                      <a:pt x="1274" y="2436"/>
                    </a:lnTo>
                    <a:lnTo>
                      <a:pt x="1249" y="2436"/>
                    </a:lnTo>
                    <a:lnTo>
                      <a:pt x="1232" y="2424"/>
                    </a:lnTo>
                    <a:lnTo>
                      <a:pt x="1217" y="2410"/>
                    </a:lnTo>
                    <a:lnTo>
                      <a:pt x="1205" y="2394"/>
                    </a:lnTo>
                    <a:lnTo>
                      <a:pt x="1198" y="2376"/>
                    </a:lnTo>
                    <a:lnTo>
                      <a:pt x="1193" y="2356"/>
                    </a:lnTo>
                    <a:lnTo>
                      <a:pt x="1192" y="2333"/>
                    </a:lnTo>
                    <a:lnTo>
                      <a:pt x="1174" y="2322"/>
                    </a:lnTo>
                    <a:lnTo>
                      <a:pt x="1158" y="2315"/>
                    </a:lnTo>
                    <a:lnTo>
                      <a:pt x="1145" y="2310"/>
                    </a:lnTo>
                    <a:lnTo>
                      <a:pt x="1134" y="2310"/>
                    </a:lnTo>
                    <a:lnTo>
                      <a:pt x="1127" y="2314"/>
                    </a:lnTo>
                    <a:lnTo>
                      <a:pt x="1122" y="2321"/>
                    </a:lnTo>
                    <a:lnTo>
                      <a:pt x="1118" y="2327"/>
                    </a:lnTo>
                    <a:lnTo>
                      <a:pt x="1116" y="2335"/>
                    </a:lnTo>
                    <a:lnTo>
                      <a:pt x="1116" y="2346"/>
                    </a:lnTo>
                    <a:lnTo>
                      <a:pt x="1114" y="2364"/>
                    </a:lnTo>
                    <a:lnTo>
                      <a:pt x="1112" y="2385"/>
                    </a:lnTo>
                    <a:lnTo>
                      <a:pt x="1112" y="2407"/>
                    </a:lnTo>
                    <a:lnTo>
                      <a:pt x="1092" y="2424"/>
                    </a:lnTo>
                    <a:lnTo>
                      <a:pt x="1073" y="2436"/>
                    </a:lnTo>
                    <a:lnTo>
                      <a:pt x="1055" y="2446"/>
                    </a:lnTo>
                    <a:lnTo>
                      <a:pt x="1016" y="2446"/>
                    </a:lnTo>
                    <a:lnTo>
                      <a:pt x="978" y="2448"/>
                    </a:lnTo>
                    <a:lnTo>
                      <a:pt x="956" y="2443"/>
                    </a:lnTo>
                    <a:lnTo>
                      <a:pt x="935" y="2433"/>
                    </a:lnTo>
                    <a:lnTo>
                      <a:pt x="914" y="2417"/>
                    </a:lnTo>
                    <a:lnTo>
                      <a:pt x="914" y="2413"/>
                    </a:lnTo>
                    <a:lnTo>
                      <a:pt x="916" y="2405"/>
                    </a:lnTo>
                    <a:lnTo>
                      <a:pt x="914" y="2397"/>
                    </a:lnTo>
                    <a:lnTo>
                      <a:pt x="911" y="2388"/>
                    </a:lnTo>
                    <a:lnTo>
                      <a:pt x="905" y="2379"/>
                    </a:lnTo>
                    <a:lnTo>
                      <a:pt x="901" y="2371"/>
                    </a:lnTo>
                    <a:lnTo>
                      <a:pt x="899" y="2367"/>
                    </a:lnTo>
                    <a:lnTo>
                      <a:pt x="895" y="2362"/>
                    </a:lnTo>
                    <a:lnTo>
                      <a:pt x="888" y="2353"/>
                    </a:lnTo>
                    <a:lnTo>
                      <a:pt x="880" y="2345"/>
                    </a:lnTo>
                    <a:lnTo>
                      <a:pt x="872" y="2333"/>
                    </a:lnTo>
                    <a:lnTo>
                      <a:pt x="869" y="2335"/>
                    </a:lnTo>
                    <a:lnTo>
                      <a:pt x="865" y="2337"/>
                    </a:lnTo>
                    <a:lnTo>
                      <a:pt x="862" y="2337"/>
                    </a:lnTo>
                    <a:lnTo>
                      <a:pt x="859" y="2338"/>
                    </a:lnTo>
                    <a:lnTo>
                      <a:pt x="857" y="2340"/>
                    </a:lnTo>
                    <a:lnTo>
                      <a:pt x="841" y="2350"/>
                    </a:lnTo>
                    <a:lnTo>
                      <a:pt x="832" y="2359"/>
                    </a:lnTo>
                    <a:lnTo>
                      <a:pt x="832" y="2388"/>
                    </a:lnTo>
                    <a:lnTo>
                      <a:pt x="815" y="2411"/>
                    </a:lnTo>
                    <a:lnTo>
                      <a:pt x="797" y="2430"/>
                    </a:lnTo>
                    <a:lnTo>
                      <a:pt x="777" y="2443"/>
                    </a:lnTo>
                    <a:lnTo>
                      <a:pt x="754" y="2453"/>
                    </a:lnTo>
                    <a:lnTo>
                      <a:pt x="730" y="2455"/>
                    </a:lnTo>
                    <a:lnTo>
                      <a:pt x="703" y="2454"/>
                    </a:lnTo>
                    <a:lnTo>
                      <a:pt x="675" y="2447"/>
                    </a:lnTo>
                    <a:lnTo>
                      <a:pt x="643" y="2436"/>
                    </a:lnTo>
                    <a:lnTo>
                      <a:pt x="636" y="2436"/>
                    </a:lnTo>
                    <a:lnTo>
                      <a:pt x="624" y="2389"/>
                    </a:lnTo>
                    <a:lnTo>
                      <a:pt x="618" y="2344"/>
                    </a:lnTo>
                    <a:lnTo>
                      <a:pt x="619" y="2298"/>
                    </a:lnTo>
                    <a:lnTo>
                      <a:pt x="627" y="2254"/>
                    </a:lnTo>
                    <a:lnTo>
                      <a:pt x="640" y="2209"/>
                    </a:lnTo>
                    <a:lnTo>
                      <a:pt x="640" y="2183"/>
                    </a:lnTo>
                    <a:lnTo>
                      <a:pt x="610" y="2154"/>
                    </a:lnTo>
                    <a:lnTo>
                      <a:pt x="577" y="2128"/>
                    </a:lnTo>
                    <a:lnTo>
                      <a:pt x="543" y="2105"/>
                    </a:lnTo>
                    <a:lnTo>
                      <a:pt x="505" y="2085"/>
                    </a:lnTo>
                    <a:lnTo>
                      <a:pt x="503" y="2085"/>
                    </a:lnTo>
                    <a:lnTo>
                      <a:pt x="450" y="2079"/>
                    </a:lnTo>
                    <a:lnTo>
                      <a:pt x="406" y="2073"/>
                    </a:lnTo>
                    <a:lnTo>
                      <a:pt x="367" y="2067"/>
                    </a:lnTo>
                    <a:lnTo>
                      <a:pt x="335" y="2062"/>
                    </a:lnTo>
                    <a:lnTo>
                      <a:pt x="310" y="2057"/>
                    </a:lnTo>
                    <a:lnTo>
                      <a:pt x="292" y="2052"/>
                    </a:lnTo>
                    <a:lnTo>
                      <a:pt x="281" y="2049"/>
                    </a:lnTo>
                    <a:lnTo>
                      <a:pt x="276" y="2046"/>
                    </a:lnTo>
                    <a:lnTo>
                      <a:pt x="269" y="2040"/>
                    </a:lnTo>
                    <a:lnTo>
                      <a:pt x="268" y="2038"/>
                    </a:lnTo>
                    <a:lnTo>
                      <a:pt x="264" y="2037"/>
                    </a:lnTo>
                    <a:lnTo>
                      <a:pt x="262" y="2037"/>
                    </a:lnTo>
                    <a:lnTo>
                      <a:pt x="258" y="2034"/>
                    </a:lnTo>
                    <a:lnTo>
                      <a:pt x="256" y="2033"/>
                    </a:lnTo>
                    <a:lnTo>
                      <a:pt x="254" y="2031"/>
                    </a:lnTo>
                    <a:lnTo>
                      <a:pt x="248" y="2026"/>
                    </a:lnTo>
                    <a:lnTo>
                      <a:pt x="240" y="2021"/>
                    </a:lnTo>
                    <a:lnTo>
                      <a:pt x="234" y="2017"/>
                    </a:lnTo>
                    <a:lnTo>
                      <a:pt x="226" y="2014"/>
                    </a:lnTo>
                    <a:lnTo>
                      <a:pt x="220" y="2011"/>
                    </a:lnTo>
                    <a:lnTo>
                      <a:pt x="215" y="2008"/>
                    </a:lnTo>
                    <a:lnTo>
                      <a:pt x="177" y="1981"/>
                    </a:lnTo>
                    <a:lnTo>
                      <a:pt x="146" y="1955"/>
                    </a:lnTo>
                    <a:lnTo>
                      <a:pt x="120" y="1930"/>
                    </a:lnTo>
                    <a:lnTo>
                      <a:pt x="102" y="1906"/>
                    </a:lnTo>
                    <a:lnTo>
                      <a:pt x="89" y="1882"/>
                    </a:lnTo>
                    <a:lnTo>
                      <a:pt x="81" y="1858"/>
                    </a:lnTo>
                    <a:lnTo>
                      <a:pt x="77" y="1828"/>
                    </a:lnTo>
                    <a:lnTo>
                      <a:pt x="77" y="1800"/>
                    </a:lnTo>
                    <a:lnTo>
                      <a:pt x="78" y="1777"/>
                    </a:lnTo>
                    <a:lnTo>
                      <a:pt x="83" y="1757"/>
                    </a:lnTo>
                    <a:lnTo>
                      <a:pt x="90" y="1741"/>
                    </a:lnTo>
                    <a:lnTo>
                      <a:pt x="100" y="1729"/>
                    </a:lnTo>
                    <a:lnTo>
                      <a:pt x="111" y="1719"/>
                    </a:lnTo>
                    <a:lnTo>
                      <a:pt x="123" y="1708"/>
                    </a:lnTo>
                    <a:lnTo>
                      <a:pt x="130" y="1672"/>
                    </a:lnTo>
                    <a:lnTo>
                      <a:pt x="132" y="1637"/>
                    </a:lnTo>
                    <a:lnTo>
                      <a:pt x="131" y="1602"/>
                    </a:lnTo>
                    <a:lnTo>
                      <a:pt x="126" y="1567"/>
                    </a:lnTo>
                    <a:lnTo>
                      <a:pt x="93" y="1482"/>
                    </a:lnTo>
                    <a:lnTo>
                      <a:pt x="64" y="1397"/>
                    </a:lnTo>
                    <a:lnTo>
                      <a:pt x="41" y="1309"/>
                    </a:lnTo>
                    <a:lnTo>
                      <a:pt x="23" y="1222"/>
                    </a:lnTo>
                    <a:lnTo>
                      <a:pt x="11" y="1133"/>
                    </a:lnTo>
                    <a:lnTo>
                      <a:pt x="3" y="1047"/>
                    </a:lnTo>
                    <a:lnTo>
                      <a:pt x="0" y="960"/>
                    </a:lnTo>
                    <a:lnTo>
                      <a:pt x="4" y="875"/>
                    </a:lnTo>
                    <a:lnTo>
                      <a:pt x="14" y="790"/>
                    </a:lnTo>
                    <a:lnTo>
                      <a:pt x="30" y="705"/>
                    </a:lnTo>
                    <a:lnTo>
                      <a:pt x="38" y="685"/>
                    </a:lnTo>
                    <a:lnTo>
                      <a:pt x="42" y="666"/>
                    </a:lnTo>
                    <a:lnTo>
                      <a:pt x="44" y="664"/>
                    </a:lnTo>
                    <a:lnTo>
                      <a:pt x="44" y="660"/>
                    </a:lnTo>
                    <a:lnTo>
                      <a:pt x="46" y="657"/>
                    </a:lnTo>
                    <a:lnTo>
                      <a:pt x="53" y="636"/>
                    </a:lnTo>
                    <a:lnTo>
                      <a:pt x="62" y="618"/>
                    </a:lnTo>
                    <a:lnTo>
                      <a:pt x="71" y="599"/>
                    </a:lnTo>
                    <a:lnTo>
                      <a:pt x="90" y="562"/>
                    </a:lnTo>
                    <a:lnTo>
                      <a:pt x="112" y="521"/>
                    </a:lnTo>
                    <a:lnTo>
                      <a:pt x="137" y="478"/>
                    </a:lnTo>
                    <a:lnTo>
                      <a:pt x="165" y="433"/>
                    </a:lnTo>
                    <a:lnTo>
                      <a:pt x="167" y="430"/>
                    </a:lnTo>
                    <a:lnTo>
                      <a:pt x="171" y="426"/>
                    </a:lnTo>
                    <a:lnTo>
                      <a:pt x="174" y="421"/>
                    </a:lnTo>
                    <a:lnTo>
                      <a:pt x="178" y="418"/>
                    </a:lnTo>
                    <a:lnTo>
                      <a:pt x="180" y="414"/>
                    </a:lnTo>
                    <a:lnTo>
                      <a:pt x="210" y="377"/>
                    </a:lnTo>
                    <a:lnTo>
                      <a:pt x="242" y="342"/>
                    </a:lnTo>
                    <a:lnTo>
                      <a:pt x="276" y="312"/>
                    </a:lnTo>
                    <a:lnTo>
                      <a:pt x="310" y="281"/>
                    </a:lnTo>
                    <a:lnTo>
                      <a:pt x="346" y="252"/>
                    </a:lnTo>
                    <a:lnTo>
                      <a:pt x="384" y="226"/>
                    </a:lnTo>
                    <a:lnTo>
                      <a:pt x="432" y="191"/>
                    </a:lnTo>
                    <a:lnTo>
                      <a:pt x="483" y="161"/>
                    </a:lnTo>
                    <a:lnTo>
                      <a:pt x="534" y="136"/>
                    </a:lnTo>
                    <a:lnTo>
                      <a:pt x="546" y="129"/>
                    </a:lnTo>
                    <a:lnTo>
                      <a:pt x="557" y="124"/>
                    </a:lnTo>
                    <a:lnTo>
                      <a:pt x="567" y="120"/>
                    </a:lnTo>
                    <a:lnTo>
                      <a:pt x="583" y="111"/>
                    </a:lnTo>
                    <a:lnTo>
                      <a:pt x="600" y="103"/>
                    </a:lnTo>
                    <a:lnTo>
                      <a:pt x="617" y="97"/>
                    </a:lnTo>
                    <a:lnTo>
                      <a:pt x="658" y="83"/>
                    </a:lnTo>
                    <a:lnTo>
                      <a:pt x="701" y="66"/>
                    </a:lnTo>
                    <a:lnTo>
                      <a:pt x="761" y="46"/>
                    </a:lnTo>
                    <a:lnTo>
                      <a:pt x="824" y="29"/>
                    </a:lnTo>
                    <a:lnTo>
                      <a:pt x="892" y="15"/>
                    </a:lnTo>
                    <a:lnTo>
                      <a:pt x="974" y="5"/>
                    </a:lnTo>
                    <a:lnTo>
                      <a:pt x="1056" y="0"/>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algn="ctr"/>
                <a:endParaRPr lang="en-US" sz="1765">
                  <a:solidFill>
                    <a:prstClr val="black"/>
                  </a:solidFill>
                </a:endParaRPr>
              </a:p>
            </p:txBody>
          </p:sp>
        </p:grpSp>
      </p:grpSp>
      <p:sp>
        <p:nvSpPr>
          <p:cNvPr id="199" name="TextBox 198">
            <a:extLst>
              <a:ext uri="{FF2B5EF4-FFF2-40B4-BE49-F238E27FC236}">
                <a16:creationId xmlns:a16="http://schemas.microsoft.com/office/drawing/2014/main" id="{166F0A64-B77A-4BD7-BCC3-767BB507A7D7}"/>
              </a:ext>
            </a:extLst>
          </p:cNvPr>
          <p:cNvSpPr txBox="1"/>
          <p:nvPr/>
        </p:nvSpPr>
        <p:spPr>
          <a:xfrm>
            <a:off x="2376338" y="5122167"/>
            <a:ext cx="1034732" cy="450578"/>
          </a:xfrm>
          <a:prstGeom prst="rect">
            <a:avLst/>
          </a:prstGeom>
          <a:noFill/>
        </p:spPr>
        <p:txBody>
          <a:bodyPr wrap="square" lIns="0" rIns="0" rtlCol="0" anchor="ctr" anchorCtr="1">
            <a:spAutoFit/>
          </a:bodyPr>
          <a:lstStyle>
            <a:defPPr>
              <a:defRPr lang="en-US"/>
            </a:defPPr>
            <a:lvl1pPr algn="r" defTabSz="931881">
              <a:lnSpc>
                <a:spcPct val="90000"/>
              </a:lnSpc>
              <a:defRPr sz="1326" kern="0" spc="-51">
                <a:solidFill>
                  <a:srgbClr val="E6E6E6">
                    <a:lumMod val="10000"/>
                  </a:srgbClr>
                </a:solidFill>
                <a:ea typeface="Segoe UI" charset="0"/>
                <a:cs typeface="Segoe UI" charset="0"/>
              </a:defRPr>
            </a:lvl1pPr>
          </a:lstStyle>
          <a:p>
            <a:pPr algn="l"/>
            <a:r>
              <a:rPr lang="en-US" sz="1300"/>
              <a:t>Malware infects PC</a:t>
            </a:r>
          </a:p>
        </p:txBody>
      </p:sp>
      <p:cxnSp>
        <p:nvCxnSpPr>
          <p:cNvPr id="267" name="Straight Arrow Connector 266">
            <a:extLst>
              <a:ext uri="{FF2B5EF4-FFF2-40B4-BE49-F238E27FC236}">
                <a16:creationId xmlns:a16="http://schemas.microsoft.com/office/drawing/2014/main" id="{BB6AED26-9A70-4947-A4FB-03A053553FDA}"/>
              </a:ext>
            </a:extLst>
          </p:cNvPr>
          <p:cNvCxnSpPr>
            <a:cxnSpLocks/>
          </p:cNvCxnSpPr>
          <p:nvPr/>
        </p:nvCxnSpPr>
        <p:spPr>
          <a:xfrm>
            <a:off x="3364768" y="4690250"/>
            <a:ext cx="1030596" cy="0"/>
          </a:xfrm>
          <a:prstGeom prst="straightConnector1">
            <a:avLst/>
          </a:prstGeom>
          <a:ln>
            <a:solidFill>
              <a:schemeClr val="tx1"/>
            </a:solidFill>
            <a:prstDash val="sysDash"/>
            <a:tailEnd type="stealth"/>
          </a:ln>
        </p:spPr>
        <p:style>
          <a:lnRef idx="1">
            <a:schemeClr val="accent1"/>
          </a:lnRef>
          <a:fillRef idx="0">
            <a:schemeClr val="accent1"/>
          </a:fillRef>
          <a:effectRef idx="0">
            <a:schemeClr val="accent1"/>
          </a:effectRef>
          <a:fontRef idx="minor">
            <a:schemeClr val="tx1"/>
          </a:fontRef>
        </p:style>
      </p:cxnSp>
      <p:grpSp>
        <p:nvGrpSpPr>
          <p:cNvPr id="34" name="Group 33">
            <a:extLst>
              <a:ext uri="{FF2B5EF4-FFF2-40B4-BE49-F238E27FC236}">
                <a16:creationId xmlns:a16="http://schemas.microsoft.com/office/drawing/2014/main" id="{378079F1-D0CE-4CFB-AAC6-41060246BF6D}"/>
              </a:ext>
            </a:extLst>
          </p:cNvPr>
          <p:cNvGrpSpPr/>
          <p:nvPr/>
        </p:nvGrpSpPr>
        <p:grpSpPr>
          <a:xfrm>
            <a:off x="4328618" y="4372481"/>
            <a:ext cx="1087754" cy="725835"/>
            <a:chOff x="8877537" y="4783192"/>
            <a:chExt cx="1109566" cy="740390"/>
          </a:xfrm>
        </p:grpSpPr>
        <p:sp>
          <p:nvSpPr>
            <p:cNvPr id="269" name="Laptop_E770" title="Icon of a laptop">
              <a:extLst>
                <a:ext uri="{FF2B5EF4-FFF2-40B4-BE49-F238E27FC236}">
                  <a16:creationId xmlns:a16="http://schemas.microsoft.com/office/drawing/2014/main" id="{B186128B-9842-44B7-BE89-C910881C9AE5}"/>
                </a:ext>
              </a:extLst>
            </p:cNvPr>
            <p:cNvSpPr>
              <a:spLocks noChangeAspect="1" noEditPoints="1"/>
            </p:cNvSpPr>
            <p:nvPr/>
          </p:nvSpPr>
          <p:spPr bwMode="auto">
            <a:xfrm>
              <a:off x="8877537" y="4783192"/>
              <a:ext cx="1109566" cy="740390"/>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882">
                <a:gradFill>
                  <a:gsLst>
                    <a:gs pos="0">
                      <a:srgbClr val="505050"/>
                    </a:gs>
                    <a:gs pos="100000">
                      <a:srgbClr val="505050"/>
                    </a:gs>
                  </a:gsLst>
                </a:gradFill>
              </a:endParaRPr>
            </a:p>
          </p:txBody>
        </p:sp>
        <p:grpSp>
          <p:nvGrpSpPr>
            <p:cNvPr id="32" name="Group 31">
              <a:extLst>
                <a:ext uri="{FF2B5EF4-FFF2-40B4-BE49-F238E27FC236}">
                  <a16:creationId xmlns:a16="http://schemas.microsoft.com/office/drawing/2014/main" id="{48C350BB-6046-41AF-A844-C4E216BF1E0B}"/>
                </a:ext>
              </a:extLst>
            </p:cNvPr>
            <p:cNvGrpSpPr/>
            <p:nvPr/>
          </p:nvGrpSpPr>
          <p:grpSpPr>
            <a:xfrm>
              <a:off x="9086245" y="4853627"/>
              <a:ext cx="692150" cy="394648"/>
              <a:chOff x="9086850" y="4856802"/>
              <a:chExt cx="692150" cy="394648"/>
            </a:xfrm>
          </p:grpSpPr>
          <p:sp>
            <p:nvSpPr>
              <p:cNvPr id="31" name="Rectangle 30">
                <a:extLst>
                  <a:ext uri="{FF2B5EF4-FFF2-40B4-BE49-F238E27FC236}">
                    <a16:creationId xmlns:a16="http://schemas.microsoft.com/office/drawing/2014/main" id="{6FBF0474-46B7-4466-8E83-8B6C65F02305}"/>
                  </a:ext>
                </a:extLst>
              </p:cNvPr>
              <p:cNvSpPr/>
              <p:nvPr/>
            </p:nvSpPr>
            <p:spPr bwMode="auto">
              <a:xfrm>
                <a:off x="9086850" y="4856802"/>
                <a:ext cx="692150" cy="39464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334" name="Picture 2" descr="See the source image">
                <a:extLst>
                  <a:ext uri="{FF2B5EF4-FFF2-40B4-BE49-F238E27FC236}">
                    <a16:creationId xmlns:a16="http://schemas.microsoft.com/office/drawing/2014/main" id="{0785AAB8-1758-412E-AF4C-87BE71DFBF46}"/>
                  </a:ext>
                </a:extLst>
              </p:cNvPr>
              <p:cNvPicPr>
                <a:picLocks noChangeAspect="1" noChangeArrowheads="1"/>
              </p:cNvPicPr>
              <p:nvPr/>
            </p:nvPicPr>
            <p:blipFill>
              <a:blip r:embed="rId5">
                <a:biLevel thresh="25000"/>
                <a:extLst>
                  <a:ext uri="{28A0092B-C50C-407E-A947-70E740481C1C}">
                    <a14:useLocalDpi xmlns:a14="http://schemas.microsoft.com/office/drawing/2010/main" val="0"/>
                  </a:ext>
                </a:extLst>
              </a:blip>
              <a:srcRect/>
              <a:stretch>
                <a:fillRect/>
              </a:stretch>
            </p:blipFill>
            <p:spPr bwMode="auto">
              <a:xfrm>
                <a:off x="9304540" y="4919316"/>
                <a:ext cx="256770" cy="269620"/>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14" name="Group 13">
            <a:extLst>
              <a:ext uri="{FF2B5EF4-FFF2-40B4-BE49-F238E27FC236}">
                <a16:creationId xmlns:a16="http://schemas.microsoft.com/office/drawing/2014/main" id="{CEA67F6C-51B0-420C-B395-062048F95030}"/>
              </a:ext>
            </a:extLst>
          </p:cNvPr>
          <p:cNvGrpSpPr/>
          <p:nvPr/>
        </p:nvGrpSpPr>
        <p:grpSpPr>
          <a:xfrm>
            <a:off x="3713434" y="4475136"/>
            <a:ext cx="367675" cy="360296"/>
            <a:chOff x="2653242" y="5639368"/>
            <a:chExt cx="539261" cy="528440"/>
          </a:xfrm>
        </p:grpSpPr>
        <p:sp useBgFill="1">
          <p:nvSpPr>
            <p:cNvPr id="12" name="Flowchart: Extract 11">
              <a:extLst>
                <a:ext uri="{FF2B5EF4-FFF2-40B4-BE49-F238E27FC236}">
                  <a16:creationId xmlns:a16="http://schemas.microsoft.com/office/drawing/2014/main" id="{0290ECE8-5216-4BDF-9F13-FC51FFAAD48F}"/>
                </a:ext>
              </a:extLst>
            </p:cNvPr>
            <p:cNvSpPr/>
            <p:nvPr/>
          </p:nvSpPr>
          <p:spPr bwMode="auto">
            <a:xfrm>
              <a:off x="2653242" y="5639368"/>
              <a:ext cx="539261" cy="511745"/>
            </a:xfrm>
            <a:prstGeom prst="flowChartExtract">
              <a:avLst/>
            </a:prstGeom>
            <a:ln w="28575">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2353">
                <a:solidFill>
                  <a:srgbClr val="C00000"/>
                </a:soli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DFAA6D47-6C70-48B7-BAA8-657780D0CFC3}"/>
                </a:ext>
              </a:extLst>
            </p:cNvPr>
            <p:cNvSpPr/>
            <p:nvPr/>
          </p:nvSpPr>
          <p:spPr>
            <a:xfrm>
              <a:off x="2862946" y="5725269"/>
              <a:ext cx="119853" cy="442539"/>
            </a:xfrm>
            <a:prstGeom prst="rect">
              <a:avLst/>
            </a:prstGeom>
            <a:ln>
              <a:noFill/>
            </a:ln>
          </p:spPr>
          <p:txBody>
            <a:bodyPr wrap="none" lIns="0" tIns="0" rIns="0" bIns="0" anchor="ctr">
              <a:spAutoFit/>
            </a:bodyPr>
            <a:lstStyle/>
            <a:p>
              <a:pPr algn="ctr"/>
              <a:r>
                <a:rPr lang="en-US" sz="1961" b="1">
                  <a:solidFill>
                    <a:srgbClr val="C00000"/>
                  </a:solidFill>
                </a:rPr>
                <a:t>!</a:t>
              </a:r>
              <a:endParaRPr lang="en-US" sz="1765" b="1">
                <a:solidFill>
                  <a:srgbClr val="C00000"/>
                </a:solidFill>
              </a:endParaRPr>
            </a:p>
          </p:txBody>
        </p:sp>
      </p:grpSp>
      <p:sp>
        <p:nvSpPr>
          <p:cNvPr id="401" name="TextBox 400">
            <a:extLst>
              <a:ext uri="{FF2B5EF4-FFF2-40B4-BE49-F238E27FC236}">
                <a16:creationId xmlns:a16="http://schemas.microsoft.com/office/drawing/2014/main" id="{CD72E7EE-123A-4E66-B7C8-40B7D534E466}"/>
              </a:ext>
            </a:extLst>
          </p:cNvPr>
          <p:cNvSpPr txBox="1"/>
          <p:nvPr/>
        </p:nvSpPr>
        <p:spPr>
          <a:xfrm>
            <a:off x="3948686" y="5235441"/>
            <a:ext cx="2099341" cy="487791"/>
          </a:xfrm>
          <a:prstGeom prst="rect">
            <a:avLst/>
          </a:prstGeom>
          <a:noFill/>
        </p:spPr>
        <p:txBody>
          <a:bodyPr wrap="square" lIns="0" rIns="0" rtlCol="0" anchor="ctr" anchorCtr="1">
            <a:spAutoFit/>
          </a:bodyPr>
          <a:lstStyle>
            <a:defPPr>
              <a:defRPr lang="en-US"/>
            </a:defPPr>
            <a:lvl1pPr algn="r" defTabSz="931881">
              <a:lnSpc>
                <a:spcPct val="90000"/>
              </a:lnSpc>
              <a:defRPr sz="1326" kern="0" spc="-51">
                <a:solidFill>
                  <a:srgbClr val="E6E6E6">
                    <a:lumMod val="10000"/>
                  </a:srgbClr>
                </a:solidFill>
                <a:ea typeface="Segoe UI" charset="0"/>
                <a:cs typeface="Segoe UI" charset="0"/>
              </a:defRPr>
            </a:lvl1pPr>
          </a:lstStyle>
          <a:p>
            <a:pPr algn="ctr"/>
            <a:r>
              <a:rPr lang="en-US" sz="1568" spc="-49" dirty="0">
                <a:solidFill>
                  <a:schemeClr val="accent1"/>
                </a:solidFill>
              </a:rPr>
              <a:t>Microsoft Defender </a:t>
            </a:r>
            <a:r>
              <a:rPr lang="en-US" sz="1568" b="1" spc="-49" dirty="0">
                <a:solidFill>
                  <a:schemeClr val="accent1"/>
                </a:solidFill>
              </a:rPr>
              <a:t>ATP</a:t>
            </a:r>
          </a:p>
          <a:p>
            <a:pPr algn="ctr"/>
            <a:r>
              <a:rPr lang="en-US" sz="1300" dirty="0"/>
              <a:t>removes malware</a:t>
            </a:r>
          </a:p>
        </p:txBody>
      </p:sp>
      <p:sp useBgFill="1">
        <p:nvSpPr>
          <p:cNvPr id="538" name="TextBox 537">
            <a:extLst>
              <a:ext uri="{FF2B5EF4-FFF2-40B4-BE49-F238E27FC236}">
                <a16:creationId xmlns:a16="http://schemas.microsoft.com/office/drawing/2014/main" id="{338C1688-D707-4B59-9609-6DD6D1FFE8E8}"/>
              </a:ext>
            </a:extLst>
          </p:cNvPr>
          <p:cNvSpPr txBox="1"/>
          <p:nvPr/>
        </p:nvSpPr>
        <p:spPr>
          <a:xfrm>
            <a:off x="10617318" y="771407"/>
            <a:ext cx="1557757" cy="360060"/>
          </a:xfrm>
          <a:prstGeom prst="rect">
            <a:avLst/>
          </a:prstGeom>
        </p:spPr>
        <p:txBody>
          <a:bodyPr wrap="square" lIns="0" tIns="0" rIns="0" bIns="0" rtlCol="0" anchor="ctr" anchorCtr="0">
            <a:spAutoFit/>
          </a:bodyPr>
          <a:lstStyle>
            <a:defPPr>
              <a:defRPr lang="en-US"/>
            </a:defPPr>
            <a:lvl1pPr algn="r" defTabSz="931881">
              <a:lnSpc>
                <a:spcPct val="90000"/>
              </a:lnSpc>
              <a:defRPr sz="1326" kern="0" spc="-51">
                <a:solidFill>
                  <a:srgbClr val="E6E6E6">
                    <a:lumMod val="10000"/>
                  </a:srgbClr>
                </a:solidFill>
                <a:ea typeface="Segoe UI" charset="0"/>
                <a:cs typeface="Segoe UI" charset="0"/>
              </a:defRPr>
            </a:lvl1pPr>
          </a:lstStyle>
          <a:p>
            <a:pPr algn="ctr"/>
            <a:r>
              <a:rPr lang="en-US" sz="1300"/>
              <a:t>Remediate infected end-points</a:t>
            </a:r>
          </a:p>
        </p:txBody>
      </p:sp>
      <p:sp useBgFill="1">
        <p:nvSpPr>
          <p:cNvPr id="540" name="TextBox 539">
            <a:extLst>
              <a:ext uri="{FF2B5EF4-FFF2-40B4-BE49-F238E27FC236}">
                <a16:creationId xmlns:a16="http://schemas.microsoft.com/office/drawing/2014/main" id="{A7D07BF7-1384-4104-9699-23BE30690045}"/>
              </a:ext>
            </a:extLst>
          </p:cNvPr>
          <p:cNvSpPr txBox="1"/>
          <p:nvPr/>
        </p:nvSpPr>
        <p:spPr>
          <a:xfrm>
            <a:off x="8543663" y="3607921"/>
            <a:ext cx="1843004" cy="540090"/>
          </a:xfrm>
          <a:prstGeom prst="rect">
            <a:avLst/>
          </a:prstGeom>
        </p:spPr>
        <p:txBody>
          <a:bodyPr wrap="square" lIns="0" tIns="0" rIns="0" bIns="0" rtlCol="0" anchor="ctr" anchorCtr="0">
            <a:spAutoFit/>
          </a:bodyPr>
          <a:lstStyle>
            <a:defPPr>
              <a:defRPr lang="en-US"/>
            </a:defPPr>
            <a:lvl1pPr algn="r" defTabSz="931881">
              <a:lnSpc>
                <a:spcPct val="90000"/>
              </a:lnSpc>
              <a:defRPr sz="1326" kern="0" spc="-51">
                <a:solidFill>
                  <a:srgbClr val="E6E6E6">
                    <a:lumMod val="10000"/>
                  </a:srgbClr>
                </a:solidFill>
                <a:ea typeface="Segoe UI" charset="0"/>
                <a:cs typeface="Segoe UI" charset="0"/>
              </a:defRPr>
            </a:lvl1pPr>
          </a:lstStyle>
          <a:p>
            <a:pPr algn="ctr"/>
            <a:r>
              <a:rPr lang="en-US" sz="1300"/>
              <a:t>Search companywide email and remove attachment from affected mailboxes</a:t>
            </a:r>
          </a:p>
        </p:txBody>
      </p:sp>
      <p:sp>
        <p:nvSpPr>
          <p:cNvPr id="569" name="TextBox 568">
            <a:extLst>
              <a:ext uri="{FF2B5EF4-FFF2-40B4-BE49-F238E27FC236}">
                <a16:creationId xmlns:a16="http://schemas.microsoft.com/office/drawing/2014/main" id="{CA13F19D-52FD-4980-B056-BF22EECF083B}"/>
              </a:ext>
            </a:extLst>
          </p:cNvPr>
          <p:cNvSpPr txBox="1"/>
          <p:nvPr/>
        </p:nvSpPr>
        <p:spPr>
          <a:xfrm>
            <a:off x="516436" y="4061760"/>
            <a:ext cx="673461" cy="450578"/>
          </a:xfrm>
          <a:prstGeom prst="rect">
            <a:avLst/>
          </a:prstGeom>
          <a:noFill/>
        </p:spPr>
        <p:txBody>
          <a:bodyPr wrap="square" lIns="0" rIns="0" rtlCol="0">
            <a:spAutoFit/>
          </a:bodyPr>
          <a:lstStyle/>
          <a:p>
            <a:pPr algn="r" defTabSz="913523">
              <a:lnSpc>
                <a:spcPct val="90000"/>
              </a:lnSpc>
              <a:defRPr/>
            </a:pPr>
            <a:r>
              <a:rPr lang="en-US" sz="1300" kern="0" spc="-50">
                <a:solidFill>
                  <a:srgbClr val="E6E6E6">
                    <a:lumMod val="10000"/>
                  </a:srgbClr>
                </a:solidFill>
                <a:ea typeface="Segoe UI" charset="0"/>
                <a:cs typeface="Segoe UI" charset="0"/>
              </a:rPr>
              <a:t>Phishing</a:t>
            </a:r>
            <a:br>
              <a:rPr lang="en-US" sz="1300" kern="0" spc="-50">
                <a:solidFill>
                  <a:srgbClr val="E6E6E6">
                    <a:lumMod val="10000"/>
                  </a:srgbClr>
                </a:solidFill>
                <a:ea typeface="Segoe UI" charset="0"/>
                <a:cs typeface="Segoe UI" charset="0"/>
              </a:rPr>
            </a:br>
            <a:r>
              <a:rPr lang="en-US" sz="1300" kern="0" spc="-50">
                <a:solidFill>
                  <a:srgbClr val="E6E6E6">
                    <a:lumMod val="10000"/>
                  </a:srgbClr>
                </a:solidFill>
                <a:ea typeface="Segoe UI" charset="0"/>
                <a:cs typeface="Segoe UI" charset="0"/>
              </a:rPr>
              <a:t>mail</a:t>
            </a:r>
          </a:p>
        </p:txBody>
      </p:sp>
      <p:grpSp>
        <p:nvGrpSpPr>
          <p:cNvPr id="219" name="Group 218">
            <a:extLst>
              <a:ext uri="{FF2B5EF4-FFF2-40B4-BE49-F238E27FC236}">
                <a16:creationId xmlns:a16="http://schemas.microsoft.com/office/drawing/2014/main" id="{8582258D-8834-4C28-A2FC-29BACA6405FF}"/>
              </a:ext>
            </a:extLst>
          </p:cNvPr>
          <p:cNvGrpSpPr/>
          <p:nvPr/>
        </p:nvGrpSpPr>
        <p:grpSpPr>
          <a:xfrm>
            <a:off x="1325382" y="4455368"/>
            <a:ext cx="485372" cy="395833"/>
            <a:chOff x="540108" y="4569175"/>
            <a:chExt cx="495105" cy="403770"/>
          </a:xfrm>
        </p:grpSpPr>
        <p:grpSp>
          <p:nvGrpSpPr>
            <p:cNvPr id="220" name="Group 219">
              <a:extLst>
                <a:ext uri="{FF2B5EF4-FFF2-40B4-BE49-F238E27FC236}">
                  <a16:creationId xmlns:a16="http://schemas.microsoft.com/office/drawing/2014/main" id="{3367167A-C48B-49BC-8E2D-2719EDC41319}"/>
                </a:ext>
              </a:extLst>
            </p:cNvPr>
            <p:cNvGrpSpPr>
              <a:grpSpLocks noChangeAspect="1"/>
            </p:cNvGrpSpPr>
            <p:nvPr/>
          </p:nvGrpSpPr>
          <p:grpSpPr>
            <a:xfrm>
              <a:off x="540108" y="4697129"/>
              <a:ext cx="457200" cy="275816"/>
              <a:chOff x="688727" y="2427288"/>
              <a:chExt cx="658813" cy="397442"/>
            </a:xfrm>
          </p:grpSpPr>
          <p:sp useBgFill="1">
            <p:nvSpPr>
              <p:cNvPr id="224" name="Rectangle 223">
                <a:extLst>
                  <a:ext uri="{FF2B5EF4-FFF2-40B4-BE49-F238E27FC236}">
                    <a16:creationId xmlns:a16="http://schemas.microsoft.com/office/drawing/2014/main" id="{D76D2F65-42B0-42DB-8A24-4B0C45A377C0}"/>
                  </a:ext>
                </a:extLst>
              </p:cNvPr>
              <p:cNvSpPr/>
              <p:nvPr/>
            </p:nvSpPr>
            <p:spPr bwMode="auto">
              <a:xfrm>
                <a:off x="688727" y="2428845"/>
                <a:ext cx="658813" cy="395885"/>
              </a:xfrm>
              <a:prstGeom prst="rect">
                <a:avLst/>
              </a:prstGeom>
              <a:ln w="12700">
                <a:solidFill>
                  <a:srgbClr val="0078D7"/>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225" name="Freeform: Shape 224">
                <a:extLst>
                  <a:ext uri="{FF2B5EF4-FFF2-40B4-BE49-F238E27FC236}">
                    <a16:creationId xmlns:a16="http://schemas.microsoft.com/office/drawing/2014/main" id="{549AE34C-BA21-46D4-889B-E9285A983E61}"/>
                  </a:ext>
                </a:extLst>
              </p:cNvPr>
              <p:cNvSpPr/>
              <p:nvPr/>
            </p:nvSpPr>
            <p:spPr bwMode="auto">
              <a:xfrm>
                <a:off x="693738" y="2427288"/>
                <a:ext cx="650875" cy="196850"/>
              </a:xfrm>
              <a:custGeom>
                <a:avLst/>
                <a:gdLst>
                  <a:gd name="connsiteX0" fmla="*/ 0 w 650875"/>
                  <a:gd name="connsiteY0" fmla="*/ 0 h 196850"/>
                  <a:gd name="connsiteX1" fmla="*/ 320675 w 650875"/>
                  <a:gd name="connsiteY1" fmla="*/ 196850 h 196850"/>
                  <a:gd name="connsiteX2" fmla="*/ 650875 w 650875"/>
                  <a:gd name="connsiteY2" fmla="*/ 6350 h 196850"/>
                </a:gdLst>
                <a:ahLst/>
                <a:cxnLst>
                  <a:cxn ang="0">
                    <a:pos x="connsiteX0" y="connsiteY0"/>
                  </a:cxn>
                  <a:cxn ang="0">
                    <a:pos x="connsiteX1" y="connsiteY1"/>
                  </a:cxn>
                  <a:cxn ang="0">
                    <a:pos x="connsiteX2" y="connsiteY2"/>
                  </a:cxn>
                </a:cxnLst>
                <a:rect l="l" t="t" r="r" b="b"/>
                <a:pathLst>
                  <a:path w="650875" h="196850">
                    <a:moveTo>
                      <a:pt x="0" y="0"/>
                    </a:moveTo>
                    <a:lnTo>
                      <a:pt x="320675" y="196850"/>
                    </a:lnTo>
                    <a:lnTo>
                      <a:pt x="650875" y="6350"/>
                    </a:lnTo>
                  </a:path>
                </a:pathLst>
              </a:custGeom>
              <a:noFill/>
              <a:ln w="12700">
                <a:solidFill>
                  <a:srgbClr val="0078D7"/>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sz="1765">
                  <a:solidFill>
                    <a:srgbClr val="FFFFFF"/>
                  </a:solidFill>
                  <a:latin typeface="Segoe UI Semilight"/>
                </a:endParaRPr>
              </a:p>
            </p:txBody>
          </p:sp>
        </p:grpSp>
        <p:grpSp>
          <p:nvGrpSpPr>
            <p:cNvPr id="221" name="Group 220">
              <a:extLst>
                <a:ext uri="{FF2B5EF4-FFF2-40B4-BE49-F238E27FC236}">
                  <a16:creationId xmlns:a16="http://schemas.microsoft.com/office/drawing/2014/main" id="{D14C5CC4-FC05-4E39-B9DA-0CC68D6B8148}"/>
                </a:ext>
              </a:extLst>
            </p:cNvPr>
            <p:cNvGrpSpPr/>
            <p:nvPr/>
          </p:nvGrpSpPr>
          <p:grpSpPr>
            <a:xfrm>
              <a:off x="806613" y="4569175"/>
              <a:ext cx="228600" cy="228600"/>
              <a:chOff x="806613" y="4548531"/>
              <a:chExt cx="228600" cy="228600"/>
            </a:xfrm>
          </p:grpSpPr>
          <p:sp useBgFill="1">
            <p:nvSpPr>
              <p:cNvPr id="222" name="Rectangle: Rounded Corners 221">
                <a:extLst>
                  <a:ext uri="{FF2B5EF4-FFF2-40B4-BE49-F238E27FC236}">
                    <a16:creationId xmlns:a16="http://schemas.microsoft.com/office/drawing/2014/main" id="{C4A34B80-A759-46C4-A572-A389B630DF33}"/>
                  </a:ext>
                </a:extLst>
              </p:cNvPr>
              <p:cNvSpPr/>
              <p:nvPr/>
            </p:nvSpPr>
            <p:spPr bwMode="auto">
              <a:xfrm>
                <a:off x="864651" y="4591704"/>
                <a:ext cx="91440" cy="182880"/>
              </a:xfrm>
              <a:prstGeom prst="roundRect">
                <a:avLst>
                  <a:gd name="adj" fmla="val 50000"/>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223" name="Graphic 222" descr="Paperclip">
                <a:extLst>
                  <a:ext uri="{FF2B5EF4-FFF2-40B4-BE49-F238E27FC236}">
                    <a16:creationId xmlns:a16="http://schemas.microsoft.com/office/drawing/2014/main" id="{7988A6F0-71AC-4F11-9B0D-B8A3BD19DCC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V="1">
                <a:off x="806613" y="4548531"/>
                <a:ext cx="228600" cy="228600"/>
              </a:xfrm>
              <a:prstGeom prst="rect">
                <a:avLst/>
              </a:prstGeom>
            </p:spPr>
          </p:pic>
        </p:grpSp>
      </p:grpSp>
      <p:sp>
        <p:nvSpPr>
          <p:cNvPr id="208" name="Rectangle 207">
            <a:extLst>
              <a:ext uri="{FF2B5EF4-FFF2-40B4-BE49-F238E27FC236}">
                <a16:creationId xmlns:a16="http://schemas.microsoft.com/office/drawing/2014/main" id="{BA38CF86-BE3B-4740-A730-52A6844BD2E4}"/>
              </a:ext>
            </a:extLst>
          </p:cNvPr>
          <p:cNvSpPr/>
          <p:nvPr/>
        </p:nvSpPr>
        <p:spPr>
          <a:xfrm>
            <a:off x="6121709" y="3706921"/>
            <a:ext cx="2175485" cy="442029"/>
          </a:xfrm>
          <a:prstGeom prst="rect">
            <a:avLst/>
          </a:prstGeom>
        </p:spPr>
        <p:txBody>
          <a:bodyPr wrap="square" lIns="0" tIns="0" rIns="0" bIns="0" anchor="ctr">
            <a:spAutoFit/>
          </a:bodyPr>
          <a:lstStyle/>
          <a:p>
            <a:pPr algn="ctr"/>
            <a:r>
              <a:rPr lang="en-US" sz="1568" spc="-49">
                <a:solidFill>
                  <a:schemeClr val="accent1"/>
                </a:solidFill>
                <a:latin typeface="+mj-lt"/>
              </a:rPr>
              <a:t>Intelligent Security Graph</a:t>
            </a:r>
          </a:p>
          <a:p>
            <a:pPr algn="ctr"/>
            <a:r>
              <a:rPr lang="en-US" sz="1304"/>
              <a:t>Shared security signals</a:t>
            </a:r>
          </a:p>
        </p:txBody>
      </p:sp>
      <p:grpSp>
        <p:nvGrpSpPr>
          <p:cNvPr id="203" name="Group 202">
            <a:extLst>
              <a:ext uri="{FF2B5EF4-FFF2-40B4-BE49-F238E27FC236}">
                <a16:creationId xmlns:a16="http://schemas.microsoft.com/office/drawing/2014/main" id="{074EACAA-5FD7-4153-BA39-FAB86BFE196F}"/>
              </a:ext>
            </a:extLst>
          </p:cNvPr>
          <p:cNvGrpSpPr/>
          <p:nvPr/>
        </p:nvGrpSpPr>
        <p:grpSpPr>
          <a:xfrm>
            <a:off x="6761239" y="4271110"/>
            <a:ext cx="896425" cy="896425"/>
            <a:chOff x="5098156" y="2487522"/>
            <a:chExt cx="2085829" cy="2085829"/>
          </a:xfrm>
        </p:grpSpPr>
        <p:sp>
          <p:nvSpPr>
            <p:cNvPr id="205" name="Oval 204">
              <a:extLst>
                <a:ext uri="{FF2B5EF4-FFF2-40B4-BE49-F238E27FC236}">
                  <a16:creationId xmlns:a16="http://schemas.microsoft.com/office/drawing/2014/main" id="{A9AFC495-9166-4C0C-A3B7-894FF74C9660}"/>
                </a:ext>
              </a:extLst>
            </p:cNvPr>
            <p:cNvSpPr/>
            <p:nvPr/>
          </p:nvSpPr>
          <p:spPr bwMode="auto">
            <a:xfrm>
              <a:off x="5098156" y="2487522"/>
              <a:ext cx="2085829" cy="2085829"/>
            </a:xfrm>
            <a:prstGeom prst="ellipse">
              <a:avLst/>
            </a:prstGeom>
            <a:solidFill>
              <a:schemeClr val="bg1">
                <a:lumMod val="95000"/>
              </a:schemeClr>
            </a:solid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745" err="1">
                <a:gradFill>
                  <a:gsLst>
                    <a:gs pos="0">
                      <a:srgbClr val="FFFFFF"/>
                    </a:gs>
                    <a:gs pos="100000">
                      <a:srgbClr val="FFFFFF"/>
                    </a:gs>
                  </a:gsLst>
                  <a:lin ang="5400000" scaled="0"/>
                </a:gradFill>
                <a:ea typeface="Segoe UI" pitchFamily="34" charset="0"/>
                <a:cs typeface="Segoe UI" pitchFamily="34" charset="0"/>
              </a:endParaRPr>
            </a:p>
          </p:txBody>
        </p:sp>
        <p:sp>
          <p:nvSpPr>
            <p:cNvPr id="206" name="Intelligence" title="Icon of circles connected by crossing lines">
              <a:extLst>
                <a:ext uri="{FF2B5EF4-FFF2-40B4-BE49-F238E27FC236}">
                  <a16:creationId xmlns:a16="http://schemas.microsoft.com/office/drawing/2014/main" id="{9205323F-4032-4DBA-A034-3B02D20D5A03}"/>
                </a:ext>
              </a:extLst>
            </p:cNvPr>
            <p:cNvSpPr>
              <a:spLocks noChangeAspect="1" noEditPoints="1"/>
            </p:cNvSpPr>
            <p:nvPr/>
          </p:nvSpPr>
          <p:spPr bwMode="auto">
            <a:xfrm>
              <a:off x="5620540" y="2922926"/>
              <a:ext cx="1195395" cy="1148673"/>
            </a:xfrm>
            <a:custGeom>
              <a:avLst/>
              <a:gdLst>
                <a:gd name="T0" fmla="*/ 90 w 347"/>
                <a:gd name="T1" fmla="*/ 24 h 333"/>
                <a:gd name="T2" fmla="*/ 114 w 347"/>
                <a:gd name="T3" fmla="*/ 0 h 333"/>
                <a:gd name="T4" fmla="*/ 138 w 347"/>
                <a:gd name="T5" fmla="*/ 24 h 333"/>
                <a:gd name="T6" fmla="*/ 114 w 347"/>
                <a:gd name="T7" fmla="*/ 49 h 333"/>
                <a:gd name="T8" fmla="*/ 90 w 347"/>
                <a:gd name="T9" fmla="*/ 24 h 333"/>
                <a:gd name="T10" fmla="*/ 0 w 347"/>
                <a:gd name="T11" fmla="*/ 146 h 333"/>
                <a:gd name="T12" fmla="*/ 37 w 347"/>
                <a:gd name="T13" fmla="*/ 183 h 333"/>
                <a:gd name="T14" fmla="*/ 75 w 347"/>
                <a:gd name="T15" fmla="*/ 146 h 333"/>
                <a:gd name="T16" fmla="*/ 37 w 347"/>
                <a:gd name="T17" fmla="*/ 108 h 333"/>
                <a:gd name="T18" fmla="*/ 0 w 347"/>
                <a:gd name="T19" fmla="*/ 146 h 333"/>
                <a:gd name="T20" fmla="*/ 60 w 347"/>
                <a:gd name="T21" fmla="*/ 273 h 333"/>
                <a:gd name="T22" fmla="*/ 119 w 347"/>
                <a:gd name="T23" fmla="*/ 333 h 333"/>
                <a:gd name="T24" fmla="*/ 179 w 347"/>
                <a:gd name="T25" fmla="*/ 273 h 333"/>
                <a:gd name="T26" fmla="*/ 119 w 347"/>
                <a:gd name="T27" fmla="*/ 213 h 333"/>
                <a:gd name="T28" fmla="*/ 60 w 347"/>
                <a:gd name="T29" fmla="*/ 273 h 333"/>
                <a:gd name="T30" fmla="*/ 134 w 347"/>
                <a:gd name="T31" fmla="*/ 110 h 333"/>
                <a:gd name="T32" fmla="*/ 174 w 347"/>
                <a:gd name="T33" fmla="*/ 149 h 333"/>
                <a:gd name="T34" fmla="*/ 213 w 347"/>
                <a:gd name="T35" fmla="*/ 110 h 333"/>
                <a:gd name="T36" fmla="*/ 174 w 347"/>
                <a:gd name="T37" fmla="*/ 71 h 333"/>
                <a:gd name="T38" fmla="*/ 134 w 347"/>
                <a:gd name="T39" fmla="*/ 110 h 333"/>
                <a:gd name="T40" fmla="*/ 228 w 347"/>
                <a:gd name="T41" fmla="*/ 241 h 333"/>
                <a:gd name="T42" fmla="*/ 287 w 347"/>
                <a:gd name="T43" fmla="*/ 303 h 333"/>
                <a:gd name="T44" fmla="*/ 347 w 347"/>
                <a:gd name="T45" fmla="*/ 241 h 333"/>
                <a:gd name="T46" fmla="*/ 287 w 347"/>
                <a:gd name="T47" fmla="*/ 179 h 333"/>
                <a:gd name="T48" fmla="*/ 228 w 347"/>
                <a:gd name="T49" fmla="*/ 241 h 333"/>
                <a:gd name="T50" fmla="*/ 228 w 347"/>
                <a:gd name="T51" fmla="*/ 250 h 333"/>
                <a:gd name="T52" fmla="*/ 178 w 347"/>
                <a:gd name="T53" fmla="*/ 262 h 333"/>
                <a:gd name="T54" fmla="*/ 74 w 347"/>
                <a:gd name="T55" fmla="*/ 139 h 333"/>
                <a:gd name="T56" fmla="*/ 136 w 347"/>
                <a:gd name="T57" fmla="*/ 120 h 333"/>
                <a:gd name="T58" fmla="*/ 137 w 347"/>
                <a:gd name="T59" fmla="*/ 216 h 333"/>
                <a:gd name="T60" fmla="*/ 162 w 347"/>
                <a:gd name="T61" fmla="*/ 148 h 333"/>
                <a:gd name="T62" fmla="*/ 86 w 347"/>
                <a:gd name="T63" fmla="*/ 223 h 333"/>
                <a:gd name="T64" fmla="*/ 57 w 347"/>
                <a:gd name="T65" fmla="*/ 177 h 333"/>
                <a:gd name="T66" fmla="*/ 232 w 347"/>
                <a:gd name="T67" fmla="*/ 217 h 333"/>
                <a:gd name="T68" fmla="*/ 71 w 347"/>
                <a:gd name="T69" fmla="*/ 161 h 333"/>
                <a:gd name="T70" fmla="*/ 102 w 347"/>
                <a:gd name="T71" fmla="*/ 46 h 333"/>
                <a:gd name="T72" fmla="*/ 58 w 347"/>
                <a:gd name="T73" fmla="*/ 115 h 333"/>
                <a:gd name="T74" fmla="*/ 249 w 347"/>
                <a:gd name="T75" fmla="*/ 194 h 333"/>
                <a:gd name="T76" fmla="*/ 200 w 347"/>
                <a:gd name="T77" fmla="*/ 139 h 333"/>
                <a:gd name="T78" fmla="*/ 112 w 347"/>
                <a:gd name="T79" fmla="*/ 213 h 333"/>
                <a:gd name="T80" fmla="*/ 114 w 347"/>
                <a:gd name="T81" fmla="*/ 49 h 333"/>
                <a:gd name="T82" fmla="*/ 126 w 347"/>
                <a:gd name="T83" fmla="*/ 45 h 333"/>
                <a:gd name="T84" fmla="*/ 151 w 347"/>
                <a:gd name="T85" fmla="*/ 78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47" h="333">
                  <a:moveTo>
                    <a:pt x="90" y="24"/>
                  </a:moveTo>
                  <a:cubicBezTo>
                    <a:pt x="90" y="11"/>
                    <a:pt x="100" y="0"/>
                    <a:pt x="114" y="0"/>
                  </a:cubicBezTo>
                  <a:cubicBezTo>
                    <a:pt x="127" y="0"/>
                    <a:pt x="138" y="11"/>
                    <a:pt x="138" y="24"/>
                  </a:cubicBezTo>
                  <a:cubicBezTo>
                    <a:pt x="138" y="38"/>
                    <a:pt x="127" y="49"/>
                    <a:pt x="114" y="49"/>
                  </a:cubicBezTo>
                  <a:cubicBezTo>
                    <a:pt x="100" y="49"/>
                    <a:pt x="90" y="38"/>
                    <a:pt x="90" y="24"/>
                  </a:cubicBezTo>
                  <a:close/>
                  <a:moveTo>
                    <a:pt x="0" y="146"/>
                  </a:moveTo>
                  <a:cubicBezTo>
                    <a:pt x="0" y="166"/>
                    <a:pt x="17" y="183"/>
                    <a:pt x="37" y="183"/>
                  </a:cubicBezTo>
                  <a:cubicBezTo>
                    <a:pt x="58" y="183"/>
                    <a:pt x="75" y="166"/>
                    <a:pt x="75" y="146"/>
                  </a:cubicBezTo>
                  <a:cubicBezTo>
                    <a:pt x="75" y="125"/>
                    <a:pt x="58" y="108"/>
                    <a:pt x="37" y="108"/>
                  </a:cubicBezTo>
                  <a:cubicBezTo>
                    <a:pt x="17" y="108"/>
                    <a:pt x="0" y="125"/>
                    <a:pt x="0" y="146"/>
                  </a:cubicBezTo>
                  <a:close/>
                  <a:moveTo>
                    <a:pt x="60" y="273"/>
                  </a:moveTo>
                  <a:cubicBezTo>
                    <a:pt x="60" y="306"/>
                    <a:pt x="86" y="333"/>
                    <a:pt x="119" y="333"/>
                  </a:cubicBezTo>
                  <a:cubicBezTo>
                    <a:pt x="152" y="333"/>
                    <a:pt x="179" y="306"/>
                    <a:pt x="179" y="273"/>
                  </a:cubicBezTo>
                  <a:cubicBezTo>
                    <a:pt x="179" y="240"/>
                    <a:pt x="152" y="213"/>
                    <a:pt x="119" y="213"/>
                  </a:cubicBezTo>
                  <a:cubicBezTo>
                    <a:pt x="86" y="213"/>
                    <a:pt x="60" y="240"/>
                    <a:pt x="60" y="273"/>
                  </a:cubicBezTo>
                  <a:close/>
                  <a:moveTo>
                    <a:pt x="134" y="110"/>
                  </a:moveTo>
                  <a:cubicBezTo>
                    <a:pt x="134" y="132"/>
                    <a:pt x="152" y="149"/>
                    <a:pt x="174" y="149"/>
                  </a:cubicBezTo>
                  <a:cubicBezTo>
                    <a:pt x="195" y="149"/>
                    <a:pt x="213" y="132"/>
                    <a:pt x="213" y="110"/>
                  </a:cubicBezTo>
                  <a:cubicBezTo>
                    <a:pt x="213" y="89"/>
                    <a:pt x="195" y="71"/>
                    <a:pt x="174" y="71"/>
                  </a:cubicBezTo>
                  <a:cubicBezTo>
                    <a:pt x="152" y="71"/>
                    <a:pt x="134" y="89"/>
                    <a:pt x="134" y="110"/>
                  </a:cubicBezTo>
                  <a:close/>
                  <a:moveTo>
                    <a:pt x="228" y="241"/>
                  </a:moveTo>
                  <a:cubicBezTo>
                    <a:pt x="228" y="275"/>
                    <a:pt x="254" y="303"/>
                    <a:pt x="287" y="303"/>
                  </a:cubicBezTo>
                  <a:cubicBezTo>
                    <a:pt x="320" y="303"/>
                    <a:pt x="347" y="275"/>
                    <a:pt x="347" y="241"/>
                  </a:cubicBezTo>
                  <a:cubicBezTo>
                    <a:pt x="347" y="207"/>
                    <a:pt x="320" y="179"/>
                    <a:pt x="287" y="179"/>
                  </a:cubicBezTo>
                  <a:cubicBezTo>
                    <a:pt x="254" y="179"/>
                    <a:pt x="228" y="207"/>
                    <a:pt x="228" y="241"/>
                  </a:cubicBezTo>
                  <a:close/>
                  <a:moveTo>
                    <a:pt x="228" y="250"/>
                  </a:moveTo>
                  <a:cubicBezTo>
                    <a:pt x="178" y="262"/>
                    <a:pt x="178" y="262"/>
                    <a:pt x="178" y="262"/>
                  </a:cubicBezTo>
                  <a:moveTo>
                    <a:pt x="74" y="139"/>
                  </a:moveTo>
                  <a:cubicBezTo>
                    <a:pt x="136" y="120"/>
                    <a:pt x="136" y="120"/>
                    <a:pt x="136" y="120"/>
                  </a:cubicBezTo>
                  <a:moveTo>
                    <a:pt x="137" y="216"/>
                  </a:moveTo>
                  <a:cubicBezTo>
                    <a:pt x="162" y="148"/>
                    <a:pt x="162" y="148"/>
                    <a:pt x="162" y="148"/>
                  </a:cubicBezTo>
                  <a:moveTo>
                    <a:pt x="86" y="223"/>
                  </a:moveTo>
                  <a:cubicBezTo>
                    <a:pt x="57" y="177"/>
                    <a:pt x="57" y="177"/>
                    <a:pt x="57" y="177"/>
                  </a:cubicBezTo>
                  <a:moveTo>
                    <a:pt x="232" y="217"/>
                  </a:moveTo>
                  <a:cubicBezTo>
                    <a:pt x="71" y="161"/>
                    <a:pt x="71" y="161"/>
                    <a:pt x="71" y="161"/>
                  </a:cubicBezTo>
                  <a:moveTo>
                    <a:pt x="102" y="46"/>
                  </a:moveTo>
                  <a:cubicBezTo>
                    <a:pt x="58" y="115"/>
                    <a:pt x="58" y="115"/>
                    <a:pt x="58" y="115"/>
                  </a:cubicBezTo>
                  <a:moveTo>
                    <a:pt x="249" y="194"/>
                  </a:moveTo>
                  <a:cubicBezTo>
                    <a:pt x="200" y="139"/>
                    <a:pt x="200" y="139"/>
                    <a:pt x="200" y="139"/>
                  </a:cubicBezTo>
                  <a:moveTo>
                    <a:pt x="112" y="213"/>
                  </a:moveTo>
                  <a:cubicBezTo>
                    <a:pt x="114" y="49"/>
                    <a:pt x="114" y="49"/>
                    <a:pt x="114" y="49"/>
                  </a:cubicBezTo>
                  <a:moveTo>
                    <a:pt x="126" y="45"/>
                  </a:moveTo>
                  <a:cubicBezTo>
                    <a:pt x="151" y="78"/>
                    <a:pt x="151" y="78"/>
                    <a:pt x="151" y="78"/>
                  </a:cubicBezTo>
                </a:path>
              </a:pathLst>
            </a:custGeom>
            <a:noFill/>
            <a:ln w="190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882">
                <a:gradFill>
                  <a:gsLst>
                    <a:gs pos="0">
                      <a:srgbClr val="505050"/>
                    </a:gs>
                    <a:gs pos="100000">
                      <a:srgbClr val="505050"/>
                    </a:gs>
                  </a:gsLst>
                  <a:lin ang="5400000" scaled="1"/>
                </a:gradFill>
              </a:endParaRPr>
            </a:p>
          </p:txBody>
        </p:sp>
      </p:grpSp>
      <p:cxnSp>
        <p:nvCxnSpPr>
          <p:cNvPr id="207" name="Straight Arrow Connector 206">
            <a:extLst>
              <a:ext uri="{FF2B5EF4-FFF2-40B4-BE49-F238E27FC236}">
                <a16:creationId xmlns:a16="http://schemas.microsoft.com/office/drawing/2014/main" id="{B717A1D6-699A-4329-BF28-FD9854F6F9A6}"/>
              </a:ext>
            </a:extLst>
          </p:cNvPr>
          <p:cNvCxnSpPr>
            <a:cxnSpLocks/>
          </p:cNvCxnSpPr>
          <p:nvPr/>
        </p:nvCxnSpPr>
        <p:spPr>
          <a:xfrm>
            <a:off x="5331372" y="4690250"/>
            <a:ext cx="1344637" cy="22162"/>
          </a:xfrm>
          <a:prstGeom prst="straightConnector1">
            <a:avLst/>
          </a:prstGeom>
          <a:ln>
            <a:solidFill>
              <a:schemeClr val="tx1"/>
            </a:solidFill>
            <a:prstDash val="sysDash"/>
            <a:tailEnd type="stealth"/>
          </a:ln>
        </p:spPr>
        <p:style>
          <a:lnRef idx="1">
            <a:schemeClr val="accent1"/>
          </a:lnRef>
          <a:fillRef idx="0">
            <a:schemeClr val="accent1"/>
          </a:fillRef>
          <a:effectRef idx="0">
            <a:schemeClr val="accent1"/>
          </a:effectRef>
          <a:fontRef idx="minor">
            <a:schemeClr val="tx1"/>
          </a:fontRef>
        </p:style>
      </p:cxnSp>
      <p:grpSp>
        <p:nvGrpSpPr>
          <p:cNvPr id="55" name="Group 54">
            <a:extLst>
              <a:ext uri="{FF2B5EF4-FFF2-40B4-BE49-F238E27FC236}">
                <a16:creationId xmlns:a16="http://schemas.microsoft.com/office/drawing/2014/main" id="{0BAEB50E-E351-426E-AFFF-DCDF4F0197C7}"/>
              </a:ext>
            </a:extLst>
          </p:cNvPr>
          <p:cNvGrpSpPr/>
          <p:nvPr/>
        </p:nvGrpSpPr>
        <p:grpSpPr>
          <a:xfrm>
            <a:off x="5883286" y="4467082"/>
            <a:ext cx="298856" cy="371750"/>
            <a:chOff x="7079556" y="4664284"/>
            <a:chExt cx="304849" cy="379204"/>
          </a:xfrm>
        </p:grpSpPr>
        <p:sp useBgFill="1">
          <p:nvSpPr>
            <p:cNvPr id="54" name="Rectangle 53">
              <a:extLst>
                <a:ext uri="{FF2B5EF4-FFF2-40B4-BE49-F238E27FC236}">
                  <a16:creationId xmlns:a16="http://schemas.microsoft.com/office/drawing/2014/main" id="{8795DEDF-78C7-46B3-8F18-0810F8CE277F}"/>
                </a:ext>
              </a:extLst>
            </p:cNvPr>
            <p:cNvSpPr/>
            <p:nvPr/>
          </p:nvSpPr>
          <p:spPr bwMode="auto">
            <a:xfrm>
              <a:off x="7145338" y="4708476"/>
              <a:ext cx="238125" cy="335012"/>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nvGrpSpPr>
            <p:cNvPr id="21" name="Group 20">
              <a:extLst>
                <a:ext uri="{FF2B5EF4-FFF2-40B4-BE49-F238E27FC236}">
                  <a16:creationId xmlns:a16="http://schemas.microsoft.com/office/drawing/2014/main" id="{E1A7E705-C03F-4A9B-80FB-C6E383175F08}"/>
                </a:ext>
              </a:extLst>
            </p:cNvPr>
            <p:cNvGrpSpPr/>
            <p:nvPr/>
          </p:nvGrpSpPr>
          <p:grpSpPr>
            <a:xfrm>
              <a:off x="7079556" y="4664284"/>
              <a:ext cx="304849" cy="365819"/>
              <a:chOff x="3173293" y="5351833"/>
              <a:chExt cx="304849" cy="365819"/>
            </a:xfrm>
          </p:grpSpPr>
          <p:sp>
            <p:nvSpPr>
              <p:cNvPr id="5" name="Freeform: Shape 4">
                <a:extLst>
                  <a:ext uri="{FF2B5EF4-FFF2-40B4-BE49-F238E27FC236}">
                    <a16:creationId xmlns:a16="http://schemas.microsoft.com/office/drawing/2014/main" id="{A216FA89-E037-428C-A52C-999C9D569B2D}"/>
                  </a:ext>
                </a:extLst>
              </p:cNvPr>
              <p:cNvSpPr/>
              <p:nvPr/>
            </p:nvSpPr>
            <p:spPr>
              <a:xfrm>
                <a:off x="3173293" y="5351833"/>
                <a:ext cx="304849" cy="365819"/>
              </a:xfrm>
              <a:custGeom>
                <a:avLst/>
                <a:gdLst>
                  <a:gd name="connsiteX0" fmla="*/ 76628 w 304848"/>
                  <a:gd name="connsiteY0" fmla="*/ 350715 h 365818"/>
                  <a:gd name="connsiteX1" fmla="*/ 76628 w 304848"/>
                  <a:gd name="connsiteY1" fmla="*/ 125681 h 365818"/>
                  <a:gd name="connsiteX2" fmla="*/ 132055 w 304848"/>
                  <a:gd name="connsiteY2" fmla="*/ 125681 h 365818"/>
                  <a:gd name="connsiteX3" fmla="*/ 137043 w 304848"/>
                  <a:gd name="connsiteY3" fmla="*/ 122910 h 365818"/>
                  <a:gd name="connsiteX4" fmla="*/ 137043 w 304848"/>
                  <a:gd name="connsiteY4" fmla="*/ 117367 h 365818"/>
                  <a:gd name="connsiteX5" fmla="*/ 110438 w 304848"/>
                  <a:gd name="connsiteY5" fmla="*/ 70808 h 365818"/>
                  <a:gd name="connsiteX6" fmla="*/ 239583 w 304848"/>
                  <a:gd name="connsiteY6" fmla="*/ 70808 h 365818"/>
                  <a:gd name="connsiteX7" fmla="*/ 239583 w 304848"/>
                  <a:gd name="connsiteY7" fmla="*/ 114595 h 365818"/>
                  <a:gd name="connsiteX8" fmla="*/ 250669 w 304848"/>
                  <a:gd name="connsiteY8" fmla="*/ 125681 h 365818"/>
                  <a:gd name="connsiteX9" fmla="*/ 294456 w 304848"/>
                  <a:gd name="connsiteY9" fmla="*/ 125681 h 365818"/>
                  <a:gd name="connsiteX10" fmla="*/ 294456 w 304848"/>
                  <a:gd name="connsiteY10" fmla="*/ 351269 h 365818"/>
                  <a:gd name="connsiteX11" fmla="*/ 76628 w 304848"/>
                  <a:gd name="connsiteY11" fmla="*/ 351269 h 365818"/>
                  <a:gd name="connsiteX12" fmla="*/ 69977 w 304848"/>
                  <a:gd name="connsiteY12" fmla="*/ 21478 h 365818"/>
                  <a:gd name="connsiteX13" fmla="*/ 122632 w 304848"/>
                  <a:gd name="connsiteY13" fmla="*/ 114595 h 365818"/>
                  <a:gd name="connsiteX14" fmla="*/ 19538 w 304848"/>
                  <a:gd name="connsiteY14" fmla="*/ 114595 h 365818"/>
                  <a:gd name="connsiteX15" fmla="*/ 69977 w 304848"/>
                  <a:gd name="connsiteY15" fmla="*/ 21478 h 365818"/>
                  <a:gd name="connsiteX16" fmla="*/ 304987 w 304848"/>
                  <a:gd name="connsiteY16" fmla="*/ 125127 h 365818"/>
                  <a:gd name="connsiteX17" fmla="*/ 239583 w 304848"/>
                  <a:gd name="connsiteY17" fmla="*/ 59168 h 365818"/>
                  <a:gd name="connsiteX18" fmla="*/ 239583 w 304848"/>
                  <a:gd name="connsiteY18" fmla="*/ 59168 h 365818"/>
                  <a:gd name="connsiteX19" fmla="*/ 103787 w 304848"/>
                  <a:gd name="connsiteY19" fmla="*/ 59168 h 365818"/>
                  <a:gd name="connsiteX20" fmla="*/ 74411 w 304848"/>
                  <a:gd name="connsiteY20" fmla="*/ 7067 h 365818"/>
                  <a:gd name="connsiteX21" fmla="*/ 69977 w 304848"/>
                  <a:gd name="connsiteY21" fmla="*/ 4296 h 365818"/>
                  <a:gd name="connsiteX22" fmla="*/ 69977 w 304848"/>
                  <a:gd name="connsiteY22" fmla="*/ 4296 h 365818"/>
                  <a:gd name="connsiteX23" fmla="*/ 64988 w 304848"/>
                  <a:gd name="connsiteY23" fmla="*/ 7067 h 365818"/>
                  <a:gd name="connsiteX24" fmla="*/ 5127 w 304848"/>
                  <a:gd name="connsiteY24" fmla="*/ 117367 h 365818"/>
                  <a:gd name="connsiteX25" fmla="*/ 5127 w 304848"/>
                  <a:gd name="connsiteY25" fmla="*/ 122910 h 365818"/>
                  <a:gd name="connsiteX26" fmla="*/ 10115 w 304848"/>
                  <a:gd name="connsiteY26" fmla="*/ 125681 h 365818"/>
                  <a:gd name="connsiteX27" fmla="*/ 65542 w 304848"/>
                  <a:gd name="connsiteY27" fmla="*/ 125681 h 365818"/>
                  <a:gd name="connsiteX28" fmla="*/ 65542 w 304848"/>
                  <a:gd name="connsiteY28" fmla="*/ 356812 h 365818"/>
                  <a:gd name="connsiteX29" fmla="*/ 71085 w 304848"/>
                  <a:gd name="connsiteY29" fmla="*/ 362355 h 365818"/>
                  <a:gd name="connsiteX30" fmla="*/ 299999 w 304848"/>
                  <a:gd name="connsiteY30" fmla="*/ 362355 h 365818"/>
                  <a:gd name="connsiteX31" fmla="*/ 305542 w 304848"/>
                  <a:gd name="connsiteY31" fmla="*/ 356812 h 365818"/>
                  <a:gd name="connsiteX32" fmla="*/ 304987 w 304848"/>
                  <a:gd name="connsiteY32" fmla="*/ 125127 h 365818"/>
                  <a:gd name="connsiteX33" fmla="*/ 304987 w 304848"/>
                  <a:gd name="connsiteY33" fmla="*/ 125127 h 365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04848" h="365818">
                    <a:moveTo>
                      <a:pt x="76628" y="350715"/>
                    </a:moveTo>
                    <a:lnTo>
                      <a:pt x="76628" y="125681"/>
                    </a:lnTo>
                    <a:lnTo>
                      <a:pt x="132055" y="125681"/>
                    </a:lnTo>
                    <a:cubicBezTo>
                      <a:pt x="134272" y="125681"/>
                      <a:pt x="135935" y="124572"/>
                      <a:pt x="137043" y="122910"/>
                    </a:cubicBezTo>
                    <a:cubicBezTo>
                      <a:pt x="138152" y="121247"/>
                      <a:pt x="138152" y="119030"/>
                      <a:pt x="137043" y="117367"/>
                    </a:cubicBezTo>
                    <a:lnTo>
                      <a:pt x="110438" y="70808"/>
                    </a:lnTo>
                    <a:lnTo>
                      <a:pt x="239583" y="70808"/>
                    </a:lnTo>
                    <a:lnTo>
                      <a:pt x="239583" y="114595"/>
                    </a:lnTo>
                    <a:cubicBezTo>
                      <a:pt x="239583" y="120692"/>
                      <a:pt x="244572" y="125681"/>
                      <a:pt x="250669" y="125681"/>
                    </a:cubicBezTo>
                    <a:lnTo>
                      <a:pt x="294456" y="125681"/>
                    </a:lnTo>
                    <a:lnTo>
                      <a:pt x="294456" y="351269"/>
                    </a:lnTo>
                    <a:lnTo>
                      <a:pt x="76628" y="351269"/>
                    </a:lnTo>
                    <a:close/>
                    <a:moveTo>
                      <a:pt x="69977" y="21478"/>
                    </a:moveTo>
                    <a:lnTo>
                      <a:pt x="122632" y="114595"/>
                    </a:lnTo>
                    <a:lnTo>
                      <a:pt x="19538" y="114595"/>
                    </a:lnTo>
                    <a:lnTo>
                      <a:pt x="69977" y="21478"/>
                    </a:lnTo>
                    <a:close/>
                    <a:moveTo>
                      <a:pt x="304987" y="125127"/>
                    </a:moveTo>
                    <a:lnTo>
                      <a:pt x="239583" y="59168"/>
                    </a:lnTo>
                    <a:lnTo>
                      <a:pt x="239583" y="59168"/>
                    </a:lnTo>
                    <a:lnTo>
                      <a:pt x="103787" y="59168"/>
                    </a:lnTo>
                    <a:lnTo>
                      <a:pt x="74411" y="7067"/>
                    </a:lnTo>
                    <a:cubicBezTo>
                      <a:pt x="73857" y="5404"/>
                      <a:pt x="71639" y="4296"/>
                      <a:pt x="69977" y="4296"/>
                    </a:cubicBezTo>
                    <a:lnTo>
                      <a:pt x="69977" y="4296"/>
                    </a:lnTo>
                    <a:cubicBezTo>
                      <a:pt x="67760" y="4296"/>
                      <a:pt x="66097" y="5404"/>
                      <a:pt x="64988" y="7067"/>
                    </a:cubicBezTo>
                    <a:lnTo>
                      <a:pt x="5127" y="117367"/>
                    </a:lnTo>
                    <a:cubicBezTo>
                      <a:pt x="4018" y="119030"/>
                      <a:pt x="4018" y="121247"/>
                      <a:pt x="5127" y="122910"/>
                    </a:cubicBezTo>
                    <a:cubicBezTo>
                      <a:pt x="6236" y="124572"/>
                      <a:pt x="7898" y="125681"/>
                      <a:pt x="10115" y="125681"/>
                    </a:cubicBezTo>
                    <a:lnTo>
                      <a:pt x="65542" y="125681"/>
                    </a:lnTo>
                    <a:lnTo>
                      <a:pt x="65542" y="356812"/>
                    </a:lnTo>
                    <a:cubicBezTo>
                      <a:pt x="65542" y="360137"/>
                      <a:pt x="67760" y="362355"/>
                      <a:pt x="71085" y="362355"/>
                    </a:cubicBezTo>
                    <a:lnTo>
                      <a:pt x="299999" y="362355"/>
                    </a:lnTo>
                    <a:cubicBezTo>
                      <a:pt x="303324" y="362355"/>
                      <a:pt x="305542" y="360137"/>
                      <a:pt x="305542" y="356812"/>
                    </a:cubicBezTo>
                    <a:lnTo>
                      <a:pt x="304987" y="125127"/>
                    </a:lnTo>
                    <a:lnTo>
                      <a:pt x="304987" y="125127"/>
                    </a:lnTo>
                    <a:close/>
                  </a:path>
                </a:pathLst>
              </a:custGeom>
              <a:solidFill>
                <a:srgbClr val="0078D7"/>
              </a:solidFill>
              <a:ln w="9843" cap="flat">
                <a:noFill/>
                <a:prstDash val="solid"/>
                <a:miter/>
              </a:ln>
            </p:spPr>
            <p:txBody>
              <a:bodyPr rtlCol="0" anchor="ctr"/>
              <a:lstStyle/>
              <a:p>
                <a:endParaRPr lang="en-US" sz="1765"/>
              </a:p>
            </p:txBody>
          </p:sp>
          <p:sp>
            <p:nvSpPr>
              <p:cNvPr id="10" name="Freeform: Shape 9">
                <a:extLst>
                  <a:ext uri="{FF2B5EF4-FFF2-40B4-BE49-F238E27FC236}">
                    <a16:creationId xmlns:a16="http://schemas.microsoft.com/office/drawing/2014/main" id="{AA8C6B1A-35AD-4229-AB1E-8D286DBF183D}"/>
                  </a:ext>
                </a:extLst>
              </p:cNvPr>
              <p:cNvSpPr/>
              <p:nvPr/>
            </p:nvSpPr>
            <p:spPr>
              <a:xfrm>
                <a:off x="3282762" y="5515898"/>
                <a:ext cx="149653" cy="16628"/>
              </a:xfrm>
              <a:custGeom>
                <a:avLst/>
                <a:gdLst>
                  <a:gd name="connsiteX0" fmla="*/ 4296 w 149653"/>
                  <a:gd name="connsiteY0" fmla="*/ 4296 h 16628"/>
                  <a:gd name="connsiteX1" fmla="*/ 147297 w 149653"/>
                  <a:gd name="connsiteY1" fmla="*/ 4296 h 16628"/>
                  <a:gd name="connsiteX2" fmla="*/ 147297 w 149653"/>
                  <a:gd name="connsiteY2" fmla="*/ 15381 h 16628"/>
                  <a:gd name="connsiteX3" fmla="*/ 4296 w 149653"/>
                  <a:gd name="connsiteY3" fmla="*/ 15381 h 16628"/>
                </a:gdLst>
                <a:ahLst/>
                <a:cxnLst>
                  <a:cxn ang="0">
                    <a:pos x="connsiteX0" y="connsiteY0"/>
                  </a:cxn>
                  <a:cxn ang="0">
                    <a:pos x="connsiteX1" y="connsiteY1"/>
                  </a:cxn>
                  <a:cxn ang="0">
                    <a:pos x="connsiteX2" y="connsiteY2"/>
                  </a:cxn>
                  <a:cxn ang="0">
                    <a:pos x="connsiteX3" y="connsiteY3"/>
                  </a:cxn>
                </a:cxnLst>
                <a:rect l="l" t="t" r="r" b="b"/>
                <a:pathLst>
                  <a:path w="149653" h="16628">
                    <a:moveTo>
                      <a:pt x="4296" y="4296"/>
                    </a:moveTo>
                    <a:lnTo>
                      <a:pt x="147297" y="4296"/>
                    </a:lnTo>
                    <a:lnTo>
                      <a:pt x="147297" y="15381"/>
                    </a:lnTo>
                    <a:lnTo>
                      <a:pt x="4296" y="15381"/>
                    </a:lnTo>
                    <a:close/>
                  </a:path>
                </a:pathLst>
              </a:custGeom>
              <a:solidFill>
                <a:srgbClr val="0078D7"/>
              </a:solidFill>
              <a:ln w="9843" cap="flat">
                <a:noFill/>
                <a:prstDash val="solid"/>
                <a:miter/>
              </a:ln>
            </p:spPr>
            <p:txBody>
              <a:bodyPr rtlCol="0" anchor="ctr"/>
              <a:lstStyle/>
              <a:p>
                <a:endParaRPr lang="en-US" sz="1765"/>
              </a:p>
            </p:txBody>
          </p:sp>
          <p:sp>
            <p:nvSpPr>
              <p:cNvPr id="11" name="Freeform: Shape 10">
                <a:extLst>
                  <a:ext uri="{FF2B5EF4-FFF2-40B4-BE49-F238E27FC236}">
                    <a16:creationId xmlns:a16="http://schemas.microsoft.com/office/drawing/2014/main" id="{4F5373A1-B695-42A8-8196-8999BD73132B}"/>
                  </a:ext>
                </a:extLst>
              </p:cNvPr>
              <p:cNvSpPr/>
              <p:nvPr/>
            </p:nvSpPr>
            <p:spPr>
              <a:xfrm>
                <a:off x="3282762" y="5559131"/>
                <a:ext cx="149653" cy="16628"/>
              </a:xfrm>
              <a:custGeom>
                <a:avLst/>
                <a:gdLst>
                  <a:gd name="connsiteX0" fmla="*/ 4296 w 149653"/>
                  <a:gd name="connsiteY0" fmla="*/ 4296 h 16628"/>
                  <a:gd name="connsiteX1" fmla="*/ 147297 w 149653"/>
                  <a:gd name="connsiteY1" fmla="*/ 4296 h 16628"/>
                  <a:gd name="connsiteX2" fmla="*/ 147297 w 149653"/>
                  <a:gd name="connsiteY2" fmla="*/ 15381 h 16628"/>
                  <a:gd name="connsiteX3" fmla="*/ 4296 w 149653"/>
                  <a:gd name="connsiteY3" fmla="*/ 15381 h 16628"/>
                </a:gdLst>
                <a:ahLst/>
                <a:cxnLst>
                  <a:cxn ang="0">
                    <a:pos x="connsiteX0" y="connsiteY0"/>
                  </a:cxn>
                  <a:cxn ang="0">
                    <a:pos x="connsiteX1" y="connsiteY1"/>
                  </a:cxn>
                  <a:cxn ang="0">
                    <a:pos x="connsiteX2" y="connsiteY2"/>
                  </a:cxn>
                  <a:cxn ang="0">
                    <a:pos x="connsiteX3" y="connsiteY3"/>
                  </a:cxn>
                </a:cxnLst>
                <a:rect l="l" t="t" r="r" b="b"/>
                <a:pathLst>
                  <a:path w="149653" h="16628">
                    <a:moveTo>
                      <a:pt x="4296" y="4296"/>
                    </a:moveTo>
                    <a:lnTo>
                      <a:pt x="147297" y="4296"/>
                    </a:lnTo>
                    <a:lnTo>
                      <a:pt x="147297" y="15381"/>
                    </a:lnTo>
                    <a:lnTo>
                      <a:pt x="4296" y="15381"/>
                    </a:lnTo>
                    <a:close/>
                  </a:path>
                </a:pathLst>
              </a:custGeom>
              <a:solidFill>
                <a:srgbClr val="0078D7"/>
              </a:solidFill>
              <a:ln w="9843" cap="flat">
                <a:noFill/>
                <a:prstDash val="solid"/>
                <a:miter/>
              </a:ln>
            </p:spPr>
            <p:txBody>
              <a:bodyPr rtlCol="0" anchor="ctr"/>
              <a:lstStyle/>
              <a:p>
                <a:endParaRPr lang="en-US" sz="1765"/>
              </a:p>
            </p:txBody>
          </p:sp>
          <p:sp>
            <p:nvSpPr>
              <p:cNvPr id="16" name="Freeform: Shape 15">
                <a:extLst>
                  <a:ext uri="{FF2B5EF4-FFF2-40B4-BE49-F238E27FC236}">
                    <a16:creationId xmlns:a16="http://schemas.microsoft.com/office/drawing/2014/main" id="{F226C34C-CB98-45C7-B4F7-375DEB78D66B}"/>
                  </a:ext>
                </a:extLst>
              </p:cNvPr>
              <p:cNvSpPr/>
              <p:nvPr/>
            </p:nvSpPr>
            <p:spPr>
              <a:xfrm>
                <a:off x="3282762" y="5602364"/>
                <a:ext cx="149653" cy="16628"/>
              </a:xfrm>
              <a:custGeom>
                <a:avLst/>
                <a:gdLst>
                  <a:gd name="connsiteX0" fmla="*/ 4296 w 149653"/>
                  <a:gd name="connsiteY0" fmla="*/ 4296 h 16628"/>
                  <a:gd name="connsiteX1" fmla="*/ 147297 w 149653"/>
                  <a:gd name="connsiteY1" fmla="*/ 4296 h 16628"/>
                  <a:gd name="connsiteX2" fmla="*/ 147297 w 149653"/>
                  <a:gd name="connsiteY2" fmla="*/ 15381 h 16628"/>
                  <a:gd name="connsiteX3" fmla="*/ 4296 w 149653"/>
                  <a:gd name="connsiteY3" fmla="*/ 15381 h 16628"/>
                </a:gdLst>
                <a:ahLst/>
                <a:cxnLst>
                  <a:cxn ang="0">
                    <a:pos x="connsiteX0" y="connsiteY0"/>
                  </a:cxn>
                  <a:cxn ang="0">
                    <a:pos x="connsiteX1" y="connsiteY1"/>
                  </a:cxn>
                  <a:cxn ang="0">
                    <a:pos x="connsiteX2" y="connsiteY2"/>
                  </a:cxn>
                  <a:cxn ang="0">
                    <a:pos x="connsiteX3" y="connsiteY3"/>
                  </a:cxn>
                </a:cxnLst>
                <a:rect l="l" t="t" r="r" b="b"/>
                <a:pathLst>
                  <a:path w="149653" h="16628">
                    <a:moveTo>
                      <a:pt x="4296" y="4296"/>
                    </a:moveTo>
                    <a:lnTo>
                      <a:pt x="147297" y="4296"/>
                    </a:lnTo>
                    <a:lnTo>
                      <a:pt x="147297" y="15381"/>
                    </a:lnTo>
                    <a:lnTo>
                      <a:pt x="4296" y="15381"/>
                    </a:lnTo>
                    <a:close/>
                  </a:path>
                </a:pathLst>
              </a:custGeom>
              <a:solidFill>
                <a:srgbClr val="0078D7"/>
              </a:solidFill>
              <a:ln w="9843" cap="flat">
                <a:noFill/>
                <a:prstDash val="solid"/>
                <a:miter/>
              </a:ln>
            </p:spPr>
            <p:txBody>
              <a:bodyPr rtlCol="0" anchor="ctr"/>
              <a:lstStyle/>
              <a:p>
                <a:endParaRPr lang="en-US" sz="1765"/>
              </a:p>
            </p:txBody>
          </p:sp>
          <p:sp>
            <p:nvSpPr>
              <p:cNvPr id="17" name="Freeform: Shape 16">
                <a:extLst>
                  <a:ext uri="{FF2B5EF4-FFF2-40B4-BE49-F238E27FC236}">
                    <a16:creationId xmlns:a16="http://schemas.microsoft.com/office/drawing/2014/main" id="{C3CA7D51-EBF7-49CF-9367-A60F52D458F4}"/>
                  </a:ext>
                </a:extLst>
              </p:cNvPr>
              <p:cNvSpPr/>
              <p:nvPr/>
            </p:nvSpPr>
            <p:spPr>
              <a:xfrm>
                <a:off x="3282762" y="5645597"/>
                <a:ext cx="149653" cy="16628"/>
              </a:xfrm>
              <a:custGeom>
                <a:avLst/>
                <a:gdLst>
                  <a:gd name="connsiteX0" fmla="*/ 4296 w 149653"/>
                  <a:gd name="connsiteY0" fmla="*/ 4296 h 16628"/>
                  <a:gd name="connsiteX1" fmla="*/ 147297 w 149653"/>
                  <a:gd name="connsiteY1" fmla="*/ 4296 h 16628"/>
                  <a:gd name="connsiteX2" fmla="*/ 147297 w 149653"/>
                  <a:gd name="connsiteY2" fmla="*/ 15381 h 16628"/>
                  <a:gd name="connsiteX3" fmla="*/ 4296 w 149653"/>
                  <a:gd name="connsiteY3" fmla="*/ 15381 h 16628"/>
                </a:gdLst>
                <a:ahLst/>
                <a:cxnLst>
                  <a:cxn ang="0">
                    <a:pos x="connsiteX0" y="connsiteY0"/>
                  </a:cxn>
                  <a:cxn ang="0">
                    <a:pos x="connsiteX1" y="connsiteY1"/>
                  </a:cxn>
                  <a:cxn ang="0">
                    <a:pos x="connsiteX2" y="connsiteY2"/>
                  </a:cxn>
                  <a:cxn ang="0">
                    <a:pos x="connsiteX3" y="connsiteY3"/>
                  </a:cxn>
                </a:cxnLst>
                <a:rect l="l" t="t" r="r" b="b"/>
                <a:pathLst>
                  <a:path w="149653" h="16628">
                    <a:moveTo>
                      <a:pt x="4296" y="4296"/>
                    </a:moveTo>
                    <a:lnTo>
                      <a:pt x="147297" y="4296"/>
                    </a:lnTo>
                    <a:lnTo>
                      <a:pt x="147297" y="15381"/>
                    </a:lnTo>
                    <a:lnTo>
                      <a:pt x="4296" y="15381"/>
                    </a:lnTo>
                    <a:close/>
                  </a:path>
                </a:pathLst>
              </a:custGeom>
              <a:solidFill>
                <a:srgbClr val="0078D7"/>
              </a:solidFill>
              <a:ln w="9843" cap="flat">
                <a:noFill/>
                <a:prstDash val="solid"/>
                <a:miter/>
              </a:ln>
            </p:spPr>
            <p:txBody>
              <a:bodyPr rtlCol="0" anchor="ctr"/>
              <a:lstStyle/>
              <a:p>
                <a:endParaRPr lang="en-US" sz="1765"/>
              </a:p>
            </p:txBody>
          </p:sp>
          <p:sp>
            <p:nvSpPr>
              <p:cNvPr id="18" name="Freeform: Shape 17">
                <a:extLst>
                  <a:ext uri="{FF2B5EF4-FFF2-40B4-BE49-F238E27FC236}">
                    <a16:creationId xmlns:a16="http://schemas.microsoft.com/office/drawing/2014/main" id="{D3FCB0F3-84BB-4077-99DB-FB74EB38573D}"/>
                  </a:ext>
                </a:extLst>
              </p:cNvPr>
              <p:cNvSpPr/>
              <p:nvPr/>
            </p:nvSpPr>
            <p:spPr>
              <a:xfrm>
                <a:off x="3234540" y="5396025"/>
                <a:ext cx="16628" cy="38799"/>
              </a:xfrm>
              <a:custGeom>
                <a:avLst/>
                <a:gdLst>
                  <a:gd name="connsiteX0" fmla="*/ 4296 w 16628"/>
                  <a:gd name="connsiteY0" fmla="*/ 4296 h 38798"/>
                  <a:gd name="connsiteX1" fmla="*/ 15381 w 16628"/>
                  <a:gd name="connsiteY1" fmla="*/ 4296 h 38798"/>
                  <a:gd name="connsiteX2" fmla="*/ 15381 w 16628"/>
                  <a:gd name="connsiteY2" fmla="*/ 37552 h 38798"/>
                  <a:gd name="connsiteX3" fmla="*/ 4296 w 16628"/>
                  <a:gd name="connsiteY3" fmla="*/ 37552 h 38798"/>
                </a:gdLst>
                <a:ahLst/>
                <a:cxnLst>
                  <a:cxn ang="0">
                    <a:pos x="connsiteX0" y="connsiteY0"/>
                  </a:cxn>
                  <a:cxn ang="0">
                    <a:pos x="connsiteX1" y="connsiteY1"/>
                  </a:cxn>
                  <a:cxn ang="0">
                    <a:pos x="connsiteX2" y="connsiteY2"/>
                  </a:cxn>
                  <a:cxn ang="0">
                    <a:pos x="connsiteX3" y="connsiteY3"/>
                  </a:cxn>
                </a:cxnLst>
                <a:rect l="l" t="t" r="r" b="b"/>
                <a:pathLst>
                  <a:path w="16628" h="38798">
                    <a:moveTo>
                      <a:pt x="4296" y="4296"/>
                    </a:moveTo>
                    <a:lnTo>
                      <a:pt x="15381" y="4296"/>
                    </a:lnTo>
                    <a:lnTo>
                      <a:pt x="15381" y="37552"/>
                    </a:lnTo>
                    <a:lnTo>
                      <a:pt x="4296" y="37552"/>
                    </a:lnTo>
                    <a:close/>
                  </a:path>
                </a:pathLst>
              </a:custGeom>
              <a:solidFill>
                <a:srgbClr val="C00000"/>
              </a:solidFill>
              <a:ln w="9843" cap="flat">
                <a:noFill/>
                <a:prstDash val="solid"/>
                <a:miter/>
              </a:ln>
            </p:spPr>
            <p:txBody>
              <a:bodyPr rtlCol="0" anchor="ctr"/>
              <a:lstStyle/>
              <a:p>
                <a:endParaRPr lang="en-US" sz="1765"/>
              </a:p>
            </p:txBody>
          </p:sp>
          <p:sp>
            <p:nvSpPr>
              <p:cNvPr id="19" name="Freeform: Shape 18">
                <a:extLst>
                  <a:ext uri="{FF2B5EF4-FFF2-40B4-BE49-F238E27FC236}">
                    <a16:creationId xmlns:a16="http://schemas.microsoft.com/office/drawing/2014/main" id="{431BD41A-6514-4094-9C72-2E82184DB27E}"/>
                  </a:ext>
                </a:extLst>
              </p:cNvPr>
              <p:cNvSpPr/>
              <p:nvPr/>
            </p:nvSpPr>
            <p:spPr>
              <a:xfrm>
                <a:off x="3234540" y="5440367"/>
                <a:ext cx="16628" cy="16628"/>
              </a:xfrm>
              <a:custGeom>
                <a:avLst/>
                <a:gdLst>
                  <a:gd name="connsiteX0" fmla="*/ 4296 w 16628"/>
                  <a:gd name="connsiteY0" fmla="*/ 4296 h 16628"/>
                  <a:gd name="connsiteX1" fmla="*/ 15381 w 16628"/>
                  <a:gd name="connsiteY1" fmla="*/ 4296 h 16628"/>
                  <a:gd name="connsiteX2" fmla="*/ 15381 w 16628"/>
                  <a:gd name="connsiteY2" fmla="*/ 15381 h 16628"/>
                  <a:gd name="connsiteX3" fmla="*/ 4296 w 16628"/>
                  <a:gd name="connsiteY3" fmla="*/ 15381 h 16628"/>
                </a:gdLst>
                <a:ahLst/>
                <a:cxnLst>
                  <a:cxn ang="0">
                    <a:pos x="connsiteX0" y="connsiteY0"/>
                  </a:cxn>
                  <a:cxn ang="0">
                    <a:pos x="connsiteX1" y="connsiteY1"/>
                  </a:cxn>
                  <a:cxn ang="0">
                    <a:pos x="connsiteX2" y="connsiteY2"/>
                  </a:cxn>
                  <a:cxn ang="0">
                    <a:pos x="connsiteX3" y="connsiteY3"/>
                  </a:cxn>
                </a:cxnLst>
                <a:rect l="l" t="t" r="r" b="b"/>
                <a:pathLst>
                  <a:path w="16628" h="16628">
                    <a:moveTo>
                      <a:pt x="4296" y="4296"/>
                    </a:moveTo>
                    <a:lnTo>
                      <a:pt x="15381" y="4296"/>
                    </a:lnTo>
                    <a:lnTo>
                      <a:pt x="15381" y="15381"/>
                    </a:lnTo>
                    <a:lnTo>
                      <a:pt x="4296" y="15381"/>
                    </a:lnTo>
                    <a:close/>
                  </a:path>
                </a:pathLst>
              </a:custGeom>
              <a:solidFill>
                <a:srgbClr val="C00000"/>
              </a:solidFill>
              <a:ln w="9843" cap="flat">
                <a:noFill/>
                <a:prstDash val="solid"/>
                <a:miter/>
              </a:ln>
            </p:spPr>
            <p:txBody>
              <a:bodyPr rtlCol="0" anchor="ctr"/>
              <a:lstStyle/>
              <a:p>
                <a:endParaRPr lang="en-US" sz="1765"/>
              </a:p>
            </p:txBody>
          </p:sp>
        </p:grpSp>
      </p:grpSp>
      <p:grpSp>
        <p:nvGrpSpPr>
          <p:cNvPr id="8" name="Group 7">
            <a:extLst>
              <a:ext uri="{FF2B5EF4-FFF2-40B4-BE49-F238E27FC236}">
                <a16:creationId xmlns:a16="http://schemas.microsoft.com/office/drawing/2014/main" id="{BD462E65-9BF6-4ACB-BC3F-EE1E87DB271E}"/>
              </a:ext>
            </a:extLst>
          </p:cNvPr>
          <p:cNvGrpSpPr/>
          <p:nvPr/>
        </p:nvGrpSpPr>
        <p:grpSpPr>
          <a:xfrm>
            <a:off x="-835962" y="2754590"/>
            <a:ext cx="2049374" cy="1283674"/>
            <a:chOff x="-852725" y="3402027"/>
            <a:chExt cx="2090468" cy="1309414"/>
          </a:xfrm>
        </p:grpSpPr>
        <p:pic>
          <p:nvPicPr>
            <p:cNvPr id="209" name="Graphic 208">
              <a:extLst>
                <a:ext uri="{FF2B5EF4-FFF2-40B4-BE49-F238E27FC236}">
                  <a16:creationId xmlns:a16="http://schemas.microsoft.com/office/drawing/2014/main" id="{9B1182F3-8691-4D64-AD8C-AD4D98F83F4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52725" y="3402027"/>
              <a:ext cx="2090468" cy="1309414"/>
            </a:xfrm>
            <a:prstGeom prst="rect">
              <a:avLst/>
            </a:prstGeom>
          </p:spPr>
        </p:pic>
        <p:sp>
          <p:nvSpPr>
            <p:cNvPr id="210" name="TextBox 209">
              <a:extLst>
                <a:ext uri="{FF2B5EF4-FFF2-40B4-BE49-F238E27FC236}">
                  <a16:creationId xmlns:a16="http://schemas.microsoft.com/office/drawing/2014/main" id="{48319F82-B078-4F8F-9A7F-083975F16423}"/>
                </a:ext>
              </a:extLst>
            </p:cNvPr>
            <p:cNvSpPr txBox="1"/>
            <p:nvPr/>
          </p:nvSpPr>
          <p:spPr>
            <a:xfrm>
              <a:off x="-102546" y="4319714"/>
              <a:ext cx="1307888" cy="275973"/>
            </a:xfrm>
            <a:prstGeom prst="rect">
              <a:avLst/>
            </a:prstGeom>
            <a:noFill/>
          </p:spPr>
          <p:txBody>
            <a:bodyPr wrap="square" lIns="0" rIns="0" rtlCol="0" anchor="ctr" anchorCtr="1">
              <a:spAutoFit/>
            </a:bodyPr>
            <a:lstStyle>
              <a:defPPr>
                <a:defRPr lang="en-US"/>
              </a:defPPr>
              <a:lvl1pPr algn="r" defTabSz="931881">
                <a:lnSpc>
                  <a:spcPct val="90000"/>
                </a:lnSpc>
                <a:defRPr sz="1326" kern="0" spc="-51">
                  <a:solidFill>
                    <a:srgbClr val="E6E6E6">
                      <a:lumMod val="10000"/>
                    </a:srgbClr>
                  </a:solidFill>
                  <a:ea typeface="Segoe UI" charset="0"/>
                  <a:cs typeface="Segoe UI" charset="0"/>
                </a:defRPr>
              </a:lvl1pPr>
            </a:lstStyle>
            <a:p>
              <a:pPr algn="l"/>
              <a:r>
                <a:rPr lang="en-US" sz="1300">
                  <a:solidFill>
                    <a:schemeClr val="bg1"/>
                  </a:solidFill>
                </a:rPr>
                <a:t>Personal email </a:t>
              </a:r>
            </a:p>
          </p:txBody>
        </p:sp>
        <p:pic>
          <p:nvPicPr>
            <p:cNvPr id="211" name="Picture 210">
              <a:extLst>
                <a:ext uri="{FF2B5EF4-FFF2-40B4-BE49-F238E27FC236}">
                  <a16:creationId xmlns:a16="http://schemas.microsoft.com/office/drawing/2014/main" id="{6BEDDD5C-AD3C-4006-B654-E03684E1196F}"/>
                </a:ext>
              </a:extLst>
            </p:cNvPr>
            <p:cNvPicPr>
              <a:picLocks noChangeAspect="1"/>
            </p:cNvPicPr>
            <p:nvPr/>
          </p:nvPicPr>
          <p:blipFill>
            <a:blip r:embed="rId8"/>
            <a:stretch>
              <a:fillRect/>
            </a:stretch>
          </p:blipFill>
          <p:spPr>
            <a:xfrm>
              <a:off x="358437" y="3963876"/>
              <a:ext cx="406400" cy="406400"/>
            </a:xfrm>
            <a:prstGeom prst="rect">
              <a:avLst/>
            </a:prstGeom>
          </p:spPr>
        </p:pic>
        <p:sp>
          <p:nvSpPr>
            <p:cNvPr id="212" name="people_7" title="Icon of two people">
              <a:extLst>
                <a:ext uri="{FF2B5EF4-FFF2-40B4-BE49-F238E27FC236}">
                  <a16:creationId xmlns:a16="http://schemas.microsoft.com/office/drawing/2014/main" id="{0946A5E0-29CC-4B77-8BE3-04DD6757A10D}"/>
                </a:ext>
              </a:extLst>
            </p:cNvPr>
            <p:cNvSpPr>
              <a:spLocks noChangeAspect="1" noEditPoints="1"/>
            </p:cNvSpPr>
            <p:nvPr/>
          </p:nvSpPr>
          <p:spPr bwMode="auto">
            <a:xfrm>
              <a:off x="167805" y="3811974"/>
              <a:ext cx="278284" cy="303803"/>
            </a:xfrm>
            <a:custGeom>
              <a:avLst/>
              <a:gdLst>
                <a:gd name="T0" fmla="*/ 26 w 316"/>
                <a:gd name="T1" fmla="*/ 200 h 345"/>
                <a:gd name="T2" fmla="*/ 85 w 316"/>
                <a:gd name="T3" fmla="*/ 141 h 345"/>
                <a:gd name="T4" fmla="*/ 144 w 316"/>
                <a:gd name="T5" fmla="*/ 200 h 345"/>
                <a:gd name="T6" fmla="*/ 85 w 316"/>
                <a:gd name="T7" fmla="*/ 259 h 345"/>
                <a:gd name="T8" fmla="*/ 26 w 316"/>
                <a:gd name="T9" fmla="*/ 200 h 345"/>
                <a:gd name="T10" fmla="*/ 172 w 316"/>
                <a:gd name="T11" fmla="*/ 345 h 345"/>
                <a:gd name="T12" fmla="*/ 86 w 316"/>
                <a:gd name="T13" fmla="*/ 259 h 345"/>
                <a:gd name="T14" fmla="*/ 0 w 316"/>
                <a:gd name="T15" fmla="*/ 345 h 345"/>
                <a:gd name="T16" fmla="*/ 229 w 316"/>
                <a:gd name="T17" fmla="*/ 118 h 345"/>
                <a:gd name="T18" fmla="*/ 288 w 316"/>
                <a:gd name="T19" fmla="*/ 59 h 345"/>
                <a:gd name="T20" fmla="*/ 229 w 316"/>
                <a:gd name="T21" fmla="*/ 0 h 345"/>
                <a:gd name="T22" fmla="*/ 170 w 316"/>
                <a:gd name="T23" fmla="*/ 59 h 345"/>
                <a:gd name="T24" fmla="*/ 229 w 316"/>
                <a:gd name="T25" fmla="*/ 118 h 345"/>
                <a:gd name="T26" fmla="*/ 316 w 316"/>
                <a:gd name="T27" fmla="*/ 204 h 345"/>
                <a:gd name="T28" fmla="*/ 230 w 316"/>
                <a:gd name="T29" fmla="*/ 118 h 345"/>
                <a:gd name="T30" fmla="*/ 144 w 316"/>
                <a:gd name="T31" fmla="*/ 204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6" h="345">
                  <a:moveTo>
                    <a:pt x="26" y="200"/>
                  </a:moveTo>
                  <a:cubicBezTo>
                    <a:pt x="26" y="167"/>
                    <a:pt x="52" y="141"/>
                    <a:pt x="85" y="141"/>
                  </a:cubicBezTo>
                  <a:cubicBezTo>
                    <a:pt x="117" y="141"/>
                    <a:pt x="144" y="167"/>
                    <a:pt x="144" y="200"/>
                  </a:cubicBezTo>
                  <a:cubicBezTo>
                    <a:pt x="144" y="233"/>
                    <a:pt x="117" y="259"/>
                    <a:pt x="85" y="259"/>
                  </a:cubicBezTo>
                  <a:cubicBezTo>
                    <a:pt x="52" y="259"/>
                    <a:pt x="26" y="233"/>
                    <a:pt x="26" y="200"/>
                  </a:cubicBezTo>
                  <a:close/>
                  <a:moveTo>
                    <a:pt x="172" y="345"/>
                  </a:moveTo>
                  <a:cubicBezTo>
                    <a:pt x="172" y="298"/>
                    <a:pt x="133" y="259"/>
                    <a:pt x="86" y="259"/>
                  </a:cubicBezTo>
                  <a:cubicBezTo>
                    <a:pt x="38" y="259"/>
                    <a:pt x="0" y="298"/>
                    <a:pt x="0" y="345"/>
                  </a:cubicBezTo>
                  <a:moveTo>
                    <a:pt x="229" y="118"/>
                  </a:moveTo>
                  <a:cubicBezTo>
                    <a:pt x="261" y="118"/>
                    <a:pt x="288" y="92"/>
                    <a:pt x="288" y="59"/>
                  </a:cubicBezTo>
                  <a:cubicBezTo>
                    <a:pt x="288" y="26"/>
                    <a:pt x="261" y="0"/>
                    <a:pt x="229" y="0"/>
                  </a:cubicBezTo>
                  <a:cubicBezTo>
                    <a:pt x="196" y="0"/>
                    <a:pt x="170" y="26"/>
                    <a:pt x="170" y="59"/>
                  </a:cubicBezTo>
                  <a:cubicBezTo>
                    <a:pt x="170" y="92"/>
                    <a:pt x="196" y="118"/>
                    <a:pt x="229" y="118"/>
                  </a:cubicBezTo>
                  <a:close/>
                  <a:moveTo>
                    <a:pt x="316" y="204"/>
                  </a:moveTo>
                  <a:cubicBezTo>
                    <a:pt x="316" y="157"/>
                    <a:pt x="277" y="118"/>
                    <a:pt x="230" y="118"/>
                  </a:cubicBezTo>
                  <a:cubicBezTo>
                    <a:pt x="182" y="118"/>
                    <a:pt x="144" y="157"/>
                    <a:pt x="144" y="204"/>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grpSp>
      <p:sp>
        <p:nvSpPr>
          <p:cNvPr id="214" name="Rectangle 213">
            <a:extLst>
              <a:ext uri="{FF2B5EF4-FFF2-40B4-BE49-F238E27FC236}">
                <a16:creationId xmlns:a16="http://schemas.microsoft.com/office/drawing/2014/main" id="{79D692DE-BDC4-4402-8A34-82310399D53D}"/>
              </a:ext>
            </a:extLst>
          </p:cNvPr>
          <p:cNvSpPr/>
          <p:nvPr/>
        </p:nvSpPr>
        <p:spPr>
          <a:xfrm>
            <a:off x="422180" y="1083346"/>
            <a:ext cx="5489400" cy="838532"/>
          </a:xfrm>
          <a:prstGeom prst="rect">
            <a:avLst/>
          </a:prstGeom>
          <a:noFill/>
        </p:spPr>
        <p:txBody>
          <a:bodyPr wrap="square" lIns="0" tIns="146284" rIns="182854" bIns="146284" rtlCol="0">
            <a:spAutoFit/>
          </a:bodyPr>
          <a:lstStyle/>
          <a:p>
            <a:pPr>
              <a:lnSpc>
                <a:spcPct val="90000"/>
              </a:lnSpc>
              <a:spcAft>
                <a:spcPts val="600"/>
              </a:spcAft>
            </a:pPr>
            <a:r>
              <a:rPr lang="en-US" sz="1961" spc="-49">
                <a:solidFill>
                  <a:schemeClr val="accent1"/>
                </a:solidFill>
              </a:rPr>
              <a:t>SCENARIO: Malware gets onto a work PC through a </a:t>
            </a:r>
            <a:r>
              <a:rPr lang="en-US" sz="1961" u="sng" spc="-49">
                <a:solidFill>
                  <a:schemeClr val="accent1"/>
                </a:solidFill>
              </a:rPr>
              <a:t>personal</a:t>
            </a:r>
            <a:r>
              <a:rPr lang="en-US" sz="1961" spc="-49">
                <a:solidFill>
                  <a:schemeClr val="accent1"/>
                </a:solidFill>
              </a:rPr>
              <a:t> email inbox. </a:t>
            </a:r>
          </a:p>
        </p:txBody>
      </p:sp>
      <p:sp>
        <p:nvSpPr>
          <p:cNvPr id="216" name="Rectangle 215">
            <a:extLst>
              <a:ext uri="{FF2B5EF4-FFF2-40B4-BE49-F238E27FC236}">
                <a16:creationId xmlns:a16="http://schemas.microsoft.com/office/drawing/2014/main" id="{5A396C5F-5722-4F08-8C01-24D395829D16}"/>
              </a:ext>
            </a:extLst>
          </p:cNvPr>
          <p:cNvSpPr/>
          <p:nvPr/>
        </p:nvSpPr>
        <p:spPr>
          <a:xfrm>
            <a:off x="10002079" y="468405"/>
            <a:ext cx="2172995" cy="241381"/>
          </a:xfrm>
          <a:prstGeom prst="rect">
            <a:avLst/>
          </a:prstGeom>
        </p:spPr>
        <p:txBody>
          <a:bodyPr wrap="square" lIns="0" tIns="0" rIns="0" bIns="0" anchor="ctr">
            <a:spAutoFit/>
          </a:bodyPr>
          <a:lstStyle/>
          <a:p>
            <a:pPr algn="ctr"/>
            <a:r>
              <a:rPr lang="en-US" sz="1568" spc="-49" dirty="0">
                <a:solidFill>
                  <a:schemeClr val="accent1"/>
                </a:solidFill>
              </a:rPr>
              <a:t>Microsoft Defender </a:t>
            </a:r>
            <a:r>
              <a:rPr lang="en-US" sz="1568" b="1" spc="-49" dirty="0">
                <a:solidFill>
                  <a:schemeClr val="accent1"/>
                </a:solidFill>
                <a:latin typeface="+mj-lt"/>
              </a:rPr>
              <a:t>ATP</a:t>
            </a:r>
          </a:p>
        </p:txBody>
      </p:sp>
      <p:sp>
        <p:nvSpPr>
          <p:cNvPr id="218" name="Rectangle 217">
            <a:extLst>
              <a:ext uri="{FF2B5EF4-FFF2-40B4-BE49-F238E27FC236}">
                <a16:creationId xmlns:a16="http://schemas.microsoft.com/office/drawing/2014/main" id="{570788E2-E823-4DF1-BCE7-C57AC69A6AF5}"/>
              </a:ext>
            </a:extLst>
          </p:cNvPr>
          <p:cNvSpPr/>
          <p:nvPr/>
        </p:nvSpPr>
        <p:spPr>
          <a:xfrm>
            <a:off x="9865133" y="4587350"/>
            <a:ext cx="1376957" cy="243878"/>
          </a:xfrm>
          <a:prstGeom prst="rect">
            <a:avLst/>
          </a:prstGeom>
        </p:spPr>
        <p:txBody>
          <a:bodyPr wrap="square" lIns="0" tIns="0" rIns="0" bIns="0" anchor="ctr">
            <a:spAutoFit/>
          </a:bodyPr>
          <a:lstStyle/>
          <a:p>
            <a:pPr algn="ctr"/>
            <a:r>
              <a:rPr lang="en-US" sz="1568" spc="-49">
                <a:solidFill>
                  <a:schemeClr val="accent1"/>
                </a:solidFill>
              </a:rPr>
              <a:t>Office 365 </a:t>
            </a:r>
            <a:r>
              <a:rPr lang="en-US" sz="1568" spc="-49">
                <a:solidFill>
                  <a:schemeClr val="accent1"/>
                </a:solidFill>
                <a:latin typeface="+mj-lt"/>
              </a:rPr>
              <a:t>ATP</a:t>
            </a:r>
            <a:endParaRPr lang="en-US" sz="1078" spc="-49">
              <a:solidFill>
                <a:schemeClr val="accent1"/>
              </a:solidFill>
              <a:latin typeface="+mj-lt"/>
            </a:endParaRPr>
          </a:p>
        </p:txBody>
      </p:sp>
      <p:grpSp>
        <p:nvGrpSpPr>
          <p:cNvPr id="234" name="Group 233">
            <a:extLst>
              <a:ext uri="{FF2B5EF4-FFF2-40B4-BE49-F238E27FC236}">
                <a16:creationId xmlns:a16="http://schemas.microsoft.com/office/drawing/2014/main" id="{AE6F0196-6809-474E-A0FB-0C6513A390D6}"/>
              </a:ext>
            </a:extLst>
          </p:cNvPr>
          <p:cNvGrpSpPr>
            <a:grpSpLocks noChangeAspect="1"/>
          </p:cNvGrpSpPr>
          <p:nvPr/>
        </p:nvGrpSpPr>
        <p:grpSpPr>
          <a:xfrm>
            <a:off x="9128694" y="4354091"/>
            <a:ext cx="672319" cy="672319"/>
            <a:chOff x="4068238" y="2283747"/>
            <a:chExt cx="640080" cy="640080"/>
          </a:xfrm>
        </p:grpSpPr>
        <p:sp>
          <p:nvSpPr>
            <p:cNvPr id="238" name="Oval 237">
              <a:extLst>
                <a:ext uri="{FF2B5EF4-FFF2-40B4-BE49-F238E27FC236}">
                  <a16:creationId xmlns:a16="http://schemas.microsoft.com/office/drawing/2014/main" id="{194F5C26-B580-4297-B823-7E6CE9F25CB2}"/>
                </a:ext>
              </a:extLst>
            </p:cNvPr>
            <p:cNvSpPr/>
            <p:nvPr/>
          </p:nvSpPr>
          <p:spPr bwMode="auto">
            <a:xfrm>
              <a:off x="4068238" y="2283747"/>
              <a:ext cx="640080" cy="640080"/>
            </a:xfrm>
            <a:prstGeom prst="ellipse">
              <a:avLst/>
            </a:prstGeom>
            <a:solidFill>
              <a:schemeClr val="bg1">
                <a:lumMod val="95000"/>
              </a:schemeClr>
            </a:solid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err="1">
                <a:solidFill>
                  <a:schemeClr val="accent1"/>
                </a:solidFill>
                <a:ea typeface="Segoe UI" pitchFamily="34" charset="0"/>
                <a:cs typeface="Segoe UI" pitchFamily="34" charset="0"/>
              </a:endParaRPr>
            </a:p>
          </p:txBody>
        </p:sp>
        <p:grpSp>
          <p:nvGrpSpPr>
            <p:cNvPr id="239" name="Group 238">
              <a:extLst>
                <a:ext uri="{FF2B5EF4-FFF2-40B4-BE49-F238E27FC236}">
                  <a16:creationId xmlns:a16="http://schemas.microsoft.com/office/drawing/2014/main" id="{C8269919-CEBF-42C4-BF53-3F8EAF8EA412}"/>
                </a:ext>
              </a:extLst>
            </p:cNvPr>
            <p:cNvGrpSpPr>
              <a:grpSpLocks noChangeAspect="1"/>
            </p:cNvGrpSpPr>
            <p:nvPr/>
          </p:nvGrpSpPr>
          <p:grpSpPr>
            <a:xfrm>
              <a:off x="4242317" y="2468120"/>
              <a:ext cx="291922" cy="310802"/>
              <a:chOff x="2280093" y="1984937"/>
              <a:chExt cx="334955" cy="356616"/>
            </a:xfrm>
          </p:grpSpPr>
          <p:sp>
            <p:nvSpPr>
              <p:cNvPr id="240" name="Shield_EA18" title="Icon of a shield">
                <a:extLst>
                  <a:ext uri="{FF2B5EF4-FFF2-40B4-BE49-F238E27FC236}">
                    <a16:creationId xmlns:a16="http://schemas.microsoft.com/office/drawing/2014/main" id="{C4213B94-520D-406B-B4E2-9A754CFCA51D}"/>
                  </a:ext>
                </a:extLst>
              </p:cNvPr>
              <p:cNvSpPr>
                <a:spLocks noChangeAspect="1"/>
              </p:cNvSpPr>
              <p:nvPr/>
            </p:nvSpPr>
            <p:spPr bwMode="auto">
              <a:xfrm>
                <a:off x="2280093" y="1984937"/>
                <a:ext cx="334955" cy="356616"/>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solidFill>
                <a:schemeClr val="accent1"/>
              </a:solidFill>
              <a:ln w="15875" cap="sq">
                <a:solidFill>
                  <a:schemeClr val="accent1"/>
                </a:solidFill>
                <a:prstDash val="solid"/>
                <a:miter lim="800000"/>
                <a:headEnd/>
                <a:tailEnd/>
              </a:ln>
              <a:extLst/>
            </p:spPr>
            <p:txBody>
              <a:bodyPr vert="horz" wrap="square" lIns="89642" tIns="44821" rIns="89642" bIns="44821" numCol="1" anchor="t" anchorCtr="0" compatLnSpc="1">
                <a:prstTxWarp prst="textNoShape">
                  <a:avLst/>
                </a:prstTxWarp>
              </a:bodyPr>
              <a:lstStyle/>
              <a:p>
                <a:endParaRPr lang="en-US" sz="1765">
                  <a:solidFill>
                    <a:schemeClr val="accent1"/>
                  </a:solidFill>
                </a:endParaRPr>
              </a:p>
            </p:txBody>
          </p:sp>
          <p:sp>
            <p:nvSpPr>
              <p:cNvPr id="241" name="Freeform 16">
                <a:extLst>
                  <a:ext uri="{FF2B5EF4-FFF2-40B4-BE49-F238E27FC236}">
                    <a16:creationId xmlns:a16="http://schemas.microsoft.com/office/drawing/2014/main" id="{B8361A1C-33CE-4BBB-8A3E-556490E4A2ED}"/>
                  </a:ext>
                </a:extLst>
              </p:cNvPr>
              <p:cNvSpPr>
                <a:spLocks noChangeAspect="1"/>
              </p:cNvSpPr>
              <p:nvPr/>
            </p:nvSpPr>
            <p:spPr bwMode="black">
              <a:xfrm>
                <a:off x="2364611" y="2051833"/>
                <a:ext cx="159306" cy="191074"/>
              </a:xfrm>
              <a:custGeom>
                <a:avLst/>
                <a:gdLst>
                  <a:gd name="T0" fmla="*/ 1710 w 1710"/>
                  <a:gd name="T1" fmla="*/ 1880 h 2051"/>
                  <a:gd name="T2" fmla="*/ 1710 w 1710"/>
                  <a:gd name="T3" fmla="*/ 1880 h 2051"/>
                  <a:gd name="T4" fmla="*/ 1710 w 1710"/>
                  <a:gd name="T5" fmla="*/ 176 h 2051"/>
                  <a:gd name="T6" fmla="*/ 1101 w 1710"/>
                  <a:gd name="T7" fmla="*/ 0 h 2051"/>
                  <a:gd name="T8" fmla="*/ 3 w 1710"/>
                  <a:gd name="T9" fmla="*/ 413 h 2051"/>
                  <a:gd name="T10" fmla="*/ 0 w 1710"/>
                  <a:gd name="T11" fmla="*/ 413 h 2051"/>
                  <a:gd name="T12" fmla="*/ 0 w 1710"/>
                  <a:gd name="T13" fmla="*/ 1645 h 2051"/>
                  <a:gd name="T14" fmla="*/ 375 w 1710"/>
                  <a:gd name="T15" fmla="*/ 1498 h 2051"/>
                  <a:gd name="T16" fmla="*/ 375 w 1710"/>
                  <a:gd name="T17" fmla="*/ 496 h 2051"/>
                  <a:gd name="T18" fmla="*/ 1101 w 1710"/>
                  <a:gd name="T19" fmla="*/ 323 h 2051"/>
                  <a:gd name="T20" fmla="*/ 1101 w 1710"/>
                  <a:gd name="T21" fmla="*/ 1797 h 2051"/>
                  <a:gd name="T22" fmla="*/ 0 w 1710"/>
                  <a:gd name="T23" fmla="*/ 1645 h 2051"/>
                  <a:gd name="T24" fmla="*/ 1101 w 1710"/>
                  <a:gd name="T25" fmla="*/ 2051 h 2051"/>
                  <a:gd name="T26" fmla="*/ 1101 w 1710"/>
                  <a:gd name="T27" fmla="*/ 2051 h 2051"/>
                  <a:gd name="T28" fmla="*/ 1710 w 1710"/>
                  <a:gd name="T29" fmla="*/ 1882 h 2051"/>
                  <a:gd name="T30" fmla="*/ 1710 w 1710"/>
                  <a:gd name="T31" fmla="*/ 1880 h 2051"/>
                  <a:gd name="T32" fmla="*/ 1710 w 1710"/>
                  <a:gd name="T33" fmla="*/ 1880 h 20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10" h="2051">
                    <a:moveTo>
                      <a:pt x="1710" y="1880"/>
                    </a:moveTo>
                    <a:lnTo>
                      <a:pt x="1710" y="1880"/>
                    </a:lnTo>
                    <a:lnTo>
                      <a:pt x="1710" y="176"/>
                    </a:lnTo>
                    <a:lnTo>
                      <a:pt x="1101" y="0"/>
                    </a:lnTo>
                    <a:lnTo>
                      <a:pt x="3" y="413"/>
                    </a:lnTo>
                    <a:lnTo>
                      <a:pt x="0" y="413"/>
                    </a:lnTo>
                    <a:lnTo>
                      <a:pt x="0" y="1645"/>
                    </a:lnTo>
                    <a:lnTo>
                      <a:pt x="375" y="1498"/>
                    </a:lnTo>
                    <a:lnTo>
                      <a:pt x="375" y="496"/>
                    </a:lnTo>
                    <a:lnTo>
                      <a:pt x="1101" y="323"/>
                    </a:lnTo>
                    <a:lnTo>
                      <a:pt x="1101" y="1797"/>
                    </a:lnTo>
                    <a:lnTo>
                      <a:pt x="0" y="1645"/>
                    </a:lnTo>
                    <a:lnTo>
                      <a:pt x="1101" y="2051"/>
                    </a:lnTo>
                    <a:lnTo>
                      <a:pt x="1101" y="2051"/>
                    </a:lnTo>
                    <a:lnTo>
                      <a:pt x="1710" y="1882"/>
                    </a:lnTo>
                    <a:lnTo>
                      <a:pt x="1710" y="1880"/>
                    </a:lnTo>
                    <a:lnTo>
                      <a:pt x="1710" y="1880"/>
                    </a:lnTo>
                    <a:close/>
                  </a:path>
                </a:pathLst>
              </a:custGeom>
              <a:solidFill>
                <a:srgbClr val="F2F2F2"/>
              </a:solidFill>
              <a:ln>
                <a:noFill/>
              </a:ln>
              <a:extLst/>
            </p:spPr>
            <p:txBody>
              <a:bodyPr vert="horz" wrap="square" lIns="89642" tIns="44821" rIns="89642" bIns="44821" numCol="1" anchor="t" anchorCtr="0" compatLnSpc="1">
                <a:prstTxWarp prst="textNoShape">
                  <a:avLst/>
                </a:prstTxWarp>
              </a:bodyPr>
              <a:lstStyle/>
              <a:p>
                <a:pPr algn="ctr"/>
                <a:endParaRPr lang="en-US" sz="1568">
                  <a:solidFill>
                    <a:schemeClr val="accent1"/>
                  </a:solidFill>
                </a:endParaRPr>
              </a:p>
            </p:txBody>
          </p:sp>
        </p:grpSp>
      </p:grpSp>
      <p:grpSp>
        <p:nvGrpSpPr>
          <p:cNvPr id="242" name="Group 241">
            <a:extLst>
              <a:ext uri="{FF2B5EF4-FFF2-40B4-BE49-F238E27FC236}">
                <a16:creationId xmlns:a16="http://schemas.microsoft.com/office/drawing/2014/main" id="{E9EDB2D8-1C5F-4CE3-96C5-615A0F5A2ECF}"/>
              </a:ext>
            </a:extLst>
          </p:cNvPr>
          <p:cNvGrpSpPr/>
          <p:nvPr/>
        </p:nvGrpSpPr>
        <p:grpSpPr>
          <a:xfrm>
            <a:off x="9336599" y="258627"/>
            <a:ext cx="672319" cy="672319"/>
            <a:chOff x="5941966" y="2906262"/>
            <a:chExt cx="685800" cy="685800"/>
          </a:xfrm>
        </p:grpSpPr>
        <p:sp>
          <p:nvSpPr>
            <p:cNvPr id="243" name="Oval 242">
              <a:extLst>
                <a:ext uri="{FF2B5EF4-FFF2-40B4-BE49-F238E27FC236}">
                  <a16:creationId xmlns:a16="http://schemas.microsoft.com/office/drawing/2014/main" id="{DC38A32F-B691-46CE-98C4-A9CBEE64372D}"/>
                </a:ext>
              </a:extLst>
            </p:cNvPr>
            <p:cNvSpPr/>
            <p:nvPr/>
          </p:nvSpPr>
          <p:spPr bwMode="auto">
            <a:xfrm>
              <a:off x="5941966" y="2906262"/>
              <a:ext cx="685800" cy="685800"/>
            </a:xfrm>
            <a:prstGeom prst="ellipse">
              <a:avLst/>
            </a:prstGeom>
            <a:solidFill>
              <a:schemeClr val="accent1"/>
            </a:solidFill>
            <a:ln w="12700">
              <a:solidFill>
                <a:schemeClr val="accent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745" err="1">
                <a:solidFill>
                  <a:schemeClr val="bg1"/>
                </a:solidFill>
                <a:ea typeface="Segoe UI" pitchFamily="34" charset="0"/>
                <a:cs typeface="Segoe UI" pitchFamily="34" charset="0"/>
              </a:endParaRPr>
            </a:p>
          </p:txBody>
        </p:sp>
        <p:pic>
          <p:nvPicPr>
            <p:cNvPr id="244" name="Picture 2" descr="See the source image">
              <a:extLst>
                <a:ext uri="{FF2B5EF4-FFF2-40B4-BE49-F238E27FC236}">
                  <a16:creationId xmlns:a16="http://schemas.microsoft.com/office/drawing/2014/main" id="{AE52BD13-3FF8-473A-A334-63DD58C75AFF}"/>
                </a:ext>
              </a:extLst>
            </p:cNvPr>
            <p:cNvPicPr>
              <a:picLocks noChangeAspect="1" noChangeArrowheads="1"/>
            </p:cNvPicPr>
            <p:nvPr/>
          </p:nvPicPr>
          <p:blipFill>
            <a:blip r:embed="rId5">
              <a:biLevel thresh="25000"/>
              <a:extLst>
                <a:ext uri="{28A0092B-C50C-407E-A947-70E740481C1C}">
                  <a14:useLocalDpi xmlns:a14="http://schemas.microsoft.com/office/drawing/2010/main" val="0"/>
                </a:ext>
              </a:extLst>
            </a:blip>
            <a:srcRect/>
            <a:stretch>
              <a:fillRect/>
            </a:stretch>
          </p:blipFill>
          <p:spPr bwMode="auto">
            <a:xfrm>
              <a:off x="6100383" y="3072380"/>
              <a:ext cx="368966" cy="38743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245" name="Straight Arrow Connector 244">
            <a:extLst>
              <a:ext uri="{FF2B5EF4-FFF2-40B4-BE49-F238E27FC236}">
                <a16:creationId xmlns:a16="http://schemas.microsoft.com/office/drawing/2014/main" id="{473FF361-2AFE-4F4A-A037-2EE15BC20BA4}"/>
              </a:ext>
            </a:extLst>
          </p:cNvPr>
          <p:cNvCxnSpPr>
            <a:cxnSpLocks/>
          </p:cNvCxnSpPr>
          <p:nvPr/>
        </p:nvCxnSpPr>
        <p:spPr>
          <a:xfrm flipV="1">
            <a:off x="7820016" y="4684569"/>
            <a:ext cx="1165352" cy="6305"/>
          </a:xfrm>
          <a:prstGeom prst="straightConnector1">
            <a:avLst/>
          </a:prstGeom>
          <a:ln>
            <a:solidFill>
              <a:schemeClr val="tx1"/>
            </a:solidFill>
            <a:prstDash val="sysDash"/>
            <a:tailEnd type="stealth"/>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D2E8E056-12B8-4C5F-A7B3-D098C55865F3}"/>
              </a:ext>
            </a:extLst>
          </p:cNvPr>
          <p:cNvGrpSpPr>
            <a:grpSpLocks noChangeAspect="1"/>
          </p:cNvGrpSpPr>
          <p:nvPr/>
        </p:nvGrpSpPr>
        <p:grpSpPr>
          <a:xfrm>
            <a:off x="9108774" y="2116648"/>
            <a:ext cx="717140" cy="501798"/>
            <a:chOff x="10302927" y="2497258"/>
            <a:chExt cx="588911" cy="412073"/>
          </a:xfrm>
        </p:grpSpPr>
        <p:pic>
          <p:nvPicPr>
            <p:cNvPr id="248" name="Graphic 247">
              <a:extLst>
                <a:ext uri="{FF2B5EF4-FFF2-40B4-BE49-F238E27FC236}">
                  <a16:creationId xmlns:a16="http://schemas.microsoft.com/office/drawing/2014/main" id="{7724D0AB-7E9E-4F66-B44C-E13C3CA691A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302927" y="2497258"/>
              <a:ext cx="463141" cy="290098"/>
            </a:xfrm>
            <a:prstGeom prst="rect">
              <a:avLst/>
            </a:prstGeom>
          </p:spPr>
        </p:pic>
        <p:sp useBgFill="1">
          <p:nvSpPr>
            <p:cNvPr id="15" name="Rectangle 14">
              <a:extLst>
                <a:ext uri="{FF2B5EF4-FFF2-40B4-BE49-F238E27FC236}">
                  <a16:creationId xmlns:a16="http://schemas.microsoft.com/office/drawing/2014/main" id="{50D447E2-B7EA-4948-84F4-BC41B22D0E86}"/>
                </a:ext>
              </a:extLst>
            </p:cNvPr>
            <p:cNvSpPr/>
            <p:nvPr/>
          </p:nvSpPr>
          <p:spPr bwMode="auto">
            <a:xfrm>
              <a:off x="10534497" y="2652181"/>
              <a:ext cx="357341" cy="250564"/>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solidFill>
                  <a:srgbClr val="FF0000"/>
                </a:solidFill>
                <a:ea typeface="Segoe UI" pitchFamily="34" charset="0"/>
                <a:cs typeface="Segoe UI" pitchFamily="34" charset="0"/>
              </a:endParaRPr>
            </a:p>
          </p:txBody>
        </p:sp>
        <p:pic>
          <p:nvPicPr>
            <p:cNvPr id="249" name="Picture 248">
              <a:extLst>
                <a:ext uri="{FF2B5EF4-FFF2-40B4-BE49-F238E27FC236}">
                  <a16:creationId xmlns:a16="http://schemas.microsoft.com/office/drawing/2014/main" id="{CD528442-7FA9-4A9C-AF1B-372CD1FBDBFA}"/>
                </a:ext>
              </a:extLst>
            </p:cNvPr>
            <p:cNvPicPr>
              <a:picLocks noChangeAspect="1"/>
            </p:cNvPicPr>
            <p:nvPr/>
          </p:nvPicPr>
          <p:blipFill>
            <a:blip r:embed="rId11"/>
            <a:stretch>
              <a:fillRect/>
            </a:stretch>
          </p:blipFill>
          <p:spPr>
            <a:xfrm>
              <a:off x="10552699" y="2619233"/>
              <a:ext cx="290098" cy="290098"/>
            </a:xfrm>
            <a:prstGeom prst="rect">
              <a:avLst/>
            </a:prstGeom>
          </p:spPr>
        </p:pic>
      </p:grpSp>
      <p:grpSp>
        <p:nvGrpSpPr>
          <p:cNvPr id="250" name="Group 249">
            <a:extLst>
              <a:ext uri="{FF2B5EF4-FFF2-40B4-BE49-F238E27FC236}">
                <a16:creationId xmlns:a16="http://schemas.microsoft.com/office/drawing/2014/main" id="{AA804A3C-6F8F-4D0F-8250-327946E7EAFA}"/>
              </a:ext>
            </a:extLst>
          </p:cNvPr>
          <p:cNvGrpSpPr>
            <a:grpSpLocks noChangeAspect="1"/>
          </p:cNvGrpSpPr>
          <p:nvPr/>
        </p:nvGrpSpPr>
        <p:grpSpPr>
          <a:xfrm>
            <a:off x="9108774" y="1331997"/>
            <a:ext cx="717140" cy="501798"/>
            <a:chOff x="10302927" y="2497258"/>
            <a:chExt cx="588911" cy="412073"/>
          </a:xfrm>
        </p:grpSpPr>
        <p:pic>
          <p:nvPicPr>
            <p:cNvPr id="251" name="Graphic 250">
              <a:extLst>
                <a:ext uri="{FF2B5EF4-FFF2-40B4-BE49-F238E27FC236}">
                  <a16:creationId xmlns:a16="http://schemas.microsoft.com/office/drawing/2014/main" id="{56CCE35A-9C6D-438E-BB65-803C73CC86D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302927" y="2497258"/>
              <a:ext cx="463141" cy="290098"/>
            </a:xfrm>
            <a:prstGeom prst="rect">
              <a:avLst/>
            </a:prstGeom>
          </p:spPr>
        </p:pic>
        <p:sp useBgFill="1">
          <p:nvSpPr>
            <p:cNvPr id="252" name="Rectangle 251">
              <a:extLst>
                <a:ext uri="{FF2B5EF4-FFF2-40B4-BE49-F238E27FC236}">
                  <a16:creationId xmlns:a16="http://schemas.microsoft.com/office/drawing/2014/main" id="{E1DB6955-2F85-4464-BF34-B43C41F8440E}"/>
                </a:ext>
              </a:extLst>
            </p:cNvPr>
            <p:cNvSpPr/>
            <p:nvPr/>
          </p:nvSpPr>
          <p:spPr bwMode="auto">
            <a:xfrm>
              <a:off x="10534497" y="2652181"/>
              <a:ext cx="357341" cy="250564"/>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solidFill>
                  <a:srgbClr val="FF0000"/>
                </a:solidFill>
                <a:ea typeface="Segoe UI" pitchFamily="34" charset="0"/>
                <a:cs typeface="Segoe UI" pitchFamily="34" charset="0"/>
              </a:endParaRPr>
            </a:p>
          </p:txBody>
        </p:sp>
        <p:pic>
          <p:nvPicPr>
            <p:cNvPr id="253" name="Picture 252">
              <a:extLst>
                <a:ext uri="{FF2B5EF4-FFF2-40B4-BE49-F238E27FC236}">
                  <a16:creationId xmlns:a16="http://schemas.microsoft.com/office/drawing/2014/main" id="{DD16A139-D841-4E1B-9542-DBDB3047CA44}"/>
                </a:ext>
              </a:extLst>
            </p:cNvPr>
            <p:cNvPicPr>
              <a:picLocks noChangeAspect="1"/>
            </p:cNvPicPr>
            <p:nvPr/>
          </p:nvPicPr>
          <p:blipFill>
            <a:blip r:embed="rId11"/>
            <a:stretch>
              <a:fillRect/>
            </a:stretch>
          </p:blipFill>
          <p:spPr>
            <a:xfrm>
              <a:off x="10552699" y="2619233"/>
              <a:ext cx="290098" cy="290098"/>
            </a:xfrm>
            <a:prstGeom prst="rect">
              <a:avLst/>
            </a:prstGeom>
          </p:spPr>
        </p:pic>
      </p:grpSp>
      <p:grpSp>
        <p:nvGrpSpPr>
          <p:cNvPr id="254" name="Group 253">
            <a:extLst>
              <a:ext uri="{FF2B5EF4-FFF2-40B4-BE49-F238E27FC236}">
                <a16:creationId xmlns:a16="http://schemas.microsoft.com/office/drawing/2014/main" id="{C3431275-F865-46BB-9EFA-262A5214DB92}"/>
              </a:ext>
            </a:extLst>
          </p:cNvPr>
          <p:cNvGrpSpPr>
            <a:grpSpLocks noChangeAspect="1"/>
          </p:cNvGrpSpPr>
          <p:nvPr/>
        </p:nvGrpSpPr>
        <p:grpSpPr>
          <a:xfrm>
            <a:off x="9108774" y="2834378"/>
            <a:ext cx="717140" cy="501798"/>
            <a:chOff x="10302927" y="2497258"/>
            <a:chExt cx="588911" cy="412073"/>
          </a:xfrm>
        </p:grpSpPr>
        <p:pic>
          <p:nvPicPr>
            <p:cNvPr id="255" name="Graphic 254">
              <a:extLst>
                <a:ext uri="{FF2B5EF4-FFF2-40B4-BE49-F238E27FC236}">
                  <a16:creationId xmlns:a16="http://schemas.microsoft.com/office/drawing/2014/main" id="{AB901C7D-3AAF-450A-B800-19FA8655E1D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302927" y="2497258"/>
              <a:ext cx="463141" cy="290098"/>
            </a:xfrm>
            <a:prstGeom prst="rect">
              <a:avLst/>
            </a:prstGeom>
          </p:spPr>
        </p:pic>
        <p:sp useBgFill="1">
          <p:nvSpPr>
            <p:cNvPr id="256" name="Rectangle 255">
              <a:extLst>
                <a:ext uri="{FF2B5EF4-FFF2-40B4-BE49-F238E27FC236}">
                  <a16:creationId xmlns:a16="http://schemas.microsoft.com/office/drawing/2014/main" id="{1E407B5C-D4B9-4389-AF58-0006421D9038}"/>
                </a:ext>
              </a:extLst>
            </p:cNvPr>
            <p:cNvSpPr/>
            <p:nvPr/>
          </p:nvSpPr>
          <p:spPr bwMode="auto">
            <a:xfrm>
              <a:off x="10534497" y="2652181"/>
              <a:ext cx="357341" cy="250564"/>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solidFill>
                  <a:srgbClr val="FF0000"/>
                </a:solidFill>
                <a:ea typeface="Segoe UI" pitchFamily="34" charset="0"/>
                <a:cs typeface="Segoe UI" pitchFamily="34" charset="0"/>
              </a:endParaRPr>
            </a:p>
          </p:txBody>
        </p:sp>
        <p:pic>
          <p:nvPicPr>
            <p:cNvPr id="257" name="Picture 256">
              <a:extLst>
                <a:ext uri="{FF2B5EF4-FFF2-40B4-BE49-F238E27FC236}">
                  <a16:creationId xmlns:a16="http://schemas.microsoft.com/office/drawing/2014/main" id="{78B2F82A-62FA-4EC8-BFF1-9B76E9C4654F}"/>
                </a:ext>
              </a:extLst>
            </p:cNvPr>
            <p:cNvPicPr>
              <a:picLocks noChangeAspect="1"/>
            </p:cNvPicPr>
            <p:nvPr/>
          </p:nvPicPr>
          <p:blipFill>
            <a:blip r:embed="rId11"/>
            <a:stretch>
              <a:fillRect/>
            </a:stretch>
          </p:blipFill>
          <p:spPr>
            <a:xfrm>
              <a:off x="10552699" y="2619233"/>
              <a:ext cx="290098" cy="290098"/>
            </a:xfrm>
            <a:prstGeom prst="rect">
              <a:avLst/>
            </a:prstGeom>
          </p:spPr>
        </p:pic>
      </p:grpSp>
      <p:sp>
        <p:nvSpPr>
          <p:cNvPr id="262" name="&quot;Not Allowed&quot; Symbol 261">
            <a:extLst>
              <a:ext uri="{FF2B5EF4-FFF2-40B4-BE49-F238E27FC236}">
                <a16:creationId xmlns:a16="http://schemas.microsoft.com/office/drawing/2014/main" id="{AA5BBF76-4558-4D30-9640-A741010F41E6}"/>
              </a:ext>
            </a:extLst>
          </p:cNvPr>
          <p:cNvSpPr/>
          <p:nvPr/>
        </p:nvSpPr>
        <p:spPr bwMode="auto">
          <a:xfrm>
            <a:off x="9524164" y="6270553"/>
            <a:ext cx="301749" cy="301749"/>
          </a:xfrm>
          <a:prstGeom prst="noSmoking">
            <a:avLst>
              <a:gd name="adj" fmla="val 11801"/>
            </a:avLst>
          </a:prstGeom>
          <a:solidFill>
            <a:srgbClr val="C00000"/>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err="1">
              <a:solidFill>
                <a:schemeClr val="bg1"/>
              </a:solidFill>
              <a:ea typeface="Segoe UI" pitchFamily="34" charset="0"/>
              <a:cs typeface="Segoe UI" pitchFamily="34" charset="0"/>
            </a:endParaRPr>
          </a:p>
        </p:txBody>
      </p:sp>
      <p:grpSp>
        <p:nvGrpSpPr>
          <p:cNvPr id="264" name="Group 263">
            <a:extLst>
              <a:ext uri="{FF2B5EF4-FFF2-40B4-BE49-F238E27FC236}">
                <a16:creationId xmlns:a16="http://schemas.microsoft.com/office/drawing/2014/main" id="{58B6E4AE-9B41-4A5B-931A-BD1DFFA56994}"/>
              </a:ext>
            </a:extLst>
          </p:cNvPr>
          <p:cNvGrpSpPr/>
          <p:nvPr/>
        </p:nvGrpSpPr>
        <p:grpSpPr>
          <a:xfrm>
            <a:off x="1279132" y="4392223"/>
            <a:ext cx="577870" cy="539337"/>
            <a:chOff x="2855426" y="5416935"/>
            <a:chExt cx="589458" cy="550152"/>
          </a:xfrm>
        </p:grpSpPr>
        <p:sp useBgFill="1">
          <p:nvSpPr>
            <p:cNvPr id="265" name="Rectangle 264">
              <a:extLst>
                <a:ext uri="{FF2B5EF4-FFF2-40B4-BE49-F238E27FC236}">
                  <a16:creationId xmlns:a16="http://schemas.microsoft.com/office/drawing/2014/main" id="{908E21F7-6A36-4A8B-B5C6-780CC1C33A51}"/>
                </a:ext>
              </a:extLst>
            </p:cNvPr>
            <p:cNvSpPr/>
            <p:nvPr/>
          </p:nvSpPr>
          <p:spPr bwMode="auto">
            <a:xfrm>
              <a:off x="2855426" y="5416935"/>
              <a:ext cx="589458" cy="550152"/>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66" name="MailArticleContent_EFAE" title="Icon of an open envelope with a letter coming out">
              <a:extLst>
                <a:ext uri="{FF2B5EF4-FFF2-40B4-BE49-F238E27FC236}">
                  <a16:creationId xmlns:a16="http://schemas.microsoft.com/office/drawing/2014/main" id="{2901B574-BF1B-4AEF-84C5-B314CE768F1A}"/>
                </a:ext>
              </a:extLst>
            </p:cNvPr>
            <p:cNvSpPr>
              <a:spLocks noChangeAspect="1" noEditPoints="1"/>
            </p:cNvSpPr>
            <p:nvPr/>
          </p:nvSpPr>
          <p:spPr bwMode="auto">
            <a:xfrm>
              <a:off x="2918857" y="5443061"/>
              <a:ext cx="438366" cy="438578"/>
            </a:xfrm>
            <a:custGeom>
              <a:avLst/>
              <a:gdLst>
                <a:gd name="T0" fmla="*/ 3435 w 4129"/>
                <a:gd name="T1" fmla="*/ 1236 h 4131"/>
                <a:gd name="T2" fmla="*/ 4129 w 4129"/>
                <a:gd name="T3" fmla="*/ 1584 h 4131"/>
                <a:gd name="T4" fmla="*/ 4129 w 4129"/>
                <a:gd name="T5" fmla="*/ 4131 h 4131"/>
                <a:gd name="T6" fmla="*/ 0 w 4129"/>
                <a:gd name="T7" fmla="*/ 4131 h 4131"/>
                <a:gd name="T8" fmla="*/ 0 w 4129"/>
                <a:gd name="T9" fmla="*/ 1584 h 4131"/>
                <a:gd name="T10" fmla="*/ 762 w 4129"/>
                <a:gd name="T11" fmla="*/ 1202 h 4131"/>
                <a:gd name="T12" fmla="*/ 62 w 4129"/>
                <a:gd name="T13" fmla="*/ 1715 h 4131"/>
                <a:gd name="T14" fmla="*/ 826 w 4129"/>
                <a:gd name="T15" fmla="*/ 2479 h 4131"/>
                <a:gd name="T16" fmla="*/ 3304 w 4129"/>
                <a:gd name="T17" fmla="*/ 2479 h 4131"/>
                <a:gd name="T18" fmla="*/ 4057 w 4129"/>
                <a:gd name="T19" fmla="*/ 1725 h 4131"/>
                <a:gd name="T20" fmla="*/ 826 w 4129"/>
                <a:gd name="T21" fmla="*/ 2479 h 4131"/>
                <a:gd name="T22" fmla="*/ 826 w 4129"/>
                <a:gd name="T23" fmla="*/ 0 h 4131"/>
                <a:gd name="T24" fmla="*/ 2478 w 4129"/>
                <a:gd name="T25" fmla="*/ 0 h 4131"/>
                <a:gd name="T26" fmla="*/ 3304 w 4129"/>
                <a:gd name="T27" fmla="*/ 826 h 4131"/>
                <a:gd name="T28" fmla="*/ 3304 w 4129"/>
                <a:gd name="T29" fmla="*/ 2479 h 4131"/>
                <a:gd name="T30" fmla="*/ 2478 w 4129"/>
                <a:gd name="T31" fmla="*/ 69 h 4131"/>
                <a:gd name="T32" fmla="*/ 2478 w 4129"/>
                <a:gd name="T33" fmla="*/ 826 h 4131"/>
                <a:gd name="T34" fmla="*/ 3235 w 4129"/>
                <a:gd name="T35" fmla="*/ 826 h 4131"/>
                <a:gd name="T36" fmla="*/ 1239 w 4129"/>
                <a:gd name="T37" fmla="*/ 1377 h 4131"/>
                <a:gd name="T38" fmla="*/ 2891 w 4129"/>
                <a:gd name="T39" fmla="*/ 1377 h 4131"/>
                <a:gd name="T40" fmla="*/ 1239 w 4129"/>
                <a:gd name="T41" fmla="*/ 826 h 4131"/>
                <a:gd name="T42" fmla="*/ 2065 w 4129"/>
                <a:gd name="T43" fmla="*/ 826 h 4131"/>
                <a:gd name="T44" fmla="*/ 1239 w 4129"/>
                <a:gd name="T45" fmla="*/ 1928 h 4131"/>
                <a:gd name="T46" fmla="*/ 2891 w 4129"/>
                <a:gd name="T47" fmla="*/ 1928 h 4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129" h="4131">
                  <a:moveTo>
                    <a:pt x="3435" y="1236"/>
                  </a:moveTo>
                  <a:lnTo>
                    <a:pt x="4129" y="1584"/>
                  </a:lnTo>
                  <a:lnTo>
                    <a:pt x="4129" y="4131"/>
                  </a:lnTo>
                  <a:lnTo>
                    <a:pt x="0" y="4131"/>
                  </a:lnTo>
                  <a:lnTo>
                    <a:pt x="0" y="1584"/>
                  </a:lnTo>
                  <a:lnTo>
                    <a:pt x="762" y="1202"/>
                  </a:lnTo>
                  <a:moveTo>
                    <a:pt x="62" y="1715"/>
                  </a:moveTo>
                  <a:lnTo>
                    <a:pt x="826" y="2479"/>
                  </a:lnTo>
                  <a:lnTo>
                    <a:pt x="3304" y="2479"/>
                  </a:lnTo>
                  <a:lnTo>
                    <a:pt x="4057" y="1725"/>
                  </a:lnTo>
                  <a:moveTo>
                    <a:pt x="826" y="2479"/>
                  </a:moveTo>
                  <a:lnTo>
                    <a:pt x="826" y="0"/>
                  </a:lnTo>
                  <a:lnTo>
                    <a:pt x="2478" y="0"/>
                  </a:lnTo>
                  <a:lnTo>
                    <a:pt x="3304" y="826"/>
                  </a:lnTo>
                  <a:lnTo>
                    <a:pt x="3304" y="2479"/>
                  </a:lnTo>
                  <a:moveTo>
                    <a:pt x="2478" y="69"/>
                  </a:moveTo>
                  <a:lnTo>
                    <a:pt x="2478" y="826"/>
                  </a:lnTo>
                  <a:lnTo>
                    <a:pt x="3235" y="826"/>
                  </a:lnTo>
                  <a:moveTo>
                    <a:pt x="1239" y="1377"/>
                  </a:moveTo>
                  <a:lnTo>
                    <a:pt x="2891" y="1377"/>
                  </a:lnTo>
                  <a:moveTo>
                    <a:pt x="1239" y="826"/>
                  </a:moveTo>
                  <a:lnTo>
                    <a:pt x="2065" y="826"/>
                  </a:lnTo>
                  <a:moveTo>
                    <a:pt x="1239" y="1928"/>
                  </a:moveTo>
                  <a:lnTo>
                    <a:pt x="2891" y="1928"/>
                  </a:lnTo>
                </a:path>
              </a:pathLst>
            </a:custGeom>
            <a:noFill/>
            <a:ln w="15875" cap="flat">
              <a:solidFill>
                <a:schemeClr val="accent1"/>
              </a:solidFill>
              <a:prstDash val="soli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grpSp>
      <p:sp>
        <p:nvSpPr>
          <p:cNvPr id="268" name="TextBox 267">
            <a:extLst>
              <a:ext uri="{FF2B5EF4-FFF2-40B4-BE49-F238E27FC236}">
                <a16:creationId xmlns:a16="http://schemas.microsoft.com/office/drawing/2014/main" id="{7DACCF2D-6C04-4173-9A3A-0D9587E820DE}"/>
              </a:ext>
            </a:extLst>
          </p:cNvPr>
          <p:cNvSpPr txBox="1"/>
          <p:nvPr/>
        </p:nvSpPr>
        <p:spPr>
          <a:xfrm>
            <a:off x="3516943" y="3936111"/>
            <a:ext cx="748464" cy="450578"/>
          </a:xfrm>
          <a:prstGeom prst="rect">
            <a:avLst/>
          </a:prstGeom>
          <a:noFill/>
        </p:spPr>
        <p:txBody>
          <a:bodyPr wrap="square" lIns="0" rIns="0" rtlCol="0" anchor="ctr" anchorCtr="1">
            <a:spAutoFit/>
          </a:bodyPr>
          <a:lstStyle>
            <a:defPPr>
              <a:defRPr lang="en-US"/>
            </a:defPPr>
            <a:lvl1pPr algn="r" defTabSz="931881">
              <a:lnSpc>
                <a:spcPct val="90000"/>
              </a:lnSpc>
              <a:defRPr sz="1326" kern="0" spc="-51">
                <a:solidFill>
                  <a:srgbClr val="E6E6E6">
                    <a:lumMod val="10000"/>
                  </a:srgbClr>
                </a:solidFill>
                <a:ea typeface="Segoe UI" charset="0"/>
                <a:cs typeface="Segoe UI" charset="0"/>
              </a:defRPr>
            </a:lvl1pPr>
          </a:lstStyle>
          <a:p>
            <a:pPr algn="ctr"/>
            <a:r>
              <a:rPr lang="en-US" sz="1300"/>
              <a:t>Infection</a:t>
            </a:r>
            <a:br>
              <a:rPr lang="en-US" sz="1300"/>
            </a:br>
            <a:r>
              <a:rPr lang="en-US" sz="1300"/>
              <a:t>detected</a:t>
            </a:r>
          </a:p>
        </p:txBody>
      </p:sp>
      <p:cxnSp>
        <p:nvCxnSpPr>
          <p:cNvPr id="200" name="Straight Arrow Connector 199">
            <a:extLst>
              <a:ext uri="{FF2B5EF4-FFF2-40B4-BE49-F238E27FC236}">
                <a16:creationId xmlns:a16="http://schemas.microsoft.com/office/drawing/2014/main" id="{1E1C65D0-3A76-48CB-B7F5-5777BAEE5F12}"/>
              </a:ext>
            </a:extLst>
          </p:cNvPr>
          <p:cNvCxnSpPr>
            <a:cxnSpLocks/>
          </p:cNvCxnSpPr>
          <p:nvPr/>
        </p:nvCxnSpPr>
        <p:spPr>
          <a:xfrm flipH="1">
            <a:off x="9464570" y="5167535"/>
            <a:ext cx="10216" cy="896425"/>
          </a:xfrm>
          <a:prstGeom prst="straightConnector1">
            <a:avLst/>
          </a:prstGeom>
          <a:ln>
            <a:solidFill>
              <a:schemeClr val="accent1"/>
            </a:solidFill>
            <a:prstDash val="sysDash"/>
            <a:tailEnd type="stealth"/>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D071F676-2082-431F-A0F4-345465D6AEA7}"/>
              </a:ext>
            </a:extLst>
          </p:cNvPr>
          <p:cNvSpPr/>
          <p:nvPr/>
        </p:nvSpPr>
        <p:spPr>
          <a:xfrm>
            <a:off x="8663816" y="5401370"/>
            <a:ext cx="1611722" cy="360060"/>
          </a:xfrm>
          <a:prstGeom prst="rect">
            <a:avLst/>
          </a:prstGeom>
          <a:solidFill>
            <a:schemeClr val="bg1"/>
          </a:solidFill>
        </p:spPr>
        <p:txBody>
          <a:bodyPr wrap="square" lIns="0" tIns="0" rIns="0" bIns="0" rtlCol="0" anchor="ctr" anchorCtr="0">
            <a:spAutoFit/>
          </a:bodyPr>
          <a:lstStyle/>
          <a:p>
            <a:pPr algn="ctr" defTabSz="913523">
              <a:lnSpc>
                <a:spcPct val="90000"/>
              </a:lnSpc>
            </a:pPr>
            <a:r>
              <a:rPr lang="en-US" sz="1300" kern="0" spc="-50">
                <a:solidFill>
                  <a:srgbClr val="E6E6E6">
                    <a:lumMod val="10000"/>
                  </a:srgbClr>
                </a:solidFill>
                <a:cs typeface="Segoe UI" charset="0"/>
              </a:rPr>
              <a:t>Block the attachment from future attacks</a:t>
            </a:r>
          </a:p>
        </p:txBody>
      </p:sp>
      <p:grpSp>
        <p:nvGrpSpPr>
          <p:cNvPr id="232" name="Group 231">
            <a:extLst>
              <a:ext uri="{FF2B5EF4-FFF2-40B4-BE49-F238E27FC236}">
                <a16:creationId xmlns:a16="http://schemas.microsoft.com/office/drawing/2014/main" id="{279290CF-50D6-4938-8811-0C123170863B}"/>
              </a:ext>
            </a:extLst>
          </p:cNvPr>
          <p:cNvGrpSpPr/>
          <p:nvPr/>
        </p:nvGrpSpPr>
        <p:grpSpPr>
          <a:xfrm>
            <a:off x="10997286" y="1261702"/>
            <a:ext cx="797818" cy="528891"/>
            <a:chOff x="8877537" y="4783192"/>
            <a:chExt cx="1109566" cy="740390"/>
          </a:xfrm>
        </p:grpSpPr>
        <p:sp>
          <p:nvSpPr>
            <p:cNvPr id="233" name="Laptop_E770" title="Icon of a laptop">
              <a:extLst>
                <a:ext uri="{FF2B5EF4-FFF2-40B4-BE49-F238E27FC236}">
                  <a16:creationId xmlns:a16="http://schemas.microsoft.com/office/drawing/2014/main" id="{7291606B-3C24-4A3B-BAA8-90EE981447B1}"/>
                </a:ext>
              </a:extLst>
            </p:cNvPr>
            <p:cNvSpPr>
              <a:spLocks noChangeAspect="1" noEditPoints="1"/>
            </p:cNvSpPr>
            <p:nvPr/>
          </p:nvSpPr>
          <p:spPr bwMode="auto">
            <a:xfrm>
              <a:off x="8877537" y="4783192"/>
              <a:ext cx="1109566" cy="740390"/>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882">
                <a:gradFill>
                  <a:gsLst>
                    <a:gs pos="0">
                      <a:srgbClr val="505050"/>
                    </a:gs>
                    <a:gs pos="100000">
                      <a:srgbClr val="505050"/>
                    </a:gs>
                  </a:gsLst>
                </a:gradFill>
              </a:endParaRPr>
            </a:p>
          </p:txBody>
        </p:sp>
        <p:grpSp>
          <p:nvGrpSpPr>
            <p:cNvPr id="235" name="Group 234">
              <a:extLst>
                <a:ext uri="{FF2B5EF4-FFF2-40B4-BE49-F238E27FC236}">
                  <a16:creationId xmlns:a16="http://schemas.microsoft.com/office/drawing/2014/main" id="{C58041DB-8A52-418C-9866-77BE232C579D}"/>
                </a:ext>
              </a:extLst>
            </p:cNvPr>
            <p:cNvGrpSpPr/>
            <p:nvPr/>
          </p:nvGrpSpPr>
          <p:grpSpPr>
            <a:xfrm>
              <a:off x="9086245" y="4853627"/>
              <a:ext cx="692150" cy="394648"/>
              <a:chOff x="9086850" y="4856802"/>
              <a:chExt cx="692150" cy="394648"/>
            </a:xfrm>
          </p:grpSpPr>
          <p:sp>
            <p:nvSpPr>
              <p:cNvPr id="236" name="Rectangle 235">
                <a:extLst>
                  <a:ext uri="{FF2B5EF4-FFF2-40B4-BE49-F238E27FC236}">
                    <a16:creationId xmlns:a16="http://schemas.microsoft.com/office/drawing/2014/main" id="{8E4032CB-1F56-4C77-B9A6-FD8F83E8EEFE}"/>
                  </a:ext>
                </a:extLst>
              </p:cNvPr>
              <p:cNvSpPr/>
              <p:nvPr/>
            </p:nvSpPr>
            <p:spPr bwMode="auto">
              <a:xfrm>
                <a:off x="9086850" y="4856802"/>
                <a:ext cx="692150" cy="39464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237" name="Picture 2" descr="See the source image">
                <a:extLst>
                  <a:ext uri="{FF2B5EF4-FFF2-40B4-BE49-F238E27FC236}">
                    <a16:creationId xmlns:a16="http://schemas.microsoft.com/office/drawing/2014/main" id="{50C61DCA-43DF-4FFA-9148-BA3AAC8D25CA}"/>
                  </a:ext>
                </a:extLst>
              </p:cNvPr>
              <p:cNvPicPr>
                <a:picLocks noChangeAspect="1" noChangeArrowheads="1"/>
              </p:cNvPicPr>
              <p:nvPr/>
            </p:nvPicPr>
            <p:blipFill>
              <a:blip r:embed="rId5">
                <a:biLevel thresh="25000"/>
                <a:extLst>
                  <a:ext uri="{28A0092B-C50C-407E-A947-70E740481C1C}">
                    <a14:useLocalDpi xmlns:a14="http://schemas.microsoft.com/office/drawing/2010/main" val="0"/>
                  </a:ext>
                </a:extLst>
              </a:blip>
              <a:srcRect/>
              <a:stretch>
                <a:fillRect/>
              </a:stretch>
            </p:blipFill>
            <p:spPr bwMode="auto">
              <a:xfrm>
                <a:off x="9304540" y="4919316"/>
                <a:ext cx="256770" cy="269620"/>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246" name="Group 245">
            <a:extLst>
              <a:ext uri="{FF2B5EF4-FFF2-40B4-BE49-F238E27FC236}">
                <a16:creationId xmlns:a16="http://schemas.microsoft.com/office/drawing/2014/main" id="{18C3CC23-DB33-4976-82D5-5AED465B8D19}"/>
              </a:ext>
            </a:extLst>
          </p:cNvPr>
          <p:cNvGrpSpPr/>
          <p:nvPr/>
        </p:nvGrpSpPr>
        <p:grpSpPr>
          <a:xfrm>
            <a:off x="10997286" y="2023225"/>
            <a:ext cx="797818" cy="528891"/>
            <a:chOff x="8877537" y="4783192"/>
            <a:chExt cx="1109566" cy="740390"/>
          </a:xfrm>
        </p:grpSpPr>
        <p:sp>
          <p:nvSpPr>
            <p:cNvPr id="247" name="Laptop_E770" title="Icon of a laptop">
              <a:extLst>
                <a:ext uri="{FF2B5EF4-FFF2-40B4-BE49-F238E27FC236}">
                  <a16:creationId xmlns:a16="http://schemas.microsoft.com/office/drawing/2014/main" id="{9B0CB300-853D-4289-A291-C37AD0BF170D}"/>
                </a:ext>
              </a:extLst>
            </p:cNvPr>
            <p:cNvSpPr>
              <a:spLocks noChangeAspect="1" noEditPoints="1"/>
            </p:cNvSpPr>
            <p:nvPr/>
          </p:nvSpPr>
          <p:spPr bwMode="auto">
            <a:xfrm>
              <a:off x="8877537" y="4783192"/>
              <a:ext cx="1109566" cy="740390"/>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882">
                <a:gradFill>
                  <a:gsLst>
                    <a:gs pos="0">
                      <a:srgbClr val="505050"/>
                    </a:gs>
                    <a:gs pos="100000">
                      <a:srgbClr val="505050"/>
                    </a:gs>
                  </a:gsLst>
                </a:gradFill>
              </a:endParaRPr>
            </a:p>
          </p:txBody>
        </p:sp>
        <p:grpSp>
          <p:nvGrpSpPr>
            <p:cNvPr id="258" name="Group 257">
              <a:extLst>
                <a:ext uri="{FF2B5EF4-FFF2-40B4-BE49-F238E27FC236}">
                  <a16:creationId xmlns:a16="http://schemas.microsoft.com/office/drawing/2014/main" id="{36DF42A9-1936-4C98-B889-DDDF9375D01E}"/>
                </a:ext>
              </a:extLst>
            </p:cNvPr>
            <p:cNvGrpSpPr/>
            <p:nvPr/>
          </p:nvGrpSpPr>
          <p:grpSpPr>
            <a:xfrm>
              <a:off x="9086245" y="4853627"/>
              <a:ext cx="692150" cy="394648"/>
              <a:chOff x="9086850" y="4856802"/>
              <a:chExt cx="692150" cy="394648"/>
            </a:xfrm>
          </p:grpSpPr>
          <p:sp>
            <p:nvSpPr>
              <p:cNvPr id="259" name="Rectangle 258">
                <a:extLst>
                  <a:ext uri="{FF2B5EF4-FFF2-40B4-BE49-F238E27FC236}">
                    <a16:creationId xmlns:a16="http://schemas.microsoft.com/office/drawing/2014/main" id="{4DD492CF-0EA4-4B1C-8183-274436FC5305}"/>
                  </a:ext>
                </a:extLst>
              </p:cNvPr>
              <p:cNvSpPr/>
              <p:nvPr/>
            </p:nvSpPr>
            <p:spPr bwMode="auto">
              <a:xfrm>
                <a:off x="9086850" y="4856802"/>
                <a:ext cx="692150" cy="39464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261" name="Picture 2" descr="See the source image">
                <a:extLst>
                  <a:ext uri="{FF2B5EF4-FFF2-40B4-BE49-F238E27FC236}">
                    <a16:creationId xmlns:a16="http://schemas.microsoft.com/office/drawing/2014/main" id="{02FB0830-5A2E-449C-B394-F7AEF6BE8601}"/>
                  </a:ext>
                </a:extLst>
              </p:cNvPr>
              <p:cNvPicPr>
                <a:picLocks noChangeAspect="1" noChangeArrowheads="1"/>
              </p:cNvPicPr>
              <p:nvPr/>
            </p:nvPicPr>
            <p:blipFill>
              <a:blip r:embed="rId5">
                <a:biLevel thresh="25000"/>
                <a:extLst>
                  <a:ext uri="{28A0092B-C50C-407E-A947-70E740481C1C}">
                    <a14:useLocalDpi xmlns:a14="http://schemas.microsoft.com/office/drawing/2010/main" val="0"/>
                  </a:ext>
                </a:extLst>
              </a:blip>
              <a:srcRect/>
              <a:stretch>
                <a:fillRect/>
              </a:stretch>
            </p:blipFill>
            <p:spPr bwMode="auto">
              <a:xfrm>
                <a:off x="9304540" y="4919316"/>
                <a:ext cx="256770" cy="269620"/>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263" name="Group 262">
            <a:extLst>
              <a:ext uri="{FF2B5EF4-FFF2-40B4-BE49-F238E27FC236}">
                <a16:creationId xmlns:a16="http://schemas.microsoft.com/office/drawing/2014/main" id="{77A45B33-AEB9-4DE7-B68C-1CAAA71220E7}"/>
              </a:ext>
            </a:extLst>
          </p:cNvPr>
          <p:cNvGrpSpPr/>
          <p:nvPr/>
        </p:nvGrpSpPr>
        <p:grpSpPr>
          <a:xfrm>
            <a:off x="10997286" y="2759506"/>
            <a:ext cx="797818" cy="528891"/>
            <a:chOff x="8877537" y="4783192"/>
            <a:chExt cx="1109566" cy="740390"/>
          </a:xfrm>
        </p:grpSpPr>
        <p:sp>
          <p:nvSpPr>
            <p:cNvPr id="272" name="Laptop_E770" title="Icon of a laptop">
              <a:extLst>
                <a:ext uri="{FF2B5EF4-FFF2-40B4-BE49-F238E27FC236}">
                  <a16:creationId xmlns:a16="http://schemas.microsoft.com/office/drawing/2014/main" id="{E0BC4ADF-A320-486A-8304-16A7AB343DCF}"/>
                </a:ext>
              </a:extLst>
            </p:cNvPr>
            <p:cNvSpPr>
              <a:spLocks noChangeAspect="1" noEditPoints="1"/>
            </p:cNvSpPr>
            <p:nvPr/>
          </p:nvSpPr>
          <p:spPr bwMode="auto">
            <a:xfrm>
              <a:off x="8877537" y="4783192"/>
              <a:ext cx="1109566" cy="740390"/>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882">
                <a:gradFill>
                  <a:gsLst>
                    <a:gs pos="0">
                      <a:srgbClr val="505050"/>
                    </a:gs>
                    <a:gs pos="100000">
                      <a:srgbClr val="505050"/>
                    </a:gs>
                  </a:gsLst>
                </a:gradFill>
              </a:endParaRPr>
            </a:p>
          </p:txBody>
        </p:sp>
        <p:grpSp>
          <p:nvGrpSpPr>
            <p:cNvPr id="273" name="Group 272">
              <a:extLst>
                <a:ext uri="{FF2B5EF4-FFF2-40B4-BE49-F238E27FC236}">
                  <a16:creationId xmlns:a16="http://schemas.microsoft.com/office/drawing/2014/main" id="{96D3F4FF-330F-4F75-AD30-29CBFE470C01}"/>
                </a:ext>
              </a:extLst>
            </p:cNvPr>
            <p:cNvGrpSpPr/>
            <p:nvPr/>
          </p:nvGrpSpPr>
          <p:grpSpPr>
            <a:xfrm>
              <a:off x="9086245" y="4853627"/>
              <a:ext cx="692150" cy="394648"/>
              <a:chOff x="9086850" y="4856802"/>
              <a:chExt cx="692150" cy="394648"/>
            </a:xfrm>
          </p:grpSpPr>
          <p:sp>
            <p:nvSpPr>
              <p:cNvPr id="274" name="Rectangle 273">
                <a:extLst>
                  <a:ext uri="{FF2B5EF4-FFF2-40B4-BE49-F238E27FC236}">
                    <a16:creationId xmlns:a16="http://schemas.microsoft.com/office/drawing/2014/main" id="{24EA1F59-0C2A-4B03-85C2-1CCA6892BAEC}"/>
                  </a:ext>
                </a:extLst>
              </p:cNvPr>
              <p:cNvSpPr/>
              <p:nvPr/>
            </p:nvSpPr>
            <p:spPr bwMode="auto">
              <a:xfrm>
                <a:off x="9086850" y="4856802"/>
                <a:ext cx="692150" cy="39464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275" name="Picture 2" descr="See the source image">
                <a:extLst>
                  <a:ext uri="{FF2B5EF4-FFF2-40B4-BE49-F238E27FC236}">
                    <a16:creationId xmlns:a16="http://schemas.microsoft.com/office/drawing/2014/main" id="{AE7954B9-36FD-427C-8535-779FCED2E7CC}"/>
                  </a:ext>
                </a:extLst>
              </p:cNvPr>
              <p:cNvPicPr>
                <a:picLocks noChangeAspect="1" noChangeArrowheads="1"/>
              </p:cNvPicPr>
              <p:nvPr/>
            </p:nvPicPr>
            <p:blipFill>
              <a:blip r:embed="rId5">
                <a:biLevel thresh="25000"/>
                <a:extLst>
                  <a:ext uri="{28A0092B-C50C-407E-A947-70E740481C1C}">
                    <a14:useLocalDpi xmlns:a14="http://schemas.microsoft.com/office/drawing/2010/main" val="0"/>
                  </a:ext>
                </a:extLst>
              </a:blip>
              <a:srcRect/>
              <a:stretch>
                <a:fillRect/>
              </a:stretch>
            </p:blipFill>
            <p:spPr bwMode="auto">
              <a:xfrm>
                <a:off x="9304540" y="4919316"/>
                <a:ext cx="256770" cy="269620"/>
              </a:xfrm>
              <a:prstGeom prst="rect">
                <a:avLst/>
              </a:prstGeom>
              <a:noFill/>
              <a:extLst>
                <a:ext uri="{909E8E84-426E-40DD-AFC4-6F175D3DCCD1}">
                  <a14:hiddenFill xmlns:a14="http://schemas.microsoft.com/office/drawing/2010/main">
                    <a:solidFill>
                      <a:srgbClr val="FFFFFF"/>
                    </a:solidFill>
                  </a14:hiddenFill>
                </a:ext>
              </a:extLst>
            </p:spPr>
          </p:pic>
        </p:grpSp>
      </p:grpSp>
    </p:spTree>
    <p:extLst>
      <p:ext uri="{BB962C8B-B14F-4D97-AF65-F5344CB8AC3E}">
        <p14:creationId xmlns:p14="http://schemas.microsoft.com/office/powerpoint/2010/main" val="2564726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569"/>
                                        </p:tgtEl>
                                        <p:attrNameLst>
                                          <p:attrName>style.visibility</p:attrName>
                                        </p:attrNameLst>
                                      </p:cBhvr>
                                      <p:to>
                                        <p:strVal val="visible"/>
                                      </p:to>
                                    </p:set>
                                    <p:animEffect transition="in" filter="fade">
                                      <p:cBhvr>
                                        <p:cTn id="12" dur="500"/>
                                        <p:tgtEl>
                                          <p:spTgt spid="569"/>
                                        </p:tgtEl>
                                      </p:cBhvr>
                                    </p:animEffect>
                                  </p:childTnLst>
                                </p:cTn>
                              </p:par>
                              <p:par>
                                <p:cTn id="13" presetID="22" presetClass="entr" presetSubtype="1" fill="hold" grpId="0" nodeType="with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wipe(up)">
                                      <p:cBhvr>
                                        <p:cTn id="15" dur="500"/>
                                        <p:tgtEl>
                                          <p:spTgt spid="2"/>
                                        </p:tgtEl>
                                      </p:cBhvr>
                                    </p:animEffect>
                                  </p:childTnLst>
                                </p:cTn>
                              </p:par>
                              <p:par>
                                <p:cTn id="16" presetID="10" presetClass="entr" presetSubtype="0" fill="hold" nodeType="withEffect">
                                  <p:stCondLst>
                                    <p:cond delay="0"/>
                                  </p:stCondLst>
                                  <p:childTnLst>
                                    <p:set>
                                      <p:cBhvr>
                                        <p:cTn id="17" dur="1" fill="hold">
                                          <p:stCondLst>
                                            <p:cond delay="0"/>
                                          </p:stCondLst>
                                        </p:cTn>
                                        <p:tgtEl>
                                          <p:spTgt spid="219"/>
                                        </p:tgtEl>
                                        <p:attrNameLst>
                                          <p:attrName>style.visibility</p:attrName>
                                        </p:attrNameLst>
                                      </p:cBhvr>
                                      <p:to>
                                        <p:strVal val="visible"/>
                                      </p:to>
                                    </p:set>
                                    <p:animEffect transition="in" filter="fade">
                                      <p:cBhvr>
                                        <p:cTn id="18" dur="500"/>
                                        <p:tgtEl>
                                          <p:spTgt spid="21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64"/>
                                        </p:tgtEl>
                                        <p:attrNameLst>
                                          <p:attrName>style.visibility</p:attrName>
                                        </p:attrNameLst>
                                      </p:cBhvr>
                                      <p:to>
                                        <p:strVal val="visible"/>
                                      </p:to>
                                    </p:set>
                                    <p:animEffect transition="in" filter="fade">
                                      <p:cBhvr>
                                        <p:cTn id="23" dur="500"/>
                                        <p:tgtEl>
                                          <p:spTgt spid="264"/>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20"/>
                                        </p:tgtEl>
                                        <p:attrNameLst>
                                          <p:attrName>style.visibility</p:attrName>
                                        </p:attrNameLst>
                                      </p:cBhvr>
                                      <p:to>
                                        <p:strVal val="visible"/>
                                      </p:to>
                                    </p:set>
                                    <p:animEffect transition="in" filter="fade">
                                      <p:cBhvr>
                                        <p:cTn id="26" dur="500"/>
                                        <p:tgtEl>
                                          <p:spTgt spid="120"/>
                                        </p:tgtEl>
                                      </p:cBhvr>
                                    </p:animEffect>
                                  </p:childTnLst>
                                </p:cTn>
                              </p:par>
                            </p:childTnLst>
                          </p:cTn>
                        </p:par>
                        <p:par>
                          <p:cTn id="27" fill="hold">
                            <p:stCondLst>
                              <p:cond delay="500"/>
                            </p:stCondLst>
                            <p:childTnLst>
                              <p:par>
                                <p:cTn id="28" presetID="22" presetClass="entr" presetSubtype="8" fill="hold" nodeType="afterEffect">
                                  <p:stCondLst>
                                    <p:cond delay="0"/>
                                  </p:stCondLst>
                                  <p:childTnLst>
                                    <p:set>
                                      <p:cBhvr>
                                        <p:cTn id="29" dur="1" fill="hold">
                                          <p:stCondLst>
                                            <p:cond delay="0"/>
                                          </p:stCondLst>
                                        </p:cTn>
                                        <p:tgtEl>
                                          <p:spTgt spid="33"/>
                                        </p:tgtEl>
                                        <p:attrNameLst>
                                          <p:attrName>style.visibility</p:attrName>
                                        </p:attrNameLst>
                                      </p:cBhvr>
                                      <p:to>
                                        <p:strVal val="visible"/>
                                      </p:to>
                                    </p:set>
                                    <p:animEffect transition="in" filter="wipe(left)">
                                      <p:cBhvr>
                                        <p:cTn id="30" dur="500"/>
                                        <p:tgtEl>
                                          <p:spTgt spid="33"/>
                                        </p:tgtEl>
                                      </p:cBhvr>
                                    </p:animEffect>
                                  </p:childTnLst>
                                </p:cTn>
                              </p:par>
                              <p:par>
                                <p:cTn id="31" presetID="10" presetClass="entr" presetSubtype="0" fill="hold" nodeType="withEffect">
                                  <p:stCondLst>
                                    <p:cond delay="0"/>
                                  </p:stCondLst>
                                  <p:childTnLst>
                                    <p:set>
                                      <p:cBhvr>
                                        <p:cTn id="32" dur="1" fill="hold">
                                          <p:stCondLst>
                                            <p:cond delay="0"/>
                                          </p:stCondLst>
                                        </p:cTn>
                                        <p:tgtEl>
                                          <p:spTgt spid="132"/>
                                        </p:tgtEl>
                                        <p:attrNameLst>
                                          <p:attrName>style.visibility</p:attrName>
                                        </p:attrNameLst>
                                      </p:cBhvr>
                                      <p:to>
                                        <p:strVal val="visible"/>
                                      </p:to>
                                    </p:set>
                                    <p:animEffect transition="in" filter="fade">
                                      <p:cBhvr>
                                        <p:cTn id="33" dur="500"/>
                                        <p:tgtEl>
                                          <p:spTgt spid="132"/>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99"/>
                                        </p:tgtEl>
                                        <p:attrNameLst>
                                          <p:attrName>style.visibility</p:attrName>
                                        </p:attrNameLst>
                                      </p:cBhvr>
                                      <p:to>
                                        <p:strVal val="visible"/>
                                      </p:to>
                                    </p:set>
                                    <p:animEffect transition="in" filter="fade">
                                      <p:cBhvr>
                                        <p:cTn id="36" dur="500"/>
                                        <p:tgtEl>
                                          <p:spTgt spid="199"/>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nodeType="clickEffect">
                                  <p:stCondLst>
                                    <p:cond delay="0"/>
                                  </p:stCondLst>
                                  <p:childTnLst>
                                    <p:set>
                                      <p:cBhvr>
                                        <p:cTn id="40" dur="1" fill="hold">
                                          <p:stCondLst>
                                            <p:cond delay="0"/>
                                          </p:stCondLst>
                                        </p:cTn>
                                        <p:tgtEl>
                                          <p:spTgt spid="267"/>
                                        </p:tgtEl>
                                        <p:attrNameLst>
                                          <p:attrName>style.visibility</p:attrName>
                                        </p:attrNameLst>
                                      </p:cBhvr>
                                      <p:to>
                                        <p:strVal val="visible"/>
                                      </p:to>
                                    </p:set>
                                    <p:animEffect transition="in" filter="wipe(left)">
                                      <p:cBhvr>
                                        <p:cTn id="41" dur="500"/>
                                        <p:tgtEl>
                                          <p:spTgt spid="267"/>
                                        </p:tgtEl>
                                      </p:cBhvr>
                                    </p:animEffect>
                                  </p:childTnLst>
                                </p:cTn>
                              </p:par>
                              <p:par>
                                <p:cTn id="42" presetID="10" presetClass="entr" presetSubtype="0" fill="hold" nodeType="withEffect">
                                  <p:stCondLst>
                                    <p:cond delay="0"/>
                                  </p:stCondLst>
                                  <p:childTnLst>
                                    <p:set>
                                      <p:cBhvr>
                                        <p:cTn id="43" dur="1" fill="hold">
                                          <p:stCondLst>
                                            <p:cond delay="0"/>
                                          </p:stCondLst>
                                        </p:cTn>
                                        <p:tgtEl>
                                          <p:spTgt spid="14"/>
                                        </p:tgtEl>
                                        <p:attrNameLst>
                                          <p:attrName>style.visibility</p:attrName>
                                        </p:attrNameLst>
                                      </p:cBhvr>
                                      <p:to>
                                        <p:strVal val="visible"/>
                                      </p:to>
                                    </p:set>
                                    <p:animEffect transition="in" filter="fade">
                                      <p:cBhvr>
                                        <p:cTn id="44" dur="500"/>
                                        <p:tgtEl>
                                          <p:spTgt spid="14"/>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68"/>
                                        </p:tgtEl>
                                        <p:attrNameLst>
                                          <p:attrName>style.visibility</p:attrName>
                                        </p:attrNameLst>
                                      </p:cBhvr>
                                      <p:to>
                                        <p:strVal val="visible"/>
                                      </p:to>
                                    </p:set>
                                    <p:animEffect transition="in" filter="fade">
                                      <p:cBhvr>
                                        <p:cTn id="47" dur="500"/>
                                        <p:tgtEl>
                                          <p:spTgt spid="268"/>
                                        </p:tgtEl>
                                      </p:cBhvr>
                                    </p:animEffect>
                                  </p:childTnLst>
                                </p:cTn>
                              </p:par>
                            </p:childTnLst>
                          </p:cTn>
                        </p:par>
                        <p:par>
                          <p:cTn id="48" fill="hold">
                            <p:stCondLst>
                              <p:cond delay="500"/>
                            </p:stCondLst>
                            <p:childTnLst>
                              <p:par>
                                <p:cTn id="49" presetID="10" presetClass="entr" presetSubtype="0" fill="hold" nodeType="afterEffect">
                                  <p:stCondLst>
                                    <p:cond delay="0"/>
                                  </p:stCondLst>
                                  <p:childTnLst>
                                    <p:set>
                                      <p:cBhvr>
                                        <p:cTn id="50" dur="1" fill="hold">
                                          <p:stCondLst>
                                            <p:cond delay="0"/>
                                          </p:stCondLst>
                                        </p:cTn>
                                        <p:tgtEl>
                                          <p:spTgt spid="34"/>
                                        </p:tgtEl>
                                        <p:attrNameLst>
                                          <p:attrName>style.visibility</p:attrName>
                                        </p:attrNameLst>
                                      </p:cBhvr>
                                      <p:to>
                                        <p:strVal val="visible"/>
                                      </p:to>
                                    </p:set>
                                    <p:animEffect transition="in" filter="fade">
                                      <p:cBhvr>
                                        <p:cTn id="51" dur="500"/>
                                        <p:tgtEl>
                                          <p:spTgt spid="34"/>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401"/>
                                        </p:tgtEl>
                                        <p:attrNameLst>
                                          <p:attrName>style.visibility</p:attrName>
                                        </p:attrNameLst>
                                      </p:cBhvr>
                                      <p:to>
                                        <p:strVal val="visible"/>
                                      </p:to>
                                    </p:set>
                                    <p:animEffect transition="in" filter="fade">
                                      <p:cBhvr>
                                        <p:cTn id="54" dur="500"/>
                                        <p:tgtEl>
                                          <p:spTgt spid="401"/>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8" fill="hold" nodeType="clickEffect">
                                  <p:stCondLst>
                                    <p:cond delay="0"/>
                                  </p:stCondLst>
                                  <p:childTnLst>
                                    <p:set>
                                      <p:cBhvr>
                                        <p:cTn id="58" dur="1" fill="hold">
                                          <p:stCondLst>
                                            <p:cond delay="0"/>
                                          </p:stCondLst>
                                        </p:cTn>
                                        <p:tgtEl>
                                          <p:spTgt spid="207"/>
                                        </p:tgtEl>
                                        <p:attrNameLst>
                                          <p:attrName>style.visibility</p:attrName>
                                        </p:attrNameLst>
                                      </p:cBhvr>
                                      <p:to>
                                        <p:strVal val="visible"/>
                                      </p:to>
                                    </p:set>
                                    <p:animEffect transition="in" filter="wipe(left)">
                                      <p:cBhvr>
                                        <p:cTn id="59" dur="500"/>
                                        <p:tgtEl>
                                          <p:spTgt spid="207"/>
                                        </p:tgtEl>
                                      </p:cBhvr>
                                    </p:animEffect>
                                  </p:childTnLst>
                                </p:cTn>
                              </p:par>
                              <p:par>
                                <p:cTn id="60" presetID="10" presetClass="entr" presetSubtype="0" fill="hold" nodeType="withEffect">
                                  <p:stCondLst>
                                    <p:cond delay="0"/>
                                  </p:stCondLst>
                                  <p:childTnLst>
                                    <p:set>
                                      <p:cBhvr>
                                        <p:cTn id="61" dur="1" fill="hold">
                                          <p:stCondLst>
                                            <p:cond delay="0"/>
                                          </p:stCondLst>
                                        </p:cTn>
                                        <p:tgtEl>
                                          <p:spTgt spid="55"/>
                                        </p:tgtEl>
                                        <p:attrNameLst>
                                          <p:attrName>style.visibility</p:attrName>
                                        </p:attrNameLst>
                                      </p:cBhvr>
                                      <p:to>
                                        <p:strVal val="visible"/>
                                      </p:to>
                                    </p:set>
                                    <p:animEffect transition="in" filter="fade">
                                      <p:cBhvr>
                                        <p:cTn id="62" dur="500"/>
                                        <p:tgtEl>
                                          <p:spTgt spid="55"/>
                                        </p:tgtEl>
                                      </p:cBhvr>
                                    </p:animEffect>
                                  </p:childTnLst>
                                </p:cTn>
                              </p:par>
                              <p:par>
                                <p:cTn id="63" presetID="10" presetClass="entr" presetSubtype="0" fill="hold" nodeType="withEffect">
                                  <p:stCondLst>
                                    <p:cond delay="250"/>
                                  </p:stCondLst>
                                  <p:childTnLst>
                                    <p:set>
                                      <p:cBhvr>
                                        <p:cTn id="64" dur="1" fill="hold">
                                          <p:stCondLst>
                                            <p:cond delay="0"/>
                                          </p:stCondLst>
                                        </p:cTn>
                                        <p:tgtEl>
                                          <p:spTgt spid="203"/>
                                        </p:tgtEl>
                                        <p:attrNameLst>
                                          <p:attrName>style.visibility</p:attrName>
                                        </p:attrNameLst>
                                      </p:cBhvr>
                                      <p:to>
                                        <p:strVal val="visible"/>
                                      </p:to>
                                    </p:set>
                                    <p:animEffect transition="in" filter="fade">
                                      <p:cBhvr>
                                        <p:cTn id="65" dur="500"/>
                                        <p:tgtEl>
                                          <p:spTgt spid="203"/>
                                        </p:tgtEl>
                                      </p:cBhvr>
                                    </p:animEffect>
                                  </p:childTnLst>
                                </p:cTn>
                              </p:par>
                              <p:par>
                                <p:cTn id="66" presetID="10" presetClass="entr" presetSubtype="0" fill="hold" grpId="0" nodeType="withEffect">
                                  <p:stCondLst>
                                    <p:cond delay="250"/>
                                  </p:stCondLst>
                                  <p:childTnLst>
                                    <p:set>
                                      <p:cBhvr>
                                        <p:cTn id="67" dur="1" fill="hold">
                                          <p:stCondLst>
                                            <p:cond delay="0"/>
                                          </p:stCondLst>
                                        </p:cTn>
                                        <p:tgtEl>
                                          <p:spTgt spid="208"/>
                                        </p:tgtEl>
                                        <p:attrNameLst>
                                          <p:attrName>style.visibility</p:attrName>
                                        </p:attrNameLst>
                                      </p:cBhvr>
                                      <p:to>
                                        <p:strVal val="visible"/>
                                      </p:to>
                                    </p:set>
                                    <p:animEffect transition="in" filter="fade">
                                      <p:cBhvr>
                                        <p:cTn id="68" dur="500"/>
                                        <p:tgtEl>
                                          <p:spTgt spid="208"/>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ntr" presetSubtype="8" fill="hold" nodeType="clickEffect">
                                  <p:stCondLst>
                                    <p:cond delay="0"/>
                                  </p:stCondLst>
                                  <p:childTnLst>
                                    <p:set>
                                      <p:cBhvr>
                                        <p:cTn id="72" dur="1" fill="hold">
                                          <p:stCondLst>
                                            <p:cond delay="0"/>
                                          </p:stCondLst>
                                        </p:cTn>
                                        <p:tgtEl>
                                          <p:spTgt spid="245"/>
                                        </p:tgtEl>
                                        <p:attrNameLst>
                                          <p:attrName>style.visibility</p:attrName>
                                        </p:attrNameLst>
                                      </p:cBhvr>
                                      <p:to>
                                        <p:strVal val="visible"/>
                                      </p:to>
                                    </p:set>
                                    <p:animEffect transition="in" filter="wipe(left)">
                                      <p:cBhvr>
                                        <p:cTn id="73" dur="500"/>
                                        <p:tgtEl>
                                          <p:spTgt spid="245"/>
                                        </p:tgtEl>
                                      </p:cBhvr>
                                    </p:animEffect>
                                  </p:childTnLst>
                                </p:cTn>
                              </p:par>
                            </p:childTnLst>
                          </p:cTn>
                        </p:par>
                        <p:par>
                          <p:cTn id="74" fill="hold">
                            <p:stCondLst>
                              <p:cond delay="500"/>
                            </p:stCondLst>
                            <p:childTnLst>
                              <p:par>
                                <p:cTn id="75" presetID="10" presetClass="entr" presetSubtype="0" fill="hold" nodeType="afterEffect">
                                  <p:stCondLst>
                                    <p:cond delay="0"/>
                                  </p:stCondLst>
                                  <p:childTnLst>
                                    <p:set>
                                      <p:cBhvr>
                                        <p:cTn id="76" dur="1" fill="hold">
                                          <p:stCondLst>
                                            <p:cond delay="0"/>
                                          </p:stCondLst>
                                        </p:cTn>
                                        <p:tgtEl>
                                          <p:spTgt spid="234"/>
                                        </p:tgtEl>
                                        <p:attrNameLst>
                                          <p:attrName>style.visibility</p:attrName>
                                        </p:attrNameLst>
                                      </p:cBhvr>
                                      <p:to>
                                        <p:strVal val="visible"/>
                                      </p:to>
                                    </p:set>
                                    <p:animEffect transition="in" filter="fade">
                                      <p:cBhvr>
                                        <p:cTn id="77" dur="500"/>
                                        <p:tgtEl>
                                          <p:spTgt spid="234"/>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218"/>
                                        </p:tgtEl>
                                        <p:attrNameLst>
                                          <p:attrName>style.visibility</p:attrName>
                                        </p:attrNameLst>
                                      </p:cBhvr>
                                      <p:to>
                                        <p:strVal val="visible"/>
                                      </p:to>
                                    </p:set>
                                    <p:animEffect transition="in" filter="fade">
                                      <p:cBhvr>
                                        <p:cTn id="80" dur="500"/>
                                        <p:tgtEl>
                                          <p:spTgt spid="218"/>
                                        </p:tgtEl>
                                      </p:cBhvr>
                                    </p:animEffect>
                                  </p:childTnLst>
                                </p:cTn>
                              </p:par>
                            </p:childTnLst>
                          </p:cTn>
                        </p:par>
                        <p:par>
                          <p:cTn id="81" fill="hold">
                            <p:stCondLst>
                              <p:cond delay="1000"/>
                            </p:stCondLst>
                            <p:childTnLst>
                              <p:par>
                                <p:cTn id="82" presetID="22" presetClass="entr" presetSubtype="1" fill="hold" nodeType="afterEffect">
                                  <p:stCondLst>
                                    <p:cond delay="0"/>
                                  </p:stCondLst>
                                  <p:childTnLst>
                                    <p:set>
                                      <p:cBhvr>
                                        <p:cTn id="83" dur="1" fill="hold">
                                          <p:stCondLst>
                                            <p:cond delay="0"/>
                                          </p:stCondLst>
                                        </p:cTn>
                                        <p:tgtEl>
                                          <p:spTgt spid="200"/>
                                        </p:tgtEl>
                                        <p:attrNameLst>
                                          <p:attrName>style.visibility</p:attrName>
                                        </p:attrNameLst>
                                      </p:cBhvr>
                                      <p:to>
                                        <p:strVal val="visible"/>
                                      </p:to>
                                    </p:set>
                                    <p:animEffect transition="in" filter="wipe(up)">
                                      <p:cBhvr>
                                        <p:cTn id="84" dur="500"/>
                                        <p:tgtEl>
                                          <p:spTgt spid="200"/>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4"/>
                                        </p:tgtEl>
                                        <p:attrNameLst>
                                          <p:attrName>style.visibility</p:attrName>
                                        </p:attrNameLst>
                                      </p:cBhvr>
                                      <p:to>
                                        <p:strVal val="visible"/>
                                      </p:to>
                                    </p:set>
                                    <p:animEffect transition="in" filter="fade">
                                      <p:cBhvr>
                                        <p:cTn id="87" dur="500"/>
                                        <p:tgtEl>
                                          <p:spTgt spid="4"/>
                                        </p:tgtEl>
                                      </p:cBhvr>
                                    </p:animEffect>
                                  </p:childTnLst>
                                </p:cTn>
                              </p:par>
                            </p:childTnLst>
                          </p:cTn>
                        </p:par>
                        <p:par>
                          <p:cTn id="88" fill="hold">
                            <p:stCondLst>
                              <p:cond delay="1500"/>
                            </p:stCondLst>
                            <p:childTnLst>
                              <p:par>
                                <p:cTn id="89" presetID="10" presetClass="entr" presetSubtype="0" fill="hold" nodeType="afterEffect">
                                  <p:stCondLst>
                                    <p:cond delay="0"/>
                                  </p:stCondLst>
                                  <p:childTnLst>
                                    <p:set>
                                      <p:cBhvr>
                                        <p:cTn id="90" dur="1" fill="hold">
                                          <p:stCondLst>
                                            <p:cond delay="0"/>
                                          </p:stCondLst>
                                        </p:cTn>
                                        <p:tgtEl>
                                          <p:spTgt spid="201"/>
                                        </p:tgtEl>
                                        <p:attrNameLst>
                                          <p:attrName>style.visibility</p:attrName>
                                        </p:attrNameLst>
                                      </p:cBhvr>
                                      <p:to>
                                        <p:strVal val="visible"/>
                                      </p:to>
                                    </p:set>
                                    <p:animEffect transition="in" filter="fade">
                                      <p:cBhvr>
                                        <p:cTn id="91" dur="500"/>
                                        <p:tgtEl>
                                          <p:spTgt spid="201"/>
                                        </p:tgtEl>
                                      </p:cBhvr>
                                    </p:animEffect>
                                  </p:childTnLst>
                                </p:cTn>
                              </p:par>
                            </p:childTnLst>
                          </p:cTn>
                        </p:par>
                        <p:par>
                          <p:cTn id="92" fill="hold">
                            <p:stCondLst>
                              <p:cond delay="2000"/>
                            </p:stCondLst>
                            <p:childTnLst>
                              <p:par>
                                <p:cTn id="93" presetID="10" presetClass="entr" presetSubtype="0" fill="hold" grpId="0" nodeType="afterEffect">
                                  <p:stCondLst>
                                    <p:cond delay="0"/>
                                  </p:stCondLst>
                                  <p:childTnLst>
                                    <p:set>
                                      <p:cBhvr>
                                        <p:cTn id="94" dur="1" fill="hold">
                                          <p:stCondLst>
                                            <p:cond delay="0"/>
                                          </p:stCondLst>
                                        </p:cTn>
                                        <p:tgtEl>
                                          <p:spTgt spid="48"/>
                                        </p:tgtEl>
                                        <p:attrNameLst>
                                          <p:attrName>style.visibility</p:attrName>
                                        </p:attrNameLst>
                                      </p:cBhvr>
                                      <p:to>
                                        <p:strVal val="visible"/>
                                      </p:to>
                                    </p:set>
                                    <p:animEffect transition="in" filter="fade">
                                      <p:cBhvr>
                                        <p:cTn id="95" dur="500"/>
                                        <p:tgtEl>
                                          <p:spTgt spid="48"/>
                                        </p:tgtEl>
                                      </p:cBhvr>
                                    </p:animEffect>
                                  </p:childTnLst>
                                </p:cTn>
                              </p:par>
                              <p:par>
                                <p:cTn id="96" presetID="10" presetClass="entr" presetSubtype="0" fill="hold" grpId="0" nodeType="withEffect">
                                  <p:stCondLst>
                                    <p:cond delay="0"/>
                                  </p:stCondLst>
                                  <p:childTnLst>
                                    <p:set>
                                      <p:cBhvr>
                                        <p:cTn id="97" dur="1" fill="hold">
                                          <p:stCondLst>
                                            <p:cond delay="0"/>
                                          </p:stCondLst>
                                        </p:cTn>
                                        <p:tgtEl>
                                          <p:spTgt spid="262"/>
                                        </p:tgtEl>
                                        <p:attrNameLst>
                                          <p:attrName>style.visibility</p:attrName>
                                        </p:attrNameLst>
                                      </p:cBhvr>
                                      <p:to>
                                        <p:strVal val="visible"/>
                                      </p:to>
                                    </p:set>
                                    <p:animEffect transition="in" filter="fade">
                                      <p:cBhvr>
                                        <p:cTn id="98" dur="500"/>
                                        <p:tgtEl>
                                          <p:spTgt spid="262"/>
                                        </p:tgtEl>
                                      </p:cBhvr>
                                    </p:animEffect>
                                  </p:childTnLst>
                                </p:cTn>
                              </p:par>
                            </p:childTnLst>
                          </p:cTn>
                        </p:par>
                      </p:childTnLst>
                    </p:cTn>
                  </p:par>
                  <p:par>
                    <p:cTn id="99" fill="hold">
                      <p:stCondLst>
                        <p:cond delay="indefinite"/>
                      </p:stCondLst>
                      <p:childTnLst>
                        <p:par>
                          <p:cTn id="100" fill="hold">
                            <p:stCondLst>
                              <p:cond delay="0"/>
                            </p:stCondLst>
                            <p:childTnLst>
                              <p:par>
                                <p:cTn id="101" presetID="22" presetClass="entr" presetSubtype="4" fill="hold" nodeType="clickEffect">
                                  <p:stCondLst>
                                    <p:cond delay="0"/>
                                  </p:stCondLst>
                                  <p:childTnLst>
                                    <p:set>
                                      <p:cBhvr>
                                        <p:cTn id="102" dur="1" fill="hold">
                                          <p:stCondLst>
                                            <p:cond delay="0"/>
                                          </p:stCondLst>
                                        </p:cTn>
                                        <p:tgtEl>
                                          <p:spTgt spid="260"/>
                                        </p:tgtEl>
                                        <p:attrNameLst>
                                          <p:attrName>style.visibility</p:attrName>
                                        </p:attrNameLst>
                                      </p:cBhvr>
                                      <p:to>
                                        <p:strVal val="visible"/>
                                      </p:to>
                                    </p:set>
                                    <p:animEffect transition="in" filter="wipe(down)">
                                      <p:cBhvr>
                                        <p:cTn id="103" dur="500"/>
                                        <p:tgtEl>
                                          <p:spTgt spid="260"/>
                                        </p:tgtEl>
                                      </p:cBhvr>
                                    </p:animEffect>
                                  </p:childTnLst>
                                </p:cTn>
                              </p:par>
                              <p:par>
                                <p:cTn id="104" presetID="10" presetClass="entr" presetSubtype="0" fill="hold" grpId="0" nodeType="withEffect">
                                  <p:stCondLst>
                                    <p:cond delay="0"/>
                                  </p:stCondLst>
                                  <p:childTnLst>
                                    <p:set>
                                      <p:cBhvr>
                                        <p:cTn id="105" dur="1" fill="hold">
                                          <p:stCondLst>
                                            <p:cond delay="0"/>
                                          </p:stCondLst>
                                        </p:cTn>
                                        <p:tgtEl>
                                          <p:spTgt spid="540"/>
                                        </p:tgtEl>
                                        <p:attrNameLst>
                                          <p:attrName>style.visibility</p:attrName>
                                        </p:attrNameLst>
                                      </p:cBhvr>
                                      <p:to>
                                        <p:strVal val="visible"/>
                                      </p:to>
                                    </p:set>
                                    <p:animEffect transition="in" filter="fade">
                                      <p:cBhvr>
                                        <p:cTn id="106" dur="500"/>
                                        <p:tgtEl>
                                          <p:spTgt spid="540"/>
                                        </p:tgtEl>
                                      </p:cBhvr>
                                    </p:animEffect>
                                  </p:childTnLst>
                                </p:cTn>
                              </p:par>
                            </p:childTnLst>
                          </p:cTn>
                        </p:par>
                        <p:par>
                          <p:cTn id="107" fill="hold">
                            <p:stCondLst>
                              <p:cond delay="500"/>
                            </p:stCondLst>
                            <p:childTnLst>
                              <p:par>
                                <p:cTn id="108" presetID="10" presetClass="entr" presetSubtype="0" fill="hold" nodeType="afterEffect">
                                  <p:stCondLst>
                                    <p:cond delay="0"/>
                                  </p:stCondLst>
                                  <p:childTnLst>
                                    <p:set>
                                      <p:cBhvr>
                                        <p:cTn id="109" dur="1" fill="hold">
                                          <p:stCondLst>
                                            <p:cond delay="0"/>
                                          </p:stCondLst>
                                        </p:cTn>
                                        <p:tgtEl>
                                          <p:spTgt spid="254"/>
                                        </p:tgtEl>
                                        <p:attrNameLst>
                                          <p:attrName>style.visibility</p:attrName>
                                        </p:attrNameLst>
                                      </p:cBhvr>
                                      <p:to>
                                        <p:strVal val="visible"/>
                                      </p:to>
                                    </p:set>
                                    <p:animEffect transition="in" filter="fade">
                                      <p:cBhvr>
                                        <p:cTn id="110" dur="250"/>
                                        <p:tgtEl>
                                          <p:spTgt spid="254"/>
                                        </p:tgtEl>
                                      </p:cBhvr>
                                    </p:animEffect>
                                  </p:childTnLst>
                                </p:cTn>
                              </p:par>
                              <p:par>
                                <p:cTn id="111" presetID="10" presetClass="entr" presetSubtype="0" fill="hold" nodeType="withEffect">
                                  <p:stCondLst>
                                    <p:cond delay="50"/>
                                  </p:stCondLst>
                                  <p:childTnLst>
                                    <p:set>
                                      <p:cBhvr>
                                        <p:cTn id="112" dur="1" fill="hold">
                                          <p:stCondLst>
                                            <p:cond delay="0"/>
                                          </p:stCondLst>
                                        </p:cTn>
                                        <p:tgtEl>
                                          <p:spTgt spid="20"/>
                                        </p:tgtEl>
                                        <p:attrNameLst>
                                          <p:attrName>style.visibility</p:attrName>
                                        </p:attrNameLst>
                                      </p:cBhvr>
                                      <p:to>
                                        <p:strVal val="visible"/>
                                      </p:to>
                                    </p:set>
                                    <p:animEffect transition="in" filter="fade">
                                      <p:cBhvr>
                                        <p:cTn id="113" dur="250"/>
                                        <p:tgtEl>
                                          <p:spTgt spid="20"/>
                                        </p:tgtEl>
                                      </p:cBhvr>
                                    </p:animEffect>
                                  </p:childTnLst>
                                </p:cTn>
                              </p:par>
                              <p:par>
                                <p:cTn id="114" presetID="10" presetClass="entr" presetSubtype="0" fill="hold" nodeType="withEffect">
                                  <p:stCondLst>
                                    <p:cond delay="100"/>
                                  </p:stCondLst>
                                  <p:childTnLst>
                                    <p:set>
                                      <p:cBhvr>
                                        <p:cTn id="115" dur="1" fill="hold">
                                          <p:stCondLst>
                                            <p:cond delay="0"/>
                                          </p:stCondLst>
                                        </p:cTn>
                                        <p:tgtEl>
                                          <p:spTgt spid="250"/>
                                        </p:tgtEl>
                                        <p:attrNameLst>
                                          <p:attrName>style.visibility</p:attrName>
                                        </p:attrNameLst>
                                      </p:cBhvr>
                                      <p:to>
                                        <p:strVal val="visible"/>
                                      </p:to>
                                    </p:set>
                                    <p:animEffect transition="in" filter="fade">
                                      <p:cBhvr>
                                        <p:cTn id="116" dur="250"/>
                                        <p:tgtEl>
                                          <p:spTgt spid="250"/>
                                        </p:tgtEl>
                                      </p:cBhvr>
                                    </p:animEffect>
                                  </p:childTnLst>
                                </p:cTn>
                              </p:par>
                            </p:childTnLst>
                          </p:cTn>
                        </p:par>
                      </p:childTnLst>
                    </p:cTn>
                  </p:par>
                  <p:par>
                    <p:cTn id="117" fill="hold">
                      <p:stCondLst>
                        <p:cond delay="indefinite"/>
                      </p:stCondLst>
                      <p:childTnLst>
                        <p:par>
                          <p:cTn id="118" fill="hold">
                            <p:stCondLst>
                              <p:cond delay="0"/>
                            </p:stCondLst>
                            <p:childTnLst>
                              <p:par>
                                <p:cTn id="119" presetID="10" presetClass="entr" presetSubtype="0" fill="hold" nodeType="clickEffect">
                                  <p:stCondLst>
                                    <p:cond delay="0"/>
                                  </p:stCondLst>
                                  <p:childTnLst>
                                    <p:set>
                                      <p:cBhvr>
                                        <p:cTn id="120" dur="1" fill="hold">
                                          <p:stCondLst>
                                            <p:cond delay="0"/>
                                          </p:stCondLst>
                                        </p:cTn>
                                        <p:tgtEl>
                                          <p:spTgt spid="270"/>
                                        </p:tgtEl>
                                        <p:attrNameLst>
                                          <p:attrName>style.visibility</p:attrName>
                                        </p:attrNameLst>
                                      </p:cBhvr>
                                      <p:to>
                                        <p:strVal val="visible"/>
                                      </p:to>
                                    </p:set>
                                    <p:animEffect transition="in" filter="fade">
                                      <p:cBhvr>
                                        <p:cTn id="121" dur="250"/>
                                        <p:tgtEl>
                                          <p:spTgt spid="270"/>
                                        </p:tgtEl>
                                      </p:cBhvr>
                                    </p:animEffect>
                                  </p:childTnLst>
                                </p:cTn>
                              </p:par>
                              <p:par>
                                <p:cTn id="122" presetID="10" presetClass="entr" presetSubtype="0" fill="hold" nodeType="withEffect">
                                  <p:stCondLst>
                                    <p:cond delay="0"/>
                                  </p:stCondLst>
                                  <p:childTnLst>
                                    <p:set>
                                      <p:cBhvr>
                                        <p:cTn id="123" dur="1" fill="hold">
                                          <p:stCondLst>
                                            <p:cond delay="0"/>
                                          </p:stCondLst>
                                        </p:cTn>
                                        <p:tgtEl>
                                          <p:spTgt spid="271"/>
                                        </p:tgtEl>
                                        <p:attrNameLst>
                                          <p:attrName>style.visibility</p:attrName>
                                        </p:attrNameLst>
                                      </p:cBhvr>
                                      <p:to>
                                        <p:strVal val="visible"/>
                                      </p:to>
                                    </p:set>
                                    <p:animEffect transition="in" filter="fade">
                                      <p:cBhvr>
                                        <p:cTn id="124" dur="250"/>
                                        <p:tgtEl>
                                          <p:spTgt spid="271"/>
                                        </p:tgtEl>
                                      </p:cBhvr>
                                    </p:animEffect>
                                  </p:childTnLst>
                                </p:cTn>
                              </p:par>
                              <p:par>
                                <p:cTn id="125" presetID="10" presetClass="entr" presetSubtype="0" fill="hold" nodeType="withEffect">
                                  <p:stCondLst>
                                    <p:cond delay="0"/>
                                  </p:stCondLst>
                                  <p:childTnLst>
                                    <p:set>
                                      <p:cBhvr>
                                        <p:cTn id="126" dur="1" fill="hold">
                                          <p:stCondLst>
                                            <p:cond delay="0"/>
                                          </p:stCondLst>
                                        </p:cTn>
                                        <p:tgtEl>
                                          <p:spTgt spid="53"/>
                                        </p:tgtEl>
                                        <p:attrNameLst>
                                          <p:attrName>style.visibility</p:attrName>
                                        </p:attrNameLst>
                                      </p:cBhvr>
                                      <p:to>
                                        <p:strVal val="visible"/>
                                      </p:to>
                                    </p:set>
                                    <p:animEffect transition="in" filter="fade">
                                      <p:cBhvr>
                                        <p:cTn id="127" dur="250"/>
                                        <p:tgtEl>
                                          <p:spTgt spid="53"/>
                                        </p:tgtEl>
                                      </p:cBhvr>
                                    </p:animEffect>
                                  </p:childTnLst>
                                </p:cTn>
                              </p:par>
                            </p:childTnLst>
                          </p:cTn>
                        </p:par>
                        <p:par>
                          <p:cTn id="128" fill="hold">
                            <p:stCondLst>
                              <p:cond delay="250"/>
                            </p:stCondLst>
                            <p:childTnLst>
                              <p:par>
                                <p:cTn id="129" presetID="10" presetClass="entr" presetSubtype="0" fill="hold" grpId="0" nodeType="afterEffect">
                                  <p:stCondLst>
                                    <p:cond delay="0"/>
                                  </p:stCondLst>
                                  <p:childTnLst>
                                    <p:set>
                                      <p:cBhvr>
                                        <p:cTn id="130" dur="1" fill="hold">
                                          <p:stCondLst>
                                            <p:cond delay="0"/>
                                          </p:stCondLst>
                                        </p:cTn>
                                        <p:tgtEl>
                                          <p:spTgt spid="216"/>
                                        </p:tgtEl>
                                        <p:attrNameLst>
                                          <p:attrName>style.visibility</p:attrName>
                                        </p:attrNameLst>
                                      </p:cBhvr>
                                      <p:to>
                                        <p:strVal val="visible"/>
                                      </p:to>
                                    </p:set>
                                    <p:animEffect transition="in" filter="fade">
                                      <p:cBhvr>
                                        <p:cTn id="131" dur="500"/>
                                        <p:tgtEl>
                                          <p:spTgt spid="216"/>
                                        </p:tgtEl>
                                      </p:cBhvr>
                                    </p:animEffect>
                                  </p:childTnLst>
                                </p:cTn>
                              </p:par>
                              <p:par>
                                <p:cTn id="132" presetID="10" presetClass="entr" presetSubtype="0" fill="hold" nodeType="withEffect">
                                  <p:stCondLst>
                                    <p:cond delay="0"/>
                                  </p:stCondLst>
                                  <p:childTnLst>
                                    <p:set>
                                      <p:cBhvr>
                                        <p:cTn id="133" dur="1" fill="hold">
                                          <p:stCondLst>
                                            <p:cond delay="0"/>
                                          </p:stCondLst>
                                        </p:cTn>
                                        <p:tgtEl>
                                          <p:spTgt spid="242"/>
                                        </p:tgtEl>
                                        <p:attrNameLst>
                                          <p:attrName>style.visibility</p:attrName>
                                        </p:attrNameLst>
                                      </p:cBhvr>
                                      <p:to>
                                        <p:strVal val="visible"/>
                                      </p:to>
                                    </p:set>
                                    <p:animEffect transition="in" filter="fade">
                                      <p:cBhvr>
                                        <p:cTn id="134" dur="500"/>
                                        <p:tgtEl>
                                          <p:spTgt spid="242"/>
                                        </p:tgtEl>
                                      </p:cBhvr>
                                    </p:animEffect>
                                  </p:childTnLst>
                                </p:cTn>
                              </p:par>
                              <p:par>
                                <p:cTn id="135" presetID="10" presetClass="entr" presetSubtype="0" fill="hold" grpId="0" nodeType="withEffect">
                                  <p:stCondLst>
                                    <p:cond delay="0"/>
                                  </p:stCondLst>
                                  <p:childTnLst>
                                    <p:set>
                                      <p:cBhvr>
                                        <p:cTn id="136" dur="1" fill="hold">
                                          <p:stCondLst>
                                            <p:cond delay="0"/>
                                          </p:stCondLst>
                                        </p:cTn>
                                        <p:tgtEl>
                                          <p:spTgt spid="538"/>
                                        </p:tgtEl>
                                        <p:attrNameLst>
                                          <p:attrName>style.visibility</p:attrName>
                                        </p:attrNameLst>
                                      </p:cBhvr>
                                      <p:to>
                                        <p:strVal val="visible"/>
                                      </p:to>
                                    </p:set>
                                    <p:animEffect transition="in" filter="fade">
                                      <p:cBhvr>
                                        <p:cTn id="137" dur="500"/>
                                        <p:tgtEl>
                                          <p:spTgt spid="538"/>
                                        </p:tgtEl>
                                      </p:cBhvr>
                                    </p:animEffect>
                                  </p:childTnLst>
                                </p:cTn>
                              </p:par>
                              <p:par>
                                <p:cTn id="138" presetID="10" presetClass="entr" presetSubtype="0" fill="hold" nodeType="withEffect">
                                  <p:stCondLst>
                                    <p:cond delay="0"/>
                                  </p:stCondLst>
                                  <p:childTnLst>
                                    <p:set>
                                      <p:cBhvr>
                                        <p:cTn id="139" dur="1" fill="hold">
                                          <p:stCondLst>
                                            <p:cond delay="0"/>
                                          </p:stCondLst>
                                        </p:cTn>
                                        <p:tgtEl>
                                          <p:spTgt spid="232"/>
                                        </p:tgtEl>
                                        <p:attrNameLst>
                                          <p:attrName>style.visibility</p:attrName>
                                        </p:attrNameLst>
                                      </p:cBhvr>
                                      <p:to>
                                        <p:strVal val="visible"/>
                                      </p:to>
                                    </p:set>
                                    <p:animEffect transition="in" filter="fade">
                                      <p:cBhvr>
                                        <p:cTn id="140" dur="250"/>
                                        <p:tgtEl>
                                          <p:spTgt spid="232"/>
                                        </p:tgtEl>
                                      </p:cBhvr>
                                    </p:animEffect>
                                  </p:childTnLst>
                                </p:cTn>
                              </p:par>
                              <p:par>
                                <p:cTn id="141" presetID="10" presetClass="entr" presetSubtype="0" fill="hold" nodeType="withEffect">
                                  <p:stCondLst>
                                    <p:cond delay="0"/>
                                  </p:stCondLst>
                                  <p:childTnLst>
                                    <p:set>
                                      <p:cBhvr>
                                        <p:cTn id="142" dur="1" fill="hold">
                                          <p:stCondLst>
                                            <p:cond delay="0"/>
                                          </p:stCondLst>
                                        </p:cTn>
                                        <p:tgtEl>
                                          <p:spTgt spid="246"/>
                                        </p:tgtEl>
                                        <p:attrNameLst>
                                          <p:attrName>style.visibility</p:attrName>
                                        </p:attrNameLst>
                                      </p:cBhvr>
                                      <p:to>
                                        <p:strVal val="visible"/>
                                      </p:to>
                                    </p:set>
                                    <p:animEffect transition="in" filter="fade">
                                      <p:cBhvr>
                                        <p:cTn id="143" dur="250"/>
                                        <p:tgtEl>
                                          <p:spTgt spid="246"/>
                                        </p:tgtEl>
                                      </p:cBhvr>
                                    </p:animEffect>
                                  </p:childTnLst>
                                </p:cTn>
                              </p:par>
                              <p:par>
                                <p:cTn id="144" presetID="10" presetClass="entr" presetSubtype="0" fill="hold" nodeType="withEffect">
                                  <p:stCondLst>
                                    <p:cond delay="0"/>
                                  </p:stCondLst>
                                  <p:childTnLst>
                                    <p:set>
                                      <p:cBhvr>
                                        <p:cTn id="145" dur="1" fill="hold">
                                          <p:stCondLst>
                                            <p:cond delay="0"/>
                                          </p:stCondLst>
                                        </p:cTn>
                                        <p:tgtEl>
                                          <p:spTgt spid="263"/>
                                        </p:tgtEl>
                                        <p:attrNameLst>
                                          <p:attrName>style.visibility</p:attrName>
                                        </p:attrNameLst>
                                      </p:cBhvr>
                                      <p:to>
                                        <p:strVal val="visible"/>
                                      </p:to>
                                    </p:set>
                                    <p:animEffect transition="in" filter="fade">
                                      <p:cBhvr>
                                        <p:cTn id="146" dur="250"/>
                                        <p:tgtEl>
                                          <p:spTgt spid="2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2" grpId="0" animBg="1"/>
      <p:bldP spid="120" grpId="0"/>
      <p:bldP spid="199" grpId="0"/>
      <p:bldP spid="401" grpId="0"/>
      <p:bldP spid="538" grpId="0" animBg="1"/>
      <p:bldP spid="540" grpId="0" animBg="1"/>
      <p:bldP spid="569" grpId="0"/>
      <p:bldP spid="208" grpId="0"/>
      <p:bldP spid="216" grpId="0"/>
      <p:bldP spid="218" grpId="0"/>
      <p:bldP spid="262" grpId="0" animBg="1"/>
      <p:bldP spid="268" grpId="0"/>
      <p:bldP spid="4" grpId="0" animBg="1"/>
    </p:bldLst>
  </p:timing>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4BB755-1AB9-4C7D-ABAA-6D868DFFF732}"/>
              </a:ext>
            </a:extLst>
          </p:cNvPr>
          <p:cNvSpPr>
            <a:spLocks noGrp="1"/>
          </p:cNvSpPr>
          <p:nvPr>
            <p:ph type="title"/>
          </p:nvPr>
        </p:nvSpPr>
        <p:spPr/>
        <p:txBody>
          <a:bodyPr/>
          <a:lstStyle/>
          <a:p>
            <a:r>
              <a:rPr lang="en-US"/>
              <a:t>Platform security approach</a:t>
            </a:r>
          </a:p>
        </p:txBody>
      </p:sp>
      <p:grpSp>
        <p:nvGrpSpPr>
          <p:cNvPr id="7" name="Group 6">
            <a:extLst>
              <a:ext uri="{FF2B5EF4-FFF2-40B4-BE49-F238E27FC236}">
                <a16:creationId xmlns:a16="http://schemas.microsoft.com/office/drawing/2014/main" id="{3B4BBDF7-1F00-4C13-9833-912A8803B7FC}"/>
              </a:ext>
            </a:extLst>
          </p:cNvPr>
          <p:cNvGrpSpPr/>
          <p:nvPr/>
        </p:nvGrpSpPr>
        <p:grpSpPr>
          <a:xfrm>
            <a:off x="341992" y="3003985"/>
            <a:ext cx="3571093" cy="3489957"/>
            <a:chOff x="341992" y="3003985"/>
            <a:chExt cx="3571093" cy="3489957"/>
          </a:xfrm>
        </p:grpSpPr>
        <p:sp>
          <p:nvSpPr>
            <p:cNvPr id="6" name="Rectangle 5">
              <a:extLst>
                <a:ext uri="{FF2B5EF4-FFF2-40B4-BE49-F238E27FC236}">
                  <a16:creationId xmlns:a16="http://schemas.microsoft.com/office/drawing/2014/main" id="{42CF27C7-9393-45F6-98DF-94BAE10623D9}"/>
                </a:ext>
              </a:extLst>
            </p:cNvPr>
            <p:cNvSpPr/>
            <p:nvPr/>
          </p:nvSpPr>
          <p:spPr bwMode="auto">
            <a:xfrm>
              <a:off x="341992" y="3003985"/>
              <a:ext cx="3571093" cy="348995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 name="Rectangle 2">
              <a:extLst>
                <a:ext uri="{FF2B5EF4-FFF2-40B4-BE49-F238E27FC236}">
                  <a16:creationId xmlns:a16="http://schemas.microsoft.com/office/drawing/2014/main" id="{49B7CDAD-57F9-4B1C-9DFB-F3EF880C69ED}"/>
                </a:ext>
              </a:extLst>
            </p:cNvPr>
            <p:cNvSpPr/>
            <p:nvPr/>
          </p:nvSpPr>
          <p:spPr>
            <a:xfrm>
              <a:off x="365062" y="3155230"/>
              <a:ext cx="3493941" cy="646331"/>
            </a:xfrm>
            <a:prstGeom prst="rect">
              <a:avLst/>
            </a:prstGeom>
          </p:spPr>
          <p:txBody>
            <a:bodyPr wrap="square">
              <a:spAutoFit/>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a:ln>
                    <a:noFill/>
                  </a:ln>
                  <a:gradFill>
                    <a:gsLst>
                      <a:gs pos="2917">
                        <a:schemeClr val="accent1"/>
                      </a:gs>
                      <a:gs pos="100000">
                        <a:schemeClr val="accent1"/>
                      </a:gs>
                    </a:gsLst>
                    <a:lin ang="5400000" scaled="0"/>
                  </a:gradFill>
                  <a:effectLst/>
                  <a:uLnTx/>
                  <a:uFillTx/>
                  <a:ea typeface="+mn-ea"/>
                  <a:cs typeface="+mn-cs"/>
                </a:rPr>
                <a:t>REDUCE VULNERABILITY COUNT AND SEVERITY</a:t>
              </a:r>
              <a:endParaRPr kumimoji="0" lang="en-US" sz="1600" b="1" i="0" u="none" strike="noStrike" kern="1200" cap="none" spc="0" normalizeH="0" baseline="0" noProof="0">
                <a:ln>
                  <a:noFill/>
                </a:ln>
                <a:gradFill>
                  <a:gsLst>
                    <a:gs pos="2917">
                      <a:schemeClr val="accent1"/>
                    </a:gs>
                    <a:gs pos="100000">
                      <a:schemeClr val="accent1"/>
                    </a:gs>
                  </a:gsLst>
                  <a:lin ang="5400000" scaled="0"/>
                </a:gradFill>
                <a:effectLst/>
                <a:uLnTx/>
                <a:uFillTx/>
                <a:ea typeface="+mn-ea"/>
                <a:cs typeface="+mn-cs"/>
              </a:endParaRPr>
            </a:p>
          </p:txBody>
        </p:sp>
        <p:sp>
          <p:nvSpPr>
            <p:cNvPr id="8" name="Rectangle 7">
              <a:extLst>
                <a:ext uri="{FF2B5EF4-FFF2-40B4-BE49-F238E27FC236}">
                  <a16:creationId xmlns:a16="http://schemas.microsoft.com/office/drawing/2014/main" id="{5F1BC56D-196B-4D5B-B585-42C9E7162AF9}"/>
                </a:ext>
              </a:extLst>
            </p:cNvPr>
            <p:cNvSpPr/>
            <p:nvPr/>
          </p:nvSpPr>
          <p:spPr>
            <a:xfrm>
              <a:off x="505557" y="3912809"/>
              <a:ext cx="3344897" cy="172354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u="none" strike="noStrike" kern="1200" cap="none" spc="0" normalizeH="0" baseline="0" noProof="0">
                  <a:ln>
                    <a:noFill/>
                  </a:ln>
                  <a:gradFill>
                    <a:gsLst>
                      <a:gs pos="2917">
                        <a:schemeClr val="tx1"/>
                      </a:gs>
                      <a:gs pos="100000">
                        <a:schemeClr val="tx1"/>
                      </a:gs>
                    </a:gsLst>
                    <a:lin ang="5400000" scaled="0"/>
                  </a:gradFill>
                  <a:effectLst/>
                  <a:uLnTx/>
                  <a:uFillTx/>
                  <a:ea typeface="+mn-ea"/>
                  <a:cs typeface="+mn-cs"/>
                </a:rPr>
                <a:t>Security Development </a:t>
              </a:r>
              <a:br>
                <a:rPr kumimoji="0" lang="en-US" sz="1600" b="1" u="none" strike="noStrike" kern="1200" cap="none" spc="0" normalizeH="0" baseline="0" noProof="0">
                  <a:ln>
                    <a:noFill/>
                  </a:ln>
                  <a:gradFill>
                    <a:gsLst>
                      <a:gs pos="2917">
                        <a:schemeClr val="tx1"/>
                      </a:gs>
                      <a:gs pos="100000">
                        <a:schemeClr val="tx1"/>
                      </a:gs>
                    </a:gsLst>
                    <a:lin ang="5400000" scaled="0"/>
                  </a:gradFill>
                  <a:effectLst/>
                  <a:uLnTx/>
                  <a:uFillTx/>
                  <a:ea typeface="+mn-ea"/>
                  <a:cs typeface="+mn-cs"/>
                </a:rPr>
              </a:br>
              <a:r>
                <a:rPr kumimoji="0" lang="en-US" sz="1600" b="1" u="none" strike="noStrike" kern="1200" cap="none" spc="0" normalizeH="0" baseline="0" noProof="0">
                  <a:ln>
                    <a:noFill/>
                  </a:ln>
                  <a:gradFill>
                    <a:gsLst>
                      <a:gs pos="2917">
                        <a:schemeClr val="tx1"/>
                      </a:gs>
                      <a:gs pos="100000">
                        <a:schemeClr val="tx1"/>
                      </a:gs>
                    </a:gsLst>
                    <a:lin ang="5400000" scaled="0"/>
                  </a:gradFill>
                  <a:effectLst/>
                  <a:uLnTx/>
                  <a:uFillTx/>
                  <a:ea typeface="+mn-ea"/>
                  <a:cs typeface="+mn-cs"/>
                </a:rPr>
                <a:t>Lifecycle (SDL)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u="sng" strike="noStrike" kern="1200" cap="none" spc="0" normalizeH="0" baseline="0" noProof="0">
                  <a:ln>
                    <a:noFill/>
                  </a:ln>
                  <a:gradFill>
                    <a:gsLst>
                      <a:gs pos="2917">
                        <a:schemeClr val="tx1"/>
                      </a:gs>
                      <a:gs pos="100000">
                        <a:schemeClr val="tx1"/>
                      </a:gs>
                    </a:gsLst>
                    <a:lin ang="5400000" scaled="0"/>
                  </a:gradFill>
                  <a:effectLst/>
                  <a:uLnTx/>
                  <a:uFillTx/>
                  <a:ea typeface="+mn-ea"/>
                  <a:cs typeface="+mn-cs"/>
                </a:rPr>
                <a:t>SD3+C: </a:t>
              </a:r>
              <a:r>
                <a:rPr kumimoji="0" lang="en-US" sz="1400" b="0" u="none" strike="noStrike" kern="1200" cap="none" spc="0" normalizeH="0" baseline="0" noProof="0">
                  <a:ln>
                    <a:noFill/>
                  </a:ln>
                  <a:gradFill>
                    <a:gsLst>
                      <a:gs pos="2917">
                        <a:schemeClr val="tx1"/>
                      </a:gs>
                      <a:gs pos="100000">
                        <a:schemeClr val="tx1"/>
                      </a:gs>
                    </a:gsLst>
                    <a:lin ang="5400000" scaled="0"/>
                  </a:gradFill>
                  <a:effectLst/>
                  <a:uLnTx/>
                  <a:uFillTx/>
                  <a:ea typeface="+mn-ea"/>
                  <a:cs typeface="+mn-cs"/>
                </a:rPr>
                <a:t>Secure in </a:t>
              </a:r>
            </a:p>
            <a:p>
              <a:pPr marL="117475" marR="0" lvl="0" indent="-1174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u="none" strike="noStrike" kern="1200" cap="none" spc="0" normalizeH="0" baseline="0" noProof="0">
                  <a:ln>
                    <a:noFill/>
                  </a:ln>
                  <a:gradFill>
                    <a:gsLst>
                      <a:gs pos="2917">
                        <a:schemeClr val="tx1"/>
                      </a:gs>
                      <a:gs pos="100000">
                        <a:schemeClr val="tx1"/>
                      </a:gs>
                    </a:gsLst>
                    <a:lin ang="5400000" scaled="0"/>
                  </a:gradFill>
                  <a:effectLst/>
                  <a:uLnTx/>
                  <a:uFillTx/>
                  <a:ea typeface="+mn-ea"/>
                  <a:cs typeface="+mn-cs"/>
                </a:rPr>
                <a:t>Design</a:t>
              </a:r>
            </a:p>
            <a:p>
              <a:pPr marL="117475" marR="0" lvl="0" indent="-1174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u="none" strike="noStrike" kern="1200" cap="none" spc="0" normalizeH="0" baseline="0" noProof="0">
                  <a:ln>
                    <a:noFill/>
                  </a:ln>
                  <a:gradFill>
                    <a:gsLst>
                      <a:gs pos="2917">
                        <a:schemeClr val="tx1"/>
                      </a:gs>
                      <a:gs pos="100000">
                        <a:schemeClr val="tx1"/>
                      </a:gs>
                    </a:gsLst>
                    <a:lin ang="5400000" scaled="0"/>
                  </a:gradFill>
                  <a:effectLst/>
                  <a:uLnTx/>
                  <a:uFillTx/>
                  <a:ea typeface="+mn-ea"/>
                  <a:cs typeface="+mn-cs"/>
                </a:rPr>
                <a:t>Development</a:t>
              </a:r>
            </a:p>
            <a:p>
              <a:pPr marL="117475" marR="0" lvl="0" indent="-1174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u="none" strike="noStrike" kern="1200" cap="none" spc="0" normalizeH="0" baseline="0" noProof="0">
                  <a:ln>
                    <a:noFill/>
                  </a:ln>
                  <a:gradFill>
                    <a:gsLst>
                      <a:gs pos="2917">
                        <a:schemeClr val="tx1"/>
                      </a:gs>
                      <a:gs pos="100000">
                        <a:schemeClr val="tx1"/>
                      </a:gs>
                    </a:gsLst>
                    <a:lin ang="5400000" scaled="0"/>
                  </a:gradFill>
                  <a:effectLst/>
                  <a:uLnTx/>
                  <a:uFillTx/>
                  <a:ea typeface="+mn-ea"/>
                  <a:cs typeface="+mn-cs"/>
                </a:rPr>
                <a:t>Deployment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u="none" strike="noStrike" kern="1200" cap="none" spc="0" normalizeH="0" baseline="0" noProof="0">
                  <a:ln>
                    <a:noFill/>
                  </a:ln>
                  <a:gradFill>
                    <a:gsLst>
                      <a:gs pos="2917">
                        <a:schemeClr val="tx1"/>
                      </a:gs>
                      <a:gs pos="100000">
                        <a:schemeClr val="tx1"/>
                      </a:gs>
                    </a:gsLst>
                    <a:lin ang="5400000" scaled="0"/>
                  </a:gradFill>
                  <a:effectLst/>
                  <a:uLnTx/>
                  <a:uFillTx/>
                  <a:ea typeface="+mn-ea"/>
                  <a:cs typeface="+mn-cs"/>
                </a:rPr>
                <a:t>+ Communications</a:t>
              </a:r>
            </a:p>
          </p:txBody>
        </p:sp>
        <p:sp>
          <p:nvSpPr>
            <p:cNvPr id="13" name="Rectangle 12">
              <a:extLst>
                <a:ext uri="{FF2B5EF4-FFF2-40B4-BE49-F238E27FC236}">
                  <a16:creationId xmlns:a16="http://schemas.microsoft.com/office/drawing/2014/main" id="{DBCDC005-FD20-4DE5-8631-59A46EB91288}"/>
                </a:ext>
              </a:extLst>
            </p:cNvPr>
            <p:cNvSpPr/>
            <p:nvPr/>
          </p:nvSpPr>
          <p:spPr>
            <a:xfrm>
              <a:off x="505557" y="5678376"/>
              <a:ext cx="3293117" cy="56938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ea typeface="+mn-ea"/>
                  <a:cs typeface="+mn-cs"/>
                  <a:hlinkClick r:id="rId3"/>
                </a:rPr>
                <a:t>https://www.microsoft.com/SDL</a:t>
              </a:r>
              <a:endParaRPr kumimoji="0" lang="en-US" sz="1200" b="0" i="0" u="none" strike="noStrike" kern="1200" cap="none" spc="0" normalizeH="0" baseline="0" noProof="0">
                <a:ln>
                  <a:noFill/>
                </a:ln>
                <a:solidFill>
                  <a:prstClr val="black"/>
                </a:solidFill>
                <a:effectLst/>
                <a:uLnTx/>
                <a:uFillTx/>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ea typeface="+mn-ea"/>
                  <a:cs typeface="+mn-cs"/>
                  <a:hlinkClick r:id="rId4"/>
                </a:rPr>
                <a:t>http://www.iso.org/</a:t>
              </a:r>
              <a:r>
                <a:rPr kumimoji="0" lang="en-US" sz="700" b="0" i="0" u="none" strike="noStrike" kern="1200" cap="none" spc="0" normalizeH="0" baseline="0" noProof="0">
                  <a:ln>
                    <a:noFill/>
                  </a:ln>
                  <a:solidFill>
                    <a:prstClr val="black"/>
                  </a:solidFill>
                  <a:effectLst/>
                  <a:uLnTx/>
                  <a:uFillTx/>
                  <a:ea typeface="+mn-ea"/>
                  <a:cs typeface="+mn-cs"/>
                  <a:hlinkClick r:id="rId4"/>
                </a:rPr>
                <a:t>iso/home/store/catalogue_tc/catalogue_detail.htm?csnumber=44378</a:t>
              </a:r>
              <a:r>
                <a:rPr kumimoji="0" lang="en-US" sz="700" b="0" i="0" u="none" strike="noStrike" kern="1200" cap="none" spc="0" normalizeH="0" baseline="0" noProof="0">
                  <a:ln>
                    <a:noFill/>
                  </a:ln>
                  <a:solidFill>
                    <a:prstClr val="black"/>
                  </a:solidFill>
                  <a:effectLst/>
                  <a:uLnTx/>
                  <a:uFillTx/>
                  <a:ea typeface="+mn-ea"/>
                  <a:cs typeface="+mn-cs"/>
                </a:rPr>
                <a:t> </a:t>
              </a:r>
              <a:endParaRPr kumimoji="0" lang="en-US" sz="1400" b="0" i="0" u="none" strike="noStrike" kern="1200" cap="none" spc="0" normalizeH="0" baseline="0" noProof="0">
                <a:ln>
                  <a:noFill/>
                </a:ln>
                <a:solidFill>
                  <a:prstClr val="black"/>
                </a:solidFill>
                <a:effectLst/>
                <a:uLnTx/>
                <a:uFillTx/>
                <a:ea typeface="+mn-ea"/>
                <a:cs typeface="+mn-cs"/>
              </a:endParaRPr>
            </a:p>
          </p:txBody>
        </p:sp>
      </p:grpSp>
      <p:grpSp>
        <p:nvGrpSpPr>
          <p:cNvPr id="11" name="Group 10">
            <a:extLst>
              <a:ext uri="{FF2B5EF4-FFF2-40B4-BE49-F238E27FC236}">
                <a16:creationId xmlns:a16="http://schemas.microsoft.com/office/drawing/2014/main" id="{5F8190F2-6CBF-4ACB-8163-41E81F3F4B19}"/>
              </a:ext>
            </a:extLst>
          </p:cNvPr>
          <p:cNvGrpSpPr/>
          <p:nvPr/>
        </p:nvGrpSpPr>
        <p:grpSpPr>
          <a:xfrm>
            <a:off x="4679641" y="3031224"/>
            <a:ext cx="3674300" cy="3501769"/>
            <a:chOff x="4679641" y="3031224"/>
            <a:chExt cx="3674300" cy="3501769"/>
          </a:xfrm>
        </p:grpSpPr>
        <p:sp>
          <p:nvSpPr>
            <p:cNvPr id="61" name="Rectangle 60">
              <a:extLst>
                <a:ext uri="{FF2B5EF4-FFF2-40B4-BE49-F238E27FC236}">
                  <a16:creationId xmlns:a16="http://schemas.microsoft.com/office/drawing/2014/main" id="{60FFD4B3-F365-4018-B2D8-66E96D42B97C}"/>
                </a:ext>
              </a:extLst>
            </p:cNvPr>
            <p:cNvSpPr/>
            <p:nvPr/>
          </p:nvSpPr>
          <p:spPr bwMode="auto">
            <a:xfrm>
              <a:off x="4679641" y="3031224"/>
              <a:ext cx="2880288" cy="3501769"/>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13">
              <a:extLst>
                <a:ext uri="{FF2B5EF4-FFF2-40B4-BE49-F238E27FC236}">
                  <a16:creationId xmlns:a16="http://schemas.microsoft.com/office/drawing/2014/main" id="{65DACF13-48DA-4CFE-B6FE-5BC001D631D0}"/>
                </a:ext>
              </a:extLst>
            </p:cNvPr>
            <p:cNvSpPr/>
            <p:nvPr/>
          </p:nvSpPr>
          <p:spPr>
            <a:xfrm>
              <a:off x="4992454" y="3155230"/>
              <a:ext cx="2254662" cy="646331"/>
            </a:xfrm>
            <a:prstGeom prst="rect">
              <a:avLst/>
            </a:prstGeom>
          </p:spPr>
          <p:txBody>
            <a:bodyPr wrap="square">
              <a:spAutoFit/>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a:ln>
                    <a:noFill/>
                  </a:ln>
                  <a:gradFill>
                    <a:gsLst>
                      <a:gs pos="2917">
                        <a:schemeClr val="accent1"/>
                      </a:gs>
                      <a:gs pos="100000">
                        <a:schemeClr val="accent1"/>
                      </a:gs>
                    </a:gsLst>
                    <a:lin ang="5400000" scaled="0"/>
                  </a:gradFill>
                  <a:effectLst/>
                  <a:uLnTx/>
                  <a:uFillTx/>
                  <a:ea typeface="+mn-ea"/>
                  <a:cs typeface="+mn-cs"/>
                </a:rPr>
                <a:t>REDUCE TIME </a:t>
              </a:r>
              <a:br>
                <a:rPr kumimoji="0" lang="en-US" b="1" i="0" u="none" strike="noStrike" kern="1200" cap="none" spc="0" normalizeH="0" baseline="0" noProof="0">
                  <a:ln>
                    <a:noFill/>
                  </a:ln>
                  <a:gradFill>
                    <a:gsLst>
                      <a:gs pos="2917">
                        <a:schemeClr val="accent1"/>
                      </a:gs>
                      <a:gs pos="100000">
                        <a:schemeClr val="accent1"/>
                      </a:gs>
                    </a:gsLst>
                    <a:lin ang="5400000" scaled="0"/>
                  </a:gradFill>
                  <a:effectLst/>
                  <a:uLnTx/>
                  <a:uFillTx/>
                  <a:ea typeface="+mn-ea"/>
                  <a:cs typeface="+mn-cs"/>
                </a:rPr>
              </a:br>
              <a:r>
                <a:rPr kumimoji="0" lang="en-US" b="1" i="0" u="none" strike="noStrike" kern="1200" cap="none" spc="0" normalizeH="0" baseline="0" noProof="0">
                  <a:ln>
                    <a:noFill/>
                  </a:ln>
                  <a:gradFill>
                    <a:gsLst>
                      <a:gs pos="2917">
                        <a:schemeClr val="accent1"/>
                      </a:gs>
                      <a:gs pos="100000">
                        <a:schemeClr val="accent1"/>
                      </a:gs>
                    </a:gsLst>
                    <a:lin ang="5400000" scaled="0"/>
                  </a:gradFill>
                  <a:effectLst/>
                  <a:uLnTx/>
                  <a:uFillTx/>
                  <a:ea typeface="+mn-ea"/>
                  <a:cs typeface="+mn-cs"/>
                </a:rPr>
                <a:t>OF EXPOSURE</a:t>
              </a:r>
              <a:endParaRPr kumimoji="0" lang="en-US" sz="1600" b="1" i="0" u="none" strike="noStrike" kern="1200" cap="none" spc="0" normalizeH="0" baseline="0" noProof="0">
                <a:ln>
                  <a:noFill/>
                </a:ln>
                <a:gradFill>
                  <a:gsLst>
                    <a:gs pos="2917">
                      <a:schemeClr val="accent1"/>
                    </a:gs>
                    <a:gs pos="100000">
                      <a:schemeClr val="accent1"/>
                    </a:gs>
                  </a:gsLst>
                  <a:lin ang="5400000" scaled="0"/>
                </a:gradFill>
                <a:effectLst/>
                <a:uLnTx/>
                <a:uFillTx/>
                <a:ea typeface="+mn-ea"/>
                <a:cs typeface="+mn-cs"/>
              </a:endParaRPr>
            </a:p>
          </p:txBody>
        </p:sp>
        <p:sp>
          <p:nvSpPr>
            <p:cNvPr id="15" name="Rectangle 14">
              <a:extLst>
                <a:ext uri="{FF2B5EF4-FFF2-40B4-BE49-F238E27FC236}">
                  <a16:creationId xmlns:a16="http://schemas.microsoft.com/office/drawing/2014/main" id="{8ABD51BA-58D4-4D68-B8BA-8DCA2C1C188E}"/>
                </a:ext>
              </a:extLst>
            </p:cNvPr>
            <p:cNvSpPr/>
            <p:nvPr/>
          </p:nvSpPr>
          <p:spPr>
            <a:xfrm>
              <a:off x="4882211" y="3918655"/>
              <a:ext cx="3471730" cy="123110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u="none" strike="noStrike" kern="1200" cap="none" spc="0" normalizeH="0" baseline="0" noProof="0">
                  <a:ln>
                    <a:noFill/>
                  </a:ln>
                  <a:gradFill>
                    <a:gsLst>
                      <a:gs pos="2917">
                        <a:schemeClr val="tx1"/>
                      </a:gs>
                      <a:gs pos="100000">
                        <a:schemeClr val="tx1"/>
                      </a:gs>
                    </a:gsLst>
                    <a:lin ang="5400000" scaled="0"/>
                  </a:gradFill>
                  <a:effectLst/>
                  <a:uLnTx/>
                  <a:uFillTx/>
                  <a:ea typeface="+mn-ea"/>
                  <a:cs typeface="+mn-cs"/>
                </a:rPr>
                <a:t>Rapid Response</a:t>
              </a:r>
            </a:p>
            <a:p>
              <a:pPr marL="234950" marR="0" lvl="0" indent="-234950" algn="l" defTabSz="914400" rtl="0" eaLnBrk="1" fontAlgn="auto" latinLnBrk="0" hangingPunct="1">
                <a:lnSpc>
                  <a:spcPct val="100000"/>
                </a:lnSpc>
                <a:spcBef>
                  <a:spcPts val="0"/>
                </a:spcBef>
                <a:spcAft>
                  <a:spcPts val="0"/>
                </a:spcAft>
                <a:buClrTx/>
                <a:buSzTx/>
                <a:buFont typeface="Wingdings" panose="05000000000000000000" pitchFamily="2" charset="2"/>
                <a:buChar char="à"/>
                <a:tabLst/>
                <a:defRPr/>
              </a:pPr>
              <a:r>
                <a:rPr kumimoji="0" lang="en-US" sz="1400" b="0" u="none" strike="noStrike" kern="1200" cap="none" spc="0" normalizeH="0" baseline="0" noProof="0">
                  <a:ln>
                    <a:noFill/>
                  </a:ln>
                  <a:gradFill>
                    <a:gsLst>
                      <a:gs pos="2917">
                        <a:schemeClr val="tx1"/>
                      </a:gs>
                      <a:gs pos="100000">
                        <a:schemeClr val="tx1"/>
                      </a:gs>
                    </a:gsLst>
                    <a:lin ang="5400000" scaled="0"/>
                  </a:gradFill>
                  <a:effectLst/>
                  <a:uLnTx/>
                  <a:uFillTx/>
                  <a:ea typeface="+mn-ea"/>
                  <a:cs typeface="+mn-cs"/>
                  <a:sym typeface="Wingdings" panose="05000000000000000000" pitchFamily="2" charset="2"/>
                </a:rPr>
                <a:t>Bug Bounty</a:t>
              </a:r>
            </a:p>
            <a:p>
              <a:pPr marL="234950" marR="0" lvl="0" indent="-234950" algn="l" defTabSz="914400" rtl="0" eaLnBrk="1" fontAlgn="auto" latinLnBrk="0" hangingPunct="1">
                <a:lnSpc>
                  <a:spcPct val="100000"/>
                </a:lnSpc>
                <a:spcBef>
                  <a:spcPts val="0"/>
                </a:spcBef>
                <a:spcAft>
                  <a:spcPts val="0"/>
                </a:spcAft>
                <a:buClrTx/>
                <a:buSzTx/>
                <a:buFont typeface="Wingdings" panose="05000000000000000000" pitchFamily="2" charset="2"/>
                <a:buChar char="à"/>
                <a:tabLst/>
                <a:defRPr/>
              </a:pPr>
              <a:r>
                <a:rPr kumimoji="0" lang="en-US" sz="1400" b="0" u="none" strike="noStrike" kern="1200" cap="none" spc="0" normalizeH="0" baseline="0" noProof="0">
                  <a:ln>
                    <a:noFill/>
                  </a:ln>
                  <a:gradFill>
                    <a:gsLst>
                      <a:gs pos="2917">
                        <a:schemeClr val="tx1"/>
                      </a:gs>
                      <a:gs pos="100000">
                        <a:schemeClr val="tx1"/>
                      </a:gs>
                    </a:gsLst>
                    <a:lin ang="5400000" scaled="0"/>
                  </a:gradFill>
                  <a:effectLst/>
                  <a:uLnTx/>
                  <a:uFillTx/>
                  <a:ea typeface="+mn-ea"/>
                  <a:cs typeface="+mn-cs"/>
                </a:rPr>
                <a:t>Rigorous Testing</a:t>
              </a:r>
            </a:p>
            <a:p>
              <a:pPr marL="234950" marR="0" lvl="0" indent="-234950" algn="l" defTabSz="914400" rtl="0" eaLnBrk="1" fontAlgn="auto" latinLnBrk="0" hangingPunct="1">
                <a:lnSpc>
                  <a:spcPct val="100000"/>
                </a:lnSpc>
                <a:spcBef>
                  <a:spcPts val="0"/>
                </a:spcBef>
                <a:spcAft>
                  <a:spcPts val="0"/>
                </a:spcAft>
                <a:buClrTx/>
                <a:buSzTx/>
                <a:buFont typeface="Wingdings" panose="05000000000000000000" pitchFamily="2" charset="2"/>
                <a:buChar char="à"/>
                <a:tabLst/>
                <a:defRPr/>
              </a:pPr>
              <a:r>
                <a:rPr kumimoji="0" lang="en-US" sz="1400" b="0" u="none" strike="noStrike" kern="1200" cap="none" spc="0" normalizeH="0" baseline="0" noProof="0">
                  <a:ln>
                    <a:noFill/>
                  </a:ln>
                  <a:gradFill>
                    <a:gsLst>
                      <a:gs pos="2917">
                        <a:schemeClr val="tx1"/>
                      </a:gs>
                      <a:gs pos="100000">
                        <a:schemeClr val="tx1"/>
                      </a:gs>
                    </a:gsLst>
                    <a:lin ang="5400000" scaled="0"/>
                  </a:gradFill>
                  <a:effectLst/>
                  <a:uLnTx/>
                  <a:uFillTx/>
                  <a:ea typeface="+mn-ea"/>
                  <a:cs typeface="+mn-cs"/>
                </a:rPr>
                <a:t>Response Center</a:t>
              </a:r>
            </a:p>
            <a:p>
              <a:pPr marL="234950" marR="0" lvl="0" indent="-234950" algn="l" defTabSz="914400" rtl="0" eaLnBrk="1" fontAlgn="auto" latinLnBrk="0" hangingPunct="1">
                <a:lnSpc>
                  <a:spcPct val="100000"/>
                </a:lnSpc>
                <a:spcBef>
                  <a:spcPts val="0"/>
                </a:spcBef>
                <a:spcAft>
                  <a:spcPts val="0"/>
                </a:spcAft>
                <a:buClrTx/>
                <a:buSzTx/>
                <a:buFont typeface="Wingdings" panose="05000000000000000000" pitchFamily="2" charset="2"/>
                <a:buChar char="à"/>
                <a:tabLst/>
                <a:defRPr/>
              </a:pPr>
              <a:r>
                <a:rPr kumimoji="0" lang="en-US" sz="1400" b="0" u="none" strike="noStrike" kern="1200" cap="none" spc="0" normalizeH="0" baseline="0" noProof="0">
                  <a:ln>
                    <a:noFill/>
                  </a:ln>
                  <a:gradFill>
                    <a:gsLst>
                      <a:gs pos="2917">
                        <a:schemeClr val="tx1"/>
                      </a:gs>
                      <a:gs pos="100000">
                        <a:schemeClr val="tx1"/>
                      </a:gs>
                    </a:gsLst>
                    <a:lin ang="5400000" scaled="0"/>
                  </a:gradFill>
                  <a:effectLst/>
                  <a:uLnTx/>
                  <a:uFillTx/>
                  <a:ea typeface="+mn-ea"/>
                  <a:cs typeface="+mn-cs"/>
                </a:rPr>
                <a:t>Automatic Updates</a:t>
              </a:r>
            </a:p>
          </p:txBody>
        </p:sp>
        <p:sp>
          <p:nvSpPr>
            <p:cNvPr id="18" name="Rectangle 17">
              <a:extLst>
                <a:ext uri="{FF2B5EF4-FFF2-40B4-BE49-F238E27FC236}">
                  <a16:creationId xmlns:a16="http://schemas.microsoft.com/office/drawing/2014/main" id="{6ABE9149-165A-46FD-BC0C-210A8542F4F6}"/>
                </a:ext>
              </a:extLst>
            </p:cNvPr>
            <p:cNvSpPr/>
            <p:nvPr/>
          </p:nvSpPr>
          <p:spPr>
            <a:xfrm>
              <a:off x="4861833" y="5678376"/>
              <a:ext cx="2629214"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ea typeface="+mn-ea"/>
                  <a:cs typeface="+mn-cs"/>
                  <a:hlinkClick r:id="rId5"/>
                </a:rPr>
                <a:t>https://technet.microsoft.com/en-us/security/dn440717.aspx</a:t>
              </a:r>
              <a:endParaRPr kumimoji="0" lang="en-US" sz="1200" b="0" i="0" u="none" strike="noStrike" kern="1200" cap="none" spc="0" normalizeH="0" baseline="0" noProof="0">
                <a:ln>
                  <a:noFill/>
                </a:ln>
                <a:solidFill>
                  <a:prstClr val="black"/>
                </a:solidFill>
                <a:effectLst/>
                <a:uLnTx/>
                <a:uFillTx/>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ea typeface="+mn-ea"/>
                <a:cs typeface="+mn-cs"/>
              </a:endParaRPr>
            </a:p>
          </p:txBody>
        </p:sp>
      </p:grpSp>
      <p:sp>
        <p:nvSpPr>
          <p:cNvPr id="27" name="Rectangle 26">
            <a:extLst>
              <a:ext uri="{FF2B5EF4-FFF2-40B4-BE49-F238E27FC236}">
                <a16:creationId xmlns:a16="http://schemas.microsoft.com/office/drawing/2014/main" id="{1D9A09B0-1E8E-4D13-AD54-E3D707FEE344}"/>
              </a:ext>
            </a:extLst>
          </p:cNvPr>
          <p:cNvSpPr/>
          <p:nvPr/>
        </p:nvSpPr>
        <p:spPr>
          <a:xfrm>
            <a:off x="1572957" y="1999080"/>
            <a:ext cx="973885" cy="79341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ea typeface="+mn-ea"/>
              <a:cs typeface="+mn-cs"/>
            </a:endParaRPr>
          </a:p>
        </p:txBody>
      </p:sp>
      <p:sp>
        <p:nvSpPr>
          <p:cNvPr id="29" name="Rectangle 28">
            <a:extLst>
              <a:ext uri="{FF2B5EF4-FFF2-40B4-BE49-F238E27FC236}">
                <a16:creationId xmlns:a16="http://schemas.microsoft.com/office/drawing/2014/main" id="{83759029-DEF8-4E06-BDA9-F7EE3F8FB8E0}"/>
              </a:ext>
            </a:extLst>
          </p:cNvPr>
          <p:cNvSpPr/>
          <p:nvPr/>
        </p:nvSpPr>
        <p:spPr>
          <a:xfrm>
            <a:off x="5532536" y="2153137"/>
            <a:ext cx="989025" cy="40949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ea typeface="+mn-ea"/>
              <a:cs typeface="+mn-cs"/>
            </a:endParaRPr>
          </a:p>
        </p:txBody>
      </p:sp>
      <p:grpSp>
        <p:nvGrpSpPr>
          <p:cNvPr id="35" name="Group 34">
            <a:extLst>
              <a:ext uri="{FF2B5EF4-FFF2-40B4-BE49-F238E27FC236}">
                <a16:creationId xmlns:a16="http://schemas.microsoft.com/office/drawing/2014/main" id="{5DCAEB33-3AB1-4084-B3E6-256B54568D62}"/>
              </a:ext>
            </a:extLst>
          </p:cNvPr>
          <p:cNvGrpSpPr/>
          <p:nvPr/>
        </p:nvGrpSpPr>
        <p:grpSpPr>
          <a:xfrm>
            <a:off x="9678820" y="1918807"/>
            <a:ext cx="976973" cy="801002"/>
            <a:chOff x="9171284" y="2465757"/>
            <a:chExt cx="976973" cy="801002"/>
          </a:xfrm>
        </p:grpSpPr>
        <p:sp>
          <p:nvSpPr>
            <p:cNvPr id="32" name="Rectangle 31">
              <a:extLst>
                <a:ext uri="{FF2B5EF4-FFF2-40B4-BE49-F238E27FC236}">
                  <a16:creationId xmlns:a16="http://schemas.microsoft.com/office/drawing/2014/main" id="{008032C8-E901-41E2-A24F-B1D28E234D95}"/>
                </a:ext>
              </a:extLst>
            </p:cNvPr>
            <p:cNvSpPr/>
            <p:nvPr/>
          </p:nvSpPr>
          <p:spPr>
            <a:xfrm>
              <a:off x="9171284" y="2857264"/>
              <a:ext cx="433686" cy="40949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ea typeface="+mn-ea"/>
                <a:cs typeface="+mn-cs"/>
              </a:endParaRPr>
            </a:p>
          </p:txBody>
        </p:sp>
        <p:sp>
          <p:nvSpPr>
            <p:cNvPr id="33" name="Rectangle 32">
              <a:extLst>
                <a:ext uri="{FF2B5EF4-FFF2-40B4-BE49-F238E27FC236}">
                  <a16:creationId xmlns:a16="http://schemas.microsoft.com/office/drawing/2014/main" id="{F7D8C300-B59A-4408-B96B-B2C0E6B9D349}"/>
                </a:ext>
              </a:extLst>
            </p:cNvPr>
            <p:cNvSpPr/>
            <p:nvPr/>
          </p:nvSpPr>
          <p:spPr>
            <a:xfrm>
              <a:off x="9174372" y="2465757"/>
              <a:ext cx="973885" cy="801002"/>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ea typeface="+mn-ea"/>
                <a:cs typeface="+mn-cs"/>
              </a:endParaRPr>
            </a:p>
          </p:txBody>
        </p:sp>
      </p:grpSp>
      <p:grpSp>
        <p:nvGrpSpPr>
          <p:cNvPr id="57" name="Group 56">
            <a:extLst>
              <a:ext uri="{FF2B5EF4-FFF2-40B4-BE49-F238E27FC236}">
                <a16:creationId xmlns:a16="http://schemas.microsoft.com/office/drawing/2014/main" id="{DE6F9048-4F84-4823-8CB1-ED6D9A7D5B53}"/>
              </a:ext>
            </a:extLst>
          </p:cNvPr>
          <p:cNvGrpSpPr/>
          <p:nvPr/>
        </p:nvGrpSpPr>
        <p:grpSpPr>
          <a:xfrm>
            <a:off x="9801116" y="2310314"/>
            <a:ext cx="240506" cy="391520"/>
            <a:chOff x="9293580" y="2857264"/>
            <a:chExt cx="240506" cy="391520"/>
          </a:xfrm>
        </p:grpSpPr>
        <p:cxnSp>
          <p:nvCxnSpPr>
            <p:cNvPr id="39" name="Straight Connector 38">
              <a:extLst>
                <a:ext uri="{FF2B5EF4-FFF2-40B4-BE49-F238E27FC236}">
                  <a16:creationId xmlns:a16="http://schemas.microsoft.com/office/drawing/2014/main" id="{C2CF0C47-ABDE-4199-AA97-7639A2CB84F1}"/>
                </a:ext>
              </a:extLst>
            </p:cNvPr>
            <p:cNvCxnSpPr/>
            <p:nvPr/>
          </p:nvCxnSpPr>
          <p:spPr>
            <a:xfrm>
              <a:off x="9293580" y="2857264"/>
              <a:ext cx="0" cy="391520"/>
            </a:xfrm>
            <a:prstGeom prst="line">
              <a:avLst/>
            </a:prstGeom>
            <a:ln w="7620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D30FD1E6-8700-4417-965A-11352D79181B}"/>
                </a:ext>
              </a:extLst>
            </p:cNvPr>
            <p:cNvCxnSpPr/>
            <p:nvPr/>
          </p:nvCxnSpPr>
          <p:spPr>
            <a:xfrm>
              <a:off x="9462649" y="2857264"/>
              <a:ext cx="0" cy="39152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4923C357-8ADC-4177-8081-6938748B89CB}"/>
                </a:ext>
              </a:extLst>
            </p:cNvPr>
            <p:cNvCxnSpPr/>
            <p:nvPr/>
          </p:nvCxnSpPr>
          <p:spPr>
            <a:xfrm>
              <a:off x="9376924" y="2857264"/>
              <a:ext cx="0" cy="391520"/>
            </a:xfrm>
            <a:prstGeom prst="line">
              <a:avLst/>
            </a:prstGeom>
            <a:ln w="1270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EA5D3532-16C0-4ADC-8968-20B1FB9530CA}"/>
                </a:ext>
              </a:extLst>
            </p:cNvPr>
            <p:cNvCxnSpPr/>
            <p:nvPr/>
          </p:nvCxnSpPr>
          <p:spPr>
            <a:xfrm>
              <a:off x="9534086" y="2857264"/>
              <a:ext cx="0" cy="391520"/>
            </a:xfrm>
            <a:prstGeom prst="line">
              <a:avLst/>
            </a:prstGeom>
            <a:ln w="1270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grpSp>
      <p:grpSp>
        <p:nvGrpSpPr>
          <p:cNvPr id="59" name="Group 58">
            <a:extLst>
              <a:ext uri="{FF2B5EF4-FFF2-40B4-BE49-F238E27FC236}">
                <a16:creationId xmlns:a16="http://schemas.microsoft.com/office/drawing/2014/main" id="{C3EBA496-1441-4396-B481-B94E40D64414}"/>
              </a:ext>
            </a:extLst>
          </p:cNvPr>
          <p:cNvGrpSpPr/>
          <p:nvPr/>
        </p:nvGrpSpPr>
        <p:grpSpPr>
          <a:xfrm>
            <a:off x="9693960" y="2310314"/>
            <a:ext cx="414169" cy="391520"/>
            <a:chOff x="9186424" y="2857264"/>
            <a:chExt cx="418687" cy="391520"/>
          </a:xfrm>
        </p:grpSpPr>
        <p:cxnSp>
          <p:nvCxnSpPr>
            <p:cNvPr id="43" name="Straight Connector 42">
              <a:extLst>
                <a:ext uri="{FF2B5EF4-FFF2-40B4-BE49-F238E27FC236}">
                  <a16:creationId xmlns:a16="http://schemas.microsoft.com/office/drawing/2014/main" id="{3F6E9D3F-8AB1-4D0D-A56C-BCC6308FE094}"/>
                </a:ext>
              </a:extLst>
            </p:cNvPr>
            <p:cNvCxnSpPr/>
            <p:nvPr/>
          </p:nvCxnSpPr>
          <p:spPr>
            <a:xfrm>
              <a:off x="9595006" y="2857264"/>
              <a:ext cx="0" cy="391520"/>
            </a:xfrm>
            <a:prstGeom prst="line">
              <a:avLst/>
            </a:prstGeom>
            <a:ln w="3810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B7CCA5A3-29BA-4D7C-93D8-4D9287C5CC26}"/>
                </a:ext>
              </a:extLst>
            </p:cNvPr>
            <p:cNvCxnSpPr>
              <a:cxnSpLocks/>
            </p:cNvCxnSpPr>
            <p:nvPr/>
          </p:nvCxnSpPr>
          <p:spPr>
            <a:xfrm flipH="1">
              <a:off x="9186863" y="3098974"/>
              <a:ext cx="418248" cy="0"/>
            </a:xfrm>
            <a:prstGeom prst="line">
              <a:avLst/>
            </a:prstGeom>
            <a:ln w="7620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A2DEFF65-040C-446B-8F6B-7222E037477C}"/>
                </a:ext>
              </a:extLst>
            </p:cNvPr>
            <p:cNvCxnSpPr>
              <a:cxnSpLocks/>
            </p:cNvCxnSpPr>
            <p:nvPr/>
          </p:nvCxnSpPr>
          <p:spPr>
            <a:xfrm>
              <a:off x="9186424" y="2911202"/>
              <a:ext cx="418107" cy="0"/>
            </a:xfrm>
            <a:prstGeom prst="line">
              <a:avLst/>
            </a:prstGeom>
            <a:ln w="28575">
              <a:solidFill>
                <a:srgbClr val="FFFFFF">
                  <a:alpha val="80000"/>
                </a:srgb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6DBD5CB3-CB60-4DE7-B1E8-69AAC8BF28FD}"/>
                </a:ext>
              </a:extLst>
            </p:cNvPr>
            <p:cNvCxnSpPr>
              <a:cxnSpLocks/>
            </p:cNvCxnSpPr>
            <p:nvPr/>
          </p:nvCxnSpPr>
          <p:spPr>
            <a:xfrm>
              <a:off x="9186424" y="2959339"/>
              <a:ext cx="418107" cy="0"/>
            </a:xfrm>
            <a:prstGeom prst="line">
              <a:avLst/>
            </a:prstGeom>
            <a:ln w="1270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1EDF3887-BAD5-46DD-BC95-9B4E000DEAE5}"/>
                </a:ext>
              </a:extLst>
            </p:cNvPr>
            <p:cNvCxnSpPr>
              <a:cxnSpLocks/>
            </p:cNvCxnSpPr>
            <p:nvPr/>
          </p:nvCxnSpPr>
          <p:spPr>
            <a:xfrm>
              <a:off x="9186424" y="3242955"/>
              <a:ext cx="418107" cy="0"/>
            </a:xfrm>
            <a:prstGeom prst="line">
              <a:avLst/>
            </a:prstGeom>
            <a:ln w="63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578E7471-139F-4552-96F7-8DB1B0E29B20}"/>
                </a:ext>
              </a:extLst>
            </p:cNvPr>
            <p:cNvCxnSpPr>
              <a:cxnSpLocks/>
            </p:cNvCxnSpPr>
            <p:nvPr/>
          </p:nvCxnSpPr>
          <p:spPr>
            <a:xfrm>
              <a:off x="9186424" y="3160389"/>
              <a:ext cx="418107" cy="0"/>
            </a:xfrm>
            <a:prstGeom prst="line">
              <a:avLst/>
            </a:prstGeom>
            <a:ln w="63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grpSp>
      <p:grpSp>
        <p:nvGrpSpPr>
          <p:cNvPr id="63" name="Group 62">
            <a:extLst>
              <a:ext uri="{FF2B5EF4-FFF2-40B4-BE49-F238E27FC236}">
                <a16:creationId xmlns:a16="http://schemas.microsoft.com/office/drawing/2014/main" id="{9E1F97D5-76B7-4948-83B4-EA280C1C6183}"/>
              </a:ext>
            </a:extLst>
          </p:cNvPr>
          <p:cNvGrpSpPr/>
          <p:nvPr/>
        </p:nvGrpSpPr>
        <p:grpSpPr>
          <a:xfrm>
            <a:off x="1243138" y="2045335"/>
            <a:ext cx="320922" cy="772163"/>
            <a:chOff x="1198648" y="2668326"/>
            <a:chExt cx="320922" cy="772163"/>
          </a:xfrm>
        </p:grpSpPr>
        <p:sp>
          <p:nvSpPr>
            <p:cNvPr id="60" name="TextBox 59">
              <a:extLst>
                <a:ext uri="{FF2B5EF4-FFF2-40B4-BE49-F238E27FC236}">
                  <a16:creationId xmlns:a16="http://schemas.microsoft.com/office/drawing/2014/main" id="{3059B2F3-2ED8-4178-A36A-146481850710}"/>
                </a:ext>
              </a:extLst>
            </p:cNvPr>
            <p:cNvSpPr txBox="1"/>
            <p:nvPr/>
          </p:nvSpPr>
          <p:spPr>
            <a:xfrm>
              <a:off x="1198648" y="3071157"/>
              <a:ext cx="32092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a:ln>
                    <a:noFill/>
                  </a:ln>
                  <a:gradFill>
                    <a:gsLst>
                      <a:gs pos="2917">
                        <a:srgbClr val="E81123"/>
                      </a:gs>
                      <a:gs pos="100000">
                        <a:srgbClr val="E81123"/>
                      </a:gs>
                    </a:gsLst>
                    <a:lin ang="5400000" scaled="0"/>
                  </a:gradFill>
                  <a:effectLst/>
                  <a:uLnTx/>
                  <a:uFillTx/>
                  <a:ea typeface="+mn-ea"/>
                  <a:cs typeface="+mn-cs"/>
                </a:rPr>
                <a:t>#</a:t>
              </a:r>
            </a:p>
          </p:txBody>
        </p:sp>
        <p:cxnSp>
          <p:nvCxnSpPr>
            <p:cNvPr id="62" name="Straight Arrow Connector 61">
              <a:extLst>
                <a:ext uri="{FF2B5EF4-FFF2-40B4-BE49-F238E27FC236}">
                  <a16:creationId xmlns:a16="http://schemas.microsoft.com/office/drawing/2014/main" id="{5E6E60F9-851A-4BF4-93E5-9D56EAC9BEB2}"/>
                </a:ext>
              </a:extLst>
            </p:cNvPr>
            <p:cNvCxnSpPr/>
            <p:nvPr/>
          </p:nvCxnSpPr>
          <p:spPr>
            <a:xfrm flipV="1">
              <a:off x="1348689" y="2668326"/>
              <a:ext cx="0" cy="43895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5" name="Group 64">
            <a:extLst>
              <a:ext uri="{FF2B5EF4-FFF2-40B4-BE49-F238E27FC236}">
                <a16:creationId xmlns:a16="http://schemas.microsoft.com/office/drawing/2014/main" id="{A61CFCC4-05A1-4753-BA13-87BC0DEAA1F2}"/>
              </a:ext>
            </a:extLst>
          </p:cNvPr>
          <p:cNvGrpSpPr/>
          <p:nvPr/>
        </p:nvGrpSpPr>
        <p:grpSpPr>
          <a:xfrm rot="5400000">
            <a:off x="5768701" y="2228295"/>
            <a:ext cx="369332" cy="1006933"/>
            <a:chOff x="1140939" y="2668326"/>
            <a:chExt cx="369332" cy="1006933"/>
          </a:xfrm>
        </p:grpSpPr>
        <p:sp>
          <p:nvSpPr>
            <p:cNvPr id="66" name="TextBox 65">
              <a:extLst>
                <a:ext uri="{FF2B5EF4-FFF2-40B4-BE49-F238E27FC236}">
                  <a16:creationId xmlns:a16="http://schemas.microsoft.com/office/drawing/2014/main" id="{D9185367-73F5-4918-8820-30858D847585}"/>
                </a:ext>
              </a:extLst>
            </p:cNvPr>
            <p:cNvSpPr txBox="1"/>
            <p:nvPr/>
          </p:nvSpPr>
          <p:spPr>
            <a:xfrm rot="16200000">
              <a:off x="1010454" y="3175443"/>
              <a:ext cx="63030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a:ln>
                    <a:noFill/>
                  </a:ln>
                  <a:gradFill>
                    <a:gsLst>
                      <a:gs pos="2917">
                        <a:srgbClr val="E81123"/>
                      </a:gs>
                      <a:gs pos="100000">
                        <a:srgbClr val="E81123"/>
                      </a:gs>
                    </a:gsLst>
                    <a:lin ang="5400000" scaled="0"/>
                  </a:gradFill>
                  <a:effectLst/>
                  <a:uLnTx/>
                  <a:uFillTx/>
                  <a:ea typeface="+mn-ea"/>
                  <a:cs typeface="Times New Roman" panose="02020603050405020304" pitchFamily="18" charset="0"/>
                </a:rPr>
                <a:t>time</a:t>
              </a:r>
            </a:p>
          </p:txBody>
        </p:sp>
        <p:cxnSp>
          <p:nvCxnSpPr>
            <p:cNvPr id="67" name="Straight Arrow Connector 66">
              <a:extLst>
                <a:ext uri="{FF2B5EF4-FFF2-40B4-BE49-F238E27FC236}">
                  <a16:creationId xmlns:a16="http://schemas.microsoft.com/office/drawing/2014/main" id="{9390B8D6-5BAC-4A69-A402-89CBEAAFA088}"/>
                </a:ext>
              </a:extLst>
            </p:cNvPr>
            <p:cNvCxnSpPr/>
            <p:nvPr/>
          </p:nvCxnSpPr>
          <p:spPr>
            <a:xfrm flipV="1">
              <a:off x="1348689" y="2668326"/>
              <a:ext cx="0" cy="43895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5" name="Rectangle 4">
            <a:extLst>
              <a:ext uri="{FF2B5EF4-FFF2-40B4-BE49-F238E27FC236}">
                <a16:creationId xmlns:a16="http://schemas.microsoft.com/office/drawing/2014/main" id="{E6995CAD-FB70-47F9-9DEC-5689640A5A11}"/>
              </a:ext>
            </a:extLst>
          </p:cNvPr>
          <p:cNvSpPr/>
          <p:nvPr/>
        </p:nvSpPr>
        <p:spPr>
          <a:xfrm>
            <a:off x="1576046" y="1999080"/>
            <a:ext cx="973885" cy="4043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ea typeface="+mn-ea"/>
              <a:cs typeface="+mn-cs"/>
            </a:endParaRPr>
          </a:p>
        </p:txBody>
      </p:sp>
      <p:sp>
        <p:nvSpPr>
          <p:cNvPr id="21" name="Rectangle 20">
            <a:extLst>
              <a:ext uri="{FF2B5EF4-FFF2-40B4-BE49-F238E27FC236}">
                <a16:creationId xmlns:a16="http://schemas.microsoft.com/office/drawing/2014/main" id="{259CB6A6-FD47-421A-8083-43323434EDD6}"/>
              </a:ext>
            </a:extLst>
          </p:cNvPr>
          <p:cNvSpPr/>
          <p:nvPr/>
        </p:nvSpPr>
        <p:spPr>
          <a:xfrm>
            <a:off x="1576046" y="1991493"/>
            <a:ext cx="973885" cy="801002"/>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ea typeface="+mn-ea"/>
              <a:cs typeface="+mn-cs"/>
            </a:endParaRPr>
          </a:p>
        </p:txBody>
      </p:sp>
      <p:sp>
        <p:nvSpPr>
          <p:cNvPr id="22" name="Arrow: Down 21">
            <a:extLst>
              <a:ext uri="{FF2B5EF4-FFF2-40B4-BE49-F238E27FC236}">
                <a16:creationId xmlns:a16="http://schemas.microsoft.com/office/drawing/2014/main" id="{2EBF9AB0-C0C9-4F5A-8D6C-9D31C30E83EE}"/>
              </a:ext>
            </a:extLst>
          </p:cNvPr>
          <p:cNvSpPr/>
          <p:nvPr/>
        </p:nvSpPr>
        <p:spPr>
          <a:xfrm>
            <a:off x="1881523" y="1564525"/>
            <a:ext cx="356751" cy="665512"/>
          </a:xfrm>
          <a:prstGeom prst="downArrow">
            <a:avLst>
              <a:gd name="adj1" fmla="val 100000"/>
              <a:gd name="adj2"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ea typeface="+mn-ea"/>
              <a:cs typeface="+mn-cs"/>
            </a:endParaRPr>
          </a:p>
        </p:txBody>
      </p:sp>
      <p:sp>
        <p:nvSpPr>
          <p:cNvPr id="52" name="Rectangle 51">
            <a:extLst>
              <a:ext uri="{FF2B5EF4-FFF2-40B4-BE49-F238E27FC236}">
                <a16:creationId xmlns:a16="http://schemas.microsoft.com/office/drawing/2014/main" id="{8382ACB7-7A2E-4213-8BFE-F3DC60333CFD}"/>
              </a:ext>
            </a:extLst>
          </p:cNvPr>
          <p:cNvSpPr/>
          <p:nvPr/>
        </p:nvSpPr>
        <p:spPr>
          <a:xfrm>
            <a:off x="5955755" y="2150177"/>
            <a:ext cx="553756" cy="4043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ea typeface="+mn-ea"/>
              <a:cs typeface="+mn-cs"/>
            </a:endParaRPr>
          </a:p>
        </p:txBody>
      </p:sp>
      <p:sp>
        <p:nvSpPr>
          <p:cNvPr id="30" name="Rectangle 29">
            <a:extLst>
              <a:ext uri="{FF2B5EF4-FFF2-40B4-BE49-F238E27FC236}">
                <a16:creationId xmlns:a16="http://schemas.microsoft.com/office/drawing/2014/main" id="{74EB8CA7-3A7B-4D7E-80CE-485E24F4C212}"/>
              </a:ext>
            </a:extLst>
          </p:cNvPr>
          <p:cNvSpPr/>
          <p:nvPr/>
        </p:nvSpPr>
        <p:spPr>
          <a:xfrm>
            <a:off x="5535625" y="1761630"/>
            <a:ext cx="973885" cy="801002"/>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ea typeface="+mn-ea"/>
              <a:cs typeface="+mn-cs"/>
            </a:endParaRPr>
          </a:p>
        </p:txBody>
      </p:sp>
      <p:sp>
        <p:nvSpPr>
          <p:cNvPr id="31" name="Arrow: Down 30">
            <a:extLst>
              <a:ext uri="{FF2B5EF4-FFF2-40B4-BE49-F238E27FC236}">
                <a16:creationId xmlns:a16="http://schemas.microsoft.com/office/drawing/2014/main" id="{7940A7E8-A27B-4998-A1CE-3EA09A7AAC59}"/>
              </a:ext>
            </a:extLst>
          </p:cNvPr>
          <p:cNvSpPr/>
          <p:nvPr/>
        </p:nvSpPr>
        <p:spPr>
          <a:xfrm rot="5400000">
            <a:off x="6291460" y="2015494"/>
            <a:ext cx="300486" cy="704651"/>
          </a:xfrm>
          <a:prstGeom prst="downArrow">
            <a:avLst>
              <a:gd name="adj1" fmla="val 100000"/>
              <a:gd name="adj2"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nvGrpSpPr>
          <p:cNvPr id="17" name="Group 16">
            <a:extLst>
              <a:ext uri="{FF2B5EF4-FFF2-40B4-BE49-F238E27FC236}">
                <a16:creationId xmlns:a16="http://schemas.microsoft.com/office/drawing/2014/main" id="{1765CBAE-BBA6-41CA-94B4-A079180B0A61}"/>
              </a:ext>
            </a:extLst>
          </p:cNvPr>
          <p:cNvGrpSpPr/>
          <p:nvPr/>
        </p:nvGrpSpPr>
        <p:grpSpPr>
          <a:xfrm>
            <a:off x="8384892" y="2977144"/>
            <a:ext cx="4447972" cy="3528609"/>
            <a:chOff x="8384892" y="2977144"/>
            <a:chExt cx="4447972" cy="3528609"/>
          </a:xfrm>
        </p:grpSpPr>
        <p:sp>
          <p:nvSpPr>
            <p:cNvPr id="64" name="Rectangle 63">
              <a:extLst>
                <a:ext uri="{FF2B5EF4-FFF2-40B4-BE49-F238E27FC236}">
                  <a16:creationId xmlns:a16="http://schemas.microsoft.com/office/drawing/2014/main" id="{555CC73D-198D-42AF-A0F8-0D1BF5211AE9}"/>
                </a:ext>
              </a:extLst>
            </p:cNvPr>
            <p:cNvSpPr/>
            <p:nvPr/>
          </p:nvSpPr>
          <p:spPr bwMode="auto">
            <a:xfrm>
              <a:off x="8384892" y="2977144"/>
              <a:ext cx="3416215" cy="3528609"/>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a:extLst>
                <a:ext uri="{FF2B5EF4-FFF2-40B4-BE49-F238E27FC236}">
                  <a16:creationId xmlns:a16="http://schemas.microsoft.com/office/drawing/2014/main" id="{C34C6595-F79B-4470-A56E-CB6F949BB1D8}"/>
                </a:ext>
              </a:extLst>
            </p:cNvPr>
            <p:cNvSpPr/>
            <p:nvPr/>
          </p:nvSpPr>
          <p:spPr>
            <a:xfrm>
              <a:off x="8661828" y="3911859"/>
              <a:ext cx="4171036" cy="144655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1" u="none" strike="noStrike" kern="1200" cap="none" spc="0" normalizeH="0" baseline="0" noProof="0">
                  <a:ln>
                    <a:noFill/>
                  </a:ln>
                  <a:gradFill>
                    <a:gsLst>
                      <a:gs pos="2917">
                        <a:schemeClr val="tx1"/>
                      </a:gs>
                      <a:gs pos="100000">
                        <a:schemeClr val="tx1"/>
                      </a:gs>
                    </a:gsLst>
                    <a:lin ang="5400000" scaled="0"/>
                  </a:gradFill>
                  <a:effectLst/>
                  <a:uLnTx/>
                  <a:uFillTx/>
                  <a:ea typeface="+mn-ea"/>
                  <a:cs typeface="+mn-cs"/>
                </a:rPr>
                <a:t>Platform Mitigations</a:t>
              </a:r>
            </a:p>
            <a:p>
              <a:pPr marL="117475" marR="0" lvl="0" indent="-1174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u="none" strike="noStrike" kern="1200" cap="none" spc="0" normalizeH="0" baseline="0" noProof="0">
                  <a:ln>
                    <a:noFill/>
                  </a:ln>
                  <a:gradFill>
                    <a:gsLst>
                      <a:gs pos="2917">
                        <a:schemeClr val="tx1"/>
                      </a:gs>
                      <a:gs pos="100000">
                        <a:schemeClr val="tx1"/>
                      </a:gs>
                    </a:gsLst>
                    <a:lin ang="5400000" scaled="0"/>
                  </a:gradFill>
                  <a:effectLst/>
                  <a:uLnTx/>
                  <a:uFillTx/>
                  <a:ea typeface="+mn-ea"/>
                  <a:cs typeface="+mn-cs"/>
                </a:rPr>
                <a:t>Eliminate classes of vulnerabilities</a:t>
              </a:r>
            </a:p>
            <a:p>
              <a:pPr marL="117475" marR="0" lvl="0" indent="-1174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u="none" strike="noStrike" kern="1200" cap="none" spc="0" normalizeH="0" baseline="0" noProof="0">
                  <a:ln>
                    <a:noFill/>
                  </a:ln>
                  <a:gradFill>
                    <a:gsLst>
                      <a:gs pos="2917">
                        <a:schemeClr val="tx1"/>
                      </a:gs>
                      <a:gs pos="100000">
                        <a:schemeClr val="tx1"/>
                      </a:gs>
                    </a:gsLst>
                    <a:lin ang="5400000" scaled="0"/>
                  </a:gradFill>
                  <a:effectLst/>
                  <a:uLnTx/>
                  <a:uFillTx/>
                  <a:ea typeface="+mn-ea"/>
                  <a:cs typeface="+mn-cs"/>
                </a:rPr>
                <a:t>Break exploit techniques</a:t>
              </a:r>
            </a:p>
            <a:p>
              <a:pPr marL="117475" marR="0" lvl="0" indent="-1174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u="none" strike="noStrike" kern="1200" cap="none" spc="0" normalizeH="0" baseline="0" noProof="0">
                  <a:ln>
                    <a:noFill/>
                  </a:ln>
                  <a:gradFill>
                    <a:gsLst>
                      <a:gs pos="2917">
                        <a:schemeClr val="tx1"/>
                      </a:gs>
                      <a:gs pos="100000">
                        <a:schemeClr val="tx1"/>
                      </a:gs>
                    </a:gsLst>
                    <a:lin ang="5400000" scaled="0"/>
                  </a:gradFill>
                  <a:effectLst/>
                  <a:uLnTx/>
                  <a:uFillTx/>
                  <a:ea typeface="+mn-ea"/>
                  <a:cs typeface="+mn-cs"/>
                </a:rPr>
                <a:t>Contain damage</a:t>
              </a:r>
            </a:p>
            <a:p>
              <a:pPr marL="117475" marR="0" lvl="0" indent="-1174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u="none" strike="noStrike" kern="1200" cap="none" spc="0" normalizeH="0" baseline="0" noProof="0">
                  <a:ln>
                    <a:noFill/>
                  </a:ln>
                  <a:gradFill>
                    <a:gsLst>
                      <a:gs pos="2917">
                        <a:schemeClr val="tx1"/>
                      </a:gs>
                      <a:gs pos="100000">
                        <a:schemeClr val="tx1"/>
                      </a:gs>
                    </a:gsLst>
                    <a:lin ang="5400000" scaled="0"/>
                  </a:gradFill>
                  <a:effectLst/>
                  <a:uLnTx/>
                  <a:uFillTx/>
                  <a:ea typeface="+mn-ea"/>
                  <a:cs typeface="+mn-cs"/>
                </a:rPr>
                <a:t>Prevent persistence</a:t>
              </a:r>
            </a:p>
            <a:p>
              <a:pPr marL="117475" marR="0" lvl="0" indent="-1174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u="none" strike="noStrike" kern="1200" cap="none" spc="0" normalizeH="0" baseline="0" noProof="0">
                  <a:ln>
                    <a:noFill/>
                  </a:ln>
                  <a:gradFill>
                    <a:gsLst>
                      <a:gs pos="2917">
                        <a:schemeClr val="tx1"/>
                      </a:gs>
                      <a:gs pos="100000">
                        <a:schemeClr val="tx1"/>
                      </a:gs>
                    </a:gsLst>
                    <a:lin ang="5400000" scaled="0"/>
                  </a:gradFill>
                  <a:effectLst/>
                  <a:uLnTx/>
                  <a:uFillTx/>
                  <a:ea typeface="+mn-ea"/>
                  <a:cs typeface="+mn-cs"/>
                </a:rPr>
                <a:t>Limit exploit opportunity window</a:t>
              </a:r>
            </a:p>
          </p:txBody>
        </p:sp>
        <p:sp>
          <p:nvSpPr>
            <p:cNvPr id="10" name="Rectangle 9">
              <a:extLst>
                <a:ext uri="{FF2B5EF4-FFF2-40B4-BE49-F238E27FC236}">
                  <a16:creationId xmlns:a16="http://schemas.microsoft.com/office/drawing/2014/main" id="{4E56AC98-F6C2-4941-8CAC-2AE14A808407}"/>
                </a:ext>
              </a:extLst>
            </p:cNvPr>
            <p:cNvSpPr/>
            <p:nvPr/>
          </p:nvSpPr>
          <p:spPr>
            <a:xfrm>
              <a:off x="8568044" y="3155230"/>
              <a:ext cx="3063166" cy="646331"/>
            </a:xfrm>
            <a:prstGeom prst="rect">
              <a:avLst/>
            </a:prstGeom>
          </p:spPr>
          <p:txBody>
            <a:bodyPr wrap="square">
              <a:spAutoFit/>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b="1" u="none" strike="noStrike" kern="1200" cap="none" spc="0" normalizeH="0" baseline="0" noProof="0">
                  <a:ln>
                    <a:noFill/>
                  </a:ln>
                  <a:gradFill>
                    <a:gsLst>
                      <a:gs pos="2917">
                        <a:schemeClr val="accent1"/>
                      </a:gs>
                      <a:gs pos="100000">
                        <a:schemeClr val="accent1"/>
                      </a:gs>
                    </a:gsLst>
                    <a:lin ang="5400000" scaled="0"/>
                  </a:gradFill>
                  <a:effectLst/>
                  <a:uLnTx/>
                  <a:uFillTx/>
                  <a:ea typeface="+mn-ea"/>
                  <a:cs typeface="+mn-cs"/>
                </a:rPr>
                <a:t>INCREASE DIFFICULTY AND COST TO EXPLOIT</a:t>
              </a:r>
              <a:endParaRPr kumimoji="0" lang="en-US" sz="1600" b="0" u="none" strike="noStrike" kern="1200" cap="none" spc="0" normalizeH="0" baseline="0" noProof="0">
                <a:ln>
                  <a:noFill/>
                </a:ln>
                <a:gradFill>
                  <a:gsLst>
                    <a:gs pos="2917">
                      <a:schemeClr val="accent1"/>
                    </a:gs>
                    <a:gs pos="100000">
                      <a:schemeClr val="accent1"/>
                    </a:gs>
                  </a:gsLst>
                  <a:lin ang="5400000" scaled="0"/>
                </a:gradFill>
                <a:effectLst/>
                <a:uLnTx/>
                <a:uFillTx/>
                <a:ea typeface="+mn-ea"/>
                <a:cs typeface="+mn-cs"/>
              </a:endParaRPr>
            </a:p>
          </p:txBody>
        </p:sp>
      </p:grpSp>
      <mc:AlternateContent xmlns:mc="http://schemas.openxmlformats.org/markup-compatibility/2006" xmlns:pslz="http://schemas.microsoft.com/office/powerpoint/2016/slidezoom">
        <mc:Choice Requires="pslz">
          <p:graphicFrame>
            <p:nvGraphicFramePr>
              <p:cNvPr id="25" name="Slide Zoom 24">
                <a:extLst>
                  <a:ext uri="{FF2B5EF4-FFF2-40B4-BE49-F238E27FC236}">
                    <a16:creationId xmlns:a16="http://schemas.microsoft.com/office/drawing/2014/main" id="{814EAC23-1C45-46EF-ACA9-F042DB4D2065}"/>
                  </a:ext>
                </a:extLst>
              </p:cNvPr>
              <p:cNvGraphicFramePr>
                <a:graphicFrameLocks noChangeAspect="1"/>
              </p:cNvGraphicFramePr>
              <p:nvPr>
                <p:extLst>
                  <p:ext uri="{D42A27DB-BD31-4B8C-83A1-F6EECF244321}">
                    <p14:modId xmlns:p14="http://schemas.microsoft.com/office/powerpoint/2010/main" val="1653821561"/>
                  </p:ext>
                </p:extLst>
              </p:nvPr>
            </p:nvGraphicFramePr>
            <p:xfrm>
              <a:off x="9612083" y="5661565"/>
              <a:ext cx="961833" cy="541031"/>
            </p:xfrm>
            <a:graphic>
              <a:graphicData uri="http://schemas.microsoft.com/office/powerpoint/2016/slidezoom">
                <pslz:sldZm>
                  <pslz:sldZmObj sldId="590" cId="3294082635">
                    <pslz:zmPr id="{56F90552-CF12-45DF-9894-5F043140D64F}" transitionDur="1000">
                      <p166:blipFill xmlns:p166="http://schemas.microsoft.com/office/powerpoint/2016/6/main">
                        <a:blip r:embed="rId6"/>
                        <a:stretch>
                          <a:fillRect/>
                        </a:stretch>
                      </p166:blipFill>
                      <p166:spPr xmlns:p166="http://schemas.microsoft.com/office/powerpoint/2016/6/main">
                        <a:xfrm>
                          <a:off x="0" y="0"/>
                          <a:ext cx="961833" cy="541031"/>
                        </a:xfrm>
                        <a:prstGeom prst="rect">
                          <a:avLst/>
                        </a:prstGeom>
                        <a:effectLst>
                          <a:outerShdw blurRad="139700" sx="102000" sy="102000" algn="ctr" rotWithShape="0">
                            <a:prstClr val="black">
                              <a:alpha val="25000"/>
                            </a:prstClr>
                          </a:outerShdw>
                        </a:effectLst>
                      </p166:spPr>
                    </pslz:zmPr>
                  </pslz:sldZmObj>
                </pslz:sldZm>
              </a:graphicData>
            </a:graphic>
          </p:graphicFrame>
        </mc:Choice>
        <mc:Fallback xmlns="">
          <p:pic>
            <p:nvPicPr>
              <p:cNvPr id="25" name="Slide Zoom 24">
                <a:hlinkClick r:id="rId7" action="ppaction://hlinksldjump"/>
                <a:extLst>
                  <a:ext uri="{FF2B5EF4-FFF2-40B4-BE49-F238E27FC236}">
                    <a16:creationId xmlns:a16="http://schemas.microsoft.com/office/drawing/2014/main" id="{814EAC23-1C45-46EF-ACA9-F042DB4D2065}"/>
                  </a:ext>
                </a:extLst>
              </p:cNvPr>
              <p:cNvPicPr>
                <a:picLocks noGrp="1" noRot="1" noChangeAspect="1" noMove="1" noResize="1" noEditPoints="1" noAdjustHandles="1" noChangeArrowheads="1" noChangeShapeType="1"/>
              </p:cNvPicPr>
              <p:nvPr/>
            </p:nvPicPr>
            <p:blipFill>
              <a:blip r:embed="rId8"/>
              <a:stretch>
                <a:fillRect/>
              </a:stretch>
            </p:blipFill>
            <p:spPr>
              <a:xfrm>
                <a:off x="9612083" y="5661565"/>
                <a:ext cx="961833" cy="541031"/>
              </a:xfrm>
              <a:prstGeom prst="rect">
                <a:avLst/>
              </a:prstGeom>
              <a:effectLst>
                <a:outerShdw blurRad="139700" sx="102000" sy="102000" algn="ctr" rotWithShape="0">
                  <a:prstClr val="black">
                    <a:alpha val="25000"/>
                  </a:prstClr>
                </a:outerShdw>
              </a:effectLst>
            </p:spPr>
          </p:pic>
        </mc:Fallback>
      </mc:AlternateContent>
      <p:sp>
        <p:nvSpPr>
          <p:cNvPr id="53" name="plus" title="Icon of a plus sign">
            <a:extLst>
              <a:ext uri="{FF2B5EF4-FFF2-40B4-BE49-F238E27FC236}">
                <a16:creationId xmlns:a16="http://schemas.microsoft.com/office/drawing/2014/main" id="{BEEBD847-139C-4527-949F-799244CA38A7}"/>
              </a:ext>
            </a:extLst>
          </p:cNvPr>
          <p:cNvSpPr>
            <a:spLocks noChangeAspect="1" noEditPoints="1"/>
          </p:cNvSpPr>
          <p:nvPr/>
        </p:nvSpPr>
        <p:spPr bwMode="auto">
          <a:xfrm>
            <a:off x="4128085" y="3326293"/>
            <a:ext cx="365760" cy="365760"/>
          </a:xfrm>
          <a:custGeom>
            <a:avLst/>
            <a:gdLst>
              <a:gd name="T0" fmla="*/ 0 w 256"/>
              <a:gd name="T1" fmla="*/ 128 h 256"/>
              <a:gd name="T2" fmla="*/ 256 w 256"/>
              <a:gd name="T3" fmla="*/ 128 h 256"/>
              <a:gd name="T4" fmla="*/ 128 w 256"/>
              <a:gd name="T5" fmla="*/ 0 h 256"/>
              <a:gd name="T6" fmla="*/ 128 w 256"/>
              <a:gd name="T7" fmla="*/ 256 h 256"/>
            </a:gdLst>
            <a:ahLst/>
            <a:cxnLst>
              <a:cxn ang="0">
                <a:pos x="T0" y="T1"/>
              </a:cxn>
              <a:cxn ang="0">
                <a:pos x="T2" y="T3"/>
              </a:cxn>
              <a:cxn ang="0">
                <a:pos x="T4" y="T5"/>
              </a:cxn>
              <a:cxn ang="0">
                <a:pos x="T6" y="T7"/>
              </a:cxn>
            </a:cxnLst>
            <a:rect l="0" t="0" r="r" b="b"/>
            <a:pathLst>
              <a:path w="256" h="256">
                <a:moveTo>
                  <a:pt x="0" y="128"/>
                </a:moveTo>
                <a:lnTo>
                  <a:pt x="256" y="128"/>
                </a:lnTo>
                <a:moveTo>
                  <a:pt x="128" y="0"/>
                </a:moveTo>
                <a:lnTo>
                  <a:pt x="128" y="256"/>
                </a:lnTo>
              </a:path>
            </a:pathLst>
          </a:custGeom>
          <a:noFill/>
          <a:ln w="762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lin ang="5400000" scaled="1"/>
              </a:gradFill>
            </a:endParaRPr>
          </a:p>
        </p:txBody>
      </p:sp>
      <p:sp>
        <p:nvSpPr>
          <p:cNvPr id="54" name="plus" title="Icon of a plus sign">
            <a:extLst>
              <a:ext uri="{FF2B5EF4-FFF2-40B4-BE49-F238E27FC236}">
                <a16:creationId xmlns:a16="http://schemas.microsoft.com/office/drawing/2014/main" id="{D619DD5C-BC3D-4120-9708-2CC093DBFDEB}"/>
              </a:ext>
            </a:extLst>
          </p:cNvPr>
          <p:cNvSpPr>
            <a:spLocks noChangeAspect="1" noEditPoints="1"/>
          </p:cNvSpPr>
          <p:nvPr/>
        </p:nvSpPr>
        <p:spPr bwMode="auto">
          <a:xfrm>
            <a:off x="7804133" y="3326293"/>
            <a:ext cx="365760" cy="365760"/>
          </a:xfrm>
          <a:custGeom>
            <a:avLst/>
            <a:gdLst>
              <a:gd name="T0" fmla="*/ 0 w 256"/>
              <a:gd name="T1" fmla="*/ 128 h 256"/>
              <a:gd name="T2" fmla="*/ 256 w 256"/>
              <a:gd name="T3" fmla="*/ 128 h 256"/>
              <a:gd name="T4" fmla="*/ 128 w 256"/>
              <a:gd name="T5" fmla="*/ 0 h 256"/>
              <a:gd name="T6" fmla="*/ 128 w 256"/>
              <a:gd name="T7" fmla="*/ 256 h 256"/>
            </a:gdLst>
            <a:ahLst/>
            <a:cxnLst>
              <a:cxn ang="0">
                <a:pos x="T0" y="T1"/>
              </a:cxn>
              <a:cxn ang="0">
                <a:pos x="T2" y="T3"/>
              </a:cxn>
              <a:cxn ang="0">
                <a:pos x="T4" y="T5"/>
              </a:cxn>
              <a:cxn ang="0">
                <a:pos x="T6" y="T7"/>
              </a:cxn>
            </a:cxnLst>
            <a:rect l="0" t="0" r="r" b="b"/>
            <a:pathLst>
              <a:path w="256" h="256">
                <a:moveTo>
                  <a:pt x="0" y="128"/>
                </a:moveTo>
                <a:lnTo>
                  <a:pt x="256" y="128"/>
                </a:lnTo>
                <a:moveTo>
                  <a:pt x="128" y="0"/>
                </a:moveTo>
                <a:lnTo>
                  <a:pt x="128" y="256"/>
                </a:lnTo>
              </a:path>
            </a:pathLst>
          </a:custGeom>
          <a:noFill/>
          <a:ln w="762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lin ang="5400000" scaled="1"/>
              </a:gradFill>
            </a:endParaRPr>
          </a:p>
        </p:txBody>
      </p:sp>
      <mc:AlternateContent xmlns:mc="http://schemas.openxmlformats.org/markup-compatibility/2006" xmlns:pslz="http://schemas.microsoft.com/office/powerpoint/2016/slidezoom">
        <mc:Choice Requires="pslz">
          <p:graphicFrame>
            <p:nvGraphicFramePr>
              <p:cNvPr id="51" name="Slide Zoom 50">
                <a:extLst>
                  <a:ext uri="{FF2B5EF4-FFF2-40B4-BE49-F238E27FC236}">
                    <a16:creationId xmlns:a16="http://schemas.microsoft.com/office/drawing/2014/main" id="{D5F57B66-AD1B-4F96-93C6-4D7CC2F1BCA1}"/>
                  </a:ext>
                </a:extLst>
              </p:cNvPr>
              <p:cNvGraphicFramePr>
                <a:graphicFrameLocks noChangeAspect="1"/>
              </p:cNvGraphicFramePr>
              <p:nvPr>
                <p:extLst>
                  <p:ext uri="{D42A27DB-BD31-4B8C-83A1-F6EECF244321}">
                    <p14:modId xmlns:p14="http://schemas.microsoft.com/office/powerpoint/2010/main" val="2636482851"/>
                  </p:ext>
                </p:extLst>
              </p:nvPr>
            </p:nvGraphicFramePr>
            <p:xfrm>
              <a:off x="10353232" y="279941"/>
              <a:ext cx="1440488" cy="810275"/>
            </p:xfrm>
            <a:graphic>
              <a:graphicData uri="http://schemas.microsoft.com/office/powerpoint/2016/slidezoom">
                <pslz:sldZm>
                  <pslz:sldZmObj sldId="587" cId="1682621627">
                    <pslz:zmPr id="{F8973BF8-B853-4B28-9669-8E67981AA1F1}" returnToParent="0" transitionDur="1000">
                      <p166:blipFill xmlns:p166="http://schemas.microsoft.com/office/powerpoint/2016/6/main">
                        <a:blip r:embed="rId9"/>
                        <a:stretch>
                          <a:fillRect/>
                        </a:stretch>
                      </p166:blipFill>
                      <p166:spPr xmlns:p166="http://schemas.microsoft.com/office/powerpoint/2016/6/main">
                        <a:xfrm>
                          <a:off x="0" y="0"/>
                          <a:ext cx="1440488" cy="810275"/>
                        </a:xfrm>
                        <a:prstGeom prst="rect">
                          <a:avLst/>
                        </a:prstGeom>
                        <a:ln>
                          <a:noFill/>
                        </a:ln>
                        <a:effectLst>
                          <a:outerShdw blurRad="190500" dist="38100" dir="2700000" algn="tl" rotWithShape="0">
                            <a:prstClr val="black">
                              <a:alpha val="25000"/>
                            </a:prstClr>
                          </a:outerShdw>
                        </a:effectLst>
                      </p166:spPr>
                    </pslz:zmPr>
                  </pslz:sldZmObj>
                </pslz:sldZm>
              </a:graphicData>
            </a:graphic>
          </p:graphicFrame>
        </mc:Choice>
        <mc:Fallback xmlns="">
          <p:pic>
            <p:nvPicPr>
              <p:cNvPr id="51" name="Slide Zoom 50">
                <a:hlinkClick r:id="rId10" action="ppaction://hlinksldjump"/>
                <a:extLst>
                  <a:ext uri="{FF2B5EF4-FFF2-40B4-BE49-F238E27FC236}">
                    <a16:creationId xmlns:a16="http://schemas.microsoft.com/office/drawing/2014/main" id="{D5F57B66-AD1B-4F96-93C6-4D7CC2F1BCA1}"/>
                  </a:ext>
                </a:extLst>
              </p:cNvPr>
              <p:cNvPicPr>
                <a:picLocks noGrp="1" noRot="1" noChangeAspect="1" noMove="1" noResize="1" noEditPoints="1" noAdjustHandles="1" noChangeArrowheads="1" noChangeShapeType="1"/>
              </p:cNvPicPr>
              <p:nvPr/>
            </p:nvPicPr>
            <p:blipFill>
              <a:blip r:embed="rId11"/>
              <a:stretch>
                <a:fillRect/>
              </a:stretch>
            </p:blipFill>
            <p:spPr>
              <a:xfrm>
                <a:off x="10353232" y="279941"/>
                <a:ext cx="1440488" cy="810275"/>
              </a:xfrm>
              <a:prstGeom prst="rect">
                <a:avLst/>
              </a:prstGeom>
              <a:ln>
                <a:noFill/>
              </a:ln>
              <a:effectLst>
                <a:outerShdw blurRad="190500" dist="38100" dir="2700000" algn="tl" rotWithShape="0">
                  <a:prstClr val="black">
                    <a:alpha val="25000"/>
                  </a:prstClr>
                </a:outerShdw>
              </a:effectLst>
            </p:spPr>
          </p:pic>
        </mc:Fallback>
      </mc:AlternateContent>
      <p:sp>
        <p:nvSpPr>
          <p:cNvPr id="68" name="TextBox 67">
            <a:extLst>
              <a:ext uri="{FF2B5EF4-FFF2-40B4-BE49-F238E27FC236}">
                <a16:creationId xmlns:a16="http://schemas.microsoft.com/office/drawing/2014/main" id="{A949E0E7-195D-4331-864D-FE8E24DF7167}"/>
              </a:ext>
            </a:extLst>
          </p:cNvPr>
          <p:cNvSpPr txBox="1"/>
          <p:nvPr/>
        </p:nvSpPr>
        <p:spPr>
          <a:xfrm>
            <a:off x="10150622" y="1310444"/>
            <a:ext cx="1760418" cy="276999"/>
          </a:xfrm>
          <a:prstGeom prst="rect">
            <a:avLst/>
          </a:prstGeom>
          <a:noFill/>
        </p:spPr>
        <p:txBody>
          <a:bodyPr wrap="none" rtlCol="0">
            <a:spAutoFit/>
          </a:bodyPr>
          <a:lstStyle/>
          <a:p>
            <a:pPr algn="ctr">
              <a:defRPr/>
            </a:pPr>
            <a:r>
              <a:rPr lang="en-US" sz="1200" b="1">
                <a:gradFill>
                  <a:gsLst>
                    <a:gs pos="1250">
                      <a:schemeClr val="tx1"/>
                    </a:gs>
                    <a:gs pos="100000">
                      <a:schemeClr val="tx1"/>
                    </a:gs>
                  </a:gsLst>
                  <a:lin ang="5400000" scaled="0"/>
                </a:gradFill>
                <a:sym typeface="Wingdings" panose="05000000000000000000" pitchFamily="2" charset="2"/>
              </a:rPr>
              <a:t> </a:t>
            </a:r>
            <a:r>
              <a:rPr lang="en-US" sz="1200" b="1">
                <a:gradFill>
                  <a:gsLst>
                    <a:gs pos="1250">
                      <a:schemeClr val="tx1"/>
                    </a:gs>
                    <a:gs pos="100000">
                      <a:schemeClr val="tx1"/>
                    </a:gs>
                  </a:gsLst>
                  <a:lin ang="5400000" scaled="0"/>
                </a:gradFill>
              </a:rPr>
              <a:t>BACK TO TIMELINE</a:t>
            </a:r>
          </a:p>
        </p:txBody>
      </p:sp>
    </p:spTree>
    <p:extLst>
      <p:ext uri="{BB962C8B-B14F-4D97-AF65-F5344CB8AC3E}">
        <p14:creationId xmlns:p14="http://schemas.microsoft.com/office/powerpoint/2010/main" val="33064436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par>
                                <p:cTn id="11" presetID="10" presetClass="entr" presetSubtype="0" fill="hold" nodeType="withEffect">
                                  <p:stCondLst>
                                    <p:cond delay="0"/>
                                  </p:stCondLst>
                                  <p:childTnLst>
                                    <p:set>
                                      <p:cBhvr>
                                        <p:cTn id="12" dur="1" fill="hold">
                                          <p:stCondLst>
                                            <p:cond delay="0"/>
                                          </p:stCondLst>
                                        </p:cTn>
                                        <p:tgtEl>
                                          <p:spTgt spid="63"/>
                                        </p:tgtEl>
                                        <p:attrNameLst>
                                          <p:attrName>style.visibility</p:attrName>
                                        </p:attrNameLst>
                                      </p:cBhvr>
                                      <p:to>
                                        <p:strVal val="visible"/>
                                      </p:to>
                                    </p:set>
                                    <p:animEffect transition="in" filter="fade">
                                      <p:cBhvr>
                                        <p:cTn id="13" dur="500"/>
                                        <p:tgtEl>
                                          <p:spTgt spid="63"/>
                                        </p:tgtEl>
                                      </p:cBhvr>
                                    </p:animEffect>
                                  </p:childTnLst>
                                </p:cTn>
                              </p:par>
                            </p:childTnLst>
                          </p:cTn>
                        </p:par>
                        <p:par>
                          <p:cTn id="14" fill="hold">
                            <p:stCondLst>
                              <p:cond delay="500"/>
                            </p:stCondLst>
                            <p:childTnLst>
                              <p:par>
                                <p:cTn id="15" presetID="47" presetClass="entr" presetSubtype="0" fill="hold" grpId="0" nodeType="after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fade">
                                      <p:cBhvr>
                                        <p:cTn id="17" dur="1000"/>
                                        <p:tgtEl>
                                          <p:spTgt spid="22"/>
                                        </p:tgtEl>
                                      </p:cBhvr>
                                    </p:animEffect>
                                    <p:anim calcmode="lin" valueType="num">
                                      <p:cBhvr>
                                        <p:cTn id="18" dur="1000" fill="hold"/>
                                        <p:tgtEl>
                                          <p:spTgt spid="22"/>
                                        </p:tgtEl>
                                        <p:attrNameLst>
                                          <p:attrName>ppt_x</p:attrName>
                                        </p:attrNameLst>
                                      </p:cBhvr>
                                      <p:tavLst>
                                        <p:tav tm="0">
                                          <p:val>
                                            <p:strVal val="#ppt_x"/>
                                          </p:val>
                                        </p:tav>
                                        <p:tav tm="100000">
                                          <p:val>
                                            <p:strVal val="#ppt_x"/>
                                          </p:val>
                                        </p:tav>
                                      </p:tavLst>
                                    </p:anim>
                                    <p:anim calcmode="lin" valueType="num">
                                      <p:cBhvr>
                                        <p:cTn id="19" dur="1000" fill="hold"/>
                                        <p:tgtEl>
                                          <p:spTgt spid="22"/>
                                        </p:tgtEl>
                                        <p:attrNameLst>
                                          <p:attrName>ppt_y</p:attrName>
                                        </p:attrNameLst>
                                      </p:cBhvr>
                                      <p:tavLst>
                                        <p:tav tm="0">
                                          <p:val>
                                            <p:strVal val="#ppt_y-.1"/>
                                          </p:val>
                                        </p:tav>
                                        <p:tav tm="100000">
                                          <p:val>
                                            <p:strVal val="#ppt_y"/>
                                          </p:val>
                                        </p:tav>
                                      </p:tavLst>
                                    </p:anim>
                                  </p:childTnLst>
                                </p:cTn>
                              </p:par>
                              <p:par>
                                <p:cTn id="20" presetID="22" presetClass="entr" presetSubtype="1" fill="hold" grpId="0" nodeType="with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wipe(up)">
                                      <p:cBhvr>
                                        <p:cTn id="22" dur="1000"/>
                                        <p:tgtEl>
                                          <p:spTgt spid="5"/>
                                        </p:tgtEl>
                                      </p:cBhvr>
                                    </p:animEffect>
                                  </p:childTnLst>
                                </p:cTn>
                              </p:par>
                            </p:childTnLst>
                          </p:cTn>
                        </p:par>
                        <p:par>
                          <p:cTn id="23" fill="hold">
                            <p:stCondLst>
                              <p:cond delay="1500"/>
                            </p:stCondLst>
                            <p:childTnLst>
                              <p:par>
                                <p:cTn id="24" presetID="10" presetClass="entr" presetSubtype="0" fill="hold" nodeType="after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500"/>
                                        <p:tgtEl>
                                          <p:spTgt spid="7"/>
                                        </p:tgtEl>
                                      </p:cBhvr>
                                    </p:animEffect>
                                  </p:childTnLst>
                                </p:cTn>
                              </p:par>
                            </p:childTnLst>
                          </p:cTn>
                        </p:par>
                      </p:childTnLst>
                    </p:cTn>
                  </p:par>
                  <p:par>
                    <p:cTn id="27" fill="hold">
                      <p:stCondLst>
                        <p:cond delay="indefinite"/>
                      </p:stCondLst>
                      <p:childTnLst>
                        <p:par>
                          <p:cTn id="28" fill="hold">
                            <p:stCondLst>
                              <p:cond delay="0"/>
                            </p:stCondLst>
                            <p:childTnLst>
                              <p:par>
                                <p:cTn id="29" presetID="53" presetClass="entr" presetSubtype="16" fill="hold" grpId="0" nodeType="clickEffect">
                                  <p:stCondLst>
                                    <p:cond delay="0"/>
                                  </p:stCondLst>
                                  <p:childTnLst>
                                    <p:set>
                                      <p:cBhvr>
                                        <p:cTn id="30" dur="1" fill="hold">
                                          <p:stCondLst>
                                            <p:cond delay="0"/>
                                          </p:stCondLst>
                                        </p:cTn>
                                        <p:tgtEl>
                                          <p:spTgt spid="53"/>
                                        </p:tgtEl>
                                        <p:attrNameLst>
                                          <p:attrName>style.visibility</p:attrName>
                                        </p:attrNameLst>
                                      </p:cBhvr>
                                      <p:to>
                                        <p:strVal val="visible"/>
                                      </p:to>
                                    </p:set>
                                    <p:anim calcmode="lin" valueType="num">
                                      <p:cBhvr>
                                        <p:cTn id="31" dur="500" fill="hold"/>
                                        <p:tgtEl>
                                          <p:spTgt spid="53"/>
                                        </p:tgtEl>
                                        <p:attrNameLst>
                                          <p:attrName>ppt_w</p:attrName>
                                        </p:attrNameLst>
                                      </p:cBhvr>
                                      <p:tavLst>
                                        <p:tav tm="0">
                                          <p:val>
                                            <p:fltVal val="0"/>
                                          </p:val>
                                        </p:tav>
                                        <p:tav tm="100000">
                                          <p:val>
                                            <p:strVal val="#ppt_w"/>
                                          </p:val>
                                        </p:tav>
                                      </p:tavLst>
                                    </p:anim>
                                    <p:anim calcmode="lin" valueType="num">
                                      <p:cBhvr>
                                        <p:cTn id="32" dur="500" fill="hold"/>
                                        <p:tgtEl>
                                          <p:spTgt spid="53"/>
                                        </p:tgtEl>
                                        <p:attrNameLst>
                                          <p:attrName>ppt_h</p:attrName>
                                        </p:attrNameLst>
                                      </p:cBhvr>
                                      <p:tavLst>
                                        <p:tav tm="0">
                                          <p:val>
                                            <p:fltVal val="0"/>
                                          </p:val>
                                        </p:tav>
                                        <p:tav tm="100000">
                                          <p:val>
                                            <p:strVal val="#ppt_h"/>
                                          </p:val>
                                        </p:tav>
                                      </p:tavLst>
                                    </p:anim>
                                    <p:animEffect transition="in" filter="fade">
                                      <p:cBhvr>
                                        <p:cTn id="33" dur="500"/>
                                        <p:tgtEl>
                                          <p:spTgt spid="53"/>
                                        </p:tgtEl>
                                      </p:cBhvr>
                                    </p:animEffect>
                                  </p:childTnLst>
                                </p:cTn>
                              </p:par>
                              <p:par>
                                <p:cTn id="34" presetID="10" presetClass="entr" presetSubtype="0" fill="hold" nodeType="withEffect">
                                  <p:stCondLst>
                                    <p:cond delay="0"/>
                                  </p:stCondLst>
                                  <p:childTnLst>
                                    <p:set>
                                      <p:cBhvr>
                                        <p:cTn id="35" dur="1" fill="hold">
                                          <p:stCondLst>
                                            <p:cond delay="0"/>
                                          </p:stCondLst>
                                        </p:cTn>
                                        <p:tgtEl>
                                          <p:spTgt spid="65"/>
                                        </p:tgtEl>
                                        <p:attrNameLst>
                                          <p:attrName>style.visibility</p:attrName>
                                        </p:attrNameLst>
                                      </p:cBhvr>
                                      <p:to>
                                        <p:strVal val="visible"/>
                                      </p:to>
                                    </p:set>
                                    <p:animEffect transition="in" filter="fade">
                                      <p:cBhvr>
                                        <p:cTn id="36" dur="500"/>
                                        <p:tgtEl>
                                          <p:spTgt spid="65"/>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9"/>
                                        </p:tgtEl>
                                        <p:attrNameLst>
                                          <p:attrName>style.visibility</p:attrName>
                                        </p:attrNameLst>
                                      </p:cBhvr>
                                      <p:to>
                                        <p:strVal val="visible"/>
                                      </p:to>
                                    </p:set>
                                    <p:animEffect transition="in" filter="fade">
                                      <p:cBhvr>
                                        <p:cTn id="39" dur="500"/>
                                        <p:tgtEl>
                                          <p:spTgt spid="29"/>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30"/>
                                        </p:tgtEl>
                                        <p:attrNameLst>
                                          <p:attrName>style.visibility</p:attrName>
                                        </p:attrNameLst>
                                      </p:cBhvr>
                                      <p:to>
                                        <p:strVal val="visible"/>
                                      </p:to>
                                    </p:set>
                                    <p:animEffect transition="in" filter="fade">
                                      <p:cBhvr>
                                        <p:cTn id="42" dur="500"/>
                                        <p:tgtEl>
                                          <p:spTgt spid="30"/>
                                        </p:tgtEl>
                                      </p:cBhvr>
                                    </p:animEffect>
                                  </p:childTnLst>
                                </p:cTn>
                              </p:par>
                            </p:childTnLst>
                          </p:cTn>
                        </p:par>
                        <p:par>
                          <p:cTn id="43" fill="hold">
                            <p:stCondLst>
                              <p:cond delay="500"/>
                            </p:stCondLst>
                            <p:childTnLst>
                              <p:par>
                                <p:cTn id="44" presetID="1" presetClass="entr" presetSubtype="0" fill="hold" grpId="0" nodeType="afterEffect">
                                  <p:stCondLst>
                                    <p:cond delay="0"/>
                                  </p:stCondLst>
                                  <p:childTnLst>
                                    <p:set>
                                      <p:cBhvr>
                                        <p:cTn id="45" dur="1" fill="hold">
                                          <p:stCondLst>
                                            <p:cond delay="0"/>
                                          </p:stCondLst>
                                        </p:cTn>
                                        <p:tgtEl>
                                          <p:spTgt spid="31"/>
                                        </p:tgtEl>
                                        <p:attrNameLst>
                                          <p:attrName>style.visibility</p:attrName>
                                        </p:attrNameLst>
                                      </p:cBhvr>
                                      <p:to>
                                        <p:strVal val="visible"/>
                                      </p:to>
                                    </p:set>
                                  </p:childTnLst>
                                </p:cTn>
                              </p:par>
                              <p:par>
                                <p:cTn id="46" presetID="10" presetClass="entr" presetSubtype="0" fill="hold" grpId="1" nodeType="withEffect">
                                  <p:stCondLst>
                                    <p:cond delay="0"/>
                                  </p:stCondLst>
                                  <p:childTnLst>
                                    <p:set>
                                      <p:cBhvr>
                                        <p:cTn id="47" dur="1" fill="hold">
                                          <p:stCondLst>
                                            <p:cond delay="0"/>
                                          </p:stCondLst>
                                        </p:cTn>
                                        <p:tgtEl>
                                          <p:spTgt spid="31"/>
                                        </p:tgtEl>
                                        <p:attrNameLst>
                                          <p:attrName>style.visibility</p:attrName>
                                        </p:attrNameLst>
                                      </p:cBhvr>
                                      <p:to>
                                        <p:strVal val="visible"/>
                                      </p:to>
                                    </p:set>
                                    <p:animEffect transition="in" filter="fade">
                                      <p:cBhvr>
                                        <p:cTn id="48" dur="500"/>
                                        <p:tgtEl>
                                          <p:spTgt spid="31"/>
                                        </p:tgtEl>
                                      </p:cBhvr>
                                    </p:animEffect>
                                  </p:childTnLst>
                                </p:cTn>
                              </p:par>
                              <p:par>
                                <p:cTn id="49" presetID="35" presetClass="path" presetSubtype="0" accel="50000" decel="50000" fill="hold" grpId="2" nodeType="withEffect">
                                  <p:stCondLst>
                                    <p:cond delay="0"/>
                                  </p:stCondLst>
                                  <p:childTnLst>
                                    <p:animMotion origin="layout" path="M 0.07994 1.11111E-6 L 4.79167E-6 1.11111E-6 " pathEditMode="relative" rAng="0" ptsTypes="AA">
                                      <p:cBhvr>
                                        <p:cTn id="50" dur="1000" fill="hold"/>
                                        <p:tgtEl>
                                          <p:spTgt spid="31"/>
                                        </p:tgtEl>
                                        <p:attrNameLst>
                                          <p:attrName>ppt_x</p:attrName>
                                          <p:attrName>ppt_y</p:attrName>
                                        </p:attrNameLst>
                                      </p:cBhvr>
                                      <p:rCtr x="-3997" y="0"/>
                                    </p:animMotion>
                                  </p:childTnLst>
                                </p:cTn>
                              </p:par>
                            </p:childTnLst>
                          </p:cTn>
                        </p:par>
                        <p:par>
                          <p:cTn id="51" fill="hold">
                            <p:stCondLst>
                              <p:cond delay="1500"/>
                            </p:stCondLst>
                            <p:childTnLst>
                              <p:par>
                                <p:cTn id="52" presetID="10" presetClass="entr" presetSubtype="0" fill="hold" nodeType="afterEffect">
                                  <p:stCondLst>
                                    <p:cond delay="0"/>
                                  </p:stCondLst>
                                  <p:childTnLst>
                                    <p:set>
                                      <p:cBhvr>
                                        <p:cTn id="53" dur="1" fill="hold">
                                          <p:stCondLst>
                                            <p:cond delay="0"/>
                                          </p:stCondLst>
                                        </p:cTn>
                                        <p:tgtEl>
                                          <p:spTgt spid="11"/>
                                        </p:tgtEl>
                                        <p:attrNameLst>
                                          <p:attrName>style.visibility</p:attrName>
                                        </p:attrNameLst>
                                      </p:cBhvr>
                                      <p:to>
                                        <p:strVal val="visible"/>
                                      </p:to>
                                    </p:set>
                                    <p:animEffect transition="in" filter="fade">
                                      <p:cBhvr>
                                        <p:cTn id="54" dur="500"/>
                                        <p:tgtEl>
                                          <p:spTgt spid="11"/>
                                        </p:tgtEl>
                                      </p:cBhvr>
                                    </p:animEffect>
                                  </p:childTnLst>
                                </p:cTn>
                              </p:par>
                              <p:par>
                                <p:cTn id="55" presetID="22" presetClass="entr" presetSubtype="2" fill="hold" grpId="0" nodeType="withEffect">
                                  <p:stCondLst>
                                    <p:cond delay="0"/>
                                  </p:stCondLst>
                                  <p:childTnLst>
                                    <p:set>
                                      <p:cBhvr>
                                        <p:cTn id="56" dur="1" fill="hold">
                                          <p:stCondLst>
                                            <p:cond delay="0"/>
                                          </p:stCondLst>
                                        </p:cTn>
                                        <p:tgtEl>
                                          <p:spTgt spid="52"/>
                                        </p:tgtEl>
                                        <p:attrNameLst>
                                          <p:attrName>style.visibility</p:attrName>
                                        </p:attrNameLst>
                                      </p:cBhvr>
                                      <p:to>
                                        <p:strVal val="visible"/>
                                      </p:to>
                                    </p:set>
                                    <p:animEffect transition="in" filter="wipe(right)">
                                      <p:cBhvr>
                                        <p:cTn id="57" dur="1000"/>
                                        <p:tgtEl>
                                          <p:spTgt spid="52"/>
                                        </p:tgtEl>
                                      </p:cBhvr>
                                    </p:animEffect>
                                  </p:childTnLst>
                                </p:cTn>
                              </p:par>
                            </p:childTnLst>
                          </p:cTn>
                        </p:par>
                      </p:childTnLst>
                    </p:cTn>
                  </p:par>
                  <p:par>
                    <p:cTn id="58" fill="hold">
                      <p:stCondLst>
                        <p:cond delay="indefinite"/>
                      </p:stCondLst>
                      <p:childTnLst>
                        <p:par>
                          <p:cTn id="59" fill="hold">
                            <p:stCondLst>
                              <p:cond delay="0"/>
                            </p:stCondLst>
                            <p:childTnLst>
                              <p:par>
                                <p:cTn id="60" presetID="53" presetClass="entr" presetSubtype="16" fill="hold" grpId="0" nodeType="clickEffect">
                                  <p:stCondLst>
                                    <p:cond delay="0"/>
                                  </p:stCondLst>
                                  <p:childTnLst>
                                    <p:set>
                                      <p:cBhvr>
                                        <p:cTn id="61" dur="1" fill="hold">
                                          <p:stCondLst>
                                            <p:cond delay="0"/>
                                          </p:stCondLst>
                                        </p:cTn>
                                        <p:tgtEl>
                                          <p:spTgt spid="54"/>
                                        </p:tgtEl>
                                        <p:attrNameLst>
                                          <p:attrName>style.visibility</p:attrName>
                                        </p:attrNameLst>
                                      </p:cBhvr>
                                      <p:to>
                                        <p:strVal val="visible"/>
                                      </p:to>
                                    </p:set>
                                    <p:anim calcmode="lin" valueType="num">
                                      <p:cBhvr>
                                        <p:cTn id="62" dur="500" fill="hold"/>
                                        <p:tgtEl>
                                          <p:spTgt spid="54"/>
                                        </p:tgtEl>
                                        <p:attrNameLst>
                                          <p:attrName>ppt_w</p:attrName>
                                        </p:attrNameLst>
                                      </p:cBhvr>
                                      <p:tavLst>
                                        <p:tav tm="0">
                                          <p:val>
                                            <p:fltVal val="0"/>
                                          </p:val>
                                        </p:tav>
                                        <p:tav tm="100000">
                                          <p:val>
                                            <p:strVal val="#ppt_w"/>
                                          </p:val>
                                        </p:tav>
                                      </p:tavLst>
                                    </p:anim>
                                    <p:anim calcmode="lin" valueType="num">
                                      <p:cBhvr>
                                        <p:cTn id="63" dur="500" fill="hold"/>
                                        <p:tgtEl>
                                          <p:spTgt spid="54"/>
                                        </p:tgtEl>
                                        <p:attrNameLst>
                                          <p:attrName>ppt_h</p:attrName>
                                        </p:attrNameLst>
                                      </p:cBhvr>
                                      <p:tavLst>
                                        <p:tav tm="0">
                                          <p:val>
                                            <p:fltVal val="0"/>
                                          </p:val>
                                        </p:tav>
                                        <p:tav tm="100000">
                                          <p:val>
                                            <p:strVal val="#ppt_h"/>
                                          </p:val>
                                        </p:tav>
                                      </p:tavLst>
                                    </p:anim>
                                    <p:animEffect transition="in" filter="fade">
                                      <p:cBhvr>
                                        <p:cTn id="64" dur="500"/>
                                        <p:tgtEl>
                                          <p:spTgt spid="54"/>
                                        </p:tgtEl>
                                      </p:cBhvr>
                                    </p:animEffect>
                                  </p:childTnLst>
                                </p:cTn>
                              </p:par>
                            </p:childTnLst>
                          </p:cTn>
                        </p:par>
                        <p:par>
                          <p:cTn id="65" fill="hold">
                            <p:stCondLst>
                              <p:cond delay="500"/>
                            </p:stCondLst>
                            <p:childTnLst>
                              <p:par>
                                <p:cTn id="66" presetID="10" presetClass="entr" presetSubtype="0" fill="hold" nodeType="afterEffect">
                                  <p:stCondLst>
                                    <p:cond delay="0"/>
                                  </p:stCondLst>
                                  <p:childTnLst>
                                    <p:set>
                                      <p:cBhvr>
                                        <p:cTn id="67" dur="1" fill="hold">
                                          <p:stCondLst>
                                            <p:cond delay="0"/>
                                          </p:stCondLst>
                                        </p:cTn>
                                        <p:tgtEl>
                                          <p:spTgt spid="35"/>
                                        </p:tgtEl>
                                        <p:attrNameLst>
                                          <p:attrName>style.visibility</p:attrName>
                                        </p:attrNameLst>
                                      </p:cBhvr>
                                      <p:to>
                                        <p:strVal val="visible"/>
                                      </p:to>
                                    </p:set>
                                    <p:animEffect transition="in" filter="fade">
                                      <p:cBhvr>
                                        <p:cTn id="68" dur="500"/>
                                        <p:tgtEl>
                                          <p:spTgt spid="35"/>
                                        </p:tgtEl>
                                      </p:cBhvr>
                                    </p:animEffect>
                                  </p:childTnLst>
                                </p:cTn>
                              </p:par>
                            </p:childTnLst>
                          </p:cTn>
                        </p:par>
                        <p:par>
                          <p:cTn id="69" fill="hold">
                            <p:stCondLst>
                              <p:cond delay="1000"/>
                            </p:stCondLst>
                            <p:childTnLst>
                              <p:par>
                                <p:cTn id="70" presetID="22" presetClass="entr" presetSubtype="8" fill="hold" nodeType="afterEffect">
                                  <p:stCondLst>
                                    <p:cond delay="0"/>
                                  </p:stCondLst>
                                  <p:childTnLst>
                                    <p:set>
                                      <p:cBhvr>
                                        <p:cTn id="71" dur="1" fill="hold">
                                          <p:stCondLst>
                                            <p:cond delay="0"/>
                                          </p:stCondLst>
                                        </p:cTn>
                                        <p:tgtEl>
                                          <p:spTgt spid="59"/>
                                        </p:tgtEl>
                                        <p:attrNameLst>
                                          <p:attrName>style.visibility</p:attrName>
                                        </p:attrNameLst>
                                      </p:cBhvr>
                                      <p:to>
                                        <p:strVal val="visible"/>
                                      </p:to>
                                    </p:set>
                                    <p:animEffect transition="in" filter="wipe(left)">
                                      <p:cBhvr>
                                        <p:cTn id="72" dur="500"/>
                                        <p:tgtEl>
                                          <p:spTgt spid="59"/>
                                        </p:tgtEl>
                                      </p:cBhvr>
                                    </p:animEffect>
                                  </p:childTnLst>
                                </p:cTn>
                              </p:par>
                              <p:par>
                                <p:cTn id="73" presetID="22" presetClass="entr" presetSubtype="4" fill="hold" nodeType="withEffect">
                                  <p:stCondLst>
                                    <p:cond delay="0"/>
                                  </p:stCondLst>
                                  <p:childTnLst>
                                    <p:set>
                                      <p:cBhvr>
                                        <p:cTn id="74" dur="1" fill="hold">
                                          <p:stCondLst>
                                            <p:cond delay="0"/>
                                          </p:stCondLst>
                                        </p:cTn>
                                        <p:tgtEl>
                                          <p:spTgt spid="57"/>
                                        </p:tgtEl>
                                        <p:attrNameLst>
                                          <p:attrName>style.visibility</p:attrName>
                                        </p:attrNameLst>
                                      </p:cBhvr>
                                      <p:to>
                                        <p:strVal val="visible"/>
                                      </p:to>
                                    </p:set>
                                    <p:animEffect transition="in" filter="wipe(down)">
                                      <p:cBhvr>
                                        <p:cTn id="75" dur="500"/>
                                        <p:tgtEl>
                                          <p:spTgt spid="57"/>
                                        </p:tgtEl>
                                      </p:cBhvr>
                                    </p:animEffect>
                                  </p:childTnLst>
                                </p:cTn>
                              </p:par>
                            </p:childTnLst>
                          </p:cTn>
                        </p:par>
                        <p:par>
                          <p:cTn id="76" fill="hold">
                            <p:stCondLst>
                              <p:cond delay="1500"/>
                            </p:stCondLst>
                            <p:childTnLst>
                              <p:par>
                                <p:cTn id="77" presetID="53" presetClass="entr" presetSubtype="16" fill="hold" nodeType="afterEffect">
                                  <p:stCondLst>
                                    <p:cond delay="0"/>
                                  </p:stCondLst>
                                  <p:childTnLst>
                                    <p:set>
                                      <p:cBhvr>
                                        <p:cTn id="78" dur="1" fill="hold">
                                          <p:stCondLst>
                                            <p:cond delay="0"/>
                                          </p:stCondLst>
                                        </p:cTn>
                                        <p:tgtEl>
                                          <p:spTgt spid="17"/>
                                        </p:tgtEl>
                                        <p:attrNameLst>
                                          <p:attrName>style.visibility</p:attrName>
                                        </p:attrNameLst>
                                      </p:cBhvr>
                                      <p:to>
                                        <p:strVal val="visible"/>
                                      </p:to>
                                    </p:set>
                                    <p:anim calcmode="lin" valueType="num">
                                      <p:cBhvr>
                                        <p:cTn id="79" dur="500" fill="hold"/>
                                        <p:tgtEl>
                                          <p:spTgt spid="17"/>
                                        </p:tgtEl>
                                        <p:attrNameLst>
                                          <p:attrName>ppt_w</p:attrName>
                                        </p:attrNameLst>
                                      </p:cBhvr>
                                      <p:tavLst>
                                        <p:tav tm="0">
                                          <p:val>
                                            <p:fltVal val="0"/>
                                          </p:val>
                                        </p:tav>
                                        <p:tav tm="100000">
                                          <p:val>
                                            <p:strVal val="#ppt_w"/>
                                          </p:val>
                                        </p:tav>
                                      </p:tavLst>
                                    </p:anim>
                                    <p:anim calcmode="lin" valueType="num">
                                      <p:cBhvr>
                                        <p:cTn id="80" dur="500" fill="hold"/>
                                        <p:tgtEl>
                                          <p:spTgt spid="17"/>
                                        </p:tgtEl>
                                        <p:attrNameLst>
                                          <p:attrName>ppt_h</p:attrName>
                                        </p:attrNameLst>
                                      </p:cBhvr>
                                      <p:tavLst>
                                        <p:tav tm="0">
                                          <p:val>
                                            <p:fltVal val="0"/>
                                          </p:val>
                                        </p:tav>
                                        <p:tav tm="100000">
                                          <p:val>
                                            <p:strVal val="#ppt_h"/>
                                          </p:val>
                                        </p:tav>
                                      </p:tavLst>
                                    </p:anim>
                                    <p:animEffect transition="in" filter="fade">
                                      <p:cBhvr>
                                        <p:cTn id="81" dur="500"/>
                                        <p:tgtEl>
                                          <p:spTgt spid="17"/>
                                        </p:tgtEl>
                                      </p:cBhvr>
                                    </p:animEffect>
                                  </p:childTnLst>
                                </p:cTn>
                              </p:par>
                              <p:par>
                                <p:cTn id="82" presetID="53" presetClass="entr" presetSubtype="16" fill="hold" nodeType="withEffect">
                                  <p:stCondLst>
                                    <p:cond delay="0"/>
                                  </p:stCondLst>
                                  <p:childTnLst>
                                    <p:set>
                                      <p:cBhvr>
                                        <p:cTn id="83" dur="1" fill="hold">
                                          <p:stCondLst>
                                            <p:cond delay="0"/>
                                          </p:stCondLst>
                                        </p:cTn>
                                        <p:tgtEl>
                                          <p:spTgt spid="25"/>
                                        </p:tgtEl>
                                        <p:attrNameLst>
                                          <p:attrName>style.visibility</p:attrName>
                                        </p:attrNameLst>
                                      </p:cBhvr>
                                      <p:to>
                                        <p:strVal val="visible"/>
                                      </p:to>
                                    </p:set>
                                    <p:anim calcmode="lin" valueType="num">
                                      <p:cBhvr>
                                        <p:cTn id="84" dur="500" fill="hold"/>
                                        <p:tgtEl>
                                          <p:spTgt spid="25"/>
                                        </p:tgtEl>
                                        <p:attrNameLst>
                                          <p:attrName>ppt_w</p:attrName>
                                        </p:attrNameLst>
                                      </p:cBhvr>
                                      <p:tavLst>
                                        <p:tav tm="0">
                                          <p:val>
                                            <p:fltVal val="0"/>
                                          </p:val>
                                        </p:tav>
                                        <p:tav tm="100000">
                                          <p:val>
                                            <p:strVal val="#ppt_w"/>
                                          </p:val>
                                        </p:tav>
                                      </p:tavLst>
                                    </p:anim>
                                    <p:anim calcmode="lin" valueType="num">
                                      <p:cBhvr>
                                        <p:cTn id="85" dur="500" fill="hold"/>
                                        <p:tgtEl>
                                          <p:spTgt spid="25"/>
                                        </p:tgtEl>
                                        <p:attrNameLst>
                                          <p:attrName>ppt_h</p:attrName>
                                        </p:attrNameLst>
                                      </p:cBhvr>
                                      <p:tavLst>
                                        <p:tav tm="0">
                                          <p:val>
                                            <p:fltVal val="0"/>
                                          </p:val>
                                        </p:tav>
                                        <p:tav tm="100000">
                                          <p:val>
                                            <p:strVal val="#ppt_h"/>
                                          </p:val>
                                        </p:tav>
                                      </p:tavLst>
                                    </p:anim>
                                    <p:animEffect transition="in" filter="fade">
                                      <p:cBhvr>
                                        <p:cTn id="86"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9" grpId="0" animBg="1"/>
      <p:bldP spid="5" grpId="0" animBg="1"/>
      <p:bldP spid="21" grpId="0" animBg="1"/>
      <p:bldP spid="22" grpId="0" animBg="1"/>
      <p:bldP spid="52" grpId="0" animBg="1"/>
      <p:bldP spid="30" grpId="0" animBg="1"/>
      <p:bldP spid="31" grpId="0" animBg="1"/>
      <p:bldP spid="31" grpId="1" animBg="1"/>
      <p:bldP spid="31" grpId="2" animBg="1"/>
      <p:bldP spid="53" grpId="0" animBg="1"/>
      <p:bldP spid="54"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9213FAB1-0632-4B1C-9069-54B3A92B43BD}"/>
              </a:ext>
            </a:extLst>
          </p:cNvPr>
          <p:cNvSpPr/>
          <p:nvPr/>
        </p:nvSpPr>
        <p:spPr bwMode="auto">
          <a:xfrm>
            <a:off x="1311189" y="1198834"/>
            <a:ext cx="10651968" cy="5539509"/>
          </a:xfrm>
          <a:prstGeom prst="roundRect">
            <a:avLst>
              <a:gd name="adj" fmla="val 835"/>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solidFill>
                <a:srgbClr val="FF0000"/>
              </a:solidFill>
              <a:ea typeface="Segoe UI" pitchFamily="34" charset="0"/>
              <a:cs typeface="Segoe UI" pitchFamily="34" charset="0"/>
            </a:endParaRPr>
          </a:p>
        </p:txBody>
      </p:sp>
      <p:pic>
        <p:nvPicPr>
          <p:cNvPr id="4" name="Picture 3">
            <a:extLst>
              <a:ext uri="{FF2B5EF4-FFF2-40B4-BE49-F238E27FC236}">
                <a16:creationId xmlns:a16="http://schemas.microsoft.com/office/drawing/2014/main" id="{7D7835C8-CAA6-46A3-A19C-D757ACDC81E0}"/>
              </a:ext>
            </a:extLst>
          </p:cNvPr>
          <p:cNvPicPr>
            <a:picLocks noChangeAspect="1"/>
          </p:cNvPicPr>
          <p:nvPr/>
        </p:nvPicPr>
        <p:blipFill rotWithShape="1">
          <a:blip r:embed="rId3"/>
          <a:srcRect t="9356"/>
          <a:stretch/>
        </p:blipFill>
        <p:spPr>
          <a:xfrm>
            <a:off x="1618917" y="1397261"/>
            <a:ext cx="10077166" cy="5138114"/>
          </a:xfrm>
          <a:prstGeom prst="rect">
            <a:avLst/>
          </a:prstGeom>
        </p:spPr>
      </p:pic>
      <p:sp>
        <p:nvSpPr>
          <p:cNvPr id="5" name="Speech Bubble: Rectangle 4">
            <a:extLst>
              <a:ext uri="{FF2B5EF4-FFF2-40B4-BE49-F238E27FC236}">
                <a16:creationId xmlns:a16="http://schemas.microsoft.com/office/drawing/2014/main" id="{911A11C3-7333-4F71-98C1-BDAF63A4D95B}"/>
              </a:ext>
            </a:extLst>
          </p:cNvPr>
          <p:cNvSpPr/>
          <p:nvPr/>
        </p:nvSpPr>
        <p:spPr bwMode="auto">
          <a:xfrm>
            <a:off x="1538640" y="2248192"/>
            <a:ext cx="1865322" cy="728345"/>
          </a:xfrm>
          <a:prstGeom prst="wedgeRectCallout">
            <a:avLst>
              <a:gd name="adj1" fmla="val 57146"/>
              <a:gd name="adj2" fmla="val 73607"/>
            </a:avLst>
          </a:prstGeom>
          <a:solidFill>
            <a:schemeClr val="bg2"/>
          </a:solidFill>
          <a:ln w="31750">
            <a:solidFill>
              <a:schemeClr val="accent2"/>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spcAft>
                <a:spcPts val="1176"/>
              </a:spcAft>
            </a:pPr>
            <a:r>
              <a:rPr lang="en-US" sz="1568">
                <a:solidFill>
                  <a:schemeClr val="accent2"/>
                </a:solidFill>
              </a:rPr>
              <a:t>Malicious emails found</a:t>
            </a:r>
          </a:p>
        </p:txBody>
      </p:sp>
      <p:sp>
        <p:nvSpPr>
          <p:cNvPr id="6" name="Speech Bubble: Rectangle 5">
            <a:extLst>
              <a:ext uri="{FF2B5EF4-FFF2-40B4-BE49-F238E27FC236}">
                <a16:creationId xmlns:a16="http://schemas.microsoft.com/office/drawing/2014/main" id="{BC85B048-90A3-4608-B75D-3049CB858B68}"/>
              </a:ext>
            </a:extLst>
          </p:cNvPr>
          <p:cNvSpPr/>
          <p:nvPr/>
        </p:nvSpPr>
        <p:spPr bwMode="auto">
          <a:xfrm>
            <a:off x="1445498" y="4181154"/>
            <a:ext cx="1865322" cy="933776"/>
          </a:xfrm>
          <a:prstGeom prst="wedgeRectCallout">
            <a:avLst>
              <a:gd name="adj1" fmla="val 57146"/>
              <a:gd name="adj2" fmla="val 73607"/>
            </a:avLst>
          </a:prstGeom>
          <a:solidFill>
            <a:schemeClr val="bg2"/>
          </a:solidFill>
          <a:ln w="31750">
            <a:solidFill>
              <a:schemeClr val="accent2"/>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spcAft>
                <a:spcPts val="1176"/>
              </a:spcAft>
            </a:pPr>
            <a:r>
              <a:rPr lang="en-US" sz="1568">
                <a:solidFill>
                  <a:schemeClr val="accent2"/>
                </a:solidFill>
              </a:rPr>
              <a:t>User anomalies suggest identity compromise</a:t>
            </a:r>
          </a:p>
        </p:txBody>
      </p:sp>
      <p:sp>
        <p:nvSpPr>
          <p:cNvPr id="7" name="Speech Bubble: Rectangle 6">
            <a:extLst>
              <a:ext uri="{FF2B5EF4-FFF2-40B4-BE49-F238E27FC236}">
                <a16:creationId xmlns:a16="http://schemas.microsoft.com/office/drawing/2014/main" id="{7974F9F3-534E-47A2-8155-2D7227358A61}"/>
              </a:ext>
            </a:extLst>
          </p:cNvPr>
          <p:cNvSpPr/>
          <p:nvPr/>
        </p:nvSpPr>
        <p:spPr bwMode="auto">
          <a:xfrm>
            <a:off x="9535757" y="3121389"/>
            <a:ext cx="1865322" cy="1178790"/>
          </a:xfrm>
          <a:prstGeom prst="wedgeRectCallout">
            <a:avLst>
              <a:gd name="adj1" fmla="val -70506"/>
              <a:gd name="adj2" fmla="val 76023"/>
            </a:avLst>
          </a:prstGeom>
          <a:solidFill>
            <a:schemeClr val="bg2"/>
          </a:solidFill>
          <a:ln w="31750">
            <a:solidFill>
              <a:schemeClr val="accent2"/>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spcAft>
                <a:spcPts val="1176"/>
              </a:spcAft>
            </a:pPr>
            <a:r>
              <a:rPr lang="en-US" sz="1568">
                <a:solidFill>
                  <a:schemeClr val="accent2"/>
                </a:solidFill>
              </a:rPr>
              <a:t>Threat signal shared with WDATP for auto remediation</a:t>
            </a:r>
          </a:p>
        </p:txBody>
      </p:sp>
      <p:sp>
        <p:nvSpPr>
          <p:cNvPr id="8" name="Speech Bubble: Rectangle 7">
            <a:extLst>
              <a:ext uri="{FF2B5EF4-FFF2-40B4-BE49-F238E27FC236}">
                <a16:creationId xmlns:a16="http://schemas.microsoft.com/office/drawing/2014/main" id="{6F6D38AF-F6FD-43BE-9690-18F6F52CA83C}"/>
              </a:ext>
            </a:extLst>
          </p:cNvPr>
          <p:cNvSpPr/>
          <p:nvPr/>
        </p:nvSpPr>
        <p:spPr bwMode="auto">
          <a:xfrm>
            <a:off x="9697844" y="4969981"/>
            <a:ext cx="1865322" cy="933776"/>
          </a:xfrm>
          <a:prstGeom prst="wedgeRectCallout">
            <a:avLst>
              <a:gd name="adj1" fmla="val -107827"/>
              <a:gd name="adj2" fmla="val 79338"/>
            </a:avLst>
          </a:prstGeom>
          <a:solidFill>
            <a:schemeClr val="bg2"/>
          </a:solidFill>
          <a:ln w="31750">
            <a:solidFill>
              <a:schemeClr val="accent2"/>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spcAft>
                <a:spcPts val="1176"/>
              </a:spcAft>
            </a:pPr>
            <a:r>
              <a:rPr lang="en-US" sz="1568">
                <a:solidFill>
                  <a:schemeClr val="accent2"/>
                </a:solidFill>
              </a:rPr>
              <a:t>Automatic remediation actions complete</a:t>
            </a:r>
          </a:p>
        </p:txBody>
      </p:sp>
      <p:sp>
        <p:nvSpPr>
          <p:cNvPr id="9" name="Title 1">
            <a:extLst>
              <a:ext uri="{FF2B5EF4-FFF2-40B4-BE49-F238E27FC236}">
                <a16:creationId xmlns:a16="http://schemas.microsoft.com/office/drawing/2014/main" id="{67278A5F-5036-4658-9C80-66069B478C0F}"/>
              </a:ext>
            </a:extLst>
          </p:cNvPr>
          <p:cNvSpPr txBox="1">
            <a:spLocks/>
          </p:cNvSpPr>
          <p:nvPr/>
        </p:nvSpPr>
        <p:spPr>
          <a:xfrm>
            <a:off x="426425" y="440919"/>
            <a:ext cx="11336039" cy="757914"/>
          </a:xfrm>
          <a:prstGeom prst="rect">
            <a:avLst/>
          </a:prstGeom>
        </p:spPr>
        <p:txBody>
          <a:bodyPr/>
          <a:lstStyle>
            <a:lvl1pPr algn="l" defTabSz="932742" rtl="0" eaLnBrk="1" latinLnBrk="0" hangingPunct="1">
              <a:lnSpc>
                <a:spcPct val="90000"/>
              </a:lnSpc>
              <a:spcBef>
                <a:spcPct val="0"/>
              </a:spcBef>
              <a:buNone/>
              <a:defRPr lang="en-US" sz="4000" b="0" kern="1200" cap="none" spc="-150" baseline="0" dirty="0" smtClean="0">
                <a:ln w="3175">
                  <a:noFill/>
                </a:ln>
                <a:solidFill>
                  <a:srgbClr val="000000"/>
                </a:solidFill>
                <a:effectLst/>
                <a:latin typeface="+mj-lt"/>
                <a:ea typeface="+mn-ea"/>
                <a:cs typeface="Segoe UI" pitchFamily="34" charset="0"/>
              </a:defRPr>
            </a:lvl1pPr>
          </a:lstStyle>
          <a:p>
            <a:r>
              <a:rPr lang="en-US" sz="3529"/>
              <a:t>Because Minutes Matter</a:t>
            </a:r>
          </a:p>
        </p:txBody>
      </p:sp>
    </p:spTree>
    <p:extLst>
      <p:ext uri="{BB962C8B-B14F-4D97-AF65-F5344CB8AC3E}">
        <p14:creationId xmlns:p14="http://schemas.microsoft.com/office/powerpoint/2010/main" val="35621925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Lst>
  </p:timing>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hart 6">
            <a:extLst>
              <a:ext uri="{FF2B5EF4-FFF2-40B4-BE49-F238E27FC236}">
                <a16:creationId xmlns:a16="http://schemas.microsoft.com/office/drawing/2014/main" id="{00000000-0008-0000-0100-000002000000}"/>
              </a:ext>
            </a:extLst>
          </p:cNvPr>
          <p:cNvGraphicFramePr>
            <a:graphicFrameLocks/>
          </p:cNvGraphicFramePr>
          <p:nvPr>
            <p:extLst>
              <p:ext uri="{D42A27DB-BD31-4B8C-83A1-F6EECF244321}">
                <p14:modId xmlns:p14="http://schemas.microsoft.com/office/powerpoint/2010/main" val="1743267202"/>
              </p:ext>
            </p:extLst>
          </p:nvPr>
        </p:nvGraphicFramePr>
        <p:xfrm>
          <a:off x="588263" y="1169233"/>
          <a:ext cx="11142776" cy="5010850"/>
        </p:xfrm>
        <a:graphic>
          <a:graphicData uri="http://schemas.openxmlformats.org/drawingml/2006/chart">
            <c:chart xmlns:c="http://schemas.openxmlformats.org/drawingml/2006/chart" xmlns:r="http://schemas.openxmlformats.org/officeDocument/2006/relationships" r:id="rId3"/>
          </a:graphicData>
        </a:graphic>
      </p:graphicFrame>
      <p:sp>
        <p:nvSpPr>
          <p:cNvPr id="6" name="Rectangle 5">
            <a:extLst>
              <a:ext uri="{FF2B5EF4-FFF2-40B4-BE49-F238E27FC236}">
                <a16:creationId xmlns:a16="http://schemas.microsoft.com/office/drawing/2014/main" id="{357070AE-CF72-41F3-BD42-045A4B83235C}"/>
              </a:ext>
            </a:extLst>
          </p:cNvPr>
          <p:cNvSpPr/>
          <p:nvPr/>
        </p:nvSpPr>
        <p:spPr>
          <a:xfrm>
            <a:off x="9401479" y="5801711"/>
            <a:ext cx="2413502" cy="741308"/>
          </a:xfrm>
          <a:prstGeom prst="rect">
            <a:avLst/>
          </a:prstGeom>
          <a:solidFill>
            <a:schemeClr val="bg1">
              <a:lumMod val="95000"/>
            </a:schemeClr>
          </a:solidFill>
          <a:ln>
            <a:noFill/>
          </a:ln>
        </p:spPr>
        <p:style>
          <a:lnRef idx="2">
            <a:schemeClr val="accent1"/>
          </a:lnRef>
          <a:fillRef idx="1">
            <a:schemeClr val="lt1"/>
          </a:fillRef>
          <a:effectRef idx="0">
            <a:schemeClr val="accent1"/>
          </a:effectRef>
          <a:fontRef idx="minor">
            <a:schemeClr val="dk1"/>
          </a:fontRef>
        </p:style>
        <p:txBody>
          <a:bodyPr wrap="square"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gradFill>
                  <a:gsLst>
                    <a:gs pos="1250">
                      <a:schemeClr val="tx1"/>
                    </a:gs>
                    <a:gs pos="100000">
                      <a:schemeClr val="tx1"/>
                    </a:gs>
                  </a:gsLst>
                  <a:lin ang="5400000" scaled="0"/>
                </a:gradFill>
                <a:effectLst/>
                <a:uLnTx/>
                <a:uFillTx/>
                <a:ea typeface="+mn-ea"/>
                <a:cs typeface="+mn-cs"/>
              </a:rPr>
              <a:t>FROM BLOG:</a:t>
            </a:r>
          </a:p>
          <a:p>
            <a:pPr marR="0" lvl="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1250">
                      <a:schemeClr val="tx1"/>
                    </a:gs>
                    <a:gs pos="100000">
                      <a:schemeClr val="tx1"/>
                    </a:gs>
                  </a:gsLst>
                  <a:lin ang="5400000" scaled="0"/>
                </a:gradFill>
                <a:effectLst/>
                <a:uLnTx/>
                <a:uFillTx/>
                <a:ea typeface="+mn-ea"/>
                <a:cs typeface="+mn-cs"/>
                <a:hlinkClick r:id="rId4"/>
              </a:rPr>
              <a:t>Mitigating arbitrary native code execution in Microsoft Edge</a:t>
            </a:r>
            <a:endParaRPr kumimoji="0" lang="en-US" sz="1200" b="0" i="0" u="none" strike="noStrike" kern="1200" cap="none" spc="0" normalizeH="0" baseline="0" noProof="0">
              <a:ln>
                <a:noFill/>
              </a:ln>
              <a:gradFill>
                <a:gsLst>
                  <a:gs pos="1250">
                    <a:schemeClr val="tx1"/>
                  </a:gs>
                  <a:gs pos="100000">
                    <a:schemeClr val="tx1"/>
                  </a:gs>
                </a:gsLst>
                <a:lin ang="5400000" scaled="0"/>
              </a:gradFill>
              <a:effectLst/>
              <a:uLnTx/>
              <a:uFillTx/>
              <a:ea typeface="+mn-ea"/>
              <a:cs typeface="+mn-cs"/>
            </a:endParaRPr>
          </a:p>
        </p:txBody>
      </p:sp>
      <mc:AlternateContent xmlns:mc="http://schemas.openxmlformats.org/markup-compatibility/2006" xmlns:pslz="http://schemas.microsoft.com/office/powerpoint/2016/slidezoom">
        <mc:Choice Requires="pslz">
          <p:graphicFrame>
            <p:nvGraphicFramePr>
              <p:cNvPr id="9" name="Slide Zoom 8">
                <a:extLst>
                  <a:ext uri="{FF2B5EF4-FFF2-40B4-BE49-F238E27FC236}">
                    <a16:creationId xmlns:a16="http://schemas.microsoft.com/office/drawing/2014/main" id="{BD7BE4AA-F650-43A6-A25E-50FA0A962836}"/>
                  </a:ext>
                </a:extLst>
              </p:cNvPr>
              <p:cNvGraphicFramePr>
                <a:graphicFrameLocks noChangeAspect="1"/>
              </p:cNvGraphicFramePr>
              <p:nvPr>
                <p:extLst>
                  <p:ext uri="{D42A27DB-BD31-4B8C-83A1-F6EECF244321}">
                    <p14:modId xmlns:p14="http://schemas.microsoft.com/office/powerpoint/2010/main" val="263020627"/>
                  </p:ext>
                </p:extLst>
              </p:nvPr>
            </p:nvGraphicFramePr>
            <p:xfrm>
              <a:off x="10353232" y="279941"/>
              <a:ext cx="1440488" cy="810275"/>
            </p:xfrm>
            <a:graphic>
              <a:graphicData uri="http://schemas.microsoft.com/office/powerpoint/2016/slidezoom">
                <pslz:sldZm>
                  <pslz:sldZmObj sldId="587" cId="1682621627">
                    <pslz:zmPr id="{F8973BF8-B853-4B28-9669-8E67981AA1F1}" returnToParent="0" transitionDur="1000">
                      <p166:blipFill xmlns:p166="http://schemas.microsoft.com/office/powerpoint/2016/6/main">
                        <a:blip r:embed="rId5"/>
                        <a:stretch>
                          <a:fillRect/>
                        </a:stretch>
                      </p166:blipFill>
                      <p166:spPr xmlns:p166="http://schemas.microsoft.com/office/powerpoint/2016/6/main">
                        <a:xfrm>
                          <a:off x="0" y="0"/>
                          <a:ext cx="1440488" cy="810275"/>
                        </a:xfrm>
                        <a:prstGeom prst="rect">
                          <a:avLst/>
                        </a:prstGeom>
                        <a:ln>
                          <a:noFill/>
                        </a:ln>
                        <a:effectLst>
                          <a:outerShdw blurRad="190500" dist="38100" dir="2700000" algn="tl" rotWithShape="0">
                            <a:prstClr val="black">
                              <a:alpha val="25000"/>
                            </a:prstClr>
                          </a:outerShdw>
                        </a:effectLst>
                      </p166:spPr>
                    </pslz:zmPr>
                  </pslz:sldZmObj>
                </pslz:sldZm>
              </a:graphicData>
            </a:graphic>
          </p:graphicFrame>
        </mc:Choice>
        <mc:Fallback xmlns="">
          <p:pic>
            <p:nvPicPr>
              <p:cNvPr id="9" name="Slide Zoom 8">
                <a:hlinkClick r:id="rId6" action="ppaction://hlinksldjump"/>
                <a:extLst>
                  <a:ext uri="{FF2B5EF4-FFF2-40B4-BE49-F238E27FC236}">
                    <a16:creationId xmlns:a16="http://schemas.microsoft.com/office/drawing/2014/main" id="{BD7BE4AA-F650-43A6-A25E-50FA0A962836}"/>
                  </a:ext>
                </a:extLst>
              </p:cNvPr>
              <p:cNvPicPr>
                <a:picLocks noGrp="1" noRot="1" noChangeAspect="1" noMove="1" noResize="1" noEditPoints="1" noAdjustHandles="1" noChangeArrowheads="1" noChangeShapeType="1"/>
              </p:cNvPicPr>
              <p:nvPr/>
            </p:nvPicPr>
            <p:blipFill>
              <a:blip r:embed="rId7"/>
              <a:stretch>
                <a:fillRect/>
              </a:stretch>
            </p:blipFill>
            <p:spPr>
              <a:xfrm>
                <a:off x="10353232" y="279941"/>
                <a:ext cx="1440488" cy="810275"/>
              </a:xfrm>
              <a:prstGeom prst="rect">
                <a:avLst/>
              </a:prstGeom>
              <a:ln>
                <a:noFill/>
              </a:ln>
              <a:effectLst>
                <a:outerShdw blurRad="190500" dist="38100" dir="2700000" algn="tl" rotWithShape="0">
                  <a:prstClr val="black">
                    <a:alpha val="25000"/>
                  </a:prstClr>
                </a:outerShdw>
              </a:effectLst>
            </p:spPr>
          </p:pic>
        </mc:Fallback>
      </mc:AlternateContent>
      <p:sp>
        <p:nvSpPr>
          <p:cNvPr id="10" name="TextBox 9">
            <a:extLst>
              <a:ext uri="{FF2B5EF4-FFF2-40B4-BE49-F238E27FC236}">
                <a16:creationId xmlns:a16="http://schemas.microsoft.com/office/drawing/2014/main" id="{FC28CDE0-8354-4F12-9DE0-C6113CFB93AC}"/>
              </a:ext>
            </a:extLst>
          </p:cNvPr>
          <p:cNvSpPr txBox="1"/>
          <p:nvPr/>
        </p:nvSpPr>
        <p:spPr>
          <a:xfrm>
            <a:off x="10150622" y="1310444"/>
            <a:ext cx="1760418" cy="276999"/>
          </a:xfrm>
          <a:prstGeom prst="rect">
            <a:avLst/>
          </a:prstGeom>
          <a:noFill/>
        </p:spPr>
        <p:txBody>
          <a:bodyPr wrap="none" rtlCol="0">
            <a:spAutoFit/>
          </a:bodyPr>
          <a:lstStyle/>
          <a:p>
            <a:pPr algn="ctr">
              <a:defRPr/>
            </a:pPr>
            <a:r>
              <a:rPr lang="en-US" sz="1200" b="1">
                <a:gradFill>
                  <a:gsLst>
                    <a:gs pos="1250">
                      <a:schemeClr val="tx1"/>
                    </a:gs>
                    <a:gs pos="100000">
                      <a:schemeClr val="tx1"/>
                    </a:gs>
                  </a:gsLst>
                  <a:lin ang="5400000" scaled="0"/>
                </a:gradFill>
                <a:sym typeface="Wingdings" panose="05000000000000000000" pitchFamily="2" charset="2"/>
              </a:rPr>
              <a:t> </a:t>
            </a:r>
            <a:r>
              <a:rPr lang="en-US" sz="1200" b="1">
                <a:gradFill>
                  <a:gsLst>
                    <a:gs pos="1250">
                      <a:schemeClr val="tx1"/>
                    </a:gs>
                    <a:gs pos="100000">
                      <a:schemeClr val="tx1"/>
                    </a:gs>
                  </a:gsLst>
                  <a:lin ang="5400000" scaled="0"/>
                </a:gradFill>
              </a:rPr>
              <a:t>BACK TO TIMELINE</a:t>
            </a:r>
          </a:p>
        </p:txBody>
      </p:sp>
      <p:sp>
        <p:nvSpPr>
          <p:cNvPr id="8" name="Title 7">
            <a:extLst>
              <a:ext uri="{FF2B5EF4-FFF2-40B4-BE49-F238E27FC236}">
                <a16:creationId xmlns:a16="http://schemas.microsoft.com/office/drawing/2014/main" id="{EBF256F8-DF8A-4AAB-8355-85290D750E13}"/>
              </a:ext>
            </a:extLst>
          </p:cNvPr>
          <p:cNvSpPr>
            <a:spLocks noGrp="1"/>
          </p:cNvSpPr>
          <p:nvPr>
            <p:ph type="title"/>
          </p:nvPr>
        </p:nvSpPr>
        <p:spPr>
          <a:xfrm>
            <a:off x="588263" y="457201"/>
            <a:ext cx="11018520" cy="553998"/>
          </a:xfrm>
        </p:spPr>
        <p:txBody>
          <a:bodyPr/>
          <a:lstStyle/>
          <a:p>
            <a:r>
              <a:rPr lang="en-US"/>
              <a:t>Increase difficulty and cost to exploit</a:t>
            </a:r>
          </a:p>
        </p:txBody>
      </p:sp>
    </p:spTree>
    <p:extLst>
      <p:ext uri="{BB962C8B-B14F-4D97-AF65-F5344CB8AC3E}">
        <p14:creationId xmlns:p14="http://schemas.microsoft.com/office/powerpoint/2010/main" val="32940826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50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C18A710D-D204-4785-BCE5-1810A7D439B3}"/>
              </a:ext>
            </a:extLst>
          </p:cNvPr>
          <p:cNvSpPr/>
          <p:nvPr/>
        </p:nvSpPr>
        <p:spPr bwMode="black">
          <a:xfrm>
            <a:off x="0" y="4277787"/>
            <a:ext cx="12011035" cy="928881"/>
          </a:xfrm>
          <a:prstGeom prst="rect">
            <a:avLst/>
          </a:prstGeom>
          <a:solidFill>
            <a:schemeClr val="bg1">
              <a:lumMod val="85000"/>
            </a:schemeClr>
          </a:solidFill>
          <a:ln>
            <a:noFill/>
          </a:ln>
          <a:extLst/>
        </p:spPr>
        <p:txBody>
          <a:bodyPr vert="horz" wrap="square" lIns="69953" tIns="34976" rIns="69953" bIns="34976"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gradFill>
                <a:gsLst>
                  <a:gs pos="2917">
                    <a:schemeClr val="tx2"/>
                  </a:gs>
                  <a:gs pos="100000">
                    <a:schemeClr val="tx2"/>
                  </a:gs>
                </a:gsLst>
                <a:lin ang="5400000" scaled="0"/>
              </a:gradFill>
              <a:effectLst/>
              <a:uLnTx/>
              <a:uFillTx/>
              <a:latin typeface="Segoe UI"/>
              <a:ea typeface="+mn-ea"/>
              <a:cs typeface="+mn-cs"/>
            </a:endParaRPr>
          </a:p>
        </p:txBody>
      </p:sp>
      <p:sp>
        <p:nvSpPr>
          <p:cNvPr id="2" name="Title 1">
            <a:extLst>
              <a:ext uri="{FF2B5EF4-FFF2-40B4-BE49-F238E27FC236}">
                <a16:creationId xmlns:a16="http://schemas.microsoft.com/office/drawing/2014/main" id="{68687020-FA48-4EAE-AD42-24CB921DBF1B}"/>
              </a:ext>
            </a:extLst>
          </p:cNvPr>
          <p:cNvSpPr>
            <a:spLocks noGrp="1"/>
          </p:cNvSpPr>
          <p:nvPr>
            <p:ph type="title"/>
          </p:nvPr>
        </p:nvSpPr>
        <p:spPr/>
        <p:txBody>
          <a:bodyPr/>
          <a:lstStyle/>
          <a:p>
            <a:r>
              <a:rPr lang="en-US"/>
              <a:t>Evolution of IT, threats, and Microsoft security</a:t>
            </a:r>
          </a:p>
        </p:txBody>
      </p:sp>
      <p:cxnSp>
        <p:nvCxnSpPr>
          <p:cNvPr id="5" name="Straight Connector 4">
            <a:extLst>
              <a:ext uri="{FF2B5EF4-FFF2-40B4-BE49-F238E27FC236}">
                <a16:creationId xmlns:a16="http://schemas.microsoft.com/office/drawing/2014/main" id="{BC5C939E-93F2-43B7-9CF2-1628B02804DA}"/>
              </a:ext>
            </a:extLst>
          </p:cNvPr>
          <p:cNvCxnSpPr>
            <a:cxnSpLocks/>
          </p:cNvCxnSpPr>
          <p:nvPr/>
        </p:nvCxnSpPr>
        <p:spPr>
          <a:xfrm>
            <a:off x="4847851" y="1856648"/>
            <a:ext cx="0" cy="4354858"/>
          </a:xfrm>
          <a:prstGeom prst="line">
            <a:avLst/>
          </a:prstGeom>
          <a:ln w="28575">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8E7589E9-4A7C-4B58-868B-C3AE4CBB189A}"/>
              </a:ext>
            </a:extLst>
          </p:cNvPr>
          <p:cNvCxnSpPr>
            <a:cxnSpLocks/>
          </p:cNvCxnSpPr>
          <p:nvPr/>
        </p:nvCxnSpPr>
        <p:spPr>
          <a:xfrm>
            <a:off x="8429252" y="1934782"/>
            <a:ext cx="0" cy="4276724"/>
          </a:xfrm>
          <a:prstGeom prst="line">
            <a:avLst/>
          </a:prstGeom>
          <a:ln w="28575">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0CCB635-FC4F-4625-99B4-B6DBB4E8546E}"/>
              </a:ext>
            </a:extLst>
          </p:cNvPr>
          <p:cNvSpPr txBox="1"/>
          <p:nvPr/>
        </p:nvSpPr>
        <p:spPr>
          <a:xfrm>
            <a:off x="420700" y="5561104"/>
            <a:ext cx="1940255" cy="7386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1" i="0" u="none" strike="noStrike" kern="1200" cap="none" spc="0" normalizeH="0" baseline="0" noProof="0">
                <a:ln>
                  <a:noFill/>
                </a:ln>
                <a:gradFill>
                  <a:gsLst>
                    <a:gs pos="2917">
                      <a:schemeClr val="accent5"/>
                    </a:gs>
                    <a:gs pos="30000">
                      <a:schemeClr val="accent5"/>
                    </a:gs>
                  </a:gsLst>
                  <a:lin ang="5400000" scaled="0"/>
                </a:gradFill>
                <a:effectLst/>
                <a:uLnTx/>
                <a:uFillTx/>
                <a:latin typeface="Segoe UI"/>
                <a:ea typeface="+mn-ea"/>
                <a:cs typeface="+mn-cs"/>
              </a:rPr>
              <a:t>INFORMATION TECHNOLOGY</a:t>
            </a:r>
          </a:p>
        </p:txBody>
      </p:sp>
      <p:sp>
        <p:nvSpPr>
          <p:cNvPr id="9" name="TextBox 8">
            <a:extLst>
              <a:ext uri="{FF2B5EF4-FFF2-40B4-BE49-F238E27FC236}">
                <a16:creationId xmlns:a16="http://schemas.microsoft.com/office/drawing/2014/main" id="{14634816-5021-46A5-AB52-54D1015293AD}"/>
              </a:ext>
            </a:extLst>
          </p:cNvPr>
          <p:cNvSpPr txBox="1"/>
          <p:nvPr/>
        </p:nvSpPr>
        <p:spPr>
          <a:xfrm>
            <a:off x="420700" y="4378891"/>
            <a:ext cx="2292261" cy="7386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1" i="0" u="none" strike="noStrike" kern="1200" cap="none" spc="0" normalizeH="0" baseline="0" noProof="0">
                <a:ln>
                  <a:noFill/>
                </a:ln>
                <a:gradFill>
                  <a:gsLst>
                    <a:gs pos="2917">
                      <a:schemeClr val="tx2"/>
                    </a:gs>
                    <a:gs pos="100000">
                      <a:schemeClr val="tx2"/>
                    </a:gs>
                  </a:gsLst>
                  <a:lin ang="5400000" scaled="0"/>
                </a:gradFill>
                <a:effectLst/>
                <a:uLnTx/>
                <a:uFillTx/>
                <a:latin typeface="Segoe UI"/>
                <a:ea typeface="+mn-ea"/>
                <a:cs typeface="+mn-cs"/>
              </a:rPr>
              <a:t>SECURITY </a:t>
            </a:r>
            <a:br>
              <a:rPr kumimoji="0" lang="en-US" sz="1600" b="1" i="0" u="none" strike="noStrike" kern="1200" cap="none" spc="0" normalizeH="0" baseline="0" noProof="0">
                <a:ln>
                  <a:noFill/>
                </a:ln>
                <a:gradFill>
                  <a:gsLst>
                    <a:gs pos="2917">
                      <a:schemeClr val="tx2"/>
                    </a:gs>
                    <a:gs pos="100000">
                      <a:schemeClr val="tx2"/>
                    </a:gs>
                  </a:gsLst>
                  <a:lin ang="5400000" scaled="0"/>
                </a:gradFill>
                <a:effectLst/>
                <a:uLnTx/>
                <a:uFillTx/>
                <a:latin typeface="Segoe UI"/>
                <a:ea typeface="+mn-ea"/>
                <a:cs typeface="+mn-cs"/>
              </a:rPr>
            </a:br>
            <a:r>
              <a:rPr kumimoji="0" lang="en-US" sz="1600" b="1" i="0" u="none" strike="noStrike" kern="1200" cap="none" spc="0" normalizeH="0" baseline="0" noProof="0">
                <a:ln>
                  <a:noFill/>
                </a:ln>
                <a:gradFill>
                  <a:gsLst>
                    <a:gs pos="2917">
                      <a:schemeClr val="tx2"/>
                    </a:gs>
                    <a:gs pos="100000">
                      <a:schemeClr val="tx2"/>
                    </a:gs>
                  </a:gsLst>
                  <a:lin ang="5400000" scaled="0"/>
                </a:gradFill>
                <a:effectLst/>
                <a:uLnTx/>
                <a:uFillTx/>
                <a:latin typeface="Segoe UI"/>
                <a:ea typeface="+mn-ea"/>
                <a:cs typeface="+mn-cs"/>
              </a:rPr>
              <a:t>TRENDS</a:t>
            </a:r>
          </a:p>
        </p:txBody>
      </p:sp>
      <p:sp>
        <p:nvSpPr>
          <p:cNvPr id="10" name="TextBox 9">
            <a:extLst>
              <a:ext uri="{FF2B5EF4-FFF2-40B4-BE49-F238E27FC236}">
                <a16:creationId xmlns:a16="http://schemas.microsoft.com/office/drawing/2014/main" id="{5B862601-C64D-4F09-925D-13FA7BF47B91}"/>
              </a:ext>
            </a:extLst>
          </p:cNvPr>
          <p:cNvSpPr txBox="1"/>
          <p:nvPr/>
        </p:nvSpPr>
        <p:spPr>
          <a:xfrm>
            <a:off x="420700" y="2922134"/>
            <a:ext cx="2176023" cy="960263"/>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1" i="0" u="none" strike="noStrike" kern="1200" cap="none" spc="0" normalizeH="0" baseline="0" noProof="0">
                <a:ln>
                  <a:noFill/>
                </a:ln>
                <a:gradFill>
                  <a:gsLst>
                    <a:gs pos="83000">
                      <a:schemeClr val="accent1"/>
                    </a:gs>
                    <a:gs pos="100000">
                      <a:schemeClr val="accent1"/>
                    </a:gs>
                  </a:gsLst>
                  <a:lin ang="5400000" scaled="1"/>
                </a:gradFill>
                <a:effectLst/>
                <a:uLnTx/>
                <a:uFillTx/>
                <a:latin typeface="Segoe UI"/>
                <a:ea typeface="+mn-ea"/>
                <a:cs typeface="+mn-cs"/>
              </a:rPr>
              <a:t>MICROSOFT SECURITY PHILOSOPHY</a:t>
            </a:r>
          </a:p>
        </p:txBody>
      </p:sp>
      <p:sp>
        <p:nvSpPr>
          <p:cNvPr id="36" name="TextBox 35">
            <a:extLst>
              <a:ext uri="{FF2B5EF4-FFF2-40B4-BE49-F238E27FC236}">
                <a16:creationId xmlns:a16="http://schemas.microsoft.com/office/drawing/2014/main" id="{08AAC25F-2CAE-4027-B929-30BA3623F6FE}"/>
              </a:ext>
            </a:extLst>
          </p:cNvPr>
          <p:cNvSpPr txBox="1"/>
          <p:nvPr/>
        </p:nvSpPr>
        <p:spPr>
          <a:xfrm>
            <a:off x="2231957" y="4345195"/>
            <a:ext cx="2550673" cy="738664"/>
          </a:xfrm>
          <a:prstGeom prst="rect">
            <a:avLst/>
          </a:prstGeom>
          <a:noFill/>
        </p:spPr>
        <p:txBody>
          <a:bodyPr wrap="square" lIns="182880" tIns="146304" rIns="182880" bIns="146304" rtlCol="0">
            <a:spAutoFit/>
          </a:bodyPr>
          <a:lstStyle/>
          <a:p>
            <a:pPr marL="0" marR="0" lvl="0" indent="0" defTabSz="914400" rtl="0" eaLnBrk="1" fontAlgn="auto" latinLnBrk="0" hangingPunct="1">
              <a:lnSpc>
                <a:spcPct val="90000"/>
              </a:lnSpc>
              <a:spcBef>
                <a:spcPts val="0"/>
              </a:spcBef>
              <a:spcAft>
                <a:spcPts val="600"/>
              </a:spcAft>
              <a:buClrTx/>
              <a:buSzTx/>
              <a:buFontTx/>
              <a:buNone/>
              <a:tabLst/>
              <a:defRPr/>
            </a:pPr>
            <a:r>
              <a:rPr kumimoji="0" lang="en-US" sz="1600" b="0" u="none" strike="noStrike" kern="1200" cap="none" spc="0" normalizeH="0" baseline="0" noProof="0">
                <a:ln>
                  <a:noFill/>
                </a:ln>
                <a:gradFill>
                  <a:gsLst>
                    <a:gs pos="2917">
                      <a:schemeClr val="tx2"/>
                    </a:gs>
                    <a:gs pos="100000">
                      <a:schemeClr val="tx2"/>
                    </a:gs>
                  </a:gsLst>
                  <a:lin ang="5400000" scaled="0"/>
                </a:gradFill>
                <a:effectLst/>
                <a:uLnTx/>
                <a:uFillTx/>
                <a:latin typeface="Segoe UI Semibold" panose="020B0702040204020203" pitchFamily="34" charset="0"/>
                <a:cs typeface="Segoe UI Semibold" panose="020B0702040204020203" pitchFamily="34" charset="0"/>
              </a:rPr>
              <a:t>Attacks by hobbyists and enthusiasts</a:t>
            </a:r>
          </a:p>
        </p:txBody>
      </p:sp>
      <p:sp>
        <p:nvSpPr>
          <p:cNvPr id="37" name="TextBox 36">
            <a:extLst>
              <a:ext uri="{FF2B5EF4-FFF2-40B4-BE49-F238E27FC236}">
                <a16:creationId xmlns:a16="http://schemas.microsoft.com/office/drawing/2014/main" id="{435D8402-718E-443B-9BAA-1D552E9D2EB6}"/>
              </a:ext>
            </a:extLst>
          </p:cNvPr>
          <p:cNvSpPr txBox="1"/>
          <p:nvPr/>
        </p:nvSpPr>
        <p:spPr>
          <a:xfrm>
            <a:off x="4972099" y="4469845"/>
            <a:ext cx="3522303" cy="517065"/>
          </a:xfrm>
          <a:prstGeom prst="rect">
            <a:avLst/>
          </a:prstGeom>
          <a:noFill/>
        </p:spPr>
        <p:txBody>
          <a:bodyPr wrap="square" lIns="182880" tIns="146304" rIns="182880" bIns="146304" rtlCol="0">
            <a:spAutoFit/>
          </a:bodyPr>
          <a:lstStyle/>
          <a:p>
            <a:pPr marL="0" marR="0" lvl="0" indent="0" defTabSz="914400" rtl="0" eaLnBrk="1" fontAlgn="auto" latinLnBrk="0" hangingPunct="1">
              <a:lnSpc>
                <a:spcPct val="90000"/>
              </a:lnSpc>
              <a:spcBef>
                <a:spcPts val="0"/>
              </a:spcBef>
              <a:spcAft>
                <a:spcPts val="600"/>
              </a:spcAft>
              <a:buClrTx/>
              <a:buSzTx/>
              <a:buFontTx/>
              <a:buNone/>
              <a:tabLst/>
              <a:defRPr/>
            </a:pPr>
            <a:r>
              <a:rPr kumimoji="0" lang="en-US" sz="1600" b="0" u="none" strike="noStrike" kern="1200" cap="none" spc="0" normalizeH="0" baseline="0" noProof="0">
                <a:ln>
                  <a:noFill/>
                </a:ln>
                <a:gradFill>
                  <a:gsLst>
                    <a:gs pos="2917">
                      <a:schemeClr val="tx2"/>
                    </a:gs>
                    <a:gs pos="100000">
                      <a:schemeClr val="tx2"/>
                    </a:gs>
                  </a:gsLst>
                  <a:lin ang="5400000" scaled="0"/>
                </a:gradFill>
                <a:effectLst/>
                <a:uLnTx/>
                <a:uFillTx/>
                <a:latin typeface="Segoe UI Semibold" panose="020B0702040204020203" pitchFamily="34" charset="0"/>
                <a:cs typeface="Segoe UI Semibold" panose="020B0702040204020203" pitchFamily="34" charset="0"/>
              </a:rPr>
              <a:t>+ Monetization of attacks</a:t>
            </a:r>
          </a:p>
        </p:txBody>
      </p:sp>
      <p:sp>
        <p:nvSpPr>
          <p:cNvPr id="38" name="TextBox 37">
            <a:extLst>
              <a:ext uri="{FF2B5EF4-FFF2-40B4-BE49-F238E27FC236}">
                <a16:creationId xmlns:a16="http://schemas.microsoft.com/office/drawing/2014/main" id="{DC273D13-B64C-460F-9245-3BAE6DAC2584}"/>
              </a:ext>
            </a:extLst>
          </p:cNvPr>
          <p:cNvSpPr txBox="1"/>
          <p:nvPr/>
        </p:nvSpPr>
        <p:spPr>
          <a:xfrm>
            <a:off x="8492623" y="4345195"/>
            <a:ext cx="3614071" cy="738664"/>
          </a:xfrm>
          <a:prstGeom prst="rect">
            <a:avLst/>
          </a:prstGeom>
          <a:noFill/>
        </p:spPr>
        <p:txBody>
          <a:bodyPr wrap="square" lIns="182880" tIns="146304" rIns="182880" bIns="146304" rtlCol="0">
            <a:spAutoFit/>
          </a:bodyPr>
          <a:lstStyle/>
          <a:p>
            <a:pPr marL="203200" marR="0" lvl="0" indent="-203200" defTabSz="914400" rtl="0" eaLnBrk="1" fontAlgn="auto" latinLnBrk="0" hangingPunct="1">
              <a:lnSpc>
                <a:spcPct val="90000"/>
              </a:lnSpc>
              <a:spcBef>
                <a:spcPts val="0"/>
              </a:spcBef>
              <a:spcAft>
                <a:spcPts val="600"/>
              </a:spcAft>
              <a:buClrTx/>
              <a:buSzTx/>
              <a:buFontTx/>
              <a:buNone/>
              <a:tabLst/>
              <a:defRPr/>
            </a:pPr>
            <a:r>
              <a:rPr kumimoji="0" lang="en-US" sz="1600" b="0" u="none" strike="noStrike" kern="1200" cap="none" spc="0" normalizeH="0" baseline="0" noProof="0">
                <a:ln>
                  <a:noFill/>
                </a:ln>
                <a:gradFill>
                  <a:gsLst>
                    <a:gs pos="2917">
                      <a:schemeClr val="tx2"/>
                    </a:gs>
                    <a:gs pos="100000">
                      <a:schemeClr val="tx2"/>
                    </a:gs>
                  </a:gsLst>
                  <a:lin ang="5400000" scaled="0"/>
                </a:gradFill>
                <a:effectLst/>
                <a:uLnTx/>
                <a:uFillTx/>
                <a:latin typeface="Segoe UI Semibold" panose="020B0702040204020203" pitchFamily="34" charset="0"/>
                <a:cs typeface="Segoe UI Semibold" panose="020B0702040204020203" pitchFamily="34" charset="0"/>
              </a:rPr>
              <a:t>+ Attack industrialization </a:t>
            </a:r>
            <a:br>
              <a:rPr kumimoji="0" lang="en-US" sz="1600" b="0" u="none" strike="noStrike" kern="1200" cap="none" spc="0" normalizeH="0" baseline="0" noProof="0">
                <a:ln>
                  <a:noFill/>
                </a:ln>
                <a:gradFill>
                  <a:gsLst>
                    <a:gs pos="2917">
                      <a:schemeClr val="tx2"/>
                    </a:gs>
                    <a:gs pos="100000">
                      <a:schemeClr val="tx2"/>
                    </a:gs>
                  </a:gsLst>
                  <a:lin ang="5400000" scaled="0"/>
                </a:gradFill>
                <a:effectLst/>
                <a:uLnTx/>
                <a:uFillTx/>
                <a:latin typeface="Segoe UI Semibold" panose="020B0702040204020203" pitchFamily="34" charset="0"/>
                <a:cs typeface="Segoe UI Semibold" panose="020B0702040204020203" pitchFamily="34" charset="0"/>
              </a:rPr>
            </a:br>
            <a:r>
              <a:rPr kumimoji="0" lang="en-US" sz="1600" b="0" u="none" strike="noStrike" kern="1200" cap="none" spc="0" normalizeH="0" baseline="0" noProof="0">
                <a:ln>
                  <a:noFill/>
                </a:ln>
                <a:gradFill>
                  <a:gsLst>
                    <a:gs pos="2917">
                      <a:schemeClr val="tx2"/>
                    </a:gs>
                    <a:gs pos="100000">
                      <a:schemeClr val="tx2"/>
                    </a:gs>
                  </a:gsLst>
                  <a:lin ang="5400000" scaled="0"/>
                </a:gradFill>
                <a:effectLst/>
                <a:uLnTx/>
                <a:uFillTx/>
                <a:latin typeface="Segoe UI Semibold" panose="020B0702040204020203" pitchFamily="34" charset="0"/>
                <a:cs typeface="Segoe UI Semibold" panose="020B0702040204020203" pitchFamily="34" charset="0"/>
              </a:rPr>
              <a:t>and integration into warfare</a:t>
            </a:r>
          </a:p>
        </p:txBody>
      </p:sp>
      <p:sp>
        <p:nvSpPr>
          <p:cNvPr id="39" name="TextBox 38">
            <a:hlinkClick r:id="rId3"/>
            <a:extLst>
              <a:ext uri="{FF2B5EF4-FFF2-40B4-BE49-F238E27FC236}">
                <a16:creationId xmlns:a16="http://schemas.microsoft.com/office/drawing/2014/main" id="{6D5CF116-88B3-4AE6-BE43-504B9141C64D}"/>
              </a:ext>
            </a:extLst>
          </p:cNvPr>
          <p:cNvSpPr txBox="1"/>
          <p:nvPr/>
        </p:nvSpPr>
        <p:spPr>
          <a:xfrm>
            <a:off x="2231957" y="3143733"/>
            <a:ext cx="2550673" cy="517065"/>
          </a:xfrm>
          <a:prstGeom prst="rect">
            <a:avLst/>
          </a:prstGeom>
          <a:noFill/>
        </p:spPr>
        <p:txBody>
          <a:bodyPr wrap="square" lIns="182880" tIns="146304" rIns="182880" bIns="146304" rtlCol="0">
            <a:spAutoFit/>
          </a:bodyPr>
          <a:lstStyle/>
          <a:p>
            <a:pPr marL="0" marR="0" lvl="0" indent="0" defTabSz="914400" rtl="0" eaLnBrk="1" fontAlgn="auto" latinLnBrk="0" hangingPunct="1">
              <a:lnSpc>
                <a:spcPct val="90000"/>
              </a:lnSpc>
              <a:spcBef>
                <a:spcPts val="0"/>
              </a:spcBef>
              <a:spcAft>
                <a:spcPts val="600"/>
              </a:spcAft>
              <a:buClrTx/>
              <a:buSzTx/>
              <a:buFontTx/>
              <a:buNone/>
              <a:tabLst/>
              <a:defRPr/>
            </a:pPr>
            <a:r>
              <a:rPr kumimoji="0" lang="en-US" sz="1600" b="0" u="none" strike="noStrike" kern="1200" cap="none" spc="0" normalizeH="0" baseline="0" noProof="0">
                <a:ln>
                  <a:noFill/>
                </a:ln>
                <a:gradFill>
                  <a:gsLst>
                    <a:gs pos="2917">
                      <a:schemeClr val="accent1"/>
                    </a:gs>
                    <a:gs pos="100000">
                      <a:schemeClr val="accent1"/>
                    </a:gs>
                  </a:gsLst>
                  <a:lin ang="5400000" scaled="0"/>
                </a:gradFill>
                <a:effectLst/>
                <a:uLnTx/>
                <a:uFillTx/>
                <a:latin typeface="Segoe UI Semibold" panose="020B0702040204020203" pitchFamily="34" charset="0"/>
                <a:cs typeface="Segoe UI Semibold" panose="020B0702040204020203" pitchFamily="34" charset="0"/>
              </a:rPr>
              <a:t>Security Controls</a:t>
            </a:r>
          </a:p>
        </p:txBody>
      </p:sp>
      <p:sp>
        <p:nvSpPr>
          <p:cNvPr id="40" name="TextBox 39">
            <a:extLst>
              <a:ext uri="{FF2B5EF4-FFF2-40B4-BE49-F238E27FC236}">
                <a16:creationId xmlns:a16="http://schemas.microsoft.com/office/drawing/2014/main" id="{81134E9E-48EC-4A35-9E14-6E43FABF4602}"/>
              </a:ext>
            </a:extLst>
          </p:cNvPr>
          <p:cNvSpPr txBox="1"/>
          <p:nvPr/>
        </p:nvSpPr>
        <p:spPr>
          <a:xfrm>
            <a:off x="4972099" y="3143733"/>
            <a:ext cx="3483865" cy="517065"/>
          </a:xfrm>
          <a:prstGeom prst="rect">
            <a:avLst/>
          </a:prstGeom>
          <a:noFill/>
        </p:spPr>
        <p:txBody>
          <a:bodyPr wrap="square" lIns="182880" tIns="146304" rIns="182880" bIns="146304" rtlCol="0">
            <a:spAutoFit/>
          </a:bodyPr>
          <a:lstStyle/>
          <a:p>
            <a:pPr marL="0" marR="0" lvl="0" indent="0" defTabSz="914400" rtl="0" eaLnBrk="1" fontAlgn="auto" latinLnBrk="0" hangingPunct="1">
              <a:lnSpc>
                <a:spcPct val="90000"/>
              </a:lnSpc>
              <a:spcBef>
                <a:spcPts val="0"/>
              </a:spcBef>
              <a:spcAft>
                <a:spcPts val="600"/>
              </a:spcAft>
              <a:buClrTx/>
              <a:buSzTx/>
              <a:buFontTx/>
              <a:buNone/>
              <a:tabLst/>
              <a:defRPr/>
            </a:pPr>
            <a:r>
              <a:rPr kumimoji="0" lang="en-US" sz="1600" b="0" u="none" strike="noStrike" kern="1200" cap="none" spc="0" normalizeH="0" baseline="0" noProof="0">
                <a:ln>
                  <a:noFill/>
                </a:ln>
                <a:gradFill>
                  <a:gsLst>
                    <a:gs pos="2917">
                      <a:schemeClr val="accent1"/>
                    </a:gs>
                    <a:gs pos="100000">
                      <a:schemeClr val="accent1"/>
                    </a:gs>
                  </a:gsLst>
                  <a:lin ang="5400000" scaled="0"/>
                </a:gradFill>
                <a:effectLst/>
                <a:uLnTx/>
                <a:uFillTx/>
                <a:latin typeface="Segoe UI Semibold" panose="020B0702040204020203" pitchFamily="34" charset="0"/>
                <a:cs typeface="Segoe UI Semibold" panose="020B0702040204020203" pitchFamily="34" charset="0"/>
              </a:rPr>
              <a:t>+ Platform Security</a:t>
            </a:r>
          </a:p>
        </p:txBody>
      </p:sp>
      <p:sp>
        <p:nvSpPr>
          <p:cNvPr id="41" name="TextBox 40">
            <a:extLst>
              <a:ext uri="{FF2B5EF4-FFF2-40B4-BE49-F238E27FC236}">
                <a16:creationId xmlns:a16="http://schemas.microsoft.com/office/drawing/2014/main" id="{B87C4A45-16DA-4783-A9E2-03B1CA1A0A6B}"/>
              </a:ext>
            </a:extLst>
          </p:cNvPr>
          <p:cNvSpPr txBox="1"/>
          <p:nvPr/>
        </p:nvSpPr>
        <p:spPr>
          <a:xfrm>
            <a:off x="8492623" y="3143733"/>
            <a:ext cx="3596727" cy="517065"/>
          </a:xfrm>
          <a:prstGeom prst="rect">
            <a:avLst/>
          </a:prstGeom>
          <a:noFill/>
        </p:spPr>
        <p:txBody>
          <a:bodyPr wrap="square" lIns="182880" tIns="146304" rIns="182880" bIns="146304" rtlCol="0">
            <a:spAutoFit/>
          </a:bodyPr>
          <a:lstStyle/>
          <a:p>
            <a:pPr marL="0" marR="0" lvl="0" indent="0" defTabSz="914400" rtl="0" eaLnBrk="1" fontAlgn="auto" latinLnBrk="0" hangingPunct="1">
              <a:lnSpc>
                <a:spcPct val="90000"/>
              </a:lnSpc>
              <a:spcBef>
                <a:spcPts val="0"/>
              </a:spcBef>
              <a:spcAft>
                <a:spcPts val="600"/>
              </a:spcAft>
              <a:buClrTx/>
              <a:buSzTx/>
              <a:buFontTx/>
              <a:buNone/>
              <a:tabLst/>
              <a:defRPr/>
            </a:pPr>
            <a:r>
              <a:rPr kumimoji="0" lang="en-US" sz="1600" b="0" u="none" strike="noStrike" kern="1200" cap="none" spc="0" normalizeH="0" baseline="0" noProof="0">
                <a:ln>
                  <a:noFill/>
                </a:ln>
                <a:gradFill>
                  <a:gsLst>
                    <a:gs pos="2917">
                      <a:schemeClr val="accent1"/>
                    </a:gs>
                    <a:gs pos="100000">
                      <a:schemeClr val="accent1"/>
                    </a:gs>
                  </a:gsLst>
                  <a:lin ang="5400000" scaled="0"/>
                </a:gradFill>
                <a:effectLst/>
                <a:uLnTx/>
                <a:uFillTx/>
                <a:latin typeface="Segoe UI Semibold" panose="020B0702040204020203" pitchFamily="34" charset="0"/>
                <a:cs typeface="Segoe UI Semibold" panose="020B0702040204020203" pitchFamily="34" charset="0"/>
              </a:rPr>
              <a:t>+ Integrated security experience</a:t>
            </a:r>
          </a:p>
        </p:txBody>
      </p:sp>
      <p:grpSp>
        <p:nvGrpSpPr>
          <p:cNvPr id="22" name="Group 21">
            <a:extLst>
              <a:ext uri="{FF2B5EF4-FFF2-40B4-BE49-F238E27FC236}">
                <a16:creationId xmlns:a16="http://schemas.microsoft.com/office/drawing/2014/main" id="{4C756FB9-3832-44F9-BD1D-02E0B11ABD61}"/>
              </a:ext>
            </a:extLst>
          </p:cNvPr>
          <p:cNvGrpSpPr/>
          <p:nvPr/>
        </p:nvGrpSpPr>
        <p:grpSpPr>
          <a:xfrm>
            <a:off x="3745759" y="1439239"/>
            <a:ext cx="2181780" cy="4796807"/>
            <a:chOff x="3796856" y="1383205"/>
            <a:chExt cx="2181780" cy="4796807"/>
          </a:xfrm>
        </p:grpSpPr>
        <p:cxnSp>
          <p:nvCxnSpPr>
            <p:cNvPr id="21" name="Straight Connector 20">
              <a:extLst>
                <a:ext uri="{FF2B5EF4-FFF2-40B4-BE49-F238E27FC236}">
                  <a16:creationId xmlns:a16="http://schemas.microsoft.com/office/drawing/2014/main" id="{91B76ADF-84D9-45F3-AD2B-8681A704D6AB}"/>
                </a:ext>
              </a:extLst>
            </p:cNvPr>
            <p:cNvCxnSpPr>
              <a:cxnSpLocks/>
            </p:cNvCxnSpPr>
            <p:nvPr/>
          </p:nvCxnSpPr>
          <p:spPr>
            <a:xfrm>
              <a:off x="4892005" y="1729904"/>
              <a:ext cx="0" cy="4450108"/>
            </a:xfrm>
            <a:prstGeom prst="line">
              <a:avLst/>
            </a:prstGeom>
            <a:ln w="571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25" name="Speech Bubble: Rectangle 1024">
              <a:extLst>
                <a:ext uri="{FF2B5EF4-FFF2-40B4-BE49-F238E27FC236}">
                  <a16:creationId xmlns:a16="http://schemas.microsoft.com/office/drawing/2014/main" id="{B52AA163-09C0-46A8-99C9-733036145497}"/>
                </a:ext>
              </a:extLst>
            </p:cNvPr>
            <p:cNvSpPr/>
            <p:nvPr/>
          </p:nvSpPr>
          <p:spPr bwMode="black">
            <a:xfrm>
              <a:off x="3796856" y="1383205"/>
              <a:ext cx="2181780" cy="494568"/>
            </a:xfrm>
            <a:prstGeom prst="wedgeRectCallout">
              <a:avLst>
                <a:gd name="adj1" fmla="val 17402"/>
                <a:gd name="adj2" fmla="val -26122"/>
              </a:avLst>
            </a:prstGeom>
            <a:solidFill>
              <a:schemeClr val="accent1"/>
            </a:solidFill>
            <a:ln>
              <a:noFill/>
            </a:ln>
            <a:extLst/>
          </p:spPr>
          <p:txBody>
            <a:bodyPr vert="horz" wrap="square" lIns="69953" tIns="34976" rIns="69953" bIns="34976" numCol="1" rtlCol="0"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50" b="1" i="0" u="none" strike="noStrike" kern="0" cap="none" spc="0" normalizeH="0" baseline="0" noProof="0">
                  <a:ln>
                    <a:noFill/>
                  </a:ln>
                  <a:solidFill>
                    <a:srgbClr val="FFFFFF"/>
                  </a:solidFill>
                  <a:effectLst/>
                  <a:uLnTx/>
                  <a:uFillTx/>
                  <a:latin typeface="Segoe UI"/>
                  <a:ea typeface="+mn-ea"/>
                  <a:cs typeface="+mn-cs"/>
                </a:rPr>
                <a:t>Trustworthy Computing Initiative (2002)</a:t>
              </a:r>
            </a:p>
          </p:txBody>
        </p:sp>
      </p:grpSp>
      <p:grpSp>
        <p:nvGrpSpPr>
          <p:cNvPr id="46" name="Group 45">
            <a:extLst>
              <a:ext uri="{FF2B5EF4-FFF2-40B4-BE49-F238E27FC236}">
                <a16:creationId xmlns:a16="http://schemas.microsoft.com/office/drawing/2014/main" id="{082C4C46-ABCF-424B-8A30-46E68398C159}"/>
              </a:ext>
            </a:extLst>
          </p:cNvPr>
          <p:cNvGrpSpPr/>
          <p:nvPr/>
        </p:nvGrpSpPr>
        <p:grpSpPr>
          <a:xfrm>
            <a:off x="7309997" y="1439239"/>
            <a:ext cx="2159147" cy="4796807"/>
            <a:chOff x="3781095" y="1383205"/>
            <a:chExt cx="2159147" cy="4796807"/>
          </a:xfrm>
        </p:grpSpPr>
        <p:cxnSp>
          <p:nvCxnSpPr>
            <p:cNvPr id="48" name="Straight Connector 47">
              <a:extLst>
                <a:ext uri="{FF2B5EF4-FFF2-40B4-BE49-F238E27FC236}">
                  <a16:creationId xmlns:a16="http://schemas.microsoft.com/office/drawing/2014/main" id="{4E7A3FB3-5F17-4946-A259-FBC32446D3A9}"/>
                </a:ext>
              </a:extLst>
            </p:cNvPr>
            <p:cNvCxnSpPr>
              <a:cxnSpLocks/>
            </p:cNvCxnSpPr>
            <p:nvPr/>
          </p:nvCxnSpPr>
          <p:spPr>
            <a:xfrm>
              <a:off x="4892005" y="1808038"/>
              <a:ext cx="0" cy="4371974"/>
            </a:xfrm>
            <a:prstGeom prst="line">
              <a:avLst/>
            </a:prstGeom>
            <a:ln w="571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7" name="Speech Bubble: Rectangle 46">
              <a:hlinkClick r:id="rId4"/>
              <a:extLst>
                <a:ext uri="{FF2B5EF4-FFF2-40B4-BE49-F238E27FC236}">
                  <a16:creationId xmlns:a16="http://schemas.microsoft.com/office/drawing/2014/main" id="{49B6CB31-42E7-4185-B6B5-C9A63BE9A992}"/>
                </a:ext>
              </a:extLst>
            </p:cNvPr>
            <p:cNvSpPr/>
            <p:nvPr/>
          </p:nvSpPr>
          <p:spPr bwMode="black">
            <a:xfrm>
              <a:off x="3781095" y="1383205"/>
              <a:ext cx="2159147" cy="494568"/>
            </a:xfrm>
            <a:prstGeom prst="wedgeRectCallout">
              <a:avLst>
                <a:gd name="adj1" fmla="val 17402"/>
                <a:gd name="adj2" fmla="val -26122"/>
              </a:avLst>
            </a:prstGeom>
            <a:solidFill>
              <a:schemeClr val="accent1"/>
            </a:solidFill>
            <a:ln>
              <a:noFill/>
            </a:ln>
            <a:extLst/>
          </p:spPr>
          <p:txBody>
            <a:bodyPr vert="horz" wrap="square" lIns="69953" tIns="34976" rIns="69953" bIns="34976" numCol="1" rtlCol="0"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50" b="1" i="0" u="none" strike="noStrike" kern="0" cap="none" spc="0" normalizeH="0" baseline="0" noProof="0">
                  <a:ln>
                    <a:noFill/>
                  </a:ln>
                  <a:solidFill>
                    <a:srgbClr val="FFFFFF"/>
                  </a:solidFill>
                  <a:effectLst/>
                  <a:uLnTx/>
                  <a:uFillTx/>
                  <a:latin typeface="Segoe UI"/>
                  <a:ea typeface="+mn-ea"/>
                  <a:cs typeface="+mn-cs"/>
                </a:rPr>
                <a:t>Cybersecurity Initiative (2015)</a:t>
              </a:r>
            </a:p>
          </p:txBody>
        </p:sp>
      </p:grpSp>
      <mc:AlternateContent xmlns:mc="http://schemas.openxmlformats.org/markup-compatibility/2006" xmlns:pslz="http://schemas.microsoft.com/office/powerpoint/2016/slidezoom">
        <mc:Choice Requires="pslz">
          <p:graphicFrame>
            <p:nvGraphicFramePr>
              <p:cNvPr id="11" name="Slide Zoom 10">
                <a:extLst>
                  <a:ext uri="{FF2B5EF4-FFF2-40B4-BE49-F238E27FC236}">
                    <a16:creationId xmlns:a16="http://schemas.microsoft.com/office/drawing/2014/main" id="{A0B67551-738C-45FE-A1C9-9A7F0173E28B}"/>
                  </a:ext>
                </a:extLst>
              </p:cNvPr>
              <p:cNvGraphicFramePr>
                <a:graphicFrameLocks noChangeAspect="1"/>
              </p:cNvGraphicFramePr>
              <p:nvPr>
                <p:extLst>
                  <p:ext uri="{D42A27DB-BD31-4B8C-83A1-F6EECF244321}">
                    <p14:modId xmlns:p14="http://schemas.microsoft.com/office/powerpoint/2010/main" val="3870142447"/>
                  </p:ext>
                </p:extLst>
              </p:nvPr>
            </p:nvGraphicFramePr>
            <p:xfrm>
              <a:off x="5740679" y="2183421"/>
              <a:ext cx="1615551" cy="908747"/>
            </p:xfrm>
            <a:graphic>
              <a:graphicData uri="http://schemas.microsoft.com/office/powerpoint/2016/slidezoom">
                <pslz:sldZm>
                  <pslz:sldZmObj sldId="589" cId="3306443679">
                    <pslz:zmPr id="{71F017EA-9365-40EA-96E6-E7B6CD460B45}" transitionDur="1000">
                      <p166:blipFill xmlns:p166="http://schemas.microsoft.com/office/powerpoint/2016/6/main">
                        <a:blip r:embed="rId5"/>
                        <a:stretch>
                          <a:fillRect/>
                        </a:stretch>
                      </p166:blipFill>
                      <p166:spPr xmlns:p166="http://schemas.microsoft.com/office/powerpoint/2016/6/main">
                        <a:xfrm>
                          <a:off x="0" y="0"/>
                          <a:ext cx="1615551" cy="908747"/>
                        </a:xfrm>
                        <a:prstGeom prst="rect">
                          <a:avLst/>
                        </a:prstGeom>
                        <a:ln w="3175">
                          <a:noFill/>
                        </a:ln>
                        <a:effectLst>
                          <a:outerShdw blurRad="63500" sx="102000" sy="102000" algn="ctr" rotWithShape="0">
                            <a:prstClr val="black">
                              <a:alpha val="40000"/>
                            </a:prstClr>
                          </a:outerShdw>
                        </a:effectLst>
                      </p166:spPr>
                    </pslz:zmPr>
                  </pslz:sldZmObj>
                </pslz:sldZm>
              </a:graphicData>
            </a:graphic>
          </p:graphicFrame>
        </mc:Choice>
        <mc:Fallback xmlns="">
          <p:pic>
            <p:nvPicPr>
              <p:cNvPr id="11" name="Slide Zoom 10">
                <a:hlinkClick r:id="rId9" action="ppaction://hlinksldjump"/>
                <a:extLst>
                  <a:ext uri="{FF2B5EF4-FFF2-40B4-BE49-F238E27FC236}">
                    <a16:creationId xmlns:a16="http://schemas.microsoft.com/office/drawing/2014/main" id="{A0B67551-738C-45FE-A1C9-9A7F0173E28B}"/>
                  </a:ext>
                </a:extLst>
              </p:cNvPr>
              <p:cNvPicPr>
                <a:picLocks noGrp="1" noRot="1" noChangeAspect="1" noMove="1" noResize="1" noEditPoints="1" noAdjustHandles="1" noChangeArrowheads="1" noChangeShapeType="1"/>
              </p:cNvPicPr>
              <p:nvPr/>
            </p:nvPicPr>
            <p:blipFill>
              <a:blip r:embed="rId10"/>
              <a:stretch>
                <a:fillRect/>
              </a:stretch>
            </p:blipFill>
            <p:spPr>
              <a:xfrm>
                <a:off x="5740679" y="2183421"/>
                <a:ext cx="1615551" cy="908747"/>
              </a:xfrm>
              <a:prstGeom prst="rect">
                <a:avLst/>
              </a:prstGeom>
              <a:ln w="3175">
                <a:noFill/>
              </a:ln>
              <a:effectLst>
                <a:outerShdw blurRad="63500" sx="102000" sy="102000" algn="ctr" rotWithShape="0">
                  <a:prstClr val="black">
                    <a:alpha val="40000"/>
                  </a:prstClr>
                </a:outerShdw>
              </a:effectLst>
            </p:spPr>
          </p:pic>
        </mc:Fallback>
      </mc:AlternateContent>
      <p:grpSp>
        <p:nvGrpSpPr>
          <p:cNvPr id="13" name="Group 12">
            <a:extLst>
              <a:ext uri="{FF2B5EF4-FFF2-40B4-BE49-F238E27FC236}">
                <a16:creationId xmlns:a16="http://schemas.microsoft.com/office/drawing/2014/main" id="{7AEC63F7-1657-49B0-B280-31C27D9F8F43}"/>
              </a:ext>
            </a:extLst>
          </p:cNvPr>
          <p:cNvGrpSpPr/>
          <p:nvPr/>
        </p:nvGrpSpPr>
        <p:grpSpPr>
          <a:xfrm>
            <a:off x="2863473" y="3711512"/>
            <a:ext cx="1829110" cy="457200"/>
            <a:chOff x="2863473" y="3725812"/>
            <a:chExt cx="1829110" cy="457200"/>
          </a:xfrm>
        </p:grpSpPr>
        <p:sp>
          <p:nvSpPr>
            <p:cNvPr id="29" name="Rectangle 28">
              <a:extLst>
                <a:ext uri="{FF2B5EF4-FFF2-40B4-BE49-F238E27FC236}">
                  <a16:creationId xmlns:a16="http://schemas.microsoft.com/office/drawing/2014/main" id="{20BEBD59-6846-455F-B979-ED8EE0D0DC7E}"/>
                </a:ext>
              </a:extLst>
            </p:cNvPr>
            <p:cNvSpPr/>
            <p:nvPr/>
          </p:nvSpPr>
          <p:spPr bwMode="black">
            <a:xfrm>
              <a:off x="2863473" y="3725812"/>
              <a:ext cx="1645920" cy="457200"/>
            </a:xfrm>
            <a:prstGeom prst="rect">
              <a:avLst/>
            </a:prstGeom>
            <a:solidFill>
              <a:schemeClr val="bg1"/>
            </a:solidFill>
            <a:ln w="28575">
              <a:solidFill>
                <a:srgbClr val="E81123"/>
              </a:solidFill>
            </a:ln>
            <a:extLst/>
          </p:spPr>
          <p:txBody>
            <a:bodyPr vert="horz" wrap="square" lIns="69953" tIns="34976" rIns="69953" bIns="34976" numCol="1" rtlCol="0"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50" b="1" i="0" u="none" strike="noStrike" kern="0" cap="none" spc="0" normalizeH="0" baseline="0" noProof="0">
                  <a:ln>
                    <a:noFill/>
                  </a:ln>
                  <a:gradFill>
                    <a:gsLst>
                      <a:gs pos="2917">
                        <a:srgbClr val="E81123"/>
                      </a:gs>
                      <a:gs pos="100000">
                        <a:srgbClr val="E81123"/>
                      </a:gs>
                    </a:gsLst>
                    <a:lin ang="5400000" scaled="0"/>
                  </a:gradFill>
                  <a:effectLst/>
                  <a:uLnTx/>
                  <a:uFillTx/>
                  <a:latin typeface="Segoe UI"/>
                  <a:ea typeface="+mn-ea"/>
                  <a:cs typeface="+mn-cs"/>
                </a:rPr>
                <a:t>Virus and </a:t>
              </a:r>
              <a:br>
                <a:rPr kumimoji="0" lang="en-US" sz="1350" b="1" i="0" u="none" strike="noStrike" kern="0" cap="none" spc="0" normalizeH="0" baseline="0" noProof="0">
                  <a:ln>
                    <a:noFill/>
                  </a:ln>
                  <a:gradFill>
                    <a:gsLst>
                      <a:gs pos="2917">
                        <a:srgbClr val="E81123"/>
                      </a:gs>
                      <a:gs pos="100000">
                        <a:srgbClr val="E81123"/>
                      </a:gs>
                    </a:gsLst>
                    <a:lin ang="5400000" scaled="0"/>
                  </a:gradFill>
                  <a:effectLst/>
                  <a:uLnTx/>
                  <a:uFillTx/>
                  <a:latin typeface="Segoe UI"/>
                  <a:ea typeface="+mn-ea"/>
                  <a:cs typeface="+mn-cs"/>
                </a:rPr>
              </a:br>
              <a:r>
                <a:rPr kumimoji="0" lang="en-US" sz="1350" b="1" i="0" u="none" strike="noStrike" kern="0" cap="none" spc="0" normalizeH="0" baseline="0" noProof="0">
                  <a:ln>
                    <a:noFill/>
                  </a:ln>
                  <a:gradFill>
                    <a:gsLst>
                      <a:gs pos="2917">
                        <a:srgbClr val="E81123"/>
                      </a:gs>
                      <a:gs pos="100000">
                        <a:srgbClr val="E81123"/>
                      </a:gs>
                    </a:gsLst>
                    <a:lin ang="5400000" scaled="0"/>
                  </a:gradFill>
                  <a:effectLst/>
                  <a:uLnTx/>
                  <a:uFillTx/>
                  <a:latin typeface="Segoe UI"/>
                  <a:ea typeface="+mn-ea"/>
                  <a:cs typeface="+mn-cs"/>
                </a:rPr>
                <a:t>Worm Epidemic</a:t>
              </a:r>
            </a:p>
          </p:txBody>
        </p:sp>
        <p:cxnSp>
          <p:nvCxnSpPr>
            <p:cNvPr id="104" name="Straight Connector 103">
              <a:extLst>
                <a:ext uri="{FF2B5EF4-FFF2-40B4-BE49-F238E27FC236}">
                  <a16:creationId xmlns:a16="http://schemas.microsoft.com/office/drawing/2014/main" id="{DA319D70-4020-49DA-87F6-63F5585A7202}"/>
                </a:ext>
              </a:extLst>
            </p:cNvPr>
            <p:cNvCxnSpPr>
              <a:cxnSpLocks/>
            </p:cNvCxnSpPr>
            <p:nvPr/>
          </p:nvCxnSpPr>
          <p:spPr>
            <a:xfrm>
              <a:off x="4509393" y="3954412"/>
              <a:ext cx="183190" cy="0"/>
            </a:xfrm>
            <a:prstGeom prst="line">
              <a:avLst/>
            </a:prstGeom>
            <a:solidFill>
              <a:schemeClr val="accent6">
                <a:lumMod val="40000"/>
                <a:lumOff val="60000"/>
              </a:schemeClr>
            </a:solidFill>
            <a:ln w="38100">
              <a:solidFill>
                <a:srgbClr val="E81123"/>
              </a:solidFill>
              <a:headEnd type="none" w="med" len="med"/>
              <a:tailEnd type="oval" w="med" len="med"/>
            </a:ln>
          </p:spPr>
          <p:style>
            <a:lnRef idx="2">
              <a:schemeClr val="accent1">
                <a:shade val="50000"/>
              </a:schemeClr>
            </a:lnRef>
            <a:fillRef idx="1">
              <a:schemeClr val="accent1"/>
            </a:fillRef>
            <a:effectRef idx="0">
              <a:schemeClr val="accent1"/>
            </a:effectRef>
            <a:fontRef idx="minor">
              <a:schemeClr val="lt1"/>
            </a:fontRef>
          </p:style>
        </p:cxnSp>
      </p:grpSp>
      <p:grpSp>
        <p:nvGrpSpPr>
          <p:cNvPr id="15" name="Group 14">
            <a:extLst>
              <a:ext uri="{FF2B5EF4-FFF2-40B4-BE49-F238E27FC236}">
                <a16:creationId xmlns:a16="http://schemas.microsoft.com/office/drawing/2014/main" id="{F827BD06-D009-4794-894C-B1DDA420264E}"/>
              </a:ext>
            </a:extLst>
          </p:cNvPr>
          <p:cNvGrpSpPr/>
          <p:nvPr/>
        </p:nvGrpSpPr>
        <p:grpSpPr>
          <a:xfrm>
            <a:off x="6400810" y="3711512"/>
            <a:ext cx="1829110" cy="457200"/>
            <a:chOff x="6400810" y="3725812"/>
            <a:chExt cx="1829110" cy="457200"/>
          </a:xfrm>
        </p:grpSpPr>
        <p:sp>
          <p:nvSpPr>
            <p:cNvPr id="30" name="Rectangle 29">
              <a:extLst>
                <a:ext uri="{FF2B5EF4-FFF2-40B4-BE49-F238E27FC236}">
                  <a16:creationId xmlns:a16="http://schemas.microsoft.com/office/drawing/2014/main" id="{AE0D4ECB-21E9-49E4-A729-FCA49B4AC461}"/>
                </a:ext>
              </a:extLst>
            </p:cNvPr>
            <p:cNvSpPr/>
            <p:nvPr/>
          </p:nvSpPr>
          <p:spPr bwMode="black">
            <a:xfrm>
              <a:off x="6400810" y="3725812"/>
              <a:ext cx="1645920" cy="457200"/>
            </a:xfrm>
            <a:prstGeom prst="rect">
              <a:avLst/>
            </a:prstGeom>
            <a:solidFill>
              <a:schemeClr val="bg1"/>
            </a:solidFill>
            <a:ln w="28575">
              <a:solidFill>
                <a:srgbClr val="E81123"/>
              </a:solidFill>
            </a:ln>
            <a:extLst/>
          </p:spPr>
          <p:txBody>
            <a:bodyPr vert="horz" wrap="square" lIns="69953" tIns="34976" rIns="69953" bIns="34976" numCol="1" rtlCol="0"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50" b="1" i="0" u="none" strike="noStrike" kern="0" cap="none" spc="0" normalizeH="0" baseline="0" noProof="0">
                  <a:ln>
                    <a:noFill/>
                  </a:ln>
                  <a:gradFill>
                    <a:gsLst>
                      <a:gs pos="2917">
                        <a:srgbClr val="E81123"/>
                      </a:gs>
                      <a:gs pos="100000">
                        <a:srgbClr val="E81123"/>
                      </a:gs>
                    </a:gsLst>
                    <a:lin ang="5400000" scaled="0"/>
                  </a:gradFill>
                  <a:effectLst/>
                  <a:uLnTx/>
                  <a:uFillTx/>
                  <a:latin typeface="Segoe UI"/>
                  <a:ea typeface="+mn-ea"/>
                  <a:cs typeface="+mn-cs"/>
                </a:rPr>
                <a:t>Waves of </a:t>
              </a:r>
              <a:br>
                <a:rPr kumimoji="0" lang="en-US" sz="1350" b="1" i="0" u="none" strike="noStrike" kern="0" cap="none" spc="0" normalizeH="0" baseline="0" noProof="0">
                  <a:ln>
                    <a:noFill/>
                  </a:ln>
                  <a:gradFill>
                    <a:gsLst>
                      <a:gs pos="2917">
                        <a:srgbClr val="E81123"/>
                      </a:gs>
                      <a:gs pos="100000">
                        <a:srgbClr val="E81123"/>
                      </a:gs>
                    </a:gsLst>
                    <a:lin ang="5400000" scaled="0"/>
                  </a:gradFill>
                  <a:effectLst/>
                  <a:uLnTx/>
                  <a:uFillTx/>
                  <a:latin typeface="Segoe UI"/>
                  <a:ea typeface="+mn-ea"/>
                  <a:cs typeface="+mn-cs"/>
                </a:rPr>
              </a:br>
              <a:r>
                <a:rPr kumimoji="0" lang="en-US" sz="1350" b="1" i="0" u="none" strike="noStrike" kern="0" cap="none" spc="0" normalizeH="0" baseline="0" noProof="0">
                  <a:ln>
                    <a:noFill/>
                  </a:ln>
                  <a:gradFill>
                    <a:gsLst>
                      <a:gs pos="2917">
                        <a:srgbClr val="E81123"/>
                      </a:gs>
                      <a:gs pos="100000">
                        <a:srgbClr val="E81123"/>
                      </a:gs>
                    </a:gsLst>
                    <a:lin ang="5400000" scaled="0"/>
                  </a:gradFill>
                  <a:effectLst/>
                  <a:uLnTx/>
                  <a:uFillTx/>
                  <a:latin typeface="Segoe UI"/>
                  <a:ea typeface="+mn-ea"/>
                  <a:cs typeface="+mn-cs"/>
                </a:rPr>
                <a:t>Targeted Attacks</a:t>
              </a:r>
            </a:p>
          </p:txBody>
        </p:sp>
        <p:cxnSp>
          <p:nvCxnSpPr>
            <p:cNvPr id="105" name="Straight Connector 104">
              <a:extLst>
                <a:ext uri="{FF2B5EF4-FFF2-40B4-BE49-F238E27FC236}">
                  <a16:creationId xmlns:a16="http://schemas.microsoft.com/office/drawing/2014/main" id="{93AAD119-FDBE-4FF2-AFDC-D03395335D5A}"/>
                </a:ext>
              </a:extLst>
            </p:cNvPr>
            <p:cNvCxnSpPr>
              <a:cxnSpLocks/>
            </p:cNvCxnSpPr>
            <p:nvPr/>
          </p:nvCxnSpPr>
          <p:spPr>
            <a:xfrm>
              <a:off x="8046730" y="3954412"/>
              <a:ext cx="183190" cy="0"/>
            </a:xfrm>
            <a:prstGeom prst="line">
              <a:avLst/>
            </a:prstGeom>
            <a:solidFill>
              <a:schemeClr val="accent6">
                <a:lumMod val="40000"/>
                <a:lumOff val="60000"/>
              </a:schemeClr>
            </a:solidFill>
            <a:ln w="38100">
              <a:solidFill>
                <a:srgbClr val="E81123"/>
              </a:solidFill>
              <a:headEnd type="none" w="med" len="med"/>
              <a:tailEnd type="oval" w="med" len="med"/>
            </a:ln>
          </p:spPr>
          <p:style>
            <a:lnRef idx="2">
              <a:schemeClr val="accent1">
                <a:shade val="50000"/>
              </a:schemeClr>
            </a:lnRef>
            <a:fillRef idx="1">
              <a:schemeClr val="accent1"/>
            </a:fillRef>
            <a:effectRef idx="0">
              <a:schemeClr val="accent1"/>
            </a:effectRef>
            <a:fontRef idx="minor">
              <a:schemeClr val="lt1"/>
            </a:fontRef>
          </p:style>
        </p:cxnSp>
      </p:grpSp>
      <p:grpSp>
        <p:nvGrpSpPr>
          <p:cNvPr id="16" name="Group 15">
            <a:extLst>
              <a:ext uri="{FF2B5EF4-FFF2-40B4-BE49-F238E27FC236}">
                <a16:creationId xmlns:a16="http://schemas.microsoft.com/office/drawing/2014/main" id="{E01B0FE2-395C-41C0-9A55-2372F93C8EF7}"/>
              </a:ext>
            </a:extLst>
          </p:cNvPr>
          <p:cNvGrpSpPr/>
          <p:nvPr/>
        </p:nvGrpSpPr>
        <p:grpSpPr>
          <a:xfrm>
            <a:off x="6400810" y="4931746"/>
            <a:ext cx="1829110" cy="490989"/>
            <a:chOff x="6400810" y="4868773"/>
            <a:chExt cx="1829110" cy="490989"/>
          </a:xfrm>
        </p:grpSpPr>
        <p:sp>
          <p:nvSpPr>
            <p:cNvPr id="62" name="Rectangle 61">
              <a:extLst>
                <a:ext uri="{FF2B5EF4-FFF2-40B4-BE49-F238E27FC236}">
                  <a16:creationId xmlns:a16="http://schemas.microsoft.com/office/drawing/2014/main" id="{5AD457A5-8D26-4795-89A0-DC2342F02F97}"/>
                </a:ext>
              </a:extLst>
            </p:cNvPr>
            <p:cNvSpPr/>
            <p:nvPr/>
          </p:nvSpPr>
          <p:spPr bwMode="black">
            <a:xfrm>
              <a:off x="6400810" y="4868773"/>
              <a:ext cx="1645921" cy="490989"/>
            </a:xfrm>
            <a:prstGeom prst="rect">
              <a:avLst/>
            </a:prstGeom>
            <a:solidFill>
              <a:schemeClr val="bg1"/>
            </a:solidFill>
            <a:ln w="28575">
              <a:solidFill>
                <a:schemeClr val="tx1"/>
              </a:solidFill>
            </a:ln>
            <a:extLst/>
          </p:spPr>
          <p:txBody>
            <a:bodyPr vert="horz" wrap="square" lIns="0" tIns="34976" rIns="0" bIns="34976" numCol="1" rtlCol="0" anchor="ctr" anchorCtr="0" compatLnSpc="1">
              <a:prstTxWarp prst="textNoShape">
                <a:avLst/>
              </a:prstTxWarp>
            </a:bodyPr>
            <a:lstStyle/>
            <a:p>
              <a:pPr algn="ctr"/>
              <a:r>
                <a:rPr lang="en-US" sz="1350" b="1" kern="0">
                  <a:gradFill>
                    <a:gsLst>
                      <a:gs pos="2917">
                        <a:schemeClr val="tx1"/>
                      </a:gs>
                      <a:gs pos="100000">
                        <a:schemeClr val="tx1"/>
                      </a:gs>
                    </a:gsLst>
                    <a:lin ang="5400000" scaled="0"/>
                  </a:gradFill>
                  <a:latin typeface="Segoe UI"/>
                </a:rPr>
                <a:t>Security Hesitation on Cloud</a:t>
              </a:r>
            </a:p>
          </p:txBody>
        </p:sp>
        <p:cxnSp>
          <p:nvCxnSpPr>
            <p:cNvPr id="106" name="Straight Connector 105">
              <a:extLst>
                <a:ext uri="{FF2B5EF4-FFF2-40B4-BE49-F238E27FC236}">
                  <a16:creationId xmlns:a16="http://schemas.microsoft.com/office/drawing/2014/main" id="{4BA2F177-356C-4A68-B759-92B2B52DB1D8}"/>
                </a:ext>
              </a:extLst>
            </p:cNvPr>
            <p:cNvCxnSpPr>
              <a:cxnSpLocks/>
            </p:cNvCxnSpPr>
            <p:nvPr/>
          </p:nvCxnSpPr>
          <p:spPr>
            <a:xfrm>
              <a:off x="8046730" y="5114267"/>
              <a:ext cx="183190" cy="0"/>
            </a:xfrm>
            <a:prstGeom prst="line">
              <a:avLst/>
            </a:prstGeom>
            <a:solidFill>
              <a:schemeClr val="accent6">
                <a:lumMod val="40000"/>
                <a:lumOff val="60000"/>
              </a:schemeClr>
            </a:solidFill>
            <a:ln w="38100">
              <a:solidFill>
                <a:schemeClr val="tx1"/>
              </a:solidFill>
              <a:headEnd type="none" w="med" len="med"/>
              <a:tailEnd type="oval" w="med" len="med"/>
            </a:ln>
          </p:spPr>
          <p:style>
            <a:lnRef idx="2">
              <a:schemeClr val="accent1">
                <a:shade val="50000"/>
              </a:schemeClr>
            </a:lnRef>
            <a:fillRef idx="1">
              <a:schemeClr val="accent1"/>
            </a:fillRef>
            <a:effectRef idx="0">
              <a:schemeClr val="accent1"/>
            </a:effectRef>
            <a:fontRef idx="minor">
              <a:schemeClr val="lt1"/>
            </a:fontRef>
          </p:style>
        </p:cxnSp>
      </p:grpSp>
      <p:grpSp>
        <p:nvGrpSpPr>
          <p:cNvPr id="50" name="Group 49">
            <a:extLst>
              <a:ext uri="{FF2B5EF4-FFF2-40B4-BE49-F238E27FC236}">
                <a16:creationId xmlns:a16="http://schemas.microsoft.com/office/drawing/2014/main" id="{03C28943-92EE-4856-9B09-0ADF4838A670}"/>
              </a:ext>
            </a:extLst>
          </p:cNvPr>
          <p:cNvGrpSpPr/>
          <p:nvPr/>
        </p:nvGrpSpPr>
        <p:grpSpPr>
          <a:xfrm>
            <a:off x="2231957" y="5490860"/>
            <a:ext cx="3303817" cy="1009675"/>
            <a:chOff x="2231957" y="5490860"/>
            <a:chExt cx="3303817" cy="1009675"/>
          </a:xfrm>
        </p:grpSpPr>
        <p:sp>
          <p:nvSpPr>
            <p:cNvPr id="44" name="TextBox 43">
              <a:extLst>
                <a:ext uri="{FF2B5EF4-FFF2-40B4-BE49-F238E27FC236}">
                  <a16:creationId xmlns:a16="http://schemas.microsoft.com/office/drawing/2014/main" id="{52AA0928-79B6-4B30-8654-34C4AC13E9A1}"/>
                </a:ext>
              </a:extLst>
            </p:cNvPr>
            <p:cNvSpPr txBox="1"/>
            <p:nvPr/>
          </p:nvSpPr>
          <p:spPr>
            <a:xfrm>
              <a:off x="2231957" y="5983470"/>
              <a:ext cx="3303817" cy="517065"/>
            </a:xfrm>
            <a:prstGeom prst="rect">
              <a:avLst/>
            </a:prstGeom>
            <a:noFill/>
          </p:spPr>
          <p:txBody>
            <a:bodyPr wrap="square" lIns="182880" tIns="146304" rIns="182880" bIns="146304" rtlCol="0">
              <a:spAutoFit/>
            </a:bodyPr>
            <a:lstStyle/>
            <a:p>
              <a:pPr marL="0" marR="0" lvl="0" indent="0" defTabSz="914400" rtl="0" eaLnBrk="1" fontAlgn="auto" latinLnBrk="0" hangingPunct="1">
                <a:lnSpc>
                  <a:spcPct val="90000"/>
                </a:lnSpc>
                <a:spcBef>
                  <a:spcPts val="0"/>
                </a:spcBef>
                <a:spcAft>
                  <a:spcPts val="600"/>
                </a:spcAft>
                <a:buClrTx/>
                <a:buSzTx/>
                <a:buFontTx/>
                <a:buNone/>
                <a:tabLst/>
                <a:defRPr/>
              </a:pPr>
              <a:r>
                <a:rPr kumimoji="0" lang="en-US" sz="1600" b="0" u="none" strike="noStrike" kern="1200" cap="none" spc="0" normalizeH="0" baseline="0" noProof="0">
                  <a:ln>
                    <a:noFill/>
                  </a:ln>
                  <a:gradFill>
                    <a:gsLst>
                      <a:gs pos="2917">
                        <a:schemeClr val="accent5"/>
                      </a:gs>
                      <a:gs pos="30000">
                        <a:schemeClr val="accent5"/>
                      </a:gs>
                    </a:gsLst>
                    <a:lin ang="5400000" scaled="0"/>
                  </a:gradFill>
                  <a:effectLst/>
                  <a:uLnTx/>
                  <a:uFillTx/>
                  <a:latin typeface="Segoe UI Semibold" panose="020B0702040204020203" pitchFamily="34" charset="0"/>
                  <a:cs typeface="Segoe UI Semibold" panose="020B0702040204020203" pitchFamily="34" charset="0"/>
                </a:rPr>
                <a:t>Mainframes + PCs</a:t>
              </a:r>
            </a:p>
          </p:txBody>
        </p:sp>
        <p:sp>
          <p:nvSpPr>
            <p:cNvPr id="118" name="PC1_E977" title="Icon of a desktop PC">
              <a:extLst>
                <a:ext uri="{FF2B5EF4-FFF2-40B4-BE49-F238E27FC236}">
                  <a16:creationId xmlns:a16="http://schemas.microsoft.com/office/drawing/2014/main" id="{59BB045C-C6AE-4DF6-956C-734A913DA188}"/>
                </a:ext>
              </a:extLst>
            </p:cNvPr>
            <p:cNvSpPr>
              <a:spLocks noChangeAspect="1" noEditPoints="1"/>
            </p:cNvSpPr>
            <p:nvPr/>
          </p:nvSpPr>
          <p:spPr bwMode="auto">
            <a:xfrm>
              <a:off x="3571941" y="5630919"/>
              <a:ext cx="459673" cy="367882"/>
            </a:xfrm>
            <a:custGeom>
              <a:avLst/>
              <a:gdLst>
                <a:gd name="T0" fmla="*/ 1697 w 5093"/>
                <a:gd name="T1" fmla="*/ 1359 h 4076"/>
                <a:gd name="T2" fmla="*/ 5093 w 5093"/>
                <a:gd name="T3" fmla="*/ 1359 h 4076"/>
                <a:gd name="T4" fmla="*/ 5093 w 5093"/>
                <a:gd name="T5" fmla="*/ 3398 h 4076"/>
                <a:gd name="T6" fmla="*/ 1697 w 5093"/>
                <a:gd name="T7" fmla="*/ 3398 h 4076"/>
                <a:gd name="T8" fmla="*/ 1697 w 5093"/>
                <a:gd name="T9" fmla="*/ 1359 h 4076"/>
                <a:gd name="T10" fmla="*/ 3396 w 5093"/>
                <a:gd name="T11" fmla="*/ 3398 h 4076"/>
                <a:gd name="T12" fmla="*/ 3396 w 5093"/>
                <a:gd name="T13" fmla="*/ 4076 h 4076"/>
                <a:gd name="T14" fmla="*/ 2547 w 5093"/>
                <a:gd name="T15" fmla="*/ 4076 h 4076"/>
                <a:gd name="T16" fmla="*/ 4244 w 5093"/>
                <a:gd name="T17" fmla="*/ 4076 h 4076"/>
                <a:gd name="T18" fmla="*/ 510 w 5093"/>
                <a:gd name="T19" fmla="*/ 680 h 4076"/>
                <a:gd name="T20" fmla="*/ 1528 w 5093"/>
                <a:gd name="T21" fmla="*/ 680 h 4076"/>
                <a:gd name="T22" fmla="*/ 510 w 5093"/>
                <a:gd name="T23" fmla="*/ 3398 h 4076"/>
                <a:gd name="T24" fmla="*/ 1697 w 5093"/>
                <a:gd name="T25" fmla="*/ 3398 h 4076"/>
                <a:gd name="T26" fmla="*/ 510 w 5093"/>
                <a:gd name="T27" fmla="*/ 2718 h 4076"/>
                <a:gd name="T28" fmla="*/ 1705 w 5093"/>
                <a:gd name="T29" fmla="*/ 2718 h 4076"/>
                <a:gd name="T30" fmla="*/ 2038 w 5093"/>
                <a:gd name="T31" fmla="*/ 1359 h 4076"/>
                <a:gd name="T32" fmla="*/ 2038 w 5093"/>
                <a:gd name="T33" fmla="*/ 0 h 4076"/>
                <a:gd name="T34" fmla="*/ 0 w 5093"/>
                <a:gd name="T35" fmla="*/ 0 h 4076"/>
                <a:gd name="T36" fmla="*/ 0 w 5093"/>
                <a:gd name="T37" fmla="*/ 4076 h 4076"/>
                <a:gd name="T38" fmla="*/ 2038 w 5093"/>
                <a:gd name="T39" fmla="*/ 4076 h 4076"/>
                <a:gd name="T40" fmla="*/ 2038 w 5093"/>
                <a:gd name="T41" fmla="*/ 3398 h 4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93" h="4076">
                  <a:moveTo>
                    <a:pt x="1697" y="1359"/>
                  </a:moveTo>
                  <a:lnTo>
                    <a:pt x="5093" y="1359"/>
                  </a:lnTo>
                  <a:lnTo>
                    <a:pt x="5093" y="3398"/>
                  </a:lnTo>
                  <a:lnTo>
                    <a:pt x="1697" y="3398"/>
                  </a:lnTo>
                  <a:lnTo>
                    <a:pt x="1697" y="1359"/>
                  </a:lnTo>
                  <a:moveTo>
                    <a:pt x="3396" y="3398"/>
                  </a:moveTo>
                  <a:lnTo>
                    <a:pt x="3396" y="4076"/>
                  </a:lnTo>
                  <a:moveTo>
                    <a:pt x="2547" y="4076"/>
                  </a:moveTo>
                  <a:lnTo>
                    <a:pt x="4244" y="4076"/>
                  </a:lnTo>
                  <a:moveTo>
                    <a:pt x="510" y="680"/>
                  </a:moveTo>
                  <a:lnTo>
                    <a:pt x="1528" y="680"/>
                  </a:lnTo>
                  <a:moveTo>
                    <a:pt x="510" y="3398"/>
                  </a:moveTo>
                  <a:lnTo>
                    <a:pt x="1697" y="3398"/>
                  </a:lnTo>
                  <a:moveTo>
                    <a:pt x="510" y="2718"/>
                  </a:moveTo>
                  <a:lnTo>
                    <a:pt x="1705" y="2718"/>
                  </a:lnTo>
                  <a:moveTo>
                    <a:pt x="2038" y="1359"/>
                  </a:moveTo>
                  <a:lnTo>
                    <a:pt x="2038" y="0"/>
                  </a:lnTo>
                  <a:lnTo>
                    <a:pt x="0" y="0"/>
                  </a:lnTo>
                  <a:lnTo>
                    <a:pt x="0" y="4076"/>
                  </a:lnTo>
                  <a:lnTo>
                    <a:pt x="2038" y="4076"/>
                  </a:lnTo>
                  <a:lnTo>
                    <a:pt x="2038" y="3398"/>
                  </a:lnTo>
                </a:path>
              </a:pathLst>
            </a:custGeom>
            <a:noFill/>
            <a:ln w="15875" cap="sq">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nvGrpSpPr>
            <p:cNvPr id="43" name="Group 42">
              <a:extLst>
                <a:ext uri="{FF2B5EF4-FFF2-40B4-BE49-F238E27FC236}">
                  <a16:creationId xmlns:a16="http://schemas.microsoft.com/office/drawing/2014/main" id="{F8047293-CD64-44B6-A364-E83939CDD4AA}"/>
                </a:ext>
              </a:extLst>
            </p:cNvPr>
            <p:cNvGrpSpPr/>
            <p:nvPr/>
          </p:nvGrpSpPr>
          <p:grpSpPr>
            <a:xfrm>
              <a:off x="2588156" y="5490860"/>
              <a:ext cx="728362" cy="507941"/>
              <a:chOff x="2657154" y="5599829"/>
              <a:chExt cx="572106" cy="398972"/>
            </a:xfrm>
          </p:grpSpPr>
          <p:grpSp>
            <p:nvGrpSpPr>
              <p:cNvPr id="121" name="Group 120">
                <a:extLst>
                  <a:ext uri="{FF2B5EF4-FFF2-40B4-BE49-F238E27FC236}">
                    <a16:creationId xmlns:a16="http://schemas.microsoft.com/office/drawing/2014/main" id="{5A258B12-A8DC-458C-868F-9046226B9316}"/>
                  </a:ext>
                </a:extLst>
              </p:cNvPr>
              <p:cNvGrpSpPr/>
              <p:nvPr/>
            </p:nvGrpSpPr>
            <p:grpSpPr>
              <a:xfrm>
                <a:off x="2657154" y="5599829"/>
                <a:ext cx="266602" cy="398972"/>
                <a:chOff x="323850" y="3646961"/>
                <a:chExt cx="234950" cy="351604"/>
              </a:xfrm>
              <a:noFill/>
            </p:grpSpPr>
            <p:grpSp>
              <p:nvGrpSpPr>
                <p:cNvPr id="130" name="Group 4">
                  <a:extLst>
                    <a:ext uri="{FF2B5EF4-FFF2-40B4-BE49-F238E27FC236}">
                      <a16:creationId xmlns:a16="http://schemas.microsoft.com/office/drawing/2014/main" id="{9841EA7C-642F-473B-A405-FF309279461F}"/>
                    </a:ext>
                  </a:extLst>
                </p:cNvPr>
                <p:cNvGrpSpPr>
                  <a:grpSpLocks noChangeAspect="1"/>
                </p:cNvGrpSpPr>
                <p:nvPr/>
              </p:nvGrpSpPr>
              <p:grpSpPr bwMode="auto">
                <a:xfrm>
                  <a:off x="323850" y="3871565"/>
                  <a:ext cx="234950" cy="127000"/>
                  <a:chOff x="204" y="2442"/>
                  <a:chExt cx="148" cy="80"/>
                </a:xfrm>
                <a:grpFill/>
              </p:grpSpPr>
              <p:sp>
                <p:nvSpPr>
                  <p:cNvPr id="135" name="Freeform 5">
                    <a:extLst>
                      <a:ext uri="{FF2B5EF4-FFF2-40B4-BE49-F238E27FC236}">
                        <a16:creationId xmlns:a16="http://schemas.microsoft.com/office/drawing/2014/main" id="{C9426732-88DC-489C-905F-EF4A542D31D9}"/>
                      </a:ext>
                    </a:extLst>
                  </p:cNvPr>
                  <p:cNvSpPr>
                    <a:spLocks noEditPoints="1"/>
                  </p:cNvSpPr>
                  <p:nvPr/>
                </p:nvSpPr>
                <p:spPr bwMode="auto">
                  <a:xfrm>
                    <a:off x="204" y="2485"/>
                    <a:ext cx="148" cy="37"/>
                  </a:xfrm>
                  <a:custGeom>
                    <a:avLst/>
                    <a:gdLst>
                      <a:gd name="T0" fmla="*/ 92 w 96"/>
                      <a:gd name="T1" fmla="*/ 0 h 24"/>
                      <a:gd name="T2" fmla="*/ 4 w 96"/>
                      <a:gd name="T3" fmla="*/ 0 h 24"/>
                      <a:gd name="T4" fmla="*/ 0 w 96"/>
                      <a:gd name="T5" fmla="*/ 4 h 24"/>
                      <a:gd name="T6" fmla="*/ 0 w 96"/>
                      <a:gd name="T7" fmla="*/ 20 h 24"/>
                      <a:gd name="T8" fmla="*/ 4 w 96"/>
                      <a:gd name="T9" fmla="*/ 24 h 24"/>
                      <a:gd name="T10" fmla="*/ 92 w 96"/>
                      <a:gd name="T11" fmla="*/ 24 h 24"/>
                      <a:gd name="T12" fmla="*/ 96 w 96"/>
                      <a:gd name="T13" fmla="*/ 20 h 24"/>
                      <a:gd name="T14" fmla="*/ 96 w 96"/>
                      <a:gd name="T15" fmla="*/ 4 h 24"/>
                      <a:gd name="T16" fmla="*/ 92 w 96"/>
                      <a:gd name="T17" fmla="*/ 0 h 24"/>
                      <a:gd name="T18" fmla="*/ 16 w 96"/>
                      <a:gd name="T19" fmla="*/ 16 h 24"/>
                      <a:gd name="T20" fmla="*/ 8 w 96"/>
                      <a:gd name="T21" fmla="*/ 16 h 24"/>
                      <a:gd name="T22" fmla="*/ 8 w 96"/>
                      <a:gd name="T23" fmla="*/ 8 h 24"/>
                      <a:gd name="T24" fmla="*/ 16 w 96"/>
                      <a:gd name="T25" fmla="*/ 8 h 24"/>
                      <a:gd name="T26" fmla="*/ 16 w 96"/>
                      <a:gd name="T27" fmla="*/ 16 h 24"/>
                      <a:gd name="T28" fmla="*/ 28 w 96"/>
                      <a:gd name="T29" fmla="*/ 16 h 24"/>
                      <a:gd name="T30" fmla="*/ 20 w 96"/>
                      <a:gd name="T31" fmla="*/ 16 h 24"/>
                      <a:gd name="T32" fmla="*/ 20 w 96"/>
                      <a:gd name="T33" fmla="*/ 8 h 24"/>
                      <a:gd name="T34" fmla="*/ 28 w 96"/>
                      <a:gd name="T35" fmla="*/ 8 h 24"/>
                      <a:gd name="T36" fmla="*/ 28 w 96"/>
                      <a:gd name="T37" fmla="*/ 16 h 24"/>
                      <a:gd name="T38" fmla="*/ 40 w 96"/>
                      <a:gd name="T39" fmla="*/ 16 h 24"/>
                      <a:gd name="T40" fmla="*/ 32 w 96"/>
                      <a:gd name="T41" fmla="*/ 16 h 24"/>
                      <a:gd name="T42" fmla="*/ 32 w 96"/>
                      <a:gd name="T43" fmla="*/ 8 h 24"/>
                      <a:gd name="T44" fmla="*/ 40 w 96"/>
                      <a:gd name="T45" fmla="*/ 8 h 24"/>
                      <a:gd name="T46" fmla="*/ 40 w 96"/>
                      <a:gd name="T47"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6" h="24">
                        <a:moveTo>
                          <a:pt x="92" y="0"/>
                        </a:moveTo>
                        <a:cubicBezTo>
                          <a:pt x="4" y="0"/>
                          <a:pt x="4" y="0"/>
                          <a:pt x="4" y="0"/>
                        </a:cubicBezTo>
                        <a:cubicBezTo>
                          <a:pt x="2" y="0"/>
                          <a:pt x="0" y="2"/>
                          <a:pt x="0" y="4"/>
                        </a:cubicBezTo>
                        <a:cubicBezTo>
                          <a:pt x="0" y="20"/>
                          <a:pt x="0" y="20"/>
                          <a:pt x="0" y="20"/>
                        </a:cubicBezTo>
                        <a:cubicBezTo>
                          <a:pt x="0" y="22"/>
                          <a:pt x="2" y="24"/>
                          <a:pt x="4" y="24"/>
                        </a:cubicBezTo>
                        <a:cubicBezTo>
                          <a:pt x="92" y="24"/>
                          <a:pt x="92" y="24"/>
                          <a:pt x="92" y="24"/>
                        </a:cubicBezTo>
                        <a:cubicBezTo>
                          <a:pt x="94" y="24"/>
                          <a:pt x="96" y="22"/>
                          <a:pt x="96" y="20"/>
                        </a:cubicBezTo>
                        <a:cubicBezTo>
                          <a:pt x="96" y="4"/>
                          <a:pt x="96" y="4"/>
                          <a:pt x="96" y="4"/>
                        </a:cubicBezTo>
                        <a:cubicBezTo>
                          <a:pt x="96" y="2"/>
                          <a:pt x="94" y="0"/>
                          <a:pt x="92" y="0"/>
                        </a:cubicBezTo>
                        <a:close/>
                        <a:moveTo>
                          <a:pt x="16" y="16"/>
                        </a:moveTo>
                        <a:cubicBezTo>
                          <a:pt x="8" y="16"/>
                          <a:pt x="8" y="16"/>
                          <a:pt x="8" y="16"/>
                        </a:cubicBezTo>
                        <a:cubicBezTo>
                          <a:pt x="8" y="8"/>
                          <a:pt x="8" y="8"/>
                          <a:pt x="8" y="8"/>
                        </a:cubicBezTo>
                        <a:cubicBezTo>
                          <a:pt x="16" y="8"/>
                          <a:pt x="16" y="8"/>
                          <a:pt x="16" y="8"/>
                        </a:cubicBezTo>
                        <a:lnTo>
                          <a:pt x="16" y="16"/>
                        </a:lnTo>
                        <a:close/>
                        <a:moveTo>
                          <a:pt x="28" y="16"/>
                        </a:moveTo>
                        <a:cubicBezTo>
                          <a:pt x="20" y="16"/>
                          <a:pt x="20" y="16"/>
                          <a:pt x="20" y="16"/>
                        </a:cubicBezTo>
                        <a:cubicBezTo>
                          <a:pt x="20" y="8"/>
                          <a:pt x="20" y="8"/>
                          <a:pt x="20" y="8"/>
                        </a:cubicBezTo>
                        <a:cubicBezTo>
                          <a:pt x="28" y="8"/>
                          <a:pt x="28" y="8"/>
                          <a:pt x="28" y="8"/>
                        </a:cubicBezTo>
                        <a:lnTo>
                          <a:pt x="28" y="16"/>
                        </a:lnTo>
                        <a:close/>
                        <a:moveTo>
                          <a:pt x="40" y="16"/>
                        </a:moveTo>
                        <a:cubicBezTo>
                          <a:pt x="32" y="16"/>
                          <a:pt x="32" y="16"/>
                          <a:pt x="32" y="16"/>
                        </a:cubicBezTo>
                        <a:cubicBezTo>
                          <a:pt x="32" y="8"/>
                          <a:pt x="32" y="8"/>
                          <a:pt x="32" y="8"/>
                        </a:cubicBezTo>
                        <a:cubicBezTo>
                          <a:pt x="40" y="8"/>
                          <a:pt x="40" y="8"/>
                          <a:pt x="40" y="8"/>
                        </a:cubicBezTo>
                        <a:lnTo>
                          <a:pt x="40" y="16"/>
                        </a:lnTo>
                        <a:close/>
                      </a:path>
                    </a:pathLst>
                  </a:custGeom>
                  <a:noFill/>
                  <a:ln w="9525" cap="sq">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 name="Freeform 6">
                    <a:extLst>
                      <a:ext uri="{FF2B5EF4-FFF2-40B4-BE49-F238E27FC236}">
                        <a16:creationId xmlns:a16="http://schemas.microsoft.com/office/drawing/2014/main" id="{123F1134-5C52-4D86-9B8F-E82C495648F5}"/>
                      </a:ext>
                    </a:extLst>
                  </p:cNvPr>
                  <p:cNvSpPr>
                    <a:spLocks noEditPoints="1"/>
                  </p:cNvSpPr>
                  <p:nvPr/>
                </p:nvSpPr>
                <p:spPr bwMode="auto">
                  <a:xfrm>
                    <a:off x="204" y="2442"/>
                    <a:ext cx="148" cy="37"/>
                  </a:xfrm>
                  <a:custGeom>
                    <a:avLst/>
                    <a:gdLst>
                      <a:gd name="T0" fmla="*/ 92 w 96"/>
                      <a:gd name="T1" fmla="*/ 0 h 24"/>
                      <a:gd name="T2" fmla="*/ 4 w 96"/>
                      <a:gd name="T3" fmla="*/ 0 h 24"/>
                      <a:gd name="T4" fmla="*/ 0 w 96"/>
                      <a:gd name="T5" fmla="*/ 4 h 24"/>
                      <a:gd name="T6" fmla="*/ 0 w 96"/>
                      <a:gd name="T7" fmla="*/ 20 h 24"/>
                      <a:gd name="T8" fmla="*/ 4 w 96"/>
                      <a:gd name="T9" fmla="*/ 24 h 24"/>
                      <a:gd name="T10" fmla="*/ 92 w 96"/>
                      <a:gd name="T11" fmla="*/ 24 h 24"/>
                      <a:gd name="T12" fmla="*/ 96 w 96"/>
                      <a:gd name="T13" fmla="*/ 20 h 24"/>
                      <a:gd name="T14" fmla="*/ 96 w 96"/>
                      <a:gd name="T15" fmla="*/ 4 h 24"/>
                      <a:gd name="T16" fmla="*/ 92 w 96"/>
                      <a:gd name="T17" fmla="*/ 0 h 24"/>
                      <a:gd name="T18" fmla="*/ 16 w 96"/>
                      <a:gd name="T19" fmla="*/ 16 h 24"/>
                      <a:gd name="T20" fmla="*/ 8 w 96"/>
                      <a:gd name="T21" fmla="*/ 16 h 24"/>
                      <a:gd name="T22" fmla="*/ 8 w 96"/>
                      <a:gd name="T23" fmla="*/ 8 h 24"/>
                      <a:gd name="T24" fmla="*/ 16 w 96"/>
                      <a:gd name="T25" fmla="*/ 8 h 24"/>
                      <a:gd name="T26" fmla="*/ 16 w 96"/>
                      <a:gd name="T27" fmla="*/ 16 h 24"/>
                      <a:gd name="T28" fmla="*/ 28 w 96"/>
                      <a:gd name="T29" fmla="*/ 16 h 24"/>
                      <a:gd name="T30" fmla="*/ 20 w 96"/>
                      <a:gd name="T31" fmla="*/ 16 h 24"/>
                      <a:gd name="T32" fmla="*/ 20 w 96"/>
                      <a:gd name="T33" fmla="*/ 8 h 24"/>
                      <a:gd name="T34" fmla="*/ 28 w 96"/>
                      <a:gd name="T35" fmla="*/ 8 h 24"/>
                      <a:gd name="T36" fmla="*/ 28 w 96"/>
                      <a:gd name="T37" fmla="*/ 16 h 24"/>
                      <a:gd name="T38" fmla="*/ 40 w 96"/>
                      <a:gd name="T39" fmla="*/ 16 h 24"/>
                      <a:gd name="T40" fmla="*/ 32 w 96"/>
                      <a:gd name="T41" fmla="*/ 16 h 24"/>
                      <a:gd name="T42" fmla="*/ 32 w 96"/>
                      <a:gd name="T43" fmla="*/ 8 h 24"/>
                      <a:gd name="T44" fmla="*/ 40 w 96"/>
                      <a:gd name="T45" fmla="*/ 8 h 24"/>
                      <a:gd name="T46" fmla="*/ 40 w 96"/>
                      <a:gd name="T47"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6" h="24">
                        <a:moveTo>
                          <a:pt x="92" y="0"/>
                        </a:moveTo>
                        <a:cubicBezTo>
                          <a:pt x="4" y="0"/>
                          <a:pt x="4" y="0"/>
                          <a:pt x="4" y="0"/>
                        </a:cubicBezTo>
                        <a:cubicBezTo>
                          <a:pt x="2" y="0"/>
                          <a:pt x="0" y="2"/>
                          <a:pt x="0" y="4"/>
                        </a:cubicBezTo>
                        <a:cubicBezTo>
                          <a:pt x="0" y="20"/>
                          <a:pt x="0" y="20"/>
                          <a:pt x="0" y="20"/>
                        </a:cubicBezTo>
                        <a:cubicBezTo>
                          <a:pt x="0" y="22"/>
                          <a:pt x="2" y="24"/>
                          <a:pt x="4" y="24"/>
                        </a:cubicBezTo>
                        <a:cubicBezTo>
                          <a:pt x="92" y="24"/>
                          <a:pt x="92" y="24"/>
                          <a:pt x="92" y="24"/>
                        </a:cubicBezTo>
                        <a:cubicBezTo>
                          <a:pt x="94" y="24"/>
                          <a:pt x="96" y="22"/>
                          <a:pt x="96" y="20"/>
                        </a:cubicBezTo>
                        <a:cubicBezTo>
                          <a:pt x="96" y="4"/>
                          <a:pt x="96" y="4"/>
                          <a:pt x="96" y="4"/>
                        </a:cubicBezTo>
                        <a:cubicBezTo>
                          <a:pt x="96" y="2"/>
                          <a:pt x="94" y="0"/>
                          <a:pt x="92" y="0"/>
                        </a:cubicBezTo>
                        <a:close/>
                        <a:moveTo>
                          <a:pt x="16" y="16"/>
                        </a:moveTo>
                        <a:cubicBezTo>
                          <a:pt x="8" y="16"/>
                          <a:pt x="8" y="16"/>
                          <a:pt x="8" y="16"/>
                        </a:cubicBezTo>
                        <a:cubicBezTo>
                          <a:pt x="8" y="8"/>
                          <a:pt x="8" y="8"/>
                          <a:pt x="8" y="8"/>
                        </a:cubicBezTo>
                        <a:cubicBezTo>
                          <a:pt x="16" y="8"/>
                          <a:pt x="16" y="8"/>
                          <a:pt x="16" y="8"/>
                        </a:cubicBezTo>
                        <a:lnTo>
                          <a:pt x="16" y="16"/>
                        </a:lnTo>
                        <a:close/>
                        <a:moveTo>
                          <a:pt x="28" y="16"/>
                        </a:moveTo>
                        <a:cubicBezTo>
                          <a:pt x="20" y="16"/>
                          <a:pt x="20" y="16"/>
                          <a:pt x="20" y="16"/>
                        </a:cubicBezTo>
                        <a:cubicBezTo>
                          <a:pt x="20" y="8"/>
                          <a:pt x="20" y="8"/>
                          <a:pt x="20" y="8"/>
                        </a:cubicBezTo>
                        <a:cubicBezTo>
                          <a:pt x="28" y="8"/>
                          <a:pt x="28" y="8"/>
                          <a:pt x="28" y="8"/>
                        </a:cubicBezTo>
                        <a:lnTo>
                          <a:pt x="28" y="16"/>
                        </a:lnTo>
                        <a:close/>
                        <a:moveTo>
                          <a:pt x="40" y="16"/>
                        </a:moveTo>
                        <a:cubicBezTo>
                          <a:pt x="32" y="16"/>
                          <a:pt x="32" y="16"/>
                          <a:pt x="32" y="16"/>
                        </a:cubicBezTo>
                        <a:cubicBezTo>
                          <a:pt x="32" y="8"/>
                          <a:pt x="32" y="8"/>
                          <a:pt x="32" y="8"/>
                        </a:cubicBezTo>
                        <a:cubicBezTo>
                          <a:pt x="40" y="8"/>
                          <a:pt x="40" y="8"/>
                          <a:pt x="40" y="8"/>
                        </a:cubicBezTo>
                        <a:lnTo>
                          <a:pt x="40" y="16"/>
                        </a:lnTo>
                        <a:close/>
                      </a:path>
                    </a:pathLst>
                  </a:custGeom>
                  <a:noFill/>
                  <a:ln w="9525" cap="sq">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31" name="Group 4">
                  <a:extLst>
                    <a:ext uri="{FF2B5EF4-FFF2-40B4-BE49-F238E27FC236}">
                      <a16:creationId xmlns:a16="http://schemas.microsoft.com/office/drawing/2014/main" id="{D6D9B07E-917B-4F47-9C34-028599575425}"/>
                    </a:ext>
                  </a:extLst>
                </p:cNvPr>
                <p:cNvGrpSpPr>
                  <a:grpSpLocks noChangeAspect="1"/>
                </p:cNvGrpSpPr>
                <p:nvPr/>
              </p:nvGrpSpPr>
              <p:grpSpPr bwMode="auto">
                <a:xfrm>
                  <a:off x="323850" y="3646961"/>
                  <a:ext cx="234950" cy="215900"/>
                  <a:chOff x="204" y="2386"/>
                  <a:chExt cx="148" cy="136"/>
                </a:xfrm>
                <a:grpFill/>
              </p:grpSpPr>
              <p:sp>
                <p:nvSpPr>
                  <p:cNvPr id="132" name="Freeform 5">
                    <a:extLst>
                      <a:ext uri="{FF2B5EF4-FFF2-40B4-BE49-F238E27FC236}">
                        <a16:creationId xmlns:a16="http://schemas.microsoft.com/office/drawing/2014/main" id="{9AAC1294-6671-471D-882F-250BDB9B254E}"/>
                      </a:ext>
                    </a:extLst>
                  </p:cNvPr>
                  <p:cNvSpPr>
                    <a:spLocks noEditPoints="1"/>
                  </p:cNvSpPr>
                  <p:nvPr/>
                </p:nvSpPr>
                <p:spPr bwMode="auto">
                  <a:xfrm>
                    <a:off x="204" y="2485"/>
                    <a:ext cx="148" cy="37"/>
                  </a:xfrm>
                  <a:custGeom>
                    <a:avLst/>
                    <a:gdLst>
                      <a:gd name="T0" fmla="*/ 92 w 96"/>
                      <a:gd name="T1" fmla="*/ 0 h 24"/>
                      <a:gd name="T2" fmla="*/ 4 w 96"/>
                      <a:gd name="T3" fmla="*/ 0 h 24"/>
                      <a:gd name="T4" fmla="*/ 0 w 96"/>
                      <a:gd name="T5" fmla="*/ 4 h 24"/>
                      <a:gd name="T6" fmla="*/ 0 w 96"/>
                      <a:gd name="T7" fmla="*/ 20 h 24"/>
                      <a:gd name="T8" fmla="*/ 4 w 96"/>
                      <a:gd name="T9" fmla="*/ 24 h 24"/>
                      <a:gd name="T10" fmla="*/ 92 w 96"/>
                      <a:gd name="T11" fmla="*/ 24 h 24"/>
                      <a:gd name="T12" fmla="*/ 96 w 96"/>
                      <a:gd name="T13" fmla="*/ 20 h 24"/>
                      <a:gd name="T14" fmla="*/ 96 w 96"/>
                      <a:gd name="T15" fmla="*/ 4 h 24"/>
                      <a:gd name="T16" fmla="*/ 92 w 96"/>
                      <a:gd name="T17" fmla="*/ 0 h 24"/>
                      <a:gd name="T18" fmla="*/ 16 w 96"/>
                      <a:gd name="T19" fmla="*/ 16 h 24"/>
                      <a:gd name="T20" fmla="*/ 8 w 96"/>
                      <a:gd name="T21" fmla="*/ 16 h 24"/>
                      <a:gd name="T22" fmla="*/ 8 w 96"/>
                      <a:gd name="T23" fmla="*/ 8 h 24"/>
                      <a:gd name="T24" fmla="*/ 16 w 96"/>
                      <a:gd name="T25" fmla="*/ 8 h 24"/>
                      <a:gd name="T26" fmla="*/ 16 w 96"/>
                      <a:gd name="T27" fmla="*/ 16 h 24"/>
                      <a:gd name="T28" fmla="*/ 28 w 96"/>
                      <a:gd name="T29" fmla="*/ 16 h 24"/>
                      <a:gd name="T30" fmla="*/ 20 w 96"/>
                      <a:gd name="T31" fmla="*/ 16 h 24"/>
                      <a:gd name="T32" fmla="*/ 20 w 96"/>
                      <a:gd name="T33" fmla="*/ 8 h 24"/>
                      <a:gd name="T34" fmla="*/ 28 w 96"/>
                      <a:gd name="T35" fmla="*/ 8 h 24"/>
                      <a:gd name="T36" fmla="*/ 28 w 96"/>
                      <a:gd name="T37" fmla="*/ 16 h 24"/>
                      <a:gd name="T38" fmla="*/ 40 w 96"/>
                      <a:gd name="T39" fmla="*/ 16 h 24"/>
                      <a:gd name="T40" fmla="*/ 32 w 96"/>
                      <a:gd name="T41" fmla="*/ 16 h 24"/>
                      <a:gd name="T42" fmla="*/ 32 w 96"/>
                      <a:gd name="T43" fmla="*/ 8 h 24"/>
                      <a:gd name="T44" fmla="*/ 40 w 96"/>
                      <a:gd name="T45" fmla="*/ 8 h 24"/>
                      <a:gd name="T46" fmla="*/ 40 w 96"/>
                      <a:gd name="T47"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6" h="24">
                        <a:moveTo>
                          <a:pt x="92" y="0"/>
                        </a:moveTo>
                        <a:cubicBezTo>
                          <a:pt x="4" y="0"/>
                          <a:pt x="4" y="0"/>
                          <a:pt x="4" y="0"/>
                        </a:cubicBezTo>
                        <a:cubicBezTo>
                          <a:pt x="2" y="0"/>
                          <a:pt x="0" y="2"/>
                          <a:pt x="0" y="4"/>
                        </a:cubicBezTo>
                        <a:cubicBezTo>
                          <a:pt x="0" y="20"/>
                          <a:pt x="0" y="20"/>
                          <a:pt x="0" y="20"/>
                        </a:cubicBezTo>
                        <a:cubicBezTo>
                          <a:pt x="0" y="22"/>
                          <a:pt x="2" y="24"/>
                          <a:pt x="4" y="24"/>
                        </a:cubicBezTo>
                        <a:cubicBezTo>
                          <a:pt x="92" y="24"/>
                          <a:pt x="92" y="24"/>
                          <a:pt x="92" y="24"/>
                        </a:cubicBezTo>
                        <a:cubicBezTo>
                          <a:pt x="94" y="24"/>
                          <a:pt x="96" y="22"/>
                          <a:pt x="96" y="20"/>
                        </a:cubicBezTo>
                        <a:cubicBezTo>
                          <a:pt x="96" y="4"/>
                          <a:pt x="96" y="4"/>
                          <a:pt x="96" y="4"/>
                        </a:cubicBezTo>
                        <a:cubicBezTo>
                          <a:pt x="96" y="2"/>
                          <a:pt x="94" y="0"/>
                          <a:pt x="92" y="0"/>
                        </a:cubicBezTo>
                        <a:close/>
                        <a:moveTo>
                          <a:pt x="16" y="16"/>
                        </a:moveTo>
                        <a:cubicBezTo>
                          <a:pt x="8" y="16"/>
                          <a:pt x="8" y="16"/>
                          <a:pt x="8" y="16"/>
                        </a:cubicBezTo>
                        <a:cubicBezTo>
                          <a:pt x="8" y="8"/>
                          <a:pt x="8" y="8"/>
                          <a:pt x="8" y="8"/>
                        </a:cubicBezTo>
                        <a:cubicBezTo>
                          <a:pt x="16" y="8"/>
                          <a:pt x="16" y="8"/>
                          <a:pt x="16" y="8"/>
                        </a:cubicBezTo>
                        <a:lnTo>
                          <a:pt x="16" y="16"/>
                        </a:lnTo>
                        <a:close/>
                        <a:moveTo>
                          <a:pt x="28" y="16"/>
                        </a:moveTo>
                        <a:cubicBezTo>
                          <a:pt x="20" y="16"/>
                          <a:pt x="20" y="16"/>
                          <a:pt x="20" y="16"/>
                        </a:cubicBezTo>
                        <a:cubicBezTo>
                          <a:pt x="20" y="8"/>
                          <a:pt x="20" y="8"/>
                          <a:pt x="20" y="8"/>
                        </a:cubicBezTo>
                        <a:cubicBezTo>
                          <a:pt x="28" y="8"/>
                          <a:pt x="28" y="8"/>
                          <a:pt x="28" y="8"/>
                        </a:cubicBezTo>
                        <a:lnTo>
                          <a:pt x="28" y="16"/>
                        </a:lnTo>
                        <a:close/>
                        <a:moveTo>
                          <a:pt x="40" y="16"/>
                        </a:moveTo>
                        <a:cubicBezTo>
                          <a:pt x="32" y="16"/>
                          <a:pt x="32" y="16"/>
                          <a:pt x="32" y="16"/>
                        </a:cubicBezTo>
                        <a:cubicBezTo>
                          <a:pt x="32" y="8"/>
                          <a:pt x="32" y="8"/>
                          <a:pt x="32" y="8"/>
                        </a:cubicBezTo>
                        <a:cubicBezTo>
                          <a:pt x="40" y="8"/>
                          <a:pt x="40" y="8"/>
                          <a:pt x="40" y="8"/>
                        </a:cubicBezTo>
                        <a:lnTo>
                          <a:pt x="40" y="16"/>
                        </a:lnTo>
                        <a:close/>
                      </a:path>
                    </a:pathLst>
                  </a:custGeom>
                  <a:noFill/>
                  <a:ln w="9525" cap="sq">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 name="Freeform 6">
                    <a:extLst>
                      <a:ext uri="{FF2B5EF4-FFF2-40B4-BE49-F238E27FC236}">
                        <a16:creationId xmlns:a16="http://schemas.microsoft.com/office/drawing/2014/main" id="{F25315BF-5D46-4F84-A20A-6D54C8FBFE80}"/>
                      </a:ext>
                    </a:extLst>
                  </p:cNvPr>
                  <p:cNvSpPr>
                    <a:spLocks noEditPoints="1"/>
                  </p:cNvSpPr>
                  <p:nvPr/>
                </p:nvSpPr>
                <p:spPr bwMode="auto">
                  <a:xfrm>
                    <a:off x="204" y="2442"/>
                    <a:ext cx="148" cy="37"/>
                  </a:xfrm>
                  <a:custGeom>
                    <a:avLst/>
                    <a:gdLst>
                      <a:gd name="T0" fmla="*/ 92 w 96"/>
                      <a:gd name="T1" fmla="*/ 0 h 24"/>
                      <a:gd name="T2" fmla="*/ 4 w 96"/>
                      <a:gd name="T3" fmla="*/ 0 h 24"/>
                      <a:gd name="T4" fmla="*/ 0 w 96"/>
                      <a:gd name="T5" fmla="*/ 4 h 24"/>
                      <a:gd name="T6" fmla="*/ 0 w 96"/>
                      <a:gd name="T7" fmla="*/ 20 h 24"/>
                      <a:gd name="T8" fmla="*/ 4 w 96"/>
                      <a:gd name="T9" fmla="*/ 24 h 24"/>
                      <a:gd name="T10" fmla="*/ 92 w 96"/>
                      <a:gd name="T11" fmla="*/ 24 h 24"/>
                      <a:gd name="T12" fmla="*/ 96 w 96"/>
                      <a:gd name="T13" fmla="*/ 20 h 24"/>
                      <a:gd name="T14" fmla="*/ 96 w 96"/>
                      <a:gd name="T15" fmla="*/ 4 h 24"/>
                      <a:gd name="T16" fmla="*/ 92 w 96"/>
                      <a:gd name="T17" fmla="*/ 0 h 24"/>
                      <a:gd name="T18" fmla="*/ 16 w 96"/>
                      <a:gd name="T19" fmla="*/ 16 h 24"/>
                      <a:gd name="T20" fmla="*/ 8 w 96"/>
                      <a:gd name="T21" fmla="*/ 16 h 24"/>
                      <a:gd name="T22" fmla="*/ 8 w 96"/>
                      <a:gd name="T23" fmla="*/ 8 h 24"/>
                      <a:gd name="T24" fmla="*/ 16 w 96"/>
                      <a:gd name="T25" fmla="*/ 8 h 24"/>
                      <a:gd name="T26" fmla="*/ 16 w 96"/>
                      <a:gd name="T27" fmla="*/ 16 h 24"/>
                      <a:gd name="T28" fmla="*/ 28 w 96"/>
                      <a:gd name="T29" fmla="*/ 16 h 24"/>
                      <a:gd name="T30" fmla="*/ 20 w 96"/>
                      <a:gd name="T31" fmla="*/ 16 h 24"/>
                      <a:gd name="T32" fmla="*/ 20 w 96"/>
                      <a:gd name="T33" fmla="*/ 8 h 24"/>
                      <a:gd name="T34" fmla="*/ 28 w 96"/>
                      <a:gd name="T35" fmla="*/ 8 h 24"/>
                      <a:gd name="T36" fmla="*/ 28 w 96"/>
                      <a:gd name="T37" fmla="*/ 16 h 24"/>
                      <a:gd name="T38" fmla="*/ 40 w 96"/>
                      <a:gd name="T39" fmla="*/ 16 h 24"/>
                      <a:gd name="T40" fmla="*/ 32 w 96"/>
                      <a:gd name="T41" fmla="*/ 16 h 24"/>
                      <a:gd name="T42" fmla="*/ 32 w 96"/>
                      <a:gd name="T43" fmla="*/ 8 h 24"/>
                      <a:gd name="T44" fmla="*/ 40 w 96"/>
                      <a:gd name="T45" fmla="*/ 8 h 24"/>
                      <a:gd name="T46" fmla="*/ 40 w 96"/>
                      <a:gd name="T47"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6" h="24">
                        <a:moveTo>
                          <a:pt x="92" y="0"/>
                        </a:moveTo>
                        <a:cubicBezTo>
                          <a:pt x="4" y="0"/>
                          <a:pt x="4" y="0"/>
                          <a:pt x="4" y="0"/>
                        </a:cubicBezTo>
                        <a:cubicBezTo>
                          <a:pt x="2" y="0"/>
                          <a:pt x="0" y="2"/>
                          <a:pt x="0" y="4"/>
                        </a:cubicBezTo>
                        <a:cubicBezTo>
                          <a:pt x="0" y="20"/>
                          <a:pt x="0" y="20"/>
                          <a:pt x="0" y="20"/>
                        </a:cubicBezTo>
                        <a:cubicBezTo>
                          <a:pt x="0" y="22"/>
                          <a:pt x="2" y="24"/>
                          <a:pt x="4" y="24"/>
                        </a:cubicBezTo>
                        <a:cubicBezTo>
                          <a:pt x="92" y="24"/>
                          <a:pt x="92" y="24"/>
                          <a:pt x="92" y="24"/>
                        </a:cubicBezTo>
                        <a:cubicBezTo>
                          <a:pt x="94" y="24"/>
                          <a:pt x="96" y="22"/>
                          <a:pt x="96" y="20"/>
                        </a:cubicBezTo>
                        <a:cubicBezTo>
                          <a:pt x="96" y="4"/>
                          <a:pt x="96" y="4"/>
                          <a:pt x="96" y="4"/>
                        </a:cubicBezTo>
                        <a:cubicBezTo>
                          <a:pt x="96" y="2"/>
                          <a:pt x="94" y="0"/>
                          <a:pt x="92" y="0"/>
                        </a:cubicBezTo>
                        <a:close/>
                        <a:moveTo>
                          <a:pt x="16" y="16"/>
                        </a:moveTo>
                        <a:cubicBezTo>
                          <a:pt x="8" y="16"/>
                          <a:pt x="8" y="16"/>
                          <a:pt x="8" y="16"/>
                        </a:cubicBezTo>
                        <a:cubicBezTo>
                          <a:pt x="8" y="8"/>
                          <a:pt x="8" y="8"/>
                          <a:pt x="8" y="8"/>
                        </a:cubicBezTo>
                        <a:cubicBezTo>
                          <a:pt x="16" y="8"/>
                          <a:pt x="16" y="8"/>
                          <a:pt x="16" y="8"/>
                        </a:cubicBezTo>
                        <a:lnTo>
                          <a:pt x="16" y="16"/>
                        </a:lnTo>
                        <a:close/>
                        <a:moveTo>
                          <a:pt x="28" y="16"/>
                        </a:moveTo>
                        <a:cubicBezTo>
                          <a:pt x="20" y="16"/>
                          <a:pt x="20" y="16"/>
                          <a:pt x="20" y="16"/>
                        </a:cubicBezTo>
                        <a:cubicBezTo>
                          <a:pt x="20" y="8"/>
                          <a:pt x="20" y="8"/>
                          <a:pt x="20" y="8"/>
                        </a:cubicBezTo>
                        <a:cubicBezTo>
                          <a:pt x="28" y="8"/>
                          <a:pt x="28" y="8"/>
                          <a:pt x="28" y="8"/>
                        </a:cubicBezTo>
                        <a:lnTo>
                          <a:pt x="28" y="16"/>
                        </a:lnTo>
                        <a:close/>
                        <a:moveTo>
                          <a:pt x="40" y="16"/>
                        </a:moveTo>
                        <a:cubicBezTo>
                          <a:pt x="32" y="16"/>
                          <a:pt x="32" y="16"/>
                          <a:pt x="32" y="16"/>
                        </a:cubicBezTo>
                        <a:cubicBezTo>
                          <a:pt x="32" y="8"/>
                          <a:pt x="32" y="8"/>
                          <a:pt x="32" y="8"/>
                        </a:cubicBezTo>
                        <a:cubicBezTo>
                          <a:pt x="40" y="8"/>
                          <a:pt x="40" y="8"/>
                          <a:pt x="40" y="8"/>
                        </a:cubicBezTo>
                        <a:lnTo>
                          <a:pt x="40" y="16"/>
                        </a:lnTo>
                        <a:close/>
                      </a:path>
                    </a:pathLst>
                  </a:custGeom>
                  <a:noFill/>
                  <a:ln w="9525" cap="sq">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4" name="Freeform 7">
                    <a:extLst>
                      <a:ext uri="{FF2B5EF4-FFF2-40B4-BE49-F238E27FC236}">
                        <a16:creationId xmlns:a16="http://schemas.microsoft.com/office/drawing/2014/main" id="{A33F6868-2562-42E5-AC57-9354A7CCDC1C}"/>
                      </a:ext>
                    </a:extLst>
                  </p:cNvPr>
                  <p:cNvSpPr>
                    <a:spLocks/>
                  </p:cNvSpPr>
                  <p:nvPr/>
                </p:nvSpPr>
                <p:spPr bwMode="auto">
                  <a:xfrm>
                    <a:off x="210" y="2386"/>
                    <a:ext cx="136" cy="50"/>
                  </a:xfrm>
                  <a:custGeom>
                    <a:avLst/>
                    <a:gdLst>
                      <a:gd name="T0" fmla="*/ 19 w 136"/>
                      <a:gd name="T1" fmla="*/ 0 h 50"/>
                      <a:gd name="T2" fmla="*/ 0 w 136"/>
                      <a:gd name="T3" fmla="*/ 50 h 50"/>
                      <a:gd name="T4" fmla="*/ 136 w 136"/>
                      <a:gd name="T5" fmla="*/ 50 h 50"/>
                      <a:gd name="T6" fmla="*/ 117 w 136"/>
                      <a:gd name="T7" fmla="*/ 0 h 50"/>
                      <a:gd name="T8" fmla="*/ 19 w 136"/>
                      <a:gd name="T9" fmla="*/ 0 h 50"/>
                    </a:gdLst>
                    <a:ahLst/>
                    <a:cxnLst>
                      <a:cxn ang="0">
                        <a:pos x="T0" y="T1"/>
                      </a:cxn>
                      <a:cxn ang="0">
                        <a:pos x="T2" y="T3"/>
                      </a:cxn>
                      <a:cxn ang="0">
                        <a:pos x="T4" y="T5"/>
                      </a:cxn>
                      <a:cxn ang="0">
                        <a:pos x="T6" y="T7"/>
                      </a:cxn>
                      <a:cxn ang="0">
                        <a:pos x="T8" y="T9"/>
                      </a:cxn>
                    </a:cxnLst>
                    <a:rect l="0" t="0" r="r" b="b"/>
                    <a:pathLst>
                      <a:path w="136" h="50">
                        <a:moveTo>
                          <a:pt x="19" y="0"/>
                        </a:moveTo>
                        <a:lnTo>
                          <a:pt x="0" y="50"/>
                        </a:lnTo>
                        <a:lnTo>
                          <a:pt x="136" y="50"/>
                        </a:lnTo>
                        <a:lnTo>
                          <a:pt x="117" y="0"/>
                        </a:lnTo>
                        <a:lnTo>
                          <a:pt x="19" y="0"/>
                        </a:lnTo>
                        <a:close/>
                      </a:path>
                    </a:pathLst>
                  </a:custGeom>
                  <a:noFill/>
                  <a:ln w="9525" cap="sq">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grpSp>
            <p:nvGrpSpPr>
              <p:cNvPr id="122" name="Group 121">
                <a:extLst>
                  <a:ext uri="{FF2B5EF4-FFF2-40B4-BE49-F238E27FC236}">
                    <a16:creationId xmlns:a16="http://schemas.microsoft.com/office/drawing/2014/main" id="{1CA9ECDE-63D7-4C07-A63A-BAB9E277FD9C}"/>
                  </a:ext>
                </a:extLst>
              </p:cNvPr>
              <p:cNvGrpSpPr/>
              <p:nvPr/>
            </p:nvGrpSpPr>
            <p:grpSpPr>
              <a:xfrm>
                <a:off x="2962658" y="5599829"/>
                <a:ext cx="266602" cy="398972"/>
                <a:chOff x="323850" y="3646961"/>
                <a:chExt cx="234950" cy="351604"/>
              </a:xfrm>
              <a:noFill/>
            </p:grpSpPr>
            <p:grpSp>
              <p:nvGrpSpPr>
                <p:cNvPr id="123" name="Group 4">
                  <a:extLst>
                    <a:ext uri="{FF2B5EF4-FFF2-40B4-BE49-F238E27FC236}">
                      <a16:creationId xmlns:a16="http://schemas.microsoft.com/office/drawing/2014/main" id="{25259359-6F36-403A-9BA0-BBBDA672FC97}"/>
                    </a:ext>
                  </a:extLst>
                </p:cNvPr>
                <p:cNvGrpSpPr>
                  <a:grpSpLocks noChangeAspect="1"/>
                </p:cNvGrpSpPr>
                <p:nvPr/>
              </p:nvGrpSpPr>
              <p:grpSpPr bwMode="auto">
                <a:xfrm>
                  <a:off x="323850" y="3871565"/>
                  <a:ext cx="234950" cy="127000"/>
                  <a:chOff x="204" y="2442"/>
                  <a:chExt cx="148" cy="80"/>
                </a:xfrm>
                <a:grpFill/>
              </p:grpSpPr>
              <p:sp>
                <p:nvSpPr>
                  <p:cNvPr id="128" name="Freeform 5">
                    <a:extLst>
                      <a:ext uri="{FF2B5EF4-FFF2-40B4-BE49-F238E27FC236}">
                        <a16:creationId xmlns:a16="http://schemas.microsoft.com/office/drawing/2014/main" id="{ACCE22F8-090E-47A9-8688-84DFB825D5C6}"/>
                      </a:ext>
                    </a:extLst>
                  </p:cNvPr>
                  <p:cNvSpPr>
                    <a:spLocks noEditPoints="1"/>
                  </p:cNvSpPr>
                  <p:nvPr/>
                </p:nvSpPr>
                <p:spPr bwMode="auto">
                  <a:xfrm>
                    <a:off x="204" y="2485"/>
                    <a:ext cx="148" cy="37"/>
                  </a:xfrm>
                  <a:custGeom>
                    <a:avLst/>
                    <a:gdLst>
                      <a:gd name="T0" fmla="*/ 92 w 96"/>
                      <a:gd name="T1" fmla="*/ 0 h 24"/>
                      <a:gd name="T2" fmla="*/ 4 w 96"/>
                      <a:gd name="T3" fmla="*/ 0 h 24"/>
                      <a:gd name="T4" fmla="*/ 0 w 96"/>
                      <a:gd name="T5" fmla="*/ 4 h 24"/>
                      <a:gd name="T6" fmla="*/ 0 w 96"/>
                      <a:gd name="T7" fmla="*/ 20 h 24"/>
                      <a:gd name="T8" fmla="*/ 4 w 96"/>
                      <a:gd name="T9" fmla="*/ 24 h 24"/>
                      <a:gd name="T10" fmla="*/ 92 w 96"/>
                      <a:gd name="T11" fmla="*/ 24 h 24"/>
                      <a:gd name="T12" fmla="*/ 96 w 96"/>
                      <a:gd name="T13" fmla="*/ 20 h 24"/>
                      <a:gd name="T14" fmla="*/ 96 w 96"/>
                      <a:gd name="T15" fmla="*/ 4 h 24"/>
                      <a:gd name="T16" fmla="*/ 92 w 96"/>
                      <a:gd name="T17" fmla="*/ 0 h 24"/>
                      <a:gd name="T18" fmla="*/ 16 w 96"/>
                      <a:gd name="T19" fmla="*/ 16 h 24"/>
                      <a:gd name="T20" fmla="*/ 8 w 96"/>
                      <a:gd name="T21" fmla="*/ 16 h 24"/>
                      <a:gd name="T22" fmla="*/ 8 w 96"/>
                      <a:gd name="T23" fmla="*/ 8 h 24"/>
                      <a:gd name="T24" fmla="*/ 16 w 96"/>
                      <a:gd name="T25" fmla="*/ 8 h 24"/>
                      <a:gd name="T26" fmla="*/ 16 w 96"/>
                      <a:gd name="T27" fmla="*/ 16 h 24"/>
                      <a:gd name="T28" fmla="*/ 28 w 96"/>
                      <a:gd name="T29" fmla="*/ 16 h 24"/>
                      <a:gd name="T30" fmla="*/ 20 w 96"/>
                      <a:gd name="T31" fmla="*/ 16 h 24"/>
                      <a:gd name="T32" fmla="*/ 20 w 96"/>
                      <a:gd name="T33" fmla="*/ 8 h 24"/>
                      <a:gd name="T34" fmla="*/ 28 w 96"/>
                      <a:gd name="T35" fmla="*/ 8 h 24"/>
                      <a:gd name="T36" fmla="*/ 28 w 96"/>
                      <a:gd name="T37" fmla="*/ 16 h 24"/>
                      <a:gd name="T38" fmla="*/ 40 w 96"/>
                      <a:gd name="T39" fmla="*/ 16 h 24"/>
                      <a:gd name="T40" fmla="*/ 32 w 96"/>
                      <a:gd name="T41" fmla="*/ 16 h 24"/>
                      <a:gd name="T42" fmla="*/ 32 w 96"/>
                      <a:gd name="T43" fmla="*/ 8 h 24"/>
                      <a:gd name="T44" fmla="*/ 40 w 96"/>
                      <a:gd name="T45" fmla="*/ 8 h 24"/>
                      <a:gd name="T46" fmla="*/ 40 w 96"/>
                      <a:gd name="T47"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6" h="24">
                        <a:moveTo>
                          <a:pt x="92" y="0"/>
                        </a:moveTo>
                        <a:cubicBezTo>
                          <a:pt x="4" y="0"/>
                          <a:pt x="4" y="0"/>
                          <a:pt x="4" y="0"/>
                        </a:cubicBezTo>
                        <a:cubicBezTo>
                          <a:pt x="2" y="0"/>
                          <a:pt x="0" y="2"/>
                          <a:pt x="0" y="4"/>
                        </a:cubicBezTo>
                        <a:cubicBezTo>
                          <a:pt x="0" y="20"/>
                          <a:pt x="0" y="20"/>
                          <a:pt x="0" y="20"/>
                        </a:cubicBezTo>
                        <a:cubicBezTo>
                          <a:pt x="0" y="22"/>
                          <a:pt x="2" y="24"/>
                          <a:pt x="4" y="24"/>
                        </a:cubicBezTo>
                        <a:cubicBezTo>
                          <a:pt x="92" y="24"/>
                          <a:pt x="92" y="24"/>
                          <a:pt x="92" y="24"/>
                        </a:cubicBezTo>
                        <a:cubicBezTo>
                          <a:pt x="94" y="24"/>
                          <a:pt x="96" y="22"/>
                          <a:pt x="96" y="20"/>
                        </a:cubicBezTo>
                        <a:cubicBezTo>
                          <a:pt x="96" y="4"/>
                          <a:pt x="96" y="4"/>
                          <a:pt x="96" y="4"/>
                        </a:cubicBezTo>
                        <a:cubicBezTo>
                          <a:pt x="96" y="2"/>
                          <a:pt x="94" y="0"/>
                          <a:pt x="92" y="0"/>
                        </a:cubicBezTo>
                        <a:close/>
                        <a:moveTo>
                          <a:pt x="16" y="16"/>
                        </a:moveTo>
                        <a:cubicBezTo>
                          <a:pt x="8" y="16"/>
                          <a:pt x="8" y="16"/>
                          <a:pt x="8" y="16"/>
                        </a:cubicBezTo>
                        <a:cubicBezTo>
                          <a:pt x="8" y="8"/>
                          <a:pt x="8" y="8"/>
                          <a:pt x="8" y="8"/>
                        </a:cubicBezTo>
                        <a:cubicBezTo>
                          <a:pt x="16" y="8"/>
                          <a:pt x="16" y="8"/>
                          <a:pt x="16" y="8"/>
                        </a:cubicBezTo>
                        <a:lnTo>
                          <a:pt x="16" y="16"/>
                        </a:lnTo>
                        <a:close/>
                        <a:moveTo>
                          <a:pt x="28" y="16"/>
                        </a:moveTo>
                        <a:cubicBezTo>
                          <a:pt x="20" y="16"/>
                          <a:pt x="20" y="16"/>
                          <a:pt x="20" y="16"/>
                        </a:cubicBezTo>
                        <a:cubicBezTo>
                          <a:pt x="20" y="8"/>
                          <a:pt x="20" y="8"/>
                          <a:pt x="20" y="8"/>
                        </a:cubicBezTo>
                        <a:cubicBezTo>
                          <a:pt x="28" y="8"/>
                          <a:pt x="28" y="8"/>
                          <a:pt x="28" y="8"/>
                        </a:cubicBezTo>
                        <a:lnTo>
                          <a:pt x="28" y="16"/>
                        </a:lnTo>
                        <a:close/>
                        <a:moveTo>
                          <a:pt x="40" y="16"/>
                        </a:moveTo>
                        <a:cubicBezTo>
                          <a:pt x="32" y="16"/>
                          <a:pt x="32" y="16"/>
                          <a:pt x="32" y="16"/>
                        </a:cubicBezTo>
                        <a:cubicBezTo>
                          <a:pt x="32" y="8"/>
                          <a:pt x="32" y="8"/>
                          <a:pt x="32" y="8"/>
                        </a:cubicBezTo>
                        <a:cubicBezTo>
                          <a:pt x="40" y="8"/>
                          <a:pt x="40" y="8"/>
                          <a:pt x="40" y="8"/>
                        </a:cubicBezTo>
                        <a:lnTo>
                          <a:pt x="40" y="16"/>
                        </a:lnTo>
                        <a:close/>
                      </a:path>
                    </a:pathLst>
                  </a:custGeom>
                  <a:noFill/>
                  <a:ln w="9525" cap="sq">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 name="Freeform 6">
                    <a:extLst>
                      <a:ext uri="{FF2B5EF4-FFF2-40B4-BE49-F238E27FC236}">
                        <a16:creationId xmlns:a16="http://schemas.microsoft.com/office/drawing/2014/main" id="{6301F27D-3625-4C55-B9EA-62DCC9B9B8A3}"/>
                      </a:ext>
                    </a:extLst>
                  </p:cNvPr>
                  <p:cNvSpPr>
                    <a:spLocks noEditPoints="1"/>
                  </p:cNvSpPr>
                  <p:nvPr/>
                </p:nvSpPr>
                <p:spPr bwMode="auto">
                  <a:xfrm>
                    <a:off x="204" y="2442"/>
                    <a:ext cx="148" cy="37"/>
                  </a:xfrm>
                  <a:custGeom>
                    <a:avLst/>
                    <a:gdLst>
                      <a:gd name="T0" fmla="*/ 92 w 96"/>
                      <a:gd name="T1" fmla="*/ 0 h 24"/>
                      <a:gd name="T2" fmla="*/ 4 w 96"/>
                      <a:gd name="T3" fmla="*/ 0 h 24"/>
                      <a:gd name="T4" fmla="*/ 0 w 96"/>
                      <a:gd name="T5" fmla="*/ 4 h 24"/>
                      <a:gd name="T6" fmla="*/ 0 w 96"/>
                      <a:gd name="T7" fmla="*/ 20 h 24"/>
                      <a:gd name="T8" fmla="*/ 4 w 96"/>
                      <a:gd name="T9" fmla="*/ 24 h 24"/>
                      <a:gd name="T10" fmla="*/ 92 w 96"/>
                      <a:gd name="T11" fmla="*/ 24 h 24"/>
                      <a:gd name="T12" fmla="*/ 96 w 96"/>
                      <a:gd name="T13" fmla="*/ 20 h 24"/>
                      <a:gd name="T14" fmla="*/ 96 w 96"/>
                      <a:gd name="T15" fmla="*/ 4 h 24"/>
                      <a:gd name="T16" fmla="*/ 92 w 96"/>
                      <a:gd name="T17" fmla="*/ 0 h 24"/>
                      <a:gd name="T18" fmla="*/ 16 w 96"/>
                      <a:gd name="T19" fmla="*/ 16 h 24"/>
                      <a:gd name="T20" fmla="*/ 8 w 96"/>
                      <a:gd name="T21" fmla="*/ 16 h 24"/>
                      <a:gd name="T22" fmla="*/ 8 w 96"/>
                      <a:gd name="T23" fmla="*/ 8 h 24"/>
                      <a:gd name="T24" fmla="*/ 16 w 96"/>
                      <a:gd name="T25" fmla="*/ 8 h 24"/>
                      <a:gd name="T26" fmla="*/ 16 w 96"/>
                      <a:gd name="T27" fmla="*/ 16 h 24"/>
                      <a:gd name="T28" fmla="*/ 28 w 96"/>
                      <a:gd name="T29" fmla="*/ 16 h 24"/>
                      <a:gd name="T30" fmla="*/ 20 w 96"/>
                      <a:gd name="T31" fmla="*/ 16 h 24"/>
                      <a:gd name="T32" fmla="*/ 20 w 96"/>
                      <a:gd name="T33" fmla="*/ 8 h 24"/>
                      <a:gd name="T34" fmla="*/ 28 w 96"/>
                      <a:gd name="T35" fmla="*/ 8 h 24"/>
                      <a:gd name="T36" fmla="*/ 28 w 96"/>
                      <a:gd name="T37" fmla="*/ 16 h 24"/>
                      <a:gd name="T38" fmla="*/ 40 w 96"/>
                      <a:gd name="T39" fmla="*/ 16 h 24"/>
                      <a:gd name="T40" fmla="*/ 32 w 96"/>
                      <a:gd name="T41" fmla="*/ 16 h 24"/>
                      <a:gd name="T42" fmla="*/ 32 w 96"/>
                      <a:gd name="T43" fmla="*/ 8 h 24"/>
                      <a:gd name="T44" fmla="*/ 40 w 96"/>
                      <a:gd name="T45" fmla="*/ 8 h 24"/>
                      <a:gd name="T46" fmla="*/ 40 w 96"/>
                      <a:gd name="T47"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6" h="24">
                        <a:moveTo>
                          <a:pt x="92" y="0"/>
                        </a:moveTo>
                        <a:cubicBezTo>
                          <a:pt x="4" y="0"/>
                          <a:pt x="4" y="0"/>
                          <a:pt x="4" y="0"/>
                        </a:cubicBezTo>
                        <a:cubicBezTo>
                          <a:pt x="2" y="0"/>
                          <a:pt x="0" y="2"/>
                          <a:pt x="0" y="4"/>
                        </a:cubicBezTo>
                        <a:cubicBezTo>
                          <a:pt x="0" y="20"/>
                          <a:pt x="0" y="20"/>
                          <a:pt x="0" y="20"/>
                        </a:cubicBezTo>
                        <a:cubicBezTo>
                          <a:pt x="0" y="22"/>
                          <a:pt x="2" y="24"/>
                          <a:pt x="4" y="24"/>
                        </a:cubicBezTo>
                        <a:cubicBezTo>
                          <a:pt x="92" y="24"/>
                          <a:pt x="92" y="24"/>
                          <a:pt x="92" y="24"/>
                        </a:cubicBezTo>
                        <a:cubicBezTo>
                          <a:pt x="94" y="24"/>
                          <a:pt x="96" y="22"/>
                          <a:pt x="96" y="20"/>
                        </a:cubicBezTo>
                        <a:cubicBezTo>
                          <a:pt x="96" y="4"/>
                          <a:pt x="96" y="4"/>
                          <a:pt x="96" y="4"/>
                        </a:cubicBezTo>
                        <a:cubicBezTo>
                          <a:pt x="96" y="2"/>
                          <a:pt x="94" y="0"/>
                          <a:pt x="92" y="0"/>
                        </a:cubicBezTo>
                        <a:close/>
                        <a:moveTo>
                          <a:pt x="16" y="16"/>
                        </a:moveTo>
                        <a:cubicBezTo>
                          <a:pt x="8" y="16"/>
                          <a:pt x="8" y="16"/>
                          <a:pt x="8" y="16"/>
                        </a:cubicBezTo>
                        <a:cubicBezTo>
                          <a:pt x="8" y="8"/>
                          <a:pt x="8" y="8"/>
                          <a:pt x="8" y="8"/>
                        </a:cubicBezTo>
                        <a:cubicBezTo>
                          <a:pt x="16" y="8"/>
                          <a:pt x="16" y="8"/>
                          <a:pt x="16" y="8"/>
                        </a:cubicBezTo>
                        <a:lnTo>
                          <a:pt x="16" y="16"/>
                        </a:lnTo>
                        <a:close/>
                        <a:moveTo>
                          <a:pt x="28" y="16"/>
                        </a:moveTo>
                        <a:cubicBezTo>
                          <a:pt x="20" y="16"/>
                          <a:pt x="20" y="16"/>
                          <a:pt x="20" y="16"/>
                        </a:cubicBezTo>
                        <a:cubicBezTo>
                          <a:pt x="20" y="8"/>
                          <a:pt x="20" y="8"/>
                          <a:pt x="20" y="8"/>
                        </a:cubicBezTo>
                        <a:cubicBezTo>
                          <a:pt x="28" y="8"/>
                          <a:pt x="28" y="8"/>
                          <a:pt x="28" y="8"/>
                        </a:cubicBezTo>
                        <a:lnTo>
                          <a:pt x="28" y="16"/>
                        </a:lnTo>
                        <a:close/>
                        <a:moveTo>
                          <a:pt x="40" y="16"/>
                        </a:moveTo>
                        <a:cubicBezTo>
                          <a:pt x="32" y="16"/>
                          <a:pt x="32" y="16"/>
                          <a:pt x="32" y="16"/>
                        </a:cubicBezTo>
                        <a:cubicBezTo>
                          <a:pt x="32" y="8"/>
                          <a:pt x="32" y="8"/>
                          <a:pt x="32" y="8"/>
                        </a:cubicBezTo>
                        <a:cubicBezTo>
                          <a:pt x="40" y="8"/>
                          <a:pt x="40" y="8"/>
                          <a:pt x="40" y="8"/>
                        </a:cubicBezTo>
                        <a:lnTo>
                          <a:pt x="40" y="16"/>
                        </a:lnTo>
                        <a:close/>
                      </a:path>
                    </a:pathLst>
                  </a:custGeom>
                  <a:noFill/>
                  <a:ln w="9525" cap="sq">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24" name="Group 4">
                  <a:extLst>
                    <a:ext uri="{FF2B5EF4-FFF2-40B4-BE49-F238E27FC236}">
                      <a16:creationId xmlns:a16="http://schemas.microsoft.com/office/drawing/2014/main" id="{DAB43A4C-4DBB-4B87-84F4-4E98D837583D}"/>
                    </a:ext>
                  </a:extLst>
                </p:cNvPr>
                <p:cNvGrpSpPr>
                  <a:grpSpLocks noChangeAspect="1"/>
                </p:cNvGrpSpPr>
                <p:nvPr/>
              </p:nvGrpSpPr>
              <p:grpSpPr bwMode="auto">
                <a:xfrm>
                  <a:off x="323850" y="3646961"/>
                  <a:ext cx="234950" cy="215900"/>
                  <a:chOff x="204" y="2386"/>
                  <a:chExt cx="148" cy="136"/>
                </a:xfrm>
                <a:grpFill/>
              </p:grpSpPr>
              <p:sp>
                <p:nvSpPr>
                  <p:cNvPr id="125" name="Freeform 5">
                    <a:extLst>
                      <a:ext uri="{FF2B5EF4-FFF2-40B4-BE49-F238E27FC236}">
                        <a16:creationId xmlns:a16="http://schemas.microsoft.com/office/drawing/2014/main" id="{AA85718F-B903-4B08-98BD-133892C8D6E2}"/>
                      </a:ext>
                    </a:extLst>
                  </p:cNvPr>
                  <p:cNvSpPr>
                    <a:spLocks noEditPoints="1"/>
                  </p:cNvSpPr>
                  <p:nvPr/>
                </p:nvSpPr>
                <p:spPr bwMode="auto">
                  <a:xfrm>
                    <a:off x="204" y="2485"/>
                    <a:ext cx="148" cy="37"/>
                  </a:xfrm>
                  <a:custGeom>
                    <a:avLst/>
                    <a:gdLst>
                      <a:gd name="T0" fmla="*/ 92 w 96"/>
                      <a:gd name="T1" fmla="*/ 0 h 24"/>
                      <a:gd name="T2" fmla="*/ 4 w 96"/>
                      <a:gd name="T3" fmla="*/ 0 h 24"/>
                      <a:gd name="T4" fmla="*/ 0 w 96"/>
                      <a:gd name="T5" fmla="*/ 4 h 24"/>
                      <a:gd name="T6" fmla="*/ 0 w 96"/>
                      <a:gd name="T7" fmla="*/ 20 h 24"/>
                      <a:gd name="T8" fmla="*/ 4 w 96"/>
                      <a:gd name="T9" fmla="*/ 24 h 24"/>
                      <a:gd name="T10" fmla="*/ 92 w 96"/>
                      <a:gd name="T11" fmla="*/ 24 h 24"/>
                      <a:gd name="T12" fmla="*/ 96 w 96"/>
                      <a:gd name="T13" fmla="*/ 20 h 24"/>
                      <a:gd name="T14" fmla="*/ 96 w 96"/>
                      <a:gd name="T15" fmla="*/ 4 h 24"/>
                      <a:gd name="T16" fmla="*/ 92 w 96"/>
                      <a:gd name="T17" fmla="*/ 0 h 24"/>
                      <a:gd name="T18" fmla="*/ 16 w 96"/>
                      <a:gd name="T19" fmla="*/ 16 h 24"/>
                      <a:gd name="T20" fmla="*/ 8 w 96"/>
                      <a:gd name="T21" fmla="*/ 16 h 24"/>
                      <a:gd name="T22" fmla="*/ 8 w 96"/>
                      <a:gd name="T23" fmla="*/ 8 h 24"/>
                      <a:gd name="T24" fmla="*/ 16 w 96"/>
                      <a:gd name="T25" fmla="*/ 8 h 24"/>
                      <a:gd name="T26" fmla="*/ 16 w 96"/>
                      <a:gd name="T27" fmla="*/ 16 h 24"/>
                      <a:gd name="T28" fmla="*/ 28 w 96"/>
                      <a:gd name="T29" fmla="*/ 16 h 24"/>
                      <a:gd name="T30" fmla="*/ 20 w 96"/>
                      <a:gd name="T31" fmla="*/ 16 h 24"/>
                      <a:gd name="T32" fmla="*/ 20 w 96"/>
                      <a:gd name="T33" fmla="*/ 8 h 24"/>
                      <a:gd name="T34" fmla="*/ 28 w 96"/>
                      <a:gd name="T35" fmla="*/ 8 h 24"/>
                      <a:gd name="T36" fmla="*/ 28 w 96"/>
                      <a:gd name="T37" fmla="*/ 16 h 24"/>
                      <a:gd name="T38" fmla="*/ 40 w 96"/>
                      <a:gd name="T39" fmla="*/ 16 h 24"/>
                      <a:gd name="T40" fmla="*/ 32 w 96"/>
                      <a:gd name="T41" fmla="*/ 16 h 24"/>
                      <a:gd name="T42" fmla="*/ 32 w 96"/>
                      <a:gd name="T43" fmla="*/ 8 h 24"/>
                      <a:gd name="T44" fmla="*/ 40 w 96"/>
                      <a:gd name="T45" fmla="*/ 8 h 24"/>
                      <a:gd name="T46" fmla="*/ 40 w 96"/>
                      <a:gd name="T47"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6" h="24">
                        <a:moveTo>
                          <a:pt x="92" y="0"/>
                        </a:moveTo>
                        <a:cubicBezTo>
                          <a:pt x="4" y="0"/>
                          <a:pt x="4" y="0"/>
                          <a:pt x="4" y="0"/>
                        </a:cubicBezTo>
                        <a:cubicBezTo>
                          <a:pt x="2" y="0"/>
                          <a:pt x="0" y="2"/>
                          <a:pt x="0" y="4"/>
                        </a:cubicBezTo>
                        <a:cubicBezTo>
                          <a:pt x="0" y="20"/>
                          <a:pt x="0" y="20"/>
                          <a:pt x="0" y="20"/>
                        </a:cubicBezTo>
                        <a:cubicBezTo>
                          <a:pt x="0" y="22"/>
                          <a:pt x="2" y="24"/>
                          <a:pt x="4" y="24"/>
                        </a:cubicBezTo>
                        <a:cubicBezTo>
                          <a:pt x="92" y="24"/>
                          <a:pt x="92" y="24"/>
                          <a:pt x="92" y="24"/>
                        </a:cubicBezTo>
                        <a:cubicBezTo>
                          <a:pt x="94" y="24"/>
                          <a:pt x="96" y="22"/>
                          <a:pt x="96" y="20"/>
                        </a:cubicBezTo>
                        <a:cubicBezTo>
                          <a:pt x="96" y="4"/>
                          <a:pt x="96" y="4"/>
                          <a:pt x="96" y="4"/>
                        </a:cubicBezTo>
                        <a:cubicBezTo>
                          <a:pt x="96" y="2"/>
                          <a:pt x="94" y="0"/>
                          <a:pt x="92" y="0"/>
                        </a:cubicBezTo>
                        <a:close/>
                        <a:moveTo>
                          <a:pt x="16" y="16"/>
                        </a:moveTo>
                        <a:cubicBezTo>
                          <a:pt x="8" y="16"/>
                          <a:pt x="8" y="16"/>
                          <a:pt x="8" y="16"/>
                        </a:cubicBezTo>
                        <a:cubicBezTo>
                          <a:pt x="8" y="8"/>
                          <a:pt x="8" y="8"/>
                          <a:pt x="8" y="8"/>
                        </a:cubicBezTo>
                        <a:cubicBezTo>
                          <a:pt x="16" y="8"/>
                          <a:pt x="16" y="8"/>
                          <a:pt x="16" y="8"/>
                        </a:cubicBezTo>
                        <a:lnTo>
                          <a:pt x="16" y="16"/>
                        </a:lnTo>
                        <a:close/>
                        <a:moveTo>
                          <a:pt x="28" y="16"/>
                        </a:moveTo>
                        <a:cubicBezTo>
                          <a:pt x="20" y="16"/>
                          <a:pt x="20" y="16"/>
                          <a:pt x="20" y="16"/>
                        </a:cubicBezTo>
                        <a:cubicBezTo>
                          <a:pt x="20" y="8"/>
                          <a:pt x="20" y="8"/>
                          <a:pt x="20" y="8"/>
                        </a:cubicBezTo>
                        <a:cubicBezTo>
                          <a:pt x="28" y="8"/>
                          <a:pt x="28" y="8"/>
                          <a:pt x="28" y="8"/>
                        </a:cubicBezTo>
                        <a:lnTo>
                          <a:pt x="28" y="16"/>
                        </a:lnTo>
                        <a:close/>
                        <a:moveTo>
                          <a:pt x="40" y="16"/>
                        </a:moveTo>
                        <a:cubicBezTo>
                          <a:pt x="32" y="16"/>
                          <a:pt x="32" y="16"/>
                          <a:pt x="32" y="16"/>
                        </a:cubicBezTo>
                        <a:cubicBezTo>
                          <a:pt x="32" y="8"/>
                          <a:pt x="32" y="8"/>
                          <a:pt x="32" y="8"/>
                        </a:cubicBezTo>
                        <a:cubicBezTo>
                          <a:pt x="40" y="8"/>
                          <a:pt x="40" y="8"/>
                          <a:pt x="40" y="8"/>
                        </a:cubicBezTo>
                        <a:lnTo>
                          <a:pt x="40" y="16"/>
                        </a:lnTo>
                        <a:close/>
                      </a:path>
                    </a:pathLst>
                  </a:custGeom>
                  <a:noFill/>
                  <a:ln w="9525" cap="sq">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 name="Freeform 6">
                    <a:extLst>
                      <a:ext uri="{FF2B5EF4-FFF2-40B4-BE49-F238E27FC236}">
                        <a16:creationId xmlns:a16="http://schemas.microsoft.com/office/drawing/2014/main" id="{C2C3661C-C637-4C93-A958-CF3AA1B9F117}"/>
                      </a:ext>
                    </a:extLst>
                  </p:cNvPr>
                  <p:cNvSpPr>
                    <a:spLocks noEditPoints="1"/>
                  </p:cNvSpPr>
                  <p:nvPr/>
                </p:nvSpPr>
                <p:spPr bwMode="auto">
                  <a:xfrm>
                    <a:off x="204" y="2442"/>
                    <a:ext cx="148" cy="37"/>
                  </a:xfrm>
                  <a:custGeom>
                    <a:avLst/>
                    <a:gdLst>
                      <a:gd name="T0" fmla="*/ 92 w 96"/>
                      <a:gd name="T1" fmla="*/ 0 h 24"/>
                      <a:gd name="T2" fmla="*/ 4 w 96"/>
                      <a:gd name="T3" fmla="*/ 0 h 24"/>
                      <a:gd name="T4" fmla="*/ 0 w 96"/>
                      <a:gd name="T5" fmla="*/ 4 h 24"/>
                      <a:gd name="T6" fmla="*/ 0 w 96"/>
                      <a:gd name="T7" fmla="*/ 20 h 24"/>
                      <a:gd name="T8" fmla="*/ 4 w 96"/>
                      <a:gd name="T9" fmla="*/ 24 h 24"/>
                      <a:gd name="T10" fmla="*/ 92 w 96"/>
                      <a:gd name="T11" fmla="*/ 24 h 24"/>
                      <a:gd name="T12" fmla="*/ 96 w 96"/>
                      <a:gd name="T13" fmla="*/ 20 h 24"/>
                      <a:gd name="T14" fmla="*/ 96 w 96"/>
                      <a:gd name="T15" fmla="*/ 4 h 24"/>
                      <a:gd name="T16" fmla="*/ 92 w 96"/>
                      <a:gd name="T17" fmla="*/ 0 h 24"/>
                      <a:gd name="T18" fmla="*/ 16 w 96"/>
                      <a:gd name="T19" fmla="*/ 16 h 24"/>
                      <a:gd name="T20" fmla="*/ 8 w 96"/>
                      <a:gd name="T21" fmla="*/ 16 h 24"/>
                      <a:gd name="T22" fmla="*/ 8 w 96"/>
                      <a:gd name="T23" fmla="*/ 8 h 24"/>
                      <a:gd name="T24" fmla="*/ 16 w 96"/>
                      <a:gd name="T25" fmla="*/ 8 h 24"/>
                      <a:gd name="T26" fmla="*/ 16 w 96"/>
                      <a:gd name="T27" fmla="*/ 16 h 24"/>
                      <a:gd name="T28" fmla="*/ 28 w 96"/>
                      <a:gd name="T29" fmla="*/ 16 h 24"/>
                      <a:gd name="T30" fmla="*/ 20 w 96"/>
                      <a:gd name="T31" fmla="*/ 16 h 24"/>
                      <a:gd name="T32" fmla="*/ 20 w 96"/>
                      <a:gd name="T33" fmla="*/ 8 h 24"/>
                      <a:gd name="T34" fmla="*/ 28 w 96"/>
                      <a:gd name="T35" fmla="*/ 8 h 24"/>
                      <a:gd name="T36" fmla="*/ 28 w 96"/>
                      <a:gd name="T37" fmla="*/ 16 h 24"/>
                      <a:gd name="T38" fmla="*/ 40 w 96"/>
                      <a:gd name="T39" fmla="*/ 16 h 24"/>
                      <a:gd name="T40" fmla="*/ 32 w 96"/>
                      <a:gd name="T41" fmla="*/ 16 h 24"/>
                      <a:gd name="T42" fmla="*/ 32 w 96"/>
                      <a:gd name="T43" fmla="*/ 8 h 24"/>
                      <a:gd name="T44" fmla="*/ 40 w 96"/>
                      <a:gd name="T45" fmla="*/ 8 h 24"/>
                      <a:gd name="T46" fmla="*/ 40 w 96"/>
                      <a:gd name="T47"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6" h="24">
                        <a:moveTo>
                          <a:pt x="92" y="0"/>
                        </a:moveTo>
                        <a:cubicBezTo>
                          <a:pt x="4" y="0"/>
                          <a:pt x="4" y="0"/>
                          <a:pt x="4" y="0"/>
                        </a:cubicBezTo>
                        <a:cubicBezTo>
                          <a:pt x="2" y="0"/>
                          <a:pt x="0" y="2"/>
                          <a:pt x="0" y="4"/>
                        </a:cubicBezTo>
                        <a:cubicBezTo>
                          <a:pt x="0" y="20"/>
                          <a:pt x="0" y="20"/>
                          <a:pt x="0" y="20"/>
                        </a:cubicBezTo>
                        <a:cubicBezTo>
                          <a:pt x="0" y="22"/>
                          <a:pt x="2" y="24"/>
                          <a:pt x="4" y="24"/>
                        </a:cubicBezTo>
                        <a:cubicBezTo>
                          <a:pt x="92" y="24"/>
                          <a:pt x="92" y="24"/>
                          <a:pt x="92" y="24"/>
                        </a:cubicBezTo>
                        <a:cubicBezTo>
                          <a:pt x="94" y="24"/>
                          <a:pt x="96" y="22"/>
                          <a:pt x="96" y="20"/>
                        </a:cubicBezTo>
                        <a:cubicBezTo>
                          <a:pt x="96" y="4"/>
                          <a:pt x="96" y="4"/>
                          <a:pt x="96" y="4"/>
                        </a:cubicBezTo>
                        <a:cubicBezTo>
                          <a:pt x="96" y="2"/>
                          <a:pt x="94" y="0"/>
                          <a:pt x="92" y="0"/>
                        </a:cubicBezTo>
                        <a:close/>
                        <a:moveTo>
                          <a:pt x="16" y="16"/>
                        </a:moveTo>
                        <a:cubicBezTo>
                          <a:pt x="8" y="16"/>
                          <a:pt x="8" y="16"/>
                          <a:pt x="8" y="16"/>
                        </a:cubicBezTo>
                        <a:cubicBezTo>
                          <a:pt x="8" y="8"/>
                          <a:pt x="8" y="8"/>
                          <a:pt x="8" y="8"/>
                        </a:cubicBezTo>
                        <a:cubicBezTo>
                          <a:pt x="16" y="8"/>
                          <a:pt x="16" y="8"/>
                          <a:pt x="16" y="8"/>
                        </a:cubicBezTo>
                        <a:lnTo>
                          <a:pt x="16" y="16"/>
                        </a:lnTo>
                        <a:close/>
                        <a:moveTo>
                          <a:pt x="28" y="16"/>
                        </a:moveTo>
                        <a:cubicBezTo>
                          <a:pt x="20" y="16"/>
                          <a:pt x="20" y="16"/>
                          <a:pt x="20" y="16"/>
                        </a:cubicBezTo>
                        <a:cubicBezTo>
                          <a:pt x="20" y="8"/>
                          <a:pt x="20" y="8"/>
                          <a:pt x="20" y="8"/>
                        </a:cubicBezTo>
                        <a:cubicBezTo>
                          <a:pt x="28" y="8"/>
                          <a:pt x="28" y="8"/>
                          <a:pt x="28" y="8"/>
                        </a:cubicBezTo>
                        <a:lnTo>
                          <a:pt x="28" y="16"/>
                        </a:lnTo>
                        <a:close/>
                        <a:moveTo>
                          <a:pt x="40" y="16"/>
                        </a:moveTo>
                        <a:cubicBezTo>
                          <a:pt x="32" y="16"/>
                          <a:pt x="32" y="16"/>
                          <a:pt x="32" y="16"/>
                        </a:cubicBezTo>
                        <a:cubicBezTo>
                          <a:pt x="32" y="8"/>
                          <a:pt x="32" y="8"/>
                          <a:pt x="32" y="8"/>
                        </a:cubicBezTo>
                        <a:cubicBezTo>
                          <a:pt x="40" y="8"/>
                          <a:pt x="40" y="8"/>
                          <a:pt x="40" y="8"/>
                        </a:cubicBezTo>
                        <a:lnTo>
                          <a:pt x="40" y="16"/>
                        </a:lnTo>
                        <a:close/>
                      </a:path>
                    </a:pathLst>
                  </a:custGeom>
                  <a:noFill/>
                  <a:ln w="9525" cap="sq">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 name="Freeform 7">
                    <a:extLst>
                      <a:ext uri="{FF2B5EF4-FFF2-40B4-BE49-F238E27FC236}">
                        <a16:creationId xmlns:a16="http://schemas.microsoft.com/office/drawing/2014/main" id="{6FA665D2-2B33-48A4-AEE5-018B6C5E367D}"/>
                      </a:ext>
                    </a:extLst>
                  </p:cNvPr>
                  <p:cNvSpPr>
                    <a:spLocks/>
                  </p:cNvSpPr>
                  <p:nvPr/>
                </p:nvSpPr>
                <p:spPr bwMode="auto">
                  <a:xfrm>
                    <a:off x="210" y="2386"/>
                    <a:ext cx="136" cy="50"/>
                  </a:xfrm>
                  <a:custGeom>
                    <a:avLst/>
                    <a:gdLst>
                      <a:gd name="T0" fmla="*/ 19 w 136"/>
                      <a:gd name="T1" fmla="*/ 0 h 50"/>
                      <a:gd name="T2" fmla="*/ 0 w 136"/>
                      <a:gd name="T3" fmla="*/ 50 h 50"/>
                      <a:gd name="T4" fmla="*/ 136 w 136"/>
                      <a:gd name="T5" fmla="*/ 50 h 50"/>
                      <a:gd name="T6" fmla="*/ 117 w 136"/>
                      <a:gd name="T7" fmla="*/ 0 h 50"/>
                      <a:gd name="T8" fmla="*/ 19 w 136"/>
                      <a:gd name="T9" fmla="*/ 0 h 50"/>
                    </a:gdLst>
                    <a:ahLst/>
                    <a:cxnLst>
                      <a:cxn ang="0">
                        <a:pos x="T0" y="T1"/>
                      </a:cxn>
                      <a:cxn ang="0">
                        <a:pos x="T2" y="T3"/>
                      </a:cxn>
                      <a:cxn ang="0">
                        <a:pos x="T4" y="T5"/>
                      </a:cxn>
                      <a:cxn ang="0">
                        <a:pos x="T6" y="T7"/>
                      </a:cxn>
                      <a:cxn ang="0">
                        <a:pos x="T8" y="T9"/>
                      </a:cxn>
                    </a:cxnLst>
                    <a:rect l="0" t="0" r="r" b="b"/>
                    <a:pathLst>
                      <a:path w="136" h="50">
                        <a:moveTo>
                          <a:pt x="19" y="0"/>
                        </a:moveTo>
                        <a:lnTo>
                          <a:pt x="0" y="50"/>
                        </a:lnTo>
                        <a:lnTo>
                          <a:pt x="136" y="50"/>
                        </a:lnTo>
                        <a:lnTo>
                          <a:pt x="117" y="0"/>
                        </a:lnTo>
                        <a:lnTo>
                          <a:pt x="19" y="0"/>
                        </a:lnTo>
                        <a:close/>
                      </a:path>
                    </a:pathLst>
                  </a:custGeom>
                  <a:noFill/>
                  <a:ln w="9525" cap="sq">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grpSp>
      </p:grpSp>
      <p:sp>
        <p:nvSpPr>
          <p:cNvPr id="35" name="TextBox 34">
            <a:extLst>
              <a:ext uri="{FF2B5EF4-FFF2-40B4-BE49-F238E27FC236}">
                <a16:creationId xmlns:a16="http://schemas.microsoft.com/office/drawing/2014/main" id="{98C8A014-6EE7-4F59-98E6-335F946B5E6C}"/>
              </a:ext>
            </a:extLst>
          </p:cNvPr>
          <p:cNvSpPr txBox="1"/>
          <p:nvPr/>
        </p:nvSpPr>
        <p:spPr>
          <a:xfrm>
            <a:off x="8492623" y="5983470"/>
            <a:ext cx="3824612" cy="517065"/>
          </a:xfrm>
          <a:prstGeom prst="rect">
            <a:avLst/>
          </a:prstGeom>
          <a:noFill/>
        </p:spPr>
        <p:txBody>
          <a:bodyPr wrap="square" lIns="182880" tIns="146304" rIns="182880" bIns="146304" rtlCol="0">
            <a:spAutoFit/>
          </a:bodyPr>
          <a:lstStyle/>
          <a:p>
            <a:pPr marL="0" marR="0" lvl="0" indent="0" defTabSz="914400" rtl="0" eaLnBrk="1" fontAlgn="auto" latinLnBrk="0" hangingPunct="1">
              <a:lnSpc>
                <a:spcPct val="90000"/>
              </a:lnSpc>
              <a:spcBef>
                <a:spcPts val="0"/>
              </a:spcBef>
              <a:spcAft>
                <a:spcPts val="600"/>
              </a:spcAft>
              <a:buClrTx/>
              <a:buSzTx/>
              <a:buFontTx/>
              <a:buNone/>
              <a:tabLst/>
              <a:defRPr/>
            </a:pPr>
            <a:r>
              <a:rPr kumimoji="0" lang="en-US" sz="1600" b="0" u="none" strike="noStrike" kern="1200" cap="none" spc="0" normalizeH="0" baseline="0" noProof="0">
                <a:ln>
                  <a:noFill/>
                </a:ln>
                <a:gradFill>
                  <a:gsLst>
                    <a:gs pos="2917">
                      <a:schemeClr val="accent5"/>
                    </a:gs>
                    <a:gs pos="30000">
                      <a:schemeClr val="accent5"/>
                    </a:gs>
                  </a:gsLst>
                  <a:lin ang="5400000" scaled="0"/>
                </a:gradFill>
                <a:effectLst/>
                <a:uLnTx/>
                <a:uFillTx/>
                <a:latin typeface="Segoe UI Semibold" panose="020B0702040204020203" pitchFamily="34" charset="0"/>
                <a:cs typeface="Segoe UI Semibold" panose="020B0702040204020203" pitchFamily="34" charset="0"/>
              </a:rPr>
              <a:t>+ Cloud + Internet of Things (IoT)</a:t>
            </a:r>
          </a:p>
        </p:txBody>
      </p:sp>
      <p:grpSp>
        <p:nvGrpSpPr>
          <p:cNvPr id="187" name="Group 186">
            <a:extLst>
              <a:ext uri="{FF2B5EF4-FFF2-40B4-BE49-F238E27FC236}">
                <a16:creationId xmlns:a16="http://schemas.microsoft.com/office/drawing/2014/main" id="{D714CCB4-0D2D-42F8-93CF-EE5753D0931B}"/>
              </a:ext>
            </a:extLst>
          </p:cNvPr>
          <p:cNvGrpSpPr/>
          <p:nvPr/>
        </p:nvGrpSpPr>
        <p:grpSpPr>
          <a:xfrm>
            <a:off x="11658510" y="5757951"/>
            <a:ext cx="266869" cy="64669"/>
            <a:chOff x="1340723" y="917625"/>
            <a:chExt cx="418498" cy="101414"/>
          </a:xfrm>
          <a:solidFill>
            <a:schemeClr val="tx1">
              <a:lumMod val="65000"/>
              <a:lumOff val="35000"/>
            </a:schemeClr>
          </a:solidFill>
        </p:grpSpPr>
        <p:sp>
          <p:nvSpPr>
            <p:cNvPr id="188" name="Oval 187">
              <a:extLst>
                <a:ext uri="{FF2B5EF4-FFF2-40B4-BE49-F238E27FC236}">
                  <a16:creationId xmlns:a16="http://schemas.microsoft.com/office/drawing/2014/main" id="{E2EFFCE5-E3AC-4F7C-9474-EB4E7AE0B64F}"/>
                </a:ext>
              </a:extLst>
            </p:cNvPr>
            <p:cNvSpPr/>
            <p:nvPr/>
          </p:nvSpPr>
          <p:spPr bwMode="auto">
            <a:xfrm>
              <a:off x="1340723" y="917625"/>
              <a:ext cx="101414" cy="101414"/>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9" name="Oval 188">
              <a:extLst>
                <a:ext uri="{FF2B5EF4-FFF2-40B4-BE49-F238E27FC236}">
                  <a16:creationId xmlns:a16="http://schemas.microsoft.com/office/drawing/2014/main" id="{289483EB-AB17-4632-B174-15B9D0014BF5}"/>
                </a:ext>
              </a:extLst>
            </p:cNvPr>
            <p:cNvSpPr/>
            <p:nvPr/>
          </p:nvSpPr>
          <p:spPr bwMode="auto">
            <a:xfrm>
              <a:off x="1499264" y="917625"/>
              <a:ext cx="101414" cy="101414"/>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0" name="Oval 189">
              <a:extLst>
                <a:ext uri="{FF2B5EF4-FFF2-40B4-BE49-F238E27FC236}">
                  <a16:creationId xmlns:a16="http://schemas.microsoft.com/office/drawing/2014/main" id="{95285063-308A-4E1B-84EE-F74FB2C81AD2}"/>
                </a:ext>
              </a:extLst>
            </p:cNvPr>
            <p:cNvSpPr/>
            <p:nvPr/>
          </p:nvSpPr>
          <p:spPr bwMode="auto">
            <a:xfrm>
              <a:off x="1657807" y="917625"/>
              <a:ext cx="101414" cy="101414"/>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07" name="HoloLens_EC94" title="Icon of Microsoft HoloLens">
            <a:extLst>
              <a:ext uri="{FF2B5EF4-FFF2-40B4-BE49-F238E27FC236}">
                <a16:creationId xmlns:a16="http://schemas.microsoft.com/office/drawing/2014/main" id="{387AD5C4-35ED-415B-8E32-B4A481F2A9C5}"/>
              </a:ext>
            </a:extLst>
          </p:cNvPr>
          <p:cNvSpPr>
            <a:spLocks noChangeAspect="1" noEditPoints="1"/>
          </p:cNvSpPr>
          <p:nvPr/>
        </p:nvSpPr>
        <p:spPr bwMode="auto">
          <a:xfrm>
            <a:off x="11106548" y="5680387"/>
            <a:ext cx="411480" cy="219797"/>
          </a:xfrm>
          <a:custGeom>
            <a:avLst/>
            <a:gdLst>
              <a:gd name="T0" fmla="*/ 1751 w 3752"/>
              <a:gd name="T1" fmla="*/ 500 h 2002"/>
              <a:gd name="T2" fmla="*/ 2001 w 3752"/>
              <a:gd name="T3" fmla="*/ 500 h 2002"/>
              <a:gd name="T4" fmla="*/ 0 w 3752"/>
              <a:gd name="T5" fmla="*/ 885 h 2002"/>
              <a:gd name="T6" fmla="*/ 170 w 3752"/>
              <a:gd name="T7" fmla="*/ 940 h 2002"/>
              <a:gd name="T8" fmla="*/ 1336 w 3752"/>
              <a:gd name="T9" fmla="*/ 1124 h 2002"/>
              <a:gd name="T10" fmla="*/ 2493 w 3752"/>
              <a:gd name="T11" fmla="*/ 943 h 2002"/>
              <a:gd name="T12" fmla="*/ 3554 w 3752"/>
              <a:gd name="T13" fmla="*/ 409 h 2002"/>
              <a:gd name="T14" fmla="*/ 3699 w 3752"/>
              <a:gd name="T15" fmla="*/ 305 h 2002"/>
              <a:gd name="T16" fmla="*/ 1 w 3752"/>
              <a:gd name="T17" fmla="*/ 1003 h 2002"/>
              <a:gd name="T18" fmla="*/ 305 w 3752"/>
              <a:gd name="T19" fmla="*/ 1697 h 2002"/>
              <a:gd name="T20" fmla="*/ 1042 w 3752"/>
              <a:gd name="T21" fmla="*/ 2002 h 2002"/>
              <a:gd name="T22" fmla="*/ 1200 w 3752"/>
              <a:gd name="T23" fmla="*/ 2002 h 2002"/>
              <a:gd name="T24" fmla="*/ 1356 w 3752"/>
              <a:gd name="T25" fmla="*/ 1948 h 2002"/>
              <a:gd name="T26" fmla="*/ 1612 w 3752"/>
              <a:gd name="T27" fmla="*/ 1745 h 2002"/>
              <a:gd name="T28" fmla="*/ 1876 w 3752"/>
              <a:gd name="T29" fmla="*/ 1638 h 2002"/>
              <a:gd name="T30" fmla="*/ 2140 w 3752"/>
              <a:gd name="T31" fmla="*/ 1745 h 2002"/>
              <a:gd name="T32" fmla="*/ 2396 w 3752"/>
              <a:gd name="T33" fmla="*/ 1948 h 2002"/>
              <a:gd name="T34" fmla="*/ 2552 w 3752"/>
              <a:gd name="T35" fmla="*/ 2002 h 2002"/>
              <a:gd name="T36" fmla="*/ 2710 w 3752"/>
              <a:gd name="T37" fmla="*/ 2002 h 2002"/>
              <a:gd name="T38" fmla="*/ 3447 w 3752"/>
              <a:gd name="T39" fmla="*/ 1697 h 2002"/>
              <a:gd name="T40" fmla="*/ 3752 w 3752"/>
              <a:gd name="T41" fmla="*/ 960 h 2002"/>
              <a:gd name="T42" fmla="*/ 3752 w 3752"/>
              <a:gd name="T43" fmla="*/ 885 h 2002"/>
              <a:gd name="T44" fmla="*/ 3752 w 3752"/>
              <a:gd name="T45" fmla="*/ 459 h 2002"/>
              <a:gd name="T46" fmla="*/ 3682 w 3752"/>
              <a:gd name="T47" fmla="*/ 286 h 2002"/>
              <a:gd name="T48" fmla="*/ 3681 w 3752"/>
              <a:gd name="T49" fmla="*/ 285 h 2002"/>
              <a:gd name="T50" fmla="*/ 3564 w 3752"/>
              <a:gd name="T51" fmla="*/ 206 h 2002"/>
              <a:gd name="T52" fmla="*/ 3559 w 3752"/>
              <a:gd name="T53" fmla="*/ 204 h 2002"/>
              <a:gd name="T54" fmla="*/ 1876 w 3752"/>
              <a:gd name="T55" fmla="*/ 0 h 2002"/>
              <a:gd name="T56" fmla="*/ 188 w 3752"/>
              <a:gd name="T57" fmla="*/ 206 h 2002"/>
              <a:gd name="T58" fmla="*/ 71 w 3752"/>
              <a:gd name="T59" fmla="*/ 285 h 2002"/>
              <a:gd name="T60" fmla="*/ 70 w 3752"/>
              <a:gd name="T61" fmla="*/ 286 h 2002"/>
              <a:gd name="T62" fmla="*/ 0 w 3752"/>
              <a:gd name="T63" fmla="*/ 459 h 2002"/>
              <a:gd name="T64" fmla="*/ 0 w 3752"/>
              <a:gd name="T65" fmla="*/ 885 h 2002"/>
              <a:gd name="T66" fmla="*/ 1 w 3752"/>
              <a:gd name="T67" fmla="*/ 1003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752" h="2002">
                <a:moveTo>
                  <a:pt x="1751" y="500"/>
                </a:moveTo>
                <a:cubicBezTo>
                  <a:pt x="2001" y="500"/>
                  <a:pt x="2001" y="500"/>
                  <a:pt x="2001" y="500"/>
                </a:cubicBezTo>
                <a:moveTo>
                  <a:pt x="0" y="885"/>
                </a:moveTo>
                <a:cubicBezTo>
                  <a:pt x="170" y="940"/>
                  <a:pt x="170" y="940"/>
                  <a:pt x="170" y="940"/>
                </a:cubicBezTo>
                <a:cubicBezTo>
                  <a:pt x="549" y="1062"/>
                  <a:pt x="942" y="1124"/>
                  <a:pt x="1336" y="1124"/>
                </a:cubicBezTo>
                <a:cubicBezTo>
                  <a:pt x="1729" y="1124"/>
                  <a:pt x="2118" y="1063"/>
                  <a:pt x="2493" y="943"/>
                </a:cubicBezTo>
                <a:cubicBezTo>
                  <a:pt x="2872" y="822"/>
                  <a:pt x="3229" y="642"/>
                  <a:pt x="3554" y="409"/>
                </a:cubicBezTo>
                <a:cubicBezTo>
                  <a:pt x="3699" y="305"/>
                  <a:pt x="3699" y="305"/>
                  <a:pt x="3699" y="305"/>
                </a:cubicBezTo>
                <a:moveTo>
                  <a:pt x="1" y="1003"/>
                </a:moveTo>
                <a:cubicBezTo>
                  <a:pt x="12" y="1265"/>
                  <a:pt x="119" y="1510"/>
                  <a:pt x="305" y="1697"/>
                </a:cubicBezTo>
                <a:cubicBezTo>
                  <a:pt x="502" y="1894"/>
                  <a:pt x="764" y="2002"/>
                  <a:pt x="1042" y="2002"/>
                </a:cubicBezTo>
                <a:cubicBezTo>
                  <a:pt x="1200" y="2002"/>
                  <a:pt x="1200" y="2002"/>
                  <a:pt x="1200" y="2002"/>
                </a:cubicBezTo>
                <a:cubicBezTo>
                  <a:pt x="1256" y="2002"/>
                  <a:pt x="1312" y="1983"/>
                  <a:pt x="1356" y="1948"/>
                </a:cubicBezTo>
                <a:cubicBezTo>
                  <a:pt x="1612" y="1745"/>
                  <a:pt x="1612" y="1745"/>
                  <a:pt x="1612" y="1745"/>
                </a:cubicBezTo>
                <a:cubicBezTo>
                  <a:pt x="1683" y="1676"/>
                  <a:pt x="1777" y="1638"/>
                  <a:pt x="1876" y="1638"/>
                </a:cubicBezTo>
                <a:cubicBezTo>
                  <a:pt x="1975" y="1638"/>
                  <a:pt x="2069" y="1676"/>
                  <a:pt x="2140" y="1745"/>
                </a:cubicBezTo>
                <a:cubicBezTo>
                  <a:pt x="2396" y="1948"/>
                  <a:pt x="2396" y="1948"/>
                  <a:pt x="2396" y="1948"/>
                </a:cubicBezTo>
                <a:cubicBezTo>
                  <a:pt x="2440" y="1983"/>
                  <a:pt x="2496" y="2002"/>
                  <a:pt x="2552" y="2002"/>
                </a:cubicBezTo>
                <a:cubicBezTo>
                  <a:pt x="2710" y="2002"/>
                  <a:pt x="2710" y="2002"/>
                  <a:pt x="2710" y="2002"/>
                </a:cubicBezTo>
                <a:cubicBezTo>
                  <a:pt x="2988" y="2002"/>
                  <a:pt x="3250" y="1894"/>
                  <a:pt x="3447" y="1697"/>
                </a:cubicBezTo>
                <a:cubicBezTo>
                  <a:pt x="3644" y="1500"/>
                  <a:pt x="3752" y="1238"/>
                  <a:pt x="3752" y="960"/>
                </a:cubicBezTo>
                <a:cubicBezTo>
                  <a:pt x="3752" y="885"/>
                  <a:pt x="3752" y="885"/>
                  <a:pt x="3752" y="885"/>
                </a:cubicBezTo>
                <a:cubicBezTo>
                  <a:pt x="3752" y="459"/>
                  <a:pt x="3752" y="459"/>
                  <a:pt x="3752" y="459"/>
                </a:cubicBezTo>
                <a:cubicBezTo>
                  <a:pt x="3752" y="394"/>
                  <a:pt x="3727" y="331"/>
                  <a:pt x="3682" y="286"/>
                </a:cubicBezTo>
                <a:cubicBezTo>
                  <a:pt x="3681" y="285"/>
                  <a:pt x="3681" y="285"/>
                  <a:pt x="3681" y="285"/>
                </a:cubicBezTo>
                <a:cubicBezTo>
                  <a:pt x="3647" y="251"/>
                  <a:pt x="3608" y="225"/>
                  <a:pt x="3564" y="206"/>
                </a:cubicBezTo>
                <a:cubicBezTo>
                  <a:pt x="3564" y="206"/>
                  <a:pt x="3560" y="204"/>
                  <a:pt x="3559" y="204"/>
                </a:cubicBezTo>
                <a:cubicBezTo>
                  <a:pt x="3224" y="70"/>
                  <a:pt x="2643" y="0"/>
                  <a:pt x="1876" y="0"/>
                </a:cubicBezTo>
                <a:cubicBezTo>
                  <a:pt x="1105" y="0"/>
                  <a:pt x="521" y="71"/>
                  <a:pt x="188" y="206"/>
                </a:cubicBezTo>
                <a:cubicBezTo>
                  <a:pt x="144" y="225"/>
                  <a:pt x="105" y="251"/>
                  <a:pt x="71" y="285"/>
                </a:cubicBezTo>
                <a:cubicBezTo>
                  <a:pt x="70" y="286"/>
                  <a:pt x="70" y="286"/>
                  <a:pt x="70" y="286"/>
                </a:cubicBezTo>
                <a:cubicBezTo>
                  <a:pt x="25" y="331"/>
                  <a:pt x="0" y="394"/>
                  <a:pt x="0" y="459"/>
                </a:cubicBezTo>
                <a:cubicBezTo>
                  <a:pt x="0" y="885"/>
                  <a:pt x="0" y="885"/>
                  <a:pt x="0" y="885"/>
                </a:cubicBezTo>
                <a:lnTo>
                  <a:pt x="1" y="1003"/>
                </a:lnTo>
                <a:close/>
              </a:path>
            </a:pathLst>
          </a:custGeom>
          <a:noFill/>
          <a:ln w="15875" cap="sq">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nvGrpSpPr>
          <p:cNvPr id="20" name="Group 19">
            <a:extLst>
              <a:ext uri="{FF2B5EF4-FFF2-40B4-BE49-F238E27FC236}">
                <a16:creationId xmlns:a16="http://schemas.microsoft.com/office/drawing/2014/main" id="{35280415-227C-4BE9-965A-1E6A49FE734A}"/>
              </a:ext>
            </a:extLst>
          </p:cNvPr>
          <p:cNvGrpSpPr/>
          <p:nvPr/>
        </p:nvGrpSpPr>
        <p:grpSpPr>
          <a:xfrm>
            <a:off x="9325957" y="5630919"/>
            <a:ext cx="455036" cy="347594"/>
            <a:chOff x="9391942" y="5630919"/>
            <a:chExt cx="455036" cy="347594"/>
          </a:xfrm>
        </p:grpSpPr>
        <p:sp>
          <p:nvSpPr>
            <p:cNvPr id="108" name="factory_3" title="Icon of a factory or warehouse">
              <a:extLst>
                <a:ext uri="{FF2B5EF4-FFF2-40B4-BE49-F238E27FC236}">
                  <a16:creationId xmlns:a16="http://schemas.microsoft.com/office/drawing/2014/main" id="{5998CDDD-A560-4D8F-BDAB-F960343ACF02}"/>
                </a:ext>
              </a:extLst>
            </p:cNvPr>
            <p:cNvSpPr>
              <a:spLocks noChangeAspect="1" noEditPoints="1"/>
            </p:cNvSpPr>
            <p:nvPr/>
          </p:nvSpPr>
          <p:spPr bwMode="auto">
            <a:xfrm>
              <a:off x="9435498" y="5630919"/>
              <a:ext cx="411480" cy="254825"/>
            </a:xfrm>
            <a:custGeom>
              <a:avLst/>
              <a:gdLst>
                <a:gd name="T0" fmla="*/ 394 w 394"/>
                <a:gd name="T1" fmla="*/ 101 h 244"/>
                <a:gd name="T2" fmla="*/ 394 w 394"/>
                <a:gd name="T3" fmla="*/ 244 h 244"/>
                <a:gd name="T4" fmla="*/ 0 w 394"/>
                <a:gd name="T5" fmla="*/ 244 h 244"/>
                <a:gd name="T6" fmla="*/ 0 w 394"/>
                <a:gd name="T7" fmla="*/ 101 h 244"/>
                <a:gd name="T8" fmla="*/ 76 w 394"/>
                <a:gd name="T9" fmla="*/ 45 h 244"/>
                <a:gd name="T10" fmla="*/ 76 w 394"/>
                <a:gd name="T11" fmla="*/ 101 h 244"/>
                <a:gd name="T12" fmla="*/ 160 w 394"/>
                <a:gd name="T13" fmla="*/ 45 h 244"/>
                <a:gd name="T14" fmla="*/ 160 w 394"/>
                <a:gd name="T15" fmla="*/ 101 h 244"/>
                <a:gd name="T16" fmla="*/ 394 w 394"/>
                <a:gd name="T17" fmla="*/ 101 h 244"/>
                <a:gd name="T18" fmla="*/ 309 w 394"/>
                <a:gd name="T19" fmla="*/ 101 h 244"/>
                <a:gd name="T20" fmla="*/ 289 w 394"/>
                <a:gd name="T21" fmla="*/ 0 h 244"/>
                <a:gd name="T22" fmla="*/ 273 w 394"/>
                <a:gd name="T23" fmla="*/ 0 h 244"/>
                <a:gd name="T24" fmla="*/ 256 w 394"/>
                <a:gd name="T25" fmla="*/ 101 h 244"/>
                <a:gd name="T26" fmla="*/ 378 w 394"/>
                <a:gd name="T27" fmla="*/ 101 h 244"/>
                <a:gd name="T28" fmla="*/ 358 w 394"/>
                <a:gd name="T29" fmla="*/ 0 h 244"/>
                <a:gd name="T30" fmla="*/ 340 w 394"/>
                <a:gd name="T31" fmla="*/ 0 h 244"/>
                <a:gd name="T32" fmla="*/ 324 w 394"/>
                <a:gd name="T33" fmla="*/ 101 h 244"/>
                <a:gd name="T34" fmla="*/ 57 w 394"/>
                <a:gd name="T35" fmla="*/ 144 h 244"/>
                <a:gd name="T36" fmla="*/ 36 w 394"/>
                <a:gd name="T37" fmla="*/ 144 h 244"/>
                <a:gd name="T38" fmla="*/ 36 w 394"/>
                <a:gd name="T39" fmla="*/ 165 h 244"/>
                <a:gd name="T40" fmla="*/ 57 w 394"/>
                <a:gd name="T41" fmla="*/ 165 h 244"/>
                <a:gd name="T42" fmla="*/ 57 w 394"/>
                <a:gd name="T43" fmla="*/ 144 h 244"/>
                <a:gd name="T44" fmla="*/ 131 w 394"/>
                <a:gd name="T45" fmla="*/ 144 h 244"/>
                <a:gd name="T46" fmla="*/ 112 w 394"/>
                <a:gd name="T47" fmla="*/ 144 h 244"/>
                <a:gd name="T48" fmla="*/ 112 w 394"/>
                <a:gd name="T49" fmla="*/ 165 h 244"/>
                <a:gd name="T50" fmla="*/ 131 w 394"/>
                <a:gd name="T51" fmla="*/ 165 h 244"/>
                <a:gd name="T52" fmla="*/ 131 w 394"/>
                <a:gd name="T53" fmla="*/ 144 h 244"/>
                <a:gd name="T54" fmla="*/ 207 w 394"/>
                <a:gd name="T55" fmla="*/ 144 h 244"/>
                <a:gd name="T56" fmla="*/ 188 w 394"/>
                <a:gd name="T57" fmla="*/ 144 h 244"/>
                <a:gd name="T58" fmla="*/ 188 w 394"/>
                <a:gd name="T59" fmla="*/ 165 h 244"/>
                <a:gd name="T60" fmla="*/ 207 w 394"/>
                <a:gd name="T61" fmla="*/ 165 h 244"/>
                <a:gd name="T62" fmla="*/ 207 w 394"/>
                <a:gd name="T63" fmla="*/ 144 h 244"/>
                <a:gd name="T64" fmla="*/ 283 w 394"/>
                <a:gd name="T65" fmla="*/ 144 h 244"/>
                <a:gd name="T66" fmla="*/ 262 w 394"/>
                <a:gd name="T67" fmla="*/ 144 h 244"/>
                <a:gd name="T68" fmla="*/ 262 w 394"/>
                <a:gd name="T69" fmla="*/ 165 h 244"/>
                <a:gd name="T70" fmla="*/ 283 w 394"/>
                <a:gd name="T71" fmla="*/ 165 h 244"/>
                <a:gd name="T72" fmla="*/ 283 w 394"/>
                <a:gd name="T73" fmla="*/ 144 h 244"/>
                <a:gd name="T74" fmla="*/ 358 w 394"/>
                <a:gd name="T75" fmla="*/ 144 h 244"/>
                <a:gd name="T76" fmla="*/ 338 w 394"/>
                <a:gd name="T77" fmla="*/ 144 h 244"/>
                <a:gd name="T78" fmla="*/ 338 w 394"/>
                <a:gd name="T79" fmla="*/ 165 h 244"/>
                <a:gd name="T80" fmla="*/ 358 w 394"/>
                <a:gd name="T81" fmla="*/ 165 h 244"/>
                <a:gd name="T82" fmla="*/ 358 w 394"/>
                <a:gd name="T83" fmla="*/ 14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94" h="244">
                  <a:moveTo>
                    <a:pt x="394" y="101"/>
                  </a:moveTo>
                  <a:lnTo>
                    <a:pt x="394" y="244"/>
                  </a:lnTo>
                  <a:lnTo>
                    <a:pt x="0" y="244"/>
                  </a:lnTo>
                  <a:lnTo>
                    <a:pt x="0" y="101"/>
                  </a:lnTo>
                  <a:lnTo>
                    <a:pt x="76" y="45"/>
                  </a:lnTo>
                  <a:lnTo>
                    <a:pt x="76" y="101"/>
                  </a:lnTo>
                  <a:lnTo>
                    <a:pt x="160" y="45"/>
                  </a:lnTo>
                  <a:lnTo>
                    <a:pt x="160" y="101"/>
                  </a:lnTo>
                  <a:lnTo>
                    <a:pt x="394" y="101"/>
                  </a:lnTo>
                  <a:moveTo>
                    <a:pt x="309" y="101"/>
                  </a:moveTo>
                  <a:lnTo>
                    <a:pt x="289" y="0"/>
                  </a:lnTo>
                  <a:lnTo>
                    <a:pt x="273" y="0"/>
                  </a:lnTo>
                  <a:lnTo>
                    <a:pt x="256" y="101"/>
                  </a:lnTo>
                  <a:moveTo>
                    <a:pt x="378" y="101"/>
                  </a:moveTo>
                  <a:lnTo>
                    <a:pt x="358" y="0"/>
                  </a:lnTo>
                  <a:lnTo>
                    <a:pt x="340" y="0"/>
                  </a:lnTo>
                  <a:lnTo>
                    <a:pt x="324" y="101"/>
                  </a:lnTo>
                  <a:moveTo>
                    <a:pt x="57" y="144"/>
                  </a:moveTo>
                  <a:lnTo>
                    <a:pt x="36" y="144"/>
                  </a:lnTo>
                  <a:lnTo>
                    <a:pt x="36" y="165"/>
                  </a:lnTo>
                  <a:lnTo>
                    <a:pt x="57" y="165"/>
                  </a:lnTo>
                  <a:lnTo>
                    <a:pt x="57" y="144"/>
                  </a:lnTo>
                  <a:moveTo>
                    <a:pt x="131" y="144"/>
                  </a:moveTo>
                  <a:lnTo>
                    <a:pt x="112" y="144"/>
                  </a:lnTo>
                  <a:lnTo>
                    <a:pt x="112" y="165"/>
                  </a:lnTo>
                  <a:lnTo>
                    <a:pt x="131" y="165"/>
                  </a:lnTo>
                  <a:lnTo>
                    <a:pt x="131" y="144"/>
                  </a:lnTo>
                  <a:moveTo>
                    <a:pt x="207" y="144"/>
                  </a:moveTo>
                  <a:lnTo>
                    <a:pt x="188" y="144"/>
                  </a:lnTo>
                  <a:lnTo>
                    <a:pt x="188" y="165"/>
                  </a:lnTo>
                  <a:lnTo>
                    <a:pt x="207" y="165"/>
                  </a:lnTo>
                  <a:lnTo>
                    <a:pt x="207" y="144"/>
                  </a:lnTo>
                  <a:moveTo>
                    <a:pt x="283" y="144"/>
                  </a:moveTo>
                  <a:lnTo>
                    <a:pt x="262" y="144"/>
                  </a:lnTo>
                  <a:lnTo>
                    <a:pt x="262" y="165"/>
                  </a:lnTo>
                  <a:lnTo>
                    <a:pt x="283" y="165"/>
                  </a:lnTo>
                  <a:lnTo>
                    <a:pt x="283" y="144"/>
                  </a:lnTo>
                  <a:moveTo>
                    <a:pt x="358" y="144"/>
                  </a:moveTo>
                  <a:lnTo>
                    <a:pt x="338" y="144"/>
                  </a:lnTo>
                  <a:lnTo>
                    <a:pt x="338" y="165"/>
                  </a:lnTo>
                  <a:lnTo>
                    <a:pt x="358" y="165"/>
                  </a:lnTo>
                  <a:lnTo>
                    <a:pt x="358" y="144"/>
                  </a:lnTo>
                </a:path>
              </a:pathLst>
            </a:custGeom>
            <a:noFill/>
            <a:ln w="15875" cap="sq">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nvGrpSpPr>
            <p:cNvPr id="159" name="Group 158">
              <a:extLst>
                <a:ext uri="{FF2B5EF4-FFF2-40B4-BE49-F238E27FC236}">
                  <a16:creationId xmlns:a16="http://schemas.microsoft.com/office/drawing/2014/main" id="{D4D7C435-1E51-4720-BE87-9B796B0BB423}"/>
                </a:ext>
              </a:extLst>
            </p:cNvPr>
            <p:cNvGrpSpPr/>
            <p:nvPr/>
          </p:nvGrpSpPr>
          <p:grpSpPr>
            <a:xfrm>
              <a:off x="9391942" y="5837637"/>
              <a:ext cx="133957" cy="140876"/>
              <a:chOff x="2089172" y="4854362"/>
              <a:chExt cx="260148" cy="273585"/>
            </a:xfrm>
          </p:grpSpPr>
          <p:sp>
            <p:nvSpPr>
              <p:cNvPr id="160" name="Rectangle 159">
                <a:extLst>
                  <a:ext uri="{FF2B5EF4-FFF2-40B4-BE49-F238E27FC236}">
                    <a16:creationId xmlns:a16="http://schemas.microsoft.com/office/drawing/2014/main" id="{4612C79A-53FF-41C0-A560-D09C9E1E7EA5}"/>
                  </a:ext>
                </a:extLst>
              </p:cNvPr>
              <p:cNvSpPr/>
              <p:nvPr/>
            </p:nvSpPr>
            <p:spPr>
              <a:xfrm>
                <a:off x="2089172" y="4854362"/>
                <a:ext cx="260148" cy="273585"/>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61" name="Frame 5">
                <a:extLst>
                  <a:ext uri="{FF2B5EF4-FFF2-40B4-BE49-F238E27FC236}">
                    <a16:creationId xmlns:a16="http://schemas.microsoft.com/office/drawing/2014/main" id="{17A6A717-A98E-4796-90DF-79ADE9986DB2}"/>
                  </a:ext>
                </a:extLst>
              </p:cNvPr>
              <p:cNvSpPr>
                <a:spLocks noChangeAspect="1"/>
              </p:cNvSpPr>
              <p:nvPr/>
            </p:nvSpPr>
            <p:spPr bwMode="auto">
              <a:xfrm>
                <a:off x="2098139" y="4867639"/>
                <a:ext cx="242216" cy="247041"/>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a:noFill/>
              </a:ln>
            </p:spPr>
            <p:txBody>
              <a:bodyPr vert="horz" wrap="square" lIns="71672" tIns="35835" rIns="71672" bIns="35835" numCol="1" anchor="t" anchorCtr="0" compatLnSpc="1">
                <a:prstTxWarp prst="textNoShape">
                  <a:avLst/>
                </a:prstTxWarp>
              </a:bodyPr>
              <a:lstStyle/>
              <a:p>
                <a:pPr marL="0" marR="0" lvl="0" indent="0" algn="l" defTabSz="731014" rtl="0" eaLnBrk="1" fontAlgn="auto" latinLnBrk="0" hangingPunct="1">
                  <a:lnSpc>
                    <a:spcPct val="9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white"/>
                  </a:solidFill>
                  <a:effectLst/>
                  <a:uLnTx/>
                  <a:uFillTx/>
                  <a:latin typeface="Calibri" panose="020F0502020204030204"/>
                  <a:ea typeface="Segoe UI" panose="020B0502040204020203" pitchFamily="34" charset="0"/>
                  <a:cs typeface="Segoe UI" panose="020B0502040204020203" pitchFamily="34" charset="0"/>
                </a:endParaRPr>
              </a:p>
            </p:txBody>
          </p:sp>
        </p:grpSp>
      </p:grpSp>
      <p:sp>
        <p:nvSpPr>
          <p:cNvPr id="109" name="cloud" title="Icon of a cloud">
            <a:extLst>
              <a:ext uri="{FF2B5EF4-FFF2-40B4-BE49-F238E27FC236}">
                <a16:creationId xmlns:a16="http://schemas.microsoft.com/office/drawing/2014/main" id="{CE9504E0-3003-4602-988E-0393A9B148C3}"/>
              </a:ext>
            </a:extLst>
          </p:cNvPr>
          <p:cNvSpPr>
            <a:spLocks noChangeAspect="1"/>
          </p:cNvSpPr>
          <p:nvPr/>
        </p:nvSpPr>
        <p:spPr bwMode="auto">
          <a:xfrm>
            <a:off x="8728277" y="5630919"/>
            <a:ext cx="480448" cy="304021"/>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5875" cap="sq">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18" name="Group 17">
            <a:extLst>
              <a:ext uri="{FF2B5EF4-FFF2-40B4-BE49-F238E27FC236}">
                <a16:creationId xmlns:a16="http://schemas.microsoft.com/office/drawing/2014/main" id="{25113EC7-1FFF-4238-A7CD-8D07D513AB0F}"/>
              </a:ext>
            </a:extLst>
          </p:cNvPr>
          <p:cNvGrpSpPr/>
          <p:nvPr/>
        </p:nvGrpSpPr>
        <p:grpSpPr>
          <a:xfrm>
            <a:off x="9921473" y="5719319"/>
            <a:ext cx="400808" cy="259194"/>
            <a:chOff x="10002866" y="5719319"/>
            <a:chExt cx="400808" cy="259194"/>
          </a:xfrm>
        </p:grpSpPr>
        <p:sp>
          <p:nvSpPr>
            <p:cNvPr id="113" name="Truck" title="Icon of a truck with a storage trailer">
              <a:extLst>
                <a:ext uri="{FF2B5EF4-FFF2-40B4-BE49-F238E27FC236}">
                  <a16:creationId xmlns:a16="http://schemas.microsoft.com/office/drawing/2014/main" id="{5135B5BB-E947-4BD5-B186-13704BFE1C31}"/>
                </a:ext>
              </a:extLst>
            </p:cNvPr>
            <p:cNvSpPr>
              <a:spLocks noChangeAspect="1" noEditPoints="1"/>
            </p:cNvSpPr>
            <p:nvPr/>
          </p:nvSpPr>
          <p:spPr bwMode="auto">
            <a:xfrm>
              <a:off x="10028419" y="5719319"/>
              <a:ext cx="375255" cy="171746"/>
            </a:xfrm>
            <a:custGeom>
              <a:avLst/>
              <a:gdLst>
                <a:gd name="T0" fmla="*/ 294 w 360"/>
                <a:gd name="T1" fmla="*/ 148 h 163"/>
                <a:gd name="T2" fmla="*/ 309 w 360"/>
                <a:gd name="T3" fmla="*/ 133 h 163"/>
                <a:gd name="T4" fmla="*/ 324 w 360"/>
                <a:gd name="T5" fmla="*/ 148 h 163"/>
                <a:gd name="T6" fmla="*/ 309 w 360"/>
                <a:gd name="T7" fmla="*/ 163 h 163"/>
                <a:gd name="T8" fmla="*/ 294 w 360"/>
                <a:gd name="T9" fmla="*/ 148 h 163"/>
                <a:gd name="T10" fmla="*/ 80 w 360"/>
                <a:gd name="T11" fmla="*/ 163 h 163"/>
                <a:gd name="T12" fmla="*/ 95 w 360"/>
                <a:gd name="T13" fmla="*/ 148 h 163"/>
                <a:gd name="T14" fmla="*/ 80 w 360"/>
                <a:gd name="T15" fmla="*/ 133 h 163"/>
                <a:gd name="T16" fmla="*/ 65 w 360"/>
                <a:gd name="T17" fmla="*/ 148 h 163"/>
                <a:gd name="T18" fmla="*/ 80 w 360"/>
                <a:gd name="T19" fmla="*/ 163 h 163"/>
                <a:gd name="T20" fmla="*/ 346 w 360"/>
                <a:gd name="T21" fmla="*/ 148 h 163"/>
                <a:gd name="T22" fmla="*/ 346 w 360"/>
                <a:gd name="T23" fmla="*/ 110 h 163"/>
                <a:gd name="T24" fmla="*/ 333 w 360"/>
                <a:gd name="T25" fmla="*/ 97 h 163"/>
                <a:gd name="T26" fmla="*/ 207 w 360"/>
                <a:gd name="T27" fmla="*/ 97 h 163"/>
                <a:gd name="T28" fmla="*/ 95 w 360"/>
                <a:gd name="T29" fmla="*/ 148 h 163"/>
                <a:gd name="T30" fmla="*/ 294 w 360"/>
                <a:gd name="T31" fmla="*/ 148 h 163"/>
                <a:gd name="T32" fmla="*/ 324 w 360"/>
                <a:gd name="T33" fmla="*/ 148 h 163"/>
                <a:gd name="T34" fmla="*/ 360 w 360"/>
                <a:gd name="T35" fmla="*/ 148 h 163"/>
                <a:gd name="T36" fmla="*/ 207 w 360"/>
                <a:gd name="T37" fmla="*/ 148 h 163"/>
                <a:gd name="T38" fmla="*/ 207 w 360"/>
                <a:gd name="T39" fmla="*/ 0 h 163"/>
                <a:gd name="T40" fmla="*/ 22 w 360"/>
                <a:gd name="T41" fmla="*/ 0 h 163"/>
                <a:gd name="T42" fmla="*/ 22 w 360"/>
                <a:gd name="T43" fmla="*/ 148 h 163"/>
                <a:gd name="T44" fmla="*/ 65 w 360"/>
                <a:gd name="T45" fmla="*/ 148 h 163"/>
                <a:gd name="T46" fmla="*/ 295 w 360"/>
                <a:gd name="T47" fmla="*/ 97 h 163"/>
                <a:gd name="T48" fmla="*/ 251 w 360"/>
                <a:gd name="T49" fmla="*/ 52 h 163"/>
                <a:gd name="T50" fmla="*/ 207 w 360"/>
                <a:gd name="T51" fmla="*/ 52 h 163"/>
                <a:gd name="T52" fmla="*/ 22 w 360"/>
                <a:gd name="T53" fmla="*/ 133 h 163"/>
                <a:gd name="T54" fmla="*/ 0 w 360"/>
                <a:gd name="T55" fmla="*/ 133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0" h="163">
                  <a:moveTo>
                    <a:pt x="294" y="148"/>
                  </a:moveTo>
                  <a:cubicBezTo>
                    <a:pt x="294" y="139"/>
                    <a:pt x="301" y="133"/>
                    <a:pt x="309" y="133"/>
                  </a:cubicBezTo>
                  <a:cubicBezTo>
                    <a:pt x="317" y="133"/>
                    <a:pt x="324" y="139"/>
                    <a:pt x="324" y="148"/>
                  </a:cubicBezTo>
                  <a:cubicBezTo>
                    <a:pt x="324" y="156"/>
                    <a:pt x="317" y="163"/>
                    <a:pt x="309" y="163"/>
                  </a:cubicBezTo>
                  <a:cubicBezTo>
                    <a:pt x="301" y="163"/>
                    <a:pt x="294" y="156"/>
                    <a:pt x="294" y="148"/>
                  </a:cubicBezTo>
                  <a:close/>
                  <a:moveTo>
                    <a:pt x="80" y="163"/>
                  </a:moveTo>
                  <a:cubicBezTo>
                    <a:pt x="88" y="163"/>
                    <a:pt x="95" y="156"/>
                    <a:pt x="95" y="148"/>
                  </a:cubicBezTo>
                  <a:cubicBezTo>
                    <a:pt x="95" y="139"/>
                    <a:pt x="88" y="133"/>
                    <a:pt x="80" y="133"/>
                  </a:cubicBezTo>
                  <a:cubicBezTo>
                    <a:pt x="72" y="133"/>
                    <a:pt x="65" y="139"/>
                    <a:pt x="65" y="148"/>
                  </a:cubicBezTo>
                  <a:cubicBezTo>
                    <a:pt x="65" y="156"/>
                    <a:pt x="72" y="163"/>
                    <a:pt x="80" y="163"/>
                  </a:cubicBezTo>
                  <a:close/>
                  <a:moveTo>
                    <a:pt x="346" y="148"/>
                  </a:moveTo>
                  <a:cubicBezTo>
                    <a:pt x="346" y="110"/>
                    <a:pt x="346" y="110"/>
                    <a:pt x="346" y="110"/>
                  </a:cubicBezTo>
                  <a:cubicBezTo>
                    <a:pt x="346" y="103"/>
                    <a:pt x="340" y="97"/>
                    <a:pt x="333" y="97"/>
                  </a:cubicBezTo>
                  <a:cubicBezTo>
                    <a:pt x="207" y="97"/>
                    <a:pt x="207" y="97"/>
                    <a:pt x="207" y="97"/>
                  </a:cubicBezTo>
                  <a:moveTo>
                    <a:pt x="95" y="148"/>
                  </a:moveTo>
                  <a:cubicBezTo>
                    <a:pt x="294" y="148"/>
                    <a:pt x="294" y="148"/>
                    <a:pt x="294" y="148"/>
                  </a:cubicBezTo>
                  <a:moveTo>
                    <a:pt x="324" y="148"/>
                  </a:moveTo>
                  <a:cubicBezTo>
                    <a:pt x="360" y="148"/>
                    <a:pt x="360" y="148"/>
                    <a:pt x="360" y="148"/>
                  </a:cubicBezTo>
                  <a:moveTo>
                    <a:pt x="207" y="148"/>
                  </a:moveTo>
                  <a:cubicBezTo>
                    <a:pt x="207" y="0"/>
                    <a:pt x="207" y="0"/>
                    <a:pt x="207" y="0"/>
                  </a:cubicBezTo>
                  <a:cubicBezTo>
                    <a:pt x="22" y="0"/>
                    <a:pt x="22" y="0"/>
                    <a:pt x="22" y="0"/>
                  </a:cubicBezTo>
                  <a:cubicBezTo>
                    <a:pt x="22" y="148"/>
                    <a:pt x="22" y="148"/>
                    <a:pt x="22" y="148"/>
                  </a:cubicBezTo>
                  <a:cubicBezTo>
                    <a:pt x="65" y="148"/>
                    <a:pt x="65" y="148"/>
                    <a:pt x="65" y="148"/>
                  </a:cubicBezTo>
                  <a:moveTo>
                    <a:pt x="295" y="97"/>
                  </a:moveTo>
                  <a:cubicBezTo>
                    <a:pt x="251" y="52"/>
                    <a:pt x="251" y="52"/>
                    <a:pt x="251" y="52"/>
                  </a:cubicBezTo>
                  <a:cubicBezTo>
                    <a:pt x="207" y="52"/>
                    <a:pt x="207" y="52"/>
                    <a:pt x="207" y="52"/>
                  </a:cubicBezTo>
                  <a:moveTo>
                    <a:pt x="22" y="133"/>
                  </a:moveTo>
                  <a:cubicBezTo>
                    <a:pt x="0" y="133"/>
                    <a:pt x="0" y="133"/>
                    <a:pt x="0" y="133"/>
                  </a:cubicBezTo>
                </a:path>
              </a:pathLst>
            </a:custGeom>
            <a:noFill/>
            <a:ln w="15875" cap="sq">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nvGrpSpPr>
            <p:cNvPr id="137" name="Group 136">
              <a:extLst>
                <a:ext uri="{FF2B5EF4-FFF2-40B4-BE49-F238E27FC236}">
                  <a16:creationId xmlns:a16="http://schemas.microsoft.com/office/drawing/2014/main" id="{0FBE0C02-E7B4-431D-BE9C-E777C8655790}"/>
                </a:ext>
              </a:extLst>
            </p:cNvPr>
            <p:cNvGrpSpPr/>
            <p:nvPr/>
          </p:nvGrpSpPr>
          <p:grpSpPr>
            <a:xfrm>
              <a:off x="10002866" y="5837637"/>
              <a:ext cx="133957" cy="140876"/>
              <a:chOff x="2089172" y="4854362"/>
              <a:chExt cx="260148" cy="273585"/>
            </a:xfrm>
          </p:grpSpPr>
          <p:sp>
            <p:nvSpPr>
              <p:cNvPr id="138" name="Rectangle 137">
                <a:extLst>
                  <a:ext uri="{FF2B5EF4-FFF2-40B4-BE49-F238E27FC236}">
                    <a16:creationId xmlns:a16="http://schemas.microsoft.com/office/drawing/2014/main" id="{B98219CE-AFB0-42FD-80AD-7F03A55CD27F}"/>
                  </a:ext>
                </a:extLst>
              </p:cNvPr>
              <p:cNvSpPr/>
              <p:nvPr/>
            </p:nvSpPr>
            <p:spPr>
              <a:xfrm>
                <a:off x="2089172" y="4854362"/>
                <a:ext cx="260148" cy="273585"/>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9" name="Frame 5">
                <a:extLst>
                  <a:ext uri="{FF2B5EF4-FFF2-40B4-BE49-F238E27FC236}">
                    <a16:creationId xmlns:a16="http://schemas.microsoft.com/office/drawing/2014/main" id="{D4BC121B-D4E8-4F04-B5DD-EC6AF4382C52}"/>
                  </a:ext>
                </a:extLst>
              </p:cNvPr>
              <p:cNvSpPr>
                <a:spLocks noChangeAspect="1"/>
              </p:cNvSpPr>
              <p:nvPr/>
            </p:nvSpPr>
            <p:spPr bwMode="auto">
              <a:xfrm>
                <a:off x="2098139" y="4867639"/>
                <a:ext cx="242216" cy="247041"/>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a:noFill/>
              </a:ln>
            </p:spPr>
            <p:txBody>
              <a:bodyPr vert="horz" wrap="square" lIns="71672" tIns="35835" rIns="71672" bIns="35835" numCol="1" anchor="t" anchorCtr="0" compatLnSpc="1">
                <a:prstTxWarp prst="textNoShape">
                  <a:avLst/>
                </a:prstTxWarp>
              </a:bodyPr>
              <a:lstStyle/>
              <a:p>
                <a:pPr marL="0" marR="0" lvl="0" indent="0" algn="l" defTabSz="731014" rtl="0" eaLnBrk="1" fontAlgn="auto" latinLnBrk="0" hangingPunct="1">
                  <a:lnSpc>
                    <a:spcPct val="9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white"/>
                  </a:solidFill>
                  <a:effectLst/>
                  <a:uLnTx/>
                  <a:uFillTx/>
                  <a:latin typeface="Calibri" panose="020F0502020204030204"/>
                  <a:ea typeface="Segoe UI" panose="020B0502040204020203" pitchFamily="34" charset="0"/>
                  <a:cs typeface="Segoe UI" panose="020B0502040204020203" pitchFamily="34" charset="0"/>
                </a:endParaRPr>
              </a:p>
            </p:txBody>
          </p:sp>
        </p:grpSp>
      </p:grpSp>
      <p:grpSp>
        <p:nvGrpSpPr>
          <p:cNvPr id="17" name="Group 16">
            <a:extLst>
              <a:ext uri="{FF2B5EF4-FFF2-40B4-BE49-F238E27FC236}">
                <a16:creationId xmlns:a16="http://schemas.microsoft.com/office/drawing/2014/main" id="{61A8A3DA-05DD-435F-89B5-964A2D79FA3D}"/>
              </a:ext>
            </a:extLst>
          </p:cNvPr>
          <p:cNvGrpSpPr/>
          <p:nvPr/>
        </p:nvGrpSpPr>
        <p:grpSpPr>
          <a:xfrm>
            <a:off x="10462761" y="5602058"/>
            <a:ext cx="175237" cy="376455"/>
            <a:chOff x="10536960" y="5602058"/>
            <a:chExt cx="175237" cy="376455"/>
          </a:xfrm>
        </p:grpSpPr>
        <p:sp>
          <p:nvSpPr>
            <p:cNvPr id="112" name="watch" title="Icon of a smart watch">
              <a:extLst>
                <a:ext uri="{FF2B5EF4-FFF2-40B4-BE49-F238E27FC236}">
                  <a16:creationId xmlns:a16="http://schemas.microsoft.com/office/drawing/2014/main" id="{FF79CB93-6817-4DC2-A638-6E00E399000A}"/>
                </a:ext>
              </a:extLst>
            </p:cNvPr>
            <p:cNvSpPr>
              <a:spLocks noChangeAspect="1" noEditPoints="1"/>
            </p:cNvSpPr>
            <p:nvPr/>
          </p:nvSpPr>
          <p:spPr bwMode="auto">
            <a:xfrm>
              <a:off x="10546822" y="5602058"/>
              <a:ext cx="165375" cy="279070"/>
            </a:xfrm>
            <a:custGeom>
              <a:avLst/>
              <a:gdLst>
                <a:gd name="T0" fmla="*/ 105 w 197"/>
                <a:gd name="T1" fmla="*/ 90 h 335"/>
                <a:gd name="T2" fmla="*/ 105 w 197"/>
                <a:gd name="T3" fmla="*/ 46 h 335"/>
                <a:gd name="T4" fmla="*/ 151 w 197"/>
                <a:gd name="T5" fmla="*/ 0 h 335"/>
                <a:gd name="T6" fmla="*/ 197 w 197"/>
                <a:gd name="T7" fmla="*/ 46 h 335"/>
                <a:gd name="T8" fmla="*/ 197 w 197"/>
                <a:gd name="T9" fmla="*/ 161 h 335"/>
                <a:gd name="T10" fmla="*/ 151 w 197"/>
                <a:gd name="T11" fmla="*/ 0 h 335"/>
                <a:gd name="T12" fmla="*/ 68 w 197"/>
                <a:gd name="T13" fmla="*/ 0 h 335"/>
                <a:gd name="T14" fmla="*/ 22 w 197"/>
                <a:gd name="T15" fmla="*/ 46 h 335"/>
                <a:gd name="T16" fmla="*/ 22 w 197"/>
                <a:gd name="T17" fmla="*/ 90 h 335"/>
                <a:gd name="T18" fmla="*/ 105 w 197"/>
                <a:gd name="T19" fmla="*/ 245 h 335"/>
                <a:gd name="T20" fmla="*/ 105 w 197"/>
                <a:gd name="T21" fmla="*/ 289 h 335"/>
                <a:gd name="T22" fmla="*/ 151 w 197"/>
                <a:gd name="T23" fmla="*/ 335 h 335"/>
                <a:gd name="T24" fmla="*/ 197 w 197"/>
                <a:gd name="T25" fmla="*/ 289 h 335"/>
                <a:gd name="T26" fmla="*/ 197 w 197"/>
                <a:gd name="T27" fmla="*/ 254 h 335"/>
                <a:gd name="T28" fmla="*/ 22 w 197"/>
                <a:gd name="T29" fmla="*/ 245 h 335"/>
                <a:gd name="T30" fmla="*/ 22 w 197"/>
                <a:gd name="T31" fmla="*/ 289 h 335"/>
                <a:gd name="T32" fmla="*/ 68 w 197"/>
                <a:gd name="T33" fmla="*/ 335 h 335"/>
                <a:gd name="T34" fmla="*/ 151 w 197"/>
                <a:gd name="T35" fmla="*/ 335 h 335"/>
                <a:gd name="T36" fmla="*/ 125 w 197"/>
                <a:gd name="T37" fmla="*/ 231 h 335"/>
                <a:gd name="T38" fmla="*/ 125 w 197"/>
                <a:gd name="T39" fmla="*/ 104 h 335"/>
                <a:gd name="T40" fmla="*/ 110 w 197"/>
                <a:gd name="T41" fmla="*/ 90 h 335"/>
                <a:gd name="T42" fmla="*/ 15 w 197"/>
                <a:gd name="T43" fmla="*/ 90 h 335"/>
                <a:gd name="T44" fmla="*/ 0 w 197"/>
                <a:gd name="T45" fmla="*/ 104 h 335"/>
                <a:gd name="T46" fmla="*/ 0 w 197"/>
                <a:gd name="T47" fmla="*/ 104 h 335"/>
                <a:gd name="T48" fmla="*/ 0 w 197"/>
                <a:gd name="T49" fmla="*/ 231 h 335"/>
                <a:gd name="T50" fmla="*/ 15 w 197"/>
                <a:gd name="T51" fmla="*/ 245 h 335"/>
                <a:gd name="T52" fmla="*/ 110 w 197"/>
                <a:gd name="T53" fmla="*/ 245 h 335"/>
                <a:gd name="T54" fmla="*/ 125 w 197"/>
                <a:gd name="T55" fmla="*/ 23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97" h="335">
                  <a:moveTo>
                    <a:pt x="105" y="90"/>
                  </a:moveTo>
                  <a:cubicBezTo>
                    <a:pt x="105" y="46"/>
                    <a:pt x="105" y="46"/>
                    <a:pt x="105" y="46"/>
                  </a:cubicBezTo>
                  <a:cubicBezTo>
                    <a:pt x="105" y="21"/>
                    <a:pt x="125" y="0"/>
                    <a:pt x="151" y="0"/>
                  </a:cubicBezTo>
                  <a:cubicBezTo>
                    <a:pt x="176" y="0"/>
                    <a:pt x="197" y="21"/>
                    <a:pt x="197" y="46"/>
                  </a:cubicBezTo>
                  <a:cubicBezTo>
                    <a:pt x="197" y="161"/>
                    <a:pt x="197" y="161"/>
                    <a:pt x="197" y="161"/>
                  </a:cubicBezTo>
                  <a:moveTo>
                    <a:pt x="151" y="0"/>
                  </a:moveTo>
                  <a:cubicBezTo>
                    <a:pt x="68" y="0"/>
                    <a:pt x="68" y="0"/>
                    <a:pt x="68" y="0"/>
                  </a:cubicBezTo>
                  <a:cubicBezTo>
                    <a:pt x="42" y="0"/>
                    <a:pt x="22" y="21"/>
                    <a:pt x="22" y="46"/>
                  </a:cubicBezTo>
                  <a:cubicBezTo>
                    <a:pt x="22" y="90"/>
                    <a:pt x="22" y="90"/>
                    <a:pt x="22" y="90"/>
                  </a:cubicBezTo>
                  <a:moveTo>
                    <a:pt x="105" y="245"/>
                  </a:moveTo>
                  <a:cubicBezTo>
                    <a:pt x="105" y="289"/>
                    <a:pt x="105" y="289"/>
                    <a:pt x="105" y="289"/>
                  </a:cubicBezTo>
                  <a:cubicBezTo>
                    <a:pt x="105" y="314"/>
                    <a:pt x="125" y="335"/>
                    <a:pt x="151" y="335"/>
                  </a:cubicBezTo>
                  <a:cubicBezTo>
                    <a:pt x="176" y="335"/>
                    <a:pt x="197" y="314"/>
                    <a:pt x="197" y="289"/>
                  </a:cubicBezTo>
                  <a:cubicBezTo>
                    <a:pt x="197" y="254"/>
                    <a:pt x="197" y="254"/>
                    <a:pt x="197" y="254"/>
                  </a:cubicBezTo>
                  <a:moveTo>
                    <a:pt x="22" y="245"/>
                  </a:moveTo>
                  <a:cubicBezTo>
                    <a:pt x="22" y="289"/>
                    <a:pt x="22" y="289"/>
                    <a:pt x="22" y="289"/>
                  </a:cubicBezTo>
                  <a:cubicBezTo>
                    <a:pt x="22" y="314"/>
                    <a:pt x="42" y="335"/>
                    <a:pt x="68" y="335"/>
                  </a:cubicBezTo>
                  <a:cubicBezTo>
                    <a:pt x="151" y="335"/>
                    <a:pt x="151" y="335"/>
                    <a:pt x="151" y="335"/>
                  </a:cubicBezTo>
                  <a:moveTo>
                    <a:pt x="125" y="231"/>
                  </a:moveTo>
                  <a:cubicBezTo>
                    <a:pt x="125" y="104"/>
                    <a:pt x="125" y="104"/>
                    <a:pt x="125" y="104"/>
                  </a:cubicBezTo>
                  <a:cubicBezTo>
                    <a:pt x="125" y="96"/>
                    <a:pt x="118" y="90"/>
                    <a:pt x="110" y="90"/>
                  </a:cubicBezTo>
                  <a:cubicBezTo>
                    <a:pt x="15" y="90"/>
                    <a:pt x="15" y="90"/>
                    <a:pt x="15" y="90"/>
                  </a:cubicBezTo>
                  <a:cubicBezTo>
                    <a:pt x="7" y="90"/>
                    <a:pt x="0" y="96"/>
                    <a:pt x="0" y="104"/>
                  </a:cubicBezTo>
                  <a:moveTo>
                    <a:pt x="0" y="104"/>
                  </a:moveTo>
                  <a:cubicBezTo>
                    <a:pt x="0" y="231"/>
                    <a:pt x="0" y="231"/>
                    <a:pt x="0" y="231"/>
                  </a:cubicBezTo>
                  <a:cubicBezTo>
                    <a:pt x="0" y="239"/>
                    <a:pt x="7" y="245"/>
                    <a:pt x="15" y="245"/>
                  </a:cubicBezTo>
                  <a:cubicBezTo>
                    <a:pt x="110" y="245"/>
                    <a:pt x="110" y="245"/>
                    <a:pt x="110" y="245"/>
                  </a:cubicBezTo>
                  <a:cubicBezTo>
                    <a:pt x="118" y="245"/>
                    <a:pt x="125" y="239"/>
                    <a:pt x="125" y="231"/>
                  </a:cubicBezTo>
                </a:path>
              </a:pathLst>
            </a:custGeom>
            <a:noFill/>
            <a:ln w="15875" cap="sq">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nvGrpSpPr>
            <p:cNvPr id="140" name="Group 139">
              <a:extLst>
                <a:ext uri="{FF2B5EF4-FFF2-40B4-BE49-F238E27FC236}">
                  <a16:creationId xmlns:a16="http://schemas.microsoft.com/office/drawing/2014/main" id="{AFEE0C6A-5465-48E3-B53D-432FC6AD33EE}"/>
                </a:ext>
              </a:extLst>
            </p:cNvPr>
            <p:cNvGrpSpPr/>
            <p:nvPr/>
          </p:nvGrpSpPr>
          <p:grpSpPr>
            <a:xfrm>
              <a:off x="10536960" y="5837637"/>
              <a:ext cx="133957" cy="140876"/>
              <a:chOff x="2089172" y="4854362"/>
              <a:chExt cx="260148" cy="273585"/>
            </a:xfrm>
          </p:grpSpPr>
          <p:sp>
            <p:nvSpPr>
              <p:cNvPr id="141" name="Rectangle 140">
                <a:extLst>
                  <a:ext uri="{FF2B5EF4-FFF2-40B4-BE49-F238E27FC236}">
                    <a16:creationId xmlns:a16="http://schemas.microsoft.com/office/drawing/2014/main" id="{B9A7014E-C90E-4768-ADAA-05711AFB4224}"/>
                  </a:ext>
                </a:extLst>
              </p:cNvPr>
              <p:cNvSpPr/>
              <p:nvPr/>
            </p:nvSpPr>
            <p:spPr>
              <a:xfrm>
                <a:off x="2089172" y="4854362"/>
                <a:ext cx="260148" cy="273585"/>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2" name="Frame 5">
                <a:extLst>
                  <a:ext uri="{FF2B5EF4-FFF2-40B4-BE49-F238E27FC236}">
                    <a16:creationId xmlns:a16="http://schemas.microsoft.com/office/drawing/2014/main" id="{28EA24C2-42B8-4B21-ACEC-E65800439DD3}"/>
                  </a:ext>
                </a:extLst>
              </p:cNvPr>
              <p:cNvSpPr>
                <a:spLocks noChangeAspect="1"/>
              </p:cNvSpPr>
              <p:nvPr/>
            </p:nvSpPr>
            <p:spPr bwMode="auto">
              <a:xfrm>
                <a:off x="2098139" y="4867639"/>
                <a:ext cx="242216" cy="247041"/>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a:noFill/>
              </a:ln>
            </p:spPr>
            <p:txBody>
              <a:bodyPr vert="horz" wrap="square" lIns="71672" tIns="35835" rIns="71672" bIns="35835" numCol="1" anchor="t" anchorCtr="0" compatLnSpc="1">
                <a:prstTxWarp prst="textNoShape">
                  <a:avLst/>
                </a:prstTxWarp>
              </a:bodyPr>
              <a:lstStyle/>
              <a:p>
                <a:pPr marL="0" marR="0" lvl="0" indent="0" algn="l" defTabSz="731014" rtl="0" eaLnBrk="1" fontAlgn="auto" latinLnBrk="0" hangingPunct="1">
                  <a:lnSpc>
                    <a:spcPct val="9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white"/>
                  </a:solidFill>
                  <a:effectLst/>
                  <a:uLnTx/>
                  <a:uFillTx/>
                  <a:latin typeface="Calibri" panose="020F0502020204030204"/>
                  <a:ea typeface="Segoe UI" panose="020B0502040204020203" pitchFamily="34" charset="0"/>
                  <a:cs typeface="Segoe UI" panose="020B0502040204020203" pitchFamily="34" charset="0"/>
                </a:endParaRPr>
              </a:p>
            </p:txBody>
          </p:sp>
        </p:grpSp>
      </p:grpSp>
      <p:grpSp>
        <p:nvGrpSpPr>
          <p:cNvPr id="14" name="Group 13">
            <a:extLst>
              <a:ext uri="{FF2B5EF4-FFF2-40B4-BE49-F238E27FC236}">
                <a16:creationId xmlns:a16="http://schemas.microsoft.com/office/drawing/2014/main" id="{AF17D38A-702A-4084-B42A-BB09F90DB07B}"/>
              </a:ext>
            </a:extLst>
          </p:cNvPr>
          <p:cNvGrpSpPr/>
          <p:nvPr/>
        </p:nvGrpSpPr>
        <p:grpSpPr>
          <a:xfrm>
            <a:off x="10778478" y="5653148"/>
            <a:ext cx="187590" cy="325365"/>
            <a:chOff x="10830749" y="5653148"/>
            <a:chExt cx="187590" cy="325365"/>
          </a:xfrm>
        </p:grpSpPr>
        <p:sp>
          <p:nvSpPr>
            <p:cNvPr id="114" name="light" title="Icon of a lightbulb">
              <a:extLst>
                <a:ext uri="{FF2B5EF4-FFF2-40B4-BE49-F238E27FC236}">
                  <a16:creationId xmlns:a16="http://schemas.microsoft.com/office/drawing/2014/main" id="{EB3D9F5E-7FCB-4C08-86A0-8E01D0772CCC}"/>
                </a:ext>
              </a:extLst>
            </p:cNvPr>
            <p:cNvSpPr>
              <a:spLocks noChangeAspect="1" noEditPoints="1"/>
            </p:cNvSpPr>
            <p:nvPr/>
          </p:nvSpPr>
          <p:spPr bwMode="auto">
            <a:xfrm>
              <a:off x="10876646" y="5653148"/>
              <a:ext cx="141693" cy="210367"/>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15875" cap="sq">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nvGrpSpPr>
            <p:cNvPr id="143" name="Group 142">
              <a:extLst>
                <a:ext uri="{FF2B5EF4-FFF2-40B4-BE49-F238E27FC236}">
                  <a16:creationId xmlns:a16="http://schemas.microsoft.com/office/drawing/2014/main" id="{4D83EE2F-EE30-4E1F-B48F-651B163140B9}"/>
                </a:ext>
              </a:extLst>
            </p:cNvPr>
            <p:cNvGrpSpPr/>
            <p:nvPr/>
          </p:nvGrpSpPr>
          <p:grpSpPr>
            <a:xfrm>
              <a:off x="10830749" y="5837637"/>
              <a:ext cx="133957" cy="140876"/>
              <a:chOff x="2089172" y="4854362"/>
              <a:chExt cx="260148" cy="273585"/>
            </a:xfrm>
          </p:grpSpPr>
          <p:sp>
            <p:nvSpPr>
              <p:cNvPr id="144" name="Rectangle 143">
                <a:extLst>
                  <a:ext uri="{FF2B5EF4-FFF2-40B4-BE49-F238E27FC236}">
                    <a16:creationId xmlns:a16="http://schemas.microsoft.com/office/drawing/2014/main" id="{7067B78A-893E-4D01-908C-299B10F8644F}"/>
                  </a:ext>
                </a:extLst>
              </p:cNvPr>
              <p:cNvSpPr/>
              <p:nvPr/>
            </p:nvSpPr>
            <p:spPr>
              <a:xfrm>
                <a:off x="2089172" y="4854362"/>
                <a:ext cx="260148" cy="273585"/>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5" name="Frame 5">
                <a:extLst>
                  <a:ext uri="{FF2B5EF4-FFF2-40B4-BE49-F238E27FC236}">
                    <a16:creationId xmlns:a16="http://schemas.microsoft.com/office/drawing/2014/main" id="{4D63C775-0B32-4E1F-9B5E-E11243CF1FE9}"/>
                  </a:ext>
                </a:extLst>
              </p:cNvPr>
              <p:cNvSpPr>
                <a:spLocks noChangeAspect="1"/>
              </p:cNvSpPr>
              <p:nvPr/>
            </p:nvSpPr>
            <p:spPr bwMode="auto">
              <a:xfrm>
                <a:off x="2098139" y="4867639"/>
                <a:ext cx="242216" cy="247041"/>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a:noFill/>
              </a:ln>
            </p:spPr>
            <p:txBody>
              <a:bodyPr vert="horz" wrap="square" lIns="71672" tIns="35835" rIns="71672" bIns="35835" numCol="1" anchor="t" anchorCtr="0" compatLnSpc="1">
                <a:prstTxWarp prst="textNoShape">
                  <a:avLst/>
                </a:prstTxWarp>
              </a:bodyPr>
              <a:lstStyle/>
              <a:p>
                <a:pPr marL="0" marR="0" lvl="0" indent="0" algn="l" defTabSz="731014" rtl="0" eaLnBrk="1" fontAlgn="auto" latinLnBrk="0" hangingPunct="1">
                  <a:lnSpc>
                    <a:spcPct val="9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white"/>
                  </a:solidFill>
                  <a:effectLst/>
                  <a:uLnTx/>
                  <a:uFillTx/>
                  <a:latin typeface="Calibri" panose="020F0502020204030204"/>
                  <a:ea typeface="Segoe UI" panose="020B0502040204020203" pitchFamily="34" charset="0"/>
                  <a:cs typeface="Segoe UI" panose="020B0502040204020203" pitchFamily="34" charset="0"/>
                </a:endParaRPr>
              </a:p>
            </p:txBody>
          </p:sp>
        </p:grpSp>
      </p:grpSp>
      <p:grpSp>
        <p:nvGrpSpPr>
          <p:cNvPr id="32" name="Group 31">
            <a:extLst>
              <a:ext uri="{FF2B5EF4-FFF2-40B4-BE49-F238E27FC236}">
                <a16:creationId xmlns:a16="http://schemas.microsoft.com/office/drawing/2014/main" id="{625E3D4E-0C2F-4C2E-B535-ED30FF025F5B}"/>
              </a:ext>
            </a:extLst>
          </p:cNvPr>
          <p:cNvGrpSpPr/>
          <p:nvPr/>
        </p:nvGrpSpPr>
        <p:grpSpPr>
          <a:xfrm>
            <a:off x="4972099" y="5617988"/>
            <a:ext cx="4201717" cy="882547"/>
            <a:chOff x="4972099" y="5617988"/>
            <a:chExt cx="4201717" cy="882547"/>
          </a:xfrm>
        </p:grpSpPr>
        <p:sp>
          <p:nvSpPr>
            <p:cNvPr id="34" name="TextBox 33">
              <a:extLst>
                <a:ext uri="{FF2B5EF4-FFF2-40B4-BE49-F238E27FC236}">
                  <a16:creationId xmlns:a16="http://schemas.microsoft.com/office/drawing/2014/main" id="{385AFDF2-E4AB-4E12-BFA2-55BD6A790FAF}"/>
                </a:ext>
              </a:extLst>
            </p:cNvPr>
            <p:cNvSpPr txBox="1"/>
            <p:nvPr/>
          </p:nvSpPr>
          <p:spPr>
            <a:xfrm>
              <a:off x="4972099" y="5983470"/>
              <a:ext cx="4201717" cy="517065"/>
            </a:xfrm>
            <a:prstGeom prst="rect">
              <a:avLst/>
            </a:prstGeom>
            <a:noFill/>
          </p:spPr>
          <p:txBody>
            <a:bodyPr wrap="square" lIns="182880" tIns="146304" rIns="182880" bIns="146304" rtlCol="0">
              <a:spAutoFit/>
            </a:bodyPr>
            <a:lstStyle/>
            <a:p>
              <a:pPr marL="0" marR="0" lvl="0" indent="0" defTabSz="914400" rtl="0" eaLnBrk="1" fontAlgn="auto" latinLnBrk="0" hangingPunct="1">
                <a:lnSpc>
                  <a:spcPct val="90000"/>
                </a:lnSpc>
                <a:spcBef>
                  <a:spcPts val="0"/>
                </a:spcBef>
                <a:spcAft>
                  <a:spcPts val="600"/>
                </a:spcAft>
                <a:buClrTx/>
                <a:buSzTx/>
                <a:buFontTx/>
                <a:buNone/>
                <a:tabLst/>
                <a:defRPr/>
              </a:pPr>
              <a:r>
                <a:rPr kumimoji="0" lang="en-US" sz="1600" b="0" u="none" strike="noStrike" kern="1200" cap="none" spc="0" normalizeH="0" baseline="0" noProof="0">
                  <a:ln>
                    <a:noFill/>
                  </a:ln>
                  <a:gradFill>
                    <a:gsLst>
                      <a:gs pos="2917">
                        <a:schemeClr val="accent5"/>
                      </a:gs>
                      <a:gs pos="30000">
                        <a:schemeClr val="accent5"/>
                      </a:gs>
                    </a:gsLst>
                    <a:lin ang="5400000" scaled="0"/>
                  </a:gradFill>
                  <a:effectLst/>
                  <a:uLnTx/>
                  <a:uFillTx/>
                  <a:latin typeface="Segoe UI Semibold" panose="020B0702040204020203" pitchFamily="34" charset="0"/>
                  <a:cs typeface="Segoe UI Semibold" panose="020B0702040204020203" pitchFamily="34" charset="0"/>
                </a:rPr>
                <a:t>+ Datacenters + Mobile Devices</a:t>
              </a:r>
            </a:p>
          </p:txBody>
        </p:sp>
        <p:grpSp>
          <p:nvGrpSpPr>
            <p:cNvPr id="28" name="Group 27">
              <a:extLst>
                <a:ext uri="{FF2B5EF4-FFF2-40B4-BE49-F238E27FC236}">
                  <a16:creationId xmlns:a16="http://schemas.microsoft.com/office/drawing/2014/main" id="{8DDF959A-EE02-486C-95F6-76EB00AE520F}"/>
                </a:ext>
              </a:extLst>
            </p:cNvPr>
            <p:cNvGrpSpPr/>
            <p:nvPr/>
          </p:nvGrpSpPr>
          <p:grpSpPr>
            <a:xfrm>
              <a:off x="5359888" y="5617988"/>
              <a:ext cx="2399163" cy="383770"/>
              <a:chOff x="5359888" y="5617988"/>
              <a:chExt cx="2399163" cy="383770"/>
            </a:xfrm>
          </p:grpSpPr>
          <p:grpSp>
            <p:nvGrpSpPr>
              <p:cNvPr id="24" name="Group 23">
                <a:extLst>
                  <a:ext uri="{FF2B5EF4-FFF2-40B4-BE49-F238E27FC236}">
                    <a16:creationId xmlns:a16="http://schemas.microsoft.com/office/drawing/2014/main" id="{5FE3FF35-0025-4860-85B9-BA4DE56D9C7F}"/>
                  </a:ext>
                </a:extLst>
              </p:cNvPr>
              <p:cNvGrpSpPr/>
              <p:nvPr/>
            </p:nvGrpSpPr>
            <p:grpSpPr>
              <a:xfrm>
                <a:off x="7239078" y="5618556"/>
                <a:ext cx="219492" cy="365760"/>
                <a:chOff x="7239078" y="5618556"/>
                <a:chExt cx="219492" cy="365760"/>
              </a:xfrm>
            </p:grpSpPr>
            <p:sp>
              <p:nvSpPr>
                <p:cNvPr id="147" name="CellPhone_E8EA" title="Icon of a cellphone">
                  <a:extLst>
                    <a:ext uri="{FF2B5EF4-FFF2-40B4-BE49-F238E27FC236}">
                      <a16:creationId xmlns:a16="http://schemas.microsoft.com/office/drawing/2014/main" id="{0BF78A24-2392-48B1-BB37-AD10B00DFFB7}"/>
                    </a:ext>
                  </a:extLst>
                </p:cNvPr>
                <p:cNvSpPr>
                  <a:spLocks noChangeAspect="1" noEditPoints="1"/>
                </p:cNvSpPr>
                <p:nvPr/>
              </p:nvSpPr>
              <p:spPr bwMode="auto">
                <a:xfrm>
                  <a:off x="7239078" y="5618556"/>
                  <a:ext cx="219492" cy="365760"/>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5875" cap="sq">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 name="Shape 2705">
                  <a:extLst>
                    <a:ext uri="{FF2B5EF4-FFF2-40B4-BE49-F238E27FC236}">
                      <a16:creationId xmlns:a16="http://schemas.microsoft.com/office/drawing/2014/main" id="{EC919F56-3ED7-47C9-842B-1571B9048365}"/>
                    </a:ext>
                  </a:extLst>
                </p:cNvPr>
                <p:cNvSpPr/>
                <p:nvPr/>
              </p:nvSpPr>
              <p:spPr>
                <a:xfrm>
                  <a:off x="7294006" y="5746618"/>
                  <a:ext cx="109636" cy="109636"/>
                </a:xfrm>
                <a:custGeom>
                  <a:avLst/>
                  <a:gdLst/>
                  <a:ahLst/>
                  <a:cxnLst>
                    <a:cxn ang="0">
                      <a:pos x="wd2" y="hd2"/>
                    </a:cxn>
                    <a:cxn ang="5400000">
                      <a:pos x="wd2" y="hd2"/>
                    </a:cxn>
                    <a:cxn ang="10800000">
                      <a:pos x="wd2" y="hd2"/>
                    </a:cxn>
                    <a:cxn ang="16200000">
                      <a:pos x="wd2" y="hd2"/>
                    </a:cxn>
                  </a:cxnLst>
                  <a:rect l="0" t="0" r="r" b="b"/>
                  <a:pathLst>
                    <a:path w="21600" h="21600" extrusionOk="0">
                      <a:moveTo>
                        <a:pt x="982" y="3820"/>
                      </a:moveTo>
                      <a:lnTo>
                        <a:pt x="7853" y="2877"/>
                      </a:lnTo>
                      <a:lnTo>
                        <a:pt x="7853" y="8838"/>
                      </a:lnTo>
                      <a:lnTo>
                        <a:pt x="982" y="8838"/>
                      </a:lnTo>
                      <a:cubicBezTo>
                        <a:pt x="982" y="8838"/>
                        <a:pt x="982" y="3820"/>
                        <a:pt x="982" y="3820"/>
                      </a:cubicBezTo>
                      <a:close/>
                      <a:moveTo>
                        <a:pt x="0" y="9819"/>
                      </a:moveTo>
                      <a:lnTo>
                        <a:pt x="8835" y="9819"/>
                      </a:lnTo>
                      <a:lnTo>
                        <a:pt x="8835" y="1752"/>
                      </a:lnTo>
                      <a:lnTo>
                        <a:pt x="0" y="2964"/>
                      </a:lnTo>
                      <a:cubicBezTo>
                        <a:pt x="0" y="2964"/>
                        <a:pt x="0" y="9819"/>
                        <a:pt x="0" y="9819"/>
                      </a:cubicBezTo>
                      <a:close/>
                      <a:moveTo>
                        <a:pt x="20618" y="8838"/>
                      </a:moveTo>
                      <a:lnTo>
                        <a:pt x="11771" y="8838"/>
                      </a:lnTo>
                      <a:lnTo>
                        <a:pt x="11771" y="2339"/>
                      </a:lnTo>
                      <a:lnTo>
                        <a:pt x="20618" y="1125"/>
                      </a:lnTo>
                      <a:cubicBezTo>
                        <a:pt x="20618" y="1125"/>
                        <a:pt x="20618" y="8838"/>
                        <a:pt x="20618" y="8838"/>
                      </a:cubicBezTo>
                      <a:close/>
                      <a:moveTo>
                        <a:pt x="10789" y="1484"/>
                      </a:moveTo>
                      <a:lnTo>
                        <a:pt x="10789" y="9819"/>
                      </a:lnTo>
                      <a:lnTo>
                        <a:pt x="21600" y="9819"/>
                      </a:lnTo>
                      <a:lnTo>
                        <a:pt x="21600" y="0"/>
                      </a:lnTo>
                      <a:cubicBezTo>
                        <a:pt x="21600" y="0"/>
                        <a:pt x="10789" y="1484"/>
                        <a:pt x="10789" y="1484"/>
                      </a:cubicBezTo>
                      <a:close/>
                      <a:moveTo>
                        <a:pt x="982" y="12763"/>
                      </a:moveTo>
                      <a:lnTo>
                        <a:pt x="7853" y="12763"/>
                      </a:lnTo>
                      <a:lnTo>
                        <a:pt x="7853" y="18722"/>
                      </a:lnTo>
                      <a:lnTo>
                        <a:pt x="982" y="17780"/>
                      </a:lnTo>
                      <a:cubicBezTo>
                        <a:pt x="982" y="17780"/>
                        <a:pt x="982" y="12763"/>
                        <a:pt x="982" y="12763"/>
                      </a:cubicBezTo>
                      <a:close/>
                      <a:moveTo>
                        <a:pt x="0" y="18635"/>
                      </a:moveTo>
                      <a:lnTo>
                        <a:pt x="8835" y="19848"/>
                      </a:lnTo>
                      <a:lnTo>
                        <a:pt x="8835" y="11782"/>
                      </a:lnTo>
                      <a:lnTo>
                        <a:pt x="0" y="11782"/>
                      </a:lnTo>
                      <a:cubicBezTo>
                        <a:pt x="0" y="11782"/>
                        <a:pt x="0" y="18635"/>
                        <a:pt x="0" y="18635"/>
                      </a:cubicBezTo>
                      <a:close/>
                      <a:moveTo>
                        <a:pt x="11771" y="12763"/>
                      </a:moveTo>
                      <a:lnTo>
                        <a:pt x="20618" y="12763"/>
                      </a:lnTo>
                      <a:lnTo>
                        <a:pt x="20618" y="20475"/>
                      </a:lnTo>
                      <a:lnTo>
                        <a:pt x="11771" y="19261"/>
                      </a:lnTo>
                      <a:cubicBezTo>
                        <a:pt x="11771" y="19261"/>
                        <a:pt x="11771" y="12763"/>
                        <a:pt x="11771" y="12763"/>
                      </a:cubicBezTo>
                      <a:close/>
                      <a:moveTo>
                        <a:pt x="10789" y="20116"/>
                      </a:moveTo>
                      <a:lnTo>
                        <a:pt x="21600" y="21600"/>
                      </a:lnTo>
                      <a:lnTo>
                        <a:pt x="21600" y="11782"/>
                      </a:lnTo>
                      <a:lnTo>
                        <a:pt x="10789" y="11782"/>
                      </a:lnTo>
                      <a:cubicBezTo>
                        <a:pt x="10789" y="11782"/>
                        <a:pt x="10789" y="20116"/>
                        <a:pt x="10789" y="20116"/>
                      </a:cubicBezTo>
                      <a:close/>
                    </a:path>
                  </a:pathLst>
                </a:custGeom>
                <a:solidFill>
                  <a:schemeClr val="accent5"/>
                </a:solidFill>
                <a:ln w="12700">
                  <a:noFill/>
                  <a:miter lim="400000"/>
                </a:ln>
              </p:spPr>
              <p:txBody>
                <a:bodyPr lIns="19422" tIns="19422" rIns="19422" bIns="19422" anchor="ctr"/>
                <a:lstStyle/>
                <a:p>
                  <a:pPr defTabSz="23307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29" kern="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grpSp>
          <p:grpSp>
            <p:nvGrpSpPr>
              <p:cNvPr id="25" name="Group 24">
                <a:extLst>
                  <a:ext uri="{FF2B5EF4-FFF2-40B4-BE49-F238E27FC236}">
                    <a16:creationId xmlns:a16="http://schemas.microsoft.com/office/drawing/2014/main" id="{34A01C31-969E-4DF3-A3D5-22F1218AD491}"/>
                  </a:ext>
                </a:extLst>
              </p:cNvPr>
              <p:cNvGrpSpPr/>
              <p:nvPr/>
            </p:nvGrpSpPr>
            <p:grpSpPr>
              <a:xfrm>
                <a:off x="6938597" y="5618556"/>
                <a:ext cx="219492" cy="365760"/>
                <a:chOff x="6938597" y="5618556"/>
                <a:chExt cx="219492" cy="365760"/>
              </a:xfrm>
            </p:grpSpPr>
            <p:sp>
              <p:nvSpPr>
                <p:cNvPr id="146" name="CellPhone_E8EA" title="Icon of a cellphone">
                  <a:extLst>
                    <a:ext uri="{FF2B5EF4-FFF2-40B4-BE49-F238E27FC236}">
                      <a16:creationId xmlns:a16="http://schemas.microsoft.com/office/drawing/2014/main" id="{6C6C0C20-CF3E-4340-A34F-1231562DD731}"/>
                    </a:ext>
                  </a:extLst>
                </p:cNvPr>
                <p:cNvSpPr>
                  <a:spLocks noChangeAspect="1" noEditPoints="1"/>
                </p:cNvSpPr>
                <p:nvPr/>
              </p:nvSpPr>
              <p:spPr bwMode="auto">
                <a:xfrm>
                  <a:off x="6938597" y="5618556"/>
                  <a:ext cx="219492" cy="365760"/>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5875" cap="sq">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 name="Shape 2706">
                  <a:extLst>
                    <a:ext uri="{FF2B5EF4-FFF2-40B4-BE49-F238E27FC236}">
                      <a16:creationId xmlns:a16="http://schemas.microsoft.com/office/drawing/2014/main" id="{D1ED7E03-34E0-42C6-B96F-D81C6FF0A41D}"/>
                    </a:ext>
                  </a:extLst>
                </p:cNvPr>
                <p:cNvSpPr/>
                <p:nvPr/>
              </p:nvSpPr>
              <p:spPr>
                <a:xfrm>
                  <a:off x="7002675" y="5738397"/>
                  <a:ext cx="91336" cy="126079"/>
                </a:xfrm>
                <a:custGeom>
                  <a:avLst/>
                  <a:gdLst/>
                  <a:ahLst/>
                  <a:cxnLst>
                    <a:cxn ang="0">
                      <a:pos x="wd2" y="hd2"/>
                    </a:cxn>
                    <a:cxn ang="5400000">
                      <a:pos x="wd2" y="hd2"/>
                    </a:cxn>
                    <a:cxn ang="10800000">
                      <a:pos x="wd2" y="hd2"/>
                    </a:cxn>
                    <a:cxn ang="16200000">
                      <a:pos x="wd2" y="hd2"/>
                    </a:cxn>
                  </a:cxnLst>
                  <a:rect l="0" t="0" r="r" b="b"/>
                  <a:pathLst>
                    <a:path w="21600" h="21600" extrusionOk="0">
                      <a:moveTo>
                        <a:pt x="20250" y="13745"/>
                      </a:moveTo>
                      <a:cubicBezTo>
                        <a:pt x="20250" y="14016"/>
                        <a:pt x="19948" y="14236"/>
                        <a:pt x="19575" y="14236"/>
                      </a:cubicBezTo>
                      <a:cubicBezTo>
                        <a:pt x="19202" y="14236"/>
                        <a:pt x="18900" y="14016"/>
                        <a:pt x="18900" y="13745"/>
                      </a:cubicBezTo>
                      <a:lnTo>
                        <a:pt x="18900" y="6873"/>
                      </a:lnTo>
                      <a:cubicBezTo>
                        <a:pt x="18900" y="6602"/>
                        <a:pt x="19202" y="6382"/>
                        <a:pt x="19575" y="6382"/>
                      </a:cubicBezTo>
                      <a:cubicBezTo>
                        <a:pt x="19948" y="6382"/>
                        <a:pt x="20250" y="6602"/>
                        <a:pt x="20250" y="6873"/>
                      </a:cubicBezTo>
                      <a:cubicBezTo>
                        <a:pt x="20250" y="6873"/>
                        <a:pt x="20250" y="13745"/>
                        <a:pt x="20250" y="13745"/>
                      </a:cubicBezTo>
                      <a:close/>
                      <a:moveTo>
                        <a:pt x="17550" y="16691"/>
                      </a:moveTo>
                      <a:lnTo>
                        <a:pt x="4050" y="16691"/>
                      </a:lnTo>
                      <a:lnTo>
                        <a:pt x="4050" y="6382"/>
                      </a:lnTo>
                      <a:lnTo>
                        <a:pt x="17550" y="6382"/>
                      </a:lnTo>
                      <a:cubicBezTo>
                        <a:pt x="17550" y="6382"/>
                        <a:pt x="17550" y="16691"/>
                        <a:pt x="17550" y="16691"/>
                      </a:cubicBezTo>
                      <a:close/>
                      <a:moveTo>
                        <a:pt x="14850" y="20127"/>
                      </a:moveTo>
                      <a:cubicBezTo>
                        <a:pt x="14850" y="20399"/>
                        <a:pt x="14548" y="20618"/>
                        <a:pt x="14175" y="20618"/>
                      </a:cubicBezTo>
                      <a:cubicBezTo>
                        <a:pt x="13802" y="20618"/>
                        <a:pt x="13500" y="20399"/>
                        <a:pt x="13500" y="20127"/>
                      </a:cubicBezTo>
                      <a:lnTo>
                        <a:pt x="13500" y="17673"/>
                      </a:lnTo>
                      <a:lnTo>
                        <a:pt x="14850" y="17673"/>
                      </a:lnTo>
                      <a:cubicBezTo>
                        <a:pt x="14850" y="17673"/>
                        <a:pt x="14850" y="20127"/>
                        <a:pt x="14850" y="20127"/>
                      </a:cubicBezTo>
                      <a:close/>
                      <a:moveTo>
                        <a:pt x="8100" y="20127"/>
                      </a:moveTo>
                      <a:cubicBezTo>
                        <a:pt x="8100" y="20399"/>
                        <a:pt x="7798" y="20618"/>
                        <a:pt x="7425" y="20618"/>
                      </a:cubicBezTo>
                      <a:cubicBezTo>
                        <a:pt x="7052" y="20618"/>
                        <a:pt x="6750" y="20399"/>
                        <a:pt x="6750" y="20127"/>
                      </a:cubicBezTo>
                      <a:lnTo>
                        <a:pt x="6750" y="17673"/>
                      </a:lnTo>
                      <a:lnTo>
                        <a:pt x="8100" y="17673"/>
                      </a:lnTo>
                      <a:cubicBezTo>
                        <a:pt x="8100" y="17673"/>
                        <a:pt x="8100" y="20127"/>
                        <a:pt x="8100" y="20127"/>
                      </a:cubicBezTo>
                      <a:close/>
                      <a:moveTo>
                        <a:pt x="10800" y="1964"/>
                      </a:moveTo>
                      <a:cubicBezTo>
                        <a:pt x="14242" y="1964"/>
                        <a:pt x="17075" y="3464"/>
                        <a:pt x="17492" y="5400"/>
                      </a:cubicBezTo>
                      <a:lnTo>
                        <a:pt x="4108" y="5400"/>
                      </a:lnTo>
                      <a:cubicBezTo>
                        <a:pt x="4525" y="3464"/>
                        <a:pt x="7358" y="1964"/>
                        <a:pt x="10800" y="1964"/>
                      </a:cubicBezTo>
                      <a:moveTo>
                        <a:pt x="2700" y="13745"/>
                      </a:moveTo>
                      <a:cubicBezTo>
                        <a:pt x="2700" y="14016"/>
                        <a:pt x="2398" y="14236"/>
                        <a:pt x="2025" y="14236"/>
                      </a:cubicBezTo>
                      <a:cubicBezTo>
                        <a:pt x="1652" y="14236"/>
                        <a:pt x="1350" y="14016"/>
                        <a:pt x="1350" y="13745"/>
                      </a:cubicBezTo>
                      <a:lnTo>
                        <a:pt x="1350" y="6873"/>
                      </a:lnTo>
                      <a:cubicBezTo>
                        <a:pt x="1350" y="6602"/>
                        <a:pt x="1652" y="6382"/>
                        <a:pt x="2025" y="6382"/>
                      </a:cubicBezTo>
                      <a:cubicBezTo>
                        <a:pt x="2398" y="6382"/>
                        <a:pt x="2700" y="6602"/>
                        <a:pt x="2700" y="6873"/>
                      </a:cubicBezTo>
                      <a:cubicBezTo>
                        <a:pt x="2700" y="6873"/>
                        <a:pt x="2700" y="13745"/>
                        <a:pt x="2700" y="13745"/>
                      </a:cubicBezTo>
                      <a:close/>
                      <a:moveTo>
                        <a:pt x="19575" y="5400"/>
                      </a:moveTo>
                      <a:cubicBezTo>
                        <a:pt x="19336" y="5400"/>
                        <a:pt x="19112" y="5435"/>
                        <a:pt x="18900" y="5491"/>
                      </a:cubicBezTo>
                      <a:lnTo>
                        <a:pt x="18900" y="5400"/>
                      </a:lnTo>
                      <a:lnTo>
                        <a:pt x="18847" y="5400"/>
                      </a:lnTo>
                      <a:cubicBezTo>
                        <a:pt x="18595" y="3873"/>
                        <a:pt x="17191" y="2553"/>
                        <a:pt x="15171" y="1763"/>
                      </a:cubicBezTo>
                      <a:lnTo>
                        <a:pt x="16087" y="763"/>
                      </a:lnTo>
                      <a:lnTo>
                        <a:pt x="16076" y="758"/>
                      </a:lnTo>
                      <a:cubicBezTo>
                        <a:pt x="16148" y="681"/>
                        <a:pt x="16200" y="592"/>
                        <a:pt x="16200" y="491"/>
                      </a:cubicBezTo>
                      <a:cubicBezTo>
                        <a:pt x="16200" y="220"/>
                        <a:pt x="15898" y="0"/>
                        <a:pt x="15525" y="0"/>
                      </a:cubicBezTo>
                      <a:cubicBezTo>
                        <a:pt x="15291" y="0"/>
                        <a:pt x="15095" y="93"/>
                        <a:pt x="14974" y="223"/>
                      </a:cubicBezTo>
                      <a:lnTo>
                        <a:pt x="14963" y="219"/>
                      </a:lnTo>
                      <a:lnTo>
                        <a:pt x="13915" y="1362"/>
                      </a:lnTo>
                      <a:cubicBezTo>
                        <a:pt x="12956" y="1119"/>
                        <a:pt x="11905" y="982"/>
                        <a:pt x="10800" y="982"/>
                      </a:cubicBezTo>
                      <a:cubicBezTo>
                        <a:pt x="9695" y="982"/>
                        <a:pt x="8644" y="1119"/>
                        <a:pt x="7685" y="1362"/>
                      </a:cubicBezTo>
                      <a:lnTo>
                        <a:pt x="6637" y="219"/>
                      </a:lnTo>
                      <a:lnTo>
                        <a:pt x="6626" y="223"/>
                      </a:lnTo>
                      <a:cubicBezTo>
                        <a:pt x="6505" y="93"/>
                        <a:pt x="6309" y="0"/>
                        <a:pt x="6075" y="0"/>
                      </a:cubicBezTo>
                      <a:cubicBezTo>
                        <a:pt x="5702" y="0"/>
                        <a:pt x="5400" y="220"/>
                        <a:pt x="5400" y="491"/>
                      </a:cubicBezTo>
                      <a:cubicBezTo>
                        <a:pt x="5400" y="592"/>
                        <a:pt x="5452" y="681"/>
                        <a:pt x="5524" y="758"/>
                      </a:cubicBezTo>
                      <a:lnTo>
                        <a:pt x="5513" y="763"/>
                      </a:lnTo>
                      <a:lnTo>
                        <a:pt x="6430" y="1763"/>
                      </a:lnTo>
                      <a:cubicBezTo>
                        <a:pt x="4409" y="2553"/>
                        <a:pt x="3005" y="3873"/>
                        <a:pt x="2753" y="5400"/>
                      </a:cubicBezTo>
                      <a:lnTo>
                        <a:pt x="2700" y="5400"/>
                      </a:lnTo>
                      <a:lnTo>
                        <a:pt x="2700" y="5491"/>
                      </a:lnTo>
                      <a:cubicBezTo>
                        <a:pt x="2488" y="5435"/>
                        <a:pt x="2263" y="5400"/>
                        <a:pt x="2025" y="5400"/>
                      </a:cubicBezTo>
                      <a:cubicBezTo>
                        <a:pt x="907" y="5400"/>
                        <a:pt x="0" y="6060"/>
                        <a:pt x="0" y="6873"/>
                      </a:cubicBezTo>
                      <a:lnTo>
                        <a:pt x="0" y="13745"/>
                      </a:lnTo>
                      <a:cubicBezTo>
                        <a:pt x="0" y="14559"/>
                        <a:pt x="907" y="15218"/>
                        <a:pt x="2025" y="15218"/>
                      </a:cubicBezTo>
                      <a:cubicBezTo>
                        <a:pt x="2263" y="15218"/>
                        <a:pt x="2488" y="15183"/>
                        <a:pt x="2700" y="15128"/>
                      </a:cubicBezTo>
                      <a:lnTo>
                        <a:pt x="2700" y="16691"/>
                      </a:lnTo>
                      <a:cubicBezTo>
                        <a:pt x="2700" y="17233"/>
                        <a:pt x="3305" y="17673"/>
                        <a:pt x="4050" y="17673"/>
                      </a:cubicBezTo>
                      <a:lnTo>
                        <a:pt x="5400" y="17673"/>
                      </a:lnTo>
                      <a:lnTo>
                        <a:pt x="5400" y="20127"/>
                      </a:lnTo>
                      <a:cubicBezTo>
                        <a:pt x="5400" y="20941"/>
                        <a:pt x="6307" y="21600"/>
                        <a:pt x="7425" y="21600"/>
                      </a:cubicBezTo>
                      <a:cubicBezTo>
                        <a:pt x="8543" y="21600"/>
                        <a:pt x="9450" y="20941"/>
                        <a:pt x="9450" y="20127"/>
                      </a:cubicBezTo>
                      <a:lnTo>
                        <a:pt x="9450" y="17673"/>
                      </a:lnTo>
                      <a:lnTo>
                        <a:pt x="12150" y="17673"/>
                      </a:lnTo>
                      <a:lnTo>
                        <a:pt x="12150" y="20127"/>
                      </a:lnTo>
                      <a:cubicBezTo>
                        <a:pt x="12150" y="20941"/>
                        <a:pt x="13056" y="21600"/>
                        <a:pt x="14175" y="21600"/>
                      </a:cubicBezTo>
                      <a:cubicBezTo>
                        <a:pt x="15294" y="21600"/>
                        <a:pt x="16200" y="20941"/>
                        <a:pt x="16200" y="20127"/>
                      </a:cubicBezTo>
                      <a:lnTo>
                        <a:pt x="16200" y="17673"/>
                      </a:lnTo>
                      <a:lnTo>
                        <a:pt x="17550" y="17673"/>
                      </a:lnTo>
                      <a:cubicBezTo>
                        <a:pt x="18295" y="17673"/>
                        <a:pt x="18900" y="17233"/>
                        <a:pt x="18900" y="16691"/>
                      </a:cubicBezTo>
                      <a:lnTo>
                        <a:pt x="18900" y="15128"/>
                      </a:lnTo>
                      <a:cubicBezTo>
                        <a:pt x="19112" y="15183"/>
                        <a:pt x="19336" y="15218"/>
                        <a:pt x="19575" y="15218"/>
                      </a:cubicBezTo>
                      <a:cubicBezTo>
                        <a:pt x="20694" y="15218"/>
                        <a:pt x="21600" y="14559"/>
                        <a:pt x="21600" y="13745"/>
                      </a:cubicBezTo>
                      <a:lnTo>
                        <a:pt x="21600" y="6873"/>
                      </a:lnTo>
                      <a:cubicBezTo>
                        <a:pt x="21600" y="6060"/>
                        <a:pt x="20694" y="5400"/>
                        <a:pt x="19575" y="5400"/>
                      </a:cubicBezTo>
                      <a:moveTo>
                        <a:pt x="12825" y="3436"/>
                      </a:moveTo>
                      <a:cubicBezTo>
                        <a:pt x="12452" y="3436"/>
                        <a:pt x="12150" y="3656"/>
                        <a:pt x="12150" y="3927"/>
                      </a:cubicBezTo>
                      <a:cubicBezTo>
                        <a:pt x="12150" y="4199"/>
                        <a:pt x="12452" y="4418"/>
                        <a:pt x="12825" y="4418"/>
                      </a:cubicBezTo>
                      <a:cubicBezTo>
                        <a:pt x="13198" y="4418"/>
                        <a:pt x="13500" y="4199"/>
                        <a:pt x="13500" y="3927"/>
                      </a:cubicBezTo>
                      <a:cubicBezTo>
                        <a:pt x="13500" y="3656"/>
                        <a:pt x="13198" y="3436"/>
                        <a:pt x="12825" y="3436"/>
                      </a:cubicBezTo>
                      <a:moveTo>
                        <a:pt x="8775" y="3436"/>
                      </a:moveTo>
                      <a:cubicBezTo>
                        <a:pt x="8402" y="3436"/>
                        <a:pt x="8100" y="3656"/>
                        <a:pt x="8100" y="3927"/>
                      </a:cubicBezTo>
                      <a:cubicBezTo>
                        <a:pt x="8100" y="4199"/>
                        <a:pt x="8402" y="4418"/>
                        <a:pt x="8775" y="4418"/>
                      </a:cubicBezTo>
                      <a:cubicBezTo>
                        <a:pt x="9148" y="4418"/>
                        <a:pt x="9450" y="4199"/>
                        <a:pt x="9450" y="3927"/>
                      </a:cubicBezTo>
                      <a:cubicBezTo>
                        <a:pt x="9450" y="3656"/>
                        <a:pt x="9148" y="3436"/>
                        <a:pt x="8775" y="3436"/>
                      </a:cubicBezTo>
                    </a:path>
                  </a:pathLst>
                </a:custGeom>
                <a:solidFill>
                  <a:schemeClr val="accent5"/>
                </a:solidFill>
                <a:ln w="12700">
                  <a:noFill/>
                  <a:miter lim="400000"/>
                </a:ln>
              </p:spPr>
              <p:txBody>
                <a:bodyPr lIns="19422" tIns="19422" rIns="19422" bIns="19422" anchor="ctr"/>
                <a:lstStyle/>
                <a:p>
                  <a:pPr defTabSz="23307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29" kern="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grpSp>
          <p:grpSp>
            <p:nvGrpSpPr>
              <p:cNvPr id="23" name="Group 22">
                <a:extLst>
                  <a:ext uri="{FF2B5EF4-FFF2-40B4-BE49-F238E27FC236}">
                    <a16:creationId xmlns:a16="http://schemas.microsoft.com/office/drawing/2014/main" id="{5C85EB38-AB65-4FC5-B028-578D845E4DF6}"/>
                  </a:ext>
                </a:extLst>
              </p:cNvPr>
              <p:cNvGrpSpPr/>
              <p:nvPr/>
            </p:nvGrpSpPr>
            <p:grpSpPr>
              <a:xfrm>
                <a:off x="7539559" y="5618556"/>
                <a:ext cx="219492" cy="365760"/>
                <a:chOff x="7539559" y="5618556"/>
                <a:chExt cx="219492" cy="365760"/>
              </a:xfrm>
            </p:grpSpPr>
            <p:sp>
              <p:nvSpPr>
                <p:cNvPr id="148" name="CellPhone_E8EA" title="Icon of a cellphone">
                  <a:extLst>
                    <a:ext uri="{FF2B5EF4-FFF2-40B4-BE49-F238E27FC236}">
                      <a16:creationId xmlns:a16="http://schemas.microsoft.com/office/drawing/2014/main" id="{0F1DC6FC-A4CA-488D-9466-482EE19C31B3}"/>
                    </a:ext>
                  </a:extLst>
                </p:cNvPr>
                <p:cNvSpPr>
                  <a:spLocks noChangeAspect="1" noEditPoints="1"/>
                </p:cNvSpPr>
                <p:nvPr/>
              </p:nvSpPr>
              <p:spPr bwMode="auto">
                <a:xfrm>
                  <a:off x="7539559" y="5618556"/>
                  <a:ext cx="219492" cy="365760"/>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5875" cap="sq">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 name="Freeform 27">
                  <a:extLst>
                    <a:ext uri="{FF2B5EF4-FFF2-40B4-BE49-F238E27FC236}">
                      <a16:creationId xmlns:a16="http://schemas.microsoft.com/office/drawing/2014/main" id="{C4229CD8-959D-4BCD-B89B-E5BF00E16B06}"/>
                    </a:ext>
                  </a:extLst>
                </p:cNvPr>
                <p:cNvSpPr>
                  <a:spLocks noEditPoints="1"/>
                </p:cNvSpPr>
                <p:nvPr/>
              </p:nvSpPr>
              <p:spPr bwMode="auto">
                <a:xfrm>
                  <a:off x="7602711" y="5750762"/>
                  <a:ext cx="93189" cy="101348"/>
                </a:xfrm>
                <a:custGeom>
                  <a:avLst/>
                  <a:gdLst>
                    <a:gd name="T0" fmla="*/ 2147483646 w 237"/>
                    <a:gd name="T1" fmla="*/ 2147483646 h 257"/>
                    <a:gd name="T2" fmla="*/ 2147483646 w 237"/>
                    <a:gd name="T3" fmla="*/ 2147483646 h 257"/>
                    <a:gd name="T4" fmla="*/ 2147483646 w 237"/>
                    <a:gd name="T5" fmla="*/ 2147483646 h 257"/>
                    <a:gd name="T6" fmla="*/ 2147483646 w 237"/>
                    <a:gd name="T7" fmla="*/ 2147483646 h 257"/>
                    <a:gd name="T8" fmla="*/ 2147483646 w 237"/>
                    <a:gd name="T9" fmla="*/ 2147483646 h 257"/>
                    <a:gd name="T10" fmla="*/ 2147483646 w 237"/>
                    <a:gd name="T11" fmla="*/ 2147483646 h 257"/>
                    <a:gd name="T12" fmla="*/ 2147483646 w 237"/>
                    <a:gd name="T13" fmla="*/ 2147483646 h 257"/>
                    <a:gd name="T14" fmla="*/ 2147483646 w 237"/>
                    <a:gd name="T15" fmla="*/ 2147483646 h 257"/>
                    <a:gd name="T16" fmla="*/ 2147483646 w 237"/>
                    <a:gd name="T17" fmla="*/ 2147483646 h 257"/>
                    <a:gd name="T18" fmla="*/ 2147483646 w 237"/>
                    <a:gd name="T19" fmla="*/ 2147483646 h 257"/>
                    <a:gd name="T20" fmla="*/ 2147483646 w 237"/>
                    <a:gd name="T21" fmla="*/ 2147483646 h 257"/>
                    <a:gd name="T22" fmla="*/ 2147483646 w 237"/>
                    <a:gd name="T23" fmla="*/ 2147483646 h 257"/>
                    <a:gd name="T24" fmla="*/ 2147483646 w 237"/>
                    <a:gd name="T25" fmla="*/ 2147483646 h 257"/>
                    <a:gd name="T26" fmla="*/ 2147483646 w 237"/>
                    <a:gd name="T27" fmla="*/ 2147483646 h 257"/>
                    <a:gd name="T28" fmla="*/ 2147483646 w 237"/>
                    <a:gd name="T29" fmla="*/ 2147483646 h 257"/>
                    <a:gd name="T30" fmla="*/ 2147483646 w 237"/>
                    <a:gd name="T31" fmla="*/ 0 h 257"/>
                    <a:gd name="T32" fmla="*/ 2147483646 w 237"/>
                    <a:gd name="T33" fmla="*/ 2147483646 h 257"/>
                    <a:gd name="T34" fmla="*/ 2147483646 w 237"/>
                    <a:gd name="T35" fmla="*/ 2147483646 h 25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37" h="257">
                      <a:moveTo>
                        <a:pt x="200" y="136"/>
                      </a:moveTo>
                      <a:cubicBezTo>
                        <a:pt x="200" y="175"/>
                        <a:pt x="237" y="188"/>
                        <a:pt x="237" y="188"/>
                      </a:cubicBezTo>
                      <a:cubicBezTo>
                        <a:pt x="237" y="189"/>
                        <a:pt x="231" y="206"/>
                        <a:pt x="218" y="224"/>
                      </a:cubicBezTo>
                      <a:cubicBezTo>
                        <a:pt x="206" y="240"/>
                        <a:pt x="195" y="255"/>
                        <a:pt x="176" y="256"/>
                      </a:cubicBezTo>
                      <a:cubicBezTo>
                        <a:pt x="157" y="256"/>
                        <a:pt x="152" y="246"/>
                        <a:pt x="130" y="246"/>
                      </a:cubicBezTo>
                      <a:cubicBezTo>
                        <a:pt x="109" y="246"/>
                        <a:pt x="103" y="255"/>
                        <a:pt x="85" y="256"/>
                      </a:cubicBezTo>
                      <a:cubicBezTo>
                        <a:pt x="67" y="257"/>
                        <a:pt x="54" y="239"/>
                        <a:pt x="42" y="224"/>
                      </a:cubicBezTo>
                      <a:cubicBezTo>
                        <a:pt x="18" y="192"/>
                        <a:pt x="0" y="134"/>
                        <a:pt x="25" y="95"/>
                      </a:cubicBezTo>
                      <a:cubicBezTo>
                        <a:pt x="37" y="75"/>
                        <a:pt x="58" y="63"/>
                        <a:pt x="81" y="62"/>
                      </a:cubicBezTo>
                      <a:cubicBezTo>
                        <a:pt x="99" y="62"/>
                        <a:pt x="116" y="74"/>
                        <a:pt x="127" y="74"/>
                      </a:cubicBezTo>
                      <a:cubicBezTo>
                        <a:pt x="138" y="74"/>
                        <a:pt x="158" y="60"/>
                        <a:pt x="179" y="62"/>
                      </a:cubicBezTo>
                      <a:cubicBezTo>
                        <a:pt x="188" y="62"/>
                        <a:pt x="214" y="65"/>
                        <a:pt x="230" y="87"/>
                      </a:cubicBezTo>
                      <a:cubicBezTo>
                        <a:pt x="229" y="88"/>
                        <a:pt x="200" y="104"/>
                        <a:pt x="200" y="136"/>
                      </a:cubicBezTo>
                      <a:moveTo>
                        <a:pt x="125" y="59"/>
                      </a:moveTo>
                      <a:cubicBezTo>
                        <a:pt x="123" y="44"/>
                        <a:pt x="130" y="29"/>
                        <a:pt x="139" y="19"/>
                      </a:cubicBezTo>
                      <a:cubicBezTo>
                        <a:pt x="149" y="9"/>
                        <a:pt x="166" y="0"/>
                        <a:pt x="180" y="0"/>
                      </a:cubicBezTo>
                      <a:cubicBezTo>
                        <a:pt x="182" y="15"/>
                        <a:pt x="175" y="30"/>
                        <a:pt x="165" y="41"/>
                      </a:cubicBezTo>
                      <a:cubicBezTo>
                        <a:pt x="156" y="52"/>
                        <a:pt x="140" y="60"/>
                        <a:pt x="125" y="59"/>
                      </a:cubicBezTo>
                    </a:path>
                  </a:pathLst>
                </a:custGeom>
                <a:noFill/>
                <a:ln w="6350">
                  <a:solidFill>
                    <a:schemeClr val="accent5"/>
                  </a:solidFill>
                  <a:round/>
                  <a:headEnd/>
                  <a:tailEnd/>
                </a:ln>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sp>
            <p:nvSpPr>
              <p:cNvPr id="119" name="network_3" title="Icon of a server connected to a network">
                <a:extLst>
                  <a:ext uri="{FF2B5EF4-FFF2-40B4-BE49-F238E27FC236}">
                    <a16:creationId xmlns:a16="http://schemas.microsoft.com/office/drawing/2014/main" id="{71F542C7-6F94-4B8D-BA63-5463DB7CEF55}"/>
                  </a:ext>
                </a:extLst>
              </p:cNvPr>
              <p:cNvSpPr>
                <a:spLocks noChangeAspect="1" noEditPoints="1"/>
              </p:cNvSpPr>
              <p:nvPr/>
            </p:nvSpPr>
            <p:spPr bwMode="auto">
              <a:xfrm>
                <a:off x="5359888" y="5617988"/>
                <a:ext cx="369816" cy="383770"/>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15875"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 name="network_3" title="Icon of a server connected to a network">
                <a:extLst>
                  <a:ext uri="{FF2B5EF4-FFF2-40B4-BE49-F238E27FC236}">
                    <a16:creationId xmlns:a16="http://schemas.microsoft.com/office/drawing/2014/main" id="{DC3B0FE6-3E16-4BAF-B18A-59E9529E64DB}"/>
                  </a:ext>
                </a:extLst>
              </p:cNvPr>
              <p:cNvSpPr>
                <a:spLocks noChangeAspect="1" noEditPoints="1"/>
              </p:cNvSpPr>
              <p:nvPr/>
            </p:nvSpPr>
            <p:spPr bwMode="auto">
              <a:xfrm>
                <a:off x="5764276" y="5617988"/>
                <a:ext cx="369816" cy="383770"/>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15875"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 name="network_3" title="Icon of a server connected to a network">
                <a:extLst>
                  <a:ext uri="{FF2B5EF4-FFF2-40B4-BE49-F238E27FC236}">
                    <a16:creationId xmlns:a16="http://schemas.microsoft.com/office/drawing/2014/main" id="{D6EF4179-52A0-447D-8962-9684120BE903}"/>
                  </a:ext>
                </a:extLst>
              </p:cNvPr>
              <p:cNvSpPr>
                <a:spLocks noChangeAspect="1" noEditPoints="1"/>
              </p:cNvSpPr>
              <p:nvPr/>
            </p:nvSpPr>
            <p:spPr bwMode="auto">
              <a:xfrm>
                <a:off x="6168660" y="5617988"/>
                <a:ext cx="369816" cy="383770"/>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15875"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mc:AlternateContent xmlns:mc="http://schemas.openxmlformats.org/markup-compatibility/2006" xmlns:pslz="http://schemas.microsoft.com/office/powerpoint/2016/slidezoom">
        <mc:Choice Requires="pslz">
          <p:graphicFrame>
            <p:nvGraphicFramePr>
              <p:cNvPr id="12" name="Slide Zoom 11">
                <a:extLst>
                  <a:ext uri="{FF2B5EF4-FFF2-40B4-BE49-F238E27FC236}">
                    <a16:creationId xmlns:a16="http://schemas.microsoft.com/office/drawing/2014/main" id="{7D2FAE52-E06D-408F-A5D6-49E3AA54C892}"/>
                  </a:ext>
                </a:extLst>
              </p:cNvPr>
              <p:cNvGraphicFramePr>
                <a:graphicFrameLocks noChangeAspect="1"/>
              </p:cNvGraphicFramePr>
              <p:nvPr>
                <p:extLst>
                  <p:ext uri="{D42A27DB-BD31-4B8C-83A1-F6EECF244321}">
                    <p14:modId xmlns:p14="http://schemas.microsoft.com/office/powerpoint/2010/main" val="1444472189"/>
                  </p:ext>
                </p:extLst>
              </p:nvPr>
            </p:nvGraphicFramePr>
            <p:xfrm>
              <a:off x="9595171" y="2182709"/>
              <a:ext cx="1594213" cy="896745"/>
            </p:xfrm>
            <a:graphic>
              <a:graphicData uri="http://schemas.microsoft.com/office/powerpoint/2016/slidezoom">
                <pslz:sldZm>
                  <pslz:sldZmObj sldId="2790" cId="2480417488">
                    <pslz:zmPr id="{0427739E-8412-4EEA-9FD6-F166D3E52DCD}" returnToParent="0" transitionDur="1000">
                      <p166:blipFill xmlns:p166="http://schemas.microsoft.com/office/powerpoint/2016/6/main">
                        <a:blip r:embed="rId11"/>
                        <a:stretch>
                          <a:fillRect/>
                        </a:stretch>
                      </p166:blipFill>
                      <p166:spPr xmlns:p166="http://schemas.microsoft.com/office/powerpoint/2016/6/main">
                        <a:xfrm>
                          <a:off x="0" y="0"/>
                          <a:ext cx="1594213" cy="896745"/>
                        </a:xfrm>
                        <a:prstGeom prst="rect">
                          <a:avLst/>
                        </a:prstGeom>
                        <a:ln w="3175">
                          <a:solidFill>
                            <a:prstClr val="ltGray"/>
                          </a:solidFill>
                        </a:ln>
                        <a:effectLst>
                          <a:outerShdw blurRad="63500" sx="102000" sy="102000" algn="ctr" rotWithShape="0">
                            <a:srgbClr val="000000">
                              <a:alpha val="40000"/>
                            </a:srgbClr>
                          </a:outerShdw>
                        </a:effectLst>
                      </p166:spPr>
                    </pslz:zmPr>
                  </pslz:sldZmObj>
                </pslz:sldZm>
              </a:graphicData>
            </a:graphic>
          </p:graphicFrame>
        </mc:Choice>
        <mc:Fallback xmlns="">
          <p:pic>
            <p:nvPicPr>
              <p:cNvPr id="12" name="Slide Zoom 11">
                <a:extLst>
                  <a:ext uri="{FF2B5EF4-FFF2-40B4-BE49-F238E27FC236}">
                    <a16:creationId xmlns:a16="http://schemas.microsoft.com/office/drawing/2014/main" id="{7D2FAE52-E06D-408F-A5D6-49E3AA54C892}"/>
                  </a:ext>
                </a:extLst>
              </p:cNvPr>
              <p:cNvPicPr>
                <a:picLocks noGrp="1" noRot="1" noChangeAspect="1" noMove="1" noResize="1" noEditPoints="1" noAdjustHandles="1" noChangeArrowheads="1" noChangeShapeType="1"/>
              </p:cNvPicPr>
              <p:nvPr/>
            </p:nvPicPr>
            <p:blipFill>
              <a:blip r:embed="rId12"/>
              <a:stretch>
                <a:fillRect/>
              </a:stretch>
            </p:blipFill>
            <p:spPr>
              <a:xfrm>
                <a:off x="9595171" y="2182709"/>
                <a:ext cx="1594213" cy="896745"/>
              </a:xfrm>
              <a:prstGeom prst="rect">
                <a:avLst/>
              </a:prstGeom>
              <a:ln w="3175">
                <a:solidFill>
                  <a:prstClr val="ltGray"/>
                </a:solidFill>
              </a:ln>
              <a:effectLst>
                <a:outerShdw blurRad="63500" sx="102000" sy="102000" algn="ctr" rotWithShape="0">
                  <a:srgbClr val="000000">
                    <a:alpha val="40000"/>
                  </a:srgbClr>
                </a:outerShdw>
              </a:effectLst>
            </p:spPr>
          </p:pic>
        </mc:Fallback>
      </mc:AlternateContent>
    </p:spTree>
    <p:extLst>
      <p:ext uri="{BB962C8B-B14F-4D97-AF65-F5344CB8AC3E}">
        <p14:creationId xmlns:p14="http://schemas.microsoft.com/office/powerpoint/2010/main" val="16826216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par>
                          <p:cTn id="11" fill="hold">
                            <p:stCondLst>
                              <p:cond delay="500"/>
                            </p:stCondLst>
                            <p:childTnLst>
                              <p:par>
                                <p:cTn id="12" presetID="22" presetClass="entr" presetSubtype="8" fill="hold" nodeType="afterEffect">
                                  <p:stCondLst>
                                    <p:cond delay="0"/>
                                  </p:stCondLst>
                                  <p:childTnLst>
                                    <p:set>
                                      <p:cBhvr>
                                        <p:cTn id="13" dur="1" fill="hold">
                                          <p:stCondLst>
                                            <p:cond delay="0"/>
                                          </p:stCondLst>
                                        </p:cTn>
                                        <p:tgtEl>
                                          <p:spTgt spid="50"/>
                                        </p:tgtEl>
                                        <p:attrNameLst>
                                          <p:attrName>style.visibility</p:attrName>
                                        </p:attrNameLst>
                                      </p:cBhvr>
                                      <p:to>
                                        <p:strVal val="visible"/>
                                      </p:to>
                                    </p:set>
                                    <p:animEffect transition="in" filter="wipe(left)">
                                      <p:cBhvr>
                                        <p:cTn id="14" dur="750"/>
                                        <p:tgtEl>
                                          <p:spTgt spid="50"/>
                                        </p:tgtEl>
                                      </p:cBhvr>
                                    </p:animEffect>
                                  </p:childTnLst>
                                </p:cTn>
                              </p:par>
                            </p:childTnLst>
                          </p:cTn>
                        </p:par>
                        <p:par>
                          <p:cTn id="15" fill="hold">
                            <p:stCondLst>
                              <p:cond delay="1250"/>
                            </p:stCondLst>
                            <p:childTnLst>
                              <p:par>
                                <p:cTn id="16" presetID="10" presetClass="entr" presetSubtype="0" fill="hold" grpId="0" nodeType="afterEffect">
                                  <p:stCondLst>
                                    <p:cond delay="0"/>
                                  </p:stCondLst>
                                  <p:childTnLst>
                                    <p:set>
                                      <p:cBhvr>
                                        <p:cTn id="17" dur="1" fill="hold">
                                          <p:stCondLst>
                                            <p:cond delay="0"/>
                                          </p:stCondLst>
                                        </p:cTn>
                                        <p:tgtEl>
                                          <p:spTgt spid="36"/>
                                        </p:tgtEl>
                                        <p:attrNameLst>
                                          <p:attrName>style.visibility</p:attrName>
                                        </p:attrNameLst>
                                      </p:cBhvr>
                                      <p:to>
                                        <p:strVal val="visible"/>
                                      </p:to>
                                    </p:set>
                                    <p:animEffect transition="in" filter="fade">
                                      <p:cBhvr>
                                        <p:cTn id="18" dur="500"/>
                                        <p:tgtEl>
                                          <p:spTgt spid="36"/>
                                        </p:tgtEl>
                                      </p:cBhvr>
                                    </p:animEffect>
                                  </p:childTnLst>
                                </p:cTn>
                              </p:par>
                            </p:childTnLst>
                          </p:cTn>
                        </p:par>
                        <p:par>
                          <p:cTn id="19" fill="hold">
                            <p:stCondLst>
                              <p:cond delay="1750"/>
                            </p:stCondLst>
                            <p:childTnLst>
                              <p:par>
                                <p:cTn id="20" presetID="10" presetClass="entr" presetSubtype="0" fill="hold" nodeType="after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par>
                          <p:cTn id="23" fill="hold">
                            <p:stCondLst>
                              <p:cond delay="2250"/>
                            </p:stCondLst>
                            <p:childTnLst>
                              <p:par>
                                <p:cTn id="24" presetID="22" presetClass="entr" presetSubtype="8" fill="hold" nodeType="afterEffect">
                                  <p:stCondLst>
                                    <p:cond delay="0"/>
                                  </p:stCondLst>
                                  <p:childTnLst>
                                    <p:set>
                                      <p:cBhvr>
                                        <p:cTn id="25" dur="1" fill="hold">
                                          <p:stCondLst>
                                            <p:cond delay="0"/>
                                          </p:stCondLst>
                                        </p:cTn>
                                        <p:tgtEl>
                                          <p:spTgt spid="32"/>
                                        </p:tgtEl>
                                        <p:attrNameLst>
                                          <p:attrName>style.visibility</p:attrName>
                                        </p:attrNameLst>
                                      </p:cBhvr>
                                      <p:to>
                                        <p:strVal val="visible"/>
                                      </p:to>
                                    </p:set>
                                    <p:animEffect transition="in" filter="wipe(left)">
                                      <p:cBhvr>
                                        <p:cTn id="26" dur="500"/>
                                        <p:tgtEl>
                                          <p:spTgt spid="32"/>
                                        </p:tgtEl>
                                      </p:cBhvr>
                                    </p:animEffect>
                                  </p:childTnLst>
                                </p:cTn>
                              </p:par>
                            </p:childTnLst>
                          </p:cTn>
                        </p:par>
                        <p:par>
                          <p:cTn id="27" fill="hold">
                            <p:stCondLst>
                              <p:cond delay="2750"/>
                            </p:stCondLst>
                            <p:childTnLst>
                              <p:par>
                                <p:cTn id="28" presetID="10" presetClass="entr" presetSubtype="0" fill="hold" grpId="0" nodeType="afterEffect">
                                  <p:stCondLst>
                                    <p:cond delay="0"/>
                                  </p:stCondLst>
                                  <p:childTnLst>
                                    <p:set>
                                      <p:cBhvr>
                                        <p:cTn id="29" dur="1" fill="hold">
                                          <p:stCondLst>
                                            <p:cond delay="0"/>
                                          </p:stCondLst>
                                        </p:cTn>
                                        <p:tgtEl>
                                          <p:spTgt spid="37"/>
                                        </p:tgtEl>
                                        <p:attrNameLst>
                                          <p:attrName>style.visibility</p:attrName>
                                        </p:attrNameLst>
                                      </p:cBhvr>
                                      <p:to>
                                        <p:strVal val="visible"/>
                                      </p:to>
                                    </p:set>
                                    <p:animEffect transition="in" filter="fade">
                                      <p:cBhvr>
                                        <p:cTn id="30" dur="500"/>
                                        <p:tgtEl>
                                          <p:spTgt spid="37"/>
                                        </p:tgtEl>
                                      </p:cBhvr>
                                    </p:animEffect>
                                  </p:childTnLst>
                                </p:cTn>
                              </p:par>
                            </p:childTnLst>
                          </p:cTn>
                        </p:par>
                        <p:par>
                          <p:cTn id="31" fill="hold">
                            <p:stCondLst>
                              <p:cond delay="3250"/>
                            </p:stCondLst>
                            <p:childTnLst>
                              <p:par>
                                <p:cTn id="32" presetID="10" presetClass="entr" presetSubtype="0" fill="hold" nodeType="after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fade">
                                      <p:cBhvr>
                                        <p:cTn id="34" dur="500"/>
                                        <p:tgtEl>
                                          <p:spTgt spid="15"/>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grpId="0" nodeType="clickEffect">
                                  <p:stCondLst>
                                    <p:cond delay="0"/>
                                  </p:stCondLst>
                                  <p:childTnLst>
                                    <p:set>
                                      <p:cBhvr>
                                        <p:cTn id="38" dur="1" fill="hold">
                                          <p:stCondLst>
                                            <p:cond delay="0"/>
                                          </p:stCondLst>
                                        </p:cTn>
                                        <p:tgtEl>
                                          <p:spTgt spid="35"/>
                                        </p:tgtEl>
                                        <p:attrNameLst>
                                          <p:attrName>style.visibility</p:attrName>
                                        </p:attrNameLst>
                                      </p:cBhvr>
                                      <p:to>
                                        <p:strVal val="visible"/>
                                      </p:to>
                                    </p:set>
                                    <p:animEffect transition="in" filter="wipe(left)">
                                      <p:cBhvr>
                                        <p:cTn id="39" dur="500"/>
                                        <p:tgtEl>
                                          <p:spTgt spid="35"/>
                                        </p:tgtEl>
                                      </p:cBhvr>
                                    </p:animEffect>
                                  </p:childTnLst>
                                </p:cTn>
                              </p:par>
                              <p:par>
                                <p:cTn id="40" presetID="53" presetClass="entr" presetSubtype="16" fill="hold" grpId="0" nodeType="withEffect">
                                  <p:stCondLst>
                                    <p:cond delay="0"/>
                                  </p:stCondLst>
                                  <p:childTnLst>
                                    <p:set>
                                      <p:cBhvr>
                                        <p:cTn id="41" dur="1" fill="hold">
                                          <p:stCondLst>
                                            <p:cond delay="0"/>
                                          </p:stCondLst>
                                        </p:cTn>
                                        <p:tgtEl>
                                          <p:spTgt spid="109"/>
                                        </p:tgtEl>
                                        <p:attrNameLst>
                                          <p:attrName>style.visibility</p:attrName>
                                        </p:attrNameLst>
                                      </p:cBhvr>
                                      <p:to>
                                        <p:strVal val="visible"/>
                                      </p:to>
                                    </p:set>
                                    <p:anim calcmode="lin" valueType="num">
                                      <p:cBhvr>
                                        <p:cTn id="42" dur="250" fill="hold"/>
                                        <p:tgtEl>
                                          <p:spTgt spid="109"/>
                                        </p:tgtEl>
                                        <p:attrNameLst>
                                          <p:attrName>ppt_w</p:attrName>
                                        </p:attrNameLst>
                                      </p:cBhvr>
                                      <p:tavLst>
                                        <p:tav tm="0">
                                          <p:val>
                                            <p:fltVal val="0"/>
                                          </p:val>
                                        </p:tav>
                                        <p:tav tm="100000">
                                          <p:val>
                                            <p:strVal val="#ppt_w"/>
                                          </p:val>
                                        </p:tav>
                                      </p:tavLst>
                                    </p:anim>
                                    <p:anim calcmode="lin" valueType="num">
                                      <p:cBhvr>
                                        <p:cTn id="43" dur="250" fill="hold"/>
                                        <p:tgtEl>
                                          <p:spTgt spid="109"/>
                                        </p:tgtEl>
                                        <p:attrNameLst>
                                          <p:attrName>ppt_h</p:attrName>
                                        </p:attrNameLst>
                                      </p:cBhvr>
                                      <p:tavLst>
                                        <p:tav tm="0">
                                          <p:val>
                                            <p:fltVal val="0"/>
                                          </p:val>
                                        </p:tav>
                                        <p:tav tm="100000">
                                          <p:val>
                                            <p:strVal val="#ppt_h"/>
                                          </p:val>
                                        </p:tav>
                                      </p:tavLst>
                                    </p:anim>
                                    <p:animEffect transition="in" filter="fade">
                                      <p:cBhvr>
                                        <p:cTn id="44" dur="250"/>
                                        <p:tgtEl>
                                          <p:spTgt spid="109"/>
                                        </p:tgtEl>
                                      </p:cBhvr>
                                    </p:animEffect>
                                  </p:childTnLst>
                                </p:cTn>
                              </p:par>
                              <p:par>
                                <p:cTn id="45" presetID="53" presetClass="entr" presetSubtype="16" fill="hold" nodeType="withEffect">
                                  <p:stCondLst>
                                    <p:cond delay="150"/>
                                  </p:stCondLst>
                                  <p:childTnLst>
                                    <p:set>
                                      <p:cBhvr>
                                        <p:cTn id="46" dur="1" fill="hold">
                                          <p:stCondLst>
                                            <p:cond delay="0"/>
                                          </p:stCondLst>
                                        </p:cTn>
                                        <p:tgtEl>
                                          <p:spTgt spid="20"/>
                                        </p:tgtEl>
                                        <p:attrNameLst>
                                          <p:attrName>style.visibility</p:attrName>
                                        </p:attrNameLst>
                                      </p:cBhvr>
                                      <p:to>
                                        <p:strVal val="visible"/>
                                      </p:to>
                                    </p:set>
                                    <p:anim calcmode="lin" valueType="num">
                                      <p:cBhvr>
                                        <p:cTn id="47" dur="250" fill="hold"/>
                                        <p:tgtEl>
                                          <p:spTgt spid="20"/>
                                        </p:tgtEl>
                                        <p:attrNameLst>
                                          <p:attrName>ppt_w</p:attrName>
                                        </p:attrNameLst>
                                      </p:cBhvr>
                                      <p:tavLst>
                                        <p:tav tm="0">
                                          <p:val>
                                            <p:fltVal val="0"/>
                                          </p:val>
                                        </p:tav>
                                        <p:tav tm="100000">
                                          <p:val>
                                            <p:strVal val="#ppt_w"/>
                                          </p:val>
                                        </p:tav>
                                      </p:tavLst>
                                    </p:anim>
                                    <p:anim calcmode="lin" valueType="num">
                                      <p:cBhvr>
                                        <p:cTn id="48" dur="250" fill="hold"/>
                                        <p:tgtEl>
                                          <p:spTgt spid="20"/>
                                        </p:tgtEl>
                                        <p:attrNameLst>
                                          <p:attrName>ppt_h</p:attrName>
                                        </p:attrNameLst>
                                      </p:cBhvr>
                                      <p:tavLst>
                                        <p:tav tm="0">
                                          <p:val>
                                            <p:fltVal val="0"/>
                                          </p:val>
                                        </p:tav>
                                        <p:tav tm="100000">
                                          <p:val>
                                            <p:strVal val="#ppt_h"/>
                                          </p:val>
                                        </p:tav>
                                      </p:tavLst>
                                    </p:anim>
                                    <p:animEffect transition="in" filter="fade">
                                      <p:cBhvr>
                                        <p:cTn id="49" dur="250"/>
                                        <p:tgtEl>
                                          <p:spTgt spid="20"/>
                                        </p:tgtEl>
                                      </p:cBhvr>
                                    </p:animEffect>
                                  </p:childTnLst>
                                </p:cTn>
                              </p:par>
                              <p:par>
                                <p:cTn id="50" presetID="53" presetClass="entr" presetSubtype="16" fill="hold" nodeType="withEffect">
                                  <p:stCondLst>
                                    <p:cond delay="300"/>
                                  </p:stCondLst>
                                  <p:childTnLst>
                                    <p:set>
                                      <p:cBhvr>
                                        <p:cTn id="51" dur="1" fill="hold">
                                          <p:stCondLst>
                                            <p:cond delay="0"/>
                                          </p:stCondLst>
                                        </p:cTn>
                                        <p:tgtEl>
                                          <p:spTgt spid="18"/>
                                        </p:tgtEl>
                                        <p:attrNameLst>
                                          <p:attrName>style.visibility</p:attrName>
                                        </p:attrNameLst>
                                      </p:cBhvr>
                                      <p:to>
                                        <p:strVal val="visible"/>
                                      </p:to>
                                    </p:set>
                                    <p:anim calcmode="lin" valueType="num">
                                      <p:cBhvr>
                                        <p:cTn id="52" dur="250" fill="hold"/>
                                        <p:tgtEl>
                                          <p:spTgt spid="18"/>
                                        </p:tgtEl>
                                        <p:attrNameLst>
                                          <p:attrName>ppt_w</p:attrName>
                                        </p:attrNameLst>
                                      </p:cBhvr>
                                      <p:tavLst>
                                        <p:tav tm="0">
                                          <p:val>
                                            <p:fltVal val="0"/>
                                          </p:val>
                                        </p:tav>
                                        <p:tav tm="100000">
                                          <p:val>
                                            <p:strVal val="#ppt_w"/>
                                          </p:val>
                                        </p:tav>
                                      </p:tavLst>
                                    </p:anim>
                                    <p:anim calcmode="lin" valueType="num">
                                      <p:cBhvr>
                                        <p:cTn id="53" dur="250" fill="hold"/>
                                        <p:tgtEl>
                                          <p:spTgt spid="18"/>
                                        </p:tgtEl>
                                        <p:attrNameLst>
                                          <p:attrName>ppt_h</p:attrName>
                                        </p:attrNameLst>
                                      </p:cBhvr>
                                      <p:tavLst>
                                        <p:tav tm="0">
                                          <p:val>
                                            <p:fltVal val="0"/>
                                          </p:val>
                                        </p:tav>
                                        <p:tav tm="100000">
                                          <p:val>
                                            <p:strVal val="#ppt_h"/>
                                          </p:val>
                                        </p:tav>
                                      </p:tavLst>
                                    </p:anim>
                                    <p:animEffect transition="in" filter="fade">
                                      <p:cBhvr>
                                        <p:cTn id="54" dur="250"/>
                                        <p:tgtEl>
                                          <p:spTgt spid="18"/>
                                        </p:tgtEl>
                                      </p:cBhvr>
                                    </p:animEffect>
                                  </p:childTnLst>
                                </p:cTn>
                              </p:par>
                              <p:par>
                                <p:cTn id="55" presetID="53" presetClass="entr" presetSubtype="16" fill="hold" nodeType="withEffect">
                                  <p:stCondLst>
                                    <p:cond delay="450"/>
                                  </p:stCondLst>
                                  <p:childTnLst>
                                    <p:set>
                                      <p:cBhvr>
                                        <p:cTn id="56" dur="1" fill="hold">
                                          <p:stCondLst>
                                            <p:cond delay="0"/>
                                          </p:stCondLst>
                                        </p:cTn>
                                        <p:tgtEl>
                                          <p:spTgt spid="17"/>
                                        </p:tgtEl>
                                        <p:attrNameLst>
                                          <p:attrName>style.visibility</p:attrName>
                                        </p:attrNameLst>
                                      </p:cBhvr>
                                      <p:to>
                                        <p:strVal val="visible"/>
                                      </p:to>
                                    </p:set>
                                    <p:anim calcmode="lin" valueType="num">
                                      <p:cBhvr>
                                        <p:cTn id="57" dur="250" fill="hold"/>
                                        <p:tgtEl>
                                          <p:spTgt spid="17"/>
                                        </p:tgtEl>
                                        <p:attrNameLst>
                                          <p:attrName>ppt_w</p:attrName>
                                        </p:attrNameLst>
                                      </p:cBhvr>
                                      <p:tavLst>
                                        <p:tav tm="0">
                                          <p:val>
                                            <p:fltVal val="0"/>
                                          </p:val>
                                        </p:tav>
                                        <p:tav tm="100000">
                                          <p:val>
                                            <p:strVal val="#ppt_w"/>
                                          </p:val>
                                        </p:tav>
                                      </p:tavLst>
                                    </p:anim>
                                    <p:anim calcmode="lin" valueType="num">
                                      <p:cBhvr>
                                        <p:cTn id="58" dur="250" fill="hold"/>
                                        <p:tgtEl>
                                          <p:spTgt spid="17"/>
                                        </p:tgtEl>
                                        <p:attrNameLst>
                                          <p:attrName>ppt_h</p:attrName>
                                        </p:attrNameLst>
                                      </p:cBhvr>
                                      <p:tavLst>
                                        <p:tav tm="0">
                                          <p:val>
                                            <p:fltVal val="0"/>
                                          </p:val>
                                        </p:tav>
                                        <p:tav tm="100000">
                                          <p:val>
                                            <p:strVal val="#ppt_h"/>
                                          </p:val>
                                        </p:tav>
                                      </p:tavLst>
                                    </p:anim>
                                    <p:animEffect transition="in" filter="fade">
                                      <p:cBhvr>
                                        <p:cTn id="59" dur="250"/>
                                        <p:tgtEl>
                                          <p:spTgt spid="17"/>
                                        </p:tgtEl>
                                      </p:cBhvr>
                                    </p:animEffect>
                                  </p:childTnLst>
                                </p:cTn>
                              </p:par>
                              <p:par>
                                <p:cTn id="60" presetID="53" presetClass="entr" presetSubtype="16" fill="hold" nodeType="withEffect">
                                  <p:stCondLst>
                                    <p:cond delay="600"/>
                                  </p:stCondLst>
                                  <p:childTnLst>
                                    <p:set>
                                      <p:cBhvr>
                                        <p:cTn id="61" dur="1" fill="hold">
                                          <p:stCondLst>
                                            <p:cond delay="0"/>
                                          </p:stCondLst>
                                        </p:cTn>
                                        <p:tgtEl>
                                          <p:spTgt spid="14"/>
                                        </p:tgtEl>
                                        <p:attrNameLst>
                                          <p:attrName>style.visibility</p:attrName>
                                        </p:attrNameLst>
                                      </p:cBhvr>
                                      <p:to>
                                        <p:strVal val="visible"/>
                                      </p:to>
                                    </p:set>
                                    <p:anim calcmode="lin" valueType="num">
                                      <p:cBhvr>
                                        <p:cTn id="62" dur="250" fill="hold"/>
                                        <p:tgtEl>
                                          <p:spTgt spid="14"/>
                                        </p:tgtEl>
                                        <p:attrNameLst>
                                          <p:attrName>ppt_w</p:attrName>
                                        </p:attrNameLst>
                                      </p:cBhvr>
                                      <p:tavLst>
                                        <p:tav tm="0">
                                          <p:val>
                                            <p:fltVal val="0"/>
                                          </p:val>
                                        </p:tav>
                                        <p:tav tm="100000">
                                          <p:val>
                                            <p:strVal val="#ppt_w"/>
                                          </p:val>
                                        </p:tav>
                                      </p:tavLst>
                                    </p:anim>
                                    <p:anim calcmode="lin" valueType="num">
                                      <p:cBhvr>
                                        <p:cTn id="63" dur="250" fill="hold"/>
                                        <p:tgtEl>
                                          <p:spTgt spid="14"/>
                                        </p:tgtEl>
                                        <p:attrNameLst>
                                          <p:attrName>ppt_h</p:attrName>
                                        </p:attrNameLst>
                                      </p:cBhvr>
                                      <p:tavLst>
                                        <p:tav tm="0">
                                          <p:val>
                                            <p:fltVal val="0"/>
                                          </p:val>
                                        </p:tav>
                                        <p:tav tm="100000">
                                          <p:val>
                                            <p:strVal val="#ppt_h"/>
                                          </p:val>
                                        </p:tav>
                                      </p:tavLst>
                                    </p:anim>
                                    <p:animEffect transition="in" filter="fade">
                                      <p:cBhvr>
                                        <p:cTn id="64" dur="250"/>
                                        <p:tgtEl>
                                          <p:spTgt spid="14"/>
                                        </p:tgtEl>
                                      </p:cBhvr>
                                    </p:animEffect>
                                  </p:childTnLst>
                                </p:cTn>
                              </p:par>
                              <p:par>
                                <p:cTn id="65" presetID="53" presetClass="entr" presetSubtype="16" fill="hold" grpId="0" nodeType="withEffect">
                                  <p:stCondLst>
                                    <p:cond delay="750"/>
                                  </p:stCondLst>
                                  <p:childTnLst>
                                    <p:set>
                                      <p:cBhvr>
                                        <p:cTn id="66" dur="1" fill="hold">
                                          <p:stCondLst>
                                            <p:cond delay="0"/>
                                          </p:stCondLst>
                                        </p:cTn>
                                        <p:tgtEl>
                                          <p:spTgt spid="107"/>
                                        </p:tgtEl>
                                        <p:attrNameLst>
                                          <p:attrName>style.visibility</p:attrName>
                                        </p:attrNameLst>
                                      </p:cBhvr>
                                      <p:to>
                                        <p:strVal val="visible"/>
                                      </p:to>
                                    </p:set>
                                    <p:anim calcmode="lin" valueType="num">
                                      <p:cBhvr>
                                        <p:cTn id="67" dur="250" fill="hold"/>
                                        <p:tgtEl>
                                          <p:spTgt spid="107"/>
                                        </p:tgtEl>
                                        <p:attrNameLst>
                                          <p:attrName>ppt_w</p:attrName>
                                        </p:attrNameLst>
                                      </p:cBhvr>
                                      <p:tavLst>
                                        <p:tav tm="0">
                                          <p:val>
                                            <p:fltVal val="0"/>
                                          </p:val>
                                        </p:tav>
                                        <p:tav tm="100000">
                                          <p:val>
                                            <p:strVal val="#ppt_w"/>
                                          </p:val>
                                        </p:tav>
                                      </p:tavLst>
                                    </p:anim>
                                    <p:anim calcmode="lin" valueType="num">
                                      <p:cBhvr>
                                        <p:cTn id="68" dur="250" fill="hold"/>
                                        <p:tgtEl>
                                          <p:spTgt spid="107"/>
                                        </p:tgtEl>
                                        <p:attrNameLst>
                                          <p:attrName>ppt_h</p:attrName>
                                        </p:attrNameLst>
                                      </p:cBhvr>
                                      <p:tavLst>
                                        <p:tav tm="0">
                                          <p:val>
                                            <p:fltVal val="0"/>
                                          </p:val>
                                        </p:tav>
                                        <p:tav tm="100000">
                                          <p:val>
                                            <p:strVal val="#ppt_h"/>
                                          </p:val>
                                        </p:tav>
                                      </p:tavLst>
                                    </p:anim>
                                    <p:animEffect transition="in" filter="fade">
                                      <p:cBhvr>
                                        <p:cTn id="69" dur="250"/>
                                        <p:tgtEl>
                                          <p:spTgt spid="107"/>
                                        </p:tgtEl>
                                      </p:cBhvr>
                                    </p:animEffect>
                                  </p:childTnLst>
                                </p:cTn>
                              </p:par>
                              <p:par>
                                <p:cTn id="70" presetID="53" presetClass="entr" presetSubtype="16" fill="hold" nodeType="withEffect">
                                  <p:stCondLst>
                                    <p:cond delay="900"/>
                                  </p:stCondLst>
                                  <p:childTnLst>
                                    <p:set>
                                      <p:cBhvr>
                                        <p:cTn id="71" dur="1" fill="hold">
                                          <p:stCondLst>
                                            <p:cond delay="0"/>
                                          </p:stCondLst>
                                        </p:cTn>
                                        <p:tgtEl>
                                          <p:spTgt spid="187"/>
                                        </p:tgtEl>
                                        <p:attrNameLst>
                                          <p:attrName>style.visibility</p:attrName>
                                        </p:attrNameLst>
                                      </p:cBhvr>
                                      <p:to>
                                        <p:strVal val="visible"/>
                                      </p:to>
                                    </p:set>
                                    <p:anim calcmode="lin" valueType="num">
                                      <p:cBhvr>
                                        <p:cTn id="72" dur="250" fill="hold"/>
                                        <p:tgtEl>
                                          <p:spTgt spid="187"/>
                                        </p:tgtEl>
                                        <p:attrNameLst>
                                          <p:attrName>ppt_w</p:attrName>
                                        </p:attrNameLst>
                                      </p:cBhvr>
                                      <p:tavLst>
                                        <p:tav tm="0">
                                          <p:val>
                                            <p:fltVal val="0"/>
                                          </p:val>
                                        </p:tav>
                                        <p:tav tm="100000">
                                          <p:val>
                                            <p:strVal val="#ppt_w"/>
                                          </p:val>
                                        </p:tav>
                                      </p:tavLst>
                                    </p:anim>
                                    <p:anim calcmode="lin" valueType="num">
                                      <p:cBhvr>
                                        <p:cTn id="73" dur="250" fill="hold"/>
                                        <p:tgtEl>
                                          <p:spTgt spid="187"/>
                                        </p:tgtEl>
                                        <p:attrNameLst>
                                          <p:attrName>ppt_h</p:attrName>
                                        </p:attrNameLst>
                                      </p:cBhvr>
                                      <p:tavLst>
                                        <p:tav tm="0">
                                          <p:val>
                                            <p:fltVal val="0"/>
                                          </p:val>
                                        </p:tav>
                                        <p:tav tm="100000">
                                          <p:val>
                                            <p:strVal val="#ppt_h"/>
                                          </p:val>
                                        </p:tav>
                                      </p:tavLst>
                                    </p:anim>
                                    <p:animEffect transition="in" filter="fade">
                                      <p:cBhvr>
                                        <p:cTn id="74" dur="250"/>
                                        <p:tgtEl>
                                          <p:spTgt spid="187"/>
                                        </p:tgtEl>
                                      </p:cBhvr>
                                    </p:animEffect>
                                  </p:childTnLst>
                                </p:cTn>
                              </p:par>
                            </p:childTnLst>
                          </p:cTn>
                        </p:par>
                        <p:par>
                          <p:cTn id="75" fill="hold">
                            <p:stCondLst>
                              <p:cond delay="1150"/>
                            </p:stCondLst>
                            <p:childTnLst>
                              <p:par>
                                <p:cTn id="76" presetID="10" presetClass="entr" presetSubtype="0" fill="hold" grpId="0" nodeType="afterEffect">
                                  <p:stCondLst>
                                    <p:cond delay="0"/>
                                  </p:stCondLst>
                                  <p:childTnLst>
                                    <p:set>
                                      <p:cBhvr>
                                        <p:cTn id="77" dur="1" fill="hold">
                                          <p:stCondLst>
                                            <p:cond delay="0"/>
                                          </p:stCondLst>
                                        </p:cTn>
                                        <p:tgtEl>
                                          <p:spTgt spid="38"/>
                                        </p:tgtEl>
                                        <p:attrNameLst>
                                          <p:attrName>style.visibility</p:attrName>
                                        </p:attrNameLst>
                                      </p:cBhvr>
                                      <p:to>
                                        <p:strVal val="visible"/>
                                      </p:to>
                                    </p:set>
                                    <p:animEffect transition="in" filter="fade">
                                      <p:cBhvr>
                                        <p:cTn id="78" dur="500"/>
                                        <p:tgtEl>
                                          <p:spTgt spid="38"/>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grpId="0" nodeType="clickEffect">
                                  <p:stCondLst>
                                    <p:cond delay="0"/>
                                  </p:stCondLst>
                                  <p:childTnLst>
                                    <p:set>
                                      <p:cBhvr>
                                        <p:cTn id="82" dur="1" fill="hold">
                                          <p:stCondLst>
                                            <p:cond delay="0"/>
                                          </p:stCondLst>
                                        </p:cTn>
                                        <p:tgtEl>
                                          <p:spTgt spid="10"/>
                                        </p:tgtEl>
                                        <p:attrNameLst>
                                          <p:attrName>style.visibility</p:attrName>
                                        </p:attrNameLst>
                                      </p:cBhvr>
                                      <p:to>
                                        <p:strVal val="visible"/>
                                      </p:to>
                                    </p:set>
                                    <p:animEffect transition="in" filter="fade">
                                      <p:cBhvr>
                                        <p:cTn id="83" dur="500"/>
                                        <p:tgtEl>
                                          <p:spTgt spid="10"/>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39"/>
                                        </p:tgtEl>
                                        <p:attrNameLst>
                                          <p:attrName>style.visibility</p:attrName>
                                        </p:attrNameLst>
                                      </p:cBhvr>
                                      <p:to>
                                        <p:strVal val="visible"/>
                                      </p:to>
                                    </p:set>
                                    <p:animEffect transition="in" filter="fade">
                                      <p:cBhvr>
                                        <p:cTn id="86" dur="500"/>
                                        <p:tgtEl>
                                          <p:spTgt spid="39"/>
                                        </p:tgtEl>
                                      </p:cBhvr>
                                    </p:animEffect>
                                  </p:childTnLst>
                                </p:cTn>
                              </p:par>
                            </p:childTnLst>
                          </p:cTn>
                        </p:par>
                        <p:par>
                          <p:cTn id="87" fill="hold">
                            <p:stCondLst>
                              <p:cond delay="1000"/>
                            </p:stCondLst>
                            <p:childTnLst>
                              <p:par>
                                <p:cTn id="88" presetID="10" presetClass="entr" presetSubtype="0" fill="hold" nodeType="afterEffect">
                                  <p:stCondLst>
                                    <p:cond delay="0"/>
                                  </p:stCondLst>
                                  <p:childTnLst>
                                    <p:set>
                                      <p:cBhvr>
                                        <p:cTn id="89" dur="1" fill="hold">
                                          <p:stCondLst>
                                            <p:cond delay="0"/>
                                          </p:stCondLst>
                                        </p:cTn>
                                        <p:tgtEl>
                                          <p:spTgt spid="22"/>
                                        </p:tgtEl>
                                        <p:attrNameLst>
                                          <p:attrName>style.visibility</p:attrName>
                                        </p:attrNameLst>
                                      </p:cBhvr>
                                      <p:to>
                                        <p:strVal val="visible"/>
                                      </p:to>
                                    </p:set>
                                    <p:animEffect transition="in" filter="fade">
                                      <p:cBhvr>
                                        <p:cTn id="90" dur="500"/>
                                        <p:tgtEl>
                                          <p:spTgt spid="22"/>
                                        </p:tgtEl>
                                      </p:cBhvr>
                                    </p:animEffect>
                                  </p:childTnLst>
                                </p:cTn>
                              </p:par>
                            </p:childTnLst>
                          </p:cTn>
                        </p:par>
                        <p:par>
                          <p:cTn id="91" fill="hold">
                            <p:stCondLst>
                              <p:cond delay="1500"/>
                            </p:stCondLst>
                            <p:childTnLst>
                              <p:par>
                                <p:cTn id="92" presetID="10" presetClass="entr" presetSubtype="0" fill="hold" grpId="0" nodeType="afterEffect">
                                  <p:stCondLst>
                                    <p:cond delay="0"/>
                                  </p:stCondLst>
                                  <p:childTnLst>
                                    <p:set>
                                      <p:cBhvr>
                                        <p:cTn id="93" dur="1" fill="hold">
                                          <p:stCondLst>
                                            <p:cond delay="0"/>
                                          </p:stCondLst>
                                        </p:cTn>
                                        <p:tgtEl>
                                          <p:spTgt spid="40"/>
                                        </p:tgtEl>
                                        <p:attrNameLst>
                                          <p:attrName>style.visibility</p:attrName>
                                        </p:attrNameLst>
                                      </p:cBhvr>
                                      <p:to>
                                        <p:strVal val="visible"/>
                                      </p:to>
                                    </p:set>
                                    <p:animEffect transition="in" filter="fade">
                                      <p:cBhvr>
                                        <p:cTn id="94" dur="500"/>
                                        <p:tgtEl>
                                          <p:spTgt spid="40"/>
                                        </p:tgtEl>
                                      </p:cBhvr>
                                    </p:animEffect>
                                  </p:childTnLst>
                                </p:cTn>
                              </p:par>
                              <p:par>
                                <p:cTn id="95" presetID="10" presetClass="entr" presetSubtype="0" fill="hold" nodeType="withEffect">
                                  <p:stCondLst>
                                    <p:cond delay="0"/>
                                  </p:stCondLst>
                                  <p:childTnLst>
                                    <p:set>
                                      <p:cBhvr>
                                        <p:cTn id="96" dur="1" fill="hold">
                                          <p:stCondLst>
                                            <p:cond delay="0"/>
                                          </p:stCondLst>
                                        </p:cTn>
                                        <p:tgtEl>
                                          <p:spTgt spid="11"/>
                                        </p:tgtEl>
                                        <p:attrNameLst>
                                          <p:attrName>style.visibility</p:attrName>
                                        </p:attrNameLst>
                                      </p:cBhvr>
                                      <p:to>
                                        <p:strVal val="visible"/>
                                      </p:to>
                                    </p:set>
                                    <p:animEffect transition="in" filter="fade">
                                      <p:cBhvr>
                                        <p:cTn id="97" dur="500"/>
                                        <p:tgtEl>
                                          <p:spTgt spid="11"/>
                                        </p:tgtEl>
                                      </p:cBhvr>
                                    </p:animEffect>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nodeType="clickEffect">
                                  <p:stCondLst>
                                    <p:cond delay="0"/>
                                  </p:stCondLst>
                                  <p:childTnLst>
                                    <p:set>
                                      <p:cBhvr>
                                        <p:cTn id="101" dur="1" fill="hold">
                                          <p:stCondLst>
                                            <p:cond delay="0"/>
                                          </p:stCondLst>
                                        </p:cTn>
                                        <p:tgtEl>
                                          <p:spTgt spid="16"/>
                                        </p:tgtEl>
                                        <p:attrNameLst>
                                          <p:attrName>style.visibility</p:attrName>
                                        </p:attrNameLst>
                                      </p:cBhvr>
                                      <p:to>
                                        <p:strVal val="visible"/>
                                      </p:to>
                                    </p:set>
                                    <p:animEffect transition="in" filter="fade">
                                      <p:cBhvr>
                                        <p:cTn id="102" dur="500"/>
                                        <p:tgtEl>
                                          <p:spTgt spid="16"/>
                                        </p:tgtEl>
                                      </p:cBhvr>
                                    </p:animEffect>
                                  </p:childTnLst>
                                </p:cTn>
                              </p:par>
                            </p:childTnLst>
                          </p:cTn>
                        </p:par>
                        <p:par>
                          <p:cTn id="103" fill="hold">
                            <p:stCondLst>
                              <p:cond delay="500"/>
                            </p:stCondLst>
                            <p:childTnLst>
                              <p:par>
                                <p:cTn id="104" presetID="10" presetClass="entr" presetSubtype="0" fill="hold" nodeType="afterEffect">
                                  <p:stCondLst>
                                    <p:cond delay="0"/>
                                  </p:stCondLst>
                                  <p:childTnLst>
                                    <p:set>
                                      <p:cBhvr>
                                        <p:cTn id="105" dur="1" fill="hold">
                                          <p:stCondLst>
                                            <p:cond delay="0"/>
                                          </p:stCondLst>
                                        </p:cTn>
                                        <p:tgtEl>
                                          <p:spTgt spid="46"/>
                                        </p:tgtEl>
                                        <p:attrNameLst>
                                          <p:attrName>style.visibility</p:attrName>
                                        </p:attrNameLst>
                                      </p:cBhvr>
                                      <p:to>
                                        <p:strVal val="visible"/>
                                      </p:to>
                                    </p:set>
                                    <p:animEffect transition="in" filter="fade">
                                      <p:cBhvr>
                                        <p:cTn id="106" dur="500"/>
                                        <p:tgtEl>
                                          <p:spTgt spid="46"/>
                                        </p:tgtEl>
                                      </p:cBhvr>
                                    </p:animEffect>
                                  </p:childTnLst>
                                </p:cTn>
                              </p:par>
                            </p:childTnLst>
                          </p:cTn>
                        </p:par>
                        <p:par>
                          <p:cTn id="107" fill="hold">
                            <p:stCondLst>
                              <p:cond delay="1000"/>
                            </p:stCondLst>
                            <p:childTnLst>
                              <p:par>
                                <p:cTn id="108" presetID="10" presetClass="entr" presetSubtype="0" fill="hold" grpId="0" nodeType="afterEffect">
                                  <p:stCondLst>
                                    <p:cond delay="0"/>
                                  </p:stCondLst>
                                  <p:childTnLst>
                                    <p:set>
                                      <p:cBhvr>
                                        <p:cTn id="109" dur="1" fill="hold">
                                          <p:stCondLst>
                                            <p:cond delay="0"/>
                                          </p:stCondLst>
                                        </p:cTn>
                                        <p:tgtEl>
                                          <p:spTgt spid="41"/>
                                        </p:tgtEl>
                                        <p:attrNameLst>
                                          <p:attrName>style.visibility</p:attrName>
                                        </p:attrNameLst>
                                      </p:cBhvr>
                                      <p:to>
                                        <p:strVal val="visible"/>
                                      </p:to>
                                    </p:set>
                                    <p:animEffect transition="in" filter="fade">
                                      <p:cBhvr>
                                        <p:cTn id="110" dur="500"/>
                                        <p:tgtEl>
                                          <p:spTgt spid="41"/>
                                        </p:tgtEl>
                                      </p:cBhvr>
                                    </p:animEffect>
                                  </p:childTnLst>
                                </p:cTn>
                              </p:par>
                              <p:par>
                                <p:cTn id="111" presetID="10" presetClass="entr" presetSubtype="0" fill="hold" nodeType="withEffect">
                                  <p:stCondLst>
                                    <p:cond delay="250"/>
                                  </p:stCondLst>
                                  <p:childTnLst>
                                    <p:set>
                                      <p:cBhvr>
                                        <p:cTn id="112" dur="1" fill="hold">
                                          <p:stCondLst>
                                            <p:cond delay="0"/>
                                          </p:stCondLst>
                                        </p:cTn>
                                        <p:tgtEl>
                                          <p:spTgt spid="12"/>
                                        </p:tgtEl>
                                        <p:attrNameLst>
                                          <p:attrName>style.visibility</p:attrName>
                                        </p:attrNameLst>
                                      </p:cBhvr>
                                      <p:to>
                                        <p:strVal val="visible"/>
                                      </p:to>
                                    </p:set>
                                    <p:animEffect transition="in" filter="fade">
                                      <p:cBhvr>
                                        <p:cTn id="11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0" grpId="0"/>
      <p:bldP spid="36" grpId="0"/>
      <p:bldP spid="37" grpId="0"/>
      <p:bldP spid="38" grpId="0"/>
      <p:bldP spid="39" grpId="0"/>
      <p:bldP spid="40" grpId="0"/>
      <p:bldP spid="41" grpId="0"/>
      <p:bldP spid="35" grpId="0"/>
      <p:bldP spid="107" grpId="0" animBg="1"/>
      <p:bldP spid="109"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9" name="Group 58">
            <a:extLst>
              <a:ext uri="{FF2B5EF4-FFF2-40B4-BE49-F238E27FC236}">
                <a16:creationId xmlns:a16="http://schemas.microsoft.com/office/drawing/2014/main" id="{BD803207-5B39-470B-A7DB-8D5B9D89DF88}"/>
              </a:ext>
            </a:extLst>
          </p:cNvPr>
          <p:cNvGrpSpPr/>
          <p:nvPr/>
        </p:nvGrpSpPr>
        <p:grpSpPr>
          <a:xfrm>
            <a:off x="8127028" y="549172"/>
            <a:ext cx="3695871" cy="1878093"/>
            <a:chOff x="8127028" y="549172"/>
            <a:chExt cx="3695871" cy="1878093"/>
          </a:xfrm>
        </p:grpSpPr>
        <p:grpSp>
          <p:nvGrpSpPr>
            <p:cNvPr id="58" name="Group 57">
              <a:extLst>
                <a:ext uri="{FF2B5EF4-FFF2-40B4-BE49-F238E27FC236}">
                  <a16:creationId xmlns:a16="http://schemas.microsoft.com/office/drawing/2014/main" id="{FB9BA8F6-7977-430A-BA9A-F7F403DD9F6C}"/>
                </a:ext>
              </a:extLst>
            </p:cNvPr>
            <p:cNvGrpSpPr/>
            <p:nvPr/>
          </p:nvGrpSpPr>
          <p:grpSpPr>
            <a:xfrm>
              <a:off x="8127028" y="549172"/>
              <a:ext cx="3695871" cy="1878093"/>
              <a:chOff x="8127028" y="549172"/>
              <a:chExt cx="3695871" cy="1878093"/>
            </a:xfrm>
          </p:grpSpPr>
          <p:sp>
            <p:nvSpPr>
              <p:cNvPr id="356" name="Rectangle: Rounded Corners 355"/>
              <p:cNvSpPr/>
              <p:nvPr/>
            </p:nvSpPr>
            <p:spPr>
              <a:xfrm>
                <a:off x="8127028" y="733366"/>
                <a:ext cx="3247434" cy="1693899"/>
              </a:xfrm>
              <a:prstGeom prst="roundRect">
                <a:avLst>
                  <a:gd name="adj" fmla="val 0"/>
                </a:avLst>
              </a:prstGeom>
              <a:solidFill>
                <a:schemeClr val="bg1"/>
              </a:solidFill>
              <a:ln w="38100">
                <a:solidFill>
                  <a:schemeClr val="tx2"/>
                </a:solidFill>
              </a:ln>
            </p:spPr>
            <p:style>
              <a:lnRef idx="2">
                <a:schemeClr val="accent1"/>
              </a:lnRef>
              <a:fillRef idx="1">
                <a:schemeClr val="lt1"/>
              </a:fillRef>
              <a:effectRef idx="0">
                <a:schemeClr val="accent1"/>
              </a:effectRef>
              <a:fontRef idx="minor">
                <a:schemeClr val="dk1"/>
              </a:fontRef>
            </p:style>
            <p:txBody>
              <a:bodyPr rtlCol="0" anchor="ctr" anchorCtr="0"/>
              <a:lstStyle/>
              <a:p>
                <a:pPr algn="ctr"/>
                <a:endParaRPr lang="en-US" sz="1600" b="1" kern="0">
                  <a:gradFill>
                    <a:gsLst>
                      <a:gs pos="1250">
                        <a:schemeClr val="accent1"/>
                      </a:gs>
                      <a:gs pos="100000">
                        <a:schemeClr val="accent1"/>
                      </a:gs>
                    </a:gsLst>
                    <a:lin ang="5400000" scaled="0"/>
                  </a:gradFill>
                </a:endParaRPr>
              </a:p>
            </p:txBody>
          </p:sp>
          <p:sp>
            <p:nvSpPr>
              <p:cNvPr id="456" name="Rectangle: Rounded Corners 455"/>
              <p:cNvSpPr/>
              <p:nvPr/>
            </p:nvSpPr>
            <p:spPr>
              <a:xfrm>
                <a:off x="8702065" y="549172"/>
                <a:ext cx="3120834" cy="428171"/>
              </a:xfrm>
              <a:prstGeom prst="roundRect">
                <a:avLst>
                  <a:gd name="adj" fmla="val 0"/>
                </a:avLst>
              </a:prstGeom>
              <a:solidFill>
                <a:schemeClr val="bg1"/>
              </a:solidFill>
              <a:ln w="38100">
                <a:solidFill>
                  <a:schemeClr val="tx2"/>
                </a:solidFill>
              </a:ln>
            </p:spPr>
            <p:style>
              <a:lnRef idx="2">
                <a:schemeClr val="accent1"/>
              </a:lnRef>
              <a:fillRef idx="1">
                <a:schemeClr val="lt1"/>
              </a:fillRef>
              <a:effectRef idx="0">
                <a:schemeClr val="accent1"/>
              </a:effectRef>
              <a:fontRef idx="minor">
                <a:schemeClr val="dk1"/>
              </a:fontRef>
            </p:style>
            <p:txBody>
              <a:bodyPr rtlCol="0" anchor="ctr" anchorCtr="0"/>
              <a:lstStyle/>
              <a:p>
                <a:pPr algn="ctr"/>
                <a:r>
                  <a:rPr lang="en-US" sz="1400" b="1" kern="0">
                    <a:gradFill>
                      <a:gsLst>
                        <a:gs pos="1250">
                          <a:schemeClr val="tx1"/>
                        </a:gs>
                        <a:gs pos="100000">
                          <a:schemeClr val="tx1"/>
                        </a:gs>
                      </a:gsLst>
                      <a:lin ang="5400000" scaled="0"/>
                    </a:gradFill>
                  </a:rPr>
                  <a:t>MICROSOFT HUNTING TEAMS</a:t>
                </a:r>
              </a:p>
            </p:txBody>
          </p:sp>
        </p:grpSp>
        <p:sp>
          <p:nvSpPr>
            <p:cNvPr id="441" name="people_12" title="Icon of three people">
              <a:extLst>
                <a:ext uri="{FF2B5EF4-FFF2-40B4-BE49-F238E27FC236}">
                  <a16:creationId xmlns:a16="http://schemas.microsoft.com/office/drawing/2014/main" id="{8E38FEE1-60B4-47EB-B6F9-FFEA1A8EB654}"/>
                </a:ext>
              </a:extLst>
            </p:cNvPr>
            <p:cNvSpPr>
              <a:spLocks noChangeAspect="1" noEditPoints="1"/>
            </p:cNvSpPr>
            <p:nvPr/>
          </p:nvSpPr>
          <p:spPr bwMode="auto">
            <a:xfrm>
              <a:off x="9137756" y="1119671"/>
              <a:ext cx="428704" cy="365760"/>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285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19" name="Group 118"/>
          <p:cNvGrpSpPr/>
          <p:nvPr/>
        </p:nvGrpSpPr>
        <p:grpSpPr>
          <a:xfrm>
            <a:off x="584716" y="1416969"/>
            <a:ext cx="3447917" cy="3480868"/>
            <a:chOff x="326299" y="1303161"/>
            <a:chExt cx="3447917" cy="3480868"/>
          </a:xfrm>
        </p:grpSpPr>
        <p:sp>
          <p:nvSpPr>
            <p:cNvPr id="533" name="Rectangle: Rounded Corners 532"/>
            <p:cNvSpPr/>
            <p:nvPr/>
          </p:nvSpPr>
          <p:spPr>
            <a:xfrm>
              <a:off x="326299" y="1484133"/>
              <a:ext cx="2725625" cy="3299896"/>
            </a:xfrm>
            <a:prstGeom prst="roundRect">
              <a:avLst>
                <a:gd name="adj" fmla="val 0"/>
              </a:avLst>
            </a:prstGeom>
            <a:ln w="38100">
              <a:solidFill>
                <a:schemeClr val="tx1"/>
              </a:solidFill>
            </a:ln>
          </p:spPr>
          <p:style>
            <a:lnRef idx="2">
              <a:schemeClr val="accent1"/>
            </a:lnRef>
            <a:fillRef idx="1">
              <a:schemeClr val="lt1"/>
            </a:fillRef>
            <a:effectRef idx="0">
              <a:schemeClr val="accent1"/>
            </a:effectRef>
            <a:fontRef idx="minor">
              <a:schemeClr val="dk1"/>
            </a:fontRef>
          </p:style>
          <p:txBody>
            <a:bodyPr rtlCol="0" anchor="t"/>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1" i="0" u="none" strike="noStrike" kern="0" cap="none" spc="0" normalizeH="0" baseline="0" noProof="0">
                <a:ln>
                  <a:noFill/>
                </a:ln>
                <a:solidFill>
                  <a:schemeClr val="dk1"/>
                </a:solidFill>
                <a:effectLst/>
                <a:uLnTx/>
                <a:uFillTx/>
              </a:endParaRPr>
            </a:p>
          </p:txBody>
        </p:sp>
        <p:sp>
          <p:nvSpPr>
            <p:cNvPr id="527" name="Rectangle: Rounded Corners 526"/>
            <p:cNvSpPr/>
            <p:nvPr/>
          </p:nvSpPr>
          <p:spPr>
            <a:xfrm>
              <a:off x="1808861" y="1303161"/>
              <a:ext cx="1965355" cy="397878"/>
            </a:xfrm>
            <a:prstGeom prst="roundRect">
              <a:avLst>
                <a:gd name="adj" fmla="val 0"/>
              </a:avLst>
            </a:prstGeom>
            <a:solidFill>
              <a:schemeClr val="bg1"/>
            </a:solidFill>
            <a:ln w="38100">
              <a:solidFill>
                <a:schemeClr val="tx1"/>
              </a:solidFill>
            </a:ln>
          </p:spPr>
          <p:style>
            <a:lnRef idx="2">
              <a:schemeClr val="accent1"/>
            </a:lnRef>
            <a:fillRef idx="1">
              <a:schemeClr val="lt1"/>
            </a:fillRef>
            <a:effectRef idx="0">
              <a:schemeClr val="accent1"/>
            </a:effectRef>
            <a:fontRef idx="minor">
              <a:schemeClr val="dk1"/>
            </a:fontRef>
          </p:style>
          <p:txBody>
            <a:bodyPr rtlCol="0" anchor="ctr" anchorCtr="0"/>
            <a:lstStyle/>
            <a:p>
              <a:pPr algn="ctr">
                <a:defRPr/>
              </a:pPr>
              <a:r>
                <a:rPr lang="en-US" sz="1600" b="1" kern="0">
                  <a:gradFill>
                    <a:gsLst>
                      <a:gs pos="1250">
                        <a:schemeClr val="tx1"/>
                      </a:gs>
                      <a:gs pos="100000">
                        <a:schemeClr val="tx1"/>
                      </a:gs>
                    </a:gsLst>
                    <a:lin ang="5400000" scaled="0"/>
                  </a:gradFill>
                </a:rPr>
                <a:t>CAPABILITY LEVEL</a:t>
              </a:r>
            </a:p>
          </p:txBody>
        </p:sp>
      </p:grpSp>
      <p:sp>
        <p:nvSpPr>
          <p:cNvPr id="350" name="Explosion: 8 Points 349"/>
          <p:cNvSpPr/>
          <p:nvPr/>
        </p:nvSpPr>
        <p:spPr>
          <a:xfrm>
            <a:off x="9995955" y="1215194"/>
            <a:ext cx="656457" cy="469885"/>
          </a:xfrm>
          <a:prstGeom prst="irregularSeal1">
            <a:avLst/>
          </a:prstGeom>
          <a:solidFill>
            <a:schemeClr val="bg1"/>
          </a:solidFill>
          <a:ln w="28575">
            <a:solidFill>
              <a:schemeClr val="accent3"/>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kern="0">
              <a:solidFill>
                <a:sysClr val="windowText" lastClr="000000"/>
              </a:solidFill>
            </a:endParaRPr>
          </a:p>
        </p:txBody>
      </p:sp>
      <p:sp>
        <p:nvSpPr>
          <p:cNvPr id="457" name="Explosion: 8 Points 456"/>
          <p:cNvSpPr/>
          <p:nvPr/>
        </p:nvSpPr>
        <p:spPr>
          <a:xfrm>
            <a:off x="10148355" y="1367594"/>
            <a:ext cx="656457" cy="469885"/>
          </a:xfrm>
          <a:prstGeom prst="irregularSeal1">
            <a:avLst/>
          </a:prstGeom>
          <a:solidFill>
            <a:schemeClr val="bg1"/>
          </a:solidFill>
          <a:ln w="28575">
            <a:solidFill>
              <a:schemeClr val="accent3"/>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kern="0">
              <a:solidFill>
                <a:sysClr val="windowText" lastClr="000000"/>
              </a:solidFill>
            </a:endParaRPr>
          </a:p>
        </p:txBody>
      </p:sp>
      <p:sp>
        <p:nvSpPr>
          <p:cNvPr id="458" name="Explosion: 8 Points 457"/>
          <p:cNvSpPr/>
          <p:nvPr/>
        </p:nvSpPr>
        <p:spPr>
          <a:xfrm>
            <a:off x="10300755" y="1519994"/>
            <a:ext cx="656457" cy="469885"/>
          </a:xfrm>
          <a:prstGeom prst="irregularSeal1">
            <a:avLst/>
          </a:prstGeom>
          <a:solidFill>
            <a:schemeClr val="bg1"/>
          </a:solidFill>
          <a:ln w="28575">
            <a:solidFill>
              <a:schemeClr val="accent3"/>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kern="0">
              <a:solidFill>
                <a:sysClr val="windowText" lastClr="000000"/>
              </a:solidFill>
            </a:endParaRPr>
          </a:p>
        </p:txBody>
      </p:sp>
      <p:sp>
        <p:nvSpPr>
          <p:cNvPr id="459" name="Explosion: 8 Points 458"/>
          <p:cNvSpPr/>
          <p:nvPr/>
        </p:nvSpPr>
        <p:spPr>
          <a:xfrm>
            <a:off x="10453155" y="1672394"/>
            <a:ext cx="656457" cy="469885"/>
          </a:xfrm>
          <a:prstGeom prst="irregularSeal1">
            <a:avLst/>
          </a:prstGeom>
          <a:solidFill>
            <a:schemeClr val="bg1"/>
          </a:solidFill>
          <a:ln w="28575">
            <a:solidFill>
              <a:schemeClr val="accent3"/>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kern="0">
              <a:solidFill>
                <a:sysClr val="windowText" lastClr="000000"/>
              </a:solidFill>
            </a:endParaRPr>
          </a:p>
        </p:txBody>
      </p:sp>
      <p:grpSp>
        <p:nvGrpSpPr>
          <p:cNvPr id="121" name="Group 120"/>
          <p:cNvGrpSpPr/>
          <p:nvPr/>
        </p:nvGrpSpPr>
        <p:grpSpPr>
          <a:xfrm>
            <a:off x="7831174" y="4264709"/>
            <a:ext cx="4060257" cy="2312813"/>
            <a:chOff x="7831174" y="4264709"/>
            <a:chExt cx="4060257" cy="2312813"/>
          </a:xfrm>
        </p:grpSpPr>
        <p:sp>
          <p:nvSpPr>
            <p:cNvPr id="129" name="Rectangle: Rounded Corners 128"/>
            <p:cNvSpPr/>
            <p:nvPr/>
          </p:nvSpPr>
          <p:spPr>
            <a:xfrm>
              <a:off x="7831174" y="4264709"/>
              <a:ext cx="3718228" cy="2147631"/>
            </a:xfrm>
            <a:prstGeom prst="roundRect">
              <a:avLst>
                <a:gd name="adj" fmla="val 0"/>
              </a:avLst>
            </a:prstGeom>
            <a:solidFill>
              <a:schemeClr val="bg1"/>
            </a:solidFill>
            <a:ln w="38100">
              <a:solidFill>
                <a:schemeClr val="tx2"/>
              </a:solidFill>
            </a:ln>
          </p:spPr>
          <p:style>
            <a:lnRef idx="2">
              <a:schemeClr val="accent1"/>
            </a:lnRef>
            <a:fillRef idx="1">
              <a:schemeClr val="lt1"/>
            </a:fillRef>
            <a:effectRef idx="0">
              <a:schemeClr val="accent1"/>
            </a:effectRef>
            <a:fontRef idx="minor">
              <a:schemeClr val="dk1"/>
            </a:fontRef>
          </p:style>
          <p:txBody>
            <a:bodyPr rtlCol="0" anchor="ctr" anchorCtr="0"/>
            <a:lstStyle/>
            <a:p>
              <a:pPr algn="ctr"/>
              <a:endParaRPr lang="en-US" sz="1600" b="1" kern="0">
                <a:gradFill>
                  <a:gsLst>
                    <a:gs pos="1250">
                      <a:schemeClr val="accent1"/>
                    </a:gs>
                    <a:gs pos="100000">
                      <a:schemeClr val="accent1"/>
                    </a:gs>
                  </a:gsLst>
                  <a:lin ang="5400000" scaled="0"/>
                </a:gradFill>
              </a:endParaRPr>
            </a:p>
          </p:txBody>
        </p:sp>
        <p:grpSp>
          <p:nvGrpSpPr>
            <p:cNvPr id="64" name="Group 63"/>
            <p:cNvGrpSpPr/>
            <p:nvPr/>
          </p:nvGrpSpPr>
          <p:grpSpPr>
            <a:xfrm>
              <a:off x="7960340" y="4500070"/>
              <a:ext cx="1276599" cy="888411"/>
              <a:chOff x="4246264" y="3635180"/>
              <a:chExt cx="3029667" cy="2108406"/>
            </a:xfrm>
          </p:grpSpPr>
          <p:grpSp>
            <p:nvGrpSpPr>
              <p:cNvPr id="65" name="Group 64"/>
              <p:cNvGrpSpPr/>
              <p:nvPr/>
            </p:nvGrpSpPr>
            <p:grpSpPr>
              <a:xfrm>
                <a:off x="4246264" y="3635180"/>
                <a:ext cx="3029667" cy="2108406"/>
                <a:chOff x="1367129" y="4130361"/>
                <a:chExt cx="3029667" cy="2108406"/>
              </a:xfrm>
            </p:grpSpPr>
            <p:sp>
              <p:nvSpPr>
                <p:cNvPr id="113" name="Rectangle 112"/>
                <p:cNvSpPr/>
                <p:nvPr/>
              </p:nvSpPr>
              <p:spPr>
                <a:xfrm>
                  <a:off x="1367129" y="4214091"/>
                  <a:ext cx="3029667" cy="2024676"/>
                </a:xfrm>
                <a:prstGeom prst="rect">
                  <a:avLst/>
                </a:prstGeom>
                <a:solidFill>
                  <a:schemeClr val="bg1"/>
                </a:solidFill>
                <a:ln w="28575">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1" i="1" u="none" strike="noStrike" kern="0" cap="none" spc="0" normalizeH="0" baseline="0" noProof="0">
                    <a:ln>
                      <a:noFill/>
                    </a:ln>
                    <a:solidFill>
                      <a:srgbClr val="0070C0"/>
                    </a:solidFill>
                    <a:effectLst/>
                    <a:uLnTx/>
                    <a:uFillTx/>
                  </a:endParaRPr>
                </a:p>
              </p:txBody>
            </p:sp>
            <p:pic>
              <p:nvPicPr>
                <p:cNvPr id="114" name="Picture 113"/>
                <p:cNvPicPr>
                  <a:picLocks noChangeAspect="1"/>
                </p:cNvPicPr>
                <p:nvPr/>
              </p:nvPicPr>
              <p:blipFill>
                <a:blip r:embed="rId3"/>
                <a:stretch>
                  <a:fillRect/>
                </a:stretch>
              </p:blipFill>
              <p:spPr>
                <a:xfrm>
                  <a:off x="2772050" y="4372036"/>
                  <a:ext cx="219824" cy="119200"/>
                </a:xfrm>
                <a:prstGeom prst="rect">
                  <a:avLst/>
                </a:prstGeom>
              </p:spPr>
            </p:pic>
            <p:pic>
              <p:nvPicPr>
                <p:cNvPr id="115" name="Picture 114"/>
                <p:cNvPicPr>
                  <a:picLocks noChangeAspect="1"/>
                </p:cNvPicPr>
                <p:nvPr/>
              </p:nvPicPr>
              <p:blipFill>
                <a:blip r:embed="rId4"/>
                <a:stretch>
                  <a:fillRect/>
                </a:stretch>
              </p:blipFill>
              <p:spPr>
                <a:xfrm>
                  <a:off x="2785526" y="4130361"/>
                  <a:ext cx="192873" cy="166387"/>
                </a:xfrm>
                <a:prstGeom prst="rect">
                  <a:avLst/>
                </a:prstGeom>
              </p:spPr>
            </p:pic>
            <p:cxnSp>
              <p:nvCxnSpPr>
                <p:cNvPr id="116" name="Straight Connector 115"/>
                <p:cNvCxnSpPr>
                  <a:stCxn id="115" idx="2"/>
                  <a:endCxn id="114" idx="0"/>
                </p:cNvCxnSpPr>
                <p:nvPr/>
              </p:nvCxnSpPr>
              <p:spPr>
                <a:xfrm flipH="1">
                  <a:off x="2881962" y="4296748"/>
                  <a:ext cx="1" cy="75288"/>
                </a:xfrm>
                <a:prstGeom prst="line">
                  <a:avLst/>
                </a:prstGeom>
                <a:ln w="38100">
                  <a:solidFill>
                    <a:srgbClr val="7F7F7F"/>
                  </a:solidFill>
                </a:ln>
              </p:spPr>
              <p:style>
                <a:lnRef idx="1">
                  <a:schemeClr val="accent1"/>
                </a:lnRef>
                <a:fillRef idx="0">
                  <a:schemeClr val="accent1"/>
                </a:fillRef>
                <a:effectRef idx="0">
                  <a:schemeClr val="accent1"/>
                </a:effectRef>
                <a:fontRef idx="minor">
                  <a:schemeClr val="tx1"/>
                </a:fontRef>
              </p:style>
            </p:cxnSp>
          </p:grpSp>
          <p:cxnSp>
            <p:nvCxnSpPr>
              <p:cNvPr id="66" name="Elbow Connector 760"/>
              <p:cNvCxnSpPr>
                <a:stCxn id="114" idx="2"/>
                <a:endCxn id="71" idx="2"/>
              </p:cNvCxnSpPr>
              <p:nvPr/>
            </p:nvCxnSpPr>
            <p:spPr>
              <a:xfrm rot="16200000" flipH="1">
                <a:off x="5648610" y="4108542"/>
                <a:ext cx="621358" cy="396384"/>
              </a:xfrm>
              <a:prstGeom prst="bentConnector3">
                <a:avLst>
                  <a:gd name="adj1" fmla="val 114179"/>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grpSp>
            <p:nvGrpSpPr>
              <p:cNvPr id="67" name="Group 66"/>
              <p:cNvGrpSpPr>
                <a:grpSpLocks noChangeAspect="1"/>
              </p:cNvGrpSpPr>
              <p:nvPr/>
            </p:nvGrpSpPr>
            <p:grpSpPr>
              <a:xfrm>
                <a:off x="4978009" y="5152530"/>
                <a:ext cx="408637" cy="314345"/>
                <a:chOff x="10788170" y="2647113"/>
                <a:chExt cx="815784" cy="604054"/>
              </a:xfrm>
            </p:grpSpPr>
            <p:pic>
              <p:nvPicPr>
                <p:cNvPr id="111" name="Picture 110"/>
                <p:cNvPicPr>
                  <a:picLocks noChangeAspect="1"/>
                </p:cNvPicPr>
                <p:nvPr/>
              </p:nvPicPr>
              <p:blipFill>
                <a:blip r:embed="rId5"/>
                <a:stretch>
                  <a:fillRect/>
                </a:stretch>
              </p:blipFill>
              <p:spPr>
                <a:xfrm>
                  <a:off x="10788170" y="2647113"/>
                  <a:ext cx="815784" cy="604054"/>
                </a:xfrm>
                <a:prstGeom prst="rect">
                  <a:avLst/>
                </a:prstGeom>
              </p:spPr>
            </p:pic>
            <p:pic>
              <p:nvPicPr>
                <p:cNvPr id="112" name="Picture 111"/>
                <p:cNvPicPr>
                  <a:picLocks noChangeAspect="1"/>
                </p:cNvPicPr>
                <p:nvPr/>
              </p:nvPicPr>
              <p:blipFill>
                <a:blip r:embed="rId6"/>
                <a:stretch>
                  <a:fillRect/>
                </a:stretch>
              </p:blipFill>
              <p:spPr>
                <a:xfrm>
                  <a:off x="11085436" y="2746695"/>
                  <a:ext cx="221253" cy="272686"/>
                </a:xfrm>
                <a:prstGeom prst="rect">
                  <a:avLst/>
                </a:prstGeom>
              </p:spPr>
            </p:pic>
          </p:grpSp>
          <p:grpSp>
            <p:nvGrpSpPr>
              <p:cNvPr id="68" name="Group 67"/>
              <p:cNvGrpSpPr/>
              <p:nvPr/>
            </p:nvGrpSpPr>
            <p:grpSpPr>
              <a:xfrm>
                <a:off x="6566045" y="5152530"/>
                <a:ext cx="537999" cy="401022"/>
                <a:chOff x="1395946" y="5604922"/>
                <a:chExt cx="604490" cy="450584"/>
              </a:xfrm>
            </p:grpSpPr>
            <p:grpSp>
              <p:nvGrpSpPr>
                <p:cNvPr id="102" name="Group 101"/>
                <p:cNvGrpSpPr/>
                <p:nvPr/>
              </p:nvGrpSpPr>
              <p:grpSpPr>
                <a:xfrm>
                  <a:off x="1395946" y="5604922"/>
                  <a:ext cx="469645" cy="337019"/>
                  <a:chOff x="1972668" y="5793151"/>
                  <a:chExt cx="1003518" cy="720129"/>
                </a:xfrm>
              </p:grpSpPr>
              <p:pic>
                <p:nvPicPr>
                  <p:cNvPr id="109" name="Picture 108"/>
                  <p:cNvPicPr>
                    <a:picLocks noChangeAspect="1"/>
                  </p:cNvPicPr>
                  <p:nvPr/>
                </p:nvPicPr>
                <p:blipFill>
                  <a:blip r:embed="rId7"/>
                  <a:stretch>
                    <a:fillRect/>
                  </a:stretch>
                </p:blipFill>
                <p:spPr>
                  <a:xfrm>
                    <a:off x="1972668" y="5793151"/>
                    <a:ext cx="1003518" cy="720129"/>
                  </a:xfrm>
                  <a:prstGeom prst="rect">
                    <a:avLst/>
                  </a:prstGeom>
                </p:spPr>
              </p:pic>
              <p:pic>
                <p:nvPicPr>
                  <p:cNvPr id="110" name="Picture 109"/>
                  <p:cNvPicPr>
                    <a:picLocks noChangeAspect="1"/>
                  </p:cNvPicPr>
                  <p:nvPr/>
                </p:nvPicPr>
                <p:blipFill>
                  <a:blip r:embed="rId8"/>
                  <a:stretch>
                    <a:fillRect/>
                  </a:stretch>
                </p:blipFill>
                <p:spPr>
                  <a:xfrm>
                    <a:off x="2333397" y="5962056"/>
                    <a:ext cx="281157" cy="276848"/>
                  </a:xfrm>
                  <a:prstGeom prst="rect">
                    <a:avLst/>
                  </a:prstGeom>
                </p:spPr>
              </p:pic>
            </p:grpSp>
            <p:grpSp>
              <p:nvGrpSpPr>
                <p:cNvPr id="103" name="Group 102"/>
                <p:cNvGrpSpPr/>
                <p:nvPr/>
              </p:nvGrpSpPr>
              <p:grpSpPr>
                <a:xfrm>
                  <a:off x="1463369" y="5661705"/>
                  <a:ext cx="469645" cy="337019"/>
                  <a:chOff x="1972668" y="5793151"/>
                  <a:chExt cx="1003518" cy="720129"/>
                </a:xfrm>
              </p:grpSpPr>
              <p:pic>
                <p:nvPicPr>
                  <p:cNvPr id="107" name="Picture 106"/>
                  <p:cNvPicPr>
                    <a:picLocks noChangeAspect="1"/>
                  </p:cNvPicPr>
                  <p:nvPr/>
                </p:nvPicPr>
                <p:blipFill>
                  <a:blip r:embed="rId7"/>
                  <a:stretch>
                    <a:fillRect/>
                  </a:stretch>
                </p:blipFill>
                <p:spPr>
                  <a:xfrm>
                    <a:off x="1972668" y="5793151"/>
                    <a:ext cx="1003518" cy="720129"/>
                  </a:xfrm>
                  <a:prstGeom prst="rect">
                    <a:avLst/>
                  </a:prstGeom>
                </p:spPr>
              </p:pic>
              <p:pic>
                <p:nvPicPr>
                  <p:cNvPr id="108" name="Picture 107"/>
                  <p:cNvPicPr>
                    <a:picLocks noChangeAspect="1"/>
                  </p:cNvPicPr>
                  <p:nvPr/>
                </p:nvPicPr>
                <p:blipFill>
                  <a:blip r:embed="rId8"/>
                  <a:stretch>
                    <a:fillRect/>
                  </a:stretch>
                </p:blipFill>
                <p:spPr>
                  <a:xfrm>
                    <a:off x="2333397" y="5962056"/>
                    <a:ext cx="281157" cy="276848"/>
                  </a:xfrm>
                  <a:prstGeom prst="rect">
                    <a:avLst/>
                  </a:prstGeom>
                </p:spPr>
              </p:pic>
            </p:grpSp>
            <p:grpSp>
              <p:nvGrpSpPr>
                <p:cNvPr id="104" name="Group 103"/>
                <p:cNvGrpSpPr/>
                <p:nvPr/>
              </p:nvGrpSpPr>
              <p:grpSpPr>
                <a:xfrm>
                  <a:off x="1530791" y="5718487"/>
                  <a:ext cx="469645" cy="337019"/>
                  <a:chOff x="1972668" y="5793151"/>
                  <a:chExt cx="1003518" cy="720129"/>
                </a:xfrm>
              </p:grpSpPr>
              <p:pic>
                <p:nvPicPr>
                  <p:cNvPr id="105" name="Picture 104"/>
                  <p:cNvPicPr>
                    <a:picLocks noChangeAspect="1"/>
                  </p:cNvPicPr>
                  <p:nvPr/>
                </p:nvPicPr>
                <p:blipFill>
                  <a:blip r:embed="rId7"/>
                  <a:stretch>
                    <a:fillRect/>
                  </a:stretch>
                </p:blipFill>
                <p:spPr>
                  <a:xfrm>
                    <a:off x="1972668" y="5793151"/>
                    <a:ext cx="1003518" cy="720129"/>
                  </a:xfrm>
                  <a:prstGeom prst="rect">
                    <a:avLst/>
                  </a:prstGeom>
                </p:spPr>
              </p:pic>
              <p:pic>
                <p:nvPicPr>
                  <p:cNvPr id="106" name="Picture 105"/>
                  <p:cNvPicPr>
                    <a:picLocks noChangeAspect="1"/>
                  </p:cNvPicPr>
                  <p:nvPr/>
                </p:nvPicPr>
                <p:blipFill>
                  <a:blip r:embed="rId8"/>
                  <a:stretch>
                    <a:fillRect/>
                  </a:stretch>
                </p:blipFill>
                <p:spPr>
                  <a:xfrm>
                    <a:off x="2333397" y="5962056"/>
                    <a:ext cx="281157" cy="276848"/>
                  </a:xfrm>
                  <a:prstGeom prst="rect">
                    <a:avLst/>
                  </a:prstGeom>
                </p:spPr>
              </p:pic>
            </p:grpSp>
          </p:grpSp>
          <p:grpSp>
            <p:nvGrpSpPr>
              <p:cNvPr id="69" name="Group 68"/>
              <p:cNvGrpSpPr/>
              <p:nvPr/>
            </p:nvGrpSpPr>
            <p:grpSpPr>
              <a:xfrm>
                <a:off x="5651848" y="5152530"/>
                <a:ext cx="476031" cy="348497"/>
                <a:chOff x="2436437" y="5804238"/>
                <a:chExt cx="534863" cy="391567"/>
              </a:xfrm>
            </p:grpSpPr>
            <p:grpSp>
              <p:nvGrpSpPr>
                <p:cNvPr id="88" name="Group 4"/>
                <p:cNvGrpSpPr>
                  <a:grpSpLocks noChangeAspect="1"/>
                </p:cNvGrpSpPr>
                <p:nvPr/>
              </p:nvGrpSpPr>
              <p:grpSpPr bwMode="auto">
                <a:xfrm>
                  <a:off x="2436437" y="5804238"/>
                  <a:ext cx="468313" cy="336550"/>
                  <a:chOff x="1758" y="3702"/>
                  <a:chExt cx="295" cy="212"/>
                </a:xfrm>
              </p:grpSpPr>
              <p:sp>
                <p:nvSpPr>
                  <p:cNvPr id="97" name="AutoShape 3"/>
                  <p:cNvSpPr>
                    <a:spLocks noChangeAspect="1" noChangeArrowheads="1" noTextEdit="1"/>
                  </p:cNvSpPr>
                  <p:nvPr/>
                </p:nvSpPr>
                <p:spPr bwMode="auto">
                  <a:xfrm>
                    <a:off x="1758" y="3702"/>
                    <a:ext cx="295"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8" name="Freeform 5"/>
                  <p:cNvSpPr>
                    <a:spLocks/>
                  </p:cNvSpPr>
                  <p:nvPr/>
                </p:nvSpPr>
                <p:spPr bwMode="auto">
                  <a:xfrm>
                    <a:off x="1758" y="3702"/>
                    <a:ext cx="295" cy="186"/>
                  </a:xfrm>
                  <a:custGeom>
                    <a:avLst/>
                    <a:gdLst>
                      <a:gd name="T0" fmla="*/ 12 w 390"/>
                      <a:gd name="T1" fmla="*/ 253 h 253"/>
                      <a:gd name="T2" fmla="*/ 378 w 390"/>
                      <a:gd name="T3" fmla="*/ 253 h 253"/>
                      <a:gd name="T4" fmla="*/ 390 w 390"/>
                      <a:gd name="T5" fmla="*/ 240 h 253"/>
                      <a:gd name="T6" fmla="*/ 390 w 390"/>
                      <a:gd name="T7" fmla="*/ 14 h 253"/>
                      <a:gd name="T8" fmla="*/ 378 w 390"/>
                      <a:gd name="T9" fmla="*/ 0 h 253"/>
                      <a:gd name="T10" fmla="*/ 12 w 390"/>
                      <a:gd name="T11" fmla="*/ 0 h 253"/>
                      <a:gd name="T12" fmla="*/ 0 w 390"/>
                      <a:gd name="T13" fmla="*/ 14 h 253"/>
                      <a:gd name="T14" fmla="*/ 0 w 390"/>
                      <a:gd name="T15" fmla="*/ 240 h 253"/>
                      <a:gd name="T16" fmla="*/ 12 w 390"/>
                      <a:gd name="T17" fmla="*/ 253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0" h="253">
                        <a:moveTo>
                          <a:pt x="12" y="253"/>
                        </a:moveTo>
                        <a:cubicBezTo>
                          <a:pt x="378" y="253"/>
                          <a:pt x="378" y="253"/>
                          <a:pt x="378" y="253"/>
                        </a:cubicBezTo>
                        <a:cubicBezTo>
                          <a:pt x="386" y="253"/>
                          <a:pt x="390" y="248"/>
                          <a:pt x="390" y="240"/>
                        </a:cubicBezTo>
                        <a:cubicBezTo>
                          <a:pt x="390" y="14"/>
                          <a:pt x="390" y="14"/>
                          <a:pt x="390" y="14"/>
                        </a:cubicBezTo>
                        <a:cubicBezTo>
                          <a:pt x="390" y="5"/>
                          <a:pt x="386" y="0"/>
                          <a:pt x="378" y="0"/>
                        </a:cubicBezTo>
                        <a:cubicBezTo>
                          <a:pt x="12" y="0"/>
                          <a:pt x="12" y="0"/>
                          <a:pt x="12" y="0"/>
                        </a:cubicBezTo>
                        <a:cubicBezTo>
                          <a:pt x="6" y="0"/>
                          <a:pt x="0" y="5"/>
                          <a:pt x="0" y="14"/>
                        </a:cubicBezTo>
                        <a:cubicBezTo>
                          <a:pt x="0" y="240"/>
                          <a:pt x="0" y="240"/>
                          <a:pt x="0" y="240"/>
                        </a:cubicBezTo>
                        <a:cubicBezTo>
                          <a:pt x="0" y="248"/>
                          <a:pt x="6" y="253"/>
                          <a:pt x="12" y="253"/>
                        </a:cubicBezTo>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9" name="Freeform 6"/>
                  <p:cNvSpPr>
                    <a:spLocks/>
                  </p:cNvSpPr>
                  <p:nvPr/>
                </p:nvSpPr>
                <p:spPr bwMode="auto">
                  <a:xfrm>
                    <a:off x="1770" y="3705"/>
                    <a:ext cx="270" cy="163"/>
                  </a:xfrm>
                  <a:custGeom>
                    <a:avLst/>
                    <a:gdLst>
                      <a:gd name="T0" fmla="*/ 0 w 357"/>
                      <a:gd name="T1" fmla="*/ 11 h 222"/>
                      <a:gd name="T2" fmla="*/ 357 w 357"/>
                      <a:gd name="T3" fmla="*/ 11 h 222"/>
                      <a:gd name="T4" fmla="*/ 357 w 357"/>
                      <a:gd name="T5" fmla="*/ 222 h 222"/>
                      <a:gd name="T6" fmla="*/ 0 w 357"/>
                      <a:gd name="T7" fmla="*/ 222 h 222"/>
                      <a:gd name="T8" fmla="*/ 0 w 357"/>
                      <a:gd name="T9" fmla="*/ 11 h 222"/>
                    </a:gdLst>
                    <a:ahLst/>
                    <a:cxnLst>
                      <a:cxn ang="0">
                        <a:pos x="T0" y="T1"/>
                      </a:cxn>
                      <a:cxn ang="0">
                        <a:pos x="T2" y="T3"/>
                      </a:cxn>
                      <a:cxn ang="0">
                        <a:pos x="T4" y="T5"/>
                      </a:cxn>
                      <a:cxn ang="0">
                        <a:pos x="T6" y="T7"/>
                      </a:cxn>
                      <a:cxn ang="0">
                        <a:pos x="T8" y="T9"/>
                      </a:cxn>
                    </a:cxnLst>
                    <a:rect l="0" t="0" r="r" b="b"/>
                    <a:pathLst>
                      <a:path w="357" h="222">
                        <a:moveTo>
                          <a:pt x="0" y="11"/>
                        </a:moveTo>
                        <a:cubicBezTo>
                          <a:pt x="357" y="11"/>
                          <a:pt x="357" y="11"/>
                          <a:pt x="357" y="11"/>
                        </a:cubicBezTo>
                        <a:cubicBezTo>
                          <a:pt x="357" y="158"/>
                          <a:pt x="357" y="222"/>
                          <a:pt x="357" y="222"/>
                        </a:cubicBezTo>
                        <a:cubicBezTo>
                          <a:pt x="0" y="222"/>
                          <a:pt x="0" y="222"/>
                          <a:pt x="0" y="222"/>
                        </a:cubicBezTo>
                        <a:cubicBezTo>
                          <a:pt x="0" y="0"/>
                          <a:pt x="0" y="11"/>
                          <a:pt x="0" y="11"/>
                        </a:cubicBezTo>
                      </a:path>
                    </a:pathLst>
                  </a:custGeom>
                  <a:solidFill>
                    <a:srgbClr val="2272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0" name="Freeform 7"/>
                  <p:cNvSpPr>
                    <a:spLocks noEditPoints="1"/>
                  </p:cNvSpPr>
                  <p:nvPr/>
                </p:nvSpPr>
                <p:spPr bwMode="auto">
                  <a:xfrm>
                    <a:off x="1770" y="3713"/>
                    <a:ext cx="161" cy="155"/>
                  </a:xfrm>
                  <a:custGeom>
                    <a:avLst/>
                    <a:gdLst>
                      <a:gd name="T0" fmla="*/ 213 w 213"/>
                      <a:gd name="T1" fmla="*/ 0 h 211"/>
                      <a:gd name="T2" fmla="*/ 0 w 213"/>
                      <a:gd name="T3" fmla="*/ 0 h 211"/>
                      <a:gd name="T4" fmla="*/ 0 w 213"/>
                      <a:gd name="T5" fmla="*/ 211 h 211"/>
                      <a:gd name="T6" fmla="*/ 186 w 213"/>
                      <a:gd name="T7" fmla="*/ 211 h 211"/>
                      <a:gd name="T8" fmla="*/ 213 w 213"/>
                      <a:gd name="T9" fmla="*/ 0 h 211"/>
                      <a:gd name="T10" fmla="*/ 0 w 213"/>
                      <a:gd name="T11" fmla="*/ 0 h 211"/>
                      <a:gd name="T12" fmla="*/ 0 w 213"/>
                      <a:gd name="T13" fmla="*/ 0 h 211"/>
                      <a:gd name="T14" fmla="*/ 0 w 213"/>
                      <a:gd name="T15" fmla="*/ 0 h 211"/>
                      <a:gd name="T16" fmla="*/ 0 w 213"/>
                      <a:gd name="T17" fmla="*/ 0 h 211"/>
                      <a:gd name="T18" fmla="*/ 0 w 213"/>
                      <a:gd name="T19"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211">
                        <a:moveTo>
                          <a:pt x="213" y="0"/>
                        </a:moveTo>
                        <a:cubicBezTo>
                          <a:pt x="162" y="0"/>
                          <a:pt x="93" y="0"/>
                          <a:pt x="0" y="0"/>
                        </a:cubicBezTo>
                        <a:cubicBezTo>
                          <a:pt x="0" y="1"/>
                          <a:pt x="0" y="19"/>
                          <a:pt x="0" y="211"/>
                        </a:cubicBezTo>
                        <a:cubicBezTo>
                          <a:pt x="186" y="211"/>
                          <a:pt x="186" y="211"/>
                          <a:pt x="186" y="211"/>
                        </a:cubicBezTo>
                        <a:cubicBezTo>
                          <a:pt x="213" y="0"/>
                          <a:pt x="213" y="0"/>
                          <a:pt x="213" y="0"/>
                        </a:cubicBezTo>
                        <a:moveTo>
                          <a:pt x="0" y="0"/>
                        </a:moveTo>
                        <a:cubicBezTo>
                          <a:pt x="0" y="0"/>
                          <a:pt x="0" y="0"/>
                          <a:pt x="0" y="0"/>
                        </a:cubicBezTo>
                        <a:cubicBezTo>
                          <a:pt x="0" y="0"/>
                          <a:pt x="0" y="0"/>
                          <a:pt x="0" y="0"/>
                        </a:cubicBezTo>
                        <a:cubicBezTo>
                          <a:pt x="0" y="0"/>
                          <a:pt x="0" y="0"/>
                          <a:pt x="0" y="0"/>
                        </a:cubicBezTo>
                        <a:cubicBezTo>
                          <a:pt x="0" y="0"/>
                          <a:pt x="0" y="0"/>
                          <a:pt x="0" y="0"/>
                        </a:cubicBezTo>
                      </a:path>
                    </a:pathLst>
                  </a:custGeom>
                  <a:solidFill>
                    <a:srgbClr val="2C86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1" name="Freeform 8"/>
                  <p:cNvSpPr>
                    <a:spLocks/>
                  </p:cNvSpPr>
                  <p:nvPr/>
                </p:nvSpPr>
                <p:spPr bwMode="auto">
                  <a:xfrm>
                    <a:off x="1806" y="3887"/>
                    <a:ext cx="199" cy="26"/>
                  </a:xfrm>
                  <a:custGeom>
                    <a:avLst/>
                    <a:gdLst>
                      <a:gd name="T0" fmla="*/ 166 w 263"/>
                      <a:gd name="T1" fmla="*/ 36 h 36"/>
                      <a:gd name="T2" fmla="*/ 255 w 263"/>
                      <a:gd name="T3" fmla="*/ 36 h 36"/>
                      <a:gd name="T4" fmla="*/ 263 w 263"/>
                      <a:gd name="T5" fmla="*/ 28 h 36"/>
                      <a:gd name="T6" fmla="*/ 255 w 263"/>
                      <a:gd name="T7" fmla="*/ 19 h 36"/>
                      <a:gd name="T8" fmla="*/ 206 w 263"/>
                      <a:gd name="T9" fmla="*/ 19 h 36"/>
                      <a:gd name="T10" fmla="*/ 192 w 263"/>
                      <a:gd name="T11" fmla="*/ 0 h 36"/>
                      <a:gd name="T12" fmla="*/ 166 w 263"/>
                      <a:gd name="T13" fmla="*/ 0 h 36"/>
                      <a:gd name="T14" fmla="*/ 98 w 263"/>
                      <a:gd name="T15" fmla="*/ 0 h 36"/>
                      <a:gd name="T16" fmla="*/ 72 w 263"/>
                      <a:gd name="T17" fmla="*/ 0 h 36"/>
                      <a:gd name="T18" fmla="*/ 58 w 263"/>
                      <a:gd name="T19" fmla="*/ 19 h 36"/>
                      <a:gd name="T20" fmla="*/ 8 w 263"/>
                      <a:gd name="T21" fmla="*/ 19 h 36"/>
                      <a:gd name="T22" fmla="*/ 0 w 263"/>
                      <a:gd name="T23" fmla="*/ 28 h 36"/>
                      <a:gd name="T24" fmla="*/ 8 w 263"/>
                      <a:gd name="T25" fmla="*/ 36 h 36"/>
                      <a:gd name="T26" fmla="*/ 98 w 263"/>
                      <a:gd name="T27" fmla="*/ 36 h 36"/>
                      <a:gd name="T28" fmla="*/ 166 w 263"/>
                      <a:gd name="T29"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3" h="36">
                        <a:moveTo>
                          <a:pt x="166" y="36"/>
                        </a:moveTo>
                        <a:cubicBezTo>
                          <a:pt x="255" y="36"/>
                          <a:pt x="255" y="36"/>
                          <a:pt x="255" y="36"/>
                        </a:cubicBezTo>
                        <a:cubicBezTo>
                          <a:pt x="255" y="36"/>
                          <a:pt x="263" y="35"/>
                          <a:pt x="263" y="28"/>
                        </a:cubicBezTo>
                        <a:cubicBezTo>
                          <a:pt x="263" y="20"/>
                          <a:pt x="255" y="19"/>
                          <a:pt x="255" y="19"/>
                        </a:cubicBezTo>
                        <a:cubicBezTo>
                          <a:pt x="255" y="19"/>
                          <a:pt x="221" y="19"/>
                          <a:pt x="206" y="19"/>
                        </a:cubicBezTo>
                        <a:cubicBezTo>
                          <a:pt x="191" y="19"/>
                          <a:pt x="192" y="0"/>
                          <a:pt x="192" y="0"/>
                        </a:cubicBezTo>
                        <a:cubicBezTo>
                          <a:pt x="166" y="0"/>
                          <a:pt x="166" y="0"/>
                          <a:pt x="166" y="0"/>
                        </a:cubicBezTo>
                        <a:cubicBezTo>
                          <a:pt x="98" y="0"/>
                          <a:pt x="98" y="0"/>
                          <a:pt x="98" y="0"/>
                        </a:cubicBezTo>
                        <a:cubicBezTo>
                          <a:pt x="72" y="0"/>
                          <a:pt x="72" y="0"/>
                          <a:pt x="72" y="0"/>
                        </a:cubicBezTo>
                        <a:cubicBezTo>
                          <a:pt x="72" y="0"/>
                          <a:pt x="72" y="19"/>
                          <a:pt x="58" y="19"/>
                        </a:cubicBezTo>
                        <a:cubicBezTo>
                          <a:pt x="43" y="19"/>
                          <a:pt x="8" y="19"/>
                          <a:pt x="8" y="19"/>
                        </a:cubicBezTo>
                        <a:cubicBezTo>
                          <a:pt x="8" y="19"/>
                          <a:pt x="0" y="20"/>
                          <a:pt x="0" y="28"/>
                        </a:cubicBezTo>
                        <a:cubicBezTo>
                          <a:pt x="0" y="35"/>
                          <a:pt x="8" y="36"/>
                          <a:pt x="8" y="36"/>
                        </a:cubicBezTo>
                        <a:cubicBezTo>
                          <a:pt x="98" y="36"/>
                          <a:pt x="98" y="36"/>
                          <a:pt x="98" y="36"/>
                        </a:cubicBezTo>
                        <a:lnTo>
                          <a:pt x="166" y="36"/>
                        </a:ln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89" name="Group 88"/>
                <p:cNvGrpSpPr/>
                <p:nvPr/>
              </p:nvGrpSpPr>
              <p:grpSpPr>
                <a:xfrm>
                  <a:off x="2502987" y="5859255"/>
                  <a:ext cx="468313" cy="336550"/>
                  <a:chOff x="2790825" y="5876925"/>
                  <a:chExt cx="468313" cy="336550"/>
                </a:xfrm>
              </p:grpSpPr>
              <p:grpSp>
                <p:nvGrpSpPr>
                  <p:cNvPr id="90" name="Group 4"/>
                  <p:cNvGrpSpPr>
                    <a:grpSpLocks noChangeAspect="1"/>
                  </p:cNvGrpSpPr>
                  <p:nvPr/>
                </p:nvGrpSpPr>
                <p:grpSpPr bwMode="auto">
                  <a:xfrm>
                    <a:off x="2790825" y="5876925"/>
                    <a:ext cx="468313" cy="336550"/>
                    <a:chOff x="1758" y="3702"/>
                    <a:chExt cx="295" cy="212"/>
                  </a:xfrm>
                </p:grpSpPr>
                <p:sp>
                  <p:nvSpPr>
                    <p:cNvPr id="92" name="AutoShape 3"/>
                    <p:cNvSpPr>
                      <a:spLocks noChangeAspect="1" noChangeArrowheads="1" noTextEdit="1"/>
                    </p:cNvSpPr>
                    <p:nvPr/>
                  </p:nvSpPr>
                  <p:spPr bwMode="auto">
                    <a:xfrm>
                      <a:off x="1758" y="3702"/>
                      <a:ext cx="295"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3" name="Freeform 5"/>
                    <p:cNvSpPr>
                      <a:spLocks/>
                    </p:cNvSpPr>
                    <p:nvPr/>
                  </p:nvSpPr>
                  <p:spPr bwMode="auto">
                    <a:xfrm>
                      <a:off x="1758" y="3702"/>
                      <a:ext cx="295" cy="186"/>
                    </a:xfrm>
                    <a:custGeom>
                      <a:avLst/>
                      <a:gdLst>
                        <a:gd name="T0" fmla="*/ 12 w 390"/>
                        <a:gd name="T1" fmla="*/ 253 h 253"/>
                        <a:gd name="T2" fmla="*/ 378 w 390"/>
                        <a:gd name="T3" fmla="*/ 253 h 253"/>
                        <a:gd name="T4" fmla="*/ 390 w 390"/>
                        <a:gd name="T5" fmla="*/ 240 h 253"/>
                        <a:gd name="T6" fmla="*/ 390 w 390"/>
                        <a:gd name="T7" fmla="*/ 14 h 253"/>
                        <a:gd name="T8" fmla="*/ 378 w 390"/>
                        <a:gd name="T9" fmla="*/ 0 h 253"/>
                        <a:gd name="T10" fmla="*/ 12 w 390"/>
                        <a:gd name="T11" fmla="*/ 0 h 253"/>
                        <a:gd name="T12" fmla="*/ 0 w 390"/>
                        <a:gd name="T13" fmla="*/ 14 h 253"/>
                        <a:gd name="T14" fmla="*/ 0 w 390"/>
                        <a:gd name="T15" fmla="*/ 240 h 253"/>
                        <a:gd name="T16" fmla="*/ 12 w 390"/>
                        <a:gd name="T17" fmla="*/ 253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0" h="253">
                          <a:moveTo>
                            <a:pt x="12" y="253"/>
                          </a:moveTo>
                          <a:cubicBezTo>
                            <a:pt x="378" y="253"/>
                            <a:pt x="378" y="253"/>
                            <a:pt x="378" y="253"/>
                          </a:cubicBezTo>
                          <a:cubicBezTo>
                            <a:pt x="386" y="253"/>
                            <a:pt x="390" y="248"/>
                            <a:pt x="390" y="240"/>
                          </a:cubicBezTo>
                          <a:cubicBezTo>
                            <a:pt x="390" y="14"/>
                            <a:pt x="390" y="14"/>
                            <a:pt x="390" y="14"/>
                          </a:cubicBezTo>
                          <a:cubicBezTo>
                            <a:pt x="390" y="5"/>
                            <a:pt x="386" y="0"/>
                            <a:pt x="378" y="0"/>
                          </a:cubicBezTo>
                          <a:cubicBezTo>
                            <a:pt x="12" y="0"/>
                            <a:pt x="12" y="0"/>
                            <a:pt x="12" y="0"/>
                          </a:cubicBezTo>
                          <a:cubicBezTo>
                            <a:pt x="6" y="0"/>
                            <a:pt x="0" y="5"/>
                            <a:pt x="0" y="14"/>
                          </a:cubicBezTo>
                          <a:cubicBezTo>
                            <a:pt x="0" y="240"/>
                            <a:pt x="0" y="240"/>
                            <a:pt x="0" y="240"/>
                          </a:cubicBezTo>
                          <a:cubicBezTo>
                            <a:pt x="0" y="248"/>
                            <a:pt x="6" y="253"/>
                            <a:pt x="12" y="253"/>
                          </a:cubicBezTo>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4" name="Freeform 6"/>
                    <p:cNvSpPr>
                      <a:spLocks/>
                    </p:cNvSpPr>
                    <p:nvPr/>
                  </p:nvSpPr>
                  <p:spPr bwMode="auto">
                    <a:xfrm>
                      <a:off x="1770" y="3705"/>
                      <a:ext cx="270" cy="163"/>
                    </a:xfrm>
                    <a:custGeom>
                      <a:avLst/>
                      <a:gdLst>
                        <a:gd name="T0" fmla="*/ 0 w 357"/>
                        <a:gd name="T1" fmla="*/ 11 h 222"/>
                        <a:gd name="T2" fmla="*/ 357 w 357"/>
                        <a:gd name="T3" fmla="*/ 11 h 222"/>
                        <a:gd name="T4" fmla="*/ 357 w 357"/>
                        <a:gd name="T5" fmla="*/ 222 h 222"/>
                        <a:gd name="T6" fmla="*/ 0 w 357"/>
                        <a:gd name="T7" fmla="*/ 222 h 222"/>
                        <a:gd name="T8" fmla="*/ 0 w 357"/>
                        <a:gd name="T9" fmla="*/ 11 h 222"/>
                      </a:gdLst>
                      <a:ahLst/>
                      <a:cxnLst>
                        <a:cxn ang="0">
                          <a:pos x="T0" y="T1"/>
                        </a:cxn>
                        <a:cxn ang="0">
                          <a:pos x="T2" y="T3"/>
                        </a:cxn>
                        <a:cxn ang="0">
                          <a:pos x="T4" y="T5"/>
                        </a:cxn>
                        <a:cxn ang="0">
                          <a:pos x="T6" y="T7"/>
                        </a:cxn>
                        <a:cxn ang="0">
                          <a:pos x="T8" y="T9"/>
                        </a:cxn>
                      </a:cxnLst>
                      <a:rect l="0" t="0" r="r" b="b"/>
                      <a:pathLst>
                        <a:path w="357" h="222">
                          <a:moveTo>
                            <a:pt x="0" y="11"/>
                          </a:moveTo>
                          <a:cubicBezTo>
                            <a:pt x="357" y="11"/>
                            <a:pt x="357" y="11"/>
                            <a:pt x="357" y="11"/>
                          </a:cubicBezTo>
                          <a:cubicBezTo>
                            <a:pt x="357" y="158"/>
                            <a:pt x="357" y="222"/>
                            <a:pt x="357" y="222"/>
                          </a:cubicBezTo>
                          <a:cubicBezTo>
                            <a:pt x="0" y="222"/>
                            <a:pt x="0" y="222"/>
                            <a:pt x="0" y="222"/>
                          </a:cubicBezTo>
                          <a:cubicBezTo>
                            <a:pt x="0" y="0"/>
                            <a:pt x="0" y="11"/>
                            <a:pt x="0" y="11"/>
                          </a:cubicBezTo>
                        </a:path>
                      </a:pathLst>
                    </a:custGeom>
                    <a:solidFill>
                      <a:srgbClr val="2272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5" name="Freeform 7"/>
                    <p:cNvSpPr>
                      <a:spLocks noEditPoints="1"/>
                    </p:cNvSpPr>
                    <p:nvPr/>
                  </p:nvSpPr>
                  <p:spPr bwMode="auto">
                    <a:xfrm>
                      <a:off x="1770" y="3713"/>
                      <a:ext cx="161" cy="155"/>
                    </a:xfrm>
                    <a:custGeom>
                      <a:avLst/>
                      <a:gdLst>
                        <a:gd name="T0" fmla="*/ 213 w 213"/>
                        <a:gd name="T1" fmla="*/ 0 h 211"/>
                        <a:gd name="T2" fmla="*/ 0 w 213"/>
                        <a:gd name="T3" fmla="*/ 0 h 211"/>
                        <a:gd name="T4" fmla="*/ 0 w 213"/>
                        <a:gd name="T5" fmla="*/ 211 h 211"/>
                        <a:gd name="T6" fmla="*/ 186 w 213"/>
                        <a:gd name="T7" fmla="*/ 211 h 211"/>
                        <a:gd name="T8" fmla="*/ 213 w 213"/>
                        <a:gd name="T9" fmla="*/ 0 h 211"/>
                        <a:gd name="T10" fmla="*/ 0 w 213"/>
                        <a:gd name="T11" fmla="*/ 0 h 211"/>
                        <a:gd name="T12" fmla="*/ 0 w 213"/>
                        <a:gd name="T13" fmla="*/ 0 h 211"/>
                        <a:gd name="T14" fmla="*/ 0 w 213"/>
                        <a:gd name="T15" fmla="*/ 0 h 211"/>
                        <a:gd name="T16" fmla="*/ 0 w 213"/>
                        <a:gd name="T17" fmla="*/ 0 h 211"/>
                        <a:gd name="T18" fmla="*/ 0 w 213"/>
                        <a:gd name="T19"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211">
                          <a:moveTo>
                            <a:pt x="213" y="0"/>
                          </a:moveTo>
                          <a:cubicBezTo>
                            <a:pt x="162" y="0"/>
                            <a:pt x="93" y="0"/>
                            <a:pt x="0" y="0"/>
                          </a:cubicBezTo>
                          <a:cubicBezTo>
                            <a:pt x="0" y="1"/>
                            <a:pt x="0" y="19"/>
                            <a:pt x="0" y="211"/>
                          </a:cubicBezTo>
                          <a:cubicBezTo>
                            <a:pt x="186" y="211"/>
                            <a:pt x="186" y="211"/>
                            <a:pt x="186" y="211"/>
                          </a:cubicBezTo>
                          <a:cubicBezTo>
                            <a:pt x="213" y="0"/>
                            <a:pt x="213" y="0"/>
                            <a:pt x="213" y="0"/>
                          </a:cubicBezTo>
                          <a:moveTo>
                            <a:pt x="0" y="0"/>
                          </a:moveTo>
                          <a:cubicBezTo>
                            <a:pt x="0" y="0"/>
                            <a:pt x="0" y="0"/>
                            <a:pt x="0" y="0"/>
                          </a:cubicBezTo>
                          <a:cubicBezTo>
                            <a:pt x="0" y="0"/>
                            <a:pt x="0" y="0"/>
                            <a:pt x="0" y="0"/>
                          </a:cubicBezTo>
                          <a:cubicBezTo>
                            <a:pt x="0" y="0"/>
                            <a:pt x="0" y="0"/>
                            <a:pt x="0" y="0"/>
                          </a:cubicBezTo>
                          <a:cubicBezTo>
                            <a:pt x="0" y="0"/>
                            <a:pt x="0" y="0"/>
                            <a:pt x="0" y="0"/>
                          </a:cubicBezTo>
                        </a:path>
                      </a:pathLst>
                    </a:custGeom>
                    <a:solidFill>
                      <a:srgbClr val="2C86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6" name="Freeform 8"/>
                    <p:cNvSpPr>
                      <a:spLocks/>
                    </p:cNvSpPr>
                    <p:nvPr/>
                  </p:nvSpPr>
                  <p:spPr bwMode="auto">
                    <a:xfrm>
                      <a:off x="1806" y="3887"/>
                      <a:ext cx="199" cy="26"/>
                    </a:xfrm>
                    <a:custGeom>
                      <a:avLst/>
                      <a:gdLst>
                        <a:gd name="T0" fmla="*/ 166 w 263"/>
                        <a:gd name="T1" fmla="*/ 36 h 36"/>
                        <a:gd name="T2" fmla="*/ 255 w 263"/>
                        <a:gd name="T3" fmla="*/ 36 h 36"/>
                        <a:gd name="T4" fmla="*/ 263 w 263"/>
                        <a:gd name="T5" fmla="*/ 28 h 36"/>
                        <a:gd name="T6" fmla="*/ 255 w 263"/>
                        <a:gd name="T7" fmla="*/ 19 h 36"/>
                        <a:gd name="T8" fmla="*/ 206 w 263"/>
                        <a:gd name="T9" fmla="*/ 19 h 36"/>
                        <a:gd name="T10" fmla="*/ 192 w 263"/>
                        <a:gd name="T11" fmla="*/ 0 h 36"/>
                        <a:gd name="T12" fmla="*/ 166 w 263"/>
                        <a:gd name="T13" fmla="*/ 0 h 36"/>
                        <a:gd name="T14" fmla="*/ 98 w 263"/>
                        <a:gd name="T15" fmla="*/ 0 h 36"/>
                        <a:gd name="T16" fmla="*/ 72 w 263"/>
                        <a:gd name="T17" fmla="*/ 0 h 36"/>
                        <a:gd name="T18" fmla="*/ 58 w 263"/>
                        <a:gd name="T19" fmla="*/ 19 h 36"/>
                        <a:gd name="T20" fmla="*/ 8 w 263"/>
                        <a:gd name="T21" fmla="*/ 19 h 36"/>
                        <a:gd name="T22" fmla="*/ 0 w 263"/>
                        <a:gd name="T23" fmla="*/ 28 h 36"/>
                        <a:gd name="T24" fmla="*/ 8 w 263"/>
                        <a:gd name="T25" fmla="*/ 36 h 36"/>
                        <a:gd name="T26" fmla="*/ 98 w 263"/>
                        <a:gd name="T27" fmla="*/ 36 h 36"/>
                        <a:gd name="T28" fmla="*/ 166 w 263"/>
                        <a:gd name="T29"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3" h="36">
                          <a:moveTo>
                            <a:pt x="166" y="36"/>
                          </a:moveTo>
                          <a:cubicBezTo>
                            <a:pt x="255" y="36"/>
                            <a:pt x="255" y="36"/>
                            <a:pt x="255" y="36"/>
                          </a:cubicBezTo>
                          <a:cubicBezTo>
                            <a:pt x="255" y="36"/>
                            <a:pt x="263" y="35"/>
                            <a:pt x="263" y="28"/>
                          </a:cubicBezTo>
                          <a:cubicBezTo>
                            <a:pt x="263" y="20"/>
                            <a:pt x="255" y="19"/>
                            <a:pt x="255" y="19"/>
                          </a:cubicBezTo>
                          <a:cubicBezTo>
                            <a:pt x="255" y="19"/>
                            <a:pt x="221" y="19"/>
                            <a:pt x="206" y="19"/>
                          </a:cubicBezTo>
                          <a:cubicBezTo>
                            <a:pt x="191" y="19"/>
                            <a:pt x="192" y="0"/>
                            <a:pt x="192" y="0"/>
                          </a:cubicBezTo>
                          <a:cubicBezTo>
                            <a:pt x="166" y="0"/>
                            <a:pt x="166" y="0"/>
                            <a:pt x="166" y="0"/>
                          </a:cubicBezTo>
                          <a:cubicBezTo>
                            <a:pt x="98" y="0"/>
                            <a:pt x="98" y="0"/>
                            <a:pt x="98" y="0"/>
                          </a:cubicBezTo>
                          <a:cubicBezTo>
                            <a:pt x="72" y="0"/>
                            <a:pt x="72" y="0"/>
                            <a:pt x="72" y="0"/>
                          </a:cubicBezTo>
                          <a:cubicBezTo>
                            <a:pt x="72" y="0"/>
                            <a:pt x="72" y="19"/>
                            <a:pt x="58" y="19"/>
                          </a:cubicBezTo>
                          <a:cubicBezTo>
                            <a:pt x="43" y="19"/>
                            <a:pt x="8" y="19"/>
                            <a:pt x="8" y="19"/>
                          </a:cubicBezTo>
                          <a:cubicBezTo>
                            <a:pt x="8" y="19"/>
                            <a:pt x="0" y="20"/>
                            <a:pt x="0" y="28"/>
                          </a:cubicBezTo>
                          <a:cubicBezTo>
                            <a:pt x="0" y="35"/>
                            <a:pt x="8" y="36"/>
                            <a:pt x="8" y="36"/>
                          </a:cubicBezTo>
                          <a:cubicBezTo>
                            <a:pt x="98" y="36"/>
                            <a:pt x="98" y="36"/>
                            <a:pt x="98" y="36"/>
                          </a:cubicBezTo>
                          <a:lnTo>
                            <a:pt x="166" y="36"/>
                          </a:ln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pic>
                <p:nvPicPr>
                  <p:cNvPr id="91" name="Picture 90"/>
                  <p:cNvPicPr>
                    <a:picLocks noChangeAspect="1"/>
                  </p:cNvPicPr>
                  <p:nvPr/>
                </p:nvPicPr>
                <p:blipFill rotWithShape="1">
                  <a:blip r:embed="rId9">
                    <a:extLst>
                      <a:ext uri="{28A0092B-C50C-407E-A947-70E740481C1C}">
                        <a14:useLocalDpi xmlns:a14="http://schemas.microsoft.com/office/drawing/2010/main" val="0"/>
                      </a:ext>
                    </a:extLst>
                  </a:blip>
                  <a:srcRect l="24884" r="23372" b="46072"/>
                  <a:stretch/>
                </p:blipFill>
                <p:spPr>
                  <a:xfrm>
                    <a:off x="2919314" y="5938931"/>
                    <a:ext cx="184494" cy="156380"/>
                  </a:xfrm>
                  <a:prstGeom prst="rect">
                    <a:avLst/>
                  </a:prstGeom>
                </p:spPr>
              </p:pic>
            </p:grpSp>
          </p:grpSp>
          <p:grpSp>
            <p:nvGrpSpPr>
              <p:cNvPr id="70" name="Group 69"/>
              <p:cNvGrpSpPr/>
              <p:nvPr/>
            </p:nvGrpSpPr>
            <p:grpSpPr>
              <a:xfrm>
                <a:off x="4475442" y="5152530"/>
                <a:ext cx="343943" cy="341220"/>
                <a:chOff x="1200954" y="5961729"/>
                <a:chExt cx="343943" cy="341220"/>
              </a:xfrm>
            </p:grpSpPr>
            <p:sp>
              <p:nvSpPr>
                <p:cNvPr id="85" name="Rectangle 84"/>
                <p:cNvSpPr/>
                <p:nvPr/>
              </p:nvSpPr>
              <p:spPr bwMode="auto">
                <a:xfrm>
                  <a:off x="1200954" y="5961729"/>
                  <a:ext cx="343943" cy="341220"/>
                </a:xfrm>
                <a:prstGeom prst="rect">
                  <a:avLst/>
                </a:prstGeom>
                <a:solidFill>
                  <a:schemeClr val="accent1">
                    <a:lumMod val="50000"/>
                  </a:schemeClr>
                </a:solidFill>
                <a:ln w="6350" cap="flat" cmpd="sng" algn="ctr">
                  <a:noFill/>
                  <a:prstDash val="solid"/>
                  <a:miter lim="800000"/>
                  <a:headEnd type="none" w="med" len="med"/>
                  <a:tailEnd type="none" w="med" len="med"/>
                </a:ln>
                <a:effectLst/>
              </p:spPr>
              <p:txBody>
                <a:bodyPr lIns="175715" tIns="140572" rIns="175715" bIns="140572"/>
                <a:lstStyle/>
                <a:p>
                  <a:pPr marL="0" marR="0" lvl="0" indent="0" algn="ctr" defTabSz="895740" eaLnBrk="1" fontAlgn="auto" latinLnBrk="0" hangingPunct="1">
                    <a:lnSpc>
                      <a:spcPct val="90000"/>
                    </a:lnSpc>
                    <a:spcBef>
                      <a:spcPts val="0"/>
                    </a:spcBef>
                    <a:spcAft>
                      <a:spcPts val="0"/>
                    </a:spcAft>
                    <a:buClrTx/>
                    <a:buSzTx/>
                    <a:buFontTx/>
                    <a:buNone/>
                    <a:tabLst/>
                    <a:defRPr/>
                  </a:pPr>
                  <a:endParaRPr kumimoji="0" lang="en-US" sz="1176"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86" name="Picture 187"/>
                <p:cNvPicPr>
                  <a:picLocks noChangeAspect="1"/>
                </p:cNvPicPr>
                <p:nvPr/>
              </p:nvPicPr>
              <p:blipFill>
                <a:blip r:embed="rId10">
                  <a:biLevel thresh="25000"/>
                  <a:extLst>
                    <a:ext uri="{28A0092B-C50C-407E-A947-70E740481C1C}">
                      <a14:useLocalDpi xmlns:a14="http://schemas.microsoft.com/office/drawing/2010/main" val="0"/>
                    </a:ext>
                  </a:extLst>
                </a:blip>
                <a:srcRect/>
                <a:stretch>
                  <a:fillRect/>
                </a:stretch>
              </p:blipFill>
              <p:spPr bwMode="auto">
                <a:xfrm>
                  <a:off x="1244811" y="6084901"/>
                  <a:ext cx="190737" cy="1906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7" name="Frame 5"/>
                <p:cNvSpPr>
                  <a:spLocks noChangeAspect="1"/>
                </p:cNvSpPr>
                <p:nvPr/>
              </p:nvSpPr>
              <p:spPr bwMode="auto">
                <a:xfrm>
                  <a:off x="1347949" y="5993578"/>
                  <a:ext cx="148869" cy="151834"/>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a:noFill/>
                </a:ln>
              </p:spPr>
              <p:txBody>
                <a:bodyPr vert="horz" wrap="square" lIns="71672" tIns="35835" rIns="71672" bIns="35835" numCol="1" anchor="t" anchorCtr="0" compatLnSpc="1">
                  <a:prstTxWarp prst="textNoShape">
                    <a:avLst/>
                  </a:prstTxWarp>
                </a:bodyPr>
                <a:lstStyle/>
                <a:p>
                  <a:pPr marL="0" marR="0" lvl="0" indent="0" defTabSz="731014" eaLnBrk="1" fontAlgn="auto" latinLnBrk="0" hangingPunct="1">
                    <a:lnSpc>
                      <a:spcPct val="90000"/>
                    </a:lnSpc>
                    <a:spcBef>
                      <a:spcPts val="0"/>
                    </a:spcBef>
                    <a:spcAft>
                      <a:spcPts val="0"/>
                    </a:spcAft>
                    <a:buClrTx/>
                    <a:buSzTx/>
                    <a:buFontTx/>
                    <a:buNone/>
                    <a:tabLst/>
                    <a:defRPr/>
                  </a:pPr>
                  <a:endParaRPr kumimoji="0" lang="en-US" sz="1600" b="0" i="0" u="none" strike="noStrike" kern="0" cap="none" spc="0" normalizeH="0" baseline="0" noProof="0">
                    <a:ln>
                      <a:noFill/>
                    </a:ln>
                    <a:solidFill>
                      <a:schemeClr val="bg1"/>
                    </a:solidFill>
                    <a:effectLst/>
                    <a:uLnTx/>
                    <a:uFillTx/>
                    <a:ea typeface="Segoe UI" panose="020B0502040204020203" pitchFamily="34" charset="0"/>
                    <a:cs typeface="Segoe UI" panose="020B0502040204020203" pitchFamily="34" charset="0"/>
                  </a:endParaRPr>
                </a:p>
              </p:txBody>
            </p:sp>
          </p:grpSp>
          <p:pic>
            <p:nvPicPr>
              <p:cNvPr id="71" name="Picture 70"/>
              <p:cNvPicPr>
                <a:picLocks noChangeAspect="1"/>
              </p:cNvPicPr>
              <p:nvPr/>
            </p:nvPicPr>
            <p:blipFill>
              <a:blip r:embed="rId11">
                <a:duotone>
                  <a:schemeClr val="accent1">
                    <a:shade val="45000"/>
                    <a:satMod val="135000"/>
                  </a:schemeClr>
                  <a:prstClr val="white"/>
                </a:duotone>
              </a:blip>
              <a:stretch>
                <a:fillRect/>
              </a:stretch>
            </p:blipFill>
            <p:spPr>
              <a:xfrm>
                <a:off x="5852516" y="4061372"/>
                <a:ext cx="609929" cy="556041"/>
              </a:xfrm>
              <a:prstGeom prst="rect">
                <a:avLst/>
              </a:prstGeom>
            </p:spPr>
          </p:pic>
          <p:pic>
            <p:nvPicPr>
              <p:cNvPr id="72" name="Picture 71"/>
              <p:cNvPicPr>
                <a:picLocks noChangeAspect="1"/>
              </p:cNvPicPr>
              <p:nvPr/>
            </p:nvPicPr>
            <p:blipFill>
              <a:blip r:embed="rId11">
                <a:duotone>
                  <a:schemeClr val="accent3">
                    <a:shade val="45000"/>
                    <a:satMod val="135000"/>
                  </a:schemeClr>
                  <a:prstClr val="white"/>
                </a:duotone>
              </a:blip>
              <a:stretch>
                <a:fillRect/>
              </a:stretch>
            </p:blipFill>
            <p:spPr>
              <a:xfrm>
                <a:off x="6568557" y="4064740"/>
                <a:ext cx="609929" cy="556041"/>
              </a:xfrm>
              <a:prstGeom prst="rect">
                <a:avLst/>
              </a:prstGeom>
              <a:effectLst>
                <a:softEdge rad="19050"/>
              </a:effectLst>
            </p:spPr>
          </p:pic>
          <p:grpSp>
            <p:nvGrpSpPr>
              <p:cNvPr id="73" name="Group 72"/>
              <p:cNvGrpSpPr/>
              <p:nvPr/>
            </p:nvGrpSpPr>
            <p:grpSpPr>
              <a:xfrm>
                <a:off x="4396007" y="4060934"/>
                <a:ext cx="1201668" cy="556042"/>
                <a:chOff x="10004567" y="4052190"/>
                <a:chExt cx="1276844" cy="590828"/>
              </a:xfrm>
            </p:grpSpPr>
            <p:pic>
              <p:nvPicPr>
                <p:cNvPr id="83" name="Picture 82"/>
                <p:cNvPicPr>
                  <a:picLocks noChangeAspect="1"/>
                </p:cNvPicPr>
                <p:nvPr/>
              </p:nvPicPr>
              <p:blipFill>
                <a:blip r:embed="rId11">
                  <a:duotone>
                    <a:schemeClr val="accent1">
                      <a:shade val="45000"/>
                      <a:satMod val="135000"/>
                    </a:schemeClr>
                    <a:prstClr val="white"/>
                  </a:duotone>
                </a:blip>
                <a:stretch>
                  <a:fillRect/>
                </a:stretch>
              </p:blipFill>
              <p:spPr>
                <a:xfrm>
                  <a:off x="10004567" y="4052191"/>
                  <a:ext cx="648086" cy="590827"/>
                </a:xfrm>
                <a:prstGeom prst="rect">
                  <a:avLst/>
                </a:prstGeom>
              </p:spPr>
            </p:pic>
            <p:pic>
              <p:nvPicPr>
                <p:cNvPr id="84" name="Picture 83"/>
                <p:cNvPicPr>
                  <a:picLocks noChangeAspect="1"/>
                </p:cNvPicPr>
                <p:nvPr/>
              </p:nvPicPr>
              <p:blipFill>
                <a:blip r:embed="rId11">
                  <a:duotone>
                    <a:schemeClr val="accent1">
                      <a:shade val="45000"/>
                      <a:satMod val="135000"/>
                    </a:schemeClr>
                    <a:prstClr val="white"/>
                  </a:duotone>
                </a:blip>
                <a:stretch>
                  <a:fillRect/>
                </a:stretch>
              </p:blipFill>
              <p:spPr>
                <a:xfrm>
                  <a:off x="10633325" y="4052190"/>
                  <a:ext cx="648086" cy="590827"/>
                </a:xfrm>
                <a:prstGeom prst="rect">
                  <a:avLst/>
                </a:prstGeom>
              </p:spPr>
            </p:pic>
          </p:grpSp>
          <p:cxnSp>
            <p:nvCxnSpPr>
              <p:cNvPr id="74" name="Elbow Connector 760"/>
              <p:cNvCxnSpPr>
                <a:stCxn id="114" idx="3"/>
                <a:endCxn id="72" idx="0"/>
              </p:cNvCxnSpPr>
              <p:nvPr/>
            </p:nvCxnSpPr>
            <p:spPr>
              <a:xfrm>
                <a:off x="5871009" y="3936455"/>
                <a:ext cx="1002513" cy="128285"/>
              </a:xfrm>
              <a:prstGeom prst="bentConnector2">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75" name="Elbow Connector 760"/>
              <p:cNvCxnSpPr>
                <a:stCxn id="78" idx="2"/>
                <a:endCxn id="109" idx="0"/>
              </p:cNvCxnSpPr>
              <p:nvPr/>
            </p:nvCxnSpPr>
            <p:spPr>
              <a:xfrm rot="16200000" flipH="1">
                <a:off x="6072591" y="4450082"/>
                <a:ext cx="398941" cy="1005953"/>
              </a:xfrm>
              <a:prstGeom prst="bentConnector3">
                <a:avLst>
                  <a:gd name="adj1" fmla="val 67907"/>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76" name="Elbow Connector 760"/>
              <p:cNvCxnSpPr>
                <a:stCxn id="114" idx="2"/>
                <a:endCxn id="83" idx="2"/>
              </p:cNvCxnSpPr>
              <p:nvPr/>
            </p:nvCxnSpPr>
            <p:spPr>
              <a:xfrm rot="5400000">
                <a:off x="4920575" y="3776453"/>
                <a:ext cx="620921" cy="1060125"/>
              </a:xfrm>
              <a:prstGeom prst="bentConnector3">
                <a:avLst>
                  <a:gd name="adj1" fmla="val 114573"/>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77" name="Elbow Connector 760"/>
              <p:cNvCxnSpPr>
                <a:stCxn id="114" idx="2"/>
                <a:endCxn id="84" idx="2"/>
              </p:cNvCxnSpPr>
              <p:nvPr/>
            </p:nvCxnSpPr>
            <p:spPr>
              <a:xfrm rot="5400000">
                <a:off x="5216444" y="4072322"/>
                <a:ext cx="620920" cy="468386"/>
              </a:xfrm>
              <a:prstGeom prst="bentConnector3">
                <a:avLst>
                  <a:gd name="adj1" fmla="val 114573"/>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78" name="Picture 77"/>
              <p:cNvPicPr>
                <a:picLocks noChangeAspect="1"/>
              </p:cNvPicPr>
              <p:nvPr/>
            </p:nvPicPr>
            <p:blipFill>
              <a:blip r:embed="rId3"/>
              <a:stretch>
                <a:fillRect/>
              </a:stretch>
            </p:blipFill>
            <p:spPr>
              <a:xfrm>
                <a:off x="5659173" y="4634389"/>
                <a:ext cx="219824" cy="119200"/>
              </a:xfrm>
              <a:prstGeom prst="rect">
                <a:avLst/>
              </a:prstGeom>
            </p:spPr>
          </p:pic>
          <p:cxnSp>
            <p:nvCxnSpPr>
              <p:cNvPr id="79" name="Elbow Connector 760"/>
              <p:cNvCxnSpPr>
                <a:stCxn id="85" idx="0"/>
                <a:endCxn id="78" idx="2"/>
              </p:cNvCxnSpPr>
              <p:nvPr/>
            </p:nvCxnSpPr>
            <p:spPr>
              <a:xfrm rot="5400000" flipH="1" flipV="1">
                <a:off x="5008779" y="4392225"/>
                <a:ext cx="398941" cy="1121671"/>
              </a:xfrm>
              <a:prstGeom prst="bentConnector3">
                <a:avLst>
                  <a:gd name="adj1" fmla="val 32093"/>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80" name="Elbow Connector 760"/>
              <p:cNvCxnSpPr>
                <a:stCxn id="111" idx="0"/>
                <a:endCxn id="78" idx="2"/>
              </p:cNvCxnSpPr>
              <p:nvPr/>
            </p:nvCxnSpPr>
            <p:spPr>
              <a:xfrm rot="5400000" flipH="1" flipV="1">
                <a:off x="5276236" y="4659682"/>
                <a:ext cx="398941" cy="586757"/>
              </a:xfrm>
              <a:prstGeom prst="bentConnector3">
                <a:avLst>
                  <a:gd name="adj1" fmla="val 32093"/>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81" name="Elbow Connector 760"/>
              <p:cNvCxnSpPr>
                <a:endCxn id="78" idx="2"/>
              </p:cNvCxnSpPr>
              <p:nvPr/>
            </p:nvCxnSpPr>
            <p:spPr>
              <a:xfrm rot="16200000" flipV="1">
                <a:off x="5600550" y="4922125"/>
                <a:ext cx="409757" cy="72685"/>
              </a:xfrm>
              <a:prstGeom prst="bentConnector3">
                <a:avLst>
                  <a:gd name="adj1" fmla="val 33147"/>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82" name="Picture 81"/>
              <p:cNvPicPr>
                <a:picLocks noChangeAspect="1"/>
              </p:cNvPicPr>
              <p:nvPr/>
            </p:nvPicPr>
            <p:blipFill>
              <a:blip r:embed="rId3"/>
              <a:stretch>
                <a:fillRect/>
              </a:stretch>
            </p:blipFill>
            <p:spPr>
              <a:xfrm>
                <a:off x="5671702" y="4944545"/>
                <a:ext cx="219824" cy="119200"/>
              </a:xfrm>
              <a:prstGeom prst="rect">
                <a:avLst/>
              </a:prstGeom>
            </p:spPr>
          </p:pic>
        </p:grpSp>
        <p:grpSp>
          <p:nvGrpSpPr>
            <p:cNvPr id="132" name="Group 131"/>
            <p:cNvGrpSpPr/>
            <p:nvPr/>
          </p:nvGrpSpPr>
          <p:grpSpPr>
            <a:xfrm>
              <a:off x="8112740" y="4652470"/>
              <a:ext cx="1276599" cy="888411"/>
              <a:chOff x="4246264" y="3635180"/>
              <a:chExt cx="3029667" cy="2108406"/>
            </a:xfrm>
          </p:grpSpPr>
          <p:grpSp>
            <p:nvGrpSpPr>
              <p:cNvPr id="133" name="Group 132"/>
              <p:cNvGrpSpPr/>
              <p:nvPr/>
            </p:nvGrpSpPr>
            <p:grpSpPr>
              <a:xfrm>
                <a:off x="4246264" y="3635180"/>
                <a:ext cx="3029667" cy="2108406"/>
                <a:chOff x="1367129" y="4130361"/>
                <a:chExt cx="3029667" cy="2108406"/>
              </a:xfrm>
            </p:grpSpPr>
            <p:sp>
              <p:nvSpPr>
                <p:cNvPr id="181" name="Rectangle 180"/>
                <p:cNvSpPr/>
                <p:nvPr/>
              </p:nvSpPr>
              <p:spPr>
                <a:xfrm>
                  <a:off x="1367129" y="4214091"/>
                  <a:ext cx="3029667" cy="2024676"/>
                </a:xfrm>
                <a:prstGeom prst="rect">
                  <a:avLst/>
                </a:prstGeom>
                <a:solidFill>
                  <a:schemeClr val="bg1"/>
                </a:solidFill>
                <a:ln w="28575">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1" i="1" u="none" strike="noStrike" kern="0" cap="none" spc="0" normalizeH="0" baseline="0" noProof="0">
                    <a:ln>
                      <a:noFill/>
                    </a:ln>
                    <a:solidFill>
                      <a:srgbClr val="0070C0"/>
                    </a:solidFill>
                    <a:effectLst/>
                    <a:uLnTx/>
                    <a:uFillTx/>
                  </a:endParaRPr>
                </a:p>
              </p:txBody>
            </p:sp>
            <p:pic>
              <p:nvPicPr>
                <p:cNvPr id="182" name="Picture 181"/>
                <p:cNvPicPr>
                  <a:picLocks noChangeAspect="1"/>
                </p:cNvPicPr>
                <p:nvPr/>
              </p:nvPicPr>
              <p:blipFill>
                <a:blip r:embed="rId3"/>
                <a:stretch>
                  <a:fillRect/>
                </a:stretch>
              </p:blipFill>
              <p:spPr>
                <a:xfrm>
                  <a:off x="2772050" y="4372036"/>
                  <a:ext cx="219824" cy="119200"/>
                </a:xfrm>
                <a:prstGeom prst="rect">
                  <a:avLst/>
                </a:prstGeom>
              </p:spPr>
            </p:pic>
            <p:pic>
              <p:nvPicPr>
                <p:cNvPr id="183" name="Picture 182"/>
                <p:cNvPicPr>
                  <a:picLocks noChangeAspect="1"/>
                </p:cNvPicPr>
                <p:nvPr/>
              </p:nvPicPr>
              <p:blipFill>
                <a:blip r:embed="rId4"/>
                <a:stretch>
                  <a:fillRect/>
                </a:stretch>
              </p:blipFill>
              <p:spPr>
                <a:xfrm>
                  <a:off x="2785526" y="4130361"/>
                  <a:ext cx="192873" cy="166387"/>
                </a:xfrm>
                <a:prstGeom prst="rect">
                  <a:avLst/>
                </a:prstGeom>
              </p:spPr>
            </p:pic>
            <p:cxnSp>
              <p:nvCxnSpPr>
                <p:cNvPr id="184" name="Straight Connector 183"/>
                <p:cNvCxnSpPr>
                  <a:stCxn id="183" idx="2"/>
                  <a:endCxn id="182" idx="0"/>
                </p:cNvCxnSpPr>
                <p:nvPr/>
              </p:nvCxnSpPr>
              <p:spPr>
                <a:xfrm flipH="1">
                  <a:off x="2881962" y="4296748"/>
                  <a:ext cx="1" cy="75288"/>
                </a:xfrm>
                <a:prstGeom prst="line">
                  <a:avLst/>
                </a:prstGeom>
                <a:ln w="38100">
                  <a:solidFill>
                    <a:srgbClr val="7F7F7F"/>
                  </a:solidFill>
                </a:ln>
              </p:spPr>
              <p:style>
                <a:lnRef idx="1">
                  <a:schemeClr val="accent1"/>
                </a:lnRef>
                <a:fillRef idx="0">
                  <a:schemeClr val="accent1"/>
                </a:fillRef>
                <a:effectRef idx="0">
                  <a:schemeClr val="accent1"/>
                </a:effectRef>
                <a:fontRef idx="minor">
                  <a:schemeClr val="tx1"/>
                </a:fontRef>
              </p:style>
            </p:cxnSp>
          </p:grpSp>
          <p:cxnSp>
            <p:nvCxnSpPr>
              <p:cNvPr id="134" name="Elbow Connector 760"/>
              <p:cNvCxnSpPr>
                <a:stCxn id="182" idx="2"/>
                <a:endCxn id="139" idx="2"/>
              </p:cNvCxnSpPr>
              <p:nvPr/>
            </p:nvCxnSpPr>
            <p:spPr>
              <a:xfrm rot="16200000" flipH="1">
                <a:off x="5648610" y="4108542"/>
                <a:ext cx="621358" cy="396384"/>
              </a:xfrm>
              <a:prstGeom prst="bentConnector3">
                <a:avLst>
                  <a:gd name="adj1" fmla="val 114179"/>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grpSp>
            <p:nvGrpSpPr>
              <p:cNvPr id="135" name="Group 134"/>
              <p:cNvGrpSpPr>
                <a:grpSpLocks noChangeAspect="1"/>
              </p:cNvGrpSpPr>
              <p:nvPr/>
            </p:nvGrpSpPr>
            <p:grpSpPr>
              <a:xfrm>
                <a:off x="4978009" y="5152530"/>
                <a:ext cx="408637" cy="314345"/>
                <a:chOff x="10788170" y="2647113"/>
                <a:chExt cx="815784" cy="604054"/>
              </a:xfrm>
            </p:grpSpPr>
            <p:pic>
              <p:nvPicPr>
                <p:cNvPr id="179" name="Picture 178"/>
                <p:cNvPicPr>
                  <a:picLocks noChangeAspect="1"/>
                </p:cNvPicPr>
                <p:nvPr/>
              </p:nvPicPr>
              <p:blipFill>
                <a:blip r:embed="rId5"/>
                <a:stretch>
                  <a:fillRect/>
                </a:stretch>
              </p:blipFill>
              <p:spPr>
                <a:xfrm>
                  <a:off x="10788170" y="2647113"/>
                  <a:ext cx="815784" cy="604054"/>
                </a:xfrm>
                <a:prstGeom prst="rect">
                  <a:avLst/>
                </a:prstGeom>
              </p:spPr>
            </p:pic>
            <p:pic>
              <p:nvPicPr>
                <p:cNvPr id="180" name="Picture 179"/>
                <p:cNvPicPr>
                  <a:picLocks noChangeAspect="1"/>
                </p:cNvPicPr>
                <p:nvPr/>
              </p:nvPicPr>
              <p:blipFill>
                <a:blip r:embed="rId6"/>
                <a:stretch>
                  <a:fillRect/>
                </a:stretch>
              </p:blipFill>
              <p:spPr>
                <a:xfrm>
                  <a:off x="11085436" y="2746695"/>
                  <a:ext cx="221253" cy="272686"/>
                </a:xfrm>
                <a:prstGeom prst="rect">
                  <a:avLst/>
                </a:prstGeom>
              </p:spPr>
            </p:pic>
          </p:grpSp>
          <p:grpSp>
            <p:nvGrpSpPr>
              <p:cNvPr id="136" name="Group 135"/>
              <p:cNvGrpSpPr/>
              <p:nvPr/>
            </p:nvGrpSpPr>
            <p:grpSpPr>
              <a:xfrm>
                <a:off x="6566045" y="5152530"/>
                <a:ext cx="537999" cy="401022"/>
                <a:chOff x="1395946" y="5604922"/>
                <a:chExt cx="604490" cy="450584"/>
              </a:xfrm>
            </p:grpSpPr>
            <p:grpSp>
              <p:nvGrpSpPr>
                <p:cNvPr id="170" name="Group 169"/>
                <p:cNvGrpSpPr/>
                <p:nvPr/>
              </p:nvGrpSpPr>
              <p:grpSpPr>
                <a:xfrm>
                  <a:off x="1395946" y="5604922"/>
                  <a:ext cx="469645" cy="337019"/>
                  <a:chOff x="1972668" y="5793151"/>
                  <a:chExt cx="1003518" cy="720129"/>
                </a:xfrm>
              </p:grpSpPr>
              <p:pic>
                <p:nvPicPr>
                  <p:cNvPr id="177" name="Picture 176"/>
                  <p:cNvPicPr>
                    <a:picLocks noChangeAspect="1"/>
                  </p:cNvPicPr>
                  <p:nvPr/>
                </p:nvPicPr>
                <p:blipFill>
                  <a:blip r:embed="rId7"/>
                  <a:stretch>
                    <a:fillRect/>
                  </a:stretch>
                </p:blipFill>
                <p:spPr>
                  <a:xfrm>
                    <a:off x="1972668" y="5793151"/>
                    <a:ext cx="1003518" cy="720129"/>
                  </a:xfrm>
                  <a:prstGeom prst="rect">
                    <a:avLst/>
                  </a:prstGeom>
                </p:spPr>
              </p:pic>
              <p:pic>
                <p:nvPicPr>
                  <p:cNvPr id="178" name="Picture 177"/>
                  <p:cNvPicPr>
                    <a:picLocks noChangeAspect="1"/>
                  </p:cNvPicPr>
                  <p:nvPr/>
                </p:nvPicPr>
                <p:blipFill>
                  <a:blip r:embed="rId8"/>
                  <a:stretch>
                    <a:fillRect/>
                  </a:stretch>
                </p:blipFill>
                <p:spPr>
                  <a:xfrm>
                    <a:off x="2333397" y="5962056"/>
                    <a:ext cx="281157" cy="276848"/>
                  </a:xfrm>
                  <a:prstGeom prst="rect">
                    <a:avLst/>
                  </a:prstGeom>
                </p:spPr>
              </p:pic>
            </p:grpSp>
            <p:grpSp>
              <p:nvGrpSpPr>
                <p:cNvPr id="171" name="Group 170"/>
                <p:cNvGrpSpPr/>
                <p:nvPr/>
              </p:nvGrpSpPr>
              <p:grpSpPr>
                <a:xfrm>
                  <a:off x="1463369" y="5661705"/>
                  <a:ext cx="469645" cy="337019"/>
                  <a:chOff x="1972668" y="5793151"/>
                  <a:chExt cx="1003518" cy="720129"/>
                </a:xfrm>
              </p:grpSpPr>
              <p:pic>
                <p:nvPicPr>
                  <p:cNvPr id="175" name="Picture 174"/>
                  <p:cNvPicPr>
                    <a:picLocks noChangeAspect="1"/>
                  </p:cNvPicPr>
                  <p:nvPr/>
                </p:nvPicPr>
                <p:blipFill>
                  <a:blip r:embed="rId7"/>
                  <a:stretch>
                    <a:fillRect/>
                  </a:stretch>
                </p:blipFill>
                <p:spPr>
                  <a:xfrm>
                    <a:off x="1972668" y="5793151"/>
                    <a:ext cx="1003518" cy="720129"/>
                  </a:xfrm>
                  <a:prstGeom prst="rect">
                    <a:avLst/>
                  </a:prstGeom>
                </p:spPr>
              </p:pic>
              <p:pic>
                <p:nvPicPr>
                  <p:cNvPr id="176" name="Picture 175"/>
                  <p:cNvPicPr>
                    <a:picLocks noChangeAspect="1"/>
                  </p:cNvPicPr>
                  <p:nvPr/>
                </p:nvPicPr>
                <p:blipFill>
                  <a:blip r:embed="rId8"/>
                  <a:stretch>
                    <a:fillRect/>
                  </a:stretch>
                </p:blipFill>
                <p:spPr>
                  <a:xfrm>
                    <a:off x="2333397" y="5962056"/>
                    <a:ext cx="281157" cy="276848"/>
                  </a:xfrm>
                  <a:prstGeom prst="rect">
                    <a:avLst/>
                  </a:prstGeom>
                </p:spPr>
              </p:pic>
            </p:grpSp>
            <p:grpSp>
              <p:nvGrpSpPr>
                <p:cNvPr id="172" name="Group 171"/>
                <p:cNvGrpSpPr/>
                <p:nvPr/>
              </p:nvGrpSpPr>
              <p:grpSpPr>
                <a:xfrm>
                  <a:off x="1530791" y="5718487"/>
                  <a:ext cx="469645" cy="337019"/>
                  <a:chOff x="1972668" y="5793151"/>
                  <a:chExt cx="1003518" cy="720129"/>
                </a:xfrm>
              </p:grpSpPr>
              <p:pic>
                <p:nvPicPr>
                  <p:cNvPr id="173" name="Picture 172"/>
                  <p:cNvPicPr>
                    <a:picLocks noChangeAspect="1"/>
                  </p:cNvPicPr>
                  <p:nvPr/>
                </p:nvPicPr>
                <p:blipFill>
                  <a:blip r:embed="rId7"/>
                  <a:stretch>
                    <a:fillRect/>
                  </a:stretch>
                </p:blipFill>
                <p:spPr>
                  <a:xfrm>
                    <a:off x="1972668" y="5793151"/>
                    <a:ext cx="1003518" cy="720129"/>
                  </a:xfrm>
                  <a:prstGeom prst="rect">
                    <a:avLst/>
                  </a:prstGeom>
                </p:spPr>
              </p:pic>
              <p:pic>
                <p:nvPicPr>
                  <p:cNvPr id="174" name="Picture 173"/>
                  <p:cNvPicPr>
                    <a:picLocks noChangeAspect="1"/>
                  </p:cNvPicPr>
                  <p:nvPr/>
                </p:nvPicPr>
                <p:blipFill>
                  <a:blip r:embed="rId8"/>
                  <a:stretch>
                    <a:fillRect/>
                  </a:stretch>
                </p:blipFill>
                <p:spPr>
                  <a:xfrm>
                    <a:off x="2333397" y="5962056"/>
                    <a:ext cx="281157" cy="276848"/>
                  </a:xfrm>
                  <a:prstGeom prst="rect">
                    <a:avLst/>
                  </a:prstGeom>
                </p:spPr>
              </p:pic>
            </p:grpSp>
          </p:grpSp>
          <p:grpSp>
            <p:nvGrpSpPr>
              <p:cNvPr id="137" name="Group 136"/>
              <p:cNvGrpSpPr/>
              <p:nvPr/>
            </p:nvGrpSpPr>
            <p:grpSpPr>
              <a:xfrm>
                <a:off x="5651848" y="5152530"/>
                <a:ext cx="476031" cy="348497"/>
                <a:chOff x="2436437" y="5804238"/>
                <a:chExt cx="534863" cy="391567"/>
              </a:xfrm>
            </p:grpSpPr>
            <p:grpSp>
              <p:nvGrpSpPr>
                <p:cNvPr id="156" name="Group 4"/>
                <p:cNvGrpSpPr>
                  <a:grpSpLocks noChangeAspect="1"/>
                </p:cNvGrpSpPr>
                <p:nvPr/>
              </p:nvGrpSpPr>
              <p:grpSpPr bwMode="auto">
                <a:xfrm>
                  <a:off x="2436437" y="5804238"/>
                  <a:ext cx="468313" cy="336550"/>
                  <a:chOff x="1758" y="3702"/>
                  <a:chExt cx="295" cy="212"/>
                </a:xfrm>
              </p:grpSpPr>
              <p:sp>
                <p:nvSpPr>
                  <p:cNvPr id="165" name="AutoShape 3"/>
                  <p:cNvSpPr>
                    <a:spLocks noChangeAspect="1" noChangeArrowheads="1" noTextEdit="1"/>
                  </p:cNvSpPr>
                  <p:nvPr/>
                </p:nvSpPr>
                <p:spPr bwMode="auto">
                  <a:xfrm>
                    <a:off x="1758" y="3702"/>
                    <a:ext cx="295"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66" name="Freeform 5"/>
                  <p:cNvSpPr>
                    <a:spLocks/>
                  </p:cNvSpPr>
                  <p:nvPr/>
                </p:nvSpPr>
                <p:spPr bwMode="auto">
                  <a:xfrm>
                    <a:off x="1758" y="3702"/>
                    <a:ext cx="295" cy="186"/>
                  </a:xfrm>
                  <a:custGeom>
                    <a:avLst/>
                    <a:gdLst>
                      <a:gd name="T0" fmla="*/ 12 w 390"/>
                      <a:gd name="T1" fmla="*/ 253 h 253"/>
                      <a:gd name="T2" fmla="*/ 378 w 390"/>
                      <a:gd name="T3" fmla="*/ 253 h 253"/>
                      <a:gd name="T4" fmla="*/ 390 w 390"/>
                      <a:gd name="T5" fmla="*/ 240 h 253"/>
                      <a:gd name="T6" fmla="*/ 390 w 390"/>
                      <a:gd name="T7" fmla="*/ 14 h 253"/>
                      <a:gd name="T8" fmla="*/ 378 w 390"/>
                      <a:gd name="T9" fmla="*/ 0 h 253"/>
                      <a:gd name="T10" fmla="*/ 12 w 390"/>
                      <a:gd name="T11" fmla="*/ 0 h 253"/>
                      <a:gd name="T12" fmla="*/ 0 w 390"/>
                      <a:gd name="T13" fmla="*/ 14 h 253"/>
                      <a:gd name="T14" fmla="*/ 0 w 390"/>
                      <a:gd name="T15" fmla="*/ 240 h 253"/>
                      <a:gd name="T16" fmla="*/ 12 w 390"/>
                      <a:gd name="T17" fmla="*/ 253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0" h="253">
                        <a:moveTo>
                          <a:pt x="12" y="253"/>
                        </a:moveTo>
                        <a:cubicBezTo>
                          <a:pt x="378" y="253"/>
                          <a:pt x="378" y="253"/>
                          <a:pt x="378" y="253"/>
                        </a:cubicBezTo>
                        <a:cubicBezTo>
                          <a:pt x="386" y="253"/>
                          <a:pt x="390" y="248"/>
                          <a:pt x="390" y="240"/>
                        </a:cubicBezTo>
                        <a:cubicBezTo>
                          <a:pt x="390" y="14"/>
                          <a:pt x="390" y="14"/>
                          <a:pt x="390" y="14"/>
                        </a:cubicBezTo>
                        <a:cubicBezTo>
                          <a:pt x="390" y="5"/>
                          <a:pt x="386" y="0"/>
                          <a:pt x="378" y="0"/>
                        </a:cubicBezTo>
                        <a:cubicBezTo>
                          <a:pt x="12" y="0"/>
                          <a:pt x="12" y="0"/>
                          <a:pt x="12" y="0"/>
                        </a:cubicBezTo>
                        <a:cubicBezTo>
                          <a:pt x="6" y="0"/>
                          <a:pt x="0" y="5"/>
                          <a:pt x="0" y="14"/>
                        </a:cubicBezTo>
                        <a:cubicBezTo>
                          <a:pt x="0" y="240"/>
                          <a:pt x="0" y="240"/>
                          <a:pt x="0" y="240"/>
                        </a:cubicBezTo>
                        <a:cubicBezTo>
                          <a:pt x="0" y="248"/>
                          <a:pt x="6" y="253"/>
                          <a:pt x="12" y="253"/>
                        </a:cubicBezTo>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67" name="Freeform 6"/>
                  <p:cNvSpPr>
                    <a:spLocks/>
                  </p:cNvSpPr>
                  <p:nvPr/>
                </p:nvSpPr>
                <p:spPr bwMode="auto">
                  <a:xfrm>
                    <a:off x="1770" y="3705"/>
                    <a:ext cx="270" cy="163"/>
                  </a:xfrm>
                  <a:custGeom>
                    <a:avLst/>
                    <a:gdLst>
                      <a:gd name="T0" fmla="*/ 0 w 357"/>
                      <a:gd name="T1" fmla="*/ 11 h 222"/>
                      <a:gd name="T2" fmla="*/ 357 w 357"/>
                      <a:gd name="T3" fmla="*/ 11 h 222"/>
                      <a:gd name="T4" fmla="*/ 357 w 357"/>
                      <a:gd name="T5" fmla="*/ 222 h 222"/>
                      <a:gd name="T6" fmla="*/ 0 w 357"/>
                      <a:gd name="T7" fmla="*/ 222 h 222"/>
                      <a:gd name="T8" fmla="*/ 0 w 357"/>
                      <a:gd name="T9" fmla="*/ 11 h 222"/>
                    </a:gdLst>
                    <a:ahLst/>
                    <a:cxnLst>
                      <a:cxn ang="0">
                        <a:pos x="T0" y="T1"/>
                      </a:cxn>
                      <a:cxn ang="0">
                        <a:pos x="T2" y="T3"/>
                      </a:cxn>
                      <a:cxn ang="0">
                        <a:pos x="T4" y="T5"/>
                      </a:cxn>
                      <a:cxn ang="0">
                        <a:pos x="T6" y="T7"/>
                      </a:cxn>
                      <a:cxn ang="0">
                        <a:pos x="T8" y="T9"/>
                      </a:cxn>
                    </a:cxnLst>
                    <a:rect l="0" t="0" r="r" b="b"/>
                    <a:pathLst>
                      <a:path w="357" h="222">
                        <a:moveTo>
                          <a:pt x="0" y="11"/>
                        </a:moveTo>
                        <a:cubicBezTo>
                          <a:pt x="357" y="11"/>
                          <a:pt x="357" y="11"/>
                          <a:pt x="357" y="11"/>
                        </a:cubicBezTo>
                        <a:cubicBezTo>
                          <a:pt x="357" y="158"/>
                          <a:pt x="357" y="222"/>
                          <a:pt x="357" y="222"/>
                        </a:cubicBezTo>
                        <a:cubicBezTo>
                          <a:pt x="0" y="222"/>
                          <a:pt x="0" y="222"/>
                          <a:pt x="0" y="222"/>
                        </a:cubicBezTo>
                        <a:cubicBezTo>
                          <a:pt x="0" y="0"/>
                          <a:pt x="0" y="11"/>
                          <a:pt x="0" y="11"/>
                        </a:cubicBezTo>
                      </a:path>
                    </a:pathLst>
                  </a:custGeom>
                  <a:solidFill>
                    <a:srgbClr val="2272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68" name="Freeform 7"/>
                  <p:cNvSpPr>
                    <a:spLocks noEditPoints="1"/>
                  </p:cNvSpPr>
                  <p:nvPr/>
                </p:nvSpPr>
                <p:spPr bwMode="auto">
                  <a:xfrm>
                    <a:off x="1770" y="3713"/>
                    <a:ext cx="161" cy="155"/>
                  </a:xfrm>
                  <a:custGeom>
                    <a:avLst/>
                    <a:gdLst>
                      <a:gd name="T0" fmla="*/ 213 w 213"/>
                      <a:gd name="T1" fmla="*/ 0 h 211"/>
                      <a:gd name="T2" fmla="*/ 0 w 213"/>
                      <a:gd name="T3" fmla="*/ 0 h 211"/>
                      <a:gd name="T4" fmla="*/ 0 w 213"/>
                      <a:gd name="T5" fmla="*/ 211 h 211"/>
                      <a:gd name="T6" fmla="*/ 186 w 213"/>
                      <a:gd name="T7" fmla="*/ 211 h 211"/>
                      <a:gd name="T8" fmla="*/ 213 w 213"/>
                      <a:gd name="T9" fmla="*/ 0 h 211"/>
                      <a:gd name="T10" fmla="*/ 0 w 213"/>
                      <a:gd name="T11" fmla="*/ 0 h 211"/>
                      <a:gd name="T12" fmla="*/ 0 w 213"/>
                      <a:gd name="T13" fmla="*/ 0 h 211"/>
                      <a:gd name="T14" fmla="*/ 0 w 213"/>
                      <a:gd name="T15" fmla="*/ 0 h 211"/>
                      <a:gd name="T16" fmla="*/ 0 w 213"/>
                      <a:gd name="T17" fmla="*/ 0 h 211"/>
                      <a:gd name="T18" fmla="*/ 0 w 213"/>
                      <a:gd name="T19"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211">
                        <a:moveTo>
                          <a:pt x="213" y="0"/>
                        </a:moveTo>
                        <a:cubicBezTo>
                          <a:pt x="162" y="0"/>
                          <a:pt x="93" y="0"/>
                          <a:pt x="0" y="0"/>
                        </a:cubicBezTo>
                        <a:cubicBezTo>
                          <a:pt x="0" y="1"/>
                          <a:pt x="0" y="19"/>
                          <a:pt x="0" y="211"/>
                        </a:cubicBezTo>
                        <a:cubicBezTo>
                          <a:pt x="186" y="211"/>
                          <a:pt x="186" y="211"/>
                          <a:pt x="186" y="211"/>
                        </a:cubicBezTo>
                        <a:cubicBezTo>
                          <a:pt x="213" y="0"/>
                          <a:pt x="213" y="0"/>
                          <a:pt x="213" y="0"/>
                        </a:cubicBezTo>
                        <a:moveTo>
                          <a:pt x="0" y="0"/>
                        </a:moveTo>
                        <a:cubicBezTo>
                          <a:pt x="0" y="0"/>
                          <a:pt x="0" y="0"/>
                          <a:pt x="0" y="0"/>
                        </a:cubicBezTo>
                        <a:cubicBezTo>
                          <a:pt x="0" y="0"/>
                          <a:pt x="0" y="0"/>
                          <a:pt x="0" y="0"/>
                        </a:cubicBezTo>
                        <a:cubicBezTo>
                          <a:pt x="0" y="0"/>
                          <a:pt x="0" y="0"/>
                          <a:pt x="0" y="0"/>
                        </a:cubicBezTo>
                        <a:cubicBezTo>
                          <a:pt x="0" y="0"/>
                          <a:pt x="0" y="0"/>
                          <a:pt x="0" y="0"/>
                        </a:cubicBezTo>
                      </a:path>
                    </a:pathLst>
                  </a:custGeom>
                  <a:solidFill>
                    <a:srgbClr val="2C86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69" name="Freeform 8"/>
                  <p:cNvSpPr>
                    <a:spLocks/>
                  </p:cNvSpPr>
                  <p:nvPr/>
                </p:nvSpPr>
                <p:spPr bwMode="auto">
                  <a:xfrm>
                    <a:off x="1806" y="3887"/>
                    <a:ext cx="199" cy="26"/>
                  </a:xfrm>
                  <a:custGeom>
                    <a:avLst/>
                    <a:gdLst>
                      <a:gd name="T0" fmla="*/ 166 w 263"/>
                      <a:gd name="T1" fmla="*/ 36 h 36"/>
                      <a:gd name="T2" fmla="*/ 255 w 263"/>
                      <a:gd name="T3" fmla="*/ 36 h 36"/>
                      <a:gd name="T4" fmla="*/ 263 w 263"/>
                      <a:gd name="T5" fmla="*/ 28 h 36"/>
                      <a:gd name="T6" fmla="*/ 255 w 263"/>
                      <a:gd name="T7" fmla="*/ 19 h 36"/>
                      <a:gd name="T8" fmla="*/ 206 w 263"/>
                      <a:gd name="T9" fmla="*/ 19 h 36"/>
                      <a:gd name="T10" fmla="*/ 192 w 263"/>
                      <a:gd name="T11" fmla="*/ 0 h 36"/>
                      <a:gd name="T12" fmla="*/ 166 w 263"/>
                      <a:gd name="T13" fmla="*/ 0 h 36"/>
                      <a:gd name="T14" fmla="*/ 98 w 263"/>
                      <a:gd name="T15" fmla="*/ 0 h 36"/>
                      <a:gd name="T16" fmla="*/ 72 w 263"/>
                      <a:gd name="T17" fmla="*/ 0 h 36"/>
                      <a:gd name="T18" fmla="*/ 58 w 263"/>
                      <a:gd name="T19" fmla="*/ 19 h 36"/>
                      <a:gd name="T20" fmla="*/ 8 w 263"/>
                      <a:gd name="T21" fmla="*/ 19 h 36"/>
                      <a:gd name="T22" fmla="*/ 0 w 263"/>
                      <a:gd name="T23" fmla="*/ 28 h 36"/>
                      <a:gd name="T24" fmla="*/ 8 w 263"/>
                      <a:gd name="T25" fmla="*/ 36 h 36"/>
                      <a:gd name="T26" fmla="*/ 98 w 263"/>
                      <a:gd name="T27" fmla="*/ 36 h 36"/>
                      <a:gd name="T28" fmla="*/ 166 w 263"/>
                      <a:gd name="T29"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3" h="36">
                        <a:moveTo>
                          <a:pt x="166" y="36"/>
                        </a:moveTo>
                        <a:cubicBezTo>
                          <a:pt x="255" y="36"/>
                          <a:pt x="255" y="36"/>
                          <a:pt x="255" y="36"/>
                        </a:cubicBezTo>
                        <a:cubicBezTo>
                          <a:pt x="255" y="36"/>
                          <a:pt x="263" y="35"/>
                          <a:pt x="263" y="28"/>
                        </a:cubicBezTo>
                        <a:cubicBezTo>
                          <a:pt x="263" y="20"/>
                          <a:pt x="255" y="19"/>
                          <a:pt x="255" y="19"/>
                        </a:cubicBezTo>
                        <a:cubicBezTo>
                          <a:pt x="255" y="19"/>
                          <a:pt x="221" y="19"/>
                          <a:pt x="206" y="19"/>
                        </a:cubicBezTo>
                        <a:cubicBezTo>
                          <a:pt x="191" y="19"/>
                          <a:pt x="192" y="0"/>
                          <a:pt x="192" y="0"/>
                        </a:cubicBezTo>
                        <a:cubicBezTo>
                          <a:pt x="166" y="0"/>
                          <a:pt x="166" y="0"/>
                          <a:pt x="166" y="0"/>
                        </a:cubicBezTo>
                        <a:cubicBezTo>
                          <a:pt x="98" y="0"/>
                          <a:pt x="98" y="0"/>
                          <a:pt x="98" y="0"/>
                        </a:cubicBezTo>
                        <a:cubicBezTo>
                          <a:pt x="72" y="0"/>
                          <a:pt x="72" y="0"/>
                          <a:pt x="72" y="0"/>
                        </a:cubicBezTo>
                        <a:cubicBezTo>
                          <a:pt x="72" y="0"/>
                          <a:pt x="72" y="19"/>
                          <a:pt x="58" y="19"/>
                        </a:cubicBezTo>
                        <a:cubicBezTo>
                          <a:pt x="43" y="19"/>
                          <a:pt x="8" y="19"/>
                          <a:pt x="8" y="19"/>
                        </a:cubicBezTo>
                        <a:cubicBezTo>
                          <a:pt x="8" y="19"/>
                          <a:pt x="0" y="20"/>
                          <a:pt x="0" y="28"/>
                        </a:cubicBezTo>
                        <a:cubicBezTo>
                          <a:pt x="0" y="35"/>
                          <a:pt x="8" y="36"/>
                          <a:pt x="8" y="36"/>
                        </a:cubicBezTo>
                        <a:cubicBezTo>
                          <a:pt x="98" y="36"/>
                          <a:pt x="98" y="36"/>
                          <a:pt x="98" y="36"/>
                        </a:cubicBezTo>
                        <a:lnTo>
                          <a:pt x="166" y="36"/>
                        </a:ln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157" name="Group 156"/>
                <p:cNvGrpSpPr/>
                <p:nvPr/>
              </p:nvGrpSpPr>
              <p:grpSpPr>
                <a:xfrm>
                  <a:off x="2502987" y="5859255"/>
                  <a:ext cx="468313" cy="336550"/>
                  <a:chOff x="2790825" y="5876925"/>
                  <a:chExt cx="468313" cy="336550"/>
                </a:xfrm>
              </p:grpSpPr>
              <p:grpSp>
                <p:nvGrpSpPr>
                  <p:cNvPr id="158" name="Group 4"/>
                  <p:cNvGrpSpPr>
                    <a:grpSpLocks noChangeAspect="1"/>
                  </p:cNvGrpSpPr>
                  <p:nvPr/>
                </p:nvGrpSpPr>
                <p:grpSpPr bwMode="auto">
                  <a:xfrm>
                    <a:off x="2790825" y="5876925"/>
                    <a:ext cx="468313" cy="336550"/>
                    <a:chOff x="1758" y="3702"/>
                    <a:chExt cx="295" cy="212"/>
                  </a:xfrm>
                </p:grpSpPr>
                <p:sp>
                  <p:nvSpPr>
                    <p:cNvPr id="160" name="AutoShape 3"/>
                    <p:cNvSpPr>
                      <a:spLocks noChangeAspect="1" noChangeArrowheads="1" noTextEdit="1"/>
                    </p:cNvSpPr>
                    <p:nvPr/>
                  </p:nvSpPr>
                  <p:spPr bwMode="auto">
                    <a:xfrm>
                      <a:off x="1758" y="3702"/>
                      <a:ext cx="295"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61" name="Freeform 5"/>
                    <p:cNvSpPr>
                      <a:spLocks/>
                    </p:cNvSpPr>
                    <p:nvPr/>
                  </p:nvSpPr>
                  <p:spPr bwMode="auto">
                    <a:xfrm>
                      <a:off x="1758" y="3702"/>
                      <a:ext cx="295" cy="186"/>
                    </a:xfrm>
                    <a:custGeom>
                      <a:avLst/>
                      <a:gdLst>
                        <a:gd name="T0" fmla="*/ 12 w 390"/>
                        <a:gd name="T1" fmla="*/ 253 h 253"/>
                        <a:gd name="T2" fmla="*/ 378 w 390"/>
                        <a:gd name="T3" fmla="*/ 253 h 253"/>
                        <a:gd name="T4" fmla="*/ 390 w 390"/>
                        <a:gd name="T5" fmla="*/ 240 h 253"/>
                        <a:gd name="T6" fmla="*/ 390 w 390"/>
                        <a:gd name="T7" fmla="*/ 14 h 253"/>
                        <a:gd name="T8" fmla="*/ 378 w 390"/>
                        <a:gd name="T9" fmla="*/ 0 h 253"/>
                        <a:gd name="T10" fmla="*/ 12 w 390"/>
                        <a:gd name="T11" fmla="*/ 0 h 253"/>
                        <a:gd name="T12" fmla="*/ 0 w 390"/>
                        <a:gd name="T13" fmla="*/ 14 h 253"/>
                        <a:gd name="T14" fmla="*/ 0 w 390"/>
                        <a:gd name="T15" fmla="*/ 240 h 253"/>
                        <a:gd name="T16" fmla="*/ 12 w 390"/>
                        <a:gd name="T17" fmla="*/ 253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0" h="253">
                          <a:moveTo>
                            <a:pt x="12" y="253"/>
                          </a:moveTo>
                          <a:cubicBezTo>
                            <a:pt x="378" y="253"/>
                            <a:pt x="378" y="253"/>
                            <a:pt x="378" y="253"/>
                          </a:cubicBezTo>
                          <a:cubicBezTo>
                            <a:pt x="386" y="253"/>
                            <a:pt x="390" y="248"/>
                            <a:pt x="390" y="240"/>
                          </a:cubicBezTo>
                          <a:cubicBezTo>
                            <a:pt x="390" y="14"/>
                            <a:pt x="390" y="14"/>
                            <a:pt x="390" y="14"/>
                          </a:cubicBezTo>
                          <a:cubicBezTo>
                            <a:pt x="390" y="5"/>
                            <a:pt x="386" y="0"/>
                            <a:pt x="378" y="0"/>
                          </a:cubicBezTo>
                          <a:cubicBezTo>
                            <a:pt x="12" y="0"/>
                            <a:pt x="12" y="0"/>
                            <a:pt x="12" y="0"/>
                          </a:cubicBezTo>
                          <a:cubicBezTo>
                            <a:pt x="6" y="0"/>
                            <a:pt x="0" y="5"/>
                            <a:pt x="0" y="14"/>
                          </a:cubicBezTo>
                          <a:cubicBezTo>
                            <a:pt x="0" y="240"/>
                            <a:pt x="0" y="240"/>
                            <a:pt x="0" y="240"/>
                          </a:cubicBezTo>
                          <a:cubicBezTo>
                            <a:pt x="0" y="248"/>
                            <a:pt x="6" y="253"/>
                            <a:pt x="12" y="253"/>
                          </a:cubicBezTo>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62" name="Freeform 6"/>
                    <p:cNvSpPr>
                      <a:spLocks/>
                    </p:cNvSpPr>
                    <p:nvPr/>
                  </p:nvSpPr>
                  <p:spPr bwMode="auto">
                    <a:xfrm>
                      <a:off x="1770" y="3705"/>
                      <a:ext cx="270" cy="163"/>
                    </a:xfrm>
                    <a:custGeom>
                      <a:avLst/>
                      <a:gdLst>
                        <a:gd name="T0" fmla="*/ 0 w 357"/>
                        <a:gd name="T1" fmla="*/ 11 h 222"/>
                        <a:gd name="T2" fmla="*/ 357 w 357"/>
                        <a:gd name="T3" fmla="*/ 11 h 222"/>
                        <a:gd name="T4" fmla="*/ 357 w 357"/>
                        <a:gd name="T5" fmla="*/ 222 h 222"/>
                        <a:gd name="T6" fmla="*/ 0 w 357"/>
                        <a:gd name="T7" fmla="*/ 222 h 222"/>
                        <a:gd name="T8" fmla="*/ 0 w 357"/>
                        <a:gd name="T9" fmla="*/ 11 h 222"/>
                      </a:gdLst>
                      <a:ahLst/>
                      <a:cxnLst>
                        <a:cxn ang="0">
                          <a:pos x="T0" y="T1"/>
                        </a:cxn>
                        <a:cxn ang="0">
                          <a:pos x="T2" y="T3"/>
                        </a:cxn>
                        <a:cxn ang="0">
                          <a:pos x="T4" y="T5"/>
                        </a:cxn>
                        <a:cxn ang="0">
                          <a:pos x="T6" y="T7"/>
                        </a:cxn>
                        <a:cxn ang="0">
                          <a:pos x="T8" y="T9"/>
                        </a:cxn>
                      </a:cxnLst>
                      <a:rect l="0" t="0" r="r" b="b"/>
                      <a:pathLst>
                        <a:path w="357" h="222">
                          <a:moveTo>
                            <a:pt x="0" y="11"/>
                          </a:moveTo>
                          <a:cubicBezTo>
                            <a:pt x="357" y="11"/>
                            <a:pt x="357" y="11"/>
                            <a:pt x="357" y="11"/>
                          </a:cubicBezTo>
                          <a:cubicBezTo>
                            <a:pt x="357" y="158"/>
                            <a:pt x="357" y="222"/>
                            <a:pt x="357" y="222"/>
                          </a:cubicBezTo>
                          <a:cubicBezTo>
                            <a:pt x="0" y="222"/>
                            <a:pt x="0" y="222"/>
                            <a:pt x="0" y="222"/>
                          </a:cubicBezTo>
                          <a:cubicBezTo>
                            <a:pt x="0" y="0"/>
                            <a:pt x="0" y="11"/>
                            <a:pt x="0" y="11"/>
                          </a:cubicBezTo>
                        </a:path>
                      </a:pathLst>
                    </a:custGeom>
                    <a:solidFill>
                      <a:srgbClr val="2272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63" name="Freeform 7"/>
                    <p:cNvSpPr>
                      <a:spLocks noEditPoints="1"/>
                    </p:cNvSpPr>
                    <p:nvPr/>
                  </p:nvSpPr>
                  <p:spPr bwMode="auto">
                    <a:xfrm>
                      <a:off x="1770" y="3713"/>
                      <a:ext cx="161" cy="155"/>
                    </a:xfrm>
                    <a:custGeom>
                      <a:avLst/>
                      <a:gdLst>
                        <a:gd name="T0" fmla="*/ 213 w 213"/>
                        <a:gd name="T1" fmla="*/ 0 h 211"/>
                        <a:gd name="T2" fmla="*/ 0 w 213"/>
                        <a:gd name="T3" fmla="*/ 0 h 211"/>
                        <a:gd name="T4" fmla="*/ 0 w 213"/>
                        <a:gd name="T5" fmla="*/ 211 h 211"/>
                        <a:gd name="T6" fmla="*/ 186 w 213"/>
                        <a:gd name="T7" fmla="*/ 211 h 211"/>
                        <a:gd name="T8" fmla="*/ 213 w 213"/>
                        <a:gd name="T9" fmla="*/ 0 h 211"/>
                        <a:gd name="T10" fmla="*/ 0 w 213"/>
                        <a:gd name="T11" fmla="*/ 0 h 211"/>
                        <a:gd name="T12" fmla="*/ 0 w 213"/>
                        <a:gd name="T13" fmla="*/ 0 h 211"/>
                        <a:gd name="T14" fmla="*/ 0 w 213"/>
                        <a:gd name="T15" fmla="*/ 0 h 211"/>
                        <a:gd name="T16" fmla="*/ 0 w 213"/>
                        <a:gd name="T17" fmla="*/ 0 h 211"/>
                        <a:gd name="T18" fmla="*/ 0 w 213"/>
                        <a:gd name="T19"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211">
                          <a:moveTo>
                            <a:pt x="213" y="0"/>
                          </a:moveTo>
                          <a:cubicBezTo>
                            <a:pt x="162" y="0"/>
                            <a:pt x="93" y="0"/>
                            <a:pt x="0" y="0"/>
                          </a:cubicBezTo>
                          <a:cubicBezTo>
                            <a:pt x="0" y="1"/>
                            <a:pt x="0" y="19"/>
                            <a:pt x="0" y="211"/>
                          </a:cubicBezTo>
                          <a:cubicBezTo>
                            <a:pt x="186" y="211"/>
                            <a:pt x="186" y="211"/>
                            <a:pt x="186" y="211"/>
                          </a:cubicBezTo>
                          <a:cubicBezTo>
                            <a:pt x="213" y="0"/>
                            <a:pt x="213" y="0"/>
                            <a:pt x="213" y="0"/>
                          </a:cubicBezTo>
                          <a:moveTo>
                            <a:pt x="0" y="0"/>
                          </a:moveTo>
                          <a:cubicBezTo>
                            <a:pt x="0" y="0"/>
                            <a:pt x="0" y="0"/>
                            <a:pt x="0" y="0"/>
                          </a:cubicBezTo>
                          <a:cubicBezTo>
                            <a:pt x="0" y="0"/>
                            <a:pt x="0" y="0"/>
                            <a:pt x="0" y="0"/>
                          </a:cubicBezTo>
                          <a:cubicBezTo>
                            <a:pt x="0" y="0"/>
                            <a:pt x="0" y="0"/>
                            <a:pt x="0" y="0"/>
                          </a:cubicBezTo>
                          <a:cubicBezTo>
                            <a:pt x="0" y="0"/>
                            <a:pt x="0" y="0"/>
                            <a:pt x="0" y="0"/>
                          </a:cubicBezTo>
                        </a:path>
                      </a:pathLst>
                    </a:custGeom>
                    <a:solidFill>
                      <a:srgbClr val="2C86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64" name="Freeform 8"/>
                    <p:cNvSpPr>
                      <a:spLocks/>
                    </p:cNvSpPr>
                    <p:nvPr/>
                  </p:nvSpPr>
                  <p:spPr bwMode="auto">
                    <a:xfrm>
                      <a:off x="1806" y="3887"/>
                      <a:ext cx="199" cy="26"/>
                    </a:xfrm>
                    <a:custGeom>
                      <a:avLst/>
                      <a:gdLst>
                        <a:gd name="T0" fmla="*/ 166 w 263"/>
                        <a:gd name="T1" fmla="*/ 36 h 36"/>
                        <a:gd name="T2" fmla="*/ 255 w 263"/>
                        <a:gd name="T3" fmla="*/ 36 h 36"/>
                        <a:gd name="T4" fmla="*/ 263 w 263"/>
                        <a:gd name="T5" fmla="*/ 28 h 36"/>
                        <a:gd name="T6" fmla="*/ 255 w 263"/>
                        <a:gd name="T7" fmla="*/ 19 h 36"/>
                        <a:gd name="T8" fmla="*/ 206 w 263"/>
                        <a:gd name="T9" fmla="*/ 19 h 36"/>
                        <a:gd name="T10" fmla="*/ 192 w 263"/>
                        <a:gd name="T11" fmla="*/ 0 h 36"/>
                        <a:gd name="T12" fmla="*/ 166 w 263"/>
                        <a:gd name="T13" fmla="*/ 0 h 36"/>
                        <a:gd name="T14" fmla="*/ 98 w 263"/>
                        <a:gd name="T15" fmla="*/ 0 h 36"/>
                        <a:gd name="T16" fmla="*/ 72 w 263"/>
                        <a:gd name="T17" fmla="*/ 0 h 36"/>
                        <a:gd name="T18" fmla="*/ 58 w 263"/>
                        <a:gd name="T19" fmla="*/ 19 h 36"/>
                        <a:gd name="T20" fmla="*/ 8 w 263"/>
                        <a:gd name="T21" fmla="*/ 19 h 36"/>
                        <a:gd name="T22" fmla="*/ 0 w 263"/>
                        <a:gd name="T23" fmla="*/ 28 h 36"/>
                        <a:gd name="T24" fmla="*/ 8 w 263"/>
                        <a:gd name="T25" fmla="*/ 36 h 36"/>
                        <a:gd name="T26" fmla="*/ 98 w 263"/>
                        <a:gd name="T27" fmla="*/ 36 h 36"/>
                        <a:gd name="T28" fmla="*/ 166 w 263"/>
                        <a:gd name="T29"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3" h="36">
                          <a:moveTo>
                            <a:pt x="166" y="36"/>
                          </a:moveTo>
                          <a:cubicBezTo>
                            <a:pt x="255" y="36"/>
                            <a:pt x="255" y="36"/>
                            <a:pt x="255" y="36"/>
                          </a:cubicBezTo>
                          <a:cubicBezTo>
                            <a:pt x="255" y="36"/>
                            <a:pt x="263" y="35"/>
                            <a:pt x="263" y="28"/>
                          </a:cubicBezTo>
                          <a:cubicBezTo>
                            <a:pt x="263" y="20"/>
                            <a:pt x="255" y="19"/>
                            <a:pt x="255" y="19"/>
                          </a:cubicBezTo>
                          <a:cubicBezTo>
                            <a:pt x="255" y="19"/>
                            <a:pt x="221" y="19"/>
                            <a:pt x="206" y="19"/>
                          </a:cubicBezTo>
                          <a:cubicBezTo>
                            <a:pt x="191" y="19"/>
                            <a:pt x="192" y="0"/>
                            <a:pt x="192" y="0"/>
                          </a:cubicBezTo>
                          <a:cubicBezTo>
                            <a:pt x="166" y="0"/>
                            <a:pt x="166" y="0"/>
                            <a:pt x="166" y="0"/>
                          </a:cubicBezTo>
                          <a:cubicBezTo>
                            <a:pt x="98" y="0"/>
                            <a:pt x="98" y="0"/>
                            <a:pt x="98" y="0"/>
                          </a:cubicBezTo>
                          <a:cubicBezTo>
                            <a:pt x="72" y="0"/>
                            <a:pt x="72" y="0"/>
                            <a:pt x="72" y="0"/>
                          </a:cubicBezTo>
                          <a:cubicBezTo>
                            <a:pt x="72" y="0"/>
                            <a:pt x="72" y="19"/>
                            <a:pt x="58" y="19"/>
                          </a:cubicBezTo>
                          <a:cubicBezTo>
                            <a:pt x="43" y="19"/>
                            <a:pt x="8" y="19"/>
                            <a:pt x="8" y="19"/>
                          </a:cubicBezTo>
                          <a:cubicBezTo>
                            <a:pt x="8" y="19"/>
                            <a:pt x="0" y="20"/>
                            <a:pt x="0" y="28"/>
                          </a:cubicBezTo>
                          <a:cubicBezTo>
                            <a:pt x="0" y="35"/>
                            <a:pt x="8" y="36"/>
                            <a:pt x="8" y="36"/>
                          </a:cubicBezTo>
                          <a:cubicBezTo>
                            <a:pt x="98" y="36"/>
                            <a:pt x="98" y="36"/>
                            <a:pt x="98" y="36"/>
                          </a:cubicBezTo>
                          <a:lnTo>
                            <a:pt x="166" y="36"/>
                          </a:ln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pic>
                <p:nvPicPr>
                  <p:cNvPr id="159" name="Picture 158"/>
                  <p:cNvPicPr>
                    <a:picLocks noChangeAspect="1"/>
                  </p:cNvPicPr>
                  <p:nvPr/>
                </p:nvPicPr>
                <p:blipFill rotWithShape="1">
                  <a:blip r:embed="rId9">
                    <a:extLst>
                      <a:ext uri="{28A0092B-C50C-407E-A947-70E740481C1C}">
                        <a14:useLocalDpi xmlns:a14="http://schemas.microsoft.com/office/drawing/2010/main" val="0"/>
                      </a:ext>
                    </a:extLst>
                  </a:blip>
                  <a:srcRect l="24884" r="23372" b="46072"/>
                  <a:stretch/>
                </p:blipFill>
                <p:spPr>
                  <a:xfrm>
                    <a:off x="2919314" y="5938931"/>
                    <a:ext cx="184494" cy="156380"/>
                  </a:xfrm>
                  <a:prstGeom prst="rect">
                    <a:avLst/>
                  </a:prstGeom>
                </p:spPr>
              </p:pic>
            </p:grpSp>
          </p:grpSp>
          <p:grpSp>
            <p:nvGrpSpPr>
              <p:cNvPr id="138" name="Group 137"/>
              <p:cNvGrpSpPr/>
              <p:nvPr/>
            </p:nvGrpSpPr>
            <p:grpSpPr>
              <a:xfrm>
                <a:off x="4475442" y="5152530"/>
                <a:ext cx="343943" cy="341220"/>
                <a:chOff x="1200954" y="5961729"/>
                <a:chExt cx="343943" cy="341220"/>
              </a:xfrm>
            </p:grpSpPr>
            <p:sp>
              <p:nvSpPr>
                <p:cNvPr id="153" name="Rectangle 152"/>
                <p:cNvSpPr/>
                <p:nvPr/>
              </p:nvSpPr>
              <p:spPr bwMode="auto">
                <a:xfrm>
                  <a:off x="1200954" y="5961729"/>
                  <a:ext cx="343943" cy="341220"/>
                </a:xfrm>
                <a:prstGeom prst="rect">
                  <a:avLst/>
                </a:prstGeom>
                <a:solidFill>
                  <a:schemeClr val="accent1">
                    <a:lumMod val="50000"/>
                  </a:schemeClr>
                </a:solidFill>
                <a:ln w="6350" cap="flat" cmpd="sng" algn="ctr">
                  <a:noFill/>
                  <a:prstDash val="solid"/>
                  <a:miter lim="800000"/>
                  <a:headEnd type="none" w="med" len="med"/>
                  <a:tailEnd type="none" w="med" len="med"/>
                </a:ln>
                <a:effectLst/>
              </p:spPr>
              <p:txBody>
                <a:bodyPr lIns="175715" tIns="140572" rIns="175715" bIns="140572"/>
                <a:lstStyle/>
                <a:p>
                  <a:pPr marL="0" marR="0" lvl="0" indent="0" algn="ctr" defTabSz="895740" eaLnBrk="1" fontAlgn="auto" latinLnBrk="0" hangingPunct="1">
                    <a:lnSpc>
                      <a:spcPct val="90000"/>
                    </a:lnSpc>
                    <a:spcBef>
                      <a:spcPts val="0"/>
                    </a:spcBef>
                    <a:spcAft>
                      <a:spcPts val="0"/>
                    </a:spcAft>
                    <a:buClrTx/>
                    <a:buSzTx/>
                    <a:buFontTx/>
                    <a:buNone/>
                    <a:tabLst/>
                    <a:defRPr/>
                  </a:pPr>
                  <a:endParaRPr kumimoji="0" lang="en-US" sz="1176"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54" name="Picture 187"/>
                <p:cNvPicPr>
                  <a:picLocks noChangeAspect="1"/>
                </p:cNvPicPr>
                <p:nvPr/>
              </p:nvPicPr>
              <p:blipFill>
                <a:blip r:embed="rId10">
                  <a:biLevel thresh="25000"/>
                  <a:extLst>
                    <a:ext uri="{28A0092B-C50C-407E-A947-70E740481C1C}">
                      <a14:useLocalDpi xmlns:a14="http://schemas.microsoft.com/office/drawing/2010/main" val="0"/>
                    </a:ext>
                  </a:extLst>
                </a:blip>
                <a:srcRect/>
                <a:stretch>
                  <a:fillRect/>
                </a:stretch>
              </p:blipFill>
              <p:spPr bwMode="auto">
                <a:xfrm>
                  <a:off x="1244811" y="6084901"/>
                  <a:ext cx="190737" cy="1906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5" name="Frame 5"/>
                <p:cNvSpPr>
                  <a:spLocks noChangeAspect="1"/>
                </p:cNvSpPr>
                <p:nvPr/>
              </p:nvSpPr>
              <p:spPr bwMode="auto">
                <a:xfrm>
                  <a:off x="1347949" y="5993578"/>
                  <a:ext cx="148869" cy="151834"/>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a:noFill/>
                </a:ln>
              </p:spPr>
              <p:txBody>
                <a:bodyPr vert="horz" wrap="square" lIns="71672" tIns="35835" rIns="71672" bIns="35835" numCol="1" anchor="t" anchorCtr="0" compatLnSpc="1">
                  <a:prstTxWarp prst="textNoShape">
                    <a:avLst/>
                  </a:prstTxWarp>
                </a:bodyPr>
                <a:lstStyle/>
                <a:p>
                  <a:pPr marL="0" marR="0" lvl="0" indent="0" defTabSz="731014" eaLnBrk="1" fontAlgn="auto" latinLnBrk="0" hangingPunct="1">
                    <a:lnSpc>
                      <a:spcPct val="90000"/>
                    </a:lnSpc>
                    <a:spcBef>
                      <a:spcPts val="0"/>
                    </a:spcBef>
                    <a:spcAft>
                      <a:spcPts val="0"/>
                    </a:spcAft>
                    <a:buClrTx/>
                    <a:buSzTx/>
                    <a:buFontTx/>
                    <a:buNone/>
                    <a:tabLst/>
                    <a:defRPr/>
                  </a:pPr>
                  <a:endParaRPr kumimoji="0" lang="en-US" sz="1600" b="0" i="0" u="none" strike="noStrike" kern="0" cap="none" spc="0" normalizeH="0" baseline="0" noProof="0">
                    <a:ln>
                      <a:noFill/>
                    </a:ln>
                    <a:solidFill>
                      <a:schemeClr val="bg1"/>
                    </a:solidFill>
                    <a:effectLst/>
                    <a:uLnTx/>
                    <a:uFillTx/>
                    <a:ea typeface="Segoe UI" panose="020B0502040204020203" pitchFamily="34" charset="0"/>
                    <a:cs typeface="Segoe UI" panose="020B0502040204020203" pitchFamily="34" charset="0"/>
                  </a:endParaRPr>
                </a:p>
              </p:txBody>
            </p:sp>
          </p:grpSp>
          <p:pic>
            <p:nvPicPr>
              <p:cNvPr id="139" name="Picture 138"/>
              <p:cNvPicPr>
                <a:picLocks noChangeAspect="1"/>
              </p:cNvPicPr>
              <p:nvPr/>
            </p:nvPicPr>
            <p:blipFill>
              <a:blip r:embed="rId11">
                <a:duotone>
                  <a:schemeClr val="accent1">
                    <a:shade val="45000"/>
                    <a:satMod val="135000"/>
                  </a:schemeClr>
                  <a:prstClr val="white"/>
                </a:duotone>
              </a:blip>
              <a:stretch>
                <a:fillRect/>
              </a:stretch>
            </p:blipFill>
            <p:spPr>
              <a:xfrm>
                <a:off x="5852516" y="4061372"/>
                <a:ext cx="609929" cy="556041"/>
              </a:xfrm>
              <a:prstGeom prst="rect">
                <a:avLst/>
              </a:prstGeom>
            </p:spPr>
          </p:pic>
          <p:pic>
            <p:nvPicPr>
              <p:cNvPr id="140" name="Picture 139"/>
              <p:cNvPicPr>
                <a:picLocks noChangeAspect="1"/>
              </p:cNvPicPr>
              <p:nvPr/>
            </p:nvPicPr>
            <p:blipFill>
              <a:blip r:embed="rId11">
                <a:duotone>
                  <a:schemeClr val="accent3">
                    <a:shade val="45000"/>
                    <a:satMod val="135000"/>
                  </a:schemeClr>
                  <a:prstClr val="white"/>
                </a:duotone>
              </a:blip>
              <a:stretch>
                <a:fillRect/>
              </a:stretch>
            </p:blipFill>
            <p:spPr>
              <a:xfrm>
                <a:off x="6568557" y="4064740"/>
                <a:ext cx="609929" cy="556041"/>
              </a:xfrm>
              <a:prstGeom prst="rect">
                <a:avLst/>
              </a:prstGeom>
              <a:effectLst>
                <a:softEdge rad="19050"/>
              </a:effectLst>
            </p:spPr>
          </p:pic>
          <p:grpSp>
            <p:nvGrpSpPr>
              <p:cNvPr id="141" name="Group 140"/>
              <p:cNvGrpSpPr/>
              <p:nvPr/>
            </p:nvGrpSpPr>
            <p:grpSpPr>
              <a:xfrm>
                <a:off x="4396007" y="4060934"/>
                <a:ext cx="1201668" cy="556042"/>
                <a:chOff x="10004567" y="4052190"/>
                <a:chExt cx="1276844" cy="590828"/>
              </a:xfrm>
            </p:grpSpPr>
            <p:pic>
              <p:nvPicPr>
                <p:cNvPr id="151" name="Picture 150"/>
                <p:cNvPicPr>
                  <a:picLocks noChangeAspect="1"/>
                </p:cNvPicPr>
                <p:nvPr/>
              </p:nvPicPr>
              <p:blipFill>
                <a:blip r:embed="rId11">
                  <a:duotone>
                    <a:schemeClr val="accent1">
                      <a:shade val="45000"/>
                      <a:satMod val="135000"/>
                    </a:schemeClr>
                    <a:prstClr val="white"/>
                  </a:duotone>
                </a:blip>
                <a:stretch>
                  <a:fillRect/>
                </a:stretch>
              </p:blipFill>
              <p:spPr>
                <a:xfrm>
                  <a:off x="10004567" y="4052191"/>
                  <a:ext cx="648086" cy="590827"/>
                </a:xfrm>
                <a:prstGeom prst="rect">
                  <a:avLst/>
                </a:prstGeom>
              </p:spPr>
            </p:pic>
            <p:pic>
              <p:nvPicPr>
                <p:cNvPr id="152" name="Picture 151"/>
                <p:cNvPicPr>
                  <a:picLocks noChangeAspect="1"/>
                </p:cNvPicPr>
                <p:nvPr/>
              </p:nvPicPr>
              <p:blipFill>
                <a:blip r:embed="rId11">
                  <a:duotone>
                    <a:schemeClr val="accent1">
                      <a:shade val="45000"/>
                      <a:satMod val="135000"/>
                    </a:schemeClr>
                    <a:prstClr val="white"/>
                  </a:duotone>
                </a:blip>
                <a:stretch>
                  <a:fillRect/>
                </a:stretch>
              </p:blipFill>
              <p:spPr>
                <a:xfrm>
                  <a:off x="10633325" y="4052190"/>
                  <a:ext cx="648086" cy="590827"/>
                </a:xfrm>
                <a:prstGeom prst="rect">
                  <a:avLst/>
                </a:prstGeom>
              </p:spPr>
            </p:pic>
          </p:grpSp>
          <p:cxnSp>
            <p:nvCxnSpPr>
              <p:cNvPr id="142" name="Elbow Connector 760"/>
              <p:cNvCxnSpPr>
                <a:stCxn id="182" idx="3"/>
                <a:endCxn id="140" idx="0"/>
              </p:cNvCxnSpPr>
              <p:nvPr/>
            </p:nvCxnSpPr>
            <p:spPr>
              <a:xfrm>
                <a:off x="5871009" y="3936455"/>
                <a:ext cx="1002513" cy="128285"/>
              </a:xfrm>
              <a:prstGeom prst="bentConnector2">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143" name="Elbow Connector 760"/>
              <p:cNvCxnSpPr>
                <a:stCxn id="146" idx="2"/>
                <a:endCxn id="177" idx="0"/>
              </p:cNvCxnSpPr>
              <p:nvPr/>
            </p:nvCxnSpPr>
            <p:spPr>
              <a:xfrm rot="16200000" flipH="1">
                <a:off x="6072591" y="4450082"/>
                <a:ext cx="398941" cy="1005953"/>
              </a:xfrm>
              <a:prstGeom prst="bentConnector3">
                <a:avLst>
                  <a:gd name="adj1" fmla="val 67907"/>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144" name="Elbow Connector 760"/>
              <p:cNvCxnSpPr>
                <a:stCxn id="182" idx="2"/>
                <a:endCxn id="151" idx="2"/>
              </p:cNvCxnSpPr>
              <p:nvPr/>
            </p:nvCxnSpPr>
            <p:spPr>
              <a:xfrm rot="5400000">
                <a:off x="4920575" y="3776453"/>
                <a:ext cx="620921" cy="1060125"/>
              </a:xfrm>
              <a:prstGeom prst="bentConnector3">
                <a:avLst>
                  <a:gd name="adj1" fmla="val 114573"/>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145" name="Elbow Connector 760"/>
              <p:cNvCxnSpPr>
                <a:stCxn id="182" idx="2"/>
                <a:endCxn id="152" idx="2"/>
              </p:cNvCxnSpPr>
              <p:nvPr/>
            </p:nvCxnSpPr>
            <p:spPr>
              <a:xfrm rot="5400000">
                <a:off x="5216444" y="4072322"/>
                <a:ext cx="620920" cy="468386"/>
              </a:xfrm>
              <a:prstGeom prst="bentConnector3">
                <a:avLst>
                  <a:gd name="adj1" fmla="val 114573"/>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146" name="Picture 145"/>
              <p:cNvPicPr>
                <a:picLocks noChangeAspect="1"/>
              </p:cNvPicPr>
              <p:nvPr/>
            </p:nvPicPr>
            <p:blipFill>
              <a:blip r:embed="rId3"/>
              <a:stretch>
                <a:fillRect/>
              </a:stretch>
            </p:blipFill>
            <p:spPr>
              <a:xfrm>
                <a:off x="5659173" y="4634389"/>
                <a:ext cx="219824" cy="119200"/>
              </a:xfrm>
              <a:prstGeom prst="rect">
                <a:avLst/>
              </a:prstGeom>
            </p:spPr>
          </p:pic>
          <p:cxnSp>
            <p:nvCxnSpPr>
              <p:cNvPr id="147" name="Elbow Connector 760"/>
              <p:cNvCxnSpPr>
                <a:stCxn id="153" idx="0"/>
                <a:endCxn id="146" idx="2"/>
              </p:cNvCxnSpPr>
              <p:nvPr/>
            </p:nvCxnSpPr>
            <p:spPr>
              <a:xfrm rot="5400000" flipH="1" flipV="1">
                <a:off x="5008779" y="4392225"/>
                <a:ext cx="398941" cy="1121671"/>
              </a:xfrm>
              <a:prstGeom prst="bentConnector3">
                <a:avLst>
                  <a:gd name="adj1" fmla="val 32093"/>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148" name="Elbow Connector 760"/>
              <p:cNvCxnSpPr>
                <a:stCxn id="179" idx="0"/>
                <a:endCxn id="146" idx="2"/>
              </p:cNvCxnSpPr>
              <p:nvPr/>
            </p:nvCxnSpPr>
            <p:spPr>
              <a:xfrm rot="5400000" flipH="1" flipV="1">
                <a:off x="5276236" y="4659682"/>
                <a:ext cx="398941" cy="586757"/>
              </a:xfrm>
              <a:prstGeom prst="bentConnector3">
                <a:avLst>
                  <a:gd name="adj1" fmla="val 32093"/>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149" name="Elbow Connector 760"/>
              <p:cNvCxnSpPr>
                <a:endCxn id="146" idx="2"/>
              </p:cNvCxnSpPr>
              <p:nvPr/>
            </p:nvCxnSpPr>
            <p:spPr>
              <a:xfrm rot="16200000" flipV="1">
                <a:off x="5600550" y="4922125"/>
                <a:ext cx="409757" cy="72685"/>
              </a:xfrm>
              <a:prstGeom prst="bentConnector3">
                <a:avLst>
                  <a:gd name="adj1" fmla="val 33147"/>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150" name="Picture 149"/>
              <p:cNvPicPr>
                <a:picLocks noChangeAspect="1"/>
              </p:cNvPicPr>
              <p:nvPr/>
            </p:nvPicPr>
            <p:blipFill>
              <a:blip r:embed="rId3"/>
              <a:stretch>
                <a:fillRect/>
              </a:stretch>
            </p:blipFill>
            <p:spPr>
              <a:xfrm>
                <a:off x="5671702" y="4944545"/>
                <a:ext cx="219824" cy="119200"/>
              </a:xfrm>
              <a:prstGeom prst="rect">
                <a:avLst/>
              </a:prstGeom>
            </p:spPr>
          </p:pic>
        </p:grpSp>
        <p:grpSp>
          <p:nvGrpSpPr>
            <p:cNvPr id="185" name="Group 184"/>
            <p:cNvGrpSpPr/>
            <p:nvPr/>
          </p:nvGrpSpPr>
          <p:grpSpPr>
            <a:xfrm>
              <a:off x="8265140" y="4804870"/>
              <a:ext cx="1276599" cy="888411"/>
              <a:chOff x="4246264" y="3635180"/>
              <a:chExt cx="3029667" cy="2108406"/>
            </a:xfrm>
          </p:grpSpPr>
          <p:grpSp>
            <p:nvGrpSpPr>
              <p:cNvPr id="186" name="Group 185"/>
              <p:cNvGrpSpPr/>
              <p:nvPr/>
            </p:nvGrpSpPr>
            <p:grpSpPr>
              <a:xfrm>
                <a:off x="4246264" y="3635180"/>
                <a:ext cx="3029667" cy="2108406"/>
                <a:chOff x="1367129" y="4130361"/>
                <a:chExt cx="3029667" cy="2108406"/>
              </a:xfrm>
            </p:grpSpPr>
            <p:sp>
              <p:nvSpPr>
                <p:cNvPr id="234" name="Rectangle 233"/>
                <p:cNvSpPr/>
                <p:nvPr/>
              </p:nvSpPr>
              <p:spPr>
                <a:xfrm>
                  <a:off x="1367129" y="4214091"/>
                  <a:ext cx="3029667" cy="2024676"/>
                </a:xfrm>
                <a:prstGeom prst="rect">
                  <a:avLst/>
                </a:prstGeom>
                <a:solidFill>
                  <a:schemeClr val="bg1"/>
                </a:solidFill>
                <a:ln w="28575">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1" i="1" u="none" strike="noStrike" kern="0" cap="none" spc="0" normalizeH="0" baseline="0" noProof="0">
                    <a:ln>
                      <a:noFill/>
                    </a:ln>
                    <a:solidFill>
                      <a:srgbClr val="0070C0"/>
                    </a:solidFill>
                    <a:effectLst/>
                    <a:uLnTx/>
                    <a:uFillTx/>
                  </a:endParaRPr>
                </a:p>
              </p:txBody>
            </p:sp>
            <p:pic>
              <p:nvPicPr>
                <p:cNvPr id="235" name="Picture 234"/>
                <p:cNvPicPr>
                  <a:picLocks noChangeAspect="1"/>
                </p:cNvPicPr>
                <p:nvPr/>
              </p:nvPicPr>
              <p:blipFill>
                <a:blip r:embed="rId3"/>
                <a:stretch>
                  <a:fillRect/>
                </a:stretch>
              </p:blipFill>
              <p:spPr>
                <a:xfrm>
                  <a:off x="2772050" y="4372036"/>
                  <a:ext cx="219824" cy="119200"/>
                </a:xfrm>
                <a:prstGeom prst="rect">
                  <a:avLst/>
                </a:prstGeom>
              </p:spPr>
            </p:pic>
            <p:pic>
              <p:nvPicPr>
                <p:cNvPr id="236" name="Picture 235"/>
                <p:cNvPicPr>
                  <a:picLocks noChangeAspect="1"/>
                </p:cNvPicPr>
                <p:nvPr/>
              </p:nvPicPr>
              <p:blipFill>
                <a:blip r:embed="rId4"/>
                <a:stretch>
                  <a:fillRect/>
                </a:stretch>
              </p:blipFill>
              <p:spPr>
                <a:xfrm>
                  <a:off x="2785526" y="4130361"/>
                  <a:ext cx="192873" cy="166387"/>
                </a:xfrm>
                <a:prstGeom prst="rect">
                  <a:avLst/>
                </a:prstGeom>
              </p:spPr>
            </p:pic>
            <p:cxnSp>
              <p:nvCxnSpPr>
                <p:cNvPr id="237" name="Straight Connector 236"/>
                <p:cNvCxnSpPr>
                  <a:stCxn id="236" idx="2"/>
                  <a:endCxn id="235" idx="0"/>
                </p:cNvCxnSpPr>
                <p:nvPr/>
              </p:nvCxnSpPr>
              <p:spPr>
                <a:xfrm flipH="1">
                  <a:off x="2881962" y="4296748"/>
                  <a:ext cx="1" cy="75288"/>
                </a:xfrm>
                <a:prstGeom prst="line">
                  <a:avLst/>
                </a:prstGeom>
                <a:ln w="38100">
                  <a:solidFill>
                    <a:srgbClr val="7F7F7F"/>
                  </a:solidFill>
                </a:ln>
              </p:spPr>
              <p:style>
                <a:lnRef idx="1">
                  <a:schemeClr val="accent1"/>
                </a:lnRef>
                <a:fillRef idx="0">
                  <a:schemeClr val="accent1"/>
                </a:fillRef>
                <a:effectRef idx="0">
                  <a:schemeClr val="accent1"/>
                </a:effectRef>
                <a:fontRef idx="minor">
                  <a:schemeClr val="tx1"/>
                </a:fontRef>
              </p:style>
            </p:cxnSp>
          </p:grpSp>
          <p:cxnSp>
            <p:nvCxnSpPr>
              <p:cNvPr id="187" name="Elbow Connector 760"/>
              <p:cNvCxnSpPr>
                <a:stCxn id="235" idx="2"/>
                <a:endCxn id="192" idx="2"/>
              </p:cNvCxnSpPr>
              <p:nvPr/>
            </p:nvCxnSpPr>
            <p:spPr>
              <a:xfrm rot="16200000" flipH="1">
                <a:off x="5648610" y="4108542"/>
                <a:ext cx="621358" cy="396384"/>
              </a:xfrm>
              <a:prstGeom prst="bentConnector3">
                <a:avLst>
                  <a:gd name="adj1" fmla="val 114179"/>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grpSp>
            <p:nvGrpSpPr>
              <p:cNvPr id="188" name="Group 187"/>
              <p:cNvGrpSpPr>
                <a:grpSpLocks noChangeAspect="1"/>
              </p:cNvGrpSpPr>
              <p:nvPr/>
            </p:nvGrpSpPr>
            <p:grpSpPr>
              <a:xfrm>
                <a:off x="4978009" y="5152530"/>
                <a:ext cx="408637" cy="314345"/>
                <a:chOff x="10788170" y="2647113"/>
                <a:chExt cx="815784" cy="604054"/>
              </a:xfrm>
            </p:grpSpPr>
            <p:pic>
              <p:nvPicPr>
                <p:cNvPr id="232" name="Picture 231"/>
                <p:cNvPicPr>
                  <a:picLocks noChangeAspect="1"/>
                </p:cNvPicPr>
                <p:nvPr/>
              </p:nvPicPr>
              <p:blipFill>
                <a:blip r:embed="rId5"/>
                <a:stretch>
                  <a:fillRect/>
                </a:stretch>
              </p:blipFill>
              <p:spPr>
                <a:xfrm>
                  <a:off x="10788170" y="2647113"/>
                  <a:ext cx="815784" cy="604054"/>
                </a:xfrm>
                <a:prstGeom prst="rect">
                  <a:avLst/>
                </a:prstGeom>
              </p:spPr>
            </p:pic>
            <p:pic>
              <p:nvPicPr>
                <p:cNvPr id="233" name="Picture 232"/>
                <p:cNvPicPr>
                  <a:picLocks noChangeAspect="1"/>
                </p:cNvPicPr>
                <p:nvPr/>
              </p:nvPicPr>
              <p:blipFill>
                <a:blip r:embed="rId6"/>
                <a:stretch>
                  <a:fillRect/>
                </a:stretch>
              </p:blipFill>
              <p:spPr>
                <a:xfrm>
                  <a:off x="11085436" y="2746695"/>
                  <a:ext cx="221253" cy="272686"/>
                </a:xfrm>
                <a:prstGeom prst="rect">
                  <a:avLst/>
                </a:prstGeom>
              </p:spPr>
            </p:pic>
          </p:grpSp>
          <p:grpSp>
            <p:nvGrpSpPr>
              <p:cNvPr id="189" name="Group 188"/>
              <p:cNvGrpSpPr/>
              <p:nvPr/>
            </p:nvGrpSpPr>
            <p:grpSpPr>
              <a:xfrm>
                <a:off x="6566045" y="5152530"/>
                <a:ext cx="537999" cy="401022"/>
                <a:chOff x="1395946" y="5604922"/>
                <a:chExt cx="604490" cy="450584"/>
              </a:xfrm>
            </p:grpSpPr>
            <p:grpSp>
              <p:nvGrpSpPr>
                <p:cNvPr id="223" name="Group 222"/>
                <p:cNvGrpSpPr/>
                <p:nvPr/>
              </p:nvGrpSpPr>
              <p:grpSpPr>
                <a:xfrm>
                  <a:off x="1395946" y="5604922"/>
                  <a:ext cx="469645" cy="337019"/>
                  <a:chOff x="1972668" y="5793151"/>
                  <a:chExt cx="1003518" cy="720129"/>
                </a:xfrm>
              </p:grpSpPr>
              <p:pic>
                <p:nvPicPr>
                  <p:cNvPr id="230" name="Picture 229"/>
                  <p:cNvPicPr>
                    <a:picLocks noChangeAspect="1"/>
                  </p:cNvPicPr>
                  <p:nvPr/>
                </p:nvPicPr>
                <p:blipFill>
                  <a:blip r:embed="rId7"/>
                  <a:stretch>
                    <a:fillRect/>
                  </a:stretch>
                </p:blipFill>
                <p:spPr>
                  <a:xfrm>
                    <a:off x="1972668" y="5793151"/>
                    <a:ext cx="1003518" cy="720129"/>
                  </a:xfrm>
                  <a:prstGeom prst="rect">
                    <a:avLst/>
                  </a:prstGeom>
                </p:spPr>
              </p:pic>
              <p:pic>
                <p:nvPicPr>
                  <p:cNvPr id="231" name="Picture 230"/>
                  <p:cNvPicPr>
                    <a:picLocks noChangeAspect="1"/>
                  </p:cNvPicPr>
                  <p:nvPr/>
                </p:nvPicPr>
                <p:blipFill>
                  <a:blip r:embed="rId8"/>
                  <a:stretch>
                    <a:fillRect/>
                  </a:stretch>
                </p:blipFill>
                <p:spPr>
                  <a:xfrm>
                    <a:off x="2333397" y="5962056"/>
                    <a:ext cx="281157" cy="276848"/>
                  </a:xfrm>
                  <a:prstGeom prst="rect">
                    <a:avLst/>
                  </a:prstGeom>
                </p:spPr>
              </p:pic>
            </p:grpSp>
            <p:grpSp>
              <p:nvGrpSpPr>
                <p:cNvPr id="224" name="Group 223"/>
                <p:cNvGrpSpPr/>
                <p:nvPr/>
              </p:nvGrpSpPr>
              <p:grpSpPr>
                <a:xfrm>
                  <a:off x="1463369" y="5661705"/>
                  <a:ext cx="469645" cy="337019"/>
                  <a:chOff x="1972668" y="5793151"/>
                  <a:chExt cx="1003518" cy="720129"/>
                </a:xfrm>
              </p:grpSpPr>
              <p:pic>
                <p:nvPicPr>
                  <p:cNvPr id="228" name="Picture 227"/>
                  <p:cNvPicPr>
                    <a:picLocks noChangeAspect="1"/>
                  </p:cNvPicPr>
                  <p:nvPr/>
                </p:nvPicPr>
                <p:blipFill>
                  <a:blip r:embed="rId7"/>
                  <a:stretch>
                    <a:fillRect/>
                  </a:stretch>
                </p:blipFill>
                <p:spPr>
                  <a:xfrm>
                    <a:off x="1972668" y="5793151"/>
                    <a:ext cx="1003518" cy="720129"/>
                  </a:xfrm>
                  <a:prstGeom prst="rect">
                    <a:avLst/>
                  </a:prstGeom>
                </p:spPr>
              </p:pic>
              <p:pic>
                <p:nvPicPr>
                  <p:cNvPr id="229" name="Picture 228"/>
                  <p:cNvPicPr>
                    <a:picLocks noChangeAspect="1"/>
                  </p:cNvPicPr>
                  <p:nvPr/>
                </p:nvPicPr>
                <p:blipFill>
                  <a:blip r:embed="rId8"/>
                  <a:stretch>
                    <a:fillRect/>
                  </a:stretch>
                </p:blipFill>
                <p:spPr>
                  <a:xfrm>
                    <a:off x="2333397" y="5962056"/>
                    <a:ext cx="281157" cy="276848"/>
                  </a:xfrm>
                  <a:prstGeom prst="rect">
                    <a:avLst/>
                  </a:prstGeom>
                </p:spPr>
              </p:pic>
            </p:grpSp>
            <p:grpSp>
              <p:nvGrpSpPr>
                <p:cNvPr id="225" name="Group 224"/>
                <p:cNvGrpSpPr/>
                <p:nvPr/>
              </p:nvGrpSpPr>
              <p:grpSpPr>
                <a:xfrm>
                  <a:off x="1530791" y="5718487"/>
                  <a:ext cx="469645" cy="337019"/>
                  <a:chOff x="1972668" y="5793151"/>
                  <a:chExt cx="1003518" cy="720129"/>
                </a:xfrm>
              </p:grpSpPr>
              <p:pic>
                <p:nvPicPr>
                  <p:cNvPr id="226" name="Picture 225"/>
                  <p:cNvPicPr>
                    <a:picLocks noChangeAspect="1"/>
                  </p:cNvPicPr>
                  <p:nvPr/>
                </p:nvPicPr>
                <p:blipFill>
                  <a:blip r:embed="rId7"/>
                  <a:stretch>
                    <a:fillRect/>
                  </a:stretch>
                </p:blipFill>
                <p:spPr>
                  <a:xfrm>
                    <a:off x="1972668" y="5793151"/>
                    <a:ext cx="1003518" cy="720129"/>
                  </a:xfrm>
                  <a:prstGeom prst="rect">
                    <a:avLst/>
                  </a:prstGeom>
                </p:spPr>
              </p:pic>
              <p:pic>
                <p:nvPicPr>
                  <p:cNvPr id="227" name="Picture 226"/>
                  <p:cNvPicPr>
                    <a:picLocks noChangeAspect="1"/>
                  </p:cNvPicPr>
                  <p:nvPr/>
                </p:nvPicPr>
                <p:blipFill>
                  <a:blip r:embed="rId8"/>
                  <a:stretch>
                    <a:fillRect/>
                  </a:stretch>
                </p:blipFill>
                <p:spPr>
                  <a:xfrm>
                    <a:off x="2333397" y="5962056"/>
                    <a:ext cx="281157" cy="276848"/>
                  </a:xfrm>
                  <a:prstGeom prst="rect">
                    <a:avLst/>
                  </a:prstGeom>
                </p:spPr>
              </p:pic>
            </p:grpSp>
          </p:grpSp>
          <p:grpSp>
            <p:nvGrpSpPr>
              <p:cNvPr id="190" name="Group 189"/>
              <p:cNvGrpSpPr/>
              <p:nvPr/>
            </p:nvGrpSpPr>
            <p:grpSpPr>
              <a:xfrm>
                <a:off x="5651848" y="5152530"/>
                <a:ext cx="476031" cy="348497"/>
                <a:chOff x="2436437" y="5804238"/>
                <a:chExt cx="534863" cy="391567"/>
              </a:xfrm>
            </p:grpSpPr>
            <p:grpSp>
              <p:nvGrpSpPr>
                <p:cNvPr id="209" name="Group 4"/>
                <p:cNvGrpSpPr>
                  <a:grpSpLocks noChangeAspect="1"/>
                </p:cNvGrpSpPr>
                <p:nvPr/>
              </p:nvGrpSpPr>
              <p:grpSpPr bwMode="auto">
                <a:xfrm>
                  <a:off x="2436437" y="5804238"/>
                  <a:ext cx="468313" cy="336550"/>
                  <a:chOff x="1758" y="3702"/>
                  <a:chExt cx="295" cy="212"/>
                </a:xfrm>
              </p:grpSpPr>
              <p:sp>
                <p:nvSpPr>
                  <p:cNvPr id="218" name="AutoShape 3"/>
                  <p:cNvSpPr>
                    <a:spLocks noChangeAspect="1" noChangeArrowheads="1" noTextEdit="1"/>
                  </p:cNvSpPr>
                  <p:nvPr/>
                </p:nvSpPr>
                <p:spPr bwMode="auto">
                  <a:xfrm>
                    <a:off x="1758" y="3702"/>
                    <a:ext cx="295"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19" name="Freeform 5"/>
                  <p:cNvSpPr>
                    <a:spLocks/>
                  </p:cNvSpPr>
                  <p:nvPr/>
                </p:nvSpPr>
                <p:spPr bwMode="auto">
                  <a:xfrm>
                    <a:off x="1758" y="3702"/>
                    <a:ext cx="295" cy="186"/>
                  </a:xfrm>
                  <a:custGeom>
                    <a:avLst/>
                    <a:gdLst>
                      <a:gd name="T0" fmla="*/ 12 w 390"/>
                      <a:gd name="T1" fmla="*/ 253 h 253"/>
                      <a:gd name="T2" fmla="*/ 378 w 390"/>
                      <a:gd name="T3" fmla="*/ 253 h 253"/>
                      <a:gd name="T4" fmla="*/ 390 w 390"/>
                      <a:gd name="T5" fmla="*/ 240 h 253"/>
                      <a:gd name="T6" fmla="*/ 390 w 390"/>
                      <a:gd name="T7" fmla="*/ 14 h 253"/>
                      <a:gd name="T8" fmla="*/ 378 w 390"/>
                      <a:gd name="T9" fmla="*/ 0 h 253"/>
                      <a:gd name="T10" fmla="*/ 12 w 390"/>
                      <a:gd name="T11" fmla="*/ 0 h 253"/>
                      <a:gd name="T12" fmla="*/ 0 w 390"/>
                      <a:gd name="T13" fmla="*/ 14 h 253"/>
                      <a:gd name="T14" fmla="*/ 0 w 390"/>
                      <a:gd name="T15" fmla="*/ 240 h 253"/>
                      <a:gd name="T16" fmla="*/ 12 w 390"/>
                      <a:gd name="T17" fmla="*/ 253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0" h="253">
                        <a:moveTo>
                          <a:pt x="12" y="253"/>
                        </a:moveTo>
                        <a:cubicBezTo>
                          <a:pt x="378" y="253"/>
                          <a:pt x="378" y="253"/>
                          <a:pt x="378" y="253"/>
                        </a:cubicBezTo>
                        <a:cubicBezTo>
                          <a:pt x="386" y="253"/>
                          <a:pt x="390" y="248"/>
                          <a:pt x="390" y="240"/>
                        </a:cubicBezTo>
                        <a:cubicBezTo>
                          <a:pt x="390" y="14"/>
                          <a:pt x="390" y="14"/>
                          <a:pt x="390" y="14"/>
                        </a:cubicBezTo>
                        <a:cubicBezTo>
                          <a:pt x="390" y="5"/>
                          <a:pt x="386" y="0"/>
                          <a:pt x="378" y="0"/>
                        </a:cubicBezTo>
                        <a:cubicBezTo>
                          <a:pt x="12" y="0"/>
                          <a:pt x="12" y="0"/>
                          <a:pt x="12" y="0"/>
                        </a:cubicBezTo>
                        <a:cubicBezTo>
                          <a:pt x="6" y="0"/>
                          <a:pt x="0" y="5"/>
                          <a:pt x="0" y="14"/>
                        </a:cubicBezTo>
                        <a:cubicBezTo>
                          <a:pt x="0" y="240"/>
                          <a:pt x="0" y="240"/>
                          <a:pt x="0" y="240"/>
                        </a:cubicBezTo>
                        <a:cubicBezTo>
                          <a:pt x="0" y="248"/>
                          <a:pt x="6" y="253"/>
                          <a:pt x="12" y="253"/>
                        </a:cubicBezTo>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20" name="Freeform 6"/>
                  <p:cNvSpPr>
                    <a:spLocks/>
                  </p:cNvSpPr>
                  <p:nvPr/>
                </p:nvSpPr>
                <p:spPr bwMode="auto">
                  <a:xfrm>
                    <a:off x="1770" y="3705"/>
                    <a:ext cx="270" cy="163"/>
                  </a:xfrm>
                  <a:custGeom>
                    <a:avLst/>
                    <a:gdLst>
                      <a:gd name="T0" fmla="*/ 0 w 357"/>
                      <a:gd name="T1" fmla="*/ 11 h 222"/>
                      <a:gd name="T2" fmla="*/ 357 w 357"/>
                      <a:gd name="T3" fmla="*/ 11 h 222"/>
                      <a:gd name="T4" fmla="*/ 357 w 357"/>
                      <a:gd name="T5" fmla="*/ 222 h 222"/>
                      <a:gd name="T6" fmla="*/ 0 w 357"/>
                      <a:gd name="T7" fmla="*/ 222 h 222"/>
                      <a:gd name="T8" fmla="*/ 0 w 357"/>
                      <a:gd name="T9" fmla="*/ 11 h 222"/>
                    </a:gdLst>
                    <a:ahLst/>
                    <a:cxnLst>
                      <a:cxn ang="0">
                        <a:pos x="T0" y="T1"/>
                      </a:cxn>
                      <a:cxn ang="0">
                        <a:pos x="T2" y="T3"/>
                      </a:cxn>
                      <a:cxn ang="0">
                        <a:pos x="T4" y="T5"/>
                      </a:cxn>
                      <a:cxn ang="0">
                        <a:pos x="T6" y="T7"/>
                      </a:cxn>
                      <a:cxn ang="0">
                        <a:pos x="T8" y="T9"/>
                      </a:cxn>
                    </a:cxnLst>
                    <a:rect l="0" t="0" r="r" b="b"/>
                    <a:pathLst>
                      <a:path w="357" h="222">
                        <a:moveTo>
                          <a:pt x="0" y="11"/>
                        </a:moveTo>
                        <a:cubicBezTo>
                          <a:pt x="357" y="11"/>
                          <a:pt x="357" y="11"/>
                          <a:pt x="357" y="11"/>
                        </a:cubicBezTo>
                        <a:cubicBezTo>
                          <a:pt x="357" y="158"/>
                          <a:pt x="357" y="222"/>
                          <a:pt x="357" y="222"/>
                        </a:cubicBezTo>
                        <a:cubicBezTo>
                          <a:pt x="0" y="222"/>
                          <a:pt x="0" y="222"/>
                          <a:pt x="0" y="222"/>
                        </a:cubicBezTo>
                        <a:cubicBezTo>
                          <a:pt x="0" y="0"/>
                          <a:pt x="0" y="11"/>
                          <a:pt x="0" y="11"/>
                        </a:cubicBezTo>
                      </a:path>
                    </a:pathLst>
                  </a:custGeom>
                  <a:solidFill>
                    <a:srgbClr val="2272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21" name="Freeform 7"/>
                  <p:cNvSpPr>
                    <a:spLocks noEditPoints="1"/>
                  </p:cNvSpPr>
                  <p:nvPr/>
                </p:nvSpPr>
                <p:spPr bwMode="auto">
                  <a:xfrm>
                    <a:off x="1770" y="3713"/>
                    <a:ext cx="161" cy="155"/>
                  </a:xfrm>
                  <a:custGeom>
                    <a:avLst/>
                    <a:gdLst>
                      <a:gd name="T0" fmla="*/ 213 w 213"/>
                      <a:gd name="T1" fmla="*/ 0 h 211"/>
                      <a:gd name="T2" fmla="*/ 0 w 213"/>
                      <a:gd name="T3" fmla="*/ 0 h 211"/>
                      <a:gd name="T4" fmla="*/ 0 w 213"/>
                      <a:gd name="T5" fmla="*/ 211 h 211"/>
                      <a:gd name="T6" fmla="*/ 186 w 213"/>
                      <a:gd name="T7" fmla="*/ 211 h 211"/>
                      <a:gd name="T8" fmla="*/ 213 w 213"/>
                      <a:gd name="T9" fmla="*/ 0 h 211"/>
                      <a:gd name="T10" fmla="*/ 0 w 213"/>
                      <a:gd name="T11" fmla="*/ 0 h 211"/>
                      <a:gd name="T12" fmla="*/ 0 w 213"/>
                      <a:gd name="T13" fmla="*/ 0 h 211"/>
                      <a:gd name="T14" fmla="*/ 0 w 213"/>
                      <a:gd name="T15" fmla="*/ 0 h 211"/>
                      <a:gd name="T16" fmla="*/ 0 w 213"/>
                      <a:gd name="T17" fmla="*/ 0 h 211"/>
                      <a:gd name="T18" fmla="*/ 0 w 213"/>
                      <a:gd name="T19"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211">
                        <a:moveTo>
                          <a:pt x="213" y="0"/>
                        </a:moveTo>
                        <a:cubicBezTo>
                          <a:pt x="162" y="0"/>
                          <a:pt x="93" y="0"/>
                          <a:pt x="0" y="0"/>
                        </a:cubicBezTo>
                        <a:cubicBezTo>
                          <a:pt x="0" y="1"/>
                          <a:pt x="0" y="19"/>
                          <a:pt x="0" y="211"/>
                        </a:cubicBezTo>
                        <a:cubicBezTo>
                          <a:pt x="186" y="211"/>
                          <a:pt x="186" y="211"/>
                          <a:pt x="186" y="211"/>
                        </a:cubicBezTo>
                        <a:cubicBezTo>
                          <a:pt x="213" y="0"/>
                          <a:pt x="213" y="0"/>
                          <a:pt x="213" y="0"/>
                        </a:cubicBezTo>
                        <a:moveTo>
                          <a:pt x="0" y="0"/>
                        </a:moveTo>
                        <a:cubicBezTo>
                          <a:pt x="0" y="0"/>
                          <a:pt x="0" y="0"/>
                          <a:pt x="0" y="0"/>
                        </a:cubicBezTo>
                        <a:cubicBezTo>
                          <a:pt x="0" y="0"/>
                          <a:pt x="0" y="0"/>
                          <a:pt x="0" y="0"/>
                        </a:cubicBezTo>
                        <a:cubicBezTo>
                          <a:pt x="0" y="0"/>
                          <a:pt x="0" y="0"/>
                          <a:pt x="0" y="0"/>
                        </a:cubicBezTo>
                        <a:cubicBezTo>
                          <a:pt x="0" y="0"/>
                          <a:pt x="0" y="0"/>
                          <a:pt x="0" y="0"/>
                        </a:cubicBezTo>
                      </a:path>
                    </a:pathLst>
                  </a:custGeom>
                  <a:solidFill>
                    <a:srgbClr val="2C86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22" name="Freeform 8"/>
                  <p:cNvSpPr>
                    <a:spLocks/>
                  </p:cNvSpPr>
                  <p:nvPr/>
                </p:nvSpPr>
                <p:spPr bwMode="auto">
                  <a:xfrm>
                    <a:off x="1806" y="3887"/>
                    <a:ext cx="199" cy="26"/>
                  </a:xfrm>
                  <a:custGeom>
                    <a:avLst/>
                    <a:gdLst>
                      <a:gd name="T0" fmla="*/ 166 w 263"/>
                      <a:gd name="T1" fmla="*/ 36 h 36"/>
                      <a:gd name="T2" fmla="*/ 255 w 263"/>
                      <a:gd name="T3" fmla="*/ 36 h 36"/>
                      <a:gd name="T4" fmla="*/ 263 w 263"/>
                      <a:gd name="T5" fmla="*/ 28 h 36"/>
                      <a:gd name="T6" fmla="*/ 255 w 263"/>
                      <a:gd name="T7" fmla="*/ 19 h 36"/>
                      <a:gd name="T8" fmla="*/ 206 w 263"/>
                      <a:gd name="T9" fmla="*/ 19 h 36"/>
                      <a:gd name="T10" fmla="*/ 192 w 263"/>
                      <a:gd name="T11" fmla="*/ 0 h 36"/>
                      <a:gd name="T12" fmla="*/ 166 w 263"/>
                      <a:gd name="T13" fmla="*/ 0 h 36"/>
                      <a:gd name="T14" fmla="*/ 98 w 263"/>
                      <a:gd name="T15" fmla="*/ 0 h 36"/>
                      <a:gd name="T16" fmla="*/ 72 w 263"/>
                      <a:gd name="T17" fmla="*/ 0 h 36"/>
                      <a:gd name="T18" fmla="*/ 58 w 263"/>
                      <a:gd name="T19" fmla="*/ 19 h 36"/>
                      <a:gd name="T20" fmla="*/ 8 w 263"/>
                      <a:gd name="T21" fmla="*/ 19 h 36"/>
                      <a:gd name="T22" fmla="*/ 0 w 263"/>
                      <a:gd name="T23" fmla="*/ 28 h 36"/>
                      <a:gd name="T24" fmla="*/ 8 w 263"/>
                      <a:gd name="T25" fmla="*/ 36 h 36"/>
                      <a:gd name="T26" fmla="*/ 98 w 263"/>
                      <a:gd name="T27" fmla="*/ 36 h 36"/>
                      <a:gd name="T28" fmla="*/ 166 w 263"/>
                      <a:gd name="T29"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3" h="36">
                        <a:moveTo>
                          <a:pt x="166" y="36"/>
                        </a:moveTo>
                        <a:cubicBezTo>
                          <a:pt x="255" y="36"/>
                          <a:pt x="255" y="36"/>
                          <a:pt x="255" y="36"/>
                        </a:cubicBezTo>
                        <a:cubicBezTo>
                          <a:pt x="255" y="36"/>
                          <a:pt x="263" y="35"/>
                          <a:pt x="263" y="28"/>
                        </a:cubicBezTo>
                        <a:cubicBezTo>
                          <a:pt x="263" y="20"/>
                          <a:pt x="255" y="19"/>
                          <a:pt x="255" y="19"/>
                        </a:cubicBezTo>
                        <a:cubicBezTo>
                          <a:pt x="255" y="19"/>
                          <a:pt x="221" y="19"/>
                          <a:pt x="206" y="19"/>
                        </a:cubicBezTo>
                        <a:cubicBezTo>
                          <a:pt x="191" y="19"/>
                          <a:pt x="192" y="0"/>
                          <a:pt x="192" y="0"/>
                        </a:cubicBezTo>
                        <a:cubicBezTo>
                          <a:pt x="166" y="0"/>
                          <a:pt x="166" y="0"/>
                          <a:pt x="166" y="0"/>
                        </a:cubicBezTo>
                        <a:cubicBezTo>
                          <a:pt x="98" y="0"/>
                          <a:pt x="98" y="0"/>
                          <a:pt x="98" y="0"/>
                        </a:cubicBezTo>
                        <a:cubicBezTo>
                          <a:pt x="72" y="0"/>
                          <a:pt x="72" y="0"/>
                          <a:pt x="72" y="0"/>
                        </a:cubicBezTo>
                        <a:cubicBezTo>
                          <a:pt x="72" y="0"/>
                          <a:pt x="72" y="19"/>
                          <a:pt x="58" y="19"/>
                        </a:cubicBezTo>
                        <a:cubicBezTo>
                          <a:pt x="43" y="19"/>
                          <a:pt x="8" y="19"/>
                          <a:pt x="8" y="19"/>
                        </a:cubicBezTo>
                        <a:cubicBezTo>
                          <a:pt x="8" y="19"/>
                          <a:pt x="0" y="20"/>
                          <a:pt x="0" y="28"/>
                        </a:cubicBezTo>
                        <a:cubicBezTo>
                          <a:pt x="0" y="35"/>
                          <a:pt x="8" y="36"/>
                          <a:pt x="8" y="36"/>
                        </a:cubicBezTo>
                        <a:cubicBezTo>
                          <a:pt x="98" y="36"/>
                          <a:pt x="98" y="36"/>
                          <a:pt x="98" y="36"/>
                        </a:cubicBezTo>
                        <a:lnTo>
                          <a:pt x="166" y="36"/>
                        </a:ln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210" name="Group 209"/>
                <p:cNvGrpSpPr/>
                <p:nvPr/>
              </p:nvGrpSpPr>
              <p:grpSpPr>
                <a:xfrm>
                  <a:off x="2502987" y="5859255"/>
                  <a:ext cx="468313" cy="336550"/>
                  <a:chOff x="2790825" y="5876925"/>
                  <a:chExt cx="468313" cy="336550"/>
                </a:xfrm>
              </p:grpSpPr>
              <p:grpSp>
                <p:nvGrpSpPr>
                  <p:cNvPr id="211" name="Group 4"/>
                  <p:cNvGrpSpPr>
                    <a:grpSpLocks noChangeAspect="1"/>
                  </p:cNvGrpSpPr>
                  <p:nvPr/>
                </p:nvGrpSpPr>
                <p:grpSpPr bwMode="auto">
                  <a:xfrm>
                    <a:off x="2790825" y="5876925"/>
                    <a:ext cx="468313" cy="336550"/>
                    <a:chOff x="1758" y="3702"/>
                    <a:chExt cx="295" cy="212"/>
                  </a:xfrm>
                </p:grpSpPr>
                <p:sp>
                  <p:nvSpPr>
                    <p:cNvPr id="213" name="AutoShape 3"/>
                    <p:cNvSpPr>
                      <a:spLocks noChangeAspect="1" noChangeArrowheads="1" noTextEdit="1"/>
                    </p:cNvSpPr>
                    <p:nvPr/>
                  </p:nvSpPr>
                  <p:spPr bwMode="auto">
                    <a:xfrm>
                      <a:off x="1758" y="3702"/>
                      <a:ext cx="295"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14" name="Freeform 5"/>
                    <p:cNvSpPr>
                      <a:spLocks/>
                    </p:cNvSpPr>
                    <p:nvPr/>
                  </p:nvSpPr>
                  <p:spPr bwMode="auto">
                    <a:xfrm>
                      <a:off x="1758" y="3702"/>
                      <a:ext cx="295" cy="186"/>
                    </a:xfrm>
                    <a:custGeom>
                      <a:avLst/>
                      <a:gdLst>
                        <a:gd name="T0" fmla="*/ 12 w 390"/>
                        <a:gd name="T1" fmla="*/ 253 h 253"/>
                        <a:gd name="T2" fmla="*/ 378 w 390"/>
                        <a:gd name="T3" fmla="*/ 253 h 253"/>
                        <a:gd name="T4" fmla="*/ 390 w 390"/>
                        <a:gd name="T5" fmla="*/ 240 h 253"/>
                        <a:gd name="T6" fmla="*/ 390 w 390"/>
                        <a:gd name="T7" fmla="*/ 14 h 253"/>
                        <a:gd name="T8" fmla="*/ 378 w 390"/>
                        <a:gd name="T9" fmla="*/ 0 h 253"/>
                        <a:gd name="T10" fmla="*/ 12 w 390"/>
                        <a:gd name="T11" fmla="*/ 0 h 253"/>
                        <a:gd name="T12" fmla="*/ 0 w 390"/>
                        <a:gd name="T13" fmla="*/ 14 h 253"/>
                        <a:gd name="T14" fmla="*/ 0 w 390"/>
                        <a:gd name="T15" fmla="*/ 240 h 253"/>
                        <a:gd name="T16" fmla="*/ 12 w 390"/>
                        <a:gd name="T17" fmla="*/ 253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0" h="253">
                          <a:moveTo>
                            <a:pt x="12" y="253"/>
                          </a:moveTo>
                          <a:cubicBezTo>
                            <a:pt x="378" y="253"/>
                            <a:pt x="378" y="253"/>
                            <a:pt x="378" y="253"/>
                          </a:cubicBezTo>
                          <a:cubicBezTo>
                            <a:pt x="386" y="253"/>
                            <a:pt x="390" y="248"/>
                            <a:pt x="390" y="240"/>
                          </a:cubicBezTo>
                          <a:cubicBezTo>
                            <a:pt x="390" y="14"/>
                            <a:pt x="390" y="14"/>
                            <a:pt x="390" y="14"/>
                          </a:cubicBezTo>
                          <a:cubicBezTo>
                            <a:pt x="390" y="5"/>
                            <a:pt x="386" y="0"/>
                            <a:pt x="378" y="0"/>
                          </a:cubicBezTo>
                          <a:cubicBezTo>
                            <a:pt x="12" y="0"/>
                            <a:pt x="12" y="0"/>
                            <a:pt x="12" y="0"/>
                          </a:cubicBezTo>
                          <a:cubicBezTo>
                            <a:pt x="6" y="0"/>
                            <a:pt x="0" y="5"/>
                            <a:pt x="0" y="14"/>
                          </a:cubicBezTo>
                          <a:cubicBezTo>
                            <a:pt x="0" y="240"/>
                            <a:pt x="0" y="240"/>
                            <a:pt x="0" y="240"/>
                          </a:cubicBezTo>
                          <a:cubicBezTo>
                            <a:pt x="0" y="248"/>
                            <a:pt x="6" y="253"/>
                            <a:pt x="12" y="253"/>
                          </a:cubicBezTo>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15" name="Freeform 6"/>
                    <p:cNvSpPr>
                      <a:spLocks/>
                    </p:cNvSpPr>
                    <p:nvPr/>
                  </p:nvSpPr>
                  <p:spPr bwMode="auto">
                    <a:xfrm>
                      <a:off x="1770" y="3705"/>
                      <a:ext cx="270" cy="163"/>
                    </a:xfrm>
                    <a:custGeom>
                      <a:avLst/>
                      <a:gdLst>
                        <a:gd name="T0" fmla="*/ 0 w 357"/>
                        <a:gd name="T1" fmla="*/ 11 h 222"/>
                        <a:gd name="T2" fmla="*/ 357 w 357"/>
                        <a:gd name="T3" fmla="*/ 11 h 222"/>
                        <a:gd name="T4" fmla="*/ 357 w 357"/>
                        <a:gd name="T5" fmla="*/ 222 h 222"/>
                        <a:gd name="T6" fmla="*/ 0 w 357"/>
                        <a:gd name="T7" fmla="*/ 222 h 222"/>
                        <a:gd name="T8" fmla="*/ 0 w 357"/>
                        <a:gd name="T9" fmla="*/ 11 h 222"/>
                      </a:gdLst>
                      <a:ahLst/>
                      <a:cxnLst>
                        <a:cxn ang="0">
                          <a:pos x="T0" y="T1"/>
                        </a:cxn>
                        <a:cxn ang="0">
                          <a:pos x="T2" y="T3"/>
                        </a:cxn>
                        <a:cxn ang="0">
                          <a:pos x="T4" y="T5"/>
                        </a:cxn>
                        <a:cxn ang="0">
                          <a:pos x="T6" y="T7"/>
                        </a:cxn>
                        <a:cxn ang="0">
                          <a:pos x="T8" y="T9"/>
                        </a:cxn>
                      </a:cxnLst>
                      <a:rect l="0" t="0" r="r" b="b"/>
                      <a:pathLst>
                        <a:path w="357" h="222">
                          <a:moveTo>
                            <a:pt x="0" y="11"/>
                          </a:moveTo>
                          <a:cubicBezTo>
                            <a:pt x="357" y="11"/>
                            <a:pt x="357" y="11"/>
                            <a:pt x="357" y="11"/>
                          </a:cubicBezTo>
                          <a:cubicBezTo>
                            <a:pt x="357" y="158"/>
                            <a:pt x="357" y="222"/>
                            <a:pt x="357" y="222"/>
                          </a:cubicBezTo>
                          <a:cubicBezTo>
                            <a:pt x="0" y="222"/>
                            <a:pt x="0" y="222"/>
                            <a:pt x="0" y="222"/>
                          </a:cubicBezTo>
                          <a:cubicBezTo>
                            <a:pt x="0" y="0"/>
                            <a:pt x="0" y="11"/>
                            <a:pt x="0" y="11"/>
                          </a:cubicBezTo>
                        </a:path>
                      </a:pathLst>
                    </a:custGeom>
                    <a:solidFill>
                      <a:srgbClr val="2272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16" name="Freeform 7"/>
                    <p:cNvSpPr>
                      <a:spLocks noEditPoints="1"/>
                    </p:cNvSpPr>
                    <p:nvPr/>
                  </p:nvSpPr>
                  <p:spPr bwMode="auto">
                    <a:xfrm>
                      <a:off x="1770" y="3713"/>
                      <a:ext cx="161" cy="155"/>
                    </a:xfrm>
                    <a:custGeom>
                      <a:avLst/>
                      <a:gdLst>
                        <a:gd name="T0" fmla="*/ 213 w 213"/>
                        <a:gd name="T1" fmla="*/ 0 h 211"/>
                        <a:gd name="T2" fmla="*/ 0 w 213"/>
                        <a:gd name="T3" fmla="*/ 0 h 211"/>
                        <a:gd name="T4" fmla="*/ 0 w 213"/>
                        <a:gd name="T5" fmla="*/ 211 h 211"/>
                        <a:gd name="T6" fmla="*/ 186 w 213"/>
                        <a:gd name="T7" fmla="*/ 211 h 211"/>
                        <a:gd name="T8" fmla="*/ 213 w 213"/>
                        <a:gd name="T9" fmla="*/ 0 h 211"/>
                        <a:gd name="T10" fmla="*/ 0 w 213"/>
                        <a:gd name="T11" fmla="*/ 0 h 211"/>
                        <a:gd name="T12" fmla="*/ 0 w 213"/>
                        <a:gd name="T13" fmla="*/ 0 h 211"/>
                        <a:gd name="T14" fmla="*/ 0 w 213"/>
                        <a:gd name="T15" fmla="*/ 0 h 211"/>
                        <a:gd name="T16" fmla="*/ 0 w 213"/>
                        <a:gd name="T17" fmla="*/ 0 h 211"/>
                        <a:gd name="T18" fmla="*/ 0 w 213"/>
                        <a:gd name="T19"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211">
                          <a:moveTo>
                            <a:pt x="213" y="0"/>
                          </a:moveTo>
                          <a:cubicBezTo>
                            <a:pt x="162" y="0"/>
                            <a:pt x="93" y="0"/>
                            <a:pt x="0" y="0"/>
                          </a:cubicBezTo>
                          <a:cubicBezTo>
                            <a:pt x="0" y="1"/>
                            <a:pt x="0" y="19"/>
                            <a:pt x="0" y="211"/>
                          </a:cubicBezTo>
                          <a:cubicBezTo>
                            <a:pt x="186" y="211"/>
                            <a:pt x="186" y="211"/>
                            <a:pt x="186" y="211"/>
                          </a:cubicBezTo>
                          <a:cubicBezTo>
                            <a:pt x="213" y="0"/>
                            <a:pt x="213" y="0"/>
                            <a:pt x="213" y="0"/>
                          </a:cubicBezTo>
                          <a:moveTo>
                            <a:pt x="0" y="0"/>
                          </a:moveTo>
                          <a:cubicBezTo>
                            <a:pt x="0" y="0"/>
                            <a:pt x="0" y="0"/>
                            <a:pt x="0" y="0"/>
                          </a:cubicBezTo>
                          <a:cubicBezTo>
                            <a:pt x="0" y="0"/>
                            <a:pt x="0" y="0"/>
                            <a:pt x="0" y="0"/>
                          </a:cubicBezTo>
                          <a:cubicBezTo>
                            <a:pt x="0" y="0"/>
                            <a:pt x="0" y="0"/>
                            <a:pt x="0" y="0"/>
                          </a:cubicBezTo>
                          <a:cubicBezTo>
                            <a:pt x="0" y="0"/>
                            <a:pt x="0" y="0"/>
                            <a:pt x="0" y="0"/>
                          </a:cubicBezTo>
                        </a:path>
                      </a:pathLst>
                    </a:custGeom>
                    <a:solidFill>
                      <a:srgbClr val="2C86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17" name="Freeform 8"/>
                    <p:cNvSpPr>
                      <a:spLocks/>
                    </p:cNvSpPr>
                    <p:nvPr/>
                  </p:nvSpPr>
                  <p:spPr bwMode="auto">
                    <a:xfrm>
                      <a:off x="1806" y="3887"/>
                      <a:ext cx="199" cy="26"/>
                    </a:xfrm>
                    <a:custGeom>
                      <a:avLst/>
                      <a:gdLst>
                        <a:gd name="T0" fmla="*/ 166 w 263"/>
                        <a:gd name="T1" fmla="*/ 36 h 36"/>
                        <a:gd name="T2" fmla="*/ 255 w 263"/>
                        <a:gd name="T3" fmla="*/ 36 h 36"/>
                        <a:gd name="T4" fmla="*/ 263 w 263"/>
                        <a:gd name="T5" fmla="*/ 28 h 36"/>
                        <a:gd name="T6" fmla="*/ 255 w 263"/>
                        <a:gd name="T7" fmla="*/ 19 h 36"/>
                        <a:gd name="T8" fmla="*/ 206 w 263"/>
                        <a:gd name="T9" fmla="*/ 19 h 36"/>
                        <a:gd name="T10" fmla="*/ 192 w 263"/>
                        <a:gd name="T11" fmla="*/ 0 h 36"/>
                        <a:gd name="T12" fmla="*/ 166 w 263"/>
                        <a:gd name="T13" fmla="*/ 0 h 36"/>
                        <a:gd name="T14" fmla="*/ 98 w 263"/>
                        <a:gd name="T15" fmla="*/ 0 h 36"/>
                        <a:gd name="T16" fmla="*/ 72 w 263"/>
                        <a:gd name="T17" fmla="*/ 0 h 36"/>
                        <a:gd name="T18" fmla="*/ 58 w 263"/>
                        <a:gd name="T19" fmla="*/ 19 h 36"/>
                        <a:gd name="T20" fmla="*/ 8 w 263"/>
                        <a:gd name="T21" fmla="*/ 19 h 36"/>
                        <a:gd name="T22" fmla="*/ 0 w 263"/>
                        <a:gd name="T23" fmla="*/ 28 h 36"/>
                        <a:gd name="T24" fmla="*/ 8 w 263"/>
                        <a:gd name="T25" fmla="*/ 36 h 36"/>
                        <a:gd name="T26" fmla="*/ 98 w 263"/>
                        <a:gd name="T27" fmla="*/ 36 h 36"/>
                        <a:gd name="T28" fmla="*/ 166 w 263"/>
                        <a:gd name="T29"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3" h="36">
                          <a:moveTo>
                            <a:pt x="166" y="36"/>
                          </a:moveTo>
                          <a:cubicBezTo>
                            <a:pt x="255" y="36"/>
                            <a:pt x="255" y="36"/>
                            <a:pt x="255" y="36"/>
                          </a:cubicBezTo>
                          <a:cubicBezTo>
                            <a:pt x="255" y="36"/>
                            <a:pt x="263" y="35"/>
                            <a:pt x="263" y="28"/>
                          </a:cubicBezTo>
                          <a:cubicBezTo>
                            <a:pt x="263" y="20"/>
                            <a:pt x="255" y="19"/>
                            <a:pt x="255" y="19"/>
                          </a:cubicBezTo>
                          <a:cubicBezTo>
                            <a:pt x="255" y="19"/>
                            <a:pt x="221" y="19"/>
                            <a:pt x="206" y="19"/>
                          </a:cubicBezTo>
                          <a:cubicBezTo>
                            <a:pt x="191" y="19"/>
                            <a:pt x="192" y="0"/>
                            <a:pt x="192" y="0"/>
                          </a:cubicBezTo>
                          <a:cubicBezTo>
                            <a:pt x="166" y="0"/>
                            <a:pt x="166" y="0"/>
                            <a:pt x="166" y="0"/>
                          </a:cubicBezTo>
                          <a:cubicBezTo>
                            <a:pt x="98" y="0"/>
                            <a:pt x="98" y="0"/>
                            <a:pt x="98" y="0"/>
                          </a:cubicBezTo>
                          <a:cubicBezTo>
                            <a:pt x="72" y="0"/>
                            <a:pt x="72" y="0"/>
                            <a:pt x="72" y="0"/>
                          </a:cubicBezTo>
                          <a:cubicBezTo>
                            <a:pt x="72" y="0"/>
                            <a:pt x="72" y="19"/>
                            <a:pt x="58" y="19"/>
                          </a:cubicBezTo>
                          <a:cubicBezTo>
                            <a:pt x="43" y="19"/>
                            <a:pt x="8" y="19"/>
                            <a:pt x="8" y="19"/>
                          </a:cubicBezTo>
                          <a:cubicBezTo>
                            <a:pt x="8" y="19"/>
                            <a:pt x="0" y="20"/>
                            <a:pt x="0" y="28"/>
                          </a:cubicBezTo>
                          <a:cubicBezTo>
                            <a:pt x="0" y="35"/>
                            <a:pt x="8" y="36"/>
                            <a:pt x="8" y="36"/>
                          </a:cubicBezTo>
                          <a:cubicBezTo>
                            <a:pt x="98" y="36"/>
                            <a:pt x="98" y="36"/>
                            <a:pt x="98" y="36"/>
                          </a:cubicBezTo>
                          <a:lnTo>
                            <a:pt x="166" y="36"/>
                          </a:ln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pic>
                <p:nvPicPr>
                  <p:cNvPr id="212" name="Picture 211"/>
                  <p:cNvPicPr>
                    <a:picLocks noChangeAspect="1"/>
                  </p:cNvPicPr>
                  <p:nvPr/>
                </p:nvPicPr>
                <p:blipFill rotWithShape="1">
                  <a:blip r:embed="rId9">
                    <a:extLst>
                      <a:ext uri="{28A0092B-C50C-407E-A947-70E740481C1C}">
                        <a14:useLocalDpi xmlns:a14="http://schemas.microsoft.com/office/drawing/2010/main" val="0"/>
                      </a:ext>
                    </a:extLst>
                  </a:blip>
                  <a:srcRect l="24884" r="23372" b="46072"/>
                  <a:stretch/>
                </p:blipFill>
                <p:spPr>
                  <a:xfrm>
                    <a:off x="2919314" y="5938931"/>
                    <a:ext cx="184494" cy="156380"/>
                  </a:xfrm>
                  <a:prstGeom prst="rect">
                    <a:avLst/>
                  </a:prstGeom>
                </p:spPr>
              </p:pic>
            </p:grpSp>
          </p:grpSp>
          <p:grpSp>
            <p:nvGrpSpPr>
              <p:cNvPr id="191" name="Group 190"/>
              <p:cNvGrpSpPr/>
              <p:nvPr/>
            </p:nvGrpSpPr>
            <p:grpSpPr>
              <a:xfrm>
                <a:off x="4475442" y="5152530"/>
                <a:ext cx="343943" cy="341220"/>
                <a:chOff x="1200954" y="5961729"/>
                <a:chExt cx="343943" cy="341220"/>
              </a:xfrm>
            </p:grpSpPr>
            <p:sp>
              <p:nvSpPr>
                <p:cNvPr id="206" name="Rectangle 205"/>
                <p:cNvSpPr/>
                <p:nvPr/>
              </p:nvSpPr>
              <p:spPr bwMode="auto">
                <a:xfrm>
                  <a:off x="1200954" y="5961729"/>
                  <a:ext cx="343943" cy="341220"/>
                </a:xfrm>
                <a:prstGeom prst="rect">
                  <a:avLst/>
                </a:prstGeom>
                <a:solidFill>
                  <a:schemeClr val="accent1">
                    <a:lumMod val="50000"/>
                  </a:schemeClr>
                </a:solidFill>
                <a:ln w="6350" cap="flat" cmpd="sng" algn="ctr">
                  <a:noFill/>
                  <a:prstDash val="solid"/>
                  <a:miter lim="800000"/>
                  <a:headEnd type="none" w="med" len="med"/>
                  <a:tailEnd type="none" w="med" len="med"/>
                </a:ln>
                <a:effectLst/>
              </p:spPr>
              <p:txBody>
                <a:bodyPr lIns="175715" tIns="140572" rIns="175715" bIns="140572"/>
                <a:lstStyle/>
                <a:p>
                  <a:pPr marL="0" marR="0" lvl="0" indent="0" algn="ctr" defTabSz="895740" eaLnBrk="1" fontAlgn="auto" latinLnBrk="0" hangingPunct="1">
                    <a:lnSpc>
                      <a:spcPct val="90000"/>
                    </a:lnSpc>
                    <a:spcBef>
                      <a:spcPts val="0"/>
                    </a:spcBef>
                    <a:spcAft>
                      <a:spcPts val="0"/>
                    </a:spcAft>
                    <a:buClrTx/>
                    <a:buSzTx/>
                    <a:buFontTx/>
                    <a:buNone/>
                    <a:tabLst/>
                    <a:defRPr/>
                  </a:pPr>
                  <a:endParaRPr kumimoji="0" lang="en-US" sz="1176"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07" name="Picture 187"/>
                <p:cNvPicPr>
                  <a:picLocks noChangeAspect="1"/>
                </p:cNvPicPr>
                <p:nvPr/>
              </p:nvPicPr>
              <p:blipFill>
                <a:blip r:embed="rId10">
                  <a:biLevel thresh="25000"/>
                  <a:extLst>
                    <a:ext uri="{28A0092B-C50C-407E-A947-70E740481C1C}">
                      <a14:useLocalDpi xmlns:a14="http://schemas.microsoft.com/office/drawing/2010/main" val="0"/>
                    </a:ext>
                  </a:extLst>
                </a:blip>
                <a:srcRect/>
                <a:stretch>
                  <a:fillRect/>
                </a:stretch>
              </p:blipFill>
              <p:spPr bwMode="auto">
                <a:xfrm>
                  <a:off x="1244811" y="6084901"/>
                  <a:ext cx="190737" cy="1906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8" name="Frame 5"/>
                <p:cNvSpPr>
                  <a:spLocks noChangeAspect="1"/>
                </p:cNvSpPr>
                <p:nvPr/>
              </p:nvSpPr>
              <p:spPr bwMode="auto">
                <a:xfrm>
                  <a:off x="1347949" y="5993578"/>
                  <a:ext cx="148869" cy="151834"/>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a:noFill/>
                </a:ln>
              </p:spPr>
              <p:txBody>
                <a:bodyPr vert="horz" wrap="square" lIns="71672" tIns="35835" rIns="71672" bIns="35835" numCol="1" anchor="t" anchorCtr="0" compatLnSpc="1">
                  <a:prstTxWarp prst="textNoShape">
                    <a:avLst/>
                  </a:prstTxWarp>
                </a:bodyPr>
                <a:lstStyle/>
                <a:p>
                  <a:pPr marL="0" marR="0" lvl="0" indent="0" defTabSz="731014" eaLnBrk="1" fontAlgn="auto" latinLnBrk="0" hangingPunct="1">
                    <a:lnSpc>
                      <a:spcPct val="90000"/>
                    </a:lnSpc>
                    <a:spcBef>
                      <a:spcPts val="0"/>
                    </a:spcBef>
                    <a:spcAft>
                      <a:spcPts val="0"/>
                    </a:spcAft>
                    <a:buClrTx/>
                    <a:buSzTx/>
                    <a:buFontTx/>
                    <a:buNone/>
                    <a:tabLst/>
                    <a:defRPr/>
                  </a:pPr>
                  <a:endParaRPr kumimoji="0" lang="en-US" sz="1600" b="0" i="0" u="none" strike="noStrike" kern="0" cap="none" spc="0" normalizeH="0" baseline="0" noProof="0">
                    <a:ln>
                      <a:noFill/>
                    </a:ln>
                    <a:solidFill>
                      <a:schemeClr val="bg1"/>
                    </a:solidFill>
                    <a:effectLst/>
                    <a:uLnTx/>
                    <a:uFillTx/>
                    <a:ea typeface="Segoe UI" panose="020B0502040204020203" pitchFamily="34" charset="0"/>
                    <a:cs typeface="Segoe UI" panose="020B0502040204020203" pitchFamily="34" charset="0"/>
                  </a:endParaRPr>
                </a:p>
              </p:txBody>
            </p:sp>
          </p:grpSp>
          <p:pic>
            <p:nvPicPr>
              <p:cNvPr id="192" name="Picture 191"/>
              <p:cNvPicPr>
                <a:picLocks noChangeAspect="1"/>
              </p:cNvPicPr>
              <p:nvPr/>
            </p:nvPicPr>
            <p:blipFill>
              <a:blip r:embed="rId11">
                <a:duotone>
                  <a:schemeClr val="accent1">
                    <a:shade val="45000"/>
                    <a:satMod val="135000"/>
                  </a:schemeClr>
                  <a:prstClr val="white"/>
                </a:duotone>
              </a:blip>
              <a:stretch>
                <a:fillRect/>
              </a:stretch>
            </p:blipFill>
            <p:spPr>
              <a:xfrm>
                <a:off x="5852516" y="4061372"/>
                <a:ext cx="609929" cy="556041"/>
              </a:xfrm>
              <a:prstGeom prst="rect">
                <a:avLst/>
              </a:prstGeom>
            </p:spPr>
          </p:pic>
          <p:pic>
            <p:nvPicPr>
              <p:cNvPr id="193" name="Picture 192"/>
              <p:cNvPicPr>
                <a:picLocks noChangeAspect="1"/>
              </p:cNvPicPr>
              <p:nvPr/>
            </p:nvPicPr>
            <p:blipFill>
              <a:blip r:embed="rId11">
                <a:duotone>
                  <a:schemeClr val="accent3">
                    <a:shade val="45000"/>
                    <a:satMod val="135000"/>
                  </a:schemeClr>
                  <a:prstClr val="white"/>
                </a:duotone>
              </a:blip>
              <a:stretch>
                <a:fillRect/>
              </a:stretch>
            </p:blipFill>
            <p:spPr>
              <a:xfrm>
                <a:off x="6568557" y="4064740"/>
                <a:ext cx="609929" cy="556041"/>
              </a:xfrm>
              <a:prstGeom prst="rect">
                <a:avLst/>
              </a:prstGeom>
              <a:effectLst>
                <a:softEdge rad="19050"/>
              </a:effectLst>
            </p:spPr>
          </p:pic>
          <p:grpSp>
            <p:nvGrpSpPr>
              <p:cNvPr id="194" name="Group 193"/>
              <p:cNvGrpSpPr/>
              <p:nvPr/>
            </p:nvGrpSpPr>
            <p:grpSpPr>
              <a:xfrm>
                <a:off x="4396007" y="4060934"/>
                <a:ext cx="1201668" cy="556042"/>
                <a:chOff x="10004567" y="4052190"/>
                <a:chExt cx="1276844" cy="590828"/>
              </a:xfrm>
            </p:grpSpPr>
            <p:pic>
              <p:nvPicPr>
                <p:cNvPr id="204" name="Picture 203"/>
                <p:cNvPicPr>
                  <a:picLocks noChangeAspect="1"/>
                </p:cNvPicPr>
                <p:nvPr/>
              </p:nvPicPr>
              <p:blipFill>
                <a:blip r:embed="rId11">
                  <a:duotone>
                    <a:schemeClr val="accent1">
                      <a:shade val="45000"/>
                      <a:satMod val="135000"/>
                    </a:schemeClr>
                    <a:prstClr val="white"/>
                  </a:duotone>
                </a:blip>
                <a:stretch>
                  <a:fillRect/>
                </a:stretch>
              </p:blipFill>
              <p:spPr>
                <a:xfrm>
                  <a:off x="10004567" y="4052191"/>
                  <a:ext cx="648086" cy="590827"/>
                </a:xfrm>
                <a:prstGeom prst="rect">
                  <a:avLst/>
                </a:prstGeom>
              </p:spPr>
            </p:pic>
            <p:pic>
              <p:nvPicPr>
                <p:cNvPr id="205" name="Picture 204"/>
                <p:cNvPicPr>
                  <a:picLocks noChangeAspect="1"/>
                </p:cNvPicPr>
                <p:nvPr/>
              </p:nvPicPr>
              <p:blipFill>
                <a:blip r:embed="rId11">
                  <a:duotone>
                    <a:schemeClr val="accent1">
                      <a:shade val="45000"/>
                      <a:satMod val="135000"/>
                    </a:schemeClr>
                    <a:prstClr val="white"/>
                  </a:duotone>
                </a:blip>
                <a:stretch>
                  <a:fillRect/>
                </a:stretch>
              </p:blipFill>
              <p:spPr>
                <a:xfrm>
                  <a:off x="10633325" y="4052190"/>
                  <a:ext cx="648086" cy="590827"/>
                </a:xfrm>
                <a:prstGeom prst="rect">
                  <a:avLst/>
                </a:prstGeom>
              </p:spPr>
            </p:pic>
          </p:grpSp>
          <p:cxnSp>
            <p:nvCxnSpPr>
              <p:cNvPr id="195" name="Elbow Connector 760"/>
              <p:cNvCxnSpPr>
                <a:stCxn id="235" idx="3"/>
                <a:endCxn id="193" idx="0"/>
              </p:cNvCxnSpPr>
              <p:nvPr/>
            </p:nvCxnSpPr>
            <p:spPr>
              <a:xfrm>
                <a:off x="5871009" y="3936455"/>
                <a:ext cx="1002513" cy="128285"/>
              </a:xfrm>
              <a:prstGeom prst="bentConnector2">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196" name="Elbow Connector 760"/>
              <p:cNvCxnSpPr>
                <a:stCxn id="199" idx="2"/>
                <a:endCxn id="230" idx="0"/>
              </p:cNvCxnSpPr>
              <p:nvPr/>
            </p:nvCxnSpPr>
            <p:spPr>
              <a:xfrm rot="16200000" flipH="1">
                <a:off x="6072591" y="4450082"/>
                <a:ext cx="398941" cy="1005953"/>
              </a:xfrm>
              <a:prstGeom prst="bentConnector3">
                <a:avLst>
                  <a:gd name="adj1" fmla="val 67907"/>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197" name="Elbow Connector 760"/>
              <p:cNvCxnSpPr>
                <a:stCxn id="235" idx="2"/>
                <a:endCxn id="204" idx="2"/>
              </p:cNvCxnSpPr>
              <p:nvPr/>
            </p:nvCxnSpPr>
            <p:spPr>
              <a:xfrm rot="5400000">
                <a:off x="4920575" y="3776453"/>
                <a:ext cx="620921" cy="1060125"/>
              </a:xfrm>
              <a:prstGeom prst="bentConnector3">
                <a:avLst>
                  <a:gd name="adj1" fmla="val 114573"/>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198" name="Elbow Connector 760"/>
              <p:cNvCxnSpPr>
                <a:stCxn id="235" idx="2"/>
                <a:endCxn id="205" idx="2"/>
              </p:cNvCxnSpPr>
              <p:nvPr/>
            </p:nvCxnSpPr>
            <p:spPr>
              <a:xfrm rot="5400000">
                <a:off x="5216444" y="4072322"/>
                <a:ext cx="620920" cy="468386"/>
              </a:xfrm>
              <a:prstGeom prst="bentConnector3">
                <a:avLst>
                  <a:gd name="adj1" fmla="val 114573"/>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199" name="Picture 198"/>
              <p:cNvPicPr>
                <a:picLocks noChangeAspect="1"/>
              </p:cNvPicPr>
              <p:nvPr/>
            </p:nvPicPr>
            <p:blipFill>
              <a:blip r:embed="rId3"/>
              <a:stretch>
                <a:fillRect/>
              </a:stretch>
            </p:blipFill>
            <p:spPr>
              <a:xfrm>
                <a:off x="5659173" y="4634389"/>
                <a:ext cx="219824" cy="119200"/>
              </a:xfrm>
              <a:prstGeom prst="rect">
                <a:avLst/>
              </a:prstGeom>
            </p:spPr>
          </p:pic>
          <p:cxnSp>
            <p:nvCxnSpPr>
              <p:cNvPr id="200" name="Elbow Connector 760"/>
              <p:cNvCxnSpPr>
                <a:stCxn id="206" idx="0"/>
                <a:endCxn id="199" idx="2"/>
              </p:cNvCxnSpPr>
              <p:nvPr/>
            </p:nvCxnSpPr>
            <p:spPr>
              <a:xfrm rot="5400000" flipH="1" flipV="1">
                <a:off x="5008779" y="4392225"/>
                <a:ext cx="398941" cy="1121671"/>
              </a:xfrm>
              <a:prstGeom prst="bentConnector3">
                <a:avLst>
                  <a:gd name="adj1" fmla="val 32093"/>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201" name="Elbow Connector 760"/>
              <p:cNvCxnSpPr>
                <a:stCxn id="232" idx="0"/>
                <a:endCxn id="199" idx="2"/>
              </p:cNvCxnSpPr>
              <p:nvPr/>
            </p:nvCxnSpPr>
            <p:spPr>
              <a:xfrm rot="5400000" flipH="1" flipV="1">
                <a:off x="5276236" y="4659682"/>
                <a:ext cx="398941" cy="586757"/>
              </a:xfrm>
              <a:prstGeom prst="bentConnector3">
                <a:avLst>
                  <a:gd name="adj1" fmla="val 32093"/>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202" name="Elbow Connector 760"/>
              <p:cNvCxnSpPr>
                <a:endCxn id="199" idx="2"/>
              </p:cNvCxnSpPr>
              <p:nvPr/>
            </p:nvCxnSpPr>
            <p:spPr>
              <a:xfrm rot="16200000" flipV="1">
                <a:off x="5600550" y="4922125"/>
                <a:ext cx="409757" cy="72685"/>
              </a:xfrm>
              <a:prstGeom prst="bentConnector3">
                <a:avLst>
                  <a:gd name="adj1" fmla="val 33147"/>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203" name="Picture 202"/>
              <p:cNvPicPr>
                <a:picLocks noChangeAspect="1"/>
              </p:cNvPicPr>
              <p:nvPr/>
            </p:nvPicPr>
            <p:blipFill>
              <a:blip r:embed="rId3"/>
              <a:stretch>
                <a:fillRect/>
              </a:stretch>
            </p:blipFill>
            <p:spPr>
              <a:xfrm>
                <a:off x="5671702" y="4944545"/>
                <a:ext cx="219824" cy="119200"/>
              </a:xfrm>
              <a:prstGeom prst="rect">
                <a:avLst/>
              </a:prstGeom>
            </p:spPr>
          </p:pic>
        </p:grpSp>
        <p:grpSp>
          <p:nvGrpSpPr>
            <p:cNvPr id="238" name="Group 237"/>
            <p:cNvGrpSpPr/>
            <p:nvPr/>
          </p:nvGrpSpPr>
          <p:grpSpPr>
            <a:xfrm>
              <a:off x="8417540" y="4957270"/>
              <a:ext cx="1276599" cy="888411"/>
              <a:chOff x="4246264" y="3635180"/>
              <a:chExt cx="3029667" cy="2108406"/>
            </a:xfrm>
          </p:grpSpPr>
          <p:grpSp>
            <p:nvGrpSpPr>
              <p:cNvPr id="239" name="Group 238"/>
              <p:cNvGrpSpPr/>
              <p:nvPr/>
            </p:nvGrpSpPr>
            <p:grpSpPr>
              <a:xfrm>
                <a:off x="4246264" y="3635180"/>
                <a:ext cx="3029667" cy="2108406"/>
                <a:chOff x="1367129" y="4130361"/>
                <a:chExt cx="3029667" cy="2108406"/>
              </a:xfrm>
            </p:grpSpPr>
            <p:sp>
              <p:nvSpPr>
                <p:cNvPr id="287" name="Rectangle 286"/>
                <p:cNvSpPr/>
                <p:nvPr/>
              </p:nvSpPr>
              <p:spPr>
                <a:xfrm>
                  <a:off x="1367129" y="4214091"/>
                  <a:ext cx="3029667" cy="2024676"/>
                </a:xfrm>
                <a:prstGeom prst="rect">
                  <a:avLst/>
                </a:prstGeom>
                <a:solidFill>
                  <a:schemeClr val="bg1"/>
                </a:solidFill>
                <a:ln w="28575">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1" i="1" u="none" strike="noStrike" kern="0" cap="none" spc="0" normalizeH="0" baseline="0" noProof="0">
                    <a:ln>
                      <a:noFill/>
                    </a:ln>
                    <a:solidFill>
                      <a:srgbClr val="0070C0"/>
                    </a:solidFill>
                    <a:effectLst/>
                    <a:uLnTx/>
                    <a:uFillTx/>
                  </a:endParaRPr>
                </a:p>
              </p:txBody>
            </p:sp>
            <p:pic>
              <p:nvPicPr>
                <p:cNvPr id="288" name="Picture 287"/>
                <p:cNvPicPr>
                  <a:picLocks noChangeAspect="1"/>
                </p:cNvPicPr>
                <p:nvPr/>
              </p:nvPicPr>
              <p:blipFill>
                <a:blip r:embed="rId3"/>
                <a:stretch>
                  <a:fillRect/>
                </a:stretch>
              </p:blipFill>
              <p:spPr>
                <a:xfrm>
                  <a:off x="2772050" y="4372036"/>
                  <a:ext cx="219824" cy="119200"/>
                </a:xfrm>
                <a:prstGeom prst="rect">
                  <a:avLst/>
                </a:prstGeom>
              </p:spPr>
            </p:pic>
            <p:pic>
              <p:nvPicPr>
                <p:cNvPr id="289" name="Picture 288"/>
                <p:cNvPicPr>
                  <a:picLocks noChangeAspect="1"/>
                </p:cNvPicPr>
                <p:nvPr/>
              </p:nvPicPr>
              <p:blipFill>
                <a:blip r:embed="rId4"/>
                <a:stretch>
                  <a:fillRect/>
                </a:stretch>
              </p:blipFill>
              <p:spPr>
                <a:xfrm>
                  <a:off x="2785526" y="4130361"/>
                  <a:ext cx="192873" cy="166387"/>
                </a:xfrm>
                <a:prstGeom prst="rect">
                  <a:avLst/>
                </a:prstGeom>
              </p:spPr>
            </p:pic>
            <p:cxnSp>
              <p:nvCxnSpPr>
                <p:cNvPr id="290" name="Straight Connector 289"/>
                <p:cNvCxnSpPr>
                  <a:stCxn id="289" idx="2"/>
                  <a:endCxn id="288" idx="0"/>
                </p:cNvCxnSpPr>
                <p:nvPr/>
              </p:nvCxnSpPr>
              <p:spPr>
                <a:xfrm flipH="1">
                  <a:off x="2881962" y="4296748"/>
                  <a:ext cx="1" cy="75288"/>
                </a:xfrm>
                <a:prstGeom prst="line">
                  <a:avLst/>
                </a:prstGeom>
                <a:ln w="38100">
                  <a:solidFill>
                    <a:srgbClr val="7F7F7F"/>
                  </a:solidFill>
                </a:ln>
              </p:spPr>
              <p:style>
                <a:lnRef idx="1">
                  <a:schemeClr val="accent1"/>
                </a:lnRef>
                <a:fillRef idx="0">
                  <a:schemeClr val="accent1"/>
                </a:fillRef>
                <a:effectRef idx="0">
                  <a:schemeClr val="accent1"/>
                </a:effectRef>
                <a:fontRef idx="minor">
                  <a:schemeClr val="tx1"/>
                </a:fontRef>
              </p:style>
            </p:cxnSp>
          </p:grpSp>
          <p:cxnSp>
            <p:nvCxnSpPr>
              <p:cNvPr id="240" name="Elbow Connector 760"/>
              <p:cNvCxnSpPr>
                <a:stCxn id="288" idx="2"/>
                <a:endCxn id="245" idx="2"/>
              </p:cNvCxnSpPr>
              <p:nvPr/>
            </p:nvCxnSpPr>
            <p:spPr>
              <a:xfrm rot="16200000" flipH="1">
                <a:off x="5648610" y="4108542"/>
                <a:ext cx="621358" cy="396384"/>
              </a:xfrm>
              <a:prstGeom prst="bentConnector3">
                <a:avLst>
                  <a:gd name="adj1" fmla="val 114179"/>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grpSp>
            <p:nvGrpSpPr>
              <p:cNvPr id="241" name="Group 240"/>
              <p:cNvGrpSpPr>
                <a:grpSpLocks noChangeAspect="1"/>
              </p:cNvGrpSpPr>
              <p:nvPr/>
            </p:nvGrpSpPr>
            <p:grpSpPr>
              <a:xfrm>
                <a:off x="4978009" y="5152530"/>
                <a:ext cx="408637" cy="314345"/>
                <a:chOff x="10788170" y="2647113"/>
                <a:chExt cx="815784" cy="604054"/>
              </a:xfrm>
            </p:grpSpPr>
            <p:pic>
              <p:nvPicPr>
                <p:cNvPr id="285" name="Picture 284"/>
                <p:cNvPicPr>
                  <a:picLocks noChangeAspect="1"/>
                </p:cNvPicPr>
                <p:nvPr/>
              </p:nvPicPr>
              <p:blipFill>
                <a:blip r:embed="rId5"/>
                <a:stretch>
                  <a:fillRect/>
                </a:stretch>
              </p:blipFill>
              <p:spPr>
                <a:xfrm>
                  <a:off x="10788170" y="2647113"/>
                  <a:ext cx="815784" cy="604054"/>
                </a:xfrm>
                <a:prstGeom prst="rect">
                  <a:avLst/>
                </a:prstGeom>
              </p:spPr>
            </p:pic>
            <p:pic>
              <p:nvPicPr>
                <p:cNvPr id="286" name="Picture 285"/>
                <p:cNvPicPr>
                  <a:picLocks noChangeAspect="1"/>
                </p:cNvPicPr>
                <p:nvPr/>
              </p:nvPicPr>
              <p:blipFill>
                <a:blip r:embed="rId6"/>
                <a:stretch>
                  <a:fillRect/>
                </a:stretch>
              </p:blipFill>
              <p:spPr>
                <a:xfrm>
                  <a:off x="11085436" y="2746695"/>
                  <a:ext cx="221253" cy="272686"/>
                </a:xfrm>
                <a:prstGeom prst="rect">
                  <a:avLst/>
                </a:prstGeom>
              </p:spPr>
            </p:pic>
          </p:grpSp>
          <p:grpSp>
            <p:nvGrpSpPr>
              <p:cNvPr id="242" name="Group 241"/>
              <p:cNvGrpSpPr/>
              <p:nvPr/>
            </p:nvGrpSpPr>
            <p:grpSpPr>
              <a:xfrm>
                <a:off x="6566045" y="5152530"/>
                <a:ext cx="537999" cy="401022"/>
                <a:chOff x="1395946" y="5604922"/>
                <a:chExt cx="604490" cy="450584"/>
              </a:xfrm>
            </p:grpSpPr>
            <p:grpSp>
              <p:nvGrpSpPr>
                <p:cNvPr id="276" name="Group 275"/>
                <p:cNvGrpSpPr/>
                <p:nvPr/>
              </p:nvGrpSpPr>
              <p:grpSpPr>
                <a:xfrm>
                  <a:off x="1395946" y="5604922"/>
                  <a:ext cx="469645" cy="337019"/>
                  <a:chOff x="1972668" y="5793151"/>
                  <a:chExt cx="1003518" cy="720129"/>
                </a:xfrm>
              </p:grpSpPr>
              <p:pic>
                <p:nvPicPr>
                  <p:cNvPr id="283" name="Picture 282"/>
                  <p:cNvPicPr>
                    <a:picLocks noChangeAspect="1"/>
                  </p:cNvPicPr>
                  <p:nvPr/>
                </p:nvPicPr>
                <p:blipFill>
                  <a:blip r:embed="rId7"/>
                  <a:stretch>
                    <a:fillRect/>
                  </a:stretch>
                </p:blipFill>
                <p:spPr>
                  <a:xfrm>
                    <a:off x="1972668" y="5793151"/>
                    <a:ext cx="1003518" cy="720129"/>
                  </a:xfrm>
                  <a:prstGeom prst="rect">
                    <a:avLst/>
                  </a:prstGeom>
                </p:spPr>
              </p:pic>
              <p:pic>
                <p:nvPicPr>
                  <p:cNvPr id="284" name="Picture 283"/>
                  <p:cNvPicPr>
                    <a:picLocks noChangeAspect="1"/>
                  </p:cNvPicPr>
                  <p:nvPr/>
                </p:nvPicPr>
                <p:blipFill>
                  <a:blip r:embed="rId8"/>
                  <a:stretch>
                    <a:fillRect/>
                  </a:stretch>
                </p:blipFill>
                <p:spPr>
                  <a:xfrm>
                    <a:off x="2333397" y="5962056"/>
                    <a:ext cx="281157" cy="276848"/>
                  </a:xfrm>
                  <a:prstGeom prst="rect">
                    <a:avLst/>
                  </a:prstGeom>
                </p:spPr>
              </p:pic>
            </p:grpSp>
            <p:grpSp>
              <p:nvGrpSpPr>
                <p:cNvPr id="277" name="Group 276"/>
                <p:cNvGrpSpPr/>
                <p:nvPr/>
              </p:nvGrpSpPr>
              <p:grpSpPr>
                <a:xfrm>
                  <a:off x="1463369" y="5661705"/>
                  <a:ext cx="469645" cy="337019"/>
                  <a:chOff x="1972668" y="5793151"/>
                  <a:chExt cx="1003518" cy="720129"/>
                </a:xfrm>
              </p:grpSpPr>
              <p:pic>
                <p:nvPicPr>
                  <p:cNvPr id="281" name="Picture 280"/>
                  <p:cNvPicPr>
                    <a:picLocks noChangeAspect="1"/>
                  </p:cNvPicPr>
                  <p:nvPr/>
                </p:nvPicPr>
                <p:blipFill>
                  <a:blip r:embed="rId7"/>
                  <a:stretch>
                    <a:fillRect/>
                  </a:stretch>
                </p:blipFill>
                <p:spPr>
                  <a:xfrm>
                    <a:off x="1972668" y="5793151"/>
                    <a:ext cx="1003518" cy="720129"/>
                  </a:xfrm>
                  <a:prstGeom prst="rect">
                    <a:avLst/>
                  </a:prstGeom>
                </p:spPr>
              </p:pic>
              <p:pic>
                <p:nvPicPr>
                  <p:cNvPr id="282" name="Picture 281"/>
                  <p:cNvPicPr>
                    <a:picLocks noChangeAspect="1"/>
                  </p:cNvPicPr>
                  <p:nvPr/>
                </p:nvPicPr>
                <p:blipFill>
                  <a:blip r:embed="rId8"/>
                  <a:stretch>
                    <a:fillRect/>
                  </a:stretch>
                </p:blipFill>
                <p:spPr>
                  <a:xfrm>
                    <a:off x="2333397" y="5962056"/>
                    <a:ext cx="281157" cy="276848"/>
                  </a:xfrm>
                  <a:prstGeom prst="rect">
                    <a:avLst/>
                  </a:prstGeom>
                </p:spPr>
              </p:pic>
            </p:grpSp>
            <p:grpSp>
              <p:nvGrpSpPr>
                <p:cNvPr id="278" name="Group 277"/>
                <p:cNvGrpSpPr/>
                <p:nvPr/>
              </p:nvGrpSpPr>
              <p:grpSpPr>
                <a:xfrm>
                  <a:off x="1530791" y="5718487"/>
                  <a:ext cx="469645" cy="337019"/>
                  <a:chOff x="1972668" y="5793151"/>
                  <a:chExt cx="1003518" cy="720129"/>
                </a:xfrm>
              </p:grpSpPr>
              <p:pic>
                <p:nvPicPr>
                  <p:cNvPr id="279" name="Picture 278"/>
                  <p:cNvPicPr>
                    <a:picLocks noChangeAspect="1"/>
                  </p:cNvPicPr>
                  <p:nvPr/>
                </p:nvPicPr>
                <p:blipFill>
                  <a:blip r:embed="rId7"/>
                  <a:stretch>
                    <a:fillRect/>
                  </a:stretch>
                </p:blipFill>
                <p:spPr>
                  <a:xfrm>
                    <a:off x="1972668" y="5793151"/>
                    <a:ext cx="1003518" cy="720129"/>
                  </a:xfrm>
                  <a:prstGeom prst="rect">
                    <a:avLst/>
                  </a:prstGeom>
                </p:spPr>
              </p:pic>
              <p:pic>
                <p:nvPicPr>
                  <p:cNvPr id="280" name="Picture 279"/>
                  <p:cNvPicPr>
                    <a:picLocks noChangeAspect="1"/>
                  </p:cNvPicPr>
                  <p:nvPr/>
                </p:nvPicPr>
                <p:blipFill>
                  <a:blip r:embed="rId8"/>
                  <a:stretch>
                    <a:fillRect/>
                  </a:stretch>
                </p:blipFill>
                <p:spPr>
                  <a:xfrm>
                    <a:off x="2333397" y="5962056"/>
                    <a:ext cx="281157" cy="276848"/>
                  </a:xfrm>
                  <a:prstGeom prst="rect">
                    <a:avLst/>
                  </a:prstGeom>
                </p:spPr>
              </p:pic>
            </p:grpSp>
          </p:grpSp>
          <p:grpSp>
            <p:nvGrpSpPr>
              <p:cNvPr id="243" name="Group 242"/>
              <p:cNvGrpSpPr/>
              <p:nvPr/>
            </p:nvGrpSpPr>
            <p:grpSpPr>
              <a:xfrm>
                <a:off x="5651848" y="5152530"/>
                <a:ext cx="476031" cy="348497"/>
                <a:chOff x="2436437" y="5804238"/>
                <a:chExt cx="534863" cy="391567"/>
              </a:xfrm>
            </p:grpSpPr>
            <p:grpSp>
              <p:nvGrpSpPr>
                <p:cNvPr id="262" name="Group 4"/>
                <p:cNvGrpSpPr>
                  <a:grpSpLocks noChangeAspect="1"/>
                </p:cNvGrpSpPr>
                <p:nvPr/>
              </p:nvGrpSpPr>
              <p:grpSpPr bwMode="auto">
                <a:xfrm>
                  <a:off x="2436437" y="5804238"/>
                  <a:ext cx="468313" cy="336550"/>
                  <a:chOff x="1758" y="3702"/>
                  <a:chExt cx="295" cy="212"/>
                </a:xfrm>
              </p:grpSpPr>
              <p:sp>
                <p:nvSpPr>
                  <p:cNvPr id="271" name="AutoShape 3"/>
                  <p:cNvSpPr>
                    <a:spLocks noChangeAspect="1" noChangeArrowheads="1" noTextEdit="1"/>
                  </p:cNvSpPr>
                  <p:nvPr/>
                </p:nvSpPr>
                <p:spPr bwMode="auto">
                  <a:xfrm>
                    <a:off x="1758" y="3702"/>
                    <a:ext cx="295"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72" name="Freeform 5"/>
                  <p:cNvSpPr>
                    <a:spLocks/>
                  </p:cNvSpPr>
                  <p:nvPr/>
                </p:nvSpPr>
                <p:spPr bwMode="auto">
                  <a:xfrm>
                    <a:off x="1758" y="3702"/>
                    <a:ext cx="295" cy="186"/>
                  </a:xfrm>
                  <a:custGeom>
                    <a:avLst/>
                    <a:gdLst>
                      <a:gd name="T0" fmla="*/ 12 w 390"/>
                      <a:gd name="T1" fmla="*/ 253 h 253"/>
                      <a:gd name="T2" fmla="*/ 378 w 390"/>
                      <a:gd name="T3" fmla="*/ 253 h 253"/>
                      <a:gd name="T4" fmla="*/ 390 w 390"/>
                      <a:gd name="T5" fmla="*/ 240 h 253"/>
                      <a:gd name="T6" fmla="*/ 390 w 390"/>
                      <a:gd name="T7" fmla="*/ 14 h 253"/>
                      <a:gd name="T8" fmla="*/ 378 w 390"/>
                      <a:gd name="T9" fmla="*/ 0 h 253"/>
                      <a:gd name="T10" fmla="*/ 12 w 390"/>
                      <a:gd name="T11" fmla="*/ 0 h 253"/>
                      <a:gd name="T12" fmla="*/ 0 w 390"/>
                      <a:gd name="T13" fmla="*/ 14 h 253"/>
                      <a:gd name="T14" fmla="*/ 0 w 390"/>
                      <a:gd name="T15" fmla="*/ 240 h 253"/>
                      <a:gd name="T16" fmla="*/ 12 w 390"/>
                      <a:gd name="T17" fmla="*/ 253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0" h="253">
                        <a:moveTo>
                          <a:pt x="12" y="253"/>
                        </a:moveTo>
                        <a:cubicBezTo>
                          <a:pt x="378" y="253"/>
                          <a:pt x="378" y="253"/>
                          <a:pt x="378" y="253"/>
                        </a:cubicBezTo>
                        <a:cubicBezTo>
                          <a:pt x="386" y="253"/>
                          <a:pt x="390" y="248"/>
                          <a:pt x="390" y="240"/>
                        </a:cubicBezTo>
                        <a:cubicBezTo>
                          <a:pt x="390" y="14"/>
                          <a:pt x="390" y="14"/>
                          <a:pt x="390" y="14"/>
                        </a:cubicBezTo>
                        <a:cubicBezTo>
                          <a:pt x="390" y="5"/>
                          <a:pt x="386" y="0"/>
                          <a:pt x="378" y="0"/>
                        </a:cubicBezTo>
                        <a:cubicBezTo>
                          <a:pt x="12" y="0"/>
                          <a:pt x="12" y="0"/>
                          <a:pt x="12" y="0"/>
                        </a:cubicBezTo>
                        <a:cubicBezTo>
                          <a:pt x="6" y="0"/>
                          <a:pt x="0" y="5"/>
                          <a:pt x="0" y="14"/>
                        </a:cubicBezTo>
                        <a:cubicBezTo>
                          <a:pt x="0" y="240"/>
                          <a:pt x="0" y="240"/>
                          <a:pt x="0" y="240"/>
                        </a:cubicBezTo>
                        <a:cubicBezTo>
                          <a:pt x="0" y="248"/>
                          <a:pt x="6" y="253"/>
                          <a:pt x="12" y="253"/>
                        </a:cubicBezTo>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73" name="Freeform 6"/>
                  <p:cNvSpPr>
                    <a:spLocks/>
                  </p:cNvSpPr>
                  <p:nvPr/>
                </p:nvSpPr>
                <p:spPr bwMode="auto">
                  <a:xfrm>
                    <a:off x="1770" y="3705"/>
                    <a:ext cx="270" cy="163"/>
                  </a:xfrm>
                  <a:custGeom>
                    <a:avLst/>
                    <a:gdLst>
                      <a:gd name="T0" fmla="*/ 0 w 357"/>
                      <a:gd name="T1" fmla="*/ 11 h 222"/>
                      <a:gd name="T2" fmla="*/ 357 w 357"/>
                      <a:gd name="T3" fmla="*/ 11 h 222"/>
                      <a:gd name="T4" fmla="*/ 357 w 357"/>
                      <a:gd name="T5" fmla="*/ 222 h 222"/>
                      <a:gd name="T6" fmla="*/ 0 w 357"/>
                      <a:gd name="T7" fmla="*/ 222 h 222"/>
                      <a:gd name="T8" fmla="*/ 0 w 357"/>
                      <a:gd name="T9" fmla="*/ 11 h 222"/>
                    </a:gdLst>
                    <a:ahLst/>
                    <a:cxnLst>
                      <a:cxn ang="0">
                        <a:pos x="T0" y="T1"/>
                      </a:cxn>
                      <a:cxn ang="0">
                        <a:pos x="T2" y="T3"/>
                      </a:cxn>
                      <a:cxn ang="0">
                        <a:pos x="T4" y="T5"/>
                      </a:cxn>
                      <a:cxn ang="0">
                        <a:pos x="T6" y="T7"/>
                      </a:cxn>
                      <a:cxn ang="0">
                        <a:pos x="T8" y="T9"/>
                      </a:cxn>
                    </a:cxnLst>
                    <a:rect l="0" t="0" r="r" b="b"/>
                    <a:pathLst>
                      <a:path w="357" h="222">
                        <a:moveTo>
                          <a:pt x="0" y="11"/>
                        </a:moveTo>
                        <a:cubicBezTo>
                          <a:pt x="357" y="11"/>
                          <a:pt x="357" y="11"/>
                          <a:pt x="357" y="11"/>
                        </a:cubicBezTo>
                        <a:cubicBezTo>
                          <a:pt x="357" y="158"/>
                          <a:pt x="357" y="222"/>
                          <a:pt x="357" y="222"/>
                        </a:cubicBezTo>
                        <a:cubicBezTo>
                          <a:pt x="0" y="222"/>
                          <a:pt x="0" y="222"/>
                          <a:pt x="0" y="222"/>
                        </a:cubicBezTo>
                        <a:cubicBezTo>
                          <a:pt x="0" y="0"/>
                          <a:pt x="0" y="11"/>
                          <a:pt x="0" y="11"/>
                        </a:cubicBezTo>
                      </a:path>
                    </a:pathLst>
                  </a:custGeom>
                  <a:solidFill>
                    <a:srgbClr val="2272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74" name="Freeform 7"/>
                  <p:cNvSpPr>
                    <a:spLocks noEditPoints="1"/>
                  </p:cNvSpPr>
                  <p:nvPr/>
                </p:nvSpPr>
                <p:spPr bwMode="auto">
                  <a:xfrm>
                    <a:off x="1770" y="3713"/>
                    <a:ext cx="161" cy="155"/>
                  </a:xfrm>
                  <a:custGeom>
                    <a:avLst/>
                    <a:gdLst>
                      <a:gd name="T0" fmla="*/ 213 w 213"/>
                      <a:gd name="T1" fmla="*/ 0 h 211"/>
                      <a:gd name="T2" fmla="*/ 0 w 213"/>
                      <a:gd name="T3" fmla="*/ 0 h 211"/>
                      <a:gd name="T4" fmla="*/ 0 w 213"/>
                      <a:gd name="T5" fmla="*/ 211 h 211"/>
                      <a:gd name="T6" fmla="*/ 186 w 213"/>
                      <a:gd name="T7" fmla="*/ 211 h 211"/>
                      <a:gd name="T8" fmla="*/ 213 w 213"/>
                      <a:gd name="T9" fmla="*/ 0 h 211"/>
                      <a:gd name="T10" fmla="*/ 0 w 213"/>
                      <a:gd name="T11" fmla="*/ 0 h 211"/>
                      <a:gd name="T12" fmla="*/ 0 w 213"/>
                      <a:gd name="T13" fmla="*/ 0 h 211"/>
                      <a:gd name="T14" fmla="*/ 0 w 213"/>
                      <a:gd name="T15" fmla="*/ 0 h 211"/>
                      <a:gd name="T16" fmla="*/ 0 w 213"/>
                      <a:gd name="T17" fmla="*/ 0 h 211"/>
                      <a:gd name="T18" fmla="*/ 0 w 213"/>
                      <a:gd name="T19"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211">
                        <a:moveTo>
                          <a:pt x="213" y="0"/>
                        </a:moveTo>
                        <a:cubicBezTo>
                          <a:pt x="162" y="0"/>
                          <a:pt x="93" y="0"/>
                          <a:pt x="0" y="0"/>
                        </a:cubicBezTo>
                        <a:cubicBezTo>
                          <a:pt x="0" y="1"/>
                          <a:pt x="0" y="19"/>
                          <a:pt x="0" y="211"/>
                        </a:cubicBezTo>
                        <a:cubicBezTo>
                          <a:pt x="186" y="211"/>
                          <a:pt x="186" y="211"/>
                          <a:pt x="186" y="211"/>
                        </a:cubicBezTo>
                        <a:cubicBezTo>
                          <a:pt x="213" y="0"/>
                          <a:pt x="213" y="0"/>
                          <a:pt x="213" y="0"/>
                        </a:cubicBezTo>
                        <a:moveTo>
                          <a:pt x="0" y="0"/>
                        </a:moveTo>
                        <a:cubicBezTo>
                          <a:pt x="0" y="0"/>
                          <a:pt x="0" y="0"/>
                          <a:pt x="0" y="0"/>
                        </a:cubicBezTo>
                        <a:cubicBezTo>
                          <a:pt x="0" y="0"/>
                          <a:pt x="0" y="0"/>
                          <a:pt x="0" y="0"/>
                        </a:cubicBezTo>
                        <a:cubicBezTo>
                          <a:pt x="0" y="0"/>
                          <a:pt x="0" y="0"/>
                          <a:pt x="0" y="0"/>
                        </a:cubicBezTo>
                        <a:cubicBezTo>
                          <a:pt x="0" y="0"/>
                          <a:pt x="0" y="0"/>
                          <a:pt x="0" y="0"/>
                        </a:cubicBezTo>
                      </a:path>
                    </a:pathLst>
                  </a:custGeom>
                  <a:solidFill>
                    <a:srgbClr val="2C86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75" name="Freeform 8"/>
                  <p:cNvSpPr>
                    <a:spLocks/>
                  </p:cNvSpPr>
                  <p:nvPr/>
                </p:nvSpPr>
                <p:spPr bwMode="auto">
                  <a:xfrm>
                    <a:off x="1806" y="3887"/>
                    <a:ext cx="199" cy="26"/>
                  </a:xfrm>
                  <a:custGeom>
                    <a:avLst/>
                    <a:gdLst>
                      <a:gd name="T0" fmla="*/ 166 w 263"/>
                      <a:gd name="T1" fmla="*/ 36 h 36"/>
                      <a:gd name="T2" fmla="*/ 255 w 263"/>
                      <a:gd name="T3" fmla="*/ 36 h 36"/>
                      <a:gd name="T4" fmla="*/ 263 w 263"/>
                      <a:gd name="T5" fmla="*/ 28 h 36"/>
                      <a:gd name="T6" fmla="*/ 255 w 263"/>
                      <a:gd name="T7" fmla="*/ 19 h 36"/>
                      <a:gd name="T8" fmla="*/ 206 w 263"/>
                      <a:gd name="T9" fmla="*/ 19 h 36"/>
                      <a:gd name="T10" fmla="*/ 192 w 263"/>
                      <a:gd name="T11" fmla="*/ 0 h 36"/>
                      <a:gd name="T12" fmla="*/ 166 w 263"/>
                      <a:gd name="T13" fmla="*/ 0 h 36"/>
                      <a:gd name="T14" fmla="*/ 98 w 263"/>
                      <a:gd name="T15" fmla="*/ 0 h 36"/>
                      <a:gd name="T16" fmla="*/ 72 w 263"/>
                      <a:gd name="T17" fmla="*/ 0 h 36"/>
                      <a:gd name="T18" fmla="*/ 58 w 263"/>
                      <a:gd name="T19" fmla="*/ 19 h 36"/>
                      <a:gd name="T20" fmla="*/ 8 w 263"/>
                      <a:gd name="T21" fmla="*/ 19 h 36"/>
                      <a:gd name="T22" fmla="*/ 0 w 263"/>
                      <a:gd name="T23" fmla="*/ 28 h 36"/>
                      <a:gd name="T24" fmla="*/ 8 w 263"/>
                      <a:gd name="T25" fmla="*/ 36 h 36"/>
                      <a:gd name="T26" fmla="*/ 98 w 263"/>
                      <a:gd name="T27" fmla="*/ 36 h 36"/>
                      <a:gd name="T28" fmla="*/ 166 w 263"/>
                      <a:gd name="T29"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3" h="36">
                        <a:moveTo>
                          <a:pt x="166" y="36"/>
                        </a:moveTo>
                        <a:cubicBezTo>
                          <a:pt x="255" y="36"/>
                          <a:pt x="255" y="36"/>
                          <a:pt x="255" y="36"/>
                        </a:cubicBezTo>
                        <a:cubicBezTo>
                          <a:pt x="255" y="36"/>
                          <a:pt x="263" y="35"/>
                          <a:pt x="263" y="28"/>
                        </a:cubicBezTo>
                        <a:cubicBezTo>
                          <a:pt x="263" y="20"/>
                          <a:pt x="255" y="19"/>
                          <a:pt x="255" y="19"/>
                        </a:cubicBezTo>
                        <a:cubicBezTo>
                          <a:pt x="255" y="19"/>
                          <a:pt x="221" y="19"/>
                          <a:pt x="206" y="19"/>
                        </a:cubicBezTo>
                        <a:cubicBezTo>
                          <a:pt x="191" y="19"/>
                          <a:pt x="192" y="0"/>
                          <a:pt x="192" y="0"/>
                        </a:cubicBezTo>
                        <a:cubicBezTo>
                          <a:pt x="166" y="0"/>
                          <a:pt x="166" y="0"/>
                          <a:pt x="166" y="0"/>
                        </a:cubicBezTo>
                        <a:cubicBezTo>
                          <a:pt x="98" y="0"/>
                          <a:pt x="98" y="0"/>
                          <a:pt x="98" y="0"/>
                        </a:cubicBezTo>
                        <a:cubicBezTo>
                          <a:pt x="72" y="0"/>
                          <a:pt x="72" y="0"/>
                          <a:pt x="72" y="0"/>
                        </a:cubicBezTo>
                        <a:cubicBezTo>
                          <a:pt x="72" y="0"/>
                          <a:pt x="72" y="19"/>
                          <a:pt x="58" y="19"/>
                        </a:cubicBezTo>
                        <a:cubicBezTo>
                          <a:pt x="43" y="19"/>
                          <a:pt x="8" y="19"/>
                          <a:pt x="8" y="19"/>
                        </a:cubicBezTo>
                        <a:cubicBezTo>
                          <a:pt x="8" y="19"/>
                          <a:pt x="0" y="20"/>
                          <a:pt x="0" y="28"/>
                        </a:cubicBezTo>
                        <a:cubicBezTo>
                          <a:pt x="0" y="35"/>
                          <a:pt x="8" y="36"/>
                          <a:pt x="8" y="36"/>
                        </a:cubicBezTo>
                        <a:cubicBezTo>
                          <a:pt x="98" y="36"/>
                          <a:pt x="98" y="36"/>
                          <a:pt x="98" y="36"/>
                        </a:cubicBezTo>
                        <a:lnTo>
                          <a:pt x="166" y="36"/>
                        </a:ln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263" name="Group 262"/>
                <p:cNvGrpSpPr/>
                <p:nvPr/>
              </p:nvGrpSpPr>
              <p:grpSpPr>
                <a:xfrm>
                  <a:off x="2502987" y="5859255"/>
                  <a:ext cx="468313" cy="336550"/>
                  <a:chOff x="2790825" y="5876925"/>
                  <a:chExt cx="468313" cy="336550"/>
                </a:xfrm>
              </p:grpSpPr>
              <p:grpSp>
                <p:nvGrpSpPr>
                  <p:cNvPr id="264" name="Group 4"/>
                  <p:cNvGrpSpPr>
                    <a:grpSpLocks noChangeAspect="1"/>
                  </p:cNvGrpSpPr>
                  <p:nvPr/>
                </p:nvGrpSpPr>
                <p:grpSpPr bwMode="auto">
                  <a:xfrm>
                    <a:off x="2790825" y="5876925"/>
                    <a:ext cx="468313" cy="336550"/>
                    <a:chOff x="1758" y="3702"/>
                    <a:chExt cx="295" cy="212"/>
                  </a:xfrm>
                </p:grpSpPr>
                <p:sp>
                  <p:nvSpPr>
                    <p:cNvPr id="266" name="AutoShape 3"/>
                    <p:cNvSpPr>
                      <a:spLocks noChangeAspect="1" noChangeArrowheads="1" noTextEdit="1"/>
                    </p:cNvSpPr>
                    <p:nvPr/>
                  </p:nvSpPr>
                  <p:spPr bwMode="auto">
                    <a:xfrm>
                      <a:off x="1758" y="3702"/>
                      <a:ext cx="295"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67" name="Freeform 5"/>
                    <p:cNvSpPr>
                      <a:spLocks/>
                    </p:cNvSpPr>
                    <p:nvPr/>
                  </p:nvSpPr>
                  <p:spPr bwMode="auto">
                    <a:xfrm>
                      <a:off x="1758" y="3702"/>
                      <a:ext cx="295" cy="186"/>
                    </a:xfrm>
                    <a:custGeom>
                      <a:avLst/>
                      <a:gdLst>
                        <a:gd name="T0" fmla="*/ 12 w 390"/>
                        <a:gd name="T1" fmla="*/ 253 h 253"/>
                        <a:gd name="T2" fmla="*/ 378 w 390"/>
                        <a:gd name="T3" fmla="*/ 253 h 253"/>
                        <a:gd name="T4" fmla="*/ 390 w 390"/>
                        <a:gd name="T5" fmla="*/ 240 h 253"/>
                        <a:gd name="T6" fmla="*/ 390 w 390"/>
                        <a:gd name="T7" fmla="*/ 14 h 253"/>
                        <a:gd name="T8" fmla="*/ 378 w 390"/>
                        <a:gd name="T9" fmla="*/ 0 h 253"/>
                        <a:gd name="T10" fmla="*/ 12 w 390"/>
                        <a:gd name="T11" fmla="*/ 0 h 253"/>
                        <a:gd name="T12" fmla="*/ 0 w 390"/>
                        <a:gd name="T13" fmla="*/ 14 h 253"/>
                        <a:gd name="T14" fmla="*/ 0 w 390"/>
                        <a:gd name="T15" fmla="*/ 240 h 253"/>
                        <a:gd name="T16" fmla="*/ 12 w 390"/>
                        <a:gd name="T17" fmla="*/ 253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0" h="253">
                          <a:moveTo>
                            <a:pt x="12" y="253"/>
                          </a:moveTo>
                          <a:cubicBezTo>
                            <a:pt x="378" y="253"/>
                            <a:pt x="378" y="253"/>
                            <a:pt x="378" y="253"/>
                          </a:cubicBezTo>
                          <a:cubicBezTo>
                            <a:pt x="386" y="253"/>
                            <a:pt x="390" y="248"/>
                            <a:pt x="390" y="240"/>
                          </a:cubicBezTo>
                          <a:cubicBezTo>
                            <a:pt x="390" y="14"/>
                            <a:pt x="390" y="14"/>
                            <a:pt x="390" y="14"/>
                          </a:cubicBezTo>
                          <a:cubicBezTo>
                            <a:pt x="390" y="5"/>
                            <a:pt x="386" y="0"/>
                            <a:pt x="378" y="0"/>
                          </a:cubicBezTo>
                          <a:cubicBezTo>
                            <a:pt x="12" y="0"/>
                            <a:pt x="12" y="0"/>
                            <a:pt x="12" y="0"/>
                          </a:cubicBezTo>
                          <a:cubicBezTo>
                            <a:pt x="6" y="0"/>
                            <a:pt x="0" y="5"/>
                            <a:pt x="0" y="14"/>
                          </a:cubicBezTo>
                          <a:cubicBezTo>
                            <a:pt x="0" y="240"/>
                            <a:pt x="0" y="240"/>
                            <a:pt x="0" y="240"/>
                          </a:cubicBezTo>
                          <a:cubicBezTo>
                            <a:pt x="0" y="248"/>
                            <a:pt x="6" y="253"/>
                            <a:pt x="12" y="253"/>
                          </a:cubicBezTo>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68" name="Freeform 6"/>
                    <p:cNvSpPr>
                      <a:spLocks/>
                    </p:cNvSpPr>
                    <p:nvPr/>
                  </p:nvSpPr>
                  <p:spPr bwMode="auto">
                    <a:xfrm>
                      <a:off x="1770" y="3705"/>
                      <a:ext cx="270" cy="163"/>
                    </a:xfrm>
                    <a:custGeom>
                      <a:avLst/>
                      <a:gdLst>
                        <a:gd name="T0" fmla="*/ 0 w 357"/>
                        <a:gd name="T1" fmla="*/ 11 h 222"/>
                        <a:gd name="T2" fmla="*/ 357 w 357"/>
                        <a:gd name="T3" fmla="*/ 11 h 222"/>
                        <a:gd name="T4" fmla="*/ 357 w 357"/>
                        <a:gd name="T5" fmla="*/ 222 h 222"/>
                        <a:gd name="T6" fmla="*/ 0 w 357"/>
                        <a:gd name="T7" fmla="*/ 222 h 222"/>
                        <a:gd name="T8" fmla="*/ 0 w 357"/>
                        <a:gd name="T9" fmla="*/ 11 h 222"/>
                      </a:gdLst>
                      <a:ahLst/>
                      <a:cxnLst>
                        <a:cxn ang="0">
                          <a:pos x="T0" y="T1"/>
                        </a:cxn>
                        <a:cxn ang="0">
                          <a:pos x="T2" y="T3"/>
                        </a:cxn>
                        <a:cxn ang="0">
                          <a:pos x="T4" y="T5"/>
                        </a:cxn>
                        <a:cxn ang="0">
                          <a:pos x="T6" y="T7"/>
                        </a:cxn>
                        <a:cxn ang="0">
                          <a:pos x="T8" y="T9"/>
                        </a:cxn>
                      </a:cxnLst>
                      <a:rect l="0" t="0" r="r" b="b"/>
                      <a:pathLst>
                        <a:path w="357" h="222">
                          <a:moveTo>
                            <a:pt x="0" y="11"/>
                          </a:moveTo>
                          <a:cubicBezTo>
                            <a:pt x="357" y="11"/>
                            <a:pt x="357" y="11"/>
                            <a:pt x="357" y="11"/>
                          </a:cubicBezTo>
                          <a:cubicBezTo>
                            <a:pt x="357" y="158"/>
                            <a:pt x="357" y="222"/>
                            <a:pt x="357" y="222"/>
                          </a:cubicBezTo>
                          <a:cubicBezTo>
                            <a:pt x="0" y="222"/>
                            <a:pt x="0" y="222"/>
                            <a:pt x="0" y="222"/>
                          </a:cubicBezTo>
                          <a:cubicBezTo>
                            <a:pt x="0" y="0"/>
                            <a:pt x="0" y="11"/>
                            <a:pt x="0" y="11"/>
                          </a:cubicBezTo>
                        </a:path>
                      </a:pathLst>
                    </a:custGeom>
                    <a:solidFill>
                      <a:srgbClr val="2272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69" name="Freeform 7"/>
                    <p:cNvSpPr>
                      <a:spLocks noEditPoints="1"/>
                    </p:cNvSpPr>
                    <p:nvPr/>
                  </p:nvSpPr>
                  <p:spPr bwMode="auto">
                    <a:xfrm>
                      <a:off x="1770" y="3713"/>
                      <a:ext cx="161" cy="155"/>
                    </a:xfrm>
                    <a:custGeom>
                      <a:avLst/>
                      <a:gdLst>
                        <a:gd name="T0" fmla="*/ 213 w 213"/>
                        <a:gd name="T1" fmla="*/ 0 h 211"/>
                        <a:gd name="T2" fmla="*/ 0 w 213"/>
                        <a:gd name="T3" fmla="*/ 0 h 211"/>
                        <a:gd name="T4" fmla="*/ 0 w 213"/>
                        <a:gd name="T5" fmla="*/ 211 h 211"/>
                        <a:gd name="T6" fmla="*/ 186 w 213"/>
                        <a:gd name="T7" fmla="*/ 211 h 211"/>
                        <a:gd name="T8" fmla="*/ 213 w 213"/>
                        <a:gd name="T9" fmla="*/ 0 h 211"/>
                        <a:gd name="T10" fmla="*/ 0 w 213"/>
                        <a:gd name="T11" fmla="*/ 0 h 211"/>
                        <a:gd name="T12" fmla="*/ 0 w 213"/>
                        <a:gd name="T13" fmla="*/ 0 h 211"/>
                        <a:gd name="T14" fmla="*/ 0 w 213"/>
                        <a:gd name="T15" fmla="*/ 0 h 211"/>
                        <a:gd name="T16" fmla="*/ 0 w 213"/>
                        <a:gd name="T17" fmla="*/ 0 h 211"/>
                        <a:gd name="T18" fmla="*/ 0 w 213"/>
                        <a:gd name="T19"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211">
                          <a:moveTo>
                            <a:pt x="213" y="0"/>
                          </a:moveTo>
                          <a:cubicBezTo>
                            <a:pt x="162" y="0"/>
                            <a:pt x="93" y="0"/>
                            <a:pt x="0" y="0"/>
                          </a:cubicBezTo>
                          <a:cubicBezTo>
                            <a:pt x="0" y="1"/>
                            <a:pt x="0" y="19"/>
                            <a:pt x="0" y="211"/>
                          </a:cubicBezTo>
                          <a:cubicBezTo>
                            <a:pt x="186" y="211"/>
                            <a:pt x="186" y="211"/>
                            <a:pt x="186" y="211"/>
                          </a:cubicBezTo>
                          <a:cubicBezTo>
                            <a:pt x="213" y="0"/>
                            <a:pt x="213" y="0"/>
                            <a:pt x="213" y="0"/>
                          </a:cubicBezTo>
                          <a:moveTo>
                            <a:pt x="0" y="0"/>
                          </a:moveTo>
                          <a:cubicBezTo>
                            <a:pt x="0" y="0"/>
                            <a:pt x="0" y="0"/>
                            <a:pt x="0" y="0"/>
                          </a:cubicBezTo>
                          <a:cubicBezTo>
                            <a:pt x="0" y="0"/>
                            <a:pt x="0" y="0"/>
                            <a:pt x="0" y="0"/>
                          </a:cubicBezTo>
                          <a:cubicBezTo>
                            <a:pt x="0" y="0"/>
                            <a:pt x="0" y="0"/>
                            <a:pt x="0" y="0"/>
                          </a:cubicBezTo>
                          <a:cubicBezTo>
                            <a:pt x="0" y="0"/>
                            <a:pt x="0" y="0"/>
                            <a:pt x="0" y="0"/>
                          </a:cubicBezTo>
                        </a:path>
                      </a:pathLst>
                    </a:custGeom>
                    <a:solidFill>
                      <a:srgbClr val="2C86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70" name="Freeform 8"/>
                    <p:cNvSpPr>
                      <a:spLocks/>
                    </p:cNvSpPr>
                    <p:nvPr/>
                  </p:nvSpPr>
                  <p:spPr bwMode="auto">
                    <a:xfrm>
                      <a:off x="1806" y="3887"/>
                      <a:ext cx="199" cy="26"/>
                    </a:xfrm>
                    <a:custGeom>
                      <a:avLst/>
                      <a:gdLst>
                        <a:gd name="T0" fmla="*/ 166 w 263"/>
                        <a:gd name="T1" fmla="*/ 36 h 36"/>
                        <a:gd name="T2" fmla="*/ 255 w 263"/>
                        <a:gd name="T3" fmla="*/ 36 h 36"/>
                        <a:gd name="T4" fmla="*/ 263 w 263"/>
                        <a:gd name="T5" fmla="*/ 28 h 36"/>
                        <a:gd name="T6" fmla="*/ 255 w 263"/>
                        <a:gd name="T7" fmla="*/ 19 h 36"/>
                        <a:gd name="T8" fmla="*/ 206 w 263"/>
                        <a:gd name="T9" fmla="*/ 19 h 36"/>
                        <a:gd name="T10" fmla="*/ 192 w 263"/>
                        <a:gd name="T11" fmla="*/ 0 h 36"/>
                        <a:gd name="T12" fmla="*/ 166 w 263"/>
                        <a:gd name="T13" fmla="*/ 0 h 36"/>
                        <a:gd name="T14" fmla="*/ 98 w 263"/>
                        <a:gd name="T15" fmla="*/ 0 h 36"/>
                        <a:gd name="T16" fmla="*/ 72 w 263"/>
                        <a:gd name="T17" fmla="*/ 0 h 36"/>
                        <a:gd name="T18" fmla="*/ 58 w 263"/>
                        <a:gd name="T19" fmla="*/ 19 h 36"/>
                        <a:gd name="T20" fmla="*/ 8 w 263"/>
                        <a:gd name="T21" fmla="*/ 19 h 36"/>
                        <a:gd name="T22" fmla="*/ 0 w 263"/>
                        <a:gd name="T23" fmla="*/ 28 h 36"/>
                        <a:gd name="T24" fmla="*/ 8 w 263"/>
                        <a:gd name="T25" fmla="*/ 36 h 36"/>
                        <a:gd name="T26" fmla="*/ 98 w 263"/>
                        <a:gd name="T27" fmla="*/ 36 h 36"/>
                        <a:gd name="T28" fmla="*/ 166 w 263"/>
                        <a:gd name="T29"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3" h="36">
                          <a:moveTo>
                            <a:pt x="166" y="36"/>
                          </a:moveTo>
                          <a:cubicBezTo>
                            <a:pt x="255" y="36"/>
                            <a:pt x="255" y="36"/>
                            <a:pt x="255" y="36"/>
                          </a:cubicBezTo>
                          <a:cubicBezTo>
                            <a:pt x="255" y="36"/>
                            <a:pt x="263" y="35"/>
                            <a:pt x="263" y="28"/>
                          </a:cubicBezTo>
                          <a:cubicBezTo>
                            <a:pt x="263" y="20"/>
                            <a:pt x="255" y="19"/>
                            <a:pt x="255" y="19"/>
                          </a:cubicBezTo>
                          <a:cubicBezTo>
                            <a:pt x="255" y="19"/>
                            <a:pt x="221" y="19"/>
                            <a:pt x="206" y="19"/>
                          </a:cubicBezTo>
                          <a:cubicBezTo>
                            <a:pt x="191" y="19"/>
                            <a:pt x="192" y="0"/>
                            <a:pt x="192" y="0"/>
                          </a:cubicBezTo>
                          <a:cubicBezTo>
                            <a:pt x="166" y="0"/>
                            <a:pt x="166" y="0"/>
                            <a:pt x="166" y="0"/>
                          </a:cubicBezTo>
                          <a:cubicBezTo>
                            <a:pt x="98" y="0"/>
                            <a:pt x="98" y="0"/>
                            <a:pt x="98" y="0"/>
                          </a:cubicBezTo>
                          <a:cubicBezTo>
                            <a:pt x="72" y="0"/>
                            <a:pt x="72" y="0"/>
                            <a:pt x="72" y="0"/>
                          </a:cubicBezTo>
                          <a:cubicBezTo>
                            <a:pt x="72" y="0"/>
                            <a:pt x="72" y="19"/>
                            <a:pt x="58" y="19"/>
                          </a:cubicBezTo>
                          <a:cubicBezTo>
                            <a:pt x="43" y="19"/>
                            <a:pt x="8" y="19"/>
                            <a:pt x="8" y="19"/>
                          </a:cubicBezTo>
                          <a:cubicBezTo>
                            <a:pt x="8" y="19"/>
                            <a:pt x="0" y="20"/>
                            <a:pt x="0" y="28"/>
                          </a:cubicBezTo>
                          <a:cubicBezTo>
                            <a:pt x="0" y="35"/>
                            <a:pt x="8" y="36"/>
                            <a:pt x="8" y="36"/>
                          </a:cubicBezTo>
                          <a:cubicBezTo>
                            <a:pt x="98" y="36"/>
                            <a:pt x="98" y="36"/>
                            <a:pt x="98" y="36"/>
                          </a:cubicBezTo>
                          <a:lnTo>
                            <a:pt x="166" y="36"/>
                          </a:ln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pic>
                <p:nvPicPr>
                  <p:cNvPr id="265" name="Picture 264"/>
                  <p:cNvPicPr>
                    <a:picLocks noChangeAspect="1"/>
                  </p:cNvPicPr>
                  <p:nvPr/>
                </p:nvPicPr>
                <p:blipFill rotWithShape="1">
                  <a:blip r:embed="rId9">
                    <a:extLst>
                      <a:ext uri="{28A0092B-C50C-407E-A947-70E740481C1C}">
                        <a14:useLocalDpi xmlns:a14="http://schemas.microsoft.com/office/drawing/2010/main" val="0"/>
                      </a:ext>
                    </a:extLst>
                  </a:blip>
                  <a:srcRect l="24884" r="23372" b="46072"/>
                  <a:stretch/>
                </p:blipFill>
                <p:spPr>
                  <a:xfrm>
                    <a:off x="2919314" y="5938931"/>
                    <a:ext cx="184494" cy="156380"/>
                  </a:xfrm>
                  <a:prstGeom prst="rect">
                    <a:avLst/>
                  </a:prstGeom>
                </p:spPr>
              </p:pic>
            </p:grpSp>
          </p:grpSp>
          <p:grpSp>
            <p:nvGrpSpPr>
              <p:cNvPr id="244" name="Group 243"/>
              <p:cNvGrpSpPr/>
              <p:nvPr/>
            </p:nvGrpSpPr>
            <p:grpSpPr>
              <a:xfrm>
                <a:off x="4475442" y="5152530"/>
                <a:ext cx="343943" cy="341220"/>
                <a:chOff x="1200954" y="5961729"/>
                <a:chExt cx="343943" cy="341220"/>
              </a:xfrm>
            </p:grpSpPr>
            <p:sp>
              <p:nvSpPr>
                <p:cNvPr id="259" name="Rectangle 258"/>
                <p:cNvSpPr/>
                <p:nvPr/>
              </p:nvSpPr>
              <p:spPr bwMode="auto">
                <a:xfrm>
                  <a:off x="1200954" y="5961729"/>
                  <a:ext cx="343943" cy="341220"/>
                </a:xfrm>
                <a:prstGeom prst="rect">
                  <a:avLst/>
                </a:prstGeom>
                <a:solidFill>
                  <a:schemeClr val="accent1">
                    <a:lumMod val="50000"/>
                  </a:schemeClr>
                </a:solidFill>
                <a:ln w="6350" cap="flat" cmpd="sng" algn="ctr">
                  <a:noFill/>
                  <a:prstDash val="solid"/>
                  <a:miter lim="800000"/>
                  <a:headEnd type="none" w="med" len="med"/>
                  <a:tailEnd type="none" w="med" len="med"/>
                </a:ln>
                <a:effectLst/>
              </p:spPr>
              <p:txBody>
                <a:bodyPr lIns="175715" tIns="140572" rIns="175715" bIns="140572"/>
                <a:lstStyle/>
                <a:p>
                  <a:pPr marL="0" marR="0" lvl="0" indent="0" algn="ctr" defTabSz="895740" eaLnBrk="1" fontAlgn="auto" latinLnBrk="0" hangingPunct="1">
                    <a:lnSpc>
                      <a:spcPct val="90000"/>
                    </a:lnSpc>
                    <a:spcBef>
                      <a:spcPts val="0"/>
                    </a:spcBef>
                    <a:spcAft>
                      <a:spcPts val="0"/>
                    </a:spcAft>
                    <a:buClrTx/>
                    <a:buSzTx/>
                    <a:buFontTx/>
                    <a:buNone/>
                    <a:tabLst/>
                    <a:defRPr/>
                  </a:pPr>
                  <a:endParaRPr kumimoji="0" lang="en-US" sz="1176"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60" name="Picture 187"/>
                <p:cNvPicPr>
                  <a:picLocks noChangeAspect="1"/>
                </p:cNvPicPr>
                <p:nvPr/>
              </p:nvPicPr>
              <p:blipFill>
                <a:blip r:embed="rId10">
                  <a:biLevel thresh="25000"/>
                  <a:extLst>
                    <a:ext uri="{28A0092B-C50C-407E-A947-70E740481C1C}">
                      <a14:useLocalDpi xmlns:a14="http://schemas.microsoft.com/office/drawing/2010/main" val="0"/>
                    </a:ext>
                  </a:extLst>
                </a:blip>
                <a:srcRect/>
                <a:stretch>
                  <a:fillRect/>
                </a:stretch>
              </p:blipFill>
              <p:spPr bwMode="auto">
                <a:xfrm>
                  <a:off x="1244811" y="6084901"/>
                  <a:ext cx="190737" cy="1906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1" name="Frame 5"/>
                <p:cNvSpPr>
                  <a:spLocks noChangeAspect="1"/>
                </p:cNvSpPr>
                <p:nvPr/>
              </p:nvSpPr>
              <p:spPr bwMode="auto">
                <a:xfrm>
                  <a:off x="1347949" y="5993578"/>
                  <a:ext cx="148869" cy="151834"/>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a:noFill/>
                </a:ln>
              </p:spPr>
              <p:txBody>
                <a:bodyPr vert="horz" wrap="square" lIns="71672" tIns="35835" rIns="71672" bIns="35835" numCol="1" anchor="t" anchorCtr="0" compatLnSpc="1">
                  <a:prstTxWarp prst="textNoShape">
                    <a:avLst/>
                  </a:prstTxWarp>
                </a:bodyPr>
                <a:lstStyle/>
                <a:p>
                  <a:pPr marL="0" marR="0" lvl="0" indent="0" defTabSz="731014" eaLnBrk="1" fontAlgn="auto" latinLnBrk="0" hangingPunct="1">
                    <a:lnSpc>
                      <a:spcPct val="90000"/>
                    </a:lnSpc>
                    <a:spcBef>
                      <a:spcPts val="0"/>
                    </a:spcBef>
                    <a:spcAft>
                      <a:spcPts val="0"/>
                    </a:spcAft>
                    <a:buClrTx/>
                    <a:buSzTx/>
                    <a:buFontTx/>
                    <a:buNone/>
                    <a:tabLst/>
                    <a:defRPr/>
                  </a:pPr>
                  <a:endParaRPr kumimoji="0" lang="en-US" sz="1600" b="0" i="0" u="none" strike="noStrike" kern="0" cap="none" spc="0" normalizeH="0" baseline="0" noProof="0">
                    <a:ln>
                      <a:noFill/>
                    </a:ln>
                    <a:solidFill>
                      <a:schemeClr val="bg1"/>
                    </a:solidFill>
                    <a:effectLst/>
                    <a:uLnTx/>
                    <a:uFillTx/>
                    <a:ea typeface="Segoe UI" panose="020B0502040204020203" pitchFamily="34" charset="0"/>
                    <a:cs typeface="Segoe UI" panose="020B0502040204020203" pitchFamily="34" charset="0"/>
                  </a:endParaRPr>
                </a:p>
              </p:txBody>
            </p:sp>
          </p:grpSp>
          <p:pic>
            <p:nvPicPr>
              <p:cNvPr id="245" name="Picture 244"/>
              <p:cNvPicPr>
                <a:picLocks noChangeAspect="1"/>
              </p:cNvPicPr>
              <p:nvPr/>
            </p:nvPicPr>
            <p:blipFill>
              <a:blip r:embed="rId11">
                <a:duotone>
                  <a:schemeClr val="accent1">
                    <a:shade val="45000"/>
                    <a:satMod val="135000"/>
                  </a:schemeClr>
                  <a:prstClr val="white"/>
                </a:duotone>
              </a:blip>
              <a:stretch>
                <a:fillRect/>
              </a:stretch>
            </p:blipFill>
            <p:spPr>
              <a:xfrm>
                <a:off x="5852516" y="4061372"/>
                <a:ext cx="609929" cy="556041"/>
              </a:xfrm>
              <a:prstGeom prst="rect">
                <a:avLst/>
              </a:prstGeom>
            </p:spPr>
          </p:pic>
          <p:pic>
            <p:nvPicPr>
              <p:cNvPr id="246" name="Picture 245"/>
              <p:cNvPicPr>
                <a:picLocks noChangeAspect="1"/>
              </p:cNvPicPr>
              <p:nvPr/>
            </p:nvPicPr>
            <p:blipFill>
              <a:blip r:embed="rId11">
                <a:duotone>
                  <a:schemeClr val="accent3">
                    <a:shade val="45000"/>
                    <a:satMod val="135000"/>
                  </a:schemeClr>
                  <a:prstClr val="white"/>
                </a:duotone>
              </a:blip>
              <a:stretch>
                <a:fillRect/>
              </a:stretch>
            </p:blipFill>
            <p:spPr>
              <a:xfrm>
                <a:off x="6568557" y="4064740"/>
                <a:ext cx="609929" cy="556041"/>
              </a:xfrm>
              <a:prstGeom prst="rect">
                <a:avLst/>
              </a:prstGeom>
              <a:effectLst>
                <a:softEdge rad="19050"/>
              </a:effectLst>
            </p:spPr>
          </p:pic>
          <p:grpSp>
            <p:nvGrpSpPr>
              <p:cNvPr id="247" name="Group 246"/>
              <p:cNvGrpSpPr/>
              <p:nvPr/>
            </p:nvGrpSpPr>
            <p:grpSpPr>
              <a:xfrm>
                <a:off x="4396007" y="4060934"/>
                <a:ext cx="1201668" cy="556042"/>
                <a:chOff x="10004567" y="4052190"/>
                <a:chExt cx="1276844" cy="590828"/>
              </a:xfrm>
            </p:grpSpPr>
            <p:pic>
              <p:nvPicPr>
                <p:cNvPr id="257" name="Picture 256"/>
                <p:cNvPicPr>
                  <a:picLocks noChangeAspect="1"/>
                </p:cNvPicPr>
                <p:nvPr/>
              </p:nvPicPr>
              <p:blipFill>
                <a:blip r:embed="rId11">
                  <a:duotone>
                    <a:schemeClr val="accent1">
                      <a:shade val="45000"/>
                      <a:satMod val="135000"/>
                    </a:schemeClr>
                    <a:prstClr val="white"/>
                  </a:duotone>
                </a:blip>
                <a:stretch>
                  <a:fillRect/>
                </a:stretch>
              </p:blipFill>
              <p:spPr>
                <a:xfrm>
                  <a:off x="10004567" y="4052191"/>
                  <a:ext cx="648086" cy="590827"/>
                </a:xfrm>
                <a:prstGeom prst="rect">
                  <a:avLst/>
                </a:prstGeom>
              </p:spPr>
            </p:pic>
            <p:pic>
              <p:nvPicPr>
                <p:cNvPr id="258" name="Picture 257"/>
                <p:cNvPicPr>
                  <a:picLocks noChangeAspect="1"/>
                </p:cNvPicPr>
                <p:nvPr/>
              </p:nvPicPr>
              <p:blipFill>
                <a:blip r:embed="rId11">
                  <a:duotone>
                    <a:schemeClr val="accent1">
                      <a:shade val="45000"/>
                      <a:satMod val="135000"/>
                    </a:schemeClr>
                    <a:prstClr val="white"/>
                  </a:duotone>
                </a:blip>
                <a:stretch>
                  <a:fillRect/>
                </a:stretch>
              </p:blipFill>
              <p:spPr>
                <a:xfrm>
                  <a:off x="10633325" y="4052190"/>
                  <a:ext cx="648086" cy="590827"/>
                </a:xfrm>
                <a:prstGeom prst="rect">
                  <a:avLst/>
                </a:prstGeom>
              </p:spPr>
            </p:pic>
          </p:grpSp>
          <p:cxnSp>
            <p:nvCxnSpPr>
              <p:cNvPr id="248" name="Elbow Connector 760"/>
              <p:cNvCxnSpPr>
                <a:stCxn id="288" idx="3"/>
                <a:endCxn id="246" idx="0"/>
              </p:cNvCxnSpPr>
              <p:nvPr/>
            </p:nvCxnSpPr>
            <p:spPr>
              <a:xfrm>
                <a:off x="5871009" y="3936455"/>
                <a:ext cx="1002513" cy="128285"/>
              </a:xfrm>
              <a:prstGeom prst="bentConnector2">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249" name="Elbow Connector 760"/>
              <p:cNvCxnSpPr>
                <a:stCxn id="252" idx="2"/>
                <a:endCxn id="283" idx="0"/>
              </p:cNvCxnSpPr>
              <p:nvPr/>
            </p:nvCxnSpPr>
            <p:spPr>
              <a:xfrm rot="16200000" flipH="1">
                <a:off x="6072591" y="4450082"/>
                <a:ext cx="398941" cy="1005953"/>
              </a:xfrm>
              <a:prstGeom prst="bentConnector3">
                <a:avLst>
                  <a:gd name="adj1" fmla="val 67907"/>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250" name="Elbow Connector 760"/>
              <p:cNvCxnSpPr>
                <a:stCxn id="288" idx="2"/>
                <a:endCxn id="257" idx="2"/>
              </p:cNvCxnSpPr>
              <p:nvPr/>
            </p:nvCxnSpPr>
            <p:spPr>
              <a:xfrm rot="5400000">
                <a:off x="4920575" y="3776453"/>
                <a:ext cx="620921" cy="1060125"/>
              </a:xfrm>
              <a:prstGeom prst="bentConnector3">
                <a:avLst>
                  <a:gd name="adj1" fmla="val 114573"/>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251" name="Elbow Connector 760"/>
              <p:cNvCxnSpPr>
                <a:stCxn id="288" idx="2"/>
                <a:endCxn id="258" idx="2"/>
              </p:cNvCxnSpPr>
              <p:nvPr/>
            </p:nvCxnSpPr>
            <p:spPr>
              <a:xfrm rot="5400000">
                <a:off x="5216444" y="4072322"/>
                <a:ext cx="620920" cy="468386"/>
              </a:xfrm>
              <a:prstGeom prst="bentConnector3">
                <a:avLst>
                  <a:gd name="adj1" fmla="val 114573"/>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252" name="Picture 251"/>
              <p:cNvPicPr>
                <a:picLocks noChangeAspect="1"/>
              </p:cNvPicPr>
              <p:nvPr/>
            </p:nvPicPr>
            <p:blipFill>
              <a:blip r:embed="rId3"/>
              <a:stretch>
                <a:fillRect/>
              </a:stretch>
            </p:blipFill>
            <p:spPr>
              <a:xfrm>
                <a:off x="5659173" y="4634389"/>
                <a:ext cx="219824" cy="119200"/>
              </a:xfrm>
              <a:prstGeom prst="rect">
                <a:avLst/>
              </a:prstGeom>
            </p:spPr>
          </p:pic>
          <p:cxnSp>
            <p:nvCxnSpPr>
              <p:cNvPr id="253" name="Elbow Connector 760"/>
              <p:cNvCxnSpPr>
                <a:stCxn id="259" idx="0"/>
                <a:endCxn id="252" idx="2"/>
              </p:cNvCxnSpPr>
              <p:nvPr/>
            </p:nvCxnSpPr>
            <p:spPr>
              <a:xfrm rot="5400000" flipH="1" flipV="1">
                <a:off x="5008779" y="4392225"/>
                <a:ext cx="398941" cy="1121671"/>
              </a:xfrm>
              <a:prstGeom prst="bentConnector3">
                <a:avLst>
                  <a:gd name="adj1" fmla="val 32093"/>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254" name="Elbow Connector 760"/>
              <p:cNvCxnSpPr>
                <a:stCxn id="285" idx="0"/>
                <a:endCxn id="252" idx="2"/>
              </p:cNvCxnSpPr>
              <p:nvPr/>
            </p:nvCxnSpPr>
            <p:spPr>
              <a:xfrm rot="5400000" flipH="1" flipV="1">
                <a:off x="5276236" y="4659682"/>
                <a:ext cx="398941" cy="586757"/>
              </a:xfrm>
              <a:prstGeom prst="bentConnector3">
                <a:avLst>
                  <a:gd name="adj1" fmla="val 32093"/>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255" name="Elbow Connector 760"/>
              <p:cNvCxnSpPr>
                <a:endCxn id="252" idx="2"/>
              </p:cNvCxnSpPr>
              <p:nvPr/>
            </p:nvCxnSpPr>
            <p:spPr>
              <a:xfrm rot="16200000" flipV="1">
                <a:off x="5600550" y="4922125"/>
                <a:ext cx="409757" cy="72685"/>
              </a:xfrm>
              <a:prstGeom prst="bentConnector3">
                <a:avLst>
                  <a:gd name="adj1" fmla="val 33147"/>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256" name="Picture 255"/>
              <p:cNvPicPr>
                <a:picLocks noChangeAspect="1"/>
              </p:cNvPicPr>
              <p:nvPr/>
            </p:nvPicPr>
            <p:blipFill>
              <a:blip r:embed="rId3"/>
              <a:stretch>
                <a:fillRect/>
              </a:stretch>
            </p:blipFill>
            <p:spPr>
              <a:xfrm>
                <a:off x="5671702" y="4944545"/>
                <a:ext cx="219824" cy="119200"/>
              </a:xfrm>
              <a:prstGeom prst="rect">
                <a:avLst/>
              </a:prstGeom>
            </p:spPr>
          </p:pic>
        </p:grpSp>
        <p:grpSp>
          <p:nvGrpSpPr>
            <p:cNvPr id="291" name="Group 290"/>
            <p:cNvGrpSpPr/>
            <p:nvPr/>
          </p:nvGrpSpPr>
          <p:grpSpPr>
            <a:xfrm>
              <a:off x="8569940" y="5109670"/>
              <a:ext cx="1276599" cy="888411"/>
              <a:chOff x="4246264" y="3635180"/>
              <a:chExt cx="3029667" cy="2108406"/>
            </a:xfrm>
          </p:grpSpPr>
          <p:grpSp>
            <p:nvGrpSpPr>
              <p:cNvPr id="292" name="Group 291"/>
              <p:cNvGrpSpPr/>
              <p:nvPr/>
            </p:nvGrpSpPr>
            <p:grpSpPr>
              <a:xfrm>
                <a:off x="4246264" y="3635180"/>
                <a:ext cx="3029667" cy="2108406"/>
                <a:chOff x="1367129" y="4130361"/>
                <a:chExt cx="3029667" cy="2108406"/>
              </a:xfrm>
            </p:grpSpPr>
            <p:sp>
              <p:nvSpPr>
                <p:cNvPr id="340" name="Rectangle 339"/>
                <p:cNvSpPr/>
                <p:nvPr/>
              </p:nvSpPr>
              <p:spPr>
                <a:xfrm>
                  <a:off x="1367129" y="4214091"/>
                  <a:ext cx="3029667" cy="2024676"/>
                </a:xfrm>
                <a:prstGeom prst="rect">
                  <a:avLst/>
                </a:prstGeom>
                <a:solidFill>
                  <a:schemeClr val="bg1"/>
                </a:solidFill>
                <a:ln w="28575">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1" i="1" u="none" strike="noStrike" kern="0" cap="none" spc="0" normalizeH="0" baseline="0" noProof="0">
                    <a:ln>
                      <a:noFill/>
                    </a:ln>
                    <a:solidFill>
                      <a:srgbClr val="0070C0"/>
                    </a:solidFill>
                    <a:effectLst/>
                    <a:uLnTx/>
                    <a:uFillTx/>
                  </a:endParaRPr>
                </a:p>
              </p:txBody>
            </p:sp>
            <p:pic>
              <p:nvPicPr>
                <p:cNvPr id="341" name="Picture 340"/>
                <p:cNvPicPr>
                  <a:picLocks noChangeAspect="1"/>
                </p:cNvPicPr>
                <p:nvPr/>
              </p:nvPicPr>
              <p:blipFill>
                <a:blip r:embed="rId3"/>
                <a:stretch>
                  <a:fillRect/>
                </a:stretch>
              </p:blipFill>
              <p:spPr>
                <a:xfrm>
                  <a:off x="2772050" y="4372036"/>
                  <a:ext cx="219824" cy="119200"/>
                </a:xfrm>
                <a:prstGeom prst="rect">
                  <a:avLst/>
                </a:prstGeom>
              </p:spPr>
            </p:pic>
            <p:pic>
              <p:nvPicPr>
                <p:cNvPr id="342" name="Picture 341"/>
                <p:cNvPicPr>
                  <a:picLocks noChangeAspect="1"/>
                </p:cNvPicPr>
                <p:nvPr/>
              </p:nvPicPr>
              <p:blipFill>
                <a:blip r:embed="rId4"/>
                <a:stretch>
                  <a:fillRect/>
                </a:stretch>
              </p:blipFill>
              <p:spPr>
                <a:xfrm>
                  <a:off x="2785526" y="4130361"/>
                  <a:ext cx="192873" cy="166387"/>
                </a:xfrm>
                <a:prstGeom prst="rect">
                  <a:avLst/>
                </a:prstGeom>
              </p:spPr>
            </p:pic>
            <p:cxnSp>
              <p:nvCxnSpPr>
                <p:cNvPr id="343" name="Straight Connector 342"/>
                <p:cNvCxnSpPr>
                  <a:stCxn id="342" idx="2"/>
                  <a:endCxn id="341" idx="0"/>
                </p:cNvCxnSpPr>
                <p:nvPr/>
              </p:nvCxnSpPr>
              <p:spPr>
                <a:xfrm flipH="1">
                  <a:off x="2881962" y="4296748"/>
                  <a:ext cx="1" cy="75288"/>
                </a:xfrm>
                <a:prstGeom prst="line">
                  <a:avLst/>
                </a:prstGeom>
                <a:ln w="38100">
                  <a:solidFill>
                    <a:srgbClr val="7F7F7F"/>
                  </a:solidFill>
                </a:ln>
              </p:spPr>
              <p:style>
                <a:lnRef idx="1">
                  <a:schemeClr val="accent1"/>
                </a:lnRef>
                <a:fillRef idx="0">
                  <a:schemeClr val="accent1"/>
                </a:fillRef>
                <a:effectRef idx="0">
                  <a:schemeClr val="accent1"/>
                </a:effectRef>
                <a:fontRef idx="minor">
                  <a:schemeClr val="tx1"/>
                </a:fontRef>
              </p:style>
            </p:cxnSp>
          </p:grpSp>
          <p:cxnSp>
            <p:nvCxnSpPr>
              <p:cNvPr id="293" name="Elbow Connector 760"/>
              <p:cNvCxnSpPr>
                <a:stCxn id="341" idx="2"/>
                <a:endCxn id="298" idx="2"/>
              </p:cNvCxnSpPr>
              <p:nvPr/>
            </p:nvCxnSpPr>
            <p:spPr>
              <a:xfrm rot="16200000" flipH="1">
                <a:off x="5648610" y="4108542"/>
                <a:ext cx="621358" cy="396384"/>
              </a:xfrm>
              <a:prstGeom prst="bentConnector3">
                <a:avLst>
                  <a:gd name="adj1" fmla="val 114179"/>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grpSp>
            <p:nvGrpSpPr>
              <p:cNvPr id="294" name="Group 293"/>
              <p:cNvGrpSpPr>
                <a:grpSpLocks noChangeAspect="1"/>
              </p:cNvGrpSpPr>
              <p:nvPr/>
            </p:nvGrpSpPr>
            <p:grpSpPr>
              <a:xfrm>
                <a:off x="4978009" y="5152530"/>
                <a:ext cx="408637" cy="314345"/>
                <a:chOff x="10788170" y="2647113"/>
                <a:chExt cx="815784" cy="604054"/>
              </a:xfrm>
            </p:grpSpPr>
            <p:pic>
              <p:nvPicPr>
                <p:cNvPr id="338" name="Picture 337"/>
                <p:cNvPicPr>
                  <a:picLocks noChangeAspect="1"/>
                </p:cNvPicPr>
                <p:nvPr/>
              </p:nvPicPr>
              <p:blipFill>
                <a:blip r:embed="rId5"/>
                <a:stretch>
                  <a:fillRect/>
                </a:stretch>
              </p:blipFill>
              <p:spPr>
                <a:xfrm>
                  <a:off x="10788170" y="2647113"/>
                  <a:ext cx="815784" cy="604054"/>
                </a:xfrm>
                <a:prstGeom prst="rect">
                  <a:avLst/>
                </a:prstGeom>
              </p:spPr>
            </p:pic>
            <p:pic>
              <p:nvPicPr>
                <p:cNvPr id="339" name="Picture 338"/>
                <p:cNvPicPr>
                  <a:picLocks noChangeAspect="1"/>
                </p:cNvPicPr>
                <p:nvPr/>
              </p:nvPicPr>
              <p:blipFill>
                <a:blip r:embed="rId6"/>
                <a:stretch>
                  <a:fillRect/>
                </a:stretch>
              </p:blipFill>
              <p:spPr>
                <a:xfrm>
                  <a:off x="11085436" y="2746695"/>
                  <a:ext cx="221253" cy="272686"/>
                </a:xfrm>
                <a:prstGeom prst="rect">
                  <a:avLst/>
                </a:prstGeom>
              </p:spPr>
            </p:pic>
          </p:grpSp>
          <p:grpSp>
            <p:nvGrpSpPr>
              <p:cNvPr id="295" name="Group 294"/>
              <p:cNvGrpSpPr/>
              <p:nvPr/>
            </p:nvGrpSpPr>
            <p:grpSpPr>
              <a:xfrm>
                <a:off x="6566045" y="5152530"/>
                <a:ext cx="537999" cy="401022"/>
                <a:chOff x="1395946" y="5604922"/>
                <a:chExt cx="604490" cy="450584"/>
              </a:xfrm>
            </p:grpSpPr>
            <p:grpSp>
              <p:nvGrpSpPr>
                <p:cNvPr id="329" name="Group 328"/>
                <p:cNvGrpSpPr/>
                <p:nvPr/>
              </p:nvGrpSpPr>
              <p:grpSpPr>
                <a:xfrm>
                  <a:off x="1395946" y="5604922"/>
                  <a:ext cx="469645" cy="337019"/>
                  <a:chOff x="1972668" y="5793151"/>
                  <a:chExt cx="1003518" cy="720129"/>
                </a:xfrm>
              </p:grpSpPr>
              <p:pic>
                <p:nvPicPr>
                  <p:cNvPr id="336" name="Picture 335"/>
                  <p:cNvPicPr>
                    <a:picLocks noChangeAspect="1"/>
                  </p:cNvPicPr>
                  <p:nvPr/>
                </p:nvPicPr>
                <p:blipFill>
                  <a:blip r:embed="rId7"/>
                  <a:stretch>
                    <a:fillRect/>
                  </a:stretch>
                </p:blipFill>
                <p:spPr>
                  <a:xfrm>
                    <a:off x="1972668" y="5793151"/>
                    <a:ext cx="1003518" cy="720129"/>
                  </a:xfrm>
                  <a:prstGeom prst="rect">
                    <a:avLst/>
                  </a:prstGeom>
                </p:spPr>
              </p:pic>
              <p:pic>
                <p:nvPicPr>
                  <p:cNvPr id="337" name="Picture 336"/>
                  <p:cNvPicPr>
                    <a:picLocks noChangeAspect="1"/>
                  </p:cNvPicPr>
                  <p:nvPr/>
                </p:nvPicPr>
                <p:blipFill>
                  <a:blip r:embed="rId8"/>
                  <a:stretch>
                    <a:fillRect/>
                  </a:stretch>
                </p:blipFill>
                <p:spPr>
                  <a:xfrm>
                    <a:off x="2333397" y="5962056"/>
                    <a:ext cx="281157" cy="276848"/>
                  </a:xfrm>
                  <a:prstGeom prst="rect">
                    <a:avLst/>
                  </a:prstGeom>
                </p:spPr>
              </p:pic>
            </p:grpSp>
            <p:grpSp>
              <p:nvGrpSpPr>
                <p:cNvPr id="330" name="Group 329"/>
                <p:cNvGrpSpPr/>
                <p:nvPr/>
              </p:nvGrpSpPr>
              <p:grpSpPr>
                <a:xfrm>
                  <a:off x="1463369" y="5661705"/>
                  <a:ext cx="469645" cy="337019"/>
                  <a:chOff x="1972668" y="5793151"/>
                  <a:chExt cx="1003518" cy="720129"/>
                </a:xfrm>
              </p:grpSpPr>
              <p:pic>
                <p:nvPicPr>
                  <p:cNvPr id="334" name="Picture 333"/>
                  <p:cNvPicPr>
                    <a:picLocks noChangeAspect="1"/>
                  </p:cNvPicPr>
                  <p:nvPr/>
                </p:nvPicPr>
                <p:blipFill>
                  <a:blip r:embed="rId7"/>
                  <a:stretch>
                    <a:fillRect/>
                  </a:stretch>
                </p:blipFill>
                <p:spPr>
                  <a:xfrm>
                    <a:off x="1972668" y="5793151"/>
                    <a:ext cx="1003518" cy="720129"/>
                  </a:xfrm>
                  <a:prstGeom prst="rect">
                    <a:avLst/>
                  </a:prstGeom>
                </p:spPr>
              </p:pic>
              <p:pic>
                <p:nvPicPr>
                  <p:cNvPr id="335" name="Picture 334"/>
                  <p:cNvPicPr>
                    <a:picLocks noChangeAspect="1"/>
                  </p:cNvPicPr>
                  <p:nvPr/>
                </p:nvPicPr>
                <p:blipFill>
                  <a:blip r:embed="rId8"/>
                  <a:stretch>
                    <a:fillRect/>
                  </a:stretch>
                </p:blipFill>
                <p:spPr>
                  <a:xfrm>
                    <a:off x="2333397" y="5962056"/>
                    <a:ext cx="281157" cy="276848"/>
                  </a:xfrm>
                  <a:prstGeom prst="rect">
                    <a:avLst/>
                  </a:prstGeom>
                </p:spPr>
              </p:pic>
            </p:grpSp>
            <p:grpSp>
              <p:nvGrpSpPr>
                <p:cNvPr id="331" name="Group 330"/>
                <p:cNvGrpSpPr/>
                <p:nvPr/>
              </p:nvGrpSpPr>
              <p:grpSpPr>
                <a:xfrm>
                  <a:off x="1530791" y="5718487"/>
                  <a:ext cx="469645" cy="337019"/>
                  <a:chOff x="1972668" y="5793151"/>
                  <a:chExt cx="1003518" cy="720129"/>
                </a:xfrm>
              </p:grpSpPr>
              <p:pic>
                <p:nvPicPr>
                  <p:cNvPr id="332" name="Picture 331"/>
                  <p:cNvPicPr>
                    <a:picLocks noChangeAspect="1"/>
                  </p:cNvPicPr>
                  <p:nvPr/>
                </p:nvPicPr>
                <p:blipFill>
                  <a:blip r:embed="rId7"/>
                  <a:stretch>
                    <a:fillRect/>
                  </a:stretch>
                </p:blipFill>
                <p:spPr>
                  <a:xfrm>
                    <a:off x="1972668" y="5793151"/>
                    <a:ext cx="1003518" cy="720129"/>
                  </a:xfrm>
                  <a:prstGeom prst="rect">
                    <a:avLst/>
                  </a:prstGeom>
                </p:spPr>
              </p:pic>
              <p:pic>
                <p:nvPicPr>
                  <p:cNvPr id="333" name="Picture 332"/>
                  <p:cNvPicPr>
                    <a:picLocks noChangeAspect="1"/>
                  </p:cNvPicPr>
                  <p:nvPr/>
                </p:nvPicPr>
                <p:blipFill>
                  <a:blip r:embed="rId8"/>
                  <a:stretch>
                    <a:fillRect/>
                  </a:stretch>
                </p:blipFill>
                <p:spPr>
                  <a:xfrm>
                    <a:off x="2333397" y="5962056"/>
                    <a:ext cx="281157" cy="276848"/>
                  </a:xfrm>
                  <a:prstGeom prst="rect">
                    <a:avLst/>
                  </a:prstGeom>
                </p:spPr>
              </p:pic>
            </p:grpSp>
          </p:grpSp>
          <p:grpSp>
            <p:nvGrpSpPr>
              <p:cNvPr id="296" name="Group 295"/>
              <p:cNvGrpSpPr/>
              <p:nvPr/>
            </p:nvGrpSpPr>
            <p:grpSpPr>
              <a:xfrm>
                <a:off x="5651848" y="5152530"/>
                <a:ext cx="476031" cy="348497"/>
                <a:chOff x="2436437" y="5804238"/>
                <a:chExt cx="534863" cy="391567"/>
              </a:xfrm>
            </p:grpSpPr>
            <p:grpSp>
              <p:nvGrpSpPr>
                <p:cNvPr id="315" name="Group 4"/>
                <p:cNvGrpSpPr>
                  <a:grpSpLocks noChangeAspect="1"/>
                </p:cNvGrpSpPr>
                <p:nvPr/>
              </p:nvGrpSpPr>
              <p:grpSpPr bwMode="auto">
                <a:xfrm>
                  <a:off x="2436437" y="5804238"/>
                  <a:ext cx="468313" cy="336550"/>
                  <a:chOff x="1758" y="3702"/>
                  <a:chExt cx="295" cy="212"/>
                </a:xfrm>
              </p:grpSpPr>
              <p:sp>
                <p:nvSpPr>
                  <p:cNvPr id="324" name="AutoShape 3"/>
                  <p:cNvSpPr>
                    <a:spLocks noChangeAspect="1" noChangeArrowheads="1" noTextEdit="1"/>
                  </p:cNvSpPr>
                  <p:nvPr/>
                </p:nvSpPr>
                <p:spPr bwMode="auto">
                  <a:xfrm>
                    <a:off x="1758" y="3702"/>
                    <a:ext cx="295"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25" name="Freeform 5"/>
                  <p:cNvSpPr>
                    <a:spLocks/>
                  </p:cNvSpPr>
                  <p:nvPr/>
                </p:nvSpPr>
                <p:spPr bwMode="auto">
                  <a:xfrm>
                    <a:off x="1758" y="3702"/>
                    <a:ext cx="295" cy="186"/>
                  </a:xfrm>
                  <a:custGeom>
                    <a:avLst/>
                    <a:gdLst>
                      <a:gd name="T0" fmla="*/ 12 w 390"/>
                      <a:gd name="T1" fmla="*/ 253 h 253"/>
                      <a:gd name="T2" fmla="*/ 378 w 390"/>
                      <a:gd name="T3" fmla="*/ 253 h 253"/>
                      <a:gd name="T4" fmla="*/ 390 w 390"/>
                      <a:gd name="T5" fmla="*/ 240 h 253"/>
                      <a:gd name="T6" fmla="*/ 390 w 390"/>
                      <a:gd name="T7" fmla="*/ 14 h 253"/>
                      <a:gd name="T8" fmla="*/ 378 w 390"/>
                      <a:gd name="T9" fmla="*/ 0 h 253"/>
                      <a:gd name="T10" fmla="*/ 12 w 390"/>
                      <a:gd name="T11" fmla="*/ 0 h 253"/>
                      <a:gd name="T12" fmla="*/ 0 w 390"/>
                      <a:gd name="T13" fmla="*/ 14 h 253"/>
                      <a:gd name="T14" fmla="*/ 0 w 390"/>
                      <a:gd name="T15" fmla="*/ 240 h 253"/>
                      <a:gd name="T16" fmla="*/ 12 w 390"/>
                      <a:gd name="T17" fmla="*/ 253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0" h="253">
                        <a:moveTo>
                          <a:pt x="12" y="253"/>
                        </a:moveTo>
                        <a:cubicBezTo>
                          <a:pt x="378" y="253"/>
                          <a:pt x="378" y="253"/>
                          <a:pt x="378" y="253"/>
                        </a:cubicBezTo>
                        <a:cubicBezTo>
                          <a:pt x="386" y="253"/>
                          <a:pt x="390" y="248"/>
                          <a:pt x="390" y="240"/>
                        </a:cubicBezTo>
                        <a:cubicBezTo>
                          <a:pt x="390" y="14"/>
                          <a:pt x="390" y="14"/>
                          <a:pt x="390" y="14"/>
                        </a:cubicBezTo>
                        <a:cubicBezTo>
                          <a:pt x="390" y="5"/>
                          <a:pt x="386" y="0"/>
                          <a:pt x="378" y="0"/>
                        </a:cubicBezTo>
                        <a:cubicBezTo>
                          <a:pt x="12" y="0"/>
                          <a:pt x="12" y="0"/>
                          <a:pt x="12" y="0"/>
                        </a:cubicBezTo>
                        <a:cubicBezTo>
                          <a:pt x="6" y="0"/>
                          <a:pt x="0" y="5"/>
                          <a:pt x="0" y="14"/>
                        </a:cubicBezTo>
                        <a:cubicBezTo>
                          <a:pt x="0" y="240"/>
                          <a:pt x="0" y="240"/>
                          <a:pt x="0" y="240"/>
                        </a:cubicBezTo>
                        <a:cubicBezTo>
                          <a:pt x="0" y="248"/>
                          <a:pt x="6" y="253"/>
                          <a:pt x="12" y="253"/>
                        </a:cubicBezTo>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26" name="Freeform 6"/>
                  <p:cNvSpPr>
                    <a:spLocks/>
                  </p:cNvSpPr>
                  <p:nvPr/>
                </p:nvSpPr>
                <p:spPr bwMode="auto">
                  <a:xfrm>
                    <a:off x="1770" y="3705"/>
                    <a:ext cx="270" cy="163"/>
                  </a:xfrm>
                  <a:custGeom>
                    <a:avLst/>
                    <a:gdLst>
                      <a:gd name="T0" fmla="*/ 0 w 357"/>
                      <a:gd name="T1" fmla="*/ 11 h 222"/>
                      <a:gd name="T2" fmla="*/ 357 w 357"/>
                      <a:gd name="T3" fmla="*/ 11 h 222"/>
                      <a:gd name="T4" fmla="*/ 357 w 357"/>
                      <a:gd name="T5" fmla="*/ 222 h 222"/>
                      <a:gd name="T6" fmla="*/ 0 w 357"/>
                      <a:gd name="T7" fmla="*/ 222 h 222"/>
                      <a:gd name="T8" fmla="*/ 0 w 357"/>
                      <a:gd name="T9" fmla="*/ 11 h 222"/>
                    </a:gdLst>
                    <a:ahLst/>
                    <a:cxnLst>
                      <a:cxn ang="0">
                        <a:pos x="T0" y="T1"/>
                      </a:cxn>
                      <a:cxn ang="0">
                        <a:pos x="T2" y="T3"/>
                      </a:cxn>
                      <a:cxn ang="0">
                        <a:pos x="T4" y="T5"/>
                      </a:cxn>
                      <a:cxn ang="0">
                        <a:pos x="T6" y="T7"/>
                      </a:cxn>
                      <a:cxn ang="0">
                        <a:pos x="T8" y="T9"/>
                      </a:cxn>
                    </a:cxnLst>
                    <a:rect l="0" t="0" r="r" b="b"/>
                    <a:pathLst>
                      <a:path w="357" h="222">
                        <a:moveTo>
                          <a:pt x="0" y="11"/>
                        </a:moveTo>
                        <a:cubicBezTo>
                          <a:pt x="357" y="11"/>
                          <a:pt x="357" y="11"/>
                          <a:pt x="357" y="11"/>
                        </a:cubicBezTo>
                        <a:cubicBezTo>
                          <a:pt x="357" y="158"/>
                          <a:pt x="357" y="222"/>
                          <a:pt x="357" y="222"/>
                        </a:cubicBezTo>
                        <a:cubicBezTo>
                          <a:pt x="0" y="222"/>
                          <a:pt x="0" y="222"/>
                          <a:pt x="0" y="222"/>
                        </a:cubicBezTo>
                        <a:cubicBezTo>
                          <a:pt x="0" y="0"/>
                          <a:pt x="0" y="11"/>
                          <a:pt x="0" y="11"/>
                        </a:cubicBezTo>
                      </a:path>
                    </a:pathLst>
                  </a:custGeom>
                  <a:solidFill>
                    <a:srgbClr val="2272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27" name="Freeform 7"/>
                  <p:cNvSpPr>
                    <a:spLocks noEditPoints="1"/>
                  </p:cNvSpPr>
                  <p:nvPr/>
                </p:nvSpPr>
                <p:spPr bwMode="auto">
                  <a:xfrm>
                    <a:off x="1770" y="3713"/>
                    <a:ext cx="161" cy="155"/>
                  </a:xfrm>
                  <a:custGeom>
                    <a:avLst/>
                    <a:gdLst>
                      <a:gd name="T0" fmla="*/ 213 w 213"/>
                      <a:gd name="T1" fmla="*/ 0 h 211"/>
                      <a:gd name="T2" fmla="*/ 0 w 213"/>
                      <a:gd name="T3" fmla="*/ 0 h 211"/>
                      <a:gd name="T4" fmla="*/ 0 w 213"/>
                      <a:gd name="T5" fmla="*/ 211 h 211"/>
                      <a:gd name="T6" fmla="*/ 186 w 213"/>
                      <a:gd name="T7" fmla="*/ 211 h 211"/>
                      <a:gd name="T8" fmla="*/ 213 w 213"/>
                      <a:gd name="T9" fmla="*/ 0 h 211"/>
                      <a:gd name="T10" fmla="*/ 0 w 213"/>
                      <a:gd name="T11" fmla="*/ 0 h 211"/>
                      <a:gd name="T12" fmla="*/ 0 w 213"/>
                      <a:gd name="T13" fmla="*/ 0 h 211"/>
                      <a:gd name="T14" fmla="*/ 0 w 213"/>
                      <a:gd name="T15" fmla="*/ 0 h 211"/>
                      <a:gd name="T16" fmla="*/ 0 w 213"/>
                      <a:gd name="T17" fmla="*/ 0 h 211"/>
                      <a:gd name="T18" fmla="*/ 0 w 213"/>
                      <a:gd name="T19"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211">
                        <a:moveTo>
                          <a:pt x="213" y="0"/>
                        </a:moveTo>
                        <a:cubicBezTo>
                          <a:pt x="162" y="0"/>
                          <a:pt x="93" y="0"/>
                          <a:pt x="0" y="0"/>
                        </a:cubicBezTo>
                        <a:cubicBezTo>
                          <a:pt x="0" y="1"/>
                          <a:pt x="0" y="19"/>
                          <a:pt x="0" y="211"/>
                        </a:cubicBezTo>
                        <a:cubicBezTo>
                          <a:pt x="186" y="211"/>
                          <a:pt x="186" y="211"/>
                          <a:pt x="186" y="211"/>
                        </a:cubicBezTo>
                        <a:cubicBezTo>
                          <a:pt x="213" y="0"/>
                          <a:pt x="213" y="0"/>
                          <a:pt x="213" y="0"/>
                        </a:cubicBezTo>
                        <a:moveTo>
                          <a:pt x="0" y="0"/>
                        </a:moveTo>
                        <a:cubicBezTo>
                          <a:pt x="0" y="0"/>
                          <a:pt x="0" y="0"/>
                          <a:pt x="0" y="0"/>
                        </a:cubicBezTo>
                        <a:cubicBezTo>
                          <a:pt x="0" y="0"/>
                          <a:pt x="0" y="0"/>
                          <a:pt x="0" y="0"/>
                        </a:cubicBezTo>
                        <a:cubicBezTo>
                          <a:pt x="0" y="0"/>
                          <a:pt x="0" y="0"/>
                          <a:pt x="0" y="0"/>
                        </a:cubicBezTo>
                        <a:cubicBezTo>
                          <a:pt x="0" y="0"/>
                          <a:pt x="0" y="0"/>
                          <a:pt x="0" y="0"/>
                        </a:cubicBezTo>
                      </a:path>
                    </a:pathLst>
                  </a:custGeom>
                  <a:solidFill>
                    <a:srgbClr val="2C86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28" name="Freeform 8"/>
                  <p:cNvSpPr>
                    <a:spLocks/>
                  </p:cNvSpPr>
                  <p:nvPr/>
                </p:nvSpPr>
                <p:spPr bwMode="auto">
                  <a:xfrm>
                    <a:off x="1806" y="3887"/>
                    <a:ext cx="199" cy="26"/>
                  </a:xfrm>
                  <a:custGeom>
                    <a:avLst/>
                    <a:gdLst>
                      <a:gd name="T0" fmla="*/ 166 w 263"/>
                      <a:gd name="T1" fmla="*/ 36 h 36"/>
                      <a:gd name="T2" fmla="*/ 255 w 263"/>
                      <a:gd name="T3" fmla="*/ 36 h 36"/>
                      <a:gd name="T4" fmla="*/ 263 w 263"/>
                      <a:gd name="T5" fmla="*/ 28 h 36"/>
                      <a:gd name="T6" fmla="*/ 255 w 263"/>
                      <a:gd name="T7" fmla="*/ 19 h 36"/>
                      <a:gd name="T8" fmla="*/ 206 w 263"/>
                      <a:gd name="T9" fmla="*/ 19 h 36"/>
                      <a:gd name="T10" fmla="*/ 192 w 263"/>
                      <a:gd name="T11" fmla="*/ 0 h 36"/>
                      <a:gd name="T12" fmla="*/ 166 w 263"/>
                      <a:gd name="T13" fmla="*/ 0 h 36"/>
                      <a:gd name="T14" fmla="*/ 98 w 263"/>
                      <a:gd name="T15" fmla="*/ 0 h 36"/>
                      <a:gd name="T16" fmla="*/ 72 w 263"/>
                      <a:gd name="T17" fmla="*/ 0 h 36"/>
                      <a:gd name="T18" fmla="*/ 58 w 263"/>
                      <a:gd name="T19" fmla="*/ 19 h 36"/>
                      <a:gd name="T20" fmla="*/ 8 w 263"/>
                      <a:gd name="T21" fmla="*/ 19 h 36"/>
                      <a:gd name="T22" fmla="*/ 0 w 263"/>
                      <a:gd name="T23" fmla="*/ 28 h 36"/>
                      <a:gd name="T24" fmla="*/ 8 w 263"/>
                      <a:gd name="T25" fmla="*/ 36 h 36"/>
                      <a:gd name="T26" fmla="*/ 98 w 263"/>
                      <a:gd name="T27" fmla="*/ 36 h 36"/>
                      <a:gd name="T28" fmla="*/ 166 w 263"/>
                      <a:gd name="T29"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3" h="36">
                        <a:moveTo>
                          <a:pt x="166" y="36"/>
                        </a:moveTo>
                        <a:cubicBezTo>
                          <a:pt x="255" y="36"/>
                          <a:pt x="255" y="36"/>
                          <a:pt x="255" y="36"/>
                        </a:cubicBezTo>
                        <a:cubicBezTo>
                          <a:pt x="255" y="36"/>
                          <a:pt x="263" y="35"/>
                          <a:pt x="263" y="28"/>
                        </a:cubicBezTo>
                        <a:cubicBezTo>
                          <a:pt x="263" y="20"/>
                          <a:pt x="255" y="19"/>
                          <a:pt x="255" y="19"/>
                        </a:cubicBezTo>
                        <a:cubicBezTo>
                          <a:pt x="255" y="19"/>
                          <a:pt x="221" y="19"/>
                          <a:pt x="206" y="19"/>
                        </a:cubicBezTo>
                        <a:cubicBezTo>
                          <a:pt x="191" y="19"/>
                          <a:pt x="192" y="0"/>
                          <a:pt x="192" y="0"/>
                        </a:cubicBezTo>
                        <a:cubicBezTo>
                          <a:pt x="166" y="0"/>
                          <a:pt x="166" y="0"/>
                          <a:pt x="166" y="0"/>
                        </a:cubicBezTo>
                        <a:cubicBezTo>
                          <a:pt x="98" y="0"/>
                          <a:pt x="98" y="0"/>
                          <a:pt x="98" y="0"/>
                        </a:cubicBezTo>
                        <a:cubicBezTo>
                          <a:pt x="72" y="0"/>
                          <a:pt x="72" y="0"/>
                          <a:pt x="72" y="0"/>
                        </a:cubicBezTo>
                        <a:cubicBezTo>
                          <a:pt x="72" y="0"/>
                          <a:pt x="72" y="19"/>
                          <a:pt x="58" y="19"/>
                        </a:cubicBezTo>
                        <a:cubicBezTo>
                          <a:pt x="43" y="19"/>
                          <a:pt x="8" y="19"/>
                          <a:pt x="8" y="19"/>
                        </a:cubicBezTo>
                        <a:cubicBezTo>
                          <a:pt x="8" y="19"/>
                          <a:pt x="0" y="20"/>
                          <a:pt x="0" y="28"/>
                        </a:cubicBezTo>
                        <a:cubicBezTo>
                          <a:pt x="0" y="35"/>
                          <a:pt x="8" y="36"/>
                          <a:pt x="8" y="36"/>
                        </a:cubicBezTo>
                        <a:cubicBezTo>
                          <a:pt x="98" y="36"/>
                          <a:pt x="98" y="36"/>
                          <a:pt x="98" y="36"/>
                        </a:cubicBezTo>
                        <a:lnTo>
                          <a:pt x="166" y="36"/>
                        </a:ln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316" name="Group 315"/>
                <p:cNvGrpSpPr/>
                <p:nvPr/>
              </p:nvGrpSpPr>
              <p:grpSpPr>
                <a:xfrm>
                  <a:off x="2502987" y="5859255"/>
                  <a:ext cx="468313" cy="336550"/>
                  <a:chOff x="2790825" y="5876925"/>
                  <a:chExt cx="468313" cy="336550"/>
                </a:xfrm>
              </p:grpSpPr>
              <p:grpSp>
                <p:nvGrpSpPr>
                  <p:cNvPr id="317" name="Group 4"/>
                  <p:cNvGrpSpPr>
                    <a:grpSpLocks noChangeAspect="1"/>
                  </p:cNvGrpSpPr>
                  <p:nvPr/>
                </p:nvGrpSpPr>
                <p:grpSpPr bwMode="auto">
                  <a:xfrm>
                    <a:off x="2790825" y="5876925"/>
                    <a:ext cx="468313" cy="336550"/>
                    <a:chOff x="1758" y="3702"/>
                    <a:chExt cx="295" cy="212"/>
                  </a:xfrm>
                </p:grpSpPr>
                <p:sp>
                  <p:nvSpPr>
                    <p:cNvPr id="319" name="AutoShape 3"/>
                    <p:cNvSpPr>
                      <a:spLocks noChangeAspect="1" noChangeArrowheads="1" noTextEdit="1"/>
                    </p:cNvSpPr>
                    <p:nvPr/>
                  </p:nvSpPr>
                  <p:spPr bwMode="auto">
                    <a:xfrm>
                      <a:off x="1758" y="3702"/>
                      <a:ext cx="295"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20" name="Freeform 5"/>
                    <p:cNvSpPr>
                      <a:spLocks/>
                    </p:cNvSpPr>
                    <p:nvPr/>
                  </p:nvSpPr>
                  <p:spPr bwMode="auto">
                    <a:xfrm>
                      <a:off x="1758" y="3702"/>
                      <a:ext cx="295" cy="186"/>
                    </a:xfrm>
                    <a:custGeom>
                      <a:avLst/>
                      <a:gdLst>
                        <a:gd name="T0" fmla="*/ 12 w 390"/>
                        <a:gd name="T1" fmla="*/ 253 h 253"/>
                        <a:gd name="T2" fmla="*/ 378 w 390"/>
                        <a:gd name="T3" fmla="*/ 253 h 253"/>
                        <a:gd name="T4" fmla="*/ 390 w 390"/>
                        <a:gd name="T5" fmla="*/ 240 h 253"/>
                        <a:gd name="T6" fmla="*/ 390 w 390"/>
                        <a:gd name="T7" fmla="*/ 14 h 253"/>
                        <a:gd name="T8" fmla="*/ 378 w 390"/>
                        <a:gd name="T9" fmla="*/ 0 h 253"/>
                        <a:gd name="T10" fmla="*/ 12 w 390"/>
                        <a:gd name="T11" fmla="*/ 0 h 253"/>
                        <a:gd name="T12" fmla="*/ 0 w 390"/>
                        <a:gd name="T13" fmla="*/ 14 h 253"/>
                        <a:gd name="T14" fmla="*/ 0 w 390"/>
                        <a:gd name="T15" fmla="*/ 240 h 253"/>
                        <a:gd name="T16" fmla="*/ 12 w 390"/>
                        <a:gd name="T17" fmla="*/ 253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0" h="253">
                          <a:moveTo>
                            <a:pt x="12" y="253"/>
                          </a:moveTo>
                          <a:cubicBezTo>
                            <a:pt x="378" y="253"/>
                            <a:pt x="378" y="253"/>
                            <a:pt x="378" y="253"/>
                          </a:cubicBezTo>
                          <a:cubicBezTo>
                            <a:pt x="386" y="253"/>
                            <a:pt x="390" y="248"/>
                            <a:pt x="390" y="240"/>
                          </a:cubicBezTo>
                          <a:cubicBezTo>
                            <a:pt x="390" y="14"/>
                            <a:pt x="390" y="14"/>
                            <a:pt x="390" y="14"/>
                          </a:cubicBezTo>
                          <a:cubicBezTo>
                            <a:pt x="390" y="5"/>
                            <a:pt x="386" y="0"/>
                            <a:pt x="378" y="0"/>
                          </a:cubicBezTo>
                          <a:cubicBezTo>
                            <a:pt x="12" y="0"/>
                            <a:pt x="12" y="0"/>
                            <a:pt x="12" y="0"/>
                          </a:cubicBezTo>
                          <a:cubicBezTo>
                            <a:pt x="6" y="0"/>
                            <a:pt x="0" y="5"/>
                            <a:pt x="0" y="14"/>
                          </a:cubicBezTo>
                          <a:cubicBezTo>
                            <a:pt x="0" y="240"/>
                            <a:pt x="0" y="240"/>
                            <a:pt x="0" y="240"/>
                          </a:cubicBezTo>
                          <a:cubicBezTo>
                            <a:pt x="0" y="248"/>
                            <a:pt x="6" y="253"/>
                            <a:pt x="12" y="253"/>
                          </a:cubicBezTo>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21" name="Freeform 6"/>
                    <p:cNvSpPr>
                      <a:spLocks/>
                    </p:cNvSpPr>
                    <p:nvPr/>
                  </p:nvSpPr>
                  <p:spPr bwMode="auto">
                    <a:xfrm>
                      <a:off x="1770" y="3705"/>
                      <a:ext cx="270" cy="163"/>
                    </a:xfrm>
                    <a:custGeom>
                      <a:avLst/>
                      <a:gdLst>
                        <a:gd name="T0" fmla="*/ 0 w 357"/>
                        <a:gd name="T1" fmla="*/ 11 h 222"/>
                        <a:gd name="T2" fmla="*/ 357 w 357"/>
                        <a:gd name="T3" fmla="*/ 11 h 222"/>
                        <a:gd name="T4" fmla="*/ 357 w 357"/>
                        <a:gd name="T5" fmla="*/ 222 h 222"/>
                        <a:gd name="T6" fmla="*/ 0 w 357"/>
                        <a:gd name="T7" fmla="*/ 222 h 222"/>
                        <a:gd name="T8" fmla="*/ 0 w 357"/>
                        <a:gd name="T9" fmla="*/ 11 h 222"/>
                      </a:gdLst>
                      <a:ahLst/>
                      <a:cxnLst>
                        <a:cxn ang="0">
                          <a:pos x="T0" y="T1"/>
                        </a:cxn>
                        <a:cxn ang="0">
                          <a:pos x="T2" y="T3"/>
                        </a:cxn>
                        <a:cxn ang="0">
                          <a:pos x="T4" y="T5"/>
                        </a:cxn>
                        <a:cxn ang="0">
                          <a:pos x="T6" y="T7"/>
                        </a:cxn>
                        <a:cxn ang="0">
                          <a:pos x="T8" y="T9"/>
                        </a:cxn>
                      </a:cxnLst>
                      <a:rect l="0" t="0" r="r" b="b"/>
                      <a:pathLst>
                        <a:path w="357" h="222">
                          <a:moveTo>
                            <a:pt x="0" y="11"/>
                          </a:moveTo>
                          <a:cubicBezTo>
                            <a:pt x="357" y="11"/>
                            <a:pt x="357" y="11"/>
                            <a:pt x="357" y="11"/>
                          </a:cubicBezTo>
                          <a:cubicBezTo>
                            <a:pt x="357" y="158"/>
                            <a:pt x="357" y="222"/>
                            <a:pt x="357" y="222"/>
                          </a:cubicBezTo>
                          <a:cubicBezTo>
                            <a:pt x="0" y="222"/>
                            <a:pt x="0" y="222"/>
                            <a:pt x="0" y="222"/>
                          </a:cubicBezTo>
                          <a:cubicBezTo>
                            <a:pt x="0" y="0"/>
                            <a:pt x="0" y="11"/>
                            <a:pt x="0" y="11"/>
                          </a:cubicBezTo>
                        </a:path>
                      </a:pathLst>
                    </a:custGeom>
                    <a:solidFill>
                      <a:srgbClr val="2272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22" name="Freeform 7"/>
                    <p:cNvSpPr>
                      <a:spLocks noEditPoints="1"/>
                    </p:cNvSpPr>
                    <p:nvPr/>
                  </p:nvSpPr>
                  <p:spPr bwMode="auto">
                    <a:xfrm>
                      <a:off x="1770" y="3713"/>
                      <a:ext cx="161" cy="155"/>
                    </a:xfrm>
                    <a:custGeom>
                      <a:avLst/>
                      <a:gdLst>
                        <a:gd name="T0" fmla="*/ 213 w 213"/>
                        <a:gd name="T1" fmla="*/ 0 h 211"/>
                        <a:gd name="T2" fmla="*/ 0 w 213"/>
                        <a:gd name="T3" fmla="*/ 0 h 211"/>
                        <a:gd name="T4" fmla="*/ 0 w 213"/>
                        <a:gd name="T5" fmla="*/ 211 h 211"/>
                        <a:gd name="T6" fmla="*/ 186 w 213"/>
                        <a:gd name="T7" fmla="*/ 211 h 211"/>
                        <a:gd name="T8" fmla="*/ 213 w 213"/>
                        <a:gd name="T9" fmla="*/ 0 h 211"/>
                        <a:gd name="T10" fmla="*/ 0 w 213"/>
                        <a:gd name="T11" fmla="*/ 0 h 211"/>
                        <a:gd name="T12" fmla="*/ 0 w 213"/>
                        <a:gd name="T13" fmla="*/ 0 h 211"/>
                        <a:gd name="T14" fmla="*/ 0 w 213"/>
                        <a:gd name="T15" fmla="*/ 0 h 211"/>
                        <a:gd name="T16" fmla="*/ 0 w 213"/>
                        <a:gd name="T17" fmla="*/ 0 h 211"/>
                        <a:gd name="T18" fmla="*/ 0 w 213"/>
                        <a:gd name="T19"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211">
                          <a:moveTo>
                            <a:pt x="213" y="0"/>
                          </a:moveTo>
                          <a:cubicBezTo>
                            <a:pt x="162" y="0"/>
                            <a:pt x="93" y="0"/>
                            <a:pt x="0" y="0"/>
                          </a:cubicBezTo>
                          <a:cubicBezTo>
                            <a:pt x="0" y="1"/>
                            <a:pt x="0" y="19"/>
                            <a:pt x="0" y="211"/>
                          </a:cubicBezTo>
                          <a:cubicBezTo>
                            <a:pt x="186" y="211"/>
                            <a:pt x="186" y="211"/>
                            <a:pt x="186" y="211"/>
                          </a:cubicBezTo>
                          <a:cubicBezTo>
                            <a:pt x="213" y="0"/>
                            <a:pt x="213" y="0"/>
                            <a:pt x="213" y="0"/>
                          </a:cubicBezTo>
                          <a:moveTo>
                            <a:pt x="0" y="0"/>
                          </a:moveTo>
                          <a:cubicBezTo>
                            <a:pt x="0" y="0"/>
                            <a:pt x="0" y="0"/>
                            <a:pt x="0" y="0"/>
                          </a:cubicBezTo>
                          <a:cubicBezTo>
                            <a:pt x="0" y="0"/>
                            <a:pt x="0" y="0"/>
                            <a:pt x="0" y="0"/>
                          </a:cubicBezTo>
                          <a:cubicBezTo>
                            <a:pt x="0" y="0"/>
                            <a:pt x="0" y="0"/>
                            <a:pt x="0" y="0"/>
                          </a:cubicBezTo>
                          <a:cubicBezTo>
                            <a:pt x="0" y="0"/>
                            <a:pt x="0" y="0"/>
                            <a:pt x="0" y="0"/>
                          </a:cubicBezTo>
                        </a:path>
                      </a:pathLst>
                    </a:custGeom>
                    <a:solidFill>
                      <a:srgbClr val="2C86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23" name="Freeform 8"/>
                    <p:cNvSpPr>
                      <a:spLocks/>
                    </p:cNvSpPr>
                    <p:nvPr/>
                  </p:nvSpPr>
                  <p:spPr bwMode="auto">
                    <a:xfrm>
                      <a:off x="1806" y="3887"/>
                      <a:ext cx="199" cy="26"/>
                    </a:xfrm>
                    <a:custGeom>
                      <a:avLst/>
                      <a:gdLst>
                        <a:gd name="T0" fmla="*/ 166 w 263"/>
                        <a:gd name="T1" fmla="*/ 36 h 36"/>
                        <a:gd name="T2" fmla="*/ 255 w 263"/>
                        <a:gd name="T3" fmla="*/ 36 h 36"/>
                        <a:gd name="T4" fmla="*/ 263 w 263"/>
                        <a:gd name="T5" fmla="*/ 28 h 36"/>
                        <a:gd name="T6" fmla="*/ 255 w 263"/>
                        <a:gd name="T7" fmla="*/ 19 h 36"/>
                        <a:gd name="T8" fmla="*/ 206 w 263"/>
                        <a:gd name="T9" fmla="*/ 19 h 36"/>
                        <a:gd name="T10" fmla="*/ 192 w 263"/>
                        <a:gd name="T11" fmla="*/ 0 h 36"/>
                        <a:gd name="T12" fmla="*/ 166 w 263"/>
                        <a:gd name="T13" fmla="*/ 0 h 36"/>
                        <a:gd name="T14" fmla="*/ 98 w 263"/>
                        <a:gd name="T15" fmla="*/ 0 h 36"/>
                        <a:gd name="T16" fmla="*/ 72 w 263"/>
                        <a:gd name="T17" fmla="*/ 0 h 36"/>
                        <a:gd name="T18" fmla="*/ 58 w 263"/>
                        <a:gd name="T19" fmla="*/ 19 h 36"/>
                        <a:gd name="T20" fmla="*/ 8 w 263"/>
                        <a:gd name="T21" fmla="*/ 19 h 36"/>
                        <a:gd name="T22" fmla="*/ 0 w 263"/>
                        <a:gd name="T23" fmla="*/ 28 h 36"/>
                        <a:gd name="T24" fmla="*/ 8 w 263"/>
                        <a:gd name="T25" fmla="*/ 36 h 36"/>
                        <a:gd name="T26" fmla="*/ 98 w 263"/>
                        <a:gd name="T27" fmla="*/ 36 h 36"/>
                        <a:gd name="T28" fmla="*/ 166 w 263"/>
                        <a:gd name="T29"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3" h="36">
                          <a:moveTo>
                            <a:pt x="166" y="36"/>
                          </a:moveTo>
                          <a:cubicBezTo>
                            <a:pt x="255" y="36"/>
                            <a:pt x="255" y="36"/>
                            <a:pt x="255" y="36"/>
                          </a:cubicBezTo>
                          <a:cubicBezTo>
                            <a:pt x="255" y="36"/>
                            <a:pt x="263" y="35"/>
                            <a:pt x="263" y="28"/>
                          </a:cubicBezTo>
                          <a:cubicBezTo>
                            <a:pt x="263" y="20"/>
                            <a:pt x="255" y="19"/>
                            <a:pt x="255" y="19"/>
                          </a:cubicBezTo>
                          <a:cubicBezTo>
                            <a:pt x="255" y="19"/>
                            <a:pt x="221" y="19"/>
                            <a:pt x="206" y="19"/>
                          </a:cubicBezTo>
                          <a:cubicBezTo>
                            <a:pt x="191" y="19"/>
                            <a:pt x="192" y="0"/>
                            <a:pt x="192" y="0"/>
                          </a:cubicBezTo>
                          <a:cubicBezTo>
                            <a:pt x="166" y="0"/>
                            <a:pt x="166" y="0"/>
                            <a:pt x="166" y="0"/>
                          </a:cubicBezTo>
                          <a:cubicBezTo>
                            <a:pt x="98" y="0"/>
                            <a:pt x="98" y="0"/>
                            <a:pt x="98" y="0"/>
                          </a:cubicBezTo>
                          <a:cubicBezTo>
                            <a:pt x="72" y="0"/>
                            <a:pt x="72" y="0"/>
                            <a:pt x="72" y="0"/>
                          </a:cubicBezTo>
                          <a:cubicBezTo>
                            <a:pt x="72" y="0"/>
                            <a:pt x="72" y="19"/>
                            <a:pt x="58" y="19"/>
                          </a:cubicBezTo>
                          <a:cubicBezTo>
                            <a:pt x="43" y="19"/>
                            <a:pt x="8" y="19"/>
                            <a:pt x="8" y="19"/>
                          </a:cubicBezTo>
                          <a:cubicBezTo>
                            <a:pt x="8" y="19"/>
                            <a:pt x="0" y="20"/>
                            <a:pt x="0" y="28"/>
                          </a:cubicBezTo>
                          <a:cubicBezTo>
                            <a:pt x="0" y="35"/>
                            <a:pt x="8" y="36"/>
                            <a:pt x="8" y="36"/>
                          </a:cubicBezTo>
                          <a:cubicBezTo>
                            <a:pt x="98" y="36"/>
                            <a:pt x="98" y="36"/>
                            <a:pt x="98" y="36"/>
                          </a:cubicBezTo>
                          <a:lnTo>
                            <a:pt x="166" y="36"/>
                          </a:ln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pic>
                <p:nvPicPr>
                  <p:cNvPr id="318" name="Picture 317"/>
                  <p:cNvPicPr>
                    <a:picLocks noChangeAspect="1"/>
                  </p:cNvPicPr>
                  <p:nvPr/>
                </p:nvPicPr>
                <p:blipFill rotWithShape="1">
                  <a:blip r:embed="rId9">
                    <a:extLst>
                      <a:ext uri="{28A0092B-C50C-407E-A947-70E740481C1C}">
                        <a14:useLocalDpi xmlns:a14="http://schemas.microsoft.com/office/drawing/2010/main" val="0"/>
                      </a:ext>
                    </a:extLst>
                  </a:blip>
                  <a:srcRect l="24884" r="23372" b="46072"/>
                  <a:stretch/>
                </p:blipFill>
                <p:spPr>
                  <a:xfrm>
                    <a:off x="2919314" y="5938931"/>
                    <a:ext cx="184494" cy="156380"/>
                  </a:xfrm>
                  <a:prstGeom prst="rect">
                    <a:avLst/>
                  </a:prstGeom>
                </p:spPr>
              </p:pic>
            </p:grpSp>
          </p:grpSp>
          <p:grpSp>
            <p:nvGrpSpPr>
              <p:cNvPr id="297" name="Group 296"/>
              <p:cNvGrpSpPr/>
              <p:nvPr/>
            </p:nvGrpSpPr>
            <p:grpSpPr>
              <a:xfrm>
                <a:off x="4475442" y="5152530"/>
                <a:ext cx="343943" cy="341220"/>
                <a:chOff x="1200954" y="5961729"/>
                <a:chExt cx="343943" cy="341220"/>
              </a:xfrm>
            </p:grpSpPr>
            <p:sp>
              <p:nvSpPr>
                <p:cNvPr id="312" name="Rectangle 311"/>
                <p:cNvSpPr/>
                <p:nvPr/>
              </p:nvSpPr>
              <p:spPr bwMode="auto">
                <a:xfrm>
                  <a:off x="1200954" y="5961729"/>
                  <a:ext cx="343943" cy="341220"/>
                </a:xfrm>
                <a:prstGeom prst="rect">
                  <a:avLst/>
                </a:prstGeom>
                <a:solidFill>
                  <a:schemeClr val="accent1">
                    <a:lumMod val="50000"/>
                  </a:schemeClr>
                </a:solidFill>
                <a:ln w="6350" cap="flat" cmpd="sng" algn="ctr">
                  <a:noFill/>
                  <a:prstDash val="solid"/>
                  <a:miter lim="800000"/>
                  <a:headEnd type="none" w="med" len="med"/>
                  <a:tailEnd type="none" w="med" len="med"/>
                </a:ln>
                <a:effectLst/>
              </p:spPr>
              <p:txBody>
                <a:bodyPr lIns="175715" tIns="140572" rIns="175715" bIns="140572"/>
                <a:lstStyle/>
                <a:p>
                  <a:pPr marL="0" marR="0" lvl="0" indent="0" algn="ctr" defTabSz="895740" eaLnBrk="1" fontAlgn="auto" latinLnBrk="0" hangingPunct="1">
                    <a:lnSpc>
                      <a:spcPct val="90000"/>
                    </a:lnSpc>
                    <a:spcBef>
                      <a:spcPts val="0"/>
                    </a:spcBef>
                    <a:spcAft>
                      <a:spcPts val="0"/>
                    </a:spcAft>
                    <a:buClrTx/>
                    <a:buSzTx/>
                    <a:buFontTx/>
                    <a:buNone/>
                    <a:tabLst/>
                    <a:defRPr/>
                  </a:pPr>
                  <a:endParaRPr kumimoji="0" lang="en-US" sz="1176"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313" name="Picture 187"/>
                <p:cNvPicPr>
                  <a:picLocks noChangeAspect="1"/>
                </p:cNvPicPr>
                <p:nvPr/>
              </p:nvPicPr>
              <p:blipFill>
                <a:blip r:embed="rId10">
                  <a:biLevel thresh="25000"/>
                  <a:extLst>
                    <a:ext uri="{28A0092B-C50C-407E-A947-70E740481C1C}">
                      <a14:useLocalDpi xmlns:a14="http://schemas.microsoft.com/office/drawing/2010/main" val="0"/>
                    </a:ext>
                  </a:extLst>
                </a:blip>
                <a:srcRect/>
                <a:stretch>
                  <a:fillRect/>
                </a:stretch>
              </p:blipFill>
              <p:spPr bwMode="auto">
                <a:xfrm>
                  <a:off x="1244811" y="6084901"/>
                  <a:ext cx="190737" cy="1906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4" name="Frame 5"/>
                <p:cNvSpPr>
                  <a:spLocks noChangeAspect="1"/>
                </p:cNvSpPr>
                <p:nvPr/>
              </p:nvSpPr>
              <p:spPr bwMode="auto">
                <a:xfrm>
                  <a:off x="1347949" y="5993578"/>
                  <a:ext cx="148869" cy="151834"/>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a:noFill/>
                </a:ln>
              </p:spPr>
              <p:txBody>
                <a:bodyPr vert="horz" wrap="square" lIns="71672" tIns="35835" rIns="71672" bIns="35835" numCol="1" anchor="t" anchorCtr="0" compatLnSpc="1">
                  <a:prstTxWarp prst="textNoShape">
                    <a:avLst/>
                  </a:prstTxWarp>
                </a:bodyPr>
                <a:lstStyle/>
                <a:p>
                  <a:pPr marL="0" marR="0" lvl="0" indent="0" defTabSz="731014" eaLnBrk="1" fontAlgn="auto" latinLnBrk="0" hangingPunct="1">
                    <a:lnSpc>
                      <a:spcPct val="90000"/>
                    </a:lnSpc>
                    <a:spcBef>
                      <a:spcPts val="0"/>
                    </a:spcBef>
                    <a:spcAft>
                      <a:spcPts val="0"/>
                    </a:spcAft>
                    <a:buClrTx/>
                    <a:buSzTx/>
                    <a:buFontTx/>
                    <a:buNone/>
                    <a:tabLst/>
                    <a:defRPr/>
                  </a:pPr>
                  <a:endParaRPr kumimoji="0" lang="en-US" sz="1600" b="0" i="0" u="none" strike="noStrike" kern="0" cap="none" spc="0" normalizeH="0" baseline="0" noProof="0">
                    <a:ln>
                      <a:noFill/>
                    </a:ln>
                    <a:solidFill>
                      <a:schemeClr val="bg1"/>
                    </a:solidFill>
                    <a:effectLst/>
                    <a:uLnTx/>
                    <a:uFillTx/>
                    <a:ea typeface="Segoe UI" panose="020B0502040204020203" pitchFamily="34" charset="0"/>
                    <a:cs typeface="Segoe UI" panose="020B0502040204020203" pitchFamily="34" charset="0"/>
                  </a:endParaRPr>
                </a:p>
              </p:txBody>
            </p:sp>
          </p:grpSp>
          <p:pic>
            <p:nvPicPr>
              <p:cNvPr id="298" name="Picture 297"/>
              <p:cNvPicPr>
                <a:picLocks noChangeAspect="1"/>
              </p:cNvPicPr>
              <p:nvPr/>
            </p:nvPicPr>
            <p:blipFill>
              <a:blip r:embed="rId11">
                <a:duotone>
                  <a:schemeClr val="accent1">
                    <a:shade val="45000"/>
                    <a:satMod val="135000"/>
                  </a:schemeClr>
                  <a:prstClr val="white"/>
                </a:duotone>
              </a:blip>
              <a:stretch>
                <a:fillRect/>
              </a:stretch>
            </p:blipFill>
            <p:spPr>
              <a:xfrm>
                <a:off x="5852516" y="4061372"/>
                <a:ext cx="609929" cy="556041"/>
              </a:xfrm>
              <a:prstGeom prst="rect">
                <a:avLst/>
              </a:prstGeom>
            </p:spPr>
          </p:pic>
          <p:pic>
            <p:nvPicPr>
              <p:cNvPr id="299" name="Picture 298"/>
              <p:cNvPicPr>
                <a:picLocks noChangeAspect="1"/>
              </p:cNvPicPr>
              <p:nvPr/>
            </p:nvPicPr>
            <p:blipFill>
              <a:blip r:embed="rId11">
                <a:duotone>
                  <a:schemeClr val="accent3">
                    <a:shade val="45000"/>
                    <a:satMod val="135000"/>
                  </a:schemeClr>
                  <a:prstClr val="white"/>
                </a:duotone>
              </a:blip>
              <a:stretch>
                <a:fillRect/>
              </a:stretch>
            </p:blipFill>
            <p:spPr>
              <a:xfrm>
                <a:off x="6568557" y="4064740"/>
                <a:ext cx="609929" cy="556041"/>
              </a:xfrm>
              <a:prstGeom prst="rect">
                <a:avLst/>
              </a:prstGeom>
              <a:effectLst>
                <a:softEdge rad="19050"/>
              </a:effectLst>
            </p:spPr>
          </p:pic>
          <p:grpSp>
            <p:nvGrpSpPr>
              <p:cNvPr id="300" name="Group 299"/>
              <p:cNvGrpSpPr/>
              <p:nvPr/>
            </p:nvGrpSpPr>
            <p:grpSpPr>
              <a:xfrm>
                <a:off x="4396007" y="4060934"/>
                <a:ext cx="1201668" cy="556042"/>
                <a:chOff x="10004567" y="4052190"/>
                <a:chExt cx="1276844" cy="590828"/>
              </a:xfrm>
            </p:grpSpPr>
            <p:pic>
              <p:nvPicPr>
                <p:cNvPr id="310" name="Picture 309"/>
                <p:cNvPicPr>
                  <a:picLocks noChangeAspect="1"/>
                </p:cNvPicPr>
                <p:nvPr/>
              </p:nvPicPr>
              <p:blipFill>
                <a:blip r:embed="rId11">
                  <a:duotone>
                    <a:schemeClr val="accent1">
                      <a:shade val="45000"/>
                      <a:satMod val="135000"/>
                    </a:schemeClr>
                    <a:prstClr val="white"/>
                  </a:duotone>
                </a:blip>
                <a:stretch>
                  <a:fillRect/>
                </a:stretch>
              </p:blipFill>
              <p:spPr>
                <a:xfrm>
                  <a:off x="10004567" y="4052191"/>
                  <a:ext cx="648086" cy="590827"/>
                </a:xfrm>
                <a:prstGeom prst="rect">
                  <a:avLst/>
                </a:prstGeom>
              </p:spPr>
            </p:pic>
            <p:pic>
              <p:nvPicPr>
                <p:cNvPr id="311" name="Picture 310"/>
                <p:cNvPicPr>
                  <a:picLocks noChangeAspect="1"/>
                </p:cNvPicPr>
                <p:nvPr/>
              </p:nvPicPr>
              <p:blipFill>
                <a:blip r:embed="rId11">
                  <a:duotone>
                    <a:schemeClr val="accent1">
                      <a:shade val="45000"/>
                      <a:satMod val="135000"/>
                    </a:schemeClr>
                    <a:prstClr val="white"/>
                  </a:duotone>
                </a:blip>
                <a:stretch>
                  <a:fillRect/>
                </a:stretch>
              </p:blipFill>
              <p:spPr>
                <a:xfrm>
                  <a:off x="10633325" y="4052190"/>
                  <a:ext cx="648086" cy="590827"/>
                </a:xfrm>
                <a:prstGeom prst="rect">
                  <a:avLst/>
                </a:prstGeom>
              </p:spPr>
            </p:pic>
          </p:grpSp>
          <p:cxnSp>
            <p:nvCxnSpPr>
              <p:cNvPr id="301" name="Elbow Connector 760"/>
              <p:cNvCxnSpPr>
                <a:stCxn id="341" idx="3"/>
                <a:endCxn id="299" idx="0"/>
              </p:cNvCxnSpPr>
              <p:nvPr/>
            </p:nvCxnSpPr>
            <p:spPr>
              <a:xfrm>
                <a:off x="5871009" y="3936455"/>
                <a:ext cx="1002513" cy="128285"/>
              </a:xfrm>
              <a:prstGeom prst="bentConnector2">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302" name="Elbow Connector 760"/>
              <p:cNvCxnSpPr>
                <a:stCxn id="305" idx="2"/>
                <a:endCxn id="336" idx="0"/>
              </p:cNvCxnSpPr>
              <p:nvPr/>
            </p:nvCxnSpPr>
            <p:spPr>
              <a:xfrm rot="16200000" flipH="1">
                <a:off x="6072591" y="4450082"/>
                <a:ext cx="398941" cy="1005953"/>
              </a:xfrm>
              <a:prstGeom prst="bentConnector3">
                <a:avLst>
                  <a:gd name="adj1" fmla="val 67907"/>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303" name="Elbow Connector 760"/>
              <p:cNvCxnSpPr>
                <a:stCxn id="341" idx="2"/>
                <a:endCxn id="310" idx="2"/>
              </p:cNvCxnSpPr>
              <p:nvPr/>
            </p:nvCxnSpPr>
            <p:spPr>
              <a:xfrm rot="5400000">
                <a:off x="4920575" y="3776453"/>
                <a:ext cx="620921" cy="1060125"/>
              </a:xfrm>
              <a:prstGeom prst="bentConnector3">
                <a:avLst>
                  <a:gd name="adj1" fmla="val 114573"/>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304" name="Elbow Connector 760"/>
              <p:cNvCxnSpPr>
                <a:stCxn id="341" idx="2"/>
                <a:endCxn id="311" idx="2"/>
              </p:cNvCxnSpPr>
              <p:nvPr/>
            </p:nvCxnSpPr>
            <p:spPr>
              <a:xfrm rot="5400000">
                <a:off x="5216444" y="4072322"/>
                <a:ext cx="620920" cy="468386"/>
              </a:xfrm>
              <a:prstGeom prst="bentConnector3">
                <a:avLst>
                  <a:gd name="adj1" fmla="val 114573"/>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305" name="Picture 304"/>
              <p:cNvPicPr>
                <a:picLocks noChangeAspect="1"/>
              </p:cNvPicPr>
              <p:nvPr/>
            </p:nvPicPr>
            <p:blipFill>
              <a:blip r:embed="rId3"/>
              <a:stretch>
                <a:fillRect/>
              </a:stretch>
            </p:blipFill>
            <p:spPr>
              <a:xfrm>
                <a:off x="5659173" y="4634389"/>
                <a:ext cx="219824" cy="119200"/>
              </a:xfrm>
              <a:prstGeom prst="rect">
                <a:avLst/>
              </a:prstGeom>
            </p:spPr>
          </p:pic>
          <p:cxnSp>
            <p:nvCxnSpPr>
              <p:cNvPr id="306" name="Elbow Connector 760"/>
              <p:cNvCxnSpPr>
                <a:stCxn id="312" idx="0"/>
                <a:endCxn id="305" idx="2"/>
              </p:cNvCxnSpPr>
              <p:nvPr/>
            </p:nvCxnSpPr>
            <p:spPr>
              <a:xfrm rot="5400000" flipH="1" flipV="1">
                <a:off x="5008779" y="4392225"/>
                <a:ext cx="398941" cy="1121671"/>
              </a:xfrm>
              <a:prstGeom prst="bentConnector3">
                <a:avLst>
                  <a:gd name="adj1" fmla="val 32093"/>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307" name="Elbow Connector 760"/>
              <p:cNvCxnSpPr>
                <a:stCxn id="338" idx="0"/>
                <a:endCxn id="305" idx="2"/>
              </p:cNvCxnSpPr>
              <p:nvPr/>
            </p:nvCxnSpPr>
            <p:spPr>
              <a:xfrm rot="5400000" flipH="1" flipV="1">
                <a:off x="5276236" y="4659682"/>
                <a:ext cx="398941" cy="586757"/>
              </a:xfrm>
              <a:prstGeom prst="bentConnector3">
                <a:avLst>
                  <a:gd name="adj1" fmla="val 32093"/>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308" name="Elbow Connector 760"/>
              <p:cNvCxnSpPr>
                <a:endCxn id="305" idx="2"/>
              </p:cNvCxnSpPr>
              <p:nvPr/>
            </p:nvCxnSpPr>
            <p:spPr>
              <a:xfrm rot="16200000" flipV="1">
                <a:off x="5600550" y="4922125"/>
                <a:ext cx="409757" cy="72685"/>
              </a:xfrm>
              <a:prstGeom prst="bentConnector3">
                <a:avLst>
                  <a:gd name="adj1" fmla="val 33147"/>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309" name="Picture 308"/>
              <p:cNvPicPr>
                <a:picLocks noChangeAspect="1"/>
              </p:cNvPicPr>
              <p:nvPr/>
            </p:nvPicPr>
            <p:blipFill>
              <a:blip r:embed="rId3"/>
              <a:stretch>
                <a:fillRect/>
              </a:stretch>
            </p:blipFill>
            <p:spPr>
              <a:xfrm>
                <a:off x="5671702" y="4944545"/>
                <a:ext cx="219824" cy="119200"/>
              </a:xfrm>
              <a:prstGeom prst="rect">
                <a:avLst/>
              </a:prstGeom>
            </p:spPr>
          </p:pic>
        </p:grpSp>
        <p:sp>
          <p:nvSpPr>
            <p:cNvPr id="453" name="Rectangle: Rounded Corners 452"/>
            <p:cNvSpPr/>
            <p:nvPr/>
          </p:nvSpPr>
          <p:spPr>
            <a:xfrm>
              <a:off x="9235348" y="6149351"/>
              <a:ext cx="2656083" cy="428171"/>
            </a:xfrm>
            <a:prstGeom prst="roundRect">
              <a:avLst>
                <a:gd name="adj" fmla="val 0"/>
              </a:avLst>
            </a:prstGeom>
            <a:solidFill>
              <a:schemeClr val="bg1"/>
            </a:solidFill>
            <a:ln w="38100">
              <a:solidFill>
                <a:schemeClr val="tx2"/>
              </a:solidFill>
            </a:ln>
          </p:spPr>
          <p:style>
            <a:lnRef idx="2">
              <a:schemeClr val="accent1"/>
            </a:lnRef>
            <a:fillRef idx="1">
              <a:schemeClr val="lt1"/>
            </a:fillRef>
            <a:effectRef idx="0">
              <a:schemeClr val="accent1"/>
            </a:effectRef>
            <a:fontRef idx="minor">
              <a:schemeClr val="dk1"/>
            </a:fontRef>
          </p:style>
          <p:txBody>
            <a:bodyPr rtlCol="0" anchor="ctr" anchorCtr="0"/>
            <a:lstStyle/>
            <a:p>
              <a:pPr algn="ctr"/>
              <a:r>
                <a:rPr lang="en-US" sz="1400" b="1" kern="0">
                  <a:gradFill>
                    <a:gsLst>
                      <a:gs pos="1250">
                        <a:schemeClr val="tx1"/>
                      </a:gs>
                      <a:gs pos="100000">
                        <a:schemeClr val="tx1"/>
                      </a:gs>
                    </a:gsLst>
                    <a:lin ang="5400000" scaled="0"/>
                  </a:gradFill>
                </a:rPr>
                <a:t>OTHER ORGANIZATIONS</a:t>
              </a:r>
            </a:p>
          </p:txBody>
        </p:sp>
      </p:grpSp>
      <p:grpSp>
        <p:nvGrpSpPr>
          <p:cNvPr id="419" name="Group 418"/>
          <p:cNvGrpSpPr/>
          <p:nvPr/>
        </p:nvGrpSpPr>
        <p:grpSpPr>
          <a:xfrm>
            <a:off x="765735" y="1960568"/>
            <a:ext cx="630975" cy="580762"/>
            <a:chOff x="551501" y="1733149"/>
            <a:chExt cx="630975" cy="580762"/>
          </a:xfrm>
          <a:solidFill>
            <a:schemeClr val="accent1"/>
          </a:solidFill>
        </p:grpSpPr>
        <p:grpSp>
          <p:nvGrpSpPr>
            <p:cNvPr id="120" name="Group 119"/>
            <p:cNvGrpSpPr/>
            <p:nvPr/>
          </p:nvGrpSpPr>
          <p:grpSpPr>
            <a:xfrm>
              <a:off x="551501" y="1733149"/>
              <a:ext cx="630975" cy="580762"/>
              <a:chOff x="418738" y="4928215"/>
              <a:chExt cx="630975" cy="580762"/>
            </a:xfrm>
            <a:grpFill/>
          </p:grpSpPr>
          <p:sp>
            <p:nvSpPr>
              <p:cNvPr id="3" name="Rectangle 2"/>
              <p:cNvSpPr/>
              <p:nvPr/>
            </p:nvSpPr>
            <p:spPr>
              <a:xfrm>
                <a:off x="418738" y="5370950"/>
                <a:ext cx="130369" cy="138027"/>
              </a:xfrm>
              <a:prstGeom prst="rect">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62" name="Rectangle 361"/>
              <p:cNvSpPr/>
              <p:nvPr/>
            </p:nvSpPr>
            <p:spPr>
              <a:xfrm>
                <a:off x="587390" y="5261715"/>
                <a:ext cx="130369" cy="247262"/>
              </a:xfrm>
              <a:prstGeom prst="rect">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63" name="Rectangle 362"/>
              <p:cNvSpPr/>
              <p:nvPr/>
            </p:nvSpPr>
            <p:spPr>
              <a:xfrm>
                <a:off x="753367" y="5076244"/>
                <a:ext cx="130369" cy="432733"/>
              </a:xfrm>
              <a:prstGeom prst="rect">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65" name="Rectangle 364"/>
              <p:cNvSpPr/>
              <p:nvPr/>
            </p:nvSpPr>
            <p:spPr>
              <a:xfrm>
                <a:off x="919344" y="4928215"/>
                <a:ext cx="130369" cy="580762"/>
              </a:xfrm>
              <a:prstGeom prst="rect">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379" name="Rectangle 378"/>
            <p:cNvSpPr/>
            <p:nvPr/>
          </p:nvSpPr>
          <p:spPr>
            <a:xfrm>
              <a:off x="717478" y="2066649"/>
              <a:ext cx="130369" cy="247262"/>
            </a:xfrm>
            <a:prstGeom prst="rect">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80" name="Rectangle 379"/>
            <p:cNvSpPr/>
            <p:nvPr/>
          </p:nvSpPr>
          <p:spPr>
            <a:xfrm>
              <a:off x="883455" y="1881178"/>
              <a:ext cx="130369" cy="432733"/>
            </a:xfrm>
            <a:prstGeom prst="rect">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376" name="Rectangle 375"/>
          <p:cNvSpPr/>
          <p:nvPr/>
        </p:nvSpPr>
        <p:spPr>
          <a:xfrm>
            <a:off x="1652527" y="1945864"/>
            <a:ext cx="1622560" cy="584775"/>
          </a:xfrm>
          <a:prstGeom prst="rect">
            <a:avLst/>
          </a:prstGeom>
        </p:spPr>
        <p:txBody>
          <a:bodyPr wrap="none">
            <a:spAutoFit/>
          </a:bodyPr>
          <a:lstStyle/>
          <a:p>
            <a:pPr>
              <a:defRPr/>
            </a:pPr>
            <a:r>
              <a:rPr lang="en-US" sz="1600" kern="0">
                <a:gradFill>
                  <a:gsLst>
                    <a:gs pos="0">
                      <a:schemeClr val="tx2"/>
                    </a:gs>
                    <a:gs pos="100000">
                      <a:schemeClr val="tx2"/>
                    </a:gs>
                  </a:gsLst>
                  <a:lin ang="5400000" scaled="0"/>
                </a:gradFill>
                <a:latin typeface="Segoe UI Semibold" panose="020B0702040204020203" pitchFamily="34" charset="0"/>
                <a:cs typeface="Segoe UI Semibold" panose="020B0702040204020203" pitchFamily="34" charset="0"/>
              </a:rPr>
              <a:t>Full </a:t>
            </a:r>
            <a:br>
              <a:rPr lang="en-US" sz="1600" kern="0">
                <a:gradFill>
                  <a:gsLst>
                    <a:gs pos="0">
                      <a:schemeClr val="tx2"/>
                    </a:gs>
                    <a:gs pos="100000">
                      <a:schemeClr val="tx2"/>
                    </a:gs>
                  </a:gsLst>
                  <a:lin ang="5400000" scaled="0"/>
                </a:gradFill>
                <a:latin typeface="Segoe UI Semibold" panose="020B0702040204020203" pitchFamily="34" charset="0"/>
                <a:cs typeface="Segoe UI Semibold" panose="020B0702040204020203" pitchFamily="34" charset="0"/>
              </a:rPr>
            </a:br>
            <a:r>
              <a:rPr lang="en-US" sz="1600" kern="0">
                <a:gradFill>
                  <a:gsLst>
                    <a:gs pos="0">
                      <a:schemeClr val="tx2"/>
                    </a:gs>
                    <a:gs pos="100000">
                      <a:schemeClr val="tx2"/>
                    </a:gs>
                  </a:gsLst>
                  <a:lin ang="5400000" scaled="0"/>
                </a:gradFill>
                <a:latin typeface="Segoe UI Semibold" panose="020B0702040204020203" pitchFamily="34" charset="0"/>
                <a:cs typeface="Segoe UI Semibold" panose="020B0702040204020203" pitchFamily="34" charset="0"/>
              </a:rPr>
              <a:t>Network Effect </a:t>
            </a:r>
          </a:p>
        </p:txBody>
      </p:sp>
      <p:sp>
        <p:nvSpPr>
          <p:cNvPr id="2" name="Title 1"/>
          <p:cNvSpPr>
            <a:spLocks noGrp="1"/>
          </p:cNvSpPr>
          <p:nvPr>
            <p:ph type="title"/>
          </p:nvPr>
        </p:nvSpPr>
        <p:spPr>
          <a:xfrm>
            <a:off x="588263" y="457201"/>
            <a:ext cx="11018520" cy="861774"/>
          </a:xfrm>
        </p:spPr>
        <p:txBody>
          <a:bodyPr/>
          <a:lstStyle/>
          <a:p>
            <a:pPr lvl="0"/>
            <a:r>
              <a:rPr lang="en-US"/>
              <a:t>Integrating external context</a:t>
            </a:r>
            <a:br>
              <a:rPr lang="en-US"/>
            </a:br>
            <a:endParaRPr lang="en-US" sz="2000" b="0"/>
          </a:p>
        </p:txBody>
      </p:sp>
      <p:sp>
        <p:nvSpPr>
          <p:cNvPr id="4" name="Freeform 128"/>
          <p:cNvSpPr>
            <a:spLocks noChangeAspect="1"/>
          </p:cNvSpPr>
          <p:nvPr/>
        </p:nvSpPr>
        <p:spPr bwMode="black">
          <a:xfrm>
            <a:off x="6770328" y="1662510"/>
            <a:ext cx="4132298" cy="2282739"/>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bg1"/>
          </a:solidFill>
          <a:ln w="76200">
            <a:solidFill>
              <a:schemeClr val="accent1"/>
            </a:solidFill>
          </a:ln>
          <a:extLst/>
        </p:spPr>
        <p:txBody>
          <a:bodyPr vert="horz" wrap="square" lIns="91414" tIns="45706" rIns="91414" bIns="45706" numCol="1" anchor="t" anchorCtr="0" compatLnSpc="1">
            <a:prstTxWarp prst="textNoShape">
              <a:avLst/>
            </a:prstTxWarp>
          </a:bodyPr>
          <a:lstStyle/>
          <a:p>
            <a:pPr marL="0" marR="0" lvl="0" indent="0" algn="ctr" defTabSz="93214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grpSp>
        <p:nvGrpSpPr>
          <p:cNvPr id="118" name="Group 117"/>
          <p:cNvGrpSpPr/>
          <p:nvPr/>
        </p:nvGrpSpPr>
        <p:grpSpPr>
          <a:xfrm>
            <a:off x="3631191" y="4262319"/>
            <a:ext cx="3699741" cy="2106860"/>
            <a:chOff x="2003210" y="3683658"/>
            <a:chExt cx="3308742" cy="1883417"/>
          </a:xfrm>
        </p:grpSpPr>
        <p:sp>
          <p:nvSpPr>
            <p:cNvPr id="130" name="Rectangle: Rounded Corners 129"/>
            <p:cNvSpPr/>
            <p:nvPr/>
          </p:nvSpPr>
          <p:spPr>
            <a:xfrm>
              <a:off x="2003210" y="3683658"/>
              <a:ext cx="3308742" cy="1883417"/>
            </a:xfrm>
            <a:prstGeom prst="roundRect">
              <a:avLst>
                <a:gd name="adj" fmla="val 0"/>
              </a:avLst>
            </a:prstGeom>
            <a:solidFill>
              <a:schemeClr val="bg1"/>
            </a:solidFill>
            <a:ln w="38100">
              <a:solidFill>
                <a:schemeClr val="tx2"/>
              </a:solidFill>
            </a:ln>
          </p:spPr>
          <p:style>
            <a:lnRef idx="2">
              <a:schemeClr val="accent1"/>
            </a:lnRef>
            <a:fillRef idx="1">
              <a:schemeClr val="lt1"/>
            </a:fillRef>
            <a:effectRef idx="0">
              <a:schemeClr val="accent1"/>
            </a:effectRef>
            <a:fontRef idx="minor">
              <a:schemeClr val="dk1"/>
            </a:fontRef>
          </p:style>
          <p:txBody>
            <a:bodyPr rtlCol="0" anchor="ctr" anchorCtr="0"/>
            <a:lstStyle/>
            <a:p>
              <a:pPr algn="ctr"/>
              <a:endParaRPr lang="en-US" sz="1600" b="1" kern="0">
                <a:gradFill>
                  <a:gsLst>
                    <a:gs pos="1250">
                      <a:schemeClr val="accent1"/>
                    </a:gs>
                    <a:gs pos="100000">
                      <a:schemeClr val="accent1"/>
                    </a:gs>
                  </a:gsLst>
                  <a:lin ang="5400000" scaled="0"/>
                </a:gradFill>
              </a:endParaRPr>
            </a:p>
          </p:txBody>
        </p:sp>
        <p:grpSp>
          <p:nvGrpSpPr>
            <p:cNvPr id="57" name="Group 56"/>
            <p:cNvGrpSpPr/>
            <p:nvPr/>
          </p:nvGrpSpPr>
          <p:grpSpPr>
            <a:xfrm>
              <a:off x="2299130" y="4409731"/>
              <a:ext cx="1276599" cy="888411"/>
              <a:chOff x="4246264" y="3635180"/>
              <a:chExt cx="3029667" cy="2108406"/>
            </a:xfrm>
          </p:grpSpPr>
          <p:grpSp>
            <p:nvGrpSpPr>
              <p:cNvPr id="5" name="Group 4"/>
              <p:cNvGrpSpPr/>
              <p:nvPr/>
            </p:nvGrpSpPr>
            <p:grpSpPr>
              <a:xfrm>
                <a:off x="4246264" y="3635180"/>
                <a:ext cx="3029667" cy="2108406"/>
                <a:chOff x="1367129" y="4130361"/>
                <a:chExt cx="3029667" cy="2108406"/>
              </a:xfrm>
            </p:grpSpPr>
            <p:sp>
              <p:nvSpPr>
                <p:cNvPr id="6" name="Rectangle 5"/>
                <p:cNvSpPr/>
                <p:nvPr/>
              </p:nvSpPr>
              <p:spPr>
                <a:xfrm>
                  <a:off x="1367129" y="4214091"/>
                  <a:ext cx="3029667" cy="2024676"/>
                </a:xfrm>
                <a:prstGeom prst="rect">
                  <a:avLst/>
                </a:prstGeom>
                <a:solidFill>
                  <a:schemeClr val="bg1"/>
                </a:solidFill>
                <a:ln w="28575">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1" i="1" u="none" strike="noStrike" kern="0" cap="none" spc="0" normalizeH="0" baseline="0" noProof="0">
                    <a:ln>
                      <a:noFill/>
                    </a:ln>
                    <a:solidFill>
                      <a:srgbClr val="0070C0"/>
                    </a:solidFill>
                    <a:effectLst/>
                    <a:uLnTx/>
                    <a:uFillTx/>
                  </a:endParaRPr>
                </a:p>
              </p:txBody>
            </p:sp>
            <p:pic>
              <p:nvPicPr>
                <p:cNvPr id="7" name="Picture 6"/>
                <p:cNvPicPr>
                  <a:picLocks noChangeAspect="1"/>
                </p:cNvPicPr>
                <p:nvPr/>
              </p:nvPicPr>
              <p:blipFill>
                <a:blip r:embed="rId3"/>
                <a:stretch>
                  <a:fillRect/>
                </a:stretch>
              </p:blipFill>
              <p:spPr>
                <a:xfrm>
                  <a:off x="2772050" y="4372036"/>
                  <a:ext cx="219824" cy="119200"/>
                </a:xfrm>
                <a:prstGeom prst="rect">
                  <a:avLst/>
                </a:prstGeom>
              </p:spPr>
            </p:pic>
            <p:pic>
              <p:nvPicPr>
                <p:cNvPr id="8" name="Picture 7"/>
                <p:cNvPicPr>
                  <a:picLocks noChangeAspect="1"/>
                </p:cNvPicPr>
                <p:nvPr/>
              </p:nvPicPr>
              <p:blipFill>
                <a:blip r:embed="rId4"/>
                <a:stretch>
                  <a:fillRect/>
                </a:stretch>
              </p:blipFill>
              <p:spPr>
                <a:xfrm>
                  <a:off x="2785526" y="4130361"/>
                  <a:ext cx="192873" cy="166387"/>
                </a:xfrm>
                <a:prstGeom prst="rect">
                  <a:avLst/>
                </a:prstGeom>
              </p:spPr>
            </p:pic>
            <p:cxnSp>
              <p:nvCxnSpPr>
                <p:cNvPr id="9" name="Straight Connector 8"/>
                <p:cNvCxnSpPr>
                  <a:stCxn id="8" idx="2"/>
                  <a:endCxn id="7" idx="0"/>
                </p:cNvCxnSpPr>
                <p:nvPr/>
              </p:nvCxnSpPr>
              <p:spPr>
                <a:xfrm flipH="1">
                  <a:off x="2881962" y="4296748"/>
                  <a:ext cx="1" cy="75288"/>
                </a:xfrm>
                <a:prstGeom prst="line">
                  <a:avLst/>
                </a:prstGeom>
                <a:ln w="38100">
                  <a:solidFill>
                    <a:srgbClr val="7F7F7F"/>
                  </a:solidFill>
                </a:ln>
              </p:spPr>
              <p:style>
                <a:lnRef idx="1">
                  <a:schemeClr val="accent1"/>
                </a:lnRef>
                <a:fillRef idx="0">
                  <a:schemeClr val="accent1"/>
                </a:fillRef>
                <a:effectRef idx="0">
                  <a:schemeClr val="accent1"/>
                </a:effectRef>
                <a:fontRef idx="minor">
                  <a:schemeClr val="tx1"/>
                </a:fontRef>
              </p:style>
            </p:cxnSp>
          </p:grpSp>
          <p:cxnSp>
            <p:nvCxnSpPr>
              <p:cNvPr id="10" name="Elbow Connector 760"/>
              <p:cNvCxnSpPr>
                <a:stCxn id="7" idx="2"/>
                <a:endCxn id="43" idx="2"/>
              </p:cNvCxnSpPr>
              <p:nvPr/>
            </p:nvCxnSpPr>
            <p:spPr>
              <a:xfrm rot="16200000" flipH="1">
                <a:off x="5648610" y="4108542"/>
                <a:ext cx="621358" cy="396384"/>
              </a:xfrm>
              <a:prstGeom prst="bentConnector3">
                <a:avLst>
                  <a:gd name="adj1" fmla="val 114179"/>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grpSp>
            <p:nvGrpSpPr>
              <p:cNvPr id="11" name="Group 10"/>
              <p:cNvGrpSpPr>
                <a:grpSpLocks noChangeAspect="1"/>
              </p:cNvGrpSpPr>
              <p:nvPr/>
            </p:nvGrpSpPr>
            <p:grpSpPr>
              <a:xfrm>
                <a:off x="4978009" y="5152530"/>
                <a:ext cx="408637" cy="314345"/>
                <a:chOff x="10788170" y="2647113"/>
                <a:chExt cx="815784" cy="604054"/>
              </a:xfrm>
            </p:grpSpPr>
            <p:pic>
              <p:nvPicPr>
                <p:cNvPr id="12" name="Picture 11"/>
                <p:cNvPicPr>
                  <a:picLocks noChangeAspect="1"/>
                </p:cNvPicPr>
                <p:nvPr/>
              </p:nvPicPr>
              <p:blipFill>
                <a:blip r:embed="rId5"/>
                <a:stretch>
                  <a:fillRect/>
                </a:stretch>
              </p:blipFill>
              <p:spPr>
                <a:xfrm>
                  <a:off x="10788170" y="2647113"/>
                  <a:ext cx="815784" cy="604054"/>
                </a:xfrm>
                <a:prstGeom prst="rect">
                  <a:avLst/>
                </a:prstGeom>
              </p:spPr>
            </p:pic>
            <p:pic>
              <p:nvPicPr>
                <p:cNvPr id="13" name="Picture 12"/>
                <p:cNvPicPr>
                  <a:picLocks noChangeAspect="1"/>
                </p:cNvPicPr>
                <p:nvPr/>
              </p:nvPicPr>
              <p:blipFill>
                <a:blip r:embed="rId6"/>
                <a:stretch>
                  <a:fillRect/>
                </a:stretch>
              </p:blipFill>
              <p:spPr>
                <a:xfrm>
                  <a:off x="11085436" y="2746695"/>
                  <a:ext cx="221253" cy="272686"/>
                </a:xfrm>
                <a:prstGeom prst="rect">
                  <a:avLst/>
                </a:prstGeom>
              </p:spPr>
            </p:pic>
          </p:grpSp>
          <p:grpSp>
            <p:nvGrpSpPr>
              <p:cNvPr id="14" name="Group 13"/>
              <p:cNvGrpSpPr/>
              <p:nvPr/>
            </p:nvGrpSpPr>
            <p:grpSpPr>
              <a:xfrm>
                <a:off x="6566045" y="5152530"/>
                <a:ext cx="537999" cy="401022"/>
                <a:chOff x="1395946" y="5604922"/>
                <a:chExt cx="604490" cy="450584"/>
              </a:xfrm>
            </p:grpSpPr>
            <p:grpSp>
              <p:nvGrpSpPr>
                <p:cNvPr id="15" name="Group 14"/>
                <p:cNvGrpSpPr/>
                <p:nvPr/>
              </p:nvGrpSpPr>
              <p:grpSpPr>
                <a:xfrm>
                  <a:off x="1395946" y="5604922"/>
                  <a:ext cx="469645" cy="337019"/>
                  <a:chOff x="1972668" y="5793151"/>
                  <a:chExt cx="1003518" cy="720129"/>
                </a:xfrm>
              </p:grpSpPr>
              <p:pic>
                <p:nvPicPr>
                  <p:cNvPr id="22" name="Picture 21"/>
                  <p:cNvPicPr>
                    <a:picLocks noChangeAspect="1"/>
                  </p:cNvPicPr>
                  <p:nvPr/>
                </p:nvPicPr>
                <p:blipFill>
                  <a:blip r:embed="rId7"/>
                  <a:stretch>
                    <a:fillRect/>
                  </a:stretch>
                </p:blipFill>
                <p:spPr>
                  <a:xfrm>
                    <a:off x="1972668" y="5793151"/>
                    <a:ext cx="1003518" cy="720129"/>
                  </a:xfrm>
                  <a:prstGeom prst="rect">
                    <a:avLst/>
                  </a:prstGeom>
                </p:spPr>
              </p:pic>
              <p:pic>
                <p:nvPicPr>
                  <p:cNvPr id="23" name="Picture 22"/>
                  <p:cNvPicPr>
                    <a:picLocks noChangeAspect="1"/>
                  </p:cNvPicPr>
                  <p:nvPr/>
                </p:nvPicPr>
                <p:blipFill>
                  <a:blip r:embed="rId8"/>
                  <a:stretch>
                    <a:fillRect/>
                  </a:stretch>
                </p:blipFill>
                <p:spPr>
                  <a:xfrm>
                    <a:off x="2333397" y="5962056"/>
                    <a:ext cx="281157" cy="276848"/>
                  </a:xfrm>
                  <a:prstGeom prst="rect">
                    <a:avLst/>
                  </a:prstGeom>
                </p:spPr>
              </p:pic>
            </p:grpSp>
            <p:grpSp>
              <p:nvGrpSpPr>
                <p:cNvPr id="16" name="Group 15"/>
                <p:cNvGrpSpPr/>
                <p:nvPr/>
              </p:nvGrpSpPr>
              <p:grpSpPr>
                <a:xfrm>
                  <a:off x="1463369" y="5661705"/>
                  <a:ext cx="469645" cy="337019"/>
                  <a:chOff x="1972668" y="5793151"/>
                  <a:chExt cx="1003518" cy="720129"/>
                </a:xfrm>
              </p:grpSpPr>
              <p:pic>
                <p:nvPicPr>
                  <p:cNvPr id="20" name="Picture 19"/>
                  <p:cNvPicPr>
                    <a:picLocks noChangeAspect="1"/>
                  </p:cNvPicPr>
                  <p:nvPr/>
                </p:nvPicPr>
                <p:blipFill>
                  <a:blip r:embed="rId7"/>
                  <a:stretch>
                    <a:fillRect/>
                  </a:stretch>
                </p:blipFill>
                <p:spPr>
                  <a:xfrm>
                    <a:off x="1972668" y="5793151"/>
                    <a:ext cx="1003518" cy="720129"/>
                  </a:xfrm>
                  <a:prstGeom prst="rect">
                    <a:avLst/>
                  </a:prstGeom>
                </p:spPr>
              </p:pic>
              <p:pic>
                <p:nvPicPr>
                  <p:cNvPr id="21" name="Picture 20"/>
                  <p:cNvPicPr>
                    <a:picLocks noChangeAspect="1"/>
                  </p:cNvPicPr>
                  <p:nvPr/>
                </p:nvPicPr>
                <p:blipFill>
                  <a:blip r:embed="rId8"/>
                  <a:stretch>
                    <a:fillRect/>
                  </a:stretch>
                </p:blipFill>
                <p:spPr>
                  <a:xfrm>
                    <a:off x="2333397" y="5962056"/>
                    <a:ext cx="281157" cy="276848"/>
                  </a:xfrm>
                  <a:prstGeom prst="rect">
                    <a:avLst/>
                  </a:prstGeom>
                </p:spPr>
              </p:pic>
            </p:grpSp>
            <p:grpSp>
              <p:nvGrpSpPr>
                <p:cNvPr id="17" name="Group 16"/>
                <p:cNvGrpSpPr/>
                <p:nvPr/>
              </p:nvGrpSpPr>
              <p:grpSpPr>
                <a:xfrm>
                  <a:off x="1530791" y="5718487"/>
                  <a:ext cx="469645" cy="337019"/>
                  <a:chOff x="1972668" y="5793151"/>
                  <a:chExt cx="1003518" cy="720129"/>
                </a:xfrm>
              </p:grpSpPr>
              <p:pic>
                <p:nvPicPr>
                  <p:cNvPr id="18" name="Picture 17"/>
                  <p:cNvPicPr>
                    <a:picLocks noChangeAspect="1"/>
                  </p:cNvPicPr>
                  <p:nvPr/>
                </p:nvPicPr>
                <p:blipFill>
                  <a:blip r:embed="rId7"/>
                  <a:stretch>
                    <a:fillRect/>
                  </a:stretch>
                </p:blipFill>
                <p:spPr>
                  <a:xfrm>
                    <a:off x="1972668" y="5793151"/>
                    <a:ext cx="1003518" cy="720129"/>
                  </a:xfrm>
                  <a:prstGeom prst="rect">
                    <a:avLst/>
                  </a:prstGeom>
                </p:spPr>
              </p:pic>
              <p:pic>
                <p:nvPicPr>
                  <p:cNvPr id="19" name="Picture 18"/>
                  <p:cNvPicPr>
                    <a:picLocks noChangeAspect="1"/>
                  </p:cNvPicPr>
                  <p:nvPr/>
                </p:nvPicPr>
                <p:blipFill>
                  <a:blip r:embed="rId8"/>
                  <a:stretch>
                    <a:fillRect/>
                  </a:stretch>
                </p:blipFill>
                <p:spPr>
                  <a:xfrm>
                    <a:off x="2333397" y="5962056"/>
                    <a:ext cx="281157" cy="276848"/>
                  </a:xfrm>
                  <a:prstGeom prst="rect">
                    <a:avLst/>
                  </a:prstGeom>
                </p:spPr>
              </p:pic>
            </p:grpSp>
          </p:grpSp>
          <p:grpSp>
            <p:nvGrpSpPr>
              <p:cNvPr id="24" name="Group 23"/>
              <p:cNvGrpSpPr/>
              <p:nvPr/>
            </p:nvGrpSpPr>
            <p:grpSpPr>
              <a:xfrm>
                <a:off x="5651848" y="5152530"/>
                <a:ext cx="476031" cy="348497"/>
                <a:chOff x="2436437" y="5804238"/>
                <a:chExt cx="534863" cy="391567"/>
              </a:xfrm>
            </p:grpSpPr>
            <p:grpSp>
              <p:nvGrpSpPr>
                <p:cNvPr id="25" name="Group 4"/>
                <p:cNvGrpSpPr>
                  <a:grpSpLocks noChangeAspect="1"/>
                </p:cNvGrpSpPr>
                <p:nvPr/>
              </p:nvGrpSpPr>
              <p:grpSpPr bwMode="auto">
                <a:xfrm>
                  <a:off x="2436437" y="5804238"/>
                  <a:ext cx="468313" cy="336550"/>
                  <a:chOff x="1758" y="3702"/>
                  <a:chExt cx="295" cy="212"/>
                </a:xfrm>
              </p:grpSpPr>
              <p:sp>
                <p:nvSpPr>
                  <p:cNvPr id="34" name="AutoShape 3"/>
                  <p:cNvSpPr>
                    <a:spLocks noChangeAspect="1" noChangeArrowheads="1" noTextEdit="1"/>
                  </p:cNvSpPr>
                  <p:nvPr/>
                </p:nvSpPr>
                <p:spPr bwMode="auto">
                  <a:xfrm>
                    <a:off x="1758" y="3702"/>
                    <a:ext cx="295"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Freeform 5"/>
                  <p:cNvSpPr>
                    <a:spLocks/>
                  </p:cNvSpPr>
                  <p:nvPr/>
                </p:nvSpPr>
                <p:spPr bwMode="auto">
                  <a:xfrm>
                    <a:off x="1758" y="3702"/>
                    <a:ext cx="295" cy="186"/>
                  </a:xfrm>
                  <a:custGeom>
                    <a:avLst/>
                    <a:gdLst>
                      <a:gd name="T0" fmla="*/ 12 w 390"/>
                      <a:gd name="T1" fmla="*/ 253 h 253"/>
                      <a:gd name="T2" fmla="*/ 378 w 390"/>
                      <a:gd name="T3" fmla="*/ 253 h 253"/>
                      <a:gd name="T4" fmla="*/ 390 w 390"/>
                      <a:gd name="T5" fmla="*/ 240 h 253"/>
                      <a:gd name="T6" fmla="*/ 390 w 390"/>
                      <a:gd name="T7" fmla="*/ 14 h 253"/>
                      <a:gd name="T8" fmla="*/ 378 w 390"/>
                      <a:gd name="T9" fmla="*/ 0 h 253"/>
                      <a:gd name="T10" fmla="*/ 12 w 390"/>
                      <a:gd name="T11" fmla="*/ 0 h 253"/>
                      <a:gd name="T12" fmla="*/ 0 w 390"/>
                      <a:gd name="T13" fmla="*/ 14 h 253"/>
                      <a:gd name="T14" fmla="*/ 0 w 390"/>
                      <a:gd name="T15" fmla="*/ 240 h 253"/>
                      <a:gd name="T16" fmla="*/ 12 w 390"/>
                      <a:gd name="T17" fmla="*/ 253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0" h="253">
                        <a:moveTo>
                          <a:pt x="12" y="253"/>
                        </a:moveTo>
                        <a:cubicBezTo>
                          <a:pt x="378" y="253"/>
                          <a:pt x="378" y="253"/>
                          <a:pt x="378" y="253"/>
                        </a:cubicBezTo>
                        <a:cubicBezTo>
                          <a:pt x="386" y="253"/>
                          <a:pt x="390" y="248"/>
                          <a:pt x="390" y="240"/>
                        </a:cubicBezTo>
                        <a:cubicBezTo>
                          <a:pt x="390" y="14"/>
                          <a:pt x="390" y="14"/>
                          <a:pt x="390" y="14"/>
                        </a:cubicBezTo>
                        <a:cubicBezTo>
                          <a:pt x="390" y="5"/>
                          <a:pt x="386" y="0"/>
                          <a:pt x="378" y="0"/>
                        </a:cubicBezTo>
                        <a:cubicBezTo>
                          <a:pt x="12" y="0"/>
                          <a:pt x="12" y="0"/>
                          <a:pt x="12" y="0"/>
                        </a:cubicBezTo>
                        <a:cubicBezTo>
                          <a:pt x="6" y="0"/>
                          <a:pt x="0" y="5"/>
                          <a:pt x="0" y="14"/>
                        </a:cubicBezTo>
                        <a:cubicBezTo>
                          <a:pt x="0" y="240"/>
                          <a:pt x="0" y="240"/>
                          <a:pt x="0" y="240"/>
                        </a:cubicBezTo>
                        <a:cubicBezTo>
                          <a:pt x="0" y="248"/>
                          <a:pt x="6" y="253"/>
                          <a:pt x="12" y="253"/>
                        </a:cubicBezTo>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6" name="Freeform 6"/>
                  <p:cNvSpPr>
                    <a:spLocks/>
                  </p:cNvSpPr>
                  <p:nvPr/>
                </p:nvSpPr>
                <p:spPr bwMode="auto">
                  <a:xfrm>
                    <a:off x="1770" y="3705"/>
                    <a:ext cx="270" cy="163"/>
                  </a:xfrm>
                  <a:custGeom>
                    <a:avLst/>
                    <a:gdLst>
                      <a:gd name="T0" fmla="*/ 0 w 357"/>
                      <a:gd name="T1" fmla="*/ 11 h 222"/>
                      <a:gd name="T2" fmla="*/ 357 w 357"/>
                      <a:gd name="T3" fmla="*/ 11 h 222"/>
                      <a:gd name="T4" fmla="*/ 357 w 357"/>
                      <a:gd name="T5" fmla="*/ 222 h 222"/>
                      <a:gd name="T6" fmla="*/ 0 w 357"/>
                      <a:gd name="T7" fmla="*/ 222 h 222"/>
                      <a:gd name="T8" fmla="*/ 0 w 357"/>
                      <a:gd name="T9" fmla="*/ 11 h 222"/>
                    </a:gdLst>
                    <a:ahLst/>
                    <a:cxnLst>
                      <a:cxn ang="0">
                        <a:pos x="T0" y="T1"/>
                      </a:cxn>
                      <a:cxn ang="0">
                        <a:pos x="T2" y="T3"/>
                      </a:cxn>
                      <a:cxn ang="0">
                        <a:pos x="T4" y="T5"/>
                      </a:cxn>
                      <a:cxn ang="0">
                        <a:pos x="T6" y="T7"/>
                      </a:cxn>
                      <a:cxn ang="0">
                        <a:pos x="T8" y="T9"/>
                      </a:cxn>
                    </a:cxnLst>
                    <a:rect l="0" t="0" r="r" b="b"/>
                    <a:pathLst>
                      <a:path w="357" h="222">
                        <a:moveTo>
                          <a:pt x="0" y="11"/>
                        </a:moveTo>
                        <a:cubicBezTo>
                          <a:pt x="357" y="11"/>
                          <a:pt x="357" y="11"/>
                          <a:pt x="357" y="11"/>
                        </a:cubicBezTo>
                        <a:cubicBezTo>
                          <a:pt x="357" y="158"/>
                          <a:pt x="357" y="222"/>
                          <a:pt x="357" y="222"/>
                        </a:cubicBezTo>
                        <a:cubicBezTo>
                          <a:pt x="0" y="222"/>
                          <a:pt x="0" y="222"/>
                          <a:pt x="0" y="222"/>
                        </a:cubicBezTo>
                        <a:cubicBezTo>
                          <a:pt x="0" y="0"/>
                          <a:pt x="0" y="11"/>
                          <a:pt x="0" y="11"/>
                        </a:cubicBezTo>
                      </a:path>
                    </a:pathLst>
                  </a:custGeom>
                  <a:solidFill>
                    <a:srgbClr val="2272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 name="Freeform 7"/>
                  <p:cNvSpPr>
                    <a:spLocks noEditPoints="1"/>
                  </p:cNvSpPr>
                  <p:nvPr/>
                </p:nvSpPr>
                <p:spPr bwMode="auto">
                  <a:xfrm>
                    <a:off x="1770" y="3713"/>
                    <a:ext cx="161" cy="155"/>
                  </a:xfrm>
                  <a:custGeom>
                    <a:avLst/>
                    <a:gdLst>
                      <a:gd name="T0" fmla="*/ 213 w 213"/>
                      <a:gd name="T1" fmla="*/ 0 h 211"/>
                      <a:gd name="T2" fmla="*/ 0 w 213"/>
                      <a:gd name="T3" fmla="*/ 0 h 211"/>
                      <a:gd name="T4" fmla="*/ 0 w 213"/>
                      <a:gd name="T5" fmla="*/ 211 h 211"/>
                      <a:gd name="T6" fmla="*/ 186 w 213"/>
                      <a:gd name="T7" fmla="*/ 211 h 211"/>
                      <a:gd name="T8" fmla="*/ 213 w 213"/>
                      <a:gd name="T9" fmla="*/ 0 h 211"/>
                      <a:gd name="T10" fmla="*/ 0 w 213"/>
                      <a:gd name="T11" fmla="*/ 0 h 211"/>
                      <a:gd name="T12" fmla="*/ 0 w 213"/>
                      <a:gd name="T13" fmla="*/ 0 h 211"/>
                      <a:gd name="T14" fmla="*/ 0 w 213"/>
                      <a:gd name="T15" fmla="*/ 0 h 211"/>
                      <a:gd name="T16" fmla="*/ 0 w 213"/>
                      <a:gd name="T17" fmla="*/ 0 h 211"/>
                      <a:gd name="T18" fmla="*/ 0 w 213"/>
                      <a:gd name="T19"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211">
                        <a:moveTo>
                          <a:pt x="213" y="0"/>
                        </a:moveTo>
                        <a:cubicBezTo>
                          <a:pt x="162" y="0"/>
                          <a:pt x="93" y="0"/>
                          <a:pt x="0" y="0"/>
                        </a:cubicBezTo>
                        <a:cubicBezTo>
                          <a:pt x="0" y="1"/>
                          <a:pt x="0" y="19"/>
                          <a:pt x="0" y="211"/>
                        </a:cubicBezTo>
                        <a:cubicBezTo>
                          <a:pt x="186" y="211"/>
                          <a:pt x="186" y="211"/>
                          <a:pt x="186" y="211"/>
                        </a:cubicBezTo>
                        <a:cubicBezTo>
                          <a:pt x="213" y="0"/>
                          <a:pt x="213" y="0"/>
                          <a:pt x="213" y="0"/>
                        </a:cubicBezTo>
                        <a:moveTo>
                          <a:pt x="0" y="0"/>
                        </a:moveTo>
                        <a:cubicBezTo>
                          <a:pt x="0" y="0"/>
                          <a:pt x="0" y="0"/>
                          <a:pt x="0" y="0"/>
                        </a:cubicBezTo>
                        <a:cubicBezTo>
                          <a:pt x="0" y="0"/>
                          <a:pt x="0" y="0"/>
                          <a:pt x="0" y="0"/>
                        </a:cubicBezTo>
                        <a:cubicBezTo>
                          <a:pt x="0" y="0"/>
                          <a:pt x="0" y="0"/>
                          <a:pt x="0" y="0"/>
                        </a:cubicBezTo>
                        <a:cubicBezTo>
                          <a:pt x="0" y="0"/>
                          <a:pt x="0" y="0"/>
                          <a:pt x="0" y="0"/>
                        </a:cubicBezTo>
                      </a:path>
                    </a:pathLst>
                  </a:custGeom>
                  <a:solidFill>
                    <a:srgbClr val="2C86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8" name="Freeform 8"/>
                  <p:cNvSpPr>
                    <a:spLocks/>
                  </p:cNvSpPr>
                  <p:nvPr/>
                </p:nvSpPr>
                <p:spPr bwMode="auto">
                  <a:xfrm>
                    <a:off x="1806" y="3887"/>
                    <a:ext cx="199" cy="26"/>
                  </a:xfrm>
                  <a:custGeom>
                    <a:avLst/>
                    <a:gdLst>
                      <a:gd name="T0" fmla="*/ 166 w 263"/>
                      <a:gd name="T1" fmla="*/ 36 h 36"/>
                      <a:gd name="T2" fmla="*/ 255 w 263"/>
                      <a:gd name="T3" fmla="*/ 36 h 36"/>
                      <a:gd name="T4" fmla="*/ 263 w 263"/>
                      <a:gd name="T5" fmla="*/ 28 h 36"/>
                      <a:gd name="T6" fmla="*/ 255 w 263"/>
                      <a:gd name="T7" fmla="*/ 19 h 36"/>
                      <a:gd name="T8" fmla="*/ 206 w 263"/>
                      <a:gd name="T9" fmla="*/ 19 h 36"/>
                      <a:gd name="T10" fmla="*/ 192 w 263"/>
                      <a:gd name="T11" fmla="*/ 0 h 36"/>
                      <a:gd name="T12" fmla="*/ 166 w 263"/>
                      <a:gd name="T13" fmla="*/ 0 h 36"/>
                      <a:gd name="T14" fmla="*/ 98 w 263"/>
                      <a:gd name="T15" fmla="*/ 0 h 36"/>
                      <a:gd name="T16" fmla="*/ 72 w 263"/>
                      <a:gd name="T17" fmla="*/ 0 h 36"/>
                      <a:gd name="T18" fmla="*/ 58 w 263"/>
                      <a:gd name="T19" fmla="*/ 19 h 36"/>
                      <a:gd name="T20" fmla="*/ 8 w 263"/>
                      <a:gd name="T21" fmla="*/ 19 h 36"/>
                      <a:gd name="T22" fmla="*/ 0 w 263"/>
                      <a:gd name="T23" fmla="*/ 28 h 36"/>
                      <a:gd name="T24" fmla="*/ 8 w 263"/>
                      <a:gd name="T25" fmla="*/ 36 h 36"/>
                      <a:gd name="T26" fmla="*/ 98 w 263"/>
                      <a:gd name="T27" fmla="*/ 36 h 36"/>
                      <a:gd name="T28" fmla="*/ 166 w 263"/>
                      <a:gd name="T29"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3" h="36">
                        <a:moveTo>
                          <a:pt x="166" y="36"/>
                        </a:moveTo>
                        <a:cubicBezTo>
                          <a:pt x="255" y="36"/>
                          <a:pt x="255" y="36"/>
                          <a:pt x="255" y="36"/>
                        </a:cubicBezTo>
                        <a:cubicBezTo>
                          <a:pt x="255" y="36"/>
                          <a:pt x="263" y="35"/>
                          <a:pt x="263" y="28"/>
                        </a:cubicBezTo>
                        <a:cubicBezTo>
                          <a:pt x="263" y="20"/>
                          <a:pt x="255" y="19"/>
                          <a:pt x="255" y="19"/>
                        </a:cubicBezTo>
                        <a:cubicBezTo>
                          <a:pt x="255" y="19"/>
                          <a:pt x="221" y="19"/>
                          <a:pt x="206" y="19"/>
                        </a:cubicBezTo>
                        <a:cubicBezTo>
                          <a:pt x="191" y="19"/>
                          <a:pt x="192" y="0"/>
                          <a:pt x="192" y="0"/>
                        </a:cubicBezTo>
                        <a:cubicBezTo>
                          <a:pt x="166" y="0"/>
                          <a:pt x="166" y="0"/>
                          <a:pt x="166" y="0"/>
                        </a:cubicBezTo>
                        <a:cubicBezTo>
                          <a:pt x="98" y="0"/>
                          <a:pt x="98" y="0"/>
                          <a:pt x="98" y="0"/>
                        </a:cubicBezTo>
                        <a:cubicBezTo>
                          <a:pt x="72" y="0"/>
                          <a:pt x="72" y="0"/>
                          <a:pt x="72" y="0"/>
                        </a:cubicBezTo>
                        <a:cubicBezTo>
                          <a:pt x="72" y="0"/>
                          <a:pt x="72" y="19"/>
                          <a:pt x="58" y="19"/>
                        </a:cubicBezTo>
                        <a:cubicBezTo>
                          <a:pt x="43" y="19"/>
                          <a:pt x="8" y="19"/>
                          <a:pt x="8" y="19"/>
                        </a:cubicBezTo>
                        <a:cubicBezTo>
                          <a:pt x="8" y="19"/>
                          <a:pt x="0" y="20"/>
                          <a:pt x="0" y="28"/>
                        </a:cubicBezTo>
                        <a:cubicBezTo>
                          <a:pt x="0" y="35"/>
                          <a:pt x="8" y="36"/>
                          <a:pt x="8" y="36"/>
                        </a:cubicBezTo>
                        <a:cubicBezTo>
                          <a:pt x="98" y="36"/>
                          <a:pt x="98" y="36"/>
                          <a:pt x="98" y="36"/>
                        </a:cubicBezTo>
                        <a:lnTo>
                          <a:pt x="166" y="36"/>
                        </a:ln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26" name="Group 25"/>
                <p:cNvGrpSpPr/>
                <p:nvPr/>
              </p:nvGrpSpPr>
              <p:grpSpPr>
                <a:xfrm>
                  <a:off x="2502987" y="5859255"/>
                  <a:ext cx="468313" cy="336550"/>
                  <a:chOff x="2790825" y="5876925"/>
                  <a:chExt cx="468313" cy="336550"/>
                </a:xfrm>
              </p:grpSpPr>
              <p:grpSp>
                <p:nvGrpSpPr>
                  <p:cNvPr id="27" name="Group 4"/>
                  <p:cNvGrpSpPr>
                    <a:grpSpLocks noChangeAspect="1"/>
                  </p:cNvGrpSpPr>
                  <p:nvPr/>
                </p:nvGrpSpPr>
                <p:grpSpPr bwMode="auto">
                  <a:xfrm>
                    <a:off x="2790825" y="5876925"/>
                    <a:ext cx="468313" cy="336550"/>
                    <a:chOff x="1758" y="3702"/>
                    <a:chExt cx="295" cy="212"/>
                  </a:xfrm>
                </p:grpSpPr>
                <p:sp>
                  <p:nvSpPr>
                    <p:cNvPr id="29" name="AutoShape 3"/>
                    <p:cNvSpPr>
                      <a:spLocks noChangeAspect="1" noChangeArrowheads="1" noTextEdit="1"/>
                    </p:cNvSpPr>
                    <p:nvPr/>
                  </p:nvSpPr>
                  <p:spPr bwMode="auto">
                    <a:xfrm>
                      <a:off x="1758" y="3702"/>
                      <a:ext cx="295"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0" name="Freeform 5"/>
                    <p:cNvSpPr>
                      <a:spLocks/>
                    </p:cNvSpPr>
                    <p:nvPr/>
                  </p:nvSpPr>
                  <p:spPr bwMode="auto">
                    <a:xfrm>
                      <a:off x="1758" y="3702"/>
                      <a:ext cx="295" cy="186"/>
                    </a:xfrm>
                    <a:custGeom>
                      <a:avLst/>
                      <a:gdLst>
                        <a:gd name="T0" fmla="*/ 12 w 390"/>
                        <a:gd name="T1" fmla="*/ 253 h 253"/>
                        <a:gd name="T2" fmla="*/ 378 w 390"/>
                        <a:gd name="T3" fmla="*/ 253 h 253"/>
                        <a:gd name="T4" fmla="*/ 390 w 390"/>
                        <a:gd name="T5" fmla="*/ 240 h 253"/>
                        <a:gd name="T6" fmla="*/ 390 w 390"/>
                        <a:gd name="T7" fmla="*/ 14 h 253"/>
                        <a:gd name="T8" fmla="*/ 378 w 390"/>
                        <a:gd name="T9" fmla="*/ 0 h 253"/>
                        <a:gd name="T10" fmla="*/ 12 w 390"/>
                        <a:gd name="T11" fmla="*/ 0 h 253"/>
                        <a:gd name="T12" fmla="*/ 0 w 390"/>
                        <a:gd name="T13" fmla="*/ 14 h 253"/>
                        <a:gd name="T14" fmla="*/ 0 w 390"/>
                        <a:gd name="T15" fmla="*/ 240 h 253"/>
                        <a:gd name="T16" fmla="*/ 12 w 390"/>
                        <a:gd name="T17" fmla="*/ 253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0" h="253">
                          <a:moveTo>
                            <a:pt x="12" y="253"/>
                          </a:moveTo>
                          <a:cubicBezTo>
                            <a:pt x="378" y="253"/>
                            <a:pt x="378" y="253"/>
                            <a:pt x="378" y="253"/>
                          </a:cubicBezTo>
                          <a:cubicBezTo>
                            <a:pt x="386" y="253"/>
                            <a:pt x="390" y="248"/>
                            <a:pt x="390" y="240"/>
                          </a:cubicBezTo>
                          <a:cubicBezTo>
                            <a:pt x="390" y="14"/>
                            <a:pt x="390" y="14"/>
                            <a:pt x="390" y="14"/>
                          </a:cubicBezTo>
                          <a:cubicBezTo>
                            <a:pt x="390" y="5"/>
                            <a:pt x="386" y="0"/>
                            <a:pt x="378" y="0"/>
                          </a:cubicBezTo>
                          <a:cubicBezTo>
                            <a:pt x="12" y="0"/>
                            <a:pt x="12" y="0"/>
                            <a:pt x="12" y="0"/>
                          </a:cubicBezTo>
                          <a:cubicBezTo>
                            <a:pt x="6" y="0"/>
                            <a:pt x="0" y="5"/>
                            <a:pt x="0" y="14"/>
                          </a:cubicBezTo>
                          <a:cubicBezTo>
                            <a:pt x="0" y="240"/>
                            <a:pt x="0" y="240"/>
                            <a:pt x="0" y="240"/>
                          </a:cubicBezTo>
                          <a:cubicBezTo>
                            <a:pt x="0" y="248"/>
                            <a:pt x="6" y="253"/>
                            <a:pt x="12" y="253"/>
                          </a:cubicBezTo>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1" name="Freeform 6"/>
                    <p:cNvSpPr>
                      <a:spLocks/>
                    </p:cNvSpPr>
                    <p:nvPr/>
                  </p:nvSpPr>
                  <p:spPr bwMode="auto">
                    <a:xfrm>
                      <a:off x="1770" y="3705"/>
                      <a:ext cx="270" cy="163"/>
                    </a:xfrm>
                    <a:custGeom>
                      <a:avLst/>
                      <a:gdLst>
                        <a:gd name="T0" fmla="*/ 0 w 357"/>
                        <a:gd name="T1" fmla="*/ 11 h 222"/>
                        <a:gd name="T2" fmla="*/ 357 w 357"/>
                        <a:gd name="T3" fmla="*/ 11 h 222"/>
                        <a:gd name="T4" fmla="*/ 357 w 357"/>
                        <a:gd name="T5" fmla="*/ 222 h 222"/>
                        <a:gd name="T6" fmla="*/ 0 w 357"/>
                        <a:gd name="T7" fmla="*/ 222 h 222"/>
                        <a:gd name="T8" fmla="*/ 0 w 357"/>
                        <a:gd name="T9" fmla="*/ 11 h 222"/>
                      </a:gdLst>
                      <a:ahLst/>
                      <a:cxnLst>
                        <a:cxn ang="0">
                          <a:pos x="T0" y="T1"/>
                        </a:cxn>
                        <a:cxn ang="0">
                          <a:pos x="T2" y="T3"/>
                        </a:cxn>
                        <a:cxn ang="0">
                          <a:pos x="T4" y="T5"/>
                        </a:cxn>
                        <a:cxn ang="0">
                          <a:pos x="T6" y="T7"/>
                        </a:cxn>
                        <a:cxn ang="0">
                          <a:pos x="T8" y="T9"/>
                        </a:cxn>
                      </a:cxnLst>
                      <a:rect l="0" t="0" r="r" b="b"/>
                      <a:pathLst>
                        <a:path w="357" h="222">
                          <a:moveTo>
                            <a:pt x="0" y="11"/>
                          </a:moveTo>
                          <a:cubicBezTo>
                            <a:pt x="357" y="11"/>
                            <a:pt x="357" y="11"/>
                            <a:pt x="357" y="11"/>
                          </a:cubicBezTo>
                          <a:cubicBezTo>
                            <a:pt x="357" y="158"/>
                            <a:pt x="357" y="222"/>
                            <a:pt x="357" y="222"/>
                          </a:cubicBezTo>
                          <a:cubicBezTo>
                            <a:pt x="0" y="222"/>
                            <a:pt x="0" y="222"/>
                            <a:pt x="0" y="222"/>
                          </a:cubicBezTo>
                          <a:cubicBezTo>
                            <a:pt x="0" y="0"/>
                            <a:pt x="0" y="11"/>
                            <a:pt x="0" y="11"/>
                          </a:cubicBezTo>
                        </a:path>
                      </a:pathLst>
                    </a:custGeom>
                    <a:solidFill>
                      <a:srgbClr val="2272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2" name="Freeform 7"/>
                    <p:cNvSpPr>
                      <a:spLocks noEditPoints="1"/>
                    </p:cNvSpPr>
                    <p:nvPr/>
                  </p:nvSpPr>
                  <p:spPr bwMode="auto">
                    <a:xfrm>
                      <a:off x="1770" y="3713"/>
                      <a:ext cx="161" cy="155"/>
                    </a:xfrm>
                    <a:custGeom>
                      <a:avLst/>
                      <a:gdLst>
                        <a:gd name="T0" fmla="*/ 213 w 213"/>
                        <a:gd name="T1" fmla="*/ 0 h 211"/>
                        <a:gd name="T2" fmla="*/ 0 w 213"/>
                        <a:gd name="T3" fmla="*/ 0 h 211"/>
                        <a:gd name="T4" fmla="*/ 0 w 213"/>
                        <a:gd name="T5" fmla="*/ 211 h 211"/>
                        <a:gd name="T6" fmla="*/ 186 w 213"/>
                        <a:gd name="T7" fmla="*/ 211 h 211"/>
                        <a:gd name="T8" fmla="*/ 213 w 213"/>
                        <a:gd name="T9" fmla="*/ 0 h 211"/>
                        <a:gd name="T10" fmla="*/ 0 w 213"/>
                        <a:gd name="T11" fmla="*/ 0 h 211"/>
                        <a:gd name="T12" fmla="*/ 0 w 213"/>
                        <a:gd name="T13" fmla="*/ 0 h 211"/>
                        <a:gd name="T14" fmla="*/ 0 w 213"/>
                        <a:gd name="T15" fmla="*/ 0 h 211"/>
                        <a:gd name="T16" fmla="*/ 0 w 213"/>
                        <a:gd name="T17" fmla="*/ 0 h 211"/>
                        <a:gd name="T18" fmla="*/ 0 w 213"/>
                        <a:gd name="T19"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211">
                          <a:moveTo>
                            <a:pt x="213" y="0"/>
                          </a:moveTo>
                          <a:cubicBezTo>
                            <a:pt x="162" y="0"/>
                            <a:pt x="93" y="0"/>
                            <a:pt x="0" y="0"/>
                          </a:cubicBezTo>
                          <a:cubicBezTo>
                            <a:pt x="0" y="1"/>
                            <a:pt x="0" y="19"/>
                            <a:pt x="0" y="211"/>
                          </a:cubicBezTo>
                          <a:cubicBezTo>
                            <a:pt x="186" y="211"/>
                            <a:pt x="186" y="211"/>
                            <a:pt x="186" y="211"/>
                          </a:cubicBezTo>
                          <a:cubicBezTo>
                            <a:pt x="213" y="0"/>
                            <a:pt x="213" y="0"/>
                            <a:pt x="213" y="0"/>
                          </a:cubicBezTo>
                          <a:moveTo>
                            <a:pt x="0" y="0"/>
                          </a:moveTo>
                          <a:cubicBezTo>
                            <a:pt x="0" y="0"/>
                            <a:pt x="0" y="0"/>
                            <a:pt x="0" y="0"/>
                          </a:cubicBezTo>
                          <a:cubicBezTo>
                            <a:pt x="0" y="0"/>
                            <a:pt x="0" y="0"/>
                            <a:pt x="0" y="0"/>
                          </a:cubicBezTo>
                          <a:cubicBezTo>
                            <a:pt x="0" y="0"/>
                            <a:pt x="0" y="0"/>
                            <a:pt x="0" y="0"/>
                          </a:cubicBezTo>
                          <a:cubicBezTo>
                            <a:pt x="0" y="0"/>
                            <a:pt x="0" y="0"/>
                            <a:pt x="0" y="0"/>
                          </a:cubicBezTo>
                        </a:path>
                      </a:pathLst>
                    </a:custGeom>
                    <a:solidFill>
                      <a:srgbClr val="2C86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3" name="Freeform 8"/>
                    <p:cNvSpPr>
                      <a:spLocks/>
                    </p:cNvSpPr>
                    <p:nvPr/>
                  </p:nvSpPr>
                  <p:spPr bwMode="auto">
                    <a:xfrm>
                      <a:off x="1806" y="3887"/>
                      <a:ext cx="199" cy="26"/>
                    </a:xfrm>
                    <a:custGeom>
                      <a:avLst/>
                      <a:gdLst>
                        <a:gd name="T0" fmla="*/ 166 w 263"/>
                        <a:gd name="T1" fmla="*/ 36 h 36"/>
                        <a:gd name="T2" fmla="*/ 255 w 263"/>
                        <a:gd name="T3" fmla="*/ 36 h 36"/>
                        <a:gd name="T4" fmla="*/ 263 w 263"/>
                        <a:gd name="T5" fmla="*/ 28 h 36"/>
                        <a:gd name="T6" fmla="*/ 255 w 263"/>
                        <a:gd name="T7" fmla="*/ 19 h 36"/>
                        <a:gd name="T8" fmla="*/ 206 w 263"/>
                        <a:gd name="T9" fmla="*/ 19 h 36"/>
                        <a:gd name="T10" fmla="*/ 192 w 263"/>
                        <a:gd name="T11" fmla="*/ 0 h 36"/>
                        <a:gd name="T12" fmla="*/ 166 w 263"/>
                        <a:gd name="T13" fmla="*/ 0 h 36"/>
                        <a:gd name="T14" fmla="*/ 98 w 263"/>
                        <a:gd name="T15" fmla="*/ 0 h 36"/>
                        <a:gd name="T16" fmla="*/ 72 w 263"/>
                        <a:gd name="T17" fmla="*/ 0 h 36"/>
                        <a:gd name="T18" fmla="*/ 58 w 263"/>
                        <a:gd name="T19" fmla="*/ 19 h 36"/>
                        <a:gd name="T20" fmla="*/ 8 w 263"/>
                        <a:gd name="T21" fmla="*/ 19 h 36"/>
                        <a:gd name="T22" fmla="*/ 0 w 263"/>
                        <a:gd name="T23" fmla="*/ 28 h 36"/>
                        <a:gd name="T24" fmla="*/ 8 w 263"/>
                        <a:gd name="T25" fmla="*/ 36 h 36"/>
                        <a:gd name="T26" fmla="*/ 98 w 263"/>
                        <a:gd name="T27" fmla="*/ 36 h 36"/>
                        <a:gd name="T28" fmla="*/ 166 w 263"/>
                        <a:gd name="T29"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3" h="36">
                          <a:moveTo>
                            <a:pt x="166" y="36"/>
                          </a:moveTo>
                          <a:cubicBezTo>
                            <a:pt x="255" y="36"/>
                            <a:pt x="255" y="36"/>
                            <a:pt x="255" y="36"/>
                          </a:cubicBezTo>
                          <a:cubicBezTo>
                            <a:pt x="255" y="36"/>
                            <a:pt x="263" y="35"/>
                            <a:pt x="263" y="28"/>
                          </a:cubicBezTo>
                          <a:cubicBezTo>
                            <a:pt x="263" y="20"/>
                            <a:pt x="255" y="19"/>
                            <a:pt x="255" y="19"/>
                          </a:cubicBezTo>
                          <a:cubicBezTo>
                            <a:pt x="255" y="19"/>
                            <a:pt x="221" y="19"/>
                            <a:pt x="206" y="19"/>
                          </a:cubicBezTo>
                          <a:cubicBezTo>
                            <a:pt x="191" y="19"/>
                            <a:pt x="192" y="0"/>
                            <a:pt x="192" y="0"/>
                          </a:cubicBezTo>
                          <a:cubicBezTo>
                            <a:pt x="166" y="0"/>
                            <a:pt x="166" y="0"/>
                            <a:pt x="166" y="0"/>
                          </a:cubicBezTo>
                          <a:cubicBezTo>
                            <a:pt x="98" y="0"/>
                            <a:pt x="98" y="0"/>
                            <a:pt x="98" y="0"/>
                          </a:cubicBezTo>
                          <a:cubicBezTo>
                            <a:pt x="72" y="0"/>
                            <a:pt x="72" y="0"/>
                            <a:pt x="72" y="0"/>
                          </a:cubicBezTo>
                          <a:cubicBezTo>
                            <a:pt x="72" y="0"/>
                            <a:pt x="72" y="19"/>
                            <a:pt x="58" y="19"/>
                          </a:cubicBezTo>
                          <a:cubicBezTo>
                            <a:pt x="43" y="19"/>
                            <a:pt x="8" y="19"/>
                            <a:pt x="8" y="19"/>
                          </a:cubicBezTo>
                          <a:cubicBezTo>
                            <a:pt x="8" y="19"/>
                            <a:pt x="0" y="20"/>
                            <a:pt x="0" y="28"/>
                          </a:cubicBezTo>
                          <a:cubicBezTo>
                            <a:pt x="0" y="35"/>
                            <a:pt x="8" y="36"/>
                            <a:pt x="8" y="36"/>
                          </a:cubicBezTo>
                          <a:cubicBezTo>
                            <a:pt x="98" y="36"/>
                            <a:pt x="98" y="36"/>
                            <a:pt x="98" y="36"/>
                          </a:cubicBezTo>
                          <a:lnTo>
                            <a:pt x="166" y="36"/>
                          </a:ln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pic>
                <p:nvPicPr>
                  <p:cNvPr id="28" name="Picture 27"/>
                  <p:cNvPicPr>
                    <a:picLocks noChangeAspect="1"/>
                  </p:cNvPicPr>
                  <p:nvPr/>
                </p:nvPicPr>
                <p:blipFill rotWithShape="1">
                  <a:blip r:embed="rId9">
                    <a:extLst>
                      <a:ext uri="{28A0092B-C50C-407E-A947-70E740481C1C}">
                        <a14:useLocalDpi xmlns:a14="http://schemas.microsoft.com/office/drawing/2010/main" val="0"/>
                      </a:ext>
                    </a:extLst>
                  </a:blip>
                  <a:srcRect l="24884" r="23372" b="46072"/>
                  <a:stretch/>
                </p:blipFill>
                <p:spPr>
                  <a:xfrm>
                    <a:off x="2919314" y="5938931"/>
                    <a:ext cx="184494" cy="156380"/>
                  </a:xfrm>
                  <a:prstGeom prst="rect">
                    <a:avLst/>
                  </a:prstGeom>
                </p:spPr>
              </p:pic>
            </p:grpSp>
          </p:grpSp>
          <p:grpSp>
            <p:nvGrpSpPr>
              <p:cNvPr id="39" name="Group 38"/>
              <p:cNvGrpSpPr/>
              <p:nvPr/>
            </p:nvGrpSpPr>
            <p:grpSpPr>
              <a:xfrm>
                <a:off x="4475442" y="5152530"/>
                <a:ext cx="343943" cy="341220"/>
                <a:chOff x="1200954" y="5961729"/>
                <a:chExt cx="343943" cy="341220"/>
              </a:xfrm>
            </p:grpSpPr>
            <p:sp>
              <p:nvSpPr>
                <p:cNvPr id="40" name="Rectangle 39"/>
                <p:cNvSpPr/>
                <p:nvPr/>
              </p:nvSpPr>
              <p:spPr bwMode="auto">
                <a:xfrm>
                  <a:off x="1200954" y="5961729"/>
                  <a:ext cx="343943" cy="341220"/>
                </a:xfrm>
                <a:prstGeom prst="rect">
                  <a:avLst/>
                </a:prstGeom>
                <a:solidFill>
                  <a:schemeClr val="accent1">
                    <a:lumMod val="50000"/>
                  </a:schemeClr>
                </a:solidFill>
                <a:ln w="6350" cap="flat" cmpd="sng" algn="ctr">
                  <a:noFill/>
                  <a:prstDash val="solid"/>
                  <a:miter lim="800000"/>
                  <a:headEnd type="none" w="med" len="med"/>
                  <a:tailEnd type="none" w="med" len="med"/>
                </a:ln>
                <a:effectLst/>
              </p:spPr>
              <p:txBody>
                <a:bodyPr lIns="175715" tIns="140572" rIns="175715" bIns="140572"/>
                <a:lstStyle/>
                <a:p>
                  <a:pPr marL="0" marR="0" lvl="0" indent="0" algn="ctr" defTabSz="895740" eaLnBrk="1" fontAlgn="auto" latinLnBrk="0" hangingPunct="1">
                    <a:lnSpc>
                      <a:spcPct val="90000"/>
                    </a:lnSpc>
                    <a:spcBef>
                      <a:spcPts val="0"/>
                    </a:spcBef>
                    <a:spcAft>
                      <a:spcPts val="0"/>
                    </a:spcAft>
                    <a:buClrTx/>
                    <a:buSzTx/>
                    <a:buFontTx/>
                    <a:buNone/>
                    <a:tabLst/>
                    <a:defRPr/>
                  </a:pPr>
                  <a:endParaRPr kumimoji="0" lang="en-US" sz="1176"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1" name="Picture 187"/>
                <p:cNvPicPr>
                  <a:picLocks noChangeAspect="1"/>
                </p:cNvPicPr>
                <p:nvPr/>
              </p:nvPicPr>
              <p:blipFill>
                <a:blip r:embed="rId10">
                  <a:biLevel thresh="25000"/>
                  <a:extLst>
                    <a:ext uri="{28A0092B-C50C-407E-A947-70E740481C1C}">
                      <a14:useLocalDpi xmlns:a14="http://schemas.microsoft.com/office/drawing/2010/main" val="0"/>
                    </a:ext>
                  </a:extLst>
                </a:blip>
                <a:srcRect/>
                <a:stretch>
                  <a:fillRect/>
                </a:stretch>
              </p:blipFill>
              <p:spPr bwMode="auto">
                <a:xfrm>
                  <a:off x="1244811" y="6084901"/>
                  <a:ext cx="190737" cy="1906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 name="Frame 5"/>
                <p:cNvSpPr>
                  <a:spLocks noChangeAspect="1"/>
                </p:cNvSpPr>
                <p:nvPr/>
              </p:nvSpPr>
              <p:spPr bwMode="auto">
                <a:xfrm>
                  <a:off x="1347949" y="5993578"/>
                  <a:ext cx="148869" cy="151834"/>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a:noFill/>
                </a:ln>
              </p:spPr>
              <p:txBody>
                <a:bodyPr vert="horz" wrap="square" lIns="71672" tIns="35835" rIns="71672" bIns="35835" numCol="1" anchor="t" anchorCtr="0" compatLnSpc="1">
                  <a:prstTxWarp prst="textNoShape">
                    <a:avLst/>
                  </a:prstTxWarp>
                </a:bodyPr>
                <a:lstStyle/>
                <a:p>
                  <a:pPr marL="0" marR="0" lvl="0" indent="0" defTabSz="731014" eaLnBrk="1" fontAlgn="auto" latinLnBrk="0" hangingPunct="1">
                    <a:lnSpc>
                      <a:spcPct val="90000"/>
                    </a:lnSpc>
                    <a:spcBef>
                      <a:spcPts val="0"/>
                    </a:spcBef>
                    <a:spcAft>
                      <a:spcPts val="0"/>
                    </a:spcAft>
                    <a:buClrTx/>
                    <a:buSzTx/>
                    <a:buFontTx/>
                    <a:buNone/>
                    <a:tabLst/>
                    <a:defRPr/>
                  </a:pPr>
                  <a:endParaRPr kumimoji="0" lang="en-US" sz="1600" b="0" i="0" u="none" strike="noStrike" kern="0" cap="none" spc="0" normalizeH="0" baseline="0" noProof="0">
                    <a:ln>
                      <a:noFill/>
                    </a:ln>
                    <a:solidFill>
                      <a:schemeClr val="bg1"/>
                    </a:solidFill>
                    <a:effectLst/>
                    <a:uLnTx/>
                    <a:uFillTx/>
                    <a:ea typeface="Segoe UI" panose="020B0502040204020203" pitchFamily="34" charset="0"/>
                    <a:cs typeface="Segoe UI" panose="020B0502040204020203" pitchFamily="34" charset="0"/>
                  </a:endParaRPr>
                </a:p>
              </p:txBody>
            </p:sp>
          </p:grpSp>
          <p:pic>
            <p:nvPicPr>
              <p:cNvPr id="43" name="Picture 42"/>
              <p:cNvPicPr>
                <a:picLocks noChangeAspect="1"/>
              </p:cNvPicPr>
              <p:nvPr/>
            </p:nvPicPr>
            <p:blipFill>
              <a:blip r:embed="rId11">
                <a:duotone>
                  <a:schemeClr val="accent1">
                    <a:shade val="45000"/>
                    <a:satMod val="135000"/>
                  </a:schemeClr>
                  <a:prstClr val="white"/>
                </a:duotone>
              </a:blip>
              <a:stretch>
                <a:fillRect/>
              </a:stretch>
            </p:blipFill>
            <p:spPr>
              <a:xfrm>
                <a:off x="5852516" y="4061372"/>
                <a:ext cx="609929" cy="556041"/>
              </a:xfrm>
              <a:prstGeom prst="rect">
                <a:avLst/>
              </a:prstGeom>
            </p:spPr>
          </p:pic>
          <p:pic>
            <p:nvPicPr>
              <p:cNvPr id="44" name="Picture 43"/>
              <p:cNvPicPr>
                <a:picLocks noChangeAspect="1"/>
              </p:cNvPicPr>
              <p:nvPr/>
            </p:nvPicPr>
            <p:blipFill>
              <a:blip r:embed="rId11">
                <a:duotone>
                  <a:schemeClr val="accent3">
                    <a:shade val="45000"/>
                    <a:satMod val="135000"/>
                  </a:schemeClr>
                  <a:prstClr val="white"/>
                </a:duotone>
              </a:blip>
              <a:stretch>
                <a:fillRect/>
              </a:stretch>
            </p:blipFill>
            <p:spPr>
              <a:xfrm>
                <a:off x="6568557" y="4064740"/>
                <a:ext cx="609929" cy="556041"/>
              </a:xfrm>
              <a:prstGeom prst="rect">
                <a:avLst/>
              </a:prstGeom>
              <a:effectLst>
                <a:softEdge rad="19050"/>
              </a:effectLst>
            </p:spPr>
          </p:pic>
          <p:grpSp>
            <p:nvGrpSpPr>
              <p:cNvPr id="45" name="Group 44"/>
              <p:cNvGrpSpPr/>
              <p:nvPr/>
            </p:nvGrpSpPr>
            <p:grpSpPr>
              <a:xfrm>
                <a:off x="4396007" y="4060934"/>
                <a:ext cx="1201668" cy="556042"/>
                <a:chOff x="10004567" y="4052190"/>
                <a:chExt cx="1276844" cy="590828"/>
              </a:xfrm>
            </p:grpSpPr>
            <p:pic>
              <p:nvPicPr>
                <p:cNvPr id="46" name="Picture 45"/>
                <p:cNvPicPr>
                  <a:picLocks noChangeAspect="1"/>
                </p:cNvPicPr>
                <p:nvPr/>
              </p:nvPicPr>
              <p:blipFill>
                <a:blip r:embed="rId11">
                  <a:duotone>
                    <a:schemeClr val="accent1">
                      <a:shade val="45000"/>
                      <a:satMod val="135000"/>
                    </a:schemeClr>
                    <a:prstClr val="white"/>
                  </a:duotone>
                </a:blip>
                <a:stretch>
                  <a:fillRect/>
                </a:stretch>
              </p:blipFill>
              <p:spPr>
                <a:xfrm>
                  <a:off x="10004567" y="4052191"/>
                  <a:ext cx="648086" cy="590827"/>
                </a:xfrm>
                <a:prstGeom prst="rect">
                  <a:avLst/>
                </a:prstGeom>
              </p:spPr>
            </p:pic>
            <p:pic>
              <p:nvPicPr>
                <p:cNvPr id="47" name="Picture 46"/>
                <p:cNvPicPr>
                  <a:picLocks noChangeAspect="1"/>
                </p:cNvPicPr>
                <p:nvPr/>
              </p:nvPicPr>
              <p:blipFill>
                <a:blip r:embed="rId11">
                  <a:duotone>
                    <a:schemeClr val="accent1">
                      <a:shade val="45000"/>
                      <a:satMod val="135000"/>
                    </a:schemeClr>
                    <a:prstClr val="white"/>
                  </a:duotone>
                </a:blip>
                <a:stretch>
                  <a:fillRect/>
                </a:stretch>
              </p:blipFill>
              <p:spPr>
                <a:xfrm>
                  <a:off x="10633325" y="4052190"/>
                  <a:ext cx="648086" cy="590827"/>
                </a:xfrm>
                <a:prstGeom prst="rect">
                  <a:avLst/>
                </a:prstGeom>
              </p:spPr>
            </p:pic>
          </p:grpSp>
          <p:cxnSp>
            <p:nvCxnSpPr>
              <p:cNvPr id="48" name="Elbow Connector 760"/>
              <p:cNvCxnSpPr>
                <a:stCxn id="7" idx="3"/>
                <a:endCxn id="44" idx="0"/>
              </p:cNvCxnSpPr>
              <p:nvPr/>
            </p:nvCxnSpPr>
            <p:spPr>
              <a:xfrm>
                <a:off x="5871009" y="3936455"/>
                <a:ext cx="1002513" cy="128285"/>
              </a:xfrm>
              <a:prstGeom prst="bentConnector2">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49" name="Elbow Connector 760"/>
              <p:cNvCxnSpPr>
                <a:stCxn id="52" idx="2"/>
                <a:endCxn id="22" idx="0"/>
              </p:cNvCxnSpPr>
              <p:nvPr/>
            </p:nvCxnSpPr>
            <p:spPr>
              <a:xfrm rot="16200000" flipH="1">
                <a:off x="6072591" y="4450082"/>
                <a:ext cx="398941" cy="1005953"/>
              </a:xfrm>
              <a:prstGeom prst="bentConnector3">
                <a:avLst>
                  <a:gd name="adj1" fmla="val 67907"/>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50" name="Elbow Connector 760"/>
              <p:cNvCxnSpPr>
                <a:stCxn id="7" idx="2"/>
                <a:endCxn id="46" idx="2"/>
              </p:cNvCxnSpPr>
              <p:nvPr/>
            </p:nvCxnSpPr>
            <p:spPr>
              <a:xfrm rot="5400000">
                <a:off x="4920575" y="3776453"/>
                <a:ext cx="620921" cy="1060125"/>
              </a:xfrm>
              <a:prstGeom prst="bentConnector3">
                <a:avLst>
                  <a:gd name="adj1" fmla="val 114573"/>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51" name="Elbow Connector 760"/>
              <p:cNvCxnSpPr>
                <a:stCxn id="7" idx="2"/>
                <a:endCxn id="47" idx="2"/>
              </p:cNvCxnSpPr>
              <p:nvPr/>
            </p:nvCxnSpPr>
            <p:spPr>
              <a:xfrm rot="5400000">
                <a:off x="5216444" y="4072322"/>
                <a:ext cx="620920" cy="468386"/>
              </a:xfrm>
              <a:prstGeom prst="bentConnector3">
                <a:avLst>
                  <a:gd name="adj1" fmla="val 114573"/>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52" name="Picture 51"/>
              <p:cNvPicPr>
                <a:picLocks noChangeAspect="1"/>
              </p:cNvPicPr>
              <p:nvPr/>
            </p:nvPicPr>
            <p:blipFill>
              <a:blip r:embed="rId3"/>
              <a:stretch>
                <a:fillRect/>
              </a:stretch>
            </p:blipFill>
            <p:spPr>
              <a:xfrm>
                <a:off x="5659173" y="4634389"/>
                <a:ext cx="219824" cy="119200"/>
              </a:xfrm>
              <a:prstGeom prst="rect">
                <a:avLst/>
              </a:prstGeom>
            </p:spPr>
          </p:pic>
          <p:cxnSp>
            <p:nvCxnSpPr>
              <p:cNvPr id="53" name="Elbow Connector 760"/>
              <p:cNvCxnSpPr>
                <a:stCxn id="40" idx="0"/>
                <a:endCxn id="52" idx="2"/>
              </p:cNvCxnSpPr>
              <p:nvPr/>
            </p:nvCxnSpPr>
            <p:spPr>
              <a:xfrm rot="5400000" flipH="1" flipV="1">
                <a:off x="5008779" y="4392225"/>
                <a:ext cx="398941" cy="1121671"/>
              </a:xfrm>
              <a:prstGeom prst="bentConnector3">
                <a:avLst>
                  <a:gd name="adj1" fmla="val 32093"/>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54" name="Elbow Connector 760"/>
              <p:cNvCxnSpPr>
                <a:stCxn id="12" idx="0"/>
                <a:endCxn id="52" idx="2"/>
              </p:cNvCxnSpPr>
              <p:nvPr/>
            </p:nvCxnSpPr>
            <p:spPr>
              <a:xfrm rot="5400000" flipH="1" flipV="1">
                <a:off x="5276236" y="4659682"/>
                <a:ext cx="398941" cy="586757"/>
              </a:xfrm>
              <a:prstGeom prst="bentConnector3">
                <a:avLst>
                  <a:gd name="adj1" fmla="val 32093"/>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55" name="Elbow Connector 760"/>
              <p:cNvCxnSpPr>
                <a:endCxn id="52" idx="2"/>
              </p:cNvCxnSpPr>
              <p:nvPr/>
            </p:nvCxnSpPr>
            <p:spPr>
              <a:xfrm rot="16200000" flipV="1">
                <a:off x="5600550" y="4922125"/>
                <a:ext cx="409757" cy="72685"/>
              </a:xfrm>
              <a:prstGeom prst="bentConnector3">
                <a:avLst>
                  <a:gd name="adj1" fmla="val 33147"/>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56" name="Picture 55"/>
              <p:cNvPicPr>
                <a:picLocks noChangeAspect="1"/>
              </p:cNvPicPr>
              <p:nvPr/>
            </p:nvPicPr>
            <p:blipFill>
              <a:blip r:embed="rId3"/>
              <a:stretch>
                <a:fillRect/>
              </a:stretch>
            </p:blipFill>
            <p:spPr>
              <a:xfrm>
                <a:off x="5671702" y="4944545"/>
                <a:ext cx="219824" cy="119200"/>
              </a:xfrm>
              <a:prstGeom prst="rect">
                <a:avLst/>
              </a:prstGeom>
            </p:spPr>
          </p:pic>
        </p:grpSp>
      </p:grpSp>
      <p:sp>
        <p:nvSpPr>
          <p:cNvPr id="344" name="Explosion: 8 Points 343"/>
          <p:cNvSpPr/>
          <p:nvPr/>
        </p:nvSpPr>
        <p:spPr>
          <a:xfrm>
            <a:off x="6229086" y="5284253"/>
            <a:ext cx="656457" cy="469885"/>
          </a:xfrm>
          <a:prstGeom prst="irregularSeal1">
            <a:avLst/>
          </a:prstGeom>
          <a:solidFill>
            <a:srgbClr val="FF0000"/>
          </a:solidFill>
          <a:ln>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7" name="Arrow: Up 116"/>
          <p:cNvSpPr/>
          <p:nvPr/>
        </p:nvSpPr>
        <p:spPr>
          <a:xfrm>
            <a:off x="1381201" y="1733897"/>
            <a:ext cx="261428" cy="807434"/>
          </a:xfrm>
          <a:prstGeom prst="upArrow">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7" name="Rectangle 356"/>
          <p:cNvSpPr/>
          <p:nvPr/>
        </p:nvSpPr>
        <p:spPr>
          <a:xfrm>
            <a:off x="1263666" y="1871343"/>
            <a:ext cx="130369" cy="580762"/>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nvGrpSpPr>
          <p:cNvPr id="366" name="Group 365"/>
          <p:cNvGrpSpPr/>
          <p:nvPr/>
        </p:nvGrpSpPr>
        <p:grpSpPr>
          <a:xfrm>
            <a:off x="7492147" y="2607163"/>
            <a:ext cx="961257" cy="774685"/>
            <a:chOff x="7020420" y="2542082"/>
            <a:chExt cx="961257" cy="774685"/>
          </a:xfrm>
        </p:grpSpPr>
        <p:sp>
          <p:nvSpPr>
            <p:cNvPr id="367" name="Explosion: 8 Points 366"/>
            <p:cNvSpPr/>
            <p:nvPr/>
          </p:nvSpPr>
          <p:spPr>
            <a:xfrm>
              <a:off x="7020420" y="2542082"/>
              <a:ext cx="656457" cy="469885"/>
            </a:xfrm>
            <a:prstGeom prst="irregularSeal1">
              <a:avLst/>
            </a:prstGeom>
            <a:ln w="28575">
              <a:solidFill>
                <a:schemeClr val="tx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kern="0">
                <a:solidFill>
                  <a:sysClr val="windowText" lastClr="000000"/>
                </a:solidFill>
              </a:endParaRPr>
            </a:p>
          </p:txBody>
        </p:sp>
        <p:sp>
          <p:nvSpPr>
            <p:cNvPr id="368" name="Explosion: 8 Points 367"/>
            <p:cNvSpPr/>
            <p:nvPr/>
          </p:nvSpPr>
          <p:spPr>
            <a:xfrm>
              <a:off x="7172820" y="2694482"/>
              <a:ext cx="656457" cy="469885"/>
            </a:xfrm>
            <a:prstGeom prst="irregularSeal1">
              <a:avLst/>
            </a:prstGeom>
            <a:ln w="28575">
              <a:solidFill>
                <a:schemeClr val="tx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kern="0">
                <a:solidFill>
                  <a:sysClr val="windowText" lastClr="000000"/>
                </a:solidFill>
              </a:endParaRPr>
            </a:p>
          </p:txBody>
        </p:sp>
        <p:sp>
          <p:nvSpPr>
            <p:cNvPr id="369" name="Explosion: 8 Points 368"/>
            <p:cNvSpPr/>
            <p:nvPr/>
          </p:nvSpPr>
          <p:spPr>
            <a:xfrm>
              <a:off x="7325220" y="2846882"/>
              <a:ext cx="656457" cy="469885"/>
            </a:xfrm>
            <a:prstGeom prst="irregularSeal1">
              <a:avLst/>
            </a:prstGeom>
            <a:ln w="28575">
              <a:solidFill>
                <a:schemeClr val="tx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kern="0">
                <a:solidFill>
                  <a:sysClr val="windowText" lastClr="000000"/>
                </a:solidFill>
              </a:endParaRPr>
            </a:p>
          </p:txBody>
        </p:sp>
      </p:grpSp>
      <p:sp>
        <p:nvSpPr>
          <p:cNvPr id="345" name="TextBox 344"/>
          <p:cNvSpPr txBox="1"/>
          <p:nvPr/>
        </p:nvSpPr>
        <p:spPr>
          <a:xfrm>
            <a:off x="6127245" y="5753653"/>
            <a:ext cx="915465" cy="307777"/>
          </a:xfrm>
          <a:prstGeom prst="rect">
            <a:avLst/>
          </a:prstGeom>
          <a:noFill/>
        </p:spPr>
        <p:txBody>
          <a:bodyPr wrap="square" rtlCol="0">
            <a:spAutoFit/>
          </a:bodyPr>
          <a:lstStyle/>
          <a:p>
            <a:pPr>
              <a:defRPr/>
            </a:pPr>
            <a:r>
              <a:rPr lang="en-US" sz="1400" i="1" kern="0">
                <a:gradFill>
                  <a:gsLst>
                    <a:gs pos="0">
                      <a:schemeClr val="tx2"/>
                    </a:gs>
                    <a:gs pos="100000">
                      <a:schemeClr val="tx2"/>
                    </a:gs>
                  </a:gsLst>
                  <a:lin ang="5400000" scaled="0"/>
                </a:gradFill>
                <a:latin typeface="Segoe UI Semibold" panose="020B0702040204020203" pitchFamily="34" charset="0"/>
                <a:cs typeface="Segoe UI Semibold" panose="020B0702040204020203" pitchFamily="34" charset="0"/>
              </a:rPr>
              <a:t>Incident</a:t>
            </a:r>
          </a:p>
        </p:txBody>
      </p:sp>
      <p:sp>
        <p:nvSpPr>
          <p:cNvPr id="384" name="Rectangle 383"/>
          <p:cNvSpPr/>
          <p:nvPr/>
        </p:nvSpPr>
        <p:spPr>
          <a:xfrm>
            <a:off x="1640514" y="3478759"/>
            <a:ext cx="2272937" cy="58477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gradFill>
                  <a:gsLst>
                    <a:gs pos="0">
                      <a:schemeClr val="tx2"/>
                    </a:gs>
                    <a:gs pos="100000">
                      <a:schemeClr val="tx2"/>
                    </a:gs>
                  </a:gsLst>
                  <a:lin ang="5400000" scaled="0"/>
                </a:gradFill>
                <a:effectLst/>
                <a:uLnTx/>
                <a:uFillTx/>
                <a:latin typeface="Segoe UI Semibold" panose="020B0702040204020203" pitchFamily="34" charset="0"/>
                <a:cs typeface="Segoe UI Semibold" panose="020B0702040204020203" pitchFamily="34" charset="0"/>
              </a:rPr>
              <a:t>Learning </a:t>
            </a:r>
            <a:br>
              <a:rPr kumimoji="0" lang="en-US" sz="1600" b="0" i="0" u="none" strike="noStrike" kern="0" cap="none" spc="0" normalizeH="0" baseline="0" noProof="0">
                <a:ln>
                  <a:noFill/>
                </a:ln>
                <a:gradFill>
                  <a:gsLst>
                    <a:gs pos="0">
                      <a:schemeClr val="tx2"/>
                    </a:gs>
                    <a:gs pos="100000">
                      <a:schemeClr val="tx2"/>
                    </a:gs>
                  </a:gsLst>
                  <a:lin ang="5400000" scaled="0"/>
                </a:gradFill>
                <a:effectLst/>
                <a:uLnTx/>
                <a:uFillTx/>
                <a:latin typeface="Segoe UI Semibold" panose="020B0702040204020203" pitchFamily="34" charset="0"/>
                <a:cs typeface="Segoe UI Semibold" panose="020B0702040204020203" pitchFamily="34" charset="0"/>
              </a:rPr>
            </a:br>
            <a:r>
              <a:rPr kumimoji="0" lang="en-US" sz="1600" b="0" i="0" u="none" strike="noStrike" kern="0" cap="none" spc="0" normalizeH="0" baseline="0" noProof="0">
                <a:ln>
                  <a:noFill/>
                </a:ln>
                <a:gradFill>
                  <a:gsLst>
                    <a:gs pos="0">
                      <a:schemeClr val="tx2"/>
                    </a:gs>
                    <a:gs pos="100000">
                      <a:schemeClr val="tx2"/>
                    </a:gs>
                  </a:gsLst>
                  <a:lin ang="5400000" scaled="0"/>
                </a:gradFill>
                <a:effectLst/>
                <a:uLnTx/>
                <a:uFillTx/>
                <a:latin typeface="Segoe UI Semibold" panose="020B0702040204020203" pitchFamily="34" charset="0"/>
                <a:cs typeface="Segoe UI Semibold" panose="020B0702040204020203" pitchFamily="34" charset="0"/>
              </a:rPr>
              <a:t>Organization</a:t>
            </a:r>
          </a:p>
        </p:txBody>
      </p:sp>
      <p:grpSp>
        <p:nvGrpSpPr>
          <p:cNvPr id="385" name="Group 384"/>
          <p:cNvGrpSpPr/>
          <p:nvPr/>
        </p:nvGrpSpPr>
        <p:grpSpPr>
          <a:xfrm>
            <a:off x="765735" y="3442985"/>
            <a:ext cx="630975" cy="580762"/>
            <a:chOff x="418738" y="4928215"/>
            <a:chExt cx="630975" cy="580762"/>
          </a:xfrm>
        </p:grpSpPr>
        <p:sp>
          <p:nvSpPr>
            <p:cNvPr id="386" name="Rectangle 385"/>
            <p:cNvSpPr/>
            <p:nvPr/>
          </p:nvSpPr>
          <p:spPr>
            <a:xfrm>
              <a:off x="418738" y="5370950"/>
              <a:ext cx="130369" cy="138027"/>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87" name="Rectangle 386"/>
            <p:cNvSpPr/>
            <p:nvPr/>
          </p:nvSpPr>
          <p:spPr>
            <a:xfrm>
              <a:off x="587390" y="5261715"/>
              <a:ext cx="130369" cy="247262"/>
            </a:xfrm>
            <a:prstGeom prst="rect">
              <a:avLst/>
            </a:prstGeom>
            <a:solidFill>
              <a:srgbClr val="FFFFFF"/>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88" name="Rectangle 387"/>
            <p:cNvSpPr/>
            <p:nvPr/>
          </p:nvSpPr>
          <p:spPr>
            <a:xfrm>
              <a:off x="753367" y="5076244"/>
              <a:ext cx="130369" cy="432733"/>
            </a:xfrm>
            <a:prstGeom prst="rect">
              <a:avLst/>
            </a:prstGeom>
            <a:solidFill>
              <a:srgbClr val="FFFFFF"/>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89" name="Rectangle 388"/>
            <p:cNvSpPr/>
            <p:nvPr/>
          </p:nvSpPr>
          <p:spPr>
            <a:xfrm>
              <a:off x="919344" y="4928215"/>
              <a:ext cx="130369" cy="580762"/>
            </a:xfrm>
            <a:prstGeom prst="rect">
              <a:avLst/>
            </a:prstGeom>
            <a:solidFill>
              <a:srgbClr val="FFFFFF"/>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418" name="Group 417"/>
          <p:cNvGrpSpPr/>
          <p:nvPr/>
        </p:nvGrpSpPr>
        <p:grpSpPr>
          <a:xfrm>
            <a:off x="770925" y="2697605"/>
            <a:ext cx="2831666" cy="632202"/>
            <a:chOff x="475176" y="2728149"/>
            <a:chExt cx="2831666" cy="632202"/>
          </a:xfrm>
        </p:grpSpPr>
        <p:sp>
          <p:nvSpPr>
            <p:cNvPr id="383" name="Rectangle 382"/>
            <p:cNvSpPr/>
            <p:nvPr/>
          </p:nvSpPr>
          <p:spPr>
            <a:xfrm>
              <a:off x="1344622" y="2775576"/>
              <a:ext cx="1962220" cy="584775"/>
            </a:xfrm>
            <a:prstGeom prst="rect">
              <a:avLst/>
            </a:prstGeom>
          </p:spPr>
          <p:txBody>
            <a:bodyPr wrap="square">
              <a:spAutoFit/>
            </a:bodyPr>
            <a:lstStyle/>
            <a:p>
              <a:pPr>
                <a:defRPr/>
              </a:pPr>
              <a:r>
                <a:rPr lang="en-US" sz="1600" kern="0">
                  <a:gradFill>
                    <a:gsLst>
                      <a:gs pos="0">
                        <a:schemeClr val="tx2"/>
                      </a:gs>
                      <a:gs pos="100000">
                        <a:schemeClr val="tx2"/>
                      </a:gs>
                    </a:gsLst>
                    <a:lin ang="5400000" scaled="0"/>
                  </a:gradFill>
                  <a:latin typeface="Segoe UI Semibold" panose="020B0702040204020203" pitchFamily="34" charset="0"/>
                  <a:cs typeface="Segoe UI Semibold" panose="020B0702040204020203" pitchFamily="34" charset="0"/>
                </a:rPr>
                <a:t>Externally </a:t>
              </a:r>
              <a:br>
                <a:rPr lang="en-US" sz="1600" kern="0">
                  <a:gradFill>
                    <a:gsLst>
                      <a:gs pos="0">
                        <a:schemeClr val="tx2"/>
                      </a:gs>
                      <a:gs pos="100000">
                        <a:schemeClr val="tx2"/>
                      </a:gs>
                    </a:gsLst>
                    <a:lin ang="5400000" scaled="0"/>
                  </a:gradFill>
                  <a:latin typeface="Segoe UI Semibold" panose="020B0702040204020203" pitchFamily="34" charset="0"/>
                  <a:cs typeface="Segoe UI Semibold" panose="020B0702040204020203" pitchFamily="34" charset="0"/>
                </a:rPr>
              </a:br>
              <a:r>
                <a:rPr lang="en-US" sz="1600" kern="0">
                  <a:gradFill>
                    <a:gsLst>
                      <a:gs pos="0">
                        <a:schemeClr val="tx2"/>
                      </a:gs>
                      <a:gs pos="100000">
                        <a:schemeClr val="tx2"/>
                      </a:gs>
                    </a:gsLst>
                    <a:lin ang="5400000" scaled="0"/>
                  </a:gradFill>
                  <a:latin typeface="Segoe UI Semibold" panose="020B0702040204020203" pitchFamily="34" charset="0"/>
                  <a:cs typeface="Segoe UI Semibold" panose="020B0702040204020203" pitchFamily="34" charset="0"/>
                </a:rPr>
                <a:t>Aware</a:t>
              </a:r>
            </a:p>
          </p:txBody>
        </p:sp>
        <p:grpSp>
          <p:nvGrpSpPr>
            <p:cNvPr id="377" name="Group 376"/>
            <p:cNvGrpSpPr/>
            <p:nvPr/>
          </p:nvGrpSpPr>
          <p:grpSpPr>
            <a:xfrm>
              <a:off x="475176" y="2728149"/>
              <a:ext cx="630975" cy="580762"/>
              <a:chOff x="402948" y="2907915"/>
              <a:chExt cx="630975" cy="580762"/>
            </a:xfrm>
          </p:grpSpPr>
          <p:grpSp>
            <p:nvGrpSpPr>
              <p:cNvPr id="394" name="Group 393"/>
              <p:cNvGrpSpPr/>
              <p:nvPr/>
            </p:nvGrpSpPr>
            <p:grpSpPr>
              <a:xfrm>
                <a:off x="402948" y="2907915"/>
                <a:ext cx="630975" cy="580762"/>
                <a:chOff x="418738" y="4928215"/>
                <a:chExt cx="630975" cy="580762"/>
              </a:xfrm>
            </p:grpSpPr>
            <p:sp>
              <p:nvSpPr>
                <p:cNvPr id="395" name="Rectangle 394"/>
                <p:cNvSpPr/>
                <p:nvPr/>
              </p:nvSpPr>
              <p:spPr>
                <a:xfrm>
                  <a:off x="418738" y="5370950"/>
                  <a:ext cx="130369" cy="138027"/>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96" name="Rectangle 395"/>
                <p:cNvSpPr/>
                <p:nvPr/>
              </p:nvSpPr>
              <p:spPr>
                <a:xfrm>
                  <a:off x="587390" y="5261715"/>
                  <a:ext cx="130369" cy="247262"/>
                </a:xfrm>
                <a:prstGeom prst="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97" name="Rectangle 396"/>
                <p:cNvSpPr/>
                <p:nvPr/>
              </p:nvSpPr>
              <p:spPr>
                <a:xfrm>
                  <a:off x="753367" y="5076244"/>
                  <a:ext cx="130369" cy="432733"/>
                </a:xfrm>
                <a:prstGeom prst="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98" name="Rectangle 397"/>
                <p:cNvSpPr/>
                <p:nvPr/>
              </p:nvSpPr>
              <p:spPr>
                <a:xfrm>
                  <a:off x="919344" y="4928215"/>
                  <a:ext cx="130369" cy="580762"/>
                </a:xfrm>
                <a:prstGeom prst="rect">
                  <a:avLst/>
                </a:prstGeom>
                <a:solidFill>
                  <a:srgbClr val="FFFFFF"/>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399" name="Rectangle 398"/>
              <p:cNvSpPr/>
              <p:nvPr/>
            </p:nvSpPr>
            <p:spPr>
              <a:xfrm>
                <a:off x="568925" y="3241415"/>
                <a:ext cx="130369" cy="247262"/>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sp>
        <p:nvSpPr>
          <p:cNvPr id="400" name="Rectangle 399"/>
          <p:cNvSpPr/>
          <p:nvPr/>
        </p:nvSpPr>
        <p:spPr>
          <a:xfrm>
            <a:off x="1102879" y="2845634"/>
            <a:ext cx="130369" cy="432733"/>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03" name="Rectangle 402"/>
          <p:cNvSpPr/>
          <p:nvPr/>
        </p:nvSpPr>
        <p:spPr>
          <a:xfrm>
            <a:off x="937180" y="3774759"/>
            <a:ext cx="130369" cy="247262"/>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nvGrpSpPr>
          <p:cNvPr id="404" name="Group 403"/>
          <p:cNvGrpSpPr/>
          <p:nvPr/>
        </p:nvGrpSpPr>
        <p:grpSpPr>
          <a:xfrm>
            <a:off x="765735" y="4167706"/>
            <a:ext cx="630975" cy="580762"/>
            <a:chOff x="418738" y="4928215"/>
            <a:chExt cx="630975" cy="580762"/>
          </a:xfrm>
        </p:grpSpPr>
        <p:sp>
          <p:nvSpPr>
            <p:cNvPr id="405" name="Rectangle 404"/>
            <p:cNvSpPr/>
            <p:nvPr/>
          </p:nvSpPr>
          <p:spPr>
            <a:xfrm>
              <a:off x="418738" y="5370950"/>
              <a:ext cx="130369" cy="138027"/>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06" name="Rectangle 405"/>
            <p:cNvSpPr/>
            <p:nvPr/>
          </p:nvSpPr>
          <p:spPr>
            <a:xfrm>
              <a:off x="587390" y="5261715"/>
              <a:ext cx="130369" cy="247262"/>
            </a:xfrm>
            <a:prstGeom prst="rect">
              <a:avLst/>
            </a:prstGeom>
            <a:solidFill>
              <a:srgbClr val="FFFFFF"/>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07" name="Rectangle 406"/>
            <p:cNvSpPr/>
            <p:nvPr/>
          </p:nvSpPr>
          <p:spPr>
            <a:xfrm>
              <a:off x="753367" y="5076244"/>
              <a:ext cx="130369" cy="432733"/>
            </a:xfrm>
            <a:prstGeom prst="rect">
              <a:avLst/>
            </a:prstGeom>
            <a:solidFill>
              <a:srgbClr val="FFFFFF"/>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08" name="Rectangle 407"/>
            <p:cNvSpPr/>
            <p:nvPr/>
          </p:nvSpPr>
          <p:spPr>
            <a:xfrm>
              <a:off x="919344" y="4928215"/>
              <a:ext cx="130369" cy="580762"/>
            </a:xfrm>
            <a:prstGeom prst="rect">
              <a:avLst/>
            </a:prstGeom>
            <a:solidFill>
              <a:srgbClr val="FFFFFF"/>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409" name="Rectangle 408"/>
          <p:cNvSpPr/>
          <p:nvPr/>
        </p:nvSpPr>
        <p:spPr>
          <a:xfrm>
            <a:off x="1646048" y="4173628"/>
            <a:ext cx="1088760" cy="584775"/>
          </a:xfrm>
          <a:prstGeom prst="rect">
            <a:avLst/>
          </a:prstGeom>
        </p:spPr>
        <p:txBody>
          <a:bodyPr wrap="square">
            <a:spAutoFit/>
          </a:bodyPr>
          <a:lstStyle/>
          <a:p>
            <a:pPr>
              <a:defRPr/>
            </a:pPr>
            <a:r>
              <a:rPr lang="en-US" sz="1600" kern="0">
                <a:gradFill>
                  <a:gsLst>
                    <a:gs pos="0">
                      <a:schemeClr val="tx2"/>
                    </a:gs>
                    <a:gs pos="100000">
                      <a:schemeClr val="tx2"/>
                    </a:gs>
                  </a:gsLst>
                  <a:lin ang="5400000" scaled="0"/>
                </a:gradFill>
                <a:latin typeface="Segoe UI Semibold" panose="020B0702040204020203" pitchFamily="34" charset="0"/>
                <a:cs typeface="Segoe UI Semibold" panose="020B0702040204020203" pitchFamily="34" charset="0"/>
              </a:rPr>
              <a:t>Basic </a:t>
            </a:r>
            <a:br>
              <a:rPr lang="en-US" sz="1600" kern="0">
                <a:gradFill>
                  <a:gsLst>
                    <a:gs pos="0">
                      <a:schemeClr val="tx2"/>
                    </a:gs>
                    <a:gs pos="100000">
                      <a:schemeClr val="tx2"/>
                    </a:gs>
                  </a:gsLst>
                  <a:lin ang="5400000" scaled="0"/>
                </a:gradFill>
                <a:latin typeface="Segoe UI Semibold" panose="020B0702040204020203" pitchFamily="34" charset="0"/>
                <a:cs typeface="Segoe UI Semibold" panose="020B0702040204020203" pitchFamily="34" charset="0"/>
              </a:rPr>
            </a:br>
            <a:r>
              <a:rPr lang="en-US" sz="1600" kern="0">
                <a:gradFill>
                  <a:gsLst>
                    <a:gs pos="0">
                      <a:schemeClr val="tx2"/>
                    </a:gs>
                    <a:gs pos="100000">
                      <a:schemeClr val="tx2"/>
                    </a:gs>
                  </a:gsLst>
                  <a:lin ang="5400000" scaled="0"/>
                </a:gradFill>
                <a:latin typeface="Segoe UI Semibold" panose="020B0702040204020203" pitchFamily="34" charset="0"/>
                <a:cs typeface="Segoe UI Semibold" panose="020B0702040204020203" pitchFamily="34" charset="0"/>
              </a:rPr>
              <a:t>Detection</a:t>
            </a:r>
          </a:p>
        </p:txBody>
      </p:sp>
      <p:sp>
        <p:nvSpPr>
          <p:cNvPr id="410" name="TextBox 409"/>
          <p:cNvSpPr txBox="1"/>
          <p:nvPr/>
        </p:nvSpPr>
        <p:spPr>
          <a:xfrm>
            <a:off x="4807005" y="4246426"/>
            <a:ext cx="1292445" cy="338554"/>
          </a:xfrm>
          <a:prstGeom prst="rect">
            <a:avLst/>
          </a:prstGeom>
          <a:noFill/>
        </p:spPr>
        <p:txBody>
          <a:bodyPr wrap="square" rtlCol="0">
            <a:spAutoFit/>
          </a:bodyPr>
          <a:lstStyle/>
          <a:p>
            <a:pPr>
              <a:defRPr/>
            </a:pPr>
            <a:r>
              <a:rPr lang="en-US" sz="1600" kern="0">
                <a:gradFill>
                  <a:gsLst>
                    <a:gs pos="0">
                      <a:schemeClr val="tx2"/>
                    </a:gs>
                    <a:gs pos="100000">
                      <a:schemeClr val="tx2"/>
                    </a:gs>
                  </a:gsLst>
                  <a:lin ang="5400000" scaled="0"/>
                </a:gradFill>
                <a:latin typeface="Segoe UI Semibold" panose="020B0702040204020203" pitchFamily="34" charset="0"/>
                <a:cs typeface="Segoe UI Semibold" panose="020B0702040204020203" pitchFamily="34" charset="0"/>
              </a:rPr>
              <a:t>Detection</a:t>
            </a:r>
          </a:p>
        </p:txBody>
      </p:sp>
      <p:grpSp>
        <p:nvGrpSpPr>
          <p:cNvPr id="417" name="Group 416"/>
          <p:cNvGrpSpPr/>
          <p:nvPr/>
        </p:nvGrpSpPr>
        <p:grpSpPr>
          <a:xfrm>
            <a:off x="4799381" y="1637867"/>
            <a:ext cx="1827258" cy="1882955"/>
            <a:chOff x="4134915" y="1348143"/>
            <a:chExt cx="1827258" cy="1882955"/>
          </a:xfrm>
        </p:grpSpPr>
        <p:sp>
          <p:nvSpPr>
            <p:cNvPr id="131" name="Rectangle: Rounded Corners 130"/>
            <p:cNvSpPr/>
            <p:nvPr/>
          </p:nvSpPr>
          <p:spPr>
            <a:xfrm>
              <a:off x="4134915" y="1348143"/>
              <a:ext cx="1827258" cy="1882955"/>
            </a:xfrm>
            <a:prstGeom prst="roundRect">
              <a:avLst>
                <a:gd name="adj" fmla="val 0"/>
              </a:avLst>
            </a:prstGeom>
            <a:ln w="38100">
              <a:solidFill>
                <a:schemeClr val="tx2"/>
              </a:solidFill>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b="1" kern="0"/>
            </a:p>
          </p:txBody>
        </p:sp>
        <p:sp>
          <p:nvSpPr>
            <p:cNvPr id="348" name="Explosion: 8 Points 347"/>
            <p:cNvSpPr/>
            <p:nvPr/>
          </p:nvSpPr>
          <p:spPr>
            <a:xfrm>
              <a:off x="4331514" y="2424383"/>
              <a:ext cx="538708" cy="469885"/>
            </a:xfrm>
            <a:prstGeom prst="irregularSeal1">
              <a:avLst/>
            </a:prstGeom>
            <a:solidFill>
              <a:schemeClr val="tx1"/>
            </a:solidFill>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12" name="Explosion: 8 Points 411"/>
            <p:cNvSpPr/>
            <p:nvPr/>
          </p:nvSpPr>
          <p:spPr>
            <a:xfrm>
              <a:off x="4738638" y="2548974"/>
              <a:ext cx="538708" cy="469885"/>
            </a:xfrm>
            <a:prstGeom prst="irregularSeal1">
              <a:avLst/>
            </a:prstGeom>
            <a:solidFill>
              <a:schemeClr val="tx1"/>
            </a:solidFill>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13" name="Explosion: 8 Points 412"/>
            <p:cNvSpPr/>
            <p:nvPr/>
          </p:nvSpPr>
          <p:spPr>
            <a:xfrm>
              <a:off x="5145762" y="2673564"/>
              <a:ext cx="538708" cy="469885"/>
            </a:xfrm>
            <a:prstGeom prst="irregularSeal1">
              <a:avLst/>
            </a:prstGeom>
            <a:solidFill>
              <a:schemeClr val="tx1"/>
            </a:solidFill>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414" name="Explosion: 8 Points 413"/>
          <p:cNvSpPr/>
          <p:nvPr/>
        </p:nvSpPr>
        <p:spPr>
          <a:xfrm>
            <a:off x="4995980" y="2022210"/>
            <a:ext cx="538708" cy="469885"/>
          </a:xfrm>
          <a:prstGeom prst="irregularSeal1">
            <a:avLst/>
          </a:prstGeom>
          <a:ln w="28575">
            <a:solidFill>
              <a:schemeClr val="tx2"/>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15" name="Explosion: 8 Points 414"/>
          <p:cNvSpPr/>
          <p:nvPr/>
        </p:nvSpPr>
        <p:spPr>
          <a:xfrm>
            <a:off x="5403104" y="2146801"/>
            <a:ext cx="538708" cy="469885"/>
          </a:xfrm>
          <a:prstGeom prst="irregularSeal1">
            <a:avLst/>
          </a:prstGeom>
          <a:ln w="28575">
            <a:solidFill>
              <a:schemeClr val="tx2"/>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16" name="Explosion: 8 Points 415"/>
          <p:cNvSpPr/>
          <p:nvPr/>
        </p:nvSpPr>
        <p:spPr>
          <a:xfrm>
            <a:off x="5810228" y="2271391"/>
            <a:ext cx="538708" cy="469885"/>
          </a:xfrm>
          <a:prstGeom prst="irregularSeal1">
            <a:avLst/>
          </a:prstGeom>
          <a:ln w="28575">
            <a:solidFill>
              <a:schemeClr val="tx2"/>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nvGrpSpPr>
          <p:cNvPr id="421" name="Group 420"/>
          <p:cNvGrpSpPr/>
          <p:nvPr/>
        </p:nvGrpSpPr>
        <p:grpSpPr>
          <a:xfrm>
            <a:off x="8025492" y="2402497"/>
            <a:ext cx="1685780" cy="1271751"/>
            <a:chOff x="6753665" y="2387736"/>
            <a:chExt cx="1685780" cy="1271751"/>
          </a:xfrm>
        </p:grpSpPr>
        <p:sp>
          <p:nvSpPr>
            <p:cNvPr id="422" name="Explosion: 8 Points 421"/>
            <p:cNvSpPr/>
            <p:nvPr/>
          </p:nvSpPr>
          <p:spPr>
            <a:xfrm>
              <a:off x="6753665" y="2387736"/>
              <a:ext cx="656457" cy="469885"/>
            </a:xfrm>
            <a:prstGeom prst="irregularSeal1">
              <a:avLst/>
            </a:prstGeom>
            <a:solidFill>
              <a:schemeClr val="bg1"/>
            </a:solidFill>
            <a:ln w="28575">
              <a:solidFill>
                <a:srgbClr val="00BCF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kern="0">
                <a:solidFill>
                  <a:sysClr val="windowText" lastClr="000000"/>
                </a:solidFill>
              </a:endParaRPr>
            </a:p>
          </p:txBody>
        </p:sp>
        <p:sp>
          <p:nvSpPr>
            <p:cNvPr id="423" name="Explosion: 8 Points 422"/>
            <p:cNvSpPr/>
            <p:nvPr/>
          </p:nvSpPr>
          <p:spPr>
            <a:xfrm>
              <a:off x="7782988" y="3045999"/>
              <a:ext cx="656457" cy="469885"/>
            </a:xfrm>
            <a:prstGeom prst="irregularSeal1">
              <a:avLst/>
            </a:prstGeom>
            <a:solidFill>
              <a:schemeClr val="bg1"/>
            </a:solidFill>
            <a:ln w="28575">
              <a:solidFill>
                <a:srgbClr val="00BCF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kern="0">
                <a:solidFill>
                  <a:sysClr val="windowText" lastClr="000000"/>
                </a:solidFill>
              </a:endParaRPr>
            </a:p>
          </p:txBody>
        </p:sp>
        <p:sp>
          <p:nvSpPr>
            <p:cNvPr id="424" name="Explosion: 8 Points 423"/>
            <p:cNvSpPr/>
            <p:nvPr/>
          </p:nvSpPr>
          <p:spPr>
            <a:xfrm>
              <a:off x="6882965" y="3189602"/>
              <a:ext cx="656457" cy="469885"/>
            </a:xfrm>
            <a:prstGeom prst="irregularSeal1">
              <a:avLst/>
            </a:prstGeom>
            <a:solidFill>
              <a:schemeClr val="bg1"/>
            </a:solidFill>
            <a:ln w="28575">
              <a:solidFill>
                <a:srgbClr val="00BCF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kern="0">
                <a:solidFill>
                  <a:sysClr val="windowText" lastClr="000000"/>
                </a:solidFill>
              </a:endParaRPr>
            </a:p>
          </p:txBody>
        </p:sp>
      </p:grpSp>
      <p:grpSp>
        <p:nvGrpSpPr>
          <p:cNvPr id="425" name="Group 424"/>
          <p:cNvGrpSpPr/>
          <p:nvPr/>
        </p:nvGrpSpPr>
        <p:grpSpPr>
          <a:xfrm>
            <a:off x="8450702" y="2362096"/>
            <a:ext cx="1854052" cy="998017"/>
            <a:chOff x="6478500" y="2185316"/>
            <a:chExt cx="1854052" cy="998017"/>
          </a:xfrm>
        </p:grpSpPr>
        <p:sp>
          <p:nvSpPr>
            <p:cNvPr id="426" name="Explosion: 8 Points 425"/>
            <p:cNvSpPr/>
            <p:nvPr/>
          </p:nvSpPr>
          <p:spPr>
            <a:xfrm>
              <a:off x="6996096" y="2185316"/>
              <a:ext cx="656457" cy="469885"/>
            </a:xfrm>
            <a:prstGeom prst="irregularSeal1">
              <a:avLst/>
            </a:prstGeom>
            <a:solidFill>
              <a:schemeClr val="bg1"/>
            </a:solidFill>
            <a:ln w="28575">
              <a:solidFill>
                <a:srgbClr val="00188F"/>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kern="0">
                <a:solidFill>
                  <a:sysClr val="windowText" lastClr="000000"/>
                </a:solidFill>
              </a:endParaRPr>
            </a:p>
          </p:txBody>
        </p:sp>
        <p:sp>
          <p:nvSpPr>
            <p:cNvPr id="427" name="Explosion: 8 Points 426"/>
            <p:cNvSpPr/>
            <p:nvPr/>
          </p:nvSpPr>
          <p:spPr>
            <a:xfrm>
              <a:off x="7676095" y="2713448"/>
              <a:ext cx="656457" cy="469885"/>
            </a:xfrm>
            <a:prstGeom prst="irregularSeal1">
              <a:avLst/>
            </a:prstGeom>
            <a:solidFill>
              <a:schemeClr val="bg1"/>
            </a:solidFill>
            <a:ln w="28575">
              <a:solidFill>
                <a:srgbClr val="00188F"/>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kern="0">
                <a:solidFill>
                  <a:sysClr val="windowText" lastClr="000000"/>
                </a:solidFill>
              </a:endParaRPr>
            </a:p>
          </p:txBody>
        </p:sp>
        <p:sp>
          <p:nvSpPr>
            <p:cNvPr id="428" name="Explosion: 8 Points 427"/>
            <p:cNvSpPr/>
            <p:nvPr/>
          </p:nvSpPr>
          <p:spPr>
            <a:xfrm>
              <a:off x="6478500" y="2560263"/>
              <a:ext cx="656457" cy="469885"/>
            </a:xfrm>
            <a:prstGeom prst="irregularSeal1">
              <a:avLst/>
            </a:prstGeom>
            <a:solidFill>
              <a:schemeClr val="bg1"/>
            </a:solidFill>
            <a:ln w="28575">
              <a:solidFill>
                <a:srgbClr val="00188F"/>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kern="0">
                <a:solidFill>
                  <a:sysClr val="windowText" lastClr="000000"/>
                </a:solidFill>
              </a:endParaRPr>
            </a:p>
          </p:txBody>
        </p:sp>
      </p:grpSp>
      <p:grpSp>
        <p:nvGrpSpPr>
          <p:cNvPr id="433" name="Group 432"/>
          <p:cNvGrpSpPr/>
          <p:nvPr/>
        </p:nvGrpSpPr>
        <p:grpSpPr>
          <a:xfrm>
            <a:off x="8545194" y="2455826"/>
            <a:ext cx="1460006" cy="1184348"/>
            <a:chOff x="6206272" y="2609134"/>
            <a:chExt cx="1460006" cy="1184348"/>
          </a:xfrm>
        </p:grpSpPr>
        <p:sp>
          <p:nvSpPr>
            <p:cNvPr id="434" name="Explosion: 8 Points 433"/>
            <p:cNvSpPr/>
            <p:nvPr/>
          </p:nvSpPr>
          <p:spPr>
            <a:xfrm>
              <a:off x="7009821" y="2747014"/>
              <a:ext cx="656457" cy="469885"/>
            </a:xfrm>
            <a:prstGeom prst="irregularSeal1">
              <a:avLst/>
            </a:prstGeom>
            <a:solidFill>
              <a:schemeClr val="bg1"/>
            </a:solidFill>
            <a:ln w="28575">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kern="0">
                <a:solidFill>
                  <a:sysClr val="windowText" lastClr="000000"/>
                </a:solidFill>
              </a:endParaRPr>
            </a:p>
          </p:txBody>
        </p:sp>
        <p:sp>
          <p:nvSpPr>
            <p:cNvPr id="435" name="Explosion: 8 Points 434"/>
            <p:cNvSpPr/>
            <p:nvPr/>
          </p:nvSpPr>
          <p:spPr>
            <a:xfrm>
              <a:off x="6206272" y="2609134"/>
              <a:ext cx="656457" cy="469885"/>
            </a:xfrm>
            <a:prstGeom prst="irregularSeal1">
              <a:avLst/>
            </a:prstGeom>
            <a:solidFill>
              <a:schemeClr val="bg1"/>
            </a:solidFill>
            <a:ln w="28575">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kern="0">
                <a:solidFill>
                  <a:sysClr val="windowText" lastClr="000000"/>
                </a:solidFill>
              </a:endParaRPr>
            </a:p>
          </p:txBody>
        </p:sp>
        <p:sp>
          <p:nvSpPr>
            <p:cNvPr id="436" name="Explosion: 8 Points 435"/>
            <p:cNvSpPr/>
            <p:nvPr/>
          </p:nvSpPr>
          <p:spPr>
            <a:xfrm>
              <a:off x="6225512" y="3323597"/>
              <a:ext cx="656457" cy="469885"/>
            </a:xfrm>
            <a:prstGeom prst="irregularSeal1">
              <a:avLst/>
            </a:prstGeom>
            <a:solidFill>
              <a:schemeClr val="bg1"/>
            </a:solidFill>
            <a:ln w="28575">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kern="0">
                <a:solidFill>
                  <a:sysClr val="windowText" lastClr="000000"/>
                </a:solidFill>
              </a:endParaRPr>
            </a:p>
          </p:txBody>
        </p:sp>
      </p:grpSp>
      <p:grpSp>
        <p:nvGrpSpPr>
          <p:cNvPr id="437" name="Group 436"/>
          <p:cNvGrpSpPr/>
          <p:nvPr/>
        </p:nvGrpSpPr>
        <p:grpSpPr>
          <a:xfrm>
            <a:off x="8106779" y="2123666"/>
            <a:ext cx="1508078" cy="1104868"/>
            <a:chOff x="6729475" y="2542082"/>
            <a:chExt cx="1508078" cy="1104868"/>
          </a:xfrm>
        </p:grpSpPr>
        <p:sp>
          <p:nvSpPr>
            <p:cNvPr id="438" name="Explosion: 8 Points 437"/>
            <p:cNvSpPr/>
            <p:nvPr/>
          </p:nvSpPr>
          <p:spPr>
            <a:xfrm>
              <a:off x="7020420" y="2542082"/>
              <a:ext cx="656457" cy="469885"/>
            </a:xfrm>
            <a:prstGeom prst="irregularSeal1">
              <a:avLst/>
            </a:prstGeom>
            <a:solidFill>
              <a:schemeClr val="bg1"/>
            </a:solidFill>
            <a:ln w="28575">
              <a:solidFill>
                <a:schemeClr val="accent3"/>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kern="0">
                <a:solidFill>
                  <a:sysClr val="windowText" lastClr="000000"/>
                </a:solidFill>
              </a:endParaRPr>
            </a:p>
          </p:txBody>
        </p:sp>
        <p:sp>
          <p:nvSpPr>
            <p:cNvPr id="439" name="Explosion: 8 Points 438"/>
            <p:cNvSpPr/>
            <p:nvPr/>
          </p:nvSpPr>
          <p:spPr>
            <a:xfrm>
              <a:off x="7581096" y="3177065"/>
              <a:ext cx="656457" cy="469885"/>
            </a:xfrm>
            <a:prstGeom prst="irregularSeal1">
              <a:avLst/>
            </a:prstGeom>
            <a:solidFill>
              <a:schemeClr val="bg1"/>
            </a:solidFill>
            <a:ln w="28575">
              <a:solidFill>
                <a:schemeClr val="accent3"/>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kern="0">
                <a:solidFill>
                  <a:sysClr val="windowText" lastClr="000000"/>
                </a:solidFill>
              </a:endParaRPr>
            </a:p>
          </p:txBody>
        </p:sp>
        <p:sp>
          <p:nvSpPr>
            <p:cNvPr id="440" name="Explosion: 8 Points 439"/>
            <p:cNvSpPr/>
            <p:nvPr/>
          </p:nvSpPr>
          <p:spPr>
            <a:xfrm>
              <a:off x="6729475" y="3145557"/>
              <a:ext cx="656457" cy="469885"/>
            </a:xfrm>
            <a:prstGeom prst="irregularSeal1">
              <a:avLst/>
            </a:prstGeom>
            <a:solidFill>
              <a:schemeClr val="bg1"/>
            </a:solidFill>
            <a:ln w="28575">
              <a:solidFill>
                <a:schemeClr val="accent3"/>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kern="0">
                <a:solidFill>
                  <a:sysClr val="windowText" lastClr="000000"/>
                </a:solidFill>
              </a:endParaRPr>
            </a:p>
          </p:txBody>
        </p:sp>
      </p:grpSp>
      <p:sp>
        <p:nvSpPr>
          <p:cNvPr id="454" name="Rectangle: Rounded Corners 453"/>
          <p:cNvSpPr/>
          <p:nvPr/>
        </p:nvSpPr>
        <p:spPr>
          <a:xfrm>
            <a:off x="5481061" y="6156797"/>
            <a:ext cx="2099608" cy="428171"/>
          </a:xfrm>
          <a:prstGeom prst="roundRect">
            <a:avLst>
              <a:gd name="adj" fmla="val 0"/>
            </a:avLst>
          </a:prstGeom>
          <a:solidFill>
            <a:schemeClr val="bg1"/>
          </a:solidFill>
          <a:ln w="38100">
            <a:solidFill>
              <a:schemeClr val="tx2"/>
            </a:solidFill>
          </a:ln>
        </p:spPr>
        <p:style>
          <a:lnRef idx="2">
            <a:schemeClr val="accent1"/>
          </a:lnRef>
          <a:fillRef idx="1">
            <a:schemeClr val="lt1"/>
          </a:fillRef>
          <a:effectRef idx="0">
            <a:schemeClr val="accent1"/>
          </a:effectRef>
          <a:fontRef idx="minor">
            <a:schemeClr val="dk1"/>
          </a:fontRef>
        </p:style>
        <p:txBody>
          <a:bodyPr rtlCol="0" anchor="ctr" anchorCtr="0"/>
          <a:lstStyle/>
          <a:p>
            <a:pPr algn="ctr"/>
            <a:r>
              <a:rPr lang="en-US" sz="1400" b="1" kern="0">
                <a:gradFill>
                  <a:gsLst>
                    <a:gs pos="1250">
                      <a:schemeClr val="tx1"/>
                    </a:gs>
                    <a:gs pos="100000">
                      <a:schemeClr val="tx1"/>
                    </a:gs>
                  </a:gsLst>
                  <a:lin ang="5400000" scaled="0"/>
                </a:gradFill>
              </a:rPr>
              <a:t>YOUR ENVIRONMENT </a:t>
            </a:r>
          </a:p>
        </p:txBody>
      </p:sp>
      <p:sp>
        <p:nvSpPr>
          <p:cNvPr id="455" name="Rectangle: Rounded Corners 454"/>
          <p:cNvSpPr/>
          <p:nvPr/>
        </p:nvSpPr>
        <p:spPr>
          <a:xfrm>
            <a:off x="5530333" y="1411871"/>
            <a:ext cx="1574208" cy="428171"/>
          </a:xfrm>
          <a:prstGeom prst="roundRect">
            <a:avLst>
              <a:gd name="adj" fmla="val 0"/>
            </a:avLst>
          </a:prstGeom>
          <a:solidFill>
            <a:schemeClr val="bg1"/>
          </a:solidFill>
          <a:ln w="38100">
            <a:solidFill>
              <a:schemeClr val="tx2"/>
            </a:solidFill>
          </a:ln>
        </p:spPr>
        <p:style>
          <a:lnRef idx="2">
            <a:schemeClr val="accent1"/>
          </a:lnRef>
          <a:fillRef idx="1">
            <a:schemeClr val="lt1"/>
          </a:fillRef>
          <a:effectRef idx="0">
            <a:schemeClr val="accent1"/>
          </a:effectRef>
          <a:fontRef idx="minor">
            <a:schemeClr val="dk1"/>
          </a:fontRef>
        </p:style>
        <p:txBody>
          <a:bodyPr rtlCol="0" anchor="ctr" anchorCtr="0"/>
          <a:lstStyle/>
          <a:p>
            <a:pPr algn="ctr"/>
            <a:r>
              <a:rPr lang="en-US" sz="1400" b="1" kern="0">
                <a:gradFill>
                  <a:gsLst>
                    <a:gs pos="1250">
                      <a:schemeClr val="tx1"/>
                    </a:gs>
                    <a:gs pos="100000">
                      <a:schemeClr val="tx1"/>
                    </a:gs>
                  </a:gsLst>
                  <a:lin ang="5400000" scaled="0"/>
                </a:gradFill>
              </a:rPr>
              <a:t>THREAT FEED</a:t>
            </a:r>
          </a:p>
        </p:txBody>
      </p:sp>
      <p:sp>
        <p:nvSpPr>
          <p:cNvPr id="460" name="Rectangle: Rounded Corners 459"/>
          <p:cNvSpPr/>
          <p:nvPr/>
        </p:nvSpPr>
        <p:spPr>
          <a:xfrm>
            <a:off x="10436391" y="2607256"/>
            <a:ext cx="1505168" cy="923389"/>
          </a:xfrm>
          <a:prstGeom prst="roundRect">
            <a:avLst>
              <a:gd name="adj" fmla="val 0"/>
            </a:avLst>
          </a:prstGeom>
          <a:ln w="7620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nchorCtr="0"/>
          <a:lstStyle/>
          <a:p>
            <a:pPr marR="0" lvl="0" indent="0" algn="ctr" fontAlgn="auto">
              <a:lnSpc>
                <a:spcPct val="100000"/>
              </a:lnSpc>
              <a:spcBef>
                <a:spcPts val="0"/>
              </a:spcBef>
              <a:spcAft>
                <a:spcPts val="0"/>
              </a:spcAft>
              <a:buClrTx/>
              <a:buSzTx/>
              <a:buFontTx/>
              <a:buNone/>
              <a:tabLst/>
              <a:defRPr/>
            </a:pPr>
            <a:r>
              <a:rPr lang="en-US" sz="1600" b="1" kern="0">
                <a:gradFill>
                  <a:gsLst>
                    <a:gs pos="1250">
                      <a:schemeClr val="accent1"/>
                    </a:gs>
                    <a:gs pos="100000">
                      <a:schemeClr val="accent1"/>
                    </a:gs>
                  </a:gsLst>
                  <a:lin ang="5400000" scaled="0"/>
                </a:gradFill>
              </a:rPr>
              <a:t>INTELLIGENT SECURITY GRAPH</a:t>
            </a:r>
          </a:p>
        </p:txBody>
      </p:sp>
      <p:sp>
        <p:nvSpPr>
          <p:cNvPr id="501" name="Rectangle 500"/>
          <p:cNvSpPr/>
          <p:nvPr/>
        </p:nvSpPr>
        <p:spPr>
          <a:xfrm>
            <a:off x="584716" y="5040456"/>
            <a:ext cx="2853564" cy="1592145"/>
          </a:xfrm>
          <a:prstGeom prst="rect">
            <a:avLst/>
          </a:prstGeom>
          <a:solidFill>
            <a:schemeClr val="bg1"/>
          </a:solidFill>
          <a:ln w="10795" cap="flat" cmpd="sng" algn="ctr">
            <a:noFill/>
            <a:prstDash val="solid"/>
          </a:ln>
          <a:effectLst/>
        </p:spPr>
        <p:txBody>
          <a:bodyPr rtlCol="0" anchor="ctr"/>
          <a:lstStyle/>
          <a:p>
            <a:pPr marL="400050" marR="0" lvl="0" indent="-228600" defTabSz="914400" eaLnBrk="1" fontAlgn="auto" latinLnBrk="0" hangingPunct="1">
              <a:lnSpc>
                <a:spcPct val="100000"/>
              </a:lnSpc>
              <a:spcBef>
                <a:spcPts val="0"/>
              </a:spcBef>
              <a:spcAft>
                <a:spcPts val="0"/>
              </a:spcAft>
              <a:buClrTx/>
              <a:buSzTx/>
              <a:buFont typeface="+mj-lt"/>
              <a:buAutoNum type="arabicPeriod"/>
              <a:tabLst/>
              <a:defRPr/>
            </a:pPr>
            <a:r>
              <a:rPr kumimoji="0" lang="en-US" sz="1100" b="1" i="0" u="none" strike="noStrike" kern="0" cap="none" spc="0" normalizeH="0" baseline="0" noProof="0">
                <a:ln>
                  <a:noFill/>
                </a:ln>
                <a:gradFill>
                  <a:gsLst>
                    <a:gs pos="1250">
                      <a:schemeClr val="tx1"/>
                    </a:gs>
                    <a:gs pos="100000">
                      <a:schemeClr val="tx1"/>
                    </a:gs>
                  </a:gsLst>
                  <a:lin ang="5400000" scaled="0"/>
                </a:gradFill>
                <a:effectLst/>
                <a:uLnTx/>
                <a:uFillTx/>
                <a:latin typeface="Segoe UI"/>
                <a:ea typeface="+mn-ea"/>
                <a:cs typeface="+mn-cs"/>
              </a:rPr>
              <a:t>Maximize Visibility</a:t>
            </a:r>
          </a:p>
          <a:p>
            <a:pPr marL="628650" marR="0" lvl="1" indent="-228600" defTabSz="1070684" eaLnBrk="1" fontAlgn="auto" latinLnBrk="0" hangingPunct="1">
              <a:lnSpc>
                <a:spcPct val="100000"/>
              </a:lnSpc>
              <a:spcBef>
                <a:spcPts val="0"/>
              </a:spcBef>
              <a:spcAft>
                <a:spcPts val="0"/>
              </a:spcAft>
              <a:buClrTx/>
              <a:buSzTx/>
              <a:buFont typeface="+mj-lt"/>
              <a:buAutoNum type="alphaLcPeriod"/>
              <a:tabLst/>
              <a:defRPr/>
            </a:pPr>
            <a:r>
              <a:rPr kumimoji="0" lang="en-US" sz="1000" b="1" i="0" u="none" strike="noStrike" kern="0" cap="none" spc="0" normalizeH="0" baseline="0" noProof="0">
                <a:ln>
                  <a:noFill/>
                </a:ln>
                <a:gradFill>
                  <a:gsLst>
                    <a:gs pos="1250">
                      <a:schemeClr val="bg1">
                        <a:lumMod val="75000"/>
                      </a:schemeClr>
                    </a:gs>
                    <a:gs pos="100000">
                      <a:schemeClr val="bg1">
                        <a:lumMod val="75000"/>
                      </a:schemeClr>
                    </a:gs>
                  </a:gsLst>
                  <a:lin ang="5400000" scaled="0"/>
                </a:gradFill>
                <a:effectLst/>
                <a:uLnTx/>
                <a:uFillTx/>
                <a:latin typeface="Segoe UI"/>
              </a:rPr>
              <a:t>Internal</a:t>
            </a:r>
            <a:r>
              <a:rPr kumimoji="0" lang="en-US" sz="1000" b="0" i="0" u="none" strike="noStrike" kern="0" cap="none" spc="0" normalizeH="0" baseline="0" noProof="0">
                <a:ln>
                  <a:noFill/>
                </a:ln>
                <a:gradFill>
                  <a:gsLst>
                    <a:gs pos="1250">
                      <a:schemeClr val="bg1">
                        <a:lumMod val="75000"/>
                      </a:schemeClr>
                    </a:gs>
                    <a:gs pos="100000">
                      <a:schemeClr val="bg1">
                        <a:lumMod val="75000"/>
                      </a:schemeClr>
                    </a:gs>
                  </a:gsLst>
                  <a:lin ang="5400000" scaled="0"/>
                </a:gradFill>
                <a:effectLst/>
                <a:uLnTx/>
                <a:uFillTx/>
                <a:latin typeface="Segoe UI"/>
                <a:ea typeface="+mn-ea"/>
                <a:cs typeface="+mn-cs"/>
              </a:rPr>
              <a:t> </a:t>
            </a:r>
          </a:p>
          <a:p>
            <a:pPr marL="628650" marR="0" lvl="1" indent="-228600" defTabSz="1070684" eaLnBrk="1" fontAlgn="auto" latinLnBrk="0" hangingPunct="1">
              <a:lnSpc>
                <a:spcPct val="100000"/>
              </a:lnSpc>
              <a:spcBef>
                <a:spcPts val="0"/>
              </a:spcBef>
              <a:spcAft>
                <a:spcPts val="0"/>
              </a:spcAft>
              <a:buClrTx/>
              <a:buSzTx/>
              <a:buFont typeface="+mj-lt"/>
              <a:buAutoNum type="alphaLcPeriod"/>
              <a:tabLst/>
              <a:defRPr/>
            </a:pPr>
            <a:r>
              <a:rPr kumimoji="0" lang="en-US" sz="1000" b="1" i="0" u="none" strike="noStrike" kern="0" cap="none" spc="0" normalizeH="0" baseline="0" noProof="0">
                <a:ln>
                  <a:noFill/>
                </a:ln>
                <a:gradFill>
                  <a:gsLst>
                    <a:gs pos="1250">
                      <a:schemeClr val="tx1"/>
                    </a:gs>
                    <a:gs pos="100000">
                      <a:schemeClr val="tx1"/>
                    </a:gs>
                  </a:gsLst>
                  <a:lin ang="5400000" scaled="0"/>
                </a:gradFill>
                <a:effectLst/>
                <a:uLnTx/>
                <a:uFillTx/>
                <a:latin typeface="Segoe UI"/>
              </a:rPr>
              <a:t>External</a:t>
            </a:r>
            <a:endParaRPr kumimoji="0" lang="en-US" sz="1000" b="1" i="0" u="none" strike="noStrike" kern="0" cap="none" spc="0" normalizeH="0" baseline="0" noProof="0">
              <a:ln>
                <a:noFill/>
              </a:ln>
              <a:gradFill>
                <a:gsLst>
                  <a:gs pos="1250">
                    <a:schemeClr val="bg1">
                      <a:lumMod val="75000"/>
                    </a:schemeClr>
                  </a:gs>
                  <a:gs pos="100000">
                    <a:schemeClr val="bg1">
                      <a:lumMod val="75000"/>
                    </a:schemeClr>
                  </a:gs>
                </a:gsLst>
                <a:lin ang="5400000" scaled="0"/>
              </a:gradFill>
              <a:effectLst/>
              <a:uLnTx/>
              <a:uFillTx/>
              <a:latin typeface="Segoe UI"/>
            </a:endParaRPr>
          </a:p>
          <a:p>
            <a:pPr marL="400050" marR="0" lvl="0" indent="-228600" defTabSz="914400" eaLnBrk="1" fontAlgn="auto" latinLnBrk="0" hangingPunct="1">
              <a:lnSpc>
                <a:spcPct val="100000"/>
              </a:lnSpc>
              <a:spcBef>
                <a:spcPts val="0"/>
              </a:spcBef>
              <a:spcAft>
                <a:spcPts val="0"/>
              </a:spcAft>
              <a:buClrTx/>
              <a:buSzTx/>
              <a:buFont typeface="+mj-lt"/>
              <a:buAutoNum type="arabicPeriod"/>
              <a:tabLst/>
              <a:defRPr/>
            </a:pPr>
            <a:r>
              <a:rPr kumimoji="0" lang="en-US" sz="1100" b="1" i="0" u="none" strike="noStrike" kern="0" cap="none" spc="0" normalizeH="0" baseline="0" noProof="0">
                <a:ln>
                  <a:noFill/>
                </a:ln>
                <a:gradFill>
                  <a:gsLst>
                    <a:gs pos="1250">
                      <a:schemeClr val="bg1">
                        <a:lumMod val="75000"/>
                      </a:schemeClr>
                    </a:gs>
                    <a:gs pos="100000">
                      <a:schemeClr val="bg1">
                        <a:lumMod val="75000"/>
                      </a:schemeClr>
                    </a:gs>
                  </a:gsLst>
                  <a:lin ang="5400000" scaled="0"/>
                </a:gradFill>
                <a:effectLst/>
                <a:uLnTx/>
                <a:uFillTx/>
                <a:latin typeface="Segoe UI"/>
                <a:ea typeface="+mn-ea"/>
                <a:cs typeface="+mn-cs"/>
              </a:rPr>
              <a:t>Reduce manual steps (and errors)</a:t>
            </a:r>
          </a:p>
          <a:p>
            <a:pPr marL="628650" marR="0" lvl="1" indent="-228600" defTabSz="1070684" eaLnBrk="1" fontAlgn="auto" latinLnBrk="0" hangingPunct="1">
              <a:lnSpc>
                <a:spcPct val="100000"/>
              </a:lnSpc>
              <a:spcBef>
                <a:spcPts val="0"/>
              </a:spcBef>
              <a:spcAft>
                <a:spcPts val="0"/>
              </a:spcAft>
              <a:buClrTx/>
              <a:buSzTx/>
              <a:buFont typeface="+mj-lt"/>
              <a:buAutoNum type="alphaLcPeriod"/>
              <a:tabLst/>
              <a:defRPr/>
            </a:pPr>
            <a:r>
              <a:rPr kumimoji="0" lang="en-US" sz="1000" b="1" i="0" u="none" strike="noStrike" kern="0" cap="none" spc="0" normalizeH="0" baseline="0" noProof="0">
                <a:ln>
                  <a:noFill/>
                </a:ln>
                <a:gradFill>
                  <a:gsLst>
                    <a:gs pos="1250">
                      <a:schemeClr val="bg1">
                        <a:lumMod val="75000"/>
                      </a:schemeClr>
                    </a:gs>
                    <a:gs pos="100000">
                      <a:schemeClr val="bg1">
                        <a:lumMod val="75000"/>
                      </a:schemeClr>
                    </a:gs>
                  </a:gsLst>
                  <a:lin ang="5400000" scaled="0"/>
                </a:gradFill>
                <a:effectLst/>
                <a:uLnTx/>
                <a:uFillTx/>
                <a:latin typeface="Segoe UI"/>
                <a:ea typeface="+mn-ea"/>
                <a:cs typeface="+mn-cs"/>
              </a:rPr>
              <a:t>Integrate</a:t>
            </a:r>
          </a:p>
          <a:p>
            <a:pPr marL="628650" marR="0" lvl="1" indent="-228600" defTabSz="1070684" eaLnBrk="1" fontAlgn="auto" latinLnBrk="0" hangingPunct="1">
              <a:lnSpc>
                <a:spcPct val="100000"/>
              </a:lnSpc>
              <a:spcBef>
                <a:spcPts val="0"/>
              </a:spcBef>
              <a:spcAft>
                <a:spcPts val="0"/>
              </a:spcAft>
              <a:buClrTx/>
              <a:buSzTx/>
              <a:buFont typeface="+mj-lt"/>
              <a:buAutoNum type="alphaLcPeriod"/>
              <a:tabLst/>
              <a:defRPr/>
            </a:pPr>
            <a:r>
              <a:rPr kumimoji="0" lang="en-US" sz="1000" b="1" i="0" u="none" strike="noStrike" kern="0" cap="none" spc="0" normalizeH="0" baseline="0" noProof="0">
                <a:ln>
                  <a:noFill/>
                </a:ln>
                <a:gradFill>
                  <a:gsLst>
                    <a:gs pos="1250">
                      <a:schemeClr val="bg1">
                        <a:lumMod val="75000"/>
                      </a:schemeClr>
                    </a:gs>
                    <a:gs pos="100000">
                      <a:schemeClr val="bg1">
                        <a:lumMod val="75000"/>
                      </a:schemeClr>
                    </a:gs>
                  </a:gsLst>
                  <a:lin ang="5400000" scaled="0"/>
                </a:gradFill>
                <a:effectLst/>
                <a:uLnTx/>
                <a:uFillTx/>
                <a:latin typeface="Segoe UI"/>
                <a:ea typeface="+mn-ea"/>
                <a:cs typeface="+mn-cs"/>
              </a:rPr>
              <a:t>Automate</a:t>
            </a:r>
          </a:p>
          <a:p>
            <a:pPr marL="400050" marR="0" lvl="0" indent="-228600" defTabSz="914400" eaLnBrk="1" fontAlgn="auto" latinLnBrk="0" hangingPunct="1">
              <a:lnSpc>
                <a:spcPct val="100000"/>
              </a:lnSpc>
              <a:spcBef>
                <a:spcPts val="0"/>
              </a:spcBef>
              <a:spcAft>
                <a:spcPts val="0"/>
              </a:spcAft>
              <a:buClrTx/>
              <a:buSzTx/>
              <a:buFont typeface="+mj-lt"/>
              <a:buAutoNum type="arabicPeriod"/>
              <a:tabLst/>
              <a:defRPr/>
            </a:pPr>
            <a:r>
              <a:rPr kumimoji="0" lang="en-US" sz="1100" b="1" i="0" u="none" strike="noStrike" kern="0" cap="none" spc="0" normalizeH="0" baseline="0" noProof="0">
                <a:ln>
                  <a:noFill/>
                </a:ln>
                <a:gradFill>
                  <a:gsLst>
                    <a:gs pos="1250">
                      <a:schemeClr val="bg1">
                        <a:lumMod val="75000"/>
                      </a:schemeClr>
                    </a:gs>
                    <a:gs pos="100000">
                      <a:schemeClr val="bg1">
                        <a:lumMod val="75000"/>
                      </a:schemeClr>
                    </a:gs>
                  </a:gsLst>
                  <a:lin ang="5400000" scaled="0"/>
                </a:gradFill>
                <a:effectLst/>
                <a:uLnTx/>
                <a:uFillTx/>
                <a:latin typeface="Segoe UI"/>
                <a:ea typeface="+mn-ea"/>
                <a:cs typeface="+mn-cs"/>
              </a:rPr>
              <a:t>Maximize human analyst impact</a:t>
            </a:r>
          </a:p>
          <a:p>
            <a:pPr marL="628650" marR="0" lvl="1" indent="-228600" defTabSz="1070684" eaLnBrk="1" fontAlgn="auto" latinLnBrk="0" hangingPunct="1">
              <a:lnSpc>
                <a:spcPct val="100000"/>
              </a:lnSpc>
              <a:spcBef>
                <a:spcPts val="0"/>
              </a:spcBef>
              <a:spcAft>
                <a:spcPts val="0"/>
              </a:spcAft>
              <a:buClrTx/>
              <a:buSzTx/>
              <a:buFont typeface="+mj-lt"/>
              <a:buAutoNum type="alphaLcPeriod"/>
              <a:tabLst/>
              <a:defRPr/>
            </a:pPr>
            <a:r>
              <a:rPr kumimoji="0" lang="en-US" sz="1000" b="1" i="0" u="none" strike="noStrike" kern="0" cap="none" spc="0" normalizeH="0" baseline="0" noProof="0">
                <a:ln>
                  <a:noFill/>
                </a:ln>
                <a:gradFill>
                  <a:gsLst>
                    <a:gs pos="1250">
                      <a:schemeClr val="bg1">
                        <a:lumMod val="75000"/>
                      </a:schemeClr>
                    </a:gs>
                    <a:gs pos="100000">
                      <a:schemeClr val="bg1">
                        <a:lumMod val="75000"/>
                      </a:schemeClr>
                    </a:gs>
                  </a:gsLst>
                  <a:lin ang="5400000" scaled="0"/>
                </a:gradFill>
                <a:effectLst/>
                <a:uLnTx/>
                <a:uFillTx/>
                <a:latin typeface="Segoe UI"/>
                <a:ea typeface="+mn-ea"/>
                <a:cs typeface="+mn-cs"/>
              </a:rPr>
              <a:t>Deep expertise and intelligence</a:t>
            </a:r>
          </a:p>
          <a:p>
            <a:pPr marL="628650" marR="0" lvl="1" indent="-228600" defTabSz="1070684" eaLnBrk="1" fontAlgn="auto" latinLnBrk="0" hangingPunct="1">
              <a:lnSpc>
                <a:spcPct val="100000"/>
              </a:lnSpc>
              <a:spcBef>
                <a:spcPts val="0"/>
              </a:spcBef>
              <a:spcAft>
                <a:spcPts val="0"/>
              </a:spcAft>
              <a:buClrTx/>
              <a:buSzTx/>
              <a:buFont typeface="+mj-lt"/>
              <a:buAutoNum type="alphaLcPeriod"/>
              <a:tabLst/>
              <a:defRPr/>
            </a:pPr>
            <a:r>
              <a:rPr kumimoji="0" lang="en-US" sz="1000" b="1" i="0" u="none" strike="noStrike" kern="0" cap="none" spc="0" normalizeH="0" baseline="0" noProof="0">
                <a:ln>
                  <a:noFill/>
                </a:ln>
                <a:gradFill>
                  <a:gsLst>
                    <a:gs pos="1250">
                      <a:schemeClr val="tx1"/>
                    </a:gs>
                    <a:gs pos="100000">
                      <a:schemeClr val="tx1"/>
                    </a:gs>
                  </a:gsLst>
                  <a:lin ang="5400000" scaled="0"/>
                </a:gradFill>
                <a:effectLst/>
                <a:uLnTx/>
                <a:uFillTx/>
                <a:latin typeface="Segoe UI"/>
              </a:rPr>
              <a:t>Continuous Learning</a:t>
            </a:r>
          </a:p>
        </p:txBody>
      </p:sp>
      <p:sp>
        <p:nvSpPr>
          <p:cNvPr id="503" name="Isosceles Triangle 502"/>
          <p:cNvSpPr/>
          <p:nvPr/>
        </p:nvSpPr>
        <p:spPr bwMode="black">
          <a:xfrm rot="5400000">
            <a:off x="656984" y="5474989"/>
            <a:ext cx="143886" cy="95532"/>
          </a:xfrm>
          <a:prstGeom prst="triangle">
            <a:avLst/>
          </a:prstGeom>
          <a:solidFill>
            <a:schemeClr val="accent1"/>
          </a:solidFill>
          <a:ln>
            <a:noFill/>
          </a:ln>
          <a:extLst/>
        </p:spPr>
        <p:txBody>
          <a:bodyPr vert="horz" wrap="square" lIns="69953" tIns="34976" rIns="69953" bIns="34976" numCol="1" rtlCol="0"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000000"/>
              </a:solidFill>
              <a:effectLst/>
              <a:uLnTx/>
              <a:uFillTx/>
              <a:latin typeface="Segoe UI"/>
            </a:endParaRPr>
          </a:p>
        </p:txBody>
      </p:sp>
      <p:sp>
        <p:nvSpPr>
          <p:cNvPr id="513" name="Isosceles Triangle 512"/>
          <p:cNvSpPr/>
          <p:nvPr/>
        </p:nvSpPr>
        <p:spPr bwMode="black">
          <a:xfrm rot="5400000">
            <a:off x="656984" y="6428688"/>
            <a:ext cx="143886" cy="95532"/>
          </a:xfrm>
          <a:prstGeom prst="triangle">
            <a:avLst/>
          </a:prstGeom>
          <a:solidFill>
            <a:schemeClr val="accent1"/>
          </a:solidFill>
          <a:ln>
            <a:noFill/>
          </a:ln>
          <a:extLst/>
        </p:spPr>
        <p:txBody>
          <a:bodyPr vert="horz" wrap="square" lIns="69953" tIns="34976" rIns="69953" bIns="34976" numCol="1" rtlCol="0"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000000"/>
              </a:solidFill>
              <a:effectLst/>
              <a:uLnTx/>
              <a:uFillTx/>
              <a:latin typeface="Segoe UI"/>
            </a:endParaRPr>
          </a:p>
        </p:txBody>
      </p:sp>
      <p:sp>
        <p:nvSpPr>
          <p:cNvPr id="465" name="Explosion: 8 Points 464"/>
          <p:cNvSpPr/>
          <p:nvPr/>
        </p:nvSpPr>
        <p:spPr>
          <a:xfrm>
            <a:off x="3882018" y="4563748"/>
            <a:ext cx="656457" cy="469885"/>
          </a:xfrm>
          <a:prstGeom prst="irregularSeal1">
            <a:avLst/>
          </a:prstGeom>
          <a:solidFill>
            <a:schemeClr val="bg1"/>
          </a:solidFill>
          <a:ln w="28575">
            <a:solidFill>
              <a:srgbClr val="00BCF2"/>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6" name="Explosion: 8 Points 465"/>
          <p:cNvSpPr/>
          <p:nvPr/>
        </p:nvSpPr>
        <p:spPr>
          <a:xfrm>
            <a:off x="4167332" y="4563748"/>
            <a:ext cx="656457" cy="469885"/>
          </a:xfrm>
          <a:prstGeom prst="irregularSeal1">
            <a:avLst/>
          </a:prstGeom>
          <a:solidFill>
            <a:schemeClr val="bg1"/>
          </a:solidFill>
          <a:ln w="28575">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4" name="Explosion: 8 Points 463"/>
          <p:cNvSpPr/>
          <p:nvPr/>
        </p:nvSpPr>
        <p:spPr>
          <a:xfrm>
            <a:off x="4452646" y="4563748"/>
            <a:ext cx="656457" cy="469885"/>
          </a:xfrm>
          <a:prstGeom prst="irregularSeal1">
            <a:avLst/>
          </a:prstGeom>
          <a:solidFill>
            <a:schemeClr val="bg1"/>
          </a:solidFill>
          <a:ln w="28575">
            <a:solidFill>
              <a:srgbClr val="00188F"/>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3" name="Explosion: 8 Points 462"/>
          <p:cNvSpPr/>
          <p:nvPr/>
        </p:nvSpPr>
        <p:spPr>
          <a:xfrm>
            <a:off x="4737960" y="4563748"/>
            <a:ext cx="656457" cy="469885"/>
          </a:xfrm>
          <a:prstGeom prst="irregularSeal1">
            <a:avLst/>
          </a:prstGeom>
          <a:solidFill>
            <a:schemeClr val="bg1"/>
          </a:solidFill>
          <a:ln w="28575">
            <a:solidFill>
              <a:srgbClr val="00B050"/>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2" name="Explosion: 8 Points 461"/>
          <p:cNvSpPr/>
          <p:nvPr/>
        </p:nvSpPr>
        <p:spPr>
          <a:xfrm>
            <a:off x="5023274" y="4563748"/>
            <a:ext cx="538708" cy="469885"/>
          </a:xfrm>
          <a:prstGeom prst="irregularSeal1">
            <a:avLst/>
          </a:prstGeom>
          <a:solidFill>
            <a:schemeClr val="bg1"/>
          </a:solidFill>
          <a:ln w="28575">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60" name="Explosion: 8 Points 359"/>
          <p:cNvSpPr/>
          <p:nvPr/>
        </p:nvSpPr>
        <p:spPr>
          <a:xfrm>
            <a:off x="5190839" y="4563748"/>
            <a:ext cx="656457" cy="469885"/>
          </a:xfrm>
          <a:prstGeom prst="irregularSeal1">
            <a:avLst/>
          </a:prstGeom>
          <a:solidFill>
            <a:schemeClr val="bg1"/>
          </a:solidFill>
          <a:ln w="28575">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7" name="Explosion: 8 Points 466"/>
          <p:cNvSpPr/>
          <p:nvPr/>
        </p:nvSpPr>
        <p:spPr>
          <a:xfrm>
            <a:off x="9746457" y="4803919"/>
            <a:ext cx="656457" cy="469885"/>
          </a:xfrm>
          <a:prstGeom prst="irregularSeal1">
            <a:avLst/>
          </a:prstGeom>
          <a:solidFill>
            <a:srgbClr val="00BCF2"/>
          </a:solidFill>
          <a:ln w="28575">
            <a:no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8" name="Explosion: 8 Points 467"/>
          <p:cNvSpPr/>
          <p:nvPr/>
        </p:nvSpPr>
        <p:spPr>
          <a:xfrm>
            <a:off x="9916119" y="5214840"/>
            <a:ext cx="656457" cy="469885"/>
          </a:xfrm>
          <a:prstGeom prst="irregularSeal1">
            <a:avLst/>
          </a:prstGeom>
          <a:solidFill>
            <a:srgbClr val="00188F"/>
          </a:solidFill>
          <a:ln w="28575">
            <a:no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9" name="Explosion: 8 Points 468"/>
          <p:cNvSpPr/>
          <p:nvPr/>
        </p:nvSpPr>
        <p:spPr>
          <a:xfrm>
            <a:off x="9453751" y="4475590"/>
            <a:ext cx="656457" cy="469885"/>
          </a:xfrm>
          <a:prstGeom prst="irregularSeal1">
            <a:avLst/>
          </a:prstGeom>
          <a:solidFill>
            <a:schemeClr val="accent1"/>
          </a:solidFill>
          <a:ln w="28575">
            <a:no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3" name="Explosion: 8 Points 472"/>
          <p:cNvSpPr/>
          <p:nvPr/>
        </p:nvSpPr>
        <p:spPr>
          <a:xfrm>
            <a:off x="7629581" y="3170289"/>
            <a:ext cx="656457" cy="469885"/>
          </a:xfrm>
          <a:prstGeom prst="irregularSeal1">
            <a:avLst/>
          </a:prstGeom>
          <a:solidFill>
            <a:schemeClr val="bg1"/>
          </a:solidFill>
          <a:ln w="28575">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80" name="Explosion: 8 Points 479"/>
          <p:cNvSpPr/>
          <p:nvPr/>
        </p:nvSpPr>
        <p:spPr>
          <a:xfrm>
            <a:off x="10896469" y="5611781"/>
            <a:ext cx="538708" cy="469885"/>
          </a:xfrm>
          <a:prstGeom prst="irregularSeal1">
            <a:avLst/>
          </a:prstGeom>
          <a:solidFill>
            <a:schemeClr val="bg1"/>
          </a:solidFill>
          <a:ln w="28575">
            <a:solidFill>
              <a:schemeClr val="tx2"/>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81" name="Explosion: 8 Points 480"/>
          <p:cNvSpPr/>
          <p:nvPr/>
        </p:nvSpPr>
        <p:spPr>
          <a:xfrm>
            <a:off x="10806437" y="5390210"/>
            <a:ext cx="656457" cy="469885"/>
          </a:xfrm>
          <a:prstGeom prst="irregularSeal1">
            <a:avLst/>
          </a:prstGeom>
          <a:solidFill>
            <a:schemeClr val="bg1"/>
          </a:solidFill>
          <a:ln w="28575">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6" name="Explosion: 8 Points 475"/>
          <p:cNvSpPr/>
          <p:nvPr/>
        </p:nvSpPr>
        <p:spPr>
          <a:xfrm>
            <a:off x="10716403" y="5168637"/>
            <a:ext cx="656457" cy="469885"/>
          </a:xfrm>
          <a:prstGeom prst="irregularSeal1">
            <a:avLst/>
          </a:prstGeom>
          <a:solidFill>
            <a:schemeClr val="bg1"/>
          </a:solidFill>
          <a:ln w="28575">
            <a:solidFill>
              <a:srgbClr val="00BCF2"/>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7" name="Explosion: 8 Points 476"/>
          <p:cNvSpPr/>
          <p:nvPr/>
        </p:nvSpPr>
        <p:spPr>
          <a:xfrm>
            <a:off x="10626369" y="4947064"/>
            <a:ext cx="656457" cy="469885"/>
          </a:xfrm>
          <a:prstGeom prst="irregularSeal1">
            <a:avLst/>
          </a:prstGeom>
          <a:solidFill>
            <a:schemeClr val="bg1"/>
          </a:solidFill>
          <a:ln w="28575">
            <a:solidFill>
              <a:srgbClr val="00188F"/>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8" name="Explosion: 8 Points 477"/>
          <p:cNvSpPr/>
          <p:nvPr/>
        </p:nvSpPr>
        <p:spPr>
          <a:xfrm>
            <a:off x="10536335" y="4725491"/>
            <a:ext cx="656457" cy="469885"/>
          </a:xfrm>
          <a:prstGeom prst="irregularSeal1">
            <a:avLst/>
          </a:prstGeom>
          <a:solidFill>
            <a:schemeClr val="bg1"/>
          </a:solidFill>
          <a:ln w="28575">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9" name="Explosion: 8 Points 478"/>
          <p:cNvSpPr/>
          <p:nvPr/>
        </p:nvSpPr>
        <p:spPr>
          <a:xfrm>
            <a:off x="10446301" y="4503918"/>
            <a:ext cx="656457" cy="469885"/>
          </a:xfrm>
          <a:prstGeom prst="irregularSeal1">
            <a:avLst/>
          </a:prstGeom>
          <a:solidFill>
            <a:schemeClr val="bg1"/>
          </a:solidFill>
          <a:ln w="28575">
            <a:solidFill>
              <a:schemeClr val="accent3"/>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nvGrpSpPr>
          <p:cNvPr id="444" name="Group 443">
            <a:extLst>
              <a:ext uri="{FF2B5EF4-FFF2-40B4-BE49-F238E27FC236}">
                <a16:creationId xmlns:a16="http://schemas.microsoft.com/office/drawing/2014/main" id="{42F1D82A-32DF-47B2-ACB0-E0244FA70129}"/>
              </a:ext>
            </a:extLst>
          </p:cNvPr>
          <p:cNvGrpSpPr/>
          <p:nvPr/>
        </p:nvGrpSpPr>
        <p:grpSpPr>
          <a:xfrm rot="10800000">
            <a:off x="6916824" y="3803511"/>
            <a:ext cx="648125" cy="809324"/>
            <a:chOff x="6027310" y="4162204"/>
            <a:chExt cx="465547" cy="351249"/>
          </a:xfrm>
        </p:grpSpPr>
        <p:cxnSp>
          <p:nvCxnSpPr>
            <p:cNvPr id="448" name="Straight Connector 447">
              <a:extLst>
                <a:ext uri="{FF2B5EF4-FFF2-40B4-BE49-F238E27FC236}">
                  <a16:creationId xmlns:a16="http://schemas.microsoft.com/office/drawing/2014/main" id="{C8249FD6-A858-4BA9-A1EF-CF99DCC85212}"/>
                </a:ext>
              </a:extLst>
            </p:cNvPr>
            <p:cNvCxnSpPr>
              <a:cxnSpLocks/>
            </p:cNvCxnSpPr>
            <p:nvPr/>
          </p:nvCxnSpPr>
          <p:spPr>
            <a:xfrm rot="16200000">
              <a:off x="5927657" y="4413507"/>
              <a:ext cx="199599" cy="294"/>
            </a:xfrm>
            <a:prstGeom prst="line">
              <a:avLst/>
            </a:prstGeom>
            <a:ln w="571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449" name="Group 448">
              <a:extLst>
                <a:ext uri="{FF2B5EF4-FFF2-40B4-BE49-F238E27FC236}">
                  <a16:creationId xmlns:a16="http://schemas.microsoft.com/office/drawing/2014/main" id="{2DB471FA-D111-4FFE-8B0C-ED9BF9A1E31B}"/>
                </a:ext>
              </a:extLst>
            </p:cNvPr>
            <p:cNvGrpSpPr/>
            <p:nvPr/>
          </p:nvGrpSpPr>
          <p:grpSpPr>
            <a:xfrm rot="10800000" flipH="1" flipV="1">
              <a:off x="6027312" y="4162204"/>
              <a:ext cx="465545" cy="298985"/>
              <a:chOff x="1047932" y="583137"/>
              <a:chExt cx="1686473" cy="1683734"/>
            </a:xfrm>
          </p:grpSpPr>
          <p:cxnSp>
            <p:nvCxnSpPr>
              <p:cNvPr id="450" name="Straight Connector 449">
                <a:extLst>
                  <a:ext uri="{FF2B5EF4-FFF2-40B4-BE49-F238E27FC236}">
                    <a16:creationId xmlns:a16="http://schemas.microsoft.com/office/drawing/2014/main" id="{A513B6A7-0BBE-4D07-9CAE-210F3A56EB9A}"/>
                  </a:ext>
                </a:extLst>
              </p:cNvPr>
              <p:cNvCxnSpPr>
                <a:cxnSpLocks/>
              </p:cNvCxnSpPr>
              <p:nvPr/>
            </p:nvCxnSpPr>
            <p:spPr>
              <a:xfrm rot="5400000" flipV="1">
                <a:off x="2164132" y="299826"/>
                <a:ext cx="3" cy="566754"/>
              </a:xfrm>
              <a:prstGeom prst="line">
                <a:avLst/>
              </a:prstGeom>
              <a:ln w="57150">
                <a:solidFill>
                  <a:schemeClr val="tx1"/>
                </a:solidFill>
                <a:headEnd type="none" w="med" len="med"/>
                <a:tailEnd type="arrow" w="med" len="sm"/>
              </a:ln>
            </p:spPr>
            <p:style>
              <a:lnRef idx="1">
                <a:schemeClr val="accent1"/>
              </a:lnRef>
              <a:fillRef idx="0">
                <a:schemeClr val="accent1"/>
              </a:fillRef>
              <a:effectRef idx="0">
                <a:schemeClr val="accent1"/>
              </a:effectRef>
              <a:fontRef idx="minor">
                <a:schemeClr val="tx1"/>
              </a:fontRef>
            </p:style>
          </p:cxnSp>
          <p:sp>
            <p:nvSpPr>
              <p:cNvPr id="451" name="Arc 450">
                <a:extLst>
                  <a:ext uri="{FF2B5EF4-FFF2-40B4-BE49-F238E27FC236}">
                    <a16:creationId xmlns:a16="http://schemas.microsoft.com/office/drawing/2014/main" id="{42275696-081F-4CB1-8BBF-8C5B15CBDA84}"/>
                  </a:ext>
                </a:extLst>
              </p:cNvPr>
              <p:cNvSpPr/>
              <p:nvPr/>
            </p:nvSpPr>
            <p:spPr>
              <a:xfrm flipH="1">
                <a:off x="1047932" y="583137"/>
                <a:ext cx="1686473" cy="1683734"/>
              </a:xfrm>
              <a:prstGeom prst="arc">
                <a:avLst>
                  <a:gd name="adj1" fmla="val 16240276"/>
                  <a:gd name="adj2" fmla="val 181419"/>
                </a:avLst>
              </a:prstGeom>
              <a:ln w="571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gradFill>
                    <a:gsLst>
                      <a:gs pos="83000">
                        <a:schemeClr val="tx1"/>
                      </a:gs>
                      <a:gs pos="100000">
                        <a:schemeClr val="tx1"/>
                      </a:gs>
                    </a:gsLst>
                    <a:lin ang="5400000" scaled="1"/>
                  </a:gradFill>
                  <a:effectLst/>
                  <a:uLnTx/>
                  <a:uFillTx/>
                  <a:ea typeface="+mn-ea"/>
                  <a:cs typeface="+mn-cs"/>
                </a:endParaRPr>
              </a:p>
            </p:txBody>
          </p:sp>
        </p:grpSp>
      </p:grpSp>
      <p:grpSp>
        <p:nvGrpSpPr>
          <p:cNvPr id="470" name="Group 469">
            <a:extLst>
              <a:ext uri="{FF2B5EF4-FFF2-40B4-BE49-F238E27FC236}">
                <a16:creationId xmlns:a16="http://schemas.microsoft.com/office/drawing/2014/main" id="{72915A55-74C9-4ED5-A98A-EBD0F8D12A07}"/>
              </a:ext>
            </a:extLst>
          </p:cNvPr>
          <p:cNvGrpSpPr/>
          <p:nvPr/>
        </p:nvGrpSpPr>
        <p:grpSpPr>
          <a:xfrm>
            <a:off x="6913185" y="3431602"/>
            <a:ext cx="648125" cy="809324"/>
            <a:chOff x="6027310" y="4162204"/>
            <a:chExt cx="465547" cy="351249"/>
          </a:xfrm>
        </p:grpSpPr>
        <p:cxnSp>
          <p:nvCxnSpPr>
            <p:cNvPr id="471" name="Straight Connector 470">
              <a:extLst>
                <a:ext uri="{FF2B5EF4-FFF2-40B4-BE49-F238E27FC236}">
                  <a16:creationId xmlns:a16="http://schemas.microsoft.com/office/drawing/2014/main" id="{13BA26D0-6672-4ED3-A2DD-B32A7B9B459A}"/>
                </a:ext>
              </a:extLst>
            </p:cNvPr>
            <p:cNvCxnSpPr>
              <a:cxnSpLocks/>
            </p:cNvCxnSpPr>
            <p:nvPr/>
          </p:nvCxnSpPr>
          <p:spPr>
            <a:xfrm rot="16200000">
              <a:off x="5927657" y="4413507"/>
              <a:ext cx="199599" cy="294"/>
            </a:xfrm>
            <a:prstGeom prst="line">
              <a:avLst/>
            </a:prstGeom>
            <a:ln w="571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472" name="Group 471">
              <a:extLst>
                <a:ext uri="{FF2B5EF4-FFF2-40B4-BE49-F238E27FC236}">
                  <a16:creationId xmlns:a16="http://schemas.microsoft.com/office/drawing/2014/main" id="{8F7210B7-C28F-4BF1-A2EE-E6A4E597D8F7}"/>
                </a:ext>
              </a:extLst>
            </p:cNvPr>
            <p:cNvGrpSpPr/>
            <p:nvPr/>
          </p:nvGrpSpPr>
          <p:grpSpPr>
            <a:xfrm rot="10800000" flipH="1" flipV="1">
              <a:off x="6027312" y="4162204"/>
              <a:ext cx="465545" cy="298985"/>
              <a:chOff x="1047932" y="583137"/>
              <a:chExt cx="1686473" cy="1683734"/>
            </a:xfrm>
          </p:grpSpPr>
          <p:cxnSp>
            <p:nvCxnSpPr>
              <p:cNvPr id="474" name="Straight Connector 473">
                <a:extLst>
                  <a:ext uri="{FF2B5EF4-FFF2-40B4-BE49-F238E27FC236}">
                    <a16:creationId xmlns:a16="http://schemas.microsoft.com/office/drawing/2014/main" id="{97FAC368-4105-4BA7-94C2-CF51DD7BB02A}"/>
                  </a:ext>
                </a:extLst>
              </p:cNvPr>
              <p:cNvCxnSpPr>
                <a:cxnSpLocks/>
              </p:cNvCxnSpPr>
              <p:nvPr/>
            </p:nvCxnSpPr>
            <p:spPr>
              <a:xfrm rot="5400000" flipV="1">
                <a:off x="2164132" y="299826"/>
                <a:ext cx="3" cy="566754"/>
              </a:xfrm>
              <a:prstGeom prst="line">
                <a:avLst/>
              </a:prstGeom>
              <a:ln w="57150">
                <a:solidFill>
                  <a:schemeClr val="tx1"/>
                </a:solidFill>
                <a:headEnd type="none" w="med" len="med"/>
                <a:tailEnd type="arrow" w="med" len="sm"/>
              </a:ln>
            </p:spPr>
            <p:style>
              <a:lnRef idx="1">
                <a:schemeClr val="accent1"/>
              </a:lnRef>
              <a:fillRef idx="0">
                <a:schemeClr val="accent1"/>
              </a:fillRef>
              <a:effectRef idx="0">
                <a:schemeClr val="accent1"/>
              </a:effectRef>
              <a:fontRef idx="minor">
                <a:schemeClr val="tx1"/>
              </a:fontRef>
            </p:style>
          </p:cxnSp>
          <p:sp>
            <p:nvSpPr>
              <p:cNvPr id="475" name="Arc 474">
                <a:extLst>
                  <a:ext uri="{FF2B5EF4-FFF2-40B4-BE49-F238E27FC236}">
                    <a16:creationId xmlns:a16="http://schemas.microsoft.com/office/drawing/2014/main" id="{1E754954-5983-426D-89F8-83B67FEB5E1D}"/>
                  </a:ext>
                </a:extLst>
              </p:cNvPr>
              <p:cNvSpPr/>
              <p:nvPr/>
            </p:nvSpPr>
            <p:spPr>
              <a:xfrm flipH="1">
                <a:off x="1047932" y="583137"/>
                <a:ext cx="1686473" cy="1683734"/>
              </a:xfrm>
              <a:prstGeom prst="arc">
                <a:avLst>
                  <a:gd name="adj1" fmla="val 16240276"/>
                  <a:gd name="adj2" fmla="val 181419"/>
                </a:avLst>
              </a:prstGeom>
              <a:ln w="571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gradFill>
                    <a:gsLst>
                      <a:gs pos="83000">
                        <a:schemeClr val="tx1"/>
                      </a:gs>
                      <a:gs pos="100000">
                        <a:schemeClr val="tx1"/>
                      </a:gs>
                    </a:gsLst>
                    <a:lin ang="5400000" scaled="1"/>
                  </a:gradFill>
                  <a:effectLst/>
                  <a:uLnTx/>
                  <a:uFillTx/>
                  <a:ea typeface="+mn-ea"/>
                  <a:cs typeface="+mn-cs"/>
                </a:endParaRPr>
              </a:p>
            </p:txBody>
          </p:sp>
        </p:grpSp>
      </p:grpSp>
      <p:grpSp>
        <p:nvGrpSpPr>
          <p:cNvPr id="484" name="Group 483">
            <a:extLst>
              <a:ext uri="{FF2B5EF4-FFF2-40B4-BE49-F238E27FC236}">
                <a16:creationId xmlns:a16="http://schemas.microsoft.com/office/drawing/2014/main" id="{00C921C4-3F6C-4230-8EAC-FBB0FE06202A}"/>
              </a:ext>
            </a:extLst>
          </p:cNvPr>
          <p:cNvGrpSpPr/>
          <p:nvPr/>
        </p:nvGrpSpPr>
        <p:grpSpPr>
          <a:xfrm rot="7512031">
            <a:off x="9951306" y="3662447"/>
            <a:ext cx="648125" cy="809324"/>
            <a:chOff x="6027310" y="4162204"/>
            <a:chExt cx="465547" cy="351249"/>
          </a:xfrm>
        </p:grpSpPr>
        <p:cxnSp>
          <p:nvCxnSpPr>
            <p:cNvPr id="485" name="Straight Connector 484">
              <a:extLst>
                <a:ext uri="{FF2B5EF4-FFF2-40B4-BE49-F238E27FC236}">
                  <a16:creationId xmlns:a16="http://schemas.microsoft.com/office/drawing/2014/main" id="{4A92505C-CB33-404A-94A6-30CBDFE0E98E}"/>
                </a:ext>
              </a:extLst>
            </p:cNvPr>
            <p:cNvCxnSpPr>
              <a:cxnSpLocks/>
            </p:cNvCxnSpPr>
            <p:nvPr/>
          </p:nvCxnSpPr>
          <p:spPr>
            <a:xfrm rot="16200000">
              <a:off x="5927657" y="4413507"/>
              <a:ext cx="199599" cy="294"/>
            </a:xfrm>
            <a:prstGeom prst="line">
              <a:avLst/>
            </a:prstGeom>
            <a:ln w="571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486" name="Group 485">
              <a:extLst>
                <a:ext uri="{FF2B5EF4-FFF2-40B4-BE49-F238E27FC236}">
                  <a16:creationId xmlns:a16="http://schemas.microsoft.com/office/drawing/2014/main" id="{62C530FC-A28C-4A1C-A9B7-E197F741D3A4}"/>
                </a:ext>
              </a:extLst>
            </p:cNvPr>
            <p:cNvGrpSpPr/>
            <p:nvPr/>
          </p:nvGrpSpPr>
          <p:grpSpPr>
            <a:xfrm rot="10800000" flipH="1" flipV="1">
              <a:off x="6027312" y="4162204"/>
              <a:ext cx="465545" cy="298985"/>
              <a:chOff x="1047932" y="583137"/>
              <a:chExt cx="1686473" cy="1683734"/>
            </a:xfrm>
          </p:grpSpPr>
          <p:cxnSp>
            <p:nvCxnSpPr>
              <p:cNvPr id="487" name="Straight Connector 486">
                <a:extLst>
                  <a:ext uri="{FF2B5EF4-FFF2-40B4-BE49-F238E27FC236}">
                    <a16:creationId xmlns:a16="http://schemas.microsoft.com/office/drawing/2014/main" id="{81488D2F-DD09-4686-979C-4E7A91E24B1D}"/>
                  </a:ext>
                </a:extLst>
              </p:cNvPr>
              <p:cNvCxnSpPr>
                <a:cxnSpLocks/>
              </p:cNvCxnSpPr>
              <p:nvPr/>
            </p:nvCxnSpPr>
            <p:spPr>
              <a:xfrm rot="5400000" flipV="1">
                <a:off x="2164132" y="299826"/>
                <a:ext cx="3" cy="566754"/>
              </a:xfrm>
              <a:prstGeom prst="line">
                <a:avLst/>
              </a:prstGeom>
              <a:ln w="57150">
                <a:solidFill>
                  <a:schemeClr val="tx1"/>
                </a:solidFill>
                <a:headEnd type="none" w="med" len="med"/>
                <a:tailEnd type="arrow" w="med" len="sm"/>
              </a:ln>
            </p:spPr>
            <p:style>
              <a:lnRef idx="1">
                <a:schemeClr val="accent1"/>
              </a:lnRef>
              <a:fillRef idx="0">
                <a:schemeClr val="accent1"/>
              </a:fillRef>
              <a:effectRef idx="0">
                <a:schemeClr val="accent1"/>
              </a:effectRef>
              <a:fontRef idx="minor">
                <a:schemeClr val="tx1"/>
              </a:fontRef>
            </p:style>
          </p:cxnSp>
          <p:sp>
            <p:nvSpPr>
              <p:cNvPr id="495" name="Arc 494">
                <a:extLst>
                  <a:ext uri="{FF2B5EF4-FFF2-40B4-BE49-F238E27FC236}">
                    <a16:creationId xmlns:a16="http://schemas.microsoft.com/office/drawing/2014/main" id="{1A543B93-E15B-4E51-9C83-7F28A5A614AF}"/>
                  </a:ext>
                </a:extLst>
              </p:cNvPr>
              <p:cNvSpPr/>
              <p:nvPr/>
            </p:nvSpPr>
            <p:spPr>
              <a:xfrm flipH="1">
                <a:off x="1047932" y="583137"/>
                <a:ext cx="1686473" cy="1683734"/>
              </a:xfrm>
              <a:prstGeom prst="arc">
                <a:avLst>
                  <a:gd name="adj1" fmla="val 16240276"/>
                  <a:gd name="adj2" fmla="val 181419"/>
                </a:avLst>
              </a:prstGeom>
              <a:ln w="571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gradFill>
                    <a:gsLst>
                      <a:gs pos="83000">
                        <a:schemeClr val="tx1"/>
                      </a:gs>
                      <a:gs pos="100000">
                        <a:schemeClr val="tx1"/>
                      </a:gs>
                    </a:gsLst>
                    <a:lin ang="5400000" scaled="1"/>
                  </a:gradFill>
                  <a:effectLst/>
                  <a:uLnTx/>
                  <a:uFillTx/>
                  <a:ea typeface="+mn-ea"/>
                  <a:cs typeface="+mn-cs"/>
                </a:endParaRPr>
              </a:p>
            </p:txBody>
          </p:sp>
        </p:grpSp>
      </p:grpSp>
      <p:grpSp>
        <p:nvGrpSpPr>
          <p:cNvPr id="496" name="Group 495">
            <a:extLst>
              <a:ext uri="{FF2B5EF4-FFF2-40B4-BE49-F238E27FC236}">
                <a16:creationId xmlns:a16="http://schemas.microsoft.com/office/drawing/2014/main" id="{61FF468E-FF44-4DD6-9491-4E561C627E6C}"/>
              </a:ext>
            </a:extLst>
          </p:cNvPr>
          <p:cNvGrpSpPr/>
          <p:nvPr/>
        </p:nvGrpSpPr>
        <p:grpSpPr>
          <a:xfrm rot="18312031">
            <a:off x="9735145" y="3605114"/>
            <a:ext cx="648125" cy="809324"/>
            <a:chOff x="6027310" y="4162204"/>
            <a:chExt cx="465547" cy="351249"/>
          </a:xfrm>
        </p:grpSpPr>
        <p:cxnSp>
          <p:nvCxnSpPr>
            <p:cNvPr id="497" name="Straight Connector 496">
              <a:extLst>
                <a:ext uri="{FF2B5EF4-FFF2-40B4-BE49-F238E27FC236}">
                  <a16:creationId xmlns:a16="http://schemas.microsoft.com/office/drawing/2014/main" id="{63645AA4-2F6C-44D9-8A64-57366A3B63D2}"/>
                </a:ext>
              </a:extLst>
            </p:cNvPr>
            <p:cNvCxnSpPr>
              <a:cxnSpLocks/>
            </p:cNvCxnSpPr>
            <p:nvPr/>
          </p:nvCxnSpPr>
          <p:spPr>
            <a:xfrm rot="16200000">
              <a:off x="5927657" y="4413507"/>
              <a:ext cx="199599" cy="294"/>
            </a:xfrm>
            <a:prstGeom prst="line">
              <a:avLst/>
            </a:prstGeom>
            <a:ln w="571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498" name="Group 497">
              <a:extLst>
                <a:ext uri="{FF2B5EF4-FFF2-40B4-BE49-F238E27FC236}">
                  <a16:creationId xmlns:a16="http://schemas.microsoft.com/office/drawing/2014/main" id="{A4DFAD4B-C520-41F1-A760-DA58628D2B4E}"/>
                </a:ext>
              </a:extLst>
            </p:cNvPr>
            <p:cNvGrpSpPr/>
            <p:nvPr/>
          </p:nvGrpSpPr>
          <p:grpSpPr>
            <a:xfrm rot="10800000" flipH="1" flipV="1">
              <a:off x="6027312" y="4162204"/>
              <a:ext cx="465545" cy="298985"/>
              <a:chOff x="1047932" y="583137"/>
              <a:chExt cx="1686473" cy="1683734"/>
            </a:xfrm>
          </p:grpSpPr>
          <p:cxnSp>
            <p:nvCxnSpPr>
              <p:cNvPr id="499" name="Straight Connector 498">
                <a:extLst>
                  <a:ext uri="{FF2B5EF4-FFF2-40B4-BE49-F238E27FC236}">
                    <a16:creationId xmlns:a16="http://schemas.microsoft.com/office/drawing/2014/main" id="{8154C159-D2CE-4683-8F30-2944980234C7}"/>
                  </a:ext>
                </a:extLst>
              </p:cNvPr>
              <p:cNvCxnSpPr>
                <a:cxnSpLocks/>
              </p:cNvCxnSpPr>
              <p:nvPr/>
            </p:nvCxnSpPr>
            <p:spPr>
              <a:xfrm rot="5400000" flipV="1">
                <a:off x="2164132" y="299826"/>
                <a:ext cx="3" cy="566754"/>
              </a:xfrm>
              <a:prstGeom prst="line">
                <a:avLst/>
              </a:prstGeom>
              <a:ln w="57150">
                <a:solidFill>
                  <a:schemeClr val="tx1"/>
                </a:solidFill>
                <a:headEnd type="none" w="med" len="med"/>
                <a:tailEnd type="arrow" w="med" len="sm"/>
              </a:ln>
            </p:spPr>
            <p:style>
              <a:lnRef idx="1">
                <a:schemeClr val="accent1"/>
              </a:lnRef>
              <a:fillRef idx="0">
                <a:schemeClr val="accent1"/>
              </a:fillRef>
              <a:effectRef idx="0">
                <a:schemeClr val="accent1"/>
              </a:effectRef>
              <a:fontRef idx="minor">
                <a:schemeClr val="tx1"/>
              </a:fontRef>
            </p:style>
          </p:cxnSp>
          <p:sp>
            <p:nvSpPr>
              <p:cNvPr id="500" name="Arc 499">
                <a:extLst>
                  <a:ext uri="{FF2B5EF4-FFF2-40B4-BE49-F238E27FC236}">
                    <a16:creationId xmlns:a16="http://schemas.microsoft.com/office/drawing/2014/main" id="{B6B37284-C3FC-4A27-98F7-E4BDA8857D02}"/>
                  </a:ext>
                </a:extLst>
              </p:cNvPr>
              <p:cNvSpPr/>
              <p:nvPr/>
            </p:nvSpPr>
            <p:spPr>
              <a:xfrm flipH="1">
                <a:off x="1047932" y="583137"/>
                <a:ext cx="1686473" cy="1683734"/>
              </a:xfrm>
              <a:prstGeom prst="arc">
                <a:avLst>
                  <a:gd name="adj1" fmla="val 16240276"/>
                  <a:gd name="adj2" fmla="val 181419"/>
                </a:avLst>
              </a:prstGeom>
              <a:ln w="571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gradFill>
                    <a:gsLst>
                      <a:gs pos="83000">
                        <a:schemeClr val="tx1"/>
                      </a:gs>
                      <a:gs pos="100000">
                        <a:schemeClr val="tx1"/>
                      </a:gs>
                    </a:gsLst>
                    <a:lin ang="5400000" scaled="1"/>
                  </a:gradFill>
                  <a:effectLst/>
                  <a:uLnTx/>
                  <a:uFillTx/>
                  <a:ea typeface="+mn-ea"/>
                  <a:cs typeface="+mn-cs"/>
                </a:endParaRPr>
              </a:p>
            </p:txBody>
          </p:sp>
        </p:grpSp>
      </p:grpSp>
      <p:grpSp>
        <p:nvGrpSpPr>
          <p:cNvPr id="508" name="Group 507">
            <a:extLst>
              <a:ext uri="{FF2B5EF4-FFF2-40B4-BE49-F238E27FC236}">
                <a16:creationId xmlns:a16="http://schemas.microsoft.com/office/drawing/2014/main" id="{343C2DDF-A148-47ED-A283-130E455EB475}"/>
              </a:ext>
            </a:extLst>
          </p:cNvPr>
          <p:cNvGrpSpPr/>
          <p:nvPr/>
        </p:nvGrpSpPr>
        <p:grpSpPr>
          <a:xfrm rot="4568489">
            <a:off x="6715884" y="2094714"/>
            <a:ext cx="648125" cy="809324"/>
            <a:chOff x="6027310" y="4162204"/>
            <a:chExt cx="465547" cy="351249"/>
          </a:xfrm>
        </p:grpSpPr>
        <p:cxnSp>
          <p:nvCxnSpPr>
            <p:cNvPr id="509" name="Straight Connector 508">
              <a:extLst>
                <a:ext uri="{FF2B5EF4-FFF2-40B4-BE49-F238E27FC236}">
                  <a16:creationId xmlns:a16="http://schemas.microsoft.com/office/drawing/2014/main" id="{A98D28DA-9ECA-4A14-953B-195700F80956}"/>
                </a:ext>
              </a:extLst>
            </p:cNvPr>
            <p:cNvCxnSpPr>
              <a:cxnSpLocks/>
            </p:cNvCxnSpPr>
            <p:nvPr/>
          </p:nvCxnSpPr>
          <p:spPr>
            <a:xfrm rot="16200000">
              <a:off x="5927657" y="4413507"/>
              <a:ext cx="199599" cy="294"/>
            </a:xfrm>
            <a:prstGeom prst="line">
              <a:avLst/>
            </a:prstGeom>
            <a:ln w="571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510" name="Group 509">
              <a:extLst>
                <a:ext uri="{FF2B5EF4-FFF2-40B4-BE49-F238E27FC236}">
                  <a16:creationId xmlns:a16="http://schemas.microsoft.com/office/drawing/2014/main" id="{4CD8CB32-E88A-426D-B53D-3AB8D4DA258D}"/>
                </a:ext>
              </a:extLst>
            </p:cNvPr>
            <p:cNvGrpSpPr/>
            <p:nvPr/>
          </p:nvGrpSpPr>
          <p:grpSpPr>
            <a:xfrm rot="10800000" flipH="1" flipV="1">
              <a:off x="6027312" y="4162204"/>
              <a:ext cx="465545" cy="298985"/>
              <a:chOff x="1047932" y="583137"/>
              <a:chExt cx="1686473" cy="1683734"/>
            </a:xfrm>
          </p:grpSpPr>
          <p:cxnSp>
            <p:nvCxnSpPr>
              <p:cNvPr id="511" name="Straight Connector 510">
                <a:extLst>
                  <a:ext uri="{FF2B5EF4-FFF2-40B4-BE49-F238E27FC236}">
                    <a16:creationId xmlns:a16="http://schemas.microsoft.com/office/drawing/2014/main" id="{63D40AB6-27D6-4ACC-938D-D50C494CAAFE}"/>
                  </a:ext>
                </a:extLst>
              </p:cNvPr>
              <p:cNvCxnSpPr>
                <a:cxnSpLocks/>
              </p:cNvCxnSpPr>
              <p:nvPr/>
            </p:nvCxnSpPr>
            <p:spPr>
              <a:xfrm rot="5400000" flipV="1">
                <a:off x="2164132" y="299826"/>
                <a:ext cx="3" cy="566754"/>
              </a:xfrm>
              <a:prstGeom prst="line">
                <a:avLst/>
              </a:prstGeom>
              <a:ln w="57150">
                <a:solidFill>
                  <a:schemeClr val="tx1"/>
                </a:solidFill>
                <a:headEnd type="none" w="med" len="med"/>
                <a:tailEnd type="arrow" w="med" len="sm"/>
              </a:ln>
            </p:spPr>
            <p:style>
              <a:lnRef idx="1">
                <a:schemeClr val="accent1"/>
              </a:lnRef>
              <a:fillRef idx="0">
                <a:schemeClr val="accent1"/>
              </a:fillRef>
              <a:effectRef idx="0">
                <a:schemeClr val="accent1"/>
              </a:effectRef>
              <a:fontRef idx="minor">
                <a:schemeClr val="tx1"/>
              </a:fontRef>
            </p:style>
          </p:cxnSp>
          <p:sp>
            <p:nvSpPr>
              <p:cNvPr id="512" name="Arc 511">
                <a:extLst>
                  <a:ext uri="{FF2B5EF4-FFF2-40B4-BE49-F238E27FC236}">
                    <a16:creationId xmlns:a16="http://schemas.microsoft.com/office/drawing/2014/main" id="{487EC05B-E22E-4D58-8200-1ECB47B152D5}"/>
                  </a:ext>
                </a:extLst>
              </p:cNvPr>
              <p:cNvSpPr/>
              <p:nvPr/>
            </p:nvSpPr>
            <p:spPr>
              <a:xfrm flipH="1">
                <a:off x="1047932" y="583137"/>
                <a:ext cx="1686473" cy="1683734"/>
              </a:xfrm>
              <a:prstGeom prst="arc">
                <a:avLst>
                  <a:gd name="adj1" fmla="val 16240276"/>
                  <a:gd name="adj2" fmla="val 181419"/>
                </a:avLst>
              </a:prstGeom>
              <a:ln w="571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gradFill>
                    <a:gsLst>
                      <a:gs pos="83000">
                        <a:schemeClr val="tx1"/>
                      </a:gs>
                      <a:gs pos="100000">
                        <a:schemeClr val="tx1"/>
                      </a:gs>
                    </a:gsLst>
                    <a:lin ang="5400000" scaled="1"/>
                  </a:gradFill>
                  <a:effectLst/>
                  <a:uLnTx/>
                  <a:uFillTx/>
                  <a:ea typeface="+mn-ea"/>
                  <a:cs typeface="+mn-cs"/>
                </a:endParaRPr>
              </a:p>
            </p:txBody>
          </p:sp>
        </p:grpSp>
      </p:grpSp>
      <p:grpSp>
        <p:nvGrpSpPr>
          <p:cNvPr id="514" name="Group 513">
            <a:extLst>
              <a:ext uri="{FF2B5EF4-FFF2-40B4-BE49-F238E27FC236}">
                <a16:creationId xmlns:a16="http://schemas.microsoft.com/office/drawing/2014/main" id="{08F7F214-6B1F-4B46-8B95-6C7015BA00FF}"/>
              </a:ext>
            </a:extLst>
          </p:cNvPr>
          <p:cNvGrpSpPr/>
          <p:nvPr/>
        </p:nvGrpSpPr>
        <p:grpSpPr>
          <a:xfrm rot="15817205" flipV="1">
            <a:off x="9246687" y="1581574"/>
            <a:ext cx="648125" cy="809324"/>
            <a:chOff x="6027310" y="4162204"/>
            <a:chExt cx="465547" cy="351249"/>
          </a:xfrm>
        </p:grpSpPr>
        <p:cxnSp>
          <p:nvCxnSpPr>
            <p:cNvPr id="515" name="Straight Connector 514">
              <a:extLst>
                <a:ext uri="{FF2B5EF4-FFF2-40B4-BE49-F238E27FC236}">
                  <a16:creationId xmlns:a16="http://schemas.microsoft.com/office/drawing/2014/main" id="{31D5285B-3FC0-46DB-AF9C-ADB990CC7D8C}"/>
                </a:ext>
              </a:extLst>
            </p:cNvPr>
            <p:cNvCxnSpPr>
              <a:cxnSpLocks/>
            </p:cNvCxnSpPr>
            <p:nvPr/>
          </p:nvCxnSpPr>
          <p:spPr>
            <a:xfrm rot="16200000">
              <a:off x="5927657" y="4413507"/>
              <a:ext cx="199599" cy="294"/>
            </a:xfrm>
            <a:prstGeom prst="line">
              <a:avLst/>
            </a:prstGeom>
            <a:ln w="571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516" name="Group 515">
              <a:extLst>
                <a:ext uri="{FF2B5EF4-FFF2-40B4-BE49-F238E27FC236}">
                  <a16:creationId xmlns:a16="http://schemas.microsoft.com/office/drawing/2014/main" id="{A8EA8580-E5CD-46DD-978D-5CD4CDAF8701}"/>
                </a:ext>
              </a:extLst>
            </p:cNvPr>
            <p:cNvGrpSpPr/>
            <p:nvPr/>
          </p:nvGrpSpPr>
          <p:grpSpPr>
            <a:xfrm rot="10800000" flipH="1" flipV="1">
              <a:off x="6027312" y="4162204"/>
              <a:ext cx="465545" cy="298985"/>
              <a:chOff x="1047932" y="583137"/>
              <a:chExt cx="1686473" cy="1683734"/>
            </a:xfrm>
          </p:grpSpPr>
          <p:cxnSp>
            <p:nvCxnSpPr>
              <p:cNvPr id="517" name="Straight Connector 516">
                <a:extLst>
                  <a:ext uri="{FF2B5EF4-FFF2-40B4-BE49-F238E27FC236}">
                    <a16:creationId xmlns:a16="http://schemas.microsoft.com/office/drawing/2014/main" id="{86CB5615-923A-4339-AA19-405BB6ABE86D}"/>
                  </a:ext>
                </a:extLst>
              </p:cNvPr>
              <p:cNvCxnSpPr>
                <a:cxnSpLocks/>
              </p:cNvCxnSpPr>
              <p:nvPr/>
            </p:nvCxnSpPr>
            <p:spPr>
              <a:xfrm rot="5400000" flipV="1">
                <a:off x="2164132" y="299826"/>
                <a:ext cx="3" cy="566754"/>
              </a:xfrm>
              <a:prstGeom prst="line">
                <a:avLst/>
              </a:prstGeom>
              <a:ln w="57150">
                <a:solidFill>
                  <a:schemeClr val="tx1"/>
                </a:solidFill>
                <a:headEnd type="none" w="med" len="med"/>
                <a:tailEnd type="arrow" w="med" len="sm"/>
              </a:ln>
            </p:spPr>
            <p:style>
              <a:lnRef idx="1">
                <a:schemeClr val="accent1"/>
              </a:lnRef>
              <a:fillRef idx="0">
                <a:schemeClr val="accent1"/>
              </a:fillRef>
              <a:effectRef idx="0">
                <a:schemeClr val="accent1"/>
              </a:effectRef>
              <a:fontRef idx="minor">
                <a:schemeClr val="tx1"/>
              </a:fontRef>
            </p:style>
          </p:cxnSp>
          <p:sp>
            <p:nvSpPr>
              <p:cNvPr id="518" name="Arc 517">
                <a:extLst>
                  <a:ext uri="{FF2B5EF4-FFF2-40B4-BE49-F238E27FC236}">
                    <a16:creationId xmlns:a16="http://schemas.microsoft.com/office/drawing/2014/main" id="{0B4F7454-2BDE-42E4-A0D6-D6E5B554DCD3}"/>
                  </a:ext>
                </a:extLst>
              </p:cNvPr>
              <p:cNvSpPr/>
              <p:nvPr/>
            </p:nvSpPr>
            <p:spPr>
              <a:xfrm flipH="1">
                <a:off x="1047932" y="583137"/>
                <a:ext cx="1686473" cy="1683734"/>
              </a:xfrm>
              <a:prstGeom prst="arc">
                <a:avLst>
                  <a:gd name="adj1" fmla="val 16240276"/>
                  <a:gd name="adj2" fmla="val 181419"/>
                </a:avLst>
              </a:prstGeom>
              <a:ln w="571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gradFill>
                    <a:gsLst>
                      <a:gs pos="83000">
                        <a:schemeClr val="tx1"/>
                      </a:gs>
                      <a:gs pos="100000">
                        <a:schemeClr val="tx1"/>
                      </a:gs>
                    </a:gsLst>
                    <a:lin ang="5400000" scaled="1"/>
                  </a:gradFill>
                  <a:effectLst/>
                  <a:uLnTx/>
                  <a:uFillTx/>
                  <a:ea typeface="+mn-ea"/>
                  <a:cs typeface="+mn-cs"/>
                </a:endParaRPr>
              </a:p>
            </p:txBody>
          </p:sp>
        </p:grpSp>
      </p:grpSp>
      <p:grpSp>
        <p:nvGrpSpPr>
          <p:cNvPr id="519" name="Group 518">
            <a:extLst>
              <a:ext uri="{FF2B5EF4-FFF2-40B4-BE49-F238E27FC236}">
                <a16:creationId xmlns:a16="http://schemas.microsoft.com/office/drawing/2014/main" id="{C20C0543-2A76-450D-86AF-D3D48D2449E9}"/>
              </a:ext>
            </a:extLst>
          </p:cNvPr>
          <p:cNvGrpSpPr/>
          <p:nvPr/>
        </p:nvGrpSpPr>
        <p:grpSpPr>
          <a:xfrm rot="5017205" flipV="1">
            <a:off x="9089504" y="1574933"/>
            <a:ext cx="648125" cy="809324"/>
            <a:chOff x="6027310" y="4162204"/>
            <a:chExt cx="465547" cy="351249"/>
          </a:xfrm>
        </p:grpSpPr>
        <p:cxnSp>
          <p:nvCxnSpPr>
            <p:cNvPr id="520" name="Straight Connector 519">
              <a:extLst>
                <a:ext uri="{FF2B5EF4-FFF2-40B4-BE49-F238E27FC236}">
                  <a16:creationId xmlns:a16="http://schemas.microsoft.com/office/drawing/2014/main" id="{7E3C546A-68B2-4690-A7F8-617CC9BDE711}"/>
                </a:ext>
              </a:extLst>
            </p:cNvPr>
            <p:cNvCxnSpPr>
              <a:cxnSpLocks/>
            </p:cNvCxnSpPr>
            <p:nvPr/>
          </p:nvCxnSpPr>
          <p:spPr>
            <a:xfrm rot="16200000">
              <a:off x="5927657" y="4413507"/>
              <a:ext cx="199599" cy="294"/>
            </a:xfrm>
            <a:prstGeom prst="line">
              <a:avLst/>
            </a:prstGeom>
            <a:ln w="571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521" name="Group 520">
              <a:extLst>
                <a:ext uri="{FF2B5EF4-FFF2-40B4-BE49-F238E27FC236}">
                  <a16:creationId xmlns:a16="http://schemas.microsoft.com/office/drawing/2014/main" id="{AB58EACE-9353-46FD-81C4-D8A2C54C48B9}"/>
                </a:ext>
              </a:extLst>
            </p:cNvPr>
            <p:cNvGrpSpPr/>
            <p:nvPr/>
          </p:nvGrpSpPr>
          <p:grpSpPr>
            <a:xfrm rot="10800000" flipH="1" flipV="1">
              <a:off x="6027312" y="4162204"/>
              <a:ext cx="465545" cy="298985"/>
              <a:chOff x="1047932" y="583137"/>
              <a:chExt cx="1686473" cy="1683734"/>
            </a:xfrm>
          </p:grpSpPr>
          <p:cxnSp>
            <p:nvCxnSpPr>
              <p:cNvPr id="522" name="Straight Connector 521">
                <a:extLst>
                  <a:ext uri="{FF2B5EF4-FFF2-40B4-BE49-F238E27FC236}">
                    <a16:creationId xmlns:a16="http://schemas.microsoft.com/office/drawing/2014/main" id="{17D5CA26-3C2A-4FAE-BCC3-539E196B5A87}"/>
                  </a:ext>
                </a:extLst>
              </p:cNvPr>
              <p:cNvCxnSpPr>
                <a:cxnSpLocks/>
              </p:cNvCxnSpPr>
              <p:nvPr/>
            </p:nvCxnSpPr>
            <p:spPr>
              <a:xfrm rot="5400000" flipV="1">
                <a:off x="2164132" y="299826"/>
                <a:ext cx="3" cy="566754"/>
              </a:xfrm>
              <a:prstGeom prst="line">
                <a:avLst/>
              </a:prstGeom>
              <a:ln w="57150">
                <a:solidFill>
                  <a:schemeClr val="tx1"/>
                </a:solidFill>
                <a:headEnd type="none" w="med" len="med"/>
                <a:tailEnd type="arrow" w="med" len="sm"/>
              </a:ln>
            </p:spPr>
            <p:style>
              <a:lnRef idx="1">
                <a:schemeClr val="accent1"/>
              </a:lnRef>
              <a:fillRef idx="0">
                <a:schemeClr val="accent1"/>
              </a:fillRef>
              <a:effectRef idx="0">
                <a:schemeClr val="accent1"/>
              </a:effectRef>
              <a:fontRef idx="minor">
                <a:schemeClr val="tx1"/>
              </a:fontRef>
            </p:style>
          </p:cxnSp>
          <p:sp>
            <p:nvSpPr>
              <p:cNvPr id="523" name="Arc 522">
                <a:extLst>
                  <a:ext uri="{FF2B5EF4-FFF2-40B4-BE49-F238E27FC236}">
                    <a16:creationId xmlns:a16="http://schemas.microsoft.com/office/drawing/2014/main" id="{5BE79A41-6DE9-4648-AD0F-6FF4681225EA}"/>
                  </a:ext>
                </a:extLst>
              </p:cNvPr>
              <p:cNvSpPr/>
              <p:nvPr/>
            </p:nvSpPr>
            <p:spPr>
              <a:xfrm flipH="1">
                <a:off x="1047932" y="583137"/>
                <a:ext cx="1686473" cy="1683734"/>
              </a:xfrm>
              <a:prstGeom prst="arc">
                <a:avLst>
                  <a:gd name="adj1" fmla="val 16240276"/>
                  <a:gd name="adj2" fmla="val 181419"/>
                </a:avLst>
              </a:prstGeom>
              <a:ln w="571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gradFill>
                    <a:gsLst>
                      <a:gs pos="83000">
                        <a:schemeClr val="tx1"/>
                      </a:gs>
                      <a:gs pos="100000">
                        <a:schemeClr val="tx1"/>
                      </a:gs>
                    </a:gsLst>
                    <a:lin ang="5400000" scaled="1"/>
                  </a:gradFill>
                  <a:effectLst/>
                  <a:uLnTx/>
                  <a:uFillTx/>
                  <a:ea typeface="+mn-ea"/>
                  <a:cs typeface="+mn-cs"/>
                </a:endParaRPr>
              </a:p>
            </p:txBody>
          </p:sp>
        </p:grpSp>
      </p:grpSp>
      <p:grpSp>
        <p:nvGrpSpPr>
          <p:cNvPr id="461" name="Group 460">
            <a:extLst>
              <a:ext uri="{FF2B5EF4-FFF2-40B4-BE49-F238E27FC236}">
                <a16:creationId xmlns:a16="http://schemas.microsoft.com/office/drawing/2014/main" id="{C91F8AF1-2153-4F3D-8C59-FA0B5CF26530}"/>
              </a:ext>
            </a:extLst>
          </p:cNvPr>
          <p:cNvGrpSpPr/>
          <p:nvPr/>
        </p:nvGrpSpPr>
        <p:grpSpPr>
          <a:xfrm rot="10800000" flipV="1">
            <a:off x="6033610" y="4743318"/>
            <a:ext cx="390952" cy="488188"/>
            <a:chOff x="6027310" y="4162204"/>
            <a:chExt cx="465547" cy="351249"/>
          </a:xfrm>
        </p:grpSpPr>
        <p:cxnSp>
          <p:nvCxnSpPr>
            <p:cNvPr id="482" name="Straight Connector 481">
              <a:extLst>
                <a:ext uri="{FF2B5EF4-FFF2-40B4-BE49-F238E27FC236}">
                  <a16:creationId xmlns:a16="http://schemas.microsoft.com/office/drawing/2014/main" id="{CB3B4E46-D415-42B8-8907-7D470E9F90E6}"/>
                </a:ext>
              </a:extLst>
            </p:cNvPr>
            <p:cNvCxnSpPr>
              <a:cxnSpLocks/>
            </p:cNvCxnSpPr>
            <p:nvPr/>
          </p:nvCxnSpPr>
          <p:spPr>
            <a:xfrm rot="16200000">
              <a:off x="5927657" y="4413507"/>
              <a:ext cx="199599" cy="294"/>
            </a:xfrm>
            <a:prstGeom prst="line">
              <a:avLst/>
            </a:prstGeom>
            <a:ln w="571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483" name="Group 482">
              <a:extLst>
                <a:ext uri="{FF2B5EF4-FFF2-40B4-BE49-F238E27FC236}">
                  <a16:creationId xmlns:a16="http://schemas.microsoft.com/office/drawing/2014/main" id="{06FF4B45-1788-4A28-8AAF-CC5C444391F3}"/>
                </a:ext>
              </a:extLst>
            </p:cNvPr>
            <p:cNvGrpSpPr/>
            <p:nvPr/>
          </p:nvGrpSpPr>
          <p:grpSpPr>
            <a:xfrm rot="10800000" flipH="1" flipV="1">
              <a:off x="6027312" y="4162204"/>
              <a:ext cx="465545" cy="298985"/>
              <a:chOff x="1047932" y="583137"/>
              <a:chExt cx="1686473" cy="1683734"/>
            </a:xfrm>
          </p:grpSpPr>
          <p:cxnSp>
            <p:nvCxnSpPr>
              <p:cNvPr id="488" name="Straight Connector 487">
                <a:extLst>
                  <a:ext uri="{FF2B5EF4-FFF2-40B4-BE49-F238E27FC236}">
                    <a16:creationId xmlns:a16="http://schemas.microsoft.com/office/drawing/2014/main" id="{E3C26DCB-0C06-4BED-B90D-869D51AA0DC3}"/>
                  </a:ext>
                </a:extLst>
              </p:cNvPr>
              <p:cNvCxnSpPr>
                <a:cxnSpLocks/>
              </p:cNvCxnSpPr>
              <p:nvPr/>
            </p:nvCxnSpPr>
            <p:spPr>
              <a:xfrm rot="5400000" flipV="1">
                <a:off x="2164132" y="299826"/>
                <a:ext cx="3" cy="566754"/>
              </a:xfrm>
              <a:prstGeom prst="line">
                <a:avLst/>
              </a:prstGeom>
              <a:ln w="57150">
                <a:solidFill>
                  <a:schemeClr val="tx1"/>
                </a:solidFill>
                <a:headEnd type="none" w="med" len="med"/>
                <a:tailEnd type="arrow" w="med" len="sm"/>
              </a:ln>
            </p:spPr>
            <p:style>
              <a:lnRef idx="1">
                <a:schemeClr val="accent1"/>
              </a:lnRef>
              <a:fillRef idx="0">
                <a:schemeClr val="accent1"/>
              </a:fillRef>
              <a:effectRef idx="0">
                <a:schemeClr val="accent1"/>
              </a:effectRef>
              <a:fontRef idx="minor">
                <a:schemeClr val="tx1"/>
              </a:fontRef>
            </p:style>
          </p:cxnSp>
          <p:sp>
            <p:nvSpPr>
              <p:cNvPr id="489" name="Arc 488">
                <a:extLst>
                  <a:ext uri="{FF2B5EF4-FFF2-40B4-BE49-F238E27FC236}">
                    <a16:creationId xmlns:a16="http://schemas.microsoft.com/office/drawing/2014/main" id="{F8706631-38B9-4E45-97C9-C1F9103EF96B}"/>
                  </a:ext>
                </a:extLst>
              </p:cNvPr>
              <p:cNvSpPr/>
              <p:nvPr/>
            </p:nvSpPr>
            <p:spPr>
              <a:xfrm flipH="1">
                <a:off x="1047932" y="583137"/>
                <a:ext cx="1686473" cy="1683734"/>
              </a:xfrm>
              <a:prstGeom prst="arc">
                <a:avLst>
                  <a:gd name="adj1" fmla="val 16240276"/>
                  <a:gd name="adj2" fmla="val 181419"/>
                </a:avLst>
              </a:prstGeom>
              <a:ln w="571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gradFill>
                    <a:gsLst>
                      <a:gs pos="83000">
                        <a:schemeClr val="tx1"/>
                      </a:gs>
                      <a:gs pos="100000">
                        <a:schemeClr val="tx1"/>
                      </a:gs>
                    </a:gsLst>
                    <a:lin ang="5400000" scaled="1"/>
                  </a:gradFill>
                  <a:effectLst/>
                  <a:uLnTx/>
                  <a:uFillTx/>
                  <a:ea typeface="+mn-ea"/>
                  <a:cs typeface="+mn-cs"/>
                </a:endParaRPr>
              </a:p>
            </p:txBody>
          </p:sp>
        </p:grpSp>
      </p:grpSp>
      <p:sp>
        <p:nvSpPr>
          <p:cNvPr id="490" name="Rectangle 489">
            <a:extLst>
              <a:ext uri="{FF2B5EF4-FFF2-40B4-BE49-F238E27FC236}">
                <a16:creationId xmlns:a16="http://schemas.microsoft.com/office/drawing/2014/main" id="{396B0C19-7E54-4100-AD40-497E9CD78C39}"/>
              </a:ext>
            </a:extLst>
          </p:cNvPr>
          <p:cNvSpPr/>
          <p:nvPr/>
        </p:nvSpPr>
        <p:spPr>
          <a:xfrm>
            <a:off x="496915" y="968012"/>
            <a:ext cx="4545283" cy="400110"/>
          </a:xfrm>
          <a:prstGeom prst="rect">
            <a:avLst/>
          </a:prstGeom>
        </p:spPr>
        <p:txBody>
          <a:bodyPr wrap="none">
            <a:spAutoFit/>
          </a:bodyPr>
          <a:lstStyle/>
          <a:p>
            <a:r>
              <a:rPr lang="en-US" sz="2000" spc="-51">
                <a:ln w="3175">
                  <a:noFill/>
                </a:ln>
                <a:gradFill>
                  <a:gsLst>
                    <a:gs pos="1250">
                      <a:srgbClr val="1A1A1A"/>
                    </a:gs>
                    <a:gs pos="100000">
                      <a:srgbClr val="1A1A1A"/>
                    </a:gs>
                  </a:gsLst>
                  <a:lin ang="5400000" scaled="0"/>
                </a:gradFill>
                <a:latin typeface="Segoe UI Semibold"/>
                <a:cs typeface="Segoe UI" pitchFamily="34" charset="0"/>
              </a:rPr>
              <a:t>With a connected defender community</a:t>
            </a:r>
            <a:endParaRPr lang="en-US"/>
          </a:p>
        </p:txBody>
      </p:sp>
    </p:spTree>
    <p:extLst>
      <p:ext uri="{BB962C8B-B14F-4D97-AF65-F5344CB8AC3E}">
        <p14:creationId xmlns:p14="http://schemas.microsoft.com/office/powerpoint/2010/main" val="312131491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04"/>
                                        </p:tgtEl>
                                        <p:attrNameLst>
                                          <p:attrName>style.visibility</p:attrName>
                                        </p:attrNameLst>
                                      </p:cBhvr>
                                      <p:to>
                                        <p:strVal val="visible"/>
                                      </p:to>
                                    </p:set>
                                    <p:animEffect transition="in" filter="fade">
                                      <p:cBhvr>
                                        <p:cTn id="7" dur="500"/>
                                        <p:tgtEl>
                                          <p:spTgt spid="40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09"/>
                                        </p:tgtEl>
                                        <p:attrNameLst>
                                          <p:attrName>style.visibility</p:attrName>
                                        </p:attrNameLst>
                                      </p:cBhvr>
                                      <p:to>
                                        <p:strVal val="visible"/>
                                      </p:to>
                                    </p:set>
                                    <p:animEffect transition="in" filter="fade">
                                      <p:cBhvr>
                                        <p:cTn id="10" dur="500"/>
                                        <p:tgtEl>
                                          <p:spTgt spid="409"/>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345"/>
                                        </p:tgtEl>
                                        <p:attrNameLst>
                                          <p:attrName>style.visibility</p:attrName>
                                        </p:attrNameLst>
                                      </p:cBhvr>
                                      <p:to>
                                        <p:strVal val="visible"/>
                                      </p:to>
                                    </p:set>
                                    <p:animEffect transition="in" filter="fade">
                                      <p:cBhvr>
                                        <p:cTn id="14" dur="500"/>
                                        <p:tgtEl>
                                          <p:spTgt spid="345"/>
                                        </p:tgtEl>
                                      </p:cBhvr>
                                    </p:animEffect>
                                  </p:childTnLst>
                                </p:cTn>
                              </p:par>
                              <p:par>
                                <p:cTn id="15" presetID="6" presetClass="entr" presetSubtype="32" fill="hold" grpId="0" nodeType="withEffect">
                                  <p:stCondLst>
                                    <p:cond delay="0"/>
                                  </p:stCondLst>
                                  <p:childTnLst>
                                    <p:set>
                                      <p:cBhvr>
                                        <p:cTn id="16" dur="1" fill="hold">
                                          <p:stCondLst>
                                            <p:cond delay="0"/>
                                          </p:stCondLst>
                                        </p:cTn>
                                        <p:tgtEl>
                                          <p:spTgt spid="344"/>
                                        </p:tgtEl>
                                        <p:attrNameLst>
                                          <p:attrName>style.visibility</p:attrName>
                                        </p:attrNameLst>
                                      </p:cBhvr>
                                      <p:to>
                                        <p:strVal val="visible"/>
                                      </p:to>
                                    </p:set>
                                    <p:animEffect transition="in" filter="circle(out)">
                                      <p:cBhvr>
                                        <p:cTn id="17" dur="750"/>
                                        <p:tgtEl>
                                          <p:spTgt spid="34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461"/>
                                        </p:tgtEl>
                                        <p:attrNameLst>
                                          <p:attrName>style.visibility</p:attrName>
                                        </p:attrNameLst>
                                      </p:cBhvr>
                                      <p:to>
                                        <p:strVal val="visible"/>
                                      </p:to>
                                    </p:set>
                                    <p:animEffect transition="in" filter="wipe(down)">
                                      <p:cBhvr>
                                        <p:cTn id="22" dur="500"/>
                                        <p:tgtEl>
                                          <p:spTgt spid="461"/>
                                        </p:tgtEl>
                                      </p:cBhvr>
                                    </p:animEffect>
                                  </p:childTnLst>
                                </p:cTn>
                              </p:par>
                            </p:childTnLst>
                          </p:cTn>
                        </p:par>
                        <p:par>
                          <p:cTn id="23" fill="hold">
                            <p:stCondLst>
                              <p:cond delay="500"/>
                            </p:stCondLst>
                            <p:childTnLst>
                              <p:par>
                                <p:cTn id="24" presetID="10" presetClass="entr" presetSubtype="0" fill="hold" grpId="0" nodeType="afterEffect">
                                  <p:stCondLst>
                                    <p:cond delay="0"/>
                                  </p:stCondLst>
                                  <p:childTnLst>
                                    <p:set>
                                      <p:cBhvr>
                                        <p:cTn id="25" dur="1" fill="hold">
                                          <p:stCondLst>
                                            <p:cond delay="0"/>
                                          </p:stCondLst>
                                        </p:cTn>
                                        <p:tgtEl>
                                          <p:spTgt spid="360"/>
                                        </p:tgtEl>
                                        <p:attrNameLst>
                                          <p:attrName>style.visibility</p:attrName>
                                        </p:attrNameLst>
                                      </p:cBhvr>
                                      <p:to>
                                        <p:strVal val="visible"/>
                                      </p:to>
                                    </p:set>
                                    <p:animEffect transition="in" filter="fade">
                                      <p:cBhvr>
                                        <p:cTn id="26" dur="500"/>
                                        <p:tgtEl>
                                          <p:spTgt spid="360"/>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410"/>
                                        </p:tgtEl>
                                        <p:attrNameLst>
                                          <p:attrName>style.visibility</p:attrName>
                                        </p:attrNameLst>
                                      </p:cBhvr>
                                      <p:to>
                                        <p:strVal val="visible"/>
                                      </p:to>
                                    </p:set>
                                    <p:animEffect transition="in" filter="fade">
                                      <p:cBhvr>
                                        <p:cTn id="29" dur="500"/>
                                        <p:tgtEl>
                                          <p:spTgt spid="410"/>
                                        </p:tgtEl>
                                      </p:cBhvr>
                                    </p:animEffect>
                                  </p:childTnLst>
                                </p:cTn>
                              </p:par>
                            </p:childTnLst>
                          </p:cTn>
                        </p:par>
                        <p:par>
                          <p:cTn id="30" fill="hold">
                            <p:stCondLst>
                              <p:cond delay="1000"/>
                            </p:stCondLst>
                            <p:childTnLst>
                              <p:par>
                                <p:cTn id="31" presetID="10" presetClass="entr" presetSubtype="0" fill="hold" nodeType="afterEffect">
                                  <p:stCondLst>
                                    <p:cond delay="0"/>
                                  </p:stCondLst>
                                  <p:childTnLst>
                                    <p:set>
                                      <p:cBhvr>
                                        <p:cTn id="32" dur="1" fill="hold">
                                          <p:stCondLst>
                                            <p:cond delay="0"/>
                                          </p:stCondLst>
                                        </p:cTn>
                                        <p:tgtEl>
                                          <p:spTgt spid="385"/>
                                        </p:tgtEl>
                                        <p:attrNameLst>
                                          <p:attrName>style.visibility</p:attrName>
                                        </p:attrNameLst>
                                      </p:cBhvr>
                                      <p:to>
                                        <p:strVal val="visible"/>
                                      </p:to>
                                    </p:set>
                                    <p:animEffect transition="in" filter="fade">
                                      <p:cBhvr>
                                        <p:cTn id="33" dur="500"/>
                                        <p:tgtEl>
                                          <p:spTgt spid="385"/>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84"/>
                                        </p:tgtEl>
                                        <p:attrNameLst>
                                          <p:attrName>style.visibility</p:attrName>
                                        </p:attrNameLst>
                                      </p:cBhvr>
                                      <p:to>
                                        <p:strVal val="visible"/>
                                      </p:to>
                                    </p:set>
                                    <p:animEffect transition="in" filter="fade">
                                      <p:cBhvr>
                                        <p:cTn id="36" dur="500"/>
                                        <p:tgtEl>
                                          <p:spTgt spid="384"/>
                                        </p:tgtEl>
                                      </p:cBhvr>
                                    </p:animEffect>
                                  </p:childTnLst>
                                </p:cTn>
                              </p:par>
                              <p:par>
                                <p:cTn id="37" presetID="22" presetClass="entr" presetSubtype="4" fill="hold" grpId="0" nodeType="withEffect">
                                  <p:stCondLst>
                                    <p:cond delay="250"/>
                                  </p:stCondLst>
                                  <p:childTnLst>
                                    <p:set>
                                      <p:cBhvr>
                                        <p:cTn id="38" dur="1" fill="hold">
                                          <p:stCondLst>
                                            <p:cond delay="0"/>
                                          </p:stCondLst>
                                        </p:cTn>
                                        <p:tgtEl>
                                          <p:spTgt spid="403"/>
                                        </p:tgtEl>
                                        <p:attrNameLst>
                                          <p:attrName>style.visibility</p:attrName>
                                        </p:attrNameLst>
                                      </p:cBhvr>
                                      <p:to>
                                        <p:strVal val="visible"/>
                                      </p:to>
                                    </p:set>
                                    <p:animEffect transition="in" filter="wipe(down)">
                                      <p:cBhvr>
                                        <p:cTn id="39" dur="500"/>
                                        <p:tgtEl>
                                          <p:spTgt spid="403"/>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417"/>
                                        </p:tgtEl>
                                        <p:attrNameLst>
                                          <p:attrName>style.visibility</p:attrName>
                                        </p:attrNameLst>
                                      </p:cBhvr>
                                      <p:to>
                                        <p:strVal val="visible"/>
                                      </p:to>
                                    </p:set>
                                    <p:animEffect transition="in" filter="fade">
                                      <p:cBhvr>
                                        <p:cTn id="44" dur="500"/>
                                        <p:tgtEl>
                                          <p:spTgt spid="417"/>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455"/>
                                        </p:tgtEl>
                                        <p:attrNameLst>
                                          <p:attrName>style.visibility</p:attrName>
                                        </p:attrNameLst>
                                      </p:cBhvr>
                                      <p:to>
                                        <p:strVal val="visible"/>
                                      </p:to>
                                    </p:set>
                                    <p:animEffect transition="in" filter="fade">
                                      <p:cBhvr>
                                        <p:cTn id="47" dur="500"/>
                                        <p:tgtEl>
                                          <p:spTgt spid="455"/>
                                        </p:tgtEl>
                                      </p:cBhvr>
                                    </p:animEffect>
                                  </p:childTnLst>
                                </p:cTn>
                              </p:par>
                            </p:childTnLst>
                          </p:cTn>
                        </p:par>
                        <p:par>
                          <p:cTn id="48" fill="hold">
                            <p:stCondLst>
                              <p:cond delay="500"/>
                            </p:stCondLst>
                            <p:childTnLst>
                              <p:par>
                                <p:cTn id="49" presetID="42" presetClass="entr" presetSubtype="0" fill="hold" grpId="0" nodeType="afterEffect">
                                  <p:stCondLst>
                                    <p:cond delay="0"/>
                                  </p:stCondLst>
                                  <p:childTnLst>
                                    <p:set>
                                      <p:cBhvr>
                                        <p:cTn id="50" dur="1" fill="hold">
                                          <p:stCondLst>
                                            <p:cond delay="0"/>
                                          </p:stCondLst>
                                        </p:cTn>
                                        <p:tgtEl>
                                          <p:spTgt spid="414"/>
                                        </p:tgtEl>
                                        <p:attrNameLst>
                                          <p:attrName>style.visibility</p:attrName>
                                        </p:attrNameLst>
                                      </p:cBhvr>
                                      <p:to>
                                        <p:strVal val="visible"/>
                                      </p:to>
                                    </p:set>
                                    <p:animEffect transition="in" filter="fade">
                                      <p:cBhvr>
                                        <p:cTn id="51" dur="1000"/>
                                        <p:tgtEl>
                                          <p:spTgt spid="414"/>
                                        </p:tgtEl>
                                      </p:cBhvr>
                                    </p:animEffect>
                                    <p:anim calcmode="lin" valueType="num">
                                      <p:cBhvr>
                                        <p:cTn id="52" dur="1000" fill="hold"/>
                                        <p:tgtEl>
                                          <p:spTgt spid="414"/>
                                        </p:tgtEl>
                                        <p:attrNameLst>
                                          <p:attrName>ppt_x</p:attrName>
                                        </p:attrNameLst>
                                      </p:cBhvr>
                                      <p:tavLst>
                                        <p:tav tm="0">
                                          <p:val>
                                            <p:strVal val="#ppt_x"/>
                                          </p:val>
                                        </p:tav>
                                        <p:tav tm="100000">
                                          <p:val>
                                            <p:strVal val="#ppt_x"/>
                                          </p:val>
                                        </p:tav>
                                      </p:tavLst>
                                    </p:anim>
                                    <p:anim calcmode="lin" valueType="num">
                                      <p:cBhvr>
                                        <p:cTn id="53" dur="1000" fill="hold"/>
                                        <p:tgtEl>
                                          <p:spTgt spid="414"/>
                                        </p:tgtEl>
                                        <p:attrNameLst>
                                          <p:attrName>ppt_y</p:attrName>
                                        </p:attrNameLst>
                                      </p:cBhvr>
                                      <p:tavLst>
                                        <p:tav tm="0">
                                          <p:val>
                                            <p:strVal val="#ppt_y+.1"/>
                                          </p:val>
                                        </p:tav>
                                        <p:tav tm="100000">
                                          <p:val>
                                            <p:strVal val="#ppt_y"/>
                                          </p:val>
                                        </p:tav>
                                      </p:tavLst>
                                    </p:anim>
                                  </p:childTnLst>
                                </p:cTn>
                              </p:par>
                              <p:par>
                                <p:cTn id="54" presetID="42" presetClass="entr" presetSubtype="0" fill="hold" grpId="0" nodeType="withEffect">
                                  <p:stCondLst>
                                    <p:cond delay="0"/>
                                  </p:stCondLst>
                                  <p:childTnLst>
                                    <p:set>
                                      <p:cBhvr>
                                        <p:cTn id="55" dur="1" fill="hold">
                                          <p:stCondLst>
                                            <p:cond delay="0"/>
                                          </p:stCondLst>
                                        </p:cTn>
                                        <p:tgtEl>
                                          <p:spTgt spid="415"/>
                                        </p:tgtEl>
                                        <p:attrNameLst>
                                          <p:attrName>style.visibility</p:attrName>
                                        </p:attrNameLst>
                                      </p:cBhvr>
                                      <p:to>
                                        <p:strVal val="visible"/>
                                      </p:to>
                                    </p:set>
                                    <p:animEffect transition="in" filter="fade">
                                      <p:cBhvr>
                                        <p:cTn id="56" dur="1000"/>
                                        <p:tgtEl>
                                          <p:spTgt spid="415"/>
                                        </p:tgtEl>
                                      </p:cBhvr>
                                    </p:animEffect>
                                    <p:anim calcmode="lin" valueType="num">
                                      <p:cBhvr>
                                        <p:cTn id="57" dur="1000" fill="hold"/>
                                        <p:tgtEl>
                                          <p:spTgt spid="415"/>
                                        </p:tgtEl>
                                        <p:attrNameLst>
                                          <p:attrName>ppt_x</p:attrName>
                                        </p:attrNameLst>
                                      </p:cBhvr>
                                      <p:tavLst>
                                        <p:tav tm="0">
                                          <p:val>
                                            <p:strVal val="#ppt_x"/>
                                          </p:val>
                                        </p:tav>
                                        <p:tav tm="100000">
                                          <p:val>
                                            <p:strVal val="#ppt_x"/>
                                          </p:val>
                                        </p:tav>
                                      </p:tavLst>
                                    </p:anim>
                                    <p:anim calcmode="lin" valueType="num">
                                      <p:cBhvr>
                                        <p:cTn id="58" dur="1000" fill="hold"/>
                                        <p:tgtEl>
                                          <p:spTgt spid="415"/>
                                        </p:tgtEl>
                                        <p:attrNameLst>
                                          <p:attrName>ppt_y</p:attrName>
                                        </p:attrNameLst>
                                      </p:cBhvr>
                                      <p:tavLst>
                                        <p:tav tm="0">
                                          <p:val>
                                            <p:strVal val="#ppt_y+.1"/>
                                          </p:val>
                                        </p:tav>
                                        <p:tav tm="100000">
                                          <p:val>
                                            <p:strVal val="#ppt_y"/>
                                          </p:val>
                                        </p:tav>
                                      </p:tavLst>
                                    </p:anim>
                                  </p:childTnLst>
                                </p:cTn>
                              </p:par>
                              <p:par>
                                <p:cTn id="59" presetID="42" presetClass="entr" presetSubtype="0" fill="hold" grpId="0" nodeType="withEffect">
                                  <p:stCondLst>
                                    <p:cond delay="0"/>
                                  </p:stCondLst>
                                  <p:childTnLst>
                                    <p:set>
                                      <p:cBhvr>
                                        <p:cTn id="60" dur="1" fill="hold">
                                          <p:stCondLst>
                                            <p:cond delay="0"/>
                                          </p:stCondLst>
                                        </p:cTn>
                                        <p:tgtEl>
                                          <p:spTgt spid="416"/>
                                        </p:tgtEl>
                                        <p:attrNameLst>
                                          <p:attrName>style.visibility</p:attrName>
                                        </p:attrNameLst>
                                      </p:cBhvr>
                                      <p:to>
                                        <p:strVal val="visible"/>
                                      </p:to>
                                    </p:set>
                                    <p:animEffect transition="in" filter="fade">
                                      <p:cBhvr>
                                        <p:cTn id="61" dur="1000"/>
                                        <p:tgtEl>
                                          <p:spTgt spid="416"/>
                                        </p:tgtEl>
                                      </p:cBhvr>
                                    </p:animEffect>
                                    <p:anim calcmode="lin" valueType="num">
                                      <p:cBhvr>
                                        <p:cTn id="62" dur="1000" fill="hold"/>
                                        <p:tgtEl>
                                          <p:spTgt spid="416"/>
                                        </p:tgtEl>
                                        <p:attrNameLst>
                                          <p:attrName>ppt_x</p:attrName>
                                        </p:attrNameLst>
                                      </p:cBhvr>
                                      <p:tavLst>
                                        <p:tav tm="0">
                                          <p:val>
                                            <p:strVal val="#ppt_x"/>
                                          </p:val>
                                        </p:tav>
                                        <p:tav tm="100000">
                                          <p:val>
                                            <p:strVal val="#ppt_x"/>
                                          </p:val>
                                        </p:tav>
                                      </p:tavLst>
                                    </p:anim>
                                    <p:anim calcmode="lin" valueType="num">
                                      <p:cBhvr>
                                        <p:cTn id="63" dur="1000" fill="hold"/>
                                        <p:tgtEl>
                                          <p:spTgt spid="416"/>
                                        </p:tgtEl>
                                        <p:attrNameLst>
                                          <p:attrName>ppt_y</p:attrName>
                                        </p:attrNameLst>
                                      </p:cBhvr>
                                      <p:tavLst>
                                        <p:tav tm="0">
                                          <p:val>
                                            <p:strVal val="#ppt_y+.1"/>
                                          </p:val>
                                        </p:tav>
                                        <p:tav tm="100000">
                                          <p:val>
                                            <p:strVal val="#ppt_y"/>
                                          </p:val>
                                        </p:tav>
                                      </p:tavLst>
                                    </p:anim>
                                  </p:childTnLst>
                                </p:cTn>
                              </p:par>
                            </p:childTnLst>
                          </p:cTn>
                        </p:par>
                        <p:par>
                          <p:cTn id="64" fill="hold">
                            <p:stCondLst>
                              <p:cond delay="1500"/>
                            </p:stCondLst>
                            <p:childTnLst>
                              <p:par>
                                <p:cTn id="65" presetID="22" presetClass="entr" presetSubtype="8" fill="hold" nodeType="afterEffect">
                                  <p:stCondLst>
                                    <p:cond delay="0"/>
                                  </p:stCondLst>
                                  <p:childTnLst>
                                    <p:set>
                                      <p:cBhvr>
                                        <p:cTn id="66" dur="1" fill="hold">
                                          <p:stCondLst>
                                            <p:cond delay="0"/>
                                          </p:stCondLst>
                                        </p:cTn>
                                        <p:tgtEl>
                                          <p:spTgt spid="508"/>
                                        </p:tgtEl>
                                        <p:attrNameLst>
                                          <p:attrName>style.visibility</p:attrName>
                                        </p:attrNameLst>
                                      </p:cBhvr>
                                      <p:to>
                                        <p:strVal val="visible"/>
                                      </p:to>
                                    </p:set>
                                    <p:animEffect transition="in" filter="wipe(left)">
                                      <p:cBhvr>
                                        <p:cTn id="67" dur="500"/>
                                        <p:tgtEl>
                                          <p:spTgt spid="508"/>
                                        </p:tgtEl>
                                      </p:cBhvr>
                                    </p:animEffect>
                                  </p:childTnLst>
                                </p:cTn>
                              </p:par>
                            </p:childTnLst>
                          </p:cTn>
                        </p:par>
                        <p:par>
                          <p:cTn id="68" fill="hold">
                            <p:stCondLst>
                              <p:cond delay="2000"/>
                            </p:stCondLst>
                            <p:childTnLst>
                              <p:par>
                                <p:cTn id="69" presetID="10" presetClass="entr" presetSubtype="0" fill="hold" nodeType="afterEffect">
                                  <p:stCondLst>
                                    <p:cond delay="0"/>
                                  </p:stCondLst>
                                  <p:childTnLst>
                                    <p:set>
                                      <p:cBhvr>
                                        <p:cTn id="70" dur="1" fill="hold">
                                          <p:stCondLst>
                                            <p:cond delay="0"/>
                                          </p:stCondLst>
                                        </p:cTn>
                                        <p:tgtEl>
                                          <p:spTgt spid="366"/>
                                        </p:tgtEl>
                                        <p:attrNameLst>
                                          <p:attrName>style.visibility</p:attrName>
                                        </p:attrNameLst>
                                      </p:cBhvr>
                                      <p:to>
                                        <p:strVal val="visible"/>
                                      </p:to>
                                    </p:set>
                                    <p:animEffect transition="in" filter="fade">
                                      <p:cBhvr>
                                        <p:cTn id="71" dur="500"/>
                                        <p:tgtEl>
                                          <p:spTgt spid="366"/>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4"/>
                                        </p:tgtEl>
                                        <p:attrNameLst>
                                          <p:attrName>style.visibility</p:attrName>
                                        </p:attrNameLst>
                                      </p:cBhvr>
                                      <p:to>
                                        <p:strVal val="visible"/>
                                      </p:to>
                                    </p:set>
                                    <p:animEffect transition="in" filter="fade">
                                      <p:cBhvr>
                                        <p:cTn id="74" dur="500"/>
                                        <p:tgtEl>
                                          <p:spTgt spid="4"/>
                                        </p:tgtEl>
                                      </p:cBhvr>
                                    </p:animEffect>
                                  </p:childTnLst>
                                </p:cTn>
                              </p:par>
                            </p:childTnLst>
                          </p:cTn>
                        </p:par>
                        <p:par>
                          <p:cTn id="75" fill="hold">
                            <p:stCondLst>
                              <p:cond delay="2500"/>
                            </p:stCondLst>
                            <p:childTnLst>
                              <p:par>
                                <p:cTn id="76" presetID="22" presetClass="entr" presetSubtype="1" fill="hold" nodeType="afterEffect">
                                  <p:stCondLst>
                                    <p:cond delay="0"/>
                                  </p:stCondLst>
                                  <p:childTnLst>
                                    <p:set>
                                      <p:cBhvr>
                                        <p:cTn id="77" dur="1" fill="hold">
                                          <p:stCondLst>
                                            <p:cond delay="0"/>
                                          </p:stCondLst>
                                        </p:cTn>
                                        <p:tgtEl>
                                          <p:spTgt spid="444"/>
                                        </p:tgtEl>
                                        <p:attrNameLst>
                                          <p:attrName>style.visibility</p:attrName>
                                        </p:attrNameLst>
                                      </p:cBhvr>
                                      <p:to>
                                        <p:strVal val="visible"/>
                                      </p:to>
                                    </p:set>
                                    <p:animEffect transition="in" filter="wipe(up)">
                                      <p:cBhvr>
                                        <p:cTn id="78" dur="500"/>
                                        <p:tgtEl>
                                          <p:spTgt spid="444"/>
                                        </p:tgtEl>
                                      </p:cBhvr>
                                    </p:animEffect>
                                  </p:childTnLst>
                                </p:cTn>
                              </p:par>
                            </p:childTnLst>
                          </p:cTn>
                        </p:par>
                        <p:par>
                          <p:cTn id="79" fill="hold">
                            <p:stCondLst>
                              <p:cond delay="3000"/>
                            </p:stCondLst>
                            <p:childTnLst>
                              <p:par>
                                <p:cTn id="80" presetID="10" presetClass="entr" presetSubtype="0" fill="hold" grpId="0" nodeType="afterEffect">
                                  <p:stCondLst>
                                    <p:cond delay="0"/>
                                  </p:stCondLst>
                                  <p:childTnLst>
                                    <p:set>
                                      <p:cBhvr>
                                        <p:cTn id="81" dur="1" fill="hold">
                                          <p:stCondLst>
                                            <p:cond delay="0"/>
                                          </p:stCondLst>
                                        </p:cTn>
                                        <p:tgtEl>
                                          <p:spTgt spid="462"/>
                                        </p:tgtEl>
                                        <p:attrNameLst>
                                          <p:attrName>style.visibility</p:attrName>
                                        </p:attrNameLst>
                                      </p:cBhvr>
                                      <p:to>
                                        <p:strVal val="visible"/>
                                      </p:to>
                                    </p:set>
                                    <p:animEffect transition="in" filter="fade">
                                      <p:cBhvr>
                                        <p:cTn id="82" dur="500"/>
                                        <p:tgtEl>
                                          <p:spTgt spid="462"/>
                                        </p:tgtEl>
                                      </p:cBhvr>
                                    </p:animEffect>
                                  </p:childTnLst>
                                </p:cTn>
                              </p:par>
                            </p:childTnLst>
                          </p:cTn>
                        </p:par>
                        <p:par>
                          <p:cTn id="83" fill="hold">
                            <p:stCondLst>
                              <p:cond delay="3500"/>
                            </p:stCondLst>
                            <p:childTnLst>
                              <p:par>
                                <p:cTn id="84" presetID="10" presetClass="entr" presetSubtype="0" fill="hold" nodeType="afterEffect">
                                  <p:stCondLst>
                                    <p:cond delay="0"/>
                                  </p:stCondLst>
                                  <p:childTnLst>
                                    <p:set>
                                      <p:cBhvr>
                                        <p:cTn id="85" dur="1" fill="hold">
                                          <p:stCondLst>
                                            <p:cond delay="0"/>
                                          </p:stCondLst>
                                        </p:cTn>
                                        <p:tgtEl>
                                          <p:spTgt spid="418"/>
                                        </p:tgtEl>
                                        <p:attrNameLst>
                                          <p:attrName>style.visibility</p:attrName>
                                        </p:attrNameLst>
                                      </p:cBhvr>
                                      <p:to>
                                        <p:strVal val="visible"/>
                                      </p:to>
                                    </p:set>
                                    <p:animEffect transition="in" filter="fade">
                                      <p:cBhvr>
                                        <p:cTn id="86" dur="500"/>
                                        <p:tgtEl>
                                          <p:spTgt spid="418"/>
                                        </p:tgtEl>
                                      </p:cBhvr>
                                    </p:animEffect>
                                  </p:childTnLst>
                                </p:cTn>
                              </p:par>
                            </p:childTnLst>
                          </p:cTn>
                        </p:par>
                        <p:par>
                          <p:cTn id="87" fill="hold">
                            <p:stCondLst>
                              <p:cond delay="4000"/>
                            </p:stCondLst>
                            <p:childTnLst>
                              <p:par>
                                <p:cTn id="88" presetID="22" presetClass="entr" presetSubtype="4" fill="hold" grpId="0" nodeType="afterEffect">
                                  <p:stCondLst>
                                    <p:cond delay="0"/>
                                  </p:stCondLst>
                                  <p:childTnLst>
                                    <p:set>
                                      <p:cBhvr>
                                        <p:cTn id="89" dur="1" fill="hold">
                                          <p:stCondLst>
                                            <p:cond delay="0"/>
                                          </p:stCondLst>
                                        </p:cTn>
                                        <p:tgtEl>
                                          <p:spTgt spid="400"/>
                                        </p:tgtEl>
                                        <p:attrNameLst>
                                          <p:attrName>style.visibility</p:attrName>
                                        </p:attrNameLst>
                                      </p:cBhvr>
                                      <p:to>
                                        <p:strVal val="visible"/>
                                      </p:to>
                                    </p:set>
                                    <p:animEffect transition="in" filter="wipe(down)">
                                      <p:cBhvr>
                                        <p:cTn id="90" dur="500"/>
                                        <p:tgtEl>
                                          <p:spTgt spid="400"/>
                                        </p:tgtEl>
                                      </p:cBhvr>
                                    </p:animEffect>
                                  </p:childTnLst>
                                </p:cTn>
                              </p:par>
                            </p:childTnLst>
                          </p:cTn>
                        </p:par>
                      </p:childTnLst>
                    </p:cTn>
                  </p:par>
                  <p:par>
                    <p:cTn id="91" fill="hold">
                      <p:stCondLst>
                        <p:cond delay="indefinite"/>
                      </p:stCondLst>
                      <p:childTnLst>
                        <p:par>
                          <p:cTn id="92" fill="hold">
                            <p:stCondLst>
                              <p:cond delay="0"/>
                            </p:stCondLst>
                            <p:childTnLst>
                              <p:par>
                                <p:cTn id="93" presetID="10" presetClass="entr" presetSubtype="0" fill="hold" nodeType="clickEffect">
                                  <p:stCondLst>
                                    <p:cond delay="0"/>
                                  </p:stCondLst>
                                  <p:childTnLst>
                                    <p:set>
                                      <p:cBhvr>
                                        <p:cTn id="94" dur="1" fill="hold">
                                          <p:stCondLst>
                                            <p:cond delay="0"/>
                                          </p:stCondLst>
                                        </p:cTn>
                                        <p:tgtEl>
                                          <p:spTgt spid="121"/>
                                        </p:tgtEl>
                                        <p:attrNameLst>
                                          <p:attrName>style.visibility</p:attrName>
                                        </p:attrNameLst>
                                      </p:cBhvr>
                                      <p:to>
                                        <p:strVal val="visible"/>
                                      </p:to>
                                    </p:set>
                                    <p:animEffect transition="in" filter="fade">
                                      <p:cBhvr>
                                        <p:cTn id="95" dur="500"/>
                                        <p:tgtEl>
                                          <p:spTgt spid="121"/>
                                        </p:tgtEl>
                                      </p:cBhvr>
                                    </p:animEffect>
                                  </p:childTnLst>
                                </p:cTn>
                              </p:par>
                              <p:par>
                                <p:cTn id="96" presetID="10" presetClass="entr" presetSubtype="0" fill="hold" nodeType="withEffect">
                                  <p:stCondLst>
                                    <p:cond delay="0"/>
                                  </p:stCondLst>
                                  <p:childTnLst>
                                    <p:set>
                                      <p:cBhvr>
                                        <p:cTn id="97" dur="1" fill="hold">
                                          <p:stCondLst>
                                            <p:cond delay="0"/>
                                          </p:stCondLst>
                                        </p:cTn>
                                        <p:tgtEl>
                                          <p:spTgt spid="59"/>
                                        </p:tgtEl>
                                        <p:attrNameLst>
                                          <p:attrName>style.visibility</p:attrName>
                                        </p:attrNameLst>
                                      </p:cBhvr>
                                      <p:to>
                                        <p:strVal val="visible"/>
                                      </p:to>
                                    </p:set>
                                    <p:animEffect transition="in" filter="fade">
                                      <p:cBhvr>
                                        <p:cTn id="98" dur="500"/>
                                        <p:tgtEl>
                                          <p:spTgt spid="59"/>
                                        </p:tgtEl>
                                      </p:cBhvr>
                                    </p:animEffect>
                                  </p:childTnLst>
                                </p:cTn>
                              </p:par>
                              <p:par>
                                <p:cTn id="99" presetID="10" presetClass="entr" presetSubtype="0" fill="hold" grpId="0" nodeType="withEffect">
                                  <p:stCondLst>
                                    <p:cond delay="0"/>
                                  </p:stCondLst>
                                  <p:childTnLst>
                                    <p:set>
                                      <p:cBhvr>
                                        <p:cTn id="100" dur="1" fill="hold">
                                          <p:stCondLst>
                                            <p:cond delay="0"/>
                                          </p:stCondLst>
                                        </p:cTn>
                                        <p:tgtEl>
                                          <p:spTgt spid="460"/>
                                        </p:tgtEl>
                                        <p:attrNameLst>
                                          <p:attrName>style.visibility</p:attrName>
                                        </p:attrNameLst>
                                      </p:cBhvr>
                                      <p:to>
                                        <p:strVal val="visible"/>
                                      </p:to>
                                    </p:set>
                                    <p:animEffect transition="in" filter="fade">
                                      <p:cBhvr>
                                        <p:cTn id="101" dur="500"/>
                                        <p:tgtEl>
                                          <p:spTgt spid="460"/>
                                        </p:tgtEl>
                                      </p:cBhvr>
                                    </p:animEffect>
                                  </p:childTnLst>
                                </p:cTn>
                              </p:par>
                            </p:childTnLst>
                          </p:cTn>
                        </p:par>
                        <p:par>
                          <p:cTn id="102" fill="hold">
                            <p:stCondLst>
                              <p:cond delay="500"/>
                            </p:stCondLst>
                            <p:childTnLst>
                              <p:par>
                                <p:cTn id="103" presetID="22" presetClass="entr" presetSubtype="4" fill="hold" nodeType="afterEffect">
                                  <p:stCondLst>
                                    <p:cond delay="0"/>
                                  </p:stCondLst>
                                  <p:childTnLst>
                                    <p:set>
                                      <p:cBhvr>
                                        <p:cTn id="104" dur="1" fill="hold">
                                          <p:stCondLst>
                                            <p:cond delay="0"/>
                                          </p:stCondLst>
                                        </p:cTn>
                                        <p:tgtEl>
                                          <p:spTgt spid="470"/>
                                        </p:tgtEl>
                                        <p:attrNameLst>
                                          <p:attrName>style.visibility</p:attrName>
                                        </p:attrNameLst>
                                      </p:cBhvr>
                                      <p:to>
                                        <p:strVal val="visible"/>
                                      </p:to>
                                    </p:set>
                                    <p:animEffect transition="in" filter="wipe(down)">
                                      <p:cBhvr>
                                        <p:cTn id="105" dur="500"/>
                                        <p:tgtEl>
                                          <p:spTgt spid="470"/>
                                        </p:tgtEl>
                                      </p:cBhvr>
                                    </p:animEffect>
                                  </p:childTnLst>
                                </p:cTn>
                              </p:par>
                              <p:par>
                                <p:cTn id="106" presetID="22" presetClass="entr" presetSubtype="4" fill="hold" nodeType="withEffect">
                                  <p:stCondLst>
                                    <p:cond delay="0"/>
                                  </p:stCondLst>
                                  <p:childTnLst>
                                    <p:set>
                                      <p:cBhvr>
                                        <p:cTn id="107" dur="1" fill="hold">
                                          <p:stCondLst>
                                            <p:cond delay="0"/>
                                          </p:stCondLst>
                                        </p:cTn>
                                        <p:tgtEl>
                                          <p:spTgt spid="484"/>
                                        </p:tgtEl>
                                        <p:attrNameLst>
                                          <p:attrName>style.visibility</p:attrName>
                                        </p:attrNameLst>
                                      </p:cBhvr>
                                      <p:to>
                                        <p:strVal val="visible"/>
                                      </p:to>
                                    </p:set>
                                    <p:animEffect transition="in" filter="wipe(down)">
                                      <p:cBhvr>
                                        <p:cTn id="108" dur="500"/>
                                        <p:tgtEl>
                                          <p:spTgt spid="484"/>
                                        </p:tgtEl>
                                      </p:cBhvr>
                                    </p:animEffect>
                                  </p:childTnLst>
                                </p:cTn>
                              </p:par>
                              <p:par>
                                <p:cTn id="109" presetID="22" presetClass="entr" presetSubtype="4" fill="hold" nodeType="withEffect">
                                  <p:stCondLst>
                                    <p:cond delay="0"/>
                                  </p:stCondLst>
                                  <p:childTnLst>
                                    <p:set>
                                      <p:cBhvr>
                                        <p:cTn id="110" dur="1" fill="hold">
                                          <p:stCondLst>
                                            <p:cond delay="0"/>
                                          </p:stCondLst>
                                        </p:cTn>
                                        <p:tgtEl>
                                          <p:spTgt spid="496"/>
                                        </p:tgtEl>
                                        <p:attrNameLst>
                                          <p:attrName>style.visibility</p:attrName>
                                        </p:attrNameLst>
                                      </p:cBhvr>
                                      <p:to>
                                        <p:strVal val="visible"/>
                                      </p:to>
                                    </p:set>
                                    <p:animEffect transition="in" filter="wipe(down)">
                                      <p:cBhvr>
                                        <p:cTn id="111" dur="500"/>
                                        <p:tgtEl>
                                          <p:spTgt spid="496"/>
                                        </p:tgtEl>
                                      </p:cBhvr>
                                    </p:animEffect>
                                  </p:childTnLst>
                                </p:cTn>
                              </p:par>
                              <p:par>
                                <p:cTn id="112" presetID="22" presetClass="entr" presetSubtype="4" fill="hold" nodeType="withEffect">
                                  <p:stCondLst>
                                    <p:cond delay="0"/>
                                  </p:stCondLst>
                                  <p:childTnLst>
                                    <p:set>
                                      <p:cBhvr>
                                        <p:cTn id="113" dur="1" fill="hold">
                                          <p:stCondLst>
                                            <p:cond delay="0"/>
                                          </p:stCondLst>
                                        </p:cTn>
                                        <p:tgtEl>
                                          <p:spTgt spid="514"/>
                                        </p:tgtEl>
                                        <p:attrNameLst>
                                          <p:attrName>style.visibility</p:attrName>
                                        </p:attrNameLst>
                                      </p:cBhvr>
                                      <p:to>
                                        <p:strVal val="visible"/>
                                      </p:to>
                                    </p:set>
                                    <p:animEffect transition="in" filter="wipe(down)">
                                      <p:cBhvr>
                                        <p:cTn id="114" dur="500"/>
                                        <p:tgtEl>
                                          <p:spTgt spid="514"/>
                                        </p:tgtEl>
                                      </p:cBhvr>
                                    </p:animEffect>
                                  </p:childTnLst>
                                </p:cTn>
                              </p:par>
                              <p:par>
                                <p:cTn id="115" presetID="22" presetClass="entr" presetSubtype="4" fill="hold" nodeType="withEffect">
                                  <p:stCondLst>
                                    <p:cond delay="0"/>
                                  </p:stCondLst>
                                  <p:childTnLst>
                                    <p:set>
                                      <p:cBhvr>
                                        <p:cTn id="116" dur="1" fill="hold">
                                          <p:stCondLst>
                                            <p:cond delay="0"/>
                                          </p:stCondLst>
                                        </p:cTn>
                                        <p:tgtEl>
                                          <p:spTgt spid="519"/>
                                        </p:tgtEl>
                                        <p:attrNameLst>
                                          <p:attrName>style.visibility</p:attrName>
                                        </p:attrNameLst>
                                      </p:cBhvr>
                                      <p:to>
                                        <p:strVal val="visible"/>
                                      </p:to>
                                    </p:set>
                                    <p:animEffect transition="in" filter="wipe(down)">
                                      <p:cBhvr>
                                        <p:cTn id="117" dur="500"/>
                                        <p:tgtEl>
                                          <p:spTgt spid="519"/>
                                        </p:tgtEl>
                                      </p:cBhvr>
                                    </p:animEffect>
                                  </p:childTnLst>
                                </p:cTn>
                              </p:par>
                              <p:par>
                                <p:cTn id="118" presetID="6" presetClass="entr" presetSubtype="32" fill="hold" grpId="0" nodeType="withEffect">
                                  <p:stCondLst>
                                    <p:cond delay="500"/>
                                  </p:stCondLst>
                                  <p:childTnLst>
                                    <p:set>
                                      <p:cBhvr>
                                        <p:cTn id="119" dur="1" fill="hold">
                                          <p:stCondLst>
                                            <p:cond delay="0"/>
                                          </p:stCondLst>
                                        </p:cTn>
                                        <p:tgtEl>
                                          <p:spTgt spid="469"/>
                                        </p:tgtEl>
                                        <p:attrNameLst>
                                          <p:attrName>style.visibility</p:attrName>
                                        </p:attrNameLst>
                                      </p:cBhvr>
                                      <p:to>
                                        <p:strVal val="visible"/>
                                      </p:to>
                                    </p:set>
                                    <p:animEffect transition="in" filter="circle(out)">
                                      <p:cBhvr>
                                        <p:cTn id="120" dur="750"/>
                                        <p:tgtEl>
                                          <p:spTgt spid="469"/>
                                        </p:tgtEl>
                                      </p:cBhvr>
                                    </p:animEffect>
                                  </p:childTnLst>
                                </p:cTn>
                              </p:par>
                              <p:par>
                                <p:cTn id="121" presetID="10" presetClass="entr" presetSubtype="0" fill="hold" grpId="0" nodeType="withEffect">
                                  <p:stCondLst>
                                    <p:cond delay="750"/>
                                  </p:stCondLst>
                                  <p:childTnLst>
                                    <p:set>
                                      <p:cBhvr>
                                        <p:cTn id="122" dur="1" fill="hold">
                                          <p:stCondLst>
                                            <p:cond delay="0"/>
                                          </p:stCondLst>
                                        </p:cTn>
                                        <p:tgtEl>
                                          <p:spTgt spid="478"/>
                                        </p:tgtEl>
                                        <p:attrNameLst>
                                          <p:attrName>style.visibility</p:attrName>
                                        </p:attrNameLst>
                                      </p:cBhvr>
                                      <p:to>
                                        <p:strVal val="visible"/>
                                      </p:to>
                                    </p:set>
                                    <p:animEffect transition="in" filter="fade">
                                      <p:cBhvr>
                                        <p:cTn id="123" dur="500"/>
                                        <p:tgtEl>
                                          <p:spTgt spid="478"/>
                                        </p:tgtEl>
                                      </p:cBhvr>
                                    </p:animEffect>
                                  </p:childTnLst>
                                </p:cTn>
                              </p:par>
                              <p:par>
                                <p:cTn id="124" presetID="6" presetClass="entr" presetSubtype="32" fill="hold" grpId="0" nodeType="withEffect">
                                  <p:stCondLst>
                                    <p:cond delay="1000"/>
                                  </p:stCondLst>
                                  <p:childTnLst>
                                    <p:set>
                                      <p:cBhvr>
                                        <p:cTn id="125" dur="1" fill="hold">
                                          <p:stCondLst>
                                            <p:cond delay="0"/>
                                          </p:stCondLst>
                                        </p:cTn>
                                        <p:tgtEl>
                                          <p:spTgt spid="467"/>
                                        </p:tgtEl>
                                        <p:attrNameLst>
                                          <p:attrName>style.visibility</p:attrName>
                                        </p:attrNameLst>
                                      </p:cBhvr>
                                      <p:to>
                                        <p:strVal val="visible"/>
                                      </p:to>
                                    </p:set>
                                    <p:animEffect transition="in" filter="circle(out)">
                                      <p:cBhvr>
                                        <p:cTn id="126" dur="750"/>
                                        <p:tgtEl>
                                          <p:spTgt spid="467"/>
                                        </p:tgtEl>
                                      </p:cBhvr>
                                    </p:animEffect>
                                  </p:childTnLst>
                                </p:cTn>
                              </p:par>
                              <p:par>
                                <p:cTn id="127" presetID="10" presetClass="entr" presetSubtype="0" fill="hold" grpId="0" nodeType="withEffect">
                                  <p:stCondLst>
                                    <p:cond delay="1250"/>
                                  </p:stCondLst>
                                  <p:childTnLst>
                                    <p:set>
                                      <p:cBhvr>
                                        <p:cTn id="128" dur="1" fill="hold">
                                          <p:stCondLst>
                                            <p:cond delay="0"/>
                                          </p:stCondLst>
                                        </p:cTn>
                                        <p:tgtEl>
                                          <p:spTgt spid="477"/>
                                        </p:tgtEl>
                                        <p:attrNameLst>
                                          <p:attrName>style.visibility</p:attrName>
                                        </p:attrNameLst>
                                      </p:cBhvr>
                                      <p:to>
                                        <p:strVal val="visible"/>
                                      </p:to>
                                    </p:set>
                                    <p:animEffect transition="in" filter="fade">
                                      <p:cBhvr>
                                        <p:cTn id="129" dur="500"/>
                                        <p:tgtEl>
                                          <p:spTgt spid="477"/>
                                        </p:tgtEl>
                                      </p:cBhvr>
                                    </p:animEffect>
                                  </p:childTnLst>
                                </p:cTn>
                              </p:par>
                              <p:par>
                                <p:cTn id="130" presetID="6" presetClass="entr" presetSubtype="32" fill="hold" grpId="0" nodeType="withEffect">
                                  <p:stCondLst>
                                    <p:cond delay="1500"/>
                                  </p:stCondLst>
                                  <p:childTnLst>
                                    <p:set>
                                      <p:cBhvr>
                                        <p:cTn id="131" dur="1" fill="hold">
                                          <p:stCondLst>
                                            <p:cond delay="0"/>
                                          </p:stCondLst>
                                        </p:cTn>
                                        <p:tgtEl>
                                          <p:spTgt spid="468"/>
                                        </p:tgtEl>
                                        <p:attrNameLst>
                                          <p:attrName>style.visibility</p:attrName>
                                        </p:attrNameLst>
                                      </p:cBhvr>
                                      <p:to>
                                        <p:strVal val="visible"/>
                                      </p:to>
                                    </p:set>
                                    <p:animEffect transition="in" filter="circle(out)">
                                      <p:cBhvr>
                                        <p:cTn id="132" dur="750"/>
                                        <p:tgtEl>
                                          <p:spTgt spid="468"/>
                                        </p:tgtEl>
                                      </p:cBhvr>
                                    </p:animEffect>
                                  </p:childTnLst>
                                </p:cTn>
                              </p:par>
                              <p:par>
                                <p:cTn id="133" presetID="10" presetClass="entr" presetSubtype="0" fill="hold" grpId="0" nodeType="withEffect">
                                  <p:stCondLst>
                                    <p:cond delay="1750"/>
                                  </p:stCondLst>
                                  <p:childTnLst>
                                    <p:set>
                                      <p:cBhvr>
                                        <p:cTn id="134" dur="1" fill="hold">
                                          <p:stCondLst>
                                            <p:cond delay="0"/>
                                          </p:stCondLst>
                                        </p:cTn>
                                        <p:tgtEl>
                                          <p:spTgt spid="476"/>
                                        </p:tgtEl>
                                        <p:attrNameLst>
                                          <p:attrName>style.visibility</p:attrName>
                                        </p:attrNameLst>
                                      </p:cBhvr>
                                      <p:to>
                                        <p:strVal val="visible"/>
                                      </p:to>
                                    </p:set>
                                    <p:animEffect transition="in" filter="fade">
                                      <p:cBhvr>
                                        <p:cTn id="135" dur="500"/>
                                        <p:tgtEl>
                                          <p:spTgt spid="476"/>
                                        </p:tgtEl>
                                      </p:cBhvr>
                                    </p:animEffect>
                                  </p:childTnLst>
                                </p:cTn>
                              </p:par>
                              <p:par>
                                <p:cTn id="136" presetID="10" presetClass="entr" presetSubtype="0" fill="hold" grpId="0" nodeType="withEffect">
                                  <p:stCondLst>
                                    <p:cond delay="250"/>
                                  </p:stCondLst>
                                  <p:childTnLst>
                                    <p:set>
                                      <p:cBhvr>
                                        <p:cTn id="137" dur="1" fill="hold">
                                          <p:stCondLst>
                                            <p:cond delay="0"/>
                                          </p:stCondLst>
                                        </p:cTn>
                                        <p:tgtEl>
                                          <p:spTgt spid="350"/>
                                        </p:tgtEl>
                                        <p:attrNameLst>
                                          <p:attrName>style.visibility</p:attrName>
                                        </p:attrNameLst>
                                      </p:cBhvr>
                                      <p:to>
                                        <p:strVal val="visible"/>
                                      </p:to>
                                    </p:set>
                                    <p:animEffect transition="in" filter="fade">
                                      <p:cBhvr>
                                        <p:cTn id="138" dur="500"/>
                                        <p:tgtEl>
                                          <p:spTgt spid="350"/>
                                        </p:tgtEl>
                                      </p:cBhvr>
                                    </p:animEffect>
                                  </p:childTnLst>
                                </p:cTn>
                              </p:par>
                              <p:par>
                                <p:cTn id="139" presetID="10" presetClass="entr" presetSubtype="0" fill="hold" grpId="0" nodeType="withEffect">
                                  <p:stCondLst>
                                    <p:cond delay="500"/>
                                  </p:stCondLst>
                                  <p:childTnLst>
                                    <p:set>
                                      <p:cBhvr>
                                        <p:cTn id="140" dur="1" fill="hold">
                                          <p:stCondLst>
                                            <p:cond delay="0"/>
                                          </p:stCondLst>
                                        </p:cTn>
                                        <p:tgtEl>
                                          <p:spTgt spid="457"/>
                                        </p:tgtEl>
                                        <p:attrNameLst>
                                          <p:attrName>style.visibility</p:attrName>
                                        </p:attrNameLst>
                                      </p:cBhvr>
                                      <p:to>
                                        <p:strVal val="visible"/>
                                      </p:to>
                                    </p:set>
                                    <p:animEffect transition="in" filter="fade">
                                      <p:cBhvr>
                                        <p:cTn id="141" dur="500"/>
                                        <p:tgtEl>
                                          <p:spTgt spid="457"/>
                                        </p:tgtEl>
                                      </p:cBhvr>
                                    </p:animEffect>
                                  </p:childTnLst>
                                </p:cTn>
                              </p:par>
                              <p:par>
                                <p:cTn id="142" presetID="10" presetClass="entr" presetSubtype="0" fill="hold" grpId="0" nodeType="withEffect">
                                  <p:stCondLst>
                                    <p:cond delay="750"/>
                                  </p:stCondLst>
                                  <p:childTnLst>
                                    <p:set>
                                      <p:cBhvr>
                                        <p:cTn id="143" dur="1" fill="hold">
                                          <p:stCondLst>
                                            <p:cond delay="0"/>
                                          </p:stCondLst>
                                        </p:cTn>
                                        <p:tgtEl>
                                          <p:spTgt spid="458"/>
                                        </p:tgtEl>
                                        <p:attrNameLst>
                                          <p:attrName>style.visibility</p:attrName>
                                        </p:attrNameLst>
                                      </p:cBhvr>
                                      <p:to>
                                        <p:strVal val="visible"/>
                                      </p:to>
                                    </p:set>
                                    <p:animEffect transition="in" filter="fade">
                                      <p:cBhvr>
                                        <p:cTn id="144" dur="500"/>
                                        <p:tgtEl>
                                          <p:spTgt spid="458"/>
                                        </p:tgtEl>
                                      </p:cBhvr>
                                    </p:animEffect>
                                  </p:childTnLst>
                                </p:cTn>
                              </p:par>
                              <p:par>
                                <p:cTn id="145" presetID="10" presetClass="entr" presetSubtype="0" fill="hold" grpId="0" nodeType="withEffect">
                                  <p:stCondLst>
                                    <p:cond delay="1000"/>
                                  </p:stCondLst>
                                  <p:childTnLst>
                                    <p:set>
                                      <p:cBhvr>
                                        <p:cTn id="146" dur="1" fill="hold">
                                          <p:stCondLst>
                                            <p:cond delay="0"/>
                                          </p:stCondLst>
                                        </p:cTn>
                                        <p:tgtEl>
                                          <p:spTgt spid="459"/>
                                        </p:tgtEl>
                                        <p:attrNameLst>
                                          <p:attrName>style.visibility</p:attrName>
                                        </p:attrNameLst>
                                      </p:cBhvr>
                                      <p:to>
                                        <p:strVal val="visible"/>
                                      </p:to>
                                    </p:set>
                                    <p:animEffect transition="in" filter="fade">
                                      <p:cBhvr>
                                        <p:cTn id="147" dur="500"/>
                                        <p:tgtEl>
                                          <p:spTgt spid="459"/>
                                        </p:tgtEl>
                                      </p:cBhvr>
                                    </p:animEffect>
                                  </p:childTnLst>
                                </p:cTn>
                              </p:par>
                              <p:par>
                                <p:cTn id="148" presetID="10" presetClass="entr" presetSubtype="0" fill="hold" nodeType="withEffect">
                                  <p:stCondLst>
                                    <p:cond delay="500"/>
                                  </p:stCondLst>
                                  <p:childTnLst>
                                    <p:set>
                                      <p:cBhvr>
                                        <p:cTn id="149" dur="1" fill="hold">
                                          <p:stCondLst>
                                            <p:cond delay="0"/>
                                          </p:stCondLst>
                                        </p:cTn>
                                        <p:tgtEl>
                                          <p:spTgt spid="437"/>
                                        </p:tgtEl>
                                        <p:attrNameLst>
                                          <p:attrName>style.visibility</p:attrName>
                                        </p:attrNameLst>
                                      </p:cBhvr>
                                      <p:to>
                                        <p:strVal val="visible"/>
                                      </p:to>
                                    </p:set>
                                    <p:animEffect transition="in" filter="fade">
                                      <p:cBhvr>
                                        <p:cTn id="150" dur="500"/>
                                        <p:tgtEl>
                                          <p:spTgt spid="437"/>
                                        </p:tgtEl>
                                      </p:cBhvr>
                                    </p:animEffect>
                                  </p:childTnLst>
                                </p:cTn>
                              </p:par>
                              <p:par>
                                <p:cTn id="151" presetID="10" presetClass="entr" presetSubtype="0" fill="hold" grpId="0" nodeType="withEffect">
                                  <p:stCondLst>
                                    <p:cond delay="500"/>
                                  </p:stCondLst>
                                  <p:childTnLst>
                                    <p:set>
                                      <p:cBhvr>
                                        <p:cTn id="152" dur="1" fill="hold">
                                          <p:stCondLst>
                                            <p:cond delay="0"/>
                                          </p:stCondLst>
                                        </p:cTn>
                                        <p:tgtEl>
                                          <p:spTgt spid="463"/>
                                        </p:tgtEl>
                                        <p:attrNameLst>
                                          <p:attrName>style.visibility</p:attrName>
                                        </p:attrNameLst>
                                      </p:cBhvr>
                                      <p:to>
                                        <p:strVal val="visible"/>
                                      </p:to>
                                    </p:set>
                                    <p:animEffect transition="in" filter="fade">
                                      <p:cBhvr>
                                        <p:cTn id="153" dur="500"/>
                                        <p:tgtEl>
                                          <p:spTgt spid="463"/>
                                        </p:tgtEl>
                                      </p:cBhvr>
                                    </p:animEffect>
                                  </p:childTnLst>
                                </p:cTn>
                              </p:par>
                              <p:par>
                                <p:cTn id="154" presetID="10" presetClass="entr" presetSubtype="0" fill="hold" grpId="0" nodeType="withEffect">
                                  <p:stCondLst>
                                    <p:cond delay="500"/>
                                  </p:stCondLst>
                                  <p:childTnLst>
                                    <p:set>
                                      <p:cBhvr>
                                        <p:cTn id="155" dur="1" fill="hold">
                                          <p:stCondLst>
                                            <p:cond delay="0"/>
                                          </p:stCondLst>
                                        </p:cTn>
                                        <p:tgtEl>
                                          <p:spTgt spid="479"/>
                                        </p:tgtEl>
                                        <p:attrNameLst>
                                          <p:attrName>style.visibility</p:attrName>
                                        </p:attrNameLst>
                                      </p:cBhvr>
                                      <p:to>
                                        <p:strVal val="visible"/>
                                      </p:to>
                                    </p:set>
                                    <p:animEffect transition="in" filter="fade">
                                      <p:cBhvr>
                                        <p:cTn id="156" dur="500"/>
                                        <p:tgtEl>
                                          <p:spTgt spid="479"/>
                                        </p:tgtEl>
                                      </p:cBhvr>
                                    </p:animEffect>
                                  </p:childTnLst>
                                </p:cTn>
                              </p:par>
                              <p:par>
                                <p:cTn id="157" presetID="10" presetClass="entr" presetSubtype="0" fill="hold" nodeType="withEffect">
                                  <p:stCondLst>
                                    <p:cond delay="1000"/>
                                  </p:stCondLst>
                                  <p:childTnLst>
                                    <p:set>
                                      <p:cBhvr>
                                        <p:cTn id="158" dur="1" fill="hold">
                                          <p:stCondLst>
                                            <p:cond delay="0"/>
                                          </p:stCondLst>
                                        </p:cTn>
                                        <p:tgtEl>
                                          <p:spTgt spid="433"/>
                                        </p:tgtEl>
                                        <p:attrNameLst>
                                          <p:attrName>style.visibility</p:attrName>
                                        </p:attrNameLst>
                                      </p:cBhvr>
                                      <p:to>
                                        <p:strVal val="visible"/>
                                      </p:to>
                                    </p:set>
                                    <p:animEffect transition="in" filter="fade">
                                      <p:cBhvr>
                                        <p:cTn id="159" dur="500"/>
                                        <p:tgtEl>
                                          <p:spTgt spid="433"/>
                                        </p:tgtEl>
                                      </p:cBhvr>
                                    </p:animEffect>
                                  </p:childTnLst>
                                </p:cTn>
                              </p:par>
                              <p:par>
                                <p:cTn id="160" presetID="10" presetClass="entr" presetSubtype="0" fill="hold" grpId="0" nodeType="withEffect">
                                  <p:stCondLst>
                                    <p:cond delay="1000"/>
                                  </p:stCondLst>
                                  <p:childTnLst>
                                    <p:set>
                                      <p:cBhvr>
                                        <p:cTn id="161" dur="1" fill="hold">
                                          <p:stCondLst>
                                            <p:cond delay="0"/>
                                          </p:stCondLst>
                                        </p:cTn>
                                        <p:tgtEl>
                                          <p:spTgt spid="464"/>
                                        </p:tgtEl>
                                        <p:attrNameLst>
                                          <p:attrName>style.visibility</p:attrName>
                                        </p:attrNameLst>
                                      </p:cBhvr>
                                      <p:to>
                                        <p:strVal val="visible"/>
                                      </p:to>
                                    </p:set>
                                    <p:animEffect transition="in" filter="fade">
                                      <p:cBhvr>
                                        <p:cTn id="162" dur="500"/>
                                        <p:tgtEl>
                                          <p:spTgt spid="464"/>
                                        </p:tgtEl>
                                      </p:cBhvr>
                                    </p:animEffect>
                                  </p:childTnLst>
                                </p:cTn>
                              </p:par>
                              <p:par>
                                <p:cTn id="163" presetID="10" presetClass="entr" presetSubtype="0" fill="hold" nodeType="withEffect">
                                  <p:stCondLst>
                                    <p:cond delay="1250"/>
                                  </p:stCondLst>
                                  <p:childTnLst>
                                    <p:set>
                                      <p:cBhvr>
                                        <p:cTn id="164" dur="1" fill="hold">
                                          <p:stCondLst>
                                            <p:cond delay="0"/>
                                          </p:stCondLst>
                                        </p:cTn>
                                        <p:tgtEl>
                                          <p:spTgt spid="421"/>
                                        </p:tgtEl>
                                        <p:attrNameLst>
                                          <p:attrName>style.visibility</p:attrName>
                                        </p:attrNameLst>
                                      </p:cBhvr>
                                      <p:to>
                                        <p:strVal val="visible"/>
                                      </p:to>
                                    </p:set>
                                    <p:animEffect transition="in" filter="fade">
                                      <p:cBhvr>
                                        <p:cTn id="165" dur="500"/>
                                        <p:tgtEl>
                                          <p:spTgt spid="421"/>
                                        </p:tgtEl>
                                      </p:cBhvr>
                                    </p:animEffect>
                                  </p:childTnLst>
                                </p:cTn>
                              </p:par>
                              <p:par>
                                <p:cTn id="166" presetID="10" presetClass="entr" presetSubtype="0" fill="hold" grpId="0" nodeType="withEffect">
                                  <p:stCondLst>
                                    <p:cond delay="1250"/>
                                  </p:stCondLst>
                                  <p:childTnLst>
                                    <p:set>
                                      <p:cBhvr>
                                        <p:cTn id="167" dur="1" fill="hold">
                                          <p:stCondLst>
                                            <p:cond delay="0"/>
                                          </p:stCondLst>
                                        </p:cTn>
                                        <p:tgtEl>
                                          <p:spTgt spid="466"/>
                                        </p:tgtEl>
                                        <p:attrNameLst>
                                          <p:attrName>style.visibility</p:attrName>
                                        </p:attrNameLst>
                                      </p:cBhvr>
                                      <p:to>
                                        <p:strVal val="visible"/>
                                      </p:to>
                                    </p:set>
                                    <p:animEffect transition="in" filter="fade">
                                      <p:cBhvr>
                                        <p:cTn id="168" dur="500"/>
                                        <p:tgtEl>
                                          <p:spTgt spid="466"/>
                                        </p:tgtEl>
                                      </p:cBhvr>
                                    </p:animEffect>
                                  </p:childTnLst>
                                </p:cTn>
                              </p:par>
                              <p:par>
                                <p:cTn id="169" presetID="10" presetClass="entr" presetSubtype="0" fill="hold" nodeType="withEffect">
                                  <p:stCondLst>
                                    <p:cond delay="1500"/>
                                  </p:stCondLst>
                                  <p:childTnLst>
                                    <p:set>
                                      <p:cBhvr>
                                        <p:cTn id="170" dur="1" fill="hold">
                                          <p:stCondLst>
                                            <p:cond delay="0"/>
                                          </p:stCondLst>
                                        </p:cTn>
                                        <p:tgtEl>
                                          <p:spTgt spid="425"/>
                                        </p:tgtEl>
                                        <p:attrNameLst>
                                          <p:attrName>style.visibility</p:attrName>
                                        </p:attrNameLst>
                                      </p:cBhvr>
                                      <p:to>
                                        <p:strVal val="visible"/>
                                      </p:to>
                                    </p:set>
                                    <p:animEffect transition="in" filter="fade">
                                      <p:cBhvr>
                                        <p:cTn id="171" dur="500"/>
                                        <p:tgtEl>
                                          <p:spTgt spid="425"/>
                                        </p:tgtEl>
                                      </p:cBhvr>
                                    </p:animEffect>
                                  </p:childTnLst>
                                </p:cTn>
                              </p:par>
                              <p:par>
                                <p:cTn id="172" presetID="10" presetClass="entr" presetSubtype="0" fill="hold" grpId="0" nodeType="withEffect">
                                  <p:stCondLst>
                                    <p:cond delay="1500"/>
                                  </p:stCondLst>
                                  <p:childTnLst>
                                    <p:set>
                                      <p:cBhvr>
                                        <p:cTn id="173" dur="1" fill="hold">
                                          <p:stCondLst>
                                            <p:cond delay="0"/>
                                          </p:stCondLst>
                                        </p:cTn>
                                        <p:tgtEl>
                                          <p:spTgt spid="465"/>
                                        </p:tgtEl>
                                        <p:attrNameLst>
                                          <p:attrName>style.visibility</p:attrName>
                                        </p:attrNameLst>
                                      </p:cBhvr>
                                      <p:to>
                                        <p:strVal val="visible"/>
                                      </p:to>
                                    </p:set>
                                    <p:animEffect transition="in" filter="fade">
                                      <p:cBhvr>
                                        <p:cTn id="174" dur="500"/>
                                        <p:tgtEl>
                                          <p:spTgt spid="465"/>
                                        </p:tgtEl>
                                      </p:cBhvr>
                                    </p:animEffect>
                                  </p:childTnLst>
                                </p:cTn>
                              </p:par>
                              <p:par>
                                <p:cTn id="175" presetID="10" presetClass="entr" presetSubtype="0" fill="hold" grpId="0" nodeType="withEffect">
                                  <p:stCondLst>
                                    <p:cond delay="1500"/>
                                  </p:stCondLst>
                                  <p:childTnLst>
                                    <p:set>
                                      <p:cBhvr>
                                        <p:cTn id="176" dur="1" fill="hold">
                                          <p:stCondLst>
                                            <p:cond delay="0"/>
                                          </p:stCondLst>
                                        </p:cTn>
                                        <p:tgtEl>
                                          <p:spTgt spid="473"/>
                                        </p:tgtEl>
                                        <p:attrNameLst>
                                          <p:attrName>style.visibility</p:attrName>
                                        </p:attrNameLst>
                                      </p:cBhvr>
                                      <p:to>
                                        <p:strVal val="visible"/>
                                      </p:to>
                                    </p:set>
                                    <p:animEffect transition="in" filter="fade">
                                      <p:cBhvr>
                                        <p:cTn id="177" dur="500"/>
                                        <p:tgtEl>
                                          <p:spTgt spid="473"/>
                                        </p:tgtEl>
                                      </p:cBhvr>
                                    </p:animEffect>
                                  </p:childTnLst>
                                </p:cTn>
                              </p:par>
                              <p:par>
                                <p:cTn id="178" presetID="10" presetClass="entr" presetSubtype="0" fill="hold" grpId="0" nodeType="withEffect">
                                  <p:stCondLst>
                                    <p:cond delay="1500"/>
                                  </p:stCondLst>
                                  <p:childTnLst>
                                    <p:set>
                                      <p:cBhvr>
                                        <p:cTn id="179" dur="1" fill="hold">
                                          <p:stCondLst>
                                            <p:cond delay="0"/>
                                          </p:stCondLst>
                                        </p:cTn>
                                        <p:tgtEl>
                                          <p:spTgt spid="481"/>
                                        </p:tgtEl>
                                        <p:attrNameLst>
                                          <p:attrName>style.visibility</p:attrName>
                                        </p:attrNameLst>
                                      </p:cBhvr>
                                      <p:to>
                                        <p:strVal val="visible"/>
                                      </p:to>
                                    </p:set>
                                    <p:animEffect transition="in" filter="fade">
                                      <p:cBhvr>
                                        <p:cTn id="180" dur="500"/>
                                        <p:tgtEl>
                                          <p:spTgt spid="481"/>
                                        </p:tgtEl>
                                      </p:cBhvr>
                                    </p:animEffect>
                                  </p:childTnLst>
                                </p:cTn>
                              </p:par>
                              <p:par>
                                <p:cTn id="181" presetID="10" presetClass="entr" presetSubtype="0" fill="hold" grpId="0" nodeType="withEffect">
                                  <p:stCondLst>
                                    <p:cond delay="1500"/>
                                  </p:stCondLst>
                                  <p:childTnLst>
                                    <p:set>
                                      <p:cBhvr>
                                        <p:cTn id="182" dur="1" fill="hold">
                                          <p:stCondLst>
                                            <p:cond delay="0"/>
                                          </p:stCondLst>
                                        </p:cTn>
                                        <p:tgtEl>
                                          <p:spTgt spid="480"/>
                                        </p:tgtEl>
                                        <p:attrNameLst>
                                          <p:attrName>style.visibility</p:attrName>
                                        </p:attrNameLst>
                                      </p:cBhvr>
                                      <p:to>
                                        <p:strVal val="visible"/>
                                      </p:to>
                                    </p:set>
                                    <p:animEffect transition="in" filter="fade">
                                      <p:cBhvr>
                                        <p:cTn id="183" dur="500"/>
                                        <p:tgtEl>
                                          <p:spTgt spid="480"/>
                                        </p:tgtEl>
                                      </p:cBhvr>
                                    </p:animEffect>
                                  </p:childTnLst>
                                </p:cTn>
                              </p:par>
                              <p:par>
                                <p:cTn id="184" presetID="10" presetClass="entr" presetSubtype="0" fill="hold" nodeType="withEffect">
                                  <p:stCondLst>
                                    <p:cond delay="1750"/>
                                  </p:stCondLst>
                                  <p:childTnLst>
                                    <p:set>
                                      <p:cBhvr>
                                        <p:cTn id="185" dur="1" fill="hold">
                                          <p:stCondLst>
                                            <p:cond delay="0"/>
                                          </p:stCondLst>
                                        </p:cTn>
                                        <p:tgtEl>
                                          <p:spTgt spid="419"/>
                                        </p:tgtEl>
                                        <p:attrNameLst>
                                          <p:attrName>style.visibility</p:attrName>
                                        </p:attrNameLst>
                                      </p:cBhvr>
                                      <p:to>
                                        <p:strVal val="visible"/>
                                      </p:to>
                                    </p:set>
                                    <p:animEffect transition="in" filter="fade">
                                      <p:cBhvr>
                                        <p:cTn id="186" dur="500"/>
                                        <p:tgtEl>
                                          <p:spTgt spid="419"/>
                                        </p:tgtEl>
                                      </p:cBhvr>
                                    </p:animEffect>
                                  </p:childTnLst>
                                </p:cTn>
                              </p:par>
                              <p:par>
                                <p:cTn id="187" presetID="22" presetClass="entr" presetSubtype="4" fill="hold" grpId="0" nodeType="withEffect">
                                  <p:stCondLst>
                                    <p:cond delay="2000"/>
                                  </p:stCondLst>
                                  <p:childTnLst>
                                    <p:set>
                                      <p:cBhvr>
                                        <p:cTn id="188" dur="1" fill="hold">
                                          <p:stCondLst>
                                            <p:cond delay="0"/>
                                          </p:stCondLst>
                                        </p:cTn>
                                        <p:tgtEl>
                                          <p:spTgt spid="357"/>
                                        </p:tgtEl>
                                        <p:attrNameLst>
                                          <p:attrName>style.visibility</p:attrName>
                                        </p:attrNameLst>
                                      </p:cBhvr>
                                      <p:to>
                                        <p:strVal val="visible"/>
                                      </p:to>
                                    </p:set>
                                    <p:animEffect transition="in" filter="wipe(down)">
                                      <p:cBhvr>
                                        <p:cTn id="189" dur="500"/>
                                        <p:tgtEl>
                                          <p:spTgt spid="357"/>
                                        </p:tgtEl>
                                      </p:cBhvr>
                                    </p:animEffect>
                                  </p:childTnLst>
                                </p:cTn>
                              </p:par>
                              <p:par>
                                <p:cTn id="190" presetID="22" presetClass="entr" presetSubtype="4" fill="hold" grpId="0" nodeType="withEffect">
                                  <p:stCondLst>
                                    <p:cond delay="2250"/>
                                  </p:stCondLst>
                                  <p:childTnLst>
                                    <p:set>
                                      <p:cBhvr>
                                        <p:cTn id="191" dur="1" fill="hold">
                                          <p:stCondLst>
                                            <p:cond delay="0"/>
                                          </p:stCondLst>
                                        </p:cTn>
                                        <p:tgtEl>
                                          <p:spTgt spid="117"/>
                                        </p:tgtEl>
                                        <p:attrNameLst>
                                          <p:attrName>style.visibility</p:attrName>
                                        </p:attrNameLst>
                                      </p:cBhvr>
                                      <p:to>
                                        <p:strVal val="visible"/>
                                      </p:to>
                                    </p:set>
                                    <p:animEffect transition="in" filter="wipe(down)">
                                      <p:cBhvr>
                                        <p:cTn id="192" dur="500"/>
                                        <p:tgtEl>
                                          <p:spTgt spid="117"/>
                                        </p:tgtEl>
                                      </p:cBhvr>
                                    </p:animEffect>
                                  </p:childTnLst>
                                </p:cTn>
                              </p:par>
                              <p:par>
                                <p:cTn id="193" presetID="10" presetClass="entr" presetSubtype="0" fill="hold" grpId="0" nodeType="withEffect">
                                  <p:stCondLst>
                                    <p:cond delay="2250"/>
                                  </p:stCondLst>
                                  <p:childTnLst>
                                    <p:set>
                                      <p:cBhvr>
                                        <p:cTn id="194" dur="1" fill="hold">
                                          <p:stCondLst>
                                            <p:cond delay="0"/>
                                          </p:stCondLst>
                                        </p:cTn>
                                        <p:tgtEl>
                                          <p:spTgt spid="376"/>
                                        </p:tgtEl>
                                        <p:attrNameLst>
                                          <p:attrName>style.visibility</p:attrName>
                                        </p:attrNameLst>
                                      </p:cBhvr>
                                      <p:to>
                                        <p:strVal val="visible"/>
                                      </p:to>
                                    </p:set>
                                    <p:animEffect transition="in" filter="fade">
                                      <p:cBhvr>
                                        <p:cTn id="195" dur="500"/>
                                        <p:tgtEl>
                                          <p:spTgt spid="376"/>
                                        </p:tgtEl>
                                      </p:cBhvr>
                                    </p:animEffect>
                                  </p:childTnLst>
                                </p:cTn>
                              </p:par>
                            </p:childTnLst>
                          </p:cTn>
                        </p:par>
                        <p:par>
                          <p:cTn id="196" fill="hold">
                            <p:stCondLst>
                              <p:cond delay="3250"/>
                            </p:stCondLst>
                            <p:childTnLst>
                              <p:par>
                                <p:cTn id="197" presetID="10" presetClass="entr" presetSubtype="0" fill="hold" grpId="0" nodeType="afterEffect">
                                  <p:stCondLst>
                                    <p:cond delay="0"/>
                                  </p:stCondLst>
                                  <p:childTnLst>
                                    <p:set>
                                      <p:cBhvr>
                                        <p:cTn id="198" dur="1" fill="hold">
                                          <p:stCondLst>
                                            <p:cond delay="0"/>
                                          </p:stCondLst>
                                        </p:cTn>
                                        <p:tgtEl>
                                          <p:spTgt spid="513"/>
                                        </p:tgtEl>
                                        <p:attrNameLst>
                                          <p:attrName>style.visibility</p:attrName>
                                        </p:attrNameLst>
                                      </p:cBhvr>
                                      <p:to>
                                        <p:strVal val="visible"/>
                                      </p:to>
                                    </p:set>
                                    <p:animEffect transition="in" filter="fade">
                                      <p:cBhvr>
                                        <p:cTn id="199" dur="500"/>
                                        <p:tgtEl>
                                          <p:spTgt spid="513"/>
                                        </p:tgtEl>
                                      </p:cBhvr>
                                    </p:animEffect>
                                  </p:childTnLst>
                                </p:cTn>
                              </p:par>
                            </p:childTnLst>
                          </p:cTn>
                        </p:par>
                        <p:par>
                          <p:cTn id="200" fill="hold">
                            <p:stCondLst>
                              <p:cond delay="3750"/>
                            </p:stCondLst>
                            <p:childTnLst>
                              <p:par>
                                <p:cTn id="201" presetID="10" presetClass="entr" presetSubtype="0" fill="hold" grpId="0" nodeType="afterEffect">
                                  <p:stCondLst>
                                    <p:cond delay="0"/>
                                  </p:stCondLst>
                                  <p:childTnLst>
                                    <p:set>
                                      <p:cBhvr>
                                        <p:cTn id="202" dur="1" fill="hold">
                                          <p:stCondLst>
                                            <p:cond delay="0"/>
                                          </p:stCondLst>
                                        </p:cTn>
                                        <p:tgtEl>
                                          <p:spTgt spid="490"/>
                                        </p:tgtEl>
                                        <p:attrNameLst>
                                          <p:attrName>style.visibility</p:attrName>
                                        </p:attrNameLst>
                                      </p:cBhvr>
                                      <p:to>
                                        <p:strVal val="visible"/>
                                      </p:to>
                                    </p:set>
                                    <p:animEffect transition="in" filter="fade">
                                      <p:cBhvr>
                                        <p:cTn id="203" dur="500"/>
                                        <p:tgtEl>
                                          <p:spTgt spid="4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0" grpId="0" animBg="1"/>
      <p:bldP spid="457" grpId="0" animBg="1"/>
      <p:bldP spid="458" grpId="0" animBg="1"/>
      <p:bldP spid="459" grpId="0" animBg="1"/>
      <p:bldP spid="376" grpId="0"/>
      <p:bldP spid="4" grpId="0" animBg="1"/>
      <p:bldP spid="344" grpId="0" animBg="1"/>
      <p:bldP spid="117" grpId="0" animBg="1"/>
      <p:bldP spid="357" grpId="0" animBg="1"/>
      <p:bldP spid="345" grpId="0"/>
      <p:bldP spid="384" grpId="0"/>
      <p:bldP spid="400" grpId="0" animBg="1"/>
      <p:bldP spid="403" grpId="0" animBg="1"/>
      <p:bldP spid="409" grpId="0"/>
      <p:bldP spid="410" grpId="0"/>
      <p:bldP spid="414" grpId="0" animBg="1"/>
      <p:bldP spid="415" grpId="0" animBg="1"/>
      <p:bldP spid="416" grpId="0" animBg="1"/>
      <p:bldP spid="455" grpId="0" animBg="1"/>
      <p:bldP spid="460" grpId="0" animBg="1"/>
      <p:bldP spid="513" grpId="0" animBg="1"/>
      <p:bldP spid="465" grpId="0" animBg="1"/>
      <p:bldP spid="466" grpId="0" animBg="1"/>
      <p:bldP spid="464" grpId="0" animBg="1"/>
      <p:bldP spid="463" grpId="0" animBg="1"/>
      <p:bldP spid="462" grpId="0" animBg="1"/>
      <p:bldP spid="360" grpId="0" animBg="1"/>
      <p:bldP spid="467" grpId="0" animBg="1"/>
      <p:bldP spid="468" grpId="0" animBg="1"/>
      <p:bldP spid="469" grpId="0" animBg="1"/>
      <p:bldP spid="473" grpId="0" animBg="1"/>
      <p:bldP spid="480" grpId="0" animBg="1"/>
      <p:bldP spid="481" grpId="0" animBg="1"/>
      <p:bldP spid="476" grpId="0" animBg="1"/>
      <p:bldP spid="477" grpId="0" animBg="1"/>
      <p:bldP spid="478" grpId="0" animBg="1"/>
      <p:bldP spid="479" grpId="0" animBg="1"/>
      <p:bldP spid="490" grpId="0"/>
    </p:bldLst>
  </p:timing>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8773" y="457201"/>
            <a:ext cx="11018520" cy="553999"/>
          </a:xfrm>
        </p:spPr>
        <p:txBody>
          <a:bodyPr/>
          <a:lstStyle/>
          <a:p>
            <a:pPr lvl="0"/>
            <a:r>
              <a:rPr lang="en-US"/>
              <a:t>Commitment and steady advances on security</a:t>
            </a:r>
          </a:p>
        </p:txBody>
      </p:sp>
      <p:grpSp>
        <p:nvGrpSpPr>
          <p:cNvPr id="15" name="Group 14"/>
          <p:cNvGrpSpPr/>
          <p:nvPr/>
        </p:nvGrpSpPr>
        <p:grpSpPr>
          <a:xfrm>
            <a:off x="6232635" y="1162617"/>
            <a:ext cx="5563335" cy="1138728"/>
            <a:chOff x="5314862" y="1958148"/>
            <a:chExt cx="6525977" cy="1335766"/>
          </a:xfrm>
        </p:grpSpPr>
        <p:pic>
          <p:nvPicPr>
            <p:cNvPr id="8" name="Picture 7"/>
            <p:cNvPicPr>
              <a:picLocks noChangeAspect="1"/>
            </p:cNvPicPr>
            <p:nvPr/>
          </p:nvPicPr>
          <p:blipFill rotWithShape="1">
            <a:blip r:embed="rId3"/>
            <a:srcRect b="31949"/>
            <a:stretch/>
          </p:blipFill>
          <p:spPr>
            <a:xfrm>
              <a:off x="5314862" y="2217613"/>
              <a:ext cx="6156179" cy="1076301"/>
            </a:xfrm>
            <a:prstGeom prst="rect">
              <a:avLst/>
            </a:prstGeom>
            <a:ln>
              <a:noFill/>
            </a:ln>
            <a:effectLst>
              <a:outerShdw blurRad="190500" dist="38100" dir="2700000" algn="tl" rotWithShape="0">
                <a:prstClr val="black">
                  <a:alpha val="25000"/>
                </a:prstClr>
              </a:outerShdw>
            </a:effectLst>
          </p:spPr>
        </p:pic>
        <p:sp>
          <p:nvSpPr>
            <p:cNvPr id="10" name="Rectangle 9"/>
            <p:cNvSpPr/>
            <p:nvPr/>
          </p:nvSpPr>
          <p:spPr>
            <a:xfrm>
              <a:off x="10822285" y="1958148"/>
              <a:ext cx="1018554" cy="469342"/>
            </a:xfrm>
            <a:prstGeom prst="rect">
              <a:avLst/>
            </a:prstGeom>
            <a:ln>
              <a:noFill/>
            </a:ln>
            <a:effectLst>
              <a:outerShdw blurRad="190500" dist="38100" dir="2700000" algn="tl" rotWithShape="0">
                <a:prstClr val="black">
                  <a:alpha val="25000"/>
                </a:prstClr>
              </a:outerShdw>
            </a:effectLst>
          </p:spPr>
          <p:style>
            <a:lnRef idx="2">
              <a:schemeClr val="accent1"/>
            </a:lnRef>
            <a:fillRef idx="1">
              <a:schemeClr val="lt1"/>
            </a:fillRef>
            <a:effectRef idx="0">
              <a:schemeClr val="accent1"/>
            </a:effectRef>
            <a:fontRef idx="minor">
              <a:schemeClr val="dk1"/>
            </a:fontRef>
          </p:style>
          <p:txBody>
            <a:bodyPr wrap="square">
              <a:spAutoFit/>
            </a:bodyPr>
            <a:lstStyle/>
            <a:p>
              <a:pPr algn="ctr">
                <a:defRPr/>
              </a:pPr>
              <a:r>
                <a:rPr lang="en-US" sz="2000" b="1">
                  <a:gradFill>
                    <a:gsLst>
                      <a:gs pos="1250">
                        <a:srgbClr val="0D0D0D"/>
                      </a:gs>
                      <a:gs pos="99000">
                        <a:srgbClr val="0D0D0D"/>
                      </a:gs>
                    </a:gsLst>
                    <a:lin ang="5400000" scaled="0"/>
                  </a:gradFill>
                </a:rPr>
                <a:t>2015</a:t>
              </a:r>
            </a:p>
          </p:txBody>
        </p:sp>
      </p:grpSp>
      <p:grpSp>
        <p:nvGrpSpPr>
          <p:cNvPr id="16" name="Group 15"/>
          <p:cNvGrpSpPr/>
          <p:nvPr/>
        </p:nvGrpSpPr>
        <p:grpSpPr>
          <a:xfrm>
            <a:off x="6232636" y="3109669"/>
            <a:ext cx="5563334" cy="1163958"/>
            <a:chOff x="5316957" y="3448429"/>
            <a:chExt cx="6525976" cy="1365361"/>
          </a:xfrm>
        </p:grpSpPr>
        <p:pic>
          <p:nvPicPr>
            <p:cNvPr id="9" name="Picture 8"/>
            <p:cNvPicPr>
              <a:picLocks noChangeAspect="1"/>
            </p:cNvPicPr>
            <p:nvPr/>
          </p:nvPicPr>
          <p:blipFill>
            <a:blip r:embed="rId4"/>
            <a:stretch>
              <a:fillRect/>
            </a:stretch>
          </p:blipFill>
          <p:spPr>
            <a:xfrm>
              <a:off x="5316957" y="3651904"/>
              <a:ext cx="6297137" cy="1161886"/>
            </a:xfrm>
            <a:prstGeom prst="rect">
              <a:avLst/>
            </a:prstGeom>
            <a:ln>
              <a:noFill/>
            </a:ln>
            <a:effectLst>
              <a:outerShdw blurRad="190500" dist="38100" dir="2700000" algn="tl" rotWithShape="0">
                <a:prstClr val="black">
                  <a:alpha val="25000"/>
                </a:prstClr>
              </a:outerShdw>
            </a:effectLst>
          </p:spPr>
        </p:pic>
        <p:sp>
          <p:nvSpPr>
            <p:cNvPr id="12" name="Rectangle 11"/>
            <p:cNvSpPr/>
            <p:nvPr/>
          </p:nvSpPr>
          <p:spPr>
            <a:xfrm>
              <a:off x="10824378" y="3448429"/>
              <a:ext cx="1018555" cy="469342"/>
            </a:xfrm>
            <a:prstGeom prst="rect">
              <a:avLst/>
            </a:prstGeom>
            <a:ln>
              <a:noFill/>
            </a:ln>
            <a:effectLst>
              <a:outerShdw blurRad="190500" dist="38100" dir="2700000" algn="tl" rotWithShape="0">
                <a:prstClr val="black">
                  <a:alpha val="25000"/>
                </a:prstClr>
              </a:outerShdw>
            </a:effectLst>
          </p:spPr>
          <p:style>
            <a:lnRef idx="2">
              <a:schemeClr val="accent1"/>
            </a:lnRef>
            <a:fillRef idx="1">
              <a:schemeClr val="lt1"/>
            </a:fillRef>
            <a:effectRef idx="0">
              <a:schemeClr val="accent1"/>
            </a:effectRef>
            <a:fontRef idx="minor">
              <a:schemeClr val="dk1"/>
            </a:fontRef>
          </p:style>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gradFill>
                    <a:gsLst>
                      <a:gs pos="1250">
                        <a:srgbClr val="0D0D0D"/>
                      </a:gs>
                      <a:gs pos="99000">
                        <a:srgbClr val="0D0D0D"/>
                      </a:gs>
                    </a:gsLst>
                    <a:lin ang="5400000" scaled="0"/>
                  </a:gradFill>
                  <a:effectLst/>
                  <a:uLnTx/>
                  <a:uFillTx/>
                  <a:ea typeface="+mn-ea"/>
                  <a:cs typeface="+mn-cs"/>
                </a:rPr>
                <a:t>2016</a:t>
              </a:r>
            </a:p>
          </p:txBody>
        </p:sp>
      </p:grpSp>
      <p:grpSp>
        <p:nvGrpSpPr>
          <p:cNvPr id="19" name="Group 18"/>
          <p:cNvGrpSpPr/>
          <p:nvPr/>
        </p:nvGrpSpPr>
        <p:grpSpPr>
          <a:xfrm>
            <a:off x="6236075" y="5081951"/>
            <a:ext cx="5559895" cy="1224596"/>
            <a:chOff x="5686146" y="5191623"/>
            <a:chExt cx="6148804" cy="1354306"/>
          </a:xfrm>
        </p:grpSpPr>
        <p:pic>
          <p:nvPicPr>
            <p:cNvPr id="14" name="Picture 13"/>
            <p:cNvPicPr>
              <a:picLocks noChangeAspect="1"/>
            </p:cNvPicPr>
            <p:nvPr/>
          </p:nvPicPr>
          <p:blipFill>
            <a:blip r:embed="rId5"/>
            <a:stretch>
              <a:fillRect/>
            </a:stretch>
          </p:blipFill>
          <p:spPr>
            <a:xfrm>
              <a:off x="5686146" y="5334004"/>
              <a:ext cx="5962481" cy="1211925"/>
            </a:xfrm>
            <a:prstGeom prst="rect">
              <a:avLst/>
            </a:prstGeom>
            <a:ln>
              <a:noFill/>
            </a:ln>
            <a:effectLst>
              <a:outerShdw blurRad="190500" dist="38100" dir="2700000" algn="tl" rotWithShape="0">
                <a:prstClr val="black">
                  <a:alpha val="25000"/>
                </a:prstClr>
              </a:outerShdw>
            </a:effectLst>
          </p:spPr>
        </p:pic>
        <p:sp>
          <p:nvSpPr>
            <p:cNvPr id="11" name="Rectangle 10"/>
            <p:cNvSpPr/>
            <p:nvPr/>
          </p:nvSpPr>
          <p:spPr>
            <a:xfrm>
              <a:off x="10874670" y="5191623"/>
              <a:ext cx="960280" cy="442490"/>
            </a:xfrm>
            <a:prstGeom prst="rect">
              <a:avLst/>
            </a:prstGeom>
            <a:ln>
              <a:noFill/>
            </a:ln>
            <a:effectLst>
              <a:outerShdw blurRad="190500" dist="38100" dir="2700000" algn="tl" rotWithShape="0">
                <a:prstClr val="black">
                  <a:alpha val="25000"/>
                </a:prstClr>
              </a:outerShdw>
            </a:effectLst>
          </p:spPr>
          <p:style>
            <a:lnRef idx="2">
              <a:schemeClr val="accent1"/>
            </a:lnRef>
            <a:fillRef idx="1">
              <a:schemeClr val="lt1"/>
            </a:fillRef>
            <a:effectRef idx="0">
              <a:schemeClr val="accent1"/>
            </a:effectRef>
            <a:fontRef idx="minor">
              <a:schemeClr val="dk1"/>
            </a:fontRef>
          </p:style>
          <p:txBody>
            <a:bodyPr wrap="square" anchor="ctr">
              <a:spAutoFit/>
            </a:bodyPr>
            <a:lstStyle/>
            <a:p>
              <a:pPr algn="ctr">
                <a:defRPr/>
              </a:pPr>
              <a:r>
                <a:rPr lang="en-US" sz="2000" b="1">
                  <a:gradFill>
                    <a:gsLst>
                      <a:gs pos="1250">
                        <a:srgbClr val="0D0D0D"/>
                      </a:gs>
                      <a:gs pos="99000">
                        <a:srgbClr val="0D0D0D"/>
                      </a:gs>
                    </a:gsLst>
                    <a:lin ang="5400000" scaled="0"/>
                  </a:gradFill>
                </a:rPr>
                <a:t>2017</a:t>
              </a:r>
            </a:p>
          </p:txBody>
        </p:sp>
      </p:grpSp>
      <p:grpSp>
        <p:nvGrpSpPr>
          <p:cNvPr id="3" name="Group 2">
            <a:extLst>
              <a:ext uri="{FF2B5EF4-FFF2-40B4-BE49-F238E27FC236}">
                <a16:creationId xmlns:a16="http://schemas.microsoft.com/office/drawing/2014/main" id="{DBDDC06C-270D-4ABB-B40D-FF2F9CEE581F}"/>
              </a:ext>
            </a:extLst>
          </p:cNvPr>
          <p:cNvGrpSpPr/>
          <p:nvPr/>
        </p:nvGrpSpPr>
        <p:grpSpPr>
          <a:xfrm>
            <a:off x="693836" y="1383808"/>
            <a:ext cx="5223550" cy="3890551"/>
            <a:chOff x="693836" y="1383808"/>
            <a:chExt cx="5223550" cy="3890551"/>
          </a:xfrm>
        </p:grpSpPr>
        <p:sp>
          <p:nvSpPr>
            <p:cNvPr id="7" name="Rectangle 6">
              <a:extLst>
                <a:ext uri="{FF2B5EF4-FFF2-40B4-BE49-F238E27FC236}">
                  <a16:creationId xmlns:a16="http://schemas.microsoft.com/office/drawing/2014/main" id="{150EBA7D-AA0D-45CC-96E0-CE5777617FDD}"/>
                </a:ext>
              </a:extLst>
            </p:cNvPr>
            <p:cNvSpPr/>
            <p:nvPr/>
          </p:nvSpPr>
          <p:spPr bwMode="auto">
            <a:xfrm>
              <a:off x="693836" y="1383808"/>
              <a:ext cx="5223550" cy="3890551"/>
            </a:xfrm>
            <a:prstGeom prst="rect">
              <a:avLst/>
            </a:prstGeom>
            <a:solidFill>
              <a:schemeClr val="bg1"/>
            </a:solidFill>
            <a:ln>
              <a:noFill/>
            </a:ln>
            <a:effectLst>
              <a:outerShdw blurRad="190500" dist="38100" dir="27000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7" name="Rectangle 16"/>
            <p:cNvSpPr/>
            <p:nvPr/>
          </p:nvSpPr>
          <p:spPr>
            <a:xfrm>
              <a:off x="935420" y="1717900"/>
              <a:ext cx="4687613" cy="1354217"/>
            </a:xfrm>
            <a:prstGeom prst="rect">
              <a:avLst/>
            </a:prstGeom>
          </p:spPr>
          <p:txBody>
            <a:bodyPr wrap="square">
              <a:spAutoFit/>
            </a:bodyPr>
            <a:lstStyle/>
            <a:p>
              <a:pPr marL="115888" marR="0" lvl="0" indent="-115888" algn="l" defTabSz="914400" rtl="0" eaLnBrk="1" fontAlgn="auto" latinLnBrk="0" hangingPunct="1">
                <a:lnSpc>
                  <a:spcPct val="100000"/>
                </a:lnSpc>
                <a:spcBef>
                  <a:spcPts val="0"/>
                </a:spcBef>
                <a:spcAft>
                  <a:spcPts val="1200"/>
                </a:spcAft>
                <a:buClrTx/>
                <a:buSzTx/>
                <a:buFontTx/>
                <a:buNone/>
                <a:tabLst/>
                <a:defRPr/>
              </a:pPr>
              <a:r>
                <a:rPr kumimoji="0" lang="en-US" b="0" u="none" strike="noStrike" kern="1200" cap="none" spc="0" normalizeH="0" baseline="0" noProof="0">
                  <a:ln>
                    <a:noFill/>
                  </a:ln>
                  <a:gradFill>
                    <a:gsLst>
                      <a:gs pos="1250">
                        <a:srgbClr val="0D0D0D"/>
                      </a:gs>
                      <a:gs pos="99000">
                        <a:srgbClr val="0D0D0D"/>
                      </a:gs>
                    </a:gsLst>
                    <a:lin ang="5400000" scaled="0"/>
                  </a:gradFill>
                  <a:effectLst/>
                  <a:uLnTx/>
                  <a:uFillTx/>
                  <a:latin typeface="+mj-lt"/>
                  <a:ea typeface="Calibri" panose="020F0502020204030204" pitchFamily="34" charset="0"/>
                  <a:cs typeface="+mn-cs"/>
                </a:rPr>
                <a:t>“Cybersecurity is like going to the gym. You can’t get better by watching others, you’ve got to get there every day.”</a:t>
              </a:r>
            </a:p>
            <a:p>
              <a:pPr marL="342900" marR="0" lvl="0" indent="-227013"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b="0" u="none" strike="noStrike" kern="1200" cap="none" spc="0" normalizeH="0" baseline="0" noProof="0">
                  <a:ln>
                    <a:noFill/>
                  </a:ln>
                  <a:gradFill>
                    <a:gsLst>
                      <a:gs pos="1250">
                        <a:srgbClr val="0D0D0D"/>
                      </a:gs>
                      <a:gs pos="99000">
                        <a:srgbClr val="0D0D0D"/>
                      </a:gs>
                    </a:gsLst>
                    <a:lin ang="5400000" scaled="0"/>
                  </a:gradFill>
                  <a:effectLst/>
                  <a:uLnTx/>
                  <a:uFillTx/>
                  <a:ea typeface="Times New Roman" panose="02020603050405020304" pitchFamily="18" charset="0"/>
                  <a:cs typeface="+mn-cs"/>
                </a:rPr>
                <a:t>Satya Nadella </a:t>
              </a:r>
            </a:p>
          </p:txBody>
        </p:sp>
        <p:pic>
          <p:nvPicPr>
            <p:cNvPr id="18" name="Picture 17"/>
            <p:cNvPicPr>
              <a:picLocks noChangeAspect="1"/>
            </p:cNvPicPr>
            <p:nvPr/>
          </p:nvPicPr>
          <p:blipFill rotWithShape="1">
            <a:blip r:embed="rId6">
              <a:clrChange>
                <a:clrFrom>
                  <a:srgbClr val="FAFAFA"/>
                </a:clrFrom>
                <a:clrTo>
                  <a:srgbClr val="FAFAFA">
                    <a:alpha val="0"/>
                  </a:srgbClr>
                </a:clrTo>
              </a:clrChange>
              <a:extLst>
                <a:ext uri="{28A0092B-C50C-407E-A947-70E740481C1C}">
                  <a14:useLocalDpi xmlns:a14="http://schemas.microsoft.com/office/drawing/2010/main"/>
                </a:ext>
              </a:extLst>
            </a:blip>
            <a:srcRect/>
            <a:stretch/>
          </p:blipFill>
          <p:spPr>
            <a:xfrm>
              <a:off x="3668110" y="2879669"/>
              <a:ext cx="2141478" cy="2394690"/>
            </a:xfrm>
            <a:prstGeom prst="rect">
              <a:avLst/>
            </a:prstGeom>
            <a:noFill/>
            <a:ln>
              <a:noFill/>
            </a:ln>
          </p:spPr>
        </p:pic>
      </p:grpSp>
      <p:pic>
        <p:nvPicPr>
          <p:cNvPr id="5" name="Picture 4"/>
          <p:cNvPicPr>
            <a:picLocks noChangeAspect="1"/>
          </p:cNvPicPr>
          <p:nvPr/>
        </p:nvPicPr>
        <p:blipFill rotWithShape="1">
          <a:blip r:embed="rId7"/>
          <a:srcRect b="78852"/>
          <a:stretch/>
        </p:blipFill>
        <p:spPr>
          <a:xfrm>
            <a:off x="693836" y="5424592"/>
            <a:ext cx="5223550" cy="881955"/>
          </a:xfrm>
          <a:prstGeom prst="rect">
            <a:avLst/>
          </a:prstGeom>
          <a:ln>
            <a:noFill/>
          </a:ln>
          <a:effectLst>
            <a:outerShdw blurRad="190500" dist="38100" dir="2700000" algn="tl" rotWithShape="0">
              <a:prstClr val="black">
                <a:alpha val="25000"/>
              </a:prstClr>
            </a:outerShdw>
          </a:effectLst>
        </p:spPr>
      </p:pic>
    </p:spTree>
    <p:extLst>
      <p:ext uri="{BB962C8B-B14F-4D97-AF65-F5344CB8AC3E}">
        <p14:creationId xmlns:p14="http://schemas.microsoft.com/office/powerpoint/2010/main" val="13729992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par>
                                <p:cTn id="10" presetID="53" presetClass="entr" presetSubtype="16" fill="hold" nodeType="with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500" fill="hold"/>
                                        <p:tgtEl>
                                          <p:spTgt spid="3"/>
                                        </p:tgtEl>
                                        <p:attrNameLst>
                                          <p:attrName>ppt_w</p:attrName>
                                        </p:attrNameLst>
                                      </p:cBhvr>
                                      <p:tavLst>
                                        <p:tav tm="0">
                                          <p:val>
                                            <p:fltVal val="0"/>
                                          </p:val>
                                        </p:tav>
                                        <p:tav tm="100000">
                                          <p:val>
                                            <p:strVal val="#ppt_w"/>
                                          </p:val>
                                        </p:tav>
                                      </p:tavLst>
                                    </p:anim>
                                    <p:anim calcmode="lin" valueType="num">
                                      <p:cBhvr>
                                        <p:cTn id="13" dur="500" fill="hold"/>
                                        <p:tgtEl>
                                          <p:spTgt spid="3"/>
                                        </p:tgtEl>
                                        <p:attrNameLst>
                                          <p:attrName>ppt_h</p:attrName>
                                        </p:attrNameLst>
                                      </p:cBhvr>
                                      <p:tavLst>
                                        <p:tav tm="0">
                                          <p:val>
                                            <p:fltVal val="0"/>
                                          </p:val>
                                        </p:tav>
                                        <p:tav tm="100000">
                                          <p:val>
                                            <p:strVal val="#ppt_h"/>
                                          </p:val>
                                        </p:tav>
                                      </p:tavLst>
                                    </p:anim>
                                    <p:animEffect transition="in" filter="fade">
                                      <p:cBhvr>
                                        <p:cTn id="14" dur="500"/>
                                        <p:tgtEl>
                                          <p:spTgt spid="3"/>
                                        </p:tgtEl>
                                      </p:cBhvr>
                                    </p:animEffect>
                                  </p:childTnLst>
                                </p:cTn>
                              </p:par>
                            </p:childTnLst>
                          </p:cTn>
                        </p:par>
                      </p:childTnLst>
                    </p:cTn>
                  </p:par>
                  <p:par>
                    <p:cTn id="15" fill="hold">
                      <p:stCondLst>
                        <p:cond delay="indefinite"/>
                      </p:stCondLst>
                      <p:childTnLst>
                        <p:par>
                          <p:cTn id="16" fill="hold">
                            <p:stCondLst>
                              <p:cond delay="0"/>
                            </p:stCondLst>
                            <p:childTnLst>
                              <p:par>
                                <p:cTn id="17" presetID="2" presetClass="entr" presetSubtype="4" decel="10000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750" fill="hold"/>
                                        <p:tgtEl>
                                          <p:spTgt spid="15"/>
                                        </p:tgtEl>
                                        <p:attrNameLst>
                                          <p:attrName>ppt_x</p:attrName>
                                        </p:attrNameLst>
                                      </p:cBhvr>
                                      <p:tavLst>
                                        <p:tav tm="0">
                                          <p:val>
                                            <p:strVal val="#ppt_x"/>
                                          </p:val>
                                        </p:tav>
                                        <p:tav tm="100000">
                                          <p:val>
                                            <p:strVal val="#ppt_x"/>
                                          </p:val>
                                        </p:tav>
                                      </p:tavLst>
                                    </p:anim>
                                    <p:anim calcmode="lin" valueType="num">
                                      <p:cBhvr additive="base">
                                        <p:cTn id="20" dur="750" fill="hold"/>
                                        <p:tgtEl>
                                          <p:spTgt spid="15"/>
                                        </p:tgtEl>
                                        <p:attrNameLst>
                                          <p:attrName>ppt_y</p:attrName>
                                        </p:attrNameLst>
                                      </p:cBhvr>
                                      <p:tavLst>
                                        <p:tav tm="0">
                                          <p:val>
                                            <p:strVal val="1+#ppt_h/2"/>
                                          </p:val>
                                        </p:tav>
                                        <p:tav tm="100000">
                                          <p:val>
                                            <p:strVal val="#ppt_y"/>
                                          </p:val>
                                        </p:tav>
                                      </p:tavLst>
                                    </p:anim>
                                  </p:childTnLst>
                                </p:cTn>
                              </p:par>
                              <p:par>
                                <p:cTn id="21" presetID="2" presetClass="entr" presetSubtype="4" decel="100000" fill="hold" nodeType="withEffect">
                                  <p:stCondLst>
                                    <p:cond delay="250"/>
                                  </p:stCondLst>
                                  <p:childTnLst>
                                    <p:set>
                                      <p:cBhvr>
                                        <p:cTn id="22" dur="1" fill="hold">
                                          <p:stCondLst>
                                            <p:cond delay="0"/>
                                          </p:stCondLst>
                                        </p:cTn>
                                        <p:tgtEl>
                                          <p:spTgt spid="16"/>
                                        </p:tgtEl>
                                        <p:attrNameLst>
                                          <p:attrName>style.visibility</p:attrName>
                                        </p:attrNameLst>
                                      </p:cBhvr>
                                      <p:to>
                                        <p:strVal val="visible"/>
                                      </p:to>
                                    </p:set>
                                    <p:anim calcmode="lin" valueType="num">
                                      <p:cBhvr additive="base">
                                        <p:cTn id="23" dur="750" fill="hold"/>
                                        <p:tgtEl>
                                          <p:spTgt spid="16"/>
                                        </p:tgtEl>
                                        <p:attrNameLst>
                                          <p:attrName>ppt_x</p:attrName>
                                        </p:attrNameLst>
                                      </p:cBhvr>
                                      <p:tavLst>
                                        <p:tav tm="0">
                                          <p:val>
                                            <p:strVal val="#ppt_x"/>
                                          </p:val>
                                        </p:tav>
                                        <p:tav tm="100000">
                                          <p:val>
                                            <p:strVal val="#ppt_x"/>
                                          </p:val>
                                        </p:tav>
                                      </p:tavLst>
                                    </p:anim>
                                    <p:anim calcmode="lin" valueType="num">
                                      <p:cBhvr additive="base">
                                        <p:cTn id="24" dur="750" fill="hold"/>
                                        <p:tgtEl>
                                          <p:spTgt spid="16"/>
                                        </p:tgtEl>
                                        <p:attrNameLst>
                                          <p:attrName>ppt_y</p:attrName>
                                        </p:attrNameLst>
                                      </p:cBhvr>
                                      <p:tavLst>
                                        <p:tav tm="0">
                                          <p:val>
                                            <p:strVal val="1+#ppt_h/2"/>
                                          </p:val>
                                        </p:tav>
                                        <p:tav tm="100000">
                                          <p:val>
                                            <p:strVal val="#ppt_y"/>
                                          </p:val>
                                        </p:tav>
                                      </p:tavLst>
                                    </p:anim>
                                  </p:childTnLst>
                                </p:cTn>
                              </p:par>
                              <p:par>
                                <p:cTn id="25" presetID="2" presetClass="entr" presetSubtype="4" decel="100000" fill="hold" nodeType="withEffect">
                                  <p:stCondLst>
                                    <p:cond delay="500"/>
                                  </p:stCondLst>
                                  <p:childTnLst>
                                    <p:set>
                                      <p:cBhvr>
                                        <p:cTn id="26" dur="1" fill="hold">
                                          <p:stCondLst>
                                            <p:cond delay="0"/>
                                          </p:stCondLst>
                                        </p:cTn>
                                        <p:tgtEl>
                                          <p:spTgt spid="19"/>
                                        </p:tgtEl>
                                        <p:attrNameLst>
                                          <p:attrName>style.visibility</p:attrName>
                                        </p:attrNameLst>
                                      </p:cBhvr>
                                      <p:to>
                                        <p:strVal val="visible"/>
                                      </p:to>
                                    </p:set>
                                    <p:anim calcmode="lin" valueType="num">
                                      <p:cBhvr additive="base">
                                        <p:cTn id="27" dur="750" fill="hold"/>
                                        <p:tgtEl>
                                          <p:spTgt spid="19"/>
                                        </p:tgtEl>
                                        <p:attrNameLst>
                                          <p:attrName>ppt_x</p:attrName>
                                        </p:attrNameLst>
                                      </p:cBhvr>
                                      <p:tavLst>
                                        <p:tav tm="0">
                                          <p:val>
                                            <p:strVal val="#ppt_x"/>
                                          </p:val>
                                        </p:tav>
                                        <p:tav tm="100000">
                                          <p:val>
                                            <p:strVal val="#ppt_x"/>
                                          </p:val>
                                        </p:tav>
                                      </p:tavLst>
                                    </p:anim>
                                    <p:anim calcmode="lin" valueType="num">
                                      <p:cBhvr additive="base">
                                        <p:cTn id="28" dur="75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551A74-4292-47CC-9CB0-EC7DD0D6583D}"/>
              </a:ext>
            </a:extLst>
          </p:cNvPr>
          <p:cNvSpPr>
            <a:spLocks noGrp="1"/>
          </p:cNvSpPr>
          <p:nvPr>
            <p:ph type="title"/>
          </p:nvPr>
        </p:nvSpPr>
        <p:spPr/>
        <p:txBody>
          <a:bodyPr/>
          <a:lstStyle/>
          <a:p>
            <a:r>
              <a:rPr lang="en-US"/>
              <a:t>Behavior Analysis</a:t>
            </a:r>
          </a:p>
        </p:txBody>
      </p:sp>
      <p:grpSp>
        <p:nvGrpSpPr>
          <p:cNvPr id="21" name="Group 20">
            <a:extLst>
              <a:ext uri="{FF2B5EF4-FFF2-40B4-BE49-F238E27FC236}">
                <a16:creationId xmlns:a16="http://schemas.microsoft.com/office/drawing/2014/main" id="{2ED2A641-31F4-4289-BFE9-3C4BCE1D3ACE}"/>
              </a:ext>
            </a:extLst>
          </p:cNvPr>
          <p:cNvGrpSpPr/>
          <p:nvPr/>
        </p:nvGrpSpPr>
        <p:grpSpPr>
          <a:xfrm>
            <a:off x="1549087" y="2590050"/>
            <a:ext cx="9508977" cy="3653357"/>
            <a:chOff x="1499854" y="1951422"/>
            <a:chExt cx="9508977" cy="3653357"/>
          </a:xfrm>
        </p:grpSpPr>
        <p:grpSp>
          <p:nvGrpSpPr>
            <p:cNvPr id="4" name="Group 3">
              <a:extLst>
                <a:ext uri="{FF2B5EF4-FFF2-40B4-BE49-F238E27FC236}">
                  <a16:creationId xmlns:a16="http://schemas.microsoft.com/office/drawing/2014/main" id="{20C1BDD1-48A5-4EE8-81D0-FE4CADB6354F}"/>
                </a:ext>
              </a:extLst>
            </p:cNvPr>
            <p:cNvGrpSpPr/>
            <p:nvPr/>
          </p:nvGrpSpPr>
          <p:grpSpPr>
            <a:xfrm>
              <a:off x="5675086" y="1951422"/>
              <a:ext cx="3669387" cy="3596433"/>
              <a:chOff x="4958848" y="1797249"/>
              <a:chExt cx="3669387" cy="3596433"/>
            </a:xfrm>
          </p:grpSpPr>
          <p:cxnSp>
            <p:nvCxnSpPr>
              <p:cNvPr id="110" name="Straight Connector 109">
                <a:extLst>
                  <a:ext uri="{FF2B5EF4-FFF2-40B4-BE49-F238E27FC236}">
                    <a16:creationId xmlns:a16="http://schemas.microsoft.com/office/drawing/2014/main" id="{17F4B6AB-D2B7-4DB9-BBE3-DABDF1193521}"/>
                  </a:ext>
                </a:extLst>
              </p:cNvPr>
              <p:cNvCxnSpPr>
                <a:cxnSpLocks/>
              </p:cNvCxnSpPr>
              <p:nvPr/>
            </p:nvCxnSpPr>
            <p:spPr>
              <a:xfrm flipV="1">
                <a:off x="5502930" y="1942786"/>
                <a:ext cx="203512" cy="1206508"/>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2F259724-E474-4508-9C28-F327B529F3F7}"/>
                  </a:ext>
                </a:extLst>
              </p:cNvPr>
              <p:cNvCxnSpPr>
                <a:cxnSpLocks/>
              </p:cNvCxnSpPr>
              <p:nvPr/>
            </p:nvCxnSpPr>
            <p:spPr>
              <a:xfrm flipV="1">
                <a:off x="5486208" y="1959948"/>
                <a:ext cx="1803235" cy="1215579"/>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62AE2CD-E47A-4BCB-9A75-EB08DA7A96B2}"/>
                  </a:ext>
                </a:extLst>
              </p:cNvPr>
              <p:cNvCxnSpPr>
                <a:cxnSpLocks/>
              </p:cNvCxnSpPr>
              <p:nvPr/>
            </p:nvCxnSpPr>
            <p:spPr>
              <a:xfrm flipV="1">
                <a:off x="5502930" y="1934916"/>
                <a:ext cx="2594710" cy="1222971"/>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CCB36187-AB71-42F4-9EC9-7AA8D56B5E60}"/>
                  </a:ext>
                </a:extLst>
              </p:cNvPr>
              <p:cNvCxnSpPr>
                <a:cxnSpLocks/>
                <a:endCxn id="8" idx="4"/>
              </p:cNvCxnSpPr>
              <p:nvPr/>
            </p:nvCxnSpPr>
            <p:spPr>
              <a:xfrm flipV="1">
                <a:off x="7455956" y="2084792"/>
                <a:ext cx="703645" cy="907858"/>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6C095568-688C-48A7-93F0-E234902E4B6E}"/>
                  </a:ext>
                </a:extLst>
              </p:cNvPr>
              <p:cNvCxnSpPr>
                <a:cxnSpLocks/>
              </p:cNvCxnSpPr>
              <p:nvPr/>
            </p:nvCxnSpPr>
            <p:spPr>
              <a:xfrm flipH="1">
                <a:off x="7289443" y="3068415"/>
                <a:ext cx="148028" cy="1082238"/>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49849E97-7B4F-493D-B88A-A74D130D794F}"/>
                  </a:ext>
                </a:extLst>
              </p:cNvPr>
              <p:cNvCxnSpPr>
                <a:cxnSpLocks/>
              </p:cNvCxnSpPr>
              <p:nvPr/>
            </p:nvCxnSpPr>
            <p:spPr>
              <a:xfrm>
                <a:off x="7449222" y="3068415"/>
                <a:ext cx="551911" cy="1078376"/>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03BDD365-188E-4EF7-AB77-37A81EC528BF}"/>
                  </a:ext>
                </a:extLst>
              </p:cNvPr>
              <p:cNvCxnSpPr>
                <a:cxnSpLocks/>
              </p:cNvCxnSpPr>
              <p:nvPr/>
            </p:nvCxnSpPr>
            <p:spPr>
              <a:xfrm>
                <a:off x="7488988" y="3014867"/>
                <a:ext cx="974893" cy="1103476"/>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28565259-E4E3-4A8A-9DB6-A48C4C6E7194}"/>
                  </a:ext>
                </a:extLst>
              </p:cNvPr>
              <p:cNvCxnSpPr>
                <a:cxnSpLocks/>
              </p:cNvCxnSpPr>
              <p:nvPr/>
            </p:nvCxnSpPr>
            <p:spPr>
              <a:xfrm flipV="1">
                <a:off x="6431027" y="4209194"/>
                <a:ext cx="2057201" cy="1053132"/>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249B5E4D-092C-41A7-AE17-2664ADA2CEC9}"/>
                  </a:ext>
                </a:extLst>
              </p:cNvPr>
              <p:cNvCxnSpPr>
                <a:cxnSpLocks/>
              </p:cNvCxnSpPr>
              <p:nvPr/>
            </p:nvCxnSpPr>
            <p:spPr>
              <a:xfrm flipV="1">
                <a:off x="6449984" y="4150653"/>
                <a:ext cx="868548" cy="1162996"/>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CC424176-BACA-4506-9279-5225582AC080}"/>
                  </a:ext>
                </a:extLst>
              </p:cNvPr>
              <p:cNvCxnSpPr>
                <a:cxnSpLocks/>
              </p:cNvCxnSpPr>
              <p:nvPr/>
            </p:nvCxnSpPr>
            <p:spPr>
              <a:xfrm flipV="1">
                <a:off x="6456604" y="4202031"/>
                <a:ext cx="1517061" cy="105807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85E4DB44-D500-42DE-8CD8-E7A185E9E048}"/>
                  </a:ext>
                </a:extLst>
              </p:cNvPr>
              <p:cNvCxnSpPr>
                <a:cxnSpLocks/>
              </p:cNvCxnSpPr>
              <p:nvPr/>
            </p:nvCxnSpPr>
            <p:spPr>
              <a:xfrm flipH="1" flipV="1">
                <a:off x="5115656" y="2069909"/>
                <a:ext cx="380068" cy="1107351"/>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CF491A35-0FAE-4754-B486-D247891165DB}"/>
                  </a:ext>
                </a:extLst>
              </p:cNvPr>
              <p:cNvSpPr/>
              <p:nvPr/>
            </p:nvSpPr>
            <p:spPr bwMode="auto">
              <a:xfrm>
                <a:off x="4958848" y="1797249"/>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8" name="Oval 7">
                <a:extLst>
                  <a:ext uri="{FF2B5EF4-FFF2-40B4-BE49-F238E27FC236}">
                    <a16:creationId xmlns:a16="http://schemas.microsoft.com/office/drawing/2014/main" id="{7AED47F5-DDEF-4C3B-896F-FD40E690A19A}"/>
                  </a:ext>
                </a:extLst>
              </p:cNvPr>
              <p:cNvSpPr/>
              <p:nvPr/>
            </p:nvSpPr>
            <p:spPr bwMode="auto">
              <a:xfrm>
                <a:off x="8015829" y="1797249"/>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10" name="Oval 9">
                <a:extLst>
                  <a:ext uri="{FF2B5EF4-FFF2-40B4-BE49-F238E27FC236}">
                    <a16:creationId xmlns:a16="http://schemas.microsoft.com/office/drawing/2014/main" id="{9E2AC848-8C65-4DA0-9FAA-486FBAB44282}"/>
                  </a:ext>
                </a:extLst>
              </p:cNvPr>
              <p:cNvSpPr/>
              <p:nvPr/>
            </p:nvSpPr>
            <p:spPr bwMode="auto">
              <a:xfrm>
                <a:off x="5351952" y="2902748"/>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 name="Oval 10">
                <a:extLst>
                  <a:ext uri="{FF2B5EF4-FFF2-40B4-BE49-F238E27FC236}">
                    <a16:creationId xmlns:a16="http://schemas.microsoft.com/office/drawing/2014/main" id="{390C8F27-6232-4F03-9B0C-F0F6CCE033F5}"/>
                  </a:ext>
                </a:extLst>
              </p:cNvPr>
              <p:cNvSpPr/>
              <p:nvPr/>
            </p:nvSpPr>
            <p:spPr bwMode="auto">
              <a:xfrm>
                <a:off x="6351151" y="1797249"/>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 name="Oval 11">
                <a:extLst>
                  <a:ext uri="{FF2B5EF4-FFF2-40B4-BE49-F238E27FC236}">
                    <a16:creationId xmlns:a16="http://schemas.microsoft.com/office/drawing/2014/main" id="{27AA0849-4619-4F4A-8277-DA1FDA656F94}"/>
                  </a:ext>
                </a:extLst>
              </p:cNvPr>
              <p:cNvSpPr/>
              <p:nvPr/>
            </p:nvSpPr>
            <p:spPr bwMode="auto">
              <a:xfrm>
                <a:off x="7312184" y="2902748"/>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16" name="Straight Connector 15">
                <a:extLst>
                  <a:ext uri="{FF2B5EF4-FFF2-40B4-BE49-F238E27FC236}">
                    <a16:creationId xmlns:a16="http://schemas.microsoft.com/office/drawing/2014/main" id="{4EC5F3CD-1983-4B3D-9F2B-A2C14C752A16}"/>
                  </a:ext>
                </a:extLst>
              </p:cNvPr>
              <p:cNvCxnSpPr>
                <a:cxnSpLocks/>
              </p:cNvCxnSpPr>
              <p:nvPr/>
            </p:nvCxnSpPr>
            <p:spPr>
              <a:xfrm flipV="1">
                <a:off x="5495724" y="1934916"/>
                <a:ext cx="1006191" cy="121438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5D94412E-A531-41F5-B132-FDA5B6E1EB31}"/>
                  </a:ext>
                </a:extLst>
              </p:cNvPr>
              <p:cNvCxnSpPr>
                <a:cxnSpLocks/>
              </p:cNvCxnSpPr>
              <p:nvPr/>
            </p:nvCxnSpPr>
            <p:spPr>
              <a:xfrm flipH="1" flipV="1">
                <a:off x="6522134" y="1951422"/>
                <a:ext cx="933822" cy="1047315"/>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F224D109-11A1-4AEA-A6A4-B56A7819AC08}"/>
                  </a:ext>
                </a:extLst>
              </p:cNvPr>
              <p:cNvCxnSpPr>
                <a:cxnSpLocks/>
              </p:cNvCxnSpPr>
              <p:nvPr/>
            </p:nvCxnSpPr>
            <p:spPr>
              <a:xfrm flipH="1">
                <a:off x="5413923" y="3199477"/>
                <a:ext cx="70049" cy="907015"/>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1836C78A-6FDC-40FB-B942-D68AC395EBE4}"/>
                  </a:ext>
                </a:extLst>
              </p:cNvPr>
              <p:cNvCxnSpPr>
                <a:cxnSpLocks/>
              </p:cNvCxnSpPr>
              <p:nvPr/>
            </p:nvCxnSpPr>
            <p:spPr>
              <a:xfrm>
                <a:off x="5495724" y="3199477"/>
                <a:ext cx="429661" cy="899853"/>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A53DCB89-10AD-4BD2-AE04-C1B783B061D6}"/>
                  </a:ext>
                </a:extLst>
              </p:cNvPr>
              <p:cNvCxnSpPr>
                <a:cxnSpLocks/>
              </p:cNvCxnSpPr>
              <p:nvPr/>
            </p:nvCxnSpPr>
            <p:spPr>
              <a:xfrm flipH="1">
                <a:off x="5399227" y="3046198"/>
                <a:ext cx="2057201" cy="1053132"/>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2108E722-3AB5-4EAF-8FE1-9E6F8C8CED04}"/>
                  </a:ext>
                </a:extLst>
              </p:cNvPr>
              <p:cNvCxnSpPr>
                <a:cxnSpLocks/>
              </p:cNvCxnSpPr>
              <p:nvPr/>
            </p:nvCxnSpPr>
            <p:spPr>
              <a:xfrm flipH="1">
                <a:off x="5913790" y="3039035"/>
                <a:ext cx="1517061" cy="105807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8" name="Oval 67">
                <a:extLst>
                  <a:ext uri="{FF2B5EF4-FFF2-40B4-BE49-F238E27FC236}">
                    <a16:creationId xmlns:a16="http://schemas.microsoft.com/office/drawing/2014/main" id="{0212AFED-F0CC-481D-B3DF-9C748F5307C0}"/>
                  </a:ext>
                </a:extLst>
              </p:cNvPr>
              <p:cNvSpPr/>
              <p:nvPr/>
            </p:nvSpPr>
            <p:spPr bwMode="auto">
              <a:xfrm>
                <a:off x="5279803" y="3974932"/>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9" name="Oval 68">
                <a:extLst>
                  <a:ext uri="{FF2B5EF4-FFF2-40B4-BE49-F238E27FC236}">
                    <a16:creationId xmlns:a16="http://schemas.microsoft.com/office/drawing/2014/main" id="{4094CCE1-F25A-40BA-9DD4-EB791A462883}"/>
                  </a:ext>
                </a:extLst>
              </p:cNvPr>
              <p:cNvSpPr/>
              <p:nvPr/>
            </p:nvSpPr>
            <p:spPr bwMode="auto">
              <a:xfrm>
                <a:off x="5783717" y="3974932"/>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0" name="Oval 69">
                <a:extLst>
                  <a:ext uri="{FF2B5EF4-FFF2-40B4-BE49-F238E27FC236}">
                    <a16:creationId xmlns:a16="http://schemas.microsoft.com/office/drawing/2014/main" id="{D71BF187-B795-4194-A7A1-549FA3C4DDE7}"/>
                  </a:ext>
                </a:extLst>
              </p:cNvPr>
              <p:cNvSpPr/>
              <p:nvPr/>
            </p:nvSpPr>
            <p:spPr bwMode="auto">
              <a:xfrm>
                <a:off x="7174761" y="3974932"/>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1" name="Oval 70">
                <a:extLst>
                  <a:ext uri="{FF2B5EF4-FFF2-40B4-BE49-F238E27FC236}">
                    <a16:creationId xmlns:a16="http://schemas.microsoft.com/office/drawing/2014/main" id="{C3A46144-C773-4F14-9007-CE77B6727BB2}"/>
                  </a:ext>
                </a:extLst>
              </p:cNvPr>
              <p:cNvSpPr/>
              <p:nvPr/>
            </p:nvSpPr>
            <p:spPr bwMode="auto">
              <a:xfrm>
                <a:off x="7801167" y="3974932"/>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2" name="Oval 71">
                <a:extLst>
                  <a:ext uri="{FF2B5EF4-FFF2-40B4-BE49-F238E27FC236}">
                    <a16:creationId xmlns:a16="http://schemas.microsoft.com/office/drawing/2014/main" id="{EFE61229-5768-481D-B125-B4F1525A2650}"/>
                  </a:ext>
                </a:extLst>
              </p:cNvPr>
              <p:cNvSpPr/>
              <p:nvPr/>
            </p:nvSpPr>
            <p:spPr bwMode="auto">
              <a:xfrm>
                <a:off x="8340692" y="3974932"/>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9" name="Oval 78">
                <a:extLst>
                  <a:ext uri="{FF2B5EF4-FFF2-40B4-BE49-F238E27FC236}">
                    <a16:creationId xmlns:a16="http://schemas.microsoft.com/office/drawing/2014/main" id="{27193423-0CF0-435B-9583-3FFB0E00DD29}"/>
                  </a:ext>
                </a:extLst>
              </p:cNvPr>
              <p:cNvSpPr/>
              <p:nvPr/>
            </p:nvSpPr>
            <p:spPr bwMode="auto">
              <a:xfrm>
                <a:off x="6316598" y="5106139"/>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82" name="Straight Connector 81">
                <a:extLst>
                  <a:ext uri="{FF2B5EF4-FFF2-40B4-BE49-F238E27FC236}">
                    <a16:creationId xmlns:a16="http://schemas.microsoft.com/office/drawing/2014/main" id="{F8F2EADA-85F1-4D71-94A2-C8356FF7ECE1}"/>
                  </a:ext>
                </a:extLst>
              </p:cNvPr>
              <p:cNvCxnSpPr>
                <a:cxnSpLocks/>
              </p:cNvCxnSpPr>
              <p:nvPr/>
            </p:nvCxnSpPr>
            <p:spPr>
              <a:xfrm flipH="1" flipV="1">
                <a:off x="5886322" y="4231411"/>
                <a:ext cx="551911" cy="1078376"/>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78DC07E9-7B5B-4F01-9C72-30C5C2BEF8F1}"/>
                  </a:ext>
                </a:extLst>
              </p:cNvPr>
              <p:cNvCxnSpPr>
                <a:cxnSpLocks/>
              </p:cNvCxnSpPr>
              <p:nvPr/>
            </p:nvCxnSpPr>
            <p:spPr>
              <a:xfrm flipH="1" flipV="1">
                <a:off x="5423575" y="4177863"/>
                <a:ext cx="974893" cy="1103476"/>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8" name="Oval 107">
                <a:extLst>
                  <a:ext uri="{FF2B5EF4-FFF2-40B4-BE49-F238E27FC236}">
                    <a16:creationId xmlns:a16="http://schemas.microsoft.com/office/drawing/2014/main" id="{1DE9C798-9EAB-4490-A67D-522BAA0BBB98}"/>
                  </a:ext>
                </a:extLst>
              </p:cNvPr>
              <p:cNvSpPr/>
              <p:nvPr/>
            </p:nvSpPr>
            <p:spPr bwMode="auto">
              <a:xfrm>
                <a:off x="7138147" y="1797249"/>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109" name="Oval 108">
                <a:extLst>
                  <a:ext uri="{FF2B5EF4-FFF2-40B4-BE49-F238E27FC236}">
                    <a16:creationId xmlns:a16="http://schemas.microsoft.com/office/drawing/2014/main" id="{8AA9A356-0386-4176-9655-BE6386FD6E86}"/>
                  </a:ext>
                </a:extLst>
              </p:cNvPr>
              <p:cNvSpPr/>
              <p:nvPr/>
            </p:nvSpPr>
            <p:spPr bwMode="auto">
              <a:xfrm>
                <a:off x="5573071" y="1797249"/>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grpSp>
        <p:grpSp>
          <p:nvGrpSpPr>
            <p:cNvPr id="127" name="Group 126">
              <a:extLst>
                <a:ext uri="{FF2B5EF4-FFF2-40B4-BE49-F238E27FC236}">
                  <a16:creationId xmlns:a16="http://schemas.microsoft.com/office/drawing/2014/main" id="{DDC0876E-2F3B-42DC-8E6C-8CD318542C73}"/>
                </a:ext>
              </a:extLst>
            </p:cNvPr>
            <p:cNvGrpSpPr/>
            <p:nvPr/>
          </p:nvGrpSpPr>
          <p:grpSpPr>
            <a:xfrm rot="10800000">
              <a:off x="4657600" y="1951422"/>
              <a:ext cx="3669387" cy="3596433"/>
              <a:chOff x="4958848" y="1797249"/>
              <a:chExt cx="3669387" cy="3596433"/>
            </a:xfrm>
          </p:grpSpPr>
          <p:cxnSp>
            <p:nvCxnSpPr>
              <p:cNvPr id="128" name="Straight Connector 127">
                <a:extLst>
                  <a:ext uri="{FF2B5EF4-FFF2-40B4-BE49-F238E27FC236}">
                    <a16:creationId xmlns:a16="http://schemas.microsoft.com/office/drawing/2014/main" id="{44B90588-374E-461C-AE49-9380CF238B76}"/>
                  </a:ext>
                </a:extLst>
              </p:cNvPr>
              <p:cNvCxnSpPr>
                <a:cxnSpLocks/>
              </p:cNvCxnSpPr>
              <p:nvPr/>
            </p:nvCxnSpPr>
            <p:spPr>
              <a:xfrm flipV="1">
                <a:off x="5502930" y="1942786"/>
                <a:ext cx="203512" cy="1206508"/>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8049FE55-F1EA-4830-9F0C-35FC8953852B}"/>
                  </a:ext>
                </a:extLst>
              </p:cNvPr>
              <p:cNvCxnSpPr>
                <a:cxnSpLocks/>
              </p:cNvCxnSpPr>
              <p:nvPr/>
            </p:nvCxnSpPr>
            <p:spPr>
              <a:xfrm flipV="1">
                <a:off x="5486208" y="1959948"/>
                <a:ext cx="1803235" cy="1215579"/>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58C0E934-2D3C-4D8D-A9BE-F3FE773FCBE6}"/>
                  </a:ext>
                </a:extLst>
              </p:cNvPr>
              <p:cNvCxnSpPr>
                <a:cxnSpLocks/>
              </p:cNvCxnSpPr>
              <p:nvPr/>
            </p:nvCxnSpPr>
            <p:spPr>
              <a:xfrm flipV="1">
                <a:off x="5502930" y="1934916"/>
                <a:ext cx="2594710" cy="1222971"/>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D07C4FB3-5E16-421C-A10D-F61C2CAF7B0A}"/>
                  </a:ext>
                </a:extLst>
              </p:cNvPr>
              <p:cNvCxnSpPr>
                <a:cxnSpLocks/>
                <a:endCxn id="140" idx="4"/>
              </p:cNvCxnSpPr>
              <p:nvPr/>
            </p:nvCxnSpPr>
            <p:spPr>
              <a:xfrm flipV="1">
                <a:off x="7455956" y="2084792"/>
                <a:ext cx="703645" cy="907858"/>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F2256475-4BB3-411E-8BD2-1471602C2724}"/>
                  </a:ext>
                </a:extLst>
              </p:cNvPr>
              <p:cNvCxnSpPr>
                <a:cxnSpLocks/>
              </p:cNvCxnSpPr>
              <p:nvPr/>
            </p:nvCxnSpPr>
            <p:spPr>
              <a:xfrm flipH="1">
                <a:off x="7289443" y="3068415"/>
                <a:ext cx="148028" cy="1082238"/>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21F2E8F8-3A1A-4B6B-83DF-33AAC1E6AC81}"/>
                  </a:ext>
                </a:extLst>
              </p:cNvPr>
              <p:cNvCxnSpPr>
                <a:cxnSpLocks/>
                <a:endCxn id="219" idx="7"/>
              </p:cNvCxnSpPr>
              <p:nvPr/>
            </p:nvCxnSpPr>
            <p:spPr>
              <a:xfrm rot="10800000" flipH="1" flipV="1">
                <a:off x="6732983" y="2903855"/>
                <a:ext cx="528659" cy="1113187"/>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E733D58C-FF93-49C2-BA02-90D5CABFC4F0}"/>
                  </a:ext>
                </a:extLst>
              </p:cNvPr>
              <p:cNvCxnSpPr>
                <a:cxnSpLocks/>
              </p:cNvCxnSpPr>
              <p:nvPr/>
            </p:nvCxnSpPr>
            <p:spPr>
              <a:xfrm>
                <a:off x="7488988" y="3014867"/>
                <a:ext cx="974893" cy="1103476"/>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D0FA92FF-5861-4BCC-ADFA-BD0BF125B7BA}"/>
                  </a:ext>
                </a:extLst>
              </p:cNvPr>
              <p:cNvCxnSpPr>
                <a:cxnSpLocks/>
              </p:cNvCxnSpPr>
              <p:nvPr/>
            </p:nvCxnSpPr>
            <p:spPr>
              <a:xfrm flipV="1">
                <a:off x="6431027" y="4209194"/>
                <a:ext cx="2057201" cy="1053132"/>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7FB4E60F-0BDC-45DB-BF46-A2E3AC18475E}"/>
                  </a:ext>
                </a:extLst>
              </p:cNvPr>
              <p:cNvCxnSpPr>
                <a:cxnSpLocks/>
              </p:cNvCxnSpPr>
              <p:nvPr/>
            </p:nvCxnSpPr>
            <p:spPr>
              <a:xfrm flipV="1">
                <a:off x="6449984" y="4150653"/>
                <a:ext cx="868548" cy="1162996"/>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C337A901-3DF3-4E32-BDCD-E3B85C33AD0E}"/>
                  </a:ext>
                </a:extLst>
              </p:cNvPr>
              <p:cNvCxnSpPr>
                <a:cxnSpLocks/>
              </p:cNvCxnSpPr>
              <p:nvPr/>
            </p:nvCxnSpPr>
            <p:spPr>
              <a:xfrm flipV="1">
                <a:off x="6456604" y="4202031"/>
                <a:ext cx="1517061" cy="105807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98527D76-00FE-42D1-AA45-4EE83976B2E9}"/>
                  </a:ext>
                </a:extLst>
              </p:cNvPr>
              <p:cNvCxnSpPr>
                <a:cxnSpLocks/>
              </p:cNvCxnSpPr>
              <p:nvPr/>
            </p:nvCxnSpPr>
            <p:spPr>
              <a:xfrm flipH="1" flipV="1">
                <a:off x="5115656" y="2069909"/>
                <a:ext cx="380068" cy="1107351"/>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39" name="Oval 138">
                <a:extLst>
                  <a:ext uri="{FF2B5EF4-FFF2-40B4-BE49-F238E27FC236}">
                    <a16:creationId xmlns:a16="http://schemas.microsoft.com/office/drawing/2014/main" id="{F4FAD6EF-FF98-44E0-A394-149975AF8345}"/>
                  </a:ext>
                </a:extLst>
              </p:cNvPr>
              <p:cNvSpPr/>
              <p:nvPr/>
            </p:nvSpPr>
            <p:spPr bwMode="auto">
              <a:xfrm>
                <a:off x="4958848" y="1797249"/>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140" name="Oval 139">
                <a:extLst>
                  <a:ext uri="{FF2B5EF4-FFF2-40B4-BE49-F238E27FC236}">
                    <a16:creationId xmlns:a16="http://schemas.microsoft.com/office/drawing/2014/main" id="{D0AFC518-EAC6-4DE8-803C-34DA2AEC11B7}"/>
                  </a:ext>
                </a:extLst>
              </p:cNvPr>
              <p:cNvSpPr/>
              <p:nvPr/>
            </p:nvSpPr>
            <p:spPr bwMode="auto">
              <a:xfrm>
                <a:off x="8015829" y="1797249"/>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141" name="Oval 140">
                <a:extLst>
                  <a:ext uri="{FF2B5EF4-FFF2-40B4-BE49-F238E27FC236}">
                    <a16:creationId xmlns:a16="http://schemas.microsoft.com/office/drawing/2014/main" id="{309CD25B-DD2B-46CC-853F-670F32750950}"/>
                  </a:ext>
                </a:extLst>
              </p:cNvPr>
              <p:cNvSpPr/>
              <p:nvPr/>
            </p:nvSpPr>
            <p:spPr bwMode="auto">
              <a:xfrm>
                <a:off x="5351952" y="2902748"/>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42" name="Oval 141">
                <a:extLst>
                  <a:ext uri="{FF2B5EF4-FFF2-40B4-BE49-F238E27FC236}">
                    <a16:creationId xmlns:a16="http://schemas.microsoft.com/office/drawing/2014/main" id="{5A7FD7B4-E298-4148-8E2D-63A50E8C1404}"/>
                  </a:ext>
                </a:extLst>
              </p:cNvPr>
              <p:cNvSpPr/>
              <p:nvPr/>
            </p:nvSpPr>
            <p:spPr bwMode="auto">
              <a:xfrm>
                <a:off x="6351151" y="1797249"/>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43" name="Oval 142">
                <a:extLst>
                  <a:ext uri="{FF2B5EF4-FFF2-40B4-BE49-F238E27FC236}">
                    <a16:creationId xmlns:a16="http://schemas.microsoft.com/office/drawing/2014/main" id="{46DF3A01-710B-4626-A9F5-638F7BAAD916}"/>
                  </a:ext>
                </a:extLst>
              </p:cNvPr>
              <p:cNvSpPr/>
              <p:nvPr/>
            </p:nvSpPr>
            <p:spPr bwMode="auto">
              <a:xfrm>
                <a:off x="7312184" y="2902748"/>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144" name="Straight Connector 143">
                <a:extLst>
                  <a:ext uri="{FF2B5EF4-FFF2-40B4-BE49-F238E27FC236}">
                    <a16:creationId xmlns:a16="http://schemas.microsoft.com/office/drawing/2014/main" id="{0A38151C-1ABF-4289-BD40-31F6E8FA59CB}"/>
                  </a:ext>
                </a:extLst>
              </p:cNvPr>
              <p:cNvCxnSpPr>
                <a:cxnSpLocks/>
              </p:cNvCxnSpPr>
              <p:nvPr/>
            </p:nvCxnSpPr>
            <p:spPr>
              <a:xfrm flipV="1">
                <a:off x="5495724" y="1934916"/>
                <a:ext cx="1006191" cy="121438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90225DAD-20D8-446B-B284-13983BBFBAE1}"/>
                  </a:ext>
                </a:extLst>
              </p:cNvPr>
              <p:cNvCxnSpPr>
                <a:cxnSpLocks/>
              </p:cNvCxnSpPr>
              <p:nvPr/>
            </p:nvCxnSpPr>
            <p:spPr>
              <a:xfrm flipH="1" flipV="1">
                <a:off x="6522134" y="1951422"/>
                <a:ext cx="933822" cy="1047315"/>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5BD1869A-3537-4546-B4E1-61E13A83133C}"/>
                  </a:ext>
                </a:extLst>
              </p:cNvPr>
              <p:cNvCxnSpPr>
                <a:cxnSpLocks/>
              </p:cNvCxnSpPr>
              <p:nvPr/>
            </p:nvCxnSpPr>
            <p:spPr>
              <a:xfrm flipH="1">
                <a:off x="5413923" y="3199477"/>
                <a:ext cx="70049" cy="907015"/>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65B039A1-3573-4865-931B-C7C0339B7FD3}"/>
                  </a:ext>
                </a:extLst>
              </p:cNvPr>
              <p:cNvCxnSpPr>
                <a:cxnSpLocks/>
              </p:cNvCxnSpPr>
              <p:nvPr/>
            </p:nvCxnSpPr>
            <p:spPr>
              <a:xfrm>
                <a:off x="5495724" y="3199477"/>
                <a:ext cx="429661" cy="899853"/>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B566F953-609A-45F1-B61C-29DE333C5FF3}"/>
                  </a:ext>
                </a:extLst>
              </p:cNvPr>
              <p:cNvCxnSpPr>
                <a:cxnSpLocks/>
              </p:cNvCxnSpPr>
              <p:nvPr/>
            </p:nvCxnSpPr>
            <p:spPr>
              <a:xfrm flipH="1">
                <a:off x="5399227" y="3046198"/>
                <a:ext cx="2057201" cy="1053132"/>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4401E65B-00E6-4CEE-88AE-47D2537ED83C}"/>
                  </a:ext>
                </a:extLst>
              </p:cNvPr>
              <p:cNvCxnSpPr>
                <a:cxnSpLocks/>
              </p:cNvCxnSpPr>
              <p:nvPr/>
            </p:nvCxnSpPr>
            <p:spPr>
              <a:xfrm flipH="1">
                <a:off x="5913790" y="3039035"/>
                <a:ext cx="1517061" cy="105807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0" name="Oval 149">
                <a:extLst>
                  <a:ext uri="{FF2B5EF4-FFF2-40B4-BE49-F238E27FC236}">
                    <a16:creationId xmlns:a16="http://schemas.microsoft.com/office/drawing/2014/main" id="{2142B9C3-D1D6-488C-8D6C-73518D8AE6DC}"/>
                  </a:ext>
                </a:extLst>
              </p:cNvPr>
              <p:cNvSpPr/>
              <p:nvPr/>
            </p:nvSpPr>
            <p:spPr bwMode="auto">
              <a:xfrm>
                <a:off x="5279803" y="3974932"/>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51" name="Oval 150">
                <a:extLst>
                  <a:ext uri="{FF2B5EF4-FFF2-40B4-BE49-F238E27FC236}">
                    <a16:creationId xmlns:a16="http://schemas.microsoft.com/office/drawing/2014/main" id="{C003E75B-F257-49F0-B6D3-FAFDA0CC4857}"/>
                  </a:ext>
                </a:extLst>
              </p:cNvPr>
              <p:cNvSpPr/>
              <p:nvPr/>
            </p:nvSpPr>
            <p:spPr bwMode="auto">
              <a:xfrm>
                <a:off x="5783717" y="3974932"/>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52" name="Oval 151">
                <a:extLst>
                  <a:ext uri="{FF2B5EF4-FFF2-40B4-BE49-F238E27FC236}">
                    <a16:creationId xmlns:a16="http://schemas.microsoft.com/office/drawing/2014/main" id="{63826AAC-DBE5-4536-A548-72D85A10F760}"/>
                  </a:ext>
                </a:extLst>
              </p:cNvPr>
              <p:cNvSpPr/>
              <p:nvPr/>
            </p:nvSpPr>
            <p:spPr bwMode="auto">
              <a:xfrm>
                <a:off x="7174761" y="3974932"/>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53" name="Oval 152">
                <a:extLst>
                  <a:ext uri="{FF2B5EF4-FFF2-40B4-BE49-F238E27FC236}">
                    <a16:creationId xmlns:a16="http://schemas.microsoft.com/office/drawing/2014/main" id="{D0DF61D6-A177-43BD-BF88-8BC4F201E84D}"/>
                  </a:ext>
                </a:extLst>
              </p:cNvPr>
              <p:cNvSpPr/>
              <p:nvPr/>
            </p:nvSpPr>
            <p:spPr bwMode="auto">
              <a:xfrm>
                <a:off x="7801167" y="3974932"/>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54" name="Oval 153">
                <a:extLst>
                  <a:ext uri="{FF2B5EF4-FFF2-40B4-BE49-F238E27FC236}">
                    <a16:creationId xmlns:a16="http://schemas.microsoft.com/office/drawing/2014/main" id="{D07094EF-9DAF-49D9-A85F-47F4E29B1607}"/>
                  </a:ext>
                </a:extLst>
              </p:cNvPr>
              <p:cNvSpPr/>
              <p:nvPr/>
            </p:nvSpPr>
            <p:spPr bwMode="auto">
              <a:xfrm>
                <a:off x="8340692" y="3974932"/>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55" name="Oval 154">
                <a:extLst>
                  <a:ext uri="{FF2B5EF4-FFF2-40B4-BE49-F238E27FC236}">
                    <a16:creationId xmlns:a16="http://schemas.microsoft.com/office/drawing/2014/main" id="{BA2C92C1-119B-40B6-97A9-4177DA449069}"/>
                  </a:ext>
                </a:extLst>
              </p:cNvPr>
              <p:cNvSpPr/>
              <p:nvPr/>
            </p:nvSpPr>
            <p:spPr bwMode="auto">
              <a:xfrm>
                <a:off x="6316598" y="5106139"/>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156" name="Straight Connector 155">
                <a:extLst>
                  <a:ext uri="{FF2B5EF4-FFF2-40B4-BE49-F238E27FC236}">
                    <a16:creationId xmlns:a16="http://schemas.microsoft.com/office/drawing/2014/main" id="{297B1604-17F7-44D4-8653-CE8F9C720F6D}"/>
                  </a:ext>
                </a:extLst>
              </p:cNvPr>
              <p:cNvCxnSpPr>
                <a:cxnSpLocks/>
              </p:cNvCxnSpPr>
              <p:nvPr/>
            </p:nvCxnSpPr>
            <p:spPr>
              <a:xfrm flipH="1" flipV="1">
                <a:off x="5886322" y="4231411"/>
                <a:ext cx="551911" cy="1078376"/>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0D0F2541-A871-48A0-9BEC-056804597267}"/>
                  </a:ext>
                </a:extLst>
              </p:cNvPr>
              <p:cNvCxnSpPr>
                <a:cxnSpLocks/>
              </p:cNvCxnSpPr>
              <p:nvPr/>
            </p:nvCxnSpPr>
            <p:spPr>
              <a:xfrm flipH="1" flipV="1">
                <a:off x="5423575" y="4177863"/>
                <a:ext cx="974893" cy="1103476"/>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8" name="Oval 157">
                <a:extLst>
                  <a:ext uri="{FF2B5EF4-FFF2-40B4-BE49-F238E27FC236}">
                    <a16:creationId xmlns:a16="http://schemas.microsoft.com/office/drawing/2014/main" id="{798E76B9-11B5-417A-9771-7B99C66B5D2E}"/>
                  </a:ext>
                </a:extLst>
              </p:cNvPr>
              <p:cNvSpPr/>
              <p:nvPr/>
            </p:nvSpPr>
            <p:spPr bwMode="auto">
              <a:xfrm>
                <a:off x="7138147" y="1797249"/>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159" name="Oval 158">
                <a:extLst>
                  <a:ext uri="{FF2B5EF4-FFF2-40B4-BE49-F238E27FC236}">
                    <a16:creationId xmlns:a16="http://schemas.microsoft.com/office/drawing/2014/main" id="{A31EA723-48C9-46EF-B4AF-C6809307E94F}"/>
                  </a:ext>
                </a:extLst>
              </p:cNvPr>
              <p:cNvSpPr/>
              <p:nvPr/>
            </p:nvSpPr>
            <p:spPr bwMode="auto">
              <a:xfrm>
                <a:off x="5573071" y="1797249"/>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grpSp>
        <p:grpSp>
          <p:nvGrpSpPr>
            <p:cNvPr id="160" name="Group 159">
              <a:extLst>
                <a:ext uri="{FF2B5EF4-FFF2-40B4-BE49-F238E27FC236}">
                  <a16:creationId xmlns:a16="http://schemas.microsoft.com/office/drawing/2014/main" id="{0FB099FF-A322-4942-8A1D-441927CE4902}"/>
                </a:ext>
              </a:extLst>
            </p:cNvPr>
            <p:cNvGrpSpPr/>
            <p:nvPr/>
          </p:nvGrpSpPr>
          <p:grpSpPr>
            <a:xfrm>
              <a:off x="6934684" y="1951422"/>
              <a:ext cx="3758523" cy="3596433"/>
              <a:chOff x="4958848" y="1797249"/>
              <a:chExt cx="3758523" cy="3596433"/>
            </a:xfrm>
          </p:grpSpPr>
          <p:cxnSp>
            <p:nvCxnSpPr>
              <p:cNvPr id="161" name="Straight Connector 160">
                <a:extLst>
                  <a:ext uri="{FF2B5EF4-FFF2-40B4-BE49-F238E27FC236}">
                    <a16:creationId xmlns:a16="http://schemas.microsoft.com/office/drawing/2014/main" id="{A08248A7-8974-4AF1-9F2D-B3C3FEBD4234}"/>
                  </a:ext>
                </a:extLst>
              </p:cNvPr>
              <p:cNvCxnSpPr>
                <a:cxnSpLocks/>
              </p:cNvCxnSpPr>
              <p:nvPr/>
            </p:nvCxnSpPr>
            <p:spPr>
              <a:xfrm flipV="1">
                <a:off x="5502930" y="1942786"/>
                <a:ext cx="203512" cy="1206508"/>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01AC8215-8425-4028-BF70-D96ACF334AEA}"/>
                  </a:ext>
                </a:extLst>
              </p:cNvPr>
              <p:cNvCxnSpPr>
                <a:cxnSpLocks/>
              </p:cNvCxnSpPr>
              <p:nvPr/>
            </p:nvCxnSpPr>
            <p:spPr>
              <a:xfrm flipV="1">
                <a:off x="5486208" y="1959948"/>
                <a:ext cx="1803235" cy="1215579"/>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C589803F-5E8E-4D0B-948C-0C26E5EDFDF8}"/>
                  </a:ext>
                </a:extLst>
              </p:cNvPr>
              <p:cNvCxnSpPr>
                <a:cxnSpLocks/>
              </p:cNvCxnSpPr>
              <p:nvPr/>
            </p:nvCxnSpPr>
            <p:spPr>
              <a:xfrm flipV="1">
                <a:off x="5502930" y="1934916"/>
                <a:ext cx="2594710" cy="1222971"/>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54794C7E-E118-436F-B9F9-D0D34E543EFE}"/>
                  </a:ext>
                </a:extLst>
              </p:cNvPr>
              <p:cNvCxnSpPr>
                <a:cxnSpLocks/>
                <a:endCxn id="173" idx="4"/>
              </p:cNvCxnSpPr>
              <p:nvPr/>
            </p:nvCxnSpPr>
            <p:spPr>
              <a:xfrm flipV="1">
                <a:off x="7455956" y="2084792"/>
                <a:ext cx="703645" cy="907858"/>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CE48DB80-B43E-490C-A4F7-6F6E9A4DCA83}"/>
                  </a:ext>
                </a:extLst>
              </p:cNvPr>
              <p:cNvCxnSpPr>
                <a:cxnSpLocks/>
              </p:cNvCxnSpPr>
              <p:nvPr/>
            </p:nvCxnSpPr>
            <p:spPr>
              <a:xfrm flipH="1">
                <a:off x="7289443" y="3068415"/>
                <a:ext cx="148028" cy="1082238"/>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C08C0B5A-3594-4D7E-BADB-558C1AE34BEF}"/>
                  </a:ext>
                </a:extLst>
              </p:cNvPr>
              <p:cNvCxnSpPr>
                <a:cxnSpLocks/>
                <a:stCxn id="216" idx="1"/>
              </p:cNvCxnSpPr>
              <p:nvPr/>
            </p:nvCxnSpPr>
            <p:spPr>
              <a:xfrm>
                <a:off x="6773044" y="3173889"/>
                <a:ext cx="1944327" cy="1137462"/>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01376EB6-E755-4293-AE48-F10261B7FEDB}"/>
                  </a:ext>
                </a:extLst>
              </p:cNvPr>
              <p:cNvCxnSpPr>
                <a:cxnSpLocks/>
              </p:cNvCxnSpPr>
              <p:nvPr/>
            </p:nvCxnSpPr>
            <p:spPr>
              <a:xfrm>
                <a:off x="7488988" y="3014867"/>
                <a:ext cx="974893" cy="1103476"/>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84B835F4-F484-4220-8B67-E5CC6ACF4610}"/>
                  </a:ext>
                </a:extLst>
              </p:cNvPr>
              <p:cNvCxnSpPr>
                <a:cxnSpLocks/>
              </p:cNvCxnSpPr>
              <p:nvPr/>
            </p:nvCxnSpPr>
            <p:spPr>
              <a:xfrm flipV="1">
                <a:off x="6431027" y="4209194"/>
                <a:ext cx="2057201" cy="1053132"/>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1A90D851-C219-4F70-BD90-384D4AFAEA8F}"/>
                  </a:ext>
                </a:extLst>
              </p:cNvPr>
              <p:cNvCxnSpPr>
                <a:cxnSpLocks/>
              </p:cNvCxnSpPr>
              <p:nvPr/>
            </p:nvCxnSpPr>
            <p:spPr>
              <a:xfrm flipV="1">
                <a:off x="6449984" y="4150653"/>
                <a:ext cx="868548" cy="1162996"/>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BA8888F8-4AE3-449F-98D6-22255649A4BA}"/>
                  </a:ext>
                </a:extLst>
              </p:cNvPr>
              <p:cNvCxnSpPr>
                <a:cxnSpLocks/>
              </p:cNvCxnSpPr>
              <p:nvPr/>
            </p:nvCxnSpPr>
            <p:spPr>
              <a:xfrm flipV="1">
                <a:off x="6456604" y="4202031"/>
                <a:ext cx="1517061" cy="105807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44130F7A-67A0-43E9-960C-B56898DAEAF7}"/>
                  </a:ext>
                </a:extLst>
              </p:cNvPr>
              <p:cNvCxnSpPr>
                <a:cxnSpLocks/>
              </p:cNvCxnSpPr>
              <p:nvPr/>
            </p:nvCxnSpPr>
            <p:spPr>
              <a:xfrm flipH="1" flipV="1">
                <a:off x="5115656" y="2069909"/>
                <a:ext cx="380068" cy="1107351"/>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72" name="Oval 171">
                <a:extLst>
                  <a:ext uri="{FF2B5EF4-FFF2-40B4-BE49-F238E27FC236}">
                    <a16:creationId xmlns:a16="http://schemas.microsoft.com/office/drawing/2014/main" id="{40782A68-AD15-40A5-ACCE-FB1839946481}"/>
                  </a:ext>
                </a:extLst>
              </p:cNvPr>
              <p:cNvSpPr/>
              <p:nvPr/>
            </p:nvSpPr>
            <p:spPr bwMode="auto">
              <a:xfrm>
                <a:off x="4958848" y="1797249"/>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173" name="Oval 172">
                <a:extLst>
                  <a:ext uri="{FF2B5EF4-FFF2-40B4-BE49-F238E27FC236}">
                    <a16:creationId xmlns:a16="http://schemas.microsoft.com/office/drawing/2014/main" id="{19D3EE00-4C32-48BF-9BBD-D1E25806E66D}"/>
                  </a:ext>
                </a:extLst>
              </p:cNvPr>
              <p:cNvSpPr/>
              <p:nvPr/>
            </p:nvSpPr>
            <p:spPr bwMode="auto">
              <a:xfrm>
                <a:off x="8015829" y="1797249"/>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174" name="Oval 173">
                <a:extLst>
                  <a:ext uri="{FF2B5EF4-FFF2-40B4-BE49-F238E27FC236}">
                    <a16:creationId xmlns:a16="http://schemas.microsoft.com/office/drawing/2014/main" id="{F3597424-BCA8-4C26-98EE-71D3F2039254}"/>
                  </a:ext>
                </a:extLst>
              </p:cNvPr>
              <p:cNvSpPr/>
              <p:nvPr/>
            </p:nvSpPr>
            <p:spPr bwMode="auto">
              <a:xfrm>
                <a:off x="5351952" y="2902748"/>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75" name="Oval 174">
                <a:extLst>
                  <a:ext uri="{FF2B5EF4-FFF2-40B4-BE49-F238E27FC236}">
                    <a16:creationId xmlns:a16="http://schemas.microsoft.com/office/drawing/2014/main" id="{8DA41C1F-5CA9-4E32-8B45-2562A0EA6959}"/>
                  </a:ext>
                </a:extLst>
              </p:cNvPr>
              <p:cNvSpPr/>
              <p:nvPr/>
            </p:nvSpPr>
            <p:spPr bwMode="auto">
              <a:xfrm>
                <a:off x="6351151" y="1797249"/>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76" name="Oval 175">
                <a:extLst>
                  <a:ext uri="{FF2B5EF4-FFF2-40B4-BE49-F238E27FC236}">
                    <a16:creationId xmlns:a16="http://schemas.microsoft.com/office/drawing/2014/main" id="{54F9ED35-E37F-45BC-B1D1-41532E5ED178}"/>
                  </a:ext>
                </a:extLst>
              </p:cNvPr>
              <p:cNvSpPr/>
              <p:nvPr/>
            </p:nvSpPr>
            <p:spPr bwMode="auto">
              <a:xfrm>
                <a:off x="7312184" y="2902748"/>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177" name="Straight Connector 176">
                <a:extLst>
                  <a:ext uri="{FF2B5EF4-FFF2-40B4-BE49-F238E27FC236}">
                    <a16:creationId xmlns:a16="http://schemas.microsoft.com/office/drawing/2014/main" id="{B3FBDC0B-3EF2-4049-B89E-76FDE8A42649}"/>
                  </a:ext>
                </a:extLst>
              </p:cNvPr>
              <p:cNvCxnSpPr>
                <a:cxnSpLocks/>
              </p:cNvCxnSpPr>
              <p:nvPr/>
            </p:nvCxnSpPr>
            <p:spPr>
              <a:xfrm flipV="1">
                <a:off x="5495724" y="1934916"/>
                <a:ext cx="1006191" cy="121438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31A97C61-3692-42D3-8E42-39DE1E11135A}"/>
                  </a:ext>
                </a:extLst>
              </p:cNvPr>
              <p:cNvCxnSpPr>
                <a:cxnSpLocks/>
              </p:cNvCxnSpPr>
              <p:nvPr/>
            </p:nvCxnSpPr>
            <p:spPr>
              <a:xfrm flipH="1" flipV="1">
                <a:off x="6522134" y="1951422"/>
                <a:ext cx="933822" cy="1047315"/>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D8BCBE3F-44F0-4ADD-8519-B3D5B4B11E54}"/>
                  </a:ext>
                </a:extLst>
              </p:cNvPr>
              <p:cNvCxnSpPr>
                <a:cxnSpLocks/>
              </p:cNvCxnSpPr>
              <p:nvPr/>
            </p:nvCxnSpPr>
            <p:spPr>
              <a:xfrm flipH="1">
                <a:off x="5413923" y="3199477"/>
                <a:ext cx="70049" cy="907015"/>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FF3B88C4-A1C7-4C6E-B733-9BAA698603BB}"/>
                  </a:ext>
                </a:extLst>
              </p:cNvPr>
              <p:cNvCxnSpPr>
                <a:cxnSpLocks/>
              </p:cNvCxnSpPr>
              <p:nvPr/>
            </p:nvCxnSpPr>
            <p:spPr>
              <a:xfrm>
                <a:off x="5495724" y="3199477"/>
                <a:ext cx="429661" cy="899853"/>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7DA4CC85-A85B-48B7-AB41-E4326D7BD559}"/>
                  </a:ext>
                </a:extLst>
              </p:cNvPr>
              <p:cNvCxnSpPr>
                <a:cxnSpLocks/>
              </p:cNvCxnSpPr>
              <p:nvPr/>
            </p:nvCxnSpPr>
            <p:spPr>
              <a:xfrm flipH="1">
                <a:off x="5399227" y="3046198"/>
                <a:ext cx="2057201" cy="1053132"/>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254FDDE2-CE67-497D-8BEE-D1DBF458B94C}"/>
                  </a:ext>
                </a:extLst>
              </p:cNvPr>
              <p:cNvCxnSpPr>
                <a:cxnSpLocks/>
              </p:cNvCxnSpPr>
              <p:nvPr/>
            </p:nvCxnSpPr>
            <p:spPr>
              <a:xfrm flipH="1">
                <a:off x="5913790" y="3039035"/>
                <a:ext cx="1517061" cy="105807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83" name="Oval 182">
                <a:extLst>
                  <a:ext uri="{FF2B5EF4-FFF2-40B4-BE49-F238E27FC236}">
                    <a16:creationId xmlns:a16="http://schemas.microsoft.com/office/drawing/2014/main" id="{F3A5C976-C5EC-441F-AF68-52C53F38E88D}"/>
                  </a:ext>
                </a:extLst>
              </p:cNvPr>
              <p:cNvSpPr/>
              <p:nvPr/>
            </p:nvSpPr>
            <p:spPr bwMode="auto">
              <a:xfrm>
                <a:off x="5279803" y="3974932"/>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84" name="Oval 183">
                <a:extLst>
                  <a:ext uri="{FF2B5EF4-FFF2-40B4-BE49-F238E27FC236}">
                    <a16:creationId xmlns:a16="http://schemas.microsoft.com/office/drawing/2014/main" id="{A1DCB7D6-EAC5-4FE2-84A8-7400FFC2E79E}"/>
                  </a:ext>
                </a:extLst>
              </p:cNvPr>
              <p:cNvSpPr/>
              <p:nvPr/>
            </p:nvSpPr>
            <p:spPr bwMode="auto">
              <a:xfrm>
                <a:off x="5783717" y="3974932"/>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85" name="Oval 184">
                <a:extLst>
                  <a:ext uri="{FF2B5EF4-FFF2-40B4-BE49-F238E27FC236}">
                    <a16:creationId xmlns:a16="http://schemas.microsoft.com/office/drawing/2014/main" id="{1288C9E2-7BAA-4385-BF2F-F1B499A65008}"/>
                  </a:ext>
                </a:extLst>
              </p:cNvPr>
              <p:cNvSpPr/>
              <p:nvPr/>
            </p:nvSpPr>
            <p:spPr bwMode="auto">
              <a:xfrm>
                <a:off x="7174761" y="3974932"/>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86" name="Oval 185">
                <a:extLst>
                  <a:ext uri="{FF2B5EF4-FFF2-40B4-BE49-F238E27FC236}">
                    <a16:creationId xmlns:a16="http://schemas.microsoft.com/office/drawing/2014/main" id="{A77572FA-A778-4124-B2AA-0F951F8BD95F}"/>
                  </a:ext>
                </a:extLst>
              </p:cNvPr>
              <p:cNvSpPr/>
              <p:nvPr/>
            </p:nvSpPr>
            <p:spPr bwMode="auto">
              <a:xfrm>
                <a:off x="7801167" y="3974932"/>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87" name="Oval 186">
                <a:extLst>
                  <a:ext uri="{FF2B5EF4-FFF2-40B4-BE49-F238E27FC236}">
                    <a16:creationId xmlns:a16="http://schemas.microsoft.com/office/drawing/2014/main" id="{8A958B80-969B-4015-8143-9C90D1E8D236}"/>
                  </a:ext>
                </a:extLst>
              </p:cNvPr>
              <p:cNvSpPr/>
              <p:nvPr/>
            </p:nvSpPr>
            <p:spPr bwMode="auto">
              <a:xfrm>
                <a:off x="8340692" y="3974932"/>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88" name="Oval 187">
                <a:extLst>
                  <a:ext uri="{FF2B5EF4-FFF2-40B4-BE49-F238E27FC236}">
                    <a16:creationId xmlns:a16="http://schemas.microsoft.com/office/drawing/2014/main" id="{CB0844B6-764A-400E-B57F-4E67A8641840}"/>
                  </a:ext>
                </a:extLst>
              </p:cNvPr>
              <p:cNvSpPr/>
              <p:nvPr/>
            </p:nvSpPr>
            <p:spPr bwMode="auto">
              <a:xfrm>
                <a:off x="6316598" y="5106139"/>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189" name="Straight Connector 188">
                <a:extLst>
                  <a:ext uri="{FF2B5EF4-FFF2-40B4-BE49-F238E27FC236}">
                    <a16:creationId xmlns:a16="http://schemas.microsoft.com/office/drawing/2014/main" id="{AB75CC77-3441-4E6B-AD52-99B095D6BCAB}"/>
                  </a:ext>
                </a:extLst>
              </p:cNvPr>
              <p:cNvCxnSpPr>
                <a:cxnSpLocks/>
              </p:cNvCxnSpPr>
              <p:nvPr/>
            </p:nvCxnSpPr>
            <p:spPr>
              <a:xfrm flipH="1" flipV="1">
                <a:off x="5886322" y="4231411"/>
                <a:ext cx="551911" cy="1078376"/>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8BC102F2-EBD7-4661-89EA-802B8EE1723B}"/>
                  </a:ext>
                </a:extLst>
              </p:cNvPr>
              <p:cNvCxnSpPr>
                <a:cxnSpLocks/>
              </p:cNvCxnSpPr>
              <p:nvPr/>
            </p:nvCxnSpPr>
            <p:spPr>
              <a:xfrm flipH="1" flipV="1">
                <a:off x="5423575" y="4177863"/>
                <a:ext cx="974893" cy="1103476"/>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91" name="Oval 190">
                <a:extLst>
                  <a:ext uri="{FF2B5EF4-FFF2-40B4-BE49-F238E27FC236}">
                    <a16:creationId xmlns:a16="http://schemas.microsoft.com/office/drawing/2014/main" id="{B8BF4A15-6E7D-49E5-B42F-0346F86AA57F}"/>
                  </a:ext>
                </a:extLst>
              </p:cNvPr>
              <p:cNvSpPr/>
              <p:nvPr/>
            </p:nvSpPr>
            <p:spPr bwMode="auto">
              <a:xfrm>
                <a:off x="7138147" y="1797249"/>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192" name="Oval 191">
                <a:extLst>
                  <a:ext uri="{FF2B5EF4-FFF2-40B4-BE49-F238E27FC236}">
                    <a16:creationId xmlns:a16="http://schemas.microsoft.com/office/drawing/2014/main" id="{951AE7ED-C011-4CAE-9EB8-583CD5D20991}"/>
                  </a:ext>
                </a:extLst>
              </p:cNvPr>
              <p:cNvSpPr/>
              <p:nvPr/>
            </p:nvSpPr>
            <p:spPr bwMode="auto">
              <a:xfrm>
                <a:off x="5573071" y="1797249"/>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grpSp>
        <p:grpSp>
          <p:nvGrpSpPr>
            <p:cNvPr id="193" name="Group 192">
              <a:extLst>
                <a:ext uri="{FF2B5EF4-FFF2-40B4-BE49-F238E27FC236}">
                  <a16:creationId xmlns:a16="http://schemas.microsoft.com/office/drawing/2014/main" id="{9989EFC2-751E-4675-B48C-C64845AD6032}"/>
                </a:ext>
              </a:extLst>
            </p:cNvPr>
            <p:cNvGrpSpPr/>
            <p:nvPr/>
          </p:nvGrpSpPr>
          <p:grpSpPr>
            <a:xfrm rot="10800000">
              <a:off x="5442558" y="1951422"/>
              <a:ext cx="3989234" cy="3596433"/>
              <a:chOff x="4639001" y="1797249"/>
              <a:chExt cx="3989234" cy="3596433"/>
            </a:xfrm>
          </p:grpSpPr>
          <p:cxnSp>
            <p:nvCxnSpPr>
              <p:cNvPr id="194" name="Straight Connector 193">
                <a:extLst>
                  <a:ext uri="{FF2B5EF4-FFF2-40B4-BE49-F238E27FC236}">
                    <a16:creationId xmlns:a16="http://schemas.microsoft.com/office/drawing/2014/main" id="{A9D64846-2FD9-485D-908C-3D6C63B89421}"/>
                  </a:ext>
                </a:extLst>
              </p:cNvPr>
              <p:cNvCxnSpPr>
                <a:cxnSpLocks/>
              </p:cNvCxnSpPr>
              <p:nvPr/>
            </p:nvCxnSpPr>
            <p:spPr>
              <a:xfrm flipV="1">
                <a:off x="5502930" y="1942786"/>
                <a:ext cx="203512" cy="1206508"/>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95" name="Straight Connector 194">
                <a:extLst>
                  <a:ext uri="{FF2B5EF4-FFF2-40B4-BE49-F238E27FC236}">
                    <a16:creationId xmlns:a16="http://schemas.microsoft.com/office/drawing/2014/main" id="{C71ADA6D-CD04-4C82-882D-574C94860734}"/>
                  </a:ext>
                </a:extLst>
              </p:cNvPr>
              <p:cNvCxnSpPr>
                <a:cxnSpLocks/>
              </p:cNvCxnSpPr>
              <p:nvPr/>
            </p:nvCxnSpPr>
            <p:spPr>
              <a:xfrm flipV="1">
                <a:off x="5486208" y="1959948"/>
                <a:ext cx="1803235" cy="1215579"/>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96" name="Straight Connector 195">
                <a:extLst>
                  <a:ext uri="{FF2B5EF4-FFF2-40B4-BE49-F238E27FC236}">
                    <a16:creationId xmlns:a16="http://schemas.microsoft.com/office/drawing/2014/main" id="{6DD8F900-9C8D-4EA6-A114-88617314E792}"/>
                  </a:ext>
                </a:extLst>
              </p:cNvPr>
              <p:cNvCxnSpPr>
                <a:cxnSpLocks/>
              </p:cNvCxnSpPr>
              <p:nvPr/>
            </p:nvCxnSpPr>
            <p:spPr>
              <a:xfrm flipV="1">
                <a:off x="5502930" y="1934916"/>
                <a:ext cx="2594710" cy="1222971"/>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355DB8E1-CD75-4745-ABD5-8EB6D5DA1AFA}"/>
                  </a:ext>
                </a:extLst>
              </p:cNvPr>
              <p:cNvCxnSpPr>
                <a:cxnSpLocks/>
                <a:endCxn id="206" idx="4"/>
              </p:cNvCxnSpPr>
              <p:nvPr/>
            </p:nvCxnSpPr>
            <p:spPr>
              <a:xfrm flipV="1">
                <a:off x="7455956" y="2084792"/>
                <a:ext cx="703645" cy="907858"/>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FE593546-4D50-4778-9100-56C91FB2F9E3}"/>
                  </a:ext>
                </a:extLst>
              </p:cNvPr>
              <p:cNvCxnSpPr>
                <a:cxnSpLocks/>
              </p:cNvCxnSpPr>
              <p:nvPr/>
            </p:nvCxnSpPr>
            <p:spPr>
              <a:xfrm flipH="1">
                <a:off x="7289443" y="3068415"/>
                <a:ext cx="148028" cy="1082238"/>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99" name="Straight Connector 198">
                <a:extLst>
                  <a:ext uri="{FF2B5EF4-FFF2-40B4-BE49-F238E27FC236}">
                    <a16:creationId xmlns:a16="http://schemas.microsoft.com/office/drawing/2014/main" id="{D5D15FFF-F71F-4768-AEA1-AC507CB7AF23}"/>
                  </a:ext>
                </a:extLst>
              </p:cNvPr>
              <p:cNvCxnSpPr>
                <a:cxnSpLocks/>
                <a:endCxn id="153" idx="1"/>
              </p:cNvCxnSpPr>
              <p:nvPr/>
            </p:nvCxnSpPr>
            <p:spPr>
              <a:xfrm rot="10800000" flipH="1" flipV="1">
                <a:off x="6732983" y="2903855"/>
                <a:ext cx="1895252" cy="1125324"/>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7B9EA3F1-0E32-4B74-A8E5-6182FA9A99C4}"/>
                  </a:ext>
                </a:extLst>
              </p:cNvPr>
              <p:cNvCxnSpPr>
                <a:cxnSpLocks/>
              </p:cNvCxnSpPr>
              <p:nvPr/>
            </p:nvCxnSpPr>
            <p:spPr>
              <a:xfrm>
                <a:off x="7488988" y="3014867"/>
                <a:ext cx="974893" cy="1103476"/>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01" name="Straight Connector 200">
                <a:extLst>
                  <a:ext uri="{FF2B5EF4-FFF2-40B4-BE49-F238E27FC236}">
                    <a16:creationId xmlns:a16="http://schemas.microsoft.com/office/drawing/2014/main" id="{9835E35A-904F-45BC-A247-84EC8E12A696}"/>
                  </a:ext>
                </a:extLst>
              </p:cNvPr>
              <p:cNvCxnSpPr>
                <a:cxnSpLocks/>
              </p:cNvCxnSpPr>
              <p:nvPr/>
            </p:nvCxnSpPr>
            <p:spPr>
              <a:xfrm flipV="1">
                <a:off x="6431027" y="4209194"/>
                <a:ext cx="2057201" cy="1053132"/>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02" name="Straight Connector 201">
                <a:extLst>
                  <a:ext uri="{FF2B5EF4-FFF2-40B4-BE49-F238E27FC236}">
                    <a16:creationId xmlns:a16="http://schemas.microsoft.com/office/drawing/2014/main" id="{80487B4F-159B-4405-B058-A7BBE2662EF3}"/>
                  </a:ext>
                </a:extLst>
              </p:cNvPr>
              <p:cNvCxnSpPr>
                <a:cxnSpLocks/>
              </p:cNvCxnSpPr>
              <p:nvPr/>
            </p:nvCxnSpPr>
            <p:spPr>
              <a:xfrm flipV="1">
                <a:off x="6449984" y="4150653"/>
                <a:ext cx="868548" cy="1162996"/>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0FC21E6D-5CC9-46E6-A76F-F492BBDDE04E}"/>
                  </a:ext>
                </a:extLst>
              </p:cNvPr>
              <p:cNvCxnSpPr>
                <a:cxnSpLocks/>
              </p:cNvCxnSpPr>
              <p:nvPr/>
            </p:nvCxnSpPr>
            <p:spPr>
              <a:xfrm flipV="1">
                <a:off x="6456604" y="4202031"/>
                <a:ext cx="1517061" cy="105807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04" name="Straight Connector 203">
                <a:extLst>
                  <a:ext uri="{FF2B5EF4-FFF2-40B4-BE49-F238E27FC236}">
                    <a16:creationId xmlns:a16="http://schemas.microsoft.com/office/drawing/2014/main" id="{69997C9D-D2E0-4F74-814B-E901EFCDA62B}"/>
                  </a:ext>
                </a:extLst>
              </p:cNvPr>
              <p:cNvCxnSpPr>
                <a:cxnSpLocks/>
              </p:cNvCxnSpPr>
              <p:nvPr/>
            </p:nvCxnSpPr>
            <p:spPr>
              <a:xfrm flipH="1" flipV="1">
                <a:off x="5115656" y="2069909"/>
                <a:ext cx="380068" cy="1107351"/>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05" name="Oval 204">
                <a:extLst>
                  <a:ext uri="{FF2B5EF4-FFF2-40B4-BE49-F238E27FC236}">
                    <a16:creationId xmlns:a16="http://schemas.microsoft.com/office/drawing/2014/main" id="{4B2AF70A-2BCF-4792-AC5F-8A6E69190F34}"/>
                  </a:ext>
                </a:extLst>
              </p:cNvPr>
              <p:cNvSpPr/>
              <p:nvPr/>
            </p:nvSpPr>
            <p:spPr bwMode="auto">
              <a:xfrm>
                <a:off x="4958848" y="1797249"/>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206" name="Oval 205">
                <a:extLst>
                  <a:ext uri="{FF2B5EF4-FFF2-40B4-BE49-F238E27FC236}">
                    <a16:creationId xmlns:a16="http://schemas.microsoft.com/office/drawing/2014/main" id="{FB639E07-9BA2-4656-BD5A-86ABE6C99C97}"/>
                  </a:ext>
                </a:extLst>
              </p:cNvPr>
              <p:cNvSpPr/>
              <p:nvPr/>
            </p:nvSpPr>
            <p:spPr bwMode="auto">
              <a:xfrm>
                <a:off x="8015829" y="1797249"/>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207" name="Oval 206">
                <a:extLst>
                  <a:ext uri="{FF2B5EF4-FFF2-40B4-BE49-F238E27FC236}">
                    <a16:creationId xmlns:a16="http://schemas.microsoft.com/office/drawing/2014/main" id="{3545F61E-1A4F-4536-A918-4FC4CD45A109}"/>
                  </a:ext>
                </a:extLst>
              </p:cNvPr>
              <p:cNvSpPr/>
              <p:nvPr/>
            </p:nvSpPr>
            <p:spPr bwMode="auto">
              <a:xfrm>
                <a:off x="5351952" y="2902748"/>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08" name="Oval 207">
                <a:extLst>
                  <a:ext uri="{FF2B5EF4-FFF2-40B4-BE49-F238E27FC236}">
                    <a16:creationId xmlns:a16="http://schemas.microsoft.com/office/drawing/2014/main" id="{850D8C6A-9F78-46C3-BE91-2C33147BFA5C}"/>
                  </a:ext>
                </a:extLst>
              </p:cNvPr>
              <p:cNvSpPr/>
              <p:nvPr/>
            </p:nvSpPr>
            <p:spPr bwMode="auto">
              <a:xfrm>
                <a:off x="6351151" y="1797249"/>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09" name="Oval 208">
                <a:extLst>
                  <a:ext uri="{FF2B5EF4-FFF2-40B4-BE49-F238E27FC236}">
                    <a16:creationId xmlns:a16="http://schemas.microsoft.com/office/drawing/2014/main" id="{FEB8BDBF-E62C-4A45-B8E7-3CDC67A1942A}"/>
                  </a:ext>
                </a:extLst>
              </p:cNvPr>
              <p:cNvSpPr/>
              <p:nvPr/>
            </p:nvSpPr>
            <p:spPr bwMode="auto">
              <a:xfrm>
                <a:off x="7312184" y="2902748"/>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210" name="Straight Connector 209">
                <a:extLst>
                  <a:ext uri="{FF2B5EF4-FFF2-40B4-BE49-F238E27FC236}">
                    <a16:creationId xmlns:a16="http://schemas.microsoft.com/office/drawing/2014/main" id="{F6EA4740-290C-4078-8441-C806515C90FB}"/>
                  </a:ext>
                </a:extLst>
              </p:cNvPr>
              <p:cNvCxnSpPr>
                <a:cxnSpLocks/>
              </p:cNvCxnSpPr>
              <p:nvPr/>
            </p:nvCxnSpPr>
            <p:spPr>
              <a:xfrm flipV="1">
                <a:off x="5495724" y="1934916"/>
                <a:ext cx="1006191" cy="121438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333390B2-D6D9-473A-97FD-2A9AFBCEB528}"/>
                  </a:ext>
                </a:extLst>
              </p:cNvPr>
              <p:cNvCxnSpPr>
                <a:cxnSpLocks/>
              </p:cNvCxnSpPr>
              <p:nvPr/>
            </p:nvCxnSpPr>
            <p:spPr>
              <a:xfrm flipH="1" flipV="1">
                <a:off x="6522134" y="1951422"/>
                <a:ext cx="933822" cy="1047315"/>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1996A179-B3B8-4864-A180-07F3AB986838}"/>
                  </a:ext>
                </a:extLst>
              </p:cNvPr>
              <p:cNvCxnSpPr>
                <a:cxnSpLocks/>
                <a:endCxn id="176" idx="4"/>
              </p:cNvCxnSpPr>
              <p:nvPr/>
            </p:nvCxnSpPr>
            <p:spPr>
              <a:xfrm rot="10800000" flipV="1">
                <a:off x="4639001" y="3034915"/>
                <a:ext cx="128733" cy="977862"/>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13" name="Straight Connector 212">
                <a:extLst>
                  <a:ext uri="{FF2B5EF4-FFF2-40B4-BE49-F238E27FC236}">
                    <a16:creationId xmlns:a16="http://schemas.microsoft.com/office/drawing/2014/main" id="{C12EC650-4B49-44A9-8447-131A2F9F7017}"/>
                  </a:ext>
                </a:extLst>
              </p:cNvPr>
              <p:cNvCxnSpPr>
                <a:cxnSpLocks/>
              </p:cNvCxnSpPr>
              <p:nvPr/>
            </p:nvCxnSpPr>
            <p:spPr>
              <a:xfrm>
                <a:off x="5495724" y="3199477"/>
                <a:ext cx="429661" cy="899853"/>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14" name="Straight Connector 213">
                <a:extLst>
                  <a:ext uri="{FF2B5EF4-FFF2-40B4-BE49-F238E27FC236}">
                    <a16:creationId xmlns:a16="http://schemas.microsoft.com/office/drawing/2014/main" id="{B508E721-A58B-445E-86A5-CD3704B43D44}"/>
                  </a:ext>
                </a:extLst>
              </p:cNvPr>
              <p:cNvCxnSpPr>
                <a:cxnSpLocks/>
              </p:cNvCxnSpPr>
              <p:nvPr/>
            </p:nvCxnSpPr>
            <p:spPr>
              <a:xfrm flipH="1">
                <a:off x="5399227" y="3046198"/>
                <a:ext cx="2057201" cy="1053132"/>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15" name="Straight Connector 214">
                <a:extLst>
                  <a:ext uri="{FF2B5EF4-FFF2-40B4-BE49-F238E27FC236}">
                    <a16:creationId xmlns:a16="http://schemas.microsoft.com/office/drawing/2014/main" id="{548AEF48-C8EB-4E82-AC3F-C156F0607517}"/>
                  </a:ext>
                </a:extLst>
              </p:cNvPr>
              <p:cNvCxnSpPr>
                <a:cxnSpLocks/>
              </p:cNvCxnSpPr>
              <p:nvPr/>
            </p:nvCxnSpPr>
            <p:spPr>
              <a:xfrm flipH="1">
                <a:off x="5913790" y="3039035"/>
                <a:ext cx="1517061" cy="105807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16" name="Oval 215">
                <a:extLst>
                  <a:ext uri="{FF2B5EF4-FFF2-40B4-BE49-F238E27FC236}">
                    <a16:creationId xmlns:a16="http://schemas.microsoft.com/office/drawing/2014/main" id="{A961B767-2ED7-4E36-97C2-1E7FE936C8F4}"/>
                  </a:ext>
                </a:extLst>
              </p:cNvPr>
              <p:cNvSpPr/>
              <p:nvPr/>
            </p:nvSpPr>
            <p:spPr bwMode="auto">
              <a:xfrm>
                <a:off x="5279803" y="3974932"/>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17" name="Oval 216">
                <a:extLst>
                  <a:ext uri="{FF2B5EF4-FFF2-40B4-BE49-F238E27FC236}">
                    <a16:creationId xmlns:a16="http://schemas.microsoft.com/office/drawing/2014/main" id="{696037A8-FAC3-4539-AAB8-72A678E9A813}"/>
                  </a:ext>
                </a:extLst>
              </p:cNvPr>
              <p:cNvSpPr/>
              <p:nvPr/>
            </p:nvSpPr>
            <p:spPr bwMode="auto">
              <a:xfrm>
                <a:off x="5783717" y="3974932"/>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18" name="Oval 217">
                <a:extLst>
                  <a:ext uri="{FF2B5EF4-FFF2-40B4-BE49-F238E27FC236}">
                    <a16:creationId xmlns:a16="http://schemas.microsoft.com/office/drawing/2014/main" id="{68831830-F4EA-4596-886C-CD78C884948D}"/>
                  </a:ext>
                </a:extLst>
              </p:cNvPr>
              <p:cNvSpPr/>
              <p:nvPr/>
            </p:nvSpPr>
            <p:spPr bwMode="auto">
              <a:xfrm>
                <a:off x="7174761" y="3974932"/>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19" name="Oval 218">
                <a:extLst>
                  <a:ext uri="{FF2B5EF4-FFF2-40B4-BE49-F238E27FC236}">
                    <a16:creationId xmlns:a16="http://schemas.microsoft.com/office/drawing/2014/main" id="{312F6FE5-9463-46A5-8503-CAA5F163B9E5}"/>
                  </a:ext>
                </a:extLst>
              </p:cNvPr>
              <p:cNvSpPr/>
              <p:nvPr/>
            </p:nvSpPr>
            <p:spPr bwMode="auto">
              <a:xfrm>
                <a:off x="7801167" y="3974932"/>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20" name="Oval 219">
                <a:extLst>
                  <a:ext uri="{FF2B5EF4-FFF2-40B4-BE49-F238E27FC236}">
                    <a16:creationId xmlns:a16="http://schemas.microsoft.com/office/drawing/2014/main" id="{B96108AF-5284-4B39-ACBC-3CE4E8D1827A}"/>
                  </a:ext>
                </a:extLst>
              </p:cNvPr>
              <p:cNvSpPr/>
              <p:nvPr/>
            </p:nvSpPr>
            <p:spPr bwMode="auto">
              <a:xfrm>
                <a:off x="8340692" y="3974932"/>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21" name="Oval 220">
                <a:extLst>
                  <a:ext uri="{FF2B5EF4-FFF2-40B4-BE49-F238E27FC236}">
                    <a16:creationId xmlns:a16="http://schemas.microsoft.com/office/drawing/2014/main" id="{4481C9BD-133A-437A-B4F4-4C8CC84A06BC}"/>
                  </a:ext>
                </a:extLst>
              </p:cNvPr>
              <p:cNvSpPr/>
              <p:nvPr/>
            </p:nvSpPr>
            <p:spPr bwMode="auto">
              <a:xfrm>
                <a:off x="6316598" y="5106139"/>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222" name="Straight Connector 221">
                <a:extLst>
                  <a:ext uri="{FF2B5EF4-FFF2-40B4-BE49-F238E27FC236}">
                    <a16:creationId xmlns:a16="http://schemas.microsoft.com/office/drawing/2014/main" id="{F47B1BB2-512C-4F05-B01B-0EBD40EECCE8}"/>
                  </a:ext>
                </a:extLst>
              </p:cNvPr>
              <p:cNvCxnSpPr>
                <a:cxnSpLocks/>
              </p:cNvCxnSpPr>
              <p:nvPr/>
            </p:nvCxnSpPr>
            <p:spPr>
              <a:xfrm flipH="1" flipV="1">
                <a:off x="5886322" y="4231411"/>
                <a:ext cx="551911" cy="1078376"/>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C8E61284-EA9D-4ADA-A289-B5648955685A}"/>
                  </a:ext>
                </a:extLst>
              </p:cNvPr>
              <p:cNvCxnSpPr>
                <a:cxnSpLocks/>
              </p:cNvCxnSpPr>
              <p:nvPr/>
            </p:nvCxnSpPr>
            <p:spPr>
              <a:xfrm flipH="1" flipV="1">
                <a:off x="5423575" y="4177863"/>
                <a:ext cx="974893" cy="1103476"/>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24" name="Oval 223">
                <a:extLst>
                  <a:ext uri="{FF2B5EF4-FFF2-40B4-BE49-F238E27FC236}">
                    <a16:creationId xmlns:a16="http://schemas.microsoft.com/office/drawing/2014/main" id="{16889860-54A9-448B-8B6F-3DED6A91AB5A}"/>
                  </a:ext>
                </a:extLst>
              </p:cNvPr>
              <p:cNvSpPr/>
              <p:nvPr/>
            </p:nvSpPr>
            <p:spPr bwMode="auto">
              <a:xfrm>
                <a:off x="7138147" y="1797249"/>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225" name="Oval 224">
                <a:extLst>
                  <a:ext uri="{FF2B5EF4-FFF2-40B4-BE49-F238E27FC236}">
                    <a16:creationId xmlns:a16="http://schemas.microsoft.com/office/drawing/2014/main" id="{95DA2CD5-4C02-450D-B262-EB232F6C8EE7}"/>
                  </a:ext>
                </a:extLst>
              </p:cNvPr>
              <p:cNvSpPr/>
              <p:nvPr/>
            </p:nvSpPr>
            <p:spPr bwMode="auto">
              <a:xfrm>
                <a:off x="5573071" y="1797249"/>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grpSp>
        <p:grpSp>
          <p:nvGrpSpPr>
            <p:cNvPr id="226" name="Group 225">
              <a:extLst>
                <a:ext uri="{FF2B5EF4-FFF2-40B4-BE49-F238E27FC236}">
                  <a16:creationId xmlns:a16="http://schemas.microsoft.com/office/drawing/2014/main" id="{FFC06177-8FE3-4478-A686-51BB390A95EE}"/>
                </a:ext>
              </a:extLst>
            </p:cNvPr>
            <p:cNvGrpSpPr/>
            <p:nvPr/>
          </p:nvGrpSpPr>
          <p:grpSpPr>
            <a:xfrm>
              <a:off x="2517340" y="1951422"/>
              <a:ext cx="3669387" cy="3596433"/>
              <a:chOff x="4958848" y="1797249"/>
              <a:chExt cx="3669387" cy="3596433"/>
            </a:xfrm>
          </p:grpSpPr>
          <p:cxnSp>
            <p:nvCxnSpPr>
              <p:cNvPr id="227" name="Straight Connector 226">
                <a:extLst>
                  <a:ext uri="{FF2B5EF4-FFF2-40B4-BE49-F238E27FC236}">
                    <a16:creationId xmlns:a16="http://schemas.microsoft.com/office/drawing/2014/main" id="{41575C9F-E7CB-479A-9E6F-577290BD436C}"/>
                  </a:ext>
                </a:extLst>
              </p:cNvPr>
              <p:cNvCxnSpPr>
                <a:cxnSpLocks/>
              </p:cNvCxnSpPr>
              <p:nvPr/>
            </p:nvCxnSpPr>
            <p:spPr>
              <a:xfrm flipV="1">
                <a:off x="5502930" y="1942786"/>
                <a:ext cx="203512" cy="1206508"/>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F1CC12B8-FDF9-4054-9462-B503940BFD54}"/>
                  </a:ext>
                </a:extLst>
              </p:cNvPr>
              <p:cNvCxnSpPr>
                <a:cxnSpLocks/>
              </p:cNvCxnSpPr>
              <p:nvPr/>
            </p:nvCxnSpPr>
            <p:spPr>
              <a:xfrm flipV="1">
                <a:off x="5486208" y="1959948"/>
                <a:ext cx="1803235" cy="1215579"/>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F4B9E094-9F80-4E1A-B894-70E353773227}"/>
                  </a:ext>
                </a:extLst>
              </p:cNvPr>
              <p:cNvCxnSpPr>
                <a:cxnSpLocks/>
              </p:cNvCxnSpPr>
              <p:nvPr/>
            </p:nvCxnSpPr>
            <p:spPr>
              <a:xfrm flipV="1">
                <a:off x="5502930" y="1934916"/>
                <a:ext cx="2594710" cy="1222971"/>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0B092A71-0404-4321-AED4-D6B62A8AE135}"/>
                  </a:ext>
                </a:extLst>
              </p:cNvPr>
              <p:cNvCxnSpPr>
                <a:cxnSpLocks/>
                <a:endCxn id="239" idx="4"/>
              </p:cNvCxnSpPr>
              <p:nvPr/>
            </p:nvCxnSpPr>
            <p:spPr>
              <a:xfrm flipV="1">
                <a:off x="7455956" y="2084792"/>
                <a:ext cx="703645" cy="907858"/>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326306AD-2C11-4490-9346-3F57934138DF}"/>
                  </a:ext>
                </a:extLst>
              </p:cNvPr>
              <p:cNvCxnSpPr>
                <a:cxnSpLocks/>
              </p:cNvCxnSpPr>
              <p:nvPr/>
            </p:nvCxnSpPr>
            <p:spPr>
              <a:xfrm flipH="1">
                <a:off x="7289443" y="3068415"/>
                <a:ext cx="148028" cy="1082238"/>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7A218548-A254-4D9F-AD58-79D807A1971A}"/>
                  </a:ext>
                </a:extLst>
              </p:cNvPr>
              <p:cNvCxnSpPr>
                <a:cxnSpLocks/>
              </p:cNvCxnSpPr>
              <p:nvPr/>
            </p:nvCxnSpPr>
            <p:spPr>
              <a:xfrm>
                <a:off x="7449222" y="3068415"/>
                <a:ext cx="551911" cy="1078376"/>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33" name="Straight Connector 232">
                <a:extLst>
                  <a:ext uri="{FF2B5EF4-FFF2-40B4-BE49-F238E27FC236}">
                    <a16:creationId xmlns:a16="http://schemas.microsoft.com/office/drawing/2014/main" id="{8B8CCF08-880C-4BE8-95E7-DC4C8A1A0069}"/>
                  </a:ext>
                </a:extLst>
              </p:cNvPr>
              <p:cNvCxnSpPr>
                <a:cxnSpLocks/>
              </p:cNvCxnSpPr>
              <p:nvPr/>
            </p:nvCxnSpPr>
            <p:spPr>
              <a:xfrm>
                <a:off x="7488988" y="3014867"/>
                <a:ext cx="974893" cy="1103476"/>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34" name="Straight Connector 233">
                <a:extLst>
                  <a:ext uri="{FF2B5EF4-FFF2-40B4-BE49-F238E27FC236}">
                    <a16:creationId xmlns:a16="http://schemas.microsoft.com/office/drawing/2014/main" id="{3AB8D5C1-8108-4796-B212-80DB7607AC1F}"/>
                  </a:ext>
                </a:extLst>
              </p:cNvPr>
              <p:cNvCxnSpPr>
                <a:cxnSpLocks/>
              </p:cNvCxnSpPr>
              <p:nvPr/>
            </p:nvCxnSpPr>
            <p:spPr>
              <a:xfrm flipV="1">
                <a:off x="6431027" y="4209194"/>
                <a:ext cx="2057201" cy="1053132"/>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35" name="Straight Connector 234">
                <a:extLst>
                  <a:ext uri="{FF2B5EF4-FFF2-40B4-BE49-F238E27FC236}">
                    <a16:creationId xmlns:a16="http://schemas.microsoft.com/office/drawing/2014/main" id="{546A97CD-68FA-43CF-AC1F-B974365EEB10}"/>
                  </a:ext>
                </a:extLst>
              </p:cNvPr>
              <p:cNvCxnSpPr>
                <a:cxnSpLocks/>
              </p:cNvCxnSpPr>
              <p:nvPr/>
            </p:nvCxnSpPr>
            <p:spPr>
              <a:xfrm flipV="1">
                <a:off x="6449984" y="4150653"/>
                <a:ext cx="868548" cy="1162996"/>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id="{922E4597-00EE-4F7F-9A41-518C4E5513C3}"/>
                  </a:ext>
                </a:extLst>
              </p:cNvPr>
              <p:cNvCxnSpPr>
                <a:cxnSpLocks/>
              </p:cNvCxnSpPr>
              <p:nvPr/>
            </p:nvCxnSpPr>
            <p:spPr>
              <a:xfrm flipV="1">
                <a:off x="6456604" y="4202031"/>
                <a:ext cx="1517061" cy="105807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37" name="Straight Connector 236">
                <a:extLst>
                  <a:ext uri="{FF2B5EF4-FFF2-40B4-BE49-F238E27FC236}">
                    <a16:creationId xmlns:a16="http://schemas.microsoft.com/office/drawing/2014/main" id="{0D7122EC-9C08-4E99-B452-4E74DF8D8620}"/>
                  </a:ext>
                </a:extLst>
              </p:cNvPr>
              <p:cNvCxnSpPr>
                <a:cxnSpLocks/>
              </p:cNvCxnSpPr>
              <p:nvPr/>
            </p:nvCxnSpPr>
            <p:spPr>
              <a:xfrm flipH="1" flipV="1">
                <a:off x="5115656" y="2069909"/>
                <a:ext cx="380068" cy="1107351"/>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8" name="Oval 237">
                <a:extLst>
                  <a:ext uri="{FF2B5EF4-FFF2-40B4-BE49-F238E27FC236}">
                    <a16:creationId xmlns:a16="http://schemas.microsoft.com/office/drawing/2014/main" id="{A1B8CD45-5A01-46CD-9368-B17DFDD833E6}"/>
                  </a:ext>
                </a:extLst>
              </p:cNvPr>
              <p:cNvSpPr/>
              <p:nvPr/>
            </p:nvSpPr>
            <p:spPr bwMode="auto">
              <a:xfrm>
                <a:off x="4958848" y="1797249"/>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239" name="Oval 238">
                <a:extLst>
                  <a:ext uri="{FF2B5EF4-FFF2-40B4-BE49-F238E27FC236}">
                    <a16:creationId xmlns:a16="http://schemas.microsoft.com/office/drawing/2014/main" id="{D3CBA34D-43B9-497C-A7DA-61BBC270ECE1}"/>
                  </a:ext>
                </a:extLst>
              </p:cNvPr>
              <p:cNvSpPr/>
              <p:nvPr/>
            </p:nvSpPr>
            <p:spPr bwMode="auto">
              <a:xfrm>
                <a:off x="8015829" y="1797249"/>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240" name="Oval 239">
                <a:extLst>
                  <a:ext uri="{FF2B5EF4-FFF2-40B4-BE49-F238E27FC236}">
                    <a16:creationId xmlns:a16="http://schemas.microsoft.com/office/drawing/2014/main" id="{F7F5EF51-C37C-4708-AD22-F763E6F11BA4}"/>
                  </a:ext>
                </a:extLst>
              </p:cNvPr>
              <p:cNvSpPr/>
              <p:nvPr/>
            </p:nvSpPr>
            <p:spPr bwMode="auto">
              <a:xfrm>
                <a:off x="5351952" y="2902748"/>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41" name="Oval 240">
                <a:extLst>
                  <a:ext uri="{FF2B5EF4-FFF2-40B4-BE49-F238E27FC236}">
                    <a16:creationId xmlns:a16="http://schemas.microsoft.com/office/drawing/2014/main" id="{41388202-1CA3-42CB-826A-35A83C97F638}"/>
                  </a:ext>
                </a:extLst>
              </p:cNvPr>
              <p:cNvSpPr/>
              <p:nvPr/>
            </p:nvSpPr>
            <p:spPr bwMode="auto">
              <a:xfrm>
                <a:off x="6351151" y="1797249"/>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42" name="Oval 241">
                <a:extLst>
                  <a:ext uri="{FF2B5EF4-FFF2-40B4-BE49-F238E27FC236}">
                    <a16:creationId xmlns:a16="http://schemas.microsoft.com/office/drawing/2014/main" id="{DDC61CB8-0E48-4CFB-88A4-95F3C55C7861}"/>
                  </a:ext>
                </a:extLst>
              </p:cNvPr>
              <p:cNvSpPr/>
              <p:nvPr/>
            </p:nvSpPr>
            <p:spPr bwMode="auto">
              <a:xfrm>
                <a:off x="7312184" y="2902748"/>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243" name="Straight Connector 242">
                <a:extLst>
                  <a:ext uri="{FF2B5EF4-FFF2-40B4-BE49-F238E27FC236}">
                    <a16:creationId xmlns:a16="http://schemas.microsoft.com/office/drawing/2014/main" id="{EEF61E0E-8105-44FE-9C33-BB9116259F6E}"/>
                  </a:ext>
                </a:extLst>
              </p:cNvPr>
              <p:cNvCxnSpPr>
                <a:cxnSpLocks/>
              </p:cNvCxnSpPr>
              <p:nvPr/>
            </p:nvCxnSpPr>
            <p:spPr>
              <a:xfrm flipV="1">
                <a:off x="5495724" y="1934916"/>
                <a:ext cx="1006191" cy="121438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4" name="Straight Connector 243">
                <a:extLst>
                  <a:ext uri="{FF2B5EF4-FFF2-40B4-BE49-F238E27FC236}">
                    <a16:creationId xmlns:a16="http://schemas.microsoft.com/office/drawing/2014/main" id="{52347F0A-7365-4B59-9ABE-B1533DC21BD0}"/>
                  </a:ext>
                </a:extLst>
              </p:cNvPr>
              <p:cNvCxnSpPr>
                <a:cxnSpLocks/>
              </p:cNvCxnSpPr>
              <p:nvPr/>
            </p:nvCxnSpPr>
            <p:spPr>
              <a:xfrm flipH="1" flipV="1">
                <a:off x="6522134" y="1951422"/>
                <a:ext cx="933822" cy="1047315"/>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5" name="Straight Connector 244">
                <a:extLst>
                  <a:ext uri="{FF2B5EF4-FFF2-40B4-BE49-F238E27FC236}">
                    <a16:creationId xmlns:a16="http://schemas.microsoft.com/office/drawing/2014/main" id="{237070F8-D264-4EDF-AEAC-4430B00389E2}"/>
                  </a:ext>
                </a:extLst>
              </p:cNvPr>
              <p:cNvCxnSpPr>
                <a:cxnSpLocks/>
              </p:cNvCxnSpPr>
              <p:nvPr/>
            </p:nvCxnSpPr>
            <p:spPr>
              <a:xfrm flipH="1">
                <a:off x="5413923" y="3199477"/>
                <a:ext cx="70049" cy="907015"/>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6" name="Straight Connector 245">
                <a:extLst>
                  <a:ext uri="{FF2B5EF4-FFF2-40B4-BE49-F238E27FC236}">
                    <a16:creationId xmlns:a16="http://schemas.microsoft.com/office/drawing/2014/main" id="{42D23592-121C-483C-AB4C-AE047CECF5D8}"/>
                  </a:ext>
                </a:extLst>
              </p:cNvPr>
              <p:cNvCxnSpPr>
                <a:cxnSpLocks/>
              </p:cNvCxnSpPr>
              <p:nvPr/>
            </p:nvCxnSpPr>
            <p:spPr>
              <a:xfrm>
                <a:off x="5495724" y="3199477"/>
                <a:ext cx="429661" cy="899853"/>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7" name="Straight Connector 246">
                <a:extLst>
                  <a:ext uri="{FF2B5EF4-FFF2-40B4-BE49-F238E27FC236}">
                    <a16:creationId xmlns:a16="http://schemas.microsoft.com/office/drawing/2014/main" id="{2A53910A-E595-47CF-AC27-A96702F9CFB2}"/>
                  </a:ext>
                </a:extLst>
              </p:cNvPr>
              <p:cNvCxnSpPr>
                <a:cxnSpLocks/>
              </p:cNvCxnSpPr>
              <p:nvPr/>
            </p:nvCxnSpPr>
            <p:spPr>
              <a:xfrm flipH="1">
                <a:off x="5399227" y="3046198"/>
                <a:ext cx="2057201" cy="1053132"/>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8" name="Straight Connector 247">
                <a:extLst>
                  <a:ext uri="{FF2B5EF4-FFF2-40B4-BE49-F238E27FC236}">
                    <a16:creationId xmlns:a16="http://schemas.microsoft.com/office/drawing/2014/main" id="{810CA99C-B8EB-4F13-8519-B647A7F8FE3F}"/>
                  </a:ext>
                </a:extLst>
              </p:cNvPr>
              <p:cNvCxnSpPr>
                <a:cxnSpLocks/>
              </p:cNvCxnSpPr>
              <p:nvPr/>
            </p:nvCxnSpPr>
            <p:spPr>
              <a:xfrm flipH="1">
                <a:off x="5913790" y="3039035"/>
                <a:ext cx="1517061" cy="105807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49" name="Oval 248">
                <a:extLst>
                  <a:ext uri="{FF2B5EF4-FFF2-40B4-BE49-F238E27FC236}">
                    <a16:creationId xmlns:a16="http://schemas.microsoft.com/office/drawing/2014/main" id="{1B4F3BA7-2B2A-48AC-B09B-027D2238EB61}"/>
                  </a:ext>
                </a:extLst>
              </p:cNvPr>
              <p:cNvSpPr/>
              <p:nvPr/>
            </p:nvSpPr>
            <p:spPr bwMode="auto">
              <a:xfrm>
                <a:off x="5279803" y="3974932"/>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50" name="Oval 249">
                <a:extLst>
                  <a:ext uri="{FF2B5EF4-FFF2-40B4-BE49-F238E27FC236}">
                    <a16:creationId xmlns:a16="http://schemas.microsoft.com/office/drawing/2014/main" id="{4D67A1D1-A78E-48C9-9053-FC70F0C31A46}"/>
                  </a:ext>
                </a:extLst>
              </p:cNvPr>
              <p:cNvSpPr/>
              <p:nvPr/>
            </p:nvSpPr>
            <p:spPr bwMode="auto">
              <a:xfrm>
                <a:off x="5783717" y="3974932"/>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51" name="Oval 250">
                <a:extLst>
                  <a:ext uri="{FF2B5EF4-FFF2-40B4-BE49-F238E27FC236}">
                    <a16:creationId xmlns:a16="http://schemas.microsoft.com/office/drawing/2014/main" id="{A7ECDD5F-5A70-4E5A-A198-ED5103C8B53E}"/>
                  </a:ext>
                </a:extLst>
              </p:cNvPr>
              <p:cNvSpPr/>
              <p:nvPr/>
            </p:nvSpPr>
            <p:spPr bwMode="auto">
              <a:xfrm>
                <a:off x="7174761" y="3974932"/>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52" name="Oval 251">
                <a:extLst>
                  <a:ext uri="{FF2B5EF4-FFF2-40B4-BE49-F238E27FC236}">
                    <a16:creationId xmlns:a16="http://schemas.microsoft.com/office/drawing/2014/main" id="{AF8CD20B-AF4B-4848-8ED6-D181EB056FAE}"/>
                  </a:ext>
                </a:extLst>
              </p:cNvPr>
              <p:cNvSpPr/>
              <p:nvPr/>
            </p:nvSpPr>
            <p:spPr bwMode="auto">
              <a:xfrm>
                <a:off x="7801167" y="3974932"/>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53" name="Oval 252">
                <a:extLst>
                  <a:ext uri="{FF2B5EF4-FFF2-40B4-BE49-F238E27FC236}">
                    <a16:creationId xmlns:a16="http://schemas.microsoft.com/office/drawing/2014/main" id="{DA35C028-EAA6-42B7-9C3D-B448A2582A47}"/>
                  </a:ext>
                </a:extLst>
              </p:cNvPr>
              <p:cNvSpPr/>
              <p:nvPr/>
            </p:nvSpPr>
            <p:spPr bwMode="auto">
              <a:xfrm>
                <a:off x="8340692" y="3974932"/>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54" name="Oval 253">
                <a:extLst>
                  <a:ext uri="{FF2B5EF4-FFF2-40B4-BE49-F238E27FC236}">
                    <a16:creationId xmlns:a16="http://schemas.microsoft.com/office/drawing/2014/main" id="{3BC5066F-714A-4A45-B714-545AA7F8F51F}"/>
                  </a:ext>
                </a:extLst>
              </p:cNvPr>
              <p:cNvSpPr/>
              <p:nvPr/>
            </p:nvSpPr>
            <p:spPr bwMode="auto">
              <a:xfrm>
                <a:off x="6316598" y="5106139"/>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255" name="Straight Connector 254">
                <a:extLst>
                  <a:ext uri="{FF2B5EF4-FFF2-40B4-BE49-F238E27FC236}">
                    <a16:creationId xmlns:a16="http://schemas.microsoft.com/office/drawing/2014/main" id="{9C90BB79-515F-4EFD-8E89-57D9216904E9}"/>
                  </a:ext>
                </a:extLst>
              </p:cNvPr>
              <p:cNvCxnSpPr>
                <a:cxnSpLocks/>
              </p:cNvCxnSpPr>
              <p:nvPr/>
            </p:nvCxnSpPr>
            <p:spPr>
              <a:xfrm flipH="1" flipV="1">
                <a:off x="5886322" y="4231411"/>
                <a:ext cx="551911" cy="1078376"/>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56" name="Straight Connector 255">
                <a:extLst>
                  <a:ext uri="{FF2B5EF4-FFF2-40B4-BE49-F238E27FC236}">
                    <a16:creationId xmlns:a16="http://schemas.microsoft.com/office/drawing/2014/main" id="{7A827204-6769-46F2-99E2-5CDE39BF88BA}"/>
                  </a:ext>
                </a:extLst>
              </p:cNvPr>
              <p:cNvCxnSpPr>
                <a:cxnSpLocks/>
              </p:cNvCxnSpPr>
              <p:nvPr/>
            </p:nvCxnSpPr>
            <p:spPr>
              <a:xfrm flipH="1" flipV="1">
                <a:off x="5423575" y="4177863"/>
                <a:ext cx="974893" cy="1103476"/>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57" name="Oval 256">
                <a:extLst>
                  <a:ext uri="{FF2B5EF4-FFF2-40B4-BE49-F238E27FC236}">
                    <a16:creationId xmlns:a16="http://schemas.microsoft.com/office/drawing/2014/main" id="{CB09E590-0005-4FF6-A25A-B91D784D1B65}"/>
                  </a:ext>
                </a:extLst>
              </p:cNvPr>
              <p:cNvSpPr/>
              <p:nvPr/>
            </p:nvSpPr>
            <p:spPr bwMode="auto">
              <a:xfrm>
                <a:off x="7138147" y="1797249"/>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258" name="Oval 257">
                <a:extLst>
                  <a:ext uri="{FF2B5EF4-FFF2-40B4-BE49-F238E27FC236}">
                    <a16:creationId xmlns:a16="http://schemas.microsoft.com/office/drawing/2014/main" id="{791770FD-A472-4B4A-98DB-0A6E2D0BF862}"/>
                  </a:ext>
                </a:extLst>
              </p:cNvPr>
              <p:cNvSpPr/>
              <p:nvPr/>
            </p:nvSpPr>
            <p:spPr bwMode="auto">
              <a:xfrm>
                <a:off x="5573071" y="1797249"/>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grpSp>
        <p:grpSp>
          <p:nvGrpSpPr>
            <p:cNvPr id="259" name="Group 258">
              <a:extLst>
                <a:ext uri="{FF2B5EF4-FFF2-40B4-BE49-F238E27FC236}">
                  <a16:creationId xmlns:a16="http://schemas.microsoft.com/office/drawing/2014/main" id="{4F721684-E5B3-4C74-B0BB-9E0B86D613D4}"/>
                </a:ext>
              </a:extLst>
            </p:cNvPr>
            <p:cNvGrpSpPr/>
            <p:nvPr/>
          </p:nvGrpSpPr>
          <p:grpSpPr>
            <a:xfrm rot="10800000">
              <a:off x="1499854" y="1951422"/>
              <a:ext cx="7732405" cy="3596433"/>
              <a:chOff x="895830" y="1797249"/>
              <a:chExt cx="7732405" cy="3596433"/>
            </a:xfrm>
          </p:grpSpPr>
          <p:cxnSp>
            <p:nvCxnSpPr>
              <p:cNvPr id="260" name="Straight Connector 259">
                <a:extLst>
                  <a:ext uri="{FF2B5EF4-FFF2-40B4-BE49-F238E27FC236}">
                    <a16:creationId xmlns:a16="http://schemas.microsoft.com/office/drawing/2014/main" id="{6C6A96EC-719E-4101-A7B6-079403C59B5E}"/>
                  </a:ext>
                </a:extLst>
              </p:cNvPr>
              <p:cNvCxnSpPr>
                <a:cxnSpLocks/>
              </p:cNvCxnSpPr>
              <p:nvPr/>
            </p:nvCxnSpPr>
            <p:spPr>
              <a:xfrm flipV="1">
                <a:off x="5502930" y="1942786"/>
                <a:ext cx="203512" cy="1206508"/>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1" name="Straight Connector 260">
                <a:extLst>
                  <a:ext uri="{FF2B5EF4-FFF2-40B4-BE49-F238E27FC236}">
                    <a16:creationId xmlns:a16="http://schemas.microsoft.com/office/drawing/2014/main" id="{334FE55B-EC7F-4727-A6A9-0CEC84776AC2}"/>
                  </a:ext>
                </a:extLst>
              </p:cNvPr>
              <p:cNvCxnSpPr>
                <a:cxnSpLocks/>
              </p:cNvCxnSpPr>
              <p:nvPr/>
            </p:nvCxnSpPr>
            <p:spPr>
              <a:xfrm flipV="1">
                <a:off x="5486208" y="1959948"/>
                <a:ext cx="1803235" cy="1215579"/>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2" name="Straight Connector 261">
                <a:extLst>
                  <a:ext uri="{FF2B5EF4-FFF2-40B4-BE49-F238E27FC236}">
                    <a16:creationId xmlns:a16="http://schemas.microsoft.com/office/drawing/2014/main" id="{C15EEE23-F03E-44DB-B675-8882E6C39E05}"/>
                  </a:ext>
                </a:extLst>
              </p:cNvPr>
              <p:cNvCxnSpPr>
                <a:cxnSpLocks/>
              </p:cNvCxnSpPr>
              <p:nvPr/>
            </p:nvCxnSpPr>
            <p:spPr>
              <a:xfrm flipV="1">
                <a:off x="5502930" y="1934916"/>
                <a:ext cx="2594710" cy="1222971"/>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3" name="Straight Connector 262">
                <a:extLst>
                  <a:ext uri="{FF2B5EF4-FFF2-40B4-BE49-F238E27FC236}">
                    <a16:creationId xmlns:a16="http://schemas.microsoft.com/office/drawing/2014/main" id="{ED5EC74E-935F-4543-B540-9D5EA62449DC}"/>
                  </a:ext>
                </a:extLst>
              </p:cNvPr>
              <p:cNvCxnSpPr>
                <a:cxnSpLocks/>
                <a:endCxn id="272" idx="4"/>
              </p:cNvCxnSpPr>
              <p:nvPr/>
            </p:nvCxnSpPr>
            <p:spPr>
              <a:xfrm flipV="1">
                <a:off x="7455956" y="2084792"/>
                <a:ext cx="703645" cy="907858"/>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4" name="Straight Connector 263">
                <a:extLst>
                  <a:ext uri="{FF2B5EF4-FFF2-40B4-BE49-F238E27FC236}">
                    <a16:creationId xmlns:a16="http://schemas.microsoft.com/office/drawing/2014/main" id="{08609255-560F-4E46-BC0A-5F6D038C8517}"/>
                  </a:ext>
                </a:extLst>
              </p:cNvPr>
              <p:cNvCxnSpPr>
                <a:cxnSpLocks/>
              </p:cNvCxnSpPr>
              <p:nvPr/>
            </p:nvCxnSpPr>
            <p:spPr>
              <a:xfrm flipH="1">
                <a:off x="7289443" y="3068415"/>
                <a:ext cx="148028" cy="1082238"/>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5" name="Straight Connector 264">
                <a:extLst>
                  <a:ext uri="{FF2B5EF4-FFF2-40B4-BE49-F238E27FC236}">
                    <a16:creationId xmlns:a16="http://schemas.microsoft.com/office/drawing/2014/main" id="{1ED4BD2F-8C41-4F7C-9F13-DA4CC339B561}"/>
                  </a:ext>
                </a:extLst>
              </p:cNvPr>
              <p:cNvCxnSpPr>
                <a:cxnSpLocks/>
              </p:cNvCxnSpPr>
              <p:nvPr/>
            </p:nvCxnSpPr>
            <p:spPr>
              <a:xfrm rot="10800000" flipV="1">
                <a:off x="895830" y="3144276"/>
                <a:ext cx="662219" cy="959014"/>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6" name="Straight Connector 265">
                <a:extLst>
                  <a:ext uri="{FF2B5EF4-FFF2-40B4-BE49-F238E27FC236}">
                    <a16:creationId xmlns:a16="http://schemas.microsoft.com/office/drawing/2014/main" id="{A30B518B-3237-4E26-BEF3-932525D1752F}"/>
                  </a:ext>
                </a:extLst>
              </p:cNvPr>
              <p:cNvCxnSpPr>
                <a:cxnSpLocks/>
              </p:cNvCxnSpPr>
              <p:nvPr/>
            </p:nvCxnSpPr>
            <p:spPr>
              <a:xfrm>
                <a:off x="7488988" y="3014867"/>
                <a:ext cx="974893" cy="1103476"/>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7" name="Straight Connector 266">
                <a:extLst>
                  <a:ext uri="{FF2B5EF4-FFF2-40B4-BE49-F238E27FC236}">
                    <a16:creationId xmlns:a16="http://schemas.microsoft.com/office/drawing/2014/main" id="{350D5362-FEA7-4D19-9415-5FA2404680E8}"/>
                  </a:ext>
                </a:extLst>
              </p:cNvPr>
              <p:cNvCxnSpPr>
                <a:cxnSpLocks/>
              </p:cNvCxnSpPr>
              <p:nvPr/>
            </p:nvCxnSpPr>
            <p:spPr>
              <a:xfrm flipV="1">
                <a:off x="6431027" y="4209194"/>
                <a:ext cx="2057201" cy="1053132"/>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a16="http://schemas.microsoft.com/office/drawing/2014/main" id="{0F91C21E-E03D-411E-A1D4-D5F43F4C48A3}"/>
                  </a:ext>
                </a:extLst>
              </p:cNvPr>
              <p:cNvCxnSpPr>
                <a:cxnSpLocks/>
              </p:cNvCxnSpPr>
              <p:nvPr/>
            </p:nvCxnSpPr>
            <p:spPr>
              <a:xfrm flipV="1">
                <a:off x="6449984" y="4150653"/>
                <a:ext cx="868548" cy="1162996"/>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9" name="Straight Connector 268">
                <a:extLst>
                  <a:ext uri="{FF2B5EF4-FFF2-40B4-BE49-F238E27FC236}">
                    <a16:creationId xmlns:a16="http://schemas.microsoft.com/office/drawing/2014/main" id="{5E5E3565-D095-4C69-8C61-C5F6D713987D}"/>
                  </a:ext>
                </a:extLst>
              </p:cNvPr>
              <p:cNvCxnSpPr>
                <a:cxnSpLocks/>
              </p:cNvCxnSpPr>
              <p:nvPr/>
            </p:nvCxnSpPr>
            <p:spPr>
              <a:xfrm flipV="1">
                <a:off x="6456604" y="4202031"/>
                <a:ext cx="1517061" cy="105807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70" name="Straight Connector 269">
                <a:extLst>
                  <a:ext uri="{FF2B5EF4-FFF2-40B4-BE49-F238E27FC236}">
                    <a16:creationId xmlns:a16="http://schemas.microsoft.com/office/drawing/2014/main" id="{21E7EA94-63A9-41BC-BD3B-02823ACA94DF}"/>
                  </a:ext>
                </a:extLst>
              </p:cNvPr>
              <p:cNvCxnSpPr>
                <a:cxnSpLocks/>
              </p:cNvCxnSpPr>
              <p:nvPr/>
            </p:nvCxnSpPr>
            <p:spPr>
              <a:xfrm flipH="1" flipV="1">
                <a:off x="5115656" y="2069909"/>
                <a:ext cx="380068" cy="1107351"/>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71" name="Oval 270">
                <a:extLst>
                  <a:ext uri="{FF2B5EF4-FFF2-40B4-BE49-F238E27FC236}">
                    <a16:creationId xmlns:a16="http://schemas.microsoft.com/office/drawing/2014/main" id="{0D8D119E-5237-40AC-8678-FE0CBD378A24}"/>
                  </a:ext>
                </a:extLst>
              </p:cNvPr>
              <p:cNvSpPr/>
              <p:nvPr/>
            </p:nvSpPr>
            <p:spPr bwMode="auto">
              <a:xfrm>
                <a:off x="4958848" y="1797249"/>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272" name="Oval 271">
                <a:extLst>
                  <a:ext uri="{FF2B5EF4-FFF2-40B4-BE49-F238E27FC236}">
                    <a16:creationId xmlns:a16="http://schemas.microsoft.com/office/drawing/2014/main" id="{C9B1578C-1B2E-41B0-BEB3-4AC6673723E4}"/>
                  </a:ext>
                </a:extLst>
              </p:cNvPr>
              <p:cNvSpPr/>
              <p:nvPr/>
            </p:nvSpPr>
            <p:spPr bwMode="auto">
              <a:xfrm>
                <a:off x="8015829" y="1797249"/>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273" name="Oval 272">
                <a:extLst>
                  <a:ext uri="{FF2B5EF4-FFF2-40B4-BE49-F238E27FC236}">
                    <a16:creationId xmlns:a16="http://schemas.microsoft.com/office/drawing/2014/main" id="{F73BE32D-9C85-4565-AAD5-263DD18106EF}"/>
                  </a:ext>
                </a:extLst>
              </p:cNvPr>
              <p:cNvSpPr/>
              <p:nvPr/>
            </p:nvSpPr>
            <p:spPr bwMode="auto">
              <a:xfrm>
                <a:off x="5351952" y="2902748"/>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74" name="Oval 273">
                <a:extLst>
                  <a:ext uri="{FF2B5EF4-FFF2-40B4-BE49-F238E27FC236}">
                    <a16:creationId xmlns:a16="http://schemas.microsoft.com/office/drawing/2014/main" id="{6C43C9EB-89BC-4651-A9BB-EE4D2BCE8787}"/>
                  </a:ext>
                </a:extLst>
              </p:cNvPr>
              <p:cNvSpPr/>
              <p:nvPr/>
            </p:nvSpPr>
            <p:spPr bwMode="auto">
              <a:xfrm>
                <a:off x="6351151" y="1797249"/>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75" name="Oval 274">
                <a:extLst>
                  <a:ext uri="{FF2B5EF4-FFF2-40B4-BE49-F238E27FC236}">
                    <a16:creationId xmlns:a16="http://schemas.microsoft.com/office/drawing/2014/main" id="{780C9B7B-9C4B-441F-B073-E0939DD38E40}"/>
                  </a:ext>
                </a:extLst>
              </p:cNvPr>
              <p:cNvSpPr/>
              <p:nvPr/>
            </p:nvSpPr>
            <p:spPr bwMode="auto">
              <a:xfrm>
                <a:off x="7312184" y="2902748"/>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276" name="Straight Connector 275">
                <a:extLst>
                  <a:ext uri="{FF2B5EF4-FFF2-40B4-BE49-F238E27FC236}">
                    <a16:creationId xmlns:a16="http://schemas.microsoft.com/office/drawing/2014/main" id="{6A69F58C-2FD0-4E1A-9AF7-DE25CFF5AFFD}"/>
                  </a:ext>
                </a:extLst>
              </p:cNvPr>
              <p:cNvCxnSpPr>
                <a:cxnSpLocks/>
              </p:cNvCxnSpPr>
              <p:nvPr/>
            </p:nvCxnSpPr>
            <p:spPr>
              <a:xfrm flipV="1">
                <a:off x="5495724" y="1934916"/>
                <a:ext cx="1006191" cy="121438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77" name="Straight Connector 276">
                <a:extLst>
                  <a:ext uri="{FF2B5EF4-FFF2-40B4-BE49-F238E27FC236}">
                    <a16:creationId xmlns:a16="http://schemas.microsoft.com/office/drawing/2014/main" id="{9FD87B84-E82B-4074-962A-670C8410F4D4}"/>
                  </a:ext>
                </a:extLst>
              </p:cNvPr>
              <p:cNvCxnSpPr>
                <a:cxnSpLocks/>
              </p:cNvCxnSpPr>
              <p:nvPr/>
            </p:nvCxnSpPr>
            <p:spPr>
              <a:xfrm flipH="1" flipV="1">
                <a:off x="6522134" y="1951422"/>
                <a:ext cx="933822" cy="1047315"/>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78" name="Straight Connector 277">
                <a:extLst>
                  <a:ext uri="{FF2B5EF4-FFF2-40B4-BE49-F238E27FC236}">
                    <a16:creationId xmlns:a16="http://schemas.microsoft.com/office/drawing/2014/main" id="{6F36A285-0B62-4CF4-8992-F26804F2B211}"/>
                  </a:ext>
                </a:extLst>
              </p:cNvPr>
              <p:cNvCxnSpPr>
                <a:cxnSpLocks/>
              </p:cNvCxnSpPr>
              <p:nvPr/>
            </p:nvCxnSpPr>
            <p:spPr>
              <a:xfrm flipH="1">
                <a:off x="5413923" y="3199477"/>
                <a:ext cx="70049" cy="907015"/>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79" name="Straight Connector 278">
                <a:extLst>
                  <a:ext uri="{FF2B5EF4-FFF2-40B4-BE49-F238E27FC236}">
                    <a16:creationId xmlns:a16="http://schemas.microsoft.com/office/drawing/2014/main" id="{A9E9968C-56B4-4CD2-9E17-4325DC665EB8}"/>
                  </a:ext>
                </a:extLst>
              </p:cNvPr>
              <p:cNvCxnSpPr>
                <a:cxnSpLocks/>
              </p:cNvCxnSpPr>
              <p:nvPr/>
            </p:nvCxnSpPr>
            <p:spPr>
              <a:xfrm>
                <a:off x="5495724" y="3199477"/>
                <a:ext cx="429661" cy="899853"/>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80" name="Straight Connector 279">
                <a:extLst>
                  <a:ext uri="{FF2B5EF4-FFF2-40B4-BE49-F238E27FC236}">
                    <a16:creationId xmlns:a16="http://schemas.microsoft.com/office/drawing/2014/main" id="{8FE921DD-06FD-43F0-9707-13DB6E22D81A}"/>
                  </a:ext>
                </a:extLst>
              </p:cNvPr>
              <p:cNvCxnSpPr>
                <a:cxnSpLocks/>
              </p:cNvCxnSpPr>
              <p:nvPr/>
            </p:nvCxnSpPr>
            <p:spPr>
              <a:xfrm flipH="1">
                <a:off x="5399227" y="3046198"/>
                <a:ext cx="2057201" cy="1053132"/>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81" name="Straight Connector 280">
                <a:extLst>
                  <a:ext uri="{FF2B5EF4-FFF2-40B4-BE49-F238E27FC236}">
                    <a16:creationId xmlns:a16="http://schemas.microsoft.com/office/drawing/2014/main" id="{6B6E4250-E2A9-4F54-B56A-D8EE5F6859B8}"/>
                  </a:ext>
                </a:extLst>
              </p:cNvPr>
              <p:cNvCxnSpPr>
                <a:cxnSpLocks/>
              </p:cNvCxnSpPr>
              <p:nvPr/>
            </p:nvCxnSpPr>
            <p:spPr>
              <a:xfrm flipH="1">
                <a:off x="5913790" y="3039035"/>
                <a:ext cx="1517061" cy="105807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82" name="Oval 281">
                <a:extLst>
                  <a:ext uri="{FF2B5EF4-FFF2-40B4-BE49-F238E27FC236}">
                    <a16:creationId xmlns:a16="http://schemas.microsoft.com/office/drawing/2014/main" id="{A29E14C7-5B4A-4FEA-A66D-B24FA6D52AE3}"/>
                  </a:ext>
                </a:extLst>
              </p:cNvPr>
              <p:cNvSpPr/>
              <p:nvPr/>
            </p:nvSpPr>
            <p:spPr bwMode="auto">
              <a:xfrm>
                <a:off x="5279803" y="3974932"/>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83" name="Oval 282">
                <a:extLst>
                  <a:ext uri="{FF2B5EF4-FFF2-40B4-BE49-F238E27FC236}">
                    <a16:creationId xmlns:a16="http://schemas.microsoft.com/office/drawing/2014/main" id="{79A58655-0221-4C28-9876-F3F5113DB226}"/>
                  </a:ext>
                </a:extLst>
              </p:cNvPr>
              <p:cNvSpPr/>
              <p:nvPr/>
            </p:nvSpPr>
            <p:spPr bwMode="auto">
              <a:xfrm>
                <a:off x="5783717" y="3974932"/>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84" name="Oval 283">
                <a:extLst>
                  <a:ext uri="{FF2B5EF4-FFF2-40B4-BE49-F238E27FC236}">
                    <a16:creationId xmlns:a16="http://schemas.microsoft.com/office/drawing/2014/main" id="{8218D284-65E0-4712-9689-13A45C9844C1}"/>
                  </a:ext>
                </a:extLst>
              </p:cNvPr>
              <p:cNvSpPr/>
              <p:nvPr/>
            </p:nvSpPr>
            <p:spPr bwMode="auto">
              <a:xfrm>
                <a:off x="7174761" y="3974932"/>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85" name="Oval 284">
                <a:extLst>
                  <a:ext uri="{FF2B5EF4-FFF2-40B4-BE49-F238E27FC236}">
                    <a16:creationId xmlns:a16="http://schemas.microsoft.com/office/drawing/2014/main" id="{15DF5F51-D64E-4D9A-A321-2C11CBBEED20}"/>
                  </a:ext>
                </a:extLst>
              </p:cNvPr>
              <p:cNvSpPr/>
              <p:nvPr/>
            </p:nvSpPr>
            <p:spPr bwMode="auto">
              <a:xfrm>
                <a:off x="7801167" y="3974932"/>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86" name="Oval 285">
                <a:extLst>
                  <a:ext uri="{FF2B5EF4-FFF2-40B4-BE49-F238E27FC236}">
                    <a16:creationId xmlns:a16="http://schemas.microsoft.com/office/drawing/2014/main" id="{DFC48FED-8FB1-41BF-B424-1C6BCD4DF5DF}"/>
                  </a:ext>
                </a:extLst>
              </p:cNvPr>
              <p:cNvSpPr/>
              <p:nvPr/>
            </p:nvSpPr>
            <p:spPr bwMode="auto">
              <a:xfrm>
                <a:off x="8340692" y="3974932"/>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87" name="Oval 286">
                <a:extLst>
                  <a:ext uri="{FF2B5EF4-FFF2-40B4-BE49-F238E27FC236}">
                    <a16:creationId xmlns:a16="http://schemas.microsoft.com/office/drawing/2014/main" id="{8E5BAE9E-A69E-4027-96F0-80C9180D652E}"/>
                  </a:ext>
                </a:extLst>
              </p:cNvPr>
              <p:cNvSpPr/>
              <p:nvPr/>
            </p:nvSpPr>
            <p:spPr bwMode="auto">
              <a:xfrm>
                <a:off x="6316598" y="5106139"/>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288" name="Straight Connector 287">
                <a:extLst>
                  <a:ext uri="{FF2B5EF4-FFF2-40B4-BE49-F238E27FC236}">
                    <a16:creationId xmlns:a16="http://schemas.microsoft.com/office/drawing/2014/main" id="{C0EB3647-2EDF-4E3B-B75A-2EE0DC6AA7D9}"/>
                  </a:ext>
                </a:extLst>
              </p:cNvPr>
              <p:cNvCxnSpPr>
                <a:cxnSpLocks/>
              </p:cNvCxnSpPr>
              <p:nvPr/>
            </p:nvCxnSpPr>
            <p:spPr>
              <a:xfrm flipH="1" flipV="1">
                <a:off x="5886322" y="4231411"/>
                <a:ext cx="551911" cy="1078376"/>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89" name="Straight Connector 288">
                <a:extLst>
                  <a:ext uri="{FF2B5EF4-FFF2-40B4-BE49-F238E27FC236}">
                    <a16:creationId xmlns:a16="http://schemas.microsoft.com/office/drawing/2014/main" id="{31A7E819-DCB9-4A67-8876-CC07F553BD42}"/>
                  </a:ext>
                </a:extLst>
              </p:cNvPr>
              <p:cNvCxnSpPr>
                <a:cxnSpLocks/>
              </p:cNvCxnSpPr>
              <p:nvPr/>
            </p:nvCxnSpPr>
            <p:spPr>
              <a:xfrm flipH="1" flipV="1">
                <a:off x="5423575" y="4177863"/>
                <a:ext cx="974893" cy="1103476"/>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0" name="Oval 289">
                <a:extLst>
                  <a:ext uri="{FF2B5EF4-FFF2-40B4-BE49-F238E27FC236}">
                    <a16:creationId xmlns:a16="http://schemas.microsoft.com/office/drawing/2014/main" id="{3DE64BA6-5FBC-4D56-B17B-50B7C422B429}"/>
                  </a:ext>
                </a:extLst>
              </p:cNvPr>
              <p:cNvSpPr/>
              <p:nvPr/>
            </p:nvSpPr>
            <p:spPr bwMode="auto">
              <a:xfrm>
                <a:off x="7138147" y="1797249"/>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291" name="Oval 290">
                <a:extLst>
                  <a:ext uri="{FF2B5EF4-FFF2-40B4-BE49-F238E27FC236}">
                    <a16:creationId xmlns:a16="http://schemas.microsoft.com/office/drawing/2014/main" id="{68B4BE11-1DB9-48C0-86D8-9631F660A4EE}"/>
                  </a:ext>
                </a:extLst>
              </p:cNvPr>
              <p:cNvSpPr/>
              <p:nvPr/>
            </p:nvSpPr>
            <p:spPr bwMode="auto">
              <a:xfrm>
                <a:off x="5573071" y="1797249"/>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grpSp>
        <p:grpSp>
          <p:nvGrpSpPr>
            <p:cNvPr id="292" name="Group 291">
              <a:extLst>
                <a:ext uri="{FF2B5EF4-FFF2-40B4-BE49-F238E27FC236}">
                  <a16:creationId xmlns:a16="http://schemas.microsoft.com/office/drawing/2014/main" id="{0AAB4659-12E1-4F24-A9C3-3362E6E66098}"/>
                </a:ext>
              </a:extLst>
            </p:cNvPr>
            <p:cNvGrpSpPr/>
            <p:nvPr/>
          </p:nvGrpSpPr>
          <p:grpSpPr>
            <a:xfrm>
              <a:off x="3776938" y="1951422"/>
              <a:ext cx="4882744" cy="3596433"/>
              <a:chOff x="4958848" y="1797249"/>
              <a:chExt cx="4882744" cy="3596433"/>
            </a:xfrm>
          </p:grpSpPr>
          <p:cxnSp>
            <p:nvCxnSpPr>
              <p:cNvPr id="293" name="Straight Connector 292">
                <a:extLst>
                  <a:ext uri="{FF2B5EF4-FFF2-40B4-BE49-F238E27FC236}">
                    <a16:creationId xmlns:a16="http://schemas.microsoft.com/office/drawing/2014/main" id="{33D78F5A-4DB2-478C-9E3B-92FA00108A70}"/>
                  </a:ext>
                </a:extLst>
              </p:cNvPr>
              <p:cNvCxnSpPr>
                <a:cxnSpLocks/>
              </p:cNvCxnSpPr>
              <p:nvPr/>
            </p:nvCxnSpPr>
            <p:spPr>
              <a:xfrm flipV="1">
                <a:off x="5502930" y="1942786"/>
                <a:ext cx="203512" cy="1206508"/>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4" name="Straight Connector 293">
                <a:extLst>
                  <a:ext uri="{FF2B5EF4-FFF2-40B4-BE49-F238E27FC236}">
                    <a16:creationId xmlns:a16="http://schemas.microsoft.com/office/drawing/2014/main" id="{F2431F3F-230F-4D4A-8918-265284C1A5B1}"/>
                  </a:ext>
                </a:extLst>
              </p:cNvPr>
              <p:cNvCxnSpPr>
                <a:cxnSpLocks/>
              </p:cNvCxnSpPr>
              <p:nvPr/>
            </p:nvCxnSpPr>
            <p:spPr>
              <a:xfrm flipV="1">
                <a:off x="5486208" y="1959948"/>
                <a:ext cx="1803235" cy="1215579"/>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5" name="Straight Connector 294">
                <a:extLst>
                  <a:ext uri="{FF2B5EF4-FFF2-40B4-BE49-F238E27FC236}">
                    <a16:creationId xmlns:a16="http://schemas.microsoft.com/office/drawing/2014/main" id="{61B8523E-CD69-497A-8A5C-565DB3DE304B}"/>
                  </a:ext>
                </a:extLst>
              </p:cNvPr>
              <p:cNvCxnSpPr>
                <a:cxnSpLocks/>
              </p:cNvCxnSpPr>
              <p:nvPr/>
            </p:nvCxnSpPr>
            <p:spPr>
              <a:xfrm flipV="1">
                <a:off x="5502930" y="1934916"/>
                <a:ext cx="2594710" cy="1222971"/>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6" name="Straight Connector 295">
                <a:extLst>
                  <a:ext uri="{FF2B5EF4-FFF2-40B4-BE49-F238E27FC236}">
                    <a16:creationId xmlns:a16="http://schemas.microsoft.com/office/drawing/2014/main" id="{A9BB60B5-A8CA-43FD-B42F-7A7BB4BBA75E}"/>
                  </a:ext>
                </a:extLst>
              </p:cNvPr>
              <p:cNvCxnSpPr>
                <a:cxnSpLocks/>
                <a:endCxn id="305" idx="4"/>
              </p:cNvCxnSpPr>
              <p:nvPr/>
            </p:nvCxnSpPr>
            <p:spPr>
              <a:xfrm flipV="1">
                <a:off x="7455956" y="2084792"/>
                <a:ext cx="703645" cy="907858"/>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7" name="Straight Connector 296">
                <a:extLst>
                  <a:ext uri="{FF2B5EF4-FFF2-40B4-BE49-F238E27FC236}">
                    <a16:creationId xmlns:a16="http://schemas.microsoft.com/office/drawing/2014/main" id="{652AA89A-E16D-4A63-91E3-39272FE27769}"/>
                  </a:ext>
                </a:extLst>
              </p:cNvPr>
              <p:cNvCxnSpPr>
                <a:cxnSpLocks/>
              </p:cNvCxnSpPr>
              <p:nvPr/>
            </p:nvCxnSpPr>
            <p:spPr>
              <a:xfrm flipH="1">
                <a:off x="7289443" y="3068415"/>
                <a:ext cx="148028" cy="1082238"/>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8" name="Straight Connector 297">
                <a:extLst>
                  <a:ext uri="{FF2B5EF4-FFF2-40B4-BE49-F238E27FC236}">
                    <a16:creationId xmlns:a16="http://schemas.microsoft.com/office/drawing/2014/main" id="{0C06D907-A716-43D4-9601-456100BDCE4E}"/>
                  </a:ext>
                </a:extLst>
              </p:cNvPr>
              <p:cNvCxnSpPr>
                <a:cxnSpLocks/>
                <a:stCxn id="348" idx="1"/>
              </p:cNvCxnSpPr>
              <p:nvPr/>
            </p:nvCxnSpPr>
            <p:spPr>
              <a:xfrm flipH="1">
                <a:off x="5407225" y="3173889"/>
                <a:ext cx="4434367" cy="1019461"/>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9" name="Straight Connector 298">
                <a:extLst>
                  <a:ext uri="{FF2B5EF4-FFF2-40B4-BE49-F238E27FC236}">
                    <a16:creationId xmlns:a16="http://schemas.microsoft.com/office/drawing/2014/main" id="{A8585DFB-B95B-482D-8B36-8EE94FF7717C}"/>
                  </a:ext>
                </a:extLst>
              </p:cNvPr>
              <p:cNvCxnSpPr>
                <a:cxnSpLocks/>
              </p:cNvCxnSpPr>
              <p:nvPr/>
            </p:nvCxnSpPr>
            <p:spPr>
              <a:xfrm>
                <a:off x="7488988" y="3014867"/>
                <a:ext cx="974893" cy="1103476"/>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0" name="Straight Connector 299">
                <a:extLst>
                  <a:ext uri="{FF2B5EF4-FFF2-40B4-BE49-F238E27FC236}">
                    <a16:creationId xmlns:a16="http://schemas.microsoft.com/office/drawing/2014/main" id="{29F3AF7A-E603-4DF5-B4FA-FAFDED636DC3}"/>
                  </a:ext>
                </a:extLst>
              </p:cNvPr>
              <p:cNvCxnSpPr>
                <a:cxnSpLocks/>
              </p:cNvCxnSpPr>
              <p:nvPr/>
            </p:nvCxnSpPr>
            <p:spPr>
              <a:xfrm flipV="1">
                <a:off x="6431027" y="4209194"/>
                <a:ext cx="2057201" cy="1053132"/>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1" name="Straight Connector 300">
                <a:extLst>
                  <a:ext uri="{FF2B5EF4-FFF2-40B4-BE49-F238E27FC236}">
                    <a16:creationId xmlns:a16="http://schemas.microsoft.com/office/drawing/2014/main" id="{FD2A7291-1820-4510-9C6B-B845772F9239}"/>
                  </a:ext>
                </a:extLst>
              </p:cNvPr>
              <p:cNvCxnSpPr>
                <a:cxnSpLocks/>
              </p:cNvCxnSpPr>
              <p:nvPr/>
            </p:nvCxnSpPr>
            <p:spPr>
              <a:xfrm flipV="1">
                <a:off x="6449984" y="4150653"/>
                <a:ext cx="868548" cy="1162996"/>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2" name="Straight Connector 301">
                <a:extLst>
                  <a:ext uri="{FF2B5EF4-FFF2-40B4-BE49-F238E27FC236}">
                    <a16:creationId xmlns:a16="http://schemas.microsoft.com/office/drawing/2014/main" id="{34641BF5-08D3-413B-A4B2-12E1E5009C6A}"/>
                  </a:ext>
                </a:extLst>
              </p:cNvPr>
              <p:cNvCxnSpPr>
                <a:cxnSpLocks/>
              </p:cNvCxnSpPr>
              <p:nvPr/>
            </p:nvCxnSpPr>
            <p:spPr>
              <a:xfrm flipV="1">
                <a:off x="6456604" y="4202031"/>
                <a:ext cx="1517061" cy="105807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3" name="Straight Connector 302">
                <a:extLst>
                  <a:ext uri="{FF2B5EF4-FFF2-40B4-BE49-F238E27FC236}">
                    <a16:creationId xmlns:a16="http://schemas.microsoft.com/office/drawing/2014/main" id="{C9522AB3-BDC9-4FDA-B563-D11ADDBC6F2D}"/>
                  </a:ext>
                </a:extLst>
              </p:cNvPr>
              <p:cNvCxnSpPr>
                <a:cxnSpLocks/>
              </p:cNvCxnSpPr>
              <p:nvPr/>
            </p:nvCxnSpPr>
            <p:spPr>
              <a:xfrm flipH="1" flipV="1">
                <a:off x="5115656" y="2069909"/>
                <a:ext cx="380068" cy="1107351"/>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04" name="Oval 303">
                <a:extLst>
                  <a:ext uri="{FF2B5EF4-FFF2-40B4-BE49-F238E27FC236}">
                    <a16:creationId xmlns:a16="http://schemas.microsoft.com/office/drawing/2014/main" id="{9E2E89BF-71B0-47F5-9D9B-6C022BCCFAF8}"/>
                  </a:ext>
                </a:extLst>
              </p:cNvPr>
              <p:cNvSpPr/>
              <p:nvPr/>
            </p:nvSpPr>
            <p:spPr bwMode="auto">
              <a:xfrm>
                <a:off x="4958848" y="1797249"/>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305" name="Oval 304">
                <a:extLst>
                  <a:ext uri="{FF2B5EF4-FFF2-40B4-BE49-F238E27FC236}">
                    <a16:creationId xmlns:a16="http://schemas.microsoft.com/office/drawing/2014/main" id="{4D78E094-5A1B-46E0-8E98-E38787785A55}"/>
                  </a:ext>
                </a:extLst>
              </p:cNvPr>
              <p:cNvSpPr/>
              <p:nvPr/>
            </p:nvSpPr>
            <p:spPr bwMode="auto">
              <a:xfrm>
                <a:off x="8015829" y="1797249"/>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306" name="Oval 305">
                <a:extLst>
                  <a:ext uri="{FF2B5EF4-FFF2-40B4-BE49-F238E27FC236}">
                    <a16:creationId xmlns:a16="http://schemas.microsoft.com/office/drawing/2014/main" id="{12730394-8547-4A05-A700-40921EB38CCA}"/>
                  </a:ext>
                </a:extLst>
              </p:cNvPr>
              <p:cNvSpPr/>
              <p:nvPr/>
            </p:nvSpPr>
            <p:spPr bwMode="auto">
              <a:xfrm>
                <a:off x="5351952" y="2902748"/>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07" name="Oval 306">
                <a:extLst>
                  <a:ext uri="{FF2B5EF4-FFF2-40B4-BE49-F238E27FC236}">
                    <a16:creationId xmlns:a16="http://schemas.microsoft.com/office/drawing/2014/main" id="{75FC8CFC-81A7-4BF2-A976-6C4FA19A831D}"/>
                  </a:ext>
                </a:extLst>
              </p:cNvPr>
              <p:cNvSpPr/>
              <p:nvPr/>
            </p:nvSpPr>
            <p:spPr bwMode="auto">
              <a:xfrm>
                <a:off x="6351151" y="1797249"/>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08" name="Oval 307">
                <a:extLst>
                  <a:ext uri="{FF2B5EF4-FFF2-40B4-BE49-F238E27FC236}">
                    <a16:creationId xmlns:a16="http://schemas.microsoft.com/office/drawing/2014/main" id="{3487D015-A7C8-442A-9CF9-49D733BA939E}"/>
                  </a:ext>
                </a:extLst>
              </p:cNvPr>
              <p:cNvSpPr/>
              <p:nvPr/>
            </p:nvSpPr>
            <p:spPr bwMode="auto">
              <a:xfrm>
                <a:off x="7312184" y="2902748"/>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309" name="Straight Connector 308">
                <a:extLst>
                  <a:ext uri="{FF2B5EF4-FFF2-40B4-BE49-F238E27FC236}">
                    <a16:creationId xmlns:a16="http://schemas.microsoft.com/office/drawing/2014/main" id="{821E1C06-561F-4701-B0EB-CBD99ECAFB45}"/>
                  </a:ext>
                </a:extLst>
              </p:cNvPr>
              <p:cNvCxnSpPr>
                <a:cxnSpLocks/>
              </p:cNvCxnSpPr>
              <p:nvPr/>
            </p:nvCxnSpPr>
            <p:spPr>
              <a:xfrm flipV="1">
                <a:off x="5495724" y="1934916"/>
                <a:ext cx="1006191" cy="121438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0" name="Straight Connector 309">
                <a:extLst>
                  <a:ext uri="{FF2B5EF4-FFF2-40B4-BE49-F238E27FC236}">
                    <a16:creationId xmlns:a16="http://schemas.microsoft.com/office/drawing/2014/main" id="{29685F1F-201D-473E-8847-C25F664EB6D3}"/>
                  </a:ext>
                </a:extLst>
              </p:cNvPr>
              <p:cNvCxnSpPr>
                <a:cxnSpLocks/>
              </p:cNvCxnSpPr>
              <p:nvPr/>
            </p:nvCxnSpPr>
            <p:spPr>
              <a:xfrm flipH="1" flipV="1">
                <a:off x="6522134" y="1951422"/>
                <a:ext cx="933822" cy="1047315"/>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1" name="Straight Connector 310">
                <a:extLst>
                  <a:ext uri="{FF2B5EF4-FFF2-40B4-BE49-F238E27FC236}">
                    <a16:creationId xmlns:a16="http://schemas.microsoft.com/office/drawing/2014/main" id="{E3E1912E-20D7-4001-BA20-BDEA7484764D}"/>
                  </a:ext>
                </a:extLst>
              </p:cNvPr>
              <p:cNvCxnSpPr>
                <a:cxnSpLocks/>
              </p:cNvCxnSpPr>
              <p:nvPr/>
            </p:nvCxnSpPr>
            <p:spPr>
              <a:xfrm flipH="1">
                <a:off x="5413923" y="3199477"/>
                <a:ext cx="70049" cy="907015"/>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2" name="Straight Connector 311">
                <a:extLst>
                  <a:ext uri="{FF2B5EF4-FFF2-40B4-BE49-F238E27FC236}">
                    <a16:creationId xmlns:a16="http://schemas.microsoft.com/office/drawing/2014/main" id="{4F3983F6-C5F5-4B76-8843-4083A3A3AEBD}"/>
                  </a:ext>
                </a:extLst>
              </p:cNvPr>
              <p:cNvCxnSpPr>
                <a:cxnSpLocks/>
              </p:cNvCxnSpPr>
              <p:nvPr/>
            </p:nvCxnSpPr>
            <p:spPr>
              <a:xfrm>
                <a:off x="5495724" y="3199477"/>
                <a:ext cx="429661" cy="899853"/>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3" name="Straight Connector 312">
                <a:extLst>
                  <a:ext uri="{FF2B5EF4-FFF2-40B4-BE49-F238E27FC236}">
                    <a16:creationId xmlns:a16="http://schemas.microsoft.com/office/drawing/2014/main" id="{D426A36C-7CB0-4193-A6DC-7883E176FB4F}"/>
                  </a:ext>
                </a:extLst>
              </p:cNvPr>
              <p:cNvCxnSpPr>
                <a:cxnSpLocks/>
              </p:cNvCxnSpPr>
              <p:nvPr/>
            </p:nvCxnSpPr>
            <p:spPr>
              <a:xfrm flipH="1">
                <a:off x="5399227" y="3046198"/>
                <a:ext cx="2057201" cy="1053132"/>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4" name="Straight Connector 313">
                <a:extLst>
                  <a:ext uri="{FF2B5EF4-FFF2-40B4-BE49-F238E27FC236}">
                    <a16:creationId xmlns:a16="http://schemas.microsoft.com/office/drawing/2014/main" id="{45A39989-FE91-4324-ACC4-5538C0D8DC4B}"/>
                  </a:ext>
                </a:extLst>
              </p:cNvPr>
              <p:cNvCxnSpPr>
                <a:cxnSpLocks/>
              </p:cNvCxnSpPr>
              <p:nvPr/>
            </p:nvCxnSpPr>
            <p:spPr>
              <a:xfrm flipH="1">
                <a:off x="5913790" y="3039035"/>
                <a:ext cx="1517061" cy="105807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15" name="Oval 314">
                <a:extLst>
                  <a:ext uri="{FF2B5EF4-FFF2-40B4-BE49-F238E27FC236}">
                    <a16:creationId xmlns:a16="http://schemas.microsoft.com/office/drawing/2014/main" id="{7A92D367-41F1-4EC7-9792-9039D0FAE501}"/>
                  </a:ext>
                </a:extLst>
              </p:cNvPr>
              <p:cNvSpPr/>
              <p:nvPr/>
            </p:nvSpPr>
            <p:spPr bwMode="auto">
              <a:xfrm>
                <a:off x="5279803" y="3974932"/>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16" name="Oval 315">
                <a:extLst>
                  <a:ext uri="{FF2B5EF4-FFF2-40B4-BE49-F238E27FC236}">
                    <a16:creationId xmlns:a16="http://schemas.microsoft.com/office/drawing/2014/main" id="{E1269EA8-68F9-4E75-8AFB-DEC303C57F5A}"/>
                  </a:ext>
                </a:extLst>
              </p:cNvPr>
              <p:cNvSpPr/>
              <p:nvPr/>
            </p:nvSpPr>
            <p:spPr bwMode="auto">
              <a:xfrm>
                <a:off x="5783717" y="3974932"/>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17" name="Oval 316">
                <a:extLst>
                  <a:ext uri="{FF2B5EF4-FFF2-40B4-BE49-F238E27FC236}">
                    <a16:creationId xmlns:a16="http://schemas.microsoft.com/office/drawing/2014/main" id="{DB9C52C3-0A0F-4492-AD54-97ED210FEB39}"/>
                  </a:ext>
                </a:extLst>
              </p:cNvPr>
              <p:cNvSpPr/>
              <p:nvPr/>
            </p:nvSpPr>
            <p:spPr bwMode="auto">
              <a:xfrm>
                <a:off x="7174761" y="3974932"/>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18" name="Oval 317">
                <a:extLst>
                  <a:ext uri="{FF2B5EF4-FFF2-40B4-BE49-F238E27FC236}">
                    <a16:creationId xmlns:a16="http://schemas.microsoft.com/office/drawing/2014/main" id="{F45C342A-8619-440C-87D3-1751FF880C2F}"/>
                  </a:ext>
                </a:extLst>
              </p:cNvPr>
              <p:cNvSpPr/>
              <p:nvPr/>
            </p:nvSpPr>
            <p:spPr bwMode="auto">
              <a:xfrm>
                <a:off x="7801167" y="3974932"/>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19" name="Oval 318">
                <a:extLst>
                  <a:ext uri="{FF2B5EF4-FFF2-40B4-BE49-F238E27FC236}">
                    <a16:creationId xmlns:a16="http://schemas.microsoft.com/office/drawing/2014/main" id="{14ACD204-B9A6-407E-A205-D9F873B79C4B}"/>
                  </a:ext>
                </a:extLst>
              </p:cNvPr>
              <p:cNvSpPr/>
              <p:nvPr/>
            </p:nvSpPr>
            <p:spPr bwMode="auto">
              <a:xfrm>
                <a:off x="8340692" y="3974932"/>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20" name="Oval 319">
                <a:extLst>
                  <a:ext uri="{FF2B5EF4-FFF2-40B4-BE49-F238E27FC236}">
                    <a16:creationId xmlns:a16="http://schemas.microsoft.com/office/drawing/2014/main" id="{FC14DBF5-F303-4F60-ACA0-5862FAD773AA}"/>
                  </a:ext>
                </a:extLst>
              </p:cNvPr>
              <p:cNvSpPr/>
              <p:nvPr/>
            </p:nvSpPr>
            <p:spPr bwMode="auto">
              <a:xfrm>
                <a:off x="6316598" y="5106139"/>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321" name="Straight Connector 320">
                <a:extLst>
                  <a:ext uri="{FF2B5EF4-FFF2-40B4-BE49-F238E27FC236}">
                    <a16:creationId xmlns:a16="http://schemas.microsoft.com/office/drawing/2014/main" id="{B22A1802-90F4-4B06-9DFE-EB5FAE200D24}"/>
                  </a:ext>
                </a:extLst>
              </p:cNvPr>
              <p:cNvCxnSpPr>
                <a:cxnSpLocks/>
              </p:cNvCxnSpPr>
              <p:nvPr/>
            </p:nvCxnSpPr>
            <p:spPr>
              <a:xfrm flipH="1" flipV="1">
                <a:off x="5886322" y="4231411"/>
                <a:ext cx="551911" cy="1078376"/>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2" name="Straight Connector 321">
                <a:extLst>
                  <a:ext uri="{FF2B5EF4-FFF2-40B4-BE49-F238E27FC236}">
                    <a16:creationId xmlns:a16="http://schemas.microsoft.com/office/drawing/2014/main" id="{3C4EF747-D3A7-450B-A80A-5D879B7AB5F3}"/>
                  </a:ext>
                </a:extLst>
              </p:cNvPr>
              <p:cNvCxnSpPr>
                <a:cxnSpLocks/>
              </p:cNvCxnSpPr>
              <p:nvPr/>
            </p:nvCxnSpPr>
            <p:spPr>
              <a:xfrm flipH="1" flipV="1">
                <a:off x="5423575" y="4177863"/>
                <a:ext cx="974893" cy="1103476"/>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23" name="Oval 322">
                <a:extLst>
                  <a:ext uri="{FF2B5EF4-FFF2-40B4-BE49-F238E27FC236}">
                    <a16:creationId xmlns:a16="http://schemas.microsoft.com/office/drawing/2014/main" id="{039433AF-0F9B-4259-B1FA-31AF4C01ED64}"/>
                  </a:ext>
                </a:extLst>
              </p:cNvPr>
              <p:cNvSpPr/>
              <p:nvPr/>
            </p:nvSpPr>
            <p:spPr bwMode="auto">
              <a:xfrm>
                <a:off x="7138147" y="1797249"/>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324" name="Oval 323">
                <a:extLst>
                  <a:ext uri="{FF2B5EF4-FFF2-40B4-BE49-F238E27FC236}">
                    <a16:creationId xmlns:a16="http://schemas.microsoft.com/office/drawing/2014/main" id="{4CABF520-4D53-48D0-B1DD-22BEB220B691}"/>
                  </a:ext>
                </a:extLst>
              </p:cNvPr>
              <p:cNvSpPr/>
              <p:nvPr/>
            </p:nvSpPr>
            <p:spPr bwMode="auto">
              <a:xfrm>
                <a:off x="5573071" y="1797249"/>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grpSp>
        <p:grpSp>
          <p:nvGrpSpPr>
            <p:cNvPr id="325" name="Group 324">
              <a:extLst>
                <a:ext uri="{FF2B5EF4-FFF2-40B4-BE49-F238E27FC236}">
                  <a16:creationId xmlns:a16="http://schemas.microsoft.com/office/drawing/2014/main" id="{7E11AAFE-E707-415D-8290-F51A2B8A9E3A}"/>
                </a:ext>
              </a:extLst>
            </p:cNvPr>
            <p:cNvGrpSpPr/>
            <p:nvPr/>
          </p:nvGrpSpPr>
          <p:grpSpPr>
            <a:xfrm rot="10800000">
              <a:off x="2284812" y="1951422"/>
              <a:ext cx="6737935" cy="3596433"/>
              <a:chOff x="4958848" y="1797249"/>
              <a:chExt cx="6737935" cy="3596433"/>
            </a:xfrm>
          </p:grpSpPr>
          <p:cxnSp>
            <p:nvCxnSpPr>
              <p:cNvPr id="326" name="Straight Connector 325">
                <a:extLst>
                  <a:ext uri="{FF2B5EF4-FFF2-40B4-BE49-F238E27FC236}">
                    <a16:creationId xmlns:a16="http://schemas.microsoft.com/office/drawing/2014/main" id="{8C2EBE63-BEFF-45A7-9521-3E50584EB39C}"/>
                  </a:ext>
                </a:extLst>
              </p:cNvPr>
              <p:cNvCxnSpPr>
                <a:cxnSpLocks/>
              </p:cNvCxnSpPr>
              <p:nvPr/>
            </p:nvCxnSpPr>
            <p:spPr>
              <a:xfrm flipV="1">
                <a:off x="5502930" y="1942786"/>
                <a:ext cx="203512" cy="1206508"/>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7" name="Straight Connector 326">
                <a:extLst>
                  <a:ext uri="{FF2B5EF4-FFF2-40B4-BE49-F238E27FC236}">
                    <a16:creationId xmlns:a16="http://schemas.microsoft.com/office/drawing/2014/main" id="{CE2FB5CA-25B0-4091-8C12-140E342CBFEB}"/>
                  </a:ext>
                </a:extLst>
              </p:cNvPr>
              <p:cNvCxnSpPr>
                <a:cxnSpLocks/>
              </p:cNvCxnSpPr>
              <p:nvPr/>
            </p:nvCxnSpPr>
            <p:spPr>
              <a:xfrm flipV="1">
                <a:off x="5486208" y="1959948"/>
                <a:ext cx="1803235" cy="1215579"/>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8" name="Straight Connector 327">
                <a:extLst>
                  <a:ext uri="{FF2B5EF4-FFF2-40B4-BE49-F238E27FC236}">
                    <a16:creationId xmlns:a16="http://schemas.microsoft.com/office/drawing/2014/main" id="{0B4D040D-8BB4-44A9-B509-5F483F5B2DB2}"/>
                  </a:ext>
                </a:extLst>
              </p:cNvPr>
              <p:cNvCxnSpPr>
                <a:cxnSpLocks/>
              </p:cNvCxnSpPr>
              <p:nvPr/>
            </p:nvCxnSpPr>
            <p:spPr>
              <a:xfrm flipV="1">
                <a:off x="5502930" y="1934916"/>
                <a:ext cx="2594710" cy="1222971"/>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9" name="Straight Connector 328">
                <a:extLst>
                  <a:ext uri="{FF2B5EF4-FFF2-40B4-BE49-F238E27FC236}">
                    <a16:creationId xmlns:a16="http://schemas.microsoft.com/office/drawing/2014/main" id="{9B7F008E-0374-43C8-86F3-EE9242E2D7DF}"/>
                  </a:ext>
                </a:extLst>
              </p:cNvPr>
              <p:cNvCxnSpPr>
                <a:cxnSpLocks/>
                <a:endCxn id="338" idx="4"/>
              </p:cNvCxnSpPr>
              <p:nvPr/>
            </p:nvCxnSpPr>
            <p:spPr>
              <a:xfrm flipV="1">
                <a:off x="7455956" y="2084792"/>
                <a:ext cx="703645" cy="907858"/>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0" name="Straight Connector 329">
                <a:extLst>
                  <a:ext uri="{FF2B5EF4-FFF2-40B4-BE49-F238E27FC236}">
                    <a16:creationId xmlns:a16="http://schemas.microsoft.com/office/drawing/2014/main" id="{4A68E6DD-DF57-4021-B442-DE67E077C96E}"/>
                  </a:ext>
                </a:extLst>
              </p:cNvPr>
              <p:cNvCxnSpPr>
                <a:cxnSpLocks/>
              </p:cNvCxnSpPr>
              <p:nvPr/>
            </p:nvCxnSpPr>
            <p:spPr>
              <a:xfrm flipH="1">
                <a:off x="7289443" y="3068415"/>
                <a:ext cx="148028" cy="1082238"/>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1" name="Straight Connector 330">
                <a:extLst>
                  <a:ext uri="{FF2B5EF4-FFF2-40B4-BE49-F238E27FC236}">
                    <a16:creationId xmlns:a16="http://schemas.microsoft.com/office/drawing/2014/main" id="{84FD30AF-9703-47CA-8BFA-D4A7A99ADCD6}"/>
                  </a:ext>
                </a:extLst>
              </p:cNvPr>
              <p:cNvCxnSpPr>
                <a:cxnSpLocks/>
                <a:stCxn id="250" idx="1"/>
                <a:endCxn id="285" idx="1"/>
              </p:cNvCxnSpPr>
              <p:nvPr/>
            </p:nvCxnSpPr>
            <p:spPr>
              <a:xfrm rot="10800000" flipH="1" flipV="1">
                <a:off x="10597276" y="3220425"/>
                <a:ext cx="1099507" cy="843153"/>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2" name="Straight Connector 331">
                <a:extLst>
                  <a:ext uri="{FF2B5EF4-FFF2-40B4-BE49-F238E27FC236}">
                    <a16:creationId xmlns:a16="http://schemas.microsoft.com/office/drawing/2014/main" id="{DE4CB3C6-9403-40C4-ADF1-E92515C723EE}"/>
                  </a:ext>
                </a:extLst>
              </p:cNvPr>
              <p:cNvCxnSpPr>
                <a:cxnSpLocks/>
              </p:cNvCxnSpPr>
              <p:nvPr/>
            </p:nvCxnSpPr>
            <p:spPr>
              <a:xfrm>
                <a:off x="7488988" y="3014867"/>
                <a:ext cx="974893" cy="1103476"/>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3" name="Straight Connector 332">
                <a:extLst>
                  <a:ext uri="{FF2B5EF4-FFF2-40B4-BE49-F238E27FC236}">
                    <a16:creationId xmlns:a16="http://schemas.microsoft.com/office/drawing/2014/main" id="{1271A0EB-04EC-4FF1-B66C-58D00CFE6876}"/>
                  </a:ext>
                </a:extLst>
              </p:cNvPr>
              <p:cNvCxnSpPr>
                <a:cxnSpLocks/>
              </p:cNvCxnSpPr>
              <p:nvPr/>
            </p:nvCxnSpPr>
            <p:spPr>
              <a:xfrm flipV="1">
                <a:off x="6431027" y="4209194"/>
                <a:ext cx="2057201" cy="1053132"/>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4" name="Straight Connector 333">
                <a:extLst>
                  <a:ext uri="{FF2B5EF4-FFF2-40B4-BE49-F238E27FC236}">
                    <a16:creationId xmlns:a16="http://schemas.microsoft.com/office/drawing/2014/main" id="{B8CE5626-B68C-43A1-8485-0C3FAC425B93}"/>
                  </a:ext>
                </a:extLst>
              </p:cNvPr>
              <p:cNvCxnSpPr>
                <a:cxnSpLocks/>
              </p:cNvCxnSpPr>
              <p:nvPr/>
            </p:nvCxnSpPr>
            <p:spPr>
              <a:xfrm flipV="1">
                <a:off x="6449984" y="4150653"/>
                <a:ext cx="868548" cy="1162996"/>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5" name="Straight Connector 334">
                <a:extLst>
                  <a:ext uri="{FF2B5EF4-FFF2-40B4-BE49-F238E27FC236}">
                    <a16:creationId xmlns:a16="http://schemas.microsoft.com/office/drawing/2014/main" id="{CB85D319-C0A4-472C-9418-D788E229C152}"/>
                  </a:ext>
                </a:extLst>
              </p:cNvPr>
              <p:cNvCxnSpPr>
                <a:cxnSpLocks/>
              </p:cNvCxnSpPr>
              <p:nvPr/>
            </p:nvCxnSpPr>
            <p:spPr>
              <a:xfrm flipV="1">
                <a:off x="6456604" y="4202031"/>
                <a:ext cx="1517061" cy="105807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6" name="Straight Connector 335">
                <a:extLst>
                  <a:ext uri="{FF2B5EF4-FFF2-40B4-BE49-F238E27FC236}">
                    <a16:creationId xmlns:a16="http://schemas.microsoft.com/office/drawing/2014/main" id="{51072F28-824A-4E42-BDD1-4D756CA0E46B}"/>
                  </a:ext>
                </a:extLst>
              </p:cNvPr>
              <p:cNvCxnSpPr>
                <a:cxnSpLocks/>
              </p:cNvCxnSpPr>
              <p:nvPr/>
            </p:nvCxnSpPr>
            <p:spPr>
              <a:xfrm flipH="1" flipV="1">
                <a:off x="5115656" y="2069909"/>
                <a:ext cx="380068" cy="1107351"/>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37" name="Oval 336">
                <a:extLst>
                  <a:ext uri="{FF2B5EF4-FFF2-40B4-BE49-F238E27FC236}">
                    <a16:creationId xmlns:a16="http://schemas.microsoft.com/office/drawing/2014/main" id="{0D45ED26-4D29-4A4B-847B-C5F85F3638B5}"/>
                  </a:ext>
                </a:extLst>
              </p:cNvPr>
              <p:cNvSpPr/>
              <p:nvPr/>
            </p:nvSpPr>
            <p:spPr bwMode="auto">
              <a:xfrm>
                <a:off x="4958848" y="1797249"/>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338" name="Oval 337">
                <a:extLst>
                  <a:ext uri="{FF2B5EF4-FFF2-40B4-BE49-F238E27FC236}">
                    <a16:creationId xmlns:a16="http://schemas.microsoft.com/office/drawing/2014/main" id="{634E1984-47E4-4C04-93E2-034D20830FFF}"/>
                  </a:ext>
                </a:extLst>
              </p:cNvPr>
              <p:cNvSpPr/>
              <p:nvPr/>
            </p:nvSpPr>
            <p:spPr bwMode="auto">
              <a:xfrm>
                <a:off x="8015829" y="1797249"/>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339" name="Oval 338">
                <a:extLst>
                  <a:ext uri="{FF2B5EF4-FFF2-40B4-BE49-F238E27FC236}">
                    <a16:creationId xmlns:a16="http://schemas.microsoft.com/office/drawing/2014/main" id="{DBA5DEC1-C46A-4698-A3AD-D166ABB4B582}"/>
                  </a:ext>
                </a:extLst>
              </p:cNvPr>
              <p:cNvSpPr/>
              <p:nvPr/>
            </p:nvSpPr>
            <p:spPr bwMode="auto">
              <a:xfrm>
                <a:off x="5351952" y="2902748"/>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40" name="Oval 339">
                <a:extLst>
                  <a:ext uri="{FF2B5EF4-FFF2-40B4-BE49-F238E27FC236}">
                    <a16:creationId xmlns:a16="http://schemas.microsoft.com/office/drawing/2014/main" id="{13F9E628-8987-4A30-ABC8-A7F483C9696E}"/>
                  </a:ext>
                </a:extLst>
              </p:cNvPr>
              <p:cNvSpPr/>
              <p:nvPr/>
            </p:nvSpPr>
            <p:spPr bwMode="auto">
              <a:xfrm>
                <a:off x="6351151" y="1797249"/>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41" name="Oval 340">
                <a:extLst>
                  <a:ext uri="{FF2B5EF4-FFF2-40B4-BE49-F238E27FC236}">
                    <a16:creationId xmlns:a16="http://schemas.microsoft.com/office/drawing/2014/main" id="{ABCDEB63-48AC-411C-A2AA-C179B1846324}"/>
                  </a:ext>
                </a:extLst>
              </p:cNvPr>
              <p:cNvSpPr/>
              <p:nvPr/>
            </p:nvSpPr>
            <p:spPr bwMode="auto">
              <a:xfrm>
                <a:off x="7312184" y="2902748"/>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342" name="Straight Connector 341">
                <a:extLst>
                  <a:ext uri="{FF2B5EF4-FFF2-40B4-BE49-F238E27FC236}">
                    <a16:creationId xmlns:a16="http://schemas.microsoft.com/office/drawing/2014/main" id="{BF67C1AC-6EB5-4B40-8C47-AE3678F0113A}"/>
                  </a:ext>
                </a:extLst>
              </p:cNvPr>
              <p:cNvCxnSpPr>
                <a:cxnSpLocks/>
              </p:cNvCxnSpPr>
              <p:nvPr/>
            </p:nvCxnSpPr>
            <p:spPr>
              <a:xfrm flipV="1">
                <a:off x="5495724" y="1934916"/>
                <a:ext cx="1006191" cy="121438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3" name="Straight Connector 342">
                <a:extLst>
                  <a:ext uri="{FF2B5EF4-FFF2-40B4-BE49-F238E27FC236}">
                    <a16:creationId xmlns:a16="http://schemas.microsoft.com/office/drawing/2014/main" id="{59EE33FA-E2ED-45AA-A098-E1F92DFFCA3C}"/>
                  </a:ext>
                </a:extLst>
              </p:cNvPr>
              <p:cNvCxnSpPr>
                <a:cxnSpLocks/>
              </p:cNvCxnSpPr>
              <p:nvPr/>
            </p:nvCxnSpPr>
            <p:spPr>
              <a:xfrm flipH="1" flipV="1">
                <a:off x="6522134" y="1951422"/>
                <a:ext cx="933822" cy="1047315"/>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4" name="Straight Connector 343">
                <a:extLst>
                  <a:ext uri="{FF2B5EF4-FFF2-40B4-BE49-F238E27FC236}">
                    <a16:creationId xmlns:a16="http://schemas.microsoft.com/office/drawing/2014/main" id="{BBDE5ABC-B7B6-493D-B57E-2A615E7479AE}"/>
                  </a:ext>
                </a:extLst>
              </p:cNvPr>
              <p:cNvCxnSpPr>
                <a:cxnSpLocks/>
                <a:endCxn id="308" idx="4"/>
              </p:cNvCxnSpPr>
              <p:nvPr/>
            </p:nvCxnSpPr>
            <p:spPr>
              <a:xfrm rot="10800000" flipV="1">
                <a:off x="7707549" y="3152916"/>
                <a:ext cx="370331" cy="89426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5" name="Straight Connector 344">
                <a:extLst>
                  <a:ext uri="{FF2B5EF4-FFF2-40B4-BE49-F238E27FC236}">
                    <a16:creationId xmlns:a16="http://schemas.microsoft.com/office/drawing/2014/main" id="{6971392C-E0F9-4CBB-98E0-7A7054CDB9EF}"/>
                  </a:ext>
                </a:extLst>
              </p:cNvPr>
              <p:cNvCxnSpPr>
                <a:cxnSpLocks/>
              </p:cNvCxnSpPr>
              <p:nvPr/>
            </p:nvCxnSpPr>
            <p:spPr>
              <a:xfrm>
                <a:off x="5495724" y="3199477"/>
                <a:ext cx="429661" cy="899853"/>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6" name="Straight Connector 345">
                <a:extLst>
                  <a:ext uri="{FF2B5EF4-FFF2-40B4-BE49-F238E27FC236}">
                    <a16:creationId xmlns:a16="http://schemas.microsoft.com/office/drawing/2014/main" id="{1D94FDB9-376C-44C1-AC1E-8A23BB9A419C}"/>
                  </a:ext>
                </a:extLst>
              </p:cNvPr>
              <p:cNvCxnSpPr>
                <a:cxnSpLocks/>
              </p:cNvCxnSpPr>
              <p:nvPr/>
            </p:nvCxnSpPr>
            <p:spPr>
              <a:xfrm flipH="1">
                <a:off x="5399227" y="3046198"/>
                <a:ext cx="2057201" cy="1053132"/>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7" name="Straight Connector 346">
                <a:extLst>
                  <a:ext uri="{FF2B5EF4-FFF2-40B4-BE49-F238E27FC236}">
                    <a16:creationId xmlns:a16="http://schemas.microsoft.com/office/drawing/2014/main" id="{D411CD5F-39EB-42DE-8560-4188E11C1270}"/>
                  </a:ext>
                </a:extLst>
              </p:cNvPr>
              <p:cNvCxnSpPr>
                <a:cxnSpLocks/>
              </p:cNvCxnSpPr>
              <p:nvPr/>
            </p:nvCxnSpPr>
            <p:spPr>
              <a:xfrm flipH="1">
                <a:off x="5913790" y="3039035"/>
                <a:ext cx="1517061" cy="105807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48" name="Oval 347">
                <a:extLst>
                  <a:ext uri="{FF2B5EF4-FFF2-40B4-BE49-F238E27FC236}">
                    <a16:creationId xmlns:a16="http://schemas.microsoft.com/office/drawing/2014/main" id="{4291FF24-6953-443F-8F56-F178409842E9}"/>
                  </a:ext>
                </a:extLst>
              </p:cNvPr>
              <p:cNvSpPr/>
              <p:nvPr/>
            </p:nvSpPr>
            <p:spPr bwMode="auto">
              <a:xfrm>
                <a:off x="5279803" y="3974932"/>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49" name="Oval 348">
                <a:extLst>
                  <a:ext uri="{FF2B5EF4-FFF2-40B4-BE49-F238E27FC236}">
                    <a16:creationId xmlns:a16="http://schemas.microsoft.com/office/drawing/2014/main" id="{5493B360-8F8B-47ED-9B9C-242D911264CD}"/>
                  </a:ext>
                </a:extLst>
              </p:cNvPr>
              <p:cNvSpPr/>
              <p:nvPr/>
            </p:nvSpPr>
            <p:spPr bwMode="auto">
              <a:xfrm>
                <a:off x="5783717" y="3974932"/>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50" name="Oval 349">
                <a:extLst>
                  <a:ext uri="{FF2B5EF4-FFF2-40B4-BE49-F238E27FC236}">
                    <a16:creationId xmlns:a16="http://schemas.microsoft.com/office/drawing/2014/main" id="{B78661B1-F93D-43C0-88E8-471F523E41A1}"/>
                  </a:ext>
                </a:extLst>
              </p:cNvPr>
              <p:cNvSpPr/>
              <p:nvPr/>
            </p:nvSpPr>
            <p:spPr bwMode="auto">
              <a:xfrm>
                <a:off x="7174761" y="3974932"/>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51" name="Oval 350">
                <a:extLst>
                  <a:ext uri="{FF2B5EF4-FFF2-40B4-BE49-F238E27FC236}">
                    <a16:creationId xmlns:a16="http://schemas.microsoft.com/office/drawing/2014/main" id="{41D36D01-EA9F-4CE6-89C8-4F4FFC0997AC}"/>
                  </a:ext>
                </a:extLst>
              </p:cNvPr>
              <p:cNvSpPr/>
              <p:nvPr/>
            </p:nvSpPr>
            <p:spPr bwMode="auto">
              <a:xfrm>
                <a:off x="7801167" y="3974932"/>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52" name="Oval 351">
                <a:extLst>
                  <a:ext uri="{FF2B5EF4-FFF2-40B4-BE49-F238E27FC236}">
                    <a16:creationId xmlns:a16="http://schemas.microsoft.com/office/drawing/2014/main" id="{4AD4C08C-DD05-4671-A27D-722AF00669AE}"/>
                  </a:ext>
                </a:extLst>
              </p:cNvPr>
              <p:cNvSpPr/>
              <p:nvPr/>
            </p:nvSpPr>
            <p:spPr bwMode="auto">
              <a:xfrm>
                <a:off x="8340692" y="3974932"/>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53" name="Oval 352">
                <a:extLst>
                  <a:ext uri="{FF2B5EF4-FFF2-40B4-BE49-F238E27FC236}">
                    <a16:creationId xmlns:a16="http://schemas.microsoft.com/office/drawing/2014/main" id="{B1C0C3D4-B047-45F9-BBFD-5C431EF02D1C}"/>
                  </a:ext>
                </a:extLst>
              </p:cNvPr>
              <p:cNvSpPr/>
              <p:nvPr/>
            </p:nvSpPr>
            <p:spPr bwMode="auto">
              <a:xfrm>
                <a:off x="6316598" y="5106139"/>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354" name="Straight Connector 353">
                <a:extLst>
                  <a:ext uri="{FF2B5EF4-FFF2-40B4-BE49-F238E27FC236}">
                    <a16:creationId xmlns:a16="http://schemas.microsoft.com/office/drawing/2014/main" id="{F794A1B1-0431-4FEC-907F-1D708E7D75EC}"/>
                  </a:ext>
                </a:extLst>
              </p:cNvPr>
              <p:cNvCxnSpPr>
                <a:cxnSpLocks/>
              </p:cNvCxnSpPr>
              <p:nvPr/>
            </p:nvCxnSpPr>
            <p:spPr>
              <a:xfrm flipH="1" flipV="1">
                <a:off x="5886322" y="4231411"/>
                <a:ext cx="551911" cy="1078376"/>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5" name="Straight Connector 354">
                <a:extLst>
                  <a:ext uri="{FF2B5EF4-FFF2-40B4-BE49-F238E27FC236}">
                    <a16:creationId xmlns:a16="http://schemas.microsoft.com/office/drawing/2014/main" id="{282742CE-DC9D-4FB7-BE44-225C57CF9610}"/>
                  </a:ext>
                </a:extLst>
              </p:cNvPr>
              <p:cNvCxnSpPr>
                <a:cxnSpLocks/>
              </p:cNvCxnSpPr>
              <p:nvPr/>
            </p:nvCxnSpPr>
            <p:spPr>
              <a:xfrm flipH="1" flipV="1">
                <a:off x="5423575" y="4177863"/>
                <a:ext cx="974893" cy="1103476"/>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56" name="Oval 355">
                <a:extLst>
                  <a:ext uri="{FF2B5EF4-FFF2-40B4-BE49-F238E27FC236}">
                    <a16:creationId xmlns:a16="http://schemas.microsoft.com/office/drawing/2014/main" id="{8C4DC9AC-AE8B-40B1-A865-2440084B55BF}"/>
                  </a:ext>
                </a:extLst>
              </p:cNvPr>
              <p:cNvSpPr/>
              <p:nvPr/>
            </p:nvSpPr>
            <p:spPr bwMode="auto">
              <a:xfrm>
                <a:off x="7138147" y="1797249"/>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357" name="Oval 356">
                <a:extLst>
                  <a:ext uri="{FF2B5EF4-FFF2-40B4-BE49-F238E27FC236}">
                    <a16:creationId xmlns:a16="http://schemas.microsoft.com/office/drawing/2014/main" id="{E48911FF-4FCB-4357-8CC4-1DDFB3FAC125}"/>
                  </a:ext>
                </a:extLst>
              </p:cNvPr>
              <p:cNvSpPr/>
              <p:nvPr/>
            </p:nvSpPr>
            <p:spPr bwMode="auto">
              <a:xfrm>
                <a:off x="5573071" y="1797249"/>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grpSp>
        <p:grpSp>
          <p:nvGrpSpPr>
            <p:cNvPr id="17" name="Group 16">
              <a:extLst>
                <a:ext uri="{FF2B5EF4-FFF2-40B4-BE49-F238E27FC236}">
                  <a16:creationId xmlns:a16="http://schemas.microsoft.com/office/drawing/2014/main" id="{6ED5D421-7ACC-4AF2-8D9C-9E63EB795CED}"/>
                </a:ext>
              </a:extLst>
            </p:cNvPr>
            <p:cNvGrpSpPr/>
            <p:nvPr/>
          </p:nvGrpSpPr>
          <p:grpSpPr>
            <a:xfrm rot="10800000">
              <a:off x="1904614" y="1951423"/>
              <a:ext cx="9104217" cy="3653356"/>
              <a:chOff x="936016" y="1939262"/>
              <a:chExt cx="9104217" cy="3653356"/>
            </a:xfrm>
          </p:grpSpPr>
          <p:grpSp>
            <p:nvGrpSpPr>
              <p:cNvPr id="358" name="Group 357">
                <a:extLst>
                  <a:ext uri="{FF2B5EF4-FFF2-40B4-BE49-F238E27FC236}">
                    <a16:creationId xmlns:a16="http://schemas.microsoft.com/office/drawing/2014/main" id="{3B5B878C-5CAE-4A25-866F-A36CC2914370}"/>
                  </a:ext>
                </a:extLst>
              </p:cNvPr>
              <p:cNvGrpSpPr/>
              <p:nvPr/>
            </p:nvGrpSpPr>
            <p:grpSpPr>
              <a:xfrm>
                <a:off x="5111248" y="1949649"/>
                <a:ext cx="3669387" cy="3596433"/>
                <a:chOff x="4958848" y="1797249"/>
                <a:chExt cx="3669387" cy="3596433"/>
              </a:xfrm>
            </p:grpSpPr>
            <p:cxnSp>
              <p:nvCxnSpPr>
                <p:cNvPr id="359" name="Straight Connector 358">
                  <a:extLst>
                    <a:ext uri="{FF2B5EF4-FFF2-40B4-BE49-F238E27FC236}">
                      <a16:creationId xmlns:a16="http://schemas.microsoft.com/office/drawing/2014/main" id="{162AC9EC-78A5-4D17-B8C9-163FB92CDD28}"/>
                    </a:ext>
                  </a:extLst>
                </p:cNvPr>
                <p:cNvCxnSpPr>
                  <a:cxnSpLocks/>
                </p:cNvCxnSpPr>
                <p:nvPr/>
              </p:nvCxnSpPr>
              <p:spPr>
                <a:xfrm flipV="1">
                  <a:off x="5502930" y="1942786"/>
                  <a:ext cx="203512" cy="1206508"/>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0" name="Straight Connector 359">
                  <a:extLst>
                    <a:ext uri="{FF2B5EF4-FFF2-40B4-BE49-F238E27FC236}">
                      <a16:creationId xmlns:a16="http://schemas.microsoft.com/office/drawing/2014/main" id="{4F5C8FCF-18F5-4EA7-A304-3218A7958CD6}"/>
                    </a:ext>
                  </a:extLst>
                </p:cNvPr>
                <p:cNvCxnSpPr>
                  <a:cxnSpLocks/>
                </p:cNvCxnSpPr>
                <p:nvPr/>
              </p:nvCxnSpPr>
              <p:spPr>
                <a:xfrm flipV="1">
                  <a:off x="5486208" y="1959948"/>
                  <a:ext cx="1803235" cy="1215579"/>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1" name="Straight Connector 360">
                  <a:extLst>
                    <a:ext uri="{FF2B5EF4-FFF2-40B4-BE49-F238E27FC236}">
                      <a16:creationId xmlns:a16="http://schemas.microsoft.com/office/drawing/2014/main" id="{1B4AFE9C-71CD-41C8-BF95-8271DA067CF1}"/>
                    </a:ext>
                  </a:extLst>
                </p:cNvPr>
                <p:cNvCxnSpPr>
                  <a:cxnSpLocks/>
                </p:cNvCxnSpPr>
                <p:nvPr/>
              </p:nvCxnSpPr>
              <p:spPr>
                <a:xfrm flipV="1">
                  <a:off x="5502930" y="1934916"/>
                  <a:ext cx="2594710" cy="1222971"/>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2" name="Straight Connector 361">
                  <a:extLst>
                    <a:ext uri="{FF2B5EF4-FFF2-40B4-BE49-F238E27FC236}">
                      <a16:creationId xmlns:a16="http://schemas.microsoft.com/office/drawing/2014/main" id="{FCCADC30-9B01-497E-B76D-10E20641F93E}"/>
                    </a:ext>
                  </a:extLst>
                </p:cNvPr>
                <p:cNvCxnSpPr>
                  <a:cxnSpLocks/>
                  <a:endCxn id="371" idx="4"/>
                </p:cNvCxnSpPr>
                <p:nvPr/>
              </p:nvCxnSpPr>
              <p:spPr>
                <a:xfrm flipV="1">
                  <a:off x="7455956" y="2084792"/>
                  <a:ext cx="703645" cy="907858"/>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3" name="Straight Connector 362">
                  <a:extLst>
                    <a:ext uri="{FF2B5EF4-FFF2-40B4-BE49-F238E27FC236}">
                      <a16:creationId xmlns:a16="http://schemas.microsoft.com/office/drawing/2014/main" id="{C3411597-8EBC-4481-8D0B-0D51AF9FF4FC}"/>
                    </a:ext>
                  </a:extLst>
                </p:cNvPr>
                <p:cNvCxnSpPr>
                  <a:cxnSpLocks/>
                </p:cNvCxnSpPr>
                <p:nvPr/>
              </p:nvCxnSpPr>
              <p:spPr>
                <a:xfrm flipH="1">
                  <a:off x="7289443" y="3068415"/>
                  <a:ext cx="148028" cy="1082238"/>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4" name="Straight Connector 363">
                  <a:extLst>
                    <a:ext uri="{FF2B5EF4-FFF2-40B4-BE49-F238E27FC236}">
                      <a16:creationId xmlns:a16="http://schemas.microsoft.com/office/drawing/2014/main" id="{CE10D99B-F4B4-41EC-85B1-D4F68BA0A2D4}"/>
                    </a:ext>
                  </a:extLst>
                </p:cNvPr>
                <p:cNvCxnSpPr>
                  <a:cxnSpLocks/>
                </p:cNvCxnSpPr>
                <p:nvPr/>
              </p:nvCxnSpPr>
              <p:spPr>
                <a:xfrm>
                  <a:off x="7449222" y="3068415"/>
                  <a:ext cx="551911" cy="1078376"/>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5" name="Straight Connector 364">
                  <a:extLst>
                    <a:ext uri="{FF2B5EF4-FFF2-40B4-BE49-F238E27FC236}">
                      <a16:creationId xmlns:a16="http://schemas.microsoft.com/office/drawing/2014/main" id="{9939DAD0-DAE8-46FA-A649-5B3CF90E5306}"/>
                    </a:ext>
                  </a:extLst>
                </p:cNvPr>
                <p:cNvCxnSpPr>
                  <a:cxnSpLocks/>
                </p:cNvCxnSpPr>
                <p:nvPr/>
              </p:nvCxnSpPr>
              <p:spPr>
                <a:xfrm>
                  <a:off x="7488988" y="3014867"/>
                  <a:ext cx="974893" cy="1103476"/>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6" name="Straight Connector 365">
                  <a:extLst>
                    <a:ext uri="{FF2B5EF4-FFF2-40B4-BE49-F238E27FC236}">
                      <a16:creationId xmlns:a16="http://schemas.microsoft.com/office/drawing/2014/main" id="{8FE21627-79AE-4852-8ED3-572FA052741B}"/>
                    </a:ext>
                  </a:extLst>
                </p:cNvPr>
                <p:cNvCxnSpPr>
                  <a:cxnSpLocks/>
                </p:cNvCxnSpPr>
                <p:nvPr/>
              </p:nvCxnSpPr>
              <p:spPr>
                <a:xfrm flipV="1">
                  <a:off x="6431027" y="4209194"/>
                  <a:ext cx="2057201" cy="1053132"/>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7" name="Straight Connector 366">
                  <a:extLst>
                    <a:ext uri="{FF2B5EF4-FFF2-40B4-BE49-F238E27FC236}">
                      <a16:creationId xmlns:a16="http://schemas.microsoft.com/office/drawing/2014/main" id="{A42B3B43-583C-4CD3-8E5B-DE2070937C40}"/>
                    </a:ext>
                  </a:extLst>
                </p:cNvPr>
                <p:cNvCxnSpPr>
                  <a:cxnSpLocks/>
                </p:cNvCxnSpPr>
                <p:nvPr/>
              </p:nvCxnSpPr>
              <p:spPr>
                <a:xfrm flipV="1">
                  <a:off x="6449984" y="4150653"/>
                  <a:ext cx="868548" cy="1162996"/>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8" name="Straight Connector 367">
                  <a:extLst>
                    <a:ext uri="{FF2B5EF4-FFF2-40B4-BE49-F238E27FC236}">
                      <a16:creationId xmlns:a16="http://schemas.microsoft.com/office/drawing/2014/main" id="{3B3467D2-F625-4A1C-991C-5DD754A5B08E}"/>
                    </a:ext>
                  </a:extLst>
                </p:cNvPr>
                <p:cNvCxnSpPr>
                  <a:cxnSpLocks/>
                </p:cNvCxnSpPr>
                <p:nvPr/>
              </p:nvCxnSpPr>
              <p:spPr>
                <a:xfrm flipV="1">
                  <a:off x="6456604" y="4202031"/>
                  <a:ext cx="1517061" cy="105807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9" name="Straight Connector 368">
                  <a:extLst>
                    <a:ext uri="{FF2B5EF4-FFF2-40B4-BE49-F238E27FC236}">
                      <a16:creationId xmlns:a16="http://schemas.microsoft.com/office/drawing/2014/main" id="{8F67B2B0-7F4B-433C-B6B0-C0BB95F3FC2D}"/>
                    </a:ext>
                  </a:extLst>
                </p:cNvPr>
                <p:cNvCxnSpPr>
                  <a:cxnSpLocks/>
                </p:cNvCxnSpPr>
                <p:nvPr/>
              </p:nvCxnSpPr>
              <p:spPr>
                <a:xfrm flipH="1" flipV="1">
                  <a:off x="5115656" y="2069909"/>
                  <a:ext cx="380068" cy="1107351"/>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70" name="Oval 369">
                  <a:extLst>
                    <a:ext uri="{FF2B5EF4-FFF2-40B4-BE49-F238E27FC236}">
                      <a16:creationId xmlns:a16="http://schemas.microsoft.com/office/drawing/2014/main" id="{CA35E8BE-70DB-4CFB-83A1-83C14759B150}"/>
                    </a:ext>
                  </a:extLst>
                </p:cNvPr>
                <p:cNvSpPr/>
                <p:nvPr/>
              </p:nvSpPr>
              <p:spPr bwMode="auto">
                <a:xfrm>
                  <a:off x="4958848" y="1797249"/>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371" name="Oval 370">
                  <a:extLst>
                    <a:ext uri="{FF2B5EF4-FFF2-40B4-BE49-F238E27FC236}">
                      <a16:creationId xmlns:a16="http://schemas.microsoft.com/office/drawing/2014/main" id="{4636FFDC-CE60-4FA7-B6B4-F45E3D5AC39F}"/>
                    </a:ext>
                  </a:extLst>
                </p:cNvPr>
                <p:cNvSpPr/>
                <p:nvPr/>
              </p:nvSpPr>
              <p:spPr bwMode="auto">
                <a:xfrm>
                  <a:off x="8015829" y="1797249"/>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372" name="Oval 371">
                  <a:extLst>
                    <a:ext uri="{FF2B5EF4-FFF2-40B4-BE49-F238E27FC236}">
                      <a16:creationId xmlns:a16="http://schemas.microsoft.com/office/drawing/2014/main" id="{7C6DBC18-C5E7-4372-9E6A-85F9575AD006}"/>
                    </a:ext>
                  </a:extLst>
                </p:cNvPr>
                <p:cNvSpPr/>
                <p:nvPr/>
              </p:nvSpPr>
              <p:spPr bwMode="auto">
                <a:xfrm>
                  <a:off x="5351952" y="2902748"/>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73" name="Oval 372">
                  <a:extLst>
                    <a:ext uri="{FF2B5EF4-FFF2-40B4-BE49-F238E27FC236}">
                      <a16:creationId xmlns:a16="http://schemas.microsoft.com/office/drawing/2014/main" id="{455DC3CD-B9A0-45FD-88E9-A06ADADCF197}"/>
                    </a:ext>
                  </a:extLst>
                </p:cNvPr>
                <p:cNvSpPr/>
                <p:nvPr/>
              </p:nvSpPr>
              <p:spPr bwMode="auto">
                <a:xfrm>
                  <a:off x="6351151" y="1797249"/>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74" name="Oval 373">
                  <a:extLst>
                    <a:ext uri="{FF2B5EF4-FFF2-40B4-BE49-F238E27FC236}">
                      <a16:creationId xmlns:a16="http://schemas.microsoft.com/office/drawing/2014/main" id="{55B93C8F-5C3F-48A0-817E-8FCAB3FF4BBD}"/>
                    </a:ext>
                  </a:extLst>
                </p:cNvPr>
                <p:cNvSpPr/>
                <p:nvPr/>
              </p:nvSpPr>
              <p:spPr bwMode="auto">
                <a:xfrm>
                  <a:off x="7312184" y="2902748"/>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375" name="Straight Connector 374">
                  <a:extLst>
                    <a:ext uri="{FF2B5EF4-FFF2-40B4-BE49-F238E27FC236}">
                      <a16:creationId xmlns:a16="http://schemas.microsoft.com/office/drawing/2014/main" id="{614AC603-C52E-4BF2-BC21-8CFC32CD5483}"/>
                    </a:ext>
                  </a:extLst>
                </p:cNvPr>
                <p:cNvCxnSpPr>
                  <a:cxnSpLocks/>
                </p:cNvCxnSpPr>
                <p:nvPr/>
              </p:nvCxnSpPr>
              <p:spPr>
                <a:xfrm flipV="1">
                  <a:off x="5495724" y="1934916"/>
                  <a:ext cx="1006191" cy="121438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6" name="Straight Connector 375">
                  <a:extLst>
                    <a:ext uri="{FF2B5EF4-FFF2-40B4-BE49-F238E27FC236}">
                      <a16:creationId xmlns:a16="http://schemas.microsoft.com/office/drawing/2014/main" id="{6A9DBCF6-73BC-43C8-8844-13EF654D78DA}"/>
                    </a:ext>
                  </a:extLst>
                </p:cNvPr>
                <p:cNvCxnSpPr>
                  <a:cxnSpLocks/>
                </p:cNvCxnSpPr>
                <p:nvPr/>
              </p:nvCxnSpPr>
              <p:spPr>
                <a:xfrm flipH="1" flipV="1">
                  <a:off x="6522134" y="1951422"/>
                  <a:ext cx="933822" cy="1047315"/>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7" name="Straight Connector 376">
                  <a:extLst>
                    <a:ext uri="{FF2B5EF4-FFF2-40B4-BE49-F238E27FC236}">
                      <a16:creationId xmlns:a16="http://schemas.microsoft.com/office/drawing/2014/main" id="{3A4282D4-C2B8-4052-8C45-F97400E2C5D9}"/>
                    </a:ext>
                  </a:extLst>
                </p:cNvPr>
                <p:cNvCxnSpPr>
                  <a:cxnSpLocks/>
                </p:cNvCxnSpPr>
                <p:nvPr/>
              </p:nvCxnSpPr>
              <p:spPr>
                <a:xfrm flipH="1">
                  <a:off x="5413923" y="3199477"/>
                  <a:ext cx="70049" cy="907015"/>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8" name="Straight Connector 377">
                  <a:extLst>
                    <a:ext uri="{FF2B5EF4-FFF2-40B4-BE49-F238E27FC236}">
                      <a16:creationId xmlns:a16="http://schemas.microsoft.com/office/drawing/2014/main" id="{B2ECACB6-A574-4451-9163-BC4B573EE84B}"/>
                    </a:ext>
                  </a:extLst>
                </p:cNvPr>
                <p:cNvCxnSpPr>
                  <a:cxnSpLocks/>
                </p:cNvCxnSpPr>
                <p:nvPr/>
              </p:nvCxnSpPr>
              <p:spPr>
                <a:xfrm>
                  <a:off x="5495724" y="3199477"/>
                  <a:ext cx="429661" cy="899853"/>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9" name="Straight Connector 378">
                  <a:extLst>
                    <a:ext uri="{FF2B5EF4-FFF2-40B4-BE49-F238E27FC236}">
                      <a16:creationId xmlns:a16="http://schemas.microsoft.com/office/drawing/2014/main" id="{43DAA8C0-5FC5-4532-AEF2-5E3B0BFAA4A8}"/>
                    </a:ext>
                  </a:extLst>
                </p:cNvPr>
                <p:cNvCxnSpPr>
                  <a:cxnSpLocks/>
                </p:cNvCxnSpPr>
                <p:nvPr/>
              </p:nvCxnSpPr>
              <p:spPr>
                <a:xfrm flipH="1">
                  <a:off x="5399227" y="3046198"/>
                  <a:ext cx="2057201" cy="1053132"/>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0" name="Straight Connector 379">
                  <a:extLst>
                    <a:ext uri="{FF2B5EF4-FFF2-40B4-BE49-F238E27FC236}">
                      <a16:creationId xmlns:a16="http://schemas.microsoft.com/office/drawing/2014/main" id="{9E18B674-80F2-4360-B7E0-A52B5886F7C7}"/>
                    </a:ext>
                  </a:extLst>
                </p:cNvPr>
                <p:cNvCxnSpPr>
                  <a:cxnSpLocks/>
                </p:cNvCxnSpPr>
                <p:nvPr/>
              </p:nvCxnSpPr>
              <p:spPr>
                <a:xfrm flipH="1">
                  <a:off x="5913790" y="3039035"/>
                  <a:ext cx="1517061" cy="105807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81" name="Oval 380">
                  <a:extLst>
                    <a:ext uri="{FF2B5EF4-FFF2-40B4-BE49-F238E27FC236}">
                      <a16:creationId xmlns:a16="http://schemas.microsoft.com/office/drawing/2014/main" id="{4567345E-8426-4701-80F3-0E72096F2E48}"/>
                    </a:ext>
                  </a:extLst>
                </p:cNvPr>
                <p:cNvSpPr/>
                <p:nvPr/>
              </p:nvSpPr>
              <p:spPr bwMode="auto">
                <a:xfrm>
                  <a:off x="5279803" y="3974932"/>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82" name="Oval 381">
                  <a:extLst>
                    <a:ext uri="{FF2B5EF4-FFF2-40B4-BE49-F238E27FC236}">
                      <a16:creationId xmlns:a16="http://schemas.microsoft.com/office/drawing/2014/main" id="{848BEFF1-2D80-43A3-8CF7-10451DD621CD}"/>
                    </a:ext>
                  </a:extLst>
                </p:cNvPr>
                <p:cNvSpPr/>
                <p:nvPr/>
              </p:nvSpPr>
              <p:spPr bwMode="auto">
                <a:xfrm>
                  <a:off x="5783717" y="3974932"/>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83" name="Oval 382">
                  <a:extLst>
                    <a:ext uri="{FF2B5EF4-FFF2-40B4-BE49-F238E27FC236}">
                      <a16:creationId xmlns:a16="http://schemas.microsoft.com/office/drawing/2014/main" id="{E7738E47-C1EE-49CC-A29F-7C874F71DC2F}"/>
                    </a:ext>
                  </a:extLst>
                </p:cNvPr>
                <p:cNvSpPr/>
                <p:nvPr/>
              </p:nvSpPr>
              <p:spPr bwMode="auto">
                <a:xfrm>
                  <a:off x="7174761" y="3974932"/>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84" name="Oval 383">
                  <a:extLst>
                    <a:ext uri="{FF2B5EF4-FFF2-40B4-BE49-F238E27FC236}">
                      <a16:creationId xmlns:a16="http://schemas.microsoft.com/office/drawing/2014/main" id="{F6BAD941-5EF7-4807-A56D-9D278698E004}"/>
                    </a:ext>
                  </a:extLst>
                </p:cNvPr>
                <p:cNvSpPr/>
                <p:nvPr/>
              </p:nvSpPr>
              <p:spPr bwMode="auto">
                <a:xfrm>
                  <a:off x="7801167" y="3974932"/>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85" name="Oval 384">
                  <a:extLst>
                    <a:ext uri="{FF2B5EF4-FFF2-40B4-BE49-F238E27FC236}">
                      <a16:creationId xmlns:a16="http://schemas.microsoft.com/office/drawing/2014/main" id="{B39BFC88-8DAF-41CC-86D2-A62B8F810F8F}"/>
                    </a:ext>
                  </a:extLst>
                </p:cNvPr>
                <p:cNvSpPr/>
                <p:nvPr/>
              </p:nvSpPr>
              <p:spPr bwMode="auto">
                <a:xfrm>
                  <a:off x="8340692" y="3974932"/>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86" name="Oval 385">
                  <a:extLst>
                    <a:ext uri="{FF2B5EF4-FFF2-40B4-BE49-F238E27FC236}">
                      <a16:creationId xmlns:a16="http://schemas.microsoft.com/office/drawing/2014/main" id="{36F58185-80E7-4BE8-89F6-9236EC7ED44B}"/>
                    </a:ext>
                  </a:extLst>
                </p:cNvPr>
                <p:cNvSpPr/>
                <p:nvPr/>
              </p:nvSpPr>
              <p:spPr bwMode="auto">
                <a:xfrm>
                  <a:off x="6316598" y="5106139"/>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387" name="Straight Connector 386">
                  <a:extLst>
                    <a:ext uri="{FF2B5EF4-FFF2-40B4-BE49-F238E27FC236}">
                      <a16:creationId xmlns:a16="http://schemas.microsoft.com/office/drawing/2014/main" id="{68C694E0-85A2-4356-A294-10DBEB7AFAF9}"/>
                    </a:ext>
                  </a:extLst>
                </p:cNvPr>
                <p:cNvCxnSpPr>
                  <a:cxnSpLocks/>
                </p:cNvCxnSpPr>
                <p:nvPr/>
              </p:nvCxnSpPr>
              <p:spPr>
                <a:xfrm flipH="1" flipV="1">
                  <a:off x="5886322" y="4231411"/>
                  <a:ext cx="551911" cy="1078376"/>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8" name="Straight Connector 387">
                  <a:extLst>
                    <a:ext uri="{FF2B5EF4-FFF2-40B4-BE49-F238E27FC236}">
                      <a16:creationId xmlns:a16="http://schemas.microsoft.com/office/drawing/2014/main" id="{94F3543D-949D-4497-AC94-052CAFCF8036}"/>
                    </a:ext>
                  </a:extLst>
                </p:cNvPr>
                <p:cNvCxnSpPr>
                  <a:cxnSpLocks/>
                </p:cNvCxnSpPr>
                <p:nvPr/>
              </p:nvCxnSpPr>
              <p:spPr>
                <a:xfrm flipH="1" flipV="1">
                  <a:off x="5423575" y="4177863"/>
                  <a:ext cx="974893" cy="1103476"/>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89" name="Oval 388">
                  <a:extLst>
                    <a:ext uri="{FF2B5EF4-FFF2-40B4-BE49-F238E27FC236}">
                      <a16:creationId xmlns:a16="http://schemas.microsoft.com/office/drawing/2014/main" id="{C7382386-15E5-4BE9-BEDE-7074552F3BF7}"/>
                    </a:ext>
                  </a:extLst>
                </p:cNvPr>
                <p:cNvSpPr/>
                <p:nvPr/>
              </p:nvSpPr>
              <p:spPr bwMode="auto">
                <a:xfrm>
                  <a:off x="7138147" y="1797249"/>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390" name="Oval 389">
                  <a:extLst>
                    <a:ext uri="{FF2B5EF4-FFF2-40B4-BE49-F238E27FC236}">
                      <a16:creationId xmlns:a16="http://schemas.microsoft.com/office/drawing/2014/main" id="{48F608B0-0CC2-472B-B638-7D211AB01AB7}"/>
                    </a:ext>
                  </a:extLst>
                </p:cNvPr>
                <p:cNvSpPr/>
                <p:nvPr/>
              </p:nvSpPr>
              <p:spPr bwMode="auto">
                <a:xfrm>
                  <a:off x="5573071" y="1797249"/>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grpSp>
          <p:grpSp>
            <p:nvGrpSpPr>
              <p:cNvPr id="391" name="Group 390">
                <a:extLst>
                  <a:ext uri="{FF2B5EF4-FFF2-40B4-BE49-F238E27FC236}">
                    <a16:creationId xmlns:a16="http://schemas.microsoft.com/office/drawing/2014/main" id="{EB9102D8-DCAA-4271-B768-655AF7DC4A87}"/>
                  </a:ext>
                </a:extLst>
              </p:cNvPr>
              <p:cNvGrpSpPr/>
              <p:nvPr/>
            </p:nvGrpSpPr>
            <p:grpSpPr>
              <a:xfrm rot="10800000">
                <a:off x="4093762" y="1961786"/>
                <a:ext cx="3669387" cy="3596433"/>
                <a:chOff x="4958848" y="1797249"/>
                <a:chExt cx="3669387" cy="3596433"/>
              </a:xfrm>
            </p:grpSpPr>
            <p:cxnSp>
              <p:nvCxnSpPr>
                <p:cNvPr id="392" name="Straight Connector 391">
                  <a:extLst>
                    <a:ext uri="{FF2B5EF4-FFF2-40B4-BE49-F238E27FC236}">
                      <a16:creationId xmlns:a16="http://schemas.microsoft.com/office/drawing/2014/main" id="{C23CEE9A-21C9-4F8D-BC49-6E23706DECBA}"/>
                    </a:ext>
                  </a:extLst>
                </p:cNvPr>
                <p:cNvCxnSpPr>
                  <a:cxnSpLocks/>
                </p:cNvCxnSpPr>
                <p:nvPr/>
              </p:nvCxnSpPr>
              <p:spPr>
                <a:xfrm flipV="1">
                  <a:off x="5502930" y="1942786"/>
                  <a:ext cx="203512" cy="1206508"/>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3" name="Straight Connector 392">
                  <a:extLst>
                    <a:ext uri="{FF2B5EF4-FFF2-40B4-BE49-F238E27FC236}">
                      <a16:creationId xmlns:a16="http://schemas.microsoft.com/office/drawing/2014/main" id="{96AAF26F-AB06-4790-8310-8E8B4BEB0FF8}"/>
                    </a:ext>
                  </a:extLst>
                </p:cNvPr>
                <p:cNvCxnSpPr>
                  <a:cxnSpLocks/>
                </p:cNvCxnSpPr>
                <p:nvPr/>
              </p:nvCxnSpPr>
              <p:spPr>
                <a:xfrm flipV="1">
                  <a:off x="5486208" y="1959948"/>
                  <a:ext cx="1803235" cy="1215579"/>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4" name="Straight Connector 393">
                  <a:extLst>
                    <a:ext uri="{FF2B5EF4-FFF2-40B4-BE49-F238E27FC236}">
                      <a16:creationId xmlns:a16="http://schemas.microsoft.com/office/drawing/2014/main" id="{8EF5CE7A-B2EE-4620-905B-1ABF433BA8F0}"/>
                    </a:ext>
                  </a:extLst>
                </p:cNvPr>
                <p:cNvCxnSpPr>
                  <a:cxnSpLocks/>
                </p:cNvCxnSpPr>
                <p:nvPr/>
              </p:nvCxnSpPr>
              <p:spPr>
                <a:xfrm flipV="1">
                  <a:off x="5502930" y="1934916"/>
                  <a:ext cx="2594710" cy="1222971"/>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5" name="Straight Connector 394">
                  <a:extLst>
                    <a:ext uri="{FF2B5EF4-FFF2-40B4-BE49-F238E27FC236}">
                      <a16:creationId xmlns:a16="http://schemas.microsoft.com/office/drawing/2014/main" id="{9A0FD982-0902-4C26-B14D-00A30A2D2C4D}"/>
                    </a:ext>
                  </a:extLst>
                </p:cNvPr>
                <p:cNvCxnSpPr>
                  <a:cxnSpLocks/>
                  <a:endCxn id="404" idx="4"/>
                </p:cNvCxnSpPr>
                <p:nvPr/>
              </p:nvCxnSpPr>
              <p:spPr>
                <a:xfrm flipV="1">
                  <a:off x="7455956" y="2084792"/>
                  <a:ext cx="703645" cy="907858"/>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6" name="Straight Connector 395">
                  <a:extLst>
                    <a:ext uri="{FF2B5EF4-FFF2-40B4-BE49-F238E27FC236}">
                      <a16:creationId xmlns:a16="http://schemas.microsoft.com/office/drawing/2014/main" id="{D4D50088-4A3D-4213-9557-1C776095EBF4}"/>
                    </a:ext>
                  </a:extLst>
                </p:cNvPr>
                <p:cNvCxnSpPr>
                  <a:cxnSpLocks/>
                </p:cNvCxnSpPr>
                <p:nvPr/>
              </p:nvCxnSpPr>
              <p:spPr>
                <a:xfrm flipH="1">
                  <a:off x="7289443" y="3068415"/>
                  <a:ext cx="148028" cy="1082238"/>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7" name="Straight Connector 396">
                  <a:extLst>
                    <a:ext uri="{FF2B5EF4-FFF2-40B4-BE49-F238E27FC236}">
                      <a16:creationId xmlns:a16="http://schemas.microsoft.com/office/drawing/2014/main" id="{2D1ADD01-0A15-4FD4-BD7C-46BC4F8514F7}"/>
                    </a:ext>
                  </a:extLst>
                </p:cNvPr>
                <p:cNvCxnSpPr>
                  <a:cxnSpLocks/>
                  <a:endCxn id="483" idx="7"/>
                </p:cNvCxnSpPr>
                <p:nvPr/>
              </p:nvCxnSpPr>
              <p:spPr>
                <a:xfrm rot="10800000" flipV="1">
                  <a:off x="6787002" y="3068415"/>
                  <a:ext cx="662219" cy="959014"/>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8" name="Straight Connector 397">
                  <a:extLst>
                    <a:ext uri="{FF2B5EF4-FFF2-40B4-BE49-F238E27FC236}">
                      <a16:creationId xmlns:a16="http://schemas.microsoft.com/office/drawing/2014/main" id="{C1244673-B56D-41FB-80E6-EEEC36F7D510}"/>
                    </a:ext>
                  </a:extLst>
                </p:cNvPr>
                <p:cNvCxnSpPr>
                  <a:cxnSpLocks/>
                </p:cNvCxnSpPr>
                <p:nvPr/>
              </p:nvCxnSpPr>
              <p:spPr>
                <a:xfrm>
                  <a:off x="7488988" y="3014867"/>
                  <a:ext cx="974893" cy="1103476"/>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9" name="Straight Connector 398">
                  <a:extLst>
                    <a:ext uri="{FF2B5EF4-FFF2-40B4-BE49-F238E27FC236}">
                      <a16:creationId xmlns:a16="http://schemas.microsoft.com/office/drawing/2014/main" id="{22B566BD-A349-438B-BD11-5844291AA9DC}"/>
                    </a:ext>
                  </a:extLst>
                </p:cNvPr>
                <p:cNvCxnSpPr>
                  <a:cxnSpLocks/>
                </p:cNvCxnSpPr>
                <p:nvPr/>
              </p:nvCxnSpPr>
              <p:spPr>
                <a:xfrm flipV="1">
                  <a:off x="6431027" y="4209194"/>
                  <a:ext cx="2057201" cy="1053132"/>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0" name="Straight Connector 399">
                  <a:extLst>
                    <a:ext uri="{FF2B5EF4-FFF2-40B4-BE49-F238E27FC236}">
                      <a16:creationId xmlns:a16="http://schemas.microsoft.com/office/drawing/2014/main" id="{3EA8468D-4FFC-494A-A0B0-DEDF24D910A0}"/>
                    </a:ext>
                  </a:extLst>
                </p:cNvPr>
                <p:cNvCxnSpPr>
                  <a:cxnSpLocks/>
                </p:cNvCxnSpPr>
                <p:nvPr/>
              </p:nvCxnSpPr>
              <p:spPr>
                <a:xfrm flipV="1">
                  <a:off x="6449984" y="4150653"/>
                  <a:ext cx="868548" cy="1162996"/>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1" name="Straight Connector 400">
                  <a:extLst>
                    <a:ext uri="{FF2B5EF4-FFF2-40B4-BE49-F238E27FC236}">
                      <a16:creationId xmlns:a16="http://schemas.microsoft.com/office/drawing/2014/main" id="{1C809F85-FC4C-4CB1-B0D5-0DCE1EFE389A}"/>
                    </a:ext>
                  </a:extLst>
                </p:cNvPr>
                <p:cNvCxnSpPr>
                  <a:cxnSpLocks/>
                </p:cNvCxnSpPr>
                <p:nvPr/>
              </p:nvCxnSpPr>
              <p:spPr>
                <a:xfrm flipV="1">
                  <a:off x="6456604" y="4202031"/>
                  <a:ext cx="1517061" cy="105807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2" name="Straight Connector 401">
                  <a:extLst>
                    <a:ext uri="{FF2B5EF4-FFF2-40B4-BE49-F238E27FC236}">
                      <a16:creationId xmlns:a16="http://schemas.microsoft.com/office/drawing/2014/main" id="{9D5FE47F-0CEE-46BC-A831-48FF50439D7F}"/>
                    </a:ext>
                  </a:extLst>
                </p:cNvPr>
                <p:cNvCxnSpPr>
                  <a:cxnSpLocks/>
                </p:cNvCxnSpPr>
                <p:nvPr/>
              </p:nvCxnSpPr>
              <p:spPr>
                <a:xfrm flipH="1" flipV="1">
                  <a:off x="5115656" y="2069909"/>
                  <a:ext cx="380068" cy="1107351"/>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03" name="Oval 402">
                  <a:extLst>
                    <a:ext uri="{FF2B5EF4-FFF2-40B4-BE49-F238E27FC236}">
                      <a16:creationId xmlns:a16="http://schemas.microsoft.com/office/drawing/2014/main" id="{DCF0504B-5634-48E2-9897-A4A8AA022CAD}"/>
                    </a:ext>
                  </a:extLst>
                </p:cNvPr>
                <p:cNvSpPr/>
                <p:nvPr/>
              </p:nvSpPr>
              <p:spPr bwMode="auto">
                <a:xfrm>
                  <a:off x="4958848" y="1797249"/>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404" name="Oval 403">
                  <a:extLst>
                    <a:ext uri="{FF2B5EF4-FFF2-40B4-BE49-F238E27FC236}">
                      <a16:creationId xmlns:a16="http://schemas.microsoft.com/office/drawing/2014/main" id="{FF940599-CC51-410D-952A-6AB762D0CBBC}"/>
                    </a:ext>
                  </a:extLst>
                </p:cNvPr>
                <p:cNvSpPr/>
                <p:nvPr/>
              </p:nvSpPr>
              <p:spPr bwMode="auto">
                <a:xfrm>
                  <a:off x="8015829" y="1797249"/>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405" name="Oval 404">
                  <a:extLst>
                    <a:ext uri="{FF2B5EF4-FFF2-40B4-BE49-F238E27FC236}">
                      <a16:creationId xmlns:a16="http://schemas.microsoft.com/office/drawing/2014/main" id="{3AD8D05D-3314-49E5-8264-4E7F77D7C58F}"/>
                    </a:ext>
                  </a:extLst>
                </p:cNvPr>
                <p:cNvSpPr/>
                <p:nvPr/>
              </p:nvSpPr>
              <p:spPr bwMode="auto">
                <a:xfrm>
                  <a:off x="5351952" y="2902748"/>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06" name="Oval 405">
                  <a:extLst>
                    <a:ext uri="{FF2B5EF4-FFF2-40B4-BE49-F238E27FC236}">
                      <a16:creationId xmlns:a16="http://schemas.microsoft.com/office/drawing/2014/main" id="{88A92F86-FF98-4190-9589-B2ACA91F6998}"/>
                    </a:ext>
                  </a:extLst>
                </p:cNvPr>
                <p:cNvSpPr/>
                <p:nvPr/>
              </p:nvSpPr>
              <p:spPr bwMode="auto">
                <a:xfrm>
                  <a:off x="6351151" y="1797249"/>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07" name="Oval 406">
                  <a:extLst>
                    <a:ext uri="{FF2B5EF4-FFF2-40B4-BE49-F238E27FC236}">
                      <a16:creationId xmlns:a16="http://schemas.microsoft.com/office/drawing/2014/main" id="{59481687-863E-4112-B381-A160E36B027B}"/>
                    </a:ext>
                  </a:extLst>
                </p:cNvPr>
                <p:cNvSpPr/>
                <p:nvPr/>
              </p:nvSpPr>
              <p:spPr bwMode="auto">
                <a:xfrm>
                  <a:off x="7312184" y="2902748"/>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408" name="Straight Connector 407">
                  <a:extLst>
                    <a:ext uri="{FF2B5EF4-FFF2-40B4-BE49-F238E27FC236}">
                      <a16:creationId xmlns:a16="http://schemas.microsoft.com/office/drawing/2014/main" id="{DA7B2081-09AE-46F3-8E55-D7074EC56DC1}"/>
                    </a:ext>
                  </a:extLst>
                </p:cNvPr>
                <p:cNvCxnSpPr>
                  <a:cxnSpLocks/>
                </p:cNvCxnSpPr>
                <p:nvPr/>
              </p:nvCxnSpPr>
              <p:spPr>
                <a:xfrm flipV="1">
                  <a:off x="5495724" y="1934916"/>
                  <a:ext cx="1006191" cy="121438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9" name="Straight Connector 408">
                  <a:extLst>
                    <a:ext uri="{FF2B5EF4-FFF2-40B4-BE49-F238E27FC236}">
                      <a16:creationId xmlns:a16="http://schemas.microsoft.com/office/drawing/2014/main" id="{15F81986-FDC0-49E6-A47A-A2DB6C96626D}"/>
                    </a:ext>
                  </a:extLst>
                </p:cNvPr>
                <p:cNvCxnSpPr>
                  <a:cxnSpLocks/>
                </p:cNvCxnSpPr>
                <p:nvPr/>
              </p:nvCxnSpPr>
              <p:spPr>
                <a:xfrm flipH="1" flipV="1">
                  <a:off x="6522134" y="1951422"/>
                  <a:ext cx="933822" cy="1047315"/>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10" name="Straight Connector 409">
                  <a:extLst>
                    <a:ext uri="{FF2B5EF4-FFF2-40B4-BE49-F238E27FC236}">
                      <a16:creationId xmlns:a16="http://schemas.microsoft.com/office/drawing/2014/main" id="{6E8A8B30-F10D-4E3E-871B-CE29191F83ED}"/>
                    </a:ext>
                  </a:extLst>
                </p:cNvPr>
                <p:cNvCxnSpPr>
                  <a:cxnSpLocks/>
                </p:cNvCxnSpPr>
                <p:nvPr/>
              </p:nvCxnSpPr>
              <p:spPr>
                <a:xfrm flipH="1">
                  <a:off x="5413923" y="3199477"/>
                  <a:ext cx="70049" cy="907015"/>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11" name="Straight Connector 410">
                  <a:extLst>
                    <a:ext uri="{FF2B5EF4-FFF2-40B4-BE49-F238E27FC236}">
                      <a16:creationId xmlns:a16="http://schemas.microsoft.com/office/drawing/2014/main" id="{C835F762-D7F8-4214-BE1B-D5DF60CC9397}"/>
                    </a:ext>
                  </a:extLst>
                </p:cNvPr>
                <p:cNvCxnSpPr>
                  <a:cxnSpLocks/>
                </p:cNvCxnSpPr>
                <p:nvPr/>
              </p:nvCxnSpPr>
              <p:spPr>
                <a:xfrm>
                  <a:off x="5495724" y="3199477"/>
                  <a:ext cx="429661" cy="899853"/>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12" name="Straight Connector 411">
                  <a:extLst>
                    <a:ext uri="{FF2B5EF4-FFF2-40B4-BE49-F238E27FC236}">
                      <a16:creationId xmlns:a16="http://schemas.microsoft.com/office/drawing/2014/main" id="{C8583EB6-41D0-48E6-B722-05D32A84FFA3}"/>
                    </a:ext>
                  </a:extLst>
                </p:cNvPr>
                <p:cNvCxnSpPr>
                  <a:cxnSpLocks/>
                </p:cNvCxnSpPr>
                <p:nvPr/>
              </p:nvCxnSpPr>
              <p:spPr>
                <a:xfrm flipH="1">
                  <a:off x="5399227" y="3046198"/>
                  <a:ext cx="2057201" cy="1053132"/>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13" name="Straight Connector 412">
                  <a:extLst>
                    <a:ext uri="{FF2B5EF4-FFF2-40B4-BE49-F238E27FC236}">
                      <a16:creationId xmlns:a16="http://schemas.microsoft.com/office/drawing/2014/main" id="{A2547657-BAF0-4F2C-BA65-21A6B7AD7C1D}"/>
                    </a:ext>
                  </a:extLst>
                </p:cNvPr>
                <p:cNvCxnSpPr>
                  <a:cxnSpLocks/>
                </p:cNvCxnSpPr>
                <p:nvPr/>
              </p:nvCxnSpPr>
              <p:spPr>
                <a:xfrm flipH="1">
                  <a:off x="5913790" y="3039035"/>
                  <a:ext cx="1517061" cy="105807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14" name="Oval 413">
                  <a:extLst>
                    <a:ext uri="{FF2B5EF4-FFF2-40B4-BE49-F238E27FC236}">
                      <a16:creationId xmlns:a16="http://schemas.microsoft.com/office/drawing/2014/main" id="{781FA7A0-1064-46EA-8D68-D0F0B2B57A22}"/>
                    </a:ext>
                  </a:extLst>
                </p:cNvPr>
                <p:cNvSpPr/>
                <p:nvPr/>
              </p:nvSpPr>
              <p:spPr bwMode="auto">
                <a:xfrm>
                  <a:off x="5279803" y="3974932"/>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15" name="Oval 414">
                  <a:extLst>
                    <a:ext uri="{FF2B5EF4-FFF2-40B4-BE49-F238E27FC236}">
                      <a16:creationId xmlns:a16="http://schemas.microsoft.com/office/drawing/2014/main" id="{7696ABD9-9AF7-41E1-B621-0FDB8F1CF0F2}"/>
                    </a:ext>
                  </a:extLst>
                </p:cNvPr>
                <p:cNvSpPr/>
                <p:nvPr/>
              </p:nvSpPr>
              <p:spPr bwMode="auto">
                <a:xfrm>
                  <a:off x="5783717" y="3974932"/>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16" name="Oval 415">
                  <a:extLst>
                    <a:ext uri="{FF2B5EF4-FFF2-40B4-BE49-F238E27FC236}">
                      <a16:creationId xmlns:a16="http://schemas.microsoft.com/office/drawing/2014/main" id="{F04B3688-9523-429F-8044-5B41161A7F3D}"/>
                    </a:ext>
                  </a:extLst>
                </p:cNvPr>
                <p:cNvSpPr/>
                <p:nvPr/>
              </p:nvSpPr>
              <p:spPr bwMode="auto">
                <a:xfrm>
                  <a:off x="7174761" y="3974932"/>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17" name="Oval 416">
                  <a:extLst>
                    <a:ext uri="{FF2B5EF4-FFF2-40B4-BE49-F238E27FC236}">
                      <a16:creationId xmlns:a16="http://schemas.microsoft.com/office/drawing/2014/main" id="{B96E1F3B-0526-4DA7-A417-75284F762353}"/>
                    </a:ext>
                  </a:extLst>
                </p:cNvPr>
                <p:cNvSpPr/>
                <p:nvPr/>
              </p:nvSpPr>
              <p:spPr bwMode="auto">
                <a:xfrm>
                  <a:off x="7801167" y="3974932"/>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18" name="Oval 417">
                  <a:extLst>
                    <a:ext uri="{FF2B5EF4-FFF2-40B4-BE49-F238E27FC236}">
                      <a16:creationId xmlns:a16="http://schemas.microsoft.com/office/drawing/2014/main" id="{8AF416D4-3EFD-471F-98CD-5AB767886323}"/>
                    </a:ext>
                  </a:extLst>
                </p:cNvPr>
                <p:cNvSpPr/>
                <p:nvPr/>
              </p:nvSpPr>
              <p:spPr bwMode="auto">
                <a:xfrm>
                  <a:off x="8340692" y="3974932"/>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19" name="Oval 418">
                  <a:extLst>
                    <a:ext uri="{FF2B5EF4-FFF2-40B4-BE49-F238E27FC236}">
                      <a16:creationId xmlns:a16="http://schemas.microsoft.com/office/drawing/2014/main" id="{DE093D4A-97C7-4A6B-98D4-EA11D5CB9B82}"/>
                    </a:ext>
                  </a:extLst>
                </p:cNvPr>
                <p:cNvSpPr/>
                <p:nvPr/>
              </p:nvSpPr>
              <p:spPr bwMode="auto">
                <a:xfrm>
                  <a:off x="6316598" y="5106139"/>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420" name="Straight Connector 419">
                  <a:extLst>
                    <a:ext uri="{FF2B5EF4-FFF2-40B4-BE49-F238E27FC236}">
                      <a16:creationId xmlns:a16="http://schemas.microsoft.com/office/drawing/2014/main" id="{BF236091-A245-4B3F-8AC3-24832C48C4FC}"/>
                    </a:ext>
                  </a:extLst>
                </p:cNvPr>
                <p:cNvCxnSpPr>
                  <a:cxnSpLocks/>
                </p:cNvCxnSpPr>
                <p:nvPr/>
              </p:nvCxnSpPr>
              <p:spPr>
                <a:xfrm flipH="1" flipV="1">
                  <a:off x="5886322" y="4231411"/>
                  <a:ext cx="551911" cy="1078376"/>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21" name="Straight Connector 420">
                  <a:extLst>
                    <a:ext uri="{FF2B5EF4-FFF2-40B4-BE49-F238E27FC236}">
                      <a16:creationId xmlns:a16="http://schemas.microsoft.com/office/drawing/2014/main" id="{ED52B3C9-CAE4-4655-BD42-F3DE3E78FD62}"/>
                    </a:ext>
                  </a:extLst>
                </p:cNvPr>
                <p:cNvCxnSpPr>
                  <a:cxnSpLocks/>
                </p:cNvCxnSpPr>
                <p:nvPr/>
              </p:nvCxnSpPr>
              <p:spPr>
                <a:xfrm flipH="1" flipV="1">
                  <a:off x="5423575" y="4177863"/>
                  <a:ext cx="974893" cy="1103476"/>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22" name="Oval 421">
                  <a:extLst>
                    <a:ext uri="{FF2B5EF4-FFF2-40B4-BE49-F238E27FC236}">
                      <a16:creationId xmlns:a16="http://schemas.microsoft.com/office/drawing/2014/main" id="{4A2F4DFA-B33B-4C5C-B0D0-A7F4A07BC3D3}"/>
                    </a:ext>
                  </a:extLst>
                </p:cNvPr>
                <p:cNvSpPr/>
                <p:nvPr/>
              </p:nvSpPr>
              <p:spPr bwMode="auto">
                <a:xfrm>
                  <a:off x="7138147" y="1797249"/>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423" name="Oval 422">
                  <a:extLst>
                    <a:ext uri="{FF2B5EF4-FFF2-40B4-BE49-F238E27FC236}">
                      <a16:creationId xmlns:a16="http://schemas.microsoft.com/office/drawing/2014/main" id="{BF89BA2F-C69B-4260-9900-8BC5AE193149}"/>
                    </a:ext>
                  </a:extLst>
                </p:cNvPr>
                <p:cNvSpPr/>
                <p:nvPr/>
              </p:nvSpPr>
              <p:spPr bwMode="auto">
                <a:xfrm>
                  <a:off x="5573071" y="1797249"/>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grpSp>
          <p:grpSp>
            <p:nvGrpSpPr>
              <p:cNvPr id="424" name="Group 423">
                <a:extLst>
                  <a:ext uri="{FF2B5EF4-FFF2-40B4-BE49-F238E27FC236}">
                    <a16:creationId xmlns:a16="http://schemas.microsoft.com/office/drawing/2014/main" id="{971E094F-244E-43F9-99B5-85177840760E}"/>
                  </a:ext>
                </a:extLst>
              </p:cNvPr>
              <p:cNvGrpSpPr/>
              <p:nvPr/>
            </p:nvGrpSpPr>
            <p:grpSpPr>
              <a:xfrm>
                <a:off x="6370846" y="1939262"/>
                <a:ext cx="3669387" cy="3596433"/>
                <a:chOff x="4958848" y="1797249"/>
                <a:chExt cx="3669387" cy="3596433"/>
              </a:xfrm>
            </p:grpSpPr>
            <p:cxnSp>
              <p:nvCxnSpPr>
                <p:cNvPr id="425" name="Straight Connector 424">
                  <a:extLst>
                    <a:ext uri="{FF2B5EF4-FFF2-40B4-BE49-F238E27FC236}">
                      <a16:creationId xmlns:a16="http://schemas.microsoft.com/office/drawing/2014/main" id="{179C6EC1-8947-4E15-A300-B9675E59AB74}"/>
                    </a:ext>
                  </a:extLst>
                </p:cNvPr>
                <p:cNvCxnSpPr>
                  <a:cxnSpLocks/>
                </p:cNvCxnSpPr>
                <p:nvPr/>
              </p:nvCxnSpPr>
              <p:spPr>
                <a:xfrm flipV="1">
                  <a:off x="5502930" y="1942786"/>
                  <a:ext cx="203512" cy="1206508"/>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26" name="Straight Connector 425">
                  <a:extLst>
                    <a:ext uri="{FF2B5EF4-FFF2-40B4-BE49-F238E27FC236}">
                      <a16:creationId xmlns:a16="http://schemas.microsoft.com/office/drawing/2014/main" id="{75A797CE-7018-4C33-B7D7-C4DF89ED61E3}"/>
                    </a:ext>
                  </a:extLst>
                </p:cNvPr>
                <p:cNvCxnSpPr>
                  <a:cxnSpLocks/>
                </p:cNvCxnSpPr>
                <p:nvPr/>
              </p:nvCxnSpPr>
              <p:spPr>
                <a:xfrm flipV="1">
                  <a:off x="5486208" y="1959948"/>
                  <a:ext cx="1803235" cy="1215579"/>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27" name="Straight Connector 426">
                  <a:extLst>
                    <a:ext uri="{FF2B5EF4-FFF2-40B4-BE49-F238E27FC236}">
                      <a16:creationId xmlns:a16="http://schemas.microsoft.com/office/drawing/2014/main" id="{38769AB0-18B8-43F1-A0AA-3F81F4A7577E}"/>
                    </a:ext>
                  </a:extLst>
                </p:cNvPr>
                <p:cNvCxnSpPr>
                  <a:cxnSpLocks/>
                </p:cNvCxnSpPr>
                <p:nvPr/>
              </p:nvCxnSpPr>
              <p:spPr>
                <a:xfrm flipV="1">
                  <a:off x="5502930" y="1934916"/>
                  <a:ext cx="2594710" cy="1222971"/>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28" name="Straight Connector 427">
                  <a:extLst>
                    <a:ext uri="{FF2B5EF4-FFF2-40B4-BE49-F238E27FC236}">
                      <a16:creationId xmlns:a16="http://schemas.microsoft.com/office/drawing/2014/main" id="{092B6322-3B6D-4EAF-9386-B146593526A3}"/>
                    </a:ext>
                  </a:extLst>
                </p:cNvPr>
                <p:cNvCxnSpPr>
                  <a:cxnSpLocks/>
                  <a:endCxn id="437" idx="4"/>
                </p:cNvCxnSpPr>
                <p:nvPr/>
              </p:nvCxnSpPr>
              <p:spPr>
                <a:xfrm flipV="1">
                  <a:off x="7455956" y="2084792"/>
                  <a:ext cx="703645" cy="907858"/>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29" name="Straight Connector 428">
                  <a:extLst>
                    <a:ext uri="{FF2B5EF4-FFF2-40B4-BE49-F238E27FC236}">
                      <a16:creationId xmlns:a16="http://schemas.microsoft.com/office/drawing/2014/main" id="{61E644EC-4D20-45E3-B0FA-BC855E4CE46A}"/>
                    </a:ext>
                  </a:extLst>
                </p:cNvPr>
                <p:cNvCxnSpPr>
                  <a:cxnSpLocks/>
                </p:cNvCxnSpPr>
                <p:nvPr/>
              </p:nvCxnSpPr>
              <p:spPr>
                <a:xfrm flipH="1">
                  <a:off x="7289443" y="3068415"/>
                  <a:ext cx="148028" cy="1082238"/>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30" name="Straight Connector 429">
                  <a:extLst>
                    <a:ext uri="{FF2B5EF4-FFF2-40B4-BE49-F238E27FC236}">
                      <a16:creationId xmlns:a16="http://schemas.microsoft.com/office/drawing/2014/main" id="{50F69F50-65A7-473C-873D-12B92046ED0F}"/>
                    </a:ext>
                  </a:extLst>
                </p:cNvPr>
                <p:cNvCxnSpPr>
                  <a:cxnSpLocks/>
                  <a:stCxn id="480" idx="1"/>
                </p:cNvCxnSpPr>
                <p:nvPr/>
              </p:nvCxnSpPr>
              <p:spPr>
                <a:xfrm>
                  <a:off x="7247684" y="3186026"/>
                  <a:ext cx="753449" cy="960765"/>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31" name="Straight Connector 430">
                  <a:extLst>
                    <a:ext uri="{FF2B5EF4-FFF2-40B4-BE49-F238E27FC236}">
                      <a16:creationId xmlns:a16="http://schemas.microsoft.com/office/drawing/2014/main" id="{46E12DA1-FCEE-432F-BC85-24061D17BFA7}"/>
                    </a:ext>
                  </a:extLst>
                </p:cNvPr>
                <p:cNvCxnSpPr>
                  <a:cxnSpLocks/>
                </p:cNvCxnSpPr>
                <p:nvPr/>
              </p:nvCxnSpPr>
              <p:spPr>
                <a:xfrm>
                  <a:off x="7488988" y="3014867"/>
                  <a:ext cx="974893" cy="1103476"/>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32" name="Straight Connector 431">
                  <a:extLst>
                    <a:ext uri="{FF2B5EF4-FFF2-40B4-BE49-F238E27FC236}">
                      <a16:creationId xmlns:a16="http://schemas.microsoft.com/office/drawing/2014/main" id="{1452D7D4-0918-494D-837B-E9ED98C8843F}"/>
                    </a:ext>
                  </a:extLst>
                </p:cNvPr>
                <p:cNvCxnSpPr>
                  <a:cxnSpLocks/>
                </p:cNvCxnSpPr>
                <p:nvPr/>
              </p:nvCxnSpPr>
              <p:spPr>
                <a:xfrm flipV="1">
                  <a:off x="6431027" y="4209194"/>
                  <a:ext cx="2057201" cy="1053132"/>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33" name="Straight Connector 432">
                  <a:extLst>
                    <a:ext uri="{FF2B5EF4-FFF2-40B4-BE49-F238E27FC236}">
                      <a16:creationId xmlns:a16="http://schemas.microsoft.com/office/drawing/2014/main" id="{27A3AC16-B0FB-44B4-99AA-AC37465D2EB5}"/>
                    </a:ext>
                  </a:extLst>
                </p:cNvPr>
                <p:cNvCxnSpPr>
                  <a:cxnSpLocks/>
                </p:cNvCxnSpPr>
                <p:nvPr/>
              </p:nvCxnSpPr>
              <p:spPr>
                <a:xfrm flipV="1">
                  <a:off x="6449984" y="4150653"/>
                  <a:ext cx="868548" cy="1162996"/>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34" name="Straight Connector 433">
                  <a:extLst>
                    <a:ext uri="{FF2B5EF4-FFF2-40B4-BE49-F238E27FC236}">
                      <a16:creationId xmlns:a16="http://schemas.microsoft.com/office/drawing/2014/main" id="{EE29AA34-D3FC-4A04-B409-F075A7599BD0}"/>
                    </a:ext>
                  </a:extLst>
                </p:cNvPr>
                <p:cNvCxnSpPr>
                  <a:cxnSpLocks/>
                </p:cNvCxnSpPr>
                <p:nvPr/>
              </p:nvCxnSpPr>
              <p:spPr>
                <a:xfrm flipV="1">
                  <a:off x="6456604" y="4202031"/>
                  <a:ext cx="1517061" cy="105807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35" name="Straight Connector 434">
                  <a:extLst>
                    <a:ext uri="{FF2B5EF4-FFF2-40B4-BE49-F238E27FC236}">
                      <a16:creationId xmlns:a16="http://schemas.microsoft.com/office/drawing/2014/main" id="{499CC8F8-3180-4A0D-BAAE-D12FEDD78935}"/>
                    </a:ext>
                  </a:extLst>
                </p:cNvPr>
                <p:cNvCxnSpPr>
                  <a:cxnSpLocks/>
                </p:cNvCxnSpPr>
                <p:nvPr/>
              </p:nvCxnSpPr>
              <p:spPr>
                <a:xfrm flipH="1" flipV="1">
                  <a:off x="5115656" y="2069909"/>
                  <a:ext cx="380068" cy="1107351"/>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36" name="Oval 435">
                  <a:extLst>
                    <a:ext uri="{FF2B5EF4-FFF2-40B4-BE49-F238E27FC236}">
                      <a16:creationId xmlns:a16="http://schemas.microsoft.com/office/drawing/2014/main" id="{23117BBA-D926-4E5D-88A0-7BBA37C0B14D}"/>
                    </a:ext>
                  </a:extLst>
                </p:cNvPr>
                <p:cNvSpPr/>
                <p:nvPr/>
              </p:nvSpPr>
              <p:spPr bwMode="auto">
                <a:xfrm>
                  <a:off x="4958848" y="1797249"/>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437" name="Oval 436">
                  <a:extLst>
                    <a:ext uri="{FF2B5EF4-FFF2-40B4-BE49-F238E27FC236}">
                      <a16:creationId xmlns:a16="http://schemas.microsoft.com/office/drawing/2014/main" id="{CD08B83B-B3BA-4ACD-818F-A88BC9A12FEE}"/>
                    </a:ext>
                  </a:extLst>
                </p:cNvPr>
                <p:cNvSpPr/>
                <p:nvPr/>
              </p:nvSpPr>
              <p:spPr bwMode="auto">
                <a:xfrm>
                  <a:off x="8015829" y="1797249"/>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438" name="Oval 437">
                  <a:extLst>
                    <a:ext uri="{FF2B5EF4-FFF2-40B4-BE49-F238E27FC236}">
                      <a16:creationId xmlns:a16="http://schemas.microsoft.com/office/drawing/2014/main" id="{4E59EFD8-7D53-4084-A7A0-A35713C5155C}"/>
                    </a:ext>
                  </a:extLst>
                </p:cNvPr>
                <p:cNvSpPr/>
                <p:nvPr/>
              </p:nvSpPr>
              <p:spPr bwMode="auto">
                <a:xfrm>
                  <a:off x="5351952" y="2902748"/>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39" name="Oval 438">
                  <a:extLst>
                    <a:ext uri="{FF2B5EF4-FFF2-40B4-BE49-F238E27FC236}">
                      <a16:creationId xmlns:a16="http://schemas.microsoft.com/office/drawing/2014/main" id="{37ECB021-0DDD-4F78-9270-84B9CFFB5566}"/>
                    </a:ext>
                  </a:extLst>
                </p:cNvPr>
                <p:cNvSpPr/>
                <p:nvPr/>
              </p:nvSpPr>
              <p:spPr bwMode="auto">
                <a:xfrm>
                  <a:off x="6351151" y="1797249"/>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40" name="Oval 439">
                  <a:extLst>
                    <a:ext uri="{FF2B5EF4-FFF2-40B4-BE49-F238E27FC236}">
                      <a16:creationId xmlns:a16="http://schemas.microsoft.com/office/drawing/2014/main" id="{C50DAEFB-207F-4FD9-B439-DF772CC2F059}"/>
                    </a:ext>
                  </a:extLst>
                </p:cNvPr>
                <p:cNvSpPr/>
                <p:nvPr/>
              </p:nvSpPr>
              <p:spPr bwMode="auto">
                <a:xfrm>
                  <a:off x="7312184" y="2902748"/>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441" name="Straight Connector 440">
                  <a:extLst>
                    <a:ext uri="{FF2B5EF4-FFF2-40B4-BE49-F238E27FC236}">
                      <a16:creationId xmlns:a16="http://schemas.microsoft.com/office/drawing/2014/main" id="{7CCA3A33-43AD-40C2-A9D9-576F47117D4A}"/>
                    </a:ext>
                  </a:extLst>
                </p:cNvPr>
                <p:cNvCxnSpPr>
                  <a:cxnSpLocks/>
                </p:cNvCxnSpPr>
                <p:nvPr/>
              </p:nvCxnSpPr>
              <p:spPr>
                <a:xfrm flipV="1">
                  <a:off x="5495724" y="1934916"/>
                  <a:ext cx="1006191" cy="121438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42" name="Straight Connector 441">
                  <a:extLst>
                    <a:ext uri="{FF2B5EF4-FFF2-40B4-BE49-F238E27FC236}">
                      <a16:creationId xmlns:a16="http://schemas.microsoft.com/office/drawing/2014/main" id="{8FEB9742-520D-4A28-A32D-F91295BC3F3C}"/>
                    </a:ext>
                  </a:extLst>
                </p:cNvPr>
                <p:cNvCxnSpPr>
                  <a:cxnSpLocks/>
                </p:cNvCxnSpPr>
                <p:nvPr/>
              </p:nvCxnSpPr>
              <p:spPr>
                <a:xfrm flipH="1" flipV="1">
                  <a:off x="6522134" y="1951422"/>
                  <a:ext cx="933822" cy="1047315"/>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43" name="Straight Connector 442">
                  <a:extLst>
                    <a:ext uri="{FF2B5EF4-FFF2-40B4-BE49-F238E27FC236}">
                      <a16:creationId xmlns:a16="http://schemas.microsoft.com/office/drawing/2014/main" id="{E332F85F-D2A9-47D6-876B-B8FDB68ECBD2}"/>
                    </a:ext>
                  </a:extLst>
                </p:cNvPr>
                <p:cNvCxnSpPr>
                  <a:cxnSpLocks/>
                </p:cNvCxnSpPr>
                <p:nvPr/>
              </p:nvCxnSpPr>
              <p:spPr>
                <a:xfrm flipH="1">
                  <a:off x="5413923" y="3199477"/>
                  <a:ext cx="70049" cy="907015"/>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44" name="Straight Connector 443">
                  <a:extLst>
                    <a:ext uri="{FF2B5EF4-FFF2-40B4-BE49-F238E27FC236}">
                      <a16:creationId xmlns:a16="http://schemas.microsoft.com/office/drawing/2014/main" id="{0883D1BF-A1E5-4E2B-9C60-5A155530569C}"/>
                    </a:ext>
                  </a:extLst>
                </p:cNvPr>
                <p:cNvCxnSpPr>
                  <a:cxnSpLocks/>
                </p:cNvCxnSpPr>
                <p:nvPr/>
              </p:nvCxnSpPr>
              <p:spPr>
                <a:xfrm>
                  <a:off x="5495724" y="3199477"/>
                  <a:ext cx="429661" cy="899853"/>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45" name="Straight Connector 444">
                  <a:extLst>
                    <a:ext uri="{FF2B5EF4-FFF2-40B4-BE49-F238E27FC236}">
                      <a16:creationId xmlns:a16="http://schemas.microsoft.com/office/drawing/2014/main" id="{2AFE43D6-DC9B-405B-93E0-6A7C2D63E891}"/>
                    </a:ext>
                  </a:extLst>
                </p:cNvPr>
                <p:cNvCxnSpPr>
                  <a:cxnSpLocks/>
                </p:cNvCxnSpPr>
                <p:nvPr/>
              </p:nvCxnSpPr>
              <p:spPr>
                <a:xfrm flipH="1">
                  <a:off x="5399227" y="3046198"/>
                  <a:ext cx="2057201" cy="1053132"/>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46" name="Straight Connector 445">
                  <a:extLst>
                    <a:ext uri="{FF2B5EF4-FFF2-40B4-BE49-F238E27FC236}">
                      <a16:creationId xmlns:a16="http://schemas.microsoft.com/office/drawing/2014/main" id="{8BCE7F9F-603D-4A4E-8FF5-DDFF06FC8C25}"/>
                    </a:ext>
                  </a:extLst>
                </p:cNvPr>
                <p:cNvCxnSpPr>
                  <a:cxnSpLocks/>
                </p:cNvCxnSpPr>
                <p:nvPr/>
              </p:nvCxnSpPr>
              <p:spPr>
                <a:xfrm flipH="1">
                  <a:off x="5913790" y="3039035"/>
                  <a:ext cx="1517061" cy="105807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47" name="Oval 446">
                  <a:extLst>
                    <a:ext uri="{FF2B5EF4-FFF2-40B4-BE49-F238E27FC236}">
                      <a16:creationId xmlns:a16="http://schemas.microsoft.com/office/drawing/2014/main" id="{8EA9EF20-E8E6-4E16-AC0F-0FD55C858F20}"/>
                    </a:ext>
                  </a:extLst>
                </p:cNvPr>
                <p:cNvSpPr/>
                <p:nvPr/>
              </p:nvSpPr>
              <p:spPr bwMode="auto">
                <a:xfrm>
                  <a:off x="5279803" y="3974932"/>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48" name="Oval 447">
                  <a:extLst>
                    <a:ext uri="{FF2B5EF4-FFF2-40B4-BE49-F238E27FC236}">
                      <a16:creationId xmlns:a16="http://schemas.microsoft.com/office/drawing/2014/main" id="{DDE5AFA3-C291-4BD9-86AF-8C7B75F61359}"/>
                    </a:ext>
                  </a:extLst>
                </p:cNvPr>
                <p:cNvSpPr/>
                <p:nvPr/>
              </p:nvSpPr>
              <p:spPr bwMode="auto">
                <a:xfrm>
                  <a:off x="5783717" y="3974932"/>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49" name="Oval 448">
                  <a:extLst>
                    <a:ext uri="{FF2B5EF4-FFF2-40B4-BE49-F238E27FC236}">
                      <a16:creationId xmlns:a16="http://schemas.microsoft.com/office/drawing/2014/main" id="{7E56F788-96EF-411F-A430-420F4B71DF36}"/>
                    </a:ext>
                  </a:extLst>
                </p:cNvPr>
                <p:cNvSpPr/>
                <p:nvPr/>
              </p:nvSpPr>
              <p:spPr bwMode="auto">
                <a:xfrm>
                  <a:off x="7174761" y="3974932"/>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50" name="Oval 449">
                  <a:extLst>
                    <a:ext uri="{FF2B5EF4-FFF2-40B4-BE49-F238E27FC236}">
                      <a16:creationId xmlns:a16="http://schemas.microsoft.com/office/drawing/2014/main" id="{7FAC8ECD-45F0-4659-A934-78C1C75319A0}"/>
                    </a:ext>
                  </a:extLst>
                </p:cNvPr>
                <p:cNvSpPr/>
                <p:nvPr/>
              </p:nvSpPr>
              <p:spPr bwMode="auto">
                <a:xfrm>
                  <a:off x="7801167" y="3974932"/>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51" name="Oval 450">
                  <a:extLst>
                    <a:ext uri="{FF2B5EF4-FFF2-40B4-BE49-F238E27FC236}">
                      <a16:creationId xmlns:a16="http://schemas.microsoft.com/office/drawing/2014/main" id="{19DA6AAB-6A8C-4590-92B6-9C5739513DA7}"/>
                    </a:ext>
                  </a:extLst>
                </p:cNvPr>
                <p:cNvSpPr/>
                <p:nvPr/>
              </p:nvSpPr>
              <p:spPr bwMode="auto">
                <a:xfrm>
                  <a:off x="8340692" y="3974932"/>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52" name="Oval 451">
                  <a:extLst>
                    <a:ext uri="{FF2B5EF4-FFF2-40B4-BE49-F238E27FC236}">
                      <a16:creationId xmlns:a16="http://schemas.microsoft.com/office/drawing/2014/main" id="{9592E8A0-34D5-4C36-B9EA-C1C7DA5F5A41}"/>
                    </a:ext>
                  </a:extLst>
                </p:cNvPr>
                <p:cNvSpPr/>
                <p:nvPr/>
              </p:nvSpPr>
              <p:spPr bwMode="auto">
                <a:xfrm>
                  <a:off x="6316598" y="5106139"/>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453" name="Straight Connector 452">
                  <a:extLst>
                    <a:ext uri="{FF2B5EF4-FFF2-40B4-BE49-F238E27FC236}">
                      <a16:creationId xmlns:a16="http://schemas.microsoft.com/office/drawing/2014/main" id="{4829F28E-B835-47AE-ADD1-EEFD6CC543AA}"/>
                    </a:ext>
                  </a:extLst>
                </p:cNvPr>
                <p:cNvCxnSpPr>
                  <a:cxnSpLocks/>
                </p:cNvCxnSpPr>
                <p:nvPr/>
              </p:nvCxnSpPr>
              <p:spPr>
                <a:xfrm flipH="1" flipV="1">
                  <a:off x="5886322" y="4231411"/>
                  <a:ext cx="551911" cy="1078376"/>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54" name="Straight Connector 453">
                  <a:extLst>
                    <a:ext uri="{FF2B5EF4-FFF2-40B4-BE49-F238E27FC236}">
                      <a16:creationId xmlns:a16="http://schemas.microsoft.com/office/drawing/2014/main" id="{FC080D29-7537-4438-B411-5BAE7836387A}"/>
                    </a:ext>
                  </a:extLst>
                </p:cNvPr>
                <p:cNvCxnSpPr>
                  <a:cxnSpLocks/>
                </p:cNvCxnSpPr>
                <p:nvPr/>
              </p:nvCxnSpPr>
              <p:spPr>
                <a:xfrm flipH="1" flipV="1">
                  <a:off x="5423575" y="4177863"/>
                  <a:ext cx="974893" cy="1103476"/>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55" name="Oval 454">
                  <a:extLst>
                    <a:ext uri="{FF2B5EF4-FFF2-40B4-BE49-F238E27FC236}">
                      <a16:creationId xmlns:a16="http://schemas.microsoft.com/office/drawing/2014/main" id="{13BC5F66-A1DA-47A8-9B2D-964D0749A7FB}"/>
                    </a:ext>
                  </a:extLst>
                </p:cNvPr>
                <p:cNvSpPr/>
                <p:nvPr/>
              </p:nvSpPr>
              <p:spPr bwMode="auto">
                <a:xfrm>
                  <a:off x="7138147" y="1797249"/>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456" name="Oval 455">
                  <a:extLst>
                    <a:ext uri="{FF2B5EF4-FFF2-40B4-BE49-F238E27FC236}">
                      <a16:creationId xmlns:a16="http://schemas.microsoft.com/office/drawing/2014/main" id="{A7B2DCBA-93A0-498A-ABE7-DB34304644B7}"/>
                    </a:ext>
                  </a:extLst>
                </p:cNvPr>
                <p:cNvSpPr/>
                <p:nvPr/>
              </p:nvSpPr>
              <p:spPr bwMode="auto">
                <a:xfrm>
                  <a:off x="5573071" y="1797249"/>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grpSp>
          <p:grpSp>
            <p:nvGrpSpPr>
              <p:cNvPr id="457" name="Group 456">
                <a:extLst>
                  <a:ext uri="{FF2B5EF4-FFF2-40B4-BE49-F238E27FC236}">
                    <a16:creationId xmlns:a16="http://schemas.microsoft.com/office/drawing/2014/main" id="{2CF84FAD-00A3-40DF-B97F-CA05E70CA683}"/>
                  </a:ext>
                </a:extLst>
              </p:cNvPr>
              <p:cNvGrpSpPr/>
              <p:nvPr/>
            </p:nvGrpSpPr>
            <p:grpSpPr>
              <a:xfrm rot="10800000">
                <a:off x="4878720" y="1951399"/>
                <a:ext cx="4144027" cy="3596433"/>
                <a:chOff x="4958848" y="1797249"/>
                <a:chExt cx="4144027" cy="3596433"/>
              </a:xfrm>
            </p:grpSpPr>
            <p:cxnSp>
              <p:nvCxnSpPr>
                <p:cNvPr id="458" name="Straight Connector 457">
                  <a:extLst>
                    <a:ext uri="{FF2B5EF4-FFF2-40B4-BE49-F238E27FC236}">
                      <a16:creationId xmlns:a16="http://schemas.microsoft.com/office/drawing/2014/main" id="{1ECF892E-C4BA-40E4-A93F-62BE95A92CF7}"/>
                    </a:ext>
                  </a:extLst>
                </p:cNvPr>
                <p:cNvCxnSpPr>
                  <a:cxnSpLocks/>
                </p:cNvCxnSpPr>
                <p:nvPr/>
              </p:nvCxnSpPr>
              <p:spPr>
                <a:xfrm flipV="1">
                  <a:off x="5502930" y="1942786"/>
                  <a:ext cx="203512" cy="1206508"/>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59" name="Straight Connector 458">
                  <a:extLst>
                    <a:ext uri="{FF2B5EF4-FFF2-40B4-BE49-F238E27FC236}">
                      <a16:creationId xmlns:a16="http://schemas.microsoft.com/office/drawing/2014/main" id="{99A6BA5F-E8AF-465C-8EB4-4D9A872E9B8D}"/>
                    </a:ext>
                  </a:extLst>
                </p:cNvPr>
                <p:cNvCxnSpPr>
                  <a:cxnSpLocks/>
                </p:cNvCxnSpPr>
                <p:nvPr/>
              </p:nvCxnSpPr>
              <p:spPr>
                <a:xfrm flipV="1">
                  <a:off x="5486208" y="1959948"/>
                  <a:ext cx="1803235" cy="1215579"/>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60" name="Straight Connector 459">
                  <a:extLst>
                    <a:ext uri="{FF2B5EF4-FFF2-40B4-BE49-F238E27FC236}">
                      <a16:creationId xmlns:a16="http://schemas.microsoft.com/office/drawing/2014/main" id="{AC2FF503-4FC6-4215-8B29-5B986139B35C}"/>
                    </a:ext>
                  </a:extLst>
                </p:cNvPr>
                <p:cNvCxnSpPr>
                  <a:cxnSpLocks/>
                </p:cNvCxnSpPr>
                <p:nvPr/>
              </p:nvCxnSpPr>
              <p:spPr>
                <a:xfrm flipV="1">
                  <a:off x="5502930" y="1934916"/>
                  <a:ext cx="2594710" cy="1222971"/>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61" name="Straight Connector 460">
                  <a:extLst>
                    <a:ext uri="{FF2B5EF4-FFF2-40B4-BE49-F238E27FC236}">
                      <a16:creationId xmlns:a16="http://schemas.microsoft.com/office/drawing/2014/main" id="{A047F4A0-C531-4913-A7D5-08B6E11F2339}"/>
                    </a:ext>
                  </a:extLst>
                </p:cNvPr>
                <p:cNvCxnSpPr>
                  <a:cxnSpLocks/>
                  <a:endCxn id="470" idx="4"/>
                </p:cNvCxnSpPr>
                <p:nvPr/>
              </p:nvCxnSpPr>
              <p:spPr>
                <a:xfrm flipV="1">
                  <a:off x="7455956" y="2084792"/>
                  <a:ext cx="703645" cy="907858"/>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62" name="Straight Connector 461">
                  <a:extLst>
                    <a:ext uri="{FF2B5EF4-FFF2-40B4-BE49-F238E27FC236}">
                      <a16:creationId xmlns:a16="http://schemas.microsoft.com/office/drawing/2014/main" id="{9AB7FBA0-DBE3-4D43-9E71-91CA26C14AE1}"/>
                    </a:ext>
                  </a:extLst>
                </p:cNvPr>
                <p:cNvCxnSpPr>
                  <a:cxnSpLocks/>
                </p:cNvCxnSpPr>
                <p:nvPr/>
              </p:nvCxnSpPr>
              <p:spPr>
                <a:xfrm flipH="1">
                  <a:off x="7289443" y="3068415"/>
                  <a:ext cx="148028" cy="1082238"/>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63" name="Straight Connector 462">
                  <a:extLst>
                    <a:ext uri="{FF2B5EF4-FFF2-40B4-BE49-F238E27FC236}">
                      <a16:creationId xmlns:a16="http://schemas.microsoft.com/office/drawing/2014/main" id="{EA2B5E45-08B4-4C06-81FD-86E4C0421D1A}"/>
                    </a:ext>
                  </a:extLst>
                </p:cNvPr>
                <p:cNvCxnSpPr>
                  <a:cxnSpLocks/>
                  <a:endCxn id="417" idx="1"/>
                </p:cNvCxnSpPr>
                <p:nvPr/>
              </p:nvCxnSpPr>
              <p:spPr>
                <a:xfrm rot="10800000" flipH="1" flipV="1">
                  <a:off x="7449221" y="3068415"/>
                  <a:ext cx="1653654" cy="93824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64" name="Straight Connector 463">
                  <a:extLst>
                    <a:ext uri="{FF2B5EF4-FFF2-40B4-BE49-F238E27FC236}">
                      <a16:creationId xmlns:a16="http://schemas.microsoft.com/office/drawing/2014/main" id="{DE0C4D53-9C51-4179-8FED-111D467B3B7B}"/>
                    </a:ext>
                  </a:extLst>
                </p:cNvPr>
                <p:cNvCxnSpPr>
                  <a:cxnSpLocks/>
                </p:cNvCxnSpPr>
                <p:nvPr/>
              </p:nvCxnSpPr>
              <p:spPr>
                <a:xfrm>
                  <a:off x="7488988" y="3014867"/>
                  <a:ext cx="974893" cy="1103476"/>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65" name="Straight Connector 464">
                  <a:extLst>
                    <a:ext uri="{FF2B5EF4-FFF2-40B4-BE49-F238E27FC236}">
                      <a16:creationId xmlns:a16="http://schemas.microsoft.com/office/drawing/2014/main" id="{28BB4CAF-21A6-4317-9AB3-F1AFC0CB408A}"/>
                    </a:ext>
                  </a:extLst>
                </p:cNvPr>
                <p:cNvCxnSpPr>
                  <a:cxnSpLocks/>
                </p:cNvCxnSpPr>
                <p:nvPr/>
              </p:nvCxnSpPr>
              <p:spPr>
                <a:xfrm flipV="1">
                  <a:off x="6431027" y="4209194"/>
                  <a:ext cx="2057201" cy="1053132"/>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66" name="Straight Connector 465">
                  <a:extLst>
                    <a:ext uri="{FF2B5EF4-FFF2-40B4-BE49-F238E27FC236}">
                      <a16:creationId xmlns:a16="http://schemas.microsoft.com/office/drawing/2014/main" id="{834F0168-4FD5-473B-8EF6-DA82750708F0}"/>
                    </a:ext>
                  </a:extLst>
                </p:cNvPr>
                <p:cNvCxnSpPr>
                  <a:cxnSpLocks/>
                </p:cNvCxnSpPr>
                <p:nvPr/>
              </p:nvCxnSpPr>
              <p:spPr>
                <a:xfrm flipV="1">
                  <a:off x="6449984" y="4150653"/>
                  <a:ext cx="868548" cy="1162996"/>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67" name="Straight Connector 466">
                  <a:extLst>
                    <a:ext uri="{FF2B5EF4-FFF2-40B4-BE49-F238E27FC236}">
                      <a16:creationId xmlns:a16="http://schemas.microsoft.com/office/drawing/2014/main" id="{58F5CE24-D189-4B47-82FE-302105662129}"/>
                    </a:ext>
                  </a:extLst>
                </p:cNvPr>
                <p:cNvCxnSpPr>
                  <a:cxnSpLocks/>
                </p:cNvCxnSpPr>
                <p:nvPr/>
              </p:nvCxnSpPr>
              <p:spPr>
                <a:xfrm flipV="1">
                  <a:off x="6456604" y="4202031"/>
                  <a:ext cx="1517061" cy="105807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68" name="Straight Connector 467">
                  <a:extLst>
                    <a:ext uri="{FF2B5EF4-FFF2-40B4-BE49-F238E27FC236}">
                      <a16:creationId xmlns:a16="http://schemas.microsoft.com/office/drawing/2014/main" id="{8D2A0349-2171-4411-A934-A58F153C935E}"/>
                    </a:ext>
                  </a:extLst>
                </p:cNvPr>
                <p:cNvCxnSpPr>
                  <a:cxnSpLocks/>
                </p:cNvCxnSpPr>
                <p:nvPr/>
              </p:nvCxnSpPr>
              <p:spPr>
                <a:xfrm flipH="1" flipV="1">
                  <a:off x="5115656" y="2069909"/>
                  <a:ext cx="380068" cy="1107351"/>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69" name="Oval 468">
                  <a:extLst>
                    <a:ext uri="{FF2B5EF4-FFF2-40B4-BE49-F238E27FC236}">
                      <a16:creationId xmlns:a16="http://schemas.microsoft.com/office/drawing/2014/main" id="{E09A9886-8739-4E1F-8A39-0E959F6275D0}"/>
                    </a:ext>
                  </a:extLst>
                </p:cNvPr>
                <p:cNvSpPr/>
                <p:nvPr/>
              </p:nvSpPr>
              <p:spPr bwMode="auto">
                <a:xfrm>
                  <a:off x="4958848" y="1797249"/>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470" name="Oval 469">
                  <a:extLst>
                    <a:ext uri="{FF2B5EF4-FFF2-40B4-BE49-F238E27FC236}">
                      <a16:creationId xmlns:a16="http://schemas.microsoft.com/office/drawing/2014/main" id="{EC9AE631-863E-42EB-9832-3AE194CECA2F}"/>
                    </a:ext>
                  </a:extLst>
                </p:cNvPr>
                <p:cNvSpPr/>
                <p:nvPr/>
              </p:nvSpPr>
              <p:spPr bwMode="auto">
                <a:xfrm>
                  <a:off x="8015829" y="1797249"/>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471" name="Oval 470">
                  <a:extLst>
                    <a:ext uri="{FF2B5EF4-FFF2-40B4-BE49-F238E27FC236}">
                      <a16:creationId xmlns:a16="http://schemas.microsoft.com/office/drawing/2014/main" id="{077B5E0E-AD18-42F3-A0B7-631DB1FE4596}"/>
                    </a:ext>
                  </a:extLst>
                </p:cNvPr>
                <p:cNvSpPr/>
                <p:nvPr/>
              </p:nvSpPr>
              <p:spPr bwMode="auto">
                <a:xfrm>
                  <a:off x="5351952" y="2902748"/>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72" name="Oval 471">
                  <a:extLst>
                    <a:ext uri="{FF2B5EF4-FFF2-40B4-BE49-F238E27FC236}">
                      <a16:creationId xmlns:a16="http://schemas.microsoft.com/office/drawing/2014/main" id="{80F3681F-EE59-4E6E-821C-B5D18C601CB3}"/>
                    </a:ext>
                  </a:extLst>
                </p:cNvPr>
                <p:cNvSpPr/>
                <p:nvPr/>
              </p:nvSpPr>
              <p:spPr bwMode="auto">
                <a:xfrm>
                  <a:off x="6351151" y="1797249"/>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73" name="Oval 472">
                  <a:extLst>
                    <a:ext uri="{FF2B5EF4-FFF2-40B4-BE49-F238E27FC236}">
                      <a16:creationId xmlns:a16="http://schemas.microsoft.com/office/drawing/2014/main" id="{28BC4B9C-C396-4876-853C-E9C457CD7308}"/>
                    </a:ext>
                  </a:extLst>
                </p:cNvPr>
                <p:cNvSpPr/>
                <p:nvPr/>
              </p:nvSpPr>
              <p:spPr bwMode="auto">
                <a:xfrm>
                  <a:off x="7312184" y="2902748"/>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474" name="Straight Connector 473">
                  <a:extLst>
                    <a:ext uri="{FF2B5EF4-FFF2-40B4-BE49-F238E27FC236}">
                      <a16:creationId xmlns:a16="http://schemas.microsoft.com/office/drawing/2014/main" id="{971E73CA-CDDA-4AB9-B51A-886EB557195C}"/>
                    </a:ext>
                  </a:extLst>
                </p:cNvPr>
                <p:cNvCxnSpPr>
                  <a:cxnSpLocks/>
                </p:cNvCxnSpPr>
                <p:nvPr/>
              </p:nvCxnSpPr>
              <p:spPr>
                <a:xfrm flipV="1">
                  <a:off x="5495724" y="1934916"/>
                  <a:ext cx="1006191" cy="121438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75" name="Straight Connector 474">
                  <a:extLst>
                    <a:ext uri="{FF2B5EF4-FFF2-40B4-BE49-F238E27FC236}">
                      <a16:creationId xmlns:a16="http://schemas.microsoft.com/office/drawing/2014/main" id="{5C2E227B-303C-4F4B-BB12-68F14CC9FB58}"/>
                    </a:ext>
                  </a:extLst>
                </p:cNvPr>
                <p:cNvCxnSpPr>
                  <a:cxnSpLocks/>
                </p:cNvCxnSpPr>
                <p:nvPr/>
              </p:nvCxnSpPr>
              <p:spPr>
                <a:xfrm flipH="1" flipV="1">
                  <a:off x="6522134" y="1951422"/>
                  <a:ext cx="933822" cy="1047315"/>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76" name="Straight Connector 475">
                  <a:extLst>
                    <a:ext uri="{FF2B5EF4-FFF2-40B4-BE49-F238E27FC236}">
                      <a16:creationId xmlns:a16="http://schemas.microsoft.com/office/drawing/2014/main" id="{F8F22525-D6AF-474F-BF96-ADC8AB453EE9}"/>
                    </a:ext>
                  </a:extLst>
                </p:cNvPr>
                <p:cNvCxnSpPr>
                  <a:cxnSpLocks/>
                  <a:endCxn id="440" idx="4"/>
                </p:cNvCxnSpPr>
                <p:nvPr/>
              </p:nvCxnSpPr>
              <p:spPr>
                <a:xfrm rot="10800000" flipV="1">
                  <a:off x="5113641" y="3199475"/>
                  <a:ext cx="370331" cy="813302"/>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77" name="Straight Connector 476">
                  <a:extLst>
                    <a:ext uri="{FF2B5EF4-FFF2-40B4-BE49-F238E27FC236}">
                      <a16:creationId xmlns:a16="http://schemas.microsoft.com/office/drawing/2014/main" id="{4BE87EB6-644A-4142-BFE8-692609C3AD54}"/>
                    </a:ext>
                  </a:extLst>
                </p:cNvPr>
                <p:cNvCxnSpPr>
                  <a:cxnSpLocks/>
                </p:cNvCxnSpPr>
                <p:nvPr/>
              </p:nvCxnSpPr>
              <p:spPr>
                <a:xfrm>
                  <a:off x="5495724" y="3199477"/>
                  <a:ext cx="429661" cy="899853"/>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78" name="Straight Connector 477">
                  <a:extLst>
                    <a:ext uri="{FF2B5EF4-FFF2-40B4-BE49-F238E27FC236}">
                      <a16:creationId xmlns:a16="http://schemas.microsoft.com/office/drawing/2014/main" id="{0197453E-3E6B-405D-909B-350C5319796A}"/>
                    </a:ext>
                  </a:extLst>
                </p:cNvPr>
                <p:cNvCxnSpPr>
                  <a:cxnSpLocks/>
                </p:cNvCxnSpPr>
                <p:nvPr/>
              </p:nvCxnSpPr>
              <p:spPr>
                <a:xfrm flipH="1">
                  <a:off x="5399227" y="3046198"/>
                  <a:ext cx="2057201" cy="1053132"/>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79" name="Straight Connector 478">
                  <a:extLst>
                    <a:ext uri="{FF2B5EF4-FFF2-40B4-BE49-F238E27FC236}">
                      <a16:creationId xmlns:a16="http://schemas.microsoft.com/office/drawing/2014/main" id="{A22D017A-9799-432B-BDB3-9BABA193E62B}"/>
                    </a:ext>
                  </a:extLst>
                </p:cNvPr>
                <p:cNvCxnSpPr>
                  <a:cxnSpLocks/>
                </p:cNvCxnSpPr>
                <p:nvPr/>
              </p:nvCxnSpPr>
              <p:spPr>
                <a:xfrm flipH="1">
                  <a:off x="5913790" y="3039035"/>
                  <a:ext cx="1517061" cy="105807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80" name="Oval 479">
                  <a:extLst>
                    <a:ext uri="{FF2B5EF4-FFF2-40B4-BE49-F238E27FC236}">
                      <a16:creationId xmlns:a16="http://schemas.microsoft.com/office/drawing/2014/main" id="{219822BF-01CB-43C7-B9EA-E15649482227}"/>
                    </a:ext>
                  </a:extLst>
                </p:cNvPr>
                <p:cNvSpPr/>
                <p:nvPr/>
              </p:nvSpPr>
              <p:spPr bwMode="auto">
                <a:xfrm>
                  <a:off x="5279803" y="3974932"/>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81" name="Oval 480">
                  <a:extLst>
                    <a:ext uri="{FF2B5EF4-FFF2-40B4-BE49-F238E27FC236}">
                      <a16:creationId xmlns:a16="http://schemas.microsoft.com/office/drawing/2014/main" id="{9D926960-72C3-4B3F-A579-ACC4A04D5061}"/>
                    </a:ext>
                  </a:extLst>
                </p:cNvPr>
                <p:cNvSpPr/>
                <p:nvPr/>
              </p:nvSpPr>
              <p:spPr bwMode="auto">
                <a:xfrm>
                  <a:off x="5783717" y="3974932"/>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82" name="Oval 481">
                  <a:extLst>
                    <a:ext uri="{FF2B5EF4-FFF2-40B4-BE49-F238E27FC236}">
                      <a16:creationId xmlns:a16="http://schemas.microsoft.com/office/drawing/2014/main" id="{B2D4EDA2-EEC6-4554-982F-789F14B1A1B2}"/>
                    </a:ext>
                  </a:extLst>
                </p:cNvPr>
                <p:cNvSpPr/>
                <p:nvPr/>
              </p:nvSpPr>
              <p:spPr bwMode="auto">
                <a:xfrm>
                  <a:off x="7174761" y="3974932"/>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83" name="Oval 482">
                  <a:extLst>
                    <a:ext uri="{FF2B5EF4-FFF2-40B4-BE49-F238E27FC236}">
                      <a16:creationId xmlns:a16="http://schemas.microsoft.com/office/drawing/2014/main" id="{BCA6E696-752D-4377-96C2-3E0EF39C3E6D}"/>
                    </a:ext>
                  </a:extLst>
                </p:cNvPr>
                <p:cNvSpPr/>
                <p:nvPr/>
              </p:nvSpPr>
              <p:spPr bwMode="auto">
                <a:xfrm>
                  <a:off x="7801167" y="3974932"/>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84" name="Oval 483">
                  <a:extLst>
                    <a:ext uri="{FF2B5EF4-FFF2-40B4-BE49-F238E27FC236}">
                      <a16:creationId xmlns:a16="http://schemas.microsoft.com/office/drawing/2014/main" id="{CCCB5DDA-CA5C-405B-8695-C9B0ACBBEEFB}"/>
                    </a:ext>
                  </a:extLst>
                </p:cNvPr>
                <p:cNvSpPr/>
                <p:nvPr/>
              </p:nvSpPr>
              <p:spPr bwMode="auto">
                <a:xfrm>
                  <a:off x="8340692" y="3974932"/>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85" name="Oval 484">
                  <a:extLst>
                    <a:ext uri="{FF2B5EF4-FFF2-40B4-BE49-F238E27FC236}">
                      <a16:creationId xmlns:a16="http://schemas.microsoft.com/office/drawing/2014/main" id="{51955ED6-CBB2-4709-89AA-197A8F6B7561}"/>
                    </a:ext>
                  </a:extLst>
                </p:cNvPr>
                <p:cNvSpPr/>
                <p:nvPr/>
              </p:nvSpPr>
              <p:spPr bwMode="auto">
                <a:xfrm>
                  <a:off x="6316598" y="5106139"/>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486" name="Straight Connector 485">
                  <a:extLst>
                    <a:ext uri="{FF2B5EF4-FFF2-40B4-BE49-F238E27FC236}">
                      <a16:creationId xmlns:a16="http://schemas.microsoft.com/office/drawing/2014/main" id="{19DD59AA-554E-48BF-A007-DBD77611DB40}"/>
                    </a:ext>
                  </a:extLst>
                </p:cNvPr>
                <p:cNvCxnSpPr>
                  <a:cxnSpLocks/>
                </p:cNvCxnSpPr>
                <p:nvPr/>
              </p:nvCxnSpPr>
              <p:spPr>
                <a:xfrm flipH="1" flipV="1">
                  <a:off x="5886322" y="4231411"/>
                  <a:ext cx="551911" cy="1078376"/>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87" name="Straight Connector 486">
                  <a:extLst>
                    <a:ext uri="{FF2B5EF4-FFF2-40B4-BE49-F238E27FC236}">
                      <a16:creationId xmlns:a16="http://schemas.microsoft.com/office/drawing/2014/main" id="{6419A93B-D77A-4CA3-B70B-5A31D07A1B76}"/>
                    </a:ext>
                  </a:extLst>
                </p:cNvPr>
                <p:cNvCxnSpPr>
                  <a:cxnSpLocks/>
                </p:cNvCxnSpPr>
                <p:nvPr/>
              </p:nvCxnSpPr>
              <p:spPr>
                <a:xfrm flipH="1" flipV="1">
                  <a:off x="5423575" y="4177863"/>
                  <a:ext cx="974893" cy="1103476"/>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88" name="Oval 487">
                  <a:extLst>
                    <a:ext uri="{FF2B5EF4-FFF2-40B4-BE49-F238E27FC236}">
                      <a16:creationId xmlns:a16="http://schemas.microsoft.com/office/drawing/2014/main" id="{68812EFE-60F9-4EEB-8952-D36D61DF71AA}"/>
                    </a:ext>
                  </a:extLst>
                </p:cNvPr>
                <p:cNvSpPr/>
                <p:nvPr/>
              </p:nvSpPr>
              <p:spPr bwMode="auto">
                <a:xfrm>
                  <a:off x="7138147" y="1797249"/>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489" name="Oval 488">
                  <a:extLst>
                    <a:ext uri="{FF2B5EF4-FFF2-40B4-BE49-F238E27FC236}">
                      <a16:creationId xmlns:a16="http://schemas.microsoft.com/office/drawing/2014/main" id="{DD67060E-0C0C-4309-B6BF-9669AE026D55}"/>
                    </a:ext>
                  </a:extLst>
                </p:cNvPr>
                <p:cNvSpPr/>
                <p:nvPr/>
              </p:nvSpPr>
              <p:spPr bwMode="auto">
                <a:xfrm>
                  <a:off x="5573071" y="1797249"/>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grpSp>
          <p:grpSp>
            <p:nvGrpSpPr>
              <p:cNvPr id="490" name="Group 489">
                <a:extLst>
                  <a:ext uri="{FF2B5EF4-FFF2-40B4-BE49-F238E27FC236}">
                    <a16:creationId xmlns:a16="http://schemas.microsoft.com/office/drawing/2014/main" id="{F2894B05-764C-425D-B5D7-88D328C5083A}"/>
                  </a:ext>
                </a:extLst>
              </p:cNvPr>
              <p:cNvGrpSpPr/>
              <p:nvPr/>
            </p:nvGrpSpPr>
            <p:grpSpPr>
              <a:xfrm>
                <a:off x="2274457" y="1984048"/>
                <a:ext cx="3348432" cy="3596433"/>
                <a:chOff x="5279803" y="1797249"/>
                <a:chExt cx="3348432" cy="3596433"/>
              </a:xfrm>
            </p:grpSpPr>
            <p:cxnSp>
              <p:nvCxnSpPr>
                <p:cNvPr id="491" name="Straight Connector 490">
                  <a:extLst>
                    <a:ext uri="{FF2B5EF4-FFF2-40B4-BE49-F238E27FC236}">
                      <a16:creationId xmlns:a16="http://schemas.microsoft.com/office/drawing/2014/main" id="{E22B2D19-3B3E-4525-A166-1C6A5A788AE2}"/>
                    </a:ext>
                  </a:extLst>
                </p:cNvPr>
                <p:cNvCxnSpPr>
                  <a:cxnSpLocks/>
                </p:cNvCxnSpPr>
                <p:nvPr/>
              </p:nvCxnSpPr>
              <p:spPr>
                <a:xfrm flipV="1">
                  <a:off x="5502930" y="1942786"/>
                  <a:ext cx="203512" cy="1206508"/>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92" name="Straight Connector 491">
                  <a:extLst>
                    <a:ext uri="{FF2B5EF4-FFF2-40B4-BE49-F238E27FC236}">
                      <a16:creationId xmlns:a16="http://schemas.microsoft.com/office/drawing/2014/main" id="{221DC819-1686-430B-BA49-75B143430C8D}"/>
                    </a:ext>
                  </a:extLst>
                </p:cNvPr>
                <p:cNvCxnSpPr>
                  <a:cxnSpLocks/>
                </p:cNvCxnSpPr>
                <p:nvPr/>
              </p:nvCxnSpPr>
              <p:spPr>
                <a:xfrm flipV="1">
                  <a:off x="5486208" y="1959948"/>
                  <a:ext cx="1803235" cy="1215579"/>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93" name="Straight Connector 492">
                  <a:extLst>
                    <a:ext uri="{FF2B5EF4-FFF2-40B4-BE49-F238E27FC236}">
                      <a16:creationId xmlns:a16="http://schemas.microsoft.com/office/drawing/2014/main" id="{E3AF6F8F-7CC4-40A8-8714-0C0926B30587}"/>
                    </a:ext>
                  </a:extLst>
                </p:cNvPr>
                <p:cNvCxnSpPr>
                  <a:cxnSpLocks/>
                </p:cNvCxnSpPr>
                <p:nvPr/>
              </p:nvCxnSpPr>
              <p:spPr>
                <a:xfrm flipV="1">
                  <a:off x="5502930" y="1934916"/>
                  <a:ext cx="2594710" cy="1222971"/>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94" name="Straight Connector 493">
                  <a:extLst>
                    <a:ext uri="{FF2B5EF4-FFF2-40B4-BE49-F238E27FC236}">
                      <a16:creationId xmlns:a16="http://schemas.microsoft.com/office/drawing/2014/main" id="{0D18E993-5523-41E8-89B1-7E706BCA1CC6}"/>
                    </a:ext>
                  </a:extLst>
                </p:cNvPr>
                <p:cNvCxnSpPr>
                  <a:cxnSpLocks/>
                  <a:endCxn id="503" idx="4"/>
                </p:cNvCxnSpPr>
                <p:nvPr/>
              </p:nvCxnSpPr>
              <p:spPr>
                <a:xfrm flipV="1">
                  <a:off x="7455956" y="2084792"/>
                  <a:ext cx="703645" cy="907858"/>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95" name="Straight Connector 494">
                  <a:extLst>
                    <a:ext uri="{FF2B5EF4-FFF2-40B4-BE49-F238E27FC236}">
                      <a16:creationId xmlns:a16="http://schemas.microsoft.com/office/drawing/2014/main" id="{9921DB29-9BD8-4802-9ED9-0CEA2019B255}"/>
                    </a:ext>
                  </a:extLst>
                </p:cNvPr>
                <p:cNvCxnSpPr>
                  <a:cxnSpLocks/>
                </p:cNvCxnSpPr>
                <p:nvPr/>
              </p:nvCxnSpPr>
              <p:spPr>
                <a:xfrm flipH="1">
                  <a:off x="7289443" y="3068415"/>
                  <a:ext cx="148028" cy="1082238"/>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96" name="Straight Connector 495">
                  <a:extLst>
                    <a:ext uri="{FF2B5EF4-FFF2-40B4-BE49-F238E27FC236}">
                      <a16:creationId xmlns:a16="http://schemas.microsoft.com/office/drawing/2014/main" id="{95D73583-67C6-4EF3-90B5-49CE9E2C6B6E}"/>
                    </a:ext>
                  </a:extLst>
                </p:cNvPr>
                <p:cNvCxnSpPr>
                  <a:cxnSpLocks/>
                </p:cNvCxnSpPr>
                <p:nvPr/>
              </p:nvCxnSpPr>
              <p:spPr>
                <a:xfrm>
                  <a:off x="7449222" y="3068415"/>
                  <a:ext cx="551911" cy="1078376"/>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97" name="Straight Connector 496">
                  <a:extLst>
                    <a:ext uri="{FF2B5EF4-FFF2-40B4-BE49-F238E27FC236}">
                      <a16:creationId xmlns:a16="http://schemas.microsoft.com/office/drawing/2014/main" id="{A29A3F1E-1596-441D-AEC2-87AE787ED9EE}"/>
                    </a:ext>
                  </a:extLst>
                </p:cNvPr>
                <p:cNvCxnSpPr>
                  <a:cxnSpLocks/>
                </p:cNvCxnSpPr>
                <p:nvPr/>
              </p:nvCxnSpPr>
              <p:spPr>
                <a:xfrm>
                  <a:off x="7488988" y="3014867"/>
                  <a:ext cx="974893" cy="1103476"/>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98" name="Straight Connector 497">
                  <a:extLst>
                    <a:ext uri="{FF2B5EF4-FFF2-40B4-BE49-F238E27FC236}">
                      <a16:creationId xmlns:a16="http://schemas.microsoft.com/office/drawing/2014/main" id="{CF481831-AB0D-42E6-AA3D-F54A4C23A7ED}"/>
                    </a:ext>
                  </a:extLst>
                </p:cNvPr>
                <p:cNvCxnSpPr>
                  <a:cxnSpLocks/>
                </p:cNvCxnSpPr>
                <p:nvPr/>
              </p:nvCxnSpPr>
              <p:spPr>
                <a:xfrm flipV="1">
                  <a:off x="6431027" y="4209194"/>
                  <a:ext cx="2057201" cy="1053132"/>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99" name="Straight Connector 498">
                  <a:extLst>
                    <a:ext uri="{FF2B5EF4-FFF2-40B4-BE49-F238E27FC236}">
                      <a16:creationId xmlns:a16="http://schemas.microsoft.com/office/drawing/2014/main" id="{76B652C3-E956-42BB-B041-E36F363E66D1}"/>
                    </a:ext>
                  </a:extLst>
                </p:cNvPr>
                <p:cNvCxnSpPr>
                  <a:cxnSpLocks/>
                </p:cNvCxnSpPr>
                <p:nvPr/>
              </p:nvCxnSpPr>
              <p:spPr>
                <a:xfrm flipV="1">
                  <a:off x="6449984" y="4150653"/>
                  <a:ext cx="868548" cy="1162996"/>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00" name="Straight Connector 499">
                  <a:extLst>
                    <a:ext uri="{FF2B5EF4-FFF2-40B4-BE49-F238E27FC236}">
                      <a16:creationId xmlns:a16="http://schemas.microsoft.com/office/drawing/2014/main" id="{AF5614C7-E43B-436C-830D-DAAB4DF62B80}"/>
                    </a:ext>
                  </a:extLst>
                </p:cNvPr>
                <p:cNvCxnSpPr>
                  <a:cxnSpLocks/>
                </p:cNvCxnSpPr>
                <p:nvPr/>
              </p:nvCxnSpPr>
              <p:spPr>
                <a:xfrm flipV="1">
                  <a:off x="6456604" y="4202031"/>
                  <a:ext cx="1517061" cy="105807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01" name="Straight Connector 500">
                  <a:extLst>
                    <a:ext uri="{FF2B5EF4-FFF2-40B4-BE49-F238E27FC236}">
                      <a16:creationId xmlns:a16="http://schemas.microsoft.com/office/drawing/2014/main" id="{95CFA4EB-A9A4-4FD9-B0C6-DEDF46C717F2}"/>
                    </a:ext>
                  </a:extLst>
                </p:cNvPr>
                <p:cNvCxnSpPr>
                  <a:cxnSpLocks/>
                </p:cNvCxnSpPr>
                <p:nvPr/>
              </p:nvCxnSpPr>
              <p:spPr>
                <a:xfrm rot="10800000" flipH="1">
                  <a:off x="5495724" y="1941034"/>
                  <a:ext cx="51859" cy="1236226"/>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02" name="Oval 501">
                  <a:extLst>
                    <a:ext uri="{FF2B5EF4-FFF2-40B4-BE49-F238E27FC236}">
                      <a16:creationId xmlns:a16="http://schemas.microsoft.com/office/drawing/2014/main" id="{90946F8E-4FDA-4AF8-B174-3B8D0CEE0FF2}"/>
                    </a:ext>
                  </a:extLst>
                </p:cNvPr>
                <p:cNvSpPr/>
                <p:nvPr/>
              </p:nvSpPr>
              <p:spPr bwMode="auto">
                <a:xfrm>
                  <a:off x="5422741" y="1798084"/>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503" name="Oval 502">
                  <a:extLst>
                    <a:ext uri="{FF2B5EF4-FFF2-40B4-BE49-F238E27FC236}">
                      <a16:creationId xmlns:a16="http://schemas.microsoft.com/office/drawing/2014/main" id="{0E08B5AC-DDD1-4A90-9661-0E0F0EBE4329}"/>
                    </a:ext>
                  </a:extLst>
                </p:cNvPr>
                <p:cNvSpPr/>
                <p:nvPr/>
              </p:nvSpPr>
              <p:spPr bwMode="auto">
                <a:xfrm>
                  <a:off x="8015829" y="1797249"/>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504" name="Oval 503">
                  <a:extLst>
                    <a:ext uri="{FF2B5EF4-FFF2-40B4-BE49-F238E27FC236}">
                      <a16:creationId xmlns:a16="http://schemas.microsoft.com/office/drawing/2014/main" id="{195C702E-77FB-461B-B64D-DCB21AC7A1F1}"/>
                    </a:ext>
                  </a:extLst>
                </p:cNvPr>
                <p:cNvSpPr/>
                <p:nvPr/>
              </p:nvSpPr>
              <p:spPr bwMode="auto">
                <a:xfrm>
                  <a:off x="5351952" y="2902748"/>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05" name="Oval 504">
                  <a:extLst>
                    <a:ext uri="{FF2B5EF4-FFF2-40B4-BE49-F238E27FC236}">
                      <a16:creationId xmlns:a16="http://schemas.microsoft.com/office/drawing/2014/main" id="{F19EB506-625D-47F7-8034-54A86C8ABE83}"/>
                    </a:ext>
                  </a:extLst>
                </p:cNvPr>
                <p:cNvSpPr/>
                <p:nvPr/>
              </p:nvSpPr>
              <p:spPr bwMode="auto">
                <a:xfrm>
                  <a:off x="6351151" y="1797249"/>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06" name="Oval 505">
                  <a:extLst>
                    <a:ext uri="{FF2B5EF4-FFF2-40B4-BE49-F238E27FC236}">
                      <a16:creationId xmlns:a16="http://schemas.microsoft.com/office/drawing/2014/main" id="{333A9A95-F91E-4A35-80F8-69A72A507534}"/>
                    </a:ext>
                  </a:extLst>
                </p:cNvPr>
                <p:cNvSpPr/>
                <p:nvPr/>
              </p:nvSpPr>
              <p:spPr bwMode="auto">
                <a:xfrm>
                  <a:off x="7312184" y="2902748"/>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507" name="Straight Connector 506">
                  <a:extLst>
                    <a:ext uri="{FF2B5EF4-FFF2-40B4-BE49-F238E27FC236}">
                      <a16:creationId xmlns:a16="http://schemas.microsoft.com/office/drawing/2014/main" id="{59FA97CB-EFE6-42AC-AA91-1D898EB6B687}"/>
                    </a:ext>
                  </a:extLst>
                </p:cNvPr>
                <p:cNvCxnSpPr>
                  <a:cxnSpLocks/>
                </p:cNvCxnSpPr>
                <p:nvPr/>
              </p:nvCxnSpPr>
              <p:spPr>
                <a:xfrm flipV="1">
                  <a:off x="5495724" y="1934916"/>
                  <a:ext cx="1006191" cy="121438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08" name="Straight Connector 507">
                  <a:extLst>
                    <a:ext uri="{FF2B5EF4-FFF2-40B4-BE49-F238E27FC236}">
                      <a16:creationId xmlns:a16="http://schemas.microsoft.com/office/drawing/2014/main" id="{51885AA8-1584-451F-8AF3-4CC3953A9A48}"/>
                    </a:ext>
                  </a:extLst>
                </p:cNvPr>
                <p:cNvCxnSpPr>
                  <a:cxnSpLocks/>
                </p:cNvCxnSpPr>
                <p:nvPr/>
              </p:nvCxnSpPr>
              <p:spPr>
                <a:xfrm flipH="1" flipV="1">
                  <a:off x="6522134" y="1951422"/>
                  <a:ext cx="933822" cy="1047315"/>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09" name="Straight Connector 508">
                  <a:extLst>
                    <a:ext uri="{FF2B5EF4-FFF2-40B4-BE49-F238E27FC236}">
                      <a16:creationId xmlns:a16="http://schemas.microsoft.com/office/drawing/2014/main" id="{F556563C-63A3-4B28-83AF-D941A52FC5FD}"/>
                    </a:ext>
                  </a:extLst>
                </p:cNvPr>
                <p:cNvCxnSpPr>
                  <a:cxnSpLocks/>
                </p:cNvCxnSpPr>
                <p:nvPr/>
              </p:nvCxnSpPr>
              <p:spPr>
                <a:xfrm flipH="1">
                  <a:off x="5413923" y="3199477"/>
                  <a:ext cx="70049" cy="907015"/>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10" name="Straight Connector 509">
                  <a:extLst>
                    <a:ext uri="{FF2B5EF4-FFF2-40B4-BE49-F238E27FC236}">
                      <a16:creationId xmlns:a16="http://schemas.microsoft.com/office/drawing/2014/main" id="{7C1A05B4-38B3-41EF-BE43-13E05D8CEB18}"/>
                    </a:ext>
                  </a:extLst>
                </p:cNvPr>
                <p:cNvCxnSpPr>
                  <a:cxnSpLocks/>
                </p:cNvCxnSpPr>
                <p:nvPr/>
              </p:nvCxnSpPr>
              <p:spPr>
                <a:xfrm>
                  <a:off x="5495724" y="3199477"/>
                  <a:ext cx="429661" cy="899853"/>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11" name="Straight Connector 510">
                  <a:extLst>
                    <a:ext uri="{FF2B5EF4-FFF2-40B4-BE49-F238E27FC236}">
                      <a16:creationId xmlns:a16="http://schemas.microsoft.com/office/drawing/2014/main" id="{9F42DDB1-8730-4791-B00B-756F952E3A18}"/>
                    </a:ext>
                  </a:extLst>
                </p:cNvPr>
                <p:cNvCxnSpPr>
                  <a:cxnSpLocks/>
                </p:cNvCxnSpPr>
                <p:nvPr/>
              </p:nvCxnSpPr>
              <p:spPr>
                <a:xfrm flipH="1">
                  <a:off x="5399227" y="3046198"/>
                  <a:ext cx="2057201" cy="1053132"/>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12" name="Straight Connector 511">
                  <a:extLst>
                    <a:ext uri="{FF2B5EF4-FFF2-40B4-BE49-F238E27FC236}">
                      <a16:creationId xmlns:a16="http://schemas.microsoft.com/office/drawing/2014/main" id="{244F9EF6-B97E-4BE1-A4BF-3A0F151C7661}"/>
                    </a:ext>
                  </a:extLst>
                </p:cNvPr>
                <p:cNvCxnSpPr>
                  <a:cxnSpLocks/>
                </p:cNvCxnSpPr>
                <p:nvPr/>
              </p:nvCxnSpPr>
              <p:spPr>
                <a:xfrm flipH="1">
                  <a:off x="5913790" y="3039035"/>
                  <a:ext cx="1517061" cy="105807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13" name="Oval 512">
                  <a:extLst>
                    <a:ext uri="{FF2B5EF4-FFF2-40B4-BE49-F238E27FC236}">
                      <a16:creationId xmlns:a16="http://schemas.microsoft.com/office/drawing/2014/main" id="{1AA850FB-8501-4756-A0DA-5E8275444A5A}"/>
                    </a:ext>
                  </a:extLst>
                </p:cNvPr>
                <p:cNvSpPr/>
                <p:nvPr/>
              </p:nvSpPr>
              <p:spPr bwMode="auto">
                <a:xfrm>
                  <a:off x="5279803" y="3974932"/>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14" name="Oval 513">
                  <a:extLst>
                    <a:ext uri="{FF2B5EF4-FFF2-40B4-BE49-F238E27FC236}">
                      <a16:creationId xmlns:a16="http://schemas.microsoft.com/office/drawing/2014/main" id="{7C632FFC-4188-4386-BA0B-C5C6D2ADEAC6}"/>
                    </a:ext>
                  </a:extLst>
                </p:cNvPr>
                <p:cNvSpPr/>
                <p:nvPr/>
              </p:nvSpPr>
              <p:spPr bwMode="auto">
                <a:xfrm>
                  <a:off x="5783717" y="3974932"/>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15" name="Oval 514">
                  <a:extLst>
                    <a:ext uri="{FF2B5EF4-FFF2-40B4-BE49-F238E27FC236}">
                      <a16:creationId xmlns:a16="http://schemas.microsoft.com/office/drawing/2014/main" id="{78A28F46-2453-40AF-A6C9-9678BD68FD98}"/>
                    </a:ext>
                  </a:extLst>
                </p:cNvPr>
                <p:cNvSpPr/>
                <p:nvPr/>
              </p:nvSpPr>
              <p:spPr bwMode="auto">
                <a:xfrm>
                  <a:off x="7174761" y="3974932"/>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16" name="Oval 515">
                  <a:extLst>
                    <a:ext uri="{FF2B5EF4-FFF2-40B4-BE49-F238E27FC236}">
                      <a16:creationId xmlns:a16="http://schemas.microsoft.com/office/drawing/2014/main" id="{4AF9F935-99F7-4668-B277-83B490F7C5D3}"/>
                    </a:ext>
                  </a:extLst>
                </p:cNvPr>
                <p:cNvSpPr/>
                <p:nvPr/>
              </p:nvSpPr>
              <p:spPr bwMode="auto">
                <a:xfrm>
                  <a:off x="7801167" y="3974932"/>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17" name="Oval 516">
                  <a:extLst>
                    <a:ext uri="{FF2B5EF4-FFF2-40B4-BE49-F238E27FC236}">
                      <a16:creationId xmlns:a16="http://schemas.microsoft.com/office/drawing/2014/main" id="{E0CD7F04-097C-4E68-835E-8FEBD2499800}"/>
                    </a:ext>
                  </a:extLst>
                </p:cNvPr>
                <p:cNvSpPr/>
                <p:nvPr/>
              </p:nvSpPr>
              <p:spPr bwMode="auto">
                <a:xfrm>
                  <a:off x="8340692" y="3974932"/>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18" name="Oval 517">
                  <a:extLst>
                    <a:ext uri="{FF2B5EF4-FFF2-40B4-BE49-F238E27FC236}">
                      <a16:creationId xmlns:a16="http://schemas.microsoft.com/office/drawing/2014/main" id="{5A90FFB8-8D00-465C-A2EF-9E21933A6894}"/>
                    </a:ext>
                  </a:extLst>
                </p:cNvPr>
                <p:cNvSpPr/>
                <p:nvPr/>
              </p:nvSpPr>
              <p:spPr bwMode="auto">
                <a:xfrm>
                  <a:off x="6316598" y="5106139"/>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519" name="Straight Connector 518">
                  <a:extLst>
                    <a:ext uri="{FF2B5EF4-FFF2-40B4-BE49-F238E27FC236}">
                      <a16:creationId xmlns:a16="http://schemas.microsoft.com/office/drawing/2014/main" id="{2D30ACC0-0B61-4834-9F1E-06215B0D2D13}"/>
                    </a:ext>
                  </a:extLst>
                </p:cNvPr>
                <p:cNvCxnSpPr>
                  <a:cxnSpLocks/>
                </p:cNvCxnSpPr>
                <p:nvPr/>
              </p:nvCxnSpPr>
              <p:spPr>
                <a:xfrm flipH="1" flipV="1">
                  <a:off x="5886322" y="4231411"/>
                  <a:ext cx="551911" cy="1078376"/>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20" name="Straight Connector 519">
                  <a:extLst>
                    <a:ext uri="{FF2B5EF4-FFF2-40B4-BE49-F238E27FC236}">
                      <a16:creationId xmlns:a16="http://schemas.microsoft.com/office/drawing/2014/main" id="{D8F655D2-E642-474D-A140-10FC97983B9E}"/>
                    </a:ext>
                  </a:extLst>
                </p:cNvPr>
                <p:cNvCxnSpPr>
                  <a:cxnSpLocks/>
                </p:cNvCxnSpPr>
                <p:nvPr/>
              </p:nvCxnSpPr>
              <p:spPr>
                <a:xfrm flipH="1" flipV="1">
                  <a:off x="5423575" y="4177863"/>
                  <a:ext cx="974893" cy="1103476"/>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21" name="Oval 520">
                  <a:extLst>
                    <a:ext uri="{FF2B5EF4-FFF2-40B4-BE49-F238E27FC236}">
                      <a16:creationId xmlns:a16="http://schemas.microsoft.com/office/drawing/2014/main" id="{D4E69F11-6F70-4803-871F-A18C53E4239B}"/>
                    </a:ext>
                  </a:extLst>
                </p:cNvPr>
                <p:cNvSpPr/>
                <p:nvPr/>
              </p:nvSpPr>
              <p:spPr bwMode="auto">
                <a:xfrm>
                  <a:off x="7138147" y="1797249"/>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522" name="Oval 521">
                  <a:extLst>
                    <a:ext uri="{FF2B5EF4-FFF2-40B4-BE49-F238E27FC236}">
                      <a16:creationId xmlns:a16="http://schemas.microsoft.com/office/drawing/2014/main" id="{E3CB545C-1986-4705-9619-0A6331CE640D}"/>
                    </a:ext>
                  </a:extLst>
                </p:cNvPr>
                <p:cNvSpPr/>
                <p:nvPr/>
              </p:nvSpPr>
              <p:spPr bwMode="auto">
                <a:xfrm>
                  <a:off x="5573071" y="1797249"/>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grpSp>
          <p:grpSp>
            <p:nvGrpSpPr>
              <p:cNvPr id="523" name="Group 522">
                <a:extLst>
                  <a:ext uri="{FF2B5EF4-FFF2-40B4-BE49-F238E27FC236}">
                    <a16:creationId xmlns:a16="http://schemas.microsoft.com/office/drawing/2014/main" id="{E63B0BB4-62B6-4641-B2D1-C0D0B8FB59D1}"/>
                  </a:ext>
                </a:extLst>
              </p:cNvPr>
              <p:cNvGrpSpPr/>
              <p:nvPr/>
            </p:nvGrpSpPr>
            <p:grpSpPr>
              <a:xfrm rot="10800000">
                <a:off x="936016" y="1996185"/>
                <a:ext cx="7732405" cy="3596433"/>
                <a:chOff x="895830" y="1797249"/>
                <a:chExt cx="7732405" cy="3596433"/>
              </a:xfrm>
            </p:grpSpPr>
            <p:cxnSp>
              <p:nvCxnSpPr>
                <p:cNvPr id="524" name="Straight Connector 523">
                  <a:extLst>
                    <a:ext uri="{FF2B5EF4-FFF2-40B4-BE49-F238E27FC236}">
                      <a16:creationId xmlns:a16="http://schemas.microsoft.com/office/drawing/2014/main" id="{04C22BE8-4E28-4BBB-B783-0B401929862D}"/>
                    </a:ext>
                  </a:extLst>
                </p:cNvPr>
                <p:cNvCxnSpPr>
                  <a:cxnSpLocks/>
                </p:cNvCxnSpPr>
                <p:nvPr/>
              </p:nvCxnSpPr>
              <p:spPr>
                <a:xfrm flipV="1">
                  <a:off x="5502930" y="1942786"/>
                  <a:ext cx="203512" cy="1206508"/>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25" name="Straight Connector 524">
                  <a:extLst>
                    <a:ext uri="{FF2B5EF4-FFF2-40B4-BE49-F238E27FC236}">
                      <a16:creationId xmlns:a16="http://schemas.microsoft.com/office/drawing/2014/main" id="{159350D4-DC66-4587-ACE7-DBBA70B7FEAC}"/>
                    </a:ext>
                  </a:extLst>
                </p:cNvPr>
                <p:cNvCxnSpPr>
                  <a:cxnSpLocks/>
                </p:cNvCxnSpPr>
                <p:nvPr/>
              </p:nvCxnSpPr>
              <p:spPr>
                <a:xfrm flipV="1">
                  <a:off x="5486208" y="1959948"/>
                  <a:ext cx="1803235" cy="1215579"/>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26" name="Straight Connector 525">
                  <a:extLst>
                    <a:ext uri="{FF2B5EF4-FFF2-40B4-BE49-F238E27FC236}">
                      <a16:creationId xmlns:a16="http://schemas.microsoft.com/office/drawing/2014/main" id="{C8F59D1A-12C2-4550-A8DB-EFE4D4DF9D9C}"/>
                    </a:ext>
                  </a:extLst>
                </p:cNvPr>
                <p:cNvCxnSpPr>
                  <a:cxnSpLocks/>
                </p:cNvCxnSpPr>
                <p:nvPr/>
              </p:nvCxnSpPr>
              <p:spPr>
                <a:xfrm flipV="1">
                  <a:off x="5502930" y="1934916"/>
                  <a:ext cx="2594710" cy="1222971"/>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27" name="Straight Connector 526">
                  <a:extLst>
                    <a:ext uri="{FF2B5EF4-FFF2-40B4-BE49-F238E27FC236}">
                      <a16:creationId xmlns:a16="http://schemas.microsoft.com/office/drawing/2014/main" id="{27002EF9-71FB-4371-A8A3-377A4F7D7ED5}"/>
                    </a:ext>
                  </a:extLst>
                </p:cNvPr>
                <p:cNvCxnSpPr>
                  <a:cxnSpLocks/>
                  <a:endCxn id="536" idx="4"/>
                </p:cNvCxnSpPr>
                <p:nvPr/>
              </p:nvCxnSpPr>
              <p:spPr>
                <a:xfrm flipV="1">
                  <a:off x="7455956" y="2084792"/>
                  <a:ext cx="703645" cy="907858"/>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28" name="Straight Connector 527">
                  <a:extLst>
                    <a:ext uri="{FF2B5EF4-FFF2-40B4-BE49-F238E27FC236}">
                      <a16:creationId xmlns:a16="http://schemas.microsoft.com/office/drawing/2014/main" id="{51DDBC15-7481-4642-927D-0576DA85B95E}"/>
                    </a:ext>
                  </a:extLst>
                </p:cNvPr>
                <p:cNvCxnSpPr>
                  <a:cxnSpLocks/>
                </p:cNvCxnSpPr>
                <p:nvPr/>
              </p:nvCxnSpPr>
              <p:spPr>
                <a:xfrm flipH="1">
                  <a:off x="7289443" y="3068415"/>
                  <a:ext cx="148028" cy="1082238"/>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29" name="Straight Connector 528">
                  <a:extLst>
                    <a:ext uri="{FF2B5EF4-FFF2-40B4-BE49-F238E27FC236}">
                      <a16:creationId xmlns:a16="http://schemas.microsoft.com/office/drawing/2014/main" id="{9D4FE9EA-72A7-417C-B176-173BD0151163}"/>
                    </a:ext>
                  </a:extLst>
                </p:cNvPr>
                <p:cNvCxnSpPr>
                  <a:cxnSpLocks/>
                </p:cNvCxnSpPr>
                <p:nvPr/>
              </p:nvCxnSpPr>
              <p:spPr>
                <a:xfrm rot="10800000" flipV="1">
                  <a:off x="895830" y="3144276"/>
                  <a:ext cx="662219" cy="959014"/>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30" name="Straight Connector 529">
                  <a:extLst>
                    <a:ext uri="{FF2B5EF4-FFF2-40B4-BE49-F238E27FC236}">
                      <a16:creationId xmlns:a16="http://schemas.microsoft.com/office/drawing/2014/main" id="{326E28AC-2B56-4322-9AB1-2837DF4A9C7B}"/>
                    </a:ext>
                  </a:extLst>
                </p:cNvPr>
                <p:cNvCxnSpPr>
                  <a:cxnSpLocks/>
                </p:cNvCxnSpPr>
                <p:nvPr/>
              </p:nvCxnSpPr>
              <p:spPr>
                <a:xfrm>
                  <a:off x="7488988" y="3014867"/>
                  <a:ext cx="974893" cy="1103476"/>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31" name="Straight Connector 530">
                  <a:extLst>
                    <a:ext uri="{FF2B5EF4-FFF2-40B4-BE49-F238E27FC236}">
                      <a16:creationId xmlns:a16="http://schemas.microsoft.com/office/drawing/2014/main" id="{F1911D4F-8462-4D7C-A028-58388407A077}"/>
                    </a:ext>
                  </a:extLst>
                </p:cNvPr>
                <p:cNvCxnSpPr>
                  <a:cxnSpLocks/>
                </p:cNvCxnSpPr>
                <p:nvPr/>
              </p:nvCxnSpPr>
              <p:spPr>
                <a:xfrm flipV="1">
                  <a:off x="6431027" y="4209194"/>
                  <a:ext cx="2057201" cy="1053132"/>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32" name="Straight Connector 531">
                  <a:extLst>
                    <a:ext uri="{FF2B5EF4-FFF2-40B4-BE49-F238E27FC236}">
                      <a16:creationId xmlns:a16="http://schemas.microsoft.com/office/drawing/2014/main" id="{F969178A-7FB3-4380-80B2-9DEEDBBEFBD6}"/>
                    </a:ext>
                  </a:extLst>
                </p:cNvPr>
                <p:cNvCxnSpPr>
                  <a:cxnSpLocks/>
                </p:cNvCxnSpPr>
                <p:nvPr/>
              </p:nvCxnSpPr>
              <p:spPr>
                <a:xfrm flipV="1">
                  <a:off x="6449984" y="4150653"/>
                  <a:ext cx="868548" cy="1162996"/>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33" name="Straight Connector 532">
                  <a:extLst>
                    <a:ext uri="{FF2B5EF4-FFF2-40B4-BE49-F238E27FC236}">
                      <a16:creationId xmlns:a16="http://schemas.microsoft.com/office/drawing/2014/main" id="{256B20A4-4CE0-4EFA-9B7C-DE06647571AD}"/>
                    </a:ext>
                  </a:extLst>
                </p:cNvPr>
                <p:cNvCxnSpPr>
                  <a:cxnSpLocks/>
                </p:cNvCxnSpPr>
                <p:nvPr/>
              </p:nvCxnSpPr>
              <p:spPr>
                <a:xfrm flipV="1">
                  <a:off x="6456604" y="4202031"/>
                  <a:ext cx="1517061" cy="105807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34" name="Straight Connector 533">
                  <a:extLst>
                    <a:ext uri="{FF2B5EF4-FFF2-40B4-BE49-F238E27FC236}">
                      <a16:creationId xmlns:a16="http://schemas.microsoft.com/office/drawing/2014/main" id="{13DC6442-974D-4C6A-B30F-BFA29F0A3BD3}"/>
                    </a:ext>
                  </a:extLst>
                </p:cNvPr>
                <p:cNvCxnSpPr>
                  <a:cxnSpLocks/>
                </p:cNvCxnSpPr>
                <p:nvPr/>
              </p:nvCxnSpPr>
              <p:spPr>
                <a:xfrm flipH="1" flipV="1">
                  <a:off x="5115656" y="2069909"/>
                  <a:ext cx="380068" cy="1107351"/>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35" name="Oval 534">
                  <a:extLst>
                    <a:ext uri="{FF2B5EF4-FFF2-40B4-BE49-F238E27FC236}">
                      <a16:creationId xmlns:a16="http://schemas.microsoft.com/office/drawing/2014/main" id="{57B3879D-4B55-4FFB-BDAF-0B08E92CE6D7}"/>
                    </a:ext>
                  </a:extLst>
                </p:cNvPr>
                <p:cNvSpPr/>
                <p:nvPr/>
              </p:nvSpPr>
              <p:spPr bwMode="auto">
                <a:xfrm>
                  <a:off x="4958848" y="1797249"/>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536" name="Oval 535">
                  <a:extLst>
                    <a:ext uri="{FF2B5EF4-FFF2-40B4-BE49-F238E27FC236}">
                      <a16:creationId xmlns:a16="http://schemas.microsoft.com/office/drawing/2014/main" id="{A3D7ED0B-E291-411E-8021-42D87B0915C4}"/>
                    </a:ext>
                  </a:extLst>
                </p:cNvPr>
                <p:cNvSpPr/>
                <p:nvPr/>
              </p:nvSpPr>
              <p:spPr bwMode="auto">
                <a:xfrm>
                  <a:off x="8015829" y="1797249"/>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537" name="Oval 536">
                  <a:extLst>
                    <a:ext uri="{FF2B5EF4-FFF2-40B4-BE49-F238E27FC236}">
                      <a16:creationId xmlns:a16="http://schemas.microsoft.com/office/drawing/2014/main" id="{DA18B374-1810-4166-8346-2E5AF70F7725}"/>
                    </a:ext>
                  </a:extLst>
                </p:cNvPr>
                <p:cNvSpPr/>
                <p:nvPr/>
              </p:nvSpPr>
              <p:spPr bwMode="auto">
                <a:xfrm>
                  <a:off x="5351952" y="2902748"/>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38" name="Oval 537">
                  <a:extLst>
                    <a:ext uri="{FF2B5EF4-FFF2-40B4-BE49-F238E27FC236}">
                      <a16:creationId xmlns:a16="http://schemas.microsoft.com/office/drawing/2014/main" id="{AF6F4DEE-2361-4060-AC8A-F548459C8C67}"/>
                    </a:ext>
                  </a:extLst>
                </p:cNvPr>
                <p:cNvSpPr/>
                <p:nvPr/>
              </p:nvSpPr>
              <p:spPr bwMode="auto">
                <a:xfrm>
                  <a:off x="6351151" y="1797249"/>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39" name="Oval 538">
                  <a:extLst>
                    <a:ext uri="{FF2B5EF4-FFF2-40B4-BE49-F238E27FC236}">
                      <a16:creationId xmlns:a16="http://schemas.microsoft.com/office/drawing/2014/main" id="{CA83060B-89D7-41B6-93E8-9B9A258A775D}"/>
                    </a:ext>
                  </a:extLst>
                </p:cNvPr>
                <p:cNvSpPr/>
                <p:nvPr/>
              </p:nvSpPr>
              <p:spPr bwMode="auto">
                <a:xfrm>
                  <a:off x="7312184" y="2902748"/>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540" name="Straight Connector 539">
                  <a:extLst>
                    <a:ext uri="{FF2B5EF4-FFF2-40B4-BE49-F238E27FC236}">
                      <a16:creationId xmlns:a16="http://schemas.microsoft.com/office/drawing/2014/main" id="{E954073A-B16A-4BC1-B88B-92BDA3842E1D}"/>
                    </a:ext>
                  </a:extLst>
                </p:cNvPr>
                <p:cNvCxnSpPr>
                  <a:cxnSpLocks/>
                </p:cNvCxnSpPr>
                <p:nvPr/>
              </p:nvCxnSpPr>
              <p:spPr>
                <a:xfrm flipV="1">
                  <a:off x="5495724" y="1934916"/>
                  <a:ext cx="1006191" cy="121438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41" name="Straight Connector 540">
                  <a:extLst>
                    <a:ext uri="{FF2B5EF4-FFF2-40B4-BE49-F238E27FC236}">
                      <a16:creationId xmlns:a16="http://schemas.microsoft.com/office/drawing/2014/main" id="{34F9FC25-945D-4C79-A857-58B6A2A49D9A}"/>
                    </a:ext>
                  </a:extLst>
                </p:cNvPr>
                <p:cNvCxnSpPr>
                  <a:cxnSpLocks/>
                </p:cNvCxnSpPr>
                <p:nvPr/>
              </p:nvCxnSpPr>
              <p:spPr>
                <a:xfrm flipH="1" flipV="1">
                  <a:off x="6522134" y="1951422"/>
                  <a:ext cx="933822" cy="1047315"/>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42" name="Straight Connector 541">
                  <a:extLst>
                    <a:ext uri="{FF2B5EF4-FFF2-40B4-BE49-F238E27FC236}">
                      <a16:creationId xmlns:a16="http://schemas.microsoft.com/office/drawing/2014/main" id="{351A72F9-F64E-42EF-A37F-A6A09F0A3FBA}"/>
                    </a:ext>
                  </a:extLst>
                </p:cNvPr>
                <p:cNvCxnSpPr>
                  <a:cxnSpLocks/>
                </p:cNvCxnSpPr>
                <p:nvPr/>
              </p:nvCxnSpPr>
              <p:spPr>
                <a:xfrm flipH="1">
                  <a:off x="5413923" y="3199477"/>
                  <a:ext cx="70049" cy="907015"/>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43" name="Straight Connector 542">
                  <a:extLst>
                    <a:ext uri="{FF2B5EF4-FFF2-40B4-BE49-F238E27FC236}">
                      <a16:creationId xmlns:a16="http://schemas.microsoft.com/office/drawing/2014/main" id="{6543CDA7-0C6A-4D5F-952B-DB0DC8E9EE51}"/>
                    </a:ext>
                  </a:extLst>
                </p:cNvPr>
                <p:cNvCxnSpPr>
                  <a:cxnSpLocks/>
                </p:cNvCxnSpPr>
                <p:nvPr/>
              </p:nvCxnSpPr>
              <p:spPr>
                <a:xfrm>
                  <a:off x="5495724" y="3199477"/>
                  <a:ext cx="429661" cy="899853"/>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44" name="Straight Connector 543">
                  <a:extLst>
                    <a:ext uri="{FF2B5EF4-FFF2-40B4-BE49-F238E27FC236}">
                      <a16:creationId xmlns:a16="http://schemas.microsoft.com/office/drawing/2014/main" id="{3F47E7E3-EA96-4AFD-9362-2484158475C0}"/>
                    </a:ext>
                  </a:extLst>
                </p:cNvPr>
                <p:cNvCxnSpPr>
                  <a:cxnSpLocks/>
                </p:cNvCxnSpPr>
                <p:nvPr/>
              </p:nvCxnSpPr>
              <p:spPr>
                <a:xfrm flipH="1">
                  <a:off x="5399227" y="3046198"/>
                  <a:ext cx="2057201" cy="1053132"/>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45" name="Straight Connector 544">
                  <a:extLst>
                    <a:ext uri="{FF2B5EF4-FFF2-40B4-BE49-F238E27FC236}">
                      <a16:creationId xmlns:a16="http://schemas.microsoft.com/office/drawing/2014/main" id="{C417EE9E-F430-484F-BB8C-6E06583CF002}"/>
                    </a:ext>
                  </a:extLst>
                </p:cNvPr>
                <p:cNvCxnSpPr>
                  <a:cxnSpLocks/>
                </p:cNvCxnSpPr>
                <p:nvPr/>
              </p:nvCxnSpPr>
              <p:spPr>
                <a:xfrm flipH="1">
                  <a:off x="5913790" y="3039035"/>
                  <a:ext cx="1517061" cy="105807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46" name="Oval 545">
                  <a:extLst>
                    <a:ext uri="{FF2B5EF4-FFF2-40B4-BE49-F238E27FC236}">
                      <a16:creationId xmlns:a16="http://schemas.microsoft.com/office/drawing/2014/main" id="{EB3E56B2-A443-46B5-ABBA-05F932651150}"/>
                    </a:ext>
                  </a:extLst>
                </p:cNvPr>
                <p:cNvSpPr/>
                <p:nvPr/>
              </p:nvSpPr>
              <p:spPr bwMode="auto">
                <a:xfrm>
                  <a:off x="5279803" y="3974932"/>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47" name="Oval 546">
                  <a:extLst>
                    <a:ext uri="{FF2B5EF4-FFF2-40B4-BE49-F238E27FC236}">
                      <a16:creationId xmlns:a16="http://schemas.microsoft.com/office/drawing/2014/main" id="{D71483BF-F3DE-4594-BFB9-A74324E7D561}"/>
                    </a:ext>
                  </a:extLst>
                </p:cNvPr>
                <p:cNvSpPr/>
                <p:nvPr/>
              </p:nvSpPr>
              <p:spPr bwMode="auto">
                <a:xfrm>
                  <a:off x="5783717" y="3974932"/>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48" name="Oval 547">
                  <a:extLst>
                    <a:ext uri="{FF2B5EF4-FFF2-40B4-BE49-F238E27FC236}">
                      <a16:creationId xmlns:a16="http://schemas.microsoft.com/office/drawing/2014/main" id="{3EB1781C-5BD0-42CD-9BB5-CE837EEBCB60}"/>
                    </a:ext>
                  </a:extLst>
                </p:cNvPr>
                <p:cNvSpPr/>
                <p:nvPr/>
              </p:nvSpPr>
              <p:spPr bwMode="auto">
                <a:xfrm>
                  <a:off x="7174761" y="3974932"/>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49" name="Oval 548">
                  <a:extLst>
                    <a:ext uri="{FF2B5EF4-FFF2-40B4-BE49-F238E27FC236}">
                      <a16:creationId xmlns:a16="http://schemas.microsoft.com/office/drawing/2014/main" id="{6EB45852-7A78-42C5-A98E-4086C77D552E}"/>
                    </a:ext>
                  </a:extLst>
                </p:cNvPr>
                <p:cNvSpPr/>
                <p:nvPr/>
              </p:nvSpPr>
              <p:spPr bwMode="auto">
                <a:xfrm>
                  <a:off x="7801167" y="3974932"/>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50" name="Oval 549">
                  <a:extLst>
                    <a:ext uri="{FF2B5EF4-FFF2-40B4-BE49-F238E27FC236}">
                      <a16:creationId xmlns:a16="http://schemas.microsoft.com/office/drawing/2014/main" id="{974B15CF-9019-4AD0-8F08-F443BE336FF6}"/>
                    </a:ext>
                  </a:extLst>
                </p:cNvPr>
                <p:cNvSpPr/>
                <p:nvPr/>
              </p:nvSpPr>
              <p:spPr bwMode="auto">
                <a:xfrm>
                  <a:off x="8340692" y="3974932"/>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51" name="Oval 550">
                  <a:extLst>
                    <a:ext uri="{FF2B5EF4-FFF2-40B4-BE49-F238E27FC236}">
                      <a16:creationId xmlns:a16="http://schemas.microsoft.com/office/drawing/2014/main" id="{4455AE83-08DD-412B-8350-B83028E704B7}"/>
                    </a:ext>
                  </a:extLst>
                </p:cNvPr>
                <p:cNvSpPr/>
                <p:nvPr/>
              </p:nvSpPr>
              <p:spPr bwMode="auto">
                <a:xfrm>
                  <a:off x="6316598" y="5106139"/>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552" name="Straight Connector 551">
                  <a:extLst>
                    <a:ext uri="{FF2B5EF4-FFF2-40B4-BE49-F238E27FC236}">
                      <a16:creationId xmlns:a16="http://schemas.microsoft.com/office/drawing/2014/main" id="{AD0395C2-B8E5-4EB3-99FF-A37997125A35}"/>
                    </a:ext>
                  </a:extLst>
                </p:cNvPr>
                <p:cNvCxnSpPr>
                  <a:cxnSpLocks/>
                </p:cNvCxnSpPr>
                <p:nvPr/>
              </p:nvCxnSpPr>
              <p:spPr>
                <a:xfrm flipH="1" flipV="1">
                  <a:off x="5886322" y="4231411"/>
                  <a:ext cx="551911" cy="1078376"/>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53" name="Straight Connector 552">
                  <a:extLst>
                    <a:ext uri="{FF2B5EF4-FFF2-40B4-BE49-F238E27FC236}">
                      <a16:creationId xmlns:a16="http://schemas.microsoft.com/office/drawing/2014/main" id="{3B64447A-08F1-471D-BB91-CA033D2D4A58}"/>
                    </a:ext>
                  </a:extLst>
                </p:cNvPr>
                <p:cNvCxnSpPr>
                  <a:cxnSpLocks/>
                </p:cNvCxnSpPr>
                <p:nvPr/>
              </p:nvCxnSpPr>
              <p:spPr>
                <a:xfrm flipH="1" flipV="1">
                  <a:off x="5423575" y="4177863"/>
                  <a:ext cx="974893" cy="1103476"/>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54" name="Oval 553">
                  <a:extLst>
                    <a:ext uri="{FF2B5EF4-FFF2-40B4-BE49-F238E27FC236}">
                      <a16:creationId xmlns:a16="http://schemas.microsoft.com/office/drawing/2014/main" id="{95B97614-3DF3-4428-A590-26AD052AA3D9}"/>
                    </a:ext>
                  </a:extLst>
                </p:cNvPr>
                <p:cNvSpPr/>
                <p:nvPr/>
              </p:nvSpPr>
              <p:spPr bwMode="auto">
                <a:xfrm>
                  <a:off x="7138147" y="1797249"/>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555" name="Oval 554">
                  <a:extLst>
                    <a:ext uri="{FF2B5EF4-FFF2-40B4-BE49-F238E27FC236}">
                      <a16:creationId xmlns:a16="http://schemas.microsoft.com/office/drawing/2014/main" id="{F056C56D-8337-4BCD-B271-10790393B54D}"/>
                    </a:ext>
                  </a:extLst>
                </p:cNvPr>
                <p:cNvSpPr/>
                <p:nvPr/>
              </p:nvSpPr>
              <p:spPr bwMode="auto">
                <a:xfrm>
                  <a:off x="5573071" y="1797249"/>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grpSp>
          <p:grpSp>
            <p:nvGrpSpPr>
              <p:cNvPr id="556" name="Group 555">
                <a:extLst>
                  <a:ext uri="{FF2B5EF4-FFF2-40B4-BE49-F238E27FC236}">
                    <a16:creationId xmlns:a16="http://schemas.microsoft.com/office/drawing/2014/main" id="{A0716618-BCC8-464E-AC0D-D6C60604FAAC}"/>
                  </a:ext>
                </a:extLst>
              </p:cNvPr>
              <p:cNvGrpSpPr/>
              <p:nvPr/>
            </p:nvGrpSpPr>
            <p:grpSpPr>
              <a:xfrm>
                <a:off x="2191790" y="1973661"/>
                <a:ext cx="4690697" cy="3596433"/>
                <a:chOff x="3937538" y="1797249"/>
                <a:chExt cx="4690697" cy="3596433"/>
              </a:xfrm>
            </p:grpSpPr>
            <p:cxnSp>
              <p:nvCxnSpPr>
                <p:cNvPr id="557" name="Straight Connector 556">
                  <a:extLst>
                    <a:ext uri="{FF2B5EF4-FFF2-40B4-BE49-F238E27FC236}">
                      <a16:creationId xmlns:a16="http://schemas.microsoft.com/office/drawing/2014/main" id="{7444D27D-4EFA-416F-9473-597BE24558E9}"/>
                    </a:ext>
                  </a:extLst>
                </p:cNvPr>
                <p:cNvCxnSpPr>
                  <a:cxnSpLocks/>
                </p:cNvCxnSpPr>
                <p:nvPr/>
              </p:nvCxnSpPr>
              <p:spPr>
                <a:xfrm flipV="1">
                  <a:off x="5502930" y="1942786"/>
                  <a:ext cx="203512" cy="1206508"/>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58" name="Straight Connector 557">
                  <a:extLst>
                    <a:ext uri="{FF2B5EF4-FFF2-40B4-BE49-F238E27FC236}">
                      <a16:creationId xmlns:a16="http://schemas.microsoft.com/office/drawing/2014/main" id="{47C688E0-840E-4C3F-A356-8939A521AAC5}"/>
                    </a:ext>
                  </a:extLst>
                </p:cNvPr>
                <p:cNvCxnSpPr>
                  <a:cxnSpLocks/>
                </p:cNvCxnSpPr>
                <p:nvPr/>
              </p:nvCxnSpPr>
              <p:spPr>
                <a:xfrm flipV="1">
                  <a:off x="5486208" y="1959948"/>
                  <a:ext cx="1803235" cy="1215579"/>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59" name="Straight Connector 558">
                  <a:extLst>
                    <a:ext uri="{FF2B5EF4-FFF2-40B4-BE49-F238E27FC236}">
                      <a16:creationId xmlns:a16="http://schemas.microsoft.com/office/drawing/2014/main" id="{D90B0F5C-64B3-4D4D-88FF-82636E3779A1}"/>
                    </a:ext>
                  </a:extLst>
                </p:cNvPr>
                <p:cNvCxnSpPr>
                  <a:cxnSpLocks/>
                </p:cNvCxnSpPr>
                <p:nvPr/>
              </p:nvCxnSpPr>
              <p:spPr>
                <a:xfrm flipV="1">
                  <a:off x="5502930" y="1934916"/>
                  <a:ext cx="2594710" cy="1222971"/>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60" name="Straight Connector 559">
                  <a:extLst>
                    <a:ext uri="{FF2B5EF4-FFF2-40B4-BE49-F238E27FC236}">
                      <a16:creationId xmlns:a16="http://schemas.microsoft.com/office/drawing/2014/main" id="{A91A5906-82D3-416D-A15D-B232A0A72E31}"/>
                    </a:ext>
                  </a:extLst>
                </p:cNvPr>
                <p:cNvCxnSpPr>
                  <a:cxnSpLocks/>
                  <a:endCxn id="569" idx="4"/>
                </p:cNvCxnSpPr>
                <p:nvPr/>
              </p:nvCxnSpPr>
              <p:spPr>
                <a:xfrm flipV="1">
                  <a:off x="7455956" y="2084792"/>
                  <a:ext cx="703645" cy="907858"/>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61" name="Straight Connector 560">
                  <a:extLst>
                    <a:ext uri="{FF2B5EF4-FFF2-40B4-BE49-F238E27FC236}">
                      <a16:creationId xmlns:a16="http://schemas.microsoft.com/office/drawing/2014/main" id="{11734EEB-92A3-4693-8934-EC21313AAAEB}"/>
                    </a:ext>
                  </a:extLst>
                </p:cNvPr>
                <p:cNvCxnSpPr>
                  <a:cxnSpLocks/>
                </p:cNvCxnSpPr>
                <p:nvPr/>
              </p:nvCxnSpPr>
              <p:spPr>
                <a:xfrm flipH="1">
                  <a:off x="7289443" y="3068415"/>
                  <a:ext cx="148028" cy="1082238"/>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62" name="Straight Connector 561">
                  <a:extLst>
                    <a:ext uri="{FF2B5EF4-FFF2-40B4-BE49-F238E27FC236}">
                      <a16:creationId xmlns:a16="http://schemas.microsoft.com/office/drawing/2014/main" id="{0F65AE35-2F6E-406B-A79E-1F134497FAF9}"/>
                    </a:ext>
                  </a:extLst>
                </p:cNvPr>
                <p:cNvCxnSpPr>
                  <a:cxnSpLocks/>
                  <a:stCxn id="612" idx="1"/>
                </p:cNvCxnSpPr>
                <p:nvPr/>
              </p:nvCxnSpPr>
              <p:spPr>
                <a:xfrm>
                  <a:off x="3937538" y="3068025"/>
                  <a:ext cx="753449" cy="960765"/>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63" name="Straight Connector 562">
                  <a:extLst>
                    <a:ext uri="{FF2B5EF4-FFF2-40B4-BE49-F238E27FC236}">
                      <a16:creationId xmlns:a16="http://schemas.microsoft.com/office/drawing/2014/main" id="{775DDC76-5485-4DA8-AFB3-CABD5C0C8CFD}"/>
                    </a:ext>
                  </a:extLst>
                </p:cNvPr>
                <p:cNvCxnSpPr>
                  <a:cxnSpLocks/>
                </p:cNvCxnSpPr>
                <p:nvPr/>
              </p:nvCxnSpPr>
              <p:spPr>
                <a:xfrm>
                  <a:off x="7488988" y="3014867"/>
                  <a:ext cx="974893" cy="1103476"/>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64" name="Straight Connector 563">
                  <a:extLst>
                    <a:ext uri="{FF2B5EF4-FFF2-40B4-BE49-F238E27FC236}">
                      <a16:creationId xmlns:a16="http://schemas.microsoft.com/office/drawing/2014/main" id="{08D0FADF-4FD8-468E-A0F9-A309FA11FEF8}"/>
                    </a:ext>
                  </a:extLst>
                </p:cNvPr>
                <p:cNvCxnSpPr>
                  <a:cxnSpLocks/>
                </p:cNvCxnSpPr>
                <p:nvPr/>
              </p:nvCxnSpPr>
              <p:spPr>
                <a:xfrm flipV="1">
                  <a:off x="6431027" y="4209194"/>
                  <a:ext cx="2057201" cy="1053132"/>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65" name="Straight Connector 564">
                  <a:extLst>
                    <a:ext uri="{FF2B5EF4-FFF2-40B4-BE49-F238E27FC236}">
                      <a16:creationId xmlns:a16="http://schemas.microsoft.com/office/drawing/2014/main" id="{9C1C278D-99D6-41AD-85F8-0C11DC98ABAA}"/>
                    </a:ext>
                  </a:extLst>
                </p:cNvPr>
                <p:cNvCxnSpPr>
                  <a:cxnSpLocks/>
                </p:cNvCxnSpPr>
                <p:nvPr/>
              </p:nvCxnSpPr>
              <p:spPr>
                <a:xfrm flipV="1">
                  <a:off x="6449984" y="4150653"/>
                  <a:ext cx="868548" cy="1162996"/>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66" name="Straight Connector 565">
                  <a:extLst>
                    <a:ext uri="{FF2B5EF4-FFF2-40B4-BE49-F238E27FC236}">
                      <a16:creationId xmlns:a16="http://schemas.microsoft.com/office/drawing/2014/main" id="{52823F80-D6AE-4E4F-ABA6-29FC428A577D}"/>
                    </a:ext>
                  </a:extLst>
                </p:cNvPr>
                <p:cNvCxnSpPr>
                  <a:cxnSpLocks/>
                </p:cNvCxnSpPr>
                <p:nvPr/>
              </p:nvCxnSpPr>
              <p:spPr>
                <a:xfrm flipV="1">
                  <a:off x="6456604" y="4202031"/>
                  <a:ext cx="1517061" cy="105807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67" name="Straight Connector 566">
                  <a:extLst>
                    <a:ext uri="{FF2B5EF4-FFF2-40B4-BE49-F238E27FC236}">
                      <a16:creationId xmlns:a16="http://schemas.microsoft.com/office/drawing/2014/main" id="{34CAA92E-E00F-437B-B157-EF2F30B48F48}"/>
                    </a:ext>
                  </a:extLst>
                </p:cNvPr>
                <p:cNvCxnSpPr>
                  <a:cxnSpLocks/>
                </p:cNvCxnSpPr>
                <p:nvPr/>
              </p:nvCxnSpPr>
              <p:spPr>
                <a:xfrm flipH="1" flipV="1">
                  <a:off x="5115656" y="2069909"/>
                  <a:ext cx="380068" cy="1107351"/>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68" name="Oval 567">
                  <a:extLst>
                    <a:ext uri="{FF2B5EF4-FFF2-40B4-BE49-F238E27FC236}">
                      <a16:creationId xmlns:a16="http://schemas.microsoft.com/office/drawing/2014/main" id="{8FD1C7C6-54F8-475B-B6D1-9E8CBEE5C668}"/>
                    </a:ext>
                  </a:extLst>
                </p:cNvPr>
                <p:cNvSpPr/>
                <p:nvPr/>
              </p:nvSpPr>
              <p:spPr bwMode="auto">
                <a:xfrm>
                  <a:off x="4958848" y="1797249"/>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569" name="Oval 568">
                  <a:extLst>
                    <a:ext uri="{FF2B5EF4-FFF2-40B4-BE49-F238E27FC236}">
                      <a16:creationId xmlns:a16="http://schemas.microsoft.com/office/drawing/2014/main" id="{0BF86A6F-3FC1-4FA9-83EF-D1227C44F32B}"/>
                    </a:ext>
                  </a:extLst>
                </p:cNvPr>
                <p:cNvSpPr/>
                <p:nvPr/>
              </p:nvSpPr>
              <p:spPr bwMode="auto">
                <a:xfrm>
                  <a:off x="8015829" y="1797249"/>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570" name="Oval 569">
                  <a:extLst>
                    <a:ext uri="{FF2B5EF4-FFF2-40B4-BE49-F238E27FC236}">
                      <a16:creationId xmlns:a16="http://schemas.microsoft.com/office/drawing/2014/main" id="{7EC64271-A7EF-4FFD-8AA8-654273A3F93E}"/>
                    </a:ext>
                  </a:extLst>
                </p:cNvPr>
                <p:cNvSpPr/>
                <p:nvPr/>
              </p:nvSpPr>
              <p:spPr bwMode="auto">
                <a:xfrm>
                  <a:off x="5351952" y="2902748"/>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71" name="Oval 570">
                  <a:extLst>
                    <a:ext uri="{FF2B5EF4-FFF2-40B4-BE49-F238E27FC236}">
                      <a16:creationId xmlns:a16="http://schemas.microsoft.com/office/drawing/2014/main" id="{8C2378FB-E222-4E13-8C99-4122701395B6}"/>
                    </a:ext>
                  </a:extLst>
                </p:cNvPr>
                <p:cNvSpPr/>
                <p:nvPr/>
              </p:nvSpPr>
              <p:spPr bwMode="auto">
                <a:xfrm>
                  <a:off x="6351151" y="1797249"/>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72" name="Oval 571">
                  <a:extLst>
                    <a:ext uri="{FF2B5EF4-FFF2-40B4-BE49-F238E27FC236}">
                      <a16:creationId xmlns:a16="http://schemas.microsoft.com/office/drawing/2014/main" id="{7C4F8519-7F52-4DD8-9398-C4DEBD53C458}"/>
                    </a:ext>
                  </a:extLst>
                </p:cNvPr>
                <p:cNvSpPr/>
                <p:nvPr/>
              </p:nvSpPr>
              <p:spPr bwMode="auto">
                <a:xfrm>
                  <a:off x="7312184" y="2902748"/>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573" name="Straight Connector 572">
                  <a:extLst>
                    <a:ext uri="{FF2B5EF4-FFF2-40B4-BE49-F238E27FC236}">
                      <a16:creationId xmlns:a16="http://schemas.microsoft.com/office/drawing/2014/main" id="{F293ED05-472A-48E2-956C-6B45C203B645}"/>
                    </a:ext>
                  </a:extLst>
                </p:cNvPr>
                <p:cNvCxnSpPr>
                  <a:cxnSpLocks/>
                </p:cNvCxnSpPr>
                <p:nvPr/>
              </p:nvCxnSpPr>
              <p:spPr>
                <a:xfrm flipV="1">
                  <a:off x="5495724" y="1934916"/>
                  <a:ext cx="1006191" cy="121438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74" name="Straight Connector 573">
                  <a:extLst>
                    <a:ext uri="{FF2B5EF4-FFF2-40B4-BE49-F238E27FC236}">
                      <a16:creationId xmlns:a16="http://schemas.microsoft.com/office/drawing/2014/main" id="{0BB4D66D-4758-4BA0-A5F8-DD89FAFA4098}"/>
                    </a:ext>
                  </a:extLst>
                </p:cNvPr>
                <p:cNvCxnSpPr>
                  <a:cxnSpLocks/>
                </p:cNvCxnSpPr>
                <p:nvPr/>
              </p:nvCxnSpPr>
              <p:spPr>
                <a:xfrm flipH="1" flipV="1">
                  <a:off x="6522134" y="1951422"/>
                  <a:ext cx="933822" cy="1047315"/>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75" name="Straight Connector 574">
                  <a:extLst>
                    <a:ext uri="{FF2B5EF4-FFF2-40B4-BE49-F238E27FC236}">
                      <a16:creationId xmlns:a16="http://schemas.microsoft.com/office/drawing/2014/main" id="{A1871BE3-C33E-477B-9268-159F6949944C}"/>
                    </a:ext>
                  </a:extLst>
                </p:cNvPr>
                <p:cNvCxnSpPr>
                  <a:cxnSpLocks/>
                </p:cNvCxnSpPr>
                <p:nvPr/>
              </p:nvCxnSpPr>
              <p:spPr>
                <a:xfrm flipH="1">
                  <a:off x="5413923" y="3199477"/>
                  <a:ext cx="70049" cy="907015"/>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76" name="Straight Connector 575">
                  <a:extLst>
                    <a:ext uri="{FF2B5EF4-FFF2-40B4-BE49-F238E27FC236}">
                      <a16:creationId xmlns:a16="http://schemas.microsoft.com/office/drawing/2014/main" id="{07610DE5-B58F-465C-87C6-A068EE8BB3C2}"/>
                    </a:ext>
                  </a:extLst>
                </p:cNvPr>
                <p:cNvCxnSpPr>
                  <a:cxnSpLocks/>
                </p:cNvCxnSpPr>
                <p:nvPr/>
              </p:nvCxnSpPr>
              <p:spPr>
                <a:xfrm>
                  <a:off x="5495724" y="3199477"/>
                  <a:ext cx="429661" cy="899853"/>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77" name="Straight Connector 576">
                  <a:extLst>
                    <a:ext uri="{FF2B5EF4-FFF2-40B4-BE49-F238E27FC236}">
                      <a16:creationId xmlns:a16="http://schemas.microsoft.com/office/drawing/2014/main" id="{179FD3D4-30FE-4AF4-AAF4-EF26233E879D}"/>
                    </a:ext>
                  </a:extLst>
                </p:cNvPr>
                <p:cNvCxnSpPr>
                  <a:cxnSpLocks/>
                </p:cNvCxnSpPr>
                <p:nvPr/>
              </p:nvCxnSpPr>
              <p:spPr>
                <a:xfrm flipH="1">
                  <a:off x="5399227" y="3046198"/>
                  <a:ext cx="2057201" cy="1053132"/>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78" name="Straight Connector 577">
                  <a:extLst>
                    <a:ext uri="{FF2B5EF4-FFF2-40B4-BE49-F238E27FC236}">
                      <a16:creationId xmlns:a16="http://schemas.microsoft.com/office/drawing/2014/main" id="{A798DDFC-2CCF-4B48-8A3D-54DE33AD62FC}"/>
                    </a:ext>
                  </a:extLst>
                </p:cNvPr>
                <p:cNvCxnSpPr>
                  <a:cxnSpLocks/>
                </p:cNvCxnSpPr>
                <p:nvPr/>
              </p:nvCxnSpPr>
              <p:spPr>
                <a:xfrm flipH="1">
                  <a:off x="5913790" y="3039035"/>
                  <a:ext cx="1517061" cy="105807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79" name="Oval 578">
                  <a:extLst>
                    <a:ext uri="{FF2B5EF4-FFF2-40B4-BE49-F238E27FC236}">
                      <a16:creationId xmlns:a16="http://schemas.microsoft.com/office/drawing/2014/main" id="{3468E180-310B-45E2-93C6-6947A18A0B8F}"/>
                    </a:ext>
                  </a:extLst>
                </p:cNvPr>
                <p:cNvSpPr/>
                <p:nvPr/>
              </p:nvSpPr>
              <p:spPr bwMode="auto">
                <a:xfrm>
                  <a:off x="5279803" y="3974932"/>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80" name="Oval 579">
                  <a:extLst>
                    <a:ext uri="{FF2B5EF4-FFF2-40B4-BE49-F238E27FC236}">
                      <a16:creationId xmlns:a16="http://schemas.microsoft.com/office/drawing/2014/main" id="{B3D6FD40-679A-4995-B4F5-18095A86F796}"/>
                    </a:ext>
                  </a:extLst>
                </p:cNvPr>
                <p:cNvSpPr/>
                <p:nvPr/>
              </p:nvSpPr>
              <p:spPr bwMode="auto">
                <a:xfrm>
                  <a:off x="5783717" y="3974932"/>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81" name="Oval 580">
                  <a:extLst>
                    <a:ext uri="{FF2B5EF4-FFF2-40B4-BE49-F238E27FC236}">
                      <a16:creationId xmlns:a16="http://schemas.microsoft.com/office/drawing/2014/main" id="{37EBDCC9-5AB5-4C7C-87E8-22EF355F5F97}"/>
                    </a:ext>
                  </a:extLst>
                </p:cNvPr>
                <p:cNvSpPr/>
                <p:nvPr/>
              </p:nvSpPr>
              <p:spPr bwMode="auto">
                <a:xfrm>
                  <a:off x="7174761" y="3974932"/>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82" name="Oval 581">
                  <a:extLst>
                    <a:ext uri="{FF2B5EF4-FFF2-40B4-BE49-F238E27FC236}">
                      <a16:creationId xmlns:a16="http://schemas.microsoft.com/office/drawing/2014/main" id="{DEAF4B5A-074A-4B38-A7A2-40780A1C47AA}"/>
                    </a:ext>
                  </a:extLst>
                </p:cNvPr>
                <p:cNvSpPr/>
                <p:nvPr/>
              </p:nvSpPr>
              <p:spPr bwMode="auto">
                <a:xfrm>
                  <a:off x="7801167" y="3974932"/>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83" name="Oval 582">
                  <a:extLst>
                    <a:ext uri="{FF2B5EF4-FFF2-40B4-BE49-F238E27FC236}">
                      <a16:creationId xmlns:a16="http://schemas.microsoft.com/office/drawing/2014/main" id="{3673BB3B-AC73-4296-85D5-7E026AC6DD82}"/>
                    </a:ext>
                  </a:extLst>
                </p:cNvPr>
                <p:cNvSpPr/>
                <p:nvPr/>
              </p:nvSpPr>
              <p:spPr bwMode="auto">
                <a:xfrm>
                  <a:off x="8340692" y="3974932"/>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84" name="Oval 583">
                  <a:extLst>
                    <a:ext uri="{FF2B5EF4-FFF2-40B4-BE49-F238E27FC236}">
                      <a16:creationId xmlns:a16="http://schemas.microsoft.com/office/drawing/2014/main" id="{761F14EF-3250-44BC-ACAF-ADD9679D0BEA}"/>
                    </a:ext>
                  </a:extLst>
                </p:cNvPr>
                <p:cNvSpPr/>
                <p:nvPr/>
              </p:nvSpPr>
              <p:spPr bwMode="auto">
                <a:xfrm>
                  <a:off x="6316598" y="5106139"/>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585" name="Straight Connector 584">
                  <a:extLst>
                    <a:ext uri="{FF2B5EF4-FFF2-40B4-BE49-F238E27FC236}">
                      <a16:creationId xmlns:a16="http://schemas.microsoft.com/office/drawing/2014/main" id="{664C878A-AAE8-4176-8FF8-2960CE025E3A}"/>
                    </a:ext>
                  </a:extLst>
                </p:cNvPr>
                <p:cNvCxnSpPr>
                  <a:cxnSpLocks/>
                </p:cNvCxnSpPr>
                <p:nvPr/>
              </p:nvCxnSpPr>
              <p:spPr>
                <a:xfrm flipH="1" flipV="1">
                  <a:off x="5886322" y="4231411"/>
                  <a:ext cx="551911" cy="1078376"/>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86" name="Straight Connector 585">
                  <a:extLst>
                    <a:ext uri="{FF2B5EF4-FFF2-40B4-BE49-F238E27FC236}">
                      <a16:creationId xmlns:a16="http://schemas.microsoft.com/office/drawing/2014/main" id="{6F3C3BC7-7E17-4DE5-AD27-E1579F856221}"/>
                    </a:ext>
                  </a:extLst>
                </p:cNvPr>
                <p:cNvCxnSpPr>
                  <a:cxnSpLocks/>
                </p:cNvCxnSpPr>
                <p:nvPr/>
              </p:nvCxnSpPr>
              <p:spPr>
                <a:xfrm flipH="1" flipV="1">
                  <a:off x="5423575" y="4177863"/>
                  <a:ext cx="974893" cy="1103476"/>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87" name="Oval 586">
                  <a:extLst>
                    <a:ext uri="{FF2B5EF4-FFF2-40B4-BE49-F238E27FC236}">
                      <a16:creationId xmlns:a16="http://schemas.microsoft.com/office/drawing/2014/main" id="{058F5555-981A-42BA-89B5-E81968ED830C}"/>
                    </a:ext>
                  </a:extLst>
                </p:cNvPr>
                <p:cNvSpPr/>
                <p:nvPr/>
              </p:nvSpPr>
              <p:spPr bwMode="auto">
                <a:xfrm>
                  <a:off x="7138147" y="1797249"/>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588" name="Oval 587">
                  <a:extLst>
                    <a:ext uri="{FF2B5EF4-FFF2-40B4-BE49-F238E27FC236}">
                      <a16:creationId xmlns:a16="http://schemas.microsoft.com/office/drawing/2014/main" id="{6BE0AF1D-269A-4D04-AED9-BC850C6CEF5F}"/>
                    </a:ext>
                  </a:extLst>
                </p:cNvPr>
                <p:cNvSpPr/>
                <p:nvPr/>
              </p:nvSpPr>
              <p:spPr bwMode="auto">
                <a:xfrm>
                  <a:off x="5573071" y="1797249"/>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grpSp>
          <p:grpSp>
            <p:nvGrpSpPr>
              <p:cNvPr id="589" name="Group 588">
                <a:extLst>
                  <a:ext uri="{FF2B5EF4-FFF2-40B4-BE49-F238E27FC236}">
                    <a16:creationId xmlns:a16="http://schemas.microsoft.com/office/drawing/2014/main" id="{0D63DC02-7329-492F-83B5-08E6909B9B73}"/>
                  </a:ext>
                </a:extLst>
              </p:cNvPr>
              <p:cNvGrpSpPr/>
              <p:nvPr/>
            </p:nvGrpSpPr>
            <p:grpSpPr>
              <a:xfrm rot="10800000">
                <a:off x="1720974" y="1985798"/>
                <a:ext cx="7454173" cy="3596433"/>
                <a:chOff x="4958848" y="1797249"/>
                <a:chExt cx="7454173" cy="3596433"/>
              </a:xfrm>
            </p:grpSpPr>
            <p:cxnSp>
              <p:nvCxnSpPr>
                <p:cNvPr id="590" name="Straight Connector 589">
                  <a:extLst>
                    <a:ext uri="{FF2B5EF4-FFF2-40B4-BE49-F238E27FC236}">
                      <a16:creationId xmlns:a16="http://schemas.microsoft.com/office/drawing/2014/main" id="{5DA40DD5-FC4C-4FCC-91F8-CD3182057CF0}"/>
                    </a:ext>
                  </a:extLst>
                </p:cNvPr>
                <p:cNvCxnSpPr>
                  <a:cxnSpLocks/>
                </p:cNvCxnSpPr>
                <p:nvPr/>
              </p:nvCxnSpPr>
              <p:spPr>
                <a:xfrm flipV="1">
                  <a:off x="5502930" y="1942786"/>
                  <a:ext cx="203512" cy="1206508"/>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91" name="Straight Connector 590">
                  <a:extLst>
                    <a:ext uri="{FF2B5EF4-FFF2-40B4-BE49-F238E27FC236}">
                      <a16:creationId xmlns:a16="http://schemas.microsoft.com/office/drawing/2014/main" id="{E00741EC-CA69-4C07-86FF-CDFD6E0D909B}"/>
                    </a:ext>
                  </a:extLst>
                </p:cNvPr>
                <p:cNvCxnSpPr>
                  <a:cxnSpLocks/>
                </p:cNvCxnSpPr>
                <p:nvPr/>
              </p:nvCxnSpPr>
              <p:spPr>
                <a:xfrm flipV="1">
                  <a:off x="5486208" y="1959948"/>
                  <a:ext cx="1803235" cy="1215579"/>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92" name="Straight Connector 591">
                  <a:extLst>
                    <a:ext uri="{FF2B5EF4-FFF2-40B4-BE49-F238E27FC236}">
                      <a16:creationId xmlns:a16="http://schemas.microsoft.com/office/drawing/2014/main" id="{67402099-E762-46A0-AC2C-AD6016AF96B6}"/>
                    </a:ext>
                  </a:extLst>
                </p:cNvPr>
                <p:cNvCxnSpPr>
                  <a:cxnSpLocks/>
                </p:cNvCxnSpPr>
                <p:nvPr/>
              </p:nvCxnSpPr>
              <p:spPr>
                <a:xfrm flipV="1">
                  <a:off x="5502930" y="1934916"/>
                  <a:ext cx="2594710" cy="1222971"/>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93" name="Straight Connector 592">
                  <a:extLst>
                    <a:ext uri="{FF2B5EF4-FFF2-40B4-BE49-F238E27FC236}">
                      <a16:creationId xmlns:a16="http://schemas.microsoft.com/office/drawing/2014/main" id="{9428B3EC-F7C0-49D4-9834-77DB8A0C345F}"/>
                    </a:ext>
                  </a:extLst>
                </p:cNvPr>
                <p:cNvCxnSpPr>
                  <a:cxnSpLocks/>
                  <a:endCxn id="602" idx="4"/>
                </p:cNvCxnSpPr>
                <p:nvPr/>
              </p:nvCxnSpPr>
              <p:spPr>
                <a:xfrm flipV="1">
                  <a:off x="7455956" y="2084792"/>
                  <a:ext cx="703645" cy="907858"/>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94" name="Straight Connector 593">
                  <a:extLst>
                    <a:ext uri="{FF2B5EF4-FFF2-40B4-BE49-F238E27FC236}">
                      <a16:creationId xmlns:a16="http://schemas.microsoft.com/office/drawing/2014/main" id="{C1435BCF-6780-4B66-BC26-D1CB65EC1282}"/>
                    </a:ext>
                  </a:extLst>
                </p:cNvPr>
                <p:cNvCxnSpPr>
                  <a:cxnSpLocks/>
                </p:cNvCxnSpPr>
                <p:nvPr/>
              </p:nvCxnSpPr>
              <p:spPr>
                <a:xfrm flipH="1">
                  <a:off x="7289443" y="3068415"/>
                  <a:ext cx="148028" cy="1082238"/>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95" name="Straight Connector 594">
                  <a:extLst>
                    <a:ext uri="{FF2B5EF4-FFF2-40B4-BE49-F238E27FC236}">
                      <a16:creationId xmlns:a16="http://schemas.microsoft.com/office/drawing/2014/main" id="{AE3F3BA2-70AD-4BC4-80DA-CA176A08FC94}"/>
                    </a:ext>
                  </a:extLst>
                </p:cNvPr>
                <p:cNvCxnSpPr>
                  <a:cxnSpLocks/>
                  <a:stCxn id="514" idx="1"/>
                  <a:endCxn id="549" idx="1"/>
                </p:cNvCxnSpPr>
                <p:nvPr/>
              </p:nvCxnSpPr>
              <p:spPr>
                <a:xfrm rot="10800000" flipH="1" flipV="1">
                  <a:off x="11313514" y="3175639"/>
                  <a:ext cx="1099507" cy="831016"/>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96" name="Straight Connector 595">
                  <a:extLst>
                    <a:ext uri="{FF2B5EF4-FFF2-40B4-BE49-F238E27FC236}">
                      <a16:creationId xmlns:a16="http://schemas.microsoft.com/office/drawing/2014/main" id="{9C708358-E54D-4F33-BF5C-4B8FA3A7BB30}"/>
                    </a:ext>
                  </a:extLst>
                </p:cNvPr>
                <p:cNvCxnSpPr>
                  <a:cxnSpLocks/>
                </p:cNvCxnSpPr>
                <p:nvPr/>
              </p:nvCxnSpPr>
              <p:spPr>
                <a:xfrm>
                  <a:off x="7488988" y="3014867"/>
                  <a:ext cx="974893" cy="1103476"/>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97" name="Straight Connector 596">
                  <a:extLst>
                    <a:ext uri="{FF2B5EF4-FFF2-40B4-BE49-F238E27FC236}">
                      <a16:creationId xmlns:a16="http://schemas.microsoft.com/office/drawing/2014/main" id="{B42D5057-B3B9-433A-92D0-77E2A7151001}"/>
                    </a:ext>
                  </a:extLst>
                </p:cNvPr>
                <p:cNvCxnSpPr>
                  <a:cxnSpLocks/>
                </p:cNvCxnSpPr>
                <p:nvPr/>
              </p:nvCxnSpPr>
              <p:spPr>
                <a:xfrm flipV="1">
                  <a:off x="6431027" y="4209194"/>
                  <a:ext cx="2057201" cy="1053132"/>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98" name="Straight Connector 597">
                  <a:extLst>
                    <a:ext uri="{FF2B5EF4-FFF2-40B4-BE49-F238E27FC236}">
                      <a16:creationId xmlns:a16="http://schemas.microsoft.com/office/drawing/2014/main" id="{A4902765-E70C-4874-B362-DE6E02ECA7EB}"/>
                    </a:ext>
                  </a:extLst>
                </p:cNvPr>
                <p:cNvCxnSpPr>
                  <a:cxnSpLocks/>
                </p:cNvCxnSpPr>
                <p:nvPr/>
              </p:nvCxnSpPr>
              <p:spPr>
                <a:xfrm flipV="1">
                  <a:off x="6449984" y="4150653"/>
                  <a:ext cx="868548" cy="1162996"/>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99" name="Straight Connector 598">
                  <a:extLst>
                    <a:ext uri="{FF2B5EF4-FFF2-40B4-BE49-F238E27FC236}">
                      <a16:creationId xmlns:a16="http://schemas.microsoft.com/office/drawing/2014/main" id="{EE096BEA-70A2-4B78-9E28-829534BD2E9D}"/>
                    </a:ext>
                  </a:extLst>
                </p:cNvPr>
                <p:cNvCxnSpPr>
                  <a:cxnSpLocks/>
                </p:cNvCxnSpPr>
                <p:nvPr/>
              </p:nvCxnSpPr>
              <p:spPr>
                <a:xfrm flipV="1">
                  <a:off x="6456604" y="4202031"/>
                  <a:ext cx="1517061" cy="105807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00" name="Straight Connector 599">
                  <a:extLst>
                    <a:ext uri="{FF2B5EF4-FFF2-40B4-BE49-F238E27FC236}">
                      <a16:creationId xmlns:a16="http://schemas.microsoft.com/office/drawing/2014/main" id="{BAAA2B0B-BA1E-4DAC-8AD7-00E1C4F21838}"/>
                    </a:ext>
                  </a:extLst>
                </p:cNvPr>
                <p:cNvCxnSpPr>
                  <a:cxnSpLocks/>
                </p:cNvCxnSpPr>
                <p:nvPr/>
              </p:nvCxnSpPr>
              <p:spPr>
                <a:xfrm flipH="1" flipV="1">
                  <a:off x="5115656" y="2069909"/>
                  <a:ext cx="380068" cy="1107351"/>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01" name="Oval 600">
                  <a:extLst>
                    <a:ext uri="{FF2B5EF4-FFF2-40B4-BE49-F238E27FC236}">
                      <a16:creationId xmlns:a16="http://schemas.microsoft.com/office/drawing/2014/main" id="{EE033C08-7B8E-4ADE-A1CF-3E715E974995}"/>
                    </a:ext>
                  </a:extLst>
                </p:cNvPr>
                <p:cNvSpPr/>
                <p:nvPr/>
              </p:nvSpPr>
              <p:spPr bwMode="auto">
                <a:xfrm>
                  <a:off x="4958848" y="1797249"/>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602" name="Oval 601">
                  <a:extLst>
                    <a:ext uri="{FF2B5EF4-FFF2-40B4-BE49-F238E27FC236}">
                      <a16:creationId xmlns:a16="http://schemas.microsoft.com/office/drawing/2014/main" id="{B2CEE7A8-75EA-463A-AEC1-C99DC3B769B6}"/>
                    </a:ext>
                  </a:extLst>
                </p:cNvPr>
                <p:cNvSpPr/>
                <p:nvPr/>
              </p:nvSpPr>
              <p:spPr bwMode="auto">
                <a:xfrm>
                  <a:off x="8015829" y="1797249"/>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603" name="Oval 602">
                  <a:extLst>
                    <a:ext uri="{FF2B5EF4-FFF2-40B4-BE49-F238E27FC236}">
                      <a16:creationId xmlns:a16="http://schemas.microsoft.com/office/drawing/2014/main" id="{97D3E940-F045-4610-9263-F97FBC1DC1EF}"/>
                    </a:ext>
                  </a:extLst>
                </p:cNvPr>
                <p:cNvSpPr/>
                <p:nvPr/>
              </p:nvSpPr>
              <p:spPr bwMode="auto">
                <a:xfrm>
                  <a:off x="5351952" y="2902748"/>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04" name="Oval 603">
                  <a:extLst>
                    <a:ext uri="{FF2B5EF4-FFF2-40B4-BE49-F238E27FC236}">
                      <a16:creationId xmlns:a16="http://schemas.microsoft.com/office/drawing/2014/main" id="{F6A2A8B0-FF1D-4F41-ACC6-3665EEDA0DBB}"/>
                    </a:ext>
                  </a:extLst>
                </p:cNvPr>
                <p:cNvSpPr/>
                <p:nvPr/>
              </p:nvSpPr>
              <p:spPr bwMode="auto">
                <a:xfrm>
                  <a:off x="6351151" y="1797249"/>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05" name="Oval 604">
                  <a:extLst>
                    <a:ext uri="{FF2B5EF4-FFF2-40B4-BE49-F238E27FC236}">
                      <a16:creationId xmlns:a16="http://schemas.microsoft.com/office/drawing/2014/main" id="{EF6B7075-A1F8-4E41-B0F9-544CB9695F8A}"/>
                    </a:ext>
                  </a:extLst>
                </p:cNvPr>
                <p:cNvSpPr/>
                <p:nvPr/>
              </p:nvSpPr>
              <p:spPr bwMode="auto">
                <a:xfrm>
                  <a:off x="7312184" y="2902748"/>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606" name="Straight Connector 605">
                  <a:extLst>
                    <a:ext uri="{FF2B5EF4-FFF2-40B4-BE49-F238E27FC236}">
                      <a16:creationId xmlns:a16="http://schemas.microsoft.com/office/drawing/2014/main" id="{16CA355C-F778-4F94-A5CB-B49E8B4E76E5}"/>
                    </a:ext>
                  </a:extLst>
                </p:cNvPr>
                <p:cNvCxnSpPr>
                  <a:cxnSpLocks/>
                </p:cNvCxnSpPr>
                <p:nvPr/>
              </p:nvCxnSpPr>
              <p:spPr>
                <a:xfrm flipV="1">
                  <a:off x="5495724" y="1934916"/>
                  <a:ext cx="1006191" cy="121438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07" name="Straight Connector 606">
                  <a:extLst>
                    <a:ext uri="{FF2B5EF4-FFF2-40B4-BE49-F238E27FC236}">
                      <a16:creationId xmlns:a16="http://schemas.microsoft.com/office/drawing/2014/main" id="{000102A4-E9E9-4CFA-B48A-E9D635039444}"/>
                    </a:ext>
                  </a:extLst>
                </p:cNvPr>
                <p:cNvCxnSpPr>
                  <a:cxnSpLocks/>
                </p:cNvCxnSpPr>
                <p:nvPr/>
              </p:nvCxnSpPr>
              <p:spPr>
                <a:xfrm flipH="1" flipV="1">
                  <a:off x="6522134" y="1951422"/>
                  <a:ext cx="933822" cy="1047315"/>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08" name="Straight Connector 607">
                  <a:extLst>
                    <a:ext uri="{FF2B5EF4-FFF2-40B4-BE49-F238E27FC236}">
                      <a16:creationId xmlns:a16="http://schemas.microsoft.com/office/drawing/2014/main" id="{0108D3F0-056C-4309-ADF1-ABC94A0AE21C}"/>
                    </a:ext>
                  </a:extLst>
                </p:cNvPr>
                <p:cNvCxnSpPr>
                  <a:cxnSpLocks/>
                  <a:endCxn id="572" idx="4"/>
                </p:cNvCxnSpPr>
                <p:nvPr/>
              </p:nvCxnSpPr>
              <p:spPr>
                <a:xfrm rot="10800000" flipV="1">
                  <a:off x="8423787" y="3317476"/>
                  <a:ext cx="370331" cy="813302"/>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09" name="Straight Connector 608">
                  <a:extLst>
                    <a:ext uri="{FF2B5EF4-FFF2-40B4-BE49-F238E27FC236}">
                      <a16:creationId xmlns:a16="http://schemas.microsoft.com/office/drawing/2014/main" id="{52879B72-6995-4C31-BCBA-919B2D78FED9}"/>
                    </a:ext>
                  </a:extLst>
                </p:cNvPr>
                <p:cNvCxnSpPr>
                  <a:cxnSpLocks/>
                </p:cNvCxnSpPr>
                <p:nvPr/>
              </p:nvCxnSpPr>
              <p:spPr>
                <a:xfrm>
                  <a:off x="5495724" y="3199477"/>
                  <a:ext cx="429661" cy="899853"/>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10" name="Straight Connector 609">
                  <a:extLst>
                    <a:ext uri="{FF2B5EF4-FFF2-40B4-BE49-F238E27FC236}">
                      <a16:creationId xmlns:a16="http://schemas.microsoft.com/office/drawing/2014/main" id="{C517E6B2-8021-4B6E-87D8-281E399DC5A3}"/>
                    </a:ext>
                  </a:extLst>
                </p:cNvPr>
                <p:cNvCxnSpPr>
                  <a:cxnSpLocks/>
                </p:cNvCxnSpPr>
                <p:nvPr/>
              </p:nvCxnSpPr>
              <p:spPr>
                <a:xfrm flipH="1">
                  <a:off x="5399227" y="3046198"/>
                  <a:ext cx="2057201" cy="1053132"/>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11" name="Straight Connector 610">
                  <a:extLst>
                    <a:ext uri="{FF2B5EF4-FFF2-40B4-BE49-F238E27FC236}">
                      <a16:creationId xmlns:a16="http://schemas.microsoft.com/office/drawing/2014/main" id="{0701137B-D5B5-4A76-BC0F-D203C6F17C5D}"/>
                    </a:ext>
                  </a:extLst>
                </p:cNvPr>
                <p:cNvCxnSpPr>
                  <a:cxnSpLocks/>
                </p:cNvCxnSpPr>
                <p:nvPr/>
              </p:nvCxnSpPr>
              <p:spPr>
                <a:xfrm flipH="1">
                  <a:off x="5913790" y="3039035"/>
                  <a:ext cx="1517061" cy="105807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12" name="Oval 611">
                  <a:extLst>
                    <a:ext uri="{FF2B5EF4-FFF2-40B4-BE49-F238E27FC236}">
                      <a16:creationId xmlns:a16="http://schemas.microsoft.com/office/drawing/2014/main" id="{AA4E0B49-250B-4FE8-A06E-43930877EB80}"/>
                    </a:ext>
                  </a:extLst>
                </p:cNvPr>
                <p:cNvSpPr/>
                <p:nvPr/>
              </p:nvSpPr>
              <p:spPr bwMode="auto">
                <a:xfrm>
                  <a:off x="5279803" y="3974932"/>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13" name="Oval 612">
                  <a:extLst>
                    <a:ext uri="{FF2B5EF4-FFF2-40B4-BE49-F238E27FC236}">
                      <a16:creationId xmlns:a16="http://schemas.microsoft.com/office/drawing/2014/main" id="{9109D2E6-A275-4ABA-9CFB-FA8253B91063}"/>
                    </a:ext>
                  </a:extLst>
                </p:cNvPr>
                <p:cNvSpPr/>
                <p:nvPr/>
              </p:nvSpPr>
              <p:spPr bwMode="auto">
                <a:xfrm>
                  <a:off x="5783717" y="3974932"/>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14" name="Oval 613">
                  <a:extLst>
                    <a:ext uri="{FF2B5EF4-FFF2-40B4-BE49-F238E27FC236}">
                      <a16:creationId xmlns:a16="http://schemas.microsoft.com/office/drawing/2014/main" id="{C8D0E5DB-F2EF-4DE6-A4F3-49F51876C483}"/>
                    </a:ext>
                  </a:extLst>
                </p:cNvPr>
                <p:cNvSpPr/>
                <p:nvPr/>
              </p:nvSpPr>
              <p:spPr bwMode="auto">
                <a:xfrm>
                  <a:off x="7174761" y="3974932"/>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15" name="Oval 614">
                  <a:extLst>
                    <a:ext uri="{FF2B5EF4-FFF2-40B4-BE49-F238E27FC236}">
                      <a16:creationId xmlns:a16="http://schemas.microsoft.com/office/drawing/2014/main" id="{C26934F5-53F3-4E81-A9BC-B6B12F0BF7E5}"/>
                    </a:ext>
                  </a:extLst>
                </p:cNvPr>
                <p:cNvSpPr/>
                <p:nvPr/>
              </p:nvSpPr>
              <p:spPr bwMode="auto">
                <a:xfrm>
                  <a:off x="7801167" y="3974932"/>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16" name="Oval 615">
                  <a:extLst>
                    <a:ext uri="{FF2B5EF4-FFF2-40B4-BE49-F238E27FC236}">
                      <a16:creationId xmlns:a16="http://schemas.microsoft.com/office/drawing/2014/main" id="{479B612A-8DA9-4E8D-9500-C84ECDF42E6E}"/>
                    </a:ext>
                  </a:extLst>
                </p:cNvPr>
                <p:cNvSpPr/>
                <p:nvPr/>
              </p:nvSpPr>
              <p:spPr bwMode="auto">
                <a:xfrm>
                  <a:off x="8340692" y="3974932"/>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17" name="Oval 616">
                  <a:extLst>
                    <a:ext uri="{FF2B5EF4-FFF2-40B4-BE49-F238E27FC236}">
                      <a16:creationId xmlns:a16="http://schemas.microsoft.com/office/drawing/2014/main" id="{B1127A41-4A85-458F-A459-4E90533A0D37}"/>
                    </a:ext>
                  </a:extLst>
                </p:cNvPr>
                <p:cNvSpPr/>
                <p:nvPr/>
              </p:nvSpPr>
              <p:spPr bwMode="auto">
                <a:xfrm>
                  <a:off x="6316598" y="5106139"/>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618" name="Straight Connector 617">
                  <a:extLst>
                    <a:ext uri="{FF2B5EF4-FFF2-40B4-BE49-F238E27FC236}">
                      <a16:creationId xmlns:a16="http://schemas.microsoft.com/office/drawing/2014/main" id="{E76423B7-9720-4306-8399-C69AC7AD3743}"/>
                    </a:ext>
                  </a:extLst>
                </p:cNvPr>
                <p:cNvCxnSpPr>
                  <a:cxnSpLocks/>
                </p:cNvCxnSpPr>
                <p:nvPr/>
              </p:nvCxnSpPr>
              <p:spPr>
                <a:xfrm flipH="1" flipV="1">
                  <a:off x="5886322" y="4231411"/>
                  <a:ext cx="551911" cy="1078376"/>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19" name="Straight Connector 618">
                  <a:extLst>
                    <a:ext uri="{FF2B5EF4-FFF2-40B4-BE49-F238E27FC236}">
                      <a16:creationId xmlns:a16="http://schemas.microsoft.com/office/drawing/2014/main" id="{0B0E16B7-7345-4717-A0E7-518985356BE4}"/>
                    </a:ext>
                  </a:extLst>
                </p:cNvPr>
                <p:cNvCxnSpPr>
                  <a:cxnSpLocks/>
                </p:cNvCxnSpPr>
                <p:nvPr/>
              </p:nvCxnSpPr>
              <p:spPr>
                <a:xfrm flipH="1" flipV="1">
                  <a:off x="5423575" y="4177863"/>
                  <a:ext cx="974893" cy="1103476"/>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20" name="Oval 619">
                  <a:extLst>
                    <a:ext uri="{FF2B5EF4-FFF2-40B4-BE49-F238E27FC236}">
                      <a16:creationId xmlns:a16="http://schemas.microsoft.com/office/drawing/2014/main" id="{FAF2E84A-CF05-493B-A2EB-0F1AC6EA8B16}"/>
                    </a:ext>
                  </a:extLst>
                </p:cNvPr>
                <p:cNvSpPr/>
                <p:nvPr/>
              </p:nvSpPr>
              <p:spPr bwMode="auto">
                <a:xfrm>
                  <a:off x="7138147" y="1797249"/>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621" name="Oval 620">
                  <a:extLst>
                    <a:ext uri="{FF2B5EF4-FFF2-40B4-BE49-F238E27FC236}">
                      <a16:creationId xmlns:a16="http://schemas.microsoft.com/office/drawing/2014/main" id="{06ACD424-626F-4DCA-91F7-B1FCB6547A92}"/>
                    </a:ext>
                  </a:extLst>
                </p:cNvPr>
                <p:cNvSpPr/>
                <p:nvPr/>
              </p:nvSpPr>
              <p:spPr bwMode="auto">
                <a:xfrm>
                  <a:off x="5573071" y="1797249"/>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grpSp>
        </p:grpSp>
      </p:grpSp>
      <p:sp>
        <p:nvSpPr>
          <p:cNvPr id="19" name="Rectangle 18">
            <a:extLst>
              <a:ext uri="{FF2B5EF4-FFF2-40B4-BE49-F238E27FC236}">
                <a16:creationId xmlns:a16="http://schemas.microsoft.com/office/drawing/2014/main" id="{45695475-EF52-4CB5-B957-B093A4FF673F}"/>
              </a:ext>
            </a:extLst>
          </p:cNvPr>
          <p:cNvSpPr/>
          <p:nvPr/>
        </p:nvSpPr>
        <p:spPr bwMode="auto">
          <a:xfrm>
            <a:off x="842367" y="2301508"/>
            <a:ext cx="10842172" cy="4136571"/>
          </a:xfrm>
          <a:prstGeom prst="rect">
            <a:avLst/>
          </a:prstGeom>
          <a:solidFill>
            <a:srgbClr val="EAEAEA">
              <a:alpha val="89804"/>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Box 25">
            <a:extLst>
              <a:ext uri="{FF2B5EF4-FFF2-40B4-BE49-F238E27FC236}">
                <a16:creationId xmlns:a16="http://schemas.microsoft.com/office/drawing/2014/main" id="{7CB202AD-387F-4F2C-9AF1-D47C06F4516F}"/>
              </a:ext>
            </a:extLst>
          </p:cNvPr>
          <p:cNvSpPr txBox="1"/>
          <p:nvPr/>
        </p:nvSpPr>
        <p:spPr>
          <a:xfrm>
            <a:off x="846824" y="1305440"/>
            <a:ext cx="6836615" cy="738664"/>
          </a:xfrm>
          <a:prstGeom prst="rect">
            <a:avLst/>
          </a:prstGeom>
          <a:noFill/>
        </p:spPr>
        <p:txBody>
          <a:bodyPr wrap="none" lIns="0" tIns="0" rIns="0" bIns="0" rtlCol="0">
            <a:spAutoFit/>
          </a:bodyPr>
          <a:lstStyle/>
          <a:p>
            <a:pPr marL="342900" indent="-342900" algn="l">
              <a:buFont typeface="Arial" panose="020B0604020202020204" pitchFamily="34" charset="0"/>
              <a:buChar char="•"/>
            </a:pPr>
            <a:r>
              <a:rPr lang="en-US" sz="2400">
                <a:gradFill>
                  <a:gsLst>
                    <a:gs pos="2917">
                      <a:schemeClr val="tx1"/>
                    </a:gs>
                    <a:gs pos="30000">
                      <a:schemeClr val="tx1"/>
                    </a:gs>
                  </a:gsLst>
                  <a:lin ang="5400000" scaled="0"/>
                </a:gradFill>
                <a:latin typeface="+mj-lt"/>
              </a:rPr>
              <a:t>Unusual behavior lost gets lost in aggregate</a:t>
            </a:r>
          </a:p>
          <a:p>
            <a:pPr marL="342900" indent="-342900" algn="l">
              <a:buFont typeface="Arial" panose="020B0604020202020204" pitchFamily="34" charset="0"/>
              <a:buChar char="•"/>
            </a:pPr>
            <a:r>
              <a:rPr lang="en-US" sz="2400">
                <a:gradFill>
                  <a:gsLst>
                    <a:gs pos="2917">
                      <a:schemeClr val="tx1"/>
                    </a:gs>
                    <a:gs pos="30000">
                      <a:schemeClr val="tx1"/>
                    </a:gs>
                  </a:gsLst>
                  <a:lin ang="5400000" scaled="0"/>
                </a:gradFill>
                <a:latin typeface="+mj-lt"/>
              </a:rPr>
              <a:t>Easier to spot anomalies in individual behavior</a:t>
            </a:r>
          </a:p>
        </p:txBody>
      </p:sp>
      <p:grpSp>
        <p:nvGrpSpPr>
          <p:cNvPr id="774" name="Group 773">
            <a:extLst>
              <a:ext uri="{FF2B5EF4-FFF2-40B4-BE49-F238E27FC236}">
                <a16:creationId xmlns:a16="http://schemas.microsoft.com/office/drawing/2014/main" id="{303B012A-10F8-4BB2-ADEC-A1C8C7F5D087}"/>
              </a:ext>
            </a:extLst>
          </p:cNvPr>
          <p:cNvGrpSpPr/>
          <p:nvPr/>
        </p:nvGrpSpPr>
        <p:grpSpPr>
          <a:xfrm>
            <a:off x="5152295" y="3695921"/>
            <a:ext cx="4231741" cy="2238427"/>
            <a:chOff x="4701451" y="2970379"/>
            <a:chExt cx="4231741" cy="2238427"/>
          </a:xfrm>
        </p:grpSpPr>
        <p:sp>
          <p:nvSpPr>
            <p:cNvPr id="775" name="Rectangle 774">
              <a:extLst>
                <a:ext uri="{FF2B5EF4-FFF2-40B4-BE49-F238E27FC236}">
                  <a16:creationId xmlns:a16="http://schemas.microsoft.com/office/drawing/2014/main" id="{B45BAF93-CD49-4F50-9031-0618387F78EF}"/>
                </a:ext>
              </a:extLst>
            </p:cNvPr>
            <p:cNvSpPr/>
            <p:nvPr/>
          </p:nvSpPr>
          <p:spPr>
            <a:xfrm>
              <a:off x="7611175" y="2970379"/>
              <a:ext cx="1322017" cy="369332"/>
            </a:xfrm>
            <a:prstGeom prst="rect">
              <a:avLst/>
            </a:prstGeom>
          </p:spPr>
          <p:txBody>
            <a:bodyPr wrap="square">
              <a:spAutoFit/>
            </a:bodyPr>
            <a:lstStyle/>
            <a:p>
              <a:r>
                <a:rPr lang="en-US">
                  <a:latin typeface="+mj-lt"/>
                </a:rPr>
                <a:t>Mobile</a:t>
              </a:r>
            </a:p>
          </p:txBody>
        </p:sp>
        <p:sp>
          <p:nvSpPr>
            <p:cNvPr id="776" name="Rectangle 775">
              <a:extLst>
                <a:ext uri="{FF2B5EF4-FFF2-40B4-BE49-F238E27FC236}">
                  <a16:creationId xmlns:a16="http://schemas.microsoft.com/office/drawing/2014/main" id="{1B47434D-703A-49BD-9D5B-2FA5F5DFC94C}"/>
                </a:ext>
              </a:extLst>
            </p:cNvPr>
            <p:cNvSpPr/>
            <p:nvPr/>
          </p:nvSpPr>
          <p:spPr>
            <a:xfrm>
              <a:off x="5620929" y="2970379"/>
              <a:ext cx="915892" cy="369332"/>
            </a:xfrm>
            <a:prstGeom prst="rect">
              <a:avLst/>
            </a:prstGeom>
          </p:spPr>
          <p:txBody>
            <a:bodyPr wrap="none">
              <a:spAutoFit/>
            </a:bodyPr>
            <a:lstStyle/>
            <a:p>
              <a:r>
                <a:rPr lang="en-US">
                  <a:latin typeface="+mj-lt"/>
                </a:rPr>
                <a:t>Laptop</a:t>
              </a:r>
            </a:p>
          </p:txBody>
        </p:sp>
        <p:sp>
          <p:nvSpPr>
            <p:cNvPr id="777" name="Rectangle 776">
              <a:extLst>
                <a:ext uri="{FF2B5EF4-FFF2-40B4-BE49-F238E27FC236}">
                  <a16:creationId xmlns:a16="http://schemas.microsoft.com/office/drawing/2014/main" id="{F4012A17-30F7-4048-A207-1794CC16532F}"/>
                </a:ext>
              </a:extLst>
            </p:cNvPr>
            <p:cNvSpPr/>
            <p:nvPr/>
          </p:nvSpPr>
          <p:spPr>
            <a:xfrm>
              <a:off x="4701451" y="3710947"/>
              <a:ext cx="746295" cy="369332"/>
            </a:xfrm>
            <a:prstGeom prst="rect">
              <a:avLst/>
            </a:prstGeom>
          </p:spPr>
          <p:txBody>
            <a:bodyPr wrap="none">
              <a:spAutoFit/>
            </a:bodyPr>
            <a:lstStyle/>
            <a:p>
              <a:r>
                <a:rPr lang="en-US">
                  <a:latin typeface="+mj-lt"/>
                </a:rPr>
                <a:t>Work</a:t>
              </a:r>
            </a:p>
          </p:txBody>
        </p:sp>
        <p:sp>
          <p:nvSpPr>
            <p:cNvPr id="778" name="Rectangle 777">
              <a:extLst>
                <a:ext uri="{FF2B5EF4-FFF2-40B4-BE49-F238E27FC236}">
                  <a16:creationId xmlns:a16="http://schemas.microsoft.com/office/drawing/2014/main" id="{3895BAFE-2369-49FE-94FE-4090418E787C}"/>
                </a:ext>
              </a:extLst>
            </p:cNvPr>
            <p:cNvSpPr/>
            <p:nvPr/>
          </p:nvSpPr>
          <p:spPr>
            <a:xfrm>
              <a:off x="6057658" y="4049987"/>
              <a:ext cx="821059" cy="369332"/>
            </a:xfrm>
            <a:prstGeom prst="rect">
              <a:avLst/>
            </a:prstGeom>
          </p:spPr>
          <p:txBody>
            <a:bodyPr wrap="none">
              <a:spAutoFit/>
            </a:bodyPr>
            <a:lstStyle/>
            <a:p>
              <a:r>
                <a:rPr lang="en-US">
                  <a:latin typeface="+mj-lt"/>
                </a:rPr>
                <a:t>Home</a:t>
              </a:r>
            </a:p>
          </p:txBody>
        </p:sp>
        <p:sp>
          <p:nvSpPr>
            <p:cNvPr id="779" name="Rectangle 778">
              <a:extLst>
                <a:ext uri="{FF2B5EF4-FFF2-40B4-BE49-F238E27FC236}">
                  <a16:creationId xmlns:a16="http://schemas.microsoft.com/office/drawing/2014/main" id="{B5E925AE-5F8E-4583-870E-876C3CC6D8D4}"/>
                </a:ext>
              </a:extLst>
            </p:cNvPr>
            <p:cNvSpPr/>
            <p:nvPr/>
          </p:nvSpPr>
          <p:spPr>
            <a:xfrm>
              <a:off x="6411013" y="4839474"/>
              <a:ext cx="1048685" cy="369332"/>
            </a:xfrm>
            <a:prstGeom prst="rect">
              <a:avLst/>
            </a:prstGeom>
          </p:spPr>
          <p:txBody>
            <a:bodyPr wrap="none">
              <a:spAutoFit/>
            </a:bodyPr>
            <a:lstStyle/>
            <a:p>
              <a:r>
                <a:rPr lang="en-US">
                  <a:latin typeface="+mj-lt"/>
                </a:rPr>
                <a:t>Account</a:t>
              </a:r>
            </a:p>
          </p:txBody>
        </p:sp>
      </p:grpSp>
      <p:grpSp>
        <p:nvGrpSpPr>
          <p:cNvPr id="44" name="Group 43">
            <a:extLst>
              <a:ext uri="{FF2B5EF4-FFF2-40B4-BE49-F238E27FC236}">
                <a16:creationId xmlns:a16="http://schemas.microsoft.com/office/drawing/2014/main" id="{C42606C1-45BC-4815-95B7-FB670AB3499D}"/>
              </a:ext>
            </a:extLst>
          </p:cNvPr>
          <p:cNvGrpSpPr/>
          <p:nvPr/>
        </p:nvGrpSpPr>
        <p:grpSpPr>
          <a:xfrm>
            <a:off x="4989008" y="2593035"/>
            <a:ext cx="3059558" cy="3596433"/>
            <a:chOff x="4989008" y="2593035"/>
            <a:chExt cx="3059558" cy="3596433"/>
          </a:xfrm>
        </p:grpSpPr>
        <p:grpSp>
          <p:nvGrpSpPr>
            <p:cNvPr id="757" name="Group 756">
              <a:extLst>
                <a:ext uri="{FF2B5EF4-FFF2-40B4-BE49-F238E27FC236}">
                  <a16:creationId xmlns:a16="http://schemas.microsoft.com/office/drawing/2014/main" id="{47F18B53-4E91-4A0D-A1E4-25480678C2E7}"/>
                </a:ext>
              </a:extLst>
            </p:cNvPr>
            <p:cNvGrpSpPr/>
            <p:nvPr/>
          </p:nvGrpSpPr>
          <p:grpSpPr>
            <a:xfrm>
              <a:off x="5522128" y="2593035"/>
              <a:ext cx="2526438" cy="3596433"/>
              <a:chOff x="5073289" y="1797249"/>
              <a:chExt cx="2526438" cy="3596433"/>
            </a:xfrm>
          </p:grpSpPr>
          <p:cxnSp>
            <p:nvCxnSpPr>
              <p:cNvPr id="758" name="Straight Connector 757">
                <a:extLst>
                  <a:ext uri="{FF2B5EF4-FFF2-40B4-BE49-F238E27FC236}">
                    <a16:creationId xmlns:a16="http://schemas.microsoft.com/office/drawing/2014/main" id="{23D97425-7E32-4365-8524-CE83244376B7}"/>
                  </a:ext>
                </a:extLst>
              </p:cNvPr>
              <p:cNvCxnSpPr>
                <a:cxnSpLocks/>
              </p:cNvCxnSpPr>
              <p:nvPr/>
            </p:nvCxnSpPr>
            <p:spPr>
              <a:xfrm flipH="1" flipV="1">
                <a:off x="5220439" y="1971787"/>
                <a:ext cx="275285" cy="1205474"/>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59" name="Oval 758">
                <a:extLst>
                  <a:ext uri="{FF2B5EF4-FFF2-40B4-BE49-F238E27FC236}">
                    <a16:creationId xmlns:a16="http://schemas.microsoft.com/office/drawing/2014/main" id="{257D78D3-9F90-464E-9D2E-8C7E684CB262}"/>
                  </a:ext>
                </a:extLst>
              </p:cNvPr>
              <p:cNvSpPr/>
              <p:nvPr/>
            </p:nvSpPr>
            <p:spPr bwMode="auto">
              <a:xfrm>
                <a:off x="5073289" y="1800493"/>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760" name="Oval 759">
                <a:extLst>
                  <a:ext uri="{FF2B5EF4-FFF2-40B4-BE49-F238E27FC236}">
                    <a16:creationId xmlns:a16="http://schemas.microsoft.com/office/drawing/2014/main" id="{6449AE80-29B5-427F-8CE7-F5557D6CBB2C}"/>
                  </a:ext>
                </a:extLst>
              </p:cNvPr>
              <p:cNvSpPr/>
              <p:nvPr/>
            </p:nvSpPr>
            <p:spPr bwMode="auto">
              <a:xfrm>
                <a:off x="5351952" y="2902748"/>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61" name="Oval 760">
                <a:extLst>
                  <a:ext uri="{FF2B5EF4-FFF2-40B4-BE49-F238E27FC236}">
                    <a16:creationId xmlns:a16="http://schemas.microsoft.com/office/drawing/2014/main" id="{5A0280AB-AC7E-4A4B-8818-547734EFB2A5}"/>
                  </a:ext>
                </a:extLst>
              </p:cNvPr>
              <p:cNvSpPr/>
              <p:nvPr/>
            </p:nvSpPr>
            <p:spPr bwMode="auto">
              <a:xfrm>
                <a:off x="6351151" y="1797249"/>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62" name="Oval 761">
                <a:extLst>
                  <a:ext uri="{FF2B5EF4-FFF2-40B4-BE49-F238E27FC236}">
                    <a16:creationId xmlns:a16="http://schemas.microsoft.com/office/drawing/2014/main" id="{CD8DA4DB-24DF-4D5D-AEE8-B78ADC650FB6}"/>
                  </a:ext>
                </a:extLst>
              </p:cNvPr>
              <p:cNvSpPr/>
              <p:nvPr/>
            </p:nvSpPr>
            <p:spPr bwMode="auto">
              <a:xfrm>
                <a:off x="7312184" y="2902748"/>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763" name="Straight Connector 762">
                <a:extLst>
                  <a:ext uri="{FF2B5EF4-FFF2-40B4-BE49-F238E27FC236}">
                    <a16:creationId xmlns:a16="http://schemas.microsoft.com/office/drawing/2014/main" id="{581C5193-EA10-492C-874C-D8B43131C7A3}"/>
                  </a:ext>
                </a:extLst>
              </p:cNvPr>
              <p:cNvCxnSpPr>
                <a:cxnSpLocks/>
              </p:cNvCxnSpPr>
              <p:nvPr/>
            </p:nvCxnSpPr>
            <p:spPr>
              <a:xfrm flipV="1">
                <a:off x="5495724" y="1934916"/>
                <a:ext cx="1006191" cy="121438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64" name="Straight Connector 763">
                <a:extLst>
                  <a:ext uri="{FF2B5EF4-FFF2-40B4-BE49-F238E27FC236}">
                    <a16:creationId xmlns:a16="http://schemas.microsoft.com/office/drawing/2014/main" id="{53744589-C788-4C01-8C18-9E3EBE2A7D42}"/>
                  </a:ext>
                </a:extLst>
              </p:cNvPr>
              <p:cNvCxnSpPr>
                <a:cxnSpLocks/>
              </p:cNvCxnSpPr>
              <p:nvPr/>
            </p:nvCxnSpPr>
            <p:spPr>
              <a:xfrm flipH="1" flipV="1">
                <a:off x="6522134" y="1951422"/>
                <a:ext cx="933822" cy="1047315"/>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65" name="Straight Connector 764">
                <a:extLst>
                  <a:ext uri="{FF2B5EF4-FFF2-40B4-BE49-F238E27FC236}">
                    <a16:creationId xmlns:a16="http://schemas.microsoft.com/office/drawing/2014/main" id="{AFFE7113-4854-41B1-B6E6-C51642599578}"/>
                  </a:ext>
                </a:extLst>
              </p:cNvPr>
              <p:cNvCxnSpPr>
                <a:cxnSpLocks/>
              </p:cNvCxnSpPr>
              <p:nvPr/>
            </p:nvCxnSpPr>
            <p:spPr>
              <a:xfrm flipH="1">
                <a:off x="5413924" y="3030811"/>
                <a:ext cx="75351" cy="1075681"/>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66" name="Straight Connector 765">
                <a:extLst>
                  <a:ext uri="{FF2B5EF4-FFF2-40B4-BE49-F238E27FC236}">
                    <a16:creationId xmlns:a16="http://schemas.microsoft.com/office/drawing/2014/main" id="{4BD12355-AD48-45EA-8841-D3C5CF9CFC9C}"/>
                  </a:ext>
                </a:extLst>
              </p:cNvPr>
              <p:cNvCxnSpPr>
                <a:cxnSpLocks/>
              </p:cNvCxnSpPr>
              <p:nvPr/>
            </p:nvCxnSpPr>
            <p:spPr>
              <a:xfrm>
                <a:off x="5502997" y="3052247"/>
                <a:ext cx="422388" cy="1047083"/>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67" name="Straight Connector 766">
                <a:extLst>
                  <a:ext uri="{FF2B5EF4-FFF2-40B4-BE49-F238E27FC236}">
                    <a16:creationId xmlns:a16="http://schemas.microsoft.com/office/drawing/2014/main" id="{0382B161-DFBE-4B56-8CF9-95391ADEE0B1}"/>
                  </a:ext>
                </a:extLst>
              </p:cNvPr>
              <p:cNvCxnSpPr>
                <a:cxnSpLocks/>
              </p:cNvCxnSpPr>
              <p:nvPr/>
            </p:nvCxnSpPr>
            <p:spPr>
              <a:xfrm flipH="1">
                <a:off x="5399227" y="3046198"/>
                <a:ext cx="2057201" cy="1053132"/>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68" name="Straight Connector 767">
                <a:extLst>
                  <a:ext uri="{FF2B5EF4-FFF2-40B4-BE49-F238E27FC236}">
                    <a16:creationId xmlns:a16="http://schemas.microsoft.com/office/drawing/2014/main" id="{F88134BC-5446-4A1F-8482-61B2D4A161AC}"/>
                  </a:ext>
                </a:extLst>
              </p:cNvPr>
              <p:cNvCxnSpPr>
                <a:cxnSpLocks/>
              </p:cNvCxnSpPr>
              <p:nvPr/>
            </p:nvCxnSpPr>
            <p:spPr>
              <a:xfrm flipH="1">
                <a:off x="5913790" y="3039035"/>
                <a:ext cx="1517061" cy="105807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69" name="Oval 768">
                <a:extLst>
                  <a:ext uri="{FF2B5EF4-FFF2-40B4-BE49-F238E27FC236}">
                    <a16:creationId xmlns:a16="http://schemas.microsoft.com/office/drawing/2014/main" id="{F0EFD56F-B58B-4DE1-8E1D-C357B3611A21}"/>
                  </a:ext>
                </a:extLst>
              </p:cNvPr>
              <p:cNvSpPr/>
              <p:nvPr/>
            </p:nvSpPr>
            <p:spPr bwMode="auto">
              <a:xfrm>
                <a:off x="5279803" y="3974932"/>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70" name="Oval 769">
                <a:extLst>
                  <a:ext uri="{FF2B5EF4-FFF2-40B4-BE49-F238E27FC236}">
                    <a16:creationId xmlns:a16="http://schemas.microsoft.com/office/drawing/2014/main" id="{08FA02B5-2003-4B03-98DC-4530EFC23D52}"/>
                  </a:ext>
                </a:extLst>
              </p:cNvPr>
              <p:cNvSpPr/>
              <p:nvPr/>
            </p:nvSpPr>
            <p:spPr bwMode="auto">
              <a:xfrm>
                <a:off x="5783717" y="3974932"/>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71" name="Oval 770">
                <a:extLst>
                  <a:ext uri="{FF2B5EF4-FFF2-40B4-BE49-F238E27FC236}">
                    <a16:creationId xmlns:a16="http://schemas.microsoft.com/office/drawing/2014/main" id="{226B3C01-9BE3-4B7D-A5ED-9BF58FE67B6C}"/>
                  </a:ext>
                </a:extLst>
              </p:cNvPr>
              <p:cNvSpPr/>
              <p:nvPr/>
            </p:nvSpPr>
            <p:spPr bwMode="auto">
              <a:xfrm>
                <a:off x="6316598" y="5106139"/>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772" name="Straight Connector 771">
                <a:extLst>
                  <a:ext uri="{FF2B5EF4-FFF2-40B4-BE49-F238E27FC236}">
                    <a16:creationId xmlns:a16="http://schemas.microsoft.com/office/drawing/2014/main" id="{160AEC8E-BDD1-49DB-8C79-5F936C778579}"/>
                  </a:ext>
                </a:extLst>
              </p:cNvPr>
              <p:cNvCxnSpPr>
                <a:cxnSpLocks/>
              </p:cNvCxnSpPr>
              <p:nvPr/>
            </p:nvCxnSpPr>
            <p:spPr>
              <a:xfrm flipH="1" flipV="1">
                <a:off x="5886322" y="4231411"/>
                <a:ext cx="551911" cy="1078376"/>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73" name="Straight Connector 772">
                <a:extLst>
                  <a:ext uri="{FF2B5EF4-FFF2-40B4-BE49-F238E27FC236}">
                    <a16:creationId xmlns:a16="http://schemas.microsoft.com/office/drawing/2014/main" id="{06EADCC8-0AFC-4336-BF51-62F2A373E0D9}"/>
                  </a:ext>
                </a:extLst>
              </p:cNvPr>
              <p:cNvCxnSpPr>
                <a:cxnSpLocks/>
              </p:cNvCxnSpPr>
              <p:nvPr/>
            </p:nvCxnSpPr>
            <p:spPr>
              <a:xfrm flipH="1" flipV="1">
                <a:off x="5423575" y="4177863"/>
                <a:ext cx="974893" cy="1103476"/>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cxnSp>
          <p:nvCxnSpPr>
            <p:cNvPr id="798" name="Straight Connector 797">
              <a:extLst>
                <a:ext uri="{FF2B5EF4-FFF2-40B4-BE49-F238E27FC236}">
                  <a16:creationId xmlns:a16="http://schemas.microsoft.com/office/drawing/2014/main" id="{FACEB544-2C88-4A7E-8F70-A2376D162F9E}"/>
                </a:ext>
              </a:extLst>
            </p:cNvPr>
            <p:cNvCxnSpPr>
              <a:cxnSpLocks/>
            </p:cNvCxnSpPr>
            <p:nvPr/>
          </p:nvCxnSpPr>
          <p:spPr>
            <a:xfrm flipV="1">
              <a:off x="5945726" y="2752823"/>
              <a:ext cx="211610" cy="1087831"/>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09" name="Oval 808">
              <a:extLst>
                <a:ext uri="{FF2B5EF4-FFF2-40B4-BE49-F238E27FC236}">
                  <a16:creationId xmlns:a16="http://schemas.microsoft.com/office/drawing/2014/main" id="{F432C2FF-ACBF-4739-9C83-41FDF1A335BC}"/>
                </a:ext>
              </a:extLst>
            </p:cNvPr>
            <p:cNvSpPr/>
            <p:nvPr/>
          </p:nvSpPr>
          <p:spPr bwMode="auto">
            <a:xfrm>
              <a:off x="6016984" y="2614061"/>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10" name="Oval 809">
              <a:extLst>
                <a:ext uri="{FF2B5EF4-FFF2-40B4-BE49-F238E27FC236}">
                  <a16:creationId xmlns:a16="http://schemas.microsoft.com/office/drawing/2014/main" id="{F2084F78-3D16-466E-AC5D-78331E2D3FA5}"/>
                </a:ext>
              </a:extLst>
            </p:cNvPr>
            <p:cNvSpPr/>
            <p:nvPr/>
          </p:nvSpPr>
          <p:spPr bwMode="auto">
            <a:xfrm>
              <a:off x="6339622" y="2600093"/>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11" name="Oval 810">
              <a:extLst>
                <a:ext uri="{FF2B5EF4-FFF2-40B4-BE49-F238E27FC236}">
                  <a16:creationId xmlns:a16="http://schemas.microsoft.com/office/drawing/2014/main" id="{691039E8-C693-4C2A-8D3A-0852126B2ED2}"/>
                </a:ext>
              </a:extLst>
            </p:cNvPr>
            <p:cNvSpPr/>
            <p:nvPr/>
          </p:nvSpPr>
          <p:spPr bwMode="auto">
            <a:xfrm>
              <a:off x="4989008" y="2597389"/>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814" name="Straight Connector 813">
              <a:extLst>
                <a:ext uri="{FF2B5EF4-FFF2-40B4-BE49-F238E27FC236}">
                  <a16:creationId xmlns:a16="http://schemas.microsoft.com/office/drawing/2014/main" id="{5C9A4578-7765-48BA-A9AF-83BBAB88E717}"/>
                </a:ext>
              </a:extLst>
            </p:cNvPr>
            <p:cNvCxnSpPr>
              <a:cxnSpLocks/>
            </p:cNvCxnSpPr>
            <p:nvPr/>
          </p:nvCxnSpPr>
          <p:spPr>
            <a:xfrm flipV="1">
              <a:off x="5957861" y="2756045"/>
              <a:ext cx="519782" cy="1062561"/>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15" name="Straight Connector 814">
              <a:extLst>
                <a:ext uri="{FF2B5EF4-FFF2-40B4-BE49-F238E27FC236}">
                  <a16:creationId xmlns:a16="http://schemas.microsoft.com/office/drawing/2014/main" id="{590B86AE-532F-4593-B1DB-76667B3418DC}"/>
                </a:ext>
              </a:extLst>
            </p:cNvPr>
            <p:cNvCxnSpPr>
              <a:cxnSpLocks/>
            </p:cNvCxnSpPr>
            <p:nvPr/>
          </p:nvCxnSpPr>
          <p:spPr>
            <a:xfrm flipH="1" flipV="1">
              <a:off x="5115668" y="2733619"/>
              <a:ext cx="813104" cy="1113905"/>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780" name="Group 779">
            <a:extLst>
              <a:ext uri="{FF2B5EF4-FFF2-40B4-BE49-F238E27FC236}">
                <a16:creationId xmlns:a16="http://schemas.microsoft.com/office/drawing/2014/main" id="{CAE7A917-5581-4991-AFEB-87F7A3CF9BF6}"/>
              </a:ext>
            </a:extLst>
          </p:cNvPr>
          <p:cNvGrpSpPr/>
          <p:nvPr/>
        </p:nvGrpSpPr>
        <p:grpSpPr>
          <a:xfrm>
            <a:off x="2447364" y="2462116"/>
            <a:ext cx="8795103" cy="3875697"/>
            <a:chOff x="2012259" y="1680427"/>
            <a:chExt cx="8795103" cy="3875697"/>
          </a:xfrm>
        </p:grpSpPr>
        <p:grpSp>
          <p:nvGrpSpPr>
            <p:cNvPr id="781" name="Group 780">
              <a:extLst>
                <a:ext uri="{FF2B5EF4-FFF2-40B4-BE49-F238E27FC236}">
                  <a16:creationId xmlns:a16="http://schemas.microsoft.com/office/drawing/2014/main" id="{3547E674-BD4E-42DD-B3A9-09CC21F01C0D}"/>
                </a:ext>
              </a:extLst>
            </p:cNvPr>
            <p:cNvGrpSpPr/>
            <p:nvPr/>
          </p:nvGrpSpPr>
          <p:grpSpPr>
            <a:xfrm>
              <a:off x="6518537" y="1950396"/>
              <a:ext cx="4288825" cy="1500949"/>
              <a:chOff x="6518537" y="1950396"/>
              <a:chExt cx="4288825" cy="1500949"/>
            </a:xfrm>
          </p:grpSpPr>
          <p:cxnSp>
            <p:nvCxnSpPr>
              <p:cNvPr id="794" name="Straight Connector 793">
                <a:extLst>
                  <a:ext uri="{FF2B5EF4-FFF2-40B4-BE49-F238E27FC236}">
                    <a16:creationId xmlns:a16="http://schemas.microsoft.com/office/drawing/2014/main" id="{49E36D51-5A98-4F3A-9EDE-7D7EE1917990}"/>
                  </a:ext>
                </a:extLst>
              </p:cNvPr>
              <p:cNvCxnSpPr>
                <a:cxnSpLocks/>
              </p:cNvCxnSpPr>
              <p:nvPr/>
            </p:nvCxnSpPr>
            <p:spPr>
              <a:xfrm>
                <a:off x="6518537" y="1950396"/>
                <a:ext cx="3115526" cy="1095802"/>
              </a:xfrm>
              <a:prstGeom prst="line">
                <a:avLst/>
              </a:prstGeom>
              <a:ln w="28575">
                <a:solidFill>
                  <a:srgbClr val="FF0000"/>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95" name="Rectangle 794">
                <a:extLst>
                  <a:ext uri="{FF2B5EF4-FFF2-40B4-BE49-F238E27FC236}">
                    <a16:creationId xmlns:a16="http://schemas.microsoft.com/office/drawing/2014/main" id="{8EE18D61-0A71-4DA3-8388-6DA627698EC5}"/>
                  </a:ext>
                </a:extLst>
              </p:cNvPr>
              <p:cNvSpPr/>
              <p:nvPr/>
            </p:nvSpPr>
            <p:spPr>
              <a:xfrm>
                <a:off x="9747456" y="2805014"/>
                <a:ext cx="1059906" cy="646331"/>
              </a:xfrm>
              <a:prstGeom prst="rect">
                <a:avLst/>
              </a:prstGeom>
            </p:spPr>
            <p:txBody>
              <a:bodyPr wrap="none">
                <a:spAutoFit/>
              </a:bodyPr>
              <a:lstStyle/>
              <a:p>
                <a:pPr algn="ctr"/>
                <a:r>
                  <a:rPr lang="en-US" b="1">
                    <a:solidFill>
                      <a:srgbClr val="C00000"/>
                    </a:solidFill>
                    <a:latin typeface="+mj-lt"/>
                  </a:rPr>
                  <a:t>Unusual</a:t>
                </a:r>
                <a:br>
                  <a:rPr lang="en-US" b="1">
                    <a:solidFill>
                      <a:srgbClr val="C00000"/>
                    </a:solidFill>
                    <a:latin typeface="+mj-lt"/>
                  </a:rPr>
                </a:br>
                <a:r>
                  <a:rPr lang="en-US" b="1">
                    <a:solidFill>
                      <a:srgbClr val="C00000"/>
                    </a:solidFill>
                    <a:latin typeface="+mj-lt"/>
                  </a:rPr>
                  <a:t>Device</a:t>
                </a:r>
              </a:p>
            </p:txBody>
          </p:sp>
          <p:sp>
            <p:nvSpPr>
              <p:cNvPr id="796" name="Oval 795">
                <a:extLst>
                  <a:ext uri="{FF2B5EF4-FFF2-40B4-BE49-F238E27FC236}">
                    <a16:creationId xmlns:a16="http://schemas.microsoft.com/office/drawing/2014/main" id="{85B75ADE-F3E2-4DB9-A2DB-BB0A46D3422F}"/>
                  </a:ext>
                </a:extLst>
              </p:cNvPr>
              <p:cNvSpPr/>
              <p:nvPr/>
            </p:nvSpPr>
            <p:spPr bwMode="auto">
              <a:xfrm>
                <a:off x="9490292" y="2902748"/>
                <a:ext cx="287543" cy="287543"/>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782" name="Group 781">
              <a:extLst>
                <a:ext uri="{FF2B5EF4-FFF2-40B4-BE49-F238E27FC236}">
                  <a16:creationId xmlns:a16="http://schemas.microsoft.com/office/drawing/2014/main" id="{64D058DE-B565-4701-B652-8438D01ABDF5}"/>
                </a:ext>
              </a:extLst>
            </p:cNvPr>
            <p:cNvGrpSpPr/>
            <p:nvPr/>
          </p:nvGrpSpPr>
          <p:grpSpPr>
            <a:xfrm>
              <a:off x="2945044" y="3066972"/>
              <a:ext cx="2553372" cy="1353298"/>
              <a:chOff x="2945044" y="3066972"/>
              <a:chExt cx="2553372" cy="1353298"/>
            </a:xfrm>
          </p:grpSpPr>
          <p:cxnSp>
            <p:nvCxnSpPr>
              <p:cNvPr id="791" name="Straight Connector 790">
                <a:extLst>
                  <a:ext uri="{FF2B5EF4-FFF2-40B4-BE49-F238E27FC236}">
                    <a16:creationId xmlns:a16="http://schemas.microsoft.com/office/drawing/2014/main" id="{F31EFC7C-B840-48A4-8DF1-EDB1491A896A}"/>
                  </a:ext>
                </a:extLst>
              </p:cNvPr>
              <p:cNvCxnSpPr>
                <a:cxnSpLocks/>
              </p:cNvCxnSpPr>
              <p:nvPr/>
            </p:nvCxnSpPr>
            <p:spPr>
              <a:xfrm flipH="1">
                <a:off x="4207970" y="3066972"/>
                <a:ext cx="1290446" cy="1058610"/>
              </a:xfrm>
              <a:prstGeom prst="line">
                <a:avLst/>
              </a:prstGeom>
              <a:ln w="28575">
                <a:solidFill>
                  <a:srgbClr val="FF0000"/>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92" name="Oval 791">
                <a:extLst>
                  <a:ext uri="{FF2B5EF4-FFF2-40B4-BE49-F238E27FC236}">
                    <a16:creationId xmlns:a16="http://schemas.microsoft.com/office/drawing/2014/main" id="{628A18E7-6CB2-4CAB-A1F9-9929B5425331}"/>
                  </a:ext>
                </a:extLst>
              </p:cNvPr>
              <p:cNvSpPr/>
              <p:nvPr/>
            </p:nvSpPr>
            <p:spPr bwMode="auto">
              <a:xfrm>
                <a:off x="4051968" y="3974572"/>
                <a:ext cx="287543" cy="287543"/>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93" name="Rectangle 792">
                <a:extLst>
                  <a:ext uri="{FF2B5EF4-FFF2-40B4-BE49-F238E27FC236}">
                    <a16:creationId xmlns:a16="http://schemas.microsoft.com/office/drawing/2014/main" id="{E7C5959B-8C63-492A-B3BE-3C03E79198F5}"/>
                  </a:ext>
                </a:extLst>
              </p:cNvPr>
              <p:cNvSpPr/>
              <p:nvPr/>
            </p:nvSpPr>
            <p:spPr>
              <a:xfrm>
                <a:off x="2945044" y="3773939"/>
                <a:ext cx="1124027" cy="646331"/>
              </a:xfrm>
              <a:prstGeom prst="rect">
                <a:avLst/>
              </a:prstGeom>
            </p:spPr>
            <p:txBody>
              <a:bodyPr wrap="none">
                <a:spAutoFit/>
              </a:bodyPr>
              <a:lstStyle/>
              <a:p>
                <a:pPr algn="ctr"/>
                <a:r>
                  <a:rPr lang="en-US" b="1">
                    <a:solidFill>
                      <a:srgbClr val="C00000"/>
                    </a:solidFill>
                    <a:latin typeface="+mj-lt"/>
                  </a:rPr>
                  <a:t>Unusual </a:t>
                </a:r>
                <a:br>
                  <a:rPr lang="en-US" b="1">
                    <a:solidFill>
                      <a:srgbClr val="C00000"/>
                    </a:solidFill>
                    <a:latin typeface="+mj-lt"/>
                  </a:rPr>
                </a:br>
                <a:r>
                  <a:rPr lang="en-US" b="1">
                    <a:solidFill>
                      <a:srgbClr val="C00000"/>
                    </a:solidFill>
                    <a:latin typeface="+mj-lt"/>
                  </a:rPr>
                  <a:t>Location</a:t>
                </a:r>
              </a:p>
            </p:txBody>
          </p:sp>
        </p:grpSp>
        <p:grpSp>
          <p:nvGrpSpPr>
            <p:cNvPr id="783" name="Group 782">
              <a:extLst>
                <a:ext uri="{FF2B5EF4-FFF2-40B4-BE49-F238E27FC236}">
                  <a16:creationId xmlns:a16="http://schemas.microsoft.com/office/drawing/2014/main" id="{E61F70ED-2868-4C22-8EF1-1041CA11C29A}"/>
                </a:ext>
              </a:extLst>
            </p:cNvPr>
            <p:cNvGrpSpPr/>
            <p:nvPr/>
          </p:nvGrpSpPr>
          <p:grpSpPr>
            <a:xfrm>
              <a:off x="2012259" y="1680427"/>
              <a:ext cx="3493999" cy="1381372"/>
              <a:chOff x="2012259" y="1680427"/>
              <a:chExt cx="3493999" cy="1381372"/>
            </a:xfrm>
          </p:grpSpPr>
          <p:cxnSp>
            <p:nvCxnSpPr>
              <p:cNvPr id="788" name="Straight Connector 787">
                <a:extLst>
                  <a:ext uri="{FF2B5EF4-FFF2-40B4-BE49-F238E27FC236}">
                    <a16:creationId xmlns:a16="http://schemas.microsoft.com/office/drawing/2014/main" id="{8C44E511-707B-41D9-A298-30839605044E}"/>
                  </a:ext>
                </a:extLst>
              </p:cNvPr>
              <p:cNvCxnSpPr>
                <a:cxnSpLocks/>
              </p:cNvCxnSpPr>
              <p:nvPr/>
            </p:nvCxnSpPr>
            <p:spPr>
              <a:xfrm>
                <a:off x="3565532" y="1934916"/>
                <a:ext cx="1940726" cy="1126883"/>
              </a:xfrm>
              <a:prstGeom prst="line">
                <a:avLst/>
              </a:prstGeom>
              <a:ln w="28575">
                <a:solidFill>
                  <a:srgbClr val="FF0000"/>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89" name="Oval 788">
                <a:extLst>
                  <a:ext uri="{FF2B5EF4-FFF2-40B4-BE49-F238E27FC236}">
                    <a16:creationId xmlns:a16="http://schemas.microsoft.com/office/drawing/2014/main" id="{B52CDE8F-B6F6-432B-89BF-B815AD6F4602}"/>
                  </a:ext>
                </a:extLst>
              </p:cNvPr>
              <p:cNvSpPr/>
              <p:nvPr/>
            </p:nvSpPr>
            <p:spPr bwMode="auto">
              <a:xfrm>
                <a:off x="3432616" y="1801053"/>
                <a:ext cx="287543" cy="287543"/>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90" name="Rectangle 789">
                <a:extLst>
                  <a:ext uri="{FF2B5EF4-FFF2-40B4-BE49-F238E27FC236}">
                    <a16:creationId xmlns:a16="http://schemas.microsoft.com/office/drawing/2014/main" id="{44D3688C-7623-4FA1-B6CE-7E2AD74D32EF}"/>
                  </a:ext>
                </a:extLst>
              </p:cNvPr>
              <p:cNvSpPr/>
              <p:nvPr/>
            </p:nvSpPr>
            <p:spPr>
              <a:xfrm>
                <a:off x="2012259" y="1680427"/>
                <a:ext cx="1465466" cy="646331"/>
              </a:xfrm>
              <a:prstGeom prst="rect">
                <a:avLst/>
              </a:prstGeom>
            </p:spPr>
            <p:txBody>
              <a:bodyPr wrap="none">
                <a:spAutoFit/>
              </a:bodyPr>
              <a:lstStyle/>
              <a:p>
                <a:pPr algn="ctr"/>
                <a:r>
                  <a:rPr lang="en-US" b="1">
                    <a:solidFill>
                      <a:srgbClr val="C00000"/>
                    </a:solidFill>
                    <a:latin typeface="+mj-lt"/>
                  </a:rPr>
                  <a:t>Unusual</a:t>
                </a:r>
                <a:br>
                  <a:rPr lang="en-US" b="1">
                    <a:solidFill>
                      <a:srgbClr val="C00000"/>
                    </a:solidFill>
                    <a:latin typeface="+mj-lt"/>
                  </a:rPr>
                </a:br>
                <a:r>
                  <a:rPr lang="en-US" b="1">
                    <a:solidFill>
                      <a:srgbClr val="C00000"/>
                    </a:solidFill>
                    <a:latin typeface="+mj-lt"/>
                  </a:rPr>
                  <a:t>Data Access</a:t>
                </a:r>
              </a:p>
            </p:txBody>
          </p:sp>
        </p:grpSp>
        <p:grpSp>
          <p:nvGrpSpPr>
            <p:cNvPr id="784" name="Group 783">
              <a:extLst>
                <a:ext uri="{FF2B5EF4-FFF2-40B4-BE49-F238E27FC236}">
                  <a16:creationId xmlns:a16="http://schemas.microsoft.com/office/drawing/2014/main" id="{DD4A0BF9-ED40-4EB4-8ECF-50F7301B4E25}"/>
                </a:ext>
              </a:extLst>
            </p:cNvPr>
            <p:cNvGrpSpPr/>
            <p:nvPr/>
          </p:nvGrpSpPr>
          <p:grpSpPr>
            <a:xfrm>
              <a:off x="3317486" y="4125582"/>
              <a:ext cx="2113152" cy="1430542"/>
              <a:chOff x="3317486" y="4125582"/>
              <a:chExt cx="2113152" cy="1430542"/>
            </a:xfrm>
          </p:grpSpPr>
          <p:cxnSp>
            <p:nvCxnSpPr>
              <p:cNvPr id="785" name="Straight Connector 784">
                <a:extLst>
                  <a:ext uri="{FF2B5EF4-FFF2-40B4-BE49-F238E27FC236}">
                    <a16:creationId xmlns:a16="http://schemas.microsoft.com/office/drawing/2014/main" id="{C181C194-60C2-4D7E-8978-8FA20626FC43}"/>
                  </a:ext>
                </a:extLst>
              </p:cNvPr>
              <p:cNvCxnSpPr>
                <a:cxnSpLocks/>
              </p:cNvCxnSpPr>
              <p:nvPr/>
            </p:nvCxnSpPr>
            <p:spPr>
              <a:xfrm flipH="1">
                <a:off x="4588123" y="4125582"/>
                <a:ext cx="842515" cy="1085029"/>
              </a:xfrm>
              <a:prstGeom prst="line">
                <a:avLst/>
              </a:prstGeom>
              <a:ln w="28575">
                <a:solidFill>
                  <a:srgbClr val="FF0000"/>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86" name="Rectangle 785">
                <a:extLst>
                  <a:ext uri="{FF2B5EF4-FFF2-40B4-BE49-F238E27FC236}">
                    <a16:creationId xmlns:a16="http://schemas.microsoft.com/office/drawing/2014/main" id="{72D57251-0A9C-41F9-88BD-1B4E97FB7F56}"/>
                  </a:ext>
                </a:extLst>
              </p:cNvPr>
              <p:cNvSpPr/>
              <p:nvPr/>
            </p:nvSpPr>
            <p:spPr>
              <a:xfrm>
                <a:off x="3317486" y="4909793"/>
                <a:ext cx="1077539" cy="646331"/>
              </a:xfrm>
              <a:prstGeom prst="rect">
                <a:avLst/>
              </a:prstGeom>
            </p:spPr>
            <p:txBody>
              <a:bodyPr wrap="none">
                <a:spAutoFit/>
              </a:bodyPr>
              <a:lstStyle/>
              <a:p>
                <a:pPr algn="ctr"/>
                <a:r>
                  <a:rPr lang="en-US" b="1">
                    <a:solidFill>
                      <a:srgbClr val="C00000"/>
                    </a:solidFill>
                    <a:latin typeface="+mj-lt"/>
                  </a:rPr>
                  <a:t>Unusual</a:t>
                </a:r>
                <a:br>
                  <a:rPr lang="en-US" b="1">
                    <a:solidFill>
                      <a:srgbClr val="C00000"/>
                    </a:solidFill>
                    <a:latin typeface="+mj-lt"/>
                  </a:rPr>
                </a:br>
                <a:r>
                  <a:rPr lang="en-US" b="1">
                    <a:solidFill>
                      <a:srgbClr val="C00000"/>
                    </a:solidFill>
                    <a:latin typeface="+mj-lt"/>
                  </a:rPr>
                  <a:t>Account</a:t>
                </a:r>
              </a:p>
            </p:txBody>
          </p:sp>
          <p:sp>
            <p:nvSpPr>
              <p:cNvPr id="787" name="Oval 786">
                <a:extLst>
                  <a:ext uri="{FF2B5EF4-FFF2-40B4-BE49-F238E27FC236}">
                    <a16:creationId xmlns:a16="http://schemas.microsoft.com/office/drawing/2014/main" id="{33DA683E-2D84-4EE0-BDD9-92941564AAE5}"/>
                  </a:ext>
                </a:extLst>
              </p:cNvPr>
              <p:cNvSpPr/>
              <p:nvPr/>
            </p:nvSpPr>
            <p:spPr bwMode="auto">
              <a:xfrm>
                <a:off x="4450229" y="5066840"/>
                <a:ext cx="287543" cy="287543"/>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16515323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6">
                                            <p:txEl>
                                              <p:pRg st="0" end="0"/>
                                            </p:txEl>
                                          </p:spTgt>
                                        </p:tgtEl>
                                        <p:attrNameLst>
                                          <p:attrName>style.visibility</p:attrName>
                                        </p:attrNameLst>
                                      </p:cBhvr>
                                      <p:to>
                                        <p:strVal val="visible"/>
                                      </p:to>
                                    </p:set>
                                    <p:animEffect transition="in" filter="fade">
                                      <p:cBhvr>
                                        <p:cTn id="7" dur="500"/>
                                        <p:tgtEl>
                                          <p:spTgt spid="2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1000"/>
                                        <p:tgtEl>
                                          <p:spTgt spid="19"/>
                                        </p:tgtEl>
                                      </p:cBhvr>
                                    </p:animEffect>
                                  </p:childTnLst>
                                </p:cTn>
                              </p:par>
                            </p:childTnLst>
                          </p:cTn>
                        </p:par>
                        <p:par>
                          <p:cTn id="13" fill="hold">
                            <p:stCondLst>
                              <p:cond delay="1000"/>
                            </p:stCondLst>
                            <p:childTnLst>
                              <p:par>
                                <p:cTn id="14" presetID="10" presetClass="entr" presetSubtype="0" fill="hold" nodeType="afterEffect">
                                  <p:stCondLst>
                                    <p:cond delay="0"/>
                                  </p:stCondLst>
                                  <p:childTnLst>
                                    <p:set>
                                      <p:cBhvr>
                                        <p:cTn id="15" dur="1" fill="hold">
                                          <p:stCondLst>
                                            <p:cond delay="0"/>
                                          </p:stCondLst>
                                        </p:cTn>
                                        <p:tgtEl>
                                          <p:spTgt spid="774"/>
                                        </p:tgtEl>
                                        <p:attrNameLst>
                                          <p:attrName>style.visibility</p:attrName>
                                        </p:attrNameLst>
                                      </p:cBhvr>
                                      <p:to>
                                        <p:strVal val="visible"/>
                                      </p:to>
                                    </p:set>
                                    <p:animEffect transition="in" filter="fade">
                                      <p:cBhvr>
                                        <p:cTn id="16" dur="500"/>
                                        <p:tgtEl>
                                          <p:spTgt spid="774"/>
                                        </p:tgtEl>
                                      </p:cBhvr>
                                    </p:animEffect>
                                  </p:childTnLst>
                                </p:cTn>
                              </p:par>
                            </p:childTnLst>
                          </p:cTn>
                        </p:par>
                        <p:par>
                          <p:cTn id="17" fill="hold">
                            <p:stCondLst>
                              <p:cond delay="1500"/>
                            </p:stCondLst>
                            <p:childTnLst>
                              <p:par>
                                <p:cTn id="18" presetID="10" presetClass="entr" presetSubtype="0" fill="hold" nodeType="afterEffect">
                                  <p:stCondLst>
                                    <p:cond delay="0"/>
                                  </p:stCondLst>
                                  <p:childTnLst>
                                    <p:set>
                                      <p:cBhvr>
                                        <p:cTn id="19" dur="1" fill="hold">
                                          <p:stCondLst>
                                            <p:cond delay="0"/>
                                          </p:stCondLst>
                                        </p:cTn>
                                        <p:tgtEl>
                                          <p:spTgt spid="26">
                                            <p:txEl>
                                              <p:pRg st="1" end="1"/>
                                            </p:txEl>
                                          </p:spTgt>
                                        </p:tgtEl>
                                        <p:attrNameLst>
                                          <p:attrName>style.visibility</p:attrName>
                                        </p:attrNameLst>
                                      </p:cBhvr>
                                      <p:to>
                                        <p:strVal val="visible"/>
                                      </p:to>
                                    </p:set>
                                    <p:animEffect transition="in" filter="fade">
                                      <p:cBhvr>
                                        <p:cTn id="20" dur="500"/>
                                        <p:tgtEl>
                                          <p:spTgt spid="26">
                                            <p:txEl>
                                              <p:pRg st="1" end="1"/>
                                            </p:txEl>
                                          </p:spTgt>
                                        </p:tgtEl>
                                      </p:cBhvr>
                                    </p:animEffect>
                                  </p:childTnLst>
                                </p:cTn>
                              </p:par>
                            </p:childTnLst>
                          </p:cTn>
                        </p:par>
                        <p:par>
                          <p:cTn id="21" fill="hold">
                            <p:stCondLst>
                              <p:cond delay="2000"/>
                            </p:stCondLst>
                            <p:childTnLst>
                              <p:par>
                                <p:cTn id="22" presetID="16" presetClass="entr" presetSubtype="21" fill="hold" nodeType="afterEffect">
                                  <p:stCondLst>
                                    <p:cond delay="0"/>
                                  </p:stCondLst>
                                  <p:childTnLst>
                                    <p:set>
                                      <p:cBhvr>
                                        <p:cTn id="23" dur="1" fill="hold">
                                          <p:stCondLst>
                                            <p:cond delay="0"/>
                                          </p:stCondLst>
                                        </p:cTn>
                                        <p:tgtEl>
                                          <p:spTgt spid="780"/>
                                        </p:tgtEl>
                                        <p:attrNameLst>
                                          <p:attrName>style.visibility</p:attrName>
                                        </p:attrNameLst>
                                      </p:cBhvr>
                                      <p:to>
                                        <p:strVal val="visible"/>
                                      </p:to>
                                    </p:set>
                                    <p:animEffect transition="in" filter="barn(inVertical)">
                                      <p:cBhvr>
                                        <p:cTn id="24" dur="500"/>
                                        <p:tgtEl>
                                          <p:spTgt spid="7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551A74-4292-47CC-9CB0-EC7DD0D6583D}"/>
              </a:ext>
            </a:extLst>
          </p:cNvPr>
          <p:cNvSpPr>
            <a:spLocks noGrp="1"/>
          </p:cNvSpPr>
          <p:nvPr>
            <p:ph type="title"/>
          </p:nvPr>
        </p:nvSpPr>
        <p:spPr/>
        <p:txBody>
          <a:bodyPr/>
          <a:lstStyle/>
          <a:p>
            <a:r>
              <a:rPr lang="en-US"/>
              <a:t>Behavior Analysis</a:t>
            </a:r>
          </a:p>
        </p:txBody>
      </p:sp>
      <p:grpSp>
        <p:nvGrpSpPr>
          <p:cNvPr id="21" name="Group 20">
            <a:extLst>
              <a:ext uri="{FF2B5EF4-FFF2-40B4-BE49-F238E27FC236}">
                <a16:creationId xmlns:a16="http://schemas.microsoft.com/office/drawing/2014/main" id="{2ED2A641-31F4-4289-BFE9-3C4BCE1D3ACE}"/>
              </a:ext>
            </a:extLst>
          </p:cNvPr>
          <p:cNvGrpSpPr/>
          <p:nvPr/>
        </p:nvGrpSpPr>
        <p:grpSpPr>
          <a:xfrm>
            <a:off x="1549087" y="2590050"/>
            <a:ext cx="9508977" cy="3653357"/>
            <a:chOff x="1499854" y="1951422"/>
            <a:chExt cx="9508977" cy="3653357"/>
          </a:xfrm>
        </p:grpSpPr>
        <p:grpSp>
          <p:nvGrpSpPr>
            <p:cNvPr id="4" name="Group 3">
              <a:extLst>
                <a:ext uri="{FF2B5EF4-FFF2-40B4-BE49-F238E27FC236}">
                  <a16:creationId xmlns:a16="http://schemas.microsoft.com/office/drawing/2014/main" id="{20C1BDD1-48A5-4EE8-81D0-FE4CADB6354F}"/>
                </a:ext>
              </a:extLst>
            </p:cNvPr>
            <p:cNvGrpSpPr/>
            <p:nvPr/>
          </p:nvGrpSpPr>
          <p:grpSpPr>
            <a:xfrm>
              <a:off x="5675086" y="1951422"/>
              <a:ext cx="3669387" cy="3596433"/>
              <a:chOff x="4958848" y="1797249"/>
              <a:chExt cx="3669387" cy="3596433"/>
            </a:xfrm>
          </p:grpSpPr>
          <p:cxnSp>
            <p:nvCxnSpPr>
              <p:cNvPr id="110" name="Straight Connector 109">
                <a:extLst>
                  <a:ext uri="{FF2B5EF4-FFF2-40B4-BE49-F238E27FC236}">
                    <a16:creationId xmlns:a16="http://schemas.microsoft.com/office/drawing/2014/main" id="{17F4B6AB-D2B7-4DB9-BBE3-DABDF1193521}"/>
                  </a:ext>
                </a:extLst>
              </p:cNvPr>
              <p:cNvCxnSpPr>
                <a:cxnSpLocks/>
              </p:cNvCxnSpPr>
              <p:nvPr/>
            </p:nvCxnSpPr>
            <p:spPr>
              <a:xfrm flipV="1">
                <a:off x="5502930" y="1942786"/>
                <a:ext cx="203512" cy="1206508"/>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2F259724-E474-4508-9C28-F327B529F3F7}"/>
                  </a:ext>
                </a:extLst>
              </p:cNvPr>
              <p:cNvCxnSpPr>
                <a:cxnSpLocks/>
              </p:cNvCxnSpPr>
              <p:nvPr/>
            </p:nvCxnSpPr>
            <p:spPr>
              <a:xfrm flipV="1">
                <a:off x="5486208" y="1959948"/>
                <a:ext cx="1803235" cy="1215579"/>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62AE2CD-E47A-4BCB-9A75-EB08DA7A96B2}"/>
                  </a:ext>
                </a:extLst>
              </p:cNvPr>
              <p:cNvCxnSpPr>
                <a:cxnSpLocks/>
              </p:cNvCxnSpPr>
              <p:nvPr/>
            </p:nvCxnSpPr>
            <p:spPr>
              <a:xfrm flipV="1">
                <a:off x="5502930" y="1934916"/>
                <a:ext cx="2594710" cy="1222971"/>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CCB36187-AB71-42F4-9EC9-7AA8D56B5E60}"/>
                  </a:ext>
                </a:extLst>
              </p:cNvPr>
              <p:cNvCxnSpPr>
                <a:cxnSpLocks/>
                <a:endCxn id="8" idx="4"/>
              </p:cNvCxnSpPr>
              <p:nvPr/>
            </p:nvCxnSpPr>
            <p:spPr>
              <a:xfrm flipV="1">
                <a:off x="7455956" y="2084792"/>
                <a:ext cx="703645" cy="907858"/>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6C095568-688C-48A7-93F0-E234902E4B6E}"/>
                  </a:ext>
                </a:extLst>
              </p:cNvPr>
              <p:cNvCxnSpPr>
                <a:cxnSpLocks/>
              </p:cNvCxnSpPr>
              <p:nvPr/>
            </p:nvCxnSpPr>
            <p:spPr>
              <a:xfrm flipH="1">
                <a:off x="7289443" y="3068415"/>
                <a:ext cx="148028" cy="1082238"/>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49849E97-7B4F-493D-B88A-A74D130D794F}"/>
                  </a:ext>
                </a:extLst>
              </p:cNvPr>
              <p:cNvCxnSpPr>
                <a:cxnSpLocks/>
              </p:cNvCxnSpPr>
              <p:nvPr/>
            </p:nvCxnSpPr>
            <p:spPr>
              <a:xfrm>
                <a:off x="7449222" y="3068415"/>
                <a:ext cx="551911" cy="1078376"/>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03BDD365-188E-4EF7-AB77-37A81EC528BF}"/>
                  </a:ext>
                </a:extLst>
              </p:cNvPr>
              <p:cNvCxnSpPr>
                <a:cxnSpLocks/>
              </p:cNvCxnSpPr>
              <p:nvPr/>
            </p:nvCxnSpPr>
            <p:spPr>
              <a:xfrm>
                <a:off x="7488988" y="3014867"/>
                <a:ext cx="974893" cy="1103476"/>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28565259-E4E3-4A8A-9DB6-A48C4C6E7194}"/>
                  </a:ext>
                </a:extLst>
              </p:cNvPr>
              <p:cNvCxnSpPr>
                <a:cxnSpLocks/>
              </p:cNvCxnSpPr>
              <p:nvPr/>
            </p:nvCxnSpPr>
            <p:spPr>
              <a:xfrm flipV="1">
                <a:off x="6431027" y="4209194"/>
                <a:ext cx="2057201" cy="1053132"/>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249B5E4D-092C-41A7-AE17-2664ADA2CEC9}"/>
                  </a:ext>
                </a:extLst>
              </p:cNvPr>
              <p:cNvCxnSpPr>
                <a:cxnSpLocks/>
              </p:cNvCxnSpPr>
              <p:nvPr/>
            </p:nvCxnSpPr>
            <p:spPr>
              <a:xfrm flipV="1">
                <a:off x="6449984" y="4150653"/>
                <a:ext cx="868548" cy="1162996"/>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CC424176-BACA-4506-9279-5225582AC080}"/>
                  </a:ext>
                </a:extLst>
              </p:cNvPr>
              <p:cNvCxnSpPr>
                <a:cxnSpLocks/>
              </p:cNvCxnSpPr>
              <p:nvPr/>
            </p:nvCxnSpPr>
            <p:spPr>
              <a:xfrm flipV="1">
                <a:off x="6456604" y="4202031"/>
                <a:ext cx="1517061" cy="105807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85E4DB44-D500-42DE-8CD8-E7A185E9E048}"/>
                  </a:ext>
                </a:extLst>
              </p:cNvPr>
              <p:cNvCxnSpPr>
                <a:cxnSpLocks/>
              </p:cNvCxnSpPr>
              <p:nvPr/>
            </p:nvCxnSpPr>
            <p:spPr>
              <a:xfrm flipH="1" flipV="1">
                <a:off x="5115656" y="2069909"/>
                <a:ext cx="380068" cy="1107351"/>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CF491A35-0FAE-4754-B486-D247891165DB}"/>
                  </a:ext>
                </a:extLst>
              </p:cNvPr>
              <p:cNvSpPr/>
              <p:nvPr/>
            </p:nvSpPr>
            <p:spPr bwMode="auto">
              <a:xfrm>
                <a:off x="4958848" y="1797249"/>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8" name="Oval 7">
                <a:extLst>
                  <a:ext uri="{FF2B5EF4-FFF2-40B4-BE49-F238E27FC236}">
                    <a16:creationId xmlns:a16="http://schemas.microsoft.com/office/drawing/2014/main" id="{7AED47F5-DDEF-4C3B-896F-FD40E690A19A}"/>
                  </a:ext>
                </a:extLst>
              </p:cNvPr>
              <p:cNvSpPr/>
              <p:nvPr/>
            </p:nvSpPr>
            <p:spPr bwMode="auto">
              <a:xfrm>
                <a:off x="8015829" y="1797249"/>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10" name="Oval 9">
                <a:extLst>
                  <a:ext uri="{FF2B5EF4-FFF2-40B4-BE49-F238E27FC236}">
                    <a16:creationId xmlns:a16="http://schemas.microsoft.com/office/drawing/2014/main" id="{9E2AC848-8C65-4DA0-9FAA-486FBAB44282}"/>
                  </a:ext>
                </a:extLst>
              </p:cNvPr>
              <p:cNvSpPr/>
              <p:nvPr/>
            </p:nvSpPr>
            <p:spPr bwMode="auto">
              <a:xfrm>
                <a:off x="5351952" y="2902748"/>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 name="Oval 10">
                <a:extLst>
                  <a:ext uri="{FF2B5EF4-FFF2-40B4-BE49-F238E27FC236}">
                    <a16:creationId xmlns:a16="http://schemas.microsoft.com/office/drawing/2014/main" id="{390C8F27-6232-4F03-9B0C-F0F6CCE033F5}"/>
                  </a:ext>
                </a:extLst>
              </p:cNvPr>
              <p:cNvSpPr/>
              <p:nvPr/>
            </p:nvSpPr>
            <p:spPr bwMode="auto">
              <a:xfrm>
                <a:off x="6351151" y="1797249"/>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 name="Oval 11">
                <a:extLst>
                  <a:ext uri="{FF2B5EF4-FFF2-40B4-BE49-F238E27FC236}">
                    <a16:creationId xmlns:a16="http://schemas.microsoft.com/office/drawing/2014/main" id="{27AA0849-4619-4F4A-8277-DA1FDA656F94}"/>
                  </a:ext>
                </a:extLst>
              </p:cNvPr>
              <p:cNvSpPr/>
              <p:nvPr/>
            </p:nvSpPr>
            <p:spPr bwMode="auto">
              <a:xfrm>
                <a:off x="7312184" y="2902748"/>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16" name="Straight Connector 15">
                <a:extLst>
                  <a:ext uri="{FF2B5EF4-FFF2-40B4-BE49-F238E27FC236}">
                    <a16:creationId xmlns:a16="http://schemas.microsoft.com/office/drawing/2014/main" id="{4EC5F3CD-1983-4B3D-9F2B-A2C14C752A16}"/>
                  </a:ext>
                </a:extLst>
              </p:cNvPr>
              <p:cNvCxnSpPr>
                <a:cxnSpLocks/>
              </p:cNvCxnSpPr>
              <p:nvPr/>
            </p:nvCxnSpPr>
            <p:spPr>
              <a:xfrm flipV="1">
                <a:off x="5495724" y="1934916"/>
                <a:ext cx="1006191" cy="121438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5D94412E-A531-41F5-B132-FDA5B6E1EB31}"/>
                  </a:ext>
                </a:extLst>
              </p:cNvPr>
              <p:cNvCxnSpPr>
                <a:cxnSpLocks/>
              </p:cNvCxnSpPr>
              <p:nvPr/>
            </p:nvCxnSpPr>
            <p:spPr>
              <a:xfrm flipH="1" flipV="1">
                <a:off x="6522134" y="1951422"/>
                <a:ext cx="933822" cy="1047315"/>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F224D109-11A1-4AEA-A6A4-B56A7819AC08}"/>
                  </a:ext>
                </a:extLst>
              </p:cNvPr>
              <p:cNvCxnSpPr>
                <a:cxnSpLocks/>
              </p:cNvCxnSpPr>
              <p:nvPr/>
            </p:nvCxnSpPr>
            <p:spPr>
              <a:xfrm flipH="1">
                <a:off x="5413923" y="3199477"/>
                <a:ext cx="70049" cy="907015"/>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1836C78A-6FDC-40FB-B942-D68AC395EBE4}"/>
                  </a:ext>
                </a:extLst>
              </p:cNvPr>
              <p:cNvCxnSpPr>
                <a:cxnSpLocks/>
              </p:cNvCxnSpPr>
              <p:nvPr/>
            </p:nvCxnSpPr>
            <p:spPr>
              <a:xfrm>
                <a:off x="5495724" y="3199477"/>
                <a:ext cx="429661" cy="899853"/>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A53DCB89-10AD-4BD2-AE04-C1B783B061D6}"/>
                  </a:ext>
                </a:extLst>
              </p:cNvPr>
              <p:cNvCxnSpPr>
                <a:cxnSpLocks/>
              </p:cNvCxnSpPr>
              <p:nvPr/>
            </p:nvCxnSpPr>
            <p:spPr>
              <a:xfrm flipH="1">
                <a:off x="5399227" y="3046198"/>
                <a:ext cx="2057201" cy="1053132"/>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2108E722-3AB5-4EAF-8FE1-9E6F8C8CED04}"/>
                  </a:ext>
                </a:extLst>
              </p:cNvPr>
              <p:cNvCxnSpPr>
                <a:cxnSpLocks/>
              </p:cNvCxnSpPr>
              <p:nvPr/>
            </p:nvCxnSpPr>
            <p:spPr>
              <a:xfrm flipH="1">
                <a:off x="5913790" y="3039035"/>
                <a:ext cx="1517061" cy="105807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8" name="Oval 67">
                <a:extLst>
                  <a:ext uri="{FF2B5EF4-FFF2-40B4-BE49-F238E27FC236}">
                    <a16:creationId xmlns:a16="http://schemas.microsoft.com/office/drawing/2014/main" id="{0212AFED-F0CC-481D-B3DF-9C748F5307C0}"/>
                  </a:ext>
                </a:extLst>
              </p:cNvPr>
              <p:cNvSpPr/>
              <p:nvPr/>
            </p:nvSpPr>
            <p:spPr bwMode="auto">
              <a:xfrm>
                <a:off x="5279803" y="3974932"/>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9" name="Oval 68">
                <a:extLst>
                  <a:ext uri="{FF2B5EF4-FFF2-40B4-BE49-F238E27FC236}">
                    <a16:creationId xmlns:a16="http://schemas.microsoft.com/office/drawing/2014/main" id="{4094CCE1-F25A-40BA-9DD4-EB791A462883}"/>
                  </a:ext>
                </a:extLst>
              </p:cNvPr>
              <p:cNvSpPr/>
              <p:nvPr/>
            </p:nvSpPr>
            <p:spPr bwMode="auto">
              <a:xfrm>
                <a:off x="5783717" y="3974932"/>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0" name="Oval 69">
                <a:extLst>
                  <a:ext uri="{FF2B5EF4-FFF2-40B4-BE49-F238E27FC236}">
                    <a16:creationId xmlns:a16="http://schemas.microsoft.com/office/drawing/2014/main" id="{D71BF187-B795-4194-A7A1-549FA3C4DDE7}"/>
                  </a:ext>
                </a:extLst>
              </p:cNvPr>
              <p:cNvSpPr/>
              <p:nvPr/>
            </p:nvSpPr>
            <p:spPr bwMode="auto">
              <a:xfrm>
                <a:off x="7174761" y="3974932"/>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1" name="Oval 70">
                <a:extLst>
                  <a:ext uri="{FF2B5EF4-FFF2-40B4-BE49-F238E27FC236}">
                    <a16:creationId xmlns:a16="http://schemas.microsoft.com/office/drawing/2014/main" id="{C3A46144-C773-4F14-9007-CE77B6727BB2}"/>
                  </a:ext>
                </a:extLst>
              </p:cNvPr>
              <p:cNvSpPr/>
              <p:nvPr/>
            </p:nvSpPr>
            <p:spPr bwMode="auto">
              <a:xfrm>
                <a:off x="7801167" y="3974932"/>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2" name="Oval 71">
                <a:extLst>
                  <a:ext uri="{FF2B5EF4-FFF2-40B4-BE49-F238E27FC236}">
                    <a16:creationId xmlns:a16="http://schemas.microsoft.com/office/drawing/2014/main" id="{EFE61229-5768-481D-B125-B4F1525A2650}"/>
                  </a:ext>
                </a:extLst>
              </p:cNvPr>
              <p:cNvSpPr/>
              <p:nvPr/>
            </p:nvSpPr>
            <p:spPr bwMode="auto">
              <a:xfrm>
                <a:off x="8340692" y="3974932"/>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9" name="Oval 78">
                <a:extLst>
                  <a:ext uri="{FF2B5EF4-FFF2-40B4-BE49-F238E27FC236}">
                    <a16:creationId xmlns:a16="http://schemas.microsoft.com/office/drawing/2014/main" id="{27193423-0CF0-435B-9583-3FFB0E00DD29}"/>
                  </a:ext>
                </a:extLst>
              </p:cNvPr>
              <p:cNvSpPr/>
              <p:nvPr/>
            </p:nvSpPr>
            <p:spPr bwMode="auto">
              <a:xfrm>
                <a:off x="6316598" y="5106139"/>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82" name="Straight Connector 81">
                <a:extLst>
                  <a:ext uri="{FF2B5EF4-FFF2-40B4-BE49-F238E27FC236}">
                    <a16:creationId xmlns:a16="http://schemas.microsoft.com/office/drawing/2014/main" id="{F8F2EADA-85F1-4D71-94A2-C8356FF7ECE1}"/>
                  </a:ext>
                </a:extLst>
              </p:cNvPr>
              <p:cNvCxnSpPr>
                <a:cxnSpLocks/>
              </p:cNvCxnSpPr>
              <p:nvPr/>
            </p:nvCxnSpPr>
            <p:spPr>
              <a:xfrm flipH="1" flipV="1">
                <a:off x="5886322" y="4231411"/>
                <a:ext cx="551911" cy="1078376"/>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78DC07E9-7B5B-4F01-9C72-30C5C2BEF8F1}"/>
                  </a:ext>
                </a:extLst>
              </p:cNvPr>
              <p:cNvCxnSpPr>
                <a:cxnSpLocks/>
              </p:cNvCxnSpPr>
              <p:nvPr/>
            </p:nvCxnSpPr>
            <p:spPr>
              <a:xfrm flipH="1" flipV="1">
                <a:off x="5423575" y="4177863"/>
                <a:ext cx="974893" cy="1103476"/>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8" name="Oval 107">
                <a:extLst>
                  <a:ext uri="{FF2B5EF4-FFF2-40B4-BE49-F238E27FC236}">
                    <a16:creationId xmlns:a16="http://schemas.microsoft.com/office/drawing/2014/main" id="{1DE9C798-9EAB-4490-A67D-522BAA0BBB98}"/>
                  </a:ext>
                </a:extLst>
              </p:cNvPr>
              <p:cNvSpPr/>
              <p:nvPr/>
            </p:nvSpPr>
            <p:spPr bwMode="auto">
              <a:xfrm>
                <a:off x="7138147" y="1797249"/>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109" name="Oval 108">
                <a:extLst>
                  <a:ext uri="{FF2B5EF4-FFF2-40B4-BE49-F238E27FC236}">
                    <a16:creationId xmlns:a16="http://schemas.microsoft.com/office/drawing/2014/main" id="{8AA9A356-0386-4176-9655-BE6386FD6E86}"/>
                  </a:ext>
                </a:extLst>
              </p:cNvPr>
              <p:cNvSpPr/>
              <p:nvPr/>
            </p:nvSpPr>
            <p:spPr bwMode="auto">
              <a:xfrm>
                <a:off x="5573071" y="1797249"/>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grpSp>
        <p:grpSp>
          <p:nvGrpSpPr>
            <p:cNvPr id="127" name="Group 126">
              <a:extLst>
                <a:ext uri="{FF2B5EF4-FFF2-40B4-BE49-F238E27FC236}">
                  <a16:creationId xmlns:a16="http://schemas.microsoft.com/office/drawing/2014/main" id="{DDC0876E-2F3B-42DC-8E6C-8CD318542C73}"/>
                </a:ext>
              </a:extLst>
            </p:cNvPr>
            <p:cNvGrpSpPr/>
            <p:nvPr/>
          </p:nvGrpSpPr>
          <p:grpSpPr>
            <a:xfrm rot="10800000">
              <a:off x="4657600" y="1951422"/>
              <a:ext cx="3669387" cy="3596433"/>
              <a:chOff x="4958848" y="1797249"/>
              <a:chExt cx="3669387" cy="3596433"/>
            </a:xfrm>
          </p:grpSpPr>
          <p:cxnSp>
            <p:nvCxnSpPr>
              <p:cNvPr id="128" name="Straight Connector 127">
                <a:extLst>
                  <a:ext uri="{FF2B5EF4-FFF2-40B4-BE49-F238E27FC236}">
                    <a16:creationId xmlns:a16="http://schemas.microsoft.com/office/drawing/2014/main" id="{44B90588-374E-461C-AE49-9380CF238B76}"/>
                  </a:ext>
                </a:extLst>
              </p:cNvPr>
              <p:cNvCxnSpPr>
                <a:cxnSpLocks/>
              </p:cNvCxnSpPr>
              <p:nvPr/>
            </p:nvCxnSpPr>
            <p:spPr>
              <a:xfrm flipV="1">
                <a:off x="5502930" y="1942786"/>
                <a:ext cx="203512" cy="1206508"/>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8049FE55-F1EA-4830-9F0C-35FC8953852B}"/>
                  </a:ext>
                </a:extLst>
              </p:cNvPr>
              <p:cNvCxnSpPr>
                <a:cxnSpLocks/>
              </p:cNvCxnSpPr>
              <p:nvPr/>
            </p:nvCxnSpPr>
            <p:spPr>
              <a:xfrm flipV="1">
                <a:off x="5486208" y="1959948"/>
                <a:ext cx="1803235" cy="1215579"/>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58C0E934-2D3C-4D8D-A9BE-F3FE773FCBE6}"/>
                  </a:ext>
                </a:extLst>
              </p:cNvPr>
              <p:cNvCxnSpPr>
                <a:cxnSpLocks/>
              </p:cNvCxnSpPr>
              <p:nvPr/>
            </p:nvCxnSpPr>
            <p:spPr>
              <a:xfrm flipV="1">
                <a:off x="5502930" y="1934916"/>
                <a:ext cx="2594710" cy="1222971"/>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D07C4FB3-5E16-421C-A10D-F61C2CAF7B0A}"/>
                  </a:ext>
                </a:extLst>
              </p:cNvPr>
              <p:cNvCxnSpPr>
                <a:cxnSpLocks/>
                <a:endCxn id="140" idx="4"/>
              </p:cNvCxnSpPr>
              <p:nvPr/>
            </p:nvCxnSpPr>
            <p:spPr>
              <a:xfrm flipV="1">
                <a:off x="7455956" y="2084792"/>
                <a:ext cx="703645" cy="907858"/>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F2256475-4BB3-411E-8BD2-1471602C2724}"/>
                  </a:ext>
                </a:extLst>
              </p:cNvPr>
              <p:cNvCxnSpPr>
                <a:cxnSpLocks/>
              </p:cNvCxnSpPr>
              <p:nvPr/>
            </p:nvCxnSpPr>
            <p:spPr>
              <a:xfrm flipH="1">
                <a:off x="7289443" y="3068415"/>
                <a:ext cx="148028" cy="1082238"/>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21F2E8F8-3A1A-4B6B-83DF-33AAC1E6AC81}"/>
                  </a:ext>
                </a:extLst>
              </p:cNvPr>
              <p:cNvCxnSpPr>
                <a:cxnSpLocks/>
                <a:endCxn id="219" idx="7"/>
              </p:cNvCxnSpPr>
              <p:nvPr/>
            </p:nvCxnSpPr>
            <p:spPr>
              <a:xfrm rot="10800000" flipH="1" flipV="1">
                <a:off x="6732983" y="2903855"/>
                <a:ext cx="528659" cy="1113187"/>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E733D58C-FF93-49C2-BA02-90D5CABFC4F0}"/>
                  </a:ext>
                </a:extLst>
              </p:cNvPr>
              <p:cNvCxnSpPr>
                <a:cxnSpLocks/>
              </p:cNvCxnSpPr>
              <p:nvPr/>
            </p:nvCxnSpPr>
            <p:spPr>
              <a:xfrm>
                <a:off x="7488988" y="3014867"/>
                <a:ext cx="974893" cy="1103476"/>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D0FA92FF-5861-4BCC-ADFA-BD0BF125B7BA}"/>
                  </a:ext>
                </a:extLst>
              </p:cNvPr>
              <p:cNvCxnSpPr>
                <a:cxnSpLocks/>
              </p:cNvCxnSpPr>
              <p:nvPr/>
            </p:nvCxnSpPr>
            <p:spPr>
              <a:xfrm flipV="1">
                <a:off x="6431027" y="4209194"/>
                <a:ext cx="2057201" cy="1053132"/>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7FB4E60F-0BDC-45DB-BF46-A2E3AC18475E}"/>
                  </a:ext>
                </a:extLst>
              </p:cNvPr>
              <p:cNvCxnSpPr>
                <a:cxnSpLocks/>
              </p:cNvCxnSpPr>
              <p:nvPr/>
            </p:nvCxnSpPr>
            <p:spPr>
              <a:xfrm flipV="1">
                <a:off x="6449984" y="4150653"/>
                <a:ext cx="868548" cy="1162996"/>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C337A901-3DF3-4E32-BDCD-E3B85C33AD0E}"/>
                  </a:ext>
                </a:extLst>
              </p:cNvPr>
              <p:cNvCxnSpPr>
                <a:cxnSpLocks/>
              </p:cNvCxnSpPr>
              <p:nvPr/>
            </p:nvCxnSpPr>
            <p:spPr>
              <a:xfrm flipV="1">
                <a:off x="6456604" y="4202031"/>
                <a:ext cx="1517061" cy="105807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98527D76-00FE-42D1-AA45-4EE83976B2E9}"/>
                  </a:ext>
                </a:extLst>
              </p:cNvPr>
              <p:cNvCxnSpPr>
                <a:cxnSpLocks/>
              </p:cNvCxnSpPr>
              <p:nvPr/>
            </p:nvCxnSpPr>
            <p:spPr>
              <a:xfrm flipH="1" flipV="1">
                <a:off x="5115656" y="2069909"/>
                <a:ext cx="380068" cy="1107351"/>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39" name="Oval 138">
                <a:extLst>
                  <a:ext uri="{FF2B5EF4-FFF2-40B4-BE49-F238E27FC236}">
                    <a16:creationId xmlns:a16="http://schemas.microsoft.com/office/drawing/2014/main" id="{F4FAD6EF-FF98-44E0-A394-149975AF8345}"/>
                  </a:ext>
                </a:extLst>
              </p:cNvPr>
              <p:cNvSpPr/>
              <p:nvPr/>
            </p:nvSpPr>
            <p:spPr bwMode="auto">
              <a:xfrm>
                <a:off x="4958848" y="1797249"/>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140" name="Oval 139">
                <a:extLst>
                  <a:ext uri="{FF2B5EF4-FFF2-40B4-BE49-F238E27FC236}">
                    <a16:creationId xmlns:a16="http://schemas.microsoft.com/office/drawing/2014/main" id="{D0AFC518-EAC6-4DE8-803C-34DA2AEC11B7}"/>
                  </a:ext>
                </a:extLst>
              </p:cNvPr>
              <p:cNvSpPr/>
              <p:nvPr/>
            </p:nvSpPr>
            <p:spPr bwMode="auto">
              <a:xfrm>
                <a:off x="8015829" y="1797249"/>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141" name="Oval 140">
                <a:extLst>
                  <a:ext uri="{FF2B5EF4-FFF2-40B4-BE49-F238E27FC236}">
                    <a16:creationId xmlns:a16="http://schemas.microsoft.com/office/drawing/2014/main" id="{309CD25B-DD2B-46CC-853F-670F32750950}"/>
                  </a:ext>
                </a:extLst>
              </p:cNvPr>
              <p:cNvSpPr/>
              <p:nvPr/>
            </p:nvSpPr>
            <p:spPr bwMode="auto">
              <a:xfrm>
                <a:off x="5351952" y="2902748"/>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42" name="Oval 141">
                <a:extLst>
                  <a:ext uri="{FF2B5EF4-FFF2-40B4-BE49-F238E27FC236}">
                    <a16:creationId xmlns:a16="http://schemas.microsoft.com/office/drawing/2014/main" id="{5A7FD7B4-E298-4148-8E2D-63A50E8C1404}"/>
                  </a:ext>
                </a:extLst>
              </p:cNvPr>
              <p:cNvSpPr/>
              <p:nvPr/>
            </p:nvSpPr>
            <p:spPr bwMode="auto">
              <a:xfrm>
                <a:off x="6351151" y="1797249"/>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43" name="Oval 142">
                <a:extLst>
                  <a:ext uri="{FF2B5EF4-FFF2-40B4-BE49-F238E27FC236}">
                    <a16:creationId xmlns:a16="http://schemas.microsoft.com/office/drawing/2014/main" id="{46DF3A01-710B-4626-A9F5-638F7BAAD916}"/>
                  </a:ext>
                </a:extLst>
              </p:cNvPr>
              <p:cNvSpPr/>
              <p:nvPr/>
            </p:nvSpPr>
            <p:spPr bwMode="auto">
              <a:xfrm>
                <a:off x="7312184" y="2902748"/>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144" name="Straight Connector 143">
                <a:extLst>
                  <a:ext uri="{FF2B5EF4-FFF2-40B4-BE49-F238E27FC236}">
                    <a16:creationId xmlns:a16="http://schemas.microsoft.com/office/drawing/2014/main" id="{0A38151C-1ABF-4289-BD40-31F6E8FA59CB}"/>
                  </a:ext>
                </a:extLst>
              </p:cNvPr>
              <p:cNvCxnSpPr>
                <a:cxnSpLocks/>
              </p:cNvCxnSpPr>
              <p:nvPr/>
            </p:nvCxnSpPr>
            <p:spPr>
              <a:xfrm flipV="1">
                <a:off x="5495724" y="1934916"/>
                <a:ext cx="1006191" cy="121438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90225DAD-20D8-446B-B284-13983BBFBAE1}"/>
                  </a:ext>
                </a:extLst>
              </p:cNvPr>
              <p:cNvCxnSpPr>
                <a:cxnSpLocks/>
              </p:cNvCxnSpPr>
              <p:nvPr/>
            </p:nvCxnSpPr>
            <p:spPr>
              <a:xfrm flipH="1" flipV="1">
                <a:off x="6522134" y="1951422"/>
                <a:ext cx="933822" cy="1047315"/>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5BD1869A-3537-4546-B4E1-61E13A83133C}"/>
                  </a:ext>
                </a:extLst>
              </p:cNvPr>
              <p:cNvCxnSpPr>
                <a:cxnSpLocks/>
              </p:cNvCxnSpPr>
              <p:nvPr/>
            </p:nvCxnSpPr>
            <p:spPr>
              <a:xfrm flipH="1">
                <a:off x="5413923" y="3199477"/>
                <a:ext cx="70049" cy="907015"/>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65B039A1-3573-4865-931B-C7C0339B7FD3}"/>
                  </a:ext>
                </a:extLst>
              </p:cNvPr>
              <p:cNvCxnSpPr>
                <a:cxnSpLocks/>
              </p:cNvCxnSpPr>
              <p:nvPr/>
            </p:nvCxnSpPr>
            <p:spPr>
              <a:xfrm>
                <a:off x="5495724" y="3199477"/>
                <a:ext cx="429661" cy="899853"/>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B566F953-609A-45F1-B61C-29DE333C5FF3}"/>
                  </a:ext>
                </a:extLst>
              </p:cNvPr>
              <p:cNvCxnSpPr>
                <a:cxnSpLocks/>
              </p:cNvCxnSpPr>
              <p:nvPr/>
            </p:nvCxnSpPr>
            <p:spPr>
              <a:xfrm flipH="1">
                <a:off x="5399227" y="3046198"/>
                <a:ext cx="2057201" cy="1053132"/>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4401E65B-00E6-4CEE-88AE-47D2537ED83C}"/>
                  </a:ext>
                </a:extLst>
              </p:cNvPr>
              <p:cNvCxnSpPr>
                <a:cxnSpLocks/>
              </p:cNvCxnSpPr>
              <p:nvPr/>
            </p:nvCxnSpPr>
            <p:spPr>
              <a:xfrm flipH="1">
                <a:off x="5913790" y="3039035"/>
                <a:ext cx="1517061" cy="105807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0" name="Oval 149">
                <a:extLst>
                  <a:ext uri="{FF2B5EF4-FFF2-40B4-BE49-F238E27FC236}">
                    <a16:creationId xmlns:a16="http://schemas.microsoft.com/office/drawing/2014/main" id="{2142B9C3-D1D6-488C-8D6C-73518D8AE6DC}"/>
                  </a:ext>
                </a:extLst>
              </p:cNvPr>
              <p:cNvSpPr/>
              <p:nvPr/>
            </p:nvSpPr>
            <p:spPr bwMode="auto">
              <a:xfrm>
                <a:off x="5279803" y="3974932"/>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51" name="Oval 150">
                <a:extLst>
                  <a:ext uri="{FF2B5EF4-FFF2-40B4-BE49-F238E27FC236}">
                    <a16:creationId xmlns:a16="http://schemas.microsoft.com/office/drawing/2014/main" id="{C003E75B-F257-49F0-B6D3-FAFDA0CC4857}"/>
                  </a:ext>
                </a:extLst>
              </p:cNvPr>
              <p:cNvSpPr/>
              <p:nvPr/>
            </p:nvSpPr>
            <p:spPr bwMode="auto">
              <a:xfrm>
                <a:off x="5783717" y="3974932"/>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52" name="Oval 151">
                <a:extLst>
                  <a:ext uri="{FF2B5EF4-FFF2-40B4-BE49-F238E27FC236}">
                    <a16:creationId xmlns:a16="http://schemas.microsoft.com/office/drawing/2014/main" id="{63826AAC-DBE5-4536-A548-72D85A10F760}"/>
                  </a:ext>
                </a:extLst>
              </p:cNvPr>
              <p:cNvSpPr/>
              <p:nvPr/>
            </p:nvSpPr>
            <p:spPr bwMode="auto">
              <a:xfrm>
                <a:off x="7174761" y="3974932"/>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53" name="Oval 152">
                <a:extLst>
                  <a:ext uri="{FF2B5EF4-FFF2-40B4-BE49-F238E27FC236}">
                    <a16:creationId xmlns:a16="http://schemas.microsoft.com/office/drawing/2014/main" id="{D0DF61D6-A177-43BD-BF88-8BC4F201E84D}"/>
                  </a:ext>
                </a:extLst>
              </p:cNvPr>
              <p:cNvSpPr/>
              <p:nvPr/>
            </p:nvSpPr>
            <p:spPr bwMode="auto">
              <a:xfrm>
                <a:off x="7801167" y="3974932"/>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54" name="Oval 153">
                <a:extLst>
                  <a:ext uri="{FF2B5EF4-FFF2-40B4-BE49-F238E27FC236}">
                    <a16:creationId xmlns:a16="http://schemas.microsoft.com/office/drawing/2014/main" id="{D07094EF-9DAF-49D9-A85F-47F4E29B1607}"/>
                  </a:ext>
                </a:extLst>
              </p:cNvPr>
              <p:cNvSpPr/>
              <p:nvPr/>
            </p:nvSpPr>
            <p:spPr bwMode="auto">
              <a:xfrm>
                <a:off x="8340692" y="3974932"/>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55" name="Oval 154">
                <a:extLst>
                  <a:ext uri="{FF2B5EF4-FFF2-40B4-BE49-F238E27FC236}">
                    <a16:creationId xmlns:a16="http://schemas.microsoft.com/office/drawing/2014/main" id="{BA2C92C1-119B-40B6-97A9-4177DA449069}"/>
                  </a:ext>
                </a:extLst>
              </p:cNvPr>
              <p:cNvSpPr/>
              <p:nvPr/>
            </p:nvSpPr>
            <p:spPr bwMode="auto">
              <a:xfrm>
                <a:off x="6316598" y="5106139"/>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156" name="Straight Connector 155">
                <a:extLst>
                  <a:ext uri="{FF2B5EF4-FFF2-40B4-BE49-F238E27FC236}">
                    <a16:creationId xmlns:a16="http://schemas.microsoft.com/office/drawing/2014/main" id="{297B1604-17F7-44D4-8653-CE8F9C720F6D}"/>
                  </a:ext>
                </a:extLst>
              </p:cNvPr>
              <p:cNvCxnSpPr>
                <a:cxnSpLocks/>
              </p:cNvCxnSpPr>
              <p:nvPr/>
            </p:nvCxnSpPr>
            <p:spPr>
              <a:xfrm flipH="1" flipV="1">
                <a:off x="5886322" y="4231411"/>
                <a:ext cx="551911" cy="1078376"/>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0D0F2541-A871-48A0-9BEC-056804597267}"/>
                  </a:ext>
                </a:extLst>
              </p:cNvPr>
              <p:cNvCxnSpPr>
                <a:cxnSpLocks/>
              </p:cNvCxnSpPr>
              <p:nvPr/>
            </p:nvCxnSpPr>
            <p:spPr>
              <a:xfrm flipH="1" flipV="1">
                <a:off x="5423575" y="4177863"/>
                <a:ext cx="974893" cy="1103476"/>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8" name="Oval 157">
                <a:extLst>
                  <a:ext uri="{FF2B5EF4-FFF2-40B4-BE49-F238E27FC236}">
                    <a16:creationId xmlns:a16="http://schemas.microsoft.com/office/drawing/2014/main" id="{798E76B9-11B5-417A-9771-7B99C66B5D2E}"/>
                  </a:ext>
                </a:extLst>
              </p:cNvPr>
              <p:cNvSpPr/>
              <p:nvPr/>
            </p:nvSpPr>
            <p:spPr bwMode="auto">
              <a:xfrm>
                <a:off x="7138147" y="1797249"/>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159" name="Oval 158">
                <a:extLst>
                  <a:ext uri="{FF2B5EF4-FFF2-40B4-BE49-F238E27FC236}">
                    <a16:creationId xmlns:a16="http://schemas.microsoft.com/office/drawing/2014/main" id="{A31EA723-48C9-46EF-B4AF-C6809307E94F}"/>
                  </a:ext>
                </a:extLst>
              </p:cNvPr>
              <p:cNvSpPr/>
              <p:nvPr/>
            </p:nvSpPr>
            <p:spPr bwMode="auto">
              <a:xfrm>
                <a:off x="5573071" y="1797249"/>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grpSp>
        <p:grpSp>
          <p:nvGrpSpPr>
            <p:cNvPr id="160" name="Group 159">
              <a:extLst>
                <a:ext uri="{FF2B5EF4-FFF2-40B4-BE49-F238E27FC236}">
                  <a16:creationId xmlns:a16="http://schemas.microsoft.com/office/drawing/2014/main" id="{0FB099FF-A322-4942-8A1D-441927CE4902}"/>
                </a:ext>
              </a:extLst>
            </p:cNvPr>
            <p:cNvGrpSpPr/>
            <p:nvPr/>
          </p:nvGrpSpPr>
          <p:grpSpPr>
            <a:xfrm>
              <a:off x="6934684" y="1951422"/>
              <a:ext cx="3758523" cy="3596433"/>
              <a:chOff x="4958848" y="1797249"/>
              <a:chExt cx="3758523" cy="3596433"/>
            </a:xfrm>
          </p:grpSpPr>
          <p:cxnSp>
            <p:nvCxnSpPr>
              <p:cNvPr id="161" name="Straight Connector 160">
                <a:extLst>
                  <a:ext uri="{FF2B5EF4-FFF2-40B4-BE49-F238E27FC236}">
                    <a16:creationId xmlns:a16="http://schemas.microsoft.com/office/drawing/2014/main" id="{A08248A7-8974-4AF1-9F2D-B3C3FEBD4234}"/>
                  </a:ext>
                </a:extLst>
              </p:cNvPr>
              <p:cNvCxnSpPr>
                <a:cxnSpLocks/>
              </p:cNvCxnSpPr>
              <p:nvPr/>
            </p:nvCxnSpPr>
            <p:spPr>
              <a:xfrm flipV="1">
                <a:off x="5502930" y="1942786"/>
                <a:ext cx="203512" cy="1206508"/>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01AC8215-8425-4028-BF70-D96ACF334AEA}"/>
                  </a:ext>
                </a:extLst>
              </p:cNvPr>
              <p:cNvCxnSpPr>
                <a:cxnSpLocks/>
              </p:cNvCxnSpPr>
              <p:nvPr/>
            </p:nvCxnSpPr>
            <p:spPr>
              <a:xfrm flipV="1">
                <a:off x="5486208" y="1959948"/>
                <a:ext cx="1803235" cy="1215579"/>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C589803F-5E8E-4D0B-948C-0C26E5EDFDF8}"/>
                  </a:ext>
                </a:extLst>
              </p:cNvPr>
              <p:cNvCxnSpPr>
                <a:cxnSpLocks/>
              </p:cNvCxnSpPr>
              <p:nvPr/>
            </p:nvCxnSpPr>
            <p:spPr>
              <a:xfrm flipV="1">
                <a:off x="5502930" y="1934916"/>
                <a:ext cx="2594710" cy="1222971"/>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54794C7E-E118-436F-B9F9-D0D34E543EFE}"/>
                  </a:ext>
                </a:extLst>
              </p:cNvPr>
              <p:cNvCxnSpPr>
                <a:cxnSpLocks/>
                <a:endCxn id="173" idx="4"/>
              </p:cNvCxnSpPr>
              <p:nvPr/>
            </p:nvCxnSpPr>
            <p:spPr>
              <a:xfrm flipV="1">
                <a:off x="7455956" y="2084792"/>
                <a:ext cx="703645" cy="907858"/>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CE48DB80-B43E-490C-A4F7-6F6E9A4DCA83}"/>
                  </a:ext>
                </a:extLst>
              </p:cNvPr>
              <p:cNvCxnSpPr>
                <a:cxnSpLocks/>
              </p:cNvCxnSpPr>
              <p:nvPr/>
            </p:nvCxnSpPr>
            <p:spPr>
              <a:xfrm flipH="1">
                <a:off x="7289443" y="3068415"/>
                <a:ext cx="148028" cy="1082238"/>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C08C0B5A-3594-4D7E-BADB-558C1AE34BEF}"/>
                  </a:ext>
                </a:extLst>
              </p:cNvPr>
              <p:cNvCxnSpPr>
                <a:cxnSpLocks/>
                <a:stCxn id="216" idx="1"/>
              </p:cNvCxnSpPr>
              <p:nvPr/>
            </p:nvCxnSpPr>
            <p:spPr>
              <a:xfrm>
                <a:off x="6773044" y="3173889"/>
                <a:ext cx="1944327" cy="1137462"/>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01376EB6-E755-4293-AE48-F10261B7FEDB}"/>
                  </a:ext>
                </a:extLst>
              </p:cNvPr>
              <p:cNvCxnSpPr>
                <a:cxnSpLocks/>
              </p:cNvCxnSpPr>
              <p:nvPr/>
            </p:nvCxnSpPr>
            <p:spPr>
              <a:xfrm>
                <a:off x="7488988" y="3014867"/>
                <a:ext cx="974893" cy="1103476"/>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84B835F4-F484-4220-8B67-E5CC6ACF4610}"/>
                  </a:ext>
                </a:extLst>
              </p:cNvPr>
              <p:cNvCxnSpPr>
                <a:cxnSpLocks/>
              </p:cNvCxnSpPr>
              <p:nvPr/>
            </p:nvCxnSpPr>
            <p:spPr>
              <a:xfrm flipV="1">
                <a:off x="6431027" y="4209194"/>
                <a:ext cx="2057201" cy="1053132"/>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1A90D851-C219-4F70-BD90-384D4AFAEA8F}"/>
                  </a:ext>
                </a:extLst>
              </p:cNvPr>
              <p:cNvCxnSpPr>
                <a:cxnSpLocks/>
              </p:cNvCxnSpPr>
              <p:nvPr/>
            </p:nvCxnSpPr>
            <p:spPr>
              <a:xfrm flipV="1">
                <a:off x="6449984" y="4150653"/>
                <a:ext cx="868548" cy="1162996"/>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BA8888F8-4AE3-449F-98D6-22255649A4BA}"/>
                  </a:ext>
                </a:extLst>
              </p:cNvPr>
              <p:cNvCxnSpPr>
                <a:cxnSpLocks/>
              </p:cNvCxnSpPr>
              <p:nvPr/>
            </p:nvCxnSpPr>
            <p:spPr>
              <a:xfrm flipV="1">
                <a:off x="6456604" y="4202031"/>
                <a:ext cx="1517061" cy="105807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44130F7A-67A0-43E9-960C-B56898DAEAF7}"/>
                  </a:ext>
                </a:extLst>
              </p:cNvPr>
              <p:cNvCxnSpPr>
                <a:cxnSpLocks/>
              </p:cNvCxnSpPr>
              <p:nvPr/>
            </p:nvCxnSpPr>
            <p:spPr>
              <a:xfrm flipH="1" flipV="1">
                <a:off x="5115656" y="2069909"/>
                <a:ext cx="380068" cy="1107351"/>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72" name="Oval 171">
                <a:extLst>
                  <a:ext uri="{FF2B5EF4-FFF2-40B4-BE49-F238E27FC236}">
                    <a16:creationId xmlns:a16="http://schemas.microsoft.com/office/drawing/2014/main" id="{40782A68-AD15-40A5-ACCE-FB1839946481}"/>
                  </a:ext>
                </a:extLst>
              </p:cNvPr>
              <p:cNvSpPr/>
              <p:nvPr/>
            </p:nvSpPr>
            <p:spPr bwMode="auto">
              <a:xfrm>
                <a:off x="4958848" y="1797249"/>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173" name="Oval 172">
                <a:extLst>
                  <a:ext uri="{FF2B5EF4-FFF2-40B4-BE49-F238E27FC236}">
                    <a16:creationId xmlns:a16="http://schemas.microsoft.com/office/drawing/2014/main" id="{19D3EE00-4C32-48BF-9BBD-D1E25806E66D}"/>
                  </a:ext>
                </a:extLst>
              </p:cNvPr>
              <p:cNvSpPr/>
              <p:nvPr/>
            </p:nvSpPr>
            <p:spPr bwMode="auto">
              <a:xfrm>
                <a:off x="8015829" y="1797249"/>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174" name="Oval 173">
                <a:extLst>
                  <a:ext uri="{FF2B5EF4-FFF2-40B4-BE49-F238E27FC236}">
                    <a16:creationId xmlns:a16="http://schemas.microsoft.com/office/drawing/2014/main" id="{F3597424-BCA8-4C26-98EE-71D3F2039254}"/>
                  </a:ext>
                </a:extLst>
              </p:cNvPr>
              <p:cNvSpPr/>
              <p:nvPr/>
            </p:nvSpPr>
            <p:spPr bwMode="auto">
              <a:xfrm>
                <a:off x="5351952" y="2902748"/>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75" name="Oval 174">
                <a:extLst>
                  <a:ext uri="{FF2B5EF4-FFF2-40B4-BE49-F238E27FC236}">
                    <a16:creationId xmlns:a16="http://schemas.microsoft.com/office/drawing/2014/main" id="{8DA41C1F-5CA9-4E32-8B45-2562A0EA6959}"/>
                  </a:ext>
                </a:extLst>
              </p:cNvPr>
              <p:cNvSpPr/>
              <p:nvPr/>
            </p:nvSpPr>
            <p:spPr bwMode="auto">
              <a:xfrm>
                <a:off x="6351151" y="1797249"/>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76" name="Oval 175">
                <a:extLst>
                  <a:ext uri="{FF2B5EF4-FFF2-40B4-BE49-F238E27FC236}">
                    <a16:creationId xmlns:a16="http://schemas.microsoft.com/office/drawing/2014/main" id="{54F9ED35-E37F-45BC-B1D1-41532E5ED178}"/>
                  </a:ext>
                </a:extLst>
              </p:cNvPr>
              <p:cNvSpPr/>
              <p:nvPr/>
            </p:nvSpPr>
            <p:spPr bwMode="auto">
              <a:xfrm>
                <a:off x="7312184" y="2902748"/>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177" name="Straight Connector 176">
                <a:extLst>
                  <a:ext uri="{FF2B5EF4-FFF2-40B4-BE49-F238E27FC236}">
                    <a16:creationId xmlns:a16="http://schemas.microsoft.com/office/drawing/2014/main" id="{B3FBDC0B-3EF2-4049-B89E-76FDE8A42649}"/>
                  </a:ext>
                </a:extLst>
              </p:cNvPr>
              <p:cNvCxnSpPr>
                <a:cxnSpLocks/>
              </p:cNvCxnSpPr>
              <p:nvPr/>
            </p:nvCxnSpPr>
            <p:spPr>
              <a:xfrm flipV="1">
                <a:off x="5495724" y="1934916"/>
                <a:ext cx="1006191" cy="121438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31A97C61-3692-42D3-8E42-39DE1E11135A}"/>
                  </a:ext>
                </a:extLst>
              </p:cNvPr>
              <p:cNvCxnSpPr>
                <a:cxnSpLocks/>
              </p:cNvCxnSpPr>
              <p:nvPr/>
            </p:nvCxnSpPr>
            <p:spPr>
              <a:xfrm flipH="1" flipV="1">
                <a:off x="6522134" y="1951422"/>
                <a:ext cx="933822" cy="1047315"/>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D8BCBE3F-44F0-4ADD-8519-B3D5B4B11E54}"/>
                  </a:ext>
                </a:extLst>
              </p:cNvPr>
              <p:cNvCxnSpPr>
                <a:cxnSpLocks/>
              </p:cNvCxnSpPr>
              <p:nvPr/>
            </p:nvCxnSpPr>
            <p:spPr>
              <a:xfrm flipH="1">
                <a:off x="5413923" y="3199477"/>
                <a:ext cx="70049" cy="907015"/>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FF3B88C4-A1C7-4C6E-B733-9BAA698603BB}"/>
                  </a:ext>
                </a:extLst>
              </p:cNvPr>
              <p:cNvCxnSpPr>
                <a:cxnSpLocks/>
              </p:cNvCxnSpPr>
              <p:nvPr/>
            </p:nvCxnSpPr>
            <p:spPr>
              <a:xfrm>
                <a:off x="5495724" y="3199477"/>
                <a:ext cx="429661" cy="899853"/>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7DA4CC85-A85B-48B7-AB41-E4326D7BD559}"/>
                  </a:ext>
                </a:extLst>
              </p:cNvPr>
              <p:cNvCxnSpPr>
                <a:cxnSpLocks/>
              </p:cNvCxnSpPr>
              <p:nvPr/>
            </p:nvCxnSpPr>
            <p:spPr>
              <a:xfrm flipH="1">
                <a:off x="5399227" y="3046198"/>
                <a:ext cx="2057201" cy="1053132"/>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254FDDE2-CE67-497D-8BEE-D1DBF458B94C}"/>
                  </a:ext>
                </a:extLst>
              </p:cNvPr>
              <p:cNvCxnSpPr>
                <a:cxnSpLocks/>
              </p:cNvCxnSpPr>
              <p:nvPr/>
            </p:nvCxnSpPr>
            <p:spPr>
              <a:xfrm flipH="1">
                <a:off x="5913790" y="3039035"/>
                <a:ext cx="1517061" cy="105807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83" name="Oval 182">
                <a:extLst>
                  <a:ext uri="{FF2B5EF4-FFF2-40B4-BE49-F238E27FC236}">
                    <a16:creationId xmlns:a16="http://schemas.microsoft.com/office/drawing/2014/main" id="{F3A5C976-C5EC-441F-AF68-52C53F38E88D}"/>
                  </a:ext>
                </a:extLst>
              </p:cNvPr>
              <p:cNvSpPr/>
              <p:nvPr/>
            </p:nvSpPr>
            <p:spPr bwMode="auto">
              <a:xfrm>
                <a:off x="5279803" y="3974932"/>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84" name="Oval 183">
                <a:extLst>
                  <a:ext uri="{FF2B5EF4-FFF2-40B4-BE49-F238E27FC236}">
                    <a16:creationId xmlns:a16="http://schemas.microsoft.com/office/drawing/2014/main" id="{A1DCB7D6-EAC5-4FE2-84A8-7400FFC2E79E}"/>
                  </a:ext>
                </a:extLst>
              </p:cNvPr>
              <p:cNvSpPr/>
              <p:nvPr/>
            </p:nvSpPr>
            <p:spPr bwMode="auto">
              <a:xfrm>
                <a:off x="5783717" y="3974932"/>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85" name="Oval 184">
                <a:extLst>
                  <a:ext uri="{FF2B5EF4-FFF2-40B4-BE49-F238E27FC236}">
                    <a16:creationId xmlns:a16="http://schemas.microsoft.com/office/drawing/2014/main" id="{1288C9E2-7BAA-4385-BF2F-F1B499A65008}"/>
                  </a:ext>
                </a:extLst>
              </p:cNvPr>
              <p:cNvSpPr/>
              <p:nvPr/>
            </p:nvSpPr>
            <p:spPr bwMode="auto">
              <a:xfrm>
                <a:off x="7174761" y="3974932"/>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86" name="Oval 185">
                <a:extLst>
                  <a:ext uri="{FF2B5EF4-FFF2-40B4-BE49-F238E27FC236}">
                    <a16:creationId xmlns:a16="http://schemas.microsoft.com/office/drawing/2014/main" id="{A77572FA-A778-4124-B2AA-0F951F8BD95F}"/>
                  </a:ext>
                </a:extLst>
              </p:cNvPr>
              <p:cNvSpPr/>
              <p:nvPr/>
            </p:nvSpPr>
            <p:spPr bwMode="auto">
              <a:xfrm>
                <a:off x="7801167" y="3974932"/>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87" name="Oval 186">
                <a:extLst>
                  <a:ext uri="{FF2B5EF4-FFF2-40B4-BE49-F238E27FC236}">
                    <a16:creationId xmlns:a16="http://schemas.microsoft.com/office/drawing/2014/main" id="{8A958B80-969B-4015-8143-9C90D1E8D236}"/>
                  </a:ext>
                </a:extLst>
              </p:cNvPr>
              <p:cNvSpPr/>
              <p:nvPr/>
            </p:nvSpPr>
            <p:spPr bwMode="auto">
              <a:xfrm>
                <a:off x="8340692" y="3974932"/>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88" name="Oval 187">
                <a:extLst>
                  <a:ext uri="{FF2B5EF4-FFF2-40B4-BE49-F238E27FC236}">
                    <a16:creationId xmlns:a16="http://schemas.microsoft.com/office/drawing/2014/main" id="{CB0844B6-764A-400E-B57F-4E67A8641840}"/>
                  </a:ext>
                </a:extLst>
              </p:cNvPr>
              <p:cNvSpPr/>
              <p:nvPr/>
            </p:nvSpPr>
            <p:spPr bwMode="auto">
              <a:xfrm>
                <a:off x="6316598" y="5106139"/>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189" name="Straight Connector 188">
                <a:extLst>
                  <a:ext uri="{FF2B5EF4-FFF2-40B4-BE49-F238E27FC236}">
                    <a16:creationId xmlns:a16="http://schemas.microsoft.com/office/drawing/2014/main" id="{AB75CC77-3441-4E6B-AD52-99B095D6BCAB}"/>
                  </a:ext>
                </a:extLst>
              </p:cNvPr>
              <p:cNvCxnSpPr>
                <a:cxnSpLocks/>
              </p:cNvCxnSpPr>
              <p:nvPr/>
            </p:nvCxnSpPr>
            <p:spPr>
              <a:xfrm flipH="1" flipV="1">
                <a:off x="5886322" y="4231411"/>
                <a:ext cx="551911" cy="1078376"/>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8BC102F2-EBD7-4661-89EA-802B8EE1723B}"/>
                  </a:ext>
                </a:extLst>
              </p:cNvPr>
              <p:cNvCxnSpPr>
                <a:cxnSpLocks/>
              </p:cNvCxnSpPr>
              <p:nvPr/>
            </p:nvCxnSpPr>
            <p:spPr>
              <a:xfrm flipH="1" flipV="1">
                <a:off x="5423575" y="4177863"/>
                <a:ext cx="974893" cy="1103476"/>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91" name="Oval 190">
                <a:extLst>
                  <a:ext uri="{FF2B5EF4-FFF2-40B4-BE49-F238E27FC236}">
                    <a16:creationId xmlns:a16="http://schemas.microsoft.com/office/drawing/2014/main" id="{B8BF4A15-6E7D-49E5-B42F-0346F86AA57F}"/>
                  </a:ext>
                </a:extLst>
              </p:cNvPr>
              <p:cNvSpPr/>
              <p:nvPr/>
            </p:nvSpPr>
            <p:spPr bwMode="auto">
              <a:xfrm>
                <a:off x="7138147" y="1797249"/>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192" name="Oval 191">
                <a:extLst>
                  <a:ext uri="{FF2B5EF4-FFF2-40B4-BE49-F238E27FC236}">
                    <a16:creationId xmlns:a16="http://schemas.microsoft.com/office/drawing/2014/main" id="{951AE7ED-C011-4CAE-9EB8-583CD5D20991}"/>
                  </a:ext>
                </a:extLst>
              </p:cNvPr>
              <p:cNvSpPr/>
              <p:nvPr/>
            </p:nvSpPr>
            <p:spPr bwMode="auto">
              <a:xfrm>
                <a:off x="5573071" y="1797249"/>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grpSp>
        <p:grpSp>
          <p:nvGrpSpPr>
            <p:cNvPr id="193" name="Group 192">
              <a:extLst>
                <a:ext uri="{FF2B5EF4-FFF2-40B4-BE49-F238E27FC236}">
                  <a16:creationId xmlns:a16="http://schemas.microsoft.com/office/drawing/2014/main" id="{9989EFC2-751E-4675-B48C-C64845AD6032}"/>
                </a:ext>
              </a:extLst>
            </p:cNvPr>
            <p:cNvGrpSpPr/>
            <p:nvPr/>
          </p:nvGrpSpPr>
          <p:grpSpPr>
            <a:xfrm rot="10800000">
              <a:off x="5442558" y="1951422"/>
              <a:ext cx="3989234" cy="3596433"/>
              <a:chOff x="4639001" y="1797249"/>
              <a:chExt cx="3989234" cy="3596433"/>
            </a:xfrm>
          </p:grpSpPr>
          <p:cxnSp>
            <p:nvCxnSpPr>
              <p:cNvPr id="194" name="Straight Connector 193">
                <a:extLst>
                  <a:ext uri="{FF2B5EF4-FFF2-40B4-BE49-F238E27FC236}">
                    <a16:creationId xmlns:a16="http://schemas.microsoft.com/office/drawing/2014/main" id="{A9D64846-2FD9-485D-908C-3D6C63B89421}"/>
                  </a:ext>
                </a:extLst>
              </p:cNvPr>
              <p:cNvCxnSpPr>
                <a:cxnSpLocks/>
              </p:cNvCxnSpPr>
              <p:nvPr/>
            </p:nvCxnSpPr>
            <p:spPr>
              <a:xfrm flipV="1">
                <a:off x="5502930" y="1942786"/>
                <a:ext cx="203512" cy="1206508"/>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95" name="Straight Connector 194">
                <a:extLst>
                  <a:ext uri="{FF2B5EF4-FFF2-40B4-BE49-F238E27FC236}">
                    <a16:creationId xmlns:a16="http://schemas.microsoft.com/office/drawing/2014/main" id="{C71ADA6D-CD04-4C82-882D-574C94860734}"/>
                  </a:ext>
                </a:extLst>
              </p:cNvPr>
              <p:cNvCxnSpPr>
                <a:cxnSpLocks/>
              </p:cNvCxnSpPr>
              <p:nvPr/>
            </p:nvCxnSpPr>
            <p:spPr>
              <a:xfrm flipV="1">
                <a:off x="5486208" y="1959948"/>
                <a:ext cx="1803235" cy="1215579"/>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96" name="Straight Connector 195">
                <a:extLst>
                  <a:ext uri="{FF2B5EF4-FFF2-40B4-BE49-F238E27FC236}">
                    <a16:creationId xmlns:a16="http://schemas.microsoft.com/office/drawing/2014/main" id="{6DD8F900-9C8D-4EA6-A114-88617314E792}"/>
                  </a:ext>
                </a:extLst>
              </p:cNvPr>
              <p:cNvCxnSpPr>
                <a:cxnSpLocks/>
              </p:cNvCxnSpPr>
              <p:nvPr/>
            </p:nvCxnSpPr>
            <p:spPr>
              <a:xfrm flipV="1">
                <a:off x="5502930" y="1934916"/>
                <a:ext cx="2594710" cy="1222971"/>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355DB8E1-CD75-4745-ABD5-8EB6D5DA1AFA}"/>
                  </a:ext>
                </a:extLst>
              </p:cNvPr>
              <p:cNvCxnSpPr>
                <a:cxnSpLocks/>
                <a:endCxn id="206" idx="4"/>
              </p:cNvCxnSpPr>
              <p:nvPr/>
            </p:nvCxnSpPr>
            <p:spPr>
              <a:xfrm flipV="1">
                <a:off x="7455956" y="2084792"/>
                <a:ext cx="703645" cy="907858"/>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FE593546-4D50-4778-9100-56C91FB2F9E3}"/>
                  </a:ext>
                </a:extLst>
              </p:cNvPr>
              <p:cNvCxnSpPr>
                <a:cxnSpLocks/>
              </p:cNvCxnSpPr>
              <p:nvPr/>
            </p:nvCxnSpPr>
            <p:spPr>
              <a:xfrm flipH="1">
                <a:off x="7289443" y="3068415"/>
                <a:ext cx="148028" cy="1082238"/>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99" name="Straight Connector 198">
                <a:extLst>
                  <a:ext uri="{FF2B5EF4-FFF2-40B4-BE49-F238E27FC236}">
                    <a16:creationId xmlns:a16="http://schemas.microsoft.com/office/drawing/2014/main" id="{D5D15FFF-F71F-4768-AEA1-AC507CB7AF23}"/>
                  </a:ext>
                </a:extLst>
              </p:cNvPr>
              <p:cNvCxnSpPr>
                <a:cxnSpLocks/>
                <a:endCxn id="153" idx="1"/>
              </p:cNvCxnSpPr>
              <p:nvPr/>
            </p:nvCxnSpPr>
            <p:spPr>
              <a:xfrm rot="10800000" flipH="1" flipV="1">
                <a:off x="6732983" y="2903855"/>
                <a:ext cx="1895252" cy="1125324"/>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7B9EA3F1-0E32-4B74-A8E5-6182FA9A99C4}"/>
                  </a:ext>
                </a:extLst>
              </p:cNvPr>
              <p:cNvCxnSpPr>
                <a:cxnSpLocks/>
              </p:cNvCxnSpPr>
              <p:nvPr/>
            </p:nvCxnSpPr>
            <p:spPr>
              <a:xfrm>
                <a:off x="7488988" y="3014867"/>
                <a:ext cx="974893" cy="1103476"/>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01" name="Straight Connector 200">
                <a:extLst>
                  <a:ext uri="{FF2B5EF4-FFF2-40B4-BE49-F238E27FC236}">
                    <a16:creationId xmlns:a16="http://schemas.microsoft.com/office/drawing/2014/main" id="{9835E35A-904F-45BC-A247-84EC8E12A696}"/>
                  </a:ext>
                </a:extLst>
              </p:cNvPr>
              <p:cNvCxnSpPr>
                <a:cxnSpLocks/>
              </p:cNvCxnSpPr>
              <p:nvPr/>
            </p:nvCxnSpPr>
            <p:spPr>
              <a:xfrm flipV="1">
                <a:off x="6431027" y="4209194"/>
                <a:ext cx="2057201" cy="1053132"/>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02" name="Straight Connector 201">
                <a:extLst>
                  <a:ext uri="{FF2B5EF4-FFF2-40B4-BE49-F238E27FC236}">
                    <a16:creationId xmlns:a16="http://schemas.microsoft.com/office/drawing/2014/main" id="{80487B4F-159B-4405-B058-A7BBE2662EF3}"/>
                  </a:ext>
                </a:extLst>
              </p:cNvPr>
              <p:cNvCxnSpPr>
                <a:cxnSpLocks/>
              </p:cNvCxnSpPr>
              <p:nvPr/>
            </p:nvCxnSpPr>
            <p:spPr>
              <a:xfrm flipV="1">
                <a:off x="6449984" y="4150653"/>
                <a:ext cx="868548" cy="1162996"/>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0FC21E6D-5CC9-46E6-A76F-F492BBDDE04E}"/>
                  </a:ext>
                </a:extLst>
              </p:cNvPr>
              <p:cNvCxnSpPr>
                <a:cxnSpLocks/>
              </p:cNvCxnSpPr>
              <p:nvPr/>
            </p:nvCxnSpPr>
            <p:spPr>
              <a:xfrm flipV="1">
                <a:off x="6456604" y="4202031"/>
                <a:ext cx="1517061" cy="105807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04" name="Straight Connector 203">
                <a:extLst>
                  <a:ext uri="{FF2B5EF4-FFF2-40B4-BE49-F238E27FC236}">
                    <a16:creationId xmlns:a16="http://schemas.microsoft.com/office/drawing/2014/main" id="{69997C9D-D2E0-4F74-814B-E901EFCDA62B}"/>
                  </a:ext>
                </a:extLst>
              </p:cNvPr>
              <p:cNvCxnSpPr>
                <a:cxnSpLocks/>
              </p:cNvCxnSpPr>
              <p:nvPr/>
            </p:nvCxnSpPr>
            <p:spPr>
              <a:xfrm flipH="1" flipV="1">
                <a:off x="5115656" y="2069909"/>
                <a:ext cx="380068" cy="1107351"/>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05" name="Oval 204">
                <a:extLst>
                  <a:ext uri="{FF2B5EF4-FFF2-40B4-BE49-F238E27FC236}">
                    <a16:creationId xmlns:a16="http://schemas.microsoft.com/office/drawing/2014/main" id="{4B2AF70A-2BCF-4792-AC5F-8A6E69190F34}"/>
                  </a:ext>
                </a:extLst>
              </p:cNvPr>
              <p:cNvSpPr/>
              <p:nvPr/>
            </p:nvSpPr>
            <p:spPr bwMode="auto">
              <a:xfrm>
                <a:off x="4958848" y="1797249"/>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206" name="Oval 205">
                <a:extLst>
                  <a:ext uri="{FF2B5EF4-FFF2-40B4-BE49-F238E27FC236}">
                    <a16:creationId xmlns:a16="http://schemas.microsoft.com/office/drawing/2014/main" id="{FB639E07-9BA2-4656-BD5A-86ABE6C99C97}"/>
                  </a:ext>
                </a:extLst>
              </p:cNvPr>
              <p:cNvSpPr/>
              <p:nvPr/>
            </p:nvSpPr>
            <p:spPr bwMode="auto">
              <a:xfrm>
                <a:off x="8015829" y="1797249"/>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207" name="Oval 206">
                <a:extLst>
                  <a:ext uri="{FF2B5EF4-FFF2-40B4-BE49-F238E27FC236}">
                    <a16:creationId xmlns:a16="http://schemas.microsoft.com/office/drawing/2014/main" id="{3545F61E-1A4F-4536-A918-4FC4CD45A109}"/>
                  </a:ext>
                </a:extLst>
              </p:cNvPr>
              <p:cNvSpPr/>
              <p:nvPr/>
            </p:nvSpPr>
            <p:spPr bwMode="auto">
              <a:xfrm>
                <a:off x="5351952" y="2902748"/>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08" name="Oval 207">
                <a:extLst>
                  <a:ext uri="{FF2B5EF4-FFF2-40B4-BE49-F238E27FC236}">
                    <a16:creationId xmlns:a16="http://schemas.microsoft.com/office/drawing/2014/main" id="{850D8C6A-9F78-46C3-BE91-2C33147BFA5C}"/>
                  </a:ext>
                </a:extLst>
              </p:cNvPr>
              <p:cNvSpPr/>
              <p:nvPr/>
            </p:nvSpPr>
            <p:spPr bwMode="auto">
              <a:xfrm>
                <a:off x="6351151" y="1797249"/>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09" name="Oval 208">
                <a:extLst>
                  <a:ext uri="{FF2B5EF4-FFF2-40B4-BE49-F238E27FC236}">
                    <a16:creationId xmlns:a16="http://schemas.microsoft.com/office/drawing/2014/main" id="{FEB8BDBF-E62C-4A45-B8E7-3CDC67A1942A}"/>
                  </a:ext>
                </a:extLst>
              </p:cNvPr>
              <p:cNvSpPr/>
              <p:nvPr/>
            </p:nvSpPr>
            <p:spPr bwMode="auto">
              <a:xfrm>
                <a:off x="7312184" y="2902748"/>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210" name="Straight Connector 209">
                <a:extLst>
                  <a:ext uri="{FF2B5EF4-FFF2-40B4-BE49-F238E27FC236}">
                    <a16:creationId xmlns:a16="http://schemas.microsoft.com/office/drawing/2014/main" id="{F6EA4740-290C-4078-8441-C806515C90FB}"/>
                  </a:ext>
                </a:extLst>
              </p:cNvPr>
              <p:cNvCxnSpPr>
                <a:cxnSpLocks/>
              </p:cNvCxnSpPr>
              <p:nvPr/>
            </p:nvCxnSpPr>
            <p:spPr>
              <a:xfrm flipV="1">
                <a:off x="5495724" y="1934916"/>
                <a:ext cx="1006191" cy="121438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333390B2-D6D9-473A-97FD-2A9AFBCEB528}"/>
                  </a:ext>
                </a:extLst>
              </p:cNvPr>
              <p:cNvCxnSpPr>
                <a:cxnSpLocks/>
              </p:cNvCxnSpPr>
              <p:nvPr/>
            </p:nvCxnSpPr>
            <p:spPr>
              <a:xfrm flipH="1" flipV="1">
                <a:off x="6522134" y="1951422"/>
                <a:ext cx="933822" cy="1047315"/>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1996A179-B3B8-4864-A180-07F3AB986838}"/>
                  </a:ext>
                </a:extLst>
              </p:cNvPr>
              <p:cNvCxnSpPr>
                <a:cxnSpLocks/>
                <a:endCxn id="176" idx="4"/>
              </p:cNvCxnSpPr>
              <p:nvPr/>
            </p:nvCxnSpPr>
            <p:spPr>
              <a:xfrm rot="10800000" flipV="1">
                <a:off x="4639001" y="3034915"/>
                <a:ext cx="128733" cy="977862"/>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13" name="Straight Connector 212">
                <a:extLst>
                  <a:ext uri="{FF2B5EF4-FFF2-40B4-BE49-F238E27FC236}">
                    <a16:creationId xmlns:a16="http://schemas.microsoft.com/office/drawing/2014/main" id="{C12EC650-4B49-44A9-8447-131A2F9F7017}"/>
                  </a:ext>
                </a:extLst>
              </p:cNvPr>
              <p:cNvCxnSpPr>
                <a:cxnSpLocks/>
              </p:cNvCxnSpPr>
              <p:nvPr/>
            </p:nvCxnSpPr>
            <p:spPr>
              <a:xfrm>
                <a:off x="5495724" y="3199477"/>
                <a:ext cx="429661" cy="899853"/>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14" name="Straight Connector 213">
                <a:extLst>
                  <a:ext uri="{FF2B5EF4-FFF2-40B4-BE49-F238E27FC236}">
                    <a16:creationId xmlns:a16="http://schemas.microsoft.com/office/drawing/2014/main" id="{B508E721-A58B-445E-86A5-CD3704B43D44}"/>
                  </a:ext>
                </a:extLst>
              </p:cNvPr>
              <p:cNvCxnSpPr>
                <a:cxnSpLocks/>
              </p:cNvCxnSpPr>
              <p:nvPr/>
            </p:nvCxnSpPr>
            <p:spPr>
              <a:xfrm flipH="1">
                <a:off x="5399227" y="3046198"/>
                <a:ext cx="2057201" cy="1053132"/>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15" name="Straight Connector 214">
                <a:extLst>
                  <a:ext uri="{FF2B5EF4-FFF2-40B4-BE49-F238E27FC236}">
                    <a16:creationId xmlns:a16="http://schemas.microsoft.com/office/drawing/2014/main" id="{548AEF48-C8EB-4E82-AC3F-C156F0607517}"/>
                  </a:ext>
                </a:extLst>
              </p:cNvPr>
              <p:cNvCxnSpPr>
                <a:cxnSpLocks/>
              </p:cNvCxnSpPr>
              <p:nvPr/>
            </p:nvCxnSpPr>
            <p:spPr>
              <a:xfrm flipH="1">
                <a:off x="5913790" y="3039035"/>
                <a:ext cx="1517061" cy="105807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16" name="Oval 215">
                <a:extLst>
                  <a:ext uri="{FF2B5EF4-FFF2-40B4-BE49-F238E27FC236}">
                    <a16:creationId xmlns:a16="http://schemas.microsoft.com/office/drawing/2014/main" id="{A961B767-2ED7-4E36-97C2-1E7FE936C8F4}"/>
                  </a:ext>
                </a:extLst>
              </p:cNvPr>
              <p:cNvSpPr/>
              <p:nvPr/>
            </p:nvSpPr>
            <p:spPr bwMode="auto">
              <a:xfrm>
                <a:off x="5279803" y="3974932"/>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17" name="Oval 216">
                <a:extLst>
                  <a:ext uri="{FF2B5EF4-FFF2-40B4-BE49-F238E27FC236}">
                    <a16:creationId xmlns:a16="http://schemas.microsoft.com/office/drawing/2014/main" id="{696037A8-FAC3-4539-AAB8-72A678E9A813}"/>
                  </a:ext>
                </a:extLst>
              </p:cNvPr>
              <p:cNvSpPr/>
              <p:nvPr/>
            </p:nvSpPr>
            <p:spPr bwMode="auto">
              <a:xfrm>
                <a:off x="5783717" y="3974932"/>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18" name="Oval 217">
                <a:extLst>
                  <a:ext uri="{FF2B5EF4-FFF2-40B4-BE49-F238E27FC236}">
                    <a16:creationId xmlns:a16="http://schemas.microsoft.com/office/drawing/2014/main" id="{68831830-F4EA-4596-886C-CD78C884948D}"/>
                  </a:ext>
                </a:extLst>
              </p:cNvPr>
              <p:cNvSpPr/>
              <p:nvPr/>
            </p:nvSpPr>
            <p:spPr bwMode="auto">
              <a:xfrm>
                <a:off x="7174761" y="3974932"/>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19" name="Oval 218">
                <a:extLst>
                  <a:ext uri="{FF2B5EF4-FFF2-40B4-BE49-F238E27FC236}">
                    <a16:creationId xmlns:a16="http://schemas.microsoft.com/office/drawing/2014/main" id="{312F6FE5-9463-46A5-8503-CAA5F163B9E5}"/>
                  </a:ext>
                </a:extLst>
              </p:cNvPr>
              <p:cNvSpPr/>
              <p:nvPr/>
            </p:nvSpPr>
            <p:spPr bwMode="auto">
              <a:xfrm>
                <a:off x="7801167" y="3974932"/>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20" name="Oval 219">
                <a:extLst>
                  <a:ext uri="{FF2B5EF4-FFF2-40B4-BE49-F238E27FC236}">
                    <a16:creationId xmlns:a16="http://schemas.microsoft.com/office/drawing/2014/main" id="{B96108AF-5284-4B39-ACBC-3CE4E8D1827A}"/>
                  </a:ext>
                </a:extLst>
              </p:cNvPr>
              <p:cNvSpPr/>
              <p:nvPr/>
            </p:nvSpPr>
            <p:spPr bwMode="auto">
              <a:xfrm>
                <a:off x="8340692" y="3974932"/>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21" name="Oval 220">
                <a:extLst>
                  <a:ext uri="{FF2B5EF4-FFF2-40B4-BE49-F238E27FC236}">
                    <a16:creationId xmlns:a16="http://schemas.microsoft.com/office/drawing/2014/main" id="{4481C9BD-133A-437A-B4F4-4C8CC84A06BC}"/>
                  </a:ext>
                </a:extLst>
              </p:cNvPr>
              <p:cNvSpPr/>
              <p:nvPr/>
            </p:nvSpPr>
            <p:spPr bwMode="auto">
              <a:xfrm>
                <a:off x="6316598" y="5106139"/>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222" name="Straight Connector 221">
                <a:extLst>
                  <a:ext uri="{FF2B5EF4-FFF2-40B4-BE49-F238E27FC236}">
                    <a16:creationId xmlns:a16="http://schemas.microsoft.com/office/drawing/2014/main" id="{F47B1BB2-512C-4F05-B01B-0EBD40EECCE8}"/>
                  </a:ext>
                </a:extLst>
              </p:cNvPr>
              <p:cNvCxnSpPr>
                <a:cxnSpLocks/>
              </p:cNvCxnSpPr>
              <p:nvPr/>
            </p:nvCxnSpPr>
            <p:spPr>
              <a:xfrm flipH="1" flipV="1">
                <a:off x="5886322" y="4231411"/>
                <a:ext cx="551911" cy="1078376"/>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C8E61284-EA9D-4ADA-A289-B5648955685A}"/>
                  </a:ext>
                </a:extLst>
              </p:cNvPr>
              <p:cNvCxnSpPr>
                <a:cxnSpLocks/>
              </p:cNvCxnSpPr>
              <p:nvPr/>
            </p:nvCxnSpPr>
            <p:spPr>
              <a:xfrm flipH="1" flipV="1">
                <a:off x="5423575" y="4177863"/>
                <a:ext cx="974893" cy="1103476"/>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24" name="Oval 223">
                <a:extLst>
                  <a:ext uri="{FF2B5EF4-FFF2-40B4-BE49-F238E27FC236}">
                    <a16:creationId xmlns:a16="http://schemas.microsoft.com/office/drawing/2014/main" id="{16889860-54A9-448B-8B6F-3DED6A91AB5A}"/>
                  </a:ext>
                </a:extLst>
              </p:cNvPr>
              <p:cNvSpPr/>
              <p:nvPr/>
            </p:nvSpPr>
            <p:spPr bwMode="auto">
              <a:xfrm>
                <a:off x="7138147" y="1797249"/>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225" name="Oval 224">
                <a:extLst>
                  <a:ext uri="{FF2B5EF4-FFF2-40B4-BE49-F238E27FC236}">
                    <a16:creationId xmlns:a16="http://schemas.microsoft.com/office/drawing/2014/main" id="{95DA2CD5-4C02-450D-B262-EB232F6C8EE7}"/>
                  </a:ext>
                </a:extLst>
              </p:cNvPr>
              <p:cNvSpPr/>
              <p:nvPr/>
            </p:nvSpPr>
            <p:spPr bwMode="auto">
              <a:xfrm>
                <a:off x="5573071" y="1797249"/>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grpSp>
        <p:grpSp>
          <p:nvGrpSpPr>
            <p:cNvPr id="226" name="Group 225">
              <a:extLst>
                <a:ext uri="{FF2B5EF4-FFF2-40B4-BE49-F238E27FC236}">
                  <a16:creationId xmlns:a16="http://schemas.microsoft.com/office/drawing/2014/main" id="{FFC06177-8FE3-4478-A686-51BB390A95EE}"/>
                </a:ext>
              </a:extLst>
            </p:cNvPr>
            <p:cNvGrpSpPr/>
            <p:nvPr/>
          </p:nvGrpSpPr>
          <p:grpSpPr>
            <a:xfrm>
              <a:off x="2517340" y="1951422"/>
              <a:ext cx="3669387" cy="3596433"/>
              <a:chOff x="4958848" y="1797249"/>
              <a:chExt cx="3669387" cy="3596433"/>
            </a:xfrm>
          </p:grpSpPr>
          <p:cxnSp>
            <p:nvCxnSpPr>
              <p:cNvPr id="227" name="Straight Connector 226">
                <a:extLst>
                  <a:ext uri="{FF2B5EF4-FFF2-40B4-BE49-F238E27FC236}">
                    <a16:creationId xmlns:a16="http://schemas.microsoft.com/office/drawing/2014/main" id="{41575C9F-E7CB-479A-9E6F-577290BD436C}"/>
                  </a:ext>
                </a:extLst>
              </p:cNvPr>
              <p:cNvCxnSpPr>
                <a:cxnSpLocks/>
              </p:cNvCxnSpPr>
              <p:nvPr/>
            </p:nvCxnSpPr>
            <p:spPr>
              <a:xfrm flipV="1">
                <a:off x="5502930" y="1942786"/>
                <a:ext cx="203512" cy="1206508"/>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F1CC12B8-FDF9-4054-9462-B503940BFD54}"/>
                  </a:ext>
                </a:extLst>
              </p:cNvPr>
              <p:cNvCxnSpPr>
                <a:cxnSpLocks/>
              </p:cNvCxnSpPr>
              <p:nvPr/>
            </p:nvCxnSpPr>
            <p:spPr>
              <a:xfrm flipV="1">
                <a:off x="5486208" y="1959948"/>
                <a:ext cx="1803235" cy="1215579"/>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F4B9E094-9F80-4E1A-B894-70E353773227}"/>
                  </a:ext>
                </a:extLst>
              </p:cNvPr>
              <p:cNvCxnSpPr>
                <a:cxnSpLocks/>
              </p:cNvCxnSpPr>
              <p:nvPr/>
            </p:nvCxnSpPr>
            <p:spPr>
              <a:xfrm flipV="1">
                <a:off x="5502930" y="1934916"/>
                <a:ext cx="2594710" cy="1222971"/>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0B092A71-0404-4321-AED4-D6B62A8AE135}"/>
                  </a:ext>
                </a:extLst>
              </p:cNvPr>
              <p:cNvCxnSpPr>
                <a:cxnSpLocks/>
                <a:endCxn id="239" idx="4"/>
              </p:cNvCxnSpPr>
              <p:nvPr/>
            </p:nvCxnSpPr>
            <p:spPr>
              <a:xfrm flipV="1">
                <a:off x="7455956" y="2084792"/>
                <a:ext cx="703645" cy="907858"/>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326306AD-2C11-4490-9346-3F57934138DF}"/>
                  </a:ext>
                </a:extLst>
              </p:cNvPr>
              <p:cNvCxnSpPr>
                <a:cxnSpLocks/>
              </p:cNvCxnSpPr>
              <p:nvPr/>
            </p:nvCxnSpPr>
            <p:spPr>
              <a:xfrm flipH="1">
                <a:off x="7289443" y="3068415"/>
                <a:ext cx="148028" cy="1082238"/>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7A218548-A254-4D9F-AD58-79D807A1971A}"/>
                  </a:ext>
                </a:extLst>
              </p:cNvPr>
              <p:cNvCxnSpPr>
                <a:cxnSpLocks/>
              </p:cNvCxnSpPr>
              <p:nvPr/>
            </p:nvCxnSpPr>
            <p:spPr>
              <a:xfrm>
                <a:off x="7449222" y="3068415"/>
                <a:ext cx="551911" cy="1078376"/>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33" name="Straight Connector 232">
                <a:extLst>
                  <a:ext uri="{FF2B5EF4-FFF2-40B4-BE49-F238E27FC236}">
                    <a16:creationId xmlns:a16="http://schemas.microsoft.com/office/drawing/2014/main" id="{8B8CCF08-880C-4BE8-95E7-DC4C8A1A0069}"/>
                  </a:ext>
                </a:extLst>
              </p:cNvPr>
              <p:cNvCxnSpPr>
                <a:cxnSpLocks/>
              </p:cNvCxnSpPr>
              <p:nvPr/>
            </p:nvCxnSpPr>
            <p:spPr>
              <a:xfrm>
                <a:off x="7488988" y="3014867"/>
                <a:ext cx="974893" cy="1103476"/>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34" name="Straight Connector 233">
                <a:extLst>
                  <a:ext uri="{FF2B5EF4-FFF2-40B4-BE49-F238E27FC236}">
                    <a16:creationId xmlns:a16="http://schemas.microsoft.com/office/drawing/2014/main" id="{3AB8D5C1-8108-4796-B212-80DB7607AC1F}"/>
                  </a:ext>
                </a:extLst>
              </p:cNvPr>
              <p:cNvCxnSpPr>
                <a:cxnSpLocks/>
              </p:cNvCxnSpPr>
              <p:nvPr/>
            </p:nvCxnSpPr>
            <p:spPr>
              <a:xfrm flipV="1">
                <a:off x="6431027" y="4209194"/>
                <a:ext cx="2057201" cy="1053132"/>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35" name="Straight Connector 234">
                <a:extLst>
                  <a:ext uri="{FF2B5EF4-FFF2-40B4-BE49-F238E27FC236}">
                    <a16:creationId xmlns:a16="http://schemas.microsoft.com/office/drawing/2014/main" id="{546A97CD-68FA-43CF-AC1F-B974365EEB10}"/>
                  </a:ext>
                </a:extLst>
              </p:cNvPr>
              <p:cNvCxnSpPr>
                <a:cxnSpLocks/>
              </p:cNvCxnSpPr>
              <p:nvPr/>
            </p:nvCxnSpPr>
            <p:spPr>
              <a:xfrm flipV="1">
                <a:off x="6449984" y="4150653"/>
                <a:ext cx="868548" cy="1162996"/>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id="{922E4597-00EE-4F7F-9A41-518C4E5513C3}"/>
                  </a:ext>
                </a:extLst>
              </p:cNvPr>
              <p:cNvCxnSpPr>
                <a:cxnSpLocks/>
              </p:cNvCxnSpPr>
              <p:nvPr/>
            </p:nvCxnSpPr>
            <p:spPr>
              <a:xfrm flipV="1">
                <a:off x="6456604" y="4202031"/>
                <a:ext cx="1517061" cy="105807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37" name="Straight Connector 236">
                <a:extLst>
                  <a:ext uri="{FF2B5EF4-FFF2-40B4-BE49-F238E27FC236}">
                    <a16:creationId xmlns:a16="http://schemas.microsoft.com/office/drawing/2014/main" id="{0D7122EC-9C08-4E99-B452-4E74DF8D8620}"/>
                  </a:ext>
                </a:extLst>
              </p:cNvPr>
              <p:cNvCxnSpPr>
                <a:cxnSpLocks/>
              </p:cNvCxnSpPr>
              <p:nvPr/>
            </p:nvCxnSpPr>
            <p:spPr>
              <a:xfrm flipH="1" flipV="1">
                <a:off x="5115656" y="2069909"/>
                <a:ext cx="380068" cy="1107351"/>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8" name="Oval 237">
                <a:extLst>
                  <a:ext uri="{FF2B5EF4-FFF2-40B4-BE49-F238E27FC236}">
                    <a16:creationId xmlns:a16="http://schemas.microsoft.com/office/drawing/2014/main" id="{A1B8CD45-5A01-46CD-9368-B17DFDD833E6}"/>
                  </a:ext>
                </a:extLst>
              </p:cNvPr>
              <p:cNvSpPr/>
              <p:nvPr/>
            </p:nvSpPr>
            <p:spPr bwMode="auto">
              <a:xfrm>
                <a:off x="4958848" y="1797249"/>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239" name="Oval 238">
                <a:extLst>
                  <a:ext uri="{FF2B5EF4-FFF2-40B4-BE49-F238E27FC236}">
                    <a16:creationId xmlns:a16="http://schemas.microsoft.com/office/drawing/2014/main" id="{D3CBA34D-43B9-497C-A7DA-61BBC270ECE1}"/>
                  </a:ext>
                </a:extLst>
              </p:cNvPr>
              <p:cNvSpPr/>
              <p:nvPr/>
            </p:nvSpPr>
            <p:spPr bwMode="auto">
              <a:xfrm>
                <a:off x="8015829" y="1797249"/>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240" name="Oval 239">
                <a:extLst>
                  <a:ext uri="{FF2B5EF4-FFF2-40B4-BE49-F238E27FC236}">
                    <a16:creationId xmlns:a16="http://schemas.microsoft.com/office/drawing/2014/main" id="{F7F5EF51-C37C-4708-AD22-F763E6F11BA4}"/>
                  </a:ext>
                </a:extLst>
              </p:cNvPr>
              <p:cNvSpPr/>
              <p:nvPr/>
            </p:nvSpPr>
            <p:spPr bwMode="auto">
              <a:xfrm>
                <a:off x="5351952" y="2902748"/>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41" name="Oval 240">
                <a:extLst>
                  <a:ext uri="{FF2B5EF4-FFF2-40B4-BE49-F238E27FC236}">
                    <a16:creationId xmlns:a16="http://schemas.microsoft.com/office/drawing/2014/main" id="{41388202-1CA3-42CB-826A-35A83C97F638}"/>
                  </a:ext>
                </a:extLst>
              </p:cNvPr>
              <p:cNvSpPr/>
              <p:nvPr/>
            </p:nvSpPr>
            <p:spPr bwMode="auto">
              <a:xfrm>
                <a:off x="6351151" y="1797249"/>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42" name="Oval 241">
                <a:extLst>
                  <a:ext uri="{FF2B5EF4-FFF2-40B4-BE49-F238E27FC236}">
                    <a16:creationId xmlns:a16="http://schemas.microsoft.com/office/drawing/2014/main" id="{DDC61CB8-0E48-4CFB-88A4-95F3C55C7861}"/>
                  </a:ext>
                </a:extLst>
              </p:cNvPr>
              <p:cNvSpPr/>
              <p:nvPr/>
            </p:nvSpPr>
            <p:spPr bwMode="auto">
              <a:xfrm>
                <a:off x="7312184" y="2902748"/>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243" name="Straight Connector 242">
                <a:extLst>
                  <a:ext uri="{FF2B5EF4-FFF2-40B4-BE49-F238E27FC236}">
                    <a16:creationId xmlns:a16="http://schemas.microsoft.com/office/drawing/2014/main" id="{EEF61E0E-8105-44FE-9C33-BB9116259F6E}"/>
                  </a:ext>
                </a:extLst>
              </p:cNvPr>
              <p:cNvCxnSpPr>
                <a:cxnSpLocks/>
              </p:cNvCxnSpPr>
              <p:nvPr/>
            </p:nvCxnSpPr>
            <p:spPr>
              <a:xfrm flipV="1">
                <a:off x="5495724" y="1934916"/>
                <a:ext cx="1006191" cy="121438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4" name="Straight Connector 243">
                <a:extLst>
                  <a:ext uri="{FF2B5EF4-FFF2-40B4-BE49-F238E27FC236}">
                    <a16:creationId xmlns:a16="http://schemas.microsoft.com/office/drawing/2014/main" id="{52347F0A-7365-4B59-9ABE-B1533DC21BD0}"/>
                  </a:ext>
                </a:extLst>
              </p:cNvPr>
              <p:cNvCxnSpPr>
                <a:cxnSpLocks/>
              </p:cNvCxnSpPr>
              <p:nvPr/>
            </p:nvCxnSpPr>
            <p:spPr>
              <a:xfrm flipH="1" flipV="1">
                <a:off x="6522134" y="1951422"/>
                <a:ext cx="933822" cy="1047315"/>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5" name="Straight Connector 244">
                <a:extLst>
                  <a:ext uri="{FF2B5EF4-FFF2-40B4-BE49-F238E27FC236}">
                    <a16:creationId xmlns:a16="http://schemas.microsoft.com/office/drawing/2014/main" id="{237070F8-D264-4EDF-AEAC-4430B00389E2}"/>
                  </a:ext>
                </a:extLst>
              </p:cNvPr>
              <p:cNvCxnSpPr>
                <a:cxnSpLocks/>
              </p:cNvCxnSpPr>
              <p:nvPr/>
            </p:nvCxnSpPr>
            <p:spPr>
              <a:xfrm flipH="1">
                <a:off x="5413923" y="3199477"/>
                <a:ext cx="70049" cy="907015"/>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6" name="Straight Connector 245">
                <a:extLst>
                  <a:ext uri="{FF2B5EF4-FFF2-40B4-BE49-F238E27FC236}">
                    <a16:creationId xmlns:a16="http://schemas.microsoft.com/office/drawing/2014/main" id="{42D23592-121C-483C-AB4C-AE047CECF5D8}"/>
                  </a:ext>
                </a:extLst>
              </p:cNvPr>
              <p:cNvCxnSpPr>
                <a:cxnSpLocks/>
              </p:cNvCxnSpPr>
              <p:nvPr/>
            </p:nvCxnSpPr>
            <p:spPr>
              <a:xfrm>
                <a:off x="5495724" y="3199477"/>
                <a:ext cx="429661" cy="899853"/>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7" name="Straight Connector 246">
                <a:extLst>
                  <a:ext uri="{FF2B5EF4-FFF2-40B4-BE49-F238E27FC236}">
                    <a16:creationId xmlns:a16="http://schemas.microsoft.com/office/drawing/2014/main" id="{2A53910A-E595-47CF-AC27-A96702F9CFB2}"/>
                  </a:ext>
                </a:extLst>
              </p:cNvPr>
              <p:cNvCxnSpPr>
                <a:cxnSpLocks/>
              </p:cNvCxnSpPr>
              <p:nvPr/>
            </p:nvCxnSpPr>
            <p:spPr>
              <a:xfrm flipH="1">
                <a:off x="5399227" y="3046198"/>
                <a:ext cx="2057201" cy="1053132"/>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8" name="Straight Connector 247">
                <a:extLst>
                  <a:ext uri="{FF2B5EF4-FFF2-40B4-BE49-F238E27FC236}">
                    <a16:creationId xmlns:a16="http://schemas.microsoft.com/office/drawing/2014/main" id="{810CA99C-B8EB-4F13-8519-B647A7F8FE3F}"/>
                  </a:ext>
                </a:extLst>
              </p:cNvPr>
              <p:cNvCxnSpPr>
                <a:cxnSpLocks/>
              </p:cNvCxnSpPr>
              <p:nvPr/>
            </p:nvCxnSpPr>
            <p:spPr>
              <a:xfrm flipH="1">
                <a:off x="5913790" y="3039035"/>
                <a:ext cx="1517061" cy="105807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49" name="Oval 248">
                <a:extLst>
                  <a:ext uri="{FF2B5EF4-FFF2-40B4-BE49-F238E27FC236}">
                    <a16:creationId xmlns:a16="http://schemas.microsoft.com/office/drawing/2014/main" id="{1B4F3BA7-2B2A-48AC-B09B-027D2238EB61}"/>
                  </a:ext>
                </a:extLst>
              </p:cNvPr>
              <p:cNvSpPr/>
              <p:nvPr/>
            </p:nvSpPr>
            <p:spPr bwMode="auto">
              <a:xfrm>
                <a:off x="5279803" y="3974932"/>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50" name="Oval 249">
                <a:extLst>
                  <a:ext uri="{FF2B5EF4-FFF2-40B4-BE49-F238E27FC236}">
                    <a16:creationId xmlns:a16="http://schemas.microsoft.com/office/drawing/2014/main" id="{4D67A1D1-A78E-48C9-9053-FC70F0C31A46}"/>
                  </a:ext>
                </a:extLst>
              </p:cNvPr>
              <p:cNvSpPr/>
              <p:nvPr/>
            </p:nvSpPr>
            <p:spPr bwMode="auto">
              <a:xfrm>
                <a:off x="5783717" y="3974932"/>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51" name="Oval 250">
                <a:extLst>
                  <a:ext uri="{FF2B5EF4-FFF2-40B4-BE49-F238E27FC236}">
                    <a16:creationId xmlns:a16="http://schemas.microsoft.com/office/drawing/2014/main" id="{A7ECDD5F-5A70-4E5A-A198-ED5103C8B53E}"/>
                  </a:ext>
                </a:extLst>
              </p:cNvPr>
              <p:cNvSpPr/>
              <p:nvPr/>
            </p:nvSpPr>
            <p:spPr bwMode="auto">
              <a:xfrm>
                <a:off x="7174761" y="3974932"/>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52" name="Oval 251">
                <a:extLst>
                  <a:ext uri="{FF2B5EF4-FFF2-40B4-BE49-F238E27FC236}">
                    <a16:creationId xmlns:a16="http://schemas.microsoft.com/office/drawing/2014/main" id="{AF8CD20B-AF4B-4848-8ED6-D181EB056FAE}"/>
                  </a:ext>
                </a:extLst>
              </p:cNvPr>
              <p:cNvSpPr/>
              <p:nvPr/>
            </p:nvSpPr>
            <p:spPr bwMode="auto">
              <a:xfrm>
                <a:off x="7801167" y="3974932"/>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53" name="Oval 252">
                <a:extLst>
                  <a:ext uri="{FF2B5EF4-FFF2-40B4-BE49-F238E27FC236}">
                    <a16:creationId xmlns:a16="http://schemas.microsoft.com/office/drawing/2014/main" id="{DA35C028-EAA6-42B7-9C3D-B448A2582A47}"/>
                  </a:ext>
                </a:extLst>
              </p:cNvPr>
              <p:cNvSpPr/>
              <p:nvPr/>
            </p:nvSpPr>
            <p:spPr bwMode="auto">
              <a:xfrm>
                <a:off x="8340692" y="3974932"/>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54" name="Oval 253">
                <a:extLst>
                  <a:ext uri="{FF2B5EF4-FFF2-40B4-BE49-F238E27FC236}">
                    <a16:creationId xmlns:a16="http://schemas.microsoft.com/office/drawing/2014/main" id="{3BC5066F-714A-4A45-B714-545AA7F8F51F}"/>
                  </a:ext>
                </a:extLst>
              </p:cNvPr>
              <p:cNvSpPr/>
              <p:nvPr/>
            </p:nvSpPr>
            <p:spPr bwMode="auto">
              <a:xfrm>
                <a:off x="6316598" y="5106139"/>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255" name="Straight Connector 254">
                <a:extLst>
                  <a:ext uri="{FF2B5EF4-FFF2-40B4-BE49-F238E27FC236}">
                    <a16:creationId xmlns:a16="http://schemas.microsoft.com/office/drawing/2014/main" id="{9C90BB79-515F-4EFD-8E89-57D9216904E9}"/>
                  </a:ext>
                </a:extLst>
              </p:cNvPr>
              <p:cNvCxnSpPr>
                <a:cxnSpLocks/>
              </p:cNvCxnSpPr>
              <p:nvPr/>
            </p:nvCxnSpPr>
            <p:spPr>
              <a:xfrm flipH="1" flipV="1">
                <a:off x="5886322" y="4231411"/>
                <a:ext cx="551911" cy="1078376"/>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56" name="Straight Connector 255">
                <a:extLst>
                  <a:ext uri="{FF2B5EF4-FFF2-40B4-BE49-F238E27FC236}">
                    <a16:creationId xmlns:a16="http://schemas.microsoft.com/office/drawing/2014/main" id="{7A827204-6769-46F2-99E2-5CDE39BF88BA}"/>
                  </a:ext>
                </a:extLst>
              </p:cNvPr>
              <p:cNvCxnSpPr>
                <a:cxnSpLocks/>
              </p:cNvCxnSpPr>
              <p:nvPr/>
            </p:nvCxnSpPr>
            <p:spPr>
              <a:xfrm flipH="1" flipV="1">
                <a:off x="5423575" y="4177863"/>
                <a:ext cx="974893" cy="1103476"/>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57" name="Oval 256">
                <a:extLst>
                  <a:ext uri="{FF2B5EF4-FFF2-40B4-BE49-F238E27FC236}">
                    <a16:creationId xmlns:a16="http://schemas.microsoft.com/office/drawing/2014/main" id="{CB09E590-0005-4FF6-A25A-B91D784D1B65}"/>
                  </a:ext>
                </a:extLst>
              </p:cNvPr>
              <p:cNvSpPr/>
              <p:nvPr/>
            </p:nvSpPr>
            <p:spPr bwMode="auto">
              <a:xfrm>
                <a:off x="7138147" y="1797249"/>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258" name="Oval 257">
                <a:extLst>
                  <a:ext uri="{FF2B5EF4-FFF2-40B4-BE49-F238E27FC236}">
                    <a16:creationId xmlns:a16="http://schemas.microsoft.com/office/drawing/2014/main" id="{791770FD-A472-4B4A-98DB-0A6E2D0BF862}"/>
                  </a:ext>
                </a:extLst>
              </p:cNvPr>
              <p:cNvSpPr/>
              <p:nvPr/>
            </p:nvSpPr>
            <p:spPr bwMode="auto">
              <a:xfrm>
                <a:off x="5573071" y="1797249"/>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grpSp>
        <p:grpSp>
          <p:nvGrpSpPr>
            <p:cNvPr id="259" name="Group 258">
              <a:extLst>
                <a:ext uri="{FF2B5EF4-FFF2-40B4-BE49-F238E27FC236}">
                  <a16:creationId xmlns:a16="http://schemas.microsoft.com/office/drawing/2014/main" id="{4F721684-E5B3-4C74-B0BB-9E0B86D613D4}"/>
                </a:ext>
              </a:extLst>
            </p:cNvPr>
            <p:cNvGrpSpPr/>
            <p:nvPr/>
          </p:nvGrpSpPr>
          <p:grpSpPr>
            <a:xfrm rot="10800000">
              <a:off x="1499854" y="1951422"/>
              <a:ext cx="7732405" cy="3596433"/>
              <a:chOff x="895830" y="1797249"/>
              <a:chExt cx="7732405" cy="3596433"/>
            </a:xfrm>
          </p:grpSpPr>
          <p:cxnSp>
            <p:nvCxnSpPr>
              <p:cNvPr id="260" name="Straight Connector 259">
                <a:extLst>
                  <a:ext uri="{FF2B5EF4-FFF2-40B4-BE49-F238E27FC236}">
                    <a16:creationId xmlns:a16="http://schemas.microsoft.com/office/drawing/2014/main" id="{6C6A96EC-719E-4101-A7B6-079403C59B5E}"/>
                  </a:ext>
                </a:extLst>
              </p:cNvPr>
              <p:cNvCxnSpPr>
                <a:cxnSpLocks/>
              </p:cNvCxnSpPr>
              <p:nvPr/>
            </p:nvCxnSpPr>
            <p:spPr>
              <a:xfrm flipV="1">
                <a:off x="5502930" y="1942786"/>
                <a:ext cx="203512" cy="1206508"/>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1" name="Straight Connector 260">
                <a:extLst>
                  <a:ext uri="{FF2B5EF4-FFF2-40B4-BE49-F238E27FC236}">
                    <a16:creationId xmlns:a16="http://schemas.microsoft.com/office/drawing/2014/main" id="{334FE55B-EC7F-4727-A6A9-0CEC84776AC2}"/>
                  </a:ext>
                </a:extLst>
              </p:cNvPr>
              <p:cNvCxnSpPr>
                <a:cxnSpLocks/>
              </p:cNvCxnSpPr>
              <p:nvPr/>
            </p:nvCxnSpPr>
            <p:spPr>
              <a:xfrm flipV="1">
                <a:off x="5486208" y="1959948"/>
                <a:ext cx="1803235" cy="1215579"/>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2" name="Straight Connector 261">
                <a:extLst>
                  <a:ext uri="{FF2B5EF4-FFF2-40B4-BE49-F238E27FC236}">
                    <a16:creationId xmlns:a16="http://schemas.microsoft.com/office/drawing/2014/main" id="{C15EEE23-F03E-44DB-B675-8882E6C39E05}"/>
                  </a:ext>
                </a:extLst>
              </p:cNvPr>
              <p:cNvCxnSpPr>
                <a:cxnSpLocks/>
              </p:cNvCxnSpPr>
              <p:nvPr/>
            </p:nvCxnSpPr>
            <p:spPr>
              <a:xfrm flipV="1">
                <a:off x="5502930" y="1934916"/>
                <a:ext cx="2594710" cy="1222971"/>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3" name="Straight Connector 262">
                <a:extLst>
                  <a:ext uri="{FF2B5EF4-FFF2-40B4-BE49-F238E27FC236}">
                    <a16:creationId xmlns:a16="http://schemas.microsoft.com/office/drawing/2014/main" id="{ED5EC74E-935F-4543-B540-9D5EA62449DC}"/>
                  </a:ext>
                </a:extLst>
              </p:cNvPr>
              <p:cNvCxnSpPr>
                <a:cxnSpLocks/>
                <a:endCxn id="272" idx="4"/>
              </p:cNvCxnSpPr>
              <p:nvPr/>
            </p:nvCxnSpPr>
            <p:spPr>
              <a:xfrm flipV="1">
                <a:off x="7455956" y="2084792"/>
                <a:ext cx="703645" cy="907858"/>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4" name="Straight Connector 263">
                <a:extLst>
                  <a:ext uri="{FF2B5EF4-FFF2-40B4-BE49-F238E27FC236}">
                    <a16:creationId xmlns:a16="http://schemas.microsoft.com/office/drawing/2014/main" id="{08609255-560F-4E46-BC0A-5F6D038C8517}"/>
                  </a:ext>
                </a:extLst>
              </p:cNvPr>
              <p:cNvCxnSpPr>
                <a:cxnSpLocks/>
              </p:cNvCxnSpPr>
              <p:nvPr/>
            </p:nvCxnSpPr>
            <p:spPr>
              <a:xfrm flipH="1">
                <a:off x="7289443" y="3068415"/>
                <a:ext cx="148028" cy="1082238"/>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5" name="Straight Connector 264">
                <a:extLst>
                  <a:ext uri="{FF2B5EF4-FFF2-40B4-BE49-F238E27FC236}">
                    <a16:creationId xmlns:a16="http://schemas.microsoft.com/office/drawing/2014/main" id="{1ED4BD2F-8C41-4F7C-9F13-DA4CC339B561}"/>
                  </a:ext>
                </a:extLst>
              </p:cNvPr>
              <p:cNvCxnSpPr>
                <a:cxnSpLocks/>
              </p:cNvCxnSpPr>
              <p:nvPr/>
            </p:nvCxnSpPr>
            <p:spPr>
              <a:xfrm rot="10800000" flipV="1">
                <a:off x="895830" y="3144276"/>
                <a:ext cx="662219" cy="959014"/>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6" name="Straight Connector 265">
                <a:extLst>
                  <a:ext uri="{FF2B5EF4-FFF2-40B4-BE49-F238E27FC236}">
                    <a16:creationId xmlns:a16="http://schemas.microsoft.com/office/drawing/2014/main" id="{A30B518B-3237-4E26-BEF3-932525D1752F}"/>
                  </a:ext>
                </a:extLst>
              </p:cNvPr>
              <p:cNvCxnSpPr>
                <a:cxnSpLocks/>
              </p:cNvCxnSpPr>
              <p:nvPr/>
            </p:nvCxnSpPr>
            <p:spPr>
              <a:xfrm>
                <a:off x="7488988" y="3014867"/>
                <a:ext cx="974893" cy="1103476"/>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7" name="Straight Connector 266">
                <a:extLst>
                  <a:ext uri="{FF2B5EF4-FFF2-40B4-BE49-F238E27FC236}">
                    <a16:creationId xmlns:a16="http://schemas.microsoft.com/office/drawing/2014/main" id="{350D5362-FEA7-4D19-9415-5FA2404680E8}"/>
                  </a:ext>
                </a:extLst>
              </p:cNvPr>
              <p:cNvCxnSpPr>
                <a:cxnSpLocks/>
              </p:cNvCxnSpPr>
              <p:nvPr/>
            </p:nvCxnSpPr>
            <p:spPr>
              <a:xfrm flipV="1">
                <a:off x="6431027" y="4209194"/>
                <a:ext cx="2057201" cy="1053132"/>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a16="http://schemas.microsoft.com/office/drawing/2014/main" id="{0F91C21E-E03D-411E-A1D4-D5F43F4C48A3}"/>
                  </a:ext>
                </a:extLst>
              </p:cNvPr>
              <p:cNvCxnSpPr>
                <a:cxnSpLocks/>
              </p:cNvCxnSpPr>
              <p:nvPr/>
            </p:nvCxnSpPr>
            <p:spPr>
              <a:xfrm flipV="1">
                <a:off x="6449984" y="4150653"/>
                <a:ext cx="868548" cy="1162996"/>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9" name="Straight Connector 268">
                <a:extLst>
                  <a:ext uri="{FF2B5EF4-FFF2-40B4-BE49-F238E27FC236}">
                    <a16:creationId xmlns:a16="http://schemas.microsoft.com/office/drawing/2014/main" id="{5E5E3565-D095-4C69-8C61-C5F6D713987D}"/>
                  </a:ext>
                </a:extLst>
              </p:cNvPr>
              <p:cNvCxnSpPr>
                <a:cxnSpLocks/>
              </p:cNvCxnSpPr>
              <p:nvPr/>
            </p:nvCxnSpPr>
            <p:spPr>
              <a:xfrm flipV="1">
                <a:off x="6456604" y="4202031"/>
                <a:ext cx="1517061" cy="105807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70" name="Straight Connector 269">
                <a:extLst>
                  <a:ext uri="{FF2B5EF4-FFF2-40B4-BE49-F238E27FC236}">
                    <a16:creationId xmlns:a16="http://schemas.microsoft.com/office/drawing/2014/main" id="{21E7EA94-63A9-41BC-BD3B-02823ACA94DF}"/>
                  </a:ext>
                </a:extLst>
              </p:cNvPr>
              <p:cNvCxnSpPr>
                <a:cxnSpLocks/>
              </p:cNvCxnSpPr>
              <p:nvPr/>
            </p:nvCxnSpPr>
            <p:spPr>
              <a:xfrm flipH="1" flipV="1">
                <a:off x="5115656" y="2069909"/>
                <a:ext cx="380068" cy="1107351"/>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71" name="Oval 270">
                <a:extLst>
                  <a:ext uri="{FF2B5EF4-FFF2-40B4-BE49-F238E27FC236}">
                    <a16:creationId xmlns:a16="http://schemas.microsoft.com/office/drawing/2014/main" id="{0D8D119E-5237-40AC-8678-FE0CBD378A24}"/>
                  </a:ext>
                </a:extLst>
              </p:cNvPr>
              <p:cNvSpPr/>
              <p:nvPr/>
            </p:nvSpPr>
            <p:spPr bwMode="auto">
              <a:xfrm>
                <a:off x="4958848" y="1797249"/>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272" name="Oval 271">
                <a:extLst>
                  <a:ext uri="{FF2B5EF4-FFF2-40B4-BE49-F238E27FC236}">
                    <a16:creationId xmlns:a16="http://schemas.microsoft.com/office/drawing/2014/main" id="{C9B1578C-1B2E-41B0-BEB3-4AC6673723E4}"/>
                  </a:ext>
                </a:extLst>
              </p:cNvPr>
              <p:cNvSpPr/>
              <p:nvPr/>
            </p:nvSpPr>
            <p:spPr bwMode="auto">
              <a:xfrm>
                <a:off x="8015829" y="1797249"/>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273" name="Oval 272">
                <a:extLst>
                  <a:ext uri="{FF2B5EF4-FFF2-40B4-BE49-F238E27FC236}">
                    <a16:creationId xmlns:a16="http://schemas.microsoft.com/office/drawing/2014/main" id="{F73BE32D-9C85-4565-AAD5-263DD18106EF}"/>
                  </a:ext>
                </a:extLst>
              </p:cNvPr>
              <p:cNvSpPr/>
              <p:nvPr/>
            </p:nvSpPr>
            <p:spPr bwMode="auto">
              <a:xfrm>
                <a:off x="5351952" y="2902748"/>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74" name="Oval 273">
                <a:extLst>
                  <a:ext uri="{FF2B5EF4-FFF2-40B4-BE49-F238E27FC236}">
                    <a16:creationId xmlns:a16="http://schemas.microsoft.com/office/drawing/2014/main" id="{6C43C9EB-89BC-4651-A9BB-EE4D2BCE8787}"/>
                  </a:ext>
                </a:extLst>
              </p:cNvPr>
              <p:cNvSpPr/>
              <p:nvPr/>
            </p:nvSpPr>
            <p:spPr bwMode="auto">
              <a:xfrm>
                <a:off x="6351151" y="1797249"/>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75" name="Oval 274">
                <a:extLst>
                  <a:ext uri="{FF2B5EF4-FFF2-40B4-BE49-F238E27FC236}">
                    <a16:creationId xmlns:a16="http://schemas.microsoft.com/office/drawing/2014/main" id="{780C9B7B-9C4B-441F-B073-E0939DD38E40}"/>
                  </a:ext>
                </a:extLst>
              </p:cNvPr>
              <p:cNvSpPr/>
              <p:nvPr/>
            </p:nvSpPr>
            <p:spPr bwMode="auto">
              <a:xfrm>
                <a:off x="7312184" y="2902748"/>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276" name="Straight Connector 275">
                <a:extLst>
                  <a:ext uri="{FF2B5EF4-FFF2-40B4-BE49-F238E27FC236}">
                    <a16:creationId xmlns:a16="http://schemas.microsoft.com/office/drawing/2014/main" id="{6A69F58C-2FD0-4E1A-9AF7-DE25CFF5AFFD}"/>
                  </a:ext>
                </a:extLst>
              </p:cNvPr>
              <p:cNvCxnSpPr>
                <a:cxnSpLocks/>
              </p:cNvCxnSpPr>
              <p:nvPr/>
            </p:nvCxnSpPr>
            <p:spPr>
              <a:xfrm flipV="1">
                <a:off x="5495724" y="1934916"/>
                <a:ext cx="1006191" cy="121438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77" name="Straight Connector 276">
                <a:extLst>
                  <a:ext uri="{FF2B5EF4-FFF2-40B4-BE49-F238E27FC236}">
                    <a16:creationId xmlns:a16="http://schemas.microsoft.com/office/drawing/2014/main" id="{9FD87B84-E82B-4074-962A-670C8410F4D4}"/>
                  </a:ext>
                </a:extLst>
              </p:cNvPr>
              <p:cNvCxnSpPr>
                <a:cxnSpLocks/>
              </p:cNvCxnSpPr>
              <p:nvPr/>
            </p:nvCxnSpPr>
            <p:spPr>
              <a:xfrm flipH="1" flipV="1">
                <a:off x="6522134" y="1951422"/>
                <a:ext cx="933822" cy="1047315"/>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78" name="Straight Connector 277">
                <a:extLst>
                  <a:ext uri="{FF2B5EF4-FFF2-40B4-BE49-F238E27FC236}">
                    <a16:creationId xmlns:a16="http://schemas.microsoft.com/office/drawing/2014/main" id="{6F36A285-0B62-4CF4-8992-F26804F2B211}"/>
                  </a:ext>
                </a:extLst>
              </p:cNvPr>
              <p:cNvCxnSpPr>
                <a:cxnSpLocks/>
              </p:cNvCxnSpPr>
              <p:nvPr/>
            </p:nvCxnSpPr>
            <p:spPr>
              <a:xfrm flipH="1">
                <a:off x="5413923" y="3199477"/>
                <a:ext cx="70049" cy="907015"/>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79" name="Straight Connector 278">
                <a:extLst>
                  <a:ext uri="{FF2B5EF4-FFF2-40B4-BE49-F238E27FC236}">
                    <a16:creationId xmlns:a16="http://schemas.microsoft.com/office/drawing/2014/main" id="{A9E9968C-56B4-4CD2-9E17-4325DC665EB8}"/>
                  </a:ext>
                </a:extLst>
              </p:cNvPr>
              <p:cNvCxnSpPr>
                <a:cxnSpLocks/>
              </p:cNvCxnSpPr>
              <p:nvPr/>
            </p:nvCxnSpPr>
            <p:spPr>
              <a:xfrm>
                <a:off x="5495724" y="3199477"/>
                <a:ext cx="429661" cy="899853"/>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80" name="Straight Connector 279">
                <a:extLst>
                  <a:ext uri="{FF2B5EF4-FFF2-40B4-BE49-F238E27FC236}">
                    <a16:creationId xmlns:a16="http://schemas.microsoft.com/office/drawing/2014/main" id="{8FE921DD-06FD-43F0-9707-13DB6E22D81A}"/>
                  </a:ext>
                </a:extLst>
              </p:cNvPr>
              <p:cNvCxnSpPr>
                <a:cxnSpLocks/>
              </p:cNvCxnSpPr>
              <p:nvPr/>
            </p:nvCxnSpPr>
            <p:spPr>
              <a:xfrm flipH="1">
                <a:off x="5399227" y="3046198"/>
                <a:ext cx="2057201" cy="1053132"/>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81" name="Straight Connector 280">
                <a:extLst>
                  <a:ext uri="{FF2B5EF4-FFF2-40B4-BE49-F238E27FC236}">
                    <a16:creationId xmlns:a16="http://schemas.microsoft.com/office/drawing/2014/main" id="{6B6E4250-E2A9-4F54-B56A-D8EE5F6859B8}"/>
                  </a:ext>
                </a:extLst>
              </p:cNvPr>
              <p:cNvCxnSpPr>
                <a:cxnSpLocks/>
              </p:cNvCxnSpPr>
              <p:nvPr/>
            </p:nvCxnSpPr>
            <p:spPr>
              <a:xfrm flipH="1">
                <a:off x="5913790" y="3039035"/>
                <a:ext cx="1517061" cy="105807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82" name="Oval 281">
                <a:extLst>
                  <a:ext uri="{FF2B5EF4-FFF2-40B4-BE49-F238E27FC236}">
                    <a16:creationId xmlns:a16="http://schemas.microsoft.com/office/drawing/2014/main" id="{A29E14C7-5B4A-4FEA-A66D-B24FA6D52AE3}"/>
                  </a:ext>
                </a:extLst>
              </p:cNvPr>
              <p:cNvSpPr/>
              <p:nvPr/>
            </p:nvSpPr>
            <p:spPr bwMode="auto">
              <a:xfrm>
                <a:off x="5279803" y="3974932"/>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83" name="Oval 282">
                <a:extLst>
                  <a:ext uri="{FF2B5EF4-FFF2-40B4-BE49-F238E27FC236}">
                    <a16:creationId xmlns:a16="http://schemas.microsoft.com/office/drawing/2014/main" id="{79A58655-0221-4C28-9876-F3F5113DB226}"/>
                  </a:ext>
                </a:extLst>
              </p:cNvPr>
              <p:cNvSpPr/>
              <p:nvPr/>
            </p:nvSpPr>
            <p:spPr bwMode="auto">
              <a:xfrm>
                <a:off x="5783717" y="3974932"/>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84" name="Oval 283">
                <a:extLst>
                  <a:ext uri="{FF2B5EF4-FFF2-40B4-BE49-F238E27FC236}">
                    <a16:creationId xmlns:a16="http://schemas.microsoft.com/office/drawing/2014/main" id="{8218D284-65E0-4712-9689-13A45C9844C1}"/>
                  </a:ext>
                </a:extLst>
              </p:cNvPr>
              <p:cNvSpPr/>
              <p:nvPr/>
            </p:nvSpPr>
            <p:spPr bwMode="auto">
              <a:xfrm>
                <a:off x="7174761" y="3974932"/>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85" name="Oval 284">
                <a:extLst>
                  <a:ext uri="{FF2B5EF4-FFF2-40B4-BE49-F238E27FC236}">
                    <a16:creationId xmlns:a16="http://schemas.microsoft.com/office/drawing/2014/main" id="{15DF5F51-D64E-4D9A-A321-2C11CBBEED20}"/>
                  </a:ext>
                </a:extLst>
              </p:cNvPr>
              <p:cNvSpPr/>
              <p:nvPr/>
            </p:nvSpPr>
            <p:spPr bwMode="auto">
              <a:xfrm>
                <a:off x="7801167" y="3974932"/>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86" name="Oval 285">
                <a:extLst>
                  <a:ext uri="{FF2B5EF4-FFF2-40B4-BE49-F238E27FC236}">
                    <a16:creationId xmlns:a16="http://schemas.microsoft.com/office/drawing/2014/main" id="{DFC48FED-8FB1-41BF-B424-1C6BCD4DF5DF}"/>
                  </a:ext>
                </a:extLst>
              </p:cNvPr>
              <p:cNvSpPr/>
              <p:nvPr/>
            </p:nvSpPr>
            <p:spPr bwMode="auto">
              <a:xfrm>
                <a:off x="8340692" y="3974932"/>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87" name="Oval 286">
                <a:extLst>
                  <a:ext uri="{FF2B5EF4-FFF2-40B4-BE49-F238E27FC236}">
                    <a16:creationId xmlns:a16="http://schemas.microsoft.com/office/drawing/2014/main" id="{8E5BAE9E-A69E-4027-96F0-80C9180D652E}"/>
                  </a:ext>
                </a:extLst>
              </p:cNvPr>
              <p:cNvSpPr/>
              <p:nvPr/>
            </p:nvSpPr>
            <p:spPr bwMode="auto">
              <a:xfrm>
                <a:off x="6316598" y="5106139"/>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288" name="Straight Connector 287">
                <a:extLst>
                  <a:ext uri="{FF2B5EF4-FFF2-40B4-BE49-F238E27FC236}">
                    <a16:creationId xmlns:a16="http://schemas.microsoft.com/office/drawing/2014/main" id="{C0EB3647-2EDF-4E3B-B75A-2EE0DC6AA7D9}"/>
                  </a:ext>
                </a:extLst>
              </p:cNvPr>
              <p:cNvCxnSpPr>
                <a:cxnSpLocks/>
              </p:cNvCxnSpPr>
              <p:nvPr/>
            </p:nvCxnSpPr>
            <p:spPr>
              <a:xfrm flipH="1" flipV="1">
                <a:off x="5886322" y="4231411"/>
                <a:ext cx="551911" cy="1078376"/>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89" name="Straight Connector 288">
                <a:extLst>
                  <a:ext uri="{FF2B5EF4-FFF2-40B4-BE49-F238E27FC236}">
                    <a16:creationId xmlns:a16="http://schemas.microsoft.com/office/drawing/2014/main" id="{31A7E819-DCB9-4A67-8876-CC07F553BD42}"/>
                  </a:ext>
                </a:extLst>
              </p:cNvPr>
              <p:cNvCxnSpPr>
                <a:cxnSpLocks/>
              </p:cNvCxnSpPr>
              <p:nvPr/>
            </p:nvCxnSpPr>
            <p:spPr>
              <a:xfrm flipH="1" flipV="1">
                <a:off x="5423575" y="4177863"/>
                <a:ext cx="974893" cy="1103476"/>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0" name="Oval 289">
                <a:extLst>
                  <a:ext uri="{FF2B5EF4-FFF2-40B4-BE49-F238E27FC236}">
                    <a16:creationId xmlns:a16="http://schemas.microsoft.com/office/drawing/2014/main" id="{3DE64BA6-5FBC-4D56-B17B-50B7C422B429}"/>
                  </a:ext>
                </a:extLst>
              </p:cNvPr>
              <p:cNvSpPr/>
              <p:nvPr/>
            </p:nvSpPr>
            <p:spPr bwMode="auto">
              <a:xfrm>
                <a:off x="7138147" y="1797249"/>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291" name="Oval 290">
                <a:extLst>
                  <a:ext uri="{FF2B5EF4-FFF2-40B4-BE49-F238E27FC236}">
                    <a16:creationId xmlns:a16="http://schemas.microsoft.com/office/drawing/2014/main" id="{68B4BE11-1DB9-48C0-86D8-9631F660A4EE}"/>
                  </a:ext>
                </a:extLst>
              </p:cNvPr>
              <p:cNvSpPr/>
              <p:nvPr/>
            </p:nvSpPr>
            <p:spPr bwMode="auto">
              <a:xfrm>
                <a:off x="5573071" y="1797249"/>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grpSp>
        <p:grpSp>
          <p:nvGrpSpPr>
            <p:cNvPr id="292" name="Group 291">
              <a:extLst>
                <a:ext uri="{FF2B5EF4-FFF2-40B4-BE49-F238E27FC236}">
                  <a16:creationId xmlns:a16="http://schemas.microsoft.com/office/drawing/2014/main" id="{0AAB4659-12E1-4F24-A9C3-3362E6E66098}"/>
                </a:ext>
              </a:extLst>
            </p:cNvPr>
            <p:cNvGrpSpPr/>
            <p:nvPr/>
          </p:nvGrpSpPr>
          <p:grpSpPr>
            <a:xfrm>
              <a:off x="3776938" y="1951422"/>
              <a:ext cx="4882744" cy="3596433"/>
              <a:chOff x="4958848" y="1797249"/>
              <a:chExt cx="4882744" cy="3596433"/>
            </a:xfrm>
          </p:grpSpPr>
          <p:cxnSp>
            <p:nvCxnSpPr>
              <p:cNvPr id="293" name="Straight Connector 292">
                <a:extLst>
                  <a:ext uri="{FF2B5EF4-FFF2-40B4-BE49-F238E27FC236}">
                    <a16:creationId xmlns:a16="http://schemas.microsoft.com/office/drawing/2014/main" id="{33D78F5A-4DB2-478C-9E3B-92FA00108A70}"/>
                  </a:ext>
                </a:extLst>
              </p:cNvPr>
              <p:cNvCxnSpPr>
                <a:cxnSpLocks/>
              </p:cNvCxnSpPr>
              <p:nvPr/>
            </p:nvCxnSpPr>
            <p:spPr>
              <a:xfrm flipV="1">
                <a:off x="5502930" y="1942786"/>
                <a:ext cx="203512" cy="1206508"/>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4" name="Straight Connector 293">
                <a:extLst>
                  <a:ext uri="{FF2B5EF4-FFF2-40B4-BE49-F238E27FC236}">
                    <a16:creationId xmlns:a16="http://schemas.microsoft.com/office/drawing/2014/main" id="{F2431F3F-230F-4D4A-8918-265284C1A5B1}"/>
                  </a:ext>
                </a:extLst>
              </p:cNvPr>
              <p:cNvCxnSpPr>
                <a:cxnSpLocks/>
              </p:cNvCxnSpPr>
              <p:nvPr/>
            </p:nvCxnSpPr>
            <p:spPr>
              <a:xfrm flipV="1">
                <a:off x="5486208" y="1959948"/>
                <a:ext cx="1803235" cy="1215579"/>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5" name="Straight Connector 294">
                <a:extLst>
                  <a:ext uri="{FF2B5EF4-FFF2-40B4-BE49-F238E27FC236}">
                    <a16:creationId xmlns:a16="http://schemas.microsoft.com/office/drawing/2014/main" id="{61B8523E-CD69-497A-8A5C-565DB3DE304B}"/>
                  </a:ext>
                </a:extLst>
              </p:cNvPr>
              <p:cNvCxnSpPr>
                <a:cxnSpLocks/>
              </p:cNvCxnSpPr>
              <p:nvPr/>
            </p:nvCxnSpPr>
            <p:spPr>
              <a:xfrm flipV="1">
                <a:off x="5502930" y="1934916"/>
                <a:ext cx="2594710" cy="1222971"/>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6" name="Straight Connector 295">
                <a:extLst>
                  <a:ext uri="{FF2B5EF4-FFF2-40B4-BE49-F238E27FC236}">
                    <a16:creationId xmlns:a16="http://schemas.microsoft.com/office/drawing/2014/main" id="{A9BB60B5-A8CA-43FD-B42F-7A7BB4BBA75E}"/>
                  </a:ext>
                </a:extLst>
              </p:cNvPr>
              <p:cNvCxnSpPr>
                <a:cxnSpLocks/>
                <a:endCxn id="305" idx="4"/>
              </p:cNvCxnSpPr>
              <p:nvPr/>
            </p:nvCxnSpPr>
            <p:spPr>
              <a:xfrm flipV="1">
                <a:off x="7455956" y="2084792"/>
                <a:ext cx="703645" cy="907858"/>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7" name="Straight Connector 296">
                <a:extLst>
                  <a:ext uri="{FF2B5EF4-FFF2-40B4-BE49-F238E27FC236}">
                    <a16:creationId xmlns:a16="http://schemas.microsoft.com/office/drawing/2014/main" id="{652AA89A-E16D-4A63-91E3-39272FE27769}"/>
                  </a:ext>
                </a:extLst>
              </p:cNvPr>
              <p:cNvCxnSpPr>
                <a:cxnSpLocks/>
              </p:cNvCxnSpPr>
              <p:nvPr/>
            </p:nvCxnSpPr>
            <p:spPr>
              <a:xfrm flipH="1">
                <a:off x="7289443" y="3068415"/>
                <a:ext cx="148028" cy="1082238"/>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8" name="Straight Connector 297">
                <a:extLst>
                  <a:ext uri="{FF2B5EF4-FFF2-40B4-BE49-F238E27FC236}">
                    <a16:creationId xmlns:a16="http://schemas.microsoft.com/office/drawing/2014/main" id="{0C06D907-A716-43D4-9601-456100BDCE4E}"/>
                  </a:ext>
                </a:extLst>
              </p:cNvPr>
              <p:cNvCxnSpPr>
                <a:cxnSpLocks/>
                <a:stCxn id="348" idx="1"/>
              </p:cNvCxnSpPr>
              <p:nvPr/>
            </p:nvCxnSpPr>
            <p:spPr>
              <a:xfrm flipH="1">
                <a:off x="5407225" y="3173889"/>
                <a:ext cx="4434367" cy="1019461"/>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9" name="Straight Connector 298">
                <a:extLst>
                  <a:ext uri="{FF2B5EF4-FFF2-40B4-BE49-F238E27FC236}">
                    <a16:creationId xmlns:a16="http://schemas.microsoft.com/office/drawing/2014/main" id="{A8585DFB-B95B-482D-8B36-8EE94FF7717C}"/>
                  </a:ext>
                </a:extLst>
              </p:cNvPr>
              <p:cNvCxnSpPr>
                <a:cxnSpLocks/>
              </p:cNvCxnSpPr>
              <p:nvPr/>
            </p:nvCxnSpPr>
            <p:spPr>
              <a:xfrm>
                <a:off x="7488988" y="3014867"/>
                <a:ext cx="974893" cy="1103476"/>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0" name="Straight Connector 299">
                <a:extLst>
                  <a:ext uri="{FF2B5EF4-FFF2-40B4-BE49-F238E27FC236}">
                    <a16:creationId xmlns:a16="http://schemas.microsoft.com/office/drawing/2014/main" id="{29F3AF7A-E603-4DF5-B4FA-FAFDED636DC3}"/>
                  </a:ext>
                </a:extLst>
              </p:cNvPr>
              <p:cNvCxnSpPr>
                <a:cxnSpLocks/>
              </p:cNvCxnSpPr>
              <p:nvPr/>
            </p:nvCxnSpPr>
            <p:spPr>
              <a:xfrm flipV="1">
                <a:off x="6431027" y="4209194"/>
                <a:ext cx="2057201" cy="1053132"/>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1" name="Straight Connector 300">
                <a:extLst>
                  <a:ext uri="{FF2B5EF4-FFF2-40B4-BE49-F238E27FC236}">
                    <a16:creationId xmlns:a16="http://schemas.microsoft.com/office/drawing/2014/main" id="{FD2A7291-1820-4510-9C6B-B845772F9239}"/>
                  </a:ext>
                </a:extLst>
              </p:cNvPr>
              <p:cNvCxnSpPr>
                <a:cxnSpLocks/>
              </p:cNvCxnSpPr>
              <p:nvPr/>
            </p:nvCxnSpPr>
            <p:spPr>
              <a:xfrm flipV="1">
                <a:off x="6449984" y="4150653"/>
                <a:ext cx="868548" cy="1162996"/>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2" name="Straight Connector 301">
                <a:extLst>
                  <a:ext uri="{FF2B5EF4-FFF2-40B4-BE49-F238E27FC236}">
                    <a16:creationId xmlns:a16="http://schemas.microsoft.com/office/drawing/2014/main" id="{34641BF5-08D3-413B-A4B2-12E1E5009C6A}"/>
                  </a:ext>
                </a:extLst>
              </p:cNvPr>
              <p:cNvCxnSpPr>
                <a:cxnSpLocks/>
              </p:cNvCxnSpPr>
              <p:nvPr/>
            </p:nvCxnSpPr>
            <p:spPr>
              <a:xfrm flipV="1">
                <a:off x="6456604" y="4202031"/>
                <a:ext cx="1517061" cy="105807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3" name="Straight Connector 302">
                <a:extLst>
                  <a:ext uri="{FF2B5EF4-FFF2-40B4-BE49-F238E27FC236}">
                    <a16:creationId xmlns:a16="http://schemas.microsoft.com/office/drawing/2014/main" id="{C9522AB3-BDC9-4FDA-B563-D11ADDBC6F2D}"/>
                  </a:ext>
                </a:extLst>
              </p:cNvPr>
              <p:cNvCxnSpPr>
                <a:cxnSpLocks/>
              </p:cNvCxnSpPr>
              <p:nvPr/>
            </p:nvCxnSpPr>
            <p:spPr>
              <a:xfrm flipH="1" flipV="1">
                <a:off x="5115656" y="2069909"/>
                <a:ext cx="380068" cy="1107351"/>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04" name="Oval 303">
                <a:extLst>
                  <a:ext uri="{FF2B5EF4-FFF2-40B4-BE49-F238E27FC236}">
                    <a16:creationId xmlns:a16="http://schemas.microsoft.com/office/drawing/2014/main" id="{9E2E89BF-71B0-47F5-9D9B-6C022BCCFAF8}"/>
                  </a:ext>
                </a:extLst>
              </p:cNvPr>
              <p:cNvSpPr/>
              <p:nvPr/>
            </p:nvSpPr>
            <p:spPr bwMode="auto">
              <a:xfrm>
                <a:off x="4958848" y="1797249"/>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305" name="Oval 304">
                <a:extLst>
                  <a:ext uri="{FF2B5EF4-FFF2-40B4-BE49-F238E27FC236}">
                    <a16:creationId xmlns:a16="http://schemas.microsoft.com/office/drawing/2014/main" id="{4D78E094-5A1B-46E0-8E98-E38787785A55}"/>
                  </a:ext>
                </a:extLst>
              </p:cNvPr>
              <p:cNvSpPr/>
              <p:nvPr/>
            </p:nvSpPr>
            <p:spPr bwMode="auto">
              <a:xfrm>
                <a:off x="8015829" y="1797249"/>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306" name="Oval 305">
                <a:extLst>
                  <a:ext uri="{FF2B5EF4-FFF2-40B4-BE49-F238E27FC236}">
                    <a16:creationId xmlns:a16="http://schemas.microsoft.com/office/drawing/2014/main" id="{12730394-8547-4A05-A700-40921EB38CCA}"/>
                  </a:ext>
                </a:extLst>
              </p:cNvPr>
              <p:cNvSpPr/>
              <p:nvPr/>
            </p:nvSpPr>
            <p:spPr bwMode="auto">
              <a:xfrm>
                <a:off x="5351952" y="2902748"/>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07" name="Oval 306">
                <a:extLst>
                  <a:ext uri="{FF2B5EF4-FFF2-40B4-BE49-F238E27FC236}">
                    <a16:creationId xmlns:a16="http://schemas.microsoft.com/office/drawing/2014/main" id="{75FC8CFC-81A7-4BF2-A976-6C4FA19A831D}"/>
                  </a:ext>
                </a:extLst>
              </p:cNvPr>
              <p:cNvSpPr/>
              <p:nvPr/>
            </p:nvSpPr>
            <p:spPr bwMode="auto">
              <a:xfrm>
                <a:off x="6351151" y="1797249"/>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08" name="Oval 307">
                <a:extLst>
                  <a:ext uri="{FF2B5EF4-FFF2-40B4-BE49-F238E27FC236}">
                    <a16:creationId xmlns:a16="http://schemas.microsoft.com/office/drawing/2014/main" id="{3487D015-A7C8-442A-9CF9-49D733BA939E}"/>
                  </a:ext>
                </a:extLst>
              </p:cNvPr>
              <p:cNvSpPr/>
              <p:nvPr/>
            </p:nvSpPr>
            <p:spPr bwMode="auto">
              <a:xfrm>
                <a:off x="7312184" y="2902748"/>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309" name="Straight Connector 308">
                <a:extLst>
                  <a:ext uri="{FF2B5EF4-FFF2-40B4-BE49-F238E27FC236}">
                    <a16:creationId xmlns:a16="http://schemas.microsoft.com/office/drawing/2014/main" id="{821E1C06-561F-4701-B0EB-CBD99ECAFB45}"/>
                  </a:ext>
                </a:extLst>
              </p:cNvPr>
              <p:cNvCxnSpPr>
                <a:cxnSpLocks/>
              </p:cNvCxnSpPr>
              <p:nvPr/>
            </p:nvCxnSpPr>
            <p:spPr>
              <a:xfrm flipV="1">
                <a:off x="5495724" y="1934916"/>
                <a:ext cx="1006191" cy="121438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0" name="Straight Connector 309">
                <a:extLst>
                  <a:ext uri="{FF2B5EF4-FFF2-40B4-BE49-F238E27FC236}">
                    <a16:creationId xmlns:a16="http://schemas.microsoft.com/office/drawing/2014/main" id="{29685F1F-201D-473E-8847-C25F664EB6D3}"/>
                  </a:ext>
                </a:extLst>
              </p:cNvPr>
              <p:cNvCxnSpPr>
                <a:cxnSpLocks/>
              </p:cNvCxnSpPr>
              <p:nvPr/>
            </p:nvCxnSpPr>
            <p:spPr>
              <a:xfrm flipH="1" flipV="1">
                <a:off x="6522134" y="1951422"/>
                <a:ext cx="933822" cy="1047315"/>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1" name="Straight Connector 310">
                <a:extLst>
                  <a:ext uri="{FF2B5EF4-FFF2-40B4-BE49-F238E27FC236}">
                    <a16:creationId xmlns:a16="http://schemas.microsoft.com/office/drawing/2014/main" id="{E3E1912E-20D7-4001-BA20-BDEA7484764D}"/>
                  </a:ext>
                </a:extLst>
              </p:cNvPr>
              <p:cNvCxnSpPr>
                <a:cxnSpLocks/>
              </p:cNvCxnSpPr>
              <p:nvPr/>
            </p:nvCxnSpPr>
            <p:spPr>
              <a:xfrm flipH="1">
                <a:off x="5413923" y="3199477"/>
                <a:ext cx="70049" cy="907015"/>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2" name="Straight Connector 311">
                <a:extLst>
                  <a:ext uri="{FF2B5EF4-FFF2-40B4-BE49-F238E27FC236}">
                    <a16:creationId xmlns:a16="http://schemas.microsoft.com/office/drawing/2014/main" id="{4F3983F6-C5F5-4B76-8843-4083A3A3AEBD}"/>
                  </a:ext>
                </a:extLst>
              </p:cNvPr>
              <p:cNvCxnSpPr>
                <a:cxnSpLocks/>
              </p:cNvCxnSpPr>
              <p:nvPr/>
            </p:nvCxnSpPr>
            <p:spPr>
              <a:xfrm>
                <a:off x="5495724" y="3199477"/>
                <a:ext cx="429661" cy="899853"/>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3" name="Straight Connector 312">
                <a:extLst>
                  <a:ext uri="{FF2B5EF4-FFF2-40B4-BE49-F238E27FC236}">
                    <a16:creationId xmlns:a16="http://schemas.microsoft.com/office/drawing/2014/main" id="{D426A36C-7CB0-4193-A6DC-7883E176FB4F}"/>
                  </a:ext>
                </a:extLst>
              </p:cNvPr>
              <p:cNvCxnSpPr>
                <a:cxnSpLocks/>
              </p:cNvCxnSpPr>
              <p:nvPr/>
            </p:nvCxnSpPr>
            <p:spPr>
              <a:xfrm flipH="1">
                <a:off x="5399227" y="3046198"/>
                <a:ext cx="2057201" cy="1053132"/>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4" name="Straight Connector 313">
                <a:extLst>
                  <a:ext uri="{FF2B5EF4-FFF2-40B4-BE49-F238E27FC236}">
                    <a16:creationId xmlns:a16="http://schemas.microsoft.com/office/drawing/2014/main" id="{45A39989-FE91-4324-ACC4-5538C0D8DC4B}"/>
                  </a:ext>
                </a:extLst>
              </p:cNvPr>
              <p:cNvCxnSpPr>
                <a:cxnSpLocks/>
              </p:cNvCxnSpPr>
              <p:nvPr/>
            </p:nvCxnSpPr>
            <p:spPr>
              <a:xfrm flipH="1">
                <a:off x="5913790" y="3039035"/>
                <a:ext cx="1517061" cy="105807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15" name="Oval 314">
                <a:extLst>
                  <a:ext uri="{FF2B5EF4-FFF2-40B4-BE49-F238E27FC236}">
                    <a16:creationId xmlns:a16="http://schemas.microsoft.com/office/drawing/2014/main" id="{7A92D367-41F1-4EC7-9792-9039D0FAE501}"/>
                  </a:ext>
                </a:extLst>
              </p:cNvPr>
              <p:cNvSpPr/>
              <p:nvPr/>
            </p:nvSpPr>
            <p:spPr bwMode="auto">
              <a:xfrm>
                <a:off x="5279803" y="3974932"/>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16" name="Oval 315">
                <a:extLst>
                  <a:ext uri="{FF2B5EF4-FFF2-40B4-BE49-F238E27FC236}">
                    <a16:creationId xmlns:a16="http://schemas.microsoft.com/office/drawing/2014/main" id="{E1269EA8-68F9-4E75-8AFB-DEC303C57F5A}"/>
                  </a:ext>
                </a:extLst>
              </p:cNvPr>
              <p:cNvSpPr/>
              <p:nvPr/>
            </p:nvSpPr>
            <p:spPr bwMode="auto">
              <a:xfrm>
                <a:off x="5783717" y="3974932"/>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17" name="Oval 316">
                <a:extLst>
                  <a:ext uri="{FF2B5EF4-FFF2-40B4-BE49-F238E27FC236}">
                    <a16:creationId xmlns:a16="http://schemas.microsoft.com/office/drawing/2014/main" id="{DB9C52C3-0A0F-4492-AD54-97ED210FEB39}"/>
                  </a:ext>
                </a:extLst>
              </p:cNvPr>
              <p:cNvSpPr/>
              <p:nvPr/>
            </p:nvSpPr>
            <p:spPr bwMode="auto">
              <a:xfrm>
                <a:off x="7174761" y="3974932"/>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18" name="Oval 317">
                <a:extLst>
                  <a:ext uri="{FF2B5EF4-FFF2-40B4-BE49-F238E27FC236}">
                    <a16:creationId xmlns:a16="http://schemas.microsoft.com/office/drawing/2014/main" id="{F45C342A-8619-440C-87D3-1751FF880C2F}"/>
                  </a:ext>
                </a:extLst>
              </p:cNvPr>
              <p:cNvSpPr/>
              <p:nvPr/>
            </p:nvSpPr>
            <p:spPr bwMode="auto">
              <a:xfrm>
                <a:off x="7801167" y="3974932"/>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19" name="Oval 318">
                <a:extLst>
                  <a:ext uri="{FF2B5EF4-FFF2-40B4-BE49-F238E27FC236}">
                    <a16:creationId xmlns:a16="http://schemas.microsoft.com/office/drawing/2014/main" id="{14ACD204-B9A6-407E-A205-D9F873B79C4B}"/>
                  </a:ext>
                </a:extLst>
              </p:cNvPr>
              <p:cNvSpPr/>
              <p:nvPr/>
            </p:nvSpPr>
            <p:spPr bwMode="auto">
              <a:xfrm>
                <a:off x="8340692" y="3974932"/>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20" name="Oval 319">
                <a:extLst>
                  <a:ext uri="{FF2B5EF4-FFF2-40B4-BE49-F238E27FC236}">
                    <a16:creationId xmlns:a16="http://schemas.microsoft.com/office/drawing/2014/main" id="{FC14DBF5-F303-4F60-ACA0-5862FAD773AA}"/>
                  </a:ext>
                </a:extLst>
              </p:cNvPr>
              <p:cNvSpPr/>
              <p:nvPr/>
            </p:nvSpPr>
            <p:spPr bwMode="auto">
              <a:xfrm>
                <a:off x="6316598" y="5106139"/>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321" name="Straight Connector 320">
                <a:extLst>
                  <a:ext uri="{FF2B5EF4-FFF2-40B4-BE49-F238E27FC236}">
                    <a16:creationId xmlns:a16="http://schemas.microsoft.com/office/drawing/2014/main" id="{B22A1802-90F4-4B06-9DFE-EB5FAE200D24}"/>
                  </a:ext>
                </a:extLst>
              </p:cNvPr>
              <p:cNvCxnSpPr>
                <a:cxnSpLocks/>
              </p:cNvCxnSpPr>
              <p:nvPr/>
            </p:nvCxnSpPr>
            <p:spPr>
              <a:xfrm flipH="1" flipV="1">
                <a:off x="5886322" y="4231411"/>
                <a:ext cx="551911" cy="1078376"/>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2" name="Straight Connector 321">
                <a:extLst>
                  <a:ext uri="{FF2B5EF4-FFF2-40B4-BE49-F238E27FC236}">
                    <a16:creationId xmlns:a16="http://schemas.microsoft.com/office/drawing/2014/main" id="{3C4EF747-D3A7-450B-A80A-5D879B7AB5F3}"/>
                  </a:ext>
                </a:extLst>
              </p:cNvPr>
              <p:cNvCxnSpPr>
                <a:cxnSpLocks/>
              </p:cNvCxnSpPr>
              <p:nvPr/>
            </p:nvCxnSpPr>
            <p:spPr>
              <a:xfrm flipH="1" flipV="1">
                <a:off x="5423575" y="4177863"/>
                <a:ext cx="974893" cy="1103476"/>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23" name="Oval 322">
                <a:extLst>
                  <a:ext uri="{FF2B5EF4-FFF2-40B4-BE49-F238E27FC236}">
                    <a16:creationId xmlns:a16="http://schemas.microsoft.com/office/drawing/2014/main" id="{039433AF-0F9B-4259-B1FA-31AF4C01ED64}"/>
                  </a:ext>
                </a:extLst>
              </p:cNvPr>
              <p:cNvSpPr/>
              <p:nvPr/>
            </p:nvSpPr>
            <p:spPr bwMode="auto">
              <a:xfrm>
                <a:off x="7138147" y="1797249"/>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324" name="Oval 323">
                <a:extLst>
                  <a:ext uri="{FF2B5EF4-FFF2-40B4-BE49-F238E27FC236}">
                    <a16:creationId xmlns:a16="http://schemas.microsoft.com/office/drawing/2014/main" id="{4CABF520-4D53-48D0-B1DD-22BEB220B691}"/>
                  </a:ext>
                </a:extLst>
              </p:cNvPr>
              <p:cNvSpPr/>
              <p:nvPr/>
            </p:nvSpPr>
            <p:spPr bwMode="auto">
              <a:xfrm>
                <a:off x="5573071" y="1797249"/>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grpSp>
        <p:grpSp>
          <p:nvGrpSpPr>
            <p:cNvPr id="325" name="Group 324">
              <a:extLst>
                <a:ext uri="{FF2B5EF4-FFF2-40B4-BE49-F238E27FC236}">
                  <a16:creationId xmlns:a16="http://schemas.microsoft.com/office/drawing/2014/main" id="{7E11AAFE-E707-415D-8290-F51A2B8A9E3A}"/>
                </a:ext>
              </a:extLst>
            </p:cNvPr>
            <p:cNvGrpSpPr/>
            <p:nvPr/>
          </p:nvGrpSpPr>
          <p:grpSpPr>
            <a:xfrm rot="10800000">
              <a:off x="2284812" y="1951422"/>
              <a:ext cx="6737935" cy="3596433"/>
              <a:chOff x="4958848" y="1797249"/>
              <a:chExt cx="6737935" cy="3596433"/>
            </a:xfrm>
          </p:grpSpPr>
          <p:cxnSp>
            <p:nvCxnSpPr>
              <p:cNvPr id="326" name="Straight Connector 325">
                <a:extLst>
                  <a:ext uri="{FF2B5EF4-FFF2-40B4-BE49-F238E27FC236}">
                    <a16:creationId xmlns:a16="http://schemas.microsoft.com/office/drawing/2014/main" id="{8C2EBE63-BEFF-45A7-9521-3E50584EB39C}"/>
                  </a:ext>
                </a:extLst>
              </p:cNvPr>
              <p:cNvCxnSpPr>
                <a:cxnSpLocks/>
              </p:cNvCxnSpPr>
              <p:nvPr/>
            </p:nvCxnSpPr>
            <p:spPr>
              <a:xfrm flipV="1">
                <a:off x="5502930" y="1942786"/>
                <a:ext cx="203512" cy="1206508"/>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7" name="Straight Connector 326">
                <a:extLst>
                  <a:ext uri="{FF2B5EF4-FFF2-40B4-BE49-F238E27FC236}">
                    <a16:creationId xmlns:a16="http://schemas.microsoft.com/office/drawing/2014/main" id="{CE2FB5CA-25B0-4091-8C12-140E342CBFEB}"/>
                  </a:ext>
                </a:extLst>
              </p:cNvPr>
              <p:cNvCxnSpPr>
                <a:cxnSpLocks/>
              </p:cNvCxnSpPr>
              <p:nvPr/>
            </p:nvCxnSpPr>
            <p:spPr>
              <a:xfrm flipV="1">
                <a:off x="5486208" y="1959948"/>
                <a:ext cx="1803235" cy="1215579"/>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8" name="Straight Connector 327">
                <a:extLst>
                  <a:ext uri="{FF2B5EF4-FFF2-40B4-BE49-F238E27FC236}">
                    <a16:creationId xmlns:a16="http://schemas.microsoft.com/office/drawing/2014/main" id="{0B4D040D-8BB4-44A9-B509-5F483F5B2DB2}"/>
                  </a:ext>
                </a:extLst>
              </p:cNvPr>
              <p:cNvCxnSpPr>
                <a:cxnSpLocks/>
              </p:cNvCxnSpPr>
              <p:nvPr/>
            </p:nvCxnSpPr>
            <p:spPr>
              <a:xfrm flipV="1">
                <a:off x="5502930" y="1934916"/>
                <a:ext cx="2594710" cy="1222971"/>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9" name="Straight Connector 328">
                <a:extLst>
                  <a:ext uri="{FF2B5EF4-FFF2-40B4-BE49-F238E27FC236}">
                    <a16:creationId xmlns:a16="http://schemas.microsoft.com/office/drawing/2014/main" id="{9B7F008E-0374-43C8-86F3-EE9242E2D7DF}"/>
                  </a:ext>
                </a:extLst>
              </p:cNvPr>
              <p:cNvCxnSpPr>
                <a:cxnSpLocks/>
                <a:endCxn id="338" idx="4"/>
              </p:cNvCxnSpPr>
              <p:nvPr/>
            </p:nvCxnSpPr>
            <p:spPr>
              <a:xfrm flipV="1">
                <a:off x="7455956" y="2084792"/>
                <a:ext cx="703645" cy="907858"/>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0" name="Straight Connector 329">
                <a:extLst>
                  <a:ext uri="{FF2B5EF4-FFF2-40B4-BE49-F238E27FC236}">
                    <a16:creationId xmlns:a16="http://schemas.microsoft.com/office/drawing/2014/main" id="{4A68E6DD-DF57-4021-B442-DE67E077C96E}"/>
                  </a:ext>
                </a:extLst>
              </p:cNvPr>
              <p:cNvCxnSpPr>
                <a:cxnSpLocks/>
              </p:cNvCxnSpPr>
              <p:nvPr/>
            </p:nvCxnSpPr>
            <p:spPr>
              <a:xfrm flipH="1">
                <a:off x="7289443" y="3068415"/>
                <a:ext cx="148028" cy="1082238"/>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1" name="Straight Connector 330">
                <a:extLst>
                  <a:ext uri="{FF2B5EF4-FFF2-40B4-BE49-F238E27FC236}">
                    <a16:creationId xmlns:a16="http://schemas.microsoft.com/office/drawing/2014/main" id="{84FD30AF-9703-47CA-8BFA-D4A7A99ADCD6}"/>
                  </a:ext>
                </a:extLst>
              </p:cNvPr>
              <p:cNvCxnSpPr>
                <a:cxnSpLocks/>
                <a:stCxn id="250" idx="1"/>
                <a:endCxn id="285" idx="1"/>
              </p:cNvCxnSpPr>
              <p:nvPr/>
            </p:nvCxnSpPr>
            <p:spPr>
              <a:xfrm rot="10800000" flipH="1" flipV="1">
                <a:off x="10597276" y="3220425"/>
                <a:ext cx="1099507" cy="843153"/>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2" name="Straight Connector 331">
                <a:extLst>
                  <a:ext uri="{FF2B5EF4-FFF2-40B4-BE49-F238E27FC236}">
                    <a16:creationId xmlns:a16="http://schemas.microsoft.com/office/drawing/2014/main" id="{DE4CB3C6-9403-40C4-ADF1-E92515C723EE}"/>
                  </a:ext>
                </a:extLst>
              </p:cNvPr>
              <p:cNvCxnSpPr>
                <a:cxnSpLocks/>
              </p:cNvCxnSpPr>
              <p:nvPr/>
            </p:nvCxnSpPr>
            <p:spPr>
              <a:xfrm>
                <a:off x="7488988" y="3014867"/>
                <a:ext cx="974893" cy="1103476"/>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3" name="Straight Connector 332">
                <a:extLst>
                  <a:ext uri="{FF2B5EF4-FFF2-40B4-BE49-F238E27FC236}">
                    <a16:creationId xmlns:a16="http://schemas.microsoft.com/office/drawing/2014/main" id="{1271A0EB-04EC-4FF1-B66C-58D00CFE6876}"/>
                  </a:ext>
                </a:extLst>
              </p:cNvPr>
              <p:cNvCxnSpPr>
                <a:cxnSpLocks/>
              </p:cNvCxnSpPr>
              <p:nvPr/>
            </p:nvCxnSpPr>
            <p:spPr>
              <a:xfrm flipV="1">
                <a:off x="6431027" y="4209194"/>
                <a:ext cx="2057201" cy="1053132"/>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4" name="Straight Connector 333">
                <a:extLst>
                  <a:ext uri="{FF2B5EF4-FFF2-40B4-BE49-F238E27FC236}">
                    <a16:creationId xmlns:a16="http://schemas.microsoft.com/office/drawing/2014/main" id="{B8CE5626-B68C-43A1-8485-0C3FAC425B93}"/>
                  </a:ext>
                </a:extLst>
              </p:cNvPr>
              <p:cNvCxnSpPr>
                <a:cxnSpLocks/>
              </p:cNvCxnSpPr>
              <p:nvPr/>
            </p:nvCxnSpPr>
            <p:spPr>
              <a:xfrm flipV="1">
                <a:off x="6449984" y="4150653"/>
                <a:ext cx="868548" cy="1162996"/>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5" name="Straight Connector 334">
                <a:extLst>
                  <a:ext uri="{FF2B5EF4-FFF2-40B4-BE49-F238E27FC236}">
                    <a16:creationId xmlns:a16="http://schemas.microsoft.com/office/drawing/2014/main" id="{CB85D319-C0A4-472C-9418-D788E229C152}"/>
                  </a:ext>
                </a:extLst>
              </p:cNvPr>
              <p:cNvCxnSpPr>
                <a:cxnSpLocks/>
              </p:cNvCxnSpPr>
              <p:nvPr/>
            </p:nvCxnSpPr>
            <p:spPr>
              <a:xfrm flipV="1">
                <a:off x="6456604" y="4202031"/>
                <a:ext cx="1517061" cy="105807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6" name="Straight Connector 335">
                <a:extLst>
                  <a:ext uri="{FF2B5EF4-FFF2-40B4-BE49-F238E27FC236}">
                    <a16:creationId xmlns:a16="http://schemas.microsoft.com/office/drawing/2014/main" id="{51072F28-824A-4E42-BDD1-4D756CA0E46B}"/>
                  </a:ext>
                </a:extLst>
              </p:cNvPr>
              <p:cNvCxnSpPr>
                <a:cxnSpLocks/>
              </p:cNvCxnSpPr>
              <p:nvPr/>
            </p:nvCxnSpPr>
            <p:spPr>
              <a:xfrm flipH="1" flipV="1">
                <a:off x="5115656" y="2069909"/>
                <a:ext cx="380068" cy="1107351"/>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37" name="Oval 336">
                <a:extLst>
                  <a:ext uri="{FF2B5EF4-FFF2-40B4-BE49-F238E27FC236}">
                    <a16:creationId xmlns:a16="http://schemas.microsoft.com/office/drawing/2014/main" id="{0D45ED26-4D29-4A4B-847B-C5F85F3638B5}"/>
                  </a:ext>
                </a:extLst>
              </p:cNvPr>
              <p:cNvSpPr/>
              <p:nvPr/>
            </p:nvSpPr>
            <p:spPr bwMode="auto">
              <a:xfrm>
                <a:off x="4958848" y="1797249"/>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338" name="Oval 337">
                <a:extLst>
                  <a:ext uri="{FF2B5EF4-FFF2-40B4-BE49-F238E27FC236}">
                    <a16:creationId xmlns:a16="http://schemas.microsoft.com/office/drawing/2014/main" id="{634E1984-47E4-4C04-93E2-034D20830FFF}"/>
                  </a:ext>
                </a:extLst>
              </p:cNvPr>
              <p:cNvSpPr/>
              <p:nvPr/>
            </p:nvSpPr>
            <p:spPr bwMode="auto">
              <a:xfrm>
                <a:off x="8015829" y="1797249"/>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339" name="Oval 338">
                <a:extLst>
                  <a:ext uri="{FF2B5EF4-FFF2-40B4-BE49-F238E27FC236}">
                    <a16:creationId xmlns:a16="http://schemas.microsoft.com/office/drawing/2014/main" id="{DBA5DEC1-C46A-4698-A3AD-D166ABB4B582}"/>
                  </a:ext>
                </a:extLst>
              </p:cNvPr>
              <p:cNvSpPr/>
              <p:nvPr/>
            </p:nvSpPr>
            <p:spPr bwMode="auto">
              <a:xfrm>
                <a:off x="5351952" y="2902748"/>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40" name="Oval 339">
                <a:extLst>
                  <a:ext uri="{FF2B5EF4-FFF2-40B4-BE49-F238E27FC236}">
                    <a16:creationId xmlns:a16="http://schemas.microsoft.com/office/drawing/2014/main" id="{13F9E628-8987-4A30-ABC8-A7F483C9696E}"/>
                  </a:ext>
                </a:extLst>
              </p:cNvPr>
              <p:cNvSpPr/>
              <p:nvPr/>
            </p:nvSpPr>
            <p:spPr bwMode="auto">
              <a:xfrm>
                <a:off x="6351151" y="1797249"/>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41" name="Oval 340">
                <a:extLst>
                  <a:ext uri="{FF2B5EF4-FFF2-40B4-BE49-F238E27FC236}">
                    <a16:creationId xmlns:a16="http://schemas.microsoft.com/office/drawing/2014/main" id="{ABCDEB63-48AC-411C-A2AA-C179B1846324}"/>
                  </a:ext>
                </a:extLst>
              </p:cNvPr>
              <p:cNvSpPr/>
              <p:nvPr/>
            </p:nvSpPr>
            <p:spPr bwMode="auto">
              <a:xfrm>
                <a:off x="7312184" y="2902748"/>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342" name="Straight Connector 341">
                <a:extLst>
                  <a:ext uri="{FF2B5EF4-FFF2-40B4-BE49-F238E27FC236}">
                    <a16:creationId xmlns:a16="http://schemas.microsoft.com/office/drawing/2014/main" id="{BF67C1AC-6EB5-4B40-8C47-AE3678F0113A}"/>
                  </a:ext>
                </a:extLst>
              </p:cNvPr>
              <p:cNvCxnSpPr>
                <a:cxnSpLocks/>
              </p:cNvCxnSpPr>
              <p:nvPr/>
            </p:nvCxnSpPr>
            <p:spPr>
              <a:xfrm flipV="1">
                <a:off x="5495724" y="1934916"/>
                <a:ext cx="1006191" cy="121438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3" name="Straight Connector 342">
                <a:extLst>
                  <a:ext uri="{FF2B5EF4-FFF2-40B4-BE49-F238E27FC236}">
                    <a16:creationId xmlns:a16="http://schemas.microsoft.com/office/drawing/2014/main" id="{59EE33FA-E2ED-45AA-A098-E1F92DFFCA3C}"/>
                  </a:ext>
                </a:extLst>
              </p:cNvPr>
              <p:cNvCxnSpPr>
                <a:cxnSpLocks/>
              </p:cNvCxnSpPr>
              <p:nvPr/>
            </p:nvCxnSpPr>
            <p:spPr>
              <a:xfrm flipH="1" flipV="1">
                <a:off x="6522134" y="1951422"/>
                <a:ext cx="933822" cy="1047315"/>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4" name="Straight Connector 343">
                <a:extLst>
                  <a:ext uri="{FF2B5EF4-FFF2-40B4-BE49-F238E27FC236}">
                    <a16:creationId xmlns:a16="http://schemas.microsoft.com/office/drawing/2014/main" id="{BBDE5ABC-B7B6-493D-B57E-2A615E7479AE}"/>
                  </a:ext>
                </a:extLst>
              </p:cNvPr>
              <p:cNvCxnSpPr>
                <a:cxnSpLocks/>
                <a:endCxn id="308" idx="4"/>
              </p:cNvCxnSpPr>
              <p:nvPr/>
            </p:nvCxnSpPr>
            <p:spPr>
              <a:xfrm rot="10800000" flipV="1">
                <a:off x="7707549" y="3152916"/>
                <a:ext cx="370331" cy="89426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5" name="Straight Connector 344">
                <a:extLst>
                  <a:ext uri="{FF2B5EF4-FFF2-40B4-BE49-F238E27FC236}">
                    <a16:creationId xmlns:a16="http://schemas.microsoft.com/office/drawing/2014/main" id="{6971392C-E0F9-4CBB-98E0-7A7054CDB9EF}"/>
                  </a:ext>
                </a:extLst>
              </p:cNvPr>
              <p:cNvCxnSpPr>
                <a:cxnSpLocks/>
              </p:cNvCxnSpPr>
              <p:nvPr/>
            </p:nvCxnSpPr>
            <p:spPr>
              <a:xfrm>
                <a:off x="5495724" y="3199477"/>
                <a:ext cx="429661" cy="899853"/>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6" name="Straight Connector 345">
                <a:extLst>
                  <a:ext uri="{FF2B5EF4-FFF2-40B4-BE49-F238E27FC236}">
                    <a16:creationId xmlns:a16="http://schemas.microsoft.com/office/drawing/2014/main" id="{1D94FDB9-376C-44C1-AC1E-8A23BB9A419C}"/>
                  </a:ext>
                </a:extLst>
              </p:cNvPr>
              <p:cNvCxnSpPr>
                <a:cxnSpLocks/>
              </p:cNvCxnSpPr>
              <p:nvPr/>
            </p:nvCxnSpPr>
            <p:spPr>
              <a:xfrm flipH="1">
                <a:off x="5399227" y="3046198"/>
                <a:ext cx="2057201" cy="1053132"/>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7" name="Straight Connector 346">
                <a:extLst>
                  <a:ext uri="{FF2B5EF4-FFF2-40B4-BE49-F238E27FC236}">
                    <a16:creationId xmlns:a16="http://schemas.microsoft.com/office/drawing/2014/main" id="{D411CD5F-39EB-42DE-8560-4188E11C1270}"/>
                  </a:ext>
                </a:extLst>
              </p:cNvPr>
              <p:cNvCxnSpPr>
                <a:cxnSpLocks/>
              </p:cNvCxnSpPr>
              <p:nvPr/>
            </p:nvCxnSpPr>
            <p:spPr>
              <a:xfrm flipH="1">
                <a:off x="5913790" y="3039035"/>
                <a:ext cx="1517061" cy="105807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48" name="Oval 347">
                <a:extLst>
                  <a:ext uri="{FF2B5EF4-FFF2-40B4-BE49-F238E27FC236}">
                    <a16:creationId xmlns:a16="http://schemas.microsoft.com/office/drawing/2014/main" id="{4291FF24-6953-443F-8F56-F178409842E9}"/>
                  </a:ext>
                </a:extLst>
              </p:cNvPr>
              <p:cNvSpPr/>
              <p:nvPr/>
            </p:nvSpPr>
            <p:spPr bwMode="auto">
              <a:xfrm>
                <a:off x="5279803" y="3974932"/>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49" name="Oval 348">
                <a:extLst>
                  <a:ext uri="{FF2B5EF4-FFF2-40B4-BE49-F238E27FC236}">
                    <a16:creationId xmlns:a16="http://schemas.microsoft.com/office/drawing/2014/main" id="{5493B360-8F8B-47ED-9B9C-242D911264CD}"/>
                  </a:ext>
                </a:extLst>
              </p:cNvPr>
              <p:cNvSpPr/>
              <p:nvPr/>
            </p:nvSpPr>
            <p:spPr bwMode="auto">
              <a:xfrm>
                <a:off x="5783717" y="3974932"/>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50" name="Oval 349">
                <a:extLst>
                  <a:ext uri="{FF2B5EF4-FFF2-40B4-BE49-F238E27FC236}">
                    <a16:creationId xmlns:a16="http://schemas.microsoft.com/office/drawing/2014/main" id="{B78661B1-F93D-43C0-88E8-471F523E41A1}"/>
                  </a:ext>
                </a:extLst>
              </p:cNvPr>
              <p:cNvSpPr/>
              <p:nvPr/>
            </p:nvSpPr>
            <p:spPr bwMode="auto">
              <a:xfrm>
                <a:off x="7174761" y="3974932"/>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51" name="Oval 350">
                <a:extLst>
                  <a:ext uri="{FF2B5EF4-FFF2-40B4-BE49-F238E27FC236}">
                    <a16:creationId xmlns:a16="http://schemas.microsoft.com/office/drawing/2014/main" id="{41D36D01-EA9F-4CE6-89C8-4F4FFC0997AC}"/>
                  </a:ext>
                </a:extLst>
              </p:cNvPr>
              <p:cNvSpPr/>
              <p:nvPr/>
            </p:nvSpPr>
            <p:spPr bwMode="auto">
              <a:xfrm>
                <a:off x="7801167" y="3974932"/>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52" name="Oval 351">
                <a:extLst>
                  <a:ext uri="{FF2B5EF4-FFF2-40B4-BE49-F238E27FC236}">
                    <a16:creationId xmlns:a16="http://schemas.microsoft.com/office/drawing/2014/main" id="{4AD4C08C-DD05-4671-A27D-722AF00669AE}"/>
                  </a:ext>
                </a:extLst>
              </p:cNvPr>
              <p:cNvSpPr/>
              <p:nvPr/>
            </p:nvSpPr>
            <p:spPr bwMode="auto">
              <a:xfrm>
                <a:off x="8340692" y="3974932"/>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53" name="Oval 352">
                <a:extLst>
                  <a:ext uri="{FF2B5EF4-FFF2-40B4-BE49-F238E27FC236}">
                    <a16:creationId xmlns:a16="http://schemas.microsoft.com/office/drawing/2014/main" id="{B1C0C3D4-B047-45F9-BBFD-5C431EF02D1C}"/>
                  </a:ext>
                </a:extLst>
              </p:cNvPr>
              <p:cNvSpPr/>
              <p:nvPr/>
            </p:nvSpPr>
            <p:spPr bwMode="auto">
              <a:xfrm>
                <a:off x="6316598" y="5106139"/>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354" name="Straight Connector 353">
                <a:extLst>
                  <a:ext uri="{FF2B5EF4-FFF2-40B4-BE49-F238E27FC236}">
                    <a16:creationId xmlns:a16="http://schemas.microsoft.com/office/drawing/2014/main" id="{F794A1B1-0431-4FEC-907F-1D708E7D75EC}"/>
                  </a:ext>
                </a:extLst>
              </p:cNvPr>
              <p:cNvCxnSpPr>
                <a:cxnSpLocks/>
              </p:cNvCxnSpPr>
              <p:nvPr/>
            </p:nvCxnSpPr>
            <p:spPr>
              <a:xfrm flipH="1" flipV="1">
                <a:off x="5886322" y="4231411"/>
                <a:ext cx="551911" cy="1078376"/>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5" name="Straight Connector 354">
                <a:extLst>
                  <a:ext uri="{FF2B5EF4-FFF2-40B4-BE49-F238E27FC236}">
                    <a16:creationId xmlns:a16="http://schemas.microsoft.com/office/drawing/2014/main" id="{282742CE-DC9D-4FB7-BE44-225C57CF9610}"/>
                  </a:ext>
                </a:extLst>
              </p:cNvPr>
              <p:cNvCxnSpPr>
                <a:cxnSpLocks/>
              </p:cNvCxnSpPr>
              <p:nvPr/>
            </p:nvCxnSpPr>
            <p:spPr>
              <a:xfrm flipH="1" flipV="1">
                <a:off x="5423575" y="4177863"/>
                <a:ext cx="974893" cy="1103476"/>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56" name="Oval 355">
                <a:extLst>
                  <a:ext uri="{FF2B5EF4-FFF2-40B4-BE49-F238E27FC236}">
                    <a16:creationId xmlns:a16="http://schemas.microsoft.com/office/drawing/2014/main" id="{8C4DC9AC-AE8B-40B1-A865-2440084B55BF}"/>
                  </a:ext>
                </a:extLst>
              </p:cNvPr>
              <p:cNvSpPr/>
              <p:nvPr/>
            </p:nvSpPr>
            <p:spPr bwMode="auto">
              <a:xfrm>
                <a:off x="7138147" y="1797249"/>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357" name="Oval 356">
                <a:extLst>
                  <a:ext uri="{FF2B5EF4-FFF2-40B4-BE49-F238E27FC236}">
                    <a16:creationId xmlns:a16="http://schemas.microsoft.com/office/drawing/2014/main" id="{E48911FF-4FCB-4357-8CC4-1DDFB3FAC125}"/>
                  </a:ext>
                </a:extLst>
              </p:cNvPr>
              <p:cNvSpPr/>
              <p:nvPr/>
            </p:nvSpPr>
            <p:spPr bwMode="auto">
              <a:xfrm>
                <a:off x="5573071" y="1797249"/>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grpSp>
        <p:grpSp>
          <p:nvGrpSpPr>
            <p:cNvPr id="17" name="Group 16">
              <a:extLst>
                <a:ext uri="{FF2B5EF4-FFF2-40B4-BE49-F238E27FC236}">
                  <a16:creationId xmlns:a16="http://schemas.microsoft.com/office/drawing/2014/main" id="{6ED5D421-7ACC-4AF2-8D9C-9E63EB795CED}"/>
                </a:ext>
              </a:extLst>
            </p:cNvPr>
            <p:cNvGrpSpPr/>
            <p:nvPr/>
          </p:nvGrpSpPr>
          <p:grpSpPr>
            <a:xfrm rot="10800000">
              <a:off x="1904614" y="1951423"/>
              <a:ext cx="9104217" cy="3653356"/>
              <a:chOff x="936016" y="1939262"/>
              <a:chExt cx="9104217" cy="3653356"/>
            </a:xfrm>
          </p:grpSpPr>
          <p:grpSp>
            <p:nvGrpSpPr>
              <p:cNvPr id="358" name="Group 357">
                <a:extLst>
                  <a:ext uri="{FF2B5EF4-FFF2-40B4-BE49-F238E27FC236}">
                    <a16:creationId xmlns:a16="http://schemas.microsoft.com/office/drawing/2014/main" id="{3B5B878C-5CAE-4A25-866F-A36CC2914370}"/>
                  </a:ext>
                </a:extLst>
              </p:cNvPr>
              <p:cNvGrpSpPr/>
              <p:nvPr/>
            </p:nvGrpSpPr>
            <p:grpSpPr>
              <a:xfrm>
                <a:off x="5111248" y="1949649"/>
                <a:ext cx="3669387" cy="3596433"/>
                <a:chOff x="4958848" y="1797249"/>
                <a:chExt cx="3669387" cy="3596433"/>
              </a:xfrm>
            </p:grpSpPr>
            <p:cxnSp>
              <p:nvCxnSpPr>
                <p:cNvPr id="359" name="Straight Connector 358">
                  <a:extLst>
                    <a:ext uri="{FF2B5EF4-FFF2-40B4-BE49-F238E27FC236}">
                      <a16:creationId xmlns:a16="http://schemas.microsoft.com/office/drawing/2014/main" id="{162AC9EC-78A5-4D17-B8C9-163FB92CDD28}"/>
                    </a:ext>
                  </a:extLst>
                </p:cNvPr>
                <p:cNvCxnSpPr>
                  <a:cxnSpLocks/>
                </p:cNvCxnSpPr>
                <p:nvPr/>
              </p:nvCxnSpPr>
              <p:spPr>
                <a:xfrm flipV="1">
                  <a:off x="5502930" y="1942786"/>
                  <a:ext cx="203512" cy="1206508"/>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0" name="Straight Connector 359">
                  <a:extLst>
                    <a:ext uri="{FF2B5EF4-FFF2-40B4-BE49-F238E27FC236}">
                      <a16:creationId xmlns:a16="http://schemas.microsoft.com/office/drawing/2014/main" id="{4F5C8FCF-18F5-4EA7-A304-3218A7958CD6}"/>
                    </a:ext>
                  </a:extLst>
                </p:cNvPr>
                <p:cNvCxnSpPr>
                  <a:cxnSpLocks/>
                </p:cNvCxnSpPr>
                <p:nvPr/>
              </p:nvCxnSpPr>
              <p:spPr>
                <a:xfrm flipV="1">
                  <a:off x="5486208" y="1959948"/>
                  <a:ext cx="1803235" cy="1215579"/>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1" name="Straight Connector 360">
                  <a:extLst>
                    <a:ext uri="{FF2B5EF4-FFF2-40B4-BE49-F238E27FC236}">
                      <a16:creationId xmlns:a16="http://schemas.microsoft.com/office/drawing/2014/main" id="{1B4AFE9C-71CD-41C8-BF95-8271DA067CF1}"/>
                    </a:ext>
                  </a:extLst>
                </p:cNvPr>
                <p:cNvCxnSpPr>
                  <a:cxnSpLocks/>
                </p:cNvCxnSpPr>
                <p:nvPr/>
              </p:nvCxnSpPr>
              <p:spPr>
                <a:xfrm flipV="1">
                  <a:off x="5502930" y="1934916"/>
                  <a:ext cx="2594710" cy="1222971"/>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2" name="Straight Connector 361">
                  <a:extLst>
                    <a:ext uri="{FF2B5EF4-FFF2-40B4-BE49-F238E27FC236}">
                      <a16:creationId xmlns:a16="http://schemas.microsoft.com/office/drawing/2014/main" id="{FCCADC30-9B01-497E-B76D-10E20641F93E}"/>
                    </a:ext>
                  </a:extLst>
                </p:cNvPr>
                <p:cNvCxnSpPr>
                  <a:cxnSpLocks/>
                  <a:endCxn id="371" idx="4"/>
                </p:cNvCxnSpPr>
                <p:nvPr/>
              </p:nvCxnSpPr>
              <p:spPr>
                <a:xfrm flipV="1">
                  <a:off x="7455956" y="2084792"/>
                  <a:ext cx="703645" cy="907858"/>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3" name="Straight Connector 362">
                  <a:extLst>
                    <a:ext uri="{FF2B5EF4-FFF2-40B4-BE49-F238E27FC236}">
                      <a16:creationId xmlns:a16="http://schemas.microsoft.com/office/drawing/2014/main" id="{C3411597-8EBC-4481-8D0B-0D51AF9FF4FC}"/>
                    </a:ext>
                  </a:extLst>
                </p:cNvPr>
                <p:cNvCxnSpPr>
                  <a:cxnSpLocks/>
                </p:cNvCxnSpPr>
                <p:nvPr/>
              </p:nvCxnSpPr>
              <p:spPr>
                <a:xfrm flipH="1">
                  <a:off x="7289443" y="3068415"/>
                  <a:ext cx="148028" cy="1082238"/>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4" name="Straight Connector 363">
                  <a:extLst>
                    <a:ext uri="{FF2B5EF4-FFF2-40B4-BE49-F238E27FC236}">
                      <a16:creationId xmlns:a16="http://schemas.microsoft.com/office/drawing/2014/main" id="{CE10D99B-F4B4-41EC-85B1-D4F68BA0A2D4}"/>
                    </a:ext>
                  </a:extLst>
                </p:cNvPr>
                <p:cNvCxnSpPr>
                  <a:cxnSpLocks/>
                </p:cNvCxnSpPr>
                <p:nvPr/>
              </p:nvCxnSpPr>
              <p:spPr>
                <a:xfrm>
                  <a:off x="7449222" y="3068415"/>
                  <a:ext cx="551911" cy="1078376"/>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5" name="Straight Connector 364">
                  <a:extLst>
                    <a:ext uri="{FF2B5EF4-FFF2-40B4-BE49-F238E27FC236}">
                      <a16:creationId xmlns:a16="http://schemas.microsoft.com/office/drawing/2014/main" id="{9939DAD0-DAE8-46FA-A649-5B3CF90E5306}"/>
                    </a:ext>
                  </a:extLst>
                </p:cNvPr>
                <p:cNvCxnSpPr>
                  <a:cxnSpLocks/>
                </p:cNvCxnSpPr>
                <p:nvPr/>
              </p:nvCxnSpPr>
              <p:spPr>
                <a:xfrm>
                  <a:off x="7488988" y="3014867"/>
                  <a:ext cx="974893" cy="1103476"/>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6" name="Straight Connector 365">
                  <a:extLst>
                    <a:ext uri="{FF2B5EF4-FFF2-40B4-BE49-F238E27FC236}">
                      <a16:creationId xmlns:a16="http://schemas.microsoft.com/office/drawing/2014/main" id="{8FE21627-79AE-4852-8ED3-572FA052741B}"/>
                    </a:ext>
                  </a:extLst>
                </p:cNvPr>
                <p:cNvCxnSpPr>
                  <a:cxnSpLocks/>
                </p:cNvCxnSpPr>
                <p:nvPr/>
              </p:nvCxnSpPr>
              <p:spPr>
                <a:xfrm flipV="1">
                  <a:off x="6431027" y="4209194"/>
                  <a:ext cx="2057201" cy="1053132"/>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7" name="Straight Connector 366">
                  <a:extLst>
                    <a:ext uri="{FF2B5EF4-FFF2-40B4-BE49-F238E27FC236}">
                      <a16:creationId xmlns:a16="http://schemas.microsoft.com/office/drawing/2014/main" id="{A42B3B43-583C-4CD3-8E5B-DE2070937C40}"/>
                    </a:ext>
                  </a:extLst>
                </p:cNvPr>
                <p:cNvCxnSpPr>
                  <a:cxnSpLocks/>
                </p:cNvCxnSpPr>
                <p:nvPr/>
              </p:nvCxnSpPr>
              <p:spPr>
                <a:xfrm flipV="1">
                  <a:off x="6449984" y="4150653"/>
                  <a:ext cx="868548" cy="1162996"/>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8" name="Straight Connector 367">
                  <a:extLst>
                    <a:ext uri="{FF2B5EF4-FFF2-40B4-BE49-F238E27FC236}">
                      <a16:creationId xmlns:a16="http://schemas.microsoft.com/office/drawing/2014/main" id="{3B3467D2-F625-4A1C-991C-5DD754A5B08E}"/>
                    </a:ext>
                  </a:extLst>
                </p:cNvPr>
                <p:cNvCxnSpPr>
                  <a:cxnSpLocks/>
                </p:cNvCxnSpPr>
                <p:nvPr/>
              </p:nvCxnSpPr>
              <p:spPr>
                <a:xfrm flipV="1">
                  <a:off x="6456604" y="4202031"/>
                  <a:ext cx="1517061" cy="105807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9" name="Straight Connector 368">
                  <a:extLst>
                    <a:ext uri="{FF2B5EF4-FFF2-40B4-BE49-F238E27FC236}">
                      <a16:creationId xmlns:a16="http://schemas.microsoft.com/office/drawing/2014/main" id="{8F67B2B0-7F4B-433C-B6B0-C0BB95F3FC2D}"/>
                    </a:ext>
                  </a:extLst>
                </p:cNvPr>
                <p:cNvCxnSpPr>
                  <a:cxnSpLocks/>
                </p:cNvCxnSpPr>
                <p:nvPr/>
              </p:nvCxnSpPr>
              <p:spPr>
                <a:xfrm flipH="1" flipV="1">
                  <a:off x="5115656" y="2069909"/>
                  <a:ext cx="380068" cy="1107351"/>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70" name="Oval 369">
                  <a:extLst>
                    <a:ext uri="{FF2B5EF4-FFF2-40B4-BE49-F238E27FC236}">
                      <a16:creationId xmlns:a16="http://schemas.microsoft.com/office/drawing/2014/main" id="{CA35E8BE-70DB-4CFB-83A1-83C14759B150}"/>
                    </a:ext>
                  </a:extLst>
                </p:cNvPr>
                <p:cNvSpPr/>
                <p:nvPr/>
              </p:nvSpPr>
              <p:spPr bwMode="auto">
                <a:xfrm>
                  <a:off x="4958848" y="1797249"/>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371" name="Oval 370">
                  <a:extLst>
                    <a:ext uri="{FF2B5EF4-FFF2-40B4-BE49-F238E27FC236}">
                      <a16:creationId xmlns:a16="http://schemas.microsoft.com/office/drawing/2014/main" id="{4636FFDC-CE60-4FA7-B6B4-F45E3D5AC39F}"/>
                    </a:ext>
                  </a:extLst>
                </p:cNvPr>
                <p:cNvSpPr/>
                <p:nvPr/>
              </p:nvSpPr>
              <p:spPr bwMode="auto">
                <a:xfrm>
                  <a:off x="8015829" y="1797249"/>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372" name="Oval 371">
                  <a:extLst>
                    <a:ext uri="{FF2B5EF4-FFF2-40B4-BE49-F238E27FC236}">
                      <a16:creationId xmlns:a16="http://schemas.microsoft.com/office/drawing/2014/main" id="{7C6DBC18-C5E7-4372-9E6A-85F9575AD006}"/>
                    </a:ext>
                  </a:extLst>
                </p:cNvPr>
                <p:cNvSpPr/>
                <p:nvPr/>
              </p:nvSpPr>
              <p:spPr bwMode="auto">
                <a:xfrm>
                  <a:off x="5351952" y="2902748"/>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73" name="Oval 372">
                  <a:extLst>
                    <a:ext uri="{FF2B5EF4-FFF2-40B4-BE49-F238E27FC236}">
                      <a16:creationId xmlns:a16="http://schemas.microsoft.com/office/drawing/2014/main" id="{455DC3CD-B9A0-45FD-88E9-A06ADADCF197}"/>
                    </a:ext>
                  </a:extLst>
                </p:cNvPr>
                <p:cNvSpPr/>
                <p:nvPr/>
              </p:nvSpPr>
              <p:spPr bwMode="auto">
                <a:xfrm>
                  <a:off x="6351151" y="1797249"/>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74" name="Oval 373">
                  <a:extLst>
                    <a:ext uri="{FF2B5EF4-FFF2-40B4-BE49-F238E27FC236}">
                      <a16:creationId xmlns:a16="http://schemas.microsoft.com/office/drawing/2014/main" id="{55B93C8F-5C3F-48A0-817E-8FCAB3FF4BBD}"/>
                    </a:ext>
                  </a:extLst>
                </p:cNvPr>
                <p:cNvSpPr/>
                <p:nvPr/>
              </p:nvSpPr>
              <p:spPr bwMode="auto">
                <a:xfrm>
                  <a:off x="7312184" y="2902748"/>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375" name="Straight Connector 374">
                  <a:extLst>
                    <a:ext uri="{FF2B5EF4-FFF2-40B4-BE49-F238E27FC236}">
                      <a16:creationId xmlns:a16="http://schemas.microsoft.com/office/drawing/2014/main" id="{614AC603-C52E-4BF2-BC21-8CFC32CD5483}"/>
                    </a:ext>
                  </a:extLst>
                </p:cNvPr>
                <p:cNvCxnSpPr>
                  <a:cxnSpLocks/>
                </p:cNvCxnSpPr>
                <p:nvPr/>
              </p:nvCxnSpPr>
              <p:spPr>
                <a:xfrm flipV="1">
                  <a:off x="5495724" y="1934916"/>
                  <a:ext cx="1006191" cy="121438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6" name="Straight Connector 375">
                  <a:extLst>
                    <a:ext uri="{FF2B5EF4-FFF2-40B4-BE49-F238E27FC236}">
                      <a16:creationId xmlns:a16="http://schemas.microsoft.com/office/drawing/2014/main" id="{6A9DBCF6-73BC-43C8-8844-13EF654D78DA}"/>
                    </a:ext>
                  </a:extLst>
                </p:cNvPr>
                <p:cNvCxnSpPr>
                  <a:cxnSpLocks/>
                </p:cNvCxnSpPr>
                <p:nvPr/>
              </p:nvCxnSpPr>
              <p:spPr>
                <a:xfrm flipH="1" flipV="1">
                  <a:off x="6522134" y="1951422"/>
                  <a:ext cx="933822" cy="1047315"/>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7" name="Straight Connector 376">
                  <a:extLst>
                    <a:ext uri="{FF2B5EF4-FFF2-40B4-BE49-F238E27FC236}">
                      <a16:creationId xmlns:a16="http://schemas.microsoft.com/office/drawing/2014/main" id="{3A4282D4-C2B8-4052-8C45-F97400E2C5D9}"/>
                    </a:ext>
                  </a:extLst>
                </p:cNvPr>
                <p:cNvCxnSpPr>
                  <a:cxnSpLocks/>
                </p:cNvCxnSpPr>
                <p:nvPr/>
              </p:nvCxnSpPr>
              <p:spPr>
                <a:xfrm flipH="1">
                  <a:off x="5413923" y="3199477"/>
                  <a:ext cx="70049" cy="907015"/>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8" name="Straight Connector 377">
                  <a:extLst>
                    <a:ext uri="{FF2B5EF4-FFF2-40B4-BE49-F238E27FC236}">
                      <a16:creationId xmlns:a16="http://schemas.microsoft.com/office/drawing/2014/main" id="{B2ECACB6-A574-4451-9163-BC4B573EE84B}"/>
                    </a:ext>
                  </a:extLst>
                </p:cNvPr>
                <p:cNvCxnSpPr>
                  <a:cxnSpLocks/>
                </p:cNvCxnSpPr>
                <p:nvPr/>
              </p:nvCxnSpPr>
              <p:spPr>
                <a:xfrm>
                  <a:off x="5495724" y="3199477"/>
                  <a:ext cx="429661" cy="899853"/>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9" name="Straight Connector 378">
                  <a:extLst>
                    <a:ext uri="{FF2B5EF4-FFF2-40B4-BE49-F238E27FC236}">
                      <a16:creationId xmlns:a16="http://schemas.microsoft.com/office/drawing/2014/main" id="{43DAA8C0-5FC5-4532-AEF2-5E3B0BFAA4A8}"/>
                    </a:ext>
                  </a:extLst>
                </p:cNvPr>
                <p:cNvCxnSpPr>
                  <a:cxnSpLocks/>
                </p:cNvCxnSpPr>
                <p:nvPr/>
              </p:nvCxnSpPr>
              <p:spPr>
                <a:xfrm flipH="1">
                  <a:off x="5399227" y="3046198"/>
                  <a:ext cx="2057201" cy="1053132"/>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0" name="Straight Connector 379">
                  <a:extLst>
                    <a:ext uri="{FF2B5EF4-FFF2-40B4-BE49-F238E27FC236}">
                      <a16:creationId xmlns:a16="http://schemas.microsoft.com/office/drawing/2014/main" id="{9E18B674-80F2-4360-B7E0-A52B5886F7C7}"/>
                    </a:ext>
                  </a:extLst>
                </p:cNvPr>
                <p:cNvCxnSpPr>
                  <a:cxnSpLocks/>
                </p:cNvCxnSpPr>
                <p:nvPr/>
              </p:nvCxnSpPr>
              <p:spPr>
                <a:xfrm flipH="1">
                  <a:off x="5913790" y="3039035"/>
                  <a:ext cx="1517061" cy="105807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81" name="Oval 380">
                  <a:extLst>
                    <a:ext uri="{FF2B5EF4-FFF2-40B4-BE49-F238E27FC236}">
                      <a16:creationId xmlns:a16="http://schemas.microsoft.com/office/drawing/2014/main" id="{4567345E-8426-4701-80F3-0E72096F2E48}"/>
                    </a:ext>
                  </a:extLst>
                </p:cNvPr>
                <p:cNvSpPr/>
                <p:nvPr/>
              </p:nvSpPr>
              <p:spPr bwMode="auto">
                <a:xfrm>
                  <a:off x="5279803" y="3974932"/>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82" name="Oval 381">
                  <a:extLst>
                    <a:ext uri="{FF2B5EF4-FFF2-40B4-BE49-F238E27FC236}">
                      <a16:creationId xmlns:a16="http://schemas.microsoft.com/office/drawing/2014/main" id="{848BEFF1-2D80-43A3-8CF7-10451DD621CD}"/>
                    </a:ext>
                  </a:extLst>
                </p:cNvPr>
                <p:cNvSpPr/>
                <p:nvPr/>
              </p:nvSpPr>
              <p:spPr bwMode="auto">
                <a:xfrm>
                  <a:off x="5783717" y="3974932"/>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83" name="Oval 382">
                  <a:extLst>
                    <a:ext uri="{FF2B5EF4-FFF2-40B4-BE49-F238E27FC236}">
                      <a16:creationId xmlns:a16="http://schemas.microsoft.com/office/drawing/2014/main" id="{E7738E47-C1EE-49CC-A29F-7C874F71DC2F}"/>
                    </a:ext>
                  </a:extLst>
                </p:cNvPr>
                <p:cNvSpPr/>
                <p:nvPr/>
              </p:nvSpPr>
              <p:spPr bwMode="auto">
                <a:xfrm>
                  <a:off x="7174761" y="3974932"/>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84" name="Oval 383">
                  <a:extLst>
                    <a:ext uri="{FF2B5EF4-FFF2-40B4-BE49-F238E27FC236}">
                      <a16:creationId xmlns:a16="http://schemas.microsoft.com/office/drawing/2014/main" id="{F6BAD941-5EF7-4807-A56D-9D278698E004}"/>
                    </a:ext>
                  </a:extLst>
                </p:cNvPr>
                <p:cNvSpPr/>
                <p:nvPr/>
              </p:nvSpPr>
              <p:spPr bwMode="auto">
                <a:xfrm>
                  <a:off x="7801167" y="3974932"/>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85" name="Oval 384">
                  <a:extLst>
                    <a:ext uri="{FF2B5EF4-FFF2-40B4-BE49-F238E27FC236}">
                      <a16:creationId xmlns:a16="http://schemas.microsoft.com/office/drawing/2014/main" id="{B39BFC88-8DAF-41CC-86D2-A62B8F810F8F}"/>
                    </a:ext>
                  </a:extLst>
                </p:cNvPr>
                <p:cNvSpPr/>
                <p:nvPr/>
              </p:nvSpPr>
              <p:spPr bwMode="auto">
                <a:xfrm>
                  <a:off x="8340692" y="3974932"/>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86" name="Oval 385">
                  <a:extLst>
                    <a:ext uri="{FF2B5EF4-FFF2-40B4-BE49-F238E27FC236}">
                      <a16:creationId xmlns:a16="http://schemas.microsoft.com/office/drawing/2014/main" id="{36F58185-80E7-4BE8-89F6-9236EC7ED44B}"/>
                    </a:ext>
                  </a:extLst>
                </p:cNvPr>
                <p:cNvSpPr/>
                <p:nvPr/>
              </p:nvSpPr>
              <p:spPr bwMode="auto">
                <a:xfrm>
                  <a:off x="6316598" y="5106139"/>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387" name="Straight Connector 386">
                  <a:extLst>
                    <a:ext uri="{FF2B5EF4-FFF2-40B4-BE49-F238E27FC236}">
                      <a16:creationId xmlns:a16="http://schemas.microsoft.com/office/drawing/2014/main" id="{68C694E0-85A2-4356-A294-10DBEB7AFAF9}"/>
                    </a:ext>
                  </a:extLst>
                </p:cNvPr>
                <p:cNvCxnSpPr>
                  <a:cxnSpLocks/>
                </p:cNvCxnSpPr>
                <p:nvPr/>
              </p:nvCxnSpPr>
              <p:spPr>
                <a:xfrm flipH="1" flipV="1">
                  <a:off x="5886322" y="4231411"/>
                  <a:ext cx="551911" cy="1078376"/>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8" name="Straight Connector 387">
                  <a:extLst>
                    <a:ext uri="{FF2B5EF4-FFF2-40B4-BE49-F238E27FC236}">
                      <a16:creationId xmlns:a16="http://schemas.microsoft.com/office/drawing/2014/main" id="{94F3543D-949D-4497-AC94-052CAFCF8036}"/>
                    </a:ext>
                  </a:extLst>
                </p:cNvPr>
                <p:cNvCxnSpPr>
                  <a:cxnSpLocks/>
                </p:cNvCxnSpPr>
                <p:nvPr/>
              </p:nvCxnSpPr>
              <p:spPr>
                <a:xfrm flipH="1" flipV="1">
                  <a:off x="5423575" y="4177863"/>
                  <a:ext cx="974893" cy="1103476"/>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89" name="Oval 388">
                  <a:extLst>
                    <a:ext uri="{FF2B5EF4-FFF2-40B4-BE49-F238E27FC236}">
                      <a16:creationId xmlns:a16="http://schemas.microsoft.com/office/drawing/2014/main" id="{C7382386-15E5-4BE9-BEDE-7074552F3BF7}"/>
                    </a:ext>
                  </a:extLst>
                </p:cNvPr>
                <p:cNvSpPr/>
                <p:nvPr/>
              </p:nvSpPr>
              <p:spPr bwMode="auto">
                <a:xfrm>
                  <a:off x="7138147" y="1797249"/>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390" name="Oval 389">
                  <a:extLst>
                    <a:ext uri="{FF2B5EF4-FFF2-40B4-BE49-F238E27FC236}">
                      <a16:creationId xmlns:a16="http://schemas.microsoft.com/office/drawing/2014/main" id="{48F608B0-0CC2-472B-B638-7D211AB01AB7}"/>
                    </a:ext>
                  </a:extLst>
                </p:cNvPr>
                <p:cNvSpPr/>
                <p:nvPr/>
              </p:nvSpPr>
              <p:spPr bwMode="auto">
                <a:xfrm>
                  <a:off x="5573071" y="1797249"/>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grpSp>
          <p:grpSp>
            <p:nvGrpSpPr>
              <p:cNvPr id="391" name="Group 390">
                <a:extLst>
                  <a:ext uri="{FF2B5EF4-FFF2-40B4-BE49-F238E27FC236}">
                    <a16:creationId xmlns:a16="http://schemas.microsoft.com/office/drawing/2014/main" id="{EB9102D8-DCAA-4271-B768-655AF7DC4A87}"/>
                  </a:ext>
                </a:extLst>
              </p:cNvPr>
              <p:cNvGrpSpPr/>
              <p:nvPr/>
            </p:nvGrpSpPr>
            <p:grpSpPr>
              <a:xfrm rot="10800000">
                <a:off x="4093762" y="1961786"/>
                <a:ext cx="3669387" cy="3596433"/>
                <a:chOff x="4958848" y="1797249"/>
                <a:chExt cx="3669387" cy="3596433"/>
              </a:xfrm>
            </p:grpSpPr>
            <p:cxnSp>
              <p:nvCxnSpPr>
                <p:cNvPr id="392" name="Straight Connector 391">
                  <a:extLst>
                    <a:ext uri="{FF2B5EF4-FFF2-40B4-BE49-F238E27FC236}">
                      <a16:creationId xmlns:a16="http://schemas.microsoft.com/office/drawing/2014/main" id="{C23CEE9A-21C9-4F8D-BC49-6E23706DECBA}"/>
                    </a:ext>
                  </a:extLst>
                </p:cNvPr>
                <p:cNvCxnSpPr>
                  <a:cxnSpLocks/>
                </p:cNvCxnSpPr>
                <p:nvPr/>
              </p:nvCxnSpPr>
              <p:spPr>
                <a:xfrm flipV="1">
                  <a:off x="5502930" y="1942786"/>
                  <a:ext cx="203512" cy="1206508"/>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3" name="Straight Connector 392">
                  <a:extLst>
                    <a:ext uri="{FF2B5EF4-FFF2-40B4-BE49-F238E27FC236}">
                      <a16:creationId xmlns:a16="http://schemas.microsoft.com/office/drawing/2014/main" id="{96AAF26F-AB06-4790-8310-8E8B4BEB0FF8}"/>
                    </a:ext>
                  </a:extLst>
                </p:cNvPr>
                <p:cNvCxnSpPr>
                  <a:cxnSpLocks/>
                </p:cNvCxnSpPr>
                <p:nvPr/>
              </p:nvCxnSpPr>
              <p:spPr>
                <a:xfrm flipV="1">
                  <a:off x="5486208" y="1959948"/>
                  <a:ext cx="1803235" cy="1215579"/>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4" name="Straight Connector 393">
                  <a:extLst>
                    <a:ext uri="{FF2B5EF4-FFF2-40B4-BE49-F238E27FC236}">
                      <a16:creationId xmlns:a16="http://schemas.microsoft.com/office/drawing/2014/main" id="{8EF5CE7A-B2EE-4620-905B-1ABF433BA8F0}"/>
                    </a:ext>
                  </a:extLst>
                </p:cNvPr>
                <p:cNvCxnSpPr>
                  <a:cxnSpLocks/>
                </p:cNvCxnSpPr>
                <p:nvPr/>
              </p:nvCxnSpPr>
              <p:spPr>
                <a:xfrm flipV="1">
                  <a:off x="5502930" y="1934916"/>
                  <a:ext cx="2594710" cy="1222971"/>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5" name="Straight Connector 394">
                  <a:extLst>
                    <a:ext uri="{FF2B5EF4-FFF2-40B4-BE49-F238E27FC236}">
                      <a16:creationId xmlns:a16="http://schemas.microsoft.com/office/drawing/2014/main" id="{9A0FD982-0902-4C26-B14D-00A30A2D2C4D}"/>
                    </a:ext>
                  </a:extLst>
                </p:cNvPr>
                <p:cNvCxnSpPr>
                  <a:cxnSpLocks/>
                  <a:endCxn id="404" idx="4"/>
                </p:cNvCxnSpPr>
                <p:nvPr/>
              </p:nvCxnSpPr>
              <p:spPr>
                <a:xfrm flipV="1">
                  <a:off x="7455956" y="2084792"/>
                  <a:ext cx="703645" cy="907858"/>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6" name="Straight Connector 395">
                  <a:extLst>
                    <a:ext uri="{FF2B5EF4-FFF2-40B4-BE49-F238E27FC236}">
                      <a16:creationId xmlns:a16="http://schemas.microsoft.com/office/drawing/2014/main" id="{D4D50088-4A3D-4213-9557-1C776095EBF4}"/>
                    </a:ext>
                  </a:extLst>
                </p:cNvPr>
                <p:cNvCxnSpPr>
                  <a:cxnSpLocks/>
                </p:cNvCxnSpPr>
                <p:nvPr/>
              </p:nvCxnSpPr>
              <p:spPr>
                <a:xfrm flipH="1">
                  <a:off x="7289443" y="3068415"/>
                  <a:ext cx="148028" cy="1082238"/>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7" name="Straight Connector 396">
                  <a:extLst>
                    <a:ext uri="{FF2B5EF4-FFF2-40B4-BE49-F238E27FC236}">
                      <a16:creationId xmlns:a16="http://schemas.microsoft.com/office/drawing/2014/main" id="{2D1ADD01-0A15-4FD4-BD7C-46BC4F8514F7}"/>
                    </a:ext>
                  </a:extLst>
                </p:cNvPr>
                <p:cNvCxnSpPr>
                  <a:cxnSpLocks/>
                  <a:endCxn id="483" idx="7"/>
                </p:cNvCxnSpPr>
                <p:nvPr/>
              </p:nvCxnSpPr>
              <p:spPr>
                <a:xfrm rot="10800000" flipV="1">
                  <a:off x="6787002" y="3068415"/>
                  <a:ext cx="662219" cy="959014"/>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8" name="Straight Connector 397">
                  <a:extLst>
                    <a:ext uri="{FF2B5EF4-FFF2-40B4-BE49-F238E27FC236}">
                      <a16:creationId xmlns:a16="http://schemas.microsoft.com/office/drawing/2014/main" id="{C1244673-B56D-41FB-80E6-EEEC36F7D510}"/>
                    </a:ext>
                  </a:extLst>
                </p:cNvPr>
                <p:cNvCxnSpPr>
                  <a:cxnSpLocks/>
                </p:cNvCxnSpPr>
                <p:nvPr/>
              </p:nvCxnSpPr>
              <p:spPr>
                <a:xfrm>
                  <a:off x="7488988" y="3014867"/>
                  <a:ext cx="974893" cy="1103476"/>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9" name="Straight Connector 398">
                  <a:extLst>
                    <a:ext uri="{FF2B5EF4-FFF2-40B4-BE49-F238E27FC236}">
                      <a16:creationId xmlns:a16="http://schemas.microsoft.com/office/drawing/2014/main" id="{22B566BD-A349-438B-BD11-5844291AA9DC}"/>
                    </a:ext>
                  </a:extLst>
                </p:cNvPr>
                <p:cNvCxnSpPr>
                  <a:cxnSpLocks/>
                </p:cNvCxnSpPr>
                <p:nvPr/>
              </p:nvCxnSpPr>
              <p:spPr>
                <a:xfrm flipV="1">
                  <a:off x="6431027" y="4209194"/>
                  <a:ext cx="2057201" cy="1053132"/>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0" name="Straight Connector 399">
                  <a:extLst>
                    <a:ext uri="{FF2B5EF4-FFF2-40B4-BE49-F238E27FC236}">
                      <a16:creationId xmlns:a16="http://schemas.microsoft.com/office/drawing/2014/main" id="{3EA8468D-4FFC-494A-A0B0-DEDF24D910A0}"/>
                    </a:ext>
                  </a:extLst>
                </p:cNvPr>
                <p:cNvCxnSpPr>
                  <a:cxnSpLocks/>
                </p:cNvCxnSpPr>
                <p:nvPr/>
              </p:nvCxnSpPr>
              <p:spPr>
                <a:xfrm flipV="1">
                  <a:off x="6449984" y="4150653"/>
                  <a:ext cx="868548" cy="1162996"/>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1" name="Straight Connector 400">
                  <a:extLst>
                    <a:ext uri="{FF2B5EF4-FFF2-40B4-BE49-F238E27FC236}">
                      <a16:creationId xmlns:a16="http://schemas.microsoft.com/office/drawing/2014/main" id="{1C809F85-FC4C-4CB1-B0D5-0DCE1EFE389A}"/>
                    </a:ext>
                  </a:extLst>
                </p:cNvPr>
                <p:cNvCxnSpPr>
                  <a:cxnSpLocks/>
                </p:cNvCxnSpPr>
                <p:nvPr/>
              </p:nvCxnSpPr>
              <p:spPr>
                <a:xfrm flipV="1">
                  <a:off x="6456604" y="4202031"/>
                  <a:ext cx="1517061" cy="105807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2" name="Straight Connector 401">
                  <a:extLst>
                    <a:ext uri="{FF2B5EF4-FFF2-40B4-BE49-F238E27FC236}">
                      <a16:creationId xmlns:a16="http://schemas.microsoft.com/office/drawing/2014/main" id="{9D5FE47F-0CEE-46BC-A831-48FF50439D7F}"/>
                    </a:ext>
                  </a:extLst>
                </p:cNvPr>
                <p:cNvCxnSpPr>
                  <a:cxnSpLocks/>
                </p:cNvCxnSpPr>
                <p:nvPr/>
              </p:nvCxnSpPr>
              <p:spPr>
                <a:xfrm flipH="1" flipV="1">
                  <a:off x="5115656" y="2069909"/>
                  <a:ext cx="380068" cy="1107351"/>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03" name="Oval 402">
                  <a:extLst>
                    <a:ext uri="{FF2B5EF4-FFF2-40B4-BE49-F238E27FC236}">
                      <a16:creationId xmlns:a16="http://schemas.microsoft.com/office/drawing/2014/main" id="{DCF0504B-5634-48E2-9897-A4A8AA022CAD}"/>
                    </a:ext>
                  </a:extLst>
                </p:cNvPr>
                <p:cNvSpPr/>
                <p:nvPr/>
              </p:nvSpPr>
              <p:spPr bwMode="auto">
                <a:xfrm>
                  <a:off x="4958848" y="1797249"/>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404" name="Oval 403">
                  <a:extLst>
                    <a:ext uri="{FF2B5EF4-FFF2-40B4-BE49-F238E27FC236}">
                      <a16:creationId xmlns:a16="http://schemas.microsoft.com/office/drawing/2014/main" id="{FF940599-CC51-410D-952A-6AB762D0CBBC}"/>
                    </a:ext>
                  </a:extLst>
                </p:cNvPr>
                <p:cNvSpPr/>
                <p:nvPr/>
              </p:nvSpPr>
              <p:spPr bwMode="auto">
                <a:xfrm>
                  <a:off x="8015829" y="1797249"/>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405" name="Oval 404">
                  <a:extLst>
                    <a:ext uri="{FF2B5EF4-FFF2-40B4-BE49-F238E27FC236}">
                      <a16:creationId xmlns:a16="http://schemas.microsoft.com/office/drawing/2014/main" id="{3AD8D05D-3314-49E5-8264-4E7F77D7C58F}"/>
                    </a:ext>
                  </a:extLst>
                </p:cNvPr>
                <p:cNvSpPr/>
                <p:nvPr/>
              </p:nvSpPr>
              <p:spPr bwMode="auto">
                <a:xfrm>
                  <a:off x="5351952" y="2902748"/>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06" name="Oval 405">
                  <a:extLst>
                    <a:ext uri="{FF2B5EF4-FFF2-40B4-BE49-F238E27FC236}">
                      <a16:creationId xmlns:a16="http://schemas.microsoft.com/office/drawing/2014/main" id="{88A92F86-FF98-4190-9589-B2ACA91F6998}"/>
                    </a:ext>
                  </a:extLst>
                </p:cNvPr>
                <p:cNvSpPr/>
                <p:nvPr/>
              </p:nvSpPr>
              <p:spPr bwMode="auto">
                <a:xfrm>
                  <a:off x="6351151" y="1797249"/>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07" name="Oval 406">
                  <a:extLst>
                    <a:ext uri="{FF2B5EF4-FFF2-40B4-BE49-F238E27FC236}">
                      <a16:creationId xmlns:a16="http://schemas.microsoft.com/office/drawing/2014/main" id="{59481687-863E-4112-B381-A160E36B027B}"/>
                    </a:ext>
                  </a:extLst>
                </p:cNvPr>
                <p:cNvSpPr/>
                <p:nvPr/>
              </p:nvSpPr>
              <p:spPr bwMode="auto">
                <a:xfrm>
                  <a:off x="7312184" y="2902748"/>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408" name="Straight Connector 407">
                  <a:extLst>
                    <a:ext uri="{FF2B5EF4-FFF2-40B4-BE49-F238E27FC236}">
                      <a16:creationId xmlns:a16="http://schemas.microsoft.com/office/drawing/2014/main" id="{DA7B2081-09AE-46F3-8E55-D7074EC56DC1}"/>
                    </a:ext>
                  </a:extLst>
                </p:cNvPr>
                <p:cNvCxnSpPr>
                  <a:cxnSpLocks/>
                </p:cNvCxnSpPr>
                <p:nvPr/>
              </p:nvCxnSpPr>
              <p:spPr>
                <a:xfrm flipV="1">
                  <a:off x="5495724" y="1934916"/>
                  <a:ext cx="1006191" cy="121438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9" name="Straight Connector 408">
                  <a:extLst>
                    <a:ext uri="{FF2B5EF4-FFF2-40B4-BE49-F238E27FC236}">
                      <a16:creationId xmlns:a16="http://schemas.microsoft.com/office/drawing/2014/main" id="{15F81986-FDC0-49E6-A47A-A2DB6C96626D}"/>
                    </a:ext>
                  </a:extLst>
                </p:cNvPr>
                <p:cNvCxnSpPr>
                  <a:cxnSpLocks/>
                </p:cNvCxnSpPr>
                <p:nvPr/>
              </p:nvCxnSpPr>
              <p:spPr>
                <a:xfrm flipH="1" flipV="1">
                  <a:off x="6522134" y="1951422"/>
                  <a:ext cx="933822" cy="1047315"/>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10" name="Straight Connector 409">
                  <a:extLst>
                    <a:ext uri="{FF2B5EF4-FFF2-40B4-BE49-F238E27FC236}">
                      <a16:creationId xmlns:a16="http://schemas.microsoft.com/office/drawing/2014/main" id="{6E8A8B30-F10D-4E3E-871B-CE29191F83ED}"/>
                    </a:ext>
                  </a:extLst>
                </p:cNvPr>
                <p:cNvCxnSpPr>
                  <a:cxnSpLocks/>
                </p:cNvCxnSpPr>
                <p:nvPr/>
              </p:nvCxnSpPr>
              <p:spPr>
                <a:xfrm flipH="1">
                  <a:off x="5413923" y="3199477"/>
                  <a:ext cx="70049" cy="907015"/>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11" name="Straight Connector 410">
                  <a:extLst>
                    <a:ext uri="{FF2B5EF4-FFF2-40B4-BE49-F238E27FC236}">
                      <a16:creationId xmlns:a16="http://schemas.microsoft.com/office/drawing/2014/main" id="{C835F762-D7F8-4214-BE1B-D5DF60CC9397}"/>
                    </a:ext>
                  </a:extLst>
                </p:cNvPr>
                <p:cNvCxnSpPr>
                  <a:cxnSpLocks/>
                </p:cNvCxnSpPr>
                <p:nvPr/>
              </p:nvCxnSpPr>
              <p:spPr>
                <a:xfrm>
                  <a:off x="5495724" y="3199477"/>
                  <a:ext cx="429661" cy="899853"/>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12" name="Straight Connector 411">
                  <a:extLst>
                    <a:ext uri="{FF2B5EF4-FFF2-40B4-BE49-F238E27FC236}">
                      <a16:creationId xmlns:a16="http://schemas.microsoft.com/office/drawing/2014/main" id="{C8583EB6-41D0-48E6-B722-05D32A84FFA3}"/>
                    </a:ext>
                  </a:extLst>
                </p:cNvPr>
                <p:cNvCxnSpPr>
                  <a:cxnSpLocks/>
                </p:cNvCxnSpPr>
                <p:nvPr/>
              </p:nvCxnSpPr>
              <p:spPr>
                <a:xfrm flipH="1">
                  <a:off x="5399227" y="3046198"/>
                  <a:ext cx="2057201" cy="1053132"/>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13" name="Straight Connector 412">
                  <a:extLst>
                    <a:ext uri="{FF2B5EF4-FFF2-40B4-BE49-F238E27FC236}">
                      <a16:creationId xmlns:a16="http://schemas.microsoft.com/office/drawing/2014/main" id="{A2547657-BAF0-4F2C-BA65-21A6B7AD7C1D}"/>
                    </a:ext>
                  </a:extLst>
                </p:cNvPr>
                <p:cNvCxnSpPr>
                  <a:cxnSpLocks/>
                </p:cNvCxnSpPr>
                <p:nvPr/>
              </p:nvCxnSpPr>
              <p:spPr>
                <a:xfrm flipH="1">
                  <a:off x="5913790" y="3039035"/>
                  <a:ext cx="1517061" cy="105807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14" name="Oval 413">
                  <a:extLst>
                    <a:ext uri="{FF2B5EF4-FFF2-40B4-BE49-F238E27FC236}">
                      <a16:creationId xmlns:a16="http://schemas.microsoft.com/office/drawing/2014/main" id="{781FA7A0-1064-46EA-8D68-D0F0B2B57A22}"/>
                    </a:ext>
                  </a:extLst>
                </p:cNvPr>
                <p:cNvSpPr/>
                <p:nvPr/>
              </p:nvSpPr>
              <p:spPr bwMode="auto">
                <a:xfrm>
                  <a:off x="5279803" y="3974932"/>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15" name="Oval 414">
                  <a:extLst>
                    <a:ext uri="{FF2B5EF4-FFF2-40B4-BE49-F238E27FC236}">
                      <a16:creationId xmlns:a16="http://schemas.microsoft.com/office/drawing/2014/main" id="{7696ABD9-9AF7-41E1-B621-0FDB8F1CF0F2}"/>
                    </a:ext>
                  </a:extLst>
                </p:cNvPr>
                <p:cNvSpPr/>
                <p:nvPr/>
              </p:nvSpPr>
              <p:spPr bwMode="auto">
                <a:xfrm>
                  <a:off x="5783717" y="3974932"/>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16" name="Oval 415">
                  <a:extLst>
                    <a:ext uri="{FF2B5EF4-FFF2-40B4-BE49-F238E27FC236}">
                      <a16:creationId xmlns:a16="http://schemas.microsoft.com/office/drawing/2014/main" id="{F04B3688-9523-429F-8044-5B41161A7F3D}"/>
                    </a:ext>
                  </a:extLst>
                </p:cNvPr>
                <p:cNvSpPr/>
                <p:nvPr/>
              </p:nvSpPr>
              <p:spPr bwMode="auto">
                <a:xfrm>
                  <a:off x="7174761" y="3974932"/>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17" name="Oval 416">
                  <a:extLst>
                    <a:ext uri="{FF2B5EF4-FFF2-40B4-BE49-F238E27FC236}">
                      <a16:creationId xmlns:a16="http://schemas.microsoft.com/office/drawing/2014/main" id="{B96E1F3B-0526-4DA7-A417-75284F762353}"/>
                    </a:ext>
                  </a:extLst>
                </p:cNvPr>
                <p:cNvSpPr/>
                <p:nvPr/>
              </p:nvSpPr>
              <p:spPr bwMode="auto">
                <a:xfrm>
                  <a:off x="7801167" y="3974932"/>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18" name="Oval 417">
                  <a:extLst>
                    <a:ext uri="{FF2B5EF4-FFF2-40B4-BE49-F238E27FC236}">
                      <a16:creationId xmlns:a16="http://schemas.microsoft.com/office/drawing/2014/main" id="{8AF416D4-3EFD-471F-98CD-5AB767886323}"/>
                    </a:ext>
                  </a:extLst>
                </p:cNvPr>
                <p:cNvSpPr/>
                <p:nvPr/>
              </p:nvSpPr>
              <p:spPr bwMode="auto">
                <a:xfrm>
                  <a:off x="8340692" y="3974932"/>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19" name="Oval 418">
                  <a:extLst>
                    <a:ext uri="{FF2B5EF4-FFF2-40B4-BE49-F238E27FC236}">
                      <a16:creationId xmlns:a16="http://schemas.microsoft.com/office/drawing/2014/main" id="{DE093D4A-97C7-4A6B-98D4-EA11D5CB9B82}"/>
                    </a:ext>
                  </a:extLst>
                </p:cNvPr>
                <p:cNvSpPr/>
                <p:nvPr/>
              </p:nvSpPr>
              <p:spPr bwMode="auto">
                <a:xfrm>
                  <a:off x="6316598" y="5106139"/>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420" name="Straight Connector 419">
                  <a:extLst>
                    <a:ext uri="{FF2B5EF4-FFF2-40B4-BE49-F238E27FC236}">
                      <a16:creationId xmlns:a16="http://schemas.microsoft.com/office/drawing/2014/main" id="{BF236091-A245-4B3F-8AC3-24832C48C4FC}"/>
                    </a:ext>
                  </a:extLst>
                </p:cNvPr>
                <p:cNvCxnSpPr>
                  <a:cxnSpLocks/>
                </p:cNvCxnSpPr>
                <p:nvPr/>
              </p:nvCxnSpPr>
              <p:spPr>
                <a:xfrm flipH="1" flipV="1">
                  <a:off x="5886322" y="4231411"/>
                  <a:ext cx="551911" cy="1078376"/>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21" name="Straight Connector 420">
                  <a:extLst>
                    <a:ext uri="{FF2B5EF4-FFF2-40B4-BE49-F238E27FC236}">
                      <a16:creationId xmlns:a16="http://schemas.microsoft.com/office/drawing/2014/main" id="{ED52B3C9-CAE4-4655-BD42-F3DE3E78FD62}"/>
                    </a:ext>
                  </a:extLst>
                </p:cNvPr>
                <p:cNvCxnSpPr>
                  <a:cxnSpLocks/>
                </p:cNvCxnSpPr>
                <p:nvPr/>
              </p:nvCxnSpPr>
              <p:spPr>
                <a:xfrm flipH="1" flipV="1">
                  <a:off x="5423575" y="4177863"/>
                  <a:ext cx="974893" cy="1103476"/>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22" name="Oval 421">
                  <a:extLst>
                    <a:ext uri="{FF2B5EF4-FFF2-40B4-BE49-F238E27FC236}">
                      <a16:creationId xmlns:a16="http://schemas.microsoft.com/office/drawing/2014/main" id="{4A2F4DFA-B33B-4C5C-B0D0-A7F4A07BC3D3}"/>
                    </a:ext>
                  </a:extLst>
                </p:cNvPr>
                <p:cNvSpPr/>
                <p:nvPr/>
              </p:nvSpPr>
              <p:spPr bwMode="auto">
                <a:xfrm>
                  <a:off x="7138147" y="1797249"/>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423" name="Oval 422">
                  <a:extLst>
                    <a:ext uri="{FF2B5EF4-FFF2-40B4-BE49-F238E27FC236}">
                      <a16:creationId xmlns:a16="http://schemas.microsoft.com/office/drawing/2014/main" id="{BF89BA2F-C69B-4260-9900-8BC5AE193149}"/>
                    </a:ext>
                  </a:extLst>
                </p:cNvPr>
                <p:cNvSpPr/>
                <p:nvPr/>
              </p:nvSpPr>
              <p:spPr bwMode="auto">
                <a:xfrm>
                  <a:off x="5573071" y="1797249"/>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grpSp>
          <p:grpSp>
            <p:nvGrpSpPr>
              <p:cNvPr id="424" name="Group 423">
                <a:extLst>
                  <a:ext uri="{FF2B5EF4-FFF2-40B4-BE49-F238E27FC236}">
                    <a16:creationId xmlns:a16="http://schemas.microsoft.com/office/drawing/2014/main" id="{971E094F-244E-43F9-99B5-85177840760E}"/>
                  </a:ext>
                </a:extLst>
              </p:cNvPr>
              <p:cNvGrpSpPr/>
              <p:nvPr/>
            </p:nvGrpSpPr>
            <p:grpSpPr>
              <a:xfrm>
                <a:off x="6370846" y="1939262"/>
                <a:ext cx="3669387" cy="3596433"/>
                <a:chOff x="4958848" y="1797249"/>
                <a:chExt cx="3669387" cy="3596433"/>
              </a:xfrm>
            </p:grpSpPr>
            <p:cxnSp>
              <p:nvCxnSpPr>
                <p:cNvPr id="425" name="Straight Connector 424">
                  <a:extLst>
                    <a:ext uri="{FF2B5EF4-FFF2-40B4-BE49-F238E27FC236}">
                      <a16:creationId xmlns:a16="http://schemas.microsoft.com/office/drawing/2014/main" id="{179C6EC1-8947-4E15-A300-B9675E59AB74}"/>
                    </a:ext>
                  </a:extLst>
                </p:cNvPr>
                <p:cNvCxnSpPr>
                  <a:cxnSpLocks/>
                </p:cNvCxnSpPr>
                <p:nvPr/>
              </p:nvCxnSpPr>
              <p:spPr>
                <a:xfrm flipV="1">
                  <a:off x="5502930" y="1942786"/>
                  <a:ext cx="203512" cy="1206508"/>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26" name="Straight Connector 425">
                  <a:extLst>
                    <a:ext uri="{FF2B5EF4-FFF2-40B4-BE49-F238E27FC236}">
                      <a16:creationId xmlns:a16="http://schemas.microsoft.com/office/drawing/2014/main" id="{75A797CE-7018-4C33-B7D7-C4DF89ED61E3}"/>
                    </a:ext>
                  </a:extLst>
                </p:cNvPr>
                <p:cNvCxnSpPr>
                  <a:cxnSpLocks/>
                </p:cNvCxnSpPr>
                <p:nvPr/>
              </p:nvCxnSpPr>
              <p:spPr>
                <a:xfrm flipV="1">
                  <a:off x="5486208" y="1959948"/>
                  <a:ext cx="1803235" cy="1215579"/>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27" name="Straight Connector 426">
                  <a:extLst>
                    <a:ext uri="{FF2B5EF4-FFF2-40B4-BE49-F238E27FC236}">
                      <a16:creationId xmlns:a16="http://schemas.microsoft.com/office/drawing/2014/main" id="{38769AB0-18B8-43F1-A0AA-3F81F4A7577E}"/>
                    </a:ext>
                  </a:extLst>
                </p:cNvPr>
                <p:cNvCxnSpPr>
                  <a:cxnSpLocks/>
                </p:cNvCxnSpPr>
                <p:nvPr/>
              </p:nvCxnSpPr>
              <p:spPr>
                <a:xfrm flipV="1">
                  <a:off x="5502930" y="1934916"/>
                  <a:ext cx="2594710" cy="1222971"/>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28" name="Straight Connector 427">
                  <a:extLst>
                    <a:ext uri="{FF2B5EF4-FFF2-40B4-BE49-F238E27FC236}">
                      <a16:creationId xmlns:a16="http://schemas.microsoft.com/office/drawing/2014/main" id="{092B6322-3B6D-4EAF-9386-B146593526A3}"/>
                    </a:ext>
                  </a:extLst>
                </p:cNvPr>
                <p:cNvCxnSpPr>
                  <a:cxnSpLocks/>
                  <a:endCxn id="437" idx="4"/>
                </p:cNvCxnSpPr>
                <p:nvPr/>
              </p:nvCxnSpPr>
              <p:spPr>
                <a:xfrm flipV="1">
                  <a:off x="7455956" y="2084792"/>
                  <a:ext cx="703645" cy="907858"/>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29" name="Straight Connector 428">
                  <a:extLst>
                    <a:ext uri="{FF2B5EF4-FFF2-40B4-BE49-F238E27FC236}">
                      <a16:creationId xmlns:a16="http://schemas.microsoft.com/office/drawing/2014/main" id="{61E644EC-4D20-45E3-B0FA-BC855E4CE46A}"/>
                    </a:ext>
                  </a:extLst>
                </p:cNvPr>
                <p:cNvCxnSpPr>
                  <a:cxnSpLocks/>
                </p:cNvCxnSpPr>
                <p:nvPr/>
              </p:nvCxnSpPr>
              <p:spPr>
                <a:xfrm flipH="1">
                  <a:off x="7289443" y="3068415"/>
                  <a:ext cx="148028" cy="1082238"/>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30" name="Straight Connector 429">
                  <a:extLst>
                    <a:ext uri="{FF2B5EF4-FFF2-40B4-BE49-F238E27FC236}">
                      <a16:creationId xmlns:a16="http://schemas.microsoft.com/office/drawing/2014/main" id="{50F69F50-65A7-473C-873D-12B92046ED0F}"/>
                    </a:ext>
                  </a:extLst>
                </p:cNvPr>
                <p:cNvCxnSpPr>
                  <a:cxnSpLocks/>
                  <a:stCxn id="480" idx="1"/>
                </p:cNvCxnSpPr>
                <p:nvPr/>
              </p:nvCxnSpPr>
              <p:spPr>
                <a:xfrm>
                  <a:off x="7247684" y="3186026"/>
                  <a:ext cx="753449" cy="960765"/>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31" name="Straight Connector 430">
                  <a:extLst>
                    <a:ext uri="{FF2B5EF4-FFF2-40B4-BE49-F238E27FC236}">
                      <a16:creationId xmlns:a16="http://schemas.microsoft.com/office/drawing/2014/main" id="{46E12DA1-FCEE-432F-BC85-24061D17BFA7}"/>
                    </a:ext>
                  </a:extLst>
                </p:cNvPr>
                <p:cNvCxnSpPr>
                  <a:cxnSpLocks/>
                </p:cNvCxnSpPr>
                <p:nvPr/>
              </p:nvCxnSpPr>
              <p:spPr>
                <a:xfrm>
                  <a:off x="7488988" y="3014867"/>
                  <a:ext cx="974893" cy="1103476"/>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32" name="Straight Connector 431">
                  <a:extLst>
                    <a:ext uri="{FF2B5EF4-FFF2-40B4-BE49-F238E27FC236}">
                      <a16:creationId xmlns:a16="http://schemas.microsoft.com/office/drawing/2014/main" id="{1452D7D4-0918-494D-837B-E9ED98C8843F}"/>
                    </a:ext>
                  </a:extLst>
                </p:cNvPr>
                <p:cNvCxnSpPr>
                  <a:cxnSpLocks/>
                </p:cNvCxnSpPr>
                <p:nvPr/>
              </p:nvCxnSpPr>
              <p:spPr>
                <a:xfrm flipV="1">
                  <a:off x="6431027" y="4209194"/>
                  <a:ext cx="2057201" cy="1053132"/>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33" name="Straight Connector 432">
                  <a:extLst>
                    <a:ext uri="{FF2B5EF4-FFF2-40B4-BE49-F238E27FC236}">
                      <a16:creationId xmlns:a16="http://schemas.microsoft.com/office/drawing/2014/main" id="{27A3AC16-B0FB-44B4-99AA-AC37465D2EB5}"/>
                    </a:ext>
                  </a:extLst>
                </p:cNvPr>
                <p:cNvCxnSpPr>
                  <a:cxnSpLocks/>
                </p:cNvCxnSpPr>
                <p:nvPr/>
              </p:nvCxnSpPr>
              <p:spPr>
                <a:xfrm flipV="1">
                  <a:off x="6449984" y="4150653"/>
                  <a:ext cx="868548" cy="1162996"/>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34" name="Straight Connector 433">
                  <a:extLst>
                    <a:ext uri="{FF2B5EF4-FFF2-40B4-BE49-F238E27FC236}">
                      <a16:creationId xmlns:a16="http://schemas.microsoft.com/office/drawing/2014/main" id="{EE29AA34-D3FC-4A04-B409-F075A7599BD0}"/>
                    </a:ext>
                  </a:extLst>
                </p:cNvPr>
                <p:cNvCxnSpPr>
                  <a:cxnSpLocks/>
                </p:cNvCxnSpPr>
                <p:nvPr/>
              </p:nvCxnSpPr>
              <p:spPr>
                <a:xfrm flipV="1">
                  <a:off x="6456604" y="4202031"/>
                  <a:ext cx="1517061" cy="105807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35" name="Straight Connector 434">
                  <a:extLst>
                    <a:ext uri="{FF2B5EF4-FFF2-40B4-BE49-F238E27FC236}">
                      <a16:creationId xmlns:a16="http://schemas.microsoft.com/office/drawing/2014/main" id="{499CC8F8-3180-4A0D-BAAE-D12FEDD78935}"/>
                    </a:ext>
                  </a:extLst>
                </p:cNvPr>
                <p:cNvCxnSpPr>
                  <a:cxnSpLocks/>
                </p:cNvCxnSpPr>
                <p:nvPr/>
              </p:nvCxnSpPr>
              <p:spPr>
                <a:xfrm flipH="1" flipV="1">
                  <a:off x="5115656" y="2069909"/>
                  <a:ext cx="380068" cy="1107351"/>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36" name="Oval 435">
                  <a:extLst>
                    <a:ext uri="{FF2B5EF4-FFF2-40B4-BE49-F238E27FC236}">
                      <a16:creationId xmlns:a16="http://schemas.microsoft.com/office/drawing/2014/main" id="{23117BBA-D926-4E5D-88A0-7BBA37C0B14D}"/>
                    </a:ext>
                  </a:extLst>
                </p:cNvPr>
                <p:cNvSpPr/>
                <p:nvPr/>
              </p:nvSpPr>
              <p:spPr bwMode="auto">
                <a:xfrm>
                  <a:off x="4958848" y="1797249"/>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437" name="Oval 436">
                  <a:extLst>
                    <a:ext uri="{FF2B5EF4-FFF2-40B4-BE49-F238E27FC236}">
                      <a16:creationId xmlns:a16="http://schemas.microsoft.com/office/drawing/2014/main" id="{CD08B83B-B3BA-4ACD-818F-A88BC9A12FEE}"/>
                    </a:ext>
                  </a:extLst>
                </p:cNvPr>
                <p:cNvSpPr/>
                <p:nvPr/>
              </p:nvSpPr>
              <p:spPr bwMode="auto">
                <a:xfrm>
                  <a:off x="8015829" y="1797249"/>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438" name="Oval 437">
                  <a:extLst>
                    <a:ext uri="{FF2B5EF4-FFF2-40B4-BE49-F238E27FC236}">
                      <a16:creationId xmlns:a16="http://schemas.microsoft.com/office/drawing/2014/main" id="{4E59EFD8-7D53-4084-A7A0-A35713C5155C}"/>
                    </a:ext>
                  </a:extLst>
                </p:cNvPr>
                <p:cNvSpPr/>
                <p:nvPr/>
              </p:nvSpPr>
              <p:spPr bwMode="auto">
                <a:xfrm>
                  <a:off x="5351952" y="2902748"/>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39" name="Oval 438">
                  <a:extLst>
                    <a:ext uri="{FF2B5EF4-FFF2-40B4-BE49-F238E27FC236}">
                      <a16:creationId xmlns:a16="http://schemas.microsoft.com/office/drawing/2014/main" id="{37ECB021-0DDD-4F78-9270-84B9CFFB5566}"/>
                    </a:ext>
                  </a:extLst>
                </p:cNvPr>
                <p:cNvSpPr/>
                <p:nvPr/>
              </p:nvSpPr>
              <p:spPr bwMode="auto">
                <a:xfrm>
                  <a:off x="6351151" y="1797249"/>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40" name="Oval 439">
                  <a:extLst>
                    <a:ext uri="{FF2B5EF4-FFF2-40B4-BE49-F238E27FC236}">
                      <a16:creationId xmlns:a16="http://schemas.microsoft.com/office/drawing/2014/main" id="{C50DAEFB-207F-4FD9-B439-DF772CC2F059}"/>
                    </a:ext>
                  </a:extLst>
                </p:cNvPr>
                <p:cNvSpPr/>
                <p:nvPr/>
              </p:nvSpPr>
              <p:spPr bwMode="auto">
                <a:xfrm>
                  <a:off x="7312184" y="2902748"/>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441" name="Straight Connector 440">
                  <a:extLst>
                    <a:ext uri="{FF2B5EF4-FFF2-40B4-BE49-F238E27FC236}">
                      <a16:creationId xmlns:a16="http://schemas.microsoft.com/office/drawing/2014/main" id="{7CCA3A33-43AD-40C2-A9D9-576F47117D4A}"/>
                    </a:ext>
                  </a:extLst>
                </p:cNvPr>
                <p:cNvCxnSpPr>
                  <a:cxnSpLocks/>
                </p:cNvCxnSpPr>
                <p:nvPr/>
              </p:nvCxnSpPr>
              <p:spPr>
                <a:xfrm flipV="1">
                  <a:off x="5495724" y="1934916"/>
                  <a:ext cx="1006191" cy="121438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42" name="Straight Connector 441">
                  <a:extLst>
                    <a:ext uri="{FF2B5EF4-FFF2-40B4-BE49-F238E27FC236}">
                      <a16:creationId xmlns:a16="http://schemas.microsoft.com/office/drawing/2014/main" id="{8FEB9742-520D-4A28-A32D-F91295BC3F3C}"/>
                    </a:ext>
                  </a:extLst>
                </p:cNvPr>
                <p:cNvCxnSpPr>
                  <a:cxnSpLocks/>
                </p:cNvCxnSpPr>
                <p:nvPr/>
              </p:nvCxnSpPr>
              <p:spPr>
                <a:xfrm flipH="1" flipV="1">
                  <a:off x="6522134" y="1951422"/>
                  <a:ext cx="933822" cy="1047315"/>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43" name="Straight Connector 442">
                  <a:extLst>
                    <a:ext uri="{FF2B5EF4-FFF2-40B4-BE49-F238E27FC236}">
                      <a16:creationId xmlns:a16="http://schemas.microsoft.com/office/drawing/2014/main" id="{E332F85F-D2A9-47D6-876B-B8FDB68ECBD2}"/>
                    </a:ext>
                  </a:extLst>
                </p:cNvPr>
                <p:cNvCxnSpPr>
                  <a:cxnSpLocks/>
                </p:cNvCxnSpPr>
                <p:nvPr/>
              </p:nvCxnSpPr>
              <p:spPr>
                <a:xfrm flipH="1">
                  <a:off x="5413923" y="3199477"/>
                  <a:ext cx="70049" cy="907015"/>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44" name="Straight Connector 443">
                  <a:extLst>
                    <a:ext uri="{FF2B5EF4-FFF2-40B4-BE49-F238E27FC236}">
                      <a16:creationId xmlns:a16="http://schemas.microsoft.com/office/drawing/2014/main" id="{0883D1BF-A1E5-4E2B-9C60-5A155530569C}"/>
                    </a:ext>
                  </a:extLst>
                </p:cNvPr>
                <p:cNvCxnSpPr>
                  <a:cxnSpLocks/>
                </p:cNvCxnSpPr>
                <p:nvPr/>
              </p:nvCxnSpPr>
              <p:spPr>
                <a:xfrm>
                  <a:off x="5495724" y="3199477"/>
                  <a:ext cx="429661" cy="899853"/>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45" name="Straight Connector 444">
                  <a:extLst>
                    <a:ext uri="{FF2B5EF4-FFF2-40B4-BE49-F238E27FC236}">
                      <a16:creationId xmlns:a16="http://schemas.microsoft.com/office/drawing/2014/main" id="{2AFE43D6-DC9B-405B-93E0-6A7C2D63E891}"/>
                    </a:ext>
                  </a:extLst>
                </p:cNvPr>
                <p:cNvCxnSpPr>
                  <a:cxnSpLocks/>
                </p:cNvCxnSpPr>
                <p:nvPr/>
              </p:nvCxnSpPr>
              <p:spPr>
                <a:xfrm flipH="1">
                  <a:off x="5399227" y="3046198"/>
                  <a:ext cx="2057201" cy="1053132"/>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46" name="Straight Connector 445">
                  <a:extLst>
                    <a:ext uri="{FF2B5EF4-FFF2-40B4-BE49-F238E27FC236}">
                      <a16:creationId xmlns:a16="http://schemas.microsoft.com/office/drawing/2014/main" id="{8BCE7F9F-603D-4A4E-8FF5-DDFF06FC8C25}"/>
                    </a:ext>
                  </a:extLst>
                </p:cNvPr>
                <p:cNvCxnSpPr>
                  <a:cxnSpLocks/>
                </p:cNvCxnSpPr>
                <p:nvPr/>
              </p:nvCxnSpPr>
              <p:spPr>
                <a:xfrm flipH="1">
                  <a:off x="5913790" y="3039035"/>
                  <a:ext cx="1517061" cy="105807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47" name="Oval 446">
                  <a:extLst>
                    <a:ext uri="{FF2B5EF4-FFF2-40B4-BE49-F238E27FC236}">
                      <a16:creationId xmlns:a16="http://schemas.microsoft.com/office/drawing/2014/main" id="{8EA9EF20-E8E6-4E16-AC0F-0FD55C858F20}"/>
                    </a:ext>
                  </a:extLst>
                </p:cNvPr>
                <p:cNvSpPr/>
                <p:nvPr/>
              </p:nvSpPr>
              <p:spPr bwMode="auto">
                <a:xfrm>
                  <a:off x="5279803" y="3974932"/>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48" name="Oval 447">
                  <a:extLst>
                    <a:ext uri="{FF2B5EF4-FFF2-40B4-BE49-F238E27FC236}">
                      <a16:creationId xmlns:a16="http://schemas.microsoft.com/office/drawing/2014/main" id="{DDE5AFA3-C291-4BD9-86AF-8C7B75F61359}"/>
                    </a:ext>
                  </a:extLst>
                </p:cNvPr>
                <p:cNvSpPr/>
                <p:nvPr/>
              </p:nvSpPr>
              <p:spPr bwMode="auto">
                <a:xfrm>
                  <a:off x="5783717" y="3974932"/>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49" name="Oval 448">
                  <a:extLst>
                    <a:ext uri="{FF2B5EF4-FFF2-40B4-BE49-F238E27FC236}">
                      <a16:creationId xmlns:a16="http://schemas.microsoft.com/office/drawing/2014/main" id="{7E56F788-96EF-411F-A430-420F4B71DF36}"/>
                    </a:ext>
                  </a:extLst>
                </p:cNvPr>
                <p:cNvSpPr/>
                <p:nvPr/>
              </p:nvSpPr>
              <p:spPr bwMode="auto">
                <a:xfrm>
                  <a:off x="7174761" y="3974932"/>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50" name="Oval 449">
                  <a:extLst>
                    <a:ext uri="{FF2B5EF4-FFF2-40B4-BE49-F238E27FC236}">
                      <a16:creationId xmlns:a16="http://schemas.microsoft.com/office/drawing/2014/main" id="{7FAC8ECD-45F0-4659-A934-78C1C75319A0}"/>
                    </a:ext>
                  </a:extLst>
                </p:cNvPr>
                <p:cNvSpPr/>
                <p:nvPr/>
              </p:nvSpPr>
              <p:spPr bwMode="auto">
                <a:xfrm>
                  <a:off x="7801167" y="3974932"/>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51" name="Oval 450">
                  <a:extLst>
                    <a:ext uri="{FF2B5EF4-FFF2-40B4-BE49-F238E27FC236}">
                      <a16:creationId xmlns:a16="http://schemas.microsoft.com/office/drawing/2014/main" id="{19DA6AAB-6A8C-4590-92B6-9C5739513DA7}"/>
                    </a:ext>
                  </a:extLst>
                </p:cNvPr>
                <p:cNvSpPr/>
                <p:nvPr/>
              </p:nvSpPr>
              <p:spPr bwMode="auto">
                <a:xfrm>
                  <a:off x="8340692" y="3974932"/>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52" name="Oval 451">
                  <a:extLst>
                    <a:ext uri="{FF2B5EF4-FFF2-40B4-BE49-F238E27FC236}">
                      <a16:creationId xmlns:a16="http://schemas.microsoft.com/office/drawing/2014/main" id="{9592E8A0-34D5-4C36-B9EA-C1C7DA5F5A41}"/>
                    </a:ext>
                  </a:extLst>
                </p:cNvPr>
                <p:cNvSpPr/>
                <p:nvPr/>
              </p:nvSpPr>
              <p:spPr bwMode="auto">
                <a:xfrm>
                  <a:off x="6316598" y="5106139"/>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453" name="Straight Connector 452">
                  <a:extLst>
                    <a:ext uri="{FF2B5EF4-FFF2-40B4-BE49-F238E27FC236}">
                      <a16:creationId xmlns:a16="http://schemas.microsoft.com/office/drawing/2014/main" id="{4829F28E-B835-47AE-ADD1-EEFD6CC543AA}"/>
                    </a:ext>
                  </a:extLst>
                </p:cNvPr>
                <p:cNvCxnSpPr>
                  <a:cxnSpLocks/>
                </p:cNvCxnSpPr>
                <p:nvPr/>
              </p:nvCxnSpPr>
              <p:spPr>
                <a:xfrm flipH="1" flipV="1">
                  <a:off x="5886322" y="4231411"/>
                  <a:ext cx="551911" cy="1078376"/>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54" name="Straight Connector 453">
                  <a:extLst>
                    <a:ext uri="{FF2B5EF4-FFF2-40B4-BE49-F238E27FC236}">
                      <a16:creationId xmlns:a16="http://schemas.microsoft.com/office/drawing/2014/main" id="{FC080D29-7537-4438-B411-5BAE7836387A}"/>
                    </a:ext>
                  </a:extLst>
                </p:cNvPr>
                <p:cNvCxnSpPr>
                  <a:cxnSpLocks/>
                </p:cNvCxnSpPr>
                <p:nvPr/>
              </p:nvCxnSpPr>
              <p:spPr>
                <a:xfrm flipH="1" flipV="1">
                  <a:off x="5423575" y="4177863"/>
                  <a:ext cx="974893" cy="1103476"/>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55" name="Oval 454">
                  <a:extLst>
                    <a:ext uri="{FF2B5EF4-FFF2-40B4-BE49-F238E27FC236}">
                      <a16:creationId xmlns:a16="http://schemas.microsoft.com/office/drawing/2014/main" id="{13BC5F66-A1DA-47A8-9B2D-964D0749A7FB}"/>
                    </a:ext>
                  </a:extLst>
                </p:cNvPr>
                <p:cNvSpPr/>
                <p:nvPr/>
              </p:nvSpPr>
              <p:spPr bwMode="auto">
                <a:xfrm>
                  <a:off x="7138147" y="1797249"/>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456" name="Oval 455">
                  <a:extLst>
                    <a:ext uri="{FF2B5EF4-FFF2-40B4-BE49-F238E27FC236}">
                      <a16:creationId xmlns:a16="http://schemas.microsoft.com/office/drawing/2014/main" id="{A7B2DCBA-93A0-498A-ABE7-DB34304644B7}"/>
                    </a:ext>
                  </a:extLst>
                </p:cNvPr>
                <p:cNvSpPr/>
                <p:nvPr/>
              </p:nvSpPr>
              <p:spPr bwMode="auto">
                <a:xfrm>
                  <a:off x="5573071" y="1797249"/>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grpSp>
          <p:grpSp>
            <p:nvGrpSpPr>
              <p:cNvPr id="457" name="Group 456">
                <a:extLst>
                  <a:ext uri="{FF2B5EF4-FFF2-40B4-BE49-F238E27FC236}">
                    <a16:creationId xmlns:a16="http://schemas.microsoft.com/office/drawing/2014/main" id="{2CF84FAD-00A3-40DF-B97F-CA05E70CA683}"/>
                  </a:ext>
                </a:extLst>
              </p:cNvPr>
              <p:cNvGrpSpPr/>
              <p:nvPr/>
            </p:nvGrpSpPr>
            <p:grpSpPr>
              <a:xfrm rot="10800000">
                <a:off x="4878720" y="1951399"/>
                <a:ext cx="4144027" cy="3596433"/>
                <a:chOff x="4958848" y="1797249"/>
                <a:chExt cx="4144027" cy="3596433"/>
              </a:xfrm>
            </p:grpSpPr>
            <p:cxnSp>
              <p:nvCxnSpPr>
                <p:cNvPr id="458" name="Straight Connector 457">
                  <a:extLst>
                    <a:ext uri="{FF2B5EF4-FFF2-40B4-BE49-F238E27FC236}">
                      <a16:creationId xmlns:a16="http://schemas.microsoft.com/office/drawing/2014/main" id="{1ECF892E-C4BA-40E4-A93F-62BE95A92CF7}"/>
                    </a:ext>
                  </a:extLst>
                </p:cNvPr>
                <p:cNvCxnSpPr>
                  <a:cxnSpLocks/>
                </p:cNvCxnSpPr>
                <p:nvPr/>
              </p:nvCxnSpPr>
              <p:spPr>
                <a:xfrm flipV="1">
                  <a:off x="5502930" y="1942786"/>
                  <a:ext cx="203512" cy="1206508"/>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59" name="Straight Connector 458">
                  <a:extLst>
                    <a:ext uri="{FF2B5EF4-FFF2-40B4-BE49-F238E27FC236}">
                      <a16:creationId xmlns:a16="http://schemas.microsoft.com/office/drawing/2014/main" id="{99A6BA5F-E8AF-465C-8EB4-4D9A872E9B8D}"/>
                    </a:ext>
                  </a:extLst>
                </p:cNvPr>
                <p:cNvCxnSpPr>
                  <a:cxnSpLocks/>
                </p:cNvCxnSpPr>
                <p:nvPr/>
              </p:nvCxnSpPr>
              <p:spPr>
                <a:xfrm flipV="1">
                  <a:off x="5486208" y="1959948"/>
                  <a:ext cx="1803235" cy="1215579"/>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60" name="Straight Connector 459">
                  <a:extLst>
                    <a:ext uri="{FF2B5EF4-FFF2-40B4-BE49-F238E27FC236}">
                      <a16:creationId xmlns:a16="http://schemas.microsoft.com/office/drawing/2014/main" id="{AC2FF503-4FC6-4215-8B29-5B986139B35C}"/>
                    </a:ext>
                  </a:extLst>
                </p:cNvPr>
                <p:cNvCxnSpPr>
                  <a:cxnSpLocks/>
                </p:cNvCxnSpPr>
                <p:nvPr/>
              </p:nvCxnSpPr>
              <p:spPr>
                <a:xfrm flipV="1">
                  <a:off x="5502930" y="1934916"/>
                  <a:ext cx="2594710" cy="1222971"/>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61" name="Straight Connector 460">
                  <a:extLst>
                    <a:ext uri="{FF2B5EF4-FFF2-40B4-BE49-F238E27FC236}">
                      <a16:creationId xmlns:a16="http://schemas.microsoft.com/office/drawing/2014/main" id="{A047F4A0-C531-4913-A7D5-08B6E11F2339}"/>
                    </a:ext>
                  </a:extLst>
                </p:cNvPr>
                <p:cNvCxnSpPr>
                  <a:cxnSpLocks/>
                  <a:endCxn id="470" idx="4"/>
                </p:cNvCxnSpPr>
                <p:nvPr/>
              </p:nvCxnSpPr>
              <p:spPr>
                <a:xfrm flipV="1">
                  <a:off x="7455956" y="2084792"/>
                  <a:ext cx="703645" cy="907858"/>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62" name="Straight Connector 461">
                  <a:extLst>
                    <a:ext uri="{FF2B5EF4-FFF2-40B4-BE49-F238E27FC236}">
                      <a16:creationId xmlns:a16="http://schemas.microsoft.com/office/drawing/2014/main" id="{9AB7FBA0-DBE3-4D43-9E71-91CA26C14AE1}"/>
                    </a:ext>
                  </a:extLst>
                </p:cNvPr>
                <p:cNvCxnSpPr>
                  <a:cxnSpLocks/>
                </p:cNvCxnSpPr>
                <p:nvPr/>
              </p:nvCxnSpPr>
              <p:spPr>
                <a:xfrm flipH="1">
                  <a:off x="7289443" y="3068415"/>
                  <a:ext cx="148028" cy="1082238"/>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63" name="Straight Connector 462">
                  <a:extLst>
                    <a:ext uri="{FF2B5EF4-FFF2-40B4-BE49-F238E27FC236}">
                      <a16:creationId xmlns:a16="http://schemas.microsoft.com/office/drawing/2014/main" id="{EA2B5E45-08B4-4C06-81FD-86E4C0421D1A}"/>
                    </a:ext>
                  </a:extLst>
                </p:cNvPr>
                <p:cNvCxnSpPr>
                  <a:cxnSpLocks/>
                  <a:endCxn id="417" idx="1"/>
                </p:cNvCxnSpPr>
                <p:nvPr/>
              </p:nvCxnSpPr>
              <p:spPr>
                <a:xfrm rot="10800000" flipH="1" flipV="1">
                  <a:off x="7449221" y="3068415"/>
                  <a:ext cx="1653654" cy="93824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64" name="Straight Connector 463">
                  <a:extLst>
                    <a:ext uri="{FF2B5EF4-FFF2-40B4-BE49-F238E27FC236}">
                      <a16:creationId xmlns:a16="http://schemas.microsoft.com/office/drawing/2014/main" id="{DE0C4D53-9C51-4179-8FED-111D467B3B7B}"/>
                    </a:ext>
                  </a:extLst>
                </p:cNvPr>
                <p:cNvCxnSpPr>
                  <a:cxnSpLocks/>
                </p:cNvCxnSpPr>
                <p:nvPr/>
              </p:nvCxnSpPr>
              <p:spPr>
                <a:xfrm>
                  <a:off x="7488988" y="3014867"/>
                  <a:ext cx="974893" cy="1103476"/>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65" name="Straight Connector 464">
                  <a:extLst>
                    <a:ext uri="{FF2B5EF4-FFF2-40B4-BE49-F238E27FC236}">
                      <a16:creationId xmlns:a16="http://schemas.microsoft.com/office/drawing/2014/main" id="{28BB4CAF-21A6-4317-9AB3-F1AFC0CB408A}"/>
                    </a:ext>
                  </a:extLst>
                </p:cNvPr>
                <p:cNvCxnSpPr>
                  <a:cxnSpLocks/>
                </p:cNvCxnSpPr>
                <p:nvPr/>
              </p:nvCxnSpPr>
              <p:spPr>
                <a:xfrm flipV="1">
                  <a:off x="6431027" y="4209194"/>
                  <a:ext cx="2057201" cy="1053132"/>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66" name="Straight Connector 465">
                  <a:extLst>
                    <a:ext uri="{FF2B5EF4-FFF2-40B4-BE49-F238E27FC236}">
                      <a16:creationId xmlns:a16="http://schemas.microsoft.com/office/drawing/2014/main" id="{834F0168-4FD5-473B-8EF6-DA82750708F0}"/>
                    </a:ext>
                  </a:extLst>
                </p:cNvPr>
                <p:cNvCxnSpPr>
                  <a:cxnSpLocks/>
                </p:cNvCxnSpPr>
                <p:nvPr/>
              </p:nvCxnSpPr>
              <p:spPr>
                <a:xfrm flipV="1">
                  <a:off x="6449984" y="4150653"/>
                  <a:ext cx="868548" cy="1162996"/>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67" name="Straight Connector 466">
                  <a:extLst>
                    <a:ext uri="{FF2B5EF4-FFF2-40B4-BE49-F238E27FC236}">
                      <a16:creationId xmlns:a16="http://schemas.microsoft.com/office/drawing/2014/main" id="{58F5CE24-D189-4B47-82FE-302105662129}"/>
                    </a:ext>
                  </a:extLst>
                </p:cNvPr>
                <p:cNvCxnSpPr>
                  <a:cxnSpLocks/>
                </p:cNvCxnSpPr>
                <p:nvPr/>
              </p:nvCxnSpPr>
              <p:spPr>
                <a:xfrm flipV="1">
                  <a:off x="6456604" y="4202031"/>
                  <a:ext cx="1517061" cy="105807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68" name="Straight Connector 467">
                  <a:extLst>
                    <a:ext uri="{FF2B5EF4-FFF2-40B4-BE49-F238E27FC236}">
                      <a16:creationId xmlns:a16="http://schemas.microsoft.com/office/drawing/2014/main" id="{8D2A0349-2171-4411-A934-A58F153C935E}"/>
                    </a:ext>
                  </a:extLst>
                </p:cNvPr>
                <p:cNvCxnSpPr>
                  <a:cxnSpLocks/>
                </p:cNvCxnSpPr>
                <p:nvPr/>
              </p:nvCxnSpPr>
              <p:spPr>
                <a:xfrm flipH="1" flipV="1">
                  <a:off x="5115656" y="2069909"/>
                  <a:ext cx="380068" cy="1107351"/>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69" name="Oval 468">
                  <a:extLst>
                    <a:ext uri="{FF2B5EF4-FFF2-40B4-BE49-F238E27FC236}">
                      <a16:creationId xmlns:a16="http://schemas.microsoft.com/office/drawing/2014/main" id="{E09A9886-8739-4E1F-8A39-0E959F6275D0}"/>
                    </a:ext>
                  </a:extLst>
                </p:cNvPr>
                <p:cNvSpPr/>
                <p:nvPr/>
              </p:nvSpPr>
              <p:spPr bwMode="auto">
                <a:xfrm>
                  <a:off x="4958848" y="1797249"/>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470" name="Oval 469">
                  <a:extLst>
                    <a:ext uri="{FF2B5EF4-FFF2-40B4-BE49-F238E27FC236}">
                      <a16:creationId xmlns:a16="http://schemas.microsoft.com/office/drawing/2014/main" id="{EC9AE631-863E-42EB-9832-3AE194CECA2F}"/>
                    </a:ext>
                  </a:extLst>
                </p:cNvPr>
                <p:cNvSpPr/>
                <p:nvPr/>
              </p:nvSpPr>
              <p:spPr bwMode="auto">
                <a:xfrm>
                  <a:off x="8015829" y="1797249"/>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471" name="Oval 470">
                  <a:extLst>
                    <a:ext uri="{FF2B5EF4-FFF2-40B4-BE49-F238E27FC236}">
                      <a16:creationId xmlns:a16="http://schemas.microsoft.com/office/drawing/2014/main" id="{077B5E0E-AD18-42F3-A0B7-631DB1FE4596}"/>
                    </a:ext>
                  </a:extLst>
                </p:cNvPr>
                <p:cNvSpPr/>
                <p:nvPr/>
              </p:nvSpPr>
              <p:spPr bwMode="auto">
                <a:xfrm>
                  <a:off x="5351952" y="2902748"/>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72" name="Oval 471">
                  <a:extLst>
                    <a:ext uri="{FF2B5EF4-FFF2-40B4-BE49-F238E27FC236}">
                      <a16:creationId xmlns:a16="http://schemas.microsoft.com/office/drawing/2014/main" id="{80F3681F-EE59-4E6E-821C-B5D18C601CB3}"/>
                    </a:ext>
                  </a:extLst>
                </p:cNvPr>
                <p:cNvSpPr/>
                <p:nvPr/>
              </p:nvSpPr>
              <p:spPr bwMode="auto">
                <a:xfrm>
                  <a:off x="6351151" y="1797249"/>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73" name="Oval 472">
                  <a:extLst>
                    <a:ext uri="{FF2B5EF4-FFF2-40B4-BE49-F238E27FC236}">
                      <a16:creationId xmlns:a16="http://schemas.microsoft.com/office/drawing/2014/main" id="{28BC4B9C-C396-4876-853C-E9C457CD7308}"/>
                    </a:ext>
                  </a:extLst>
                </p:cNvPr>
                <p:cNvSpPr/>
                <p:nvPr/>
              </p:nvSpPr>
              <p:spPr bwMode="auto">
                <a:xfrm>
                  <a:off x="7312184" y="2902748"/>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474" name="Straight Connector 473">
                  <a:extLst>
                    <a:ext uri="{FF2B5EF4-FFF2-40B4-BE49-F238E27FC236}">
                      <a16:creationId xmlns:a16="http://schemas.microsoft.com/office/drawing/2014/main" id="{971E73CA-CDDA-4AB9-B51A-886EB557195C}"/>
                    </a:ext>
                  </a:extLst>
                </p:cNvPr>
                <p:cNvCxnSpPr>
                  <a:cxnSpLocks/>
                </p:cNvCxnSpPr>
                <p:nvPr/>
              </p:nvCxnSpPr>
              <p:spPr>
                <a:xfrm flipV="1">
                  <a:off x="5495724" y="1934916"/>
                  <a:ext cx="1006191" cy="121438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75" name="Straight Connector 474">
                  <a:extLst>
                    <a:ext uri="{FF2B5EF4-FFF2-40B4-BE49-F238E27FC236}">
                      <a16:creationId xmlns:a16="http://schemas.microsoft.com/office/drawing/2014/main" id="{5C2E227B-303C-4F4B-BB12-68F14CC9FB58}"/>
                    </a:ext>
                  </a:extLst>
                </p:cNvPr>
                <p:cNvCxnSpPr>
                  <a:cxnSpLocks/>
                </p:cNvCxnSpPr>
                <p:nvPr/>
              </p:nvCxnSpPr>
              <p:spPr>
                <a:xfrm flipH="1" flipV="1">
                  <a:off x="6522134" y="1951422"/>
                  <a:ext cx="933822" cy="1047315"/>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76" name="Straight Connector 475">
                  <a:extLst>
                    <a:ext uri="{FF2B5EF4-FFF2-40B4-BE49-F238E27FC236}">
                      <a16:creationId xmlns:a16="http://schemas.microsoft.com/office/drawing/2014/main" id="{F8F22525-D6AF-474F-BF96-ADC8AB453EE9}"/>
                    </a:ext>
                  </a:extLst>
                </p:cNvPr>
                <p:cNvCxnSpPr>
                  <a:cxnSpLocks/>
                  <a:endCxn id="440" idx="4"/>
                </p:cNvCxnSpPr>
                <p:nvPr/>
              </p:nvCxnSpPr>
              <p:spPr>
                <a:xfrm rot="10800000" flipV="1">
                  <a:off x="5113641" y="3199475"/>
                  <a:ext cx="370331" cy="813302"/>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77" name="Straight Connector 476">
                  <a:extLst>
                    <a:ext uri="{FF2B5EF4-FFF2-40B4-BE49-F238E27FC236}">
                      <a16:creationId xmlns:a16="http://schemas.microsoft.com/office/drawing/2014/main" id="{4BE87EB6-644A-4142-BFE8-692609C3AD54}"/>
                    </a:ext>
                  </a:extLst>
                </p:cNvPr>
                <p:cNvCxnSpPr>
                  <a:cxnSpLocks/>
                </p:cNvCxnSpPr>
                <p:nvPr/>
              </p:nvCxnSpPr>
              <p:spPr>
                <a:xfrm>
                  <a:off x="5495724" y="3199477"/>
                  <a:ext cx="429661" cy="899853"/>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78" name="Straight Connector 477">
                  <a:extLst>
                    <a:ext uri="{FF2B5EF4-FFF2-40B4-BE49-F238E27FC236}">
                      <a16:creationId xmlns:a16="http://schemas.microsoft.com/office/drawing/2014/main" id="{0197453E-3E6B-405D-909B-350C5319796A}"/>
                    </a:ext>
                  </a:extLst>
                </p:cNvPr>
                <p:cNvCxnSpPr>
                  <a:cxnSpLocks/>
                </p:cNvCxnSpPr>
                <p:nvPr/>
              </p:nvCxnSpPr>
              <p:spPr>
                <a:xfrm flipH="1">
                  <a:off x="5399227" y="3046198"/>
                  <a:ext cx="2057201" cy="1053132"/>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79" name="Straight Connector 478">
                  <a:extLst>
                    <a:ext uri="{FF2B5EF4-FFF2-40B4-BE49-F238E27FC236}">
                      <a16:creationId xmlns:a16="http://schemas.microsoft.com/office/drawing/2014/main" id="{A22D017A-9799-432B-BDB3-9BABA193E62B}"/>
                    </a:ext>
                  </a:extLst>
                </p:cNvPr>
                <p:cNvCxnSpPr>
                  <a:cxnSpLocks/>
                </p:cNvCxnSpPr>
                <p:nvPr/>
              </p:nvCxnSpPr>
              <p:spPr>
                <a:xfrm flipH="1">
                  <a:off x="5913790" y="3039035"/>
                  <a:ext cx="1517061" cy="105807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80" name="Oval 479">
                  <a:extLst>
                    <a:ext uri="{FF2B5EF4-FFF2-40B4-BE49-F238E27FC236}">
                      <a16:creationId xmlns:a16="http://schemas.microsoft.com/office/drawing/2014/main" id="{219822BF-01CB-43C7-B9EA-E15649482227}"/>
                    </a:ext>
                  </a:extLst>
                </p:cNvPr>
                <p:cNvSpPr/>
                <p:nvPr/>
              </p:nvSpPr>
              <p:spPr bwMode="auto">
                <a:xfrm>
                  <a:off x="5279803" y="3974932"/>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81" name="Oval 480">
                  <a:extLst>
                    <a:ext uri="{FF2B5EF4-FFF2-40B4-BE49-F238E27FC236}">
                      <a16:creationId xmlns:a16="http://schemas.microsoft.com/office/drawing/2014/main" id="{9D926960-72C3-4B3F-A579-ACC4A04D5061}"/>
                    </a:ext>
                  </a:extLst>
                </p:cNvPr>
                <p:cNvSpPr/>
                <p:nvPr/>
              </p:nvSpPr>
              <p:spPr bwMode="auto">
                <a:xfrm>
                  <a:off x="5783717" y="3974932"/>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82" name="Oval 481">
                  <a:extLst>
                    <a:ext uri="{FF2B5EF4-FFF2-40B4-BE49-F238E27FC236}">
                      <a16:creationId xmlns:a16="http://schemas.microsoft.com/office/drawing/2014/main" id="{B2D4EDA2-EEC6-4554-982F-789F14B1A1B2}"/>
                    </a:ext>
                  </a:extLst>
                </p:cNvPr>
                <p:cNvSpPr/>
                <p:nvPr/>
              </p:nvSpPr>
              <p:spPr bwMode="auto">
                <a:xfrm>
                  <a:off x="7174761" y="3974932"/>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83" name="Oval 482">
                  <a:extLst>
                    <a:ext uri="{FF2B5EF4-FFF2-40B4-BE49-F238E27FC236}">
                      <a16:creationId xmlns:a16="http://schemas.microsoft.com/office/drawing/2014/main" id="{BCA6E696-752D-4377-96C2-3E0EF39C3E6D}"/>
                    </a:ext>
                  </a:extLst>
                </p:cNvPr>
                <p:cNvSpPr/>
                <p:nvPr/>
              </p:nvSpPr>
              <p:spPr bwMode="auto">
                <a:xfrm>
                  <a:off x="7801167" y="3974932"/>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84" name="Oval 483">
                  <a:extLst>
                    <a:ext uri="{FF2B5EF4-FFF2-40B4-BE49-F238E27FC236}">
                      <a16:creationId xmlns:a16="http://schemas.microsoft.com/office/drawing/2014/main" id="{CCCB5DDA-CA5C-405B-8695-C9B0ACBBEEFB}"/>
                    </a:ext>
                  </a:extLst>
                </p:cNvPr>
                <p:cNvSpPr/>
                <p:nvPr/>
              </p:nvSpPr>
              <p:spPr bwMode="auto">
                <a:xfrm>
                  <a:off x="8340692" y="3974932"/>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85" name="Oval 484">
                  <a:extLst>
                    <a:ext uri="{FF2B5EF4-FFF2-40B4-BE49-F238E27FC236}">
                      <a16:creationId xmlns:a16="http://schemas.microsoft.com/office/drawing/2014/main" id="{51955ED6-CBB2-4709-89AA-197A8F6B7561}"/>
                    </a:ext>
                  </a:extLst>
                </p:cNvPr>
                <p:cNvSpPr/>
                <p:nvPr/>
              </p:nvSpPr>
              <p:spPr bwMode="auto">
                <a:xfrm>
                  <a:off x="6316598" y="5106139"/>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486" name="Straight Connector 485">
                  <a:extLst>
                    <a:ext uri="{FF2B5EF4-FFF2-40B4-BE49-F238E27FC236}">
                      <a16:creationId xmlns:a16="http://schemas.microsoft.com/office/drawing/2014/main" id="{19DD59AA-554E-48BF-A007-DBD77611DB40}"/>
                    </a:ext>
                  </a:extLst>
                </p:cNvPr>
                <p:cNvCxnSpPr>
                  <a:cxnSpLocks/>
                </p:cNvCxnSpPr>
                <p:nvPr/>
              </p:nvCxnSpPr>
              <p:spPr>
                <a:xfrm flipH="1" flipV="1">
                  <a:off x="5886322" y="4231411"/>
                  <a:ext cx="551911" cy="1078376"/>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87" name="Straight Connector 486">
                  <a:extLst>
                    <a:ext uri="{FF2B5EF4-FFF2-40B4-BE49-F238E27FC236}">
                      <a16:creationId xmlns:a16="http://schemas.microsoft.com/office/drawing/2014/main" id="{6419A93B-D77A-4CA3-B70B-5A31D07A1B76}"/>
                    </a:ext>
                  </a:extLst>
                </p:cNvPr>
                <p:cNvCxnSpPr>
                  <a:cxnSpLocks/>
                </p:cNvCxnSpPr>
                <p:nvPr/>
              </p:nvCxnSpPr>
              <p:spPr>
                <a:xfrm flipH="1" flipV="1">
                  <a:off x="5423575" y="4177863"/>
                  <a:ext cx="974893" cy="1103476"/>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88" name="Oval 487">
                  <a:extLst>
                    <a:ext uri="{FF2B5EF4-FFF2-40B4-BE49-F238E27FC236}">
                      <a16:creationId xmlns:a16="http://schemas.microsoft.com/office/drawing/2014/main" id="{68812EFE-60F9-4EEB-8952-D36D61DF71AA}"/>
                    </a:ext>
                  </a:extLst>
                </p:cNvPr>
                <p:cNvSpPr/>
                <p:nvPr/>
              </p:nvSpPr>
              <p:spPr bwMode="auto">
                <a:xfrm>
                  <a:off x="7138147" y="1797249"/>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489" name="Oval 488">
                  <a:extLst>
                    <a:ext uri="{FF2B5EF4-FFF2-40B4-BE49-F238E27FC236}">
                      <a16:creationId xmlns:a16="http://schemas.microsoft.com/office/drawing/2014/main" id="{DD67060E-0C0C-4309-B6BF-9669AE026D55}"/>
                    </a:ext>
                  </a:extLst>
                </p:cNvPr>
                <p:cNvSpPr/>
                <p:nvPr/>
              </p:nvSpPr>
              <p:spPr bwMode="auto">
                <a:xfrm>
                  <a:off x="5573071" y="1797249"/>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grpSp>
          <p:grpSp>
            <p:nvGrpSpPr>
              <p:cNvPr id="490" name="Group 489">
                <a:extLst>
                  <a:ext uri="{FF2B5EF4-FFF2-40B4-BE49-F238E27FC236}">
                    <a16:creationId xmlns:a16="http://schemas.microsoft.com/office/drawing/2014/main" id="{F2894B05-764C-425D-B5D7-88D328C5083A}"/>
                  </a:ext>
                </a:extLst>
              </p:cNvPr>
              <p:cNvGrpSpPr/>
              <p:nvPr/>
            </p:nvGrpSpPr>
            <p:grpSpPr>
              <a:xfrm>
                <a:off x="2274457" y="1984048"/>
                <a:ext cx="3348432" cy="3596433"/>
                <a:chOff x="5279803" y="1797249"/>
                <a:chExt cx="3348432" cy="3596433"/>
              </a:xfrm>
            </p:grpSpPr>
            <p:cxnSp>
              <p:nvCxnSpPr>
                <p:cNvPr id="491" name="Straight Connector 490">
                  <a:extLst>
                    <a:ext uri="{FF2B5EF4-FFF2-40B4-BE49-F238E27FC236}">
                      <a16:creationId xmlns:a16="http://schemas.microsoft.com/office/drawing/2014/main" id="{E22B2D19-3B3E-4525-A166-1C6A5A788AE2}"/>
                    </a:ext>
                  </a:extLst>
                </p:cNvPr>
                <p:cNvCxnSpPr>
                  <a:cxnSpLocks/>
                </p:cNvCxnSpPr>
                <p:nvPr/>
              </p:nvCxnSpPr>
              <p:spPr>
                <a:xfrm flipV="1">
                  <a:off x="5502930" y="1942786"/>
                  <a:ext cx="203512" cy="1206508"/>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92" name="Straight Connector 491">
                  <a:extLst>
                    <a:ext uri="{FF2B5EF4-FFF2-40B4-BE49-F238E27FC236}">
                      <a16:creationId xmlns:a16="http://schemas.microsoft.com/office/drawing/2014/main" id="{221DC819-1686-430B-BA49-75B143430C8D}"/>
                    </a:ext>
                  </a:extLst>
                </p:cNvPr>
                <p:cNvCxnSpPr>
                  <a:cxnSpLocks/>
                </p:cNvCxnSpPr>
                <p:nvPr/>
              </p:nvCxnSpPr>
              <p:spPr>
                <a:xfrm flipV="1">
                  <a:off x="5486208" y="1959948"/>
                  <a:ext cx="1803235" cy="1215579"/>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93" name="Straight Connector 492">
                  <a:extLst>
                    <a:ext uri="{FF2B5EF4-FFF2-40B4-BE49-F238E27FC236}">
                      <a16:creationId xmlns:a16="http://schemas.microsoft.com/office/drawing/2014/main" id="{E3AF6F8F-7CC4-40A8-8714-0C0926B30587}"/>
                    </a:ext>
                  </a:extLst>
                </p:cNvPr>
                <p:cNvCxnSpPr>
                  <a:cxnSpLocks/>
                </p:cNvCxnSpPr>
                <p:nvPr/>
              </p:nvCxnSpPr>
              <p:spPr>
                <a:xfrm flipV="1">
                  <a:off x="5502930" y="1934916"/>
                  <a:ext cx="2594710" cy="1222971"/>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94" name="Straight Connector 493">
                  <a:extLst>
                    <a:ext uri="{FF2B5EF4-FFF2-40B4-BE49-F238E27FC236}">
                      <a16:creationId xmlns:a16="http://schemas.microsoft.com/office/drawing/2014/main" id="{0D18E993-5523-41E8-89B1-7E706BCA1CC6}"/>
                    </a:ext>
                  </a:extLst>
                </p:cNvPr>
                <p:cNvCxnSpPr>
                  <a:cxnSpLocks/>
                  <a:endCxn id="503" idx="4"/>
                </p:cNvCxnSpPr>
                <p:nvPr/>
              </p:nvCxnSpPr>
              <p:spPr>
                <a:xfrm flipV="1">
                  <a:off x="7455956" y="2084792"/>
                  <a:ext cx="703645" cy="907858"/>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95" name="Straight Connector 494">
                  <a:extLst>
                    <a:ext uri="{FF2B5EF4-FFF2-40B4-BE49-F238E27FC236}">
                      <a16:creationId xmlns:a16="http://schemas.microsoft.com/office/drawing/2014/main" id="{9921DB29-9BD8-4802-9ED9-0CEA2019B255}"/>
                    </a:ext>
                  </a:extLst>
                </p:cNvPr>
                <p:cNvCxnSpPr>
                  <a:cxnSpLocks/>
                </p:cNvCxnSpPr>
                <p:nvPr/>
              </p:nvCxnSpPr>
              <p:spPr>
                <a:xfrm flipH="1">
                  <a:off x="7289443" y="3068415"/>
                  <a:ext cx="148028" cy="1082238"/>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96" name="Straight Connector 495">
                  <a:extLst>
                    <a:ext uri="{FF2B5EF4-FFF2-40B4-BE49-F238E27FC236}">
                      <a16:creationId xmlns:a16="http://schemas.microsoft.com/office/drawing/2014/main" id="{95D73583-67C6-4EF3-90B5-49CE9E2C6B6E}"/>
                    </a:ext>
                  </a:extLst>
                </p:cNvPr>
                <p:cNvCxnSpPr>
                  <a:cxnSpLocks/>
                </p:cNvCxnSpPr>
                <p:nvPr/>
              </p:nvCxnSpPr>
              <p:spPr>
                <a:xfrm>
                  <a:off x="7449222" y="3068415"/>
                  <a:ext cx="551911" cy="1078376"/>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97" name="Straight Connector 496">
                  <a:extLst>
                    <a:ext uri="{FF2B5EF4-FFF2-40B4-BE49-F238E27FC236}">
                      <a16:creationId xmlns:a16="http://schemas.microsoft.com/office/drawing/2014/main" id="{A29A3F1E-1596-441D-AEC2-87AE787ED9EE}"/>
                    </a:ext>
                  </a:extLst>
                </p:cNvPr>
                <p:cNvCxnSpPr>
                  <a:cxnSpLocks/>
                </p:cNvCxnSpPr>
                <p:nvPr/>
              </p:nvCxnSpPr>
              <p:spPr>
                <a:xfrm>
                  <a:off x="7488988" y="3014867"/>
                  <a:ext cx="974893" cy="1103476"/>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98" name="Straight Connector 497">
                  <a:extLst>
                    <a:ext uri="{FF2B5EF4-FFF2-40B4-BE49-F238E27FC236}">
                      <a16:creationId xmlns:a16="http://schemas.microsoft.com/office/drawing/2014/main" id="{CF481831-AB0D-42E6-AA3D-F54A4C23A7ED}"/>
                    </a:ext>
                  </a:extLst>
                </p:cNvPr>
                <p:cNvCxnSpPr>
                  <a:cxnSpLocks/>
                </p:cNvCxnSpPr>
                <p:nvPr/>
              </p:nvCxnSpPr>
              <p:spPr>
                <a:xfrm flipV="1">
                  <a:off x="6431027" y="4209194"/>
                  <a:ext cx="2057201" cy="1053132"/>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99" name="Straight Connector 498">
                  <a:extLst>
                    <a:ext uri="{FF2B5EF4-FFF2-40B4-BE49-F238E27FC236}">
                      <a16:creationId xmlns:a16="http://schemas.microsoft.com/office/drawing/2014/main" id="{76B652C3-E956-42BB-B041-E36F363E66D1}"/>
                    </a:ext>
                  </a:extLst>
                </p:cNvPr>
                <p:cNvCxnSpPr>
                  <a:cxnSpLocks/>
                </p:cNvCxnSpPr>
                <p:nvPr/>
              </p:nvCxnSpPr>
              <p:spPr>
                <a:xfrm flipV="1">
                  <a:off x="6449984" y="4150653"/>
                  <a:ext cx="868548" cy="1162996"/>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00" name="Straight Connector 499">
                  <a:extLst>
                    <a:ext uri="{FF2B5EF4-FFF2-40B4-BE49-F238E27FC236}">
                      <a16:creationId xmlns:a16="http://schemas.microsoft.com/office/drawing/2014/main" id="{AF5614C7-E43B-436C-830D-DAAB4DF62B80}"/>
                    </a:ext>
                  </a:extLst>
                </p:cNvPr>
                <p:cNvCxnSpPr>
                  <a:cxnSpLocks/>
                </p:cNvCxnSpPr>
                <p:nvPr/>
              </p:nvCxnSpPr>
              <p:spPr>
                <a:xfrm flipV="1">
                  <a:off x="6456604" y="4202031"/>
                  <a:ext cx="1517061" cy="105807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01" name="Straight Connector 500">
                  <a:extLst>
                    <a:ext uri="{FF2B5EF4-FFF2-40B4-BE49-F238E27FC236}">
                      <a16:creationId xmlns:a16="http://schemas.microsoft.com/office/drawing/2014/main" id="{95CFA4EB-A9A4-4FD9-B0C6-DEDF46C717F2}"/>
                    </a:ext>
                  </a:extLst>
                </p:cNvPr>
                <p:cNvCxnSpPr>
                  <a:cxnSpLocks/>
                </p:cNvCxnSpPr>
                <p:nvPr/>
              </p:nvCxnSpPr>
              <p:spPr>
                <a:xfrm rot="10800000" flipH="1">
                  <a:off x="5495724" y="1941034"/>
                  <a:ext cx="51859" cy="1236226"/>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02" name="Oval 501">
                  <a:extLst>
                    <a:ext uri="{FF2B5EF4-FFF2-40B4-BE49-F238E27FC236}">
                      <a16:creationId xmlns:a16="http://schemas.microsoft.com/office/drawing/2014/main" id="{90946F8E-4FDA-4AF8-B174-3B8D0CEE0FF2}"/>
                    </a:ext>
                  </a:extLst>
                </p:cNvPr>
                <p:cNvSpPr/>
                <p:nvPr/>
              </p:nvSpPr>
              <p:spPr bwMode="auto">
                <a:xfrm>
                  <a:off x="5422741" y="1798084"/>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503" name="Oval 502">
                  <a:extLst>
                    <a:ext uri="{FF2B5EF4-FFF2-40B4-BE49-F238E27FC236}">
                      <a16:creationId xmlns:a16="http://schemas.microsoft.com/office/drawing/2014/main" id="{0E08B5AC-DDD1-4A90-9661-0E0F0EBE4329}"/>
                    </a:ext>
                  </a:extLst>
                </p:cNvPr>
                <p:cNvSpPr/>
                <p:nvPr/>
              </p:nvSpPr>
              <p:spPr bwMode="auto">
                <a:xfrm>
                  <a:off x="8015829" y="1797249"/>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504" name="Oval 503">
                  <a:extLst>
                    <a:ext uri="{FF2B5EF4-FFF2-40B4-BE49-F238E27FC236}">
                      <a16:creationId xmlns:a16="http://schemas.microsoft.com/office/drawing/2014/main" id="{195C702E-77FB-461B-B64D-DCB21AC7A1F1}"/>
                    </a:ext>
                  </a:extLst>
                </p:cNvPr>
                <p:cNvSpPr/>
                <p:nvPr/>
              </p:nvSpPr>
              <p:spPr bwMode="auto">
                <a:xfrm>
                  <a:off x="5351952" y="2902748"/>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05" name="Oval 504">
                  <a:extLst>
                    <a:ext uri="{FF2B5EF4-FFF2-40B4-BE49-F238E27FC236}">
                      <a16:creationId xmlns:a16="http://schemas.microsoft.com/office/drawing/2014/main" id="{F19EB506-625D-47F7-8034-54A86C8ABE83}"/>
                    </a:ext>
                  </a:extLst>
                </p:cNvPr>
                <p:cNvSpPr/>
                <p:nvPr/>
              </p:nvSpPr>
              <p:spPr bwMode="auto">
                <a:xfrm>
                  <a:off x="6351151" y="1797249"/>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06" name="Oval 505">
                  <a:extLst>
                    <a:ext uri="{FF2B5EF4-FFF2-40B4-BE49-F238E27FC236}">
                      <a16:creationId xmlns:a16="http://schemas.microsoft.com/office/drawing/2014/main" id="{333A9A95-F91E-4A35-80F8-69A72A507534}"/>
                    </a:ext>
                  </a:extLst>
                </p:cNvPr>
                <p:cNvSpPr/>
                <p:nvPr/>
              </p:nvSpPr>
              <p:spPr bwMode="auto">
                <a:xfrm>
                  <a:off x="7312184" y="2902748"/>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507" name="Straight Connector 506">
                  <a:extLst>
                    <a:ext uri="{FF2B5EF4-FFF2-40B4-BE49-F238E27FC236}">
                      <a16:creationId xmlns:a16="http://schemas.microsoft.com/office/drawing/2014/main" id="{59FA97CB-EFE6-42AC-AA91-1D898EB6B687}"/>
                    </a:ext>
                  </a:extLst>
                </p:cNvPr>
                <p:cNvCxnSpPr>
                  <a:cxnSpLocks/>
                </p:cNvCxnSpPr>
                <p:nvPr/>
              </p:nvCxnSpPr>
              <p:spPr>
                <a:xfrm flipV="1">
                  <a:off x="5495724" y="1934916"/>
                  <a:ext cx="1006191" cy="121438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08" name="Straight Connector 507">
                  <a:extLst>
                    <a:ext uri="{FF2B5EF4-FFF2-40B4-BE49-F238E27FC236}">
                      <a16:creationId xmlns:a16="http://schemas.microsoft.com/office/drawing/2014/main" id="{51885AA8-1584-451F-8AF3-4CC3953A9A48}"/>
                    </a:ext>
                  </a:extLst>
                </p:cNvPr>
                <p:cNvCxnSpPr>
                  <a:cxnSpLocks/>
                </p:cNvCxnSpPr>
                <p:nvPr/>
              </p:nvCxnSpPr>
              <p:spPr>
                <a:xfrm flipH="1" flipV="1">
                  <a:off x="6522134" y="1951422"/>
                  <a:ext cx="933822" cy="1047315"/>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09" name="Straight Connector 508">
                  <a:extLst>
                    <a:ext uri="{FF2B5EF4-FFF2-40B4-BE49-F238E27FC236}">
                      <a16:creationId xmlns:a16="http://schemas.microsoft.com/office/drawing/2014/main" id="{F556563C-63A3-4B28-83AF-D941A52FC5FD}"/>
                    </a:ext>
                  </a:extLst>
                </p:cNvPr>
                <p:cNvCxnSpPr>
                  <a:cxnSpLocks/>
                </p:cNvCxnSpPr>
                <p:nvPr/>
              </p:nvCxnSpPr>
              <p:spPr>
                <a:xfrm flipH="1">
                  <a:off x="5413923" y="3199477"/>
                  <a:ext cx="70049" cy="907015"/>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10" name="Straight Connector 509">
                  <a:extLst>
                    <a:ext uri="{FF2B5EF4-FFF2-40B4-BE49-F238E27FC236}">
                      <a16:creationId xmlns:a16="http://schemas.microsoft.com/office/drawing/2014/main" id="{7C1A05B4-38B3-41EF-BE43-13E05D8CEB18}"/>
                    </a:ext>
                  </a:extLst>
                </p:cNvPr>
                <p:cNvCxnSpPr>
                  <a:cxnSpLocks/>
                </p:cNvCxnSpPr>
                <p:nvPr/>
              </p:nvCxnSpPr>
              <p:spPr>
                <a:xfrm>
                  <a:off x="5495724" y="3199477"/>
                  <a:ext cx="429661" cy="899853"/>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11" name="Straight Connector 510">
                  <a:extLst>
                    <a:ext uri="{FF2B5EF4-FFF2-40B4-BE49-F238E27FC236}">
                      <a16:creationId xmlns:a16="http://schemas.microsoft.com/office/drawing/2014/main" id="{9F42DDB1-8730-4791-B00B-756F952E3A18}"/>
                    </a:ext>
                  </a:extLst>
                </p:cNvPr>
                <p:cNvCxnSpPr>
                  <a:cxnSpLocks/>
                </p:cNvCxnSpPr>
                <p:nvPr/>
              </p:nvCxnSpPr>
              <p:spPr>
                <a:xfrm flipH="1">
                  <a:off x="5399227" y="3046198"/>
                  <a:ext cx="2057201" cy="1053132"/>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12" name="Straight Connector 511">
                  <a:extLst>
                    <a:ext uri="{FF2B5EF4-FFF2-40B4-BE49-F238E27FC236}">
                      <a16:creationId xmlns:a16="http://schemas.microsoft.com/office/drawing/2014/main" id="{244F9EF6-B97E-4BE1-A4BF-3A0F151C7661}"/>
                    </a:ext>
                  </a:extLst>
                </p:cNvPr>
                <p:cNvCxnSpPr>
                  <a:cxnSpLocks/>
                </p:cNvCxnSpPr>
                <p:nvPr/>
              </p:nvCxnSpPr>
              <p:spPr>
                <a:xfrm flipH="1">
                  <a:off x="5913790" y="3039035"/>
                  <a:ext cx="1517061" cy="105807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13" name="Oval 512">
                  <a:extLst>
                    <a:ext uri="{FF2B5EF4-FFF2-40B4-BE49-F238E27FC236}">
                      <a16:creationId xmlns:a16="http://schemas.microsoft.com/office/drawing/2014/main" id="{1AA850FB-8501-4756-A0DA-5E8275444A5A}"/>
                    </a:ext>
                  </a:extLst>
                </p:cNvPr>
                <p:cNvSpPr/>
                <p:nvPr/>
              </p:nvSpPr>
              <p:spPr bwMode="auto">
                <a:xfrm>
                  <a:off x="5279803" y="3974932"/>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14" name="Oval 513">
                  <a:extLst>
                    <a:ext uri="{FF2B5EF4-FFF2-40B4-BE49-F238E27FC236}">
                      <a16:creationId xmlns:a16="http://schemas.microsoft.com/office/drawing/2014/main" id="{7C632FFC-4188-4386-BA0B-C5C6D2ADEAC6}"/>
                    </a:ext>
                  </a:extLst>
                </p:cNvPr>
                <p:cNvSpPr/>
                <p:nvPr/>
              </p:nvSpPr>
              <p:spPr bwMode="auto">
                <a:xfrm>
                  <a:off x="5783717" y="3974932"/>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15" name="Oval 514">
                  <a:extLst>
                    <a:ext uri="{FF2B5EF4-FFF2-40B4-BE49-F238E27FC236}">
                      <a16:creationId xmlns:a16="http://schemas.microsoft.com/office/drawing/2014/main" id="{78A28F46-2453-40AF-A6C9-9678BD68FD98}"/>
                    </a:ext>
                  </a:extLst>
                </p:cNvPr>
                <p:cNvSpPr/>
                <p:nvPr/>
              </p:nvSpPr>
              <p:spPr bwMode="auto">
                <a:xfrm>
                  <a:off x="7174761" y="3974932"/>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16" name="Oval 515">
                  <a:extLst>
                    <a:ext uri="{FF2B5EF4-FFF2-40B4-BE49-F238E27FC236}">
                      <a16:creationId xmlns:a16="http://schemas.microsoft.com/office/drawing/2014/main" id="{4AF9F935-99F7-4668-B277-83B490F7C5D3}"/>
                    </a:ext>
                  </a:extLst>
                </p:cNvPr>
                <p:cNvSpPr/>
                <p:nvPr/>
              </p:nvSpPr>
              <p:spPr bwMode="auto">
                <a:xfrm>
                  <a:off x="7801167" y="3974932"/>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17" name="Oval 516">
                  <a:extLst>
                    <a:ext uri="{FF2B5EF4-FFF2-40B4-BE49-F238E27FC236}">
                      <a16:creationId xmlns:a16="http://schemas.microsoft.com/office/drawing/2014/main" id="{E0CD7F04-097C-4E68-835E-8FEBD2499800}"/>
                    </a:ext>
                  </a:extLst>
                </p:cNvPr>
                <p:cNvSpPr/>
                <p:nvPr/>
              </p:nvSpPr>
              <p:spPr bwMode="auto">
                <a:xfrm>
                  <a:off x="8340692" y="3974932"/>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18" name="Oval 517">
                  <a:extLst>
                    <a:ext uri="{FF2B5EF4-FFF2-40B4-BE49-F238E27FC236}">
                      <a16:creationId xmlns:a16="http://schemas.microsoft.com/office/drawing/2014/main" id="{5A90FFB8-8D00-465C-A2EF-9E21933A6894}"/>
                    </a:ext>
                  </a:extLst>
                </p:cNvPr>
                <p:cNvSpPr/>
                <p:nvPr/>
              </p:nvSpPr>
              <p:spPr bwMode="auto">
                <a:xfrm>
                  <a:off x="6316598" y="5106139"/>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519" name="Straight Connector 518">
                  <a:extLst>
                    <a:ext uri="{FF2B5EF4-FFF2-40B4-BE49-F238E27FC236}">
                      <a16:creationId xmlns:a16="http://schemas.microsoft.com/office/drawing/2014/main" id="{2D30ACC0-0B61-4834-9F1E-06215B0D2D13}"/>
                    </a:ext>
                  </a:extLst>
                </p:cNvPr>
                <p:cNvCxnSpPr>
                  <a:cxnSpLocks/>
                </p:cNvCxnSpPr>
                <p:nvPr/>
              </p:nvCxnSpPr>
              <p:spPr>
                <a:xfrm flipH="1" flipV="1">
                  <a:off x="5886322" y="4231411"/>
                  <a:ext cx="551911" cy="1078376"/>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20" name="Straight Connector 519">
                  <a:extLst>
                    <a:ext uri="{FF2B5EF4-FFF2-40B4-BE49-F238E27FC236}">
                      <a16:creationId xmlns:a16="http://schemas.microsoft.com/office/drawing/2014/main" id="{D8F655D2-E642-474D-A140-10FC97983B9E}"/>
                    </a:ext>
                  </a:extLst>
                </p:cNvPr>
                <p:cNvCxnSpPr>
                  <a:cxnSpLocks/>
                </p:cNvCxnSpPr>
                <p:nvPr/>
              </p:nvCxnSpPr>
              <p:spPr>
                <a:xfrm flipH="1" flipV="1">
                  <a:off x="5423575" y="4177863"/>
                  <a:ext cx="974893" cy="1103476"/>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21" name="Oval 520">
                  <a:extLst>
                    <a:ext uri="{FF2B5EF4-FFF2-40B4-BE49-F238E27FC236}">
                      <a16:creationId xmlns:a16="http://schemas.microsoft.com/office/drawing/2014/main" id="{D4E69F11-6F70-4803-871F-A18C53E4239B}"/>
                    </a:ext>
                  </a:extLst>
                </p:cNvPr>
                <p:cNvSpPr/>
                <p:nvPr/>
              </p:nvSpPr>
              <p:spPr bwMode="auto">
                <a:xfrm>
                  <a:off x="7138147" y="1797249"/>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522" name="Oval 521">
                  <a:extLst>
                    <a:ext uri="{FF2B5EF4-FFF2-40B4-BE49-F238E27FC236}">
                      <a16:creationId xmlns:a16="http://schemas.microsoft.com/office/drawing/2014/main" id="{E3CB545C-1986-4705-9619-0A6331CE640D}"/>
                    </a:ext>
                  </a:extLst>
                </p:cNvPr>
                <p:cNvSpPr/>
                <p:nvPr/>
              </p:nvSpPr>
              <p:spPr bwMode="auto">
                <a:xfrm>
                  <a:off x="5573071" y="1797249"/>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grpSp>
          <p:grpSp>
            <p:nvGrpSpPr>
              <p:cNvPr id="523" name="Group 522">
                <a:extLst>
                  <a:ext uri="{FF2B5EF4-FFF2-40B4-BE49-F238E27FC236}">
                    <a16:creationId xmlns:a16="http://schemas.microsoft.com/office/drawing/2014/main" id="{E63B0BB4-62B6-4641-B2D1-C0D0B8FB59D1}"/>
                  </a:ext>
                </a:extLst>
              </p:cNvPr>
              <p:cNvGrpSpPr/>
              <p:nvPr/>
            </p:nvGrpSpPr>
            <p:grpSpPr>
              <a:xfrm rot="10800000">
                <a:off x="936016" y="1996185"/>
                <a:ext cx="7732405" cy="3596433"/>
                <a:chOff x="895830" y="1797249"/>
                <a:chExt cx="7732405" cy="3596433"/>
              </a:xfrm>
            </p:grpSpPr>
            <p:cxnSp>
              <p:nvCxnSpPr>
                <p:cNvPr id="524" name="Straight Connector 523">
                  <a:extLst>
                    <a:ext uri="{FF2B5EF4-FFF2-40B4-BE49-F238E27FC236}">
                      <a16:creationId xmlns:a16="http://schemas.microsoft.com/office/drawing/2014/main" id="{04C22BE8-4E28-4BBB-B783-0B401929862D}"/>
                    </a:ext>
                  </a:extLst>
                </p:cNvPr>
                <p:cNvCxnSpPr>
                  <a:cxnSpLocks/>
                </p:cNvCxnSpPr>
                <p:nvPr/>
              </p:nvCxnSpPr>
              <p:spPr>
                <a:xfrm flipV="1">
                  <a:off x="5502930" y="1942786"/>
                  <a:ext cx="203512" cy="1206508"/>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25" name="Straight Connector 524">
                  <a:extLst>
                    <a:ext uri="{FF2B5EF4-FFF2-40B4-BE49-F238E27FC236}">
                      <a16:creationId xmlns:a16="http://schemas.microsoft.com/office/drawing/2014/main" id="{159350D4-DC66-4587-ACE7-DBBA70B7FEAC}"/>
                    </a:ext>
                  </a:extLst>
                </p:cNvPr>
                <p:cNvCxnSpPr>
                  <a:cxnSpLocks/>
                </p:cNvCxnSpPr>
                <p:nvPr/>
              </p:nvCxnSpPr>
              <p:spPr>
                <a:xfrm flipV="1">
                  <a:off x="5486208" y="1959948"/>
                  <a:ext cx="1803235" cy="1215579"/>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26" name="Straight Connector 525">
                  <a:extLst>
                    <a:ext uri="{FF2B5EF4-FFF2-40B4-BE49-F238E27FC236}">
                      <a16:creationId xmlns:a16="http://schemas.microsoft.com/office/drawing/2014/main" id="{C8F59D1A-12C2-4550-A8DB-EFE4D4DF9D9C}"/>
                    </a:ext>
                  </a:extLst>
                </p:cNvPr>
                <p:cNvCxnSpPr>
                  <a:cxnSpLocks/>
                </p:cNvCxnSpPr>
                <p:nvPr/>
              </p:nvCxnSpPr>
              <p:spPr>
                <a:xfrm flipV="1">
                  <a:off x="5502930" y="1934916"/>
                  <a:ext cx="2594710" cy="1222971"/>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27" name="Straight Connector 526">
                  <a:extLst>
                    <a:ext uri="{FF2B5EF4-FFF2-40B4-BE49-F238E27FC236}">
                      <a16:creationId xmlns:a16="http://schemas.microsoft.com/office/drawing/2014/main" id="{27002EF9-71FB-4371-A8A3-377A4F7D7ED5}"/>
                    </a:ext>
                  </a:extLst>
                </p:cNvPr>
                <p:cNvCxnSpPr>
                  <a:cxnSpLocks/>
                  <a:endCxn id="536" idx="4"/>
                </p:cNvCxnSpPr>
                <p:nvPr/>
              </p:nvCxnSpPr>
              <p:spPr>
                <a:xfrm flipV="1">
                  <a:off x="7455956" y="2084792"/>
                  <a:ext cx="703645" cy="907858"/>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28" name="Straight Connector 527">
                  <a:extLst>
                    <a:ext uri="{FF2B5EF4-FFF2-40B4-BE49-F238E27FC236}">
                      <a16:creationId xmlns:a16="http://schemas.microsoft.com/office/drawing/2014/main" id="{51DDBC15-7481-4642-927D-0576DA85B95E}"/>
                    </a:ext>
                  </a:extLst>
                </p:cNvPr>
                <p:cNvCxnSpPr>
                  <a:cxnSpLocks/>
                </p:cNvCxnSpPr>
                <p:nvPr/>
              </p:nvCxnSpPr>
              <p:spPr>
                <a:xfrm flipH="1">
                  <a:off x="7289443" y="3068415"/>
                  <a:ext cx="148028" cy="1082238"/>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29" name="Straight Connector 528">
                  <a:extLst>
                    <a:ext uri="{FF2B5EF4-FFF2-40B4-BE49-F238E27FC236}">
                      <a16:creationId xmlns:a16="http://schemas.microsoft.com/office/drawing/2014/main" id="{9D4FE9EA-72A7-417C-B176-173BD0151163}"/>
                    </a:ext>
                  </a:extLst>
                </p:cNvPr>
                <p:cNvCxnSpPr>
                  <a:cxnSpLocks/>
                </p:cNvCxnSpPr>
                <p:nvPr/>
              </p:nvCxnSpPr>
              <p:spPr>
                <a:xfrm rot="10800000" flipV="1">
                  <a:off x="895830" y="3144276"/>
                  <a:ext cx="662219" cy="959014"/>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30" name="Straight Connector 529">
                  <a:extLst>
                    <a:ext uri="{FF2B5EF4-FFF2-40B4-BE49-F238E27FC236}">
                      <a16:creationId xmlns:a16="http://schemas.microsoft.com/office/drawing/2014/main" id="{326E28AC-2B56-4322-9AB1-2837DF4A9C7B}"/>
                    </a:ext>
                  </a:extLst>
                </p:cNvPr>
                <p:cNvCxnSpPr>
                  <a:cxnSpLocks/>
                </p:cNvCxnSpPr>
                <p:nvPr/>
              </p:nvCxnSpPr>
              <p:spPr>
                <a:xfrm>
                  <a:off x="7488988" y="3014867"/>
                  <a:ext cx="974893" cy="1103476"/>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31" name="Straight Connector 530">
                  <a:extLst>
                    <a:ext uri="{FF2B5EF4-FFF2-40B4-BE49-F238E27FC236}">
                      <a16:creationId xmlns:a16="http://schemas.microsoft.com/office/drawing/2014/main" id="{F1911D4F-8462-4D7C-A028-58388407A077}"/>
                    </a:ext>
                  </a:extLst>
                </p:cNvPr>
                <p:cNvCxnSpPr>
                  <a:cxnSpLocks/>
                </p:cNvCxnSpPr>
                <p:nvPr/>
              </p:nvCxnSpPr>
              <p:spPr>
                <a:xfrm flipV="1">
                  <a:off x="6431027" y="4209194"/>
                  <a:ext cx="2057201" cy="1053132"/>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32" name="Straight Connector 531">
                  <a:extLst>
                    <a:ext uri="{FF2B5EF4-FFF2-40B4-BE49-F238E27FC236}">
                      <a16:creationId xmlns:a16="http://schemas.microsoft.com/office/drawing/2014/main" id="{F969178A-7FB3-4380-80B2-9DEEDBBEFBD6}"/>
                    </a:ext>
                  </a:extLst>
                </p:cNvPr>
                <p:cNvCxnSpPr>
                  <a:cxnSpLocks/>
                </p:cNvCxnSpPr>
                <p:nvPr/>
              </p:nvCxnSpPr>
              <p:spPr>
                <a:xfrm flipV="1">
                  <a:off x="6449984" y="4150653"/>
                  <a:ext cx="868548" cy="1162996"/>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33" name="Straight Connector 532">
                  <a:extLst>
                    <a:ext uri="{FF2B5EF4-FFF2-40B4-BE49-F238E27FC236}">
                      <a16:creationId xmlns:a16="http://schemas.microsoft.com/office/drawing/2014/main" id="{256B20A4-4CE0-4EFA-9B7C-DE06647571AD}"/>
                    </a:ext>
                  </a:extLst>
                </p:cNvPr>
                <p:cNvCxnSpPr>
                  <a:cxnSpLocks/>
                </p:cNvCxnSpPr>
                <p:nvPr/>
              </p:nvCxnSpPr>
              <p:spPr>
                <a:xfrm flipV="1">
                  <a:off x="6456604" y="4202031"/>
                  <a:ext cx="1517061" cy="105807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34" name="Straight Connector 533">
                  <a:extLst>
                    <a:ext uri="{FF2B5EF4-FFF2-40B4-BE49-F238E27FC236}">
                      <a16:creationId xmlns:a16="http://schemas.microsoft.com/office/drawing/2014/main" id="{13DC6442-974D-4C6A-B30F-BFA29F0A3BD3}"/>
                    </a:ext>
                  </a:extLst>
                </p:cNvPr>
                <p:cNvCxnSpPr>
                  <a:cxnSpLocks/>
                </p:cNvCxnSpPr>
                <p:nvPr/>
              </p:nvCxnSpPr>
              <p:spPr>
                <a:xfrm flipH="1" flipV="1">
                  <a:off x="5115656" y="2069909"/>
                  <a:ext cx="380068" cy="1107351"/>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35" name="Oval 534">
                  <a:extLst>
                    <a:ext uri="{FF2B5EF4-FFF2-40B4-BE49-F238E27FC236}">
                      <a16:creationId xmlns:a16="http://schemas.microsoft.com/office/drawing/2014/main" id="{57B3879D-4B55-4FFB-BDAF-0B08E92CE6D7}"/>
                    </a:ext>
                  </a:extLst>
                </p:cNvPr>
                <p:cNvSpPr/>
                <p:nvPr/>
              </p:nvSpPr>
              <p:spPr bwMode="auto">
                <a:xfrm>
                  <a:off x="4958848" y="1797249"/>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536" name="Oval 535">
                  <a:extLst>
                    <a:ext uri="{FF2B5EF4-FFF2-40B4-BE49-F238E27FC236}">
                      <a16:creationId xmlns:a16="http://schemas.microsoft.com/office/drawing/2014/main" id="{A3D7ED0B-E291-411E-8021-42D87B0915C4}"/>
                    </a:ext>
                  </a:extLst>
                </p:cNvPr>
                <p:cNvSpPr/>
                <p:nvPr/>
              </p:nvSpPr>
              <p:spPr bwMode="auto">
                <a:xfrm>
                  <a:off x="8015829" y="1797249"/>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537" name="Oval 536">
                  <a:extLst>
                    <a:ext uri="{FF2B5EF4-FFF2-40B4-BE49-F238E27FC236}">
                      <a16:creationId xmlns:a16="http://schemas.microsoft.com/office/drawing/2014/main" id="{DA18B374-1810-4166-8346-2E5AF70F7725}"/>
                    </a:ext>
                  </a:extLst>
                </p:cNvPr>
                <p:cNvSpPr/>
                <p:nvPr/>
              </p:nvSpPr>
              <p:spPr bwMode="auto">
                <a:xfrm>
                  <a:off x="5351952" y="2902748"/>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38" name="Oval 537">
                  <a:extLst>
                    <a:ext uri="{FF2B5EF4-FFF2-40B4-BE49-F238E27FC236}">
                      <a16:creationId xmlns:a16="http://schemas.microsoft.com/office/drawing/2014/main" id="{AF6F4DEE-2361-4060-AC8A-F548459C8C67}"/>
                    </a:ext>
                  </a:extLst>
                </p:cNvPr>
                <p:cNvSpPr/>
                <p:nvPr/>
              </p:nvSpPr>
              <p:spPr bwMode="auto">
                <a:xfrm>
                  <a:off x="6351151" y="1797249"/>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39" name="Oval 538">
                  <a:extLst>
                    <a:ext uri="{FF2B5EF4-FFF2-40B4-BE49-F238E27FC236}">
                      <a16:creationId xmlns:a16="http://schemas.microsoft.com/office/drawing/2014/main" id="{CA83060B-89D7-41B6-93E8-9B9A258A775D}"/>
                    </a:ext>
                  </a:extLst>
                </p:cNvPr>
                <p:cNvSpPr/>
                <p:nvPr/>
              </p:nvSpPr>
              <p:spPr bwMode="auto">
                <a:xfrm>
                  <a:off x="7312184" y="2902748"/>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540" name="Straight Connector 539">
                  <a:extLst>
                    <a:ext uri="{FF2B5EF4-FFF2-40B4-BE49-F238E27FC236}">
                      <a16:creationId xmlns:a16="http://schemas.microsoft.com/office/drawing/2014/main" id="{E954073A-B16A-4BC1-B88B-92BDA3842E1D}"/>
                    </a:ext>
                  </a:extLst>
                </p:cNvPr>
                <p:cNvCxnSpPr>
                  <a:cxnSpLocks/>
                </p:cNvCxnSpPr>
                <p:nvPr/>
              </p:nvCxnSpPr>
              <p:spPr>
                <a:xfrm flipV="1">
                  <a:off x="5495724" y="1934916"/>
                  <a:ext cx="1006191" cy="121438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41" name="Straight Connector 540">
                  <a:extLst>
                    <a:ext uri="{FF2B5EF4-FFF2-40B4-BE49-F238E27FC236}">
                      <a16:creationId xmlns:a16="http://schemas.microsoft.com/office/drawing/2014/main" id="{34F9FC25-945D-4C79-A857-58B6A2A49D9A}"/>
                    </a:ext>
                  </a:extLst>
                </p:cNvPr>
                <p:cNvCxnSpPr>
                  <a:cxnSpLocks/>
                </p:cNvCxnSpPr>
                <p:nvPr/>
              </p:nvCxnSpPr>
              <p:spPr>
                <a:xfrm flipH="1" flipV="1">
                  <a:off x="6522134" y="1951422"/>
                  <a:ext cx="933822" cy="1047315"/>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42" name="Straight Connector 541">
                  <a:extLst>
                    <a:ext uri="{FF2B5EF4-FFF2-40B4-BE49-F238E27FC236}">
                      <a16:creationId xmlns:a16="http://schemas.microsoft.com/office/drawing/2014/main" id="{351A72F9-F64E-42EF-A37F-A6A09F0A3FBA}"/>
                    </a:ext>
                  </a:extLst>
                </p:cNvPr>
                <p:cNvCxnSpPr>
                  <a:cxnSpLocks/>
                </p:cNvCxnSpPr>
                <p:nvPr/>
              </p:nvCxnSpPr>
              <p:spPr>
                <a:xfrm flipH="1">
                  <a:off x="5413923" y="3199477"/>
                  <a:ext cx="70049" cy="907015"/>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43" name="Straight Connector 542">
                  <a:extLst>
                    <a:ext uri="{FF2B5EF4-FFF2-40B4-BE49-F238E27FC236}">
                      <a16:creationId xmlns:a16="http://schemas.microsoft.com/office/drawing/2014/main" id="{6543CDA7-0C6A-4D5F-952B-DB0DC8E9EE51}"/>
                    </a:ext>
                  </a:extLst>
                </p:cNvPr>
                <p:cNvCxnSpPr>
                  <a:cxnSpLocks/>
                </p:cNvCxnSpPr>
                <p:nvPr/>
              </p:nvCxnSpPr>
              <p:spPr>
                <a:xfrm>
                  <a:off x="5495724" y="3199477"/>
                  <a:ext cx="429661" cy="899853"/>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44" name="Straight Connector 543">
                  <a:extLst>
                    <a:ext uri="{FF2B5EF4-FFF2-40B4-BE49-F238E27FC236}">
                      <a16:creationId xmlns:a16="http://schemas.microsoft.com/office/drawing/2014/main" id="{3F47E7E3-EA96-4AFD-9362-2484158475C0}"/>
                    </a:ext>
                  </a:extLst>
                </p:cNvPr>
                <p:cNvCxnSpPr>
                  <a:cxnSpLocks/>
                </p:cNvCxnSpPr>
                <p:nvPr/>
              </p:nvCxnSpPr>
              <p:spPr>
                <a:xfrm flipH="1">
                  <a:off x="5399227" y="3046198"/>
                  <a:ext cx="2057201" cy="1053132"/>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45" name="Straight Connector 544">
                  <a:extLst>
                    <a:ext uri="{FF2B5EF4-FFF2-40B4-BE49-F238E27FC236}">
                      <a16:creationId xmlns:a16="http://schemas.microsoft.com/office/drawing/2014/main" id="{C417EE9E-F430-484F-BB8C-6E06583CF002}"/>
                    </a:ext>
                  </a:extLst>
                </p:cNvPr>
                <p:cNvCxnSpPr>
                  <a:cxnSpLocks/>
                </p:cNvCxnSpPr>
                <p:nvPr/>
              </p:nvCxnSpPr>
              <p:spPr>
                <a:xfrm flipH="1">
                  <a:off x="5913790" y="3039035"/>
                  <a:ext cx="1517061" cy="105807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46" name="Oval 545">
                  <a:extLst>
                    <a:ext uri="{FF2B5EF4-FFF2-40B4-BE49-F238E27FC236}">
                      <a16:creationId xmlns:a16="http://schemas.microsoft.com/office/drawing/2014/main" id="{EB3E56B2-A443-46B5-ABBA-05F932651150}"/>
                    </a:ext>
                  </a:extLst>
                </p:cNvPr>
                <p:cNvSpPr/>
                <p:nvPr/>
              </p:nvSpPr>
              <p:spPr bwMode="auto">
                <a:xfrm>
                  <a:off x="5279803" y="3974932"/>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47" name="Oval 546">
                  <a:extLst>
                    <a:ext uri="{FF2B5EF4-FFF2-40B4-BE49-F238E27FC236}">
                      <a16:creationId xmlns:a16="http://schemas.microsoft.com/office/drawing/2014/main" id="{D71483BF-F3DE-4594-BFB9-A74324E7D561}"/>
                    </a:ext>
                  </a:extLst>
                </p:cNvPr>
                <p:cNvSpPr/>
                <p:nvPr/>
              </p:nvSpPr>
              <p:spPr bwMode="auto">
                <a:xfrm>
                  <a:off x="5783717" y="3974932"/>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48" name="Oval 547">
                  <a:extLst>
                    <a:ext uri="{FF2B5EF4-FFF2-40B4-BE49-F238E27FC236}">
                      <a16:creationId xmlns:a16="http://schemas.microsoft.com/office/drawing/2014/main" id="{3EB1781C-5BD0-42CD-9BB5-CE837EEBCB60}"/>
                    </a:ext>
                  </a:extLst>
                </p:cNvPr>
                <p:cNvSpPr/>
                <p:nvPr/>
              </p:nvSpPr>
              <p:spPr bwMode="auto">
                <a:xfrm>
                  <a:off x="7174761" y="3974932"/>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49" name="Oval 548">
                  <a:extLst>
                    <a:ext uri="{FF2B5EF4-FFF2-40B4-BE49-F238E27FC236}">
                      <a16:creationId xmlns:a16="http://schemas.microsoft.com/office/drawing/2014/main" id="{6EB45852-7A78-42C5-A98E-4086C77D552E}"/>
                    </a:ext>
                  </a:extLst>
                </p:cNvPr>
                <p:cNvSpPr/>
                <p:nvPr/>
              </p:nvSpPr>
              <p:spPr bwMode="auto">
                <a:xfrm>
                  <a:off x="7801167" y="3974932"/>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50" name="Oval 549">
                  <a:extLst>
                    <a:ext uri="{FF2B5EF4-FFF2-40B4-BE49-F238E27FC236}">
                      <a16:creationId xmlns:a16="http://schemas.microsoft.com/office/drawing/2014/main" id="{974B15CF-9019-4AD0-8F08-F443BE336FF6}"/>
                    </a:ext>
                  </a:extLst>
                </p:cNvPr>
                <p:cNvSpPr/>
                <p:nvPr/>
              </p:nvSpPr>
              <p:spPr bwMode="auto">
                <a:xfrm>
                  <a:off x="8340692" y="3974932"/>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51" name="Oval 550">
                  <a:extLst>
                    <a:ext uri="{FF2B5EF4-FFF2-40B4-BE49-F238E27FC236}">
                      <a16:creationId xmlns:a16="http://schemas.microsoft.com/office/drawing/2014/main" id="{4455AE83-08DD-412B-8350-B83028E704B7}"/>
                    </a:ext>
                  </a:extLst>
                </p:cNvPr>
                <p:cNvSpPr/>
                <p:nvPr/>
              </p:nvSpPr>
              <p:spPr bwMode="auto">
                <a:xfrm>
                  <a:off x="6316598" y="5106139"/>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552" name="Straight Connector 551">
                  <a:extLst>
                    <a:ext uri="{FF2B5EF4-FFF2-40B4-BE49-F238E27FC236}">
                      <a16:creationId xmlns:a16="http://schemas.microsoft.com/office/drawing/2014/main" id="{AD0395C2-B8E5-4EB3-99FF-A37997125A35}"/>
                    </a:ext>
                  </a:extLst>
                </p:cNvPr>
                <p:cNvCxnSpPr>
                  <a:cxnSpLocks/>
                </p:cNvCxnSpPr>
                <p:nvPr/>
              </p:nvCxnSpPr>
              <p:spPr>
                <a:xfrm flipH="1" flipV="1">
                  <a:off x="5886322" y="4231411"/>
                  <a:ext cx="551911" cy="1078376"/>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53" name="Straight Connector 552">
                  <a:extLst>
                    <a:ext uri="{FF2B5EF4-FFF2-40B4-BE49-F238E27FC236}">
                      <a16:creationId xmlns:a16="http://schemas.microsoft.com/office/drawing/2014/main" id="{3B64447A-08F1-471D-BB91-CA033D2D4A58}"/>
                    </a:ext>
                  </a:extLst>
                </p:cNvPr>
                <p:cNvCxnSpPr>
                  <a:cxnSpLocks/>
                </p:cNvCxnSpPr>
                <p:nvPr/>
              </p:nvCxnSpPr>
              <p:spPr>
                <a:xfrm flipH="1" flipV="1">
                  <a:off x="5423575" y="4177863"/>
                  <a:ext cx="974893" cy="1103476"/>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54" name="Oval 553">
                  <a:extLst>
                    <a:ext uri="{FF2B5EF4-FFF2-40B4-BE49-F238E27FC236}">
                      <a16:creationId xmlns:a16="http://schemas.microsoft.com/office/drawing/2014/main" id="{95B97614-3DF3-4428-A590-26AD052AA3D9}"/>
                    </a:ext>
                  </a:extLst>
                </p:cNvPr>
                <p:cNvSpPr/>
                <p:nvPr/>
              </p:nvSpPr>
              <p:spPr bwMode="auto">
                <a:xfrm>
                  <a:off x="7138147" y="1797249"/>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555" name="Oval 554">
                  <a:extLst>
                    <a:ext uri="{FF2B5EF4-FFF2-40B4-BE49-F238E27FC236}">
                      <a16:creationId xmlns:a16="http://schemas.microsoft.com/office/drawing/2014/main" id="{F056C56D-8337-4BCD-B271-10790393B54D}"/>
                    </a:ext>
                  </a:extLst>
                </p:cNvPr>
                <p:cNvSpPr/>
                <p:nvPr/>
              </p:nvSpPr>
              <p:spPr bwMode="auto">
                <a:xfrm>
                  <a:off x="5573071" y="1797249"/>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grpSp>
          <p:grpSp>
            <p:nvGrpSpPr>
              <p:cNvPr id="556" name="Group 555">
                <a:extLst>
                  <a:ext uri="{FF2B5EF4-FFF2-40B4-BE49-F238E27FC236}">
                    <a16:creationId xmlns:a16="http://schemas.microsoft.com/office/drawing/2014/main" id="{A0716618-BCC8-464E-AC0D-D6C60604FAAC}"/>
                  </a:ext>
                </a:extLst>
              </p:cNvPr>
              <p:cNvGrpSpPr/>
              <p:nvPr/>
            </p:nvGrpSpPr>
            <p:grpSpPr>
              <a:xfrm>
                <a:off x="2191790" y="1973661"/>
                <a:ext cx="4690697" cy="3596433"/>
                <a:chOff x="3937538" y="1797249"/>
                <a:chExt cx="4690697" cy="3596433"/>
              </a:xfrm>
            </p:grpSpPr>
            <p:cxnSp>
              <p:nvCxnSpPr>
                <p:cNvPr id="557" name="Straight Connector 556">
                  <a:extLst>
                    <a:ext uri="{FF2B5EF4-FFF2-40B4-BE49-F238E27FC236}">
                      <a16:creationId xmlns:a16="http://schemas.microsoft.com/office/drawing/2014/main" id="{7444D27D-4EFA-416F-9473-597BE24558E9}"/>
                    </a:ext>
                  </a:extLst>
                </p:cNvPr>
                <p:cNvCxnSpPr>
                  <a:cxnSpLocks/>
                </p:cNvCxnSpPr>
                <p:nvPr/>
              </p:nvCxnSpPr>
              <p:spPr>
                <a:xfrm flipV="1">
                  <a:off x="5502930" y="1942786"/>
                  <a:ext cx="203512" cy="1206508"/>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58" name="Straight Connector 557">
                  <a:extLst>
                    <a:ext uri="{FF2B5EF4-FFF2-40B4-BE49-F238E27FC236}">
                      <a16:creationId xmlns:a16="http://schemas.microsoft.com/office/drawing/2014/main" id="{47C688E0-840E-4C3F-A356-8939A521AAC5}"/>
                    </a:ext>
                  </a:extLst>
                </p:cNvPr>
                <p:cNvCxnSpPr>
                  <a:cxnSpLocks/>
                </p:cNvCxnSpPr>
                <p:nvPr/>
              </p:nvCxnSpPr>
              <p:spPr>
                <a:xfrm flipV="1">
                  <a:off x="5486208" y="1959948"/>
                  <a:ext cx="1803235" cy="1215579"/>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59" name="Straight Connector 558">
                  <a:extLst>
                    <a:ext uri="{FF2B5EF4-FFF2-40B4-BE49-F238E27FC236}">
                      <a16:creationId xmlns:a16="http://schemas.microsoft.com/office/drawing/2014/main" id="{D90B0F5C-64B3-4D4D-88FF-82636E3779A1}"/>
                    </a:ext>
                  </a:extLst>
                </p:cNvPr>
                <p:cNvCxnSpPr>
                  <a:cxnSpLocks/>
                </p:cNvCxnSpPr>
                <p:nvPr/>
              </p:nvCxnSpPr>
              <p:spPr>
                <a:xfrm flipV="1">
                  <a:off x="5502930" y="1934916"/>
                  <a:ext cx="2594710" cy="1222971"/>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60" name="Straight Connector 559">
                  <a:extLst>
                    <a:ext uri="{FF2B5EF4-FFF2-40B4-BE49-F238E27FC236}">
                      <a16:creationId xmlns:a16="http://schemas.microsoft.com/office/drawing/2014/main" id="{A91A5906-82D3-416D-A15D-B232A0A72E31}"/>
                    </a:ext>
                  </a:extLst>
                </p:cNvPr>
                <p:cNvCxnSpPr>
                  <a:cxnSpLocks/>
                  <a:endCxn id="569" idx="4"/>
                </p:cNvCxnSpPr>
                <p:nvPr/>
              </p:nvCxnSpPr>
              <p:spPr>
                <a:xfrm flipV="1">
                  <a:off x="7455956" y="2084792"/>
                  <a:ext cx="703645" cy="907858"/>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61" name="Straight Connector 560">
                  <a:extLst>
                    <a:ext uri="{FF2B5EF4-FFF2-40B4-BE49-F238E27FC236}">
                      <a16:creationId xmlns:a16="http://schemas.microsoft.com/office/drawing/2014/main" id="{11734EEB-92A3-4693-8934-EC21313AAAEB}"/>
                    </a:ext>
                  </a:extLst>
                </p:cNvPr>
                <p:cNvCxnSpPr>
                  <a:cxnSpLocks/>
                </p:cNvCxnSpPr>
                <p:nvPr/>
              </p:nvCxnSpPr>
              <p:spPr>
                <a:xfrm flipH="1">
                  <a:off x="7289443" y="3068415"/>
                  <a:ext cx="148028" cy="1082238"/>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62" name="Straight Connector 561">
                  <a:extLst>
                    <a:ext uri="{FF2B5EF4-FFF2-40B4-BE49-F238E27FC236}">
                      <a16:creationId xmlns:a16="http://schemas.microsoft.com/office/drawing/2014/main" id="{0F65AE35-2F6E-406B-A79E-1F134497FAF9}"/>
                    </a:ext>
                  </a:extLst>
                </p:cNvPr>
                <p:cNvCxnSpPr>
                  <a:cxnSpLocks/>
                  <a:stCxn id="612" idx="1"/>
                </p:cNvCxnSpPr>
                <p:nvPr/>
              </p:nvCxnSpPr>
              <p:spPr>
                <a:xfrm>
                  <a:off x="3937538" y="3068025"/>
                  <a:ext cx="753449" cy="960765"/>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63" name="Straight Connector 562">
                  <a:extLst>
                    <a:ext uri="{FF2B5EF4-FFF2-40B4-BE49-F238E27FC236}">
                      <a16:creationId xmlns:a16="http://schemas.microsoft.com/office/drawing/2014/main" id="{775DDC76-5485-4DA8-AFB3-CABD5C0C8CFD}"/>
                    </a:ext>
                  </a:extLst>
                </p:cNvPr>
                <p:cNvCxnSpPr>
                  <a:cxnSpLocks/>
                </p:cNvCxnSpPr>
                <p:nvPr/>
              </p:nvCxnSpPr>
              <p:spPr>
                <a:xfrm>
                  <a:off x="7488988" y="3014867"/>
                  <a:ext cx="974893" cy="1103476"/>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64" name="Straight Connector 563">
                  <a:extLst>
                    <a:ext uri="{FF2B5EF4-FFF2-40B4-BE49-F238E27FC236}">
                      <a16:creationId xmlns:a16="http://schemas.microsoft.com/office/drawing/2014/main" id="{08D0FADF-4FD8-468E-A0F9-A309FA11FEF8}"/>
                    </a:ext>
                  </a:extLst>
                </p:cNvPr>
                <p:cNvCxnSpPr>
                  <a:cxnSpLocks/>
                </p:cNvCxnSpPr>
                <p:nvPr/>
              </p:nvCxnSpPr>
              <p:spPr>
                <a:xfrm flipV="1">
                  <a:off x="6431027" y="4209194"/>
                  <a:ext cx="2057201" cy="1053132"/>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65" name="Straight Connector 564">
                  <a:extLst>
                    <a:ext uri="{FF2B5EF4-FFF2-40B4-BE49-F238E27FC236}">
                      <a16:creationId xmlns:a16="http://schemas.microsoft.com/office/drawing/2014/main" id="{9C1C278D-99D6-41AD-85F8-0C11DC98ABAA}"/>
                    </a:ext>
                  </a:extLst>
                </p:cNvPr>
                <p:cNvCxnSpPr>
                  <a:cxnSpLocks/>
                </p:cNvCxnSpPr>
                <p:nvPr/>
              </p:nvCxnSpPr>
              <p:spPr>
                <a:xfrm flipV="1">
                  <a:off x="6449984" y="4150653"/>
                  <a:ext cx="868548" cy="1162996"/>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66" name="Straight Connector 565">
                  <a:extLst>
                    <a:ext uri="{FF2B5EF4-FFF2-40B4-BE49-F238E27FC236}">
                      <a16:creationId xmlns:a16="http://schemas.microsoft.com/office/drawing/2014/main" id="{52823F80-D6AE-4E4F-ABA6-29FC428A577D}"/>
                    </a:ext>
                  </a:extLst>
                </p:cNvPr>
                <p:cNvCxnSpPr>
                  <a:cxnSpLocks/>
                </p:cNvCxnSpPr>
                <p:nvPr/>
              </p:nvCxnSpPr>
              <p:spPr>
                <a:xfrm flipV="1">
                  <a:off x="6456604" y="4202031"/>
                  <a:ext cx="1517061" cy="105807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67" name="Straight Connector 566">
                  <a:extLst>
                    <a:ext uri="{FF2B5EF4-FFF2-40B4-BE49-F238E27FC236}">
                      <a16:creationId xmlns:a16="http://schemas.microsoft.com/office/drawing/2014/main" id="{34CAA92E-E00F-437B-B157-EF2F30B48F48}"/>
                    </a:ext>
                  </a:extLst>
                </p:cNvPr>
                <p:cNvCxnSpPr>
                  <a:cxnSpLocks/>
                </p:cNvCxnSpPr>
                <p:nvPr/>
              </p:nvCxnSpPr>
              <p:spPr>
                <a:xfrm flipH="1" flipV="1">
                  <a:off x="5115656" y="2069909"/>
                  <a:ext cx="380068" cy="1107351"/>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68" name="Oval 567">
                  <a:extLst>
                    <a:ext uri="{FF2B5EF4-FFF2-40B4-BE49-F238E27FC236}">
                      <a16:creationId xmlns:a16="http://schemas.microsoft.com/office/drawing/2014/main" id="{8FD1C7C6-54F8-475B-B6D1-9E8CBEE5C668}"/>
                    </a:ext>
                  </a:extLst>
                </p:cNvPr>
                <p:cNvSpPr/>
                <p:nvPr/>
              </p:nvSpPr>
              <p:spPr bwMode="auto">
                <a:xfrm>
                  <a:off x="4958848" y="1797249"/>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569" name="Oval 568">
                  <a:extLst>
                    <a:ext uri="{FF2B5EF4-FFF2-40B4-BE49-F238E27FC236}">
                      <a16:creationId xmlns:a16="http://schemas.microsoft.com/office/drawing/2014/main" id="{0BF86A6F-3FC1-4FA9-83EF-D1227C44F32B}"/>
                    </a:ext>
                  </a:extLst>
                </p:cNvPr>
                <p:cNvSpPr/>
                <p:nvPr/>
              </p:nvSpPr>
              <p:spPr bwMode="auto">
                <a:xfrm>
                  <a:off x="8015829" y="1797249"/>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570" name="Oval 569">
                  <a:extLst>
                    <a:ext uri="{FF2B5EF4-FFF2-40B4-BE49-F238E27FC236}">
                      <a16:creationId xmlns:a16="http://schemas.microsoft.com/office/drawing/2014/main" id="{7EC64271-A7EF-4FFD-8AA8-654273A3F93E}"/>
                    </a:ext>
                  </a:extLst>
                </p:cNvPr>
                <p:cNvSpPr/>
                <p:nvPr/>
              </p:nvSpPr>
              <p:spPr bwMode="auto">
                <a:xfrm>
                  <a:off x="5351952" y="2902748"/>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71" name="Oval 570">
                  <a:extLst>
                    <a:ext uri="{FF2B5EF4-FFF2-40B4-BE49-F238E27FC236}">
                      <a16:creationId xmlns:a16="http://schemas.microsoft.com/office/drawing/2014/main" id="{8C2378FB-E222-4E13-8C99-4122701395B6}"/>
                    </a:ext>
                  </a:extLst>
                </p:cNvPr>
                <p:cNvSpPr/>
                <p:nvPr/>
              </p:nvSpPr>
              <p:spPr bwMode="auto">
                <a:xfrm>
                  <a:off x="6351151" y="1797249"/>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72" name="Oval 571">
                  <a:extLst>
                    <a:ext uri="{FF2B5EF4-FFF2-40B4-BE49-F238E27FC236}">
                      <a16:creationId xmlns:a16="http://schemas.microsoft.com/office/drawing/2014/main" id="{7C4F8519-7F52-4DD8-9398-C4DEBD53C458}"/>
                    </a:ext>
                  </a:extLst>
                </p:cNvPr>
                <p:cNvSpPr/>
                <p:nvPr/>
              </p:nvSpPr>
              <p:spPr bwMode="auto">
                <a:xfrm>
                  <a:off x="7312184" y="2902748"/>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573" name="Straight Connector 572">
                  <a:extLst>
                    <a:ext uri="{FF2B5EF4-FFF2-40B4-BE49-F238E27FC236}">
                      <a16:creationId xmlns:a16="http://schemas.microsoft.com/office/drawing/2014/main" id="{F293ED05-472A-48E2-956C-6B45C203B645}"/>
                    </a:ext>
                  </a:extLst>
                </p:cNvPr>
                <p:cNvCxnSpPr>
                  <a:cxnSpLocks/>
                </p:cNvCxnSpPr>
                <p:nvPr/>
              </p:nvCxnSpPr>
              <p:spPr>
                <a:xfrm flipV="1">
                  <a:off x="5495724" y="1934916"/>
                  <a:ext cx="1006191" cy="121438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74" name="Straight Connector 573">
                  <a:extLst>
                    <a:ext uri="{FF2B5EF4-FFF2-40B4-BE49-F238E27FC236}">
                      <a16:creationId xmlns:a16="http://schemas.microsoft.com/office/drawing/2014/main" id="{0BB4D66D-4758-4BA0-A5F8-DD89FAFA4098}"/>
                    </a:ext>
                  </a:extLst>
                </p:cNvPr>
                <p:cNvCxnSpPr>
                  <a:cxnSpLocks/>
                </p:cNvCxnSpPr>
                <p:nvPr/>
              </p:nvCxnSpPr>
              <p:spPr>
                <a:xfrm flipH="1" flipV="1">
                  <a:off x="6522134" y="1951422"/>
                  <a:ext cx="933822" cy="1047315"/>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75" name="Straight Connector 574">
                  <a:extLst>
                    <a:ext uri="{FF2B5EF4-FFF2-40B4-BE49-F238E27FC236}">
                      <a16:creationId xmlns:a16="http://schemas.microsoft.com/office/drawing/2014/main" id="{A1871BE3-C33E-477B-9268-159F6949944C}"/>
                    </a:ext>
                  </a:extLst>
                </p:cNvPr>
                <p:cNvCxnSpPr>
                  <a:cxnSpLocks/>
                </p:cNvCxnSpPr>
                <p:nvPr/>
              </p:nvCxnSpPr>
              <p:spPr>
                <a:xfrm flipH="1">
                  <a:off x="5413923" y="3199477"/>
                  <a:ext cx="70049" cy="907015"/>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76" name="Straight Connector 575">
                  <a:extLst>
                    <a:ext uri="{FF2B5EF4-FFF2-40B4-BE49-F238E27FC236}">
                      <a16:creationId xmlns:a16="http://schemas.microsoft.com/office/drawing/2014/main" id="{07610DE5-B58F-465C-87C6-A068EE8BB3C2}"/>
                    </a:ext>
                  </a:extLst>
                </p:cNvPr>
                <p:cNvCxnSpPr>
                  <a:cxnSpLocks/>
                </p:cNvCxnSpPr>
                <p:nvPr/>
              </p:nvCxnSpPr>
              <p:spPr>
                <a:xfrm>
                  <a:off x="5495724" y="3199477"/>
                  <a:ext cx="429661" cy="899853"/>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77" name="Straight Connector 576">
                  <a:extLst>
                    <a:ext uri="{FF2B5EF4-FFF2-40B4-BE49-F238E27FC236}">
                      <a16:creationId xmlns:a16="http://schemas.microsoft.com/office/drawing/2014/main" id="{179FD3D4-30FE-4AF4-AAF4-EF26233E879D}"/>
                    </a:ext>
                  </a:extLst>
                </p:cNvPr>
                <p:cNvCxnSpPr>
                  <a:cxnSpLocks/>
                </p:cNvCxnSpPr>
                <p:nvPr/>
              </p:nvCxnSpPr>
              <p:spPr>
                <a:xfrm flipH="1">
                  <a:off x="5399227" y="3046198"/>
                  <a:ext cx="2057201" cy="1053132"/>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78" name="Straight Connector 577">
                  <a:extLst>
                    <a:ext uri="{FF2B5EF4-FFF2-40B4-BE49-F238E27FC236}">
                      <a16:creationId xmlns:a16="http://schemas.microsoft.com/office/drawing/2014/main" id="{A798DDFC-2CCF-4B48-8A3D-54DE33AD62FC}"/>
                    </a:ext>
                  </a:extLst>
                </p:cNvPr>
                <p:cNvCxnSpPr>
                  <a:cxnSpLocks/>
                </p:cNvCxnSpPr>
                <p:nvPr/>
              </p:nvCxnSpPr>
              <p:spPr>
                <a:xfrm flipH="1">
                  <a:off x="5913790" y="3039035"/>
                  <a:ext cx="1517061" cy="105807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79" name="Oval 578">
                  <a:extLst>
                    <a:ext uri="{FF2B5EF4-FFF2-40B4-BE49-F238E27FC236}">
                      <a16:creationId xmlns:a16="http://schemas.microsoft.com/office/drawing/2014/main" id="{3468E180-310B-45E2-93C6-6947A18A0B8F}"/>
                    </a:ext>
                  </a:extLst>
                </p:cNvPr>
                <p:cNvSpPr/>
                <p:nvPr/>
              </p:nvSpPr>
              <p:spPr bwMode="auto">
                <a:xfrm>
                  <a:off x="5279803" y="3974932"/>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80" name="Oval 579">
                  <a:extLst>
                    <a:ext uri="{FF2B5EF4-FFF2-40B4-BE49-F238E27FC236}">
                      <a16:creationId xmlns:a16="http://schemas.microsoft.com/office/drawing/2014/main" id="{B3D6FD40-679A-4995-B4F5-18095A86F796}"/>
                    </a:ext>
                  </a:extLst>
                </p:cNvPr>
                <p:cNvSpPr/>
                <p:nvPr/>
              </p:nvSpPr>
              <p:spPr bwMode="auto">
                <a:xfrm>
                  <a:off x="5783717" y="3974932"/>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81" name="Oval 580">
                  <a:extLst>
                    <a:ext uri="{FF2B5EF4-FFF2-40B4-BE49-F238E27FC236}">
                      <a16:creationId xmlns:a16="http://schemas.microsoft.com/office/drawing/2014/main" id="{37EBDCC9-5AB5-4C7C-87E8-22EF355F5F97}"/>
                    </a:ext>
                  </a:extLst>
                </p:cNvPr>
                <p:cNvSpPr/>
                <p:nvPr/>
              </p:nvSpPr>
              <p:spPr bwMode="auto">
                <a:xfrm>
                  <a:off x="7174761" y="3974932"/>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82" name="Oval 581">
                  <a:extLst>
                    <a:ext uri="{FF2B5EF4-FFF2-40B4-BE49-F238E27FC236}">
                      <a16:creationId xmlns:a16="http://schemas.microsoft.com/office/drawing/2014/main" id="{DEAF4B5A-074A-4B38-A7A2-40780A1C47AA}"/>
                    </a:ext>
                  </a:extLst>
                </p:cNvPr>
                <p:cNvSpPr/>
                <p:nvPr/>
              </p:nvSpPr>
              <p:spPr bwMode="auto">
                <a:xfrm>
                  <a:off x="7801167" y="3974932"/>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83" name="Oval 582">
                  <a:extLst>
                    <a:ext uri="{FF2B5EF4-FFF2-40B4-BE49-F238E27FC236}">
                      <a16:creationId xmlns:a16="http://schemas.microsoft.com/office/drawing/2014/main" id="{3673BB3B-AC73-4296-85D5-7E026AC6DD82}"/>
                    </a:ext>
                  </a:extLst>
                </p:cNvPr>
                <p:cNvSpPr/>
                <p:nvPr/>
              </p:nvSpPr>
              <p:spPr bwMode="auto">
                <a:xfrm>
                  <a:off x="8340692" y="3974932"/>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84" name="Oval 583">
                  <a:extLst>
                    <a:ext uri="{FF2B5EF4-FFF2-40B4-BE49-F238E27FC236}">
                      <a16:creationId xmlns:a16="http://schemas.microsoft.com/office/drawing/2014/main" id="{761F14EF-3250-44BC-ACAF-ADD9679D0BEA}"/>
                    </a:ext>
                  </a:extLst>
                </p:cNvPr>
                <p:cNvSpPr/>
                <p:nvPr/>
              </p:nvSpPr>
              <p:spPr bwMode="auto">
                <a:xfrm>
                  <a:off x="6316598" y="5106139"/>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585" name="Straight Connector 584">
                  <a:extLst>
                    <a:ext uri="{FF2B5EF4-FFF2-40B4-BE49-F238E27FC236}">
                      <a16:creationId xmlns:a16="http://schemas.microsoft.com/office/drawing/2014/main" id="{664C878A-AAE8-4176-8FF8-2960CE025E3A}"/>
                    </a:ext>
                  </a:extLst>
                </p:cNvPr>
                <p:cNvCxnSpPr>
                  <a:cxnSpLocks/>
                </p:cNvCxnSpPr>
                <p:nvPr/>
              </p:nvCxnSpPr>
              <p:spPr>
                <a:xfrm flipH="1" flipV="1">
                  <a:off x="5886322" y="4231411"/>
                  <a:ext cx="551911" cy="1078376"/>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86" name="Straight Connector 585">
                  <a:extLst>
                    <a:ext uri="{FF2B5EF4-FFF2-40B4-BE49-F238E27FC236}">
                      <a16:creationId xmlns:a16="http://schemas.microsoft.com/office/drawing/2014/main" id="{6F3C3BC7-7E17-4DE5-AD27-E1579F856221}"/>
                    </a:ext>
                  </a:extLst>
                </p:cNvPr>
                <p:cNvCxnSpPr>
                  <a:cxnSpLocks/>
                </p:cNvCxnSpPr>
                <p:nvPr/>
              </p:nvCxnSpPr>
              <p:spPr>
                <a:xfrm flipH="1" flipV="1">
                  <a:off x="5423575" y="4177863"/>
                  <a:ext cx="974893" cy="1103476"/>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87" name="Oval 586">
                  <a:extLst>
                    <a:ext uri="{FF2B5EF4-FFF2-40B4-BE49-F238E27FC236}">
                      <a16:creationId xmlns:a16="http://schemas.microsoft.com/office/drawing/2014/main" id="{058F5555-981A-42BA-89B5-E81968ED830C}"/>
                    </a:ext>
                  </a:extLst>
                </p:cNvPr>
                <p:cNvSpPr/>
                <p:nvPr/>
              </p:nvSpPr>
              <p:spPr bwMode="auto">
                <a:xfrm>
                  <a:off x="7138147" y="1797249"/>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588" name="Oval 587">
                  <a:extLst>
                    <a:ext uri="{FF2B5EF4-FFF2-40B4-BE49-F238E27FC236}">
                      <a16:creationId xmlns:a16="http://schemas.microsoft.com/office/drawing/2014/main" id="{6BE0AF1D-269A-4D04-AED9-BC850C6CEF5F}"/>
                    </a:ext>
                  </a:extLst>
                </p:cNvPr>
                <p:cNvSpPr/>
                <p:nvPr/>
              </p:nvSpPr>
              <p:spPr bwMode="auto">
                <a:xfrm>
                  <a:off x="5573071" y="1797249"/>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grpSp>
          <p:grpSp>
            <p:nvGrpSpPr>
              <p:cNvPr id="589" name="Group 588">
                <a:extLst>
                  <a:ext uri="{FF2B5EF4-FFF2-40B4-BE49-F238E27FC236}">
                    <a16:creationId xmlns:a16="http://schemas.microsoft.com/office/drawing/2014/main" id="{0D63DC02-7329-492F-83B5-08E6909B9B73}"/>
                  </a:ext>
                </a:extLst>
              </p:cNvPr>
              <p:cNvGrpSpPr/>
              <p:nvPr/>
            </p:nvGrpSpPr>
            <p:grpSpPr>
              <a:xfrm rot="10800000">
                <a:off x="1720974" y="1985798"/>
                <a:ext cx="7454173" cy="3596433"/>
                <a:chOff x="4958848" y="1797249"/>
                <a:chExt cx="7454173" cy="3596433"/>
              </a:xfrm>
            </p:grpSpPr>
            <p:cxnSp>
              <p:nvCxnSpPr>
                <p:cNvPr id="590" name="Straight Connector 589">
                  <a:extLst>
                    <a:ext uri="{FF2B5EF4-FFF2-40B4-BE49-F238E27FC236}">
                      <a16:creationId xmlns:a16="http://schemas.microsoft.com/office/drawing/2014/main" id="{5DA40DD5-FC4C-4FCC-91F8-CD3182057CF0}"/>
                    </a:ext>
                  </a:extLst>
                </p:cNvPr>
                <p:cNvCxnSpPr>
                  <a:cxnSpLocks/>
                </p:cNvCxnSpPr>
                <p:nvPr/>
              </p:nvCxnSpPr>
              <p:spPr>
                <a:xfrm flipV="1">
                  <a:off x="5502930" y="1942786"/>
                  <a:ext cx="203512" cy="1206508"/>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91" name="Straight Connector 590">
                  <a:extLst>
                    <a:ext uri="{FF2B5EF4-FFF2-40B4-BE49-F238E27FC236}">
                      <a16:creationId xmlns:a16="http://schemas.microsoft.com/office/drawing/2014/main" id="{E00741EC-CA69-4C07-86FF-CDFD6E0D909B}"/>
                    </a:ext>
                  </a:extLst>
                </p:cNvPr>
                <p:cNvCxnSpPr>
                  <a:cxnSpLocks/>
                </p:cNvCxnSpPr>
                <p:nvPr/>
              </p:nvCxnSpPr>
              <p:spPr>
                <a:xfrm flipV="1">
                  <a:off x="5486208" y="1959948"/>
                  <a:ext cx="1803235" cy="1215579"/>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92" name="Straight Connector 591">
                  <a:extLst>
                    <a:ext uri="{FF2B5EF4-FFF2-40B4-BE49-F238E27FC236}">
                      <a16:creationId xmlns:a16="http://schemas.microsoft.com/office/drawing/2014/main" id="{67402099-E762-46A0-AC2C-AD6016AF96B6}"/>
                    </a:ext>
                  </a:extLst>
                </p:cNvPr>
                <p:cNvCxnSpPr>
                  <a:cxnSpLocks/>
                </p:cNvCxnSpPr>
                <p:nvPr/>
              </p:nvCxnSpPr>
              <p:spPr>
                <a:xfrm flipV="1">
                  <a:off x="5502930" y="1934916"/>
                  <a:ext cx="2594710" cy="1222971"/>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93" name="Straight Connector 592">
                  <a:extLst>
                    <a:ext uri="{FF2B5EF4-FFF2-40B4-BE49-F238E27FC236}">
                      <a16:creationId xmlns:a16="http://schemas.microsoft.com/office/drawing/2014/main" id="{9428B3EC-F7C0-49D4-9834-77DB8A0C345F}"/>
                    </a:ext>
                  </a:extLst>
                </p:cNvPr>
                <p:cNvCxnSpPr>
                  <a:cxnSpLocks/>
                  <a:endCxn id="602" idx="4"/>
                </p:cNvCxnSpPr>
                <p:nvPr/>
              </p:nvCxnSpPr>
              <p:spPr>
                <a:xfrm flipV="1">
                  <a:off x="7455956" y="2084792"/>
                  <a:ext cx="703645" cy="907858"/>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94" name="Straight Connector 593">
                  <a:extLst>
                    <a:ext uri="{FF2B5EF4-FFF2-40B4-BE49-F238E27FC236}">
                      <a16:creationId xmlns:a16="http://schemas.microsoft.com/office/drawing/2014/main" id="{C1435BCF-6780-4B66-BC26-D1CB65EC1282}"/>
                    </a:ext>
                  </a:extLst>
                </p:cNvPr>
                <p:cNvCxnSpPr>
                  <a:cxnSpLocks/>
                </p:cNvCxnSpPr>
                <p:nvPr/>
              </p:nvCxnSpPr>
              <p:spPr>
                <a:xfrm flipH="1">
                  <a:off x="7289443" y="3068415"/>
                  <a:ext cx="148028" cy="1082238"/>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95" name="Straight Connector 594">
                  <a:extLst>
                    <a:ext uri="{FF2B5EF4-FFF2-40B4-BE49-F238E27FC236}">
                      <a16:creationId xmlns:a16="http://schemas.microsoft.com/office/drawing/2014/main" id="{AE3F3BA2-70AD-4BC4-80DA-CA176A08FC94}"/>
                    </a:ext>
                  </a:extLst>
                </p:cNvPr>
                <p:cNvCxnSpPr>
                  <a:cxnSpLocks/>
                  <a:stCxn id="514" idx="1"/>
                  <a:endCxn id="549" idx="1"/>
                </p:cNvCxnSpPr>
                <p:nvPr/>
              </p:nvCxnSpPr>
              <p:spPr>
                <a:xfrm rot="10800000" flipH="1" flipV="1">
                  <a:off x="11313514" y="3175639"/>
                  <a:ext cx="1099507" cy="831016"/>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96" name="Straight Connector 595">
                  <a:extLst>
                    <a:ext uri="{FF2B5EF4-FFF2-40B4-BE49-F238E27FC236}">
                      <a16:creationId xmlns:a16="http://schemas.microsoft.com/office/drawing/2014/main" id="{9C708358-E54D-4F33-BF5C-4B8FA3A7BB30}"/>
                    </a:ext>
                  </a:extLst>
                </p:cNvPr>
                <p:cNvCxnSpPr>
                  <a:cxnSpLocks/>
                </p:cNvCxnSpPr>
                <p:nvPr/>
              </p:nvCxnSpPr>
              <p:spPr>
                <a:xfrm>
                  <a:off x="7488988" y="3014867"/>
                  <a:ext cx="974893" cy="1103476"/>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97" name="Straight Connector 596">
                  <a:extLst>
                    <a:ext uri="{FF2B5EF4-FFF2-40B4-BE49-F238E27FC236}">
                      <a16:creationId xmlns:a16="http://schemas.microsoft.com/office/drawing/2014/main" id="{B42D5057-B3B9-433A-92D0-77E2A7151001}"/>
                    </a:ext>
                  </a:extLst>
                </p:cNvPr>
                <p:cNvCxnSpPr>
                  <a:cxnSpLocks/>
                </p:cNvCxnSpPr>
                <p:nvPr/>
              </p:nvCxnSpPr>
              <p:spPr>
                <a:xfrm flipV="1">
                  <a:off x="6431027" y="4209194"/>
                  <a:ext cx="2057201" cy="1053132"/>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98" name="Straight Connector 597">
                  <a:extLst>
                    <a:ext uri="{FF2B5EF4-FFF2-40B4-BE49-F238E27FC236}">
                      <a16:creationId xmlns:a16="http://schemas.microsoft.com/office/drawing/2014/main" id="{A4902765-E70C-4874-B362-DE6E02ECA7EB}"/>
                    </a:ext>
                  </a:extLst>
                </p:cNvPr>
                <p:cNvCxnSpPr>
                  <a:cxnSpLocks/>
                </p:cNvCxnSpPr>
                <p:nvPr/>
              </p:nvCxnSpPr>
              <p:spPr>
                <a:xfrm flipV="1">
                  <a:off x="6449984" y="4150653"/>
                  <a:ext cx="868548" cy="1162996"/>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99" name="Straight Connector 598">
                  <a:extLst>
                    <a:ext uri="{FF2B5EF4-FFF2-40B4-BE49-F238E27FC236}">
                      <a16:creationId xmlns:a16="http://schemas.microsoft.com/office/drawing/2014/main" id="{EE096BEA-70A2-4B78-9E28-829534BD2E9D}"/>
                    </a:ext>
                  </a:extLst>
                </p:cNvPr>
                <p:cNvCxnSpPr>
                  <a:cxnSpLocks/>
                </p:cNvCxnSpPr>
                <p:nvPr/>
              </p:nvCxnSpPr>
              <p:spPr>
                <a:xfrm flipV="1">
                  <a:off x="6456604" y="4202031"/>
                  <a:ext cx="1517061" cy="105807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00" name="Straight Connector 599">
                  <a:extLst>
                    <a:ext uri="{FF2B5EF4-FFF2-40B4-BE49-F238E27FC236}">
                      <a16:creationId xmlns:a16="http://schemas.microsoft.com/office/drawing/2014/main" id="{BAAA2B0B-BA1E-4DAC-8AD7-00E1C4F21838}"/>
                    </a:ext>
                  </a:extLst>
                </p:cNvPr>
                <p:cNvCxnSpPr>
                  <a:cxnSpLocks/>
                </p:cNvCxnSpPr>
                <p:nvPr/>
              </p:nvCxnSpPr>
              <p:spPr>
                <a:xfrm flipH="1" flipV="1">
                  <a:off x="5115656" y="2069909"/>
                  <a:ext cx="380068" cy="1107351"/>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01" name="Oval 600">
                  <a:extLst>
                    <a:ext uri="{FF2B5EF4-FFF2-40B4-BE49-F238E27FC236}">
                      <a16:creationId xmlns:a16="http://schemas.microsoft.com/office/drawing/2014/main" id="{EE033C08-7B8E-4ADE-A1CF-3E715E974995}"/>
                    </a:ext>
                  </a:extLst>
                </p:cNvPr>
                <p:cNvSpPr/>
                <p:nvPr/>
              </p:nvSpPr>
              <p:spPr bwMode="auto">
                <a:xfrm>
                  <a:off x="4958848" y="1797249"/>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602" name="Oval 601">
                  <a:extLst>
                    <a:ext uri="{FF2B5EF4-FFF2-40B4-BE49-F238E27FC236}">
                      <a16:creationId xmlns:a16="http://schemas.microsoft.com/office/drawing/2014/main" id="{B2CEE7A8-75EA-463A-AEC1-C99DC3B769B6}"/>
                    </a:ext>
                  </a:extLst>
                </p:cNvPr>
                <p:cNvSpPr/>
                <p:nvPr/>
              </p:nvSpPr>
              <p:spPr bwMode="auto">
                <a:xfrm>
                  <a:off x="8015829" y="1797249"/>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603" name="Oval 602">
                  <a:extLst>
                    <a:ext uri="{FF2B5EF4-FFF2-40B4-BE49-F238E27FC236}">
                      <a16:creationId xmlns:a16="http://schemas.microsoft.com/office/drawing/2014/main" id="{97D3E940-F045-4610-9263-F97FBC1DC1EF}"/>
                    </a:ext>
                  </a:extLst>
                </p:cNvPr>
                <p:cNvSpPr/>
                <p:nvPr/>
              </p:nvSpPr>
              <p:spPr bwMode="auto">
                <a:xfrm>
                  <a:off x="5351952" y="2902748"/>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04" name="Oval 603">
                  <a:extLst>
                    <a:ext uri="{FF2B5EF4-FFF2-40B4-BE49-F238E27FC236}">
                      <a16:creationId xmlns:a16="http://schemas.microsoft.com/office/drawing/2014/main" id="{F6A2A8B0-FF1D-4F41-ACC6-3665EEDA0DBB}"/>
                    </a:ext>
                  </a:extLst>
                </p:cNvPr>
                <p:cNvSpPr/>
                <p:nvPr/>
              </p:nvSpPr>
              <p:spPr bwMode="auto">
                <a:xfrm>
                  <a:off x="6351151" y="1797249"/>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05" name="Oval 604">
                  <a:extLst>
                    <a:ext uri="{FF2B5EF4-FFF2-40B4-BE49-F238E27FC236}">
                      <a16:creationId xmlns:a16="http://schemas.microsoft.com/office/drawing/2014/main" id="{EF6B7075-A1F8-4E41-B0F9-544CB9695F8A}"/>
                    </a:ext>
                  </a:extLst>
                </p:cNvPr>
                <p:cNvSpPr/>
                <p:nvPr/>
              </p:nvSpPr>
              <p:spPr bwMode="auto">
                <a:xfrm>
                  <a:off x="7312184" y="2902748"/>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606" name="Straight Connector 605">
                  <a:extLst>
                    <a:ext uri="{FF2B5EF4-FFF2-40B4-BE49-F238E27FC236}">
                      <a16:creationId xmlns:a16="http://schemas.microsoft.com/office/drawing/2014/main" id="{16CA355C-F778-4F94-A5CB-B49E8B4E76E5}"/>
                    </a:ext>
                  </a:extLst>
                </p:cNvPr>
                <p:cNvCxnSpPr>
                  <a:cxnSpLocks/>
                </p:cNvCxnSpPr>
                <p:nvPr/>
              </p:nvCxnSpPr>
              <p:spPr>
                <a:xfrm flipV="1">
                  <a:off x="5495724" y="1934916"/>
                  <a:ext cx="1006191" cy="121438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07" name="Straight Connector 606">
                  <a:extLst>
                    <a:ext uri="{FF2B5EF4-FFF2-40B4-BE49-F238E27FC236}">
                      <a16:creationId xmlns:a16="http://schemas.microsoft.com/office/drawing/2014/main" id="{000102A4-E9E9-4CFA-B48A-E9D635039444}"/>
                    </a:ext>
                  </a:extLst>
                </p:cNvPr>
                <p:cNvCxnSpPr>
                  <a:cxnSpLocks/>
                </p:cNvCxnSpPr>
                <p:nvPr/>
              </p:nvCxnSpPr>
              <p:spPr>
                <a:xfrm flipH="1" flipV="1">
                  <a:off x="6522134" y="1951422"/>
                  <a:ext cx="933822" cy="1047315"/>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08" name="Straight Connector 607">
                  <a:extLst>
                    <a:ext uri="{FF2B5EF4-FFF2-40B4-BE49-F238E27FC236}">
                      <a16:creationId xmlns:a16="http://schemas.microsoft.com/office/drawing/2014/main" id="{0108D3F0-056C-4309-ADF1-ABC94A0AE21C}"/>
                    </a:ext>
                  </a:extLst>
                </p:cNvPr>
                <p:cNvCxnSpPr>
                  <a:cxnSpLocks/>
                  <a:endCxn id="572" idx="4"/>
                </p:cNvCxnSpPr>
                <p:nvPr/>
              </p:nvCxnSpPr>
              <p:spPr>
                <a:xfrm rot="10800000" flipV="1">
                  <a:off x="8423787" y="3317476"/>
                  <a:ext cx="370331" cy="813302"/>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09" name="Straight Connector 608">
                  <a:extLst>
                    <a:ext uri="{FF2B5EF4-FFF2-40B4-BE49-F238E27FC236}">
                      <a16:creationId xmlns:a16="http://schemas.microsoft.com/office/drawing/2014/main" id="{52879B72-6995-4C31-BCBA-919B2D78FED9}"/>
                    </a:ext>
                  </a:extLst>
                </p:cNvPr>
                <p:cNvCxnSpPr>
                  <a:cxnSpLocks/>
                </p:cNvCxnSpPr>
                <p:nvPr/>
              </p:nvCxnSpPr>
              <p:spPr>
                <a:xfrm>
                  <a:off x="5495724" y="3199477"/>
                  <a:ext cx="429661" cy="899853"/>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10" name="Straight Connector 609">
                  <a:extLst>
                    <a:ext uri="{FF2B5EF4-FFF2-40B4-BE49-F238E27FC236}">
                      <a16:creationId xmlns:a16="http://schemas.microsoft.com/office/drawing/2014/main" id="{C517E6B2-8021-4B6E-87D8-281E399DC5A3}"/>
                    </a:ext>
                  </a:extLst>
                </p:cNvPr>
                <p:cNvCxnSpPr>
                  <a:cxnSpLocks/>
                </p:cNvCxnSpPr>
                <p:nvPr/>
              </p:nvCxnSpPr>
              <p:spPr>
                <a:xfrm flipH="1">
                  <a:off x="5399227" y="3046198"/>
                  <a:ext cx="2057201" cy="1053132"/>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11" name="Straight Connector 610">
                  <a:extLst>
                    <a:ext uri="{FF2B5EF4-FFF2-40B4-BE49-F238E27FC236}">
                      <a16:creationId xmlns:a16="http://schemas.microsoft.com/office/drawing/2014/main" id="{0701137B-D5B5-4A76-BC0F-D203C6F17C5D}"/>
                    </a:ext>
                  </a:extLst>
                </p:cNvPr>
                <p:cNvCxnSpPr>
                  <a:cxnSpLocks/>
                </p:cNvCxnSpPr>
                <p:nvPr/>
              </p:nvCxnSpPr>
              <p:spPr>
                <a:xfrm flipH="1">
                  <a:off x="5913790" y="3039035"/>
                  <a:ext cx="1517061" cy="105807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12" name="Oval 611">
                  <a:extLst>
                    <a:ext uri="{FF2B5EF4-FFF2-40B4-BE49-F238E27FC236}">
                      <a16:creationId xmlns:a16="http://schemas.microsoft.com/office/drawing/2014/main" id="{AA4E0B49-250B-4FE8-A06E-43930877EB80}"/>
                    </a:ext>
                  </a:extLst>
                </p:cNvPr>
                <p:cNvSpPr/>
                <p:nvPr/>
              </p:nvSpPr>
              <p:spPr bwMode="auto">
                <a:xfrm>
                  <a:off x="5279803" y="3974932"/>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13" name="Oval 612">
                  <a:extLst>
                    <a:ext uri="{FF2B5EF4-FFF2-40B4-BE49-F238E27FC236}">
                      <a16:creationId xmlns:a16="http://schemas.microsoft.com/office/drawing/2014/main" id="{9109D2E6-A275-4ABA-9CFB-FA8253B91063}"/>
                    </a:ext>
                  </a:extLst>
                </p:cNvPr>
                <p:cNvSpPr/>
                <p:nvPr/>
              </p:nvSpPr>
              <p:spPr bwMode="auto">
                <a:xfrm>
                  <a:off x="5783717" y="3974932"/>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14" name="Oval 613">
                  <a:extLst>
                    <a:ext uri="{FF2B5EF4-FFF2-40B4-BE49-F238E27FC236}">
                      <a16:creationId xmlns:a16="http://schemas.microsoft.com/office/drawing/2014/main" id="{C8D0E5DB-F2EF-4DE6-A4F3-49F51876C483}"/>
                    </a:ext>
                  </a:extLst>
                </p:cNvPr>
                <p:cNvSpPr/>
                <p:nvPr/>
              </p:nvSpPr>
              <p:spPr bwMode="auto">
                <a:xfrm>
                  <a:off x="7174761" y="3974932"/>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15" name="Oval 614">
                  <a:extLst>
                    <a:ext uri="{FF2B5EF4-FFF2-40B4-BE49-F238E27FC236}">
                      <a16:creationId xmlns:a16="http://schemas.microsoft.com/office/drawing/2014/main" id="{C26934F5-53F3-4E81-A9BC-B6B12F0BF7E5}"/>
                    </a:ext>
                  </a:extLst>
                </p:cNvPr>
                <p:cNvSpPr/>
                <p:nvPr/>
              </p:nvSpPr>
              <p:spPr bwMode="auto">
                <a:xfrm>
                  <a:off x="7801167" y="3974932"/>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16" name="Oval 615">
                  <a:extLst>
                    <a:ext uri="{FF2B5EF4-FFF2-40B4-BE49-F238E27FC236}">
                      <a16:creationId xmlns:a16="http://schemas.microsoft.com/office/drawing/2014/main" id="{479B612A-8DA9-4E8D-9500-C84ECDF42E6E}"/>
                    </a:ext>
                  </a:extLst>
                </p:cNvPr>
                <p:cNvSpPr/>
                <p:nvPr/>
              </p:nvSpPr>
              <p:spPr bwMode="auto">
                <a:xfrm>
                  <a:off x="8340692" y="3974932"/>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17" name="Oval 616">
                  <a:extLst>
                    <a:ext uri="{FF2B5EF4-FFF2-40B4-BE49-F238E27FC236}">
                      <a16:creationId xmlns:a16="http://schemas.microsoft.com/office/drawing/2014/main" id="{B1127A41-4A85-458F-A459-4E90533A0D37}"/>
                    </a:ext>
                  </a:extLst>
                </p:cNvPr>
                <p:cNvSpPr/>
                <p:nvPr/>
              </p:nvSpPr>
              <p:spPr bwMode="auto">
                <a:xfrm>
                  <a:off x="6316598" y="5106139"/>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618" name="Straight Connector 617">
                  <a:extLst>
                    <a:ext uri="{FF2B5EF4-FFF2-40B4-BE49-F238E27FC236}">
                      <a16:creationId xmlns:a16="http://schemas.microsoft.com/office/drawing/2014/main" id="{E76423B7-9720-4306-8399-C69AC7AD3743}"/>
                    </a:ext>
                  </a:extLst>
                </p:cNvPr>
                <p:cNvCxnSpPr>
                  <a:cxnSpLocks/>
                </p:cNvCxnSpPr>
                <p:nvPr/>
              </p:nvCxnSpPr>
              <p:spPr>
                <a:xfrm flipH="1" flipV="1">
                  <a:off x="5886322" y="4231411"/>
                  <a:ext cx="551911" cy="1078376"/>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19" name="Straight Connector 618">
                  <a:extLst>
                    <a:ext uri="{FF2B5EF4-FFF2-40B4-BE49-F238E27FC236}">
                      <a16:creationId xmlns:a16="http://schemas.microsoft.com/office/drawing/2014/main" id="{0B0E16B7-7345-4717-A0E7-518985356BE4}"/>
                    </a:ext>
                  </a:extLst>
                </p:cNvPr>
                <p:cNvCxnSpPr>
                  <a:cxnSpLocks/>
                </p:cNvCxnSpPr>
                <p:nvPr/>
              </p:nvCxnSpPr>
              <p:spPr>
                <a:xfrm flipH="1" flipV="1">
                  <a:off x="5423575" y="4177863"/>
                  <a:ext cx="974893" cy="1103476"/>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20" name="Oval 619">
                  <a:extLst>
                    <a:ext uri="{FF2B5EF4-FFF2-40B4-BE49-F238E27FC236}">
                      <a16:creationId xmlns:a16="http://schemas.microsoft.com/office/drawing/2014/main" id="{FAF2E84A-CF05-493B-A2EB-0F1AC6EA8B16}"/>
                    </a:ext>
                  </a:extLst>
                </p:cNvPr>
                <p:cNvSpPr/>
                <p:nvPr/>
              </p:nvSpPr>
              <p:spPr bwMode="auto">
                <a:xfrm>
                  <a:off x="7138147" y="1797249"/>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621" name="Oval 620">
                  <a:extLst>
                    <a:ext uri="{FF2B5EF4-FFF2-40B4-BE49-F238E27FC236}">
                      <a16:creationId xmlns:a16="http://schemas.microsoft.com/office/drawing/2014/main" id="{06ACD424-626F-4DCA-91F7-B1FCB6547A92}"/>
                    </a:ext>
                  </a:extLst>
                </p:cNvPr>
                <p:cNvSpPr/>
                <p:nvPr/>
              </p:nvSpPr>
              <p:spPr bwMode="auto">
                <a:xfrm>
                  <a:off x="5573071" y="1797249"/>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grpSp>
        </p:grpSp>
      </p:grpSp>
      <p:sp>
        <p:nvSpPr>
          <p:cNvPr id="19" name="Rectangle 18">
            <a:extLst>
              <a:ext uri="{FF2B5EF4-FFF2-40B4-BE49-F238E27FC236}">
                <a16:creationId xmlns:a16="http://schemas.microsoft.com/office/drawing/2014/main" id="{45695475-EF52-4CB5-B957-B093A4FF673F}"/>
              </a:ext>
            </a:extLst>
          </p:cNvPr>
          <p:cNvSpPr/>
          <p:nvPr/>
        </p:nvSpPr>
        <p:spPr bwMode="auto">
          <a:xfrm>
            <a:off x="842367" y="2301508"/>
            <a:ext cx="10842172" cy="4136571"/>
          </a:xfrm>
          <a:prstGeom prst="rect">
            <a:avLst/>
          </a:prstGeom>
          <a:solidFill>
            <a:srgbClr val="EAEAEA">
              <a:alpha val="89804"/>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Box 25">
            <a:extLst>
              <a:ext uri="{FF2B5EF4-FFF2-40B4-BE49-F238E27FC236}">
                <a16:creationId xmlns:a16="http://schemas.microsoft.com/office/drawing/2014/main" id="{7CB202AD-387F-4F2C-9AF1-D47C06F4516F}"/>
              </a:ext>
            </a:extLst>
          </p:cNvPr>
          <p:cNvSpPr txBox="1"/>
          <p:nvPr/>
        </p:nvSpPr>
        <p:spPr>
          <a:xfrm>
            <a:off x="846824" y="1305440"/>
            <a:ext cx="6836615" cy="738664"/>
          </a:xfrm>
          <a:prstGeom prst="rect">
            <a:avLst/>
          </a:prstGeom>
          <a:noFill/>
        </p:spPr>
        <p:txBody>
          <a:bodyPr wrap="none" lIns="0" tIns="0" rIns="0" bIns="0" rtlCol="0">
            <a:spAutoFit/>
          </a:bodyPr>
          <a:lstStyle/>
          <a:p>
            <a:pPr marL="342900" indent="-342900" algn="l">
              <a:buFont typeface="Arial" panose="020B0604020202020204" pitchFamily="34" charset="0"/>
              <a:buChar char="•"/>
            </a:pPr>
            <a:r>
              <a:rPr lang="en-US" sz="2400">
                <a:gradFill>
                  <a:gsLst>
                    <a:gs pos="2917">
                      <a:schemeClr val="tx1"/>
                    </a:gs>
                    <a:gs pos="30000">
                      <a:schemeClr val="tx1"/>
                    </a:gs>
                  </a:gsLst>
                  <a:lin ang="5400000" scaled="0"/>
                </a:gradFill>
                <a:latin typeface="+mj-lt"/>
              </a:rPr>
              <a:t>Unusual behavior lost gets lost in aggregate</a:t>
            </a:r>
          </a:p>
          <a:p>
            <a:pPr marL="342900" indent="-342900" algn="l">
              <a:buFont typeface="Arial" panose="020B0604020202020204" pitchFamily="34" charset="0"/>
              <a:buChar char="•"/>
            </a:pPr>
            <a:r>
              <a:rPr lang="en-US" sz="2400">
                <a:gradFill>
                  <a:gsLst>
                    <a:gs pos="2917">
                      <a:schemeClr val="tx1"/>
                    </a:gs>
                    <a:gs pos="30000">
                      <a:schemeClr val="tx1"/>
                    </a:gs>
                  </a:gsLst>
                  <a:lin ang="5400000" scaled="0"/>
                </a:gradFill>
                <a:latin typeface="+mj-lt"/>
              </a:rPr>
              <a:t>Easier to spot anomalies in individual behavior</a:t>
            </a:r>
          </a:p>
        </p:txBody>
      </p:sp>
      <p:grpSp>
        <p:nvGrpSpPr>
          <p:cNvPr id="774" name="Group 773">
            <a:extLst>
              <a:ext uri="{FF2B5EF4-FFF2-40B4-BE49-F238E27FC236}">
                <a16:creationId xmlns:a16="http://schemas.microsoft.com/office/drawing/2014/main" id="{303B012A-10F8-4BB2-ADEC-A1C8C7F5D087}"/>
              </a:ext>
            </a:extLst>
          </p:cNvPr>
          <p:cNvGrpSpPr/>
          <p:nvPr/>
        </p:nvGrpSpPr>
        <p:grpSpPr>
          <a:xfrm>
            <a:off x="5152295" y="3695921"/>
            <a:ext cx="4231741" cy="2238427"/>
            <a:chOff x="4701451" y="2970379"/>
            <a:chExt cx="4231741" cy="2238427"/>
          </a:xfrm>
        </p:grpSpPr>
        <p:sp>
          <p:nvSpPr>
            <p:cNvPr id="775" name="Rectangle 774">
              <a:extLst>
                <a:ext uri="{FF2B5EF4-FFF2-40B4-BE49-F238E27FC236}">
                  <a16:creationId xmlns:a16="http://schemas.microsoft.com/office/drawing/2014/main" id="{B45BAF93-CD49-4F50-9031-0618387F78EF}"/>
                </a:ext>
              </a:extLst>
            </p:cNvPr>
            <p:cNvSpPr/>
            <p:nvPr/>
          </p:nvSpPr>
          <p:spPr>
            <a:xfrm>
              <a:off x="7611175" y="2970379"/>
              <a:ext cx="1322017" cy="369332"/>
            </a:xfrm>
            <a:prstGeom prst="rect">
              <a:avLst/>
            </a:prstGeom>
          </p:spPr>
          <p:txBody>
            <a:bodyPr wrap="square">
              <a:spAutoFit/>
            </a:bodyPr>
            <a:lstStyle/>
            <a:p>
              <a:r>
                <a:rPr lang="en-US">
                  <a:latin typeface="+mj-lt"/>
                </a:rPr>
                <a:t>Mobile</a:t>
              </a:r>
            </a:p>
          </p:txBody>
        </p:sp>
        <p:sp>
          <p:nvSpPr>
            <p:cNvPr id="776" name="Rectangle 775">
              <a:extLst>
                <a:ext uri="{FF2B5EF4-FFF2-40B4-BE49-F238E27FC236}">
                  <a16:creationId xmlns:a16="http://schemas.microsoft.com/office/drawing/2014/main" id="{1B47434D-703A-49BD-9D5B-2FA5F5DFC94C}"/>
                </a:ext>
              </a:extLst>
            </p:cNvPr>
            <p:cNvSpPr/>
            <p:nvPr/>
          </p:nvSpPr>
          <p:spPr>
            <a:xfrm>
              <a:off x="5620929" y="2970379"/>
              <a:ext cx="915892" cy="369332"/>
            </a:xfrm>
            <a:prstGeom prst="rect">
              <a:avLst/>
            </a:prstGeom>
          </p:spPr>
          <p:txBody>
            <a:bodyPr wrap="none">
              <a:spAutoFit/>
            </a:bodyPr>
            <a:lstStyle/>
            <a:p>
              <a:r>
                <a:rPr lang="en-US">
                  <a:latin typeface="+mj-lt"/>
                </a:rPr>
                <a:t>Laptop</a:t>
              </a:r>
            </a:p>
          </p:txBody>
        </p:sp>
        <p:sp>
          <p:nvSpPr>
            <p:cNvPr id="777" name="Rectangle 776">
              <a:extLst>
                <a:ext uri="{FF2B5EF4-FFF2-40B4-BE49-F238E27FC236}">
                  <a16:creationId xmlns:a16="http://schemas.microsoft.com/office/drawing/2014/main" id="{F4012A17-30F7-4048-A207-1794CC16532F}"/>
                </a:ext>
              </a:extLst>
            </p:cNvPr>
            <p:cNvSpPr/>
            <p:nvPr/>
          </p:nvSpPr>
          <p:spPr>
            <a:xfrm>
              <a:off x="4701451" y="3710947"/>
              <a:ext cx="746295" cy="369332"/>
            </a:xfrm>
            <a:prstGeom prst="rect">
              <a:avLst/>
            </a:prstGeom>
          </p:spPr>
          <p:txBody>
            <a:bodyPr wrap="none">
              <a:spAutoFit/>
            </a:bodyPr>
            <a:lstStyle/>
            <a:p>
              <a:r>
                <a:rPr lang="en-US">
                  <a:latin typeface="+mj-lt"/>
                </a:rPr>
                <a:t>Work</a:t>
              </a:r>
            </a:p>
          </p:txBody>
        </p:sp>
        <p:sp>
          <p:nvSpPr>
            <p:cNvPr id="778" name="Rectangle 777">
              <a:extLst>
                <a:ext uri="{FF2B5EF4-FFF2-40B4-BE49-F238E27FC236}">
                  <a16:creationId xmlns:a16="http://schemas.microsoft.com/office/drawing/2014/main" id="{3895BAFE-2369-49FE-94FE-4090418E787C}"/>
                </a:ext>
              </a:extLst>
            </p:cNvPr>
            <p:cNvSpPr/>
            <p:nvPr/>
          </p:nvSpPr>
          <p:spPr>
            <a:xfrm>
              <a:off x="6057658" y="4049987"/>
              <a:ext cx="821059" cy="369332"/>
            </a:xfrm>
            <a:prstGeom prst="rect">
              <a:avLst/>
            </a:prstGeom>
          </p:spPr>
          <p:txBody>
            <a:bodyPr wrap="none">
              <a:spAutoFit/>
            </a:bodyPr>
            <a:lstStyle/>
            <a:p>
              <a:r>
                <a:rPr lang="en-US">
                  <a:latin typeface="+mj-lt"/>
                </a:rPr>
                <a:t>Home</a:t>
              </a:r>
            </a:p>
          </p:txBody>
        </p:sp>
        <p:sp>
          <p:nvSpPr>
            <p:cNvPr id="779" name="Rectangle 778">
              <a:extLst>
                <a:ext uri="{FF2B5EF4-FFF2-40B4-BE49-F238E27FC236}">
                  <a16:creationId xmlns:a16="http://schemas.microsoft.com/office/drawing/2014/main" id="{B5E925AE-5F8E-4583-870E-876C3CC6D8D4}"/>
                </a:ext>
              </a:extLst>
            </p:cNvPr>
            <p:cNvSpPr/>
            <p:nvPr/>
          </p:nvSpPr>
          <p:spPr>
            <a:xfrm>
              <a:off x="6411013" y="4839474"/>
              <a:ext cx="1048685" cy="369332"/>
            </a:xfrm>
            <a:prstGeom prst="rect">
              <a:avLst/>
            </a:prstGeom>
          </p:spPr>
          <p:txBody>
            <a:bodyPr wrap="none">
              <a:spAutoFit/>
            </a:bodyPr>
            <a:lstStyle/>
            <a:p>
              <a:r>
                <a:rPr lang="en-US">
                  <a:latin typeface="+mj-lt"/>
                </a:rPr>
                <a:t>Account</a:t>
              </a:r>
            </a:p>
          </p:txBody>
        </p:sp>
      </p:grpSp>
      <p:grpSp>
        <p:nvGrpSpPr>
          <p:cNvPr id="44" name="Group 43">
            <a:extLst>
              <a:ext uri="{FF2B5EF4-FFF2-40B4-BE49-F238E27FC236}">
                <a16:creationId xmlns:a16="http://schemas.microsoft.com/office/drawing/2014/main" id="{C42606C1-45BC-4815-95B7-FB670AB3499D}"/>
              </a:ext>
            </a:extLst>
          </p:cNvPr>
          <p:cNvGrpSpPr/>
          <p:nvPr/>
        </p:nvGrpSpPr>
        <p:grpSpPr>
          <a:xfrm>
            <a:off x="4989008" y="2593035"/>
            <a:ext cx="3059558" cy="3596433"/>
            <a:chOff x="4989008" y="2593035"/>
            <a:chExt cx="3059558" cy="3596433"/>
          </a:xfrm>
        </p:grpSpPr>
        <p:grpSp>
          <p:nvGrpSpPr>
            <p:cNvPr id="757" name="Group 756">
              <a:extLst>
                <a:ext uri="{FF2B5EF4-FFF2-40B4-BE49-F238E27FC236}">
                  <a16:creationId xmlns:a16="http://schemas.microsoft.com/office/drawing/2014/main" id="{47F18B53-4E91-4A0D-A1E4-25480678C2E7}"/>
                </a:ext>
              </a:extLst>
            </p:cNvPr>
            <p:cNvGrpSpPr/>
            <p:nvPr/>
          </p:nvGrpSpPr>
          <p:grpSpPr>
            <a:xfrm>
              <a:off x="5522128" y="2593035"/>
              <a:ext cx="2526438" cy="3596433"/>
              <a:chOff x="5073289" y="1797249"/>
              <a:chExt cx="2526438" cy="3596433"/>
            </a:xfrm>
          </p:grpSpPr>
          <p:cxnSp>
            <p:nvCxnSpPr>
              <p:cNvPr id="758" name="Straight Connector 757">
                <a:extLst>
                  <a:ext uri="{FF2B5EF4-FFF2-40B4-BE49-F238E27FC236}">
                    <a16:creationId xmlns:a16="http://schemas.microsoft.com/office/drawing/2014/main" id="{23D97425-7E32-4365-8524-CE83244376B7}"/>
                  </a:ext>
                </a:extLst>
              </p:cNvPr>
              <p:cNvCxnSpPr>
                <a:cxnSpLocks/>
              </p:cNvCxnSpPr>
              <p:nvPr/>
            </p:nvCxnSpPr>
            <p:spPr>
              <a:xfrm flipH="1" flipV="1">
                <a:off x="5220439" y="1971787"/>
                <a:ext cx="275285" cy="1205474"/>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59" name="Oval 758">
                <a:extLst>
                  <a:ext uri="{FF2B5EF4-FFF2-40B4-BE49-F238E27FC236}">
                    <a16:creationId xmlns:a16="http://schemas.microsoft.com/office/drawing/2014/main" id="{257D78D3-9F90-464E-9D2E-8C7E684CB262}"/>
                  </a:ext>
                </a:extLst>
              </p:cNvPr>
              <p:cNvSpPr/>
              <p:nvPr/>
            </p:nvSpPr>
            <p:spPr bwMode="auto">
              <a:xfrm>
                <a:off x="5073289" y="1800493"/>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760" name="Oval 759">
                <a:extLst>
                  <a:ext uri="{FF2B5EF4-FFF2-40B4-BE49-F238E27FC236}">
                    <a16:creationId xmlns:a16="http://schemas.microsoft.com/office/drawing/2014/main" id="{6449AE80-29B5-427F-8CE7-F5557D6CBB2C}"/>
                  </a:ext>
                </a:extLst>
              </p:cNvPr>
              <p:cNvSpPr/>
              <p:nvPr/>
            </p:nvSpPr>
            <p:spPr bwMode="auto">
              <a:xfrm>
                <a:off x="5351952" y="2902748"/>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61" name="Oval 760">
                <a:extLst>
                  <a:ext uri="{FF2B5EF4-FFF2-40B4-BE49-F238E27FC236}">
                    <a16:creationId xmlns:a16="http://schemas.microsoft.com/office/drawing/2014/main" id="{5A0280AB-AC7E-4A4B-8818-547734EFB2A5}"/>
                  </a:ext>
                </a:extLst>
              </p:cNvPr>
              <p:cNvSpPr/>
              <p:nvPr/>
            </p:nvSpPr>
            <p:spPr bwMode="auto">
              <a:xfrm>
                <a:off x="6351151" y="1797249"/>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62" name="Oval 761">
                <a:extLst>
                  <a:ext uri="{FF2B5EF4-FFF2-40B4-BE49-F238E27FC236}">
                    <a16:creationId xmlns:a16="http://schemas.microsoft.com/office/drawing/2014/main" id="{CD8DA4DB-24DF-4D5D-AEE8-B78ADC650FB6}"/>
                  </a:ext>
                </a:extLst>
              </p:cNvPr>
              <p:cNvSpPr/>
              <p:nvPr/>
            </p:nvSpPr>
            <p:spPr bwMode="auto">
              <a:xfrm>
                <a:off x="7312184" y="2902748"/>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763" name="Straight Connector 762">
                <a:extLst>
                  <a:ext uri="{FF2B5EF4-FFF2-40B4-BE49-F238E27FC236}">
                    <a16:creationId xmlns:a16="http://schemas.microsoft.com/office/drawing/2014/main" id="{581C5193-EA10-492C-874C-D8B43131C7A3}"/>
                  </a:ext>
                </a:extLst>
              </p:cNvPr>
              <p:cNvCxnSpPr>
                <a:cxnSpLocks/>
              </p:cNvCxnSpPr>
              <p:nvPr/>
            </p:nvCxnSpPr>
            <p:spPr>
              <a:xfrm flipV="1">
                <a:off x="5495724" y="1934916"/>
                <a:ext cx="1006191" cy="121438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64" name="Straight Connector 763">
                <a:extLst>
                  <a:ext uri="{FF2B5EF4-FFF2-40B4-BE49-F238E27FC236}">
                    <a16:creationId xmlns:a16="http://schemas.microsoft.com/office/drawing/2014/main" id="{53744589-C788-4C01-8C18-9E3EBE2A7D42}"/>
                  </a:ext>
                </a:extLst>
              </p:cNvPr>
              <p:cNvCxnSpPr>
                <a:cxnSpLocks/>
              </p:cNvCxnSpPr>
              <p:nvPr/>
            </p:nvCxnSpPr>
            <p:spPr>
              <a:xfrm flipH="1" flipV="1">
                <a:off x="6522134" y="1951422"/>
                <a:ext cx="933822" cy="1047315"/>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65" name="Straight Connector 764">
                <a:extLst>
                  <a:ext uri="{FF2B5EF4-FFF2-40B4-BE49-F238E27FC236}">
                    <a16:creationId xmlns:a16="http://schemas.microsoft.com/office/drawing/2014/main" id="{AFFE7113-4854-41B1-B6E6-C51642599578}"/>
                  </a:ext>
                </a:extLst>
              </p:cNvPr>
              <p:cNvCxnSpPr>
                <a:cxnSpLocks/>
              </p:cNvCxnSpPr>
              <p:nvPr/>
            </p:nvCxnSpPr>
            <p:spPr>
              <a:xfrm flipH="1">
                <a:off x="5413924" y="3030811"/>
                <a:ext cx="75351" cy="1075681"/>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66" name="Straight Connector 765">
                <a:extLst>
                  <a:ext uri="{FF2B5EF4-FFF2-40B4-BE49-F238E27FC236}">
                    <a16:creationId xmlns:a16="http://schemas.microsoft.com/office/drawing/2014/main" id="{4BD12355-AD48-45EA-8841-D3C5CF9CFC9C}"/>
                  </a:ext>
                </a:extLst>
              </p:cNvPr>
              <p:cNvCxnSpPr>
                <a:cxnSpLocks/>
              </p:cNvCxnSpPr>
              <p:nvPr/>
            </p:nvCxnSpPr>
            <p:spPr>
              <a:xfrm>
                <a:off x="5502997" y="3052247"/>
                <a:ext cx="422388" cy="1047083"/>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67" name="Straight Connector 766">
                <a:extLst>
                  <a:ext uri="{FF2B5EF4-FFF2-40B4-BE49-F238E27FC236}">
                    <a16:creationId xmlns:a16="http://schemas.microsoft.com/office/drawing/2014/main" id="{0382B161-DFBE-4B56-8CF9-95391ADEE0B1}"/>
                  </a:ext>
                </a:extLst>
              </p:cNvPr>
              <p:cNvCxnSpPr>
                <a:cxnSpLocks/>
              </p:cNvCxnSpPr>
              <p:nvPr/>
            </p:nvCxnSpPr>
            <p:spPr>
              <a:xfrm flipH="1">
                <a:off x="5399227" y="3046198"/>
                <a:ext cx="2057201" cy="1053132"/>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68" name="Straight Connector 767">
                <a:extLst>
                  <a:ext uri="{FF2B5EF4-FFF2-40B4-BE49-F238E27FC236}">
                    <a16:creationId xmlns:a16="http://schemas.microsoft.com/office/drawing/2014/main" id="{F88134BC-5446-4A1F-8482-61B2D4A161AC}"/>
                  </a:ext>
                </a:extLst>
              </p:cNvPr>
              <p:cNvCxnSpPr>
                <a:cxnSpLocks/>
              </p:cNvCxnSpPr>
              <p:nvPr/>
            </p:nvCxnSpPr>
            <p:spPr>
              <a:xfrm flipH="1">
                <a:off x="5913790" y="3039035"/>
                <a:ext cx="1517061" cy="105807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69" name="Oval 768">
                <a:extLst>
                  <a:ext uri="{FF2B5EF4-FFF2-40B4-BE49-F238E27FC236}">
                    <a16:creationId xmlns:a16="http://schemas.microsoft.com/office/drawing/2014/main" id="{F0EFD56F-B58B-4DE1-8E1D-C357B3611A21}"/>
                  </a:ext>
                </a:extLst>
              </p:cNvPr>
              <p:cNvSpPr/>
              <p:nvPr/>
            </p:nvSpPr>
            <p:spPr bwMode="auto">
              <a:xfrm>
                <a:off x="5279803" y="3974932"/>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70" name="Oval 769">
                <a:extLst>
                  <a:ext uri="{FF2B5EF4-FFF2-40B4-BE49-F238E27FC236}">
                    <a16:creationId xmlns:a16="http://schemas.microsoft.com/office/drawing/2014/main" id="{08FA02B5-2003-4B03-98DC-4530EFC23D52}"/>
                  </a:ext>
                </a:extLst>
              </p:cNvPr>
              <p:cNvSpPr/>
              <p:nvPr/>
            </p:nvSpPr>
            <p:spPr bwMode="auto">
              <a:xfrm>
                <a:off x="5783717" y="3974932"/>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71" name="Oval 770">
                <a:extLst>
                  <a:ext uri="{FF2B5EF4-FFF2-40B4-BE49-F238E27FC236}">
                    <a16:creationId xmlns:a16="http://schemas.microsoft.com/office/drawing/2014/main" id="{226B3C01-9BE3-4B7D-A5ED-9BF58FE67B6C}"/>
                  </a:ext>
                </a:extLst>
              </p:cNvPr>
              <p:cNvSpPr/>
              <p:nvPr/>
            </p:nvSpPr>
            <p:spPr bwMode="auto">
              <a:xfrm>
                <a:off x="6316598" y="5106139"/>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772" name="Straight Connector 771">
                <a:extLst>
                  <a:ext uri="{FF2B5EF4-FFF2-40B4-BE49-F238E27FC236}">
                    <a16:creationId xmlns:a16="http://schemas.microsoft.com/office/drawing/2014/main" id="{160AEC8E-BDD1-49DB-8C79-5F936C778579}"/>
                  </a:ext>
                </a:extLst>
              </p:cNvPr>
              <p:cNvCxnSpPr>
                <a:cxnSpLocks/>
              </p:cNvCxnSpPr>
              <p:nvPr/>
            </p:nvCxnSpPr>
            <p:spPr>
              <a:xfrm flipH="1" flipV="1">
                <a:off x="5886322" y="4231411"/>
                <a:ext cx="551911" cy="1078376"/>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73" name="Straight Connector 772">
                <a:extLst>
                  <a:ext uri="{FF2B5EF4-FFF2-40B4-BE49-F238E27FC236}">
                    <a16:creationId xmlns:a16="http://schemas.microsoft.com/office/drawing/2014/main" id="{06EADCC8-0AFC-4336-BF51-62F2A373E0D9}"/>
                  </a:ext>
                </a:extLst>
              </p:cNvPr>
              <p:cNvCxnSpPr>
                <a:cxnSpLocks/>
              </p:cNvCxnSpPr>
              <p:nvPr/>
            </p:nvCxnSpPr>
            <p:spPr>
              <a:xfrm flipH="1" flipV="1">
                <a:off x="5423575" y="4177863"/>
                <a:ext cx="974893" cy="1103476"/>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cxnSp>
          <p:nvCxnSpPr>
            <p:cNvPr id="798" name="Straight Connector 797">
              <a:extLst>
                <a:ext uri="{FF2B5EF4-FFF2-40B4-BE49-F238E27FC236}">
                  <a16:creationId xmlns:a16="http://schemas.microsoft.com/office/drawing/2014/main" id="{FACEB544-2C88-4A7E-8F70-A2376D162F9E}"/>
                </a:ext>
              </a:extLst>
            </p:cNvPr>
            <p:cNvCxnSpPr>
              <a:cxnSpLocks/>
            </p:cNvCxnSpPr>
            <p:nvPr/>
          </p:nvCxnSpPr>
          <p:spPr>
            <a:xfrm flipV="1">
              <a:off x="5945726" y="2752823"/>
              <a:ext cx="211610" cy="1087831"/>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09" name="Oval 808">
              <a:extLst>
                <a:ext uri="{FF2B5EF4-FFF2-40B4-BE49-F238E27FC236}">
                  <a16:creationId xmlns:a16="http://schemas.microsoft.com/office/drawing/2014/main" id="{F432C2FF-ACBF-4739-9C83-41FDF1A335BC}"/>
                </a:ext>
              </a:extLst>
            </p:cNvPr>
            <p:cNvSpPr/>
            <p:nvPr/>
          </p:nvSpPr>
          <p:spPr bwMode="auto">
            <a:xfrm>
              <a:off x="6016984" y="2614061"/>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10" name="Oval 809">
              <a:extLst>
                <a:ext uri="{FF2B5EF4-FFF2-40B4-BE49-F238E27FC236}">
                  <a16:creationId xmlns:a16="http://schemas.microsoft.com/office/drawing/2014/main" id="{F2084F78-3D16-466E-AC5D-78331E2D3FA5}"/>
                </a:ext>
              </a:extLst>
            </p:cNvPr>
            <p:cNvSpPr/>
            <p:nvPr/>
          </p:nvSpPr>
          <p:spPr bwMode="auto">
            <a:xfrm>
              <a:off x="6339622" y="2600093"/>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11" name="Oval 810">
              <a:extLst>
                <a:ext uri="{FF2B5EF4-FFF2-40B4-BE49-F238E27FC236}">
                  <a16:creationId xmlns:a16="http://schemas.microsoft.com/office/drawing/2014/main" id="{691039E8-C693-4C2A-8D3A-0852126B2ED2}"/>
                </a:ext>
              </a:extLst>
            </p:cNvPr>
            <p:cNvSpPr/>
            <p:nvPr/>
          </p:nvSpPr>
          <p:spPr bwMode="auto">
            <a:xfrm>
              <a:off x="4989008" y="2597389"/>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814" name="Straight Connector 813">
              <a:extLst>
                <a:ext uri="{FF2B5EF4-FFF2-40B4-BE49-F238E27FC236}">
                  <a16:creationId xmlns:a16="http://schemas.microsoft.com/office/drawing/2014/main" id="{5C9A4578-7765-48BA-A9AF-83BBAB88E717}"/>
                </a:ext>
              </a:extLst>
            </p:cNvPr>
            <p:cNvCxnSpPr>
              <a:cxnSpLocks/>
            </p:cNvCxnSpPr>
            <p:nvPr/>
          </p:nvCxnSpPr>
          <p:spPr>
            <a:xfrm flipV="1">
              <a:off x="5957861" y="2756045"/>
              <a:ext cx="519782" cy="1062561"/>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15" name="Straight Connector 814">
              <a:extLst>
                <a:ext uri="{FF2B5EF4-FFF2-40B4-BE49-F238E27FC236}">
                  <a16:creationId xmlns:a16="http://schemas.microsoft.com/office/drawing/2014/main" id="{590B86AE-532F-4593-B1DB-76667B3418DC}"/>
                </a:ext>
              </a:extLst>
            </p:cNvPr>
            <p:cNvCxnSpPr>
              <a:cxnSpLocks/>
            </p:cNvCxnSpPr>
            <p:nvPr/>
          </p:nvCxnSpPr>
          <p:spPr>
            <a:xfrm flipH="1" flipV="1">
              <a:off x="5115668" y="2733619"/>
              <a:ext cx="813104" cy="1113905"/>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780" name="Group 779">
            <a:extLst>
              <a:ext uri="{FF2B5EF4-FFF2-40B4-BE49-F238E27FC236}">
                <a16:creationId xmlns:a16="http://schemas.microsoft.com/office/drawing/2014/main" id="{CAE7A917-5581-4991-AFEB-87F7A3CF9BF6}"/>
              </a:ext>
            </a:extLst>
          </p:cNvPr>
          <p:cNvGrpSpPr/>
          <p:nvPr/>
        </p:nvGrpSpPr>
        <p:grpSpPr>
          <a:xfrm>
            <a:off x="2447364" y="2462116"/>
            <a:ext cx="8795103" cy="3875697"/>
            <a:chOff x="2012259" y="1680427"/>
            <a:chExt cx="8795103" cy="3875697"/>
          </a:xfrm>
        </p:grpSpPr>
        <p:grpSp>
          <p:nvGrpSpPr>
            <p:cNvPr id="781" name="Group 780">
              <a:extLst>
                <a:ext uri="{FF2B5EF4-FFF2-40B4-BE49-F238E27FC236}">
                  <a16:creationId xmlns:a16="http://schemas.microsoft.com/office/drawing/2014/main" id="{3547E674-BD4E-42DD-B3A9-09CC21F01C0D}"/>
                </a:ext>
              </a:extLst>
            </p:cNvPr>
            <p:cNvGrpSpPr/>
            <p:nvPr/>
          </p:nvGrpSpPr>
          <p:grpSpPr>
            <a:xfrm>
              <a:off x="6518537" y="1950396"/>
              <a:ext cx="4288825" cy="1500949"/>
              <a:chOff x="6518537" y="1950396"/>
              <a:chExt cx="4288825" cy="1500949"/>
            </a:xfrm>
          </p:grpSpPr>
          <p:cxnSp>
            <p:nvCxnSpPr>
              <p:cNvPr id="794" name="Straight Connector 793">
                <a:extLst>
                  <a:ext uri="{FF2B5EF4-FFF2-40B4-BE49-F238E27FC236}">
                    <a16:creationId xmlns:a16="http://schemas.microsoft.com/office/drawing/2014/main" id="{49E36D51-5A98-4F3A-9EDE-7D7EE1917990}"/>
                  </a:ext>
                </a:extLst>
              </p:cNvPr>
              <p:cNvCxnSpPr>
                <a:cxnSpLocks/>
              </p:cNvCxnSpPr>
              <p:nvPr/>
            </p:nvCxnSpPr>
            <p:spPr>
              <a:xfrm>
                <a:off x="6518537" y="1950396"/>
                <a:ext cx="3115526" cy="1095802"/>
              </a:xfrm>
              <a:prstGeom prst="line">
                <a:avLst/>
              </a:prstGeom>
              <a:ln w="28575">
                <a:solidFill>
                  <a:srgbClr val="FF0000"/>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95" name="Rectangle 794">
                <a:extLst>
                  <a:ext uri="{FF2B5EF4-FFF2-40B4-BE49-F238E27FC236}">
                    <a16:creationId xmlns:a16="http://schemas.microsoft.com/office/drawing/2014/main" id="{8EE18D61-0A71-4DA3-8388-6DA627698EC5}"/>
                  </a:ext>
                </a:extLst>
              </p:cNvPr>
              <p:cNvSpPr/>
              <p:nvPr/>
            </p:nvSpPr>
            <p:spPr>
              <a:xfrm>
                <a:off x="9747456" y="2805014"/>
                <a:ext cx="1059906" cy="646331"/>
              </a:xfrm>
              <a:prstGeom prst="rect">
                <a:avLst/>
              </a:prstGeom>
            </p:spPr>
            <p:txBody>
              <a:bodyPr wrap="none">
                <a:spAutoFit/>
              </a:bodyPr>
              <a:lstStyle/>
              <a:p>
                <a:pPr algn="ctr"/>
                <a:r>
                  <a:rPr lang="en-US" b="1">
                    <a:solidFill>
                      <a:srgbClr val="C00000"/>
                    </a:solidFill>
                    <a:latin typeface="+mj-lt"/>
                  </a:rPr>
                  <a:t>Unusual</a:t>
                </a:r>
                <a:br>
                  <a:rPr lang="en-US" b="1">
                    <a:solidFill>
                      <a:srgbClr val="C00000"/>
                    </a:solidFill>
                    <a:latin typeface="+mj-lt"/>
                  </a:rPr>
                </a:br>
                <a:r>
                  <a:rPr lang="en-US" b="1">
                    <a:solidFill>
                      <a:srgbClr val="C00000"/>
                    </a:solidFill>
                    <a:latin typeface="+mj-lt"/>
                  </a:rPr>
                  <a:t>Device</a:t>
                </a:r>
              </a:p>
            </p:txBody>
          </p:sp>
          <p:sp>
            <p:nvSpPr>
              <p:cNvPr id="796" name="Oval 795">
                <a:extLst>
                  <a:ext uri="{FF2B5EF4-FFF2-40B4-BE49-F238E27FC236}">
                    <a16:creationId xmlns:a16="http://schemas.microsoft.com/office/drawing/2014/main" id="{85B75ADE-F3E2-4DB9-A2DB-BB0A46D3422F}"/>
                  </a:ext>
                </a:extLst>
              </p:cNvPr>
              <p:cNvSpPr/>
              <p:nvPr/>
            </p:nvSpPr>
            <p:spPr bwMode="auto">
              <a:xfrm>
                <a:off x="9490292" y="2902748"/>
                <a:ext cx="287543" cy="287543"/>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782" name="Group 781">
              <a:extLst>
                <a:ext uri="{FF2B5EF4-FFF2-40B4-BE49-F238E27FC236}">
                  <a16:creationId xmlns:a16="http://schemas.microsoft.com/office/drawing/2014/main" id="{64D058DE-B565-4701-B652-8438D01ABDF5}"/>
                </a:ext>
              </a:extLst>
            </p:cNvPr>
            <p:cNvGrpSpPr/>
            <p:nvPr/>
          </p:nvGrpSpPr>
          <p:grpSpPr>
            <a:xfrm>
              <a:off x="2945044" y="3066972"/>
              <a:ext cx="2553372" cy="1353298"/>
              <a:chOff x="2945044" y="3066972"/>
              <a:chExt cx="2553372" cy="1353298"/>
            </a:xfrm>
          </p:grpSpPr>
          <p:cxnSp>
            <p:nvCxnSpPr>
              <p:cNvPr id="791" name="Straight Connector 790">
                <a:extLst>
                  <a:ext uri="{FF2B5EF4-FFF2-40B4-BE49-F238E27FC236}">
                    <a16:creationId xmlns:a16="http://schemas.microsoft.com/office/drawing/2014/main" id="{F31EFC7C-B840-48A4-8DF1-EDB1491A896A}"/>
                  </a:ext>
                </a:extLst>
              </p:cNvPr>
              <p:cNvCxnSpPr>
                <a:cxnSpLocks/>
              </p:cNvCxnSpPr>
              <p:nvPr/>
            </p:nvCxnSpPr>
            <p:spPr>
              <a:xfrm flipH="1">
                <a:off x="4207970" y="3066972"/>
                <a:ext cx="1290446" cy="1058610"/>
              </a:xfrm>
              <a:prstGeom prst="line">
                <a:avLst/>
              </a:prstGeom>
              <a:ln w="28575">
                <a:solidFill>
                  <a:srgbClr val="FF0000"/>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92" name="Oval 791">
                <a:extLst>
                  <a:ext uri="{FF2B5EF4-FFF2-40B4-BE49-F238E27FC236}">
                    <a16:creationId xmlns:a16="http://schemas.microsoft.com/office/drawing/2014/main" id="{628A18E7-6CB2-4CAB-A1F9-9929B5425331}"/>
                  </a:ext>
                </a:extLst>
              </p:cNvPr>
              <p:cNvSpPr/>
              <p:nvPr/>
            </p:nvSpPr>
            <p:spPr bwMode="auto">
              <a:xfrm>
                <a:off x="4051968" y="3974572"/>
                <a:ext cx="287543" cy="287543"/>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93" name="Rectangle 792">
                <a:extLst>
                  <a:ext uri="{FF2B5EF4-FFF2-40B4-BE49-F238E27FC236}">
                    <a16:creationId xmlns:a16="http://schemas.microsoft.com/office/drawing/2014/main" id="{E7C5959B-8C63-492A-B3BE-3C03E79198F5}"/>
                  </a:ext>
                </a:extLst>
              </p:cNvPr>
              <p:cNvSpPr/>
              <p:nvPr/>
            </p:nvSpPr>
            <p:spPr>
              <a:xfrm>
                <a:off x="2945044" y="3773939"/>
                <a:ext cx="1124027" cy="646331"/>
              </a:xfrm>
              <a:prstGeom prst="rect">
                <a:avLst/>
              </a:prstGeom>
            </p:spPr>
            <p:txBody>
              <a:bodyPr wrap="none">
                <a:spAutoFit/>
              </a:bodyPr>
              <a:lstStyle/>
              <a:p>
                <a:pPr algn="ctr"/>
                <a:r>
                  <a:rPr lang="en-US" b="1">
                    <a:solidFill>
                      <a:srgbClr val="C00000"/>
                    </a:solidFill>
                    <a:latin typeface="+mj-lt"/>
                  </a:rPr>
                  <a:t>Unusual </a:t>
                </a:r>
                <a:br>
                  <a:rPr lang="en-US" b="1">
                    <a:solidFill>
                      <a:srgbClr val="C00000"/>
                    </a:solidFill>
                    <a:latin typeface="+mj-lt"/>
                  </a:rPr>
                </a:br>
                <a:r>
                  <a:rPr lang="en-US" b="1">
                    <a:solidFill>
                      <a:srgbClr val="C00000"/>
                    </a:solidFill>
                    <a:latin typeface="+mj-lt"/>
                  </a:rPr>
                  <a:t>Location</a:t>
                </a:r>
              </a:p>
            </p:txBody>
          </p:sp>
        </p:grpSp>
        <p:grpSp>
          <p:nvGrpSpPr>
            <p:cNvPr id="783" name="Group 782">
              <a:extLst>
                <a:ext uri="{FF2B5EF4-FFF2-40B4-BE49-F238E27FC236}">
                  <a16:creationId xmlns:a16="http://schemas.microsoft.com/office/drawing/2014/main" id="{E61F70ED-2868-4C22-8EF1-1041CA11C29A}"/>
                </a:ext>
              </a:extLst>
            </p:cNvPr>
            <p:cNvGrpSpPr/>
            <p:nvPr/>
          </p:nvGrpSpPr>
          <p:grpSpPr>
            <a:xfrm>
              <a:off x="2012259" y="1680427"/>
              <a:ext cx="3493999" cy="1381372"/>
              <a:chOff x="2012259" y="1680427"/>
              <a:chExt cx="3493999" cy="1381372"/>
            </a:xfrm>
          </p:grpSpPr>
          <p:cxnSp>
            <p:nvCxnSpPr>
              <p:cNvPr id="788" name="Straight Connector 787">
                <a:extLst>
                  <a:ext uri="{FF2B5EF4-FFF2-40B4-BE49-F238E27FC236}">
                    <a16:creationId xmlns:a16="http://schemas.microsoft.com/office/drawing/2014/main" id="{8C44E511-707B-41D9-A298-30839605044E}"/>
                  </a:ext>
                </a:extLst>
              </p:cNvPr>
              <p:cNvCxnSpPr>
                <a:cxnSpLocks/>
              </p:cNvCxnSpPr>
              <p:nvPr/>
            </p:nvCxnSpPr>
            <p:spPr>
              <a:xfrm>
                <a:off x="3565532" y="1934916"/>
                <a:ext cx="1940726" cy="1126883"/>
              </a:xfrm>
              <a:prstGeom prst="line">
                <a:avLst/>
              </a:prstGeom>
              <a:ln w="28575">
                <a:solidFill>
                  <a:srgbClr val="FF0000"/>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89" name="Oval 788">
                <a:extLst>
                  <a:ext uri="{FF2B5EF4-FFF2-40B4-BE49-F238E27FC236}">
                    <a16:creationId xmlns:a16="http://schemas.microsoft.com/office/drawing/2014/main" id="{B52CDE8F-B6F6-432B-89BF-B815AD6F4602}"/>
                  </a:ext>
                </a:extLst>
              </p:cNvPr>
              <p:cNvSpPr/>
              <p:nvPr/>
            </p:nvSpPr>
            <p:spPr bwMode="auto">
              <a:xfrm>
                <a:off x="3432616" y="1801053"/>
                <a:ext cx="287543" cy="287543"/>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90" name="Rectangle 789">
                <a:extLst>
                  <a:ext uri="{FF2B5EF4-FFF2-40B4-BE49-F238E27FC236}">
                    <a16:creationId xmlns:a16="http://schemas.microsoft.com/office/drawing/2014/main" id="{44D3688C-7623-4FA1-B6CE-7E2AD74D32EF}"/>
                  </a:ext>
                </a:extLst>
              </p:cNvPr>
              <p:cNvSpPr/>
              <p:nvPr/>
            </p:nvSpPr>
            <p:spPr>
              <a:xfrm>
                <a:off x="2012259" y="1680427"/>
                <a:ext cx="1465466" cy="646331"/>
              </a:xfrm>
              <a:prstGeom prst="rect">
                <a:avLst/>
              </a:prstGeom>
            </p:spPr>
            <p:txBody>
              <a:bodyPr wrap="none">
                <a:spAutoFit/>
              </a:bodyPr>
              <a:lstStyle/>
              <a:p>
                <a:pPr algn="ctr"/>
                <a:r>
                  <a:rPr lang="en-US" b="1">
                    <a:solidFill>
                      <a:srgbClr val="C00000"/>
                    </a:solidFill>
                    <a:latin typeface="+mj-lt"/>
                  </a:rPr>
                  <a:t>Unusual</a:t>
                </a:r>
                <a:br>
                  <a:rPr lang="en-US" b="1">
                    <a:solidFill>
                      <a:srgbClr val="C00000"/>
                    </a:solidFill>
                    <a:latin typeface="+mj-lt"/>
                  </a:rPr>
                </a:br>
                <a:r>
                  <a:rPr lang="en-US" b="1">
                    <a:solidFill>
                      <a:srgbClr val="C00000"/>
                    </a:solidFill>
                    <a:latin typeface="+mj-lt"/>
                  </a:rPr>
                  <a:t>Data Access</a:t>
                </a:r>
              </a:p>
            </p:txBody>
          </p:sp>
        </p:grpSp>
        <p:grpSp>
          <p:nvGrpSpPr>
            <p:cNvPr id="784" name="Group 783">
              <a:extLst>
                <a:ext uri="{FF2B5EF4-FFF2-40B4-BE49-F238E27FC236}">
                  <a16:creationId xmlns:a16="http://schemas.microsoft.com/office/drawing/2014/main" id="{DD4A0BF9-ED40-4EB4-8ECF-50F7301B4E25}"/>
                </a:ext>
              </a:extLst>
            </p:cNvPr>
            <p:cNvGrpSpPr/>
            <p:nvPr/>
          </p:nvGrpSpPr>
          <p:grpSpPr>
            <a:xfrm>
              <a:off x="3317486" y="4125582"/>
              <a:ext cx="2113152" cy="1430542"/>
              <a:chOff x="3317486" y="4125582"/>
              <a:chExt cx="2113152" cy="1430542"/>
            </a:xfrm>
          </p:grpSpPr>
          <p:cxnSp>
            <p:nvCxnSpPr>
              <p:cNvPr id="785" name="Straight Connector 784">
                <a:extLst>
                  <a:ext uri="{FF2B5EF4-FFF2-40B4-BE49-F238E27FC236}">
                    <a16:creationId xmlns:a16="http://schemas.microsoft.com/office/drawing/2014/main" id="{C181C194-60C2-4D7E-8978-8FA20626FC43}"/>
                  </a:ext>
                </a:extLst>
              </p:cNvPr>
              <p:cNvCxnSpPr>
                <a:cxnSpLocks/>
              </p:cNvCxnSpPr>
              <p:nvPr/>
            </p:nvCxnSpPr>
            <p:spPr>
              <a:xfrm flipH="1">
                <a:off x="4588123" y="4125582"/>
                <a:ext cx="842515" cy="1085029"/>
              </a:xfrm>
              <a:prstGeom prst="line">
                <a:avLst/>
              </a:prstGeom>
              <a:ln w="28575">
                <a:solidFill>
                  <a:srgbClr val="FF0000"/>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86" name="Rectangle 785">
                <a:extLst>
                  <a:ext uri="{FF2B5EF4-FFF2-40B4-BE49-F238E27FC236}">
                    <a16:creationId xmlns:a16="http://schemas.microsoft.com/office/drawing/2014/main" id="{72D57251-0A9C-41F9-88BD-1B4E97FB7F56}"/>
                  </a:ext>
                </a:extLst>
              </p:cNvPr>
              <p:cNvSpPr/>
              <p:nvPr/>
            </p:nvSpPr>
            <p:spPr>
              <a:xfrm>
                <a:off x="3317486" y="4909793"/>
                <a:ext cx="1077539" cy="646331"/>
              </a:xfrm>
              <a:prstGeom prst="rect">
                <a:avLst/>
              </a:prstGeom>
            </p:spPr>
            <p:txBody>
              <a:bodyPr wrap="none">
                <a:spAutoFit/>
              </a:bodyPr>
              <a:lstStyle/>
              <a:p>
                <a:pPr algn="ctr"/>
                <a:r>
                  <a:rPr lang="en-US" b="1">
                    <a:solidFill>
                      <a:srgbClr val="C00000"/>
                    </a:solidFill>
                    <a:latin typeface="+mj-lt"/>
                  </a:rPr>
                  <a:t>Unusual</a:t>
                </a:r>
                <a:br>
                  <a:rPr lang="en-US" b="1">
                    <a:solidFill>
                      <a:srgbClr val="C00000"/>
                    </a:solidFill>
                    <a:latin typeface="+mj-lt"/>
                  </a:rPr>
                </a:br>
                <a:r>
                  <a:rPr lang="en-US" b="1">
                    <a:solidFill>
                      <a:srgbClr val="C00000"/>
                    </a:solidFill>
                    <a:latin typeface="+mj-lt"/>
                  </a:rPr>
                  <a:t>Account</a:t>
                </a:r>
              </a:p>
            </p:txBody>
          </p:sp>
          <p:sp>
            <p:nvSpPr>
              <p:cNvPr id="787" name="Oval 786">
                <a:extLst>
                  <a:ext uri="{FF2B5EF4-FFF2-40B4-BE49-F238E27FC236}">
                    <a16:creationId xmlns:a16="http://schemas.microsoft.com/office/drawing/2014/main" id="{33DA683E-2D84-4EE0-BDD9-92941564AAE5}"/>
                  </a:ext>
                </a:extLst>
              </p:cNvPr>
              <p:cNvSpPr/>
              <p:nvPr/>
            </p:nvSpPr>
            <p:spPr bwMode="auto">
              <a:xfrm>
                <a:off x="4450229" y="5066840"/>
                <a:ext cx="287543" cy="287543"/>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16515323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6">
                                            <p:txEl>
                                              <p:pRg st="0" end="0"/>
                                            </p:txEl>
                                          </p:spTgt>
                                        </p:tgtEl>
                                        <p:attrNameLst>
                                          <p:attrName>style.visibility</p:attrName>
                                        </p:attrNameLst>
                                      </p:cBhvr>
                                      <p:to>
                                        <p:strVal val="visible"/>
                                      </p:to>
                                    </p:set>
                                    <p:animEffect transition="in" filter="fade">
                                      <p:cBhvr>
                                        <p:cTn id="7" dur="500"/>
                                        <p:tgtEl>
                                          <p:spTgt spid="2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1000"/>
                                        <p:tgtEl>
                                          <p:spTgt spid="19"/>
                                        </p:tgtEl>
                                      </p:cBhvr>
                                    </p:animEffect>
                                  </p:childTnLst>
                                </p:cTn>
                              </p:par>
                            </p:childTnLst>
                          </p:cTn>
                        </p:par>
                        <p:par>
                          <p:cTn id="13" fill="hold">
                            <p:stCondLst>
                              <p:cond delay="1000"/>
                            </p:stCondLst>
                            <p:childTnLst>
                              <p:par>
                                <p:cTn id="14" presetID="10" presetClass="entr" presetSubtype="0" fill="hold" nodeType="afterEffect">
                                  <p:stCondLst>
                                    <p:cond delay="0"/>
                                  </p:stCondLst>
                                  <p:childTnLst>
                                    <p:set>
                                      <p:cBhvr>
                                        <p:cTn id="15" dur="1" fill="hold">
                                          <p:stCondLst>
                                            <p:cond delay="0"/>
                                          </p:stCondLst>
                                        </p:cTn>
                                        <p:tgtEl>
                                          <p:spTgt spid="774"/>
                                        </p:tgtEl>
                                        <p:attrNameLst>
                                          <p:attrName>style.visibility</p:attrName>
                                        </p:attrNameLst>
                                      </p:cBhvr>
                                      <p:to>
                                        <p:strVal val="visible"/>
                                      </p:to>
                                    </p:set>
                                    <p:animEffect transition="in" filter="fade">
                                      <p:cBhvr>
                                        <p:cTn id="16" dur="500"/>
                                        <p:tgtEl>
                                          <p:spTgt spid="774"/>
                                        </p:tgtEl>
                                      </p:cBhvr>
                                    </p:animEffect>
                                  </p:childTnLst>
                                </p:cTn>
                              </p:par>
                            </p:childTnLst>
                          </p:cTn>
                        </p:par>
                        <p:par>
                          <p:cTn id="17" fill="hold">
                            <p:stCondLst>
                              <p:cond delay="1500"/>
                            </p:stCondLst>
                            <p:childTnLst>
                              <p:par>
                                <p:cTn id="18" presetID="10" presetClass="entr" presetSubtype="0" fill="hold" nodeType="afterEffect">
                                  <p:stCondLst>
                                    <p:cond delay="0"/>
                                  </p:stCondLst>
                                  <p:childTnLst>
                                    <p:set>
                                      <p:cBhvr>
                                        <p:cTn id="19" dur="1" fill="hold">
                                          <p:stCondLst>
                                            <p:cond delay="0"/>
                                          </p:stCondLst>
                                        </p:cTn>
                                        <p:tgtEl>
                                          <p:spTgt spid="26">
                                            <p:txEl>
                                              <p:pRg st="1" end="1"/>
                                            </p:txEl>
                                          </p:spTgt>
                                        </p:tgtEl>
                                        <p:attrNameLst>
                                          <p:attrName>style.visibility</p:attrName>
                                        </p:attrNameLst>
                                      </p:cBhvr>
                                      <p:to>
                                        <p:strVal val="visible"/>
                                      </p:to>
                                    </p:set>
                                    <p:animEffect transition="in" filter="fade">
                                      <p:cBhvr>
                                        <p:cTn id="20" dur="500"/>
                                        <p:tgtEl>
                                          <p:spTgt spid="26">
                                            <p:txEl>
                                              <p:pRg st="1" end="1"/>
                                            </p:txEl>
                                          </p:spTgt>
                                        </p:tgtEl>
                                      </p:cBhvr>
                                    </p:animEffect>
                                  </p:childTnLst>
                                </p:cTn>
                              </p:par>
                            </p:childTnLst>
                          </p:cTn>
                        </p:par>
                        <p:par>
                          <p:cTn id="21" fill="hold">
                            <p:stCondLst>
                              <p:cond delay="2000"/>
                            </p:stCondLst>
                            <p:childTnLst>
                              <p:par>
                                <p:cTn id="22" presetID="16" presetClass="entr" presetSubtype="21" fill="hold" nodeType="afterEffect">
                                  <p:stCondLst>
                                    <p:cond delay="0"/>
                                  </p:stCondLst>
                                  <p:childTnLst>
                                    <p:set>
                                      <p:cBhvr>
                                        <p:cTn id="23" dur="1" fill="hold">
                                          <p:stCondLst>
                                            <p:cond delay="0"/>
                                          </p:stCondLst>
                                        </p:cTn>
                                        <p:tgtEl>
                                          <p:spTgt spid="780"/>
                                        </p:tgtEl>
                                        <p:attrNameLst>
                                          <p:attrName>style.visibility</p:attrName>
                                        </p:attrNameLst>
                                      </p:cBhvr>
                                      <p:to>
                                        <p:strVal val="visible"/>
                                      </p:to>
                                    </p:set>
                                    <p:animEffect transition="in" filter="barn(inVertical)">
                                      <p:cBhvr>
                                        <p:cTn id="24" dur="500"/>
                                        <p:tgtEl>
                                          <p:spTgt spid="7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1"/>
          <p:cNvSpPr txBox="1">
            <a:spLocks/>
          </p:cNvSpPr>
          <p:nvPr/>
        </p:nvSpPr>
        <p:spPr>
          <a:xfrm>
            <a:off x="879" y="-5739"/>
            <a:ext cx="11653523" cy="896552"/>
          </a:xfrm>
          <a:prstGeom prst="rect">
            <a:avLst/>
          </a:prstGeom>
        </p:spPr>
        <p:txBody>
          <a:bodyPr vert="horz" lIns="146304" tIns="91440" rIns="91440" bIns="91440" rtlCol="0" anchor="ctr" anchorCtr="0">
            <a:noAutofit/>
          </a:bodyPr>
          <a:lstStyle>
            <a:lvl1pPr algn="l" defTabSz="685739" rtl="0" eaLnBrk="1" latinLnBrk="0" hangingPunct="1">
              <a:lnSpc>
                <a:spcPct val="90000"/>
              </a:lnSpc>
              <a:spcBef>
                <a:spcPct val="0"/>
              </a:spcBef>
              <a:buNone/>
              <a:defRPr sz="3971" kern="1200" spc="-74" baseline="0">
                <a:solidFill>
                  <a:schemeClr val="tx1"/>
                </a:solidFill>
                <a:latin typeface="+mj-lt"/>
                <a:ea typeface="+mj-ea"/>
                <a:cs typeface="+mj-cs"/>
              </a:defRPr>
            </a:lvl1pPr>
          </a:lstStyle>
          <a:p>
            <a:pPr marL="0" marR="0" lvl="0" indent="0" algn="l" defTabSz="685739" rtl="0" eaLnBrk="1" fontAlgn="auto" latinLnBrk="0" hangingPunct="1">
              <a:lnSpc>
                <a:spcPct val="90000"/>
              </a:lnSpc>
              <a:spcBef>
                <a:spcPct val="0"/>
              </a:spcBef>
              <a:spcAft>
                <a:spcPts val="0"/>
              </a:spcAft>
              <a:buClrTx/>
              <a:buSzTx/>
              <a:buFontTx/>
              <a:buNone/>
              <a:tabLst/>
              <a:defRPr/>
            </a:pPr>
            <a:endParaRPr kumimoji="0" lang="en-US" sz="3600" b="0" i="0" u="none" strike="noStrike" kern="1200" cap="none" spc="-74" normalizeH="0" baseline="0" noProof="0">
              <a:ln>
                <a:noFill/>
              </a:ln>
              <a:solidFill>
                <a:srgbClr val="002050"/>
              </a:solidFill>
              <a:effectLst/>
              <a:uLnTx/>
              <a:uFillTx/>
              <a:latin typeface="Segoe UI Light"/>
              <a:ea typeface="+mj-ea"/>
              <a:cs typeface="+mj-cs"/>
            </a:endParaRPr>
          </a:p>
        </p:txBody>
      </p:sp>
      <p:sp>
        <p:nvSpPr>
          <p:cNvPr id="3" name="Rounded Rectangle 2"/>
          <p:cNvSpPr/>
          <p:nvPr/>
        </p:nvSpPr>
        <p:spPr>
          <a:xfrm>
            <a:off x="8966785" y="3890889"/>
            <a:ext cx="2622536" cy="1034365"/>
          </a:xfrm>
          <a:prstGeom prst="roundRect">
            <a:avLst>
              <a:gd name="adj" fmla="val 0"/>
            </a:avLst>
          </a:prstGeom>
          <a:solidFill>
            <a:schemeClr val="bg1">
              <a:lumMod val="95000"/>
            </a:schemeClr>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45720" numCol="1" spcCol="0" rtlCol="0" fromWordArt="0" anchor="ctr" anchorCtr="0" forceAA="0" compatLnSpc="1">
            <a:prstTxWarp prst="textNoShape">
              <a:avLst/>
            </a:prstTxWarp>
            <a:noAutofit/>
          </a:bodyPr>
          <a:lstStyle/>
          <a:p>
            <a:pPr marL="114300" defTabSz="914102" fontAlgn="base">
              <a:lnSpc>
                <a:spcPct val="90000"/>
              </a:lnSpc>
              <a:spcBef>
                <a:spcPct val="0"/>
              </a:spcBef>
              <a:spcAft>
                <a:spcPts val="600"/>
              </a:spcAft>
            </a:pPr>
            <a:r>
              <a:rPr lang="en-US" sz="1400" b="1" kern="0">
                <a:gradFill>
                  <a:gsLst>
                    <a:gs pos="0">
                      <a:schemeClr val="accent1"/>
                    </a:gs>
                    <a:gs pos="100000">
                      <a:schemeClr val="accent1"/>
                    </a:gs>
                  </a:gsLst>
                  <a:lin ang="5400000" scaled="0"/>
                </a:gradFill>
                <a:cs typeface="Segoe UI" pitchFamily="34" charset="0"/>
              </a:rPr>
              <a:t>NO KNOWN ADVERSARY</a:t>
            </a:r>
          </a:p>
          <a:p>
            <a:pPr marL="114300" defTabSz="914102" fontAlgn="base">
              <a:lnSpc>
                <a:spcPct val="90000"/>
              </a:lnSpc>
              <a:spcBef>
                <a:spcPct val="0"/>
              </a:spcBef>
              <a:spcAft>
                <a:spcPct val="0"/>
              </a:spcAft>
            </a:pPr>
            <a:r>
              <a:rPr lang="en-US" sz="1400" kern="0">
                <a:gradFill>
                  <a:gsLst>
                    <a:gs pos="0">
                      <a:schemeClr val="tx1"/>
                    </a:gs>
                    <a:gs pos="100000">
                      <a:schemeClr val="tx1"/>
                    </a:gs>
                  </a:gsLst>
                  <a:lin ang="5400000" scaled="0"/>
                </a:gradFill>
                <a:cs typeface="Segoe UI" pitchFamily="34" charset="0"/>
              </a:rPr>
              <a:t>Immediate threat </a:t>
            </a:r>
            <a:br>
              <a:rPr lang="en-US" sz="1400" kern="0">
                <a:gradFill>
                  <a:gsLst>
                    <a:gs pos="0">
                      <a:schemeClr val="tx1"/>
                    </a:gs>
                    <a:gs pos="100000">
                      <a:schemeClr val="tx1"/>
                    </a:gs>
                  </a:gsLst>
                  <a:lin ang="5400000" scaled="0"/>
                </a:gradFill>
                <a:cs typeface="Segoe UI" pitchFamily="34" charset="0"/>
              </a:rPr>
            </a:br>
            <a:r>
              <a:rPr lang="en-US" sz="1400" kern="0">
                <a:gradFill>
                  <a:gsLst>
                    <a:gs pos="0">
                      <a:schemeClr val="tx1"/>
                    </a:gs>
                    <a:gs pos="100000">
                      <a:schemeClr val="tx1"/>
                    </a:gs>
                  </a:gsLst>
                  <a:lin ang="5400000" scaled="0"/>
                </a:gradFill>
                <a:cs typeface="Segoe UI" pitchFamily="34" charset="0"/>
              </a:rPr>
              <a:t>is evicted</a:t>
            </a:r>
          </a:p>
        </p:txBody>
      </p:sp>
      <p:sp>
        <p:nvSpPr>
          <p:cNvPr id="17" name="Rectangle 16">
            <a:hlinkClick r:id="rId3"/>
          </p:cNvPr>
          <p:cNvSpPr/>
          <p:nvPr/>
        </p:nvSpPr>
        <p:spPr bwMode="auto">
          <a:xfrm>
            <a:off x="7037816" y="1202731"/>
            <a:ext cx="4551505" cy="1713027"/>
          </a:xfrm>
          <a:prstGeom prst="rect">
            <a:avLst/>
          </a:prstGeom>
          <a:solidFill>
            <a:schemeClr val="bg1">
              <a:lumMod val="95000"/>
            </a:schemeClr>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45720" numCol="1" spcCol="0" rtlCol="0" fromWordArt="0" anchor="ctr" anchorCtr="0" forceAA="0" compatLnSpc="1">
            <a:prstTxWarp prst="textNoShape">
              <a:avLst/>
            </a:prstTxWarp>
            <a:noAutofit/>
          </a:bodyPr>
          <a:lstStyle/>
          <a:p>
            <a:pPr marL="114300" defTabSz="914102" fontAlgn="base">
              <a:lnSpc>
                <a:spcPct val="90000"/>
              </a:lnSpc>
              <a:spcBef>
                <a:spcPct val="0"/>
              </a:spcBef>
              <a:spcAft>
                <a:spcPct val="0"/>
              </a:spcAft>
              <a:defRPr/>
            </a:pPr>
            <a:r>
              <a:rPr lang="en-US" sz="1400" b="1" kern="0">
                <a:gradFill>
                  <a:gsLst>
                    <a:gs pos="0">
                      <a:schemeClr val="accent1"/>
                    </a:gs>
                    <a:gs pos="100000">
                      <a:schemeClr val="accent1"/>
                    </a:gs>
                  </a:gsLst>
                  <a:lin ang="5400000" scaled="0"/>
                </a:gradFill>
                <a:cs typeface="Segoe UI" pitchFamily="34" charset="0"/>
              </a:rPr>
              <a:t>COMPROMISE RECOVERY</a:t>
            </a:r>
          </a:p>
          <a:p>
            <a:pPr marL="114300">
              <a:spcBef>
                <a:spcPts val="600"/>
              </a:spcBef>
              <a:defRPr/>
            </a:pPr>
            <a:r>
              <a:rPr lang="en-US" sz="1400" kern="0">
                <a:gradFill>
                  <a:gsLst>
                    <a:gs pos="0">
                      <a:schemeClr val="tx1"/>
                    </a:gs>
                    <a:gs pos="100000">
                      <a:schemeClr val="tx1"/>
                    </a:gs>
                  </a:gsLst>
                  <a:lin ang="5400000" scaled="0"/>
                </a:gradFill>
                <a:cs typeface="Segoe UI" pitchFamily="34" charset="0"/>
              </a:rPr>
              <a:t>Develop and Execute a Recovery plan to:</a:t>
            </a:r>
          </a:p>
          <a:p>
            <a:pPr marL="341313"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kern="0">
                <a:gradFill>
                  <a:gsLst>
                    <a:gs pos="0">
                      <a:schemeClr val="tx1"/>
                    </a:gs>
                    <a:gs pos="100000">
                      <a:schemeClr val="tx1"/>
                    </a:gs>
                  </a:gsLst>
                  <a:lin ang="5400000" scaled="0"/>
                </a:gradFill>
                <a:latin typeface="+mj-lt"/>
                <a:cs typeface="Segoe UI" pitchFamily="34" charset="0"/>
              </a:rPr>
              <a:t>Rapidly Evict attacker</a:t>
            </a:r>
          </a:p>
          <a:p>
            <a:pPr marL="341313"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kern="0">
                <a:gradFill>
                  <a:gsLst>
                    <a:gs pos="0">
                      <a:schemeClr val="tx1"/>
                    </a:gs>
                    <a:gs pos="100000">
                      <a:schemeClr val="tx1"/>
                    </a:gs>
                  </a:gsLst>
                  <a:lin ang="5400000" scaled="0"/>
                </a:gradFill>
                <a:latin typeface="+mj-lt"/>
                <a:cs typeface="Segoe UI" pitchFamily="34" charset="0"/>
              </a:rPr>
              <a:t>Perform Critical Hardening (Limited)</a:t>
            </a:r>
          </a:p>
          <a:p>
            <a:pPr marL="341313"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kern="0">
                <a:gradFill>
                  <a:gsLst>
                    <a:gs pos="0">
                      <a:schemeClr val="tx1"/>
                    </a:gs>
                    <a:gs pos="100000">
                      <a:schemeClr val="tx1"/>
                    </a:gs>
                  </a:gsLst>
                  <a:lin ang="5400000" scaled="0"/>
                </a:gradFill>
                <a:latin typeface="+mj-lt"/>
                <a:cs typeface="Segoe UI" pitchFamily="34" charset="0"/>
              </a:rPr>
              <a:t>Set up Tactical Monitoring</a:t>
            </a:r>
          </a:p>
        </p:txBody>
      </p:sp>
      <p:sp>
        <p:nvSpPr>
          <p:cNvPr id="28" name="Rectangle 27"/>
          <p:cNvSpPr/>
          <p:nvPr/>
        </p:nvSpPr>
        <p:spPr>
          <a:xfrm>
            <a:off x="588262" y="5040456"/>
            <a:ext cx="2853564" cy="1592145"/>
          </a:xfrm>
          <a:prstGeom prst="rect">
            <a:avLst/>
          </a:prstGeom>
          <a:solidFill>
            <a:schemeClr val="bg1"/>
          </a:solidFill>
          <a:ln w="28575" cap="flat" cmpd="sng" algn="ctr">
            <a:noFill/>
            <a:prstDash val="solid"/>
          </a:ln>
          <a:effectLst/>
        </p:spPr>
        <p:txBody>
          <a:bodyPr rtlCol="0" anchor="ctr"/>
          <a:lstStyle/>
          <a:p>
            <a:pPr marL="400050" lvl="0" indent="-228600" defTabSz="914400">
              <a:buFont typeface="+mj-lt"/>
              <a:buAutoNum type="arabicPeriod"/>
              <a:defRPr/>
            </a:pPr>
            <a:r>
              <a:rPr lang="en-US" sz="1000" b="1" kern="0">
                <a:gradFill>
                  <a:gsLst>
                    <a:gs pos="1250">
                      <a:schemeClr val="bg1">
                        <a:lumMod val="75000"/>
                      </a:schemeClr>
                    </a:gs>
                    <a:gs pos="100000">
                      <a:schemeClr val="bg1">
                        <a:lumMod val="75000"/>
                      </a:schemeClr>
                    </a:gs>
                  </a:gsLst>
                  <a:lin ang="5400000" scaled="0"/>
                </a:gradFill>
                <a:latin typeface="Segoe UI"/>
              </a:rPr>
              <a:t>Maximize Visibility</a:t>
            </a:r>
          </a:p>
          <a:p>
            <a:pPr marL="628650" lvl="1" indent="-228600" defTabSz="1070684">
              <a:buFont typeface="+mj-lt"/>
              <a:buAutoNum type="alphaLcPeriod"/>
              <a:defRPr/>
            </a:pPr>
            <a:r>
              <a:rPr lang="en-US" sz="1000" b="1" kern="0">
                <a:gradFill>
                  <a:gsLst>
                    <a:gs pos="1250">
                      <a:schemeClr val="bg1">
                        <a:lumMod val="75000"/>
                      </a:schemeClr>
                    </a:gs>
                    <a:gs pos="100000">
                      <a:schemeClr val="bg1">
                        <a:lumMod val="75000"/>
                      </a:schemeClr>
                    </a:gs>
                  </a:gsLst>
                  <a:lin ang="5400000" scaled="0"/>
                </a:gradFill>
                <a:latin typeface="Segoe UI"/>
              </a:rPr>
              <a:t>Internal </a:t>
            </a:r>
          </a:p>
          <a:p>
            <a:pPr marL="628650" lvl="1" indent="-228600" defTabSz="1070684">
              <a:buFont typeface="+mj-lt"/>
              <a:buAutoNum type="alphaLcPeriod"/>
              <a:defRPr/>
            </a:pPr>
            <a:r>
              <a:rPr lang="en-US" sz="1000" b="1" kern="0">
                <a:gradFill>
                  <a:gsLst>
                    <a:gs pos="1250">
                      <a:schemeClr val="bg1">
                        <a:lumMod val="75000"/>
                      </a:schemeClr>
                    </a:gs>
                    <a:gs pos="100000">
                      <a:schemeClr val="bg1">
                        <a:lumMod val="75000"/>
                      </a:schemeClr>
                    </a:gs>
                  </a:gsLst>
                  <a:lin ang="5400000" scaled="0"/>
                </a:gradFill>
                <a:latin typeface="Segoe UI"/>
              </a:rPr>
              <a:t>External</a:t>
            </a:r>
          </a:p>
          <a:p>
            <a:pPr marL="400050" indent="-228600">
              <a:buFont typeface="+mj-lt"/>
              <a:buAutoNum type="arabicPeriod"/>
              <a:defRPr/>
            </a:pPr>
            <a:r>
              <a:rPr lang="en-US" sz="1100" b="1" kern="0">
                <a:gradFill>
                  <a:gsLst>
                    <a:gs pos="1250">
                      <a:schemeClr val="tx1"/>
                    </a:gs>
                    <a:gs pos="100000">
                      <a:schemeClr val="tx1"/>
                    </a:gs>
                  </a:gsLst>
                  <a:lin ang="5400000" scaled="0"/>
                </a:gradFill>
                <a:latin typeface="Segoe UI"/>
              </a:rPr>
              <a:t>Reduce manual steps (and errors)</a:t>
            </a:r>
          </a:p>
          <a:p>
            <a:pPr marL="628650" lvl="1" indent="-228600" defTabSz="1070684">
              <a:buFont typeface="+mj-lt"/>
              <a:buAutoNum type="alphaLcPeriod"/>
              <a:defRPr/>
            </a:pPr>
            <a:r>
              <a:rPr lang="en-US" sz="1000" b="1" kern="0">
                <a:gradFill>
                  <a:gsLst>
                    <a:gs pos="1250">
                      <a:schemeClr val="bg1">
                        <a:lumMod val="75000"/>
                      </a:schemeClr>
                    </a:gs>
                    <a:gs pos="100000">
                      <a:schemeClr val="bg1">
                        <a:lumMod val="75000"/>
                      </a:schemeClr>
                    </a:gs>
                  </a:gsLst>
                  <a:lin ang="5400000" scaled="0"/>
                </a:gradFill>
                <a:latin typeface="Segoe UI"/>
              </a:rPr>
              <a:t>Integrate</a:t>
            </a:r>
          </a:p>
          <a:p>
            <a:pPr marL="628650" lvl="1" indent="-228600" defTabSz="1070684">
              <a:buFont typeface="+mj-lt"/>
              <a:buAutoNum type="alphaLcPeriod"/>
              <a:defRPr/>
            </a:pPr>
            <a:r>
              <a:rPr lang="en-US" sz="1000" b="1" kern="0">
                <a:gradFill>
                  <a:gsLst>
                    <a:gs pos="1250">
                      <a:schemeClr val="bg1">
                        <a:lumMod val="75000"/>
                      </a:schemeClr>
                    </a:gs>
                    <a:gs pos="100000">
                      <a:schemeClr val="bg1">
                        <a:lumMod val="75000"/>
                      </a:schemeClr>
                    </a:gs>
                  </a:gsLst>
                  <a:lin ang="5400000" scaled="0"/>
                </a:gradFill>
                <a:latin typeface="Segoe UI"/>
              </a:rPr>
              <a:t>Automate</a:t>
            </a:r>
          </a:p>
          <a:p>
            <a:pPr marL="400050" indent="-228600">
              <a:buFont typeface="+mj-lt"/>
              <a:buAutoNum type="arabicPeriod"/>
              <a:defRPr/>
            </a:pPr>
            <a:r>
              <a:rPr lang="en-US" sz="1100" b="1" kern="0">
                <a:gradFill>
                  <a:gsLst>
                    <a:gs pos="1250">
                      <a:schemeClr val="tx1"/>
                    </a:gs>
                    <a:gs pos="100000">
                      <a:schemeClr val="tx1"/>
                    </a:gs>
                  </a:gsLst>
                  <a:lin ang="5400000" scaled="0"/>
                </a:gradFill>
                <a:latin typeface="Segoe UI"/>
              </a:rPr>
              <a:t>Maximize human analyst impact</a:t>
            </a:r>
          </a:p>
          <a:p>
            <a:pPr marL="628650" lvl="1" indent="-228600" defTabSz="1070684">
              <a:buFont typeface="+mj-lt"/>
              <a:buAutoNum type="alphaLcPeriod"/>
              <a:defRPr/>
            </a:pPr>
            <a:r>
              <a:rPr lang="en-US" sz="1000" b="1" kern="0">
                <a:gradFill>
                  <a:gsLst>
                    <a:gs pos="1250">
                      <a:schemeClr val="tx1"/>
                    </a:gs>
                    <a:gs pos="100000">
                      <a:schemeClr val="tx1"/>
                    </a:gs>
                  </a:gsLst>
                  <a:lin ang="5400000" scaled="0"/>
                </a:gradFill>
                <a:latin typeface="Segoe UI"/>
              </a:rPr>
              <a:t>Deep expertise and intelligence</a:t>
            </a:r>
          </a:p>
          <a:p>
            <a:pPr marL="628650" lvl="1" indent="-228600" defTabSz="1070684">
              <a:buFont typeface="+mj-lt"/>
              <a:buAutoNum type="alphaLcPeriod"/>
              <a:defRPr/>
            </a:pPr>
            <a:r>
              <a:rPr lang="en-US" sz="1000" b="1" kern="0">
                <a:gradFill>
                  <a:gsLst>
                    <a:gs pos="1250">
                      <a:schemeClr val="tx1"/>
                    </a:gs>
                    <a:gs pos="100000">
                      <a:schemeClr val="tx1"/>
                    </a:gs>
                  </a:gsLst>
                  <a:lin ang="5400000" scaled="0"/>
                </a:gradFill>
                <a:latin typeface="Segoe UI"/>
              </a:rPr>
              <a:t>Continuous Learning</a:t>
            </a:r>
          </a:p>
        </p:txBody>
      </p:sp>
      <p:sp>
        <p:nvSpPr>
          <p:cNvPr id="12" name="Rectangle 11">
            <a:hlinkClick r:id="rId4"/>
          </p:cNvPr>
          <p:cNvSpPr/>
          <p:nvPr/>
        </p:nvSpPr>
        <p:spPr bwMode="auto">
          <a:xfrm>
            <a:off x="588262" y="3618055"/>
            <a:ext cx="5580205" cy="1156093"/>
          </a:xfrm>
          <a:prstGeom prst="rect">
            <a:avLst/>
          </a:prstGeom>
          <a:solidFill>
            <a:schemeClr val="bg1">
              <a:lumMod val="95000"/>
            </a:schemeClr>
          </a:solid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0" bIns="91440" numCol="1" spcCol="0" rtlCol="0" fromWordArt="0" anchor="ctr" anchorCtr="0" forceAA="0" compatLnSpc="1">
            <a:prstTxWarp prst="textNoShape">
              <a:avLst/>
            </a:prstTxWarp>
            <a:noAutofit/>
          </a:bodyPr>
          <a:lstStyle/>
          <a:p>
            <a:pPr marL="114300" defTabSz="914102" fontAlgn="base">
              <a:lnSpc>
                <a:spcPct val="90000"/>
              </a:lnSpc>
              <a:spcBef>
                <a:spcPct val="0"/>
              </a:spcBef>
              <a:spcAft>
                <a:spcPts val="300"/>
              </a:spcAft>
              <a:defRPr/>
            </a:pPr>
            <a:r>
              <a:rPr lang="en-US" sz="1400" b="1" kern="0">
                <a:gradFill>
                  <a:gsLst>
                    <a:gs pos="0">
                      <a:schemeClr val="tx2"/>
                    </a:gs>
                    <a:gs pos="100000">
                      <a:schemeClr val="tx2"/>
                    </a:gs>
                  </a:gsLst>
                  <a:lin ang="5400000" scaled="0"/>
                </a:gradFill>
                <a:cs typeface="Segoe UI" pitchFamily="34" charset="0"/>
              </a:rPr>
              <a:t>CYBERSECURITY OPERATIONS SERVICE (COS)</a:t>
            </a:r>
          </a:p>
          <a:p>
            <a:pPr marL="114300" defTabSz="914102" fontAlgn="base">
              <a:lnSpc>
                <a:spcPct val="90000"/>
              </a:lnSpc>
              <a:spcBef>
                <a:spcPct val="0"/>
              </a:spcBef>
              <a:spcAft>
                <a:spcPct val="0"/>
              </a:spcAft>
            </a:pPr>
            <a:r>
              <a:rPr lang="en-US" sz="1400" kern="0">
                <a:gradFill>
                  <a:gsLst>
                    <a:gs pos="0">
                      <a:schemeClr val="tx1"/>
                    </a:gs>
                    <a:gs pos="100000">
                      <a:schemeClr val="tx1"/>
                    </a:gs>
                  </a:gsLst>
                  <a:lin ang="5400000" scaled="0"/>
                </a:gradFill>
                <a:cs typeface="Segoe UI" pitchFamily="34" charset="0"/>
              </a:rPr>
              <a:t>Proactive engagement to hunt for adversary presence </a:t>
            </a:r>
          </a:p>
        </p:txBody>
      </p:sp>
      <p:grpSp>
        <p:nvGrpSpPr>
          <p:cNvPr id="41" name="Group 40"/>
          <p:cNvGrpSpPr/>
          <p:nvPr/>
        </p:nvGrpSpPr>
        <p:grpSpPr>
          <a:xfrm>
            <a:off x="3652737" y="5040456"/>
            <a:ext cx="3239509" cy="1592145"/>
            <a:chOff x="6260715" y="469281"/>
            <a:chExt cx="3147983" cy="1420756"/>
          </a:xfrm>
        </p:grpSpPr>
        <p:sp>
          <p:nvSpPr>
            <p:cNvPr id="42" name="Hexagon 41">
              <a:hlinkClick r:id="rId5"/>
            </p:cNvPr>
            <p:cNvSpPr/>
            <p:nvPr/>
          </p:nvSpPr>
          <p:spPr>
            <a:xfrm>
              <a:off x="6260715" y="469281"/>
              <a:ext cx="3147983" cy="1420756"/>
            </a:xfrm>
            <a:prstGeom prst="hexagon">
              <a:avLst>
                <a:gd name="adj" fmla="val 0"/>
                <a:gd name="vf" fmla="val 115470"/>
              </a:avLst>
            </a:prstGeom>
            <a:ln w="38100">
              <a:solidFill>
                <a:schemeClr val="tx1"/>
              </a:solidFill>
            </a:ln>
          </p:spPr>
          <p:style>
            <a:lnRef idx="2">
              <a:schemeClr val="accent6"/>
            </a:lnRef>
            <a:fillRef idx="1">
              <a:schemeClr val="lt1"/>
            </a:fillRef>
            <a:effectRef idx="0">
              <a:schemeClr val="accent6"/>
            </a:effectRef>
            <a:fontRef idx="minor">
              <a:schemeClr val="dk1"/>
            </a:fontRef>
          </p:style>
          <p:txBody>
            <a:bodyPr lIns="274320" rIns="0" rtlCol="0" anchor="ctr"/>
            <a:lstStyle/>
            <a:p>
              <a:pPr marL="0" marR="0" lvl="0" indent="0" defTabSz="914400" eaLnBrk="1" fontAlgn="auto" latinLnBrk="0" hangingPunct="1">
                <a:lnSpc>
                  <a:spcPct val="100000"/>
                </a:lnSpc>
                <a:spcBef>
                  <a:spcPts val="0"/>
                </a:spcBef>
                <a:spcAft>
                  <a:spcPts val="0"/>
                </a:spcAft>
                <a:buClrTx/>
                <a:buSzTx/>
                <a:buFontTx/>
                <a:buNone/>
                <a:tabLst/>
                <a:defRPr/>
              </a:pPr>
              <a:r>
                <a:rPr lang="en-US" sz="1100" b="1" kern="0">
                  <a:gradFill>
                    <a:gsLst>
                      <a:gs pos="0">
                        <a:schemeClr val="tx2"/>
                      </a:gs>
                      <a:gs pos="100000">
                        <a:schemeClr val="tx2"/>
                      </a:gs>
                    </a:gsLst>
                    <a:lin ang="5400000" scaled="0"/>
                  </a:gradFill>
                </a:rPr>
                <a:t>Learnings and Recommendations</a:t>
              </a:r>
            </a:p>
            <a:p>
              <a:pPr marL="0" marR="0" lvl="0" indent="0" defTabSz="914400" eaLnBrk="1" fontAlgn="auto" latinLnBrk="0" hangingPunct="1">
                <a:lnSpc>
                  <a:spcPct val="100000"/>
                </a:lnSpc>
                <a:spcBef>
                  <a:spcPts val="0"/>
                </a:spcBef>
                <a:spcAft>
                  <a:spcPts val="0"/>
                </a:spcAft>
                <a:buClrTx/>
                <a:buSzTx/>
                <a:buFontTx/>
                <a:buNone/>
                <a:tabLst/>
                <a:defRPr/>
              </a:pPr>
              <a:r>
                <a:rPr lang="en-US" sz="1100" i="1" kern="0">
                  <a:gradFill>
                    <a:gsLst>
                      <a:gs pos="0">
                        <a:schemeClr val="tx2"/>
                      </a:gs>
                      <a:gs pos="100000">
                        <a:schemeClr val="tx2"/>
                      </a:gs>
                    </a:gsLst>
                    <a:lin ang="5400000" scaled="0"/>
                  </a:gradFill>
                </a:rPr>
                <a:t>Microsoft, EY, Edelman, Orrick</a:t>
              </a:r>
              <a:br>
                <a:rPr lang="en-US" sz="1100" kern="0">
                  <a:gradFill>
                    <a:gsLst>
                      <a:gs pos="0">
                        <a:schemeClr val="tx2"/>
                      </a:gs>
                      <a:gs pos="100000">
                        <a:schemeClr val="tx2"/>
                      </a:gs>
                    </a:gsLst>
                    <a:lin ang="5400000" scaled="0"/>
                  </a:gradFill>
                </a:rPr>
              </a:br>
              <a:endParaRPr lang="en-US" sz="1100" kern="0">
                <a:gradFill>
                  <a:gsLst>
                    <a:gs pos="0">
                      <a:schemeClr val="tx2"/>
                    </a:gs>
                    <a:gs pos="100000">
                      <a:schemeClr val="tx2"/>
                    </a:gs>
                  </a:gsLst>
                  <a:lin ang="5400000" scaled="0"/>
                </a:gradFill>
              </a:endParaRPr>
            </a:p>
            <a:p>
              <a:pPr marL="0" marR="0" lvl="0" indent="0" defTabSz="914400" eaLnBrk="1" fontAlgn="auto" latinLnBrk="0" hangingPunct="1">
                <a:lnSpc>
                  <a:spcPct val="100000"/>
                </a:lnSpc>
                <a:spcBef>
                  <a:spcPts val="0"/>
                </a:spcBef>
                <a:spcAft>
                  <a:spcPts val="0"/>
                </a:spcAft>
                <a:buClrTx/>
                <a:buSzTx/>
                <a:buFontTx/>
                <a:buNone/>
                <a:tabLst/>
                <a:defRPr/>
              </a:pPr>
              <a:r>
                <a:rPr lang="en-US" sz="1100" kern="0">
                  <a:gradFill>
                    <a:gsLst>
                      <a:gs pos="0">
                        <a:schemeClr val="tx2"/>
                      </a:gs>
                      <a:gs pos="100000">
                        <a:schemeClr val="tx2"/>
                      </a:gs>
                    </a:gsLst>
                    <a:lin ang="5400000" scaled="0"/>
                  </a:gradFill>
                </a:rPr>
                <a:t>Incident Response Reference Guide  </a:t>
              </a:r>
              <a:r>
                <a:rPr lang="en-US" sz="1100" kern="0">
                  <a:gradFill>
                    <a:gsLst>
                      <a:gs pos="0">
                        <a:schemeClr val="tx2"/>
                      </a:gs>
                      <a:gs pos="100000">
                        <a:schemeClr val="tx2"/>
                      </a:gs>
                    </a:gsLst>
                    <a:lin ang="5400000" scaled="0"/>
                  </a:gradFill>
                  <a:hlinkClick r:id="rId6"/>
                </a:rPr>
                <a:t>http://aka.ms/IRRG</a:t>
              </a:r>
              <a:r>
                <a:rPr lang="en-US" sz="1100" kern="0">
                  <a:gradFill>
                    <a:gsLst>
                      <a:gs pos="0">
                        <a:schemeClr val="tx2"/>
                      </a:gs>
                      <a:gs pos="100000">
                        <a:schemeClr val="tx2"/>
                      </a:gs>
                    </a:gsLst>
                    <a:lin ang="5400000" scaled="0"/>
                  </a:gradFill>
                </a:rPr>
                <a:t> </a:t>
              </a:r>
              <a:endParaRPr kumimoji="0" lang="en-US" sz="1100" b="0" i="0" u="none" strike="noStrike" kern="0" cap="none" spc="0" normalizeH="0" baseline="0" noProof="0">
                <a:ln>
                  <a:noFill/>
                </a:ln>
                <a:gradFill>
                  <a:gsLst>
                    <a:gs pos="0">
                      <a:schemeClr val="tx2"/>
                    </a:gs>
                    <a:gs pos="100000">
                      <a:schemeClr val="tx2"/>
                    </a:gs>
                  </a:gsLst>
                  <a:lin ang="5400000" scaled="0"/>
                </a:gradFill>
                <a:effectLst/>
                <a:uLnTx/>
                <a:uFillTx/>
              </a:endParaRPr>
            </a:p>
          </p:txBody>
        </p:sp>
        <p:pic>
          <p:nvPicPr>
            <p:cNvPr id="43" name="Picture 3" descr="\\MAGNUM\Projects\Microsoft\Cloud Power FY12\Design\ICONS_PNG\Document.png"/>
            <p:cNvPicPr>
              <a:picLocks noChangeAspect="1" noChangeArrowheads="1"/>
            </p:cNvPicPr>
            <p:nvPr/>
          </p:nvPicPr>
          <p:blipFill>
            <a:blip r:embed="rId7" cstate="print">
              <a:biLevel thresh="75000"/>
            </a:blip>
            <a:stretch>
              <a:fillRect/>
            </a:stretch>
          </p:blipFill>
          <p:spPr bwMode="auto">
            <a:xfrm>
              <a:off x="6324000" y="935744"/>
              <a:ext cx="443512" cy="443512"/>
            </a:xfrm>
            <a:prstGeom prst="rect">
              <a:avLst/>
            </a:prstGeom>
            <a:noFill/>
          </p:spPr>
        </p:pic>
      </p:grpSp>
      <p:sp>
        <p:nvSpPr>
          <p:cNvPr id="5" name="Rectangle 4">
            <a:hlinkClick r:id="rId3"/>
          </p:cNvPr>
          <p:cNvSpPr/>
          <p:nvPr/>
        </p:nvSpPr>
        <p:spPr bwMode="auto">
          <a:xfrm flipH="1">
            <a:off x="588262" y="1202731"/>
            <a:ext cx="5580204" cy="960603"/>
          </a:xfrm>
          <a:prstGeom prst="rect">
            <a:avLst/>
          </a:prstGeom>
          <a:solidFill>
            <a:schemeClr val="bg1">
              <a:lumMod val="95000"/>
            </a:schemeClr>
          </a:solidFill>
          <a:ln w="38100">
            <a:solidFill>
              <a:srgbClr val="E8112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114300" defTabSz="914102" fontAlgn="base">
              <a:lnSpc>
                <a:spcPct val="90000"/>
              </a:lnSpc>
              <a:spcBef>
                <a:spcPct val="0"/>
              </a:spcBef>
              <a:spcAft>
                <a:spcPct val="0"/>
              </a:spcAft>
              <a:defRPr/>
            </a:pPr>
            <a:r>
              <a:rPr lang="en-US" sz="1400" b="1" kern="0">
                <a:gradFill>
                  <a:gsLst>
                    <a:gs pos="0">
                      <a:srgbClr val="E81123"/>
                    </a:gs>
                    <a:gs pos="100000">
                      <a:srgbClr val="E81123"/>
                    </a:gs>
                  </a:gsLst>
                  <a:lin ang="5400000" scaled="0"/>
                </a:gradFill>
                <a:ea typeface="Segoe UI" pitchFamily="34" charset="0"/>
                <a:cs typeface="Segoe UI" pitchFamily="34" charset="0"/>
              </a:rPr>
              <a:t>INCIDENT RESPONSE (IR)</a:t>
            </a:r>
          </a:p>
          <a:p>
            <a:pPr marL="114300" marR="0" lvl="0" defTabSz="914400" eaLnBrk="1" fontAlgn="auto" latinLnBrk="0" hangingPunct="1">
              <a:lnSpc>
                <a:spcPct val="100000"/>
              </a:lnSpc>
              <a:spcBef>
                <a:spcPts val="300"/>
              </a:spcBef>
              <a:spcAft>
                <a:spcPts val="0"/>
              </a:spcAft>
              <a:buClrTx/>
              <a:buSzTx/>
              <a:buFontTx/>
              <a:buNone/>
              <a:tabLst/>
              <a:defRPr/>
            </a:pPr>
            <a:r>
              <a:rPr kumimoji="0" lang="en-US" sz="1400" b="0" i="0" u="none" strike="noStrike" kern="0" cap="none" normalizeH="0" baseline="0" noProof="0">
                <a:ln>
                  <a:noFill/>
                </a:ln>
                <a:gradFill>
                  <a:gsLst>
                    <a:gs pos="0">
                      <a:schemeClr val="tx1"/>
                    </a:gs>
                    <a:gs pos="100000">
                      <a:schemeClr val="tx1"/>
                    </a:gs>
                  </a:gsLst>
                  <a:lin ang="5400000" scaled="0"/>
                </a:gradFill>
                <a:effectLst/>
                <a:uLnTx/>
                <a:uFillTx/>
                <a:ea typeface="Segoe UI" pitchFamily="34" charset="0"/>
                <a:cs typeface="Segoe UI" pitchFamily="34" charset="0"/>
              </a:rPr>
              <a:t>Discreet onsite engagement to investigate,</a:t>
            </a:r>
            <a:r>
              <a:rPr kumimoji="0" lang="en-US" sz="1400" b="0" i="0" u="none" strike="noStrike" kern="0" cap="none" normalizeH="0" noProof="0">
                <a:ln>
                  <a:noFill/>
                </a:ln>
                <a:gradFill>
                  <a:gsLst>
                    <a:gs pos="0">
                      <a:schemeClr val="tx1"/>
                    </a:gs>
                    <a:gs pos="100000">
                      <a:schemeClr val="tx1"/>
                    </a:gs>
                  </a:gsLst>
                  <a:lin ang="5400000" scaled="0"/>
                </a:gradFill>
                <a:effectLst/>
                <a:uLnTx/>
                <a:uFillTx/>
                <a:ea typeface="Segoe UI" pitchFamily="34" charset="0"/>
                <a:cs typeface="Segoe UI" pitchFamily="34" charset="0"/>
              </a:rPr>
              <a:t> </a:t>
            </a:r>
            <a:br>
              <a:rPr kumimoji="0" lang="en-US" sz="1400" b="0" i="0" u="none" strike="noStrike" kern="0" cap="none" normalizeH="0" noProof="0">
                <a:ln>
                  <a:noFill/>
                </a:ln>
                <a:gradFill>
                  <a:gsLst>
                    <a:gs pos="0">
                      <a:schemeClr val="tx1"/>
                    </a:gs>
                    <a:gs pos="100000">
                      <a:schemeClr val="tx1"/>
                    </a:gs>
                  </a:gsLst>
                  <a:lin ang="5400000" scaled="0"/>
                </a:gradFill>
                <a:effectLst/>
                <a:uLnTx/>
                <a:uFillTx/>
                <a:ea typeface="Segoe UI" pitchFamily="34" charset="0"/>
                <a:cs typeface="Segoe UI" pitchFamily="34" charset="0"/>
              </a:rPr>
            </a:br>
            <a:r>
              <a:rPr kumimoji="0" lang="en-US" sz="1400" b="0" i="0" u="none" strike="noStrike" kern="0" cap="none" normalizeH="0" baseline="0" noProof="0">
                <a:ln>
                  <a:noFill/>
                </a:ln>
                <a:gradFill>
                  <a:gsLst>
                    <a:gs pos="0">
                      <a:schemeClr val="tx1"/>
                    </a:gs>
                    <a:gs pos="100000">
                      <a:schemeClr val="tx1"/>
                    </a:gs>
                  </a:gsLst>
                  <a:lin ang="5400000" scaled="0"/>
                </a:gradFill>
                <a:effectLst/>
                <a:uLnTx/>
                <a:uFillTx/>
                <a:ea typeface="Segoe UI" pitchFamily="34" charset="0"/>
                <a:cs typeface="Segoe UI" pitchFamily="34" charset="0"/>
              </a:rPr>
              <a:t>identify affected systems,</a:t>
            </a:r>
            <a:r>
              <a:rPr kumimoji="0" lang="en-US" sz="1400" b="0" i="0" u="none" strike="noStrike" kern="0" cap="none" normalizeH="0" noProof="0">
                <a:ln>
                  <a:noFill/>
                </a:ln>
                <a:gradFill>
                  <a:gsLst>
                    <a:gs pos="0">
                      <a:schemeClr val="tx1"/>
                    </a:gs>
                    <a:gs pos="100000">
                      <a:schemeClr val="tx1"/>
                    </a:gs>
                  </a:gsLst>
                  <a:lin ang="5400000" scaled="0"/>
                </a:gradFill>
                <a:effectLst/>
                <a:uLnTx/>
                <a:uFillTx/>
                <a:ea typeface="Segoe UI" pitchFamily="34" charset="0"/>
                <a:cs typeface="Segoe UI" pitchFamily="34" charset="0"/>
              </a:rPr>
              <a:t> and </a:t>
            </a:r>
            <a:r>
              <a:rPr kumimoji="0" lang="en-US" sz="1400" b="0" i="0" u="none" strike="noStrike" kern="0" cap="none" normalizeH="0" baseline="0" noProof="0">
                <a:ln>
                  <a:noFill/>
                </a:ln>
                <a:gradFill>
                  <a:gsLst>
                    <a:gs pos="0">
                      <a:schemeClr val="tx1"/>
                    </a:gs>
                    <a:gs pos="100000">
                      <a:schemeClr val="tx1"/>
                    </a:gs>
                  </a:gsLst>
                  <a:lin ang="5400000" scaled="0"/>
                </a:gradFill>
                <a:effectLst/>
                <a:uLnTx/>
                <a:uFillTx/>
                <a:ea typeface="Segoe UI" pitchFamily="34" charset="0"/>
                <a:cs typeface="Segoe UI" pitchFamily="34" charset="0"/>
              </a:rPr>
              <a:t>report</a:t>
            </a:r>
            <a:r>
              <a:rPr kumimoji="0" lang="en-US" sz="1400" b="0" i="0" u="none" strike="noStrike" kern="0" cap="none" normalizeH="0" noProof="0">
                <a:ln>
                  <a:noFill/>
                </a:ln>
                <a:gradFill>
                  <a:gsLst>
                    <a:gs pos="0">
                      <a:schemeClr val="tx1"/>
                    </a:gs>
                    <a:gs pos="100000">
                      <a:schemeClr val="tx1"/>
                    </a:gs>
                  </a:gsLst>
                  <a:lin ang="5400000" scaled="0"/>
                </a:gradFill>
                <a:effectLst/>
                <a:uLnTx/>
                <a:uFillTx/>
                <a:ea typeface="Segoe UI" pitchFamily="34" charset="0"/>
                <a:cs typeface="Segoe UI" pitchFamily="34" charset="0"/>
              </a:rPr>
              <a:t> </a:t>
            </a:r>
            <a:r>
              <a:rPr kumimoji="0" lang="en-US" sz="1400" b="0" i="0" u="none" strike="noStrike" kern="0" cap="none" normalizeH="0" baseline="0" noProof="0">
                <a:ln>
                  <a:noFill/>
                </a:ln>
                <a:gradFill>
                  <a:gsLst>
                    <a:gs pos="0">
                      <a:schemeClr val="tx1"/>
                    </a:gs>
                    <a:gs pos="100000">
                      <a:schemeClr val="tx1"/>
                    </a:gs>
                  </a:gsLst>
                  <a:lin ang="5400000" scaled="0"/>
                </a:gradFill>
                <a:effectLst/>
                <a:uLnTx/>
                <a:uFillTx/>
                <a:ea typeface="Segoe UI" pitchFamily="34" charset="0"/>
                <a:cs typeface="Segoe UI" pitchFamily="34" charset="0"/>
              </a:rPr>
              <a:t>findings</a:t>
            </a:r>
          </a:p>
        </p:txBody>
      </p:sp>
      <p:sp>
        <p:nvSpPr>
          <p:cNvPr id="6" name="Title 5">
            <a:extLst>
              <a:ext uri="{FF2B5EF4-FFF2-40B4-BE49-F238E27FC236}">
                <a16:creationId xmlns:a16="http://schemas.microsoft.com/office/drawing/2014/main" id="{6EE899F1-0567-4BB2-A6BB-BA09C6EA262E}"/>
              </a:ext>
            </a:extLst>
          </p:cNvPr>
          <p:cNvSpPr>
            <a:spLocks noGrp="1"/>
          </p:cNvSpPr>
          <p:nvPr>
            <p:ph type="title"/>
          </p:nvPr>
        </p:nvSpPr>
        <p:spPr/>
        <p:txBody>
          <a:bodyPr/>
          <a:lstStyle/>
          <a:p>
            <a:r>
              <a:rPr lang="en-US"/>
              <a:t>Microsoft incident response services</a:t>
            </a:r>
          </a:p>
        </p:txBody>
      </p:sp>
      <p:sp>
        <p:nvSpPr>
          <p:cNvPr id="36" name="Rectangle 35">
            <a:extLst>
              <a:ext uri="{FF2B5EF4-FFF2-40B4-BE49-F238E27FC236}">
                <a16:creationId xmlns:a16="http://schemas.microsoft.com/office/drawing/2014/main" id="{A1C138BC-812D-4E3D-9A70-8D3E768DD5BC}"/>
              </a:ext>
            </a:extLst>
          </p:cNvPr>
          <p:cNvSpPr/>
          <p:nvPr/>
        </p:nvSpPr>
        <p:spPr bwMode="auto">
          <a:xfrm>
            <a:off x="10486833" y="0"/>
            <a:ext cx="1705167" cy="6384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400" b="1">
                <a:gradFill>
                  <a:gsLst>
                    <a:gs pos="0">
                      <a:srgbClr val="FFFFFF"/>
                    </a:gs>
                    <a:gs pos="100000">
                      <a:srgbClr val="FFFFFF"/>
                    </a:gs>
                  </a:gsLst>
                  <a:lin ang="5400000" scaled="0"/>
                </a:gradFill>
                <a:ea typeface="Segoe UI" pitchFamily="34" charset="0"/>
                <a:cs typeface="Segoe UI" pitchFamily="34" charset="0"/>
              </a:rPr>
              <a:t>DESIGN</a:t>
            </a:r>
          </a:p>
        </p:txBody>
      </p:sp>
      <p:cxnSp>
        <p:nvCxnSpPr>
          <p:cNvPr id="15" name="Straight Arrow Connector 14">
            <a:extLst>
              <a:ext uri="{FF2B5EF4-FFF2-40B4-BE49-F238E27FC236}">
                <a16:creationId xmlns:a16="http://schemas.microsoft.com/office/drawing/2014/main" id="{C5BD766B-E8A3-4F79-88E0-9AE0E07135FF}"/>
              </a:ext>
            </a:extLst>
          </p:cNvPr>
          <p:cNvCxnSpPr>
            <a:cxnSpLocks/>
          </p:cNvCxnSpPr>
          <p:nvPr/>
        </p:nvCxnSpPr>
        <p:spPr>
          <a:xfrm>
            <a:off x="6168466" y="1664916"/>
            <a:ext cx="723780" cy="0"/>
          </a:xfrm>
          <a:prstGeom prst="straightConnector1">
            <a:avLst/>
          </a:prstGeom>
          <a:ln w="38100">
            <a:solidFill>
              <a:srgbClr val="E81123"/>
            </a:solidFill>
            <a:headEnd type="none" w="med" len="sm"/>
            <a:tailEnd type="arrow" w="med" len="sm"/>
          </a:ln>
          <a:effectLst/>
        </p:spPr>
        <p:style>
          <a:lnRef idx="1">
            <a:schemeClr val="accent2"/>
          </a:lnRef>
          <a:fillRef idx="0">
            <a:schemeClr val="accent2"/>
          </a:fillRef>
          <a:effectRef idx="0">
            <a:schemeClr val="accent2"/>
          </a:effectRef>
          <a:fontRef idx="minor">
            <a:schemeClr val="tx1"/>
          </a:fontRef>
        </p:style>
      </p:cxnSp>
      <p:grpSp>
        <p:nvGrpSpPr>
          <p:cNvPr id="9" name="Group 8">
            <a:extLst>
              <a:ext uri="{FF2B5EF4-FFF2-40B4-BE49-F238E27FC236}">
                <a16:creationId xmlns:a16="http://schemas.microsoft.com/office/drawing/2014/main" id="{8DB62AD3-E110-45B4-907A-21BE10869FBB}"/>
              </a:ext>
            </a:extLst>
          </p:cNvPr>
          <p:cNvGrpSpPr/>
          <p:nvPr/>
        </p:nvGrpSpPr>
        <p:grpSpPr>
          <a:xfrm>
            <a:off x="10233402" y="2915758"/>
            <a:ext cx="516834" cy="934895"/>
            <a:chOff x="10233402" y="2915758"/>
            <a:chExt cx="516834" cy="934895"/>
          </a:xfrm>
        </p:grpSpPr>
        <p:cxnSp>
          <p:nvCxnSpPr>
            <p:cNvPr id="44" name="Straight Arrow Connector 43">
              <a:extLst>
                <a:ext uri="{FF2B5EF4-FFF2-40B4-BE49-F238E27FC236}">
                  <a16:creationId xmlns:a16="http://schemas.microsoft.com/office/drawing/2014/main" id="{8AD053E4-898A-4595-95B5-2D9CDFB1F0F2}"/>
                </a:ext>
              </a:extLst>
            </p:cNvPr>
            <p:cNvCxnSpPr>
              <a:cxnSpLocks/>
            </p:cNvCxnSpPr>
            <p:nvPr/>
          </p:nvCxnSpPr>
          <p:spPr>
            <a:xfrm rot="5400000">
              <a:off x="10016151" y="3383206"/>
              <a:ext cx="934895" cy="0"/>
            </a:xfrm>
            <a:prstGeom prst="straightConnector1">
              <a:avLst/>
            </a:prstGeom>
            <a:ln w="38100">
              <a:solidFill>
                <a:schemeClr val="accent1"/>
              </a:solidFill>
              <a:headEnd type="none" w="med" len="sm"/>
              <a:tailEnd type="arrow" w="med" len="sm"/>
            </a:ln>
            <a:effectLst/>
          </p:spPr>
          <p:style>
            <a:lnRef idx="1">
              <a:schemeClr val="accent2"/>
            </a:lnRef>
            <a:fillRef idx="0">
              <a:schemeClr val="accent2"/>
            </a:fillRef>
            <a:effectRef idx="0">
              <a:schemeClr val="accent2"/>
            </a:effectRef>
            <a:fontRef idx="minor">
              <a:schemeClr val="tx1"/>
            </a:fontRef>
          </p:style>
        </p:cxnSp>
        <p:sp>
          <p:nvSpPr>
            <p:cNvPr id="16" name="Oval 15">
              <a:extLst>
                <a:ext uri="{FF2B5EF4-FFF2-40B4-BE49-F238E27FC236}">
                  <a16:creationId xmlns:a16="http://schemas.microsoft.com/office/drawing/2014/main" id="{1C358FDF-7FA8-4E89-8A31-69602934FFBA}"/>
                </a:ext>
              </a:extLst>
            </p:cNvPr>
            <p:cNvSpPr/>
            <p:nvPr/>
          </p:nvSpPr>
          <p:spPr bwMode="auto">
            <a:xfrm>
              <a:off x="10233402" y="3070990"/>
              <a:ext cx="516834" cy="516834"/>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400" err="1">
                <a:gradFill>
                  <a:gsLst>
                    <a:gs pos="0">
                      <a:srgbClr val="FFFFFF"/>
                    </a:gs>
                    <a:gs pos="100000">
                      <a:srgbClr val="FFFFFF"/>
                    </a:gs>
                  </a:gsLst>
                  <a:lin ang="5400000" scaled="0"/>
                </a:gradFill>
                <a:ea typeface="Segoe UI" pitchFamily="34" charset="0"/>
                <a:cs typeface="Segoe UI" pitchFamily="34" charset="0"/>
              </a:endParaRPr>
            </a:p>
          </p:txBody>
        </p:sp>
        <p:sp>
          <p:nvSpPr>
            <p:cNvPr id="45" name="check 3" title="Icon of a checkmark with a circle around it">
              <a:extLst>
                <a:ext uri="{FF2B5EF4-FFF2-40B4-BE49-F238E27FC236}">
                  <a16:creationId xmlns:a16="http://schemas.microsoft.com/office/drawing/2014/main" id="{B36EC8B3-EA78-4A9C-B4D2-21D96EE3433D}"/>
                </a:ext>
              </a:extLst>
            </p:cNvPr>
            <p:cNvSpPr>
              <a:spLocks noChangeAspect="1" noEditPoints="1"/>
            </p:cNvSpPr>
            <p:nvPr/>
          </p:nvSpPr>
          <p:spPr bwMode="auto">
            <a:xfrm>
              <a:off x="10299651" y="3152354"/>
              <a:ext cx="367893" cy="365760"/>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solidFill>
              <a:srgbClr val="EAEAEA"/>
            </a:solidFill>
            <a:ln w="28575" cap="sq">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sz="1400"/>
            </a:p>
          </p:txBody>
        </p:sp>
      </p:grpSp>
      <p:sp>
        <p:nvSpPr>
          <p:cNvPr id="37" name="Rectangle 36">
            <a:hlinkClick r:id="rId3"/>
          </p:cNvPr>
          <p:cNvSpPr/>
          <p:nvPr/>
        </p:nvSpPr>
        <p:spPr bwMode="auto">
          <a:xfrm>
            <a:off x="3935841" y="2395477"/>
            <a:ext cx="1812079" cy="692378"/>
          </a:xfrm>
          <a:prstGeom prst="rect">
            <a:avLst/>
          </a:prstGeom>
          <a:solidFill>
            <a:schemeClr val="bg1">
              <a:lumMod val="95000"/>
            </a:schemeClr>
          </a:solidFill>
          <a:ln w="38100">
            <a:solidFill>
              <a:srgbClr val="E8112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ctr" anchorCtr="0" forceAA="0" compatLnSpc="1">
            <a:prstTxWarp prst="textNoShape">
              <a:avLst/>
            </a:prstTxWarp>
            <a:noAutofit/>
          </a:bodyPr>
          <a:lstStyle/>
          <a:p>
            <a:pPr marL="114300" defTabSz="914102" fontAlgn="base">
              <a:lnSpc>
                <a:spcPct val="90000"/>
              </a:lnSpc>
              <a:spcBef>
                <a:spcPct val="0"/>
              </a:spcBef>
              <a:spcAft>
                <a:spcPct val="0"/>
              </a:spcAft>
            </a:pPr>
            <a:r>
              <a:rPr lang="en-US" sz="1400" b="1" kern="0">
                <a:gradFill>
                  <a:gsLst>
                    <a:gs pos="0">
                      <a:srgbClr val="E81123"/>
                    </a:gs>
                    <a:gs pos="100000">
                      <a:srgbClr val="E81123"/>
                    </a:gs>
                  </a:gsLst>
                  <a:lin ang="5400000" scaled="0"/>
                </a:gradFill>
                <a:cs typeface="Segoe UI" pitchFamily="34" charset="0"/>
              </a:rPr>
              <a:t>EXISTING INVESTIGATION</a:t>
            </a:r>
          </a:p>
        </p:txBody>
      </p:sp>
      <p:cxnSp>
        <p:nvCxnSpPr>
          <p:cNvPr id="46" name="Straight Arrow Connector 45">
            <a:extLst>
              <a:ext uri="{FF2B5EF4-FFF2-40B4-BE49-F238E27FC236}">
                <a16:creationId xmlns:a16="http://schemas.microsoft.com/office/drawing/2014/main" id="{61E09050-476F-43F7-9557-7EF81F327765}"/>
              </a:ext>
            </a:extLst>
          </p:cNvPr>
          <p:cNvCxnSpPr>
            <a:cxnSpLocks/>
          </p:cNvCxnSpPr>
          <p:nvPr/>
        </p:nvCxnSpPr>
        <p:spPr>
          <a:xfrm>
            <a:off x="5747920" y="2799408"/>
            <a:ext cx="1144326" cy="0"/>
          </a:xfrm>
          <a:prstGeom prst="straightConnector1">
            <a:avLst/>
          </a:prstGeom>
          <a:ln w="38100">
            <a:solidFill>
              <a:srgbClr val="E81123"/>
            </a:solidFill>
            <a:headEnd type="none" w="med" len="sm"/>
            <a:tailEnd type="arrow" w="med" len="sm"/>
          </a:ln>
          <a:effectLst/>
        </p:spPr>
        <p:style>
          <a:lnRef idx="1">
            <a:schemeClr val="accent2"/>
          </a:lnRef>
          <a:fillRef idx="0">
            <a:schemeClr val="accent2"/>
          </a:fillRef>
          <a:effectRef idx="0">
            <a:schemeClr val="accent2"/>
          </a:effectRef>
          <a:fontRef idx="minor">
            <a:schemeClr val="tx1"/>
          </a:fontRef>
        </p:style>
      </p:cxnSp>
      <p:grpSp>
        <p:nvGrpSpPr>
          <p:cNvPr id="7" name="Group 6">
            <a:extLst>
              <a:ext uri="{FF2B5EF4-FFF2-40B4-BE49-F238E27FC236}">
                <a16:creationId xmlns:a16="http://schemas.microsoft.com/office/drawing/2014/main" id="{C0D17AC6-CD76-4772-B861-57FCE671752B}"/>
              </a:ext>
            </a:extLst>
          </p:cNvPr>
          <p:cNvGrpSpPr/>
          <p:nvPr/>
        </p:nvGrpSpPr>
        <p:grpSpPr>
          <a:xfrm>
            <a:off x="588262" y="2163334"/>
            <a:ext cx="2607276" cy="907656"/>
            <a:chOff x="588262" y="2163334"/>
            <a:chExt cx="2607276" cy="907656"/>
          </a:xfrm>
        </p:grpSpPr>
        <p:sp>
          <p:nvSpPr>
            <p:cNvPr id="2" name="Rectangle 1"/>
            <p:cNvSpPr/>
            <p:nvPr/>
          </p:nvSpPr>
          <p:spPr>
            <a:xfrm>
              <a:off x="588262" y="2395477"/>
              <a:ext cx="2607276" cy="675513"/>
            </a:xfrm>
            <a:prstGeom prst="rect">
              <a:avLst/>
            </a:prstGeom>
            <a:solidFill>
              <a:schemeClr val="bg1">
                <a:lumMod val="95000"/>
              </a:schemeClr>
            </a:solid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114300" defTabSz="914102" fontAlgn="base">
                <a:lnSpc>
                  <a:spcPct val="90000"/>
                </a:lnSpc>
                <a:spcBef>
                  <a:spcPct val="0"/>
                </a:spcBef>
                <a:spcAft>
                  <a:spcPct val="0"/>
                </a:spcAft>
              </a:pPr>
              <a:r>
                <a:rPr lang="en-US" sz="1400" b="1" kern="0">
                  <a:gradFill>
                    <a:gsLst>
                      <a:gs pos="0">
                        <a:schemeClr val="accent2"/>
                      </a:gs>
                      <a:gs pos="100000">
                        <a:schemeClr val="accent2"/>
                      </a:gs>
                    </a:gsLst>
                    <a:lin ang="5400000" scaled="0"/>
                  </a:gradFill>
                  <a:cs typeface="Segoe UI" pitchFamily="34" charset="0"/>
                </a:rPr>
                <a:t>ALREADY ‘ON RETAINER’ </a:t>
              </a:r>
              <a:br>
                <a:rPr lang="en-US" sz="1400" b="1" kern="0">
                  <a:gradFill>
                    <a:gsLst>
                      <a:gs pos="0">
                        <a:schemeClr val="accent2"/>
                      </a:gs>
                      <a:gs pos="100000">
                        <a:schemeClr val="accent2"/>
                      </a:gs>
                    </a:gsLst>
                    <a:lin ang="5400000" scaled="0"/>
                  </a:gradFill>
                  <a:cs typeface="Segoe UI" pitchFamily="34" charset="0"/>
                </a:rPr>
              </a:br>
              <a:r>
                <a:rPr lang="en-US" sz="1400" b="1" kern="0">
                  <a:gradFill>
                    <a:gsLst>
                      <a:gs pos="0">
                        <a:schemeClr val="accent2"/>
                      </a:gs>
                      <a:gs pos="100000">
                        <a:schemeClr val="accent2"/>
                      </a:gs>
                    </a:gsLst>
                    <a:lin ang="5400000" scaled="0"/>
                  </a:gradFill>
                  <a:cs typeface="Segoe UI" pitchFamily="34" charset="0"/>
                </a:rPr>
                <a:t>WITH PREMIER SUPPORT</a:t>
              </a:r>
            </a:p>
          </p:txBody>
        </p:sp>
        <p:cxnSp>
          <p:nvCxnSpPr>
            <p:cNvPr id="50" name="Straight Arrow Connector 49">
              <a:extLst>
                <a:ext uri="{FF2B5EF4-FFF2-40B4-BE49-F238E27FC236}">
                  <a16:creationId xmlns:a16="http://schemas.microsoft.com/office/drawing/2014/main" id="{BEB586F2-5A5C-4667-BCA8-D8F1E1366187}"/>
                </a:ext>
              </a:extLst>
            </p:cNvPr>
            <p:cNvCxnSpPr>
              <a:cxnSpLocks/>
            </p:cNvCxnSpPr>
            <p:nvPr/>
          </p:nvCxnSpPr>
          <p:spPr>
            <a:xfrm flipV="1">
              <a:off x="1805707" y="2163334"/>
              <a:ext cx="0" cy="218620"/>
            </a:xfrm>
            <a:prstGeom prst="straightConnector1">
              <a:avLst/>
            </a:prstGeom>
            <a:ln w="38100">
              <a:solidFill>
                <a:schemeClr val="accent2"/>
              </a:solidFill>
              <a:headEnd type="none" w="med" len="sm"/>
              <a:tailEnd type="oval" w="med" len="med"/>
            </a:ln>
            <a:effectLst/>
          </p:spPr>
          <p:style>
            <a:lnRef idx="1">
              <a:schemeClr val="accent2"/>
            </a:lnRef>
            <a:fillRef idx="0">
              <a:schemeClr val="accent2"/>
            </a:fillRef>
            <a:effectRef idx="0">
              <a:schemeClr val="accent2"/>
            </a:effectRef>
            <a:fontRef idx="minor">
              <a:schemeClr val="tx1"/>
            </a:fontRef>
          </p:style>
        </p:cxnSp>
      </p:grpSp>
      <p:cxnSp>
        <p:nvCxnSpPr>
          <p:cNvPr id="51" name="Straight Arrow Connector 50">
            <a:extLst>
              <a:ext uri="{FF2B5EF4-FFF2-40B4-BE49-F238E27FC236}">
                <a16:creationId xmlns:a16="http://schemas.microsoft.com/office/drawing/2014/main" id="{B31BC8C9-BCC9-4382-8BCA-3099AE6F8AAD}"/>
              </a:ext>
            </a:extLst>
          </p:cNvPr>
          <p:cNvCxnSpPr>
            <a:cxnSpLocks/>
          </p:cNvCxnSpPr>
          <p:nvPr/>
        </p:nvCxnSpPr>
        <p:spPr>
          <a:xfrm>
            <a:off x="6168467" y="4196101"/>
            <a:ext cx="514348" cy="0"/>
          </a:xfrm>
          <a:prstGeom prst="straightConnector1">
            <a:avLst/>
          </a:prstGeom>
          <a:ln w="38100">
            <a:solidFill>
              <a:schemeClr val="tx1"/>
            </a:solidFill>
            <a:headEnd type="none" w="med" len="sm"/>
            <a:tailEnd type="arrow" w="med" len="sm"/>
          </a:ln>
          <a:effectLst/>
        </p:spPr>
        <p:style>
          <a:lnRef idx="1">
            <a:schemeClr val="accent2"/>
          </a:lnRef>
          <a:fillRef idx="0">
            <a:schemeClr val="accent2"/>
          </a:fillRef>
          <a:effectRef idx="0">
            <a:schemeClr val="accent2"/>
          </a:effectRef>
          <a:fontRef idx="minor">
            <a:schemeClr val="tx1"/>
          </a:fontRef>
        </p:style>
      </p:cxnSp>
      <p:grpSp>
        <p:nvGrpSpPr>
          <p:cNvPr id="11" name="Group 10">
            <a:extLst>
              <a:ext uri="{FF2B5EF4-FFF2-40B4-BE49-F238E27FC236}">
                <a16:creationId xmlns:a16="http://schemas.microsoft.com/office/drawing/2014/main" id="{FFD38376-AA01-4622-9F9E-A15206677AD5}"/>
              </a:ext>
            </a:extLst>
          </p:cNvPr>
          <p:cNvGrpSpPr/>
          <p:nvPr/>
        </p:nvGrpSpPr>
        <p:grpSpPr>
          <a:xfrm>
            <a:off x="7145870" y="2984481"/>
            <a:ext cx="452368" cy="749478"/>
            <a:chOff x="7145870" y="2984481"/>
            <a:chExt cx="452368" cy="749478"/>
          </a:xfrm>
        </p:grpSpPr>
        <p:cxnSp>
          <p:nvCxnSpPr>
            <p:cNvPr id="53" name="Straight Arrow Connector 52">
              <a:extLst>
                <a:ext uri="{FF2B5EF4-FFF2-40B4-BE49-F238E27FC236}">
                  <a16:creationId xmlns:a16="http://schemas.microsoft.com/office/drawing/2014/main" id="{64F905DB-C78C-469C-9FE5-B619EF34F0D4}"/>
                </a:ext>
              </a:extLst>
            </p:cNvPr>
            <p:cNvCxnSpPr>
              <a:cxnSpLocks/>
              <a:stCxn id="4" idx="0"/>
            </p:cNvCxnSpPr>
            <p:nvPr/>
          </p:nvCxnSpPr>
          <p:spPr>
            <a:xfrm flipH="1" flipV="1">
              <a:off x="7368175" y="2984481"/>
              <a:ext cx="13448" cy="749478"/>
            </a:xfrm>
            <a:prstGeom prst="straightConnector1">
              <a:avLst/>
            </a:prstGeom>
            <a:ln w="38100">
              <a:solidFill>
                <a:srgbClr val="E81123"/>
              </a:solidFill>
              <a:headEnd type="none" w="med" len="sm"/>
              <a:tailEnd type="arrow" w="med" len="sm"/>
            </a:ln>
            <a:effectLst/>
          </p:spPr>
          <p:style>
            <a:lnRef idx="1">
              <a:schemeClr val="accent2"/>
            </a:lnRef>
            <a:fillRef idx="0">
              <a:schemeClr val="accent2"/>
            </a:fillRef>
            <a:effectRef idx="0">
              <a:schemeClr val="accent2"/>
            </a:effectRef>
            <a:fontRef idx="minor">
              <a:schemeClr val="tx1"/>
            </a:fontRef>
          </p:style>
        </p:cxnSp>
        <p:sp>
          <p:nvSpPr>
            <p:cNvPr id="22" name="Rectangle 21">
              <a:extLst>
                <a:ext uri="{FF2B5EF4-FFF2-40B4-BE49-F238E27FC236}">
                  <a16:creationId xmlns:a16="http://schemas.microsoft.com/office/drawing/2014/main" id="{C2A6E04D-A9C7-4036-9358-9587E84F7F3F}"/>
                </a:ext>
              </a:extLst>
            </p:cNvPr>
            <p:cNvSpPr/>
            <p:nvPr/>
          </p:nvSpPr>
          <p:spPr>
            <a:xfrm>
              <a:off x="7145870" y="3201413"/>
              <a:ext cx="452368" cy="307777"/>
            </a:xfrm>
            <a:prstGeom prst="rect">
              <a:avLst/>
            </a:prstGeom>
            <a:solidFill>
              <a:srgbClr val="EAEAEA"/>
            </a:solidFill>
          </p:spPr>
          <p:txBody>
            <a:bodyPr wrap="none">
              <a:spAutoFit/>
            </a:bodyPr>
            <a:lstStyle/>
            <a:p>
              <a:r>
                <a:rPr lang="en-US" sz="1400" b="1" kern="0" spc="-100">
                  <a:gradFill>
                    <a:gsLst>
                      <a:gs pos="0">
                        <a:srgbClr val="E81123"/>
                      </a:gs>
                      <a:gs pos="100000">
                        <a:srgbClr val="E81123"/>
                      </a:gs>
                    </a:gsLst>
                    <a:lin ang="5400000" scaled="0"/>
                  </a:gradFill>
                  <a:cs typeface="Segoe UI" pitchFamily="34" charset="0"/>
                </a:rPr>
                <a:t>YES</a:t>
              </a:r>
              <a:endParaRPr lang="en-US" sz="1400"/>
            </a:p>
          </p:txBody>
        </p:sp>
      </p:grpSp>
      <p:grpSp>
        <p:nvGrpSpPr>
          <p:cNvPr id="13" name="Group 12">
            <a:extLst>
              <a:ext uri="{FF2B5EF4-FFF2-40B4-BE49-F238E27FC236}">
                <a16:creationId xmlns:a16="http://schemas.microsoft.com/office/drawing/2014/main" id="{0DC9F56C-0285-4D49-BB85-12C7D0C3AAC9}"/>
              </a:ext>
            </a:extLst>
          </p:cNvPr>
          <p:cNvGrpSpPr/>
          <p:nvPr/>
        </p:nvGrpSpPr>
        <p:grpSpPr>
          <a:xfrm>
            <a:off x="8078925" y="4134677"/>
            <a:ext cx="766904" cy="286232"/>
            <a:chOff x="8078925" y="4134677"/>
            <a:chExt cx="766904" cy="286232"/>
          </a:xfrm>
        </p:grpSpPr>
        <p:cxnSp>
          <p:nvCxnSpPr>
            <p:cNvPr id="55" name="Straight Arrow Connector 54">
              <a:extLst>
                <a:ext uri="{FF2B5EF4-FFF2-40B4-BE49-F238E27FC236}">
                  <a16:creationId xmlns:a16="http://schemas.microsoft.com/office/drawing/2014/main" id="{901FA0DA-4691-45F2-821F-16DF88F31663}"/>
                </a:ext>
              </a:extLst>
            </p:cNvPr>
            <p:cNvCxnSpPr>
              <a:cxnSpLocks/>
            </p:cNvCxnSpPr>
            <p:nvPr/>
          </p:nvCxnSpPr>
          <p:spPr>
            <a:xfrm>
              <a:off x="8078925" y="4277730"/>
              <a:ext cx="766904" cy="0"/>
            </a:xfrm>
            <a:prstGeom prst="straightConnector1">
              <a:avLst/>
            </a:prstGeom>
            <a:ln w="38100">
              <a:solidFill>
                <a:schemeClr val="accent1"/>
              </a:solidFill>
              <a:headEnd type="none" w="med" len="sm"/>
              <a:tailEnd type="arrow" w="med" len="sm"/>
            </a:ln>
            <a:effectLst/>
          </p:spPr>
          <p:style>
            <a:lnRef idx="1">
              <a:schemeClr val="accent2"/>
            </a:lnRef>
            <a:fillRef idx="0">
              <a:schemeClr val="accent2"/>
            </a:fillRef>
            <a:effectRef idx="0">
              <a:schemeClr val="accent2"/>
            </a:effectRef>
            <a:fontRef idx="minor">
              <a:schemeClr val="tx1"/>
            </a:fontRef>
          </p:style>
        </p:cxnSp>
        <p:sp>
          <p:nvSpPr>
            <p:cNvPr id="56" name="Rectangle 55">
              <a:extLst>
                <a:ext uri="{FF2B5EF4-FFF2-40B4-BE49-F238E27FC236}">
                  <a16:creationId xmlns:a16="http://schemas.microsoft.com/office/drawing/2014/main" id="{8571D04F-097F-4286-AE6A-54A1A1CD3C08}"/>
                </a:ext>
              </a:extLst>
            </p:cNvPr>
            <p:cNvSpPr/>
            <p:nvPr/>
          </p:nvSpPr>
          <p:spPr>
            <a:xfrm>
              <a:off x="8183151" y="4134677"/>
              <a:ext cx="424824" cy="286232"/>
            </a:xfrm>
            <a:prstGeom prst="rect">
              <a:avLst/>
            </a:prstGeom>
            <a:solidFill>
              <a:srgbClr val="EAEAEA"/>
            </a:solidFill>
          </p:spPr>
          <p:txBody>
            <a:bodyPr wrap="square" lIns="0" rIns="0">
              <a:spAutoFit/>
            </a:bodyPr>
            <a:lstStyle/>
            <a:p>
              <a:pPr algn="ctr" defTabSz="914102" fontAlgn="base">
                <a:lnSpc>
                  <a:spcPct val="90000"/>
                </a:lnSpc>
                <a:spcBef>
                  <a:spcPct val="0"/>
                </a:spcBef>
                <a:spcAft>
                  <a:spcPct val="0"/>
                </a:spcAft>
                <a:defRPr/>
              </a:pPr>
              <a:r>
                <a:rPr lang="en-US" sz="1400" b="1" kern="0" spc="-100">
                  <a:gradFill>
                    <a:gsLst>
                      <a:gs pos="0">
                        <a:schemeClr val="accent1"/>
                      </a:gs>
                      <a:gs pos="100000">
                        <a:schemeClr val="accent1"/>
                      </a:gs>
                    </a:gsLst>
                    <a:lin ang="5400000" scaled="0"/>
                  </a:gradFill>
                  <a:cs typeface="Segoe UI" pitchFamily="34" charset="0"/>
                </a:rPr>
                <a:t>NO</a:t>
              </a:r>
            </a:p>
          </p:txBody>
        </p:sp>
      </p:grpSp>
      <p:cxnSp>
        <p:nvCxnSpPr>
          <p:cNvPr id="58" name="Connector: Elbow 57">
            <a:extLst>
              <a:ext uri="{FF2B5EF4-FFF2-40B4-BE49-F238E27FC236}">
                <a16:creationId xmlns:a16="http://schemas.microsoft.com/office/drawing/2014/main" id="{E0A6AB3F-6F83-4CB0-BB01-AD7C42EA5526}"/>
              </a:ext>
            </a:extLst>
          </p:cNvPr>
          <p:cNvCxnSpPr>
            <a:cxnSpLocks/>
            <a:stCxn id="3" idx="2"/>
          </p:cNvCxnSpPr>
          <p:nvPr/>
        </p:nvCxnSpPr>
        <p:spPr>
          <a:xfrm rot="16200000" flipH="1">
            <a:off x="10680863" y="4522444"/>
            <a:ext cx="759932" cy="1565552"/>
          </a:xfrm>
          <a:prstGeom prst="bentConnector2">
            <a:avLst/>
          </a:prstGeom>
          <a:ln w="38100">
            <a:solidFill>
              <a:schemeClr val="accent1"/>
            </a:solidFill>
            <a:headEnd type="none" w="med" len="sm"/>
            <a:tailEnd type="arrow" w="med" len="sm"/>
          </a:ln>
          <a:effectLst/>
        </p:spPr>
        <p:style>
          <a:lnRef idx="1">
            <a:schemeClr val="accent2"/>
          </a:lnRef>
          <a:fillRef idx="0">
            <a:schemeClr val="accent2"/>
          </a:fillRef>
          <a:effectRef idx="0">
            <a:schemeClr val="accent2"/>
          </a:effectRef>
          <a:fontRef idx="minor">
            <a:schemeClr val="tx1"/>
          </a:fontRef>
        </p:style>
      </p:cxnSp>
      <p:grpSp>
        <p:nvGrpSpPr>
          <p:cNvPr id="10" name="Group 9">
            <a:extLst>
              <a:ext uri="{FF2B5EF4-FFF2-40B4-BE49-F238E27FC236}">
                <a16:creationId xmlns:a16="http://schemas.microsoft.com/office/drawing/2014/main" id="{FB9A5261-F84A-4061-A300-C82620239541}"/>
              </a:ext>
            </a:extLst>
          </p:cNvPr>
          <p:cNvGrpSpPr/>
          <p:nvPr/>
        </p:nvGrpSpPr>
        <p:grpSpPr>
          <a:xfrm>
            <a:off x="7627617" y="5283165"/>
            <a:ext cx="2672034" cy="835441"/>
            <a:chOff x="7627617" y="5283165"/>
            <a:chExt cx="2672034" cy="835441"/>
          </a:xfrm>
        </p:grpSpPr>
        <p:sp>
          <p:nvSpPr>
            <p:cNvPr id="54" name="Rectangle 53"/>
            <p:cNvSpPr/>
            <p:nvPr/>
          </p:nvSpPr>
          <p:spPr>
            <a:xfrm>
              <a:off x="7627617" y="5283165"/>
              <a:ext cx="2326028" cy="835441"/>
            </a:xfrm>
            <a:prstGeom prst="rect">
              <a:avLst/>
            </a:prstGeom>
            <a:solidFill>
              <a:schemeClr val="bg1">
                <a:lumMod val="95000"/>
              </a:schemeClr>
            </a:solid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114300" defTabSz="914102" fontAlgn="base">
                <a:lnSpc>
                  <a:spcPct val="90000"/>
                </a:lnSpc>
                <a:spcBef>
                  <a:spcPct val="0"/>
                </a:spcBef>
                <a:spcAft>
                  <a:spcPct val="0"/>
                </a:spcAft>
              </a:pPr>
              <a:r>
                <a:rPr lang="en-US" sz="1400" kern="0">
                  <a:gradFill>
                    <a:gsLst>
                      <a:gs pos="0">
                        <a:schemeClr val="tx1"/>
                      </a:gs>
                      <a:gs pos="100000">
                        <a:schemeClr val="tx1"/>
                      </a:gs>
                    </a:gsLst>
                    <a:lin ang="5400000" scaled="0"/>
                  </a:gradFill>
                  <a:cs typeface="Segoe UI" pitchFamily="34" charset="0"/>
                </a:rPr>
                <a:t>Feed learnings into strategic security and modernization plans</a:t>
              </a:r>
            </a:p>
          </p:txBody>
        </p:sp>
        <p:cxnSp>
          <p:nvCxnSpPr>
            <p:cNvPr id="61" name="Straight Arrow Connector 60">
              <a:extLst>
                <a:ext uri="{FF2B5EF4-FFF2-40B4-BE49-F238E27FC236}">
                  <a16:creationId xmlns:a16="http://schemas.microsoft.com/office/drawing/2014/main" id="{CC964EE6-3CE9-491D-855B-B6983FB0EA7A}"/>
                </a:ext>
              </a:extLst>
            </p:cNvPr>
            <p:cNvCxnSpPr>
              <a:cxnSpLocks/>
            </p:cNvCxnSpPr>
            <p:nvPr/>
          </p:nvCxnSpPr>
          <p:spPr>
            <a:xfrm>
              <a:off x="9953645" y="5456806"/>
              <a:ext cx="346006" cy="0"/>
            </a:xfrm>
            <a:prstGeom prst="straightConnector1">
              <a:avLst/>
            </a:prstGeom>
            <a:ln w="38100">
              <a:solidFill>
                <a:schemeClr val="accent2"/>
              </a:solidFill>
              <a:headEnd type="none" w="med" len="sm"/>
              <a:tailEnd type="oval" w="med" len="med"/>
            </a:ln>
            <a:effectLst/>
          </p:spPr>
          <p:style>
            <a:lnRef idx="1">
              <a:schemeClr val="accent2"/>
            </a:lnRef>
            <a:fillRef idx="0">
              <a:schemeClr val="accent2"/>
            </a:fillRef>
            <a:effectRef idx="0">
              <a:schemeClr val="accent2"/>
            </a:effectRef>
            <a:fontRef idx="minor">
              <a:schemeClr val="tx1"/>
            </a:fontRef>
          </p:style>
        </p:cxnSp>
      </p:grpSp>
      <p:sp>
        <p:nvSpPr>
          <p:cNvPr id="33" name="Isosceles Triangle 32">
            <a:extLst>
              <a:ext uri="{FF2B5EF4-FFF2-40B4-BE49-F238E27FC236}">
                <a16:creationId xmlns:a16="http://schemas.microsoft.com/office/drawing/2014/main" id="{EF32B649-8E0E-4BF0-B7BE-7070933C6B58}"/>
              </a:ext>
            </a:extLst>
          </p:cNvPr>
          <p:cNvSpPr/>
          <p:nvPr/>
        </p:nvSpPr>
        <p:spPr bwMode="black">
          <a:xfrm rot="5400000">
            <a:off x="656984" y="6084381"/>
            <a:ext cx="143886" cy="95532"/>
          </a:xfrm>
          <a:prstGeom prst="triangle">
            <a:avLst/>
          </a:prstGeom>
          <a:solidFill>
            <a:schemeClr val="accent1"/>
          </a:solidFill>
          <a:ln>
            <a:noFill/>
          </a:ln>
          <a:extLst/>
        </p:spPr>
        <p:txBody>
          <a:bodyPr vert="horz" wrap="square" lIns="69953" tIns="34976" rIns="69953" bIns="34976" numCol="1" rtlCol="0"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000000"/>
              </a:solidFill>
              <a:effectLst/>
              <a:uLnTx/>
              <a:uFillTx/>
              <a:latin typeface="Segoe UI"/>
            </a:endParaRPr>
          </a:p>
        </p:txBody>
      </p:sp>
      <p:grpSp>
        <p:nvGrpSpPr>
          <p:cNvPr id="30" name="Group 29"/>
          <p:cNvGrpSpPr/>
          <p:nvPr/>
        </p:nvGrpSpPr>
        <p:grpSpPr>
          <a:xfrm>
            <a:off x="6699483" y="3733959"/>
            <a:ext cx="1337384" cy="1144336"/>
            <a:chOff x="6274343" y="5164432"/>
            <a:chExt cx="1159280" cy="991940"/>
          </a:xfrm>
          <a:solidFill>
            <a:schemeClr val="bg1"/>
          </a:solidFill>
        </p:grpSpPr>
        <p:sp>
          <p:nvSpPr>
            <p:cNvPr id="4" name="Oval 3"/>
            <p:cNvSpPr/>
            <p:nvPr/>
          </p:nvSpPr>
          <p:spPr>
            <a:xfrm>
              <a:off x="6355369" y="5164432"/>
              <a:ext cx="1020541" cy="991940"/>
            </a:xfrm>
            <a:prstGeom prst="ellipse">
              <a:avLst/>
            </a:prstGeom>
            <a:grp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45720" numCol="1" spcCol="0" rtlCol="0" fromWordArt="0" anchor="b" anchorCtr="0" forceAA="0" compatLnSpc="1">
              <a:prstTxWarp prst="textNoShape">
                <a:avLst/>
              </a:prstTxWarp>
              <a:noAutofit/>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400" b="0" i="0" u="none" strike="noStrike" kern="0" cap="none" normalizeH="0" baseline="0" noProof="0">
                <a:ln>
                  <a:noFill/>
                </a:ln>
                <a:gradFill>
                  <a:gsLst>
                    <a:gs pos="0">
                      <a:schemeClr val="tx2"/>
                    </a:gs>
                    <a:gs pos="100000">
                      <a:schemeClr val="tx2"/>
                    </a:gs>
                  </a:gsLst>
                  <a:lin ang="5400000" scaled="0"/>
                </a:gradFill>
                <a:effectLst/>
                <a:uLnTx/>
                <a:uFillTx/>
                <a:latin typeface="+mj-lt"/>
                <a:ea typeface="Segoe UI Symbol" panose="020B0502040204020203" pitchFamily="34" charset="0"/>
                <a:cs typeface="Segoe UI" panose="020B0502040204020203" pitchFamily="34" charset="0"/>
              </a:endParaRPr>
            </a:p>
          </p:txBody>
        </p:sp>
        <p:sp>
          <p:nvSpPr>
            <p:cNvPr id="29" name="Rectangle 28"/>
            <p:cNvSpPr/>
            <p:nvPr/>
          </p:nvSpPr>
          <p:spPr>
            <a:xfrm>
              <a:off x="6274343" y="5431665"/>
              <a:ext cx="1159280" cy="453541"/>
            </a:xfrm>
            <a:prstGeom prst="rect">
              <a:avLst/>
            </a:prstGeom>
            <a:noFill/>
            <a:ln w="38100">
              <a:noFill/>
            </a:ln>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normalizeH="0" baseline="0" noProof="0">
                  <a:ln>
                    <a:noFill/>
                  </a:ln>
                  <a:gradFill>
                    <a:gsLst>
                      <a:gs pos="0">
                        <a:schemeClr val="tx2"/>
                      </a:gs>
                      <a:gs pos="100000">
                        <a:schemeClr val="tx2"/>
                      </a:gs>
                    </a:gsLst>
                    <a:lin ang="5400000" scaled="0"/>
                  </a:gradFill>
                  <a:effectLst/>
                  <a:uLnTx/>
                  <a:uFillTx/>
                  <a:latin typeface="+mj-lt"/>
                </a:rPr>
                <a:t>Attacker Present?</a:t>
              </a:r>
            </a:p>
          </p:txBody>
        </p:sp>
      </p:grpSp>
    </p:spTree>
    <p:extLst>
      <p:ext uri="{BB962C8B-B14F-4D97-AF65-F5344CB8AC3E}">
        <p14:creationId xmlns:p14="http://schemas.microsoft.com/office/powerpoint/2010/main" val="731860075"/>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grpId="0" nodeType="clickEffect">
                                  <p:stCondLst>
                                    <p:cond delay="0"/>
                                  </p:stCondLst>
                                  <p:childTnLst>
                                    <p:set>
                                      <p:cBhvr>
                                        <p:cTn id="11" dur="1" fill="hold">
                                          <p:stCondLst>
                                            <p:cond delay="0"/>
                                          </p:stCondLst>
                                        </p:cTn>
                                        <p:tgtEl>
                                          <p:spTgt spid="37"/>
                                        </p:tgtEl>
                                        <p:attrNameLst>
                                          <p:attrName>style.visibility</p:attrName>
                                        </p:attrNameLst>
                                      </p:cBhvr>
                                      <p:to>
                                        <p:strVal val="visible"/>
                                      </p:to>
                                    </p:set>
                                    <p:anim calcmode="lin" valueType="num">
                                      <p:cBhvr>
                                        <p:cTn id="12" dur="500" fill="hold"/>
                                        <p:tgtEl>
                                          <p:spTgt spid="37"/>
                                        </p:tgtEl>
                                        <p:attrNameLst>
                                          <p:attrName>ppt_w</p:attrName>
                                        </p:attrNameLst>
                                      </p:cBhvr>
                                      <p:tavLst>
                                        <p:tav tm="0">
                                          <p:val>
                                            <p:fltVal val="0"/>
                                          </p:val>
                                        </p:tav>
                                        <p:tav tm="100000">
                                          <p:val>
                                            <p:strVal val="#ppt_w"/>
                                          </p:val>
                                        </p:tav>
                                      </p:tavLst>
                                    </p:anim>
                                    <p:anim calcmode="lin" valueType="num">
                                      <p:cBhvr>
                                        <p:cTn id="13" dur="500" fill="hold"/>
                                        <p:tgtEl>
                                          <p:spTgt spid="37"/>
                                        </p:tgtEl>
                                        <p:attrNameLst>
                                          <p:attrName>ppt_h</p:attrName>
                                        </p:attrNameLst>
                                      </p:cBhvr>
                                      <p:tavLst>
                                        <p:tav tm="0">
                                          <p:val>
                                            <p:fltVal val="0"/>
                                          </p:val>
                                        </p:tav>
                                        <p:tav tm="100000">
                                          <p:val>
                                            <p:strVal val="#ppt_h"/>
                                          </p:val>
                                        </p:tav>
                                      </p:tavLst>
                                    </p:anim>
                                    <p:animEffect transition="in" filter="fade">
                                      <p:cBhvr>
                                        <p:cTn id="14" dur="500"/>
                                        <p:tgtEl>
                                          <p:spTgt spid="37"/>
                                        </p:tgtEl>
                                      </p:cBhvr>
                                    </p:animEffect>
                                  </p:childTnLst>
                                </p:cTn>
                              </p:par>
                            </p:childTnLst>
                          </p:cTn>
                        </p:par>
                        <p:par>
                          <p:cTn id="15" fill="hold">
                            <p:stCondLst>
                              <p:cond delay="500"/>
                            </p:stCondLst>
                            <p:childTnLst>
                              <p:par>
                                <p:cTn id="16" presetID="22" presetClass="entr" presetSubtype="8" fill="hold" nodeType="after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wipe(left)">
                                      <p:cBhvr>
                                        <p:cTn id="18" dur="500"/>
                                        <p:tgtEl>
                                          <p:spTgt spid="15"/>
                                        </p:tgtEl>
                                      </p:cBhvr>
                                    </p:animEffect>
                                  </p:childTnLst>
                                </p:cTn>
                              </p:par>
                              <p:par>
                                <p:cTn id="19" presetID="22" presetClass="entr" presetSubtype="8" fill="hold" nodeType="withEffect">
                                  <p:stCondLst>
                                    <p:cond delay="0"/>
                                  </p:stCondLst>
                                  <p:childTnLst>
                                    <p:set>
                                      <p:cBhvr>
                                        <p:cTn id="20" dur="1" fill="hold">
                                          <p:stCondLst>
                                            <p:cond delay="0"/>
                                          </p:stCondLst>
                                        </p:cTn>
                                        <p:tgtEl>
                                          <p:spTgt spid="46"/>
                                        </p:tgtEl>
                                        <p:attrNameLst>
                                          <p:attrName>style.visibility</p:attrName>
                                        </p:attrNameLst>
                                      </p:cBhvr>
                                      <p:to>
                                        <p:strVal val="visible"/>
                                      </p:to>
                                    </p:set>
                                    <p:animEffect transition="in" filter="wipe(left)">
                                      <p:cBhvr>
                                        <p:cTn id="21" dur="500"/>
                                        <p:tgtEl>
                                          <p:spTgt spid="46"/>
                                        </p:tgtEl>
                                      </p:cBhvr>
                                    </p:animEffect>
                                  </p:childTnLst>
                                </p:cTn>
                              </p:par>
                            </p:childTnLst>
                          </p:cTn>
                        </p:par>
                        <p:par>
                          <p:cTn id="22" fill="hold">
                            <p:stCondLst>
                              <p:cond delay="1000"/>
                            </p:stCondLst>
                            <p:childTnLst>
                              <p:par>
                                <p:cTn id="23" presetID="10" presetClass="entr" presetSubtype="0" fill="hold" grpId="0" nodeType="after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500"/>
                                        <p:tgtEl>
                                          <p:spTgt spid="17"/>
                                        </p:tgtEl>
                                      </p:cBhvr>
                                    </p:animEffect>
                                  </p:childTnLst>
                                </p:cTn>
                              </p:par>
                            </p:childTnLst>
                          </p:cTn>
                        </p:par>
                        <p:par>
                          <p:cTn id="26" fill="hold">
                            <p:stCondLst>
                              <p:cond delay="1500"/>
                            </p:stCondLst>
                            <p:childTnLst>
                              <p:par>
                                <p:cTn id="27" presetID="22" presetClass="entr" presetSubtype="1" fill="hold" nodeType="after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wipe(up)">
                                      <p:cBhvr>
                                        <p:cTn id="29" dur="500"/>
                                        <p:tgtEl>
                                          <p:spTgt spid="9"/>
                                        </p:tgtEl>
                                      </p:cBhvr>
                                    </p:animEffect>
                                  </p:childTnLst>
                                </p:cTn>
                              </p:par>
                            </p:childTnLst>
                          </p:cTn>
                        </p:par>
                        <p:par>
                          <p:cTn id="30" fill="hold">
                            <p:stCondLst>
                              <p:cond delay="2000"/>
                            </p:stCondLst>
                            <p:childTnLst>
                              <p:par>
                                <p:cTn id="31" presetID="53" presetClass="entr" presetSubtype="16" fill="hold" grpId="0" nodeType="afterEffect">
                                  <p:stCondLst>
                                    <p:cond delay="0"/>
                                  </p:stCondLst>
                                  <p:childTnLst>
                                    <p:set>
                                      <p:cBhvr>
                                        <p:cTn id="32" dur="1" fill="hold">
                                          <p:stCondLst>
                                            <p:cond delay="0"/>
                                          </p:stCondLst>
                                        </p:cTn>
                                        <p:tgtEl>
                                          <p:spTgt spid="3"/>
                                        </p:tgtEl>
                                        <p:attrNameLst>
                                          <p:attrName>style.visibility</p:attrName>
                                        </p:attrNameLst>
                                      </p:cBhvr>
                                      <p:to>
                                        <p:strVal val="visible"/>
                                      </p:to>
                                    </p:set>
                                    <p:anim calcmode="lin" valueType="num">
                                      <p:cBhvr>
                                        <p:cTn id="33" dur="500" fill="hold"/>
                                        <p:tgtEl>
                                          <p:spTgt spid="3"/>
                                        </p:tgtEl>
                                        <p:attrNameLst>
                                          <p:attrName>ppt_w</p:attrName>
                                        </p:attrNameLst>
                                      </p:cBhvr>
                                      <p:tavLst>
                                        <p:tav tm="0">
                                          <p:val>
                                            <p:fltVal val="0"/>
                                          </p:val>
                                        </p:tav>
                                        <p:tav tm="100000">
                                          <p:val>
                                            <p:strVal val="#ppt_w"/>
                                          </p:val>
                                        </p:tav>
                                      </p:tavLst>
                                    </p:anim>
                                    <p:anim calcmode="lin" valueType="num">
                                      <p:cBhvr>
                                        <p:cTn id="34" dur="500" fill="hold"/>
                                        <p:tgtEl>
                                          <p:spTgt spid="3"/>
                                        </p:tgtEl>
                                        <p:attrNameLst>
                                          <p:attrName>ppt_h</p:attrName>
                                        </p:attrNameLst>
                                      </p:cBhvr>
                                      <p:tavLst>
                                        <p:tav tm="0">
                                          <p:val>
                                            <p:fltVal val="0"/>
                                          </p:val>
                                        </p:tav>
                                        <p:tav tm="100000">
                                          <p:val>
                                            <p:strVal val="#ppt_h"/>
                                          </p:val>
                                        </p:tav>
                                      </p:tavLst>
                                    </p:anim>
                                    <p:animEffect transition="in" filter="fade">
                                      <p:cBhvr>
                                        <p:cTn id="35" dur="500"/>
                                        <p:tgtEl>
                                          <p:spTgt spid="3"/>
                                        </p:tgtEl>
                                      </p:cBhvr>
                                    </p:animEffect>
                                  </p:childTnLst>
                                </p:cTn>
                              </p:par>
                            </p:childTnLst>
                          </p:cTn>
                        </p:par>
                        <p:par>
                          <p:cTn id="36" fill="hold">
                            <p:stCondLst>
                              <p:cond delay="2500"/>
                            </p:stCondLst>
                            <p:childTnLst>
                              <p:par>
                                <p:cTn id="37" presetID="22" presetClass="entr" presetSubtype="1" fill="hold" nodeType="afterEffect">
                                  <p:stCondLst>
                                    <p:cond delay="0"/>
                                  </p:stCondLst>
                                  <p:childTnLst>
                                    <p:set>
                                      <p:cBhvr>
                                        <p:cTn id="38" dur="1" fill="hold">
                                          <p:stCondLst>
                                            <p:cond delay="0"/>
                                          </p:stCondLst>
                                        </p:cTn>
                                        <p:tgtEl>
                                          <p:spTgt spid="58"/>
                                        </p:tgtEl>
                                        <p:attrNameLst>
                                          <p:attrName>style.visibility</p:attrName>
                                        </p:attrNameLst>
                                      </p:cBhvr>
                                      <p:to>
                                        <p:strVal val="visible"/>
                                      </p:to>
                                    </p:set>
                                    <p:animEffect transition="in" filter="wipe(up)">
                                      <p:cBhvr>
                                        <p:cTn id="39" dur="500"/>
                                        <p:tgtEl>
                                          <p:spTgt spid="58"/>
                                        </p:tgtEl>
                                      </p:cBhvr>
                                    </p:animEffect>
                                  </p:childTnLst>
                                </p:cTn>
                              </p:par>
                            </p:childTnLst>
                          </p:cTn>
                        </p:par>
                        <p:par>
                          <p:cTn id="40" fill="hold">
                            <p:stCondLst>
                              <p:cond delay="3000"/>
                            </p:stCondLst>
                            <p:childTnLst>
                              <p:par>
                                <p:cTn id="41" presetID="22" presetClass="entr" presetSubtype="2" fill="hold" nodeType="after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wipe(right)">
                                      <p:cBhvr>
                                        <p:cTn id="43" dur="500"/>
                                        <p:tgtEl>
                                          <p:spTgt spid="10"/>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12"/>
                                        </p:tgtEl>
                                        <p:attrNameLst>
                                          <p:attrName>style.visibility</p:attrName>
                                        </p:attrNameLst>
                                      </p:cBhvr>
                                      <p:to>
                                        <p:strVal val="visible"/>
                                      </p:to>
                                    </p:set>
                                    <p:animEffect transition="in" filter="fade">
                                      <p:cBhvr>
                                        <p:cTn id="48" dur="500"/>
                                        <p:tgtEl>
                                          <p:spTgt spid="12"/>
                                        </p:tgtEl>
                                      </p:cBhvr>
                                    </p:animEffect>
                                  </p:childTnLst>
                                </p:cTn>
                              </p:par>
                            </p:childTnLst>
                          </p:cTn>
                        </p:par>
                        <p:par>
                          <p:cTn id="49" fill="hold">
                            <p:stCondLst>
                              <p:cond delay="500"/>
                            </p:stCondLst>
                            <p:childTnLst>
                              <p:par>
                                <p:cTn id="50" presetID="22" presetClass="entr" presetSubtype="8" fill="hold" nodeType="afterEffect">
                                  <p:stCondLst>
                                    <p:cond delay="0"/>
                                  </p:stCondLst>
                                  <p:childTnLst>
                                    <p:set>
                                      <p:cBhvr>
                                        <p:cTn id="51" dur="1" fill="hold">
                                          <p:stCondLst>
                                            <p:cond delay="0"/>
                                          </p:stCondLst>
                                        </p:cTn>
                                        <p:tgtEl>
                                          <p:spTgt spid="51"/>
                                        </p:tgtEl>
                                        <p:attrNameLst>
                                          <p:attrName>style.visibility</p:attrName>
                                        </p:attrNameLst>
                                      </p:cBhvr>
                                      <p:to>
                                        <p:strVal val="visible"/>
                                      </p:to>
                                    </p:set>
                                    <p:animEffect transition="in" filter="wipe(left)">
                                      <p:cBhvr>
                                        <p:cTn id="52" dur="500"/>
                                        <p:tgtEl>
                                          <p:spTgt spid="51"/>
                                        </p:tgtEl>
                                      </p:cBhvr>
                                    </p:animEffect>
                                  </p:childTnLst>
                                </p:cTn>
                              </p:par>
                            </p:childTnLst>
                          </p:cTn>
                        </p:par>
                        <p:par>
                          <p:cTn id="53" fill="hold">
                            <p:stCondLst>
                              <p:cond delay="1000"/>
                            </p:stCondLst>
                            <p:childTnLst>
                              <p:par>
                                <p:cTn id="54" presetID="53" presetClass="entr" presetSubtype="16" fill="hold" nodeType="afterEffect">
                                  <p:stCondLst>
                                    <p:cond delay="0"/>
                                  </p:stCondLst>
                                  <p:childTnLst>
                                    <p:set>
                                      <p:cBhvr>
                                        <p:cTn id="55" dur="1" fill="hold">
                                          <p:stCondLst>
                                            <p:cond delay="0"/>
                                          </p:stCondLst>
                                        </p:cTn>
                                        <p:tgtEl>
                                          <p:spTgt spid="30"/>
                                        </p:tgtEl>
                                        <p:attrNameLst>
                                          <p:attrName>style.visibility</p:attrName>
                                        </p:attrNameLst>
                                      </p:cBhvr>
                                      <p:to>
                                        <p:strVal val="visible"/>
                                      </p:to>
                                    </p:set>
                                    <p:anim calcmode="lin" valueType="num">
                                      <p:cBhvr>
                                        <p:cTn id="56" dur="500" fill="hold"/>
                                        <p:tgtEl>
                                          <p:spTgt spid="30"/>
                                        </p:tgtEl>
                                        <p:attrNameLst>
                                          <p:attrName>ppt_w</p:attrName>
                                        </p:attrNameLst>
                                      </p:cBhvr>
                                      <p:tavLst>
                                        <p:tav tm="0">
                                          <p:val>
                                            <p:fltVal val="0"/>
                                          </p:val>
                                        </p:tav>
                                        <p:tav tm="100000">
                                          <p:val>
                                            <p:strVal val="#ppt_w"/>
                                          </p:val>
                                        </p:tav>
                                      </p:tavLst>
                                    </p:anim>
                                    <p:anim calcmode="lin" valueType="num">
                                      <p:cBhvr>
                                        <p:cTn id="57" dur="500" fill="hold"/>
                                        <p:tgtEl>
                                          <p:spTgt spid="30"/>
                                        </p:tgtEl>
                                        <p:attrNameLst>
                                          <p:attrName>ppt_h</p:attrName>
                                        </p:attrNameLst>
                                      </p:cBhvr>
                                      <p:tavLst>
                                        <p:tav tm="0">
                                          <p:val>
                                            <p:fltVal val="0"/>
                                          </p:val>
                                        </p:tav>
                                        <p:tav tm="100000">
                                          <p:val>
                                            <p:strVal val="#ppt_h"/>
                                          </p:val>
                                        </p:tav>
                                      </p:tavLst>
                                    </p:anim>
                                    <p:animEffect transition="in" filter="fade">
                                      <p:cBhvr>
                                        <p:cTn id="58" dur="500"/>
                                        <p:tgtEl>
                                          <p:spTgt spid="30"/>
                                        </p:tgtEl>
                                      </p:cBhvr>
                                    </p:animEffect>
                                  </p:childTnLst>
                                </p:cTn>
                              </p:par>
                            </p:childTnLst>
                          </p:cTn>
                        </p:par>
                        <p:par>
                          <p:cTn id="59" fill="hold">
                            <p:stCondLst>
                              <p:cond delay="1500"/>
                            </p:stCondLst>
                            <p:childTnLst>
                              <p:par>
                                <p:cTn id="60" presetID="22" presetClass="entr" presetSubtype="4" fill="hold" nodeType="afterEffect">
                                  <p:stCondLst>
                                    <p:cond delay="0"/>
                                  </p:stCondLst>
                                  <p:childTnLst>
                                    <p:set>
                                      <p:cBhvr>
                                        <p:cTn id="61" dur="1" fill="hold">
                                          <p:stCondLst>
                                            <p:cond delay="0"/>
                                          </p:stCondLst>
                                        </p:cTn>
                                        <p:tgtEl>
                                          <p:spTgt spid="11"/>
                                        </p:tgtEl>
                                        <p:attrNameLst>
                                          <p:attrName>style.visibility</p:attrName>
                                        </p:attrNameLst>
                                      </p:cBhvr>
                                      <p:to>
                                        <p:strVal val="visible"/>
                                      </p:to>
                                    </p:set>
                                    <p:animEffect transition="in" filter="wipe(down)">
                                      <p:cBhvr>
                                        <p:cTn id="62" dur="500"/>
                                        <p:tgtEl>
                                          <p:spTgt spid="11"/>
                                        </p:tgtEl>
                                      </p:cBhvr>
                                    </p:animEffect>
                                  </p:childTnLst>
                                </p:cTn>
                              </p:par>
                              <p:par>
                                <p:cTn id="63" presetID="26" presetClass="emph" presetSubtype="0" fill="hold" grpId="1" nodeType="withEffect">
                                  <p:stCondLst>
                                    <p:cond delay="750"/>
                                  </p:stCondLst>
                                  <p:childTnLst>
                                    <p:animEffect transition="out" filter="fade">
                                      <p:cBhvr>
                                        <p:cTn id="64" dur="500" tmFilter="0, 0; .2, .5; .8, .5; 1, 0"/>
                                        <p:tgtEl>
                                          <p:spTgt spid="17"/>
                                        </p:tgtEl>
                                      </p:cBhvr>
                                    </p:animEffect>
                                    <p:animScale>
                                      <p:cBhvr>
                                        <p:cTn id="65" dur="250" autoRev="1" fill="hold"/>
                                        <p:tgtEl>
                                          <p:spTgt spid="17"/>
                                        </p:tgtEl>
                                      </p:cBhvr>
                                      <p:by x="105000" y="105000"/>
                                    </p:animScale>
                                  </p:childTnLst>
                                </p:cTn>
                              </p:par>
                            </p:childTnLst>
                          </p:cTn>
                        </p:par>
                        <p:par>
                          <p:cTn id="66" fill="hold">
                            <p:stCondLst>
                              <p:cond delay="2750"/>
                            </p:stCondLst>
                            <p:childTnLst>
                              <p:par>
                                <p:cTn id="67" presetID="26" presetClass="emph" presetSubtype="0" fill="hold" nodeType="afterEffect">
                                  <p:stCondLst>
                                    <p:cond delay="0"/>
                                  </p:stCondLst>
                                  <p:childTnLst>
                                    <p:animEffect transition="out" filter="fade">
                                      <p:cBhvr>
                                        <p:cTn id="68" dur="500" tmFilter="0, 0; .2, .5; .8, .5; 1, 0"/>
                                        <p:tgtEl>
                                          <p:spTgt spid="9"/>
                                        </p:tgtEl>
                                      </p:cBhvr>
                                    </p:animEffect>
                                    <p:animScale>
                                      <p:cBhvr>
                                        <p:cTn id="69" dur="250" autoRev="1" fill="hold"/>
                                        <p:tgtEl>
                                          <p:spTgt spid="9"/>
                                        </p:tgtEl>
                                      </p:cBhvr>
                                      <p:by x="105000" y="105000"/>
                                    </p:animScale>
                                  </p:childTnLst>
                                </p:cTn>
                              </p:par>
                              <p:par>
                                <p:cTn id="70" presetID="26" presetClass="emph" presetSubtype="0" fill="hold" grpId="1" nodeType="withEffect">
                                  <p:stCondLst>
                                    <p:cond delay="0"/>
                                  </p:stCondLst>
                                  <p:childTnLst>
                                    <p:animEffect transition="out" filter="fade">
                                      <p:cBhvr>
                                        <p:cTn id="71" dur="500" tmFilter="0, 0; .2, .5; .8, .5; 1, 0"/>
                                        <p:tgtEl>
                                          <p:spTgt spid="3"/>
                                        </p:tgtEl>
                                      </p:cBhvr>
                                    </p:animEffect>
                                    <p:animScale>
                                      <p:cBhvr>
                                        <p:cTn id="72" dur="250" autoRev="1" fill="hold"/>
                                        <p:tgtEl>
                                          <p:spTgt spid="3"/>
                                        </p:tgtEl>
                                      </p:cBhvr>
                                      <p:by x="105000" y="105000"/>
                                    </p:animScale>
                                  </p:childTnLst>
                                </p:cTn>
                              </p:par>
                            </p:childTnLst>
                          </p:cTn>
                        </p:par>
                        <p:par>
                          <p:cTn id="73" fill="hold">
                            <p:stCondLst>
                              <p:cond delay="3250"/>
                            </p:stCondLst>
                            <p:childTnLst>
                              <p:par>
                                <p:cTn id="74" presetID="26" presetClass="emph" presetSubtype="0" fill="hold" nodeType="afterEffect">
                                  <p:stCondLst>
                                    <p:cond delay="0"/>
                                  </p:stCondLst>
                                  <p:childTnLst>
                                    <p:animEffect transition="out" filter="fade">
                                      <p:cBhvr>
                                        <p:cTn id="75" dur="500" tmFilter="0, 0; .2, .5; .8, .5; 1, 0"/>
                                        <p:tgtEl>
                                          <p:spTgt spid="58"/>
                                        </p:tgtEl>
                                      </p:cBhvr>
                                    </p:animEffect>
                                    <p:animScale>
                                      <p:cBhvr>
                                        <p:cTn id="76" dur="250" autoRev="1" fill="hold"/>
                                        <p:tgtEl>
                                          <p:spTgt spid="58"/>
                                        </p:tgtEl>
                                      </p:cBhvr>
                                      <p:by x="105000" y="105000"/>
                                    </p:animScale>
                                  </p:childTnLst>
                                </p:cTn>
                              </p:par>
                              <p:par>
                                <p:cTn id="77" presetID="26" presetClass="emph" presetSubtype="0" fill="hold" nodeType="withEffect">
                                  <p:stCondLst>
                                    <p:cond delay="0"/>
                                  </p:stCondLst>
                                  <p:childTnLst>
                                    <p:animEffect transition="out" filter="fade">
                                      <p:cBhvr>
                                        <p:cTn id="78" dur="500" tmFilter="0, 0; .2, .5; .8, .5; 1, 0"/>
                                        <p:tgtEl>
                                          <p:spTgt spid="10"/>
                                        </p:tgtEl>
                                      </p:cBhvr>
                                    </p:animEffect>
                                    <p:animScale>
                                      <p:cBhvr>
                                        <p:cTn id="79" dur="250" autoRev="1" fill="hold"/>
                                        <p:tgtEl>
                                          <p:spTgt spid="10"/>
                                        </p:tgtEl>
                                      </p:cBhvr>
                                      <p:by x="105000" y="105000"/>
                                    </p:animScale>
                                  </p:childTnLst>
                                </p:cTn>
                              </p:par>
                            </p:childTnLst>
                          </p:cTn>
                        </p:par>
                        <p:par>
                          <p:cTn id="80" fill="hold">
                            <p:stCondLst>
                              <p:cond delay="3750"/>
                            </p:stCondLst>
                            <p:childTnLst>
                              <p:par>
                                <p:cTn id="81" presetID="26" presetClass="emph" presetSubtype="0" fill="hold" nodeType="afterEffect">
                                  <p:stCondLst>
                                    <p:cond delay="0"/>
                                  </p:stCondLst>
                                  <p:childTnLst>
                                    <p:animEffect transition="out" filter="fade">
                                      <p:cBhvr>
                                        <p:cTn id="82" dur="500" tmFilter="0, 0; .2, .5; .8, .5; 1, 0"/>
                                        <p:tgtEl>
                                          <p:spTgt spid="30"/>
                                        </p:tgtEl>
                                      </p:cBhvr>
                                    </p:animEffect>
                                    <p:animScale>
                                      <p:cBhvr>
                                        <p:cTn id="83" dur="250" autoRev="1" fill="hold"/>
                                        <p:tgtEl>
                                          <p:spTgt spid="30"/>
                                        </p:tgtEl>
                                      </p:cBhvr>
                                      <p:by x="105000" y="105000"/>
                                    </p:animScale>
                                  </p:childTnLst>
                                </p:cTn>
                              </p:par>
                            </p:childTnLst>
                          </p:cTn>
                        </p:par>
                        <p:par>
                          <p:cTn id="84" fill="hold">
                            <p:stCondLst>
                              <p:cond delay="4250"/>
                            </p:stCondLst>
                            <p:childTnLst>
                              <p:par>
                                <p:cTn id="85" presetID="22" presetClass="entr" presetSubtype="8" fill="hold" nodeType="afterEffect">
                                  <p:stCondLst>
                                    <p:cond delay="0"/>
                                  </p:stCondLst>
                                  <p:childTnLst>
                                    <p:set>
                                      <p:cBhvr>
                                        <p:cTn id="86" dur="1" fill="hold">
                                          <p:stCondLst>
                                            <p:cond delay="0"/>
                                          </p:stCondLst>
                                        </p:cTn>
                                        <p:tgtEl>
                                          <p:spTgt spid="13"/>
                                        </p:tgtEl>
                                        <p:attrNameLst>
                                          <p:attrName>style.visibility</p:attrName>
                                        </p:attrNameLst>
                                      </p:cBhvr>
                                      <p:to>
                                        <p:strVal val="visible"/>
                                      </p:to>
                                    </p:set>
                                    <p:animEffect transition="in" filter="wipe(left)">
                                      <p:cBhvr>
                                        <p:cTn id="87" dur="500"/>
                                        <p:tgtEl>
                                          <p:spTgt spid="13"/>
                                        </p:tgtEl>
                                      </p:cBhvr>
                                    </p:animEffect>
                                  </p:childTnLst>
                                </p:cTn>
                              </p:par>
                            </p:childTnLst>
                          </p:cTn>
                        </p:par>
                        <p:par>
                          <p:cTn id="88" fill="hold">
                            <p:stCondLst>
                              <p:cond delay="4750"/>
                            </p:stCondLst>
                            <p:childTnLst>
                              <p:par>
                                <p:cTn id="89" presetID="26" presetClass="emph" presetSubtype="0" fill="hold" grpId="2" nodeType="afterEffect">
                                  <p:stCondLst>
                                    <p:cond delay="0"/>
                                  </p:stCondLst>
                                  <p:childTnLst>
                                    <p:animEffect transition="out" filter="fade">
                                      <p:cBhvr>
                                        <p:cTn id="90" dur="500" tmFilter="0, 0; .2, .5; .8, .5; 1, 0"/>
                                        <p:tgtEl>
                                          <p:spTgt spid="3"/>
                                        </p:tgtEl>
                                      </p:cBhvr>
                                    </p:animEffect>
                                    <p:animScale>
                                      <p:cBhvr>
                                        <p:cTn id="91" dur="250" autoRev="1" fill="hold"/>
                                        <p:tgtEl>
                                          <p:spTgt spid="3"/>
                                        </p:tgtEl>
                                      </p:cBhvr>
                                      <p:by x="105000" y="105000"/>
                                    </p:animScale>
                                  </p:childTnLst>
                                </p:cTn>
                              </p:par>
                            </p:childTnLst>
                          </p:cTn>
                        </p:par>
                        <p:par>
                          <p:cTn id="92" fill="hold">
                            <p:stCondLst>
                              <p:cond delay="5250"/>
                            </p:stCondLst>
                            <p:childTnLst>
                              <p:par>
                                <p:cTn id="93" presetID="26" presetClass="emph" presetSubtype="0" fill="hold" nodeType="afterEffect">
                                  <p:stCondLst>
                                    <p:cond delay="0"/>
                                  </p:stCondLst>
                                  <p:childTnLst>
                                    <p:animEffect transition="out" filter="fade">
                                      <p:cBhvr>
                                        <p:cTn id="94" dur="500" tmFilter="0, 0; .2, .5; .8, .5; 1, 0"/>
                                        <p:tgtEl>
                                          <p:spTgt spid="58"/>
                                        </p:tgtEl>
                                      </p:cBhvr>
                                    </p:animEffect>
                                    <p:animScale>
                                      <p:cBhvr>
                                        <p:cTn id="95" dur="250" autoRev="1" fill="hold"/>
                                        <p:tgtEl>
                                          <p:spTgt spid="58"/>
                                        </p:tgtEl>
                                      </p:cBhvr>
                                      <p:by x="105000" y="105000"/>
                                    </p:animScale>
                                  </p:childTnLst>
                                </p:cTn>
                              </p:par>
                              <p:par>
                                <p:cTn id="96" presetID="26" presetClass="emph" presetSubtype="0" fill="hold" nodeType="withEffect">
                                  <p:stCondLst>
                                    <p:cond delay="0"/>
                                  </p:stCondLst>
                                  <p:childTnLst>
                                    <p:animEffect transition="out" filter="fade">
                                      <p:cBhvr>
                                        <p:cTn id="97" dur="500" tmFilter="0, 0; .2, .5; .8, .5; 1, 0"/>
                                        <p:tgtEl>
                                          <p:spTgt spid="10"/>
                                        </p:tgtEl>
                                      </p:cBhvr>
                                    </p:animEffect>
                                    <p:animScale>
                                      <p:cBhvr>
                                        <p:cTn id="98" dur="250" autoRev="1" fill="hold"/>
                                        <p:tgtEl>
                                          <p:spTgt spid="10"/>
                                        </p:tgtEl>
                                      </p:cBhvr>
                                      <p:by x="105000" y="105000"/>
                                    </p:animScale>
                                  </p:childTnLst>
                                </p:cTn>
                              </p:par>
                            </p:childTnLst>
                          </p:cTn>
                        </p:par>
                      </p:childTnLst>
                    </p:cTn>
                  </p:par>
                  <p:par>
                    <p:cTn id="99" fill="hold">
                      <p:stCondLst>
                        <p:cond delay="indefinite"/>
                      </p:stCondLst>
                      <p:childTnLst>
                        <p:par>
                          <p:cTn id="100" fill="hold">
                            <p:stCondLst>
                              <p:cond delay="0"/>
                            </p:stCondLst>
                            <p:childTnLst>
                              <p:par>
                                <p:cTn id="101" presetID="42" presetClass="entr" presetSubtype="0" fill="hold" nodeType="clickEffect">
                                  <p:stCondLst>
                                    <p:cond delay="0"/>
                                  </p:stCondLst>
                                  <p:childTnLst>
                                    <p:set>
                                      <p:cBhvr>
                                        <p:cTn id="102" dur="1" fill="hold">
                                          <p:stCondLst>
                                            <p:cond delay="0"/>
                                          </p:stCondLst>
                                        </p:cTn>
                                        <p:tgtEl>
                                          <p:spTgt spid="41"/>
                                        </p:tgtEl>
                                        <p:attrNameLst>
                                          <p:attrName>style.visibility</p:attrName>
                                        </p:attrNameLst>
                                      </p:cBhvr>
                                      <p:to>
                                        <p:strVal val="visible"/>
                                      </p:to>
                                    </p:set>
                                    <p:animEffect transition="in" filter="fade">
                                      <p:cBhvr>
                                        <p:cTn id="103" dur="1000"/>
                                        <p:tgtEl>
                                          <p:spTgt spid="41"/>
                                        </p:tgtEl>
                                      </p:cBhvr>
                                    </p:animEffect>
                                    <p:anim calcmode="lin" valueType="num">
                                      <p:cBhvr>
                                        <p:cTn id="104" dur="1000" fill="hold"/>
                                        <p:tgtEl>
                                          <p:spTgt spid="41"/>
                                        </p:tgtEl>
                                        <p:attrNameLst>
                                          <p:attrName>ppt_x</p:attrName>
                                        </p:attrNameLst>
                                      </p:cBhvr>
                                      <p:tavLst>
                                        <p:tav tm="0">
                                          <p:val>
                                            <p:strVal val="#ppt_x"/>
                                          </p:val>
                                        </p:tav>
                                        <p:tav tm="100000">
                                          <p:val>
                                            <p:strVal val="#ppt_x"/>
                                          </p:val>
                                        </p:tav>
                                      </p:tavLst>
                                    </p:anim>
                                    <p:anim calcmode="lin" valueType="num">
                                      <p:cBhvr>
                                        <p:cTn id="105" dur="1000" fill="hold"/>
                                        <p:tgtEl>
                                          <p:spTgt spid="4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3" grpId="2" animBg="1"/>
      <p:bldP spid="17" grpId="0" animBg="1"/>
      <p:bldP spid="17" grpId="1" animBg="1"/>
      <p:bldP spid="12" grpId="0" animBg="1"/>
      <p:bldP spid="37"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Rectangle: Top Corners Rounded 231">
            <a:extLst>
              <a:ext uri="{FF2B5EF4-FFF2-40B4-BE49-F238E27FC236}">
                <a16:creationId xmlns:a16="http://schemas.microsoft.com/office/drawing/2014/main" id="{055A5D04-08F2-48BB-90C9-02535E79F411}"/>
              </a:ext>
            </a:extLst>
          </p:cNvPr>
          <p:cNvSpPr/>
          <p:nvPr/>
        </p:nvSpPr>
        <p:spPr bwMode="auto">
          <a:xfrm flipV="1">
            <a:off x="8421310" y="1216678"/>
            <a:ext cx="3476579" cy="1737652"/>
          </a:xfrm>
          <a:prstGeom prst="round2SameRect">
            <a:avLst>
              <a:gd name="adj1" fmla="val 13559"/>
              <a:gd name="adj2" fmla="val 0"/>
            </a:avLst>
          </a:prstGeom>
          <a:solidFill>
            <a:srgbClr val="E1F2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4" name="Rectangle: Top Corners Rounded 203">
            <a:extLst>
              <a:ext uri="{FF2B5EF4-FFF2-40B4-BE49-F238E27FC236}">
                <a16:creationId xmlns:a16="http://schemas.microsoft.com/office/drawing/2014/main" id="{DE0ADC9B-C396-4788-B6F8-75C63B3A20AB}"/>
              </a:ext>
            </a:extLst>
          </p:cNvPr>
          <p:cNvSpPr/>
          <p:nvPr/>
        </p:nvSpPr>
        <p:spPr bwMode="auto">
          <a:xfrm>
            <a:off x="5294580" y="3092323"/>
            <a:ext cx="5762124" cy="2704382"/>
          </a:xfrm>
          <a:prstGeom prst="round2SameRect">
            <a:avLst>
              <a:gd name="adj1" fmla="val 3873"/>
              <a:gd name="adj2" fmla="val 0"/>
            </a:avLst>
          </a:prstGeom>
          <a:solidFill>
            <a:srgbClr val="E1F2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5" name="Rectangle: Top Corners Rounded 204">
            <a:extLst>
              <a:ext uri="{FF2B5EF4-FFF2-40B4-BE49-F238E27FC236}">
                <a16:creationId xmlns:a16="http://schemas.microsoft.com/office/drawing/2014/main" id="{175CA7EA-2DBD-46AC-BE20-9F7438A1D84A}"/>
              </a:ext>
            </a:extLst>
          </p:cNvPr>
          <p:cNvSpPr/>
          <p:nvPr/>
        </p:nvSpPr>
        <p:spPr bwMode="auto">
          <a:xfrm>
            <a:off x="2631231" y="3092323"/>
            <a:ext cx="2241062" cy="2704382"/>
          </a:xfrm>
          <a:prstGeom prst="round2SameRect">
            <a:avLst>
              <a:gd name="adj1" fmla="val 4658"/>
              <a:gd name="adj2" fmla="val 0"/>
            </a:avLst>
          </a:prstGeom>
          <a:solidFill>
            <a:srgbClr val="E1F2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4" name="Rectangle: Top Corners Rounded 183">
            <a:extLst>
              <a:ext uri="{FF2B5EF4-FFF2-40B4-BE49-F238E27FC236}">
                <a16:creationId xmlns:a16="http://schemas.microsoft.com/office/drawing/2014/main" id="{550B4B0B-833F-42DB-BE57-965481FF5010}"/>
              </a:ext>
            </a:extLst>
          </p:cNvPr>
          <p:cNvSpPr/>
          <p:nvPr/>
        </p:nvSpPr>
        <p:spPr bwMode="auto">
          <a:xfrm flipV="1">
            <a:off x="307075" y="2148290"/>
            <a:ext cx="2046450" cy="3648397"/>
          </a:xfrm>
          <a:prstGeom prst="round2SameRect">
            <a:avLst>
              <a:gd name="adj1" fmla="val 6116"/>
              <a:gd name="adj2" fmla="val 0"/>
            </a:avLst>
          </a:prstGeom>
          <a:solidFill>
            <a:schemeClr val="accent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 name="Rectangle: Top Corners Rounded 10">
            <a:extLst>
              <a:ext uri="{FF2B5EF4-FFF2-40B4-BE49-F238E27FC236}">
                <a16:creationId xmlns:a16="http://schemas.microsoft.com/office/drawing/2014/main" id="{86A4EC59-329C-48A2-A27A-DE8695C89199}"/>
              </a:ext>
            </a:extLst>
          </p:cNvPr>
          <p:cNvSpPr/>
          <p:nvPr/>
        </p:nvSpPr>
        <p:spPr bwMode="auto">
          <a:xfrm flipV="1">
            <a:off x="3151681" y="2153068"/>
            <a:ext cx="2693757" cy="801263"/>
          </a:xfrm>
          <a:prstGeom prst="round2SameRect">
            <a:avLst>
              <a:gd name="adj1" fmla="val 13559"/>
              <a:gd name="adj2" fmla="val 0"/>
            </a:avLst>
          </a:prstGeom>
          <a:solidFill>
            <a:srgbClr val="E1F2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6" name="TextBox 35" hidden="1"/>
          <p:cNvSpPr txBox="1"/>
          <p:nvPr/>
        </p:nvSpPr>
        <p:spPr>
          <a:xfrm>
            <a:off x="1090580" y="1001662"/>
            <a:ext cx="1957004" cy="374581"/>
          </a:xfrm>
          <a:prstGeom prst="rect">
            <a:avLst/>
          </a:prstGeom>
          <a:noFill/>
        </p:spPr>
        <p:txBody>
          <a:bodyPr wrap="square" rtlCol="0">
            <a:spAutoFit/>
          </a:bodyPr>
          <a:lstStyle/>
          <a:p>
            <a:pPr algn="ctr" defTabSz="913523">
              <a:defRPr/>
            </a:pPr>
            <a:r>
              <a:rPr lang="en-US" kern="0">
                <a:solidFill>
                  <a:srgbClr val="FFFFFF"/>
                </a:solidFill>
                <a:latin typeface="Segoe UI Light" charset="0"/>
                <a:ea typeface="Segoe UI Light" charset="0"/>
                <a:cs typeface="Segoe UI Light" charset="0"/>
              </a:rPr>
              <a:t>Office 365 ATP</a:t>
            </a:r>
          </a:p>
        </p:txBody>
      </p:sp>
      <p:sp>
        <p:nvSpPr>
          <p:cNvPr id="37" name="TextBox 36" hidden="1"/>
          <p:cNvSpPr txBox="1"/>
          <p:nvPr/>
        </p:nvSpPr>
        <p:spPr>
          <a:xfrm>
            <a:off x="10688352" y="1001662"/>
            <a:ext cx="1295331" cy="374581"/>
          </a:xfrm>
          <a:prstGeom prst="rect">
            <a:avLst/>
          </a:prstGeom>
          <a:noFill/>
        </p:spPr>
        <p:txBody>
          <a:bodyPr wrap="square" rtlCol="0">
            <a:spAutoFit/>
          </a:bodyPr>
          <a:lstStyle/>
          <a:p>
            <a:pPr algn="ctr" defTabSz="913523">
              <a:defRPr/>
            </a:pPr>
            <a:r>
              <a:rPr lang="en-US" kern="0">
                <a:solidFill>
                  <a:srgbClr val="FFFFFF"/>
                </a:solidFill>
                <a:latin typeface="Segoe UI Light" charset="0"/>
                <a:ea typeface="Segoe UI Light" charset="0"/>
                <a:cs typeface="Segoe UI Light" charset="0"/>
              </a:rPr>
              <a:t>ATA</a:t>
            </a:r>
          </a:p>
        </p:txBody>
      </p:sp>
      <p:sp>
        <p:nvSpPr>
          <p:cNvPr id="38" name="TextBox 37" hidden="1"/>
          <p:cNvSpPr txBox="1"/>
          <p:nvPr/>
        </p:nvSpPr>
        <p:spPr>
          <a:xfrm>
            <a:off x="5829525" y="1001662"/>
            <a:ext cx="2070093" cy="374581"/>
          </a:xfrm>
          <a:prstGeom prst="rect">
            <a:avLst/>
          </a:prstGeom>
          <a:noFill/>
        </p:spPr>
        <p:txBody>
          <a:bodyPr wrap="square" rtlCol="0">
            <a:spAutoFit/>
          </a:bodyPr>
          <a:lstStyle/>
          <a:p>
            <a:pPr algn="ctr" defTabSz="913523">
              <a:defRPr/>
            </a:pPr>
            <a:r>
              <a:rPr lang="en-US" kern="0">
                <a:solidFill>
                  <a:srgbClr val="FFFFFF"/>
                </a:solidFill>
                <a:latin typeface="Segoe UI Light" charset="0"/>
                <a:ea typeface="Segoe UI Light" charset="0"/>
                <a:cs typeface="Segoe UI Light" charset="0"/>
              </a:rPr>
              <a:t>Windows ATP</a:t>
            </a:r>
          </a:p>
        </p:txBody>
      </p:sp>
      <p:cxnSp>
        <p:nvCxnSpPr>
          <p:cNvPr id="39" name="Straight Connector 38" hidden="1"/>
          <p:cNvCxnSpPr/>
          <p:nvPr/>
        </p:nvCxnSpPr>
        <p:spPr>
          <a:xfrm flipV="1">
            <a:off x="3078044" y="1168459"/>
            <a:ext cx="2877958" cy="17740"/>
          </a:xfrm>
          <a:prstGeom prst="line">
            <a:avLst/>
          </a:prstGeom>
          <a:ln cap="flat">
            <a:solidFill>
              <a:schemeClr val="bg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40" name="Straight Connector 39" hidden="1"/>
          <p:cNvCxnSpPr/>
          <p:nvPr/>
        </p:nvCxnSpPr>
        <p:spPr>
          <a:xfrm flipV="1">
            <a:off x="7839704" y="1168459"/>
            <a:ext cx="2877958" cy="17740"/>
          </a:xfrm>
          <a:prstGeom prst="line">
            <a:avLst/>
          </a:prstGeom>
          <a:ln>
            <a:solidFill>
              <a:schemeClr val="bg1"/>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41" name="TextBox 40" hidden="1"/>
          <p:cNvSpPr txBox="1"/>
          <p:nvPr/>
        </p:nvSpPr>
        <p:spPr>
          <a:xfrm>
            <a:off x="1090580" y="1348408"/>
            <a:ext cx="1957004" cy="280519"/>
          </a:xfrm>
          <a:prstGeom prst="rect">
            <a:avLst/>
          </a:prstGeom>
          <a:noFill/>
        </p:spPr>
        <p:txBody>
          <a:bodyPr wrap="square" rtlCol="0">
            <a:spAutoFit/>
          </a:bodyPr>
          <a:lstStyle/>
          <a:p>
            <a:pPr algn="ctr" defTabSz="913523">
              <a:defRPr/>
            </a:pPr>
            <a:r>
              <a:rPr lang="en-US" sz="1200" kern="0">
                <a:solidFill>
                  <a:srgbClr val="FFFFFF"/>
                </a:solidFill>
                <a:latin typeface="Segoe UI Light" charset="0"/>
                <a:ea typeface="Segoe UI Light" charset="0"/>
                <a:cs typeface="Segoe UI Light" charset="0"/>
              </a:rPr>
              <a:t>Email</a:t>
            </a:r>
          </a:p>
        </p:txBody>
      </p:sp>
      <p:sp>
        <p:nvSpPr>
          <p:cNvPr id="42" name="TextBox 41" hidden="1"/>
          <p:cNvSpPr txBox="1"/>
          <p:nvPr/>
        </p:nvSpPr>
        <p:spPr>
          <a:xfrm>
            <a:off x="10688352" y="1348408"/>
            <a:ext cx="1295331" cy="280519"/>
          </a:xfrm>
          <a:prstGeom prst="rect">
            <a:avLst/>
          </a:prstGeom>
          <a:noFill/>
        </p:spPr>
        <p:txBody>
          <a:bodyPr wrap="square" rtlCol="0">
            <a:spAutoFit/>
          </a:bodyPr>
          <a:lstStyle/>
          <a:p>
            <a:pPr algn="ctr" defTabSz="913523">
              <a:defRPr/>
            </a:pPr>
            <a:r>
              <a:rPr lang="en-US" sz="1200" kern="0">
                <a:solidFill>
                  <a:srgbClr val="FFFFFF"/>
                </a:solidFill>
                <a:latin typeface="Segoe UI Light" charset="0"/>
                <a:ea typeface="Segoe UI Light" charset="0"/>
                <a:cs typeface="Segoe UI Light" charset="0"/>
              </a:rPr>
              <a:t>User</a:t>
            </a:r>
          </a:p>
        </p:txBody>
      </p:sp>
      <p:sp>
        <p:nvSpPr>
          <p:cNvPr id="43" name="TextBox 42" hidden="1"/>
          <p:cNvSpPr txBox="1"/>
          <p:nvPr/>
        </p:nvSpPr>
        <p:spPr>
          <a:xfrm>
            <a:off x="5829525" y="1348408"/>
            <a:ext cx="2070093" cy="280519"/>
          </a:xfrm>
          <a:prstGeom prst="rect">
            <a:avLst/>
          </a:prstGeom>
          <a:noFill/>
        </p:spPr>
        <p:txBody>
          <a:bodyPr wrap="square" rtlCol="0">
            <a:spAutoFit/>
          </a:bodyPr>
          <a:lstStyle/>
          <a:p>
            <a:pPr algn="ctr" defTabSz="913523">
              <a:defRPr/>
            </a:pPr>
            <a:r>
              <a:rPr lang="en-US" sz="1200" kern="0">
                <a:solidFill>
                  <a:srgbClr val="FFFFFF"/>
                </a:solidFill>
                <a:latin typeface="Segoe UI Light" charset="0"/>
                <a:ea typeface="Segoe UI Light" charset="0"/>
                <a:cs typeface="Segoe UI Light" charset="0"/>
              </a:rPr>
              <a:t>End Point</a:t>
            </a:r>
          </a:p>
        </p:txBody>
      </p:sp>
      <p:sp>
        <p:nvSpPr>
          <p:cNvPr id="82" name="Arc 81"/>
          <p:cNvSpPr/>
          <p:nvPr/>
        </p:nvSpPr>
        <p:spPr>
          <a:xfrm rot="5137650" flipV="1">
            <a:off x="741143" y="2531719"/>
            <a:ext cx="1184963" cy="1351120"/>
          </a:xfrm>
          <a:prstGeom prst="arc">
            <a:avLst>
              <a:gd name="adj1" fmla="val 16568039"/>
              <a:gd name="adj2" fmla="val 575191"/>
            </a:avLst>
          </a:prstGeom>
          <a:ln>
            <a:solidFill>
              <a:schemeClr val="tx1"/>
            </a:solidFill>
            <a:prstDash val="sysDash"/>
            <a:headEnd type="none" w="med" len="med"/>
            <a:tailEnd type="stealth" w="med"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913523">
              <a:defRPr/>
            </a:pPr>
            <a:endParaRPr lang="en-US" kern="0">
              <a:solidFill>
                <a:sysClr val="windowText" lastClr="000000"/>
              </a:solidFill>
              <a:latin typeface="Segoe UI"/>
            </a:endParaRPr>
          </a:p>
        </p:txBody>
      </p:sp>
      <p:sp>
        <p:nvSpPr>
          <p:cNvPr id="98" name="TextBox 97"/>
          <p:cNvSpPr txBox="1"/>
          <p:nvPr/>
        </p:nvSpPr>
        <p:spPr>
          <a:xfrm>
            <a:off x="766861" y="4657396"/>
            <a:ext cx="1090919" cy="500322"/>
          </a:xfrm>
          <a:prstGeom prst="rect">
            <a:avLst/>
          </a:prstGeom>
          <a:noFill/>
        </p:spPr>
        <p:txBody>
          <a:bodyPr wrap="square" lIns="0" rtlCol="0">
            <a:spAutoFit/>
          </a:bodyPr>
          <a:lstStyle>
            <a:defPPr>
              <a:defRPr lang="en-US"/>
            </a:defPPr>
            <a:lvl1pPr marR="0" lvl="0" indent="0" defTabSz="913698" fontAlgn="auto">
              <a:lnSpc>
                <a:spcPct val="100000"/>
              </a:lnSpc>
              <a:spcBef>
                <a:spcPts val="0"/>
              </a:spcBef>
              <a:spcAft>
                <a:spcPts val="0"/>
              </a:spcAft>
              <a:buClrTx/>
              <a:buSzTx/>
              <a:buFontTx/>
              <a:buNone/>
              <a:tabLst/>
              <a:defRPr kumimoji="0" sz="1300" i="0" u="none" strike="noStrike" kern="0" cap="none" spc="-50" normalizeH="0">
                <a:ln>
                  <a:noFill/>
                </a:ln>
                <a:solidFill>
                  <a:srgbClr val="E6E6E6">
                    <a:lumMod val="10000"/>
                  </a:srgbClr>
                </a:solidFill>
                <a:effectLst/>
                <a:uLnTx/>
                <a:uFillTx/>
                <a:latin typeface="+mj-lt"/>
                <a:ea typeface="Segoe UI" charset="0"/>
                <a:cs typeface="Segoe UI" charset="0"/>
              </a:defRPr>
            </a:lvl1pPr>
          </a:lstStyle>
          <a:p>
            <a:pPr defTabSz="895698"/>
            <a:r>
              <a:rPr lang="en-US" spc="-49">
                <a:latin typeface="Segoe UI"/>
              </a:rPr>
              <a:t>Browse to</a:t>
            </a:r>
            <a:br>
              <a:rPr lang="en-US" spc="-49">
                <a:latin typeface="Segoe UI"/>
              </a:rPr>
            </a:br>
            <a:r>
              <a:rPr lang="en-US" spc="-49">
                <a:latin typeface="Segoe UI"/>
              </a:rPr>
              <a:t>a website</a:t>
            </a:r>
          </a:p>
        </p:txBody>
      </p:sp>
      <p:sp>
        <p:nvSpPr>
          <p:cNvPr id="6" name="TextBox 5"/>
          <p:cNvSpPr txBox="1"/>
          <p:nvPr/>
        </p:nvSpPr>
        <p:spPr>
          <a:xfrm>
            <a:off x="527009" y="2545781"/>
            <a:ext cx="870982" cy="500322"/>
          </a:xfrm>
          <a:prstGeom prst="rect">
            <a:avLst/>
          </a:prstGeom>
          <a:noFill/>
        </p:spPr>
        <p:txBody>
          <a:bodyPr wrap="square" lIns="0" rtlCol="0">
            <a:spAutoFit/>
          </a:bodyPr>
          <a:lstStyle/>
          <a:p>
            <a:pPr defTabSz="913523">
              <a:defRPr/>
            </a:pPr>
            <a:r>
              <a:rPr lang="en-US" sz="1300" kern="0" spc="-50">
                <a:solidFill>
                  <a:srgbClr val="E6E6E6">
                    <a:lumMod val="10000"/>
                  </a:srgbClr>
                </a:solidFill>
                <a:latin typeface="Segoe UI"/>
                <a:ea typeface="Segoe UI" charset="0"/>
                <a:cs typeface="Segoe UI" charset="0"/>
              </a:rPr>
              <a:t>Phishing</a:t>
            </a:r>
            <a:br>
              <a:rPr lang="en-US" sz="1300" kern="0" spc="-50">
                <a:solidFill>
                  <a:srgbClr val="E6E6E6">
                    <a:lumMod val="10000"/>
                  </a:srgbClr>
                </a:solidFill>
                <a:latin typeface="Segoe UI"/>
                <a:ea typeface="Segoe UI" charset="0"/>
                <a:cs typeface="Segoe UI" charset="0"/>
              </a:rPr>
            </a:br>
            <a:r>
              <a:rPr lang="en-US" sz="1300" kern="0" spc="-50">
                <a:solidFill>
                  <a:srgbClr val="E6E6E6">
                    <a:lumMod val="10000"/>
                  </a:srgbClr>
                </a:solidFill>
                <a:latin typeface="Segoe UI"/>
                <a:ea typeface="Segoe UI" charset="0"/>
                <a:cs typeface="Segoe UI" charset="0"/>
              </a:rPr>
              <a:t>mail</a:t>
            </a:r>
          </a:p>
        </p:txBody>
      </p:sp>
      <p:sp>
        <p:nvSpPr>
          <p:cNvPr id="8" name="TextBox 7"/>
          <p:cNvSpPr txBox="1"/>
          <p:nvPr/>
        </p:nvSpPr>
        <p:spPr>
          <a:xfrm>
            <a:off x="1525423" y="2545781"/>
            <a:ext cx="1268147" cy="500322"/>
          </a:xfrm>
          <a:prstGeom prst="rect">
            <a:avLst/>
          </a:prstGeom>
          <a:noFill/>
        </p:spPr>
        <p:txBody>
          <a:bodyPr wrap="square" lIns="0" rtlCol="0">
            <a:spAutoFit/>
          </a:bodyPr>
          <a:lstStyle/>
          <a:p>
            <a:pPr defTabSz="913225" fontAlgn="base">
              <a:spcBef>
                <a:spcPct val="0"/>
              </a:spcBef>
              <a:spcAft>
                <a:spcPct val="0"/>
              </a:spcAft>
              <a:defRPr/>
            </a:pPr>
            <a:r>
              <a:rPr lang="en-US" sz="1300" kern="0" spc="-50">
                <a:solidFill>
                  <a:srgbClr val="E6E6E6">
                    <a:lumMod val="10000"/>
                  </a:srgbClr>
                </a:solidFill>
                <a:latin typeface="Segoe UI"/>
                <a:ea typeface="Segoe UI" charset="0"/>
                <a:cs typeface="Segoe UI" charset="0"/>
              </a:rPr>
              <a:t>Open</a:t>
            </a:r>
            <a:br>
              <a:rPr lang="en-US" sz="1300" kern="0" spc="-50">
                <a:solidFill>
                  <a:srgbClr val="E6E6E6">
                    <a:lumMod val="10000"/>
                  </a:srgbClr>
                </a:solidFill>
                <a:latin typeface="Segoe UI"/>
                <a:ea typeface="Segoe UI" charset="0"/>
                <a:cs typeface="Segoe UI" charset="0"/>
              </a:rPr>
            </a:br>
            <a:r>
              <a:rPr lang="en-US" sz="1300" kern="0" spc="-50">
                <a:solidFill>
                  <a:srgbClr val="E6E6E6">
                    <a:lumMod val="10000"/>
                  </a:srgbClr>
                </a:solidFill>
                <a:latin typeface="Segoe UI"/>
                <a:ea typeface="Segoe UI" charset="0"/>
                <a:cs typeface="Segoe UI" charset="0"/>
              </a:rPr>
              <a:t>attachment</a:t>
            </a:r>
          </a:p>
        </p:txBody>
      </p:sp>
      <p:sp>
        <p:nvSpPr>
          <p:cNvPr id="9" name="TextBox 8"/>
          <p:cNvSpPr txBox="1"/>
          <p:nvPr/>
        </p:nvSpPr>
        <p:spPr>
          <a:xfrm>
            <a:off x="1274721" y="3421086"/>
            <a:ext cx="847787" cy="296321"/>
          </a:xfrm>
          <a:prstGeom prst="rect">
            <a:avLst/>
          </a:prstGeom>
          <a:noFill/>
        </p:spPr>
        <p:txBody>
          <a:bodyPr wrap="square" lIns="0" rtlCol="0">
            <a:spAutoFit/>
          </a:bodyPr>
          <a:lstStyle/>
          <a:p>
            <a:pPr defTabSz="913225" fontAlgn="base">
              <a:spcBef>
                <a:spcPct val="0"/>
              </a:spcBef>
              <a:spcAft>
                <a:spcPct val="0"/>
              </a:spcAft>
              <a:defRPr/>
            </a:pPr>
            <a:r>
              <a:rPr lang="en-US" sz="1300" kern="0" spc="-50">
                <a:solidFill>
                  <a:srgbClr val="E6E6E6">
                    <a:lumMod val="10000"/>
                  </a:srgbClr>
                </a:solidFill>
                <a:latin typeface="Segoe UI"/>
                <a:cs typeface="Segoe UI" charset="0"/>
              </a:rPr>
              <a:t>Click a URL </a:t>
            </a:r>
          </a:p>
        </p:txBody>
      </p:sp>
      <p:sp>
        <p:nvSpPr>
          <p:cNvPr id="32" name="Arc 31"/>
          <p:cNvSpPr/>
          <p:nvPr/>
        </p:nvSpPr>
        <p:spPr>
          <a:xfrm rot="16026416" flipV="1">
            <a:off x="1032515" y="2796631"/>
            <a:ext cx="1511996" cy="2290831"/>
          </a:xfrm>
          <a:prstGeom prst="arc">
            <a:avLst>
              <a:gd name="adj1" fmla="val 17029495"/>
              <a:gd name="adj2" fmla="val 20997504"/>
            </a:avLst>
          </a:prstGeom>
          <a:ln>
            <a:solidFill>
              <a:schemeClr val="tx1"/>
            </a:solidFill>
            <a:prstDash val="sysDash"/>
            <a:headEnd type="stealth"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913523">
              <a:defRPr/>
            </a:pPr>
            <a:endParaRPr lang="en-US" kern="0">
              <a:solidFill>
                <a:sysClr val="windowText" lastClr="000000"/>
              </a:solidFill>
              <a:latin typeface="Segoe UI"/>
            </a:endParaRPr>
          </a:p>
        </p:txBody>
      </p:sp>
      <p:cxnSp>
        <p:nvCxnSpPr>
          <p:cNvPr id="33" name="Straight Arrow Connector 32"/>
          <p:cNvCxnSpPr>
            <a:cxnSpLocks/>
          </p:cNvCxnSpPr>
          <p:nvPr/>
        </p:nvCxnSpPr>
        <p:spPr>
          <a:xfrm>
            <a:off x="1330235" y="4489167"/>
            <a:ext cx="1328742" cy="0"/>
          </a:xfrm>
          <a:prstGeom prst="straightConnector1">
            <a:avLst/>
          </a:prstGeom>
          <a:ln>
            <a:solidFill>
              <a:schemeClr val="tx1"/>
            </a:solidFill>
            <a:prstDash val="sysDash"/>
            <a:tailEnd type="stealth"/>
          </a:ln>
        </p:spPr>
        <p:style>
          <a:lnRef idx="1">
            <a:schemeClr val="accent1"/>
          </a:lnRef>
          <a:fillRef idx="0">
            <a:schemeClr val="accent1"/>
          </a:fillRef>
          <a:effectRef idx="0">
            <a:schemeClr val="accent1"/>
          </a:effectRef>
          <a:fontRef idx="minor">
            <a:schemeClr val="tx1"/>
          </a:fontRef>
        </p:style>
      </p:cxnSp>
      <p:cxnSp>
        <p:nvCxnSpPr>
          <p:cNvPr id="83" name="Straight Arrow Connector 82"/>
          <p:cNvCxnSpPr>
            <a:cxnSpLocks noChangeAspect="1"/>
          </p:cNvCxnSpPr>
          <p:nvPr/>
        </p:nvCxnSpPr>
        <p:spPr>
          <a:xfrm>
            <a:off x="978626" y="3184873"/>
            <a:ext cx="419365" cy="0"/>
          </a:xfrm>
          <a:prstGeom prst="straightConnector1">
            <a:avLst/>
          </a:prstGeom>
          <a:ln>
            <a:solidFill>
              <a:schemeClr val="tx1"/>
            </a:solidFill>
            <a:prstDash val="sysDash"/>
            <a:tailEnd type="stealth"/>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281B8518-CC92-4D0A-B39B-E6915C305AAF}"/>
              </a:ext>
            </a:extLst>
          </p:cNvPr>
          <p:cNvGrpSpPr>
            <a:grpSpLocks noChangeAspect="1"/>
          </p:cNvGrpSpPr>
          <p:nvPr/>
        </p:nvGrpSpPr>
        <p:grpSpPr>
          <a:xfrm>
            <a:off x="526937" y="3080377"/>
            <a:ext cx="346434" cy="208994"/>
            <a:chOff x="688727" y="2427288"/>
            <a:chExt cx="658813" cy="397442"/>
          </a:xfrm>
        </p:grpSpPr>
        <p:sp useBgFill="1">
          <p:nvSpPr>
            <p:cNvPr id="2" name="Rectangle 1">
              <a:extLst>
                <a:ext uri="{FF2B5EF4-FFF2-40B4-BE49-F238E27FC236}">
                  <a16:creationId xmlns:a16="http://schemas.microsoft.com/office/drawing/2014/main" id="{E1714769-9741-462A-8203-BB29E4009D87}"/>
                </a:ext>
              </a:extLst>
            </p:cNvPr>
            <p:cNvSpPr/>
            <p:nvPr/>
          </p:nvSpPr>
          <p:spPr bwMode="auto">
            <a:xfrm>
              <a:off x="688727" y="2428845"/>
              <a:ext cx="658813" cy="395885"/>
            </a:xfrm>
            <a:prstGeom prst="rect">
              <a:avLst/>
            </a:prstGeom>
            <a:ln w="22225">
              <a:solidFill>
                <a:srgbClr val="0078D7"/>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3" name="Freeform: Shape 2">
              <a:extLst>
                <a:ext uri="{FF2B5EF4-FFF2-40B4-BE49-F238E27FC236}">
                  <a16:creationId xmlns:a16="http://schemas.microsoft.com/office/drawing/2014/main" id="{DF8CD608-4D87-45AE-8AF3-804C350709A8}"/>
                </a:ext>
              </a:extLst>
            </p:cNvPr>
            <p:cNvSpPr/>
            <p:nvPr/>
          </p:nvSpPr>
          <p:spPr bwMode="auto">
            <a:xfrm>
              <a:off x="693738" y="2427288"/>
              <a:ext cx="650875" cy="196850"/>
            </a:xfrm>
            <a:custGeom>
              <a:avLst/>
              <a:gdLst>
                <a:gd name="connsiteX0" fmla="*/ 0 w 650875"/>
                <a:gd name="connsiteY0" fmla="*/ 0 h 196850"/>
                <a:gd name="connsiteX1" fmla="*/ 320675 w 650875"/>
                <a:gd name="connsiteY1" fmla="*/ 196850 h 196850"/>
                <a:gd name="connsiteX2" fmla="*/ 650875 w 650875"/>
                <a:gd name="connsiteY2" fmla="*/ 6350 h 196850"/>
              </a:gdLst>
              <a:ahLst/>
              <a:cxnLst>
                <a:cxn ang="0">
                  <a:pos x="connsiteX0" y="connsiteY0"/>
                </a:cxn>
                <a:cxn ang="0">
                  <a:pos x="connsiteX1" y="connsiteY1"/>
                </a:cxn>
                <a:cxn ang="0">
                  <a:pos x="connsiteX2" y="connsiteY2"/>
                </a:cxn>
              </a:cxnLst>
              <a:rect l="l" t="t" r="r" b="b"/>
              <a:pathLst>
                <a:path w="650875" h="196850">
                  <a:moveTo>
                    <a:pt x="0" y="0"/>
                  </a:moveTo>
                  <a:lnTo>
                    <a:pt x="320675" y="196850"/>
                  </a:lnTo>
                  <a:lnTo>
                    <a:pt x="650875" y="6350"/>
                  </a:lnTo>
                </a:path>
              </a:pathLst>
            </a:custGeom>
            <a:noFill/>
            <a:ln w="22225">
              <a:solidFill>
                <a:srgbClr val="0078D7"/>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a:solidFill>
                  <a:srgbClr val="FFFFFF"/>
                </a:solidFill>
                <a:latin typeface="Segoe UI Semilight"/>
              </a:endParaRPr>
            </a:p>
          </p:txBody>
        </p:sp>
      </p:grpSp>
      <p:sp>
        <p:nvSpPr>
          <p:cNvPr id="12" name="Freeform: Shape 11">
            <a:extLst>
              <a:ext uri="{FF2B5EF4-FFF2-40B4-BE49-F238E27FC236}">
                <a16:creationId xmlns:a16="http://schemas.microsoft.com/office/drawing/2014/main" id="{4C0D6A30-AE0D-495C-920E-A7ED9121D1CA}"/>
              </a:ext>
            </a:extLst>
          </p:cNvPr>
          <p:cNvSpPr>
            <a:spLocks noChangeAspect="1"/>
          </p:cNvSpPr>
          <p:nvPr/>
        </p:nvSpPr>
        <p:spPr bwMode="auto">
          <a:xfrm>
            <a:off x="1575442" y="3726924"/>
            <a:ext cx="145198" cy="216788"/>
          </a:xfrm>
          <a:custGeom>
            <a:avLst/>
            <a:gdLst>
              <a:gd name="connsiteX0" fmla="*/ 0 w 171450"/>
              <a:gd name="connsiteY0" fmla="*/ 0 h 255985"/>
              <a:gd name="connsiteX1" fmla="*/ 1191 w 171450"/>
              <a:gd name="connsiteY1" fmla="*/ 247650 h 255985"/>
              <a:gd name="connsiteX2" fmla="*/ 47625 w 171450"/>
              <a:gd name="connsiteY2" fmla="*/ 194072 h 255985"/>
              <a:gd name="connsiteX3" fmla="*/ 84534 w 171450"/>
              <a:gd name="connsiteY3" fmla="*/ 255985 h 255985"/>
              <a:gd name="connsiteX4" fmla="*/ 132159 w 171450"/>
              <a:gd name="connsiteY4" fmla="*/ 222647 h 255985"/>
              <a:gd name="connsiteX5" fmla="*/ 104775 w 171450"/>
              <a:gd name="connsiteY5" fmla="*/ 160735 h 255985"/>
              <a:gd name="connsiteX6" fmla="*/ 171450 w 171450"/>
              <a:gd name="connsiteY6" fmla="*/ 163116 h 255985"/>
              <a:gd name="connsiteX7" fmla="*/ 0 w 171450"/>
              <a:gd name="connsiteY7" fmla="*/ 0 h 255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1450" h="255985">
                <a:moveTo>
                  <a:pt x="0" y="0"/>
                </a:moveTo>
                <a:lnTo>
                  <a:pt x="1191" y="247650"/>
                </a:lnTo>
                <a:lnTo>
                  <a:pt x="47625" y="194072"/>
                </a:lnTo>
                <a:lnTo>
                  <a:pt x="84534" y="255985"/>
                </a:lnTo>
                <a:lnTo>
                  <a:pt x="132159" y="222647"/>
                </a:lnTo>
                <a:lnTo>
                  <a:pt x="104775" y="160735"/>
                </a:lnTo>
                <a:lnTo>
                  <a:pt x="171450" y="163116"/>
                </a:lnTo>
                <a:lnTo>
                  <a:pt x="0" y="0"/>
                </a:lnTo>
                <a:close/>
              </a:path>
            </a:pathLst>
          </a:custGeom>
          <a:noFill/>
          <a:ln w="22225">
            <a:solidFill>
              <a:srgbClr val="0078D7"/>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cxnSp>
        <p:nvCxnSpPr>
          <p:cNvPr id="73" name="Straight Arrow Connector 72">
            <a:extLst>
              <a:ext uri="{FF2B5EF4-FFF2-40B4-BE49-F238E27FC236}">
                <a16:creationId xmlns:a16="http://schemas.microsoft.com/office/drawing/2014/main" id="{922181C4-359A-48E3-A445-068B4D9E1FCF}"/>
              </a:ext>
            </a:extLst>
          </p:cNvPr>
          <p:cNvCxnSpPr>
            <a:cxnSpLocks/>
          </p:cNvCxnSpPr>
          <p:nvPr/>
        </p:nvCxnSpPr>
        <p:spPr>
          <a:xfrm flipV="1">
            <a:off x="9174057" y="4489169"/>
            <a:ext cx="748572" cy="1"/>
          </a:xfrm>
          <a:prstGeom prst="straightConnector1">
            <a:avLst/>
          </a:prstGeom>
          <a:ln>
            <a:solidFill>
              <a:schemeClr val="tx1"/>
            </a:solidFill>
            <a:prstDash val="sysDash"/>
            <a:tailEnd type="stealth"/>
          </a:ln>
        </p:spPr>
        <p:style>
          <a:lnRef idx="1">
            <a:schemeClr val="accent1"/>
          </a:lnRef>
          <a:fillRef idx="0">
            <a:schemeClr val="accent1"/>
          </a:fillRef>
          <a:effectRef idx="0">
            <a:schemeClr val="accent1"/>
          </a:effectRef>
          <a:fontRef idx="minor">
            <a:schemeClr val="tx1"/>
          </a:fontRef>
        </p:style>
      </p:cxnSp>
      <p:grpSp>
        <p:nvGrpSpPr>
          <p:cNvPr id="22" name="Group 21">
            <a:extLst>
              <a:ext uri="{FF2B5EF4-FFF2-40B4-BE49-F238E27FC236}">
                <a16:creationId xmlns:a16="http://schemas.microsoft.com/office/drawing/2014/main" id="{DD881FB1-6CC4-4783-818D-63981F029E32}"/>
              </a:ext>
            </a:extLst>
          </p:cNvPr>
          <p:cNvGrpSpPr/>
          <p:nvPr/>
        </p:nvGrpSpPr>
        <p:grpSpPr>
          <a:xfrm>
            <a:off x="3986639" y="4111672"/>
            <a:ext cx="758845" cy="754991"/>
            <a:chOff x="3986340" y="4111769"/>
            <a:chExt cx="758952" cy="755098"/>
          </a:xfrm>
        </p:grpSpPr>
        <p:sp>
          <p:nvSpPr>
            <p:cNvPr id="169" name="object 60">
              <a:extLst>
                <a:ext uri="{FF2B5EF4-FFF2-40B4-BE49-F238E27FC236}">
                  <a16:creationId xmlns:a16="http://schemas.microsoft.com/office/drawing/2014/main" id="{4F97363F-9CAD-4DE7-ACCB-78615E384B90}"/>
                </a:ext>
              </a:extLst>
            </p:cNvPr>
            <p:cNvSpPr/>
            <p:nvPr/>
          </p:nvSpPr>
          <p:spPr>
            <a:xfrm>
              <a:off x="4026823" y="4149599"/>
              <a:ext cx="677986" cy="679438"/>
            </a:xfrm>
            <a:custGeom>
              <a:avLst/>
              <a:gdLst/>
              <a:ahLst/>
              <a:cxnLst/>
              <a:rect l="l" t="t" r="r" b="b"/>
              <a:pathLst>
                <a:path w="1778000" h="1781810">
                  <a:moveTo>
                    <a:pt x="889000" y="0"/>
                  </a:moveTo>
                  <a:lnTo>
                    <a:pt x="816088" y="2953"/>
                  </a:lnTo>
                  <a:lnTo>
                    <a:pt x="744799" y="11659"/>
                  </a:lnTo>
                  <a:lnTo>
                    <a:pt x="675362" y="25890"/>
                  </a:lnTo>
                  <a:lnTo>
                    <a:pt x="608006" y="45415"/>
                  </a:lnTo>
                  <a:lnTo>
                    <a:pt x="542960" y="70006"/>
                  </a:lnTo>
                  <a:lnTo>
                    <a:pt x="480452" y="99433"/>
                  </a:lnTo>
                  <a:lnTo>
                    <a:pt x="420712" y="133468"/>
                  </a:lnTo>
                  <a:lnTo>
                    <a:pt x="363967" y="171879"/>
                  </a:lnTo>
                  <a:lnTo>
                    <a:pt x="310447" y="214440"/>
                  </a:lnTo>
                  <a:lnTo>
                    <a:pt x="260381" y="260919"/>
                  </a:lnTo>
                  <a:lnTo>
                    <a:pt x="213997" y="311089"/>
                  </a:lnTo>
                  <a:lnTo>
                    <a:pt x="171525" y="364719"/>
                  </a:lnTo>
                  <a:lnTo>
                    <a:pt x="133192" y="421580"/>
                  </a:lnTo>
                  <a:lnTo>
                    <a:pt x="99228" y="481444"/>
                  </a:lnTo>
                  <a:lnTo>
                    <a:pt x="69861" y="544080"/>
                  </a:lnTo>
                  <a:lnTo>
                    <a:pt x="45321" y="609260"/>
                  </a:lnTo>
                  <a:lnTo>
                    <a:pt x="25836" y="676754"/>
                  </a:lnTo>
                  <a:lnTo>
                    <a:pt x="11635" y="746333"/>
                  </a:lnTo>
                  <a:lnTo>
                    <a:pt x="2947" y="817767"/>
                  </a:lnTo>
                  <a:lnTo>
                    <a:pt x="0" y="890828"/>
                  </a:lnTo>
                  <a:lnTo>
                    <a:pt x="2947" y="963888"/>
                  </a:lnTo>
                  <a:lnTo>
                    <a:pt x="11635" y="1035321"/>
                  </a:lnTo>
                  <a:lnTo>
                    <a:pt x="25836" y="1104899"/>
                  </a:lnTo>
                  <a:lnTo>
                    <a:pt x="45321" y="1172392"/>
                  </a:lnTo>
                  <a:lnTo>
                    <a:pt x="69861" y="1237571"/>
                  </a:lnTo>
                  <a:lnTo>
                    <a:pt x="99228" y="1300207"/>
                  </a:lnTo>
                  <a:lnTo>
                    <a:pt x="133192" y="1360071"/>
                  </a:lnTo>
                  <a:lnTo>
                    <a:pt x="171525" y="1416932"/>
                  </a:lnTo>
                  <a:lnTo>
                    <a:pt x="213997" y="1470563"/>
                  </a:lnTo>
                  <a:lnTo>
                    <a:pt x="260381" y="1520732"/>
                  </a:lnTo>
                  <a:lnTo>
                    <a:pt x="310447" y="1567212"/>
                  </a:lnTo>
                  <a:lnTo>
                    <a:pt x="363967" y="1609773"/>
                  </a:lnTo>
                  <a:lnTo>
                    <a:pt x="420712" y="1648186"/>
                  </a:lnTo>
                  <a:lnTo>
                    <a:pt x="480452" y="1682221"/>
                  </a:lnTo>
                  <a:lnTo>
                    <a:pt x="542960" y="1711649"/>
                  </a:lnTo>
                  <a:lnTo>
                    <a:pt x="608006" y="1736240"/>
                  </a:lnTo>
                  <a:lnTo>
                    <a:pt x="675362" y="1755766"/>
                  </a:lnTo>
                  <a:lnTo>
                    <a:pt x="744799" y="1769997"/>
                  </a:lnTo>
                  <a:lnTo>
                    <a:pt x="816088" y="1778704"/>
                  </a:lnTo>
                  <a:lnTo>
                    <a:pt x="889000" y="1781657"/>
                  </a:lnTo>
                  <a:lnTo>
                    <a:pt x="961911" y="1778704"/>
                  </a:lnTo>
                  <a:lnTo>
                    <a:pt x="1033200" y="1769997"/>
                  </a:lnTo>
                  <a:lnTo>
                    <a:pt x="1102637" y="1755766"/>
                  </a:lnTo>
                  <a:lnTo>
                    <a:pt x="1169993" y="1736240"/>
                  </a:lnTo>
                  <a:lnTo>
                    <a:pt x="1235039" y="1711649"/>
                  </a:lnTo>
                  <a:lnTo>
                    <a:pt x="1297547" y="1682221"/>
                  </a:lnTo>
                  <a:lnTo>
                    <a:pt x="1357287" y="1648186"/>
                  </a:lnTo>
                  <a:lnTo>
                    <a:pt x="1414032" y="1609773"/>
                  </a:lnTo>
                  <a:lnTo>
                    <a:pt x="1467552" y="1567212"/>
                  </a:lnTo>
                  <a:lnTo>
                    <a:pt x="1517618" y="1520732"/>
                  </a:lnTo>
                  <a:lnTo>
                    <a:pt x="1564002" y="1470563"/>
                  </a:lnTo>
                  <a:lnTo>
                    <a:pt x="1606474" y="1416932"/>
                  </a:lnTo>
                  <a:lnTo>
                    <a:pt x="1644807" y="1360071"/>
                  </a:lnTo>
                  <a:lnTo>
                    <a:pt x="1678771" y="1300207"/>
                  </a:lnTo>
                  <a:lnTo>
                    <a:pt x="1708138" y="1237571"/>
                  </a:lnTo>
                  <a:lnTo>
                    <a:pt x="1732678" y="1172392"/>
                  </a:lnTo>
                  <a:lnTo>
                    <a:pt x="1752163" y="1104899"/>
                  </a:lnTo>
                  <a:lnTo>
                    <a:pt x="1766364" y="1035321"/>
                  </a:lnTo>
                  <a:lnTo>
                    <a:pt x="1775052" y="963888"/>
                  </a:lnTo>
                  <a:lnTo>
                    <a:pt x="1778000" y="890828"/>
                  </a:lnTo>
                  <a:lnTo>
                    <a:pt x="1775052" y="817767"/>
                  </a:lnTo>
                  <a:lnTo>
                    <a:pt x="1766364" y="746333"/>
                  </a:lnTo>
                  <a:lnTo>
                    <a:pt x="1752163" y="676754"/>
                  </a:lnTo>
                  <a:lnTo>
                    <a:pt x="1732678" y="609260"/>
                  </a:lnTo>
                  <a:lnTo>
                    <a:pt x="1708138" y="544080"/>
                  </a:lnTo>
                  <a:lnTo>
                    <a:pt x="1678771" y="481444"/>
                  </a:lnTo>
                  <a:lnTo>
                    <a:pt x="1644807" y="421580"/>
                  </a:lnTo>
                  <a:lnTo>
                    <a:pt x="1606474" y="364719"/>
                  </a:lnTo>
                  <a:lnTo>
                    <a:pt x="1564002" y="311089"/>
                  </a:lnTo>
                  <a:lnTo>
                    <a:pt x="1517618" y="260919"/>
                  </a:lnTo>
                  <a:lnTo>
                    <a:pt x="1467552" y="214440"/>
                  </a:lnTo>
                  <a:lnTo>
                    <a:pt x="1414032" y="171879"/>
                  </a:lnTo>
                  <a:lnTo>
                    <a:pt x="1357287" y="133468"/>
                  </a:lnTo>
                  <a:lnTo>
                    <a:pt x="1297547" y="99433"/>
                  </a:lnTo>
                  <a:lnTo>
                    <a:pt x="1235039" y="70006"/>
                  </a:lnTo>
                  <a:lnTo>
                    <a:pt x="1169993" y="45415"/>
                  </a:lnTo>
                  <a:lnTo>
                    <a:pt x="1102637" y="25890"/>
                  </a:lnTo>
                  <a:lnTo>
                    <a:pt x="1033200" y="11659"/>
                  </a:lnTo>
                  <a:lnTo>
                    <a:pt x="961911" y="2953"/>
                  </a:lnTo>
                  <a:lnTo>
                    <a:pt x="889000" y="0"/>
                  </a:lnTo>
                  <a:close/>
                </a:path>
              </a:pathLst>
            </a:custGeom>
            <a:solidFill>
              <a:schemeClr val="bg1"/>
            </a:solidFill>
            <a:ln w="6350">
              <a:solidFill>
                <a:schemeClr val="tx1">
                  <a:lumMod val="50000"/>
                </a:schemeClr>
              </a:solidFill>
            </a:ln>
          </p:spPr>
          <p:txBody>
            <a:bodyPr wrap="square" lIns="0" tIns="0" rIns="0" bIns="0" rtlCol="0"/>
            <a:lstStyle/>
            <a:p>
              <a:pPr defTabSz="623318">
                <a:defRPr/>
              </a:pPr>
              <a:endParaRPr sz="1226">
                <a:solidFill>
                  <a:prstClr val="black"/>
                </a:solidFill>
                <a:latin typeface="Calibri"/>
              </a:endParaRPr>
            </a:p>
          </p:txBody>
        </p:sp>
        <p:sp>
          <p:nvSpPr>
            <p:cNvPr id="173" name="object 60">
              <a:extLst>
                <a:ext uri="{FF2B5EF4-FFF2-40B4-BE49-F238E27FC236}">
                  <a16:creationId xmlns:a16="http://schemas.microsoft.com/office/drawing/2014/main" id="{5F7FC141-4770-4E57-9696-A40E471DDFFA}"/>
                </a:ext>
              </a:extLst>
            </p:cNvPr>
            <p:cNvSpPr/>
            <p:nvPr/>
          </p:nvSpPr>
          <p:spPr>
            <a:xfrm>
              <a:off x="3986340" y="4111769"/>
              <a:ext cx="758952" cy="755098"/>
            </a:xfrm>
            <a:custGeom>
              <a:avLst/>
              <a:gdLst/>
              <a:ahLst/>
              <a:cxnLst/>
              <a:rect l="l" t="t" r="r" b="b"/>
              <a:pathLst>
                <a:path w="1778000" h="1781810">
                  <a:moveTo>
                    <a:pt x="889000" y="0"/>
                  </a:moveTo>
                  <a:lnTo>
                    <a:pt x="816088" y="2953"/>
                  </a:lnTo>
                  <a:lnTo>
                    <a:pt x="744799" y="11659"/>
                  </a:lnTo>
                  <a:lnTo>
                    <a:pt x="675362" y="25890"/>
                  </a:lnTo>
                  <a:lnTo>
                    <a:pt x="608006" y="45415"/>
                  </a:lnTo>
                  <a:lnTo>
                    <a:pt x="542960" y="70006"/>
                  </a:lnTo>
                  <a:lnTo>
                    <a:pt x="480452" y="99433"/>
                  </a:lnTo>
                  <a:lnTo>
                    <a:pt x="420712" y="133468"/>
                  </a:lnTo>
                  <a:lnTo>
                    <a:pt x="363967" y="171879"/>
                  </a:lnTo>
                  <a:lnTo>
                    <a:pt x="310447" y="214440"/>
                  </a:lnTo>
                  <a:lnTo>
                    <a:pt x="260381" y="260919"/>
                  </a:lnTo>
                  <a:lnTo>
                    <a:pt x="213997" y="311089"/>
                  </a:lnTo>
                  <a:lnTo>
                    <a:pt x="171525" y="364719"/>
                  </a:lnTo>
                  <a:lnTo>
                    <a:pt x="133192" y="421580"/>
                  </a:lnTo>
                  <a:lnTo>
                    <a:pt x="99228" y="481444"/>
                  </a:lnTo>
                  <a:lnTo>
                    <a:pt x="69861" y="544080"/>
                  </a:lnTo>
                  <a:lnTo>
                    <a:pt x="45321" y="609260"/>
                  </a:lnTo>
                  <a:lnTo>
                    <a:pt x="25836" y="676754"/>
                  </a:lnTo>
                  <a:lnTo>
                    <a:pt x="11635" y="746333"/>
                  </a:lnTo>
                  <a:lnTo>
                    <a:pt x="2947" y="817767"/>
                  </a:lnTo>
                  <a:lnTo>
                    <a:pt x="0" y="890828"/>
                  </a:lnTo>
                  <a:lnTo>
                    <a:pt x="2947" y="963888"/>
                  </a:lnTo>
                  <a:lnTo>
                    <a:pt x="11635" y="1035321"/>
                  </a:lnTo>
                  <a:lnTo>
                    <a:pt x="25836" y="1104899"/>
                  </a:lnTo>
                  <a:lnTo>
                    <a:pt x="45321" y="1172392"/>
                  </a:lnTo>
                  <a:lnTo>
                    <a:pt x="69861" y="1237571"/>
                  </a:lnTo>
                  <a:lnTo>
                    <a:pt x="99228" y="1300207"/>
                  </a:lnTo>
                  <a:lnTo>
                    <a:pt x="133192" y="1360071"/>
                  </a:lnTo>
                  <a:lnTo>
                    <a:pt x="171525" y="1416932"/>
                  </a:lnTo>
                  <a:lnTo>
                    <a:pt x="213997" y="1470563"/>
                  </a:lnTo>
                  <a:lnTo>
                    <a:pt x="260381" y="1520732"/>
                  </a:lnTo>
                  <a:lnTo>
                    <a:pt x="310447" y="1567212"/>
                  </a:lnTo>
                  <a:lnTo>
                    <a:pt x="363967" y="1609773"/>
                  </a:lnTo>
                  <a:lnTo>
                    <a:pt x="420712" y="1648186"/>
                  </a:lnTo>
                  <a:lnTo>
                    <a:pt x="480452" y="1682221"/>
                  </a:lnTo>
                  <a:lnTo>
                    <a:pt x="542960" y="1711649"/>
                  </a:lnTo>
                  <a:lnTo>
                    <a:pt x="608006" y="1736240"/>
                  </a:lnTo>
                  <a:lnTo>
                    <a:pt x="675362" y="1755766"/>
                  </a:lnTo>
                  <a:lnTo>
                    <a:pt x="744799" y="1769997"/>
                  </a:lnTo>
                  <a:lnTo>
                    <a:pt x="816088" y="1778704"/>
                  </a:lnTo>
                  <a:lnTo>
                    <a:pt x="889000" y="1781657"/>
                  </a:lnTo>
                  <a:lnTo>
                    <a:pt x="961911" y="1778704"/>
                  </a:lnTo>
                  <a:lnTo>
                    <a:pt x="1033200" y="1769997"/>
                  </a:lnTo>
                  <a:lnTo>
                    <a:pt x="1102637" y="1755766"/>
                  </a:lnTo>
                  <a:lnTo>
                    <a:pt x="1169993" y="1736240"/>
                  </a:lnTo>
                  <a:lnTo>
                    <a:pt x="1235039" y="1711649"/>
                  </a:lnTo>
                  <a:lnTo>
                    <a:pt x="1297547" y="1682221"/>
                  </a:lnTo>
                  <a:lnTo>
                    <a:pt x="1357287" y="1648186"/>
                  </a:lnTo>
                  <a:lnTo>
                    <a:pt x="1414032" y="1609773"/>
                  </a:lnTo>
                  <a:lnTo>
                    <a:pt x="1467552" y="1567212"/>
                  </a:lnTo>
                  <a:lnTo>
                    <a:pt x="1517618" y="1520732"/>
                  </a:lnTo>
                  <a:lnTo>
                    <a:pt x="1564002" y="1470563"/>
                  </a:lnTo>
                  <a:lnTo>
                    <a:pt x="1606474" y="1416932"/>
                  </a:lnTo>
                  <a:lnTo>
                    <a:pt x="1644807" y="1360071"/>
                  </a:lnTo>
                  <a:lnTo>
                    <a:pt x="1678771" y="1300207"/>
                  </a:lnTo>
                  <a:lnTo>
                    <a:pt x="1708138" y="1237571"/>
                  </a:lnTo>
                  <a:lnTo>
                    <a:pt x="1732678" y="1172392"/>
                  </a:lnTo>
                  <a:lnTo>
                    <a:pt x="1752163" y="1104899"/>
                  </a:lnTo>
                  <a:lnTo>
                    <a:pt x="1766364" y="1035321"/>
                  </a:lnTo>
                  <a:lnTo>
                    <a:pt x="1775052" y="963888"/>
                  </a:lnTo>
                  <a:lnTo>
                    <a:pt x="1778000" y="890828"/>
                  </a:lnTo>
                  <a:lnTo>
                    <a:pt x="1775052" y="817767"/>
                  </a:lnTo>
                  <a:lnTo>
                    <a:pt x="1766364" y="746333"/>
                  </a:lnTo>
                  <a:lnTo>
                    <a:pt x="1752163" y="676754"/>
                  </a:lnTo>
                  <a:lnTo>
                    <a:pt x="1732678" y="609260"/>
                  </a:lnTo>
                  <a:lnTo>
                    <a:pt x="1708138" y="544080"/>
                  </a:lnTo>
                  <a:lnTo>
                    <a:pt x="1678771" y="481444"/>
                  </a:lnTo>
                  <a:lnTo>
                    <a:pt x="1644807" y="421580"/>
                  </a:lnTo>
                  <a:lnTo>
                    <a:pt x="1606474" y="364719"/>
                  </a:lnTo>
                  <a:lnTo>
                    <a:pt x="1564002" y="311089"/>
                  </a:lnTo>
                  <a:lnTo>
                    <a:pt x="1517618" y="260919"/>
                  </a:lnTo>
                  <a:lnTo>
                    <a:pt x="1467552" y="214440"/>
                  </a:lnTo>
                  <a:lnTo>
                    <a:pt x="1414032" y="171879"/>
                  </a:lnTo>
                  <a:lnTo>
                    <a:pt x="1357287" y="133468"/>
                  </a:lnTo>
                  <a:lnTo>
                    <a:pt x="1297547" y="99433"/>
                  </a:lnTo>
                  <a:lnTo>
                    <a:pt x="1235039" y="70006"/>
                  </a:lnTo>
                  <a:lnTo>
                    <a:pt x="1169993" y="45415"/>
                  </a:lnTo>
                  <a:lnTo>
                    <a:pt x="1102637" y="25890"/>
                  </a:lnTo>
                  <a:lnTo>
                    <a:pt x="1033200" y="11659"/>
                  </a:lnTo>
                  <a:lnTo>
                    <a:pt x="961911" y="2953"/>
                  </a:lnTo>
                  <a:lnTo>
                    <a:pt x="889000" y="0"/>
                  </a:lnTo>
                  <a:close/>
                </a:path>
              </a:pathLst>
            </a:custGeom>
            <a:noFill/>
            <a:ln>
              <a:solidFill>
                <a:schemeClr val="accent1"/>
              </a:solidFill>
              <a:prstDash val="dash"/>
            </a:ln>
          </p:spPr>
          <p:txBody>
            <a:bodyPr wrap="square" lIns="0" tIns="0" rIns="0" bIns="0" rtlCol="0"/>
            <a:lstStyle/>
            <a:p>
              <a:pPr defTabSz="623318">
                <a:defRPr/>
              </a:pPr>
              <a:endParaRPr sz="1226" kern="0">
                <a:solidFill>
                  <a:prstClr val="black"/>
                </a:solidFill>
                <a:latin typeface="Calibri"/>
              </a:endParaRPr>
            </a:p>
          </p:txBody>
        </p:sp>
        <p:grpSp>
          <p:nvGrpSpPr>
            <p:cNvPr id="34" name="Group 33">
              <a:extLst>
                <a:ext uri="{FF2B5EF4-FFF2-40B4-BE49-F238E27FC236}">
                  <a16:creationId xmlns:a16="http://schemas.microsoft.com/office/drawing/2014/main" id="{60CC4BCE-FA4A-4F08-BFF6-15FCCB28EC6B}"/>
                </a:ext>
              </a:extLst>
            </p:cNvPr>
            <p:cNvGrpSpPr/>
            <p:nvPr/>
          </p:nvGrpSpPr>
          <p:grpSpPr>
            <a:xfrm>
              <a:off x="4204655" y="4284780"/>
              <a:ext cx="322322" cy="409077"/>
              <a:chOff x="6267931" y="3616427"/>
              <a:chExt cx="281911" cy="357789"/>
            </a:xfrm>
          </p:grpSpPr>
          <p:sp>
            <p:nvSpPr>
              <p:cNvPr id="25" name="Oval 24">
                <a:extLst>
                  <a:ext uri="{FF2B5EF4-FFF2-40B4-BE49-F238E27FC236}">
                    <a16:creationId xmlns:a16="http://schemas.microsoft.com/office/drawing/2014/main" id="{A94071CE-2588-4347-9AAB-92DA3279805E}"/>
                  </a:ext>
                </a:extLst>
              </p:cNvPr>
              <p:cNvSpPr/>
              <p:nvPr/>
            </p:nvSpPr>
            <p:spPr bwMode="auto">
              <a:xfrm>
                <a:off x="6365005" y="3672749"/>
                <a:ext cx="84146" cy="84146"/>
              </a:xfrm>
              <a:prstGeom prst="ellipse">
                <a:avLst/>
              </a:prstGeom>
              <a:noFill/>
              <a:ln w="22225">
                <a:solidFill>
                  <a:srgbClr val="0078D7"/>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cxnSp>
            <p:nvCxnSpPr>
              <p:cNvPr id="27" name="Straight Connector 26">
                <a:extLst>
                  <a:ext uri="{FF2B5EF4-FFF2-40B4-BE49-F238E27FC236}">
                    <a16:creationId xmlns:a16="http://schemas.microsoft.com/office/drawing/2014/main" id="{2D89DF0C-B8D3-4FD7-95C0-E9639B8996A1}"/>
                  </a:ext>
                </a:extLst>
              </p:cNvPr>
              <p:cNvCxnSpPr/>
              <p:nvPr/>
            </p:nvCxnSpPr>
            <p:spPr>
              <a:xfrm flipV="1">
                <a:off x="6307931" y="3747716"/>
                <a:ext cx="79015" cy="226500"/>
              </a:xfrm>
              <a:prstGeom prst="line">
                <a:avLst/>
              </a:prstGeom>
              <a:ln w="2222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D6ABD12B-E2F0-4B20-89A3-275B9221FFF1}"/>
                  </a:ext>
                </a:extLst>
              </p:cNvPr>
              <p:cNvCxnSpPr>
                <a:cxnSpLocks/>
              </p:cNvCxnSpPr>
              <p:nvPr/>
            </p:nvCxnSpPr>
            <p:spPr>
              <a:xfrm flipH="1" flipV="1">
                <a:off x="6429031" y="3747716"/>
                <a:ext cx="79015" cy="226500"/>
              </a:xfrm>
              <a:prstGeom prst="line">
                <a:avLst/>
              </a:prstGeom>
              <a:ln w="2222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847BBD4E-C1C7-4446-9700-B2A685C1F0EB}"/>
                  </a:ext>
                </a:extLst>
              </p:cNvPr>
              <p:cNvCxnSpPr/>
              <p:nvPr/>
            </p:nvCxnSpPr>
            <p:spPr>
              <a:xfrm>
                <a:off x="6347992" y="3848460"/>
                <a:ext cx="117557" cy="0"/>
              </a:xfrm>
              <a:prstGeom prst="line">
                <a:avLst/>
              </a:prstGeom>
              <a:ln w="2222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40D07121-5F26-4F79-A9E4-431EF42A549C}"/>
                  </a:ext>
                </a:extLst>
              </p:cNvPr>
              <p:cNvCxnSpPr/>
              <p:nvPr/>
            </p:nvCxnSpPr>
            <p:spPr>
              <a:xfrm>
                <a:off x="6320713" y="3934184"/>
                <a:ext cx="172115" cy="0"/>
              </a:xfrm>
              <a:prstGeom prst="line">
                <a:avLst/>
              </a:prstGeom>
              <a:ln w="2222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0" name="Arc 29">
                <a:extLst>
                  <a:ext uri="{FF2B5EF4-FFF2-40B4-BE49-F238E27FC236}">
                    <a16:creationId xmlns:a16="http://schemas.microsoft.com/office/drawing/2014/main" id="{5242D11E-ACBC-4E87-B5F4-6593DF024396}"/>
                  </a:ext>
                </a:extLst>
              </p:cNvPr>
              <p:cNvSpPr/>
              <p:nvPr/>
            </p:nvSpPr>
            <p:spPr>
              <a:xfrm rot="2700000">
                <a:off x="6389207" y="3659676"/>
                <a:ext cx="111073" cy="111073"/>
              </a:xfrm>
              <a:prstGeom prst="arc">
                <a:avLst/>
              </a:prstGeom>
              <a:noFill/>
              <a:ln w="2222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225">
                  <a:defRPr/>
                </a:pPr>
                <a:endParaRPr lang="en-US">
                  <a:solidFill>
                    <a:srgbClr val="353535"/>
                  </a:solidFill>
                  <a:latin typeface="Segoe UI Semilight"/>
                </a:endParaRPr>
              </a:p>
            </p:txBody>
          </p:sp>
          <p:sp>
            <p:nvSpPr>
              <p:cNvPr id="86" name="Arc 85">
                <a:extLst>
                  <a:ext uri="{FF2B5EF4-FFF2-40B4-BE49-F238E27FC236}">
                    <a16:creationId xmlns:a16="http://schemas.microsoft.com/office/drawing/2014/main" id="{60D6837B-7D32-43F5-B0BF-4E5F76B53C76}"/>
                  </a:ext>
                </a:extLst>
              </p:cNvPr>
              <p:cNvSpPr/>
              <p:nvPr/>
            </p:nvSpPr>
            <p:spPr>
              <a:xfrm rot="2700000">
                <a:off x="6353070" y="3616427"/>
                <a:ext cx="196772" cy="196772"/>
              </a:xfrm>
              <a:prstGeom prst="arc">
                <a:avLst/>
              </a:prstGeom>
              <a:noFill/>
              <a:ln w="2222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225">
                  <a:defRPr/>
                </a:pPr>
                <a:endParaRPr lang="en-US">
                  <a:solidFill>
                    <a:srgbClr val="353535"/>
                  </a:solidFill>
                  <a:latin typeface="Segoe UI Semilight"/>
                </a:endParaRPr>
              </a:p>
            </p:txBody>
          </p:sp>
          <p:grpSp>
            <p:nvGrpSpPr>
              <p:cNvPr id="31" name="Group 30">
                <a:extLst>
                  <a:ext uri="{FF2B5EF4-FFF2-40B4-BE49-F238E27FC236}">
                    <a16:creationId xmlns:a16="http://schemas.microsoft.com/office/drawing/2014/main" id="{B71390A5-AA1B-44C5-8BB9-7EBB983F0F5D}"/>
                  </a:ext>
                </a:extLst>
              </p:cNvPr>
              <p:cNvGrpSpPr/>
              <p:nvPr/>
            </p:nvGrpSpPr>
            <p:grpSpPr>
              <a:xfrm rot="10800000">
                <a:off x="6267931" y="3616897"/>
                <a:ext cx="196772" cy="196772"/>
                <a:chOff x="6505470" y="3768827"/>
                <a:chExt cx="196772" cy="196772"/>
              </a:xfrm>
              <a:noFill/>
            </p:grpSpPr>
            <p:sp>
              <p:nvSpPr>
                <p:cNvPr id="87" name="Arc 86">
                  <a:extLst>
                    <a:ext uri="{FF2B5EF4-FFF2-40B4-BE49-F238E27FC236}">
                      <a16:creationId xmlns:a16="http://schemas.microsoft.com/office/drawing/2014/main" id="{161F593C-0319-4B9B-9D01-55A1C37647DB}"/>
                    </a:ext>
                  </a:extLst>
                </p:cNvPr>
                <p:cNvSpPr/>
                <p:nvPr/>
              </p:nvSpPr>
              <p:spPr>
                <a:xfrm rot="2700000">
                  <a:off x="6541607" y="3812076"/>
                  <a:ext cx="111073" cy="111073"/>
                </a:xfrm>
                <a:prstGeom prst="arc">
                  <a:avLst/>
                </a:prstGeom>
                <a:grpFill/>
                <a:ln w="2222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225">
                    <a:defRPr/>
                  </a:pPr>
                  <a:endParaRPr lang="en-US">
                    <a:solidFill>
                      <a:srgbClr val="353535"/>
                    </a:solidFill>
                    <a:latin typeface="Segoe UI Semilight"/>
                  </a:endParaRPr>
                </a:p>
              </p:txBody>
            </p:sp>
            <p:sp>
              <p:nvSpPr>
                <p:cNvPr id="88" name="Arc 87">
                  <a:extLst>
                    <a:ext uri="{FF2B5EF4-FFF2-40B4-BE49-F238E27FC236}">
                      <a16:creationId xmlns:a16="http://schemas.microsoft.com/office/drawing/2014/main" id="{BDCFA0E1-78D6-4C13-B292-8A0945F091CE}"/>
                    </a:ext>
                  </a:extLst>
                </p:cNvPr>
                <p:cNvSpPr/>
                <p:nvPr/>
              </p:nvSpPr>
              <p:spPr>
                <a:xfrm rot="2700000">
                  <a:off x="6505470" y="3768827"/>
                  <a:ext cx="196772" cy="196772"/>
                </a:xfrm>
                <a:prstGeom prst="arc">
                  <a:avLst/>
                </a:prstGeom>
                <a:grpFill/>
                <a:ln w="2222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225">
                    <a:defRPr/>
                  </a:pPr>
                  <a:endParaRPr lang="en-US">
                    <a:solidFill>
                      <a:srgbClr val="353535"/>
                    </a:solidFill>
                    <a:latin typeface="Segoe UI Semilight"/>
                  </a:endParaRPr>
                </a:p>
              </p:txBody>
            </p:sp>
          </p:grpSp>
        </p:grpSp>
      </p:grpSp>
      <p:sp>
        <p:nvSpPr>
          <p:cNvPr id="120" name="TextBox 119">
            <a:extLst>
              <a:ext uri="{FF2B5EF4-FFF2-40B4-BE49-F238E27FC236}">
                <a16:creationId xmlns:a16="http://schemas.microsoft.com/office/drawing/2014/main" id="{8381EA29-5D30-4BD5-9420-E10F19EE1676}"/>
              </a:ext>
            </a:extLst>
          </p:cNvPr>
          <p:cNvSpPr txBox="1"/>
          <p:nvPr/>
        </p:nvSpPr>
        <p:spPr>
          <a:xfrm>
            <a:off x="2733547" y="3603837"/>
            <a:ext cx="1113024" cy="500322"/>
          </a:xfrm>
          <a:prstGeom prst="rect">
            <a:avLst/>
          </a:prstGeom>
          <a:noFill/>
        </p:spPr>
        <p:txBody>
          <a:bodyPr wrap="square" lIns="0" rtlCol="0">
            <a:spAutoFit/>
          </a:bodyPr>
          <a:lstStyle/>
          <a:p>
            <a:pPr defTabSz="913225" fontAlgn="base">
              <a:spcBef>
                <a:spcPct val="0"/>
              </a:spcBef>
              <a:spcAft>
                <a:spcPct val="0"/>
              </a:spcAft>
              <a:defRPr/>
            </a:pPr>
            <a:r>
              <a:rPr lang="en-US" sz="1300" kern="0" spc="-50">
                <a:solidFill>
                  <a:srgbClr val="353535"/>
                </a:solidFill>
                <a:latin typeface="Segoe UI"/>
                <a:ea typeface="Segoe UI" charset="0"/>
                <a:cs typeface="Segoe UI" charset="0"/>
              </a:rPr>
              <a:t>Exploitation</a:t>
            </a:r>
            <a:br>
              <a:rPr lang="en-US" sz="1300" kern="0" spc="-50">
                <a:solidFill>
                  <a:srgbClr val="353535"/>
                </a:solidFill>
                <a:latin typeface="Segoe UI"/>
                <a:ea typeface="Segoe UI" charset="0"/>
                <a:cs typeface="Segoe UI" charset="0"/>
              </a:rPr>
            </a:br>
            <a:r>
              <a:rPr lang="en-US" sz="1300" kern="0" spc="-50">
                <a:solidFill>
                  <a:srgbClr val="353535"/>
                </a:solidFill>
                <a:latin typeface="Segoe UI"/>
                <a:ea typeface="Segoe UI" charset="0"/>
                <a:cs typeface="Segoe UI" charset="0"/>
              </a:rPr>
              <a:t>&amp; Installation</a:t>
            </a:r>
          </a:p>
        </p:txBody>
      </p:sp>
      <p:sp>
        <p:nvSpPr>
          <p:cNvPr id="121" name="TextBox 120">
            <a:extLst>
              <a:ext uri="{FF2B5EF4-FFF2-40B4-BE49-F238E27FC236}">
                <a16:creationId xmlns:a16="http://schemas.microsoft.com/office/drawing/2014/main" id="{940D2F06-ABBF-4EAB-8A95-014D01180AB8}"/>
              </a:ext>
            </a:extLst>
          </p:cNvPr>
          <p:cNvSpPr txBox="1"/>
          <p:nvPr/>
        </p:nvSpPr>
        <p:spPr>
          <a:xfrm>
            <a:off x="4037710" y="3614201"/>
            <a:ext cx="907730" cy="500322"/>
          </a:xfrm>
          <a:prstGeom prst="rect">
            <a:avLst/>
          </a:prstGeom>
          <a:noFill/>
        </p:spPr>
        <p:txBody>
          <a:bodyPr wrap="square" lIns="0" rtlCol="0">
            <a:spAutoFit/>
          </a:bodyPr>
          <a:lstStyle/>
          <a:p>
            <a:pPr defTabSz="913225" fontAlgn="base">
              <a:spcBef>
                <a:spcPct val="0"/>
              </a:spcBef>
              <a:spcAft>
                <a:spcPct val="0"/>
              </a:spcAft>
              <a:defRPr/>
            </a:pPr>
            <a:r>
              <a:rPr lang="en-US" sz="1300" kern="0" spc="-50">
                <a:solidFill>
                  <a:srgbClr val="353535"/>
                </a:solidFill>
                <a:latin typeface="Segoe UI"/>
                <a:ea typeface="Segoe UI" charset="0"/>
                <a:cs typeface="Segoe UI" charset="0"/>
              </a:rPr>
              <a:t>Command</a:t>
            </a:r>
            <a:br>
              <a:rPr lang="en-US" sz="1300" kern="0" spc="-50">
                <a:solidFill>
                  <a:srgbClr val="353535"/>
                </a:solidFill>
                <a:latin typeface="Segoe UI"/>
                <a:ea typeface="Segoe UI" charset="0"/>
                <a:cs typeface="Segoe UI" charset="0"/>
              </a:rPr>
            </a:br>
            <a:r>
              <a:rPr lang="en-US" sz="1300" kern="0" spc="-50">
                <a:solidFill>
                  <a:srgbClr val="353535"/>
                </a:solidFill>
                <a:latin typeface="Segoe UI"/>
                <a:ea typeface="Segoe UI" charset="0"/>
                <a:cs typeface="Segoe UI" charset="0"/>
              </a:rPr>
              <a:t>&amp; Control </a:t>
            </a:r>
          </a:p>
        </p:txBody>
      </p:sp>
      <p:grpSp>
        <p:nvGrpSpPr>
          <p:cNvPr id="26" name="Group 25">
            <a:extLst>
              <a:ext uri="{FF2B5EF4-FFF2-40B4-BE49-F238E27FC236}">
                <a16:creationId xmlns:a16="http://schemas.microsoft.com/office/drawing/2014/main" id="{AB7E66B3-62D6-4209-A03C-F9E9D39884D8}"/>
              </a:ext>
            </a:extLst>
          </p:cNvPr>
          <p:cNvGrpSpPr/>
          <p:nvPr/>
        </p:nvGrpSpPr>
        <p:grpSpPr>
          <a:xfrm>
            <a:off x="2759695" y="4111672"/>
            <a:ext cx="758845" cy="754991"/>
            <a:chOff x="2759222" y="4111769"/>
            <a:chExt cx="758952" cy="755098"/>
          </a:xfrm>
        </p:grpSpPr>
        <p:sp>
          <p:nvSpPr>
            <p:cNvPr id="160" name="object 60">
              <a:extLst>
                <a:ext uri="{FF2B5EF4-FFF2-40B4-BE49-F238E27FC236}">
                  <a16:creationId xmlns:a16="http://schemas.microsoft.com/office/drawing/2014/main" id="{9D2AE416-7CB7-465C-8196-E00C36A7BAD1}"/>
                </a:ext>
              </a:extLst>
            </p:cNvPr>
            <p:cNvSpPr/>
            <p:nvPr/>
          </p:nvSpPr>
          <p:spPr>
            <a:xfrm>
              <a:off x="2799705" y="4149599"/>
              <a:ext cx="677986" cy="679438"/>
            </a:xfrm>
            <a:custGeom>
              <a:avLst/>
              <a:gdLst/>
              <a:ahLst/>
              <a:cxnLst/>
              <a:rect l="l" t="t" r="r" b="b"/>
              <a:pathLst>
                <a:path w="1778000" h="1781810">
                  <a:moveTo>
                    <a:pt x="889000" y="0"/>
                  </a:moveTo>
                  <a:lnTo>
                    <a:pt x="816088" y="2953"/>
                  </a:lnTo>
                  <a:lnTo>
                    <a:pt x="744799" y="11659"/>
                  </a:lnTo>
                  <a:lnTo>
                    <a:pt x="675362" y="25890"/>
                  </a:lnTo>
                  <a:lnTo>
                    <a:pt x="608006" y="45415"/>
                  </a:lnTo>
                  <a:lnTo>
                    <a:pt x="542960" y="70006"/>
                  </a:lnTo>
                  <a:lnTo>
                    <a:pt x="480452" y="99433"/>
                  </a:lnTo>
                  <a:lnTo>
                    <a:pt x="420712" y="133468"/>
                  </a:lnTo>
                  <a:lnTo>
                    <a:pt x="363967" y="171879"/>
                  </a:lnTo>
                  <a:lnTo>
                    <a:pt x="310447" y="214440"/>
                  </a:lnTo>
                  <a:lnTo>
                    <a:pt x="260381" y="260919"/>
                  </a:lnTo>
                  <a:lnTo>
                    <a:pt x="213997" y="311089"/>
                  </a:lnTo>
                  <a:lnTo>
                    <a:pt x="171525" y="364719"/>
                  </a:lnTo>
                  <a:lnTo>
                    <a:pt x="133192" y="421580"/>
                  </a:lnTo>
                  <a:lnTo>
                    <a:pt x="99228" y="481444"/>
                  </a:lnTo>
                  <a:lnTo>
                    <a:pt x="69861" y="544080"/>
                  </a:lnTo>
                  <a:lnTo>
                    <a:pt x="45321" y="609260"/>
                  </a:lnTo>
                  <a:lnTo>
                    <a:pt x="25836" y="676754"/>
                  </a:lnTo>
                  <a:lnTo>
                    <a:pt x="11635" y="746333"/>
                  </a:lnTo>
                  <a:lnTo>
                    <a:pt x="2947" y="817767"/>
                  </a:lnTo>
                  <a:lnTo>
                    <a:pt x="0" y="890828"/>
                  </a:lnTo>
                  <a:lnTo>
                    <a:pt x="2947" y="963888"/>
                  </a:lnTo>
                  <a:lnTo>
                    <a:pt x="11635" y="1035321"/>
                  </a:lnTo>
                  <a:lnTo>
                    <a:pt x="25836" y="1104899"/>
                  </a:lnTo>
                  <a:lnTo>
                    <a:pt x="45321" y="1172392"/>
                  </a:lnTo>
                  <a:lnTo>
                    <a:pt x="69861" y="1237571"/>
                  </a:lnTo>
                  <a:lnTo>
                    <a:pt x="99228" y="1300207"/>
                  </a:lnTo>
                  <a:lnTo>
                    <a:pt x="133192" y="1360071"/>
                  </a:lnTo>
                  <a:lnTo>
                    <a:pt x="171525" y="1416932"/>
                  </a:lnTo>
                  <a:lnTo>
                    <a:pt x="213997" y="1470563"/>
                  </a:lnTo>
                  <a:lnTo>
                    <a:pt x="260381" y="1520732"/>
                  </a:lnTo>
                  <a:lnTo>
                    <a:pt x="310447" y="1567212"/>
                  </a:lnTo>
                  <a:lnTo>
                    <a:pt x="363967" y="1609773"/>
                  </a:lnTo>
                  <a:lnTo>
                    <a:pt x="420712" y="1648186"/>
                  </a:lnTo>
                  <a:lnTo>
                    <a:pt x="480452" y="1682221"/>
                  </a:lnTo>
                  <a:lnTo>
                    <a:pt x="542960" y="1711649"/>
                  </a:lnTo>
                  <a:lnTo>
                    <a:pt x="608006" y="1736240"/>
                  </a:lnTo>
                  <a:lnTo>
                    <a:pt x="675362" y="1755766"/>
                  </a:lnTo>
                  <a:lnTo>
                    <a:pt x="744799" y="1769997"/>
                  </a:lnTo>
                  <a:lnTo>
                    <a:pt x="816088" y="1778704"/>
                  </a:lnTo>
                  <a:lnTo>
                    <a:pt x="889000" y="1781657"/>
                  </a:lnTo>
                  <a:lnTo>
                    <a:pt x="961911" y="1778704"/>
                  </a:lnTo>
                  <a:lnTo>
                    <a:pt x="1033200" y="1769997"/>
                  </a:lnTo>
                  <a:lnTo>
                    <a:pt x="1102637" y="1755766"/>
                  </a:lnTo>
                  <a:lnTo>
                    <a:pt x="1169993" y="1736240"/>
                  </a:lnTo>
                  <a:lnTo>
                    <a:pt x="1235039" y="1711649"/>
                  </a:lnTo>
                  <a:lnTo>
                    <a:pt x="1297547" y="1682221"/>
                  </a:lnTo>
                  <a:lnTo>
                    <a:pt x="1357287" y="1648186"/>
                  </a:lnTo>
                  <a:lnTo>
                    <a:pt x="1414032" y="1609773"/>
                  </a:lnTo>
                  <a:lnTo>
                    <a:pt x="1467552" y="1567212"/>
                  </a:lnTo>
                  <a:lnTo>
                    <a:pt x="1517618" y="1520732"/>
                  </a:lnTo>
                  <a:lnTo>
                    <a:pt x="1564002" y="1470563"/>
                  </a:lnTo>
                  <a:lnTo>
                    <a:pt x="1606474" y="1416932"/>
                  </a:lnTo>
                  <a:lnTo>
                    <a:pt x="1644807" y="1360071"/>
                  </a:lnTo>
                  <a:lnTo>
                    <a:pt x="1678771" y="1300207"/>
                  </a:lnTo>
                  <a:lnTo>
                    <a:pt x="1708138" y="1237571"/>
                  </a:lnTo>
                  <a:lnTo>
                    <a:pt x="1732678" y="1172392"/>
                  </a:lnTo>
                  <a:lnTo>
                    <a:pt x="1752163" y="1104899"/>
                  </a:lnTo>
                  <a:lnTo>
                    <a:pt x="1766364" y="1035321"/>
                  </a:lnTo>
                  <a:lnTo>
                    <a:pt x="1775052" y="963888"/>
                  </a:lnTo>
                  <a:lnTo>
                    <a:pt x="1778000" y="890828"/>
                  </a:lnTo>
                  <a:lnTo>
                    <a:pt x="1775052" y="817767"/>
                  </a:lnTo>
                  <a:lnTo>
                    <a:pt x="1766364" y="746333"/>
                  </a:lnTo>
                  <a:lnTo>
                    <a:pt x="1752163" y="676754"/>
                  </a:lnTo>
                  <a:lnTo>
                    <a:pt x="1732678" y="609260"/>
                  </a:lnTo>
                  <a:lnTo>
                    <a:pt x="1708138" y="544080"/>
                  </a:lnTo>
                  <a:lnTo>
                    <a:pt x="1678771" y="481444"/>
                  </a:lnTo>
                  <a:lnTo>
                    <a:pt x="1644807" y="421580"/>
                  </a:lnTo>
                  <a:lnTo>
                    <a:pt x="1606474" y="364719"/>
                  </a:lnTo>
                  <a:lnTo>
                    <a:pt x="1564002" y="311089"/>
                  </a:lnTo>
                  <a:lnTo>
                    <a:pt x="1517618" y="260919"/>
                  </a:lnTo>
                  <a:lnTo>
                    <a:pt x="1467552" y="214440"/>
                  </a:lnTo>
                  <a:lnTo>
                    <a:pt x="1414032" y="171879"/>
                  </a:lnTo>
                  <a:lnTo>
                    <a:pt x="1357287" y="133468"/>
                  </a:lnTo>
                  <a:lnTo>
                    <a:pt x="1297547" y="99433"/>
                  </a:lnTo>
                  <a:lnTo>
                    <a:pt x="1235039" y="70006"/>
                  </a:lnTo>
                  <a:lnTo>
                    <a:pt x="1169993" y="45415"/>
                  </a:lnTo>
                  <a:lnTo>
                    <a:pt x="1102637" y="25890"/>
                  </a:lnTo>
                  <a:lnTo>
                    <a:pt x="1033200" y="11659"/>
                  </a:lnTo>
                  <a:lnTo>
                    <a:pt x="961911" y="2953"/>
                  </a:lnTo>
                  <a:lnTo>
                    <a:pt x="889000" y="0"/>
                  </a:lnTo>
                  <a:close/>
                </a:path>
              </a:pathLst>
            </a:custGeom>
            <a:solidFill>
              <a:schemeClr val="bg1"/>
            </a:solidFill>
            <a:ln w="6350">
              <a:solidFill>
                <a:schemeClr val="tx1">
                  <a:lumMod val="50000"/>
                </a:schemeClr>
              </a:solidFill>
            </a:ln>
          </p:spPr>
          <p:txBody>
            <a:bodyPr wrap="square" lIns="0" tIns="0" rIns="0" bIns="0" rtlCol="0"/>
            <a:lstStyle/>
            <a:p>
              <a:pPr defTabSz="623318">
                <a:defRPr/>
              </a:pPr>
              <a:endParaRPr sz="1226">
                <a:solidFill>
                  <a:prstClr val="black"/>
                </a:solidFill>
                <a:latin typeface="Calibri"/>
              </a:endParaRPr>
            </a:p>
          </p:txBody>
        </p:sp>
        <p:sp>
          <p:nvSpPr>
            <p:cNvPr id="161" name="object 60">
              <a:extLst>
                <a:ext uri="{FF2B5EF4-FFF2-40B4-BE49-F238E27FC236}">
                  <a16:creationId xmlns:a16="http://schemas.microsoft.com/office/drawing/2014/main" id="{A7083970-258D-4D90-8751-48E384D7ACB1}"/>
                </a:ext>
              </a:extLst>
            </p:cNvPr>
            <p:cNvSpPr/>
            <p:nvPr/>
          </p:nvSpPr>
          <p:spPr>
            <a:xfrm>
              <a:off x="2759222" y="4111769"/>
              <a:ext cx="758952" cy="755098"/>
            </a:xfrm>
            <a:custGeom>
              <a:avLst/>
              <a:gdLst/>
              <a:ahLst/>
              <a:cxnLst/>
              <a:rect l="l" t="t" r="r" b="b"/>
              <a:pathLst>
                <a:path w="1778000" h="1781810">
                  <a:moveTo>
                    <a:pt x="889000" y="0"/>
                  </a:moveTo>
                  <a:lnTo>
                    <a:pt x="816088" y="2953"/>
                  </a:lnTo>
                  <a:lnTo>
                    <a:pt x="744799" y="11659"/>
                  </a:lnTo>
                  <a:lnTo>
                    <a:pt x="675362" y="25890"/>
                  </a:lnTo>
                  <a:lnTo>
                    <a:pt x="608006" y="45415"/>
                  </a:lnTo>
                  <a:lnTo>
                    <a:pt x="542960" y="70006"/>
                  </a:lnTo>
                  <a:lnTo>
                    <a:pt x="480452" y="99433"/>
                  </a:lnTo>
                  <a:lnTo>
                    <a:pt x="420712" y="133468"/>
                  </a:lnTo>
                  <a:lnTo>
                    <a:pt x="363967" y="171879"/>
                  </a:lnTo>
                  <a:lnTo>
                    <a:pt x="310447" y="214440"/>
                  </a:lnTo>
                  <a:lnTo>
                    <a:pt x="260381" y="260919"/>
                  </a:lnTo>
                  <a:lnTo>
                    <a:pt x="213997" y="311089"/>
                  </a:lnTo>
                  <a:lnTo>
                    <a:pt x="171525" y="364719"/>
                  </a:lnTo>
                  <a:lnTo>
                    <a:pt x="133192" y="421580"/>
                  </a:lnTo>
                  <a:lnTo>
                    <a:pt x="99228" y="481444"/>
                  </a:lnTo>
                  <a:lnTo>
                    <a:pt x="69861" y="544080"/>
                  </a:lnTo>
                  <a:lnTo>
                    <a:pt x="45321" y="609260"/>
                  </a:lnTo>
                  <a:lnTo>
                    <a:pt x="25836" y="676754"/>
                  </a:lnTo>
                  <a:lnTo>
                    <a:pt x="11635" y="746333"/>
                  </a:lnTo>
                  <a:lnTo>
                    <a:pt x="2947" y="817767"/>
                  </a:lnTo>
                  <a:lnTo>
                    <a:pt x="0" y="890828"/>
                  </a:lnTo>
                  <a:lnTo>
                    <a:pt x="2947" y="963888"/>
                  </a:lnTo>
                  <a:lnTo>
                    <a:pt x="11635" y="1035321"/>
                  </a:lnTo>
                  <a:lnTo>
                    <a:pt x="25836" y="1104899"/>
                  </a:lnTo>
                  <a:lnTo>
                    <a:pt x="45321" y="1172392"/>
                  </a:lnTo>
                  <a:lnTo>
                    <a:pt x="69861" y="1237571"/>
                  </a:lnTo>
                  <a:lnTo>
                    <a:pt x="99228" y="1300207"/>
                  </a:lnTo>
                  <a:lnTo>
                    <a:pt x="133192" y="1360071"/>
                  </a:lnTo>
                  <a:lnTo>
                    <a:pt x="171525" y="1416932"/>
                  </a:lnTo>
                  <a:lnTo>
                    <a:pt x="213997" y="1470563"/>
                  </a:lnTo>
                  <a:lnTo>
                    <a:pt x="260381" y="1520732"/>
                  </a:lnTo>
                  <a:lnTo>
                    <a:pt x="310447" y="1567212"/>
                  </a:lnTo>
                  <a:lnTo>
                    <a:pt x="363967" y="1609773"/>
                  </a:lnTo>
                  <a:lnTo>
                    <a:pt x="420712" y="1648186"/>
                  </a:lnTo>
                  <a:lnTo>
                    <a:pt x="480452" y="1682221"/>
                  </a:lnTo>
                  <a:lnTo>
                    <a:pt x="542960" y="1711649"/>
                  </a:lnTo>
                  <a:lnTo>
                    <a:pt x="608006" y="1736240"/>
                  </a:lnTo>
                  <a:lnTo>
                    <a:pt x="675362" y="1755766"/>
                  </a:lnTo>
                  <a:lnTo>
                    <a:pt x="744799" y="1769997"/>
                  </a:lnTo>
                  <a:lnTo>
                    <a:pt x="816088" y="1778704"/>
                  </a:lnTo>
                  <a:lnTo>
                    <a:pt x="889000" y="1781657"/>
                  </a:lnTo>
                  <a:lnTo>
                    <a:pt x="961911" y="1778704"/>
                  </a:lnTo>
                  <a:lnTo>
                    <a:pt x="1033200" y="1769997"/>
                  </a:lnTo>
                  <a:lnTo>
                    <a:pt x="1102637" y="1755766"/>
                  </a:lnTo>
                  <a:lnTo>
                    <a:pt x="1169993" y="1736240"/>
                  </a:lnTo>
                  <a:lnTo>
                    <a:pt x="1235039" y="1711649"/>
                  </a:lnTo>
                  <a:lnTo>
                    <a:pt x="1297547" y="1682221"/>
                  </a:lnTo>
                  <a:lnTo>
                    <a:pt x="1357287" y="1648186"/>
                  </a:lnTo>
                  <a:lnTo>
                    <a:pt x="1414032" y="1609773"/>
                  </a:lnTo>
                  <a:lnTo>
                    <a:pt x="1467552" y="1567212"/>
                  </a:lnTo>
                  <a:lnTo>
                    <a:pt x="1517618" y="1520732"/>
                  </a:lnTo>
                  <a:lnTo>
                    <a:pt x="1564002" y="1470563"/>
                  </a:lnTo>
                  <a:lnTo>
                    <a:pt x="1606474" y="1416932"/>
                  </a:lnTo>
                  <a:lnTo>
                    <a:pt x="1644807" y="1360071"/>
                  </a:lnTo>
                  <a:lnTo>
                    <a:pt x="1678771" y="1300207"/>
                  </a:lnTo>
                  <a:lnTo>
                    <a:pt x="1708138" y="1237571"/>
                  </a:lnTo>
                  <a:lnTo>
                    <a:pt x="1732678" y="1172392"/>
                  </a:lnTo>
                  <a:lnTo>
                    <a:pt x="1752163" y="1104899"/>
                  </a:lnTo>
                  <a:lnTo>
                    <a:pt x="1766364" y="1035321"/>
                  </a:lnTo>
                  <a:lnTo>
                    <a:pt x="1775052" y="963888"/>
                  </a:lnTo>
                  <a:lnTo>
                    <a:pt x="1778000" y="890828"/>
                  </a:lnTo>
                  <a:lnTo>
                    <a:pt x="1775052" y="817767"/>
                  </a:lnTo>
                  <a:lnTo>
                    <a:pt x="1766364" y="746333"/>
                  </a:lnTo>
                  <a:lnTo>
                    <a:pt x="1752163" y="676754"/>
                  </a:lnTo>
                  <a:lnTo>
                    <a:pt x="1732678" y="609260"/>
                  </a:lnTo>
                  <a:lnTo>
                    <a:pt x="1708138" y="544080"/>
                  </a:lnTo>
                  <a:lnTo>
                    <a:pt x="1678771" y="481444"/>
                  </a:lnTo>
                  <a:lnTo>
                    <a:pt x="1644807" y="421580"/>
                  </a:lnTo>
                  <a:lnTo>
                    <a:pt x="1606474" y="364719"/>
                  </a:lnTo>
                  <a:lnTo>
                    <a:pt x="1564002" y="311089"/>
                  </a:lnTo>
                  <a:lnTo>
                    <a:pt x="1517618" y="260919"/>
                  </a:lnTo>
                  <a:lnTo>
                    <a:pt x="1467552" y="214440"/>
                  </a:lnTo>
                  <a:lnTo>
                    <a:pt x="1414032" y="171879"/>
                  </a:lnTo>
                  <a:lnTo>
                    <a:pt x="1357287" y="133468"/>
                  </a:lnTo>
                  <a:lnTo>
                    <a:pt x="1297547" y="99433"/>
                  </a:lnTo>
                  <a:lnTo>
                    <a:pt x="1235039" y="70006"/>
                  </a:lnTo>
                  <a:lnTo>
                    <a:pt x="1169993" y="45415"/>
                  </a:lnTo>
                  <a:lnTo>
                    <a:pt x="1102637" y="25890"/>
                  </a:lnTo>
                  <a:lnTo>
                    <a:pt x="1033200" y="11659"/>
                  </a:lnTo>
                  <a:lnTo>
                    <a:pt x="961911" y="2953"/>
                  </a:lnTo>
                  <a:lnTo>
                    <a:pt x="889000" y="0"/>
                  </a:lnTo>
                  <a:close/>
                </a:path>
              </a:pathLst>
            </a:custGeom>
            <a:noFill/>
            <a:ln>
              <a:solidFill>
                <a:schemeClr val="accent1"/>
              </a:solidFill>
              <a:prstDash val="dash"/>
            </a:ln>
          </p:spPr>
          <p:txBody>
            <a:bodyPr wrap="square" lIns="0" tIns="0" rIns="0" bIns="0" rtlCol="0"/>
            <a:lstStyle/>
            <a:p>
              <a:pPr defTabSz="623318">
                <a:defRPr/>
              </a:pPr>
              <a:endParaRPr sz="1226" kern="0">
                <a:solidFill>
                  <a:prstClr val="black"/>
                </a:solidFill>
                <a:latin typeface="Calibri"/>
              </a:endParaRPr>
            </a:p>
          </p:txBody>
        </p:sp>
        <p:grpSp>
          <p:nvGrpSpPr>
            <p:cNvPr id="17" name="Group 16">
              <a:extLst>
                <a:ext uri="{FF2B5EF4-FFF2-40B4-BE49-F238E27FC236}">
                  <a16:creationId xmlns:a16="http://schemas.microsoft.com/office/drawing/2014/main" id="{8434F3F2-6A94-4336-A041-6D42DD623217}"/>
                </a:ext>
              </a:extLst>
            </p:cNvPr>
            <p:cNvGrpSpPr/>
            <p:nvPr/>
          </p:nvGrpSpPr>
          <p:grpSpPr>
            <a:xfrm>
              <a:off x="2993442" y="4314765"/>
              <a:ext cx="290513" cy="349107"/>
              <a:chOff x="2509946" y="3659642"/>
              <a:chExt cx="290513" cy="349107"/>
            </a:xfrm>
          </p:grpSpPr>
          <p:sp>
            <p:nvSpPr>
              <p:cNvPr id="21" name="Freeform: Shape 20">
                <a:extLst>
                  <a:ext uri="{FF2B5EF4-FFF2-40B4-BE49-F238E27FC236}">
                    <a16:creationId xmlns:a16="http://schemas.microsoft.com/office/drawing/2014/main" id="{D7E620CE-2F44-4055-B734-0BF3CB75F060}"/>
                  </a:ext>
                </a:extLst>
              </p:cNvPr>
              <p:cNvSpPr/>
              <p:nvPr/>
            </p:nvSpPr>
            <p:spPr bwMode="auto">
              <a:xfrm>
                <a:off x="2567096" y="3827267"/>
                <a:ext cx="176213" cy="88106"/>
              </a:xfrm>
              <a:custGeom>
                <a:avLst/>
                <a:gdLst>
                  <a:gd name="connsiteX0" fmla="*/ 0 w 178594"/>
                  <a:gd name="connsiteY0" fmla="*/ 0 h 91678"/>
                  <a:gd name="connsiteX1" fmla="*/ 91678 w 178594"/>
                  <a:gd name="connsiteY1" fmla="*/ 91678 h 91678"/>
                  <a:gd name="connsiteX2" fmla="*/ 178594 w 178594"/>
                  <a:gd name="connsiteY2" fmla="*/ 4762 h 91678"/>
                  <a:gd name="connsiteX0" fmla="*/ 0 w 178594"/>
                  <a:gd name="connsiteY0" fmla="*/ 0 h 89297"/>
                  <a:gd name="connsiteX1" fmla="*/ 91678 w 178594"/>
                  <a:gd name="connsiteY1" fmla="*/ 89297 h 89297"/>
                  <a:gd name="connsiteX2" fmla="*/ 178594 w 178594"/>
                  <a:gd name="connsiteY2" fmla="*/ 2381 h 89297"/>
                  <a:gd name="connsiteX0" fmla="*/ 0 w 176213"/>
                  <a:gd name="connsiteY0" fmla="*/ 0 h 88106"/>
                  <a:gd name="connsiteX1" fmla="*/ 89297 w 176213"/>
                  <a:gd name="connsiteY1" fmla="*/ 88106 h 88106"/>
                  <a:gd name="connsiteX2" fmla="*/ 176213 w 176213"/>
                  <a:gd name="connsiteY2" fmla="*/ 1190 h 88106"/>
                </a:gdLst>
                <a:ahLst/>
                <a:cxnLst>
                  <a:cxn ang="0">
                    <a:pos x="connsiteX0" y="connsiteY0"/>
                  </a:cxn>
                  <a:cxn ang="0">
                    <a:pos x="connsiteX1" y="connsiteY1"/>
                  </a:cxn>
                  <a:cxn ang="0">
                    <a:pos x="connsiteX2" y="connsiteY2"/>
                  </a:cxn>
                </a:cxnLst>
                <a:rect l="l" t="t" r="r" b="b"/>
                <a:pathLst>
                  <a:path w="176213" h="88106">
                    <a:moveTo>
                      <a:pt x="0" y="0"/>
                    </a:moveTo>
                    <a:lnTo>
                      <a:pt x="89297" y="88106"/>
                    </a:lnTo>
                    <a:lnTo>
                      <a:pt x="176213" y="1190"/>
                    </a:lnTo>
                  </a:path>
                </a:pathLst>
              </a:custGeom>
              <a:noFill/>
              <a:ln w="28575" cap="rnd">
                <a:solidFill>
                  <a:srgbClr val="0078D7"/>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a:solidFill>
                    <a:srgbClr val="FFFFFF"/>
                  </a:solidFill>
                  <a:latin typeface="Segoe UI Semilight"/>
                </a:endParaRPr>
              </a:p>
            </p:txBody>
          </p:sp>
          <p:cxnSp>
            <p:nvCxnSpPr>
              <p:cNvPr id="23" name="Straight Connector 22">
                <a:extLst>
                  <a:ext uri="{FF2B5EF4-FFF2-40B4-BE49-F238E27FC236}">
                    <a16:creationId xmlns:a16="http://schemas.microsoft.com/office/drawing/2014/main" id="{3DB9CFE1-6F22-47D3-957D-D7B3D14C3EE6}"/>
                  </a:ext>
                </a:extLst>
              </p:cNvPr>
              <p:cNvCxnSpPr/>
              <p:nvPr/>
            </p:nvCxnSpPr>
            <p:spPr>
              <a:xfrm>
                <a:off x="2655202" y="3659642"/>
                <a:ext cx="0" cy="222147"/>
              </a:xfrm>
              <a:prstGeom prst="line">
                <a:avLst/>
              </a:prstGeom>
              <a:ln w="28575" cap="rnd">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4" name="Freeform: Shape 23">
                <a:extLst>
                  <a:ext uri="{FF2B5EF4-FFF2-40B4-BE49-F238E27FC236}">
                    <a16:creationId xmlns:a16="http://schemas.microsoft.com/office/drawing/2014/main" id="{721A0F3C-90E4-469F-90D0-B474E7027F35}"/>
                  </a:ext>
                </a:extLst>
              </p:cNvPr>
              <p:cNvSpPr/>
              <p:nvPr/>
            </p:nvSpPr>
            <p:spPr bwMode="auto">
              <a:xfrm>
                <a:off x="2509946" y="3933740"/>
                <a:ext cx="290513" cy="75009"/>
              </a:xfrm>
              <a:custGeom>
                <a:avLst/>
                <a:gdLst>
                  <a:gd name="connsiteX0" fmla="*/ 0 w 290513"/>
                  <a:gd name="connsiteY0" fmla="*/ 1190 h 75009"/>
                  <a:gd name="connsiteX1" fmla="*/ 0 w 290513"/>
                  <a:gd name="connsiteY1" fmla="*/ 75009 h 75009"/>
                  <a:gd name="connsiteX2" fmla="*/ 290513 w 290513"/>
                  <a:gd name="connsiteY2" fmla="*/ 75009 h 75009"/>
                  <a:gd name="connsiteX3" fmla="*/ 290513 w 290513"/>
                  <a:gd name="connsiteY3" fmla="*/ 0 h 75009"/>
                </a:gdLst>
                <a:ahLst/>
                <a:cxnLst>
                  <a:cxn ang="0">
                    <a:pos x="connsiteX0" y="connsiteY0"/>
                  </a:cxn>
                  <a:cxn ang="0">
                    <a:pos x="connsiteX1" y="connsiteY1"/>
                  </a:cxn>
                  <a:cxn ang="0">
                    <a:pos x="connsiteX2" y="connsiteY2"/>
                  </a:cxn>
                  <a:cxn ang="0">
                    <a:pos x="connsiteX3" y="connsiteY3"/>
                  </a:cxn>
                </a:cxnLst>
                <a:rect l="l" t="t" r="r" b="b"/>
                <a:pathLst>
                  <a:path w="290513" h="75009">
                    <a:moveTo>
                      <a:pt x="0" y="1190"/>
                    </a:moveTo>
                    <a:lnTo>
                      <a:pt x="0" y="75009"/>
                    </a:lnTo>
                    <a:lnTo>
                      <a:pt x="290513" y="75009"/>
                    </a:lnTo>
                    <a:lnTo>
                      <a:pt x="290513" y="0"/>
                    </a:lnTo>
                  </a:path>
                </a:pathLst>
              </a:custGeom>
              <a:noFill/>
              <a:ln w="28575">
                <a:solidFill>
                  <a:srgbClr val="0078D7"/>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a:solidFill>
                    <a:srgbClr val="FFFFFF"/>
                  </a:solidFill>
                  <a:latin typeface="Segoe UI Semilight"/>
                </a:endParaRPr>
              </a:p>
            </p:txBody>
          </p:sp>
        </p:grpSp>
      </p:grpSp>
      <p:sp>
        <p:nvSpPr>
          <p:cNvPr id="164" name="TextBox 163">
            <a:extLst>
              <a:ext uri="{FF2B5EF4-FFF2-40B4-BE49-F238E27FC236}">
                <a16:creationId xmlns:a16="http://schemas.microsoft.com/office/drawing/2014/main" id="{01A7F6A3-F2B9-4AEA-A03D-055BB2F8EB2A}"/>
              </a:ext>
            </a:extLst>
          </p:cNvPr>
          <p:cNvSpPr txBox="1"/>
          <p:nvPr/>
        </p:nvSpPr>
        <p:spPr>
          <a:xfrm>
            <a:off x="5367713" y="4898226"/>
            <a:ext cx="1371405" cy="500322"/>
          </a:xfrm>
          <a:prstGeom prst="rect">
            <a:avLst/>
          </a:prstGeom>
          <a:noFill/>
        </p:spPr>
        <p:txBody>
          <a:bodyPr wrap="square" lIns="0" rIns="0" rtlCol="0" anchor="ctr">
            <a:spAutoFit/>
          </a:bodyPr>
          <a:lstStyle/>
          <a:p>
            <a:pPr defTabSz="931757" fontAlgn="base">
              <a:spcBef>
                <a:spcPct val="0"/>
              </a:spcBef>
              <a:spcAft>
                <a:spcPct val="0"/>
              </a:spcAft>
              <a:defRPr/>
            </a:pPr>
            <a:r>
              <a:rPr lang="en-US" sz="1300" kern="0" spc="-50">
                <a:solidFill>
                  <a:srgbClr val="E6E6E6">
                    <a:lumMod val="10000"/>
                  </a:srgbClr>
                </a:solidFill>
                <a:latin typeface="Segoe UI"/>
                <a:cs typeface="Segoe UI" charset="0"/>
              </a:rPr>
              <a:t>User account </a:t>
            </a:r>
            <a:br>
              <a:rPr lang="en-US" sz="1300" kern="0" spc="-50">
                <a:solidFill>
                  <a:srgbClr val="E6E6E6">
                    <a:lumMod val="10000"/>
                  </a:srgbClr>
                </a:solidFill>
                <a:latin typeface="Segoe UI"/>
                <a:cs typeface="Segoe UI" charset="0"/>
              </a:rPr>
            </a:br>
            <a:r>
              <a:rPr lang="en-US" sz="1300" kern="0" spc="-50">
                <a:solidFill>
                  <a:srgbClr val="E6E6E6">
                    <a:lumMod val="10000"/>
                  </a:srgbClr>
                </a:solidFill>
                <a:latin typeface="Segoe UI"/>
                <a:cs typeface="Segoe UI" charset="0"/>
              </a:rPr>
              <a:t>is </a:t>
            </a:r>
            <a:r>
              <a:rPr lang="en-US" sz="1300" kern="0" spc="-50">
                <a:solidFill>
                  <a:srgbClr val="C00000"/>
                </a:solidFill>
                <a:latin typeface="Segoe UI Semibold" panose="020B0702040204020203" pitchFamily="34" charset="0"/>
                <a:ea typeface="Segoe UI" charset="0"/>
                <a:cs typeface="Segoe UI Semibold" panose="020B0702040204020203" pitchFamily="34" charset="0"/>
              </a:rPr>
              <a:t>compromised</a:t>
            </a:r>
          </a:p>
        </p:txBody>
      </p:sp>
      <p:grpSp>
        <p:nvGrpSpPr>
          <p:cNvPr id="14" name="Group 13">
            <a:extLst>
              <a:ext uri="{FF2B5EF4-FFF2-40B4-BE49-F238E27FC236}">
                <a16:creationId xmlns:a16="http://schemas.microsoft.com/office/drawing/2014/main" id="{69D95B7F-515A-446B-BC56-0CF5641AFB03}"/>
              </a:ext>
            </a:extLst>
          </p:cNvPr>
          <p:cNvGrpSpPr/>
          <p:nvPr/>
        </p:nvGrpSpPr>
        <p:grpSpPr>
          <a:xfrm>
            <a:off x="3312884" y="2302935"/>
            <a:ext cx="2420500" cy="500322"/>
            <a:chOff x="3357089" y="2396241"/>
            <a:chExt cx="2469036" cy="510355"/>
          </a:xfrm>
        </p:grpSpPr>
        <p:sp>
          <p:nvSpPr>
            <p:cNvPr id="65" name="TextBox 64">
              <a:extLst>
                <a:ext uri="{FF2B5EF4-FFF2-40B4-BE49-F238E27FC236}">
                  <a16:creationId xmlns:a16="http://schemas.microsoft.com/office/drawing/2014/main" id="{AC842FB3-C372-4965-A6B2-853E38A68CC4}"/>
                </a:ext>
              </a:extLst>
            </p:cNvPr>
            <p:cNvSpPr txBox="1"/>
            <p:nvPr/>
          </p:nvSpPr>
          <p:spPr>
            <a:xfrm>
              <a:off x="3917310" y="2396241"/>
              <a:ext cx="1908815" cy="510355"/>
            </a:xfrm>
            <a:prstGeom prst="rect">
              <a:avLst/>
            </a:prstGeom>
            <a:noFill/>
          </p:spPr>
          <p:txBody>
            <a:bodyPr wrap="square" lIns="0" rtlCol="0">
              <a:spAutoFit/>
            </a:bodyPr>
            <a:lstStyle>
              <a:defPPr>
                <a:defRPr lang="en-US"/>
              </a:defPPr>
              <a:lvl1pPr marR="0" lvl="0" indent="0" algn="ctr" defTabSz="931756" fontAlgn="base">
                <a:lnSpc>
                  <a:spcPct val="100000"/>
                </a:lnSpc>
                <a:spcBef>
                  <a:spcPct val="0"/>
                </a:spcBef>
                <a:spcAft>
                  <a:spcPct val="0"/>
                </a:spcAft>
                <a:buClrTx/>
                <a:buSzTx/>
                <a:buFontTx/>
                <a:buNone/>
                <a:tabLst/>
                <a:defRPr kumimoji="0" sz="1224" b="1" i="0" u="none" strike="noStrike" kern="0" cap="none" spc="0" normalizeH="0" baseline="0">
                  <a:ln>
                    <a:noFill/>
                  </a:ln>
                  <a:solidFill>
                    <a:srgbClr val="FFFFFF"/>
                  </a:solidFill>
                  <a:effectLst/>
                  <a:uLnTx/>
                  <a:uFillTx/>
                  <a:latin typeface="Segoe UI" charset="0"/>
                  <a:ea typeface="Segoe UI" charset="0"/>
                  <a:cs typeface="Segoe UI" charset="0"/>
                </a:defRPr>
              </a:lvl1pPr>
            </a:lstStyle>
            <a:p>
              <a:pPr algn="l" defTabSz="913225">
                <a:defRPr/>
              </a:pPr>
              <a:r>
                <a:rPr lang="en-US" sz="1300" b="0" spc="-50">
                  <a:solidFill>
                    <a:srgbClr val="353535"/>
                  </a:solidFill>
                  <a:latin typeface="Segoe UI"/>
                </a:rPr>
                <a:t>Brute force account or use</a:t>
              </a:r>
              <a:br>
                <a:rPr lang="en-US" sz="1300" b="0" spc="-50">
                  <a:solidFill>
                    <a:srgbClr val="353535"/>
                  </a:solidFill>
                  <a:latin typeface="Segoe UI"/>
                </a:rPr>
              </a:br>
              <a:r>
                <a:rPr lang="en-US" sz="1300" b="0" spc="-50">
                  <a:solidFill>
                    <a:srgbClr val="353535"/>
                  </a:solidFill>
                  <a:latin typeface="Segoe UI"/>
                </a:rPr>
                <a:t>stolen account credentials</a:t>
              </a:r>
            </a:p>
          </p:txBody>
        </p:sp>
        <p:grpSp>
          <p:nvGrpSpPr>
            <p:cNvPr id="47" name="Group 46">
              <a:extLst>
                <a:ext uri="{FF2B5EF4-FFF2-40B4-BE49-F238E27FC236}">
                  <a16:creationId xmlns:a16="http://schemas.microsoft.com/office/drawing/2014/main" id="{41084AB9-139F-482B-A7CA-83D380FFFC65}"/>
                </a:ext>
              </a:extLst>
            </p:cNvPr>
            <p:cNvGrpSpPr/>
            <p:nvPr/>
          </p:nvGrpSpPr>
          <p:grpSpPr>
            <a:xfrm>
              <a:off x="3357089" y="2410490"/>
              <a:ext cx="481857" cy="481857"/>
              <a:chOff x="3290698" y="2049748"/>
              <a:chExt cx="472452" cy="472452"/>
            </a:xfrm>
          </p:grpSpPr>
          <p:sp useBgFill="1">
            <p:nvSpPr>
              <p:cNvPr id="167" name="Oval 166">
                <a:extLst>
                  <a:ext uri="{FF2B5EF4-FFF2-40B4-BE49-F238E27FC236}">
                    <a16:creationId xmlns:a16="http://schemas.microsoft.com/office/drawing/2014/main" id="{47A24BEB-D91F-41E5-9ECF-A8912FF3A438}"/>
                  </a:ext>
                </a:extLst>
              </p:cNvPr>
              <p:cNvSpPr/>
              <p:nvPr/>
            </p:nvSpPr>
            <p:spPr bwMode="auto">
              <a:xfrm>
                <a:off x="3353382" y="2112432"/>
                <a:ext cx="347085" cy="347085"/>
              </a:xfrm>
              <a:prstGeom prst="ellipse">
                <a:avLst/>
              </a:prstGeom>
              <a:ln w="952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168" name="Oval 167">
                <a:extLst>
                  <a:ext uri="{FF2B5EF4-FFF2-40B4-BE49-F238E27FC236}">
                    <a16:creationId xmlns:a16="http://schemas.microsoft.com/office/drawing/2014/main" id="{72BC3091-E7D0-4A8E-ACC5-249B2B8C44F1}"/>
                  </a:ext>
                </a:extLst>
              </p:cNvPr>
              <p:cNvSpPr/>
              <p:nvPr/>
            </p:nvSpPr>
            <p:spPr bwMode="auto">
              <a:xfrm>
                <a:off x="3290698" y="2049748"/>
                <a:ext cx="472452" cy="472452"/>
              </a:xfrm>
              <a:prstGeom prst="ellipse">
                <a:avLst/>
              </a:prstGeom>
              <a:noFill/>
              <a:ln>
                <a:solidFill>
                  <a:srgbClr val="C00000"/>
                </a:solidFill>
                <a:prstDash val="dash"/>
              </a:ln>
            </p:spPr>
            <p:txBody>
              <a:bodyPr wrap="square" lIns="0" tIns="0" rIns="0" bIns="0" rtlCol="0"/>
              <a:lstStyle/>
              <a:p>
                <a:pPr defTabSz="623318"/>
                <a:endParaRPr lang="en-US" sz="1226" kern="0">
                  <a:solidFill>
                    <a:prstClr val="black"/>
                  </a:solidFill>
                  <a:latin typeface="Calibri"/>
                </a:endParaRPr>
              </a:p>
            </p:txBody>
          </p:sp>
          <p:grpSp>
            <p:nvGrpSpPr>
              <p:cNvPr id="165" name="Group 164">
                <a:extLst>
                  <a:ext uri="{FF2B5EF4-FFF2-40B4-BE49-F238E27FC236}">
                    <a16:creationId xmlns:a16="http://schemas.microsoft.com/office/drawing/2014/main" id="{C0A88240-55A1-4370-8358-EBACDC6A8AC7}"/>
                  </a:ext>
                </a:extLst>
              </p:cNvPr>
              <p:cNvGrpSpPr>
                <a:grpSpLocks noChangeAspect="1"/>
              </p:cNvGrpSpPr>
              <p:nvPr/>
            </p:nvGrpSpPr>
            <p:grpSpPr>
              <a:xfrm>
                <a:off x="3442858" y="2184876"/>
                <a:ext cx="193533" cy="202197"/>
                <a:chOff x="1101114" y="2623625"/>
                <a:chExt cx="1879599" cy="1977967"/>
              </a:xfrm>
            </p:grpSpPr>
            <p:sp>
              <p:nvSpPr>
                <p:cNvPr id="170" name="Freeform 30">
                  <a:extLst>
                    <a:ext uri="{FF2B5EF4-FFF2-40B4-BE49-F238E27FC236}">
                      <a16:creationId xmlns:a16="http://schemas.microsoft.com/office/drawing/2014/main" id="{EC83B569-EA7A-439D-84A6-CEAE201CC842}"/>
                    </a:ext>
                  </a:extLst>
                </p:cNvPr>
                <p:cNvSpPr/>
                <p:nvPr/>
              </p:nvSpPr>
              <p:spPr bwMode="auto">
                <a:xfrm rot="307808">
                  <a:off x="1137537" y="2623625"/>
                  <a:ext cx="1843176" cy="616268"/>
                </a:xfrm>
                <a:custGeom>
                  <a:avLst/>
                  <a:gdLst>
                    <a:gd name="connsiteX0" fmla="*/ 282911 w 1614124"/>
                    <a:gd name="connsiteY0" fmla="*/ 0 h 539684"/>
                    <a:gd name="connsiteX1" fmla="*/ 1132939 w 1614124"/>
                    <a:gd name="connsiteY1" fmla="*/ 0 h 539684"/>
                    <a:gd name="connsiteX2" fmla="*/ 1239152 w 1614124"/>
                    <a:gd name="connsiteY2" fmla="*/ 424853 h 539684"/>
                    <a:gd name="connsiteX3" fmla="*/ 1142584 w 1614124"/>
                    <a:gd name="connsiteY3" fmla="*/ 424853 h 539684"/>
                    <a:gd name="connsiteX4" fmla="*/ 1614124 w 1614124"/>
                    <a:gd name="connsiteY4" fmla="*/ 437137 h 539684"/>
                    <a:gd name="connsiteX5" fmla="*/ 1611453 w 1614124"/>
                    <a:gd name="connsiteY5" fmla="*/ 539684 h 539684"/>
                    <a:gd name="connsiteX6" fmla="*/ 0 w 1614124"/>
                    <a:gd name="connsiteY6" fmla="*/ 497704 h 539684"/>
                    <a:gd name="connsiteX7" fmla="*/ 2671 w 1614124"/>
                    <a:gd name="connsiteY7" fmla="*/ 395157 h 539684"/>
                    <a:gd name="connsiteX8" fmla="*/ 182948 w 1614124"/>
                    <a:gd name="connsiteY8" fmla="*/ 399854 h 539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4124" h="539684">
                      <a:moveTo>
                        <a:pt x="282911" y="0"/>
                      </a:moveTo>
                      <a:lnTo>
                        <a:pt x="1132939" y="0"/>
                      </a:lnTo>
                      <a:lnTo>
                        <a:pt x="1239152" y="424853"/>
                      </a:lnTo>
                      <a:lnTo>
                        <a:pt x="1142584" y="424853"/>
                      </a:lnTo>
                      <a:lnTo>
                        <a:pt x="1614124" y="437137"/>
                      </a:lnTo>
                      <a:lnTo>
                        <a:pt x="1611453" y="539684"/>
                      </a:lnTo>
                      <a:lnTo>
                        <a:pt x="0" y="497704"/>
                      </a:lnTo>
                      <a:lnTo>
                        <a:pt x="2671" y="395157"/>
                      </a:lnTo>
                      <a:lnTo>
                        <a:pt x="182948" y="399854"/>
                      </a:lnTo>
                      <a:close/>
                    </a:path>
                  </a:pathLst>
                </a:custGeom>
                <a:noFill/>
                <a:ln w="952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2" rIns="182802" bIns="146242"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71" name="Freeform 31">
                  <a:extLst>
                    <a:ext uri="{FF2B5EF4-FFF2-40B4-BE49-F238E27FC236}">
                      <a16:creationId xmlns:a16="http://schemas.microsoft.com/office/drawing/2014/main" id="{7EFD2896-986E-4F95-8C2F-D359AD4D6EFF}"/>
                    </a:ext>
                  </a:extLst>
                </p:cNvPr>
                <p:cNvSpPr/>
                <p:nvPr/>
              </p:nvSpPr>
              <p:spPr bwMode="auto">
                <a:xfrm rot="11593610">
                  <a:off x="1101114" y="3680841"/>
                  <a:ext cx="1614784" cy="920751"/>
                </a:xfrm>
                <a:custGeom>
                  <a:avLst/>
                  <a:gdLst>
                    <a:gd name="connsiteX0" fmla="*/ 1380370 w 1414115"/>
                    <a:gd name="connsiteY0" fmla="*/ 806329 h 806329"/>
                    <a:gd name="connsiteX1" fmla="*/ 33091 w 1414115"/>
                    <a:gd name="connsiteY1" fmla="*/ 806329 h 806329"/>
                    <a:gd name="connsiteX2" fmla="*/ 109052 w 1414115"/>
                    <a:gd name="connsiteY2" fmla="*/ 502488 h 806329"/>
                    <a:gd name="connsiteX3" fmla="*/ 91410 w 1414115"/>
                    <a:gd name="connsiteY3" fmla="*/ 486803 h 806329"/>
                    <a:gd name="connsiteX4" fmla="*/ 34008 w 1414115"/>
                    <a:gd name="connsiteY4" fmla="*/ 410119 h 806329"/>
                    <a:gd name="connsiteX5" fmla="*/ 0 w 1414115"/>
                    <a:gd name="connsiteY5" fmla="*/ 330943 h 806329"/>
                    <a:gd name="connsiteX6" fmla="*/ 1408019 w 1414115"/>
                    <a:gd name="connsiteY6" fmla="*/ 0 h 806329"/>
                    <a:gd name="connsiteX7" fmla="*/ 1414115 w 1414115"/>
                    <a:gd name="connsiteY7" fmla="*/ 76146 h 806329"/>
                    <a:gd name="connsiteX8" fmla="*/ 1240538 w 1414115"/>
                    <a:gd name="connsiteY8" fmla="*/ 431432 h 806329"/>
                    <a:gd name="connsiteX9" fmla="*/ 1201800 w 1414115"/>
                    <a:gd name="connsiteY9" fmla="*/ 464591 h 806329"/>
                    <a:gd name="connsiteX10" fmla="*/ 1294936 w 1414115"/>
                    <a:gd name="connsiteY10" fmla="*/ 464591 h 806329"/>
                    <a:gd name="connsiteX0" fmla="*/ 1380370 w 1414115"/>
                    <a:gd name="connsiteY0" fmla="*/ 806329 h 806329"/>
                    <a:gd name="connsiteX1" fmla="*/ 33091 w 1414115"/>
                    <a:gd name="connsiteY1" fmla="*/ 806329 h 806329"/>
                    <a:gd name="connsiteX2" fmla="*/ 109052 w 1414115"/>
                    <a:gd name="connsiteY2" fmla="*/ 502488 h 806329"/>
                    <a:gd name="connsiteX3" fmla="*/ 91410 w 1414115"/>
                    <a:gd name="connsiteY3" fmla="*/ 486803 h 806329"/>
                    <a:gd name="connsiteX4" fmla="*/ 34008 w 1414115"/>
                    <a:gd name="connsiteY4" fmla="*/ 410119 h 806329"/>
                    <a:gd name="connsiteX5" fmla="*/ 0 w 1414115"/>
                    <a:gd name="connsiteY5" fmla="*/ 330943 h 806329"/>
                    <a:gd name="connsiteX6" fmla="*/ 1408019 w 1414115"/>
                    <a:gd name="connsiteY6" fmla="*/ 0 h 806329"/>
                    <a:gd name="connsiteX7" fmla="*/ 1414115 w 1414115"/>
                    <a:gd name="connsiteY7" fmla="*/ 76146 h 806329"/>
                    <a:gd name="connsiteX8" fmla="*/ 1240538 w 1414115"/>
                    <a:gd name="connsiteY8" fmla="*/ 431432 h 806329"/>
                    <a:gd name="connsiteX9" fmla="*/ 1201800 w 1414115"/>
                    <a:gd name="connsiteY9" fmla="*/ 464591 h 806329"/>
                    <a:gd name="connsiteX10" fmla="*/ 1225729 w 1414115"/>
                    <a:gd name="connsiteY10" fmla="*/ 466248 h 806329"/>
                    <a:gd name="connsiteX11" fmla="*/ 1294936 w 1414115"/>
                    <a:gd name="connsiteY11" fmla="*/ 464591 h 806329"/>
                    <a:gd name="connsiteX12" fmla="*/ 1380370 w 1414115"/>
                    <a:gd name="connsiteY12" fmla="*/ 806329 h 806329"/>
                    <a:gd name="connsiteX0" fmla="*/ 1380370 w 1414115"/>
                    <a:gd name="connsiteY0" fmla="*/ 806329 h 806329"/>
                    <a:gd name="connsiteX1" fmla="*/ 33091 w 1414115"/>
                    <a:gd name="connsiteY1" fmla="*/ 806329 h 806329"/>
                    <a:gd name="connsiteX2" fmla="*/ 109052 w 1414115"/>
                    <a:gd name="connsiteY2" fmla="*/ 502488 h 806329"/>
                    <a:gd name="connsiteX3" fmla="*/ 91410 w 1414115"/>
                    <a:gd name="connsiteY3" fmla="*/ 486803 h 806329"/>
                    <a:gd name="connsiteX4" fmla="*/ 34008 w 1414115"/>
                    <a:gd name="connsiteY4" fmla="*/ 410119 h 806329"/>
                    <a:gd name="connsiteX5" fmla="*/ 0 w 1414115"/>
                    <a:gd name="connsiteY5" fmla="*/ 330943 h 806329"/>
                    <a:gd name="connsiteX6" fmla="*/ 1408019 w 1414115"/>
                    <a:gd name="connsiteY6" fmla="*/ 0 h 806329"/>
                    <a:gd name="connsiteX7" fmla="*/ 1414115 w 1414115"/>
                    <a:gd name="connsiteY7" fmla="*/ 76146 h 806329"/>
                    <a:gd name="connsiteX8" fmla="*/ 1240538 w 1414115"/>
                    <a:gd name="connsiteY8" fmla="*/ 431432 h 806329"/>
                    <a:gd name="connsiteX9" fmla="*/ 984548 w 1414115"/>
                    <a:gd name="connsiteY9" fmla="*/ 469993 h 806329"/>
                    <a:gd name="connsiteX10" fmla="*/ 1225729 w 1414115"/>
                    <a:gd name="connsiteY10" fmla="*/ 466248 h 806329"/>
                    <a:gd name="connsiteX11" fmla="*/ 1294936 w 1414115"/>
                    <a:gd name="connsiteY11" fmla="*/ 464591 h 806329"/>
                    <a:gd name="connsiteX12" fmla="*/ 1380370 w 1414115"/>
                    <a:gd name="connsiteY12" fmla="*/ 806329 h 806329"/>
                    <a:gd name="connsiteX0" fmla="*/ 984548 w 1414115"/>
                    <a:gd name="connsiteY0" fmla="*/ 469993 h 806329"/>
                    <a:gd name="connsiteX1" fmla="*/ 1225729 w 1414115"/>
                    <a:gd name="connsiteY1" fmla="*/ 466248 h 806329"/>
                    <a:gd name="connsiteX2" fmla="*/ 1294936 w 1414115"/>
                    <a:gd name="connsiteY2" fmla="*/ 464591 h 806329"/>
                    <a:gd name="connsiteX3" fmla="*/ 1380370 w 1414115"/>
                    <a:gd name="connsiteY3" fmla="*/ 806329 h 806329"/>
                    <a:gd name="connsiteX4" fmla="*/ 33091 w 1414115"/>
                    <a:gd name="connsiteY4" fmla="*/ 806329 h 806329"/>
                    <a:gd name="connsiteX5" fmla="*/ 109052 w 1414115"/>
                    <a:gd name="connsiteY5" fmla="*/ 502488 h 806329"/>
                    <a:gd name="connsiteX6" fmla="*/ 91410 w 1414115"/>
                    <a:gd name="connsiteY6" fmla="*/ 486803 h 806329"/>
                    <a:gd name="connsiteX7" fmla="*/ 34008 w 1414115"/>
                    <a:gd name="connsiteY7" fmla="*/ 410119 h 806329"/>
                    <a:gd name="connsiteX8" fmla="*/ 0 w 1414115"/>
                    <a:gd name="connsiteY8" fmla="*/ 330943 h 806329"/>
                    <a:gd name="connsiteX9" fmla="*/ 1408019 w 1414115"/>
                    <a:gd name="connsiteY9" fmla="*/ 0 h 806329"/>
                    <a:gd name="connsiteX10" fmla="*/ 1414115 w 1414115"/>
                    <a:gd name="connsiteY10" fmla="*/ 76146 h 806329"/>
                    <a:gd name="connsiteX11" fmla="*/ 1240538 w 1414115"/>
                    <a:gd name="connsiteY11" fmla="*/ 431432 h 806329"/>
                    <a:gd name="connsiteX12" fmla="*/ 1075988 w 1414115"/>
                    <a:gd name="connsiteY12" fmla="*/ 561433 h 806329"/>
                    <a:gd name="connsiteX0" fmla="*/ 984548 w 1414115"/>
                    <a:gd name="connsiteY0" fmla="*/ 469993 h 806329"/>
                    <a:gd name="connsiteX1" fmla="*/ 1225729 w 1414115"/>
                    <a:gd name="connsiteY1" fmla="*/ 466248 h 806329"/>
                    <a:gd name="connsiteX2" fmla="*/ 1294936 w 1414115"/>
                    <a:gd name="connsiteY2" fmla="*/ 464591 h 806329"/>
                    <a:gd name="connsiteX3" fmla="*/ 1380370 w 1414115"/>
                    <a:gd name="connsiteY3" fmla="*/ 806329 h 806329"/>
                    <a:gd name="connsiteX4" fmla="*/ 33091 w 1414115"/>
                    <a:gd name="connsiteY4" fmla="*/ 806329 h 806329"/>
                    <a:gd name="connsiteX5" fmla="*/ 109052 w 1414115"/>
                    <a:gd name="connsiteY5" fmla="*/ 502488 h 806329"/>
                    <a:gd name="connsiteX6" fmla="*/ 91410 w 1414115"/>
                    <a:gd name="connsiteY6" fmla="*/ 486803 h 806329"/>
                    <a:gd name="connsiteX7" fmla="*/ 34008 w 1414115"/>
                    <a:gd name="connsiteY7" fmla="*/ 410119 h 806329"/>
                    <a:gd name="connsiteX8" fmla="*/ 0 w 1414115"/>
                    <a:gd name="connsiteY8" fmla="*/ 330943 h 806329"/>
                    <a:gd name="connsiteX9" fmla="*/ 1408019 w 1414115"/>
                    <a:gd name="connsiteY9" fmla="*/ 0 h 806329"/>
                    <a:gd name="connsiteX10" fmla="*/ 1414115 w 1414115"/>
                    <a:gd name="connsiteY10" fmla="*/ 76146 h 806329"/>
                    <a:gd name="connsiteX11" fmla="*/ 1240538 w 1414115"/>
                    <a:gd name="connsiteY11" fmla="*/ 431432 h 806329"/>
                    <a:gd name="connsiteX12" fmla="*/ 1175011 w 1414115"/>
                    <a:gd name="connsiteY12" fmla="*/ 420743 h 806329"/>
                    <a:gd name="connsiteX0" fmla="*/ 984548 w 1414115"/>
                    <a:gd name="connsiteY0" fmla="*/ 469993 h 806329"/>
                    <a:gd name="connsiteX1" fmla="*/ 1225729 w 1414115"/>
                    <a:gd name="connsiteY1" fmla="*/ 466248 h 806329"/>
                    <a:gd name="connsiteX2" fmla="*/ 1294936 w 1414115"/>
                    <a:gd name="connsiteY2" fmla="*/ 464591 h 806329"/>
                    <a:gd name="connsiteX3" fmla="*/ 1380370 w 1414115"/>
                    <a:gd name="connsiteY3" fmla="*/ 806329 h 806329"/>
                    <a:gd name="connsiteX4" fmla="*/ 33091 w 1414115"/>
                    <a:gd name="connsiteY4" fmla="*/ 806329 h 806329"/>
                    <a:gd name="connsiteX5" fmla="*/ 109052 w 1414115"/>
                    <a:gd name="connsiteY5" fmla="*/ 502488 h 806329"/>
                    <a:gd name="connsiteX6" fmla="*/ 91410 w 1414115"/>
                    <a:gd name="connsiteY6" fmla="*/ 486803 h 806329"/>
                    <a:gd name="connsiteX7" fmla="*/ 34008 w 1414115"/>
                    <a:gd name="connsiteY7" fmla="*/ 410119 h 806329"/>
                    <a:gd name="connsiteX8" fmla="*/ 0 w 1414115"/>
                    <a:gd name="connsiteY8" fmla="*/ 330943 h 806329"/>
                    <a:gd name="connsiteX9" fmla="*/ 1408019 w 1414115"/>
                    <a:gd name="connsiteY9" fmla="*/ 0 h 806329"/>
                    <a:gd name="connsiteX10" fmla="*/ 1414115 w 1414115"/>
                    <a:gd name="connsiteY10" fmla="*/ 76146 h 806329"/>
                    <a:gd name="connsiteX11" fmla="*/ 1240538 w 1414115"/>
                    <a:gd name="connsiteY11" fmla="*/ 431432 h 806329"/>
                    <a:gd name="connsiteX0" fmla="*/ 984548 w 1414115"/>
                    <a:gd name="connsiteY0" fmla="*/ 469993 h 806329"/>
                    <a:gd name="connsiteX1" fmla="*/ 1225729 w 1414115"/>
                    <a:gd name="connsiteY1" fmla="*/ 466248 h 806329"/>
                    <a:gd name="connsiteX2" fmla="*/ 1294936 w 1414115"/>
                    <a:gd name="connsiteY2" fmla="*/ 464591 h 806329"/>
                    <a:gd name="connsiteX3" fmla="*/ 1380370 w 1414115"/>
                    <a:gd name="connsiteY3" fmla="*/ 806329 h 806329"/>
                    <a:gd name="connsiteX4" fmla="*/ 33091 w 1414115"/>
                    <a:gd name="connsiteY4" fmla="*/ 806329 h 806329"/>
                    <a:gd name="connsiteX5" fmla="*/ 109052 w 1414115"/>
                    <a:gd name="connsiteY5" fmla="*/ 502488 h 806329"/>
                    <a:gd name="connsiteX6" fmla="*/ 91410 w 1414115"/>
                    <a:gd name="connsiteY6" fmla="*/ 486803 h 806329"/>
                    <a:gd name="connsiteX7" fmla="*/ 34008 w 1414115"/>
                    <a:gd name="connsiteY7" fmla="*/ 410119 h 806329"/>
                    <a:gd name="connsiteX8" fmla="*/ 0 w 1414115"/>
                    <a:gd name="connsiteY8" fmla="*/ 330943 h 806329"/>
                    <a:gd name="connsiteX9" fmla="*/ 1408019 w 1414115"/>
                    <a:gd name="connsiteY9" fmla="*/ 0 h 806329"/>
                    <a:gd name="connsiteX10" fmla="*/ 1414115 w 1414115"/>
                    <a:gd name="connsiteY10" fmla="*/ 76146 h 806329"/>
                    <a:gd name="connsiteX11" fmla="*/ 1224717 w 1414115"/>
                    <a:gd name="connsiteY11" fmla="*/ 447381 h 806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14115" h="806329">
                      <a:moveTo>
                        <a:pt x="984548" y="469993"/>
                      </a:moveTo>
                      <a:lnTo>
                        <a:pt x="1225729" y="466248"/>
                      </a:lnTo>
                      <a:lnTo>
                        <a:pt x="1294936" y="464591"/>
                      </a:lnTo>
                      <a:lnTo>
                        <a:pt x="1380370" y="806329"/>
                      </a:lnTo>
                      <a:lnTo>
                        <a:pt x="33091" y="806329"/>
                      </a:lnTo>
                      <a:lnTo>
                        <a:pt x="109052" y="502488"/>
                      </a:lnTo>
                      <a:lnTo>
                        <a:pt x="91410" y="486803"/>
                      </a:lnTo>
                      <a:cubicBezTo>
                        <a:pt x="69471" y="463080"/>
                        <a:pt x="50217" y="437468"/>
                        <a:pt x="34008" y="410119"/>
                      </a:cubicBezTo>
                      <a:lnTo>
                        <a:pt x="0" y="330943"/>
                      </a:lnTo>
                      <a:lnTo>
                        <a:pt x="1408019" y="0"/>
                      </a:lnTo>
                      <a:lnTo>
                        <a:pt x="1414115" y="76146"/>
                      </a:lnTo>
                      <a:cubicBezTo>
                        <a:pt x="1407648" y="203478"/>
                        <a:pt x="1328550" y="344277"/>
                        <a:pt x="1224717" y="447381"/>
                      </a:cubicBezTo>
                    </a:path>
                  </a:pathLst>
                </a:custGeom>
                <a:noFill/>
                <a:ln w="952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2" rIns="182802" bIns="146242"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72" name="Oval 171">
                  <a:extLst>
                    <a:ext uri="{FF2B5EF4-FFF2-40B4-BE49-F238E27FC236}">
                      <a16:creationId xmlns:a16="http://schemas.microsoft.com/office/drawing/2014/main" id="{079F24C6-C92A-4A03-9601-4BBF4700F5F3}"/>
                    </a:ext>
                  </a:extLst>
                </p:cNvPr>
                <p:cNvSpPr/>
                <p:nvPr/>
              </p:nvSpPr>
              <p:spPr bwMode="auto">
                <a:xfrm rot="641942">
                  <a:off x="2263399" y="3384154"/>
                  <a:ext cx="125506" cy="61076"/>
                </a:xfrm>
                <a:prstGeom prst="ellipse">
                  <a:avLst/>
                </a:prstGeom>
                <a:noFill/>
                <a:ln w="952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2" rIns="182802" bIns="146242"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77" name="Freeform 33">
                  <a:extLst>
                    <a:ext uri="{FF2B5EF4-FFF2-40B4-BE49-F238E27FC236}">
                      <a16:creationId xmlns:a16="http://schemas.microsoft.com/office/drawing/2014/main" id="{F9B041A3-7F10-4F84-A633-C3496AB26128}"/>
                    </a:ext>
                  </a:extLst>
                </p:cNvPr>
                <p:cNvSpPr/>
                <p:nvPr/>
              </p:nvSpPr>
              <p:spPr bwMode="auto">
                <a:xfrm>
                  <a:off x="2486848" y="3272101"/>
                  <a:ext cx="152273" cy="532955"/>
                </a:xfrm>
                <a:custGeom>
                  <a:avLst/>
                  <a:gdLst>
                    <a:gd name="connsiteX0" fmla="*/ 44450 w 133350"/>
                    <a:gd name="connsiteY0" fmla="*/ 0 h 466725"/>
                    <a:gd name="connsiteX1" fmla="*/ 133350 w 133350"/>
                    <a:gd name="connsiteY1" fmla="*/ 314325 h 466725"/>
                    <a:gd name="connsiteX2" fmla="*/ 12700 w 133350"/>
                    <a:gd name="connsiteY2" fmla="*/ 320675 h 466725"/>
                    <a:gd name="connsiteX3" fmla="*/ 0 w 133350"/>
                    <a:gd name="connsiteY3" fmla="*/ 466725 h 466725"/>
                  </a:gdLst>
                  <a:ahLst/>
                  <a:cxnLst>
                    <a:cxn ang="0">
                      <a:pos x="connsiteX0" y="connsiteY0"/>
                    </a:cxn>
                    <a:cxn ang="0">
                      <a:pos x="connsiteX1" y="connsiteY1"/>
                    </a:cxn>
                    <a:cxn ang="0">
                      <a:pos x="connsiteX2" y="connsiteY2"/>
                    </a:cxn>
                    <a:cxn ang="0">
                      <a:pos x="connsiteX3" y="connsiteY3"/>
                    </a:cxn>
                  </a:cxnLst>
                  <a:rect l="l" t="t" r="r" b="b"/>
                  <a:pathLst>
                    <a:path w="133350" h="466725">
                      <a:moveTo>
                        <a:pt x="44450" y="0"/>
                      </a:moveTo>
                      <a:lnTo>
                        <a:pt x="133350" y="314325"/>
                      </a:lnTo>
                      <a:lnTo>
                        <a:pt x="12700" y="320675"/>
                      </a:lnTo>
                      <a:lnTo>
                        <a:pt x="0" y="466725"/>
                      </a:lnTo>
                    </a:path>
                  </a:pathLst>
                </a:custGeom>
                <a:noFill/>
                <a:ln w="952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239">
                    <a:defRPr/>
                  </a:pPr>
                  <a:endParaRPr lang="en-US" sz="1836">
                    <a:solidFill>
                      <a:prstClr val="white"/>
                    </a:solidFill>
                    <a:latin typeface="Segoe UI"/>
                  </a:endParaRPr>
                </a:p>
              </p:txBody>
            </p:sp>
            <p:sp>
              <p:nvSpPr>
                <p:cNvPr id="178" name="Freeform 34">
                  <a:extLst>
                    <a:ext uri="{FF2B5EF4-FFF2-40B4-BE49-F238E27FC236}">
                      <a16:creationId xmlns:a16="http://schemas.microsoft.com/office/drawing/2014/main" id="{53C58746-A43B-46A5-999C-27CEE8B6461B}"/>
                    </a:ext>
                  </a:extLst>
                </p:cNvPr>
                <p:cNvSpPr/>
                <p:nvPr/>
              </p:nvSpPr>
              <p:spPr bwMode="auto">
                <a:xfrm>
                  <a:off x="1359997" y="3137956"/>
                  <a:ext cx="57314" cy="409687"/>
                </a:xfrm>
                <a:custGeom>
                  <a:avLst/>
                  <a:gdLst>
                    <a:gd name="connsiteX0" fmla="*/ 22225 w 22225"/>
                    <a:gd name="connsiteY0" fmla="*/ 0 h 358775"/>
                    <a:gd name="connsiteX1" fmla="*/ 0 w 22225"/>
                    <a:gd name="connsiteY1" fmla="*/ 358775 h 358775"/>
                    <a:gd name="connsiteX2" fmla="*/ 0 w 22225"/>
                    <a:gd name="connsiteY2" fmla="*/ 355600 h 358775"/>
                    <a:gd name="connsiteX3" fmla="*/ 0 w 22225"/>
                    <a:gd name="connsiteY3" fmla="*/ 355600 h 358775"/>
                    <a:gd name="connsiteX4" fmla="*/ 0 w 22225"/>
                    <a:gd name="connsiteY4" fmla="*/ 355600 h 358775"/>
                    <a:gd name="connsiteX0" fmla="*/ 50192 w 50192"/>
                    <a:gd name="connsiteY0" fmla="*/ 0 h 358775"/>
                    <a:gd name="connsiteX1" fmla="*/ 27967 w 50192"/>
                    <a:gd name="connsiteY1" fmla="*/ 358775 h 358775"/>
                    <a:gd name="connsiteX2" fmla="*/ 27967 w 50192"/>
                    <a:gd name="connsiteY2" fmla="*/ 355600 h 358775"/>
                    <a:gd name="connsiteX3" fmla="*/ 27967 w 50192"/>
                    <a:gd name="connsiteY3" fmla="*/ 355600 h 358775"/>
                    <a:gd name="connsiteX4" fmla="*/ 27967 w 50192"/>
                    <a:gd name="connsiteY4" fmla="*/ 355600 h 358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192" h="358775">
                      <a:moveTo>
                        <a:pt x="50192" y="0"/>
                      </a:moveTo>
                      <a:cubicBezTo>
                        <a:pt x="-52466" y="155311"/>
                        <a:pt x="35375" y="239183"/>
                        <a:pt x="27967" y="358775"/>
                      </a:cubicBezTo>
                      <a:lnTo>
                        <a:pt x="27967" y="355600"/>
                      </a:lnTo>
                      <a:lnTo>
                        <a:pt x="27967" y="355600"/>
                      </a:lnTo>
                      <a:lnTo>
                        <a:pt x="27967" y="355600"/>
                      </a:lnTo>
                    </a:path>
                  </a:pathLst>
                </a:custGeom>
                <a:noFill/>
                <a:ln w="952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239">
                    <a:defRPr/>
                  </a:pPr>
                  <a:endParaRPr lang="en-US" sz="1836">
                    <a:solidFill>
                      <a:prstClr val="white"/>
                    </a:solidFill>
                    <a:latin typeface="Segoe UI"/>
                  </a:endParaRPr>
                </a:p>
              </p:txBody>
            </p:sp>
          </p:grpSp>
        </p:grpSp>
      </p:grpSp>
      <p:sp>
        <p:nvSpPr>
          <p:cNvPr id="187" name="TextBox 186">
            <a:extLst>
              <a:ext uri="{FF2B5EF4-FFF2-40B4-BE49-F238E27FC236}">
                <a16:creationId xmlns:a16="http://schemas.microsoft.com/office/drawing/2014/main" id="{BA11012D-57A4-4AE6-9C76-6BD286C9283F}"/>
              </a:ext>
            </a:extLst>
          </p:cNvPr>
          <p:cNvSpPr txBox="1"/>
          <p:nvPr/>
        </p:nvSpPr>
        <p:spPr>
          <a:xfrm>
            <a:off x="6831942" y="4898226"/>
            <a:ext cx="1371405" cy="500322"/>
          </a:xfrm>
          <a:prstGeom prst="rect">
            <a:avLst/>
          </a:prstGeom>
          <a:noFill/>
        </p:spPr>
        <p:txBody>
          <a:bodyPr wrap="square" lIns="0" rIns="0" rtlCol="0" anchor="ctr">
            <a:spAutoFit/>
          </a:bodyPr>
          <a:lstStyle/>
          <a:p>
            <a:pPr defTabSz="931757" fontAlgn="base">
              <a:spcBef>
                <a:spcPct val="0"/>
              </a:spcBef>
              <a:spcAft>
                <a:spcPct val="0"/>
              </a:spcAft>
              <a:defRPr/>
            </a:pPr>
            <a:r>
              <a:rPr lang="en-US" sz="1300" kern="0" spc="-50">
                <a:solidFill>
                  <a:srgbClr val="E6E6E6">
                    <a:lumMod val="10000"/>
                  </a:srgbClr>
                </a:solidFill>
                <a:latin typeface="Segoe UI"/>
                <a:cs typeface="Segoe UI" charset="0"/>
              </a:rPr>
              <a:t>Attacker attempts lateral movement </a:t>
            </a:r>
          </a:p>
        </p:txBody>
      </p:sp>
      <p:sp>
        <p:nvSpPr>
          <p:cNvPr id="188" name="TextBox 187">
            <a:extLst>
              <a:ext uri="{FF2B5EF4-FFF2-40B4-BE49-F238E27FC236}">
                <a16:creationId xmlns:a16="http://schemas.microsoft.com/office/drawing/2014/main" id="{17176448-ED63-49A0-AAA0-514A7760C491}"/>
              </a:ext>
            </a:extLst>
          </p:cNvPr>
          <p:cNvSpPr txBox="1"/>
          <p:nvPr/>
        </p:nvSpPr>
        <p:spPr>
          <a:xfrm>
            <a:off x="8337725" y="4898226"/>
            <a:ext cx="1371405" cy="500322"/>
          </a:xfrm>
          <a:prstGeom prst="rect">
            <a:avLst/>
          </a:prstGeom>
          <a:noFill/>
        </p:spPr>
        <p:txBody>
          <a:bodyPr wrap="square" lIns="0" rIns="0" rtlCol="0" anchor="ctr">
            <a:spAutoFit/>
          </a:bodyPr>
          <a:lstStyle/>
          <a:p>
            <a:pPr defTabSz="931757" fontAlgn="base">
              <a:spcBef>
                <a:spcPct val="0"/>
              </a:spcBef>
              <a:spcAft>
                <a:spcPct val="0"/>
              </a:spcAft>
              <a:defRPr/>
            </a:pPr>
            <a:r>
              <a:rPr lang="en-US" sz="1300" kern="0" spc="-50">
                <a:solidFill>
                  <a:srgbClr val="E6E6E6">
                    <a:lumMod val="10000"/>
                  </a:srgbClr>
                </a:solidFill>
                <a:latin typeface="Segoe UI"/>
                <a:cs typeface="Segoe UI" charset="0"/>
              </a:rPr>
              <a:t>Privileged account </a:t>
            </a:r>
            <a:r>
              <a:rPr lang="en-US" sz="1300" kern="0" spc="-50">
                <a:solidFill>
                  <a:srgbClr val="C00000"/>
                </a:solidFill>
                <a:latin typeface="Segoe UI Semibold" panose="020B0702040204020203" pitchFamily="34" charset="0"/>
                <a:ea typeface="Segoe UI" charset="0"/>
                <a:cs typeface="Segoe UI Semibold" panose="020B0702040204020203" pitchFamily="34" charset="0"/>
              </a:rPr>
              <a:t>compromised</a:t>
            </a:r>
          </a:p>
        </p:txBody>
      </p:sp>
      <p:grpSp>
        <p:nvGrpSpPr>
          <p:cNvPr id="44" name="Group 43">
            <a:extLst>
              <a:ext uri="{FF2B5EF4-FFF2-40B4-BE49-F238E27FC236}">
                <a16:creationId xmlns:a16="http://schemas.microsoft.com/office/drawing/2014/main" id="{52CB3393-AABE-4D2C-94CF-9740E852FA1F}"/>
              </a:ext>
            </a:extLst>
          </p:cNvPr>
          <p:cNvGrpSpPr/>
          <p:nvPr/>
        </p:nvGrpSpPr>
        <p:grpSpPr>
          <a:xfrm>
            <a:off x="8344465" y="4109746"/>
            <a:ext cx="757222" cy="758845"/>
            <a:chOff x="8344783" y="4109842"/>
            <a:chExt cx="757330" cy="758952"/>
          </a:xfrm>
        </p:grpSpPr>
        <p:sp>
          <p:nvSpPr>
            <p:cNvPr id="191" name="object 60">
              <a:extLst>
                <a:ext uri="{FF2B5EF4-FFF2-40B4-BE49-F238E27FC236}">
                  <a16:creationId xmlns:a16="http://schemas.microsoft.com/office/drawing/2014/main" id="{2C518DA5-01DF-4597-BB80-C14522B141D8}"/>
                </a:ext>
              </a:extLst>
            </p:cNvPr>
            <p:cNvSpPr>
              <a:spLocks noChangeAspect="1"/>
            </p:cNvSpPr>
            <p:nvPr/>
          </p:nvSpPr>
          <p:spPr>
            <a:xfrm>
              <a:off x="8385844" y="4150990"/>
              <a:ext cx="675209" cy="676656"/>
            </a:xfrm>
            <a:custGeom>
              <a:avLst/>
              <a:gdLst/>
              <a:ahLst/>
              <a:cxnLst/>
              <a:rect l="l" t="t" r="r" b="b"/>
              <a:pathLst>
                <a:path w="1778000" h="1781810">
                  <a:moveTo>
                    <a:pt x="889000" y="0"/>
                  </a:moveTo>
                  <a:lnTo>
                    <a:pt x="816088" y="2953"/>
                  </a:lnTo>
                  <a:lnTo>
                    <a:pt x="744799" y="11659"/>
                  </a:lnTo>
                  <a:lnTo>
                    <a:pt x="675362" y="25890"/>
                  </a:lnTo>
                  <a:lnTo>
                    <a:pt x="608006" y="45415"/>
                  </a:lnTo>
                  <a:lnTo>
                    <a:pt x="542960" y="70006"/>
                  </a:lnTo>
                  <a:lnTo>
                    <a:pt x="480452" y="99433"/>
                  </a:lnTo>
                  <a:lnTo>
                    <a:pt x="420712" y="133468"/>
                  </a:lnTo>
                  <a:lnTo>
                    <a:pt x="363967" y="171879"/>
                  </a:lnTo>
                  <a:lnTo>
                    <a:pt x="310447" y="214440"/>
                  </a:lnTo>
                  <a:lnTo>
                    <a:pt x="260381" y="260919"/>
                  </a:lnTo>
                  <a:lnTo>
                    <a:pt x="213997" y="311089"/>
                  </a:lnTo>
                  <a:lnTo>
                    <a:pt x="171525" y="364719"/>
                  </a:lnTo>
                  <a:lnTo>
                    <a:pt x="133192" y="421580"/>
                  </a:lnTo>
                  <a:lnTo>
                    <a:pt x="99228" y="481444"/>
                  </a:lnTo>
                  <a:lnTo>
                    <a:pt x="69861" y="544080"/>
                  </a:lnTo>
                  <a:lnTo>
                    <a:pt x="45321" y="609260"/>
                  </a:lnTo>
                  <a:lnTo>
                    <a:pt x="25836" y="676754"/>
                  </a:lnTo>
                  <a:lnTo>
                    <a:pt x="11635" y="746333"/>
                  </a:lnTo>
                  <a:lnTo>
                    <a:pt x="2947" y="817767"/>
                  </a:lnTo>
                  <a:lnTo>
                    <a:pt x="0" y="890828"/>
                  </a:lnTo>
                  <a:lnTo>
                    <a:pt x="2947" y="963888"/>
                  </a:lnTo>
                  <a:lnTo>
                    <a:pt x="11635" y="1035321"/>
                  </a:lnTo>
                  <a:lnTo>
                    <a:pt x="25836" y="1104899"/>
                  </a:lnTo>
                  <a:lnTo>
                    <a:pt x="45321" y="1172392"/>
                  </a:lnTo>
                  <a:lnTo>
                    <a:pt x="69861" y="1237571"/>
                  </a:lnTo>
                  <a:lnTo>
                    <a:pt x="99228" y="1300207"/>
                  </a:lnTo>
                  <a:lnTo>
                    <a:pt x="133192" y="1360071"/>
                  </a:lnTo>
                  <a:lnTo>
                    <a:pt x="171525" y="1416932"/>
                  </a:lnTo>
                  <a:lnTo>
                    <a:pt x="213997" y="1470563"/>
                  </a:lnTo>
                  <a:lnTo>
                    <a:pt x="260381" y="1520732"/>
                  </a:lnTo>
                  <a:lnTo>
                    <a:pt x="310447" y="1567212"/>
                  </a:lnTo>
                  <a:lnTo>
                    <a:pt x="363967" y="1609773"/>
                  </a:lnTo>
                  <a:lnTo>
                    <a:pt x="420712" y="1648186"/>
                  </a:lnTo>
                  <a:lnTo>
                    <a:pt x="480452" y="1682221"/>
                  </a:lnTo>
                  <a:lnTo>
                    <a:pt x="542960" y="1711649"/>
                  </a:lnTo>
                  <a:lnTo>
                    <a:pt x="608006" y="1736240"/>
                  </a:lnTo>
                  <a:lnTo>
                    <a:pt x="675362" y="1755766"/>
                  </a:lnTo>
                  <a:lnTo>
                    <a:pt x="744799" y="1769997"/>
                  </a:lnTo>
                  <a:lnTo>
                    <a:pt x="816088" y="1778704"/>
                  </a:lnTo>
                  <a:lnTo>
                    <a:pt x="889000" y="1781657"/>
                  </a:lnTo>
                  <a:lnTo>
                    <a:pt x="961911" y="1778704"/>
                  </a:lnTo>
                  <a:lnTo>
                    <a:pt x="1033200" y="1769997"/>
                  </a:lnTo>
                  <a:lnTo>
                    <a:pt x="1102637" y="1755766"/>
                  </a:lnTo>
                  <a:lnTo>
                    <a:pt x="1169993" y="1736240"/>
                  </a:lnTo>
                  <a:lnTo>
                    <a:pt x="1235039" y="1711649"/>
                  </a:lnTo>
                  <a:lnTo>
                    <a:pt x="1297547" y="1682221"/>
                  </a:lnTo>
                  <a:lnTo>
                    <a:pt x="1357287" y="1648186"/>
                  </a:lnTo>
                  <a:lnTo>
                    <a:pt x="1414032" y="1609773"/>
                  </a:lnTo>
                  <a:lnTo>
                    <a:pt x="1467552" y="1567212"/>
                  </a:lnTo>
                  <a:lnTo>
                    <a:pt x="1517618" y="1520732"/>
                  </a:lnTo>
                  <a:lnTo>
                    <a:pt x="1564002" y="1470563"/>
                  </a:lnTo>
                  <a:lnTo>
                    <a:pt x="1606474" y="1416932"/>
                  </a:lnTo>
                  <a:lnTo>
                    <a:pt x="1644807" y="1360071"/>
                  </a:lnTo>
                  <a:lnTo>
                    <a:pt x="1678771" y="1300207"/>
                  </a:lnTo>
                  <a:lnTo>
                    <a:pt x="1708138" y="1237571"/>
                  </a:lnTo>
                  <a:lnTo>
                    <a:pt x="1732678" y="1172392"/>
                  </a:lnTo>
                  <a:lnTo>
                    <a:pt x="1752163" y="1104899"/>
                  </a:lnTo>
                  <a:lnTo>
                    <a:pt x="1766364" y="1035321"/>
                  </a:lnTo>
                  <a:lnTo>
                    <a:pt x="1775052" y="963888"/>
                  </a:lnTo>
                  <a:lnTo>
                    <a:pt x="1778000" y="890828"/>
                  </a:lnTo>
                  <a:lnTo>
                    <a:pt x="1775052" y="817767"/>
                  </a:lnTo>
                  <a:lnTo>
                    <a:pt x="1766364" y="746333"/>
                  </a:lnTo>
                  <a:lnTo>
                    <a:pt x="1752163" y="676754"/>
                  </a:lnTo>
                  <a:lnTo>
                    <a:pt x="1732678" y="609260"/>
                  </a:lnTo>
                  <a:lnTo>
                    <a:pt x="1708138" y="544080"/>
                  </a:lnTo>
                  <a:lnTo>
                    <a:pt x="1678771" y="481444"/>
                  </a:lnTo>
                  <a:lnTo>
                    <a:pt x="1644807" y="421580"/>
                  </a:lnTo>
                  <a:lnTo>
                    <a:pt x="1606474" y="364719"/>
                  </a:lnTo>
                  <a:lnTo>
                    <a:pt x="1564002" y="311089"/>
                  </a:lnTo>
                  <a:lnTo>
                    <a:pt x="1517618" y="260919"/>
                  </a:lnTo>
                  <a:lnTo>
                    <a:pt x="1467552" y="214440"/>
                  </a:lnTo>
                  <a:lnTo>
                    <a:pt x="1414032" y="171879"/>
                  </a:lnTo>
                  <a:lnTo>
                    <a:pt x="1357287" y="133468"/>
                  </a:lnTo>
                  <a:lnTo>
                    <a:pt x="1297547" y="99433"/>
                  </a:lnTo>
                  <a:lnTo>
                    <a:pt x="1235039" y="70006"/>
                  </a:lnTo>
                  <a:lnTo>
                    <a:pt x="1169993" y="45415"/>
                  </a:lnTo>
                  <a:lnTo>
                    <a:pt x="1102637" y="25890"/>
                  </a:lnTo>
                  <a:lnTo>
                    <a:pt x="1033200" y="11659"/>
                  </a:lnTo>
                  <a:lnTo>
                    <a:pt x="961911" y="2953"/>
                  </a:lnTo>
                  <a:lnTo>
                    <a:pt x="889000" y="0"/>
                  </a:lnTo>
                  <a:close/>
                </a:path>
              </a:pathLst>
            </a:custGeom>
            <a:solidFill>
              <a:schemeClr val="bg1"/>
            </a:solidFill>
            <a:ln w="6350">
              <a:solidFill>
                <a:schemeClr val="tx1">
                  <a:lumMod val="50000"/>
                </a:schemeClr>
              </a:solidFill>
            </a:ln>
          </p:spPr>
          <p:txBody>
            <a:bodyPr wrap="square" lIns="0" tIns="0" rIns="0" bIns="0" rtlCol="0"/>
            <a:lstStyle/>
            <a:p>
              <a:pPr defTabSz="623318">
                <a:defRPr/>
              </a:pPr>
              <a:endParaRPr sz="1226">
                <a:solidFill>
                  <a:prstClr val="black"/>
                </a:solidFill>
                <a:latin typeface="Calibri"/>
              </a:endParaRPr>
            </a:p>
          </p:txBody>
        </p:sp>
        <p:grpSp>
          <p:nvGrpSpPr>
            <p:cNvPr id="16" name="Group 15">
              <a:extLst>
                <a:ext uri="{FF2B5EF4-FFF2-40B4-BE49-F238E27FC236}">
                  <a16:creationId xmlns:a16="http://schemas.microsoft.com/office/drawing/2014/main" id="{6D330946-B1C3-4CD8-BCEF-36494C677478}"/>
                </a:ext>
              </a:extLst>
            </p:cNvPr>
            <p:cNvGrpSpPr/>
            <p:nvPr/>
          </p:nvGrpSpPr>
          <p:grpSpPr>
            <a:xfrm>
              <a:off x="8518944" y="4281568"/>
              <a:ext cx="409008" cy="415501"/>
              <a:chOff x="8972556" y="3780212"/>
              <a:chExt cx="409008" cy="415501"/>
            </a:xfrm>
          </p:grpSpPr>
          <p:grpSp>
            <p:nvGrpSpPr>
              <p:cNvPr id="192" name="Group 191">
                <a:extLst>
                  <a:ext uri="{FF2B5EF4-FFF2-40B4-BE49-F238E27FC236}">
                    <a16:creationId xmlns:a16="http://schemas.microsoft.com/office/drawing/2014/main" id="{2257103E-F243-4724-9CDC-8FCF856EBB00}"/>
                  </a:ext>
                </a:extLst>
              </p:cNvPr>
              <p:cNvGrpSpPr>
                <a:grpSpLocks noChangeAspect="1"/>
              </p:cNvGrpSpPr>
              <p:nvPr/>
            </p:nvGrpSpPr>
            <p:grpSpPr>
              <a:xfrm>
                <a:off x="9069877" y="3780212"/>
                <a:ext cx="311687" cy="325641"/>
                <a:chOff x="1101114" y="2623625"/>
                <a:chExt cx="1879599" cy="1977967"/>
              </a:xfrm>
            </p:grpSpPr>
            <p:sp>
              <p:nvSpPr>
                <p:cNvPr id="193" name="Freeform 30">
                  <a:extLst>
                    <a:ext uri="{FF2B5EF4-FFF2-40B4-BE49-F238E27FC236}">
                      <a16:creationId xmlns:a16="http://schemas.microsoft.com/office/drawing/2014/main" id="{7C3DBADE-8E98-46FA-8189-26C430E7F78B}"/>
                    </a:ext>
                  </a:extLst>
                </p:cNvPr>
                <p:cNvSpPr/>
                <p:nvPr/>
              </p:nvSpPr>
              <p:spPr bwMode="auto">
                <a:xfrm rot="307808">
                  <a:off x="1137537" y="2623625"/>
                  <a:ext cx="1843176" cy="616268"/>
                </a:xfrm>
                <a:custGeom>
                  <a:avLst/>
                  <a:gdLst>
                    <a:gd name="connsiteX0" fmla="*/ 282911 w 1614124"/>
                    <a:gd name="connsiteY0" fmla="*/ 0 h 539684"/>
                    <a:gd name="connsiteX1" fmla="*/ 1132939 w 1614124"/>
                    <a:gd name="connsiteY1" fmla="*/ 0 h 539684"/>
                    <a:gd name="connsiteX2" fmla="*/ 1239152 w 1614124"/>
                    <a:gd name="connsiteY2" fmla="*/ 424853 h 539684"/>
                    <a:gd name="connsiteX3" fmla="*/ 1142584 w 1614124"/>
                    <a:gd name="connsiteY3" fmla="*/ 424853 h 539684"/>
                    <a:gd name="connsiteX4" fmla="*/ 1614124 w 1614124"/>
                    <a:gd name="connsiteY4" fmla="*/ 437137 h 539684"/>
                    <a:gd name="connsiteX5" fmla="*/ 1611453 w 1614124"/>
                    <a:gd name="connsiteY5" fmla="*/ 539684 h 539684"/>
                    <a:gd name="connsiteX6" fmla="*/ 0 w 1614124"/>
                    <a:gd name="connsiteY6" fmla="*/ 497704 h 539684"/>
                    <a:gd name="connsiteX7" fmla="*/ 2671 w 1614124"/>
                    <a:gd name="connsiteY7" fmla="*/ 395157 h 539684"/>
                    <a:gd name="connsiteX8" fmla="*/ 182948 w 1614124"/>
                    <a:gd name="connsiteY8" fmla="*/ 399854 h 539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4124" h="539684">
                      <a:moveTo>
                        <a:pt x="282911" y="0"/>
                      </a:moveTo>
                      <a:lnTo>
                        <a:pt x="1132939" y="0"/>
                      </a:lnTo>
                      <a:lnTo>
                        <a:pt x="1239152" y="424853"/>
                      </a:lnTo>
                      <a:lnTo>
                        <a:pt x="1142584" y="424853"/>
                      </a:lnTo>
                      <a:lnTo>
                        <a:pt x="1614124" y="437137"/>
                      </a:lnTo>
                      <a:lnTo>
                        <a:pt x="1611453" y="539684"/>
                      </a:lnTo>
                      <a:lnTo>
                        <a:pt x="0" y="497704"/>
                      </a:lnTo>
                      <a:lnTo>
                        <a:pt x="2671" y="395157"/>
                      </a:lnTo>
                      <a:lnTo>
                        <a:pt x="182948" y="399854"/>
                      </a:lnTo>
                      <a:close/>
                    </a:path>
                  </a:pathLst>
                </a:custGeom>
                <a:noFill/>
                <a:ln w="15875">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2" rIns="182802" bIns="146242"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4" name="Freeform 31">
                  <a:extLst>
                    <a:ext uri="{FF2B5EF4-FFF2-40B4-BE49-F238E27FC236}">
                      <a16:creationId xmlns:a16="http://schemas.microsoft.com/office/drawing/2014/main" id="{32791826-7089-4B7D-BB96-5F830F325696}"/>
                    </a:ext>
                  </a:extLst>
                </p:cNvPr>
                <p:cNvSpPr/>
                <p:nvPr/>
              </p:nvSpPr>
              <p:spPr bwMode="auto">
                <a:xfrm rot="11593610">
                  <a:off x="1101114" y="3680841"/>
                  <a:ext cx="1614784" cy="920751"/>
                </a:xfrm>
                <a:custGeom>
                  <a:avLst/>
                  <a:gdLst>
                    <a:gd name="connsiteX0" fmla="*/ 1380370 w 1414115"/>
                    <a:gd name="connsiteY0" fmla="*/ 806329 h 806329"/>
                    <a:gd name="connsiteX1" fmla="*/ 33091 w 1414115"/>
                    <a:gd name="connsiteY1" fmla="*/ 806329 h 806329"/>
                    <a:gd name="connsiteX2" fmla="*/ 109052 w 1414115"/>
                    <a:gd name="connsiteY2" fmla="*/ 502488 h 806329"/>
                    <a:gd name="connsiteX3" fmla="*/ 91410 w 1414115"/>
                    <a:gd name="connsiteY3" fmla="*/ 486803 h 806329"/>
                    <a:gd name="connsiteX4" fmla="*/ 34008 w 1414115"/>
                    <a:gd name="connsiteY4" fmla="*/ 410119 h 806329"/>
                    <a:gd name="connsiteX5" fmla="*/ 0 w 1414115"/>
                    <a:gd name="connsiteY5" fmla="*/ 330943 h 806329"/>
                    <a:gd name="connsiteX6" fmla="*/ 1408019 w 1414115"/>
                    <a:gd name="connsiteY6" fmla="*/ 0 h 806329"/>
                    <a:gd name="connsiteX7" fmla="*/ 1414115 w 1414115"/>
                    <a:gd name="connsiteY7" fmla="*/ 76146 h 806329"/>
                    <a:gd name="connsiteX8" fmla="*/ 1240538 w 1414115"/>
                    <a:gd name="connsiteY8" fmla="*/ 431432 h 806329"/>
                    <a:gd name="connsiteX9" fmla="*/ 1201800 w 1414115"/>
                    <a:gd name="connsiteY9" fmla="*/ 464591 h 806329"/>
                    <a:gd name="connsiteX10" fmla="*/ 1294936 w 1414115"/>
                    <a:gd name="connsiteY10" fmla="*/ 464591 h 806329"/>
                    <a:gd name="connsiteX0" fmla="*/ 1380370 w 1414115"/>
                    <a:gd name="connsiteY0" fmla="*/ 806329 h 806329"/>
                    <a:gd name="connsiteX1" fmla="*/ 33091 w 1414115"/>
                    <a:gd name="connsiteY1" fmla="*/ 806329 h 806329"/>
                    <a:gd name="connsiteX2" fmla="*/ 109052 w 1414115"/>
                    <a:gd name="connsiteY2" fmla="*/ 502488 h 806329"/>
                    <a:gd name="connsiteX3" fmla="*/ 91410 w 1414115"/>
                    <a:gd name="connsiteY3" fmla="*/ 486803 h 806329"/>
                    <a:gd name="connsiteX4" fmla="*/ 34008 w 1414115"/>
                    <a:gd name="connsiteY4" fmla="*/ 410119 h 806329"/>
                    <a:gd name="connsiteX5" fmla="*/ 0 w 1414115"/>
                    <a:gd name="connsiteY5" fmla="*/ 330943 h 806329"/>
                    <a:gd name="connsiteX6" fmla="*/ 1408019 w 1414115"/>
                    <a:gd name="connsiteY6" fmla="*/ 0 h 806329"/>
                    <a:gd name="connsiteX7" fmla="*/ 1414115 w 1414115"/>
                    <a:gd name="connsiteY7" fmla="*/ 76146 h 806329"/>
                    <a:gd name="connsiteX8" fmla="*/ 1240538 w 1414115"/>
                    <a:gd name="connsiteY8" fmla="*/ 431432 h 806329"/>
                    <a:gd name="connsiteX9" fmla="*/ 1201800 w 1414115"/>
                    <a:gd name="connsiteY9" fmla="*/ 464591 h 806329"/>
                    <a:gd name="connsiteX10" fmla="*/ 1225729 w 1414115"/>
                    <a:gd name="connsiteY10" fmla="*/ 466248 h 806329"/>
                    <a:gd name="connsiteX11" fmla="*/ 1294936 w 1414115"/>
                    <a:gd name="connsiteY11" fmla="*/ 464591 h 806329"/>
                    <a:gd name="connsiteX12" fmla="*/ 1380370 w 1414115"/>
                    <a:gd name="connsiteY12" fmla="*/ 806329 h 806329"/>
                    <a:gd name="connsiteX0" fmla="*/ 1380370 w 1414115"/>
                    <a:gd name="connsiteY0" fmla="*/ 806329 h 806329"/>
                    <a:gd name="connsiteX1" fmla="*/ 33091 w 1414115"/>
                    <a:gd name="connsiteY1" fmla="*/ 806329 h 806329"/>
                    <a:gd name="connsiteX2" fmla="*/ 109052 w 1414115"/>
                    <a:gd name="connsiteY2" fmla="*/ 502488 h 806329"/>
                    <a:gd name="connsiteX3" fmla="*/ 91410 w 1414115"/>
                    <a:gd name="connsiteY3" fmla="*/ 486803 h 806329"/>
                    <a:gd name="connsiteX4" fmla="*/ 34008 w 1414115"/>
                    <a:gd name="connsiteY4" fmla="*/ 410119 h 806329"/>
                    <a:gd name="connsiteX5" fmla="*/ 0 w 1414115"/>
                    <a:gd name="connsiteY5" fmla="*/ 330943 h 806329"/>
                    <a:gd name="connsiteX6" fmla="*/ 1408019 w 1414115"/>
                    <a:gd name="connsiteY6" fmla="*/ 0 h 806329"/>
                    <a:gd name="connsiteX7" fmla="*/ 1414115 w 1414115"/>
                    <a:gd name="connsiteY7" fmla="*/ 76146 h 806329"/>
                    <a:gd name="connsiteX8" fmla="*/ 1240538 w 1414115"/>
                    <a:gd name="connsiteY8" fmla="*/ 431432 h 806329"/>
                    <a:gd name="connsiteX9" fmla="*/ 984548 w 1414115"/>
                    <a:gd name="connsiteY9" fmla="*/ 469993 h 806329"/>
                    <a:gd name="connsiteX10" fmla="*/ 1225729 w 1414115"/>
                    <a:gd name="connsiteY10" fmla="*/ 466248 h 806329"/>
                    <a:gd name="connsiteX11" fmla="*/ 1294936 w 1414115"/>
                    <a:gd name="connsiteY11" fmla="*/ 464591 h 806329"/>
                    <a:gd name="connsiteX12" fmla="*/ 1380370 w 1414115"/>
                    <a:gd name="connsiteY12" fmla="*/ 806329 h 806329"/>
                    <a:gd name="connsiteX0" fmla="*/ 984548 w 1414115"/>
                    <a:gd name="connsiteY0" fmla="*/ 469993 h 806329"/>
                    <a:gd name="connsiteX1" fmla="*/ 1225729 w 1414115"/>
                    <a:gd name="connsiteY1" fmla="*/ 466248 h 806329"/>
                    <a:gd name="connsiteX2" fmla="*/ 1294936 w 1414115"/>
                    <a:gd name="connsiteY2" fmla="*/ 464591 h 806329"/>
                    <a:gd name="connsiteX3" fmla="*/ 1380370 w 1414115"/>
                    <a:gd name="connsiteY3" fmla="*/ 806329 h 806329"/>
                    <a:gd name="connsiteX4" fmla="*/ 33091 w 1414115"/>
                    <a:gd name="connsiteY4" fmla="*/ 806329 h 806329"/>
                    <a:gd name="connsiteX5" fmla="*/ 109052 w 1414115"/>
                    <a:gd name="connsiteY5" fmla="*/ 502488 h 806329"/>
                    <a:gd name="connsiteX6" fmla="*/ 91410 w 1414115"/>
                    <a:gd name="connsiteY6" fmla="*/ 486803 h 806329"/>
                    <a:gd name="connsiteX7" fmla="*/ 34008 w 1414115"/>
                    <a:gd name="connsiteY7" fmla="*/ 410119 h 806329"/>
                    <a:gd name="connsiteX8" fmla="*/ 0 w 1414115"/>
                    <a:gd name="connsiteY8" fmla="*/ 330943 h 806329"/>
                    <a:gd name="connsiteX9" fmla="*/ 1408019 w 1414115"/>
                    <a:gd name="connsiteY9" fmla="*/ 0 h 806329"/>
                    <a:gd name="connsiteX10" fmla="*/ 1414115 w 1414115"/>
                    <a:gd name="connsiteY10" fmla="*/ 76146 h 806329"/>
                    <a:gd name="connsiteX11" fmla="*/ 1240538 w 1414115"/>
                    <a:gd name="connsiteY11" fmla="*/ 431432 h 806329"/>
                    <a:gd name="connsiteX12" fmla="*/ 1075988 w 1414115"/>
                    <a:gd name="connsiteY12" fmla="*/ 561433 h 806329"/>
                    <a:gd name="connsiteX0" fmla="*/ 984548 w 1414115"/>
                    <a:gd name="connsiteY0" fmla="*/ 469993 h 806329"/>
                    <a:gd name="connsiteX1" fmla="*/ 1225729 w 1414115"/>
                    <a:gd name="connsiteY1" fmla="*/ 466248 h 806329"/>
                    <a:gd name="connsiteX2" fmla="*/ 1294936 w 1414115"/>
                    <a:gd name="connsiteY2" fmla="*/ 464591 h 806329"/>
                    <a:gd name="connsiteX3" fmla="*/ 1380370 w 1414115"/>
                    <a:gd name="connsiteY3" fmla="*/ 806329 h 806329"/>
                    <a:gd name="connsiteX4" fmla="*/ 33091 w 1414115"/>
                    <a:gd name="connsiteY4" fmla="*/ 806329 h 806329"/>
                    <a:gd name="connsiteX5" fmla="*/ 109052 w 1414115"/>
                    <a:gd name="connsiteY5" fmla="*/ 502488 h 806329"/>
                    <a:gd name="connsiteX6" fmla="*/ 91410 w 1414115"/>
                    <a:gd name="connsiteY6" fmla="*/ 486803 h 806329"/>
                    <a:gd name="connsiteX7" fmla="*/ 34008 w 1414115"/>
                    <a:gd name="connsiteY7" fmla="*/ 410119 h 806329"/>
                    <a:gd name="connsiteX8" fmla="*/ 0 w 1414115"/>
                    <a:gd name="connsiteY8" fmla="*/ 330943 h 806329"/>
                    <a:gd name="connsiteX9" fmla="*/ 1408019 w 1414115"/>
                    <a:gd name="connsiteY9" fmla="*/ 0 h 806329"/>
                    <a:gd name="connsiteX10" fmla="*/ 1414115 w 1414115"/>
                    <a:gd name="connsiteY10" fmla="*/ 76146 h 806329"/>
                    <a:gd name="connsiteX11" fmla="*/ 1240538 w 1414115"/>
                    <a:gd name="connsiteY11" fmla="*/ 431432 h 806329"/>
                    <a:gd name="connsiteX12" fmla="*/ 1175011 w 1414115"/>
                    <a:gd name="connsiteY12" fmla="*/ 420743 h 806329"/>
                    <a:gd name="connsiteX0" fmla="*/ 984548 w 1414115"/>
                    <a:gd name="connsiteY0" fmla="*/ 469993 h 806329"/>
                    <a:gd name="connsiteX1" fmla="*/ 1225729 w 1414115"/>
                    <a:gd name="connsiteY1" fmla="*/ 466248 h 806329"/>
                    <a:gd name="connsiteX2" fmla="*/ 1294936 w 1414115"/>
                    <a:gd name="connsiteY2" fmla="*/ 464591 h 806329"/>
                    <a:gd name="connsiteX3" fmla="*/ 1380370 w 1414115"/>
                    <a:gd name="connsiteY3" fmla="*/ 806329 h 806329"/>
                    <a:gd name="connsiteX4" fmla="*/ 33091 w 1414115"/>
                    <a:gd name="connsiteY4" fmla="*/ 806329 h 806329"/>
                    <a:gd name="connsiteX5" fmla="*/ 109052 w 1414115"/>
                    <a:gd name="connsiteY5" fmla="*/ 502488 h 806329"/>
                    <a:gd name="connsiteX6" fmla="*/ 91410 w 1414115"/>
                    <a:gd name="connsiteY6" fmla="*/ 486803 h 806329"/>
                    <a:gd name="connsiteX7" fmla="*/ 34008 w 1414115"/>
                    <a:gd name="connsiteY7" fmla="*/ 410119 h 806329"/>
                    <a:gd name="connsiteX8" fmla="*/ 0 w 1414115"/>
                    <a:gd name="connsiteY8" fmla="*/ 330943 h 806329"/>
                    <a:gd name="connsiteX9" fmla="*/ 1408019 w 1414115"/>
                    <a:gd name="connsiteY9" fmla="*/ 0 h 806329"/>
                    <a:gd name="connsiteX10" fmla="*/ 1414115 w 1414115"/>
                    <a:gd name="connsiteY10" fmla="*/ 76146 h 806329"/>
                    <a:gd name="connsiteX11" fmla="*/ 1240538 w 1414115"/>
                    <a:gd name="connsiteY11" fmla="*/ 431432 h 806329"/>
                    <a:gd name="connsiteX0" fmla="*/ 984548 w 1414115"/>
                    <a:gd name="connsiteY0" fmla="*/ 469993 h 806329"/>
                    <a:gd name="connsiteX1" fmla="*/ 1225729 w 1414115"/>
                    <a:gd name="connsiteY1" fmla="*/ 466248 h 806329"/>
                    <a:gd name="connsiteX2" fmla="*/ 1294936 w 1414115"/>
                    <a:gd name="connsiteY2" fmla="*/ 464591 h 806329"/>
                    <a:gd name="connsiteX3" fmla="*/ 1380370 w 1414115"/>
                    <a:gd name="connsiteY3" fmla="*/ 806329 h 806329"/>
                    <a:gd name="connsiteX4" fmla="*/ 33091 w 1414115"/>
                    <a:gd name="connsiteY4" fmla="*/ 806329 h 806329"/>
                    <a:gd name="connsiteX5" fmla="*/ 109052 w 1414115"/>
                    <a:gd name="connsiteY5" fmla="*/ 502488 h 806329"/>
                    <a:gd name="connsiteX6" fmla="*/ 91410 w 1414115"/>
                    <a:gd name="connsiteY6" fmla="*/ 486803 h 806329"/>
                    <a:gd name="connsiteX7" fmla="*/ 34008 w 1414115"/>
                    <a:gd name="connsiteY7" fmla="*/ 410119 h 806329"/>
                    <a:gd name="connsiteX8" fmla="*/ 0 w 1414115"/>
                    <a:gd name="connsiteY8" fmla="*/ 330943 h 806329"/>
                    <a:gd name="connsiteX9" fmla="*/ 1408019 w 1414115"/>
                    <a:gd name="connsiteY9" fmla="*/ 0 h 806329"/>
                    <a:gd name="connsiteX10" fmla="*/ 1414115 w 1414115"/>
                    <a:gd name="connsiteY10" fmla="*/ 76146 h 806329"/>
                    <a:gd name="connsiteX11" fmla="*/ 1224717 w 1414115"/>
                    <a:gd name="connsiteY11" fmla="*/ 447381 h 806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14115" h="806329">
                      <a:moveTo>
                        <a:pt x="984548" y="469993"/>
                      </a:moveTo>
                      <a:lnTo>
                        <a:pt x="1225729" y="466248"/>
                      </a:lnTo>
                      <a:lnTo>
                        <a:pt x="1294936" y="464591"/>
                      </a:lnTo>
                      <a:lnTo>
                        <a:pt x="1380370" y="806329"/>
                      </a:lnTo>
                      <a:lnTo>
                        <a:pt x="33091" y="806329"/>
                      </a:lnTo>
                      <a:lnTo>
                        <a:pt x="109052" y="502488"/>
                      </a:lnTo>
                      <a:lnTo>
                        <a:pt x="91410" y="486803"/>
                      </a:lnTo>
                      <a:cubicBezTo>
                        <a:pt x="69471" y="463080"/>
                        <a:pt x="50217" y="437468"/>
                        <a:pt x="34008" y="410119"/>
                      </a:cubicBezTo>
                      <a:lnTo>
                        <a:pt x="0" y="330943"/>
                      </a:lnTo>
                      <a:lnTo>
                        <a:pt x="1408019" y="0"/>
                      </a:lnTo>
                      <a:lnTo>
                        <a:pt x="1414115" y="76146"/>
                      </a:lnTo>
                      <a:cubicBezTo>
                        <a:pt x="1407648" y="203478"/>
                        <a:pt x="1328550" y="344277"/>
                        <a:pt x="1224717" y="447381"/>
                      </a:cubicBezTo>
                    </a:path>
                  </a:pathLst>
                </a:custGeom>
                <a:noFill/>
                <a:ln w="15875">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2" rIns="182802" bIns="146242"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5" name="Oval 194">
                  <a:extLst>
                    <a:ext uri="{FF2B5EF4-FFF2-40B4-BE49-F238E27FC236}">
                      <a16:creationId xmlns:a16="http://schemas.microsoft.com/office/drawing/2014/main" id="{17967F4A-D27A-4832-8B59-E751BACBE3E6}"/>
                    </a:ext>
                  </a:extLst>
                </p:cNvPr>
                <p:cNvSpPr/>
                <p:nvPr/>
              </p:nvSpPr>
              <p:spPr bwMode="auto">
                <a:xfrm rot="641942">
                  <a:off x="2263399" y="3384154"/>
                  <a:ext cx="125506" cy="61076"/>
                </a:xfrm>
                <a:prstGeom prst="ellipse">
                  <a:avLst/>
                </a:prstGeom>
                <a:noFill/>
                <a:ln w="15875">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2" rIns="182802" bIns="146242"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6" name="Freeform 33">
                  <a:extLst>
                    <a:ext uri="{FF2B5EF4-FFF2-40B4-BE49-F238E27FC236}">
                      <a16:creationId xmlns:a16="http://schemas.microsoft.com/office/drawing/2014/main" id="{1A876DE5-F5CA-4173-8E03-292C662DC210}"/>
                    </a:ext>
                  </a:extLst>
                </p:cNvPr>
                <p:cNvSpPr/>
                <p:nvPr/>
              </p:nvSpPr>
              <p:spPr bwMode="auto">
                <a:xfrm>
                  <a:off x="2486848" y="3272101"/>
                  <a:ext cx="152273" cy="532955"/>
                </a:xfrm>
                <a:custGeom>
                  <a:avLst/>
                  <a:gdLst>
                    <a:gd name="connsiteX0" fmla="*/ 44450 w 133350"/>
                    <a:gd name="connsiteY0" fmla="*/ 0 h 466725"/>
                    <a:gd name="connsiteX1" fmla="*/ 133350 w 133350"/>
                    <a:gd name="connsiteY1" fmla="*/ 314325 h 466725"/>
                    <a:gd name="connsiteX2" fmla="*/ 12700 w 133350"/>
                    <a:gd name="connsiteY2" fmla="*/ 320675 h 466725"/>
                    <a:gd name="connsiteX3" fmla="*/ 0 w 133350"/>
                    <a:gd name="connsiteY3" fmla="*/ 466725 h 466725"/>
                  </a:gdLst>
                  <a:ahLst/>
                  <a:cxnLst>
                    <a:cxn ang="0">
                      <a:pos x="connsiteX0" y="connsiteY0"/>
                    </a:cxn>
                    <a:cxn ang="0">
                      <a:pos x="connsiteX1" y="connsiteY1"/>
                    </a:cxn>
                    <a:cxn ang="0">
                      <a:pos x="connsiteX2" y="connsiteY2"/>
                    </a:cxn>
                    <a:cxn ang="0">
                      <a:pos x="connsiteX3" y="connsiteY3"/>
                    </a:cxn>
                  </a:cxnLst>
                  <a:rect l="l" t="t" r="r" b="b"/>
                  <a:pathLst>
                    <a:path w="133350" h="466725">
                      <a:moveTo>
                        <a:pt x="44450" y="0"/>
                      </a:moveTo>
                      <a:lnTo>
                        <a:pt x="133350" y="314325"/>
                      </a:lnTo>
                      <a:lnTo>
                        <a:pt x="12700" y="320675"/>
                      </a:lnTo>
                      <a:lnTo>
                        <a:pt x="0" y="466725"/>
                      </a:lnTo>
                    </a:path>
                  </a:pathLst>
                </a:custGeom>
                <a:noFill/>
                <a:ln w="15875">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239">
                    <a:defRPr/>
                  </a:pPr>
                  <a:endParaRPr lang="en-US" sz="1836">
                    <a:solidFill>
                      <a:prstClr val="white"/>
                    </a:solidFill>
                    <a:latin typeface="Segoe UI"/>
                  </a:endParaRPr>
                </a:p>
              </p:txBody>
            </p:sp>
            <p:sp>
              <p:nvSpPr>
                <p:cNvPr id="197" name="Freeform 34">
                  <a:extLst>
                    <a:ext uri="{FF2B5EF4-FFF2-40B4-BE49-F238E27FC236}">
                      <a16:creationId xmlns:a16="http://schemas.microsoft.com/office/drawing/2014/main" id="{3558BB5A-8257-4BFF-A2C3-BD2F46F730FD}"/>
                    </a:ext>
                  </a:extLst>
                </p:cNvPr>
                <p:cNvSpPr/>
                <p:nvPr/>
              </p:nvSpPr>
              <p:spPr bwMode="auto">
                <a:xfrm>
                  <a:off x="1359997" y="3137956"/>
                  <a:ext cx="57314" cy="409687"/>
                </a:xfrm>
                <a:custGeom>
                  <a:avLst/>
                  <a:gdLst>
                    <a:gd name="connsiteX0" fmla="*/ 22225 w 22225"/>
                    <a:gd name="connsiteY0" fmla="*/ 0 h 358775"/>
                    <a:gd name="connsiteX1" fmla="*/ 0 w 22225"/>
                    <a:gd name="connsiteY1" fmla="*/ 358775 h 358775"/>
                    <a:gd name="connsiteX2" fmla="*/ 0 w 22225"/>
                    <a:gd name="connsiteY2" fmla="*/ 355600 h 358775"/>
                    <a:gd name="connsiteX3" fmla="*/ 0 w 22225"/>
                    <a:gd name="connsiteY3" fmla="*/ 355600 h 358775"/>
                    <a:gd name="connsiteX4" fmla="*/ 0 w 22225"/>
                    <a:gd name="connsiteY4" fmla="*/ 355600 h 358775"/>
                    <a:gd name="connsiteX0" fmla="*/ 50192 w 50192"/>
                    <a:gd name="connsiteY0" fmla="*/ 0 h 358775"/>
                    <a:gd name="connsiteX1" fmla="*/ 27967 w 50192"/>
                    <a:gd name="connsiteY1" fmla="*/ 358775 h 358775"/>
                    <a:gd name="connsiteX2" fmla="*/ 27967 w 50192"/>
                    <a:gd name="connsiteY2" fmla="*/ 355600 h 358775"/>
                    <a:gd name="connsiteX3" fmla="*/ 27967 w 50192"/>
                    <a:gd name="connsiteY3" fmla="*/ 355600 h 358775"/>
                    <a:gd name="connsiteX4" fmla="*/ 27967 w 50192"/>
                    <a:gd name="connsiteY4" fmla="*/ 355600 h 358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192" h="358775">
                      <a:moveTo>
                        <a:pt x="50192" y="0"/>
                      </a:moveTo>
                      <a:cubicBezTo>
                        <a:pt x="-52466" y="155311"/>
                        <a:pt x="35375" y="239183"/>
                        <a:pt x="27967" y="358775"/>
                      </a:cubicBezTo>
                      <a:lnTo>
                        <a:pt x="27967" y="355600"/>
                      </a:lnTo>
                      <a:lnTo>
                        <a:pt x="27967" y="355600"/>
                      </a:lnTo>
                      <a:lnTo>
                        <a:pt x="27967" y="355600"/>
                      </a:lnTo>
                    </a:path>
                  </a:pathLst>
                </a:custGeom>
                <a:noFill/>
                <a:ln w="15875">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239">
                    <a:defRPr/>
                  </a:pPr>
                  <a:endParaRPr lang="en-US" sz="1836">
                    <a:solidFill>
                      <a:prstClr val="white"/>
                    </a:solidFill>
                    <a:latin typeface="Segoe UI"/>
                  </a:endParaRPr>
                </a:p>
              </p:txBody>
            </p:sp>
          </p:grpSp>
          <p:sp>
            <p:nvSpPr>
              <p:cNvPr id="198" name="Oval 197">
                <a:extLst>
                  <a:ext uri="{FF2B5EF4-FFF2-40B4-BE49-F238E27FC236}">
                    <a16:creationId xmlns:a16="http://schemas.microsoft.com/office/drawing/2014/main" id="{EB618140-F139-463B-A190-087F3403C70F}"/>
                  </a:ext>
                </a:extLst>
              </p:cNvPr>
              <p:cNvSpPr>
                <a:spLocks noChangeAspect="1"/>
              </p:cNvSpPr>
              <p:nvPr/>
            </p:nvSpPr>
            <p:spPr bwMode="auto">
              <a:xfrm>
                <a:off x="8972556" y="4015601"/>
                <a:ext cx="180112" cy="180112"/>
              </a:xfrm>
              <a:prstGeom prst="ellipse">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199" name="Straight Arrow Connector 198">
                <a:extLst>
                  <a:ext uri="{FF2B5EF4-FFF2-40B4-BE49-F238E27FC236}">
                    <a16:creationId xmlns:a16="http://schemas.microsoft.com/office/drawing/2014/main" id="{CB28956C-0536-4AA2-A390-BB5C62B22BD9}"/>
                  </a:ext>
                </a:extLst>
              </p:cNvPr>
              <p:cNvCxnSpPr>
                <a:cxnSpLocks noChangeAspect="1"/>
              </p:cNvCxnSpPr>
              <p:nvPr/>
            </p:nvCxnSpPr>
            <p:spPr>
              <a:xfrm flipV="1">
                <a:off x="9062612" y="4015601"/>
                <a:ext cx="0" cy="180112"/>
              </a:xfrm>
              <a:prstGeom prst="straightConnector1">
                <a:avLst/>
              </a:prstGeom>
              <a:ln w="15875">
                <a:solidFill>
                  <a:schemeClr val="bg1"/>
                </a:solidFill>
                <a:headEnd type="none"/>
                <a:tailEnd type="arrow" w="med" len="med"/>
              </a:ln>
            </p:spPr>
            <p:style>
              <a:lnRef idx="1">
                <a:schemeClr val="accent1"/>
              </a:lnRef>
              <a:fillRef idx="0">
                <a:schemeClr val="accent1"/>
              </a:fillRef>
              <a:effectRef idx="0">
                <a:schemeClr val="accent1"/>
              </a:effectRef>
              <a:fontRef idx="minor">
                <a:schemeClr val="tx1"/>
              </a:fontRef>
            </p:style>
          </p:cxnSp>
        </p:grpSp>
        <p:sp>
          <p:nvSpPr>
            <p:cNvPr id="202" name="object 60">
              <a:extLst>
                <a:ext uri="{FF2B5EF4-FFF2-40B4-BE49-F238E27FC236}">
                  <a16:creationId xmlns:a16="http://schemas.microsoft.com/office/drawing/2014/main" id="{1F58F59D-B303-4A5B-A804-A464F26C96E6}"/>
                </a:ext>
              </a:extLst>
            </p:cNvPr>
            <p:cNvSpPr>
              <a:spLocks noChangeAspect="1"/>
            </p:cNvSpPr>
            <p:nvPr/>
          </p:nvSpPr>
          <p:spPr>
            <a:xfrm>
              <a:off x="8344783" y="4109842"/>
              <a:ext cx="757330" cy="758952"/>
            </a:xfrm>
            <a:custGeom>
              <a:avLst/>
              <a:gdLst/>
              <a:ahLst/>
              <a:cxnLst/>
              <a:rect l="l" t="t" r="r" b="b"/>
              <a:pathLst>
                <a:path w="1778000" h="1781810">
                  <a:moveTo>
                    <a:pt x="889000" y="0"/>
                  </a:moveTo>
                  <a:lnTo>
                    <a:pt x="816088" y="2953"/>
                  </a:lnTo>
                  <a:lnTo>
                    <a:pt x="744799" y="11659"/>
                  </a:lnTo>
                  <a:lnTo>
                    <a:pt x="675362" y="25890"/>
                  </a:lnTo>
                  <a:lnTo>
                    <a:pt x="608006" y="45415"/>
                  </a:lnTo>
                  <a:lnTo>
                    <a:pt x="542960" y="70006"/>
                  </a:lnTo>
                  <a:lnTo>
                    <a:pt x="480452" y="99433"/>
                  </a:lnTo>
                  <a:lnTo>
                    <a:pt x="420712" y="133468"/>
                  </a:lnTo>
                  <a:lnTo>
                    <a:pt x="363967" y="171879"/>
                  </a:lnTo>
                  <a:lnTo>
                    <a:pt x="310447" y="214440"/>
                  </a:lnTo>
                  <a:lnTo>
                    <a:pt x="260381" y="260919"/>
                  </a:lnTo>
                  <a:lnTo>
                    <a:pt x="213997" y="311089"/>
                  </a:lnTo>
                  <a:lnTo>
                    <a:pt x="171525" y="364719"/>
                  </a:lnTo>
                  <a:lnTo>
                    <a:pt x="133192" y="421580"/>
                  </a:lnTo>
                  <a:lnTo>
                    <a:pt x="99228" y="481444"/>
                  </a:lnTo>
                  <a:lnTo>
                    <a:pt x="69861" y="544080"/>
                  </a:lnTo>
                  <a:lnTo>
                    <a:pt x="45321" y="609260"/>
                  </a:lnTo>
                  <a:lnTo>
                    <a:pt x="25836" y="676754"/>
                  </a:lnTo>
                  <a:lnTo>
                    <a:pt x="11635" y="746333"/>
                  </a:lnTo>
                  <a:lnTo>
                    <a:pt x="2947" y="817767"/>
                  </a:lnTo>
                  <a:lnTo>
                    <a:pt x="0" y="890828"/>
                  </a:lnTo>
                  <a:lnTo>
                    <a:pt x="2947" y="963888"/>
                  </a:lnTo>
                  <a:lnTo>
                    <a:pt x="11635" y="1035321"/>
                  </a:lnTo>
                  <a:lnTo>
                    <a:pt x="25836" y="1104899"/>
                  </a:lnTo>
                  <a:lnTo>
                    <a:pt x="45321" y="1172392"/>
                  </a:lnTo>
                  <a:lnTo>
                    <a:pt x="69861" y="1237571"/>
                  </a:lnTo>
                  <a:lnTo>
                    <a:pt x="99228" y="1300207"/>
                  </a:lnTo>
                  <a:lnTo>
                    <a:pt x="133192" y="1360071"/>
                  </a:lnTo>
                  <a:lnTo>
                    <a:pt x="171525" y="1416932"/>
                  </a:lnTo>
                  <a:lnTo>
                    <a:pt x="213997" y="1470563"/>
                  </a:lnTo>
                  <a:lnTo>
                    <a:pt x="260381" y="1520732"/>
                  </a:lnTo>
                  <a:lnTo>
                    <a:pt x="310447" y="1567212"/>
                  </a:lnTo>
                  <a:lnTo>
                    <a:pt x="363967" y="1609773"/>
                  </a:lnTo>
                  <a:lnTo>
                    <a:pt x="420712" y="1648186"/>
                  </a:lnTo>
                  <a:lnTo>
                    <a:pt x="480452" y="1682221"/>
                  </a:lnTo>
                  <a:lnTo>
                    <a:pt x="542960" y="1711649"/>
                  </a:lnTo>
                  <a:lnTo>
                    <a:pt x="608006" y="1736240"/>
                  </a:lnTo>
                  <a:lnTo>
                    <a:pt x="675362" y="1755766"/>
                  </a:lnTo>
                  <a:lnTo>
                    <a:pt x="744799" y="1769997"/>
                  </a:lnTo>
                  <a:lnTo>
                    <a:pt x="816088" y="1778704"/>
                  </a:lnTo>
                  <a:lnTo>
                    <a:pt x="889000" y="1781657"/>
                  </a:lnTo>
                  <a:lnTo>
                    <a:pt x="961911" y="1778704"/>
                  </a:lnTo>
                  <a:lnTo>
                    <a:pt x="1033200" y="1769997"/>
                  </a:lnTo>
                  <a:lnTo>
                    <a:pt x="1102637" y="1755766"/>
                  </a:lnTo>
                  <a:lnTo>
                    <a:pt x="1169993" y="1736240"/>
                  </a:lnTo>
                  <a:lnTo>
                    <a:pt x="1235039" y="1711649"/>
                  </a:lnTo>
                  <a:lnTo>
                    <a:pt x="1297547" y="1682221"/>
                  </a:lnTo>
                  <a:lnTo>
                    <a:pt x="1357287" y="1648186"/>
                  </a:lnTo>
                  <a:lnTo>
                    <a:pt x="1414032" y="1609773"/>
                  </a:lnTo>
                  <a:lnTo>
                    <a:pt x="1467552" y="1567212"/>
                  </a:lnTo>
                  <a:lnTo>
                    <a:pt x="1517618" y="1520732"/>
                  </a:lnTo>
                  <a:lnTo>
                    <a:pt x="1564002" y="1470563"/>
                  </a:lnTo>
                  <a:lnTo>
                    <a:pt x="1606474" y="1416932"/>
                  </a:lnTo>
                  <a:lnTo>
                    <a:pt x="1644807" y="1360071"/>
                  </a:lnTo>
                  <a:lnTo>
                    <a:pt x="1678771" y="1300207"/>
                  </a:lnTo>
                  <a:lnTo>
                    <a:pt x="1708138" y="1237571"/>
                  </a:lnTo>
                  <a:lnTo>
                    <a:pt x="1732678" y="1172392"/>
                  </a:lnTo>
                  <a:lnTo>
                    <a:pt x="1752163" y="1104899"/>
                  </a:lnTo>
                  <a:lnTo>
                    <a:pt x="1766364" y="1035321"/>
                  </a:lnTo>
                  <a:lnTo>
                    <a:pt x="1775052" y="963888"/>
                  </a:lnTo>
                  <a:lnTo>
                    <a:pt x="1778000" y="890828"/>
                  </a:lnTo>
                  <a:lnTo>
                    <a:pt x="1775052" y="817767"/>
                  </a:lnTo>
                  <a:lnTo>
                    <a:pt x="1766364" y="746333"/>
                  </a:lnTo>
                  <a:lnTo>
                    <a:pt x="1752163" y="676754"/>
                  </a:lnTo>
                  <a:lnTo>
                    <a:pt x="1732678" y="609260"/>
                  </a:lnTo>
                  <a:lnTo>
                    <a:pt x="1708138" y="544080"/>
                  </a:lnTo>
                  <a:lnTo>
                    <a:pt x="1678771" y="481444"/>
                  </a:lnTo>
                  <a:lnTo>
                    <a:pt x="1644807" y="421580"/>
                  </a:lnTo>
                  <a:lnTo>
                    <a:pt x="1606474" y="364719"/>
                  </a:lnTo>
                  <a:lnTo>
                    <a:pt x="1564002" y="311089"/>
                  </a:lnTo>
                  <a:lnTo>
                    <a:pt x="1517618" y="260919"/>
                  </a:lnTo>
                  <a:lnTo>
                    <a:pt x="1467552" y="214440"/>
                  </a:lnTo>
                  <a:lnTo>
                    <a:pt x="1414032" y="171879"/>
                  </a:lnTo>
                  <a:lnTo>
                    <a:pt x="1357287" y="133468"/>
                  </a:lnTo>
                  <a:lnTo>
                    <a:pt x="1297547" y="99433"/>
                  </a:lnTo>
                  <a:lnTo>
                    <a:pt x="1235039" y="70006"/>
                  </a:lnTo>
                  <a:lnTo>
                    <a:pt x="1169993" y="45415"/>
                  </a:lnTo>
                  <a:lnTo>
                    <a:pt x="1102637" y="25890"/>
                  </a:lnTo>
                  <a:lnTo>
                    <a:pt x="1033200" y="11659"/>
                  </a:lnTo>
                  <a:lnTo>
                    <a:pt x="961911" y="2953"/>
                  </a:lnTo>
                  <a:lnTo>
                    <a:pt x="889000" y="0"/>
                  </a:lnTo>
                  <a:close/>
                </a:path>
              </a:pathLst>
            </a:custGeom>
            <a:noFill/>
            <a:ln>
              <a:solidFill>
                <a:schemeClr val="accent1"/>
              </a:solidFill>
              <a:prstDash val="dash"/>
            </a:ln>
          </p:spPr>
          <p:txBody>
            <a:bodyPr wrap="square" lIns="0" tIns="0" rIns="0" bIns="0" rtlCol="0"/>
            <a:lstStyle/>
            <a:p>
              <a:pPr defTabSz="623318">
                <a:defRPr/>
              </a:pPr>
              <a:endParaRPr sz="1226" kern="0">
                <a:solidFill>
                  <a:prstClr val="black"/>
                </a:solidFill>
                <a:latin typeface="Calibri"/>
              </a:endParaRPr>
            </a:p>
          </p:txBody>
        </p:sp>
      </p:grpSp>
      <p:cxnSp>
        <p:nvCxnSpPr>
          <p:cNvPr id="206" name="Straight Arrow Connector 205">
            <a:extLst>
              <a:ext uri="{FF2B5EF4-FFF2-40B4-BE49-F238E27FC236}">
                <a16:creationId xmlns:a16="http://schemas.microsoft.com/office/drawing/2014/main" id="{CCD5C281-9D0D-405B-BFD9-493073453DE1}"/>
              </a:ext>
            </a:extLst>
          </p:cNvPr>
          <p:cNvCxnSpPr>
            <a:cxnSpLocks noChangeAspect="1"/>
          </p:cNvCxnSpPr>
          <p:nvPr/>
        </p:nvCxnSpPr>
        <p:spPr>
          <a:xfrm>
            <a:off x="6307846" y="4489167"/>
            <a:ext cx="476578" cy="0"/>
          </a:xfrm>
          <a:prstGeom prst="straightConnector1">
            <a:avLst/>
          </a:prstGeom>
          <a:ln>
            <a:solidFill>
              <a:schemeClr val="tx1"/>
            </a:solidFill>
            <a:prstDash val="sysDash"/>
            <a:tailEnd type="stealth"/>
          </a:ln>
        </p:spPr>
        <p:style>
          <a:lnRef idx="1">
            <a:schemeClr val="accent1"/>
          </a:lnRef>
          <a:fillRef idx="0">
            <a:schemeClr val="accent1"/>
          </a:fillRef>
          <a:effectRef idx="0">
            <a:schemeClr val="accent1"/>
          </a:effectRef>
          <a:fontRef idx="minor">
            <a:schemeClr val="tx1"/>
          </a:fontRef>
        </p:style>
      </p:cxnSp>
      <p:cxnSp>
        <p:nvCxnSpPr>
          <p:cNvPr id="207" name="Straight Arrow Connector 206">
            <a:extLst>
              <a:ext uri="{FF2B5EF4-FFF2-40B4-BE49-F238E27FC236}">
                <a16:creationId xmlns:a16="http://schemas.microsoft.com/office/drawing/2014/main" id="{44B8135C-54D0-464E-B161-27CC413A24FD}"/>
              </a:ext>
            </a:extLst>
          </p:cNvPr>
          <p:cNvCxnSpPr>
            <a:cxnSpLocks noChangeAspect="1"/>
          </p:cNvCxnSpPr>
          <p:nvPr/>
        </p:nvCxnSpPr>
        <p:spPr>
          <a:xfrm>
            <a:off x="7699687" y="4489167"/>
            <a:ext cx="535024" cy="0"/>
          </a:xfrm>
          <a:prstGeom prst="straightConnector1">
            <a:avLst/>
          </a:prstGeom>
          <a:ln>
            <a:solidFill>
              <a:schemeClr val="tx1"/>
            </a:solidFill>
            <a:prstDash val="sysDash"/>
            <a:tailEnd type="stealth"/>
          </a:ln>
        </p:spPr>
        <p:style>
          <a:lnRef idx="1">
            <a:schemeClr val="accent1"/>
          </a:lnRef>
          <a:fillRef idx="0">
            <a:schemeClr val="accent1"/>
          </a:fillRef>
          <a:effectRef idx="0">
            <a:schemeClr val="accent1"/>
          </a:effectRef>
          <a:fontRef idx="minor">
            <a:schemeClr val="tx1"/>
          </a:fontRef>
        </p:style>
      </p:cxnSp>
      <p:grpSp>
        <p:nvGrpSpPr>
          <p:cNvPr id="35" name="Group 34">
            <a:extLst>
              <a:ext uri="{FF2B5EF4-FFF2-40B4-BE49-F238E27FC236}">
                <a16:creationId xmlns:a16="http://schemas.microsoft.com/office/drawing/2014/main" id="{7B6BC231-3363-4EE0-8FC7-F907F9079B20}"/>
              </a:ext>
            </a:extLst>
          </p:cNvPr>
          <p:cNvGrpSpPr/>
          <p:nvPr/>
        </p:nvGrpSpPr>
        <p:grpSpPr>
          <a:xfrm>
            <a:off x="6869852" y="4109746"/>
            <a:ext cx="757222" cy="758845"/>
            <a:chOff x="6869961" y="4109842"/>
            <a:chExt cx="757330" cy="758952"/>
          </a:xfrm>
        </p:grpSpPr>
        <p:sp>
          <p:nvSpPr>
            <p:cNvPr id="189" name="object 60">
              <a:extLst>
                <a:ext uri="{FF2B5EF4-FFF2-40B4-BE49-F238E27FC236}">
                  <a16:creationId xmlns:a16="http://schemas.microsoft.com/office/drawing/2014/main" id="{7A5377D4-8B97-44C8-AA0E-E82FBE96A9A9}"/>
                </a:ext>
              </a:extLst>
            </p:cNvPr>
            <p:cNvSpPr>
              <a:spLocks noChangeAspect="1"/>
            </p:cNvSpPr>
            <p:nvPr/>
          </p:nvSpPr>
          <p:spPr>
            <a:xfrm>
              <a:off x="6910298" y="4150265"/>
              <a:ext cx="676656" cy="678106"/>
            </a:xfrm>
            <a:custGeom>
              <a:avLst/>
              <a:gdLst/>
              <a:ahLst/>
              <a:cxnLst/>
              <a:rect l="l" t="t" r="r" b="b"/>
              <a:pathLst>
                <a:path w="1778000" h="1781810">
                  <a:moveTo>
                    <a:pt x="889000" y="0"/>
                  </a:moveTo>
                  <a:lnTo>
                    <a:pt x="816088" y="2953"/>
                  </a:lnTo>
                  <a:lnTo>
                    <a:pt x="744799" y="11659"/>
                  </a:lnTo>
                  <a:lnTo>
                    <a:pt x="675362" y="25890"/>
                  </a:lnTo>
                  <a:lnTo>
                    <a:pt x="608006" y="45415"/>
                  </a:lnTo>
                  <a:lnTo>
                    <a:pt x="542960" y="70006"/>
                  </a:lnTo>
                  <a:lnTo>
                    <a:pt x="480452" y="99433"/>
                  </a:lnTo>
                  <a:lnTo>
                    <a:pt x="420712" y="133468"/>
                  </a:lnTo>
                  <a:lnTo>
                    <a:pt x="363967" y="171879"/>
                  </a:lnTo>
                  <a:lnTo>
                    <a:pt x="310447" y="214440"/>
                  </a:lnTo>
                  <a:lnTo>
                    <a:pt x="260381" y="260919"/>
                  </a:lnTo>
                  <a:lnTo>
                    <a:pt x="213997" y="311089"/>
                  </a:lnTo>
                  <a:lnTo>
                    <a:pt x="171525" y="364719"/>
                  </a:lnTo>
                  <a:lnTo>
                    <a:pt x="133192" y="421580"/>
                  </a:lnTo>
                  <a:lnTo>
                    <a:pt x="99228" y="481444"/>
                  </a:lnTo>
                  <a:lnTo>
                    <a:pt x="69861" y="544080"/>
                  </a:lnTo>
                  <a:lnTo>
                    <a:pt x="45321" y="609260"/>
                  </a:lnTo>
                  <a:lnTo>
                    <a:pt x="25836" y="676754"/>
                  </a:lnTo>
                  <a:lnTo>
                    <a:pt x="11635" y="746333"/>
                  </a:lnTo>
                  <a:lnTo>
                    <a:pt x="2947" y="817767"/>
                  </a:lnTo>
                  <a:lnTo>
                    <a:pt x="0" y="890828"/>
                  </a:lnTo>
                  <a:lnTo>
                    <a:pt x="2947" y="963888"/>
                  </a:lnTo>
                  <a:lnTo>
                    <a:pt x="11635" y="1035321"/>
                  </a:lnTo>
                  <a:lnTo>
                    <a:pt x="25836" y="1104899"/>
                  </a:lnTo>
                  <a:lnTo>
                    <a:pt x="45321" y="1172392"/>
                  </a:lnTo>
                  <a:lnTo>
                    <a:pt x="69861" y="1237571"/>
                  </a:lnTo>
                  <a:lnTo>
                    <a:pt x="99228" y="1300207"/>
                  </a:lnTo>
                  <a:lnTo>
                    <a:pt x="133192" y="1360071"/>
                  </a:lnTo>
                  <a:lnTo>
                    <a:pt x="171525" y="1416932"/>
                  </a:lnTo>
                  <a:lnTo>
                    <a:pt x="213997" y="1470563"/>
                  </a:lnTo>
                  <a:lnTo>
                    <a:pt x="260381" y="1520732"/>
                  </a:lnTo>
                  <a:lnTo>
                    <a:pt x="310447" y="1567212"/>
                  </a:lnTo>
                  <a:lnTo>
                    <a:pt x="363967" y="1609773"/>
                  </a:lnTo>
                  <a:lnTo>
                    <a:pt x="420712" y="1648186"/>
                  </a:lnTo>
                  <a:lnTo>
                    <a:pt x="480452" y="1682221"/>
                  </a:lnTo>
                  <a:lnTo>
                    <a:pt x="542960" y="1711649"/>
                  </a:lnTo>
                  <a:lnTo>
                    <a:pt x="608006" y="1736240"/>
                  </a:lnTo>
                  <a:lnTo>
                    <a:pt x="675362" y="1755766"/>
                  </a:lnTo>
                  <a:lnTo>
                    <a:pt x="744799" y="1769997"/>
                  </a:lnTo>
                  <a:lnTo>
                    <a:pt x="816088" y="1778704"/>
                  </a:lnTo>
                  <a:lnTo>
                    <a:pt x="889000" y="1781657"/>
                  </a:lnTo>
                  <a:lnTo>
                    <a:pt x="961911" y="1778704"/>
                  </a:lnTo>
                  <a:lnTo>
                    <a:pt x="1033200" y="1769997"/>
                  </a:lnTo>
                  <a:lnTo>
                    <a:pt x="1102637" y="1755766"/>
                  </a:lnTo>
                  <a:lnTo>
                    <a:pt x="1169993" y="1736240"/>
                  </a:lnTo>
                  <a:lnTo>
                    <a:pt x="1235039" y="1711649"/>
                  </a:lnTo>
                  <a:lnTo>
                    <a:pt x="1297547" y="1682221"/>
                  </a:lnTo>
                  <a:lnTo>
                    <a:pt x="1357287" y="1648186"/>
                  </a:lnTo>
                  <a:lnTo>
                    <a:pt x="1414032" y="1609773"/>
                  </a:lnTo>
                  <a:lnTo>
                    <a:pt x="1467552" y="1567212"/>
                  </a:lnTo>
                  <a:lnTo>
                    <a:pt x="1517618" y="1520732"/>
                  </a:lnTo>
                  <a:lnTo>
                    <a:pt x="1564002" y="1470563"/>
                  </a:lnTo>
                  <a:lnTo>
                    <a:pt x="1606474" y="1416932"/>
                  </a:lnTo>
                  <a:lnTo>
                    <a:pt x="1644807" y="1360071"/>
                  </a:lnTo>
                  <a:lnTo>
                    <a:pt x="1678771" y="1300207"/>
                  </a:lnTo>
                  <a:lnTo>
                    <a:pt x="1708138" y="1237571"/>
                  </a:lnTo>
                  <a:lnTo>
                    <a:pt x="1732678" y="1172392"/>
                  </a:lnTo>
                  <a:lnTo>
                    <a:pt x="1752163" y="1104899"/>
                  </a:lnTo>
                  <a:lnTo>
                    <a:pt x="1766364" y="1035321"/>
                  </a:lnTo>
                  <a:lnTo>
                    <a:pt x="1775052" y="963888"/>
                  </a:lnTo>
                  <a:lnTo>
                    <a:pt x="1778000" y="890828"/>
                  </a:lnTo>
                  <a:lnTo>
                    <a:pt x="1775052" y="817767"/>
                  </a:lnTo>
                  <a:lnTo>
                    <a:pt x="1766364" y="746333"/>
                  </a:lnTo>
                  <a:lnTo>
                    <a:pt x="1752163" y="676754"/>
                  </a:lnTo>
                  <a:lnTo>
                    <a:pt x="1732678" y="609260"/>
                  </a:lnTo>
                  <a:lnTo>
                    <a:pt x="1708138" y="544080"/>
                  </a:lnTo>
                  <a:lnTo>
                    <a:pt x="1678771" y="481444"/>
                  </a:lnTo>
                  <a:lnTo>
                    <a:pt x="1644807" y="421580"/>
                  </a:lnTo>
                  <a:lnTo>
                    <a:pt x="1606474" y="364719"/>
                  </a:lnTo>
                  <a:lnTo>
                    <a:pt x="1564002" y="311089"/>
                  </a:lnTo>
                  <a:lnTo>
                    <a:pt x="1517618" y="260919"/>
                  </a:lnTo>
                  <a:lnTo>
                    <a:pt x="1467552" y="214440"/>
                  </a:lnTo>
                  <a:lnTo>
                    <a:pt x="1414032" y="171879"/>
                  </a:lnTo>
                  <a:lnTo>
                    <a:pt x="1357287" y="133468"/>
                  </a:lnTo>
                  <a:lnTo>
                    <a:pt x="1297547" y="99433"/>
                  </a:lnTo>
                  <a:lnTo>
                    <a:pt x="1235039" y="70006"/>
                  </a:lnTo>
                  <a:lnTo>
                    <a:pt x="1169993" y="45415"/>
                  </a:lnTo>
                  <a:lnTo>
                    <a:pt x="1102637" y="25890"/>
                  </a:lnTo>
                  <a:lnTo>
                    <a:pt x="1033200" y="11659"/>
                  </a:lnTo>
                  <a:lnTo>
                    <a:pt x="961911" y="2953"/>
                  </a:lnTo>
                  <a:lnTo>
                    <a:pt x="889000" y="0"/>
                  </a:lnTo>
                  <a:close/>
                </a:path>
              </a:pathLst>
            </a:custGeom>
            <a:solidFill>
              <a:schemeClr val="bg1"/>
            </a:solidFill>
            <a:ln w="6350">
              <a:solidFill>
                <a:schemeClr val="tx1">
                  <a:lumMod val="50000"/>
                </a:schemeClr>
              </a:solidFill>
            </a:ln>
          </p:spPr>
          <p:txBody>
            <a:bodyPr wrap="square" lIns="0" tIns="0" rIns="0" bIns="0" rtlCol="0"/>
            <a:lstStyle/>
            <a:p>
              <a:pPr defTabSz="623318">
                <a:defRPr/>
              </a:pPr>
              <a:endParaRPr sz="1226">
                <a:solidFill>
                  <a:prstClr val="black"/>
                </a:solidFill>
                <a:latin typeface="Calibri"/>
              </a:endParaRPr>
            </a:p>
          </p:txBody>
        </p:sp>
        <p:sp>
          <p:nvSpPr>
            <p:cNvPr id="201" name="object 60">
              <a:extLst>
                <a:ext uri="{FF2B5EF4-FFF2-40B4-BE49-F238E27FC236}">
                  <a16:creationId xmlns:a16="http://schemas.microsoft.com/office/drawing/2014/main" id="{82D863DF-B0F5-41E3-912E-C96EA757D436}"/>
                </a:ext>
              </a:extLst>
            </p:cNvPr>
            <p:cNvSpPr>
              <a:spLocks noChangeAspect="1"/>
            </p:cNvSpPr>
            <p:nvPr/>
          </p:nvSpPr>
          <p:spPr>
            <a:xfrm>
              <a:off x="6869961" y="4109842"/>
              <a:ext cx="757330" cy="758952"/>
            </a:xfrm>
            <a:custGeom>
              <a:avLst/>
              <a:gdLst/>
              <a:ahLst/>
              <a:cxnLst/>
              <a:rect l="l" t="t" r="r" b="b"/>
              <a:pathLst>
                <a:path w="1778000" h="1781810">
                  <a:moveTo>
                    <a:pt x="889000" y="0"/>
                  </a:moveTo>
                  <a:lnTo>
                    <a:pt x="816088" y="2953"/>
                  </a:lnTo>
                  <a:lnTo>
                    <a:pt x="744799" y="11659"/>
                  </a:lnTo>
                  <a:lnTo>
                    <a:pt x="675362" y="25890"/>
                  </a:lnTo>
                  <a:lnTo>
                    <a:pt x="608006" y="45415"/>
                  </a:lnTo>
                  <a:lnTo>
                    <a:pt x="542960" y="70006"/>
                  </a:lnTo>
                  <a:lnTo>
                    <a:pt x="480452" y="99433"/>
                  </a:lnTo>
                  <a:lnTo>
                    <a:pt x="420712" y="133468"/>
                  </a:lnTo>
                  <a:lnTo>
                    <a:pt x="363967" y="171879"/>
                  </a:lnTo>
                  <a:lnTo>
                    <a:pt x="310447" y="214440"/>
                  </a:lnTo>
                  <a:lnTo>
                    <a:pt x="260381" y="260919"/>
                  </a:lnTo>
                  <a:lnTo>
                    <a:pt x="213997" y="311089"/>
                  </a:lnTo>
                  <a:lnTo>
                    <a:pt x="171525" y="364719"/>
                  </a:lnTo>
                  <a:lnTo>
                    <a:pt x="133192" y="421580"/>
                  </a:lnTo>
                  <a:lnTo>
                    <a:pt x="99228" y="481444"/>
                  </a:lnTo>
                  <a:lnTo>
                    <a:pt x="69861" y="544080"/>
                  </a:lnTo>
                  <a:lnTo>
                    <a:pt x="45321" y="609260"/>
                  </a:lnTo>
                  <a:lnTo>
                    <a:pt x="25836" y="676754"/>
                  </a:lnTo>
                  <a:lnTo>
                    <a:pt x="11635" y="746333"/>
                  </a:lnTo>
                  <a:lnTo>
                    <a:pt x="2947" y="817767"/>
                  </a:lnTo>
                  <a:lnTo>
                    <a:pt x="0" y="890828"/>
                  </a:lnTo>
                  <a:lnTo>
                    <a:pt x="2947" y="963888"/>
                  </a:lnTo>
                  <a:lnTo>
                    <a:pt x="11635" y="1035321"/>
                  </a:lnTo>
                  <a:lnTo>
                    <a:pt x="25836" y="1104899"/>
                  </a:lnTo>
                  <a:lnTo>
                    <a:pt x="45321" y="1172392"/>
                  </a:lnTo>
                  <a:lnTo>
                    <a:pt x="69861" y="1237571"/>
                  </a:lnTo>
                  <a:lnTo>
                    <a:pt x="99228" y="1300207"/>
                  </a:lnTo>
                  <a:lnTo>
                    <a:pt x="133192" y="1360071"/>
                  </a:lnTo>
                  <a:lnTo>
                    <a:pt x="171525" y="1416932"/>
                  </a:lnTo>
                  <a:lnTo>
                    <a:pt x="213997" y="1470563"/>
                  </a:lnTo>
                  <a:lnTo>
                    <a:pt x="260381" y="1520732"/>
                  </a:lnTo>
                  <a:lnTo>
                    <a:pt x="310447" y="1567212"/>
                  </a:lnTo>
                  <a:lnTo>
                    <a:pt x="363967" y="1609773"/>
                  </a:lnTo>
                  <a:lnTo>
                    <a:pt x="420712" y="1648186"/>
                  </a:lnTo>
                  <a:lnTo>
                    <a:pt x="480452" y="1682221"/>
                  </a:lnTo>
                  <a:lnTo>
                    <a:pt x="542960" y="1711649"/>
                  </a:lnTo>
                  <a:lnTo>
                    <a:pt x="608006" y="1736240"/>
                  </a:lnTo>
                  <a:lnTo>
                    <a:pt x="675362" y="1755766"/>
                  </a:lnTo>
                  <a:lnTo>
                    <a:pt x="744799" y="1769997"/>
                  </a:lnTo>
                  <a:lnTo>
                    <a:pt x="816088" y="1778704"/>
                  </a:lnTo>
                  <a:lnTo>
                    <a:pt x="889000" y="1781657"/>
                  </a:lnTo>
                  <a:lnTo>
                    <a:pt x="961911" y="1778704"/>
                  </a:lnTo>
                  <a:lnTo>
                    <a:pt x="1033200" y="1769997"/>
                  </a:lnTo>
                  <a:lnTo>
                    <a:pt x="1102637" y="1755766"/>
                  </a:lnTo>
                  <a:lnTo>
                    <a:pt x="1169993" y="1736240"/>
                  </a:lnTo>
                  <a:lnTo>
                    <a:pt x="1235039" y="1711649"/>
                  </a:lnTo>
                  <a:lnTo>
                    <a:pt x="1297547" y="1682221"/>
                  </a:lnTo>
                  <a:lnTo>
                    <a:pt x="1357287" y="1648186"/>
                  </a:lnTo>
                  <a:lnTo>
                    <a:pt x="1414032" y="1609773"/>
                  </a:lnTo>
                  <a:lnTo>
                    <a:pt x="1467552" y="1567212"/>
                  </a:lnTo>
                  <a:lnTo>
                    <a:pt x="1517618" y="1520732"/>
                  </a:lnTo>
                  <a:lnTo>
                    <a:pt x="1564002" y="1470563"/>
                  </a:lnTo>
                  <a:lnTo>
                    <a:pt x="1606474" y="1416932"/>
                  </a:lnTo>
                  <a:lnTo>
                    <a:pt x="1644807" y="1360071"/>
                  </a:lnTo>
                  <a:lnTo>
                    <a:pt x="1678771" y="1300207"/>
                  </a:lnTo>
                  <a:lnTo>
                    <a:pt x="1708138" y="1237571"/>
                  </a:lnTo>
                  <a:lnTo>
                    <a:pt x="1732678" y="1172392"/>
                  </a:lnTo>
                  <a:lnTo>
                    <a:pt x="1752163" y="1104899"/>
                  </a:lnTo>
                  <a:lnTo>
                    <a:pt x="1766364" y="1035321"/>
                  </a:lnTo>
                  <a:lnTo>
                    <a:pt x="1775052" y="963888"/>
                  </a:lnTo>
                  <a:lnTo>
                    <a:pt x="1778000" y="890828"/>
                  </a:lnTo>
                  <a:lnTo>
                    <a:pt x="1775052" y="817767"/>
                  </a:lnTo>
                  <a:lnTo>
                    <a:pt x="1766364" y="746333"/>
                  </a:lnTo>
                  <a:lnTo>
                    <a:pt x="1752163" y="676754"/>
                  </a:lnTo>
                  <a:lnTo>
                    <a:pt x="1732678" y="609260"/>
                  </a:lnTo>
                  <a:lnTo>
                    <a:pt x="1708138" y="544080"/>
                  </a:lnTo>
                  <a:lnTo>
                    <a:pt x="1678771" y="481444"/>
                  </a:lnTo>
                  <a:lnTo>
                    <a:pt x="1644807" y="421580"/>
                  </a:lnTo>
                  <a:lnTo>
                    <a:pt x="1606474" y="364719"/>
                  </a:lnTo>
                  <a:lnTo>
                    <a:pt x="1564002" y="311089"/>
                  </a:lnTo>
                  <a:lnTo>
                    <a:pt x="1517618" y="260919"/>
                  </a:lnTo>
                  <a:lnTo>
                    <a:pt x="1467552" y="214440"/>
                  </a:lnTo>
                  <a:lnTo>
                    <a:pt x="1414032" y="171879"/>
                  </a:lnTo>
                  <a:lnTo>
                    <a:pt x="1357287" y="133468"/>
                  </a:lnTo>
                  <a:lnTo>
                    <a:pt x="1297547" y="99433"/>
                  </a:lnTo>
                  <a:lnTo>
                    <a:pt x="1235039" y="70006"/>
                  </a:lnTo>
                  <a:lnTo>
                    <a:pt x="1169993" y="45415"/>
                  </a:lnTo>
                  <a:lnTo>
                    <a:pt x="1102637" y="25890"/>
                  </a:lnTo>
                  <a:lnTo>
                    <a:pt x="1033200" y="11659"/>
                  </a:lnTo>
                  <a:lnTo>
                    <a:pt x="961911" y="2953"/>
                  </a:lnTo>
                  <a:lnTo>
                    <a:pt x="889000" y="0"/>
                  </a:lnTo>
                  <a:close/>
                </a:path>
              </a:pathLst>
            </a:custGeom>
            <a:noFill/>
            <a:ln>
              <a:solidFill>
                <a:schemeClr val="accent1"/>
              </a:solidFill>
              <a:prstDash val="dash"/>
            </a:ln>
          </p:spPr>
          <p:txBody>
            <a:bodyPr wrap="square" lIns="0" tIns="0" rIns="0" bIns="0" rtlCol="0"/>
            <a:lstStyle/>
            <a:p>
              <a:pPr defTabSz="623318">
                <a:defRPr/>
              </a:pPr>
              <a:endParaRPr sz="1226" kern="0">
                <a:solidFill>
                  <a:prstClr val="black"/>
                </a:solidFill>
                <a:latin typeface="Calibri"/>
              </a:endParaRPr>
            </a:p>
          </p:txBody>
        </p:sp>
        <p:grpSp>
          <p:nvGrpSpPr>
            <p:cNvPr id="19" name="Group 18">
              <a:extLst>
                <a:ext uri="{FF2B5EF4-FFF2-40B4-BE49-F238E27FC236}">
                  <a16:creationId xmlns:a16="http://schemas.microsoft.com/office/drawing/2014/main" id="{A5B1A619-AAC4-42CF-8592-CDC5F0E4C634}"/>
                </a:ext>
              </a:extLst>
            </p:cNvPr>
            <p:cNvGrpSpPr>
              <a:grpSpLocks noChangeAspect="1"/>
            </p:cNvGrpSpPr>
            <p:nvPr/>
          </p:nvGrpSpPr>
          <p:grpSpPr>
            <a:xfrm>
              <a:off x="7064819" y="4340619"/>
              <a:ext cx="367614" cy="297399"/>
              <a:chOff x="9980834" y="3555818"/>
              <a:chExt cx="482780" cy="390567"/>
            </a:xfrm>
          </p:grpSpPr>
          <p:sp>
            <p:nvSpPr>
              <p:cNvPr id="138" name="Rectangle 137">
                <a:extLst>
                  <a:ext uri="{FF2B5EF4-FFF2-40B4-BE49-F238E27FC236}">
                    <a16:creationId xmlns:a16="http://schemas.microsoft.com/office/drawing/2014/main" id="{62D88CDE-8AA2-48ED-9F65-1C5EBEE2E992}"/>
                  </a:ext>
                </a:extLst>
              </p:cNvPr>
              <p:cNvSpPr/>
              <p:nvPr/>
            </p:nvSpPr>
            <p:spPr bwMode="auto">
              <a:xfrm>
                <a:off x="9980834" y="3680371"/>
                <a:ext cx="128421" cy="128421"/>
              </a:xfrm>
              <a:prstGeom prst="rect">
                <a:avLst/>
              </a:prstGeom>
              <a:noFill/>
              <a:ln w="25400">
                <a:solidFill>
                  <a:srgbClr val="0078D7"/>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139" name="Rectangle 138">
                <a:extLst>
                  <a:ext uri="{FF2B5EF4-FFF2-40B4-BE49-F238E27FC236}">
                    <a16:creationId xmlns:a16="http://schemas.microsoft.com/office/drawing/2014/main" id="{31B3E6CD-2697-4044-A914-5D0887ACDC61}"/>
                  </a:ext>
                </a:extLst>
              </p:cNvPr>
              <p:cNvSpPr/>
              <p:nvPr/>
            </p:nvSpPr>
            <p:spPr bwMode="auto">
              <a:xfrm>
                <a:off x="10285474" y="3555818"/>
                <a:ext cx="49513" cy="49513"/>
              </a:xfrm>
              <a:prstGeom prst="rect">
                <a:avLst/>
              </a:prstGeom>
              <a:solidFill>
                <a:srgbClr val="0078D7"/>
              </a:solidFill>
              <a:ln w="254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140" name="Rectangle 139">
                <a:extLst>
                  <a:ext uri="{FF2B5EF4-FFF2-40B4-BE49-F238E27FC236}">
                    <a16:creationId xmlns:a16="http://schemas.microsoft.com/office/drawing/2014/main" id="{E2D0207F-50BA-4FDF-9987-7FED9D44D005}"/>
                  </a:ext>
                </a:extLst>
              </p:cNvPr>
              <p:cNvSpPr/>
              <p:nvPr/>
            </p:nvSpPr>
            <p:spPr bwMode="auto">
              <a:xfrm>
                <a:off x="10349962" y="3555818"/>
                <a:ext cx="49513" cy="49513"/>
              </a:xfrm>
              <a:prstGeom prst="rect">
                <a:avLst/>
              </a:prstGeom>
              <a:solidFill>
                <a:srgbClr val="0078D7"/>
              </a:solidFill>
              <a:ln w="254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141" name="Rectangle 140">
                <a:extLst>
                  <a:ext uri="{FF2B5EF4-FFF2-40B4-BE49-F238E27FC236}">
                    <a16:creationId xmlns:a16="http://schemas.microsoft.com/office/drawing/2014/main" id="{290244D8-C329-479C-9D7B-ABF230554CAC}"/>
                  </a:ext>
                </a:extLst>
              </p:cNvPr>
              <p:cNvSpPr/>
              <p:nvPr/>
            </p:nvSpPr>
            <p:spPr bwMode="auto">
              <a:xfrm>
                <a:off x="10414101" y="3559197"/>
                <a:ext cx="49513" cy="49513"/>
              </a:xfrm>
              <a:prstGeom prst="rect">
                <a:avLst/>
              </a:prstGeom>
              <a:solidFill>
                <a:srgbClr val="0078D7"/>
              </a:solidFill>
              <a:ln w="254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142" name="Rectangle 141">
                <a:extLst>
                  <a:ext uri="{FF2B5EF4-FFF2-40B4-BE49-F238E27FC236}">
                    <a16:creationId xmlns:a16="http://schemas.microsoft.com/office/drawing/2014/main" id="{EB036BA2-2BDE-4DD3-A0A0-13B85F017411}"/>
                  </a:ext>
                </a:extLst>
              </p:cNvPr>
              <p:cNvSpPr/>
              <p:nvPr/>
            </p:nvSpPr>
            <p:spPr bwMode="auto">
              <a:xfrm>
                <a:off x="10414101" y="3618482"/>
                <a:ext cx="49513" cy="49513"/>
              </a:xfrm>
              <a:prstGeom prst="rect">
                <a:avLst/>
              </a:prstGeom>
              <a:solidFill>
                <a:srgbClr val="0078D7"/>
              </a:solidFill>
              <a:ln w="254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143" name="Rectangle 142">
                <a:extLst>
                  <a:ext uri="{FF2B5EF4-FFF2-40B4-BE49-F238E27FC236}">
                    <a16:creationId xmlns:a16="http://schemas.microsoft.com/office/drawing/2014/main" id="{3DB0C504-0773-4226-9A77-C1B4D7F58DB2}"/>
                  </a:ext>
                </a:extLst>
              </p:cNvPr>
              <p:cNvSpPr/>
              <p:nvPr/>
            </p:nvSpPr>
            <p:spPr bwMode="auto">
              <a:xfrm>
                <a:off x="10285474" y="3618482"/>
                <a:ext cx="49513" cy="49513"/>
              </a:xfrm>
              <a:prstGeom prst="rect">
                <a:avLst/>
              </a:prstGeom>
              <a:solidFill>
                <a:srgbClr val="0078D7"/>
              </a:solidFill>
              <a:ln w="254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144" name="Rectangle 143">
                <a:extLst>
                  <a:ext uri="{FF2B5EF4-FFF2-40B4-BE49-F238E27FC236}">
                    <a16:creationId xmlns:a16="http://schemas.microsoft.com/office/drawing/2014/main" id="{10DAD5BC-9DBE-49B7-9F54-9BF159ECA69E}"/>
                  </a:ext>
                </a:extLst>
              </p:cNvPr>
              <p:cNvSpPr/>
              <p:nvPr/>
            </p:nvSpPr>
            <p:spPr bwMode="auto">
              <a:xfrm>
                <a:off x="10285474" y="3673829"/>
                <a:ext cx="49513" cy="49513"/>
              </a:xfrm>
              <a:prstGeom prst="rect">
                <a:avLst/>
              </a:prstGeom>
              <a:solidFill>
                <a:srgbClr val="0078D7"/>
              </a:solidFill>
              <a:ln w="254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145" name="Rectangle 144">
                <a:extLst>
                  <a:ext uri="{FF2B5EF4-FFF2-40B4-BE49-F238E27FC236}">
                    <a16:creationId xmlns:a16="http://schemas.microsoft.com/office/drawing/2014/main" id="{C2BBE955-0C5F-4E56-954D-00D4296F231D}"/>
                  </a:ext>
                </a:extLst>
              </p:cNvPr>
              <p:cNvSpPr/>
              <p:nvPr/>
            </p:nvSpPr>
            <p:spPr bwMode="auto">
              <a:xfrm>
                <a:off x="10349962" y="3673829"/>
                <a:ext cx="49513" cy="49513"/>
              </a:xfrm>
              <a:prstGeom prst="rect">
                <a:avLst/>
              </a:prstGeom>
              <a:solidFill>
                <a:srgbClr val="0078D7"/>
              </a:solidFill>
              <a:ln w="254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146" name="Rectangle 145">
                <a:extLst>
                  <a:ext uri="{FF2B5EF4-FFF2-40B4-BE49-F238E27FC236}">
                    <a16:creationId xmlns:a16="http://schemas.microsoft.com/office/drawing/2014/main" id="{B0E37DA2-FD09-4E1F-8CD3-F2FA05446755}"/>
                  </a:ext>
                </a:extLst>
              </p:cNvPr>
              <p:cNvSpPr/>
              <p:nvPr/>
            </p:nvSpPr>
            <p:spPr bwMode="auto">
              <a:xfrm>
                <a:off x="10414101" y="3677208"/>
                <a:ext cx="49513" cy="49513"/>
              </a:xfrm>
              <a:prstGeom prst="rect">
                <a:avLst/>
              </a:prstGeom>
              <a:solidFill>
                <a:srgbClr val="0078D7"/>
              </a:solidFill>
              <a:ln w="254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147" name="Rectangle 146">
                <a:extLst>
                  <a:ext uri="{FF2B5EF4-FFF2-40B4-BE49-F238E27FC236}">
                    <a16:creationId xmlns:a16="http://schemas.microsoft.com/office/drawing/2014/main" id="{E61D8176-0418-44F3-9878-4E43FB9DD767}"/>
                  </a:ext>
                </a:extLst>
              </p:cNvPr>
              <p:cNvSpPr/>
              <p:nvPr/>
            </p:nvSpPr>
            <p:spPr bwMode="auto">
              <a:xfrm>
                <a:off x="10285474" y="3775482"/>
                <a:ext cx="49513" cy="49513"/>
              </a:xfrm>
              <a:prstGeom prst="rect">
                <a:avLst/>
              </a:prstGeom>
              <a:solidFill>
                <a:srgbClr val="0078D7"/>
              </a:solidFill>
              <a:ln w="254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148" name="Rectangle 147">
                <a:extLst>
                  <a:ext uri="{FF2B5EF4-FFF2-40B4-BE49-F238E27FC236}">
                    <a16:creationId xmlns:a16="http://schemas.microsoft.com/office/drawing/2014/main" id="{39D3F503-B54D-4ACA-B91C-940E93086C47}"/>
                  </a:ext>
                </a:extLst>
              </p:cNvPr>
              <p:cNvSpPr/>
              <p:nvPr/>
            </p:nvSpPr>
            <p:spPr bwMode="auto">
              <a:xfrm>
                <a:off x="10349962" y="3775482"/>
                <a:ext cx="49513" cy="49513"/>
              </a:xfrm>
              <a:prstGeom prst="rect">
                <a:avLst/>
              </a:prstGeom>
              <a:solidFill>
                <a:srgbClr val="0078D7"/>
              </a:solidFill>
              <a:ln w="254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149" name="Rectangle 148">
                <a:extLst>
                  <a:ext uri="{FF2B5EF4-FFF2-40B4-BE49-F238E27FC236}">
                    <a16:creationId xmlns:a16="http://schemas.microsoft.com/office/drawing/2014/main" id="{89BF09A3-8334-4CE8-BE79-22BFE8C9111D}"/>
                  </a:ext>
                </a:extLst>
              </p:cNvPr>
              <p:cNvSpPr/>
              <p:nvPr/>
            </p:nvSpPr>
            <p:spPr bwMode="auto">
              <a:xfrm>
                <a:off x="10414101" y="3778861"/>
                <a:ext cx="49513" cy="49513"/>
              </a:xfrm>
              <a:prstGeom prst="rect">
                <a:avLst/>
              </a:prstGeom>
              <a:solidFill>
                <a:srgbClr val="0078D7"/>
              </a:solidFill>
              <a:ln w="254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150" name="Rectangle 149">
                <a:extLst>
                  <a:ext uri="{FF2B5EF4-FFF2-40B4-BE49-F238E27FC236}">
                    <a16:creationId xmlns:a16="http://schemas.microsoft.com/office/drawing/2014/main" id="{75E08B79-CDC8-487D-AE5A-7A037A3D5465}"/>
                  </a:ext>
                </a:extLst>
              </p:cNvPr>
              <p:cNvSpPr/>
              <p:nvPr/>
            </p:nvSpPr>
            <p:spPr bwMode="auto">
              <a:xfrm>
                <a:off x="10414101" y="3838146"/>
                <a:ext cx="49513" cy="49513"/>
              </a:xfrm>
              <a:prstGeom prst="rect">
                <a:avLst/>
              </a:prstGeom>
              <a:solidFill>
                <a:srgbClr val="0078D7"/>
              </a:solidFill>
              <a:ln w="254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151" name="Rectangle 150">
                <a:extLst>
                  <a:ext uri="{FF2B5EF4-FFF2-40B4-BE49-F238E27FC236}">
                    <a16:creationId xmlns:a16="http://schemas.microsoft.com/office/drawing/2014/main" id="{FAADB2BC-F59E-432C-A052-E4B0181E75FB}"/>
                  </a:ext>
                </a:extLst>
              </p:cNvPr>
              <p:cNvSpPr/>
              <p:nvPr/>
            </p:nvSpPr>
            <p:spPr bwMode="auto">
              <a:xfrm>
                <a:off x="10285474" y="3838146"/>
                <a:ext cx="49513" cy="49513"/>
              </a:xfrm>
              <a:prstGeom prst="rect">
                <a:avLst/>
              </a:prstGeom>
              <a:solidFill>
                <a:srgbClr val="0078D7"/>
              </a:solidFill>
              <a:ln w="254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152" name="Rectangle 151">
                <a:extLst>
                  <a:ext uri="{FF2B5EF4-FFF2-40B4-BE49-F238E27FC236}">
                    <a16:creationId xmlns:a16="http://schemas.microsoft.com/office/drawing/2014/main" id="{8FF3367C-A293-476D-B691-5688FBCC8BB5}"/>
                  </a:ext>
                </a:extLst>
              </p:cNvPr>
              <p:cNvSpPr/>
              <p:nvPr/>
            </p:nvSpPr>
            <p:spPr bwMode="auto">
              <a:xfrm>
                <a:off x="10285474" y="3893493"/>
                <a:ext cx="49513" cy="49513"/>
              </a:xfrm>
              <a:prstGeom prst="rect">
                <a:avLst/>
              </a:prstGeom>
              <a:solidFill>
                <a:srgbClr val="0078D7"/>
              </a:solidFill>
              <a:ln w="254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153" name="Rectangle 152">
                <a:extLst>
                  <a:ext uri="{FF2B5EF4-FFF2-40B4-BE49-F238E27FC236}">
                    <a16:creationId xmlns:a16="http://schemas.microsoft.com/office/drawing/2014/main" id="{7023183C-3BD9-4945-9B99-8DC799F39C55}"/>
                  </a:ext>
                </a:extLst>
              </p:cNvPr>
              <p:cNvSpPr/>
              <p:nvPr/>
            </p:nvSpPr>
            <p:spPr bwMode="auto">
              <a:xfrm>
                <a:off x="10349962" y="3893493"/>
                <a:ext cx="49513" cy="49513"/>
              </a:xfrm>
              <a:prstGeom prst="rect">
                <a:avLst/>
              </a:prstGeom>
              <a:solidFill>
                <a:srgbClr val="0078D7"/>
              </a:solidFill>
              <a:ln w="254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154" name="Rectangle 153">
                <a:extLst>
                  <a:ext uri="{FF2B5EF4-FFF2-40B4-BE49-F238E27FC236}">
                    <a16:creationId xmlns:a16="http://schemas.microsoft.com/office/drawing/2014/main" id="{0BD9745E-5869-45CB-88D9-5129973288FB}"/>
                  </a:ext>
                </a:extLst>
              </p:cNvPr>
              <p:cNvSpPr/>
              <p:nvPr/>
            </p:nvSpPr>
            <p:spPr bwMode="auto">
              <a:xfrm>
                <a:off x="10414101" y="3896872"/>
                <a:ext cx="49513" cy="49513"/>
              </a:xfrm>
              <a:prstGeom prst="rect">
                <a:avLst/>
              </a:prstGeom>
              <a:solidFill>
                <a:srgbClr val="0078D7"/>
              </a:solidFill>
              <a:ln w="254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cxnSp>
            <p:nvCxnSpPr>
              <p:cNvPr id="158" name="Straight Connector 157">
                <a:extLst>
                  <a:ext uri="{FF2B5EF4-FFF2-40B4-BE49-F238E27FC236}">
                    <a16:creationId xmlns:a16="http://schemas.microsoft.com/office/drawing/2014/main" id="{478F8E1A-64C7-4D0F-9BF7-94149FD97B31}"/>
                  </a:ext>
                </a:extLst>
              </p:cNvPr>
              <p:cNvCxnSpPr/>
              <p:nvPr/>
            </p:nvCxnSpPr>
            <p:spPr>
              <a:xfrm flipH="1">
                <a:off x="10150373" y="3633644"/>
                <a:ext cx="111460" cy="55959"/>
              </a:xfrm>
              <a:prstGeom prst="line">
                <a:avLst/>
              </a:prstGeom>
              <a:ln w="2222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B4D2984B-AF86-476B-8413-8B603F6ADCE9}"/>
                  </a:ext>
                </a:extLst>
              </p:cNvPr>
              <p:cNvCxnSpPr>
                <a:cxnSpLocks/>
              </p:cNvCxnSpPr>
              <p:nvPr/>
            </p:nvCxnSpPr>
            <p:spPr>
              <a:xfrm flipH="1" flipV="1">
                <a:off x="10144416" y="3784853"/>
                <a:ext cx="111460" cy="55959"/>
              </a:xfrm>
              <a:prstGeom prst="line">
                <a:avLst/>
              </a:prstGeom>
              <a:ln w="2222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265" name="TextBox 264">
            <a:extLst>
              <a:ext uri="{FF2B5EF4-FFF2-40B4-BE49-F238E27FC236}">
                <a16:creationId xmlns:a16="http://schemas.microsoft.com/office/drawing/2014/main" id="{5182E619-9ACD-4D57-AC6A-650C9A0DC73A}"/>
              </a:ext>
            </a:extLst>
          </p:cNvPr>
          <p:cNvSpPr txBox="1"/>
          <p:nvPr/>
        </p:nvSpPr>
        <p:spPr>
          <a:xfrm>
            <a:off x="10005293" y="4902200"/>
            <a:ext cx="1051411" cy="500322"/>
          </a:xfrm>
          <a:prstGeom prst="rect">
            <a:avLst/>
          </a:prstGeom>
          <a:noFill/>
        </p:spPr>
        <p:txBody>
          <a:bodyPr wrap="square" lIns="0" rIns="0" rtlCol="0">
            <a:spAutoFit/>
          </a:bodyPr>
          <a:lstStyle/>
          <a:p>
            <a:pPr defTabSz="913225" fontAlgn="base">
              <a:spcBef>
                <a:spcPct val="0"/>
              </a:spcBef>
              <a:spcAft>
                <a:spcPct val="0"/>
              </a:spcAft>
              <a:defRPr/>
            </a:pPr>
            <a:r>
              <a:rPr lang="en-US" sz="1300" kern="0" spc="-50">
                <a:solidFill>
                  <a:srgbClr val="E6E6E6">
                    <a:lumMod val="10000"/>
                  </a:srgbClr>
                </a:solidFill>
                <a:latin typeface="Segoe UI"/>
                <a:cs typeface="Segoe UI" charset="0"/>
              </a:rPr>
              <a:t>Domain</a:t>
            </a:r>
            <a:r>
              <a:rPr lang="en-US" sz="1300" kern="0" spc="-50">
                <a:solidFill>
                  <a:srgbClr val="505050"/>
                </a:solidFill>
                <a:latin typeface="Segoe UI"/>
                <a:cs typeface="Segoe UI" charset="0"/>
              </a:rPr>
              <a:t> </a:t>
            </a:r>
            <a:r>
              <a:rPr lang="en-US" sz="1300" kern="0" spc="-50">
                <a:solidFill>
                  <a:srgbClr val="C00000"/>
                </a:solidFill>
                <a:latin typeface="Segoe UI Semibold" panose="020B0702040204020203" pitchFamily="34" charset="0"/>
                <a:cs typeface="Segoe UI Semibold" panose="020B0702040204020203" pitchFamily="34" charset="0"/>
              </a:rPr>
              <a:t>compromised</a:t>
            </a:r>
          </a:p>
        </p:txBody>
      </p:sp>
      <p:sp>
        <p:nvSpPr>
          <p:cNvPr id="276" name="TextBox 275">
            <a:extLst>
              <a:ext uri="{FF2B5EF4-FFF2-40B4-BE49-F238E27FC236}">
                <a16:creationId xmlns:a16="http://schemas.microsoft.com/office/drawing/2014/main" id="{B49EE76D-BBD5-4065-B7D6-E69ED1E0D0AB}"/>
              </a:ext>
            </a:extLst>
          </p:cNvPr>
          <p:cNvSpPr txBox="1"/>
          <p:nvPr/>
        </p:nvSpPr>
        <p:spPr>
          <a:xfrm>
            <a:off x="10379589" y="2315047"/>
            <a:ext cx="1466432" cy="500322"/>
          </a:xfrm>
          <a:prstGeom prst="rect">
            <a:avLst/>
          </a:prstGeom>
          <a:noFill/>
        </p:spPr>
        <p:txBody>
          <a:bodyPr wrap="square" lIns="0" rIns="0" rtlCol="0" anchor="ctr">
            <a:spAutoFit/>
          </a:bodyPr>
          <a:lstStyle/>
          <a:p>
            <a:pPr defTabSz="931757" fontAlgn="base">
              <a:spcBef>
                <a:spcPct val="0"/>
              </a:spcBef>
              <a:spcAft>
                <a:spcPct val="0"/>
              </a:spcAft>
              <a:defRPr/>
            </a:pPr>
            <a:r>
              <a:rPr lang="en-US" sz="1300" kern="0" spc="-50">
                <a:solidFill>
                  <a:srgbClr val="505050"/>
                </a:solidFill>
                <a:latin typeface="Segoe UI"/>
                <a:ea typeface="Segoe UI" charset="0"/>
                <a:cs typeface="Segoe UI" charset="0"/>
              </a:rPr>
              <a:t>Attacker accesses </a:t>
            </a:r>
            <a:r>
              <a:rPr lang="en-US" sz="1300" kern="0" spc="-50">
                <a:solidFill>
                  <a:srgbClr val="505050"/>
                </a:solidFill>
                <a:latin typeface="Segoe UI"/>
                <a:cs typeface="Segoe UI" charset="0"/>
              </a:rPr>
              <a:t>sensitive data</a:t>
            </a:r>
          </a:p>
        </p:txBody>
      </p:sp>
      <p:grpSp>
        <p:nvGrpSpPr>
          <p:cNvPr id="46" name="Group 45">
            <a:extLst>
              <a:ext uri="{FF2B5EF4-FFF2-40B4-BE49-F238E27FC236}">
                <a16:creationId xmlns:a16="http://schemas.microsoft.com/office/drawing/2014/main" id="{C6E244AF-89E2-48ED-B7A7-66504359F9CF}"/>
              </a:ext>
            </a:extLst>
          </p:cNvPr>
          <p:cNvGrpSpPr/>
          <p:nvPr/>
        </p:nvGrpSpPr>
        <p:grpSpPr>
          <a:xfrm>
            <a:off x="9515541" y="2106206"/>
            <a:ext cx="758845" cy="760470"/>
            <a:chOff x="9516026" y="2895533"/>
            <a:chExt cx="758952" cy="760578"/>
          </a:xfrm>
        </p:grpSpPr>
        <p:sp>
          <p:nvSpPr>
            <p:cNvPr id="275" name="object 60">
              <a:extLst>
                <a:ext uri="{FF2B5EF4-FFF2-40B4-BE49-F238E27FC236}">
                  <a16:creationId xmlns:a16="http://schemas.microsoft.com/office/drawing/2014/main" id="{1E3F75A4-2789-41C3-B36F-7C77DB775ABF}"/>
                </a:ext>
              </a:extLst>
            </p:cNvPr>
            <p:cNvSpPr>
              <a:spLocks noChangeAspect="1"/>
            </p:cNvSpPr>
            <p:nvPr/>
          </p:nvSpPr>
          <p:spPr>
            <a:xfrm>
              <a:off x="9557174" y="2936770"/>
              <a:ext cx="676656" cy="678105"/>
            </a:xfrm>
            <a:custGeom>
              <a:avLst/>
              <a:gdLst/>
              <a:ahLst/>
              <a:cxnLst/>
              <a:rect l="l" t="t" r="r" b="b"/>
              <a:pathLst>
                <a:path w="1778000" h="1781810">
                  <a:moveTo>
                    <a:pt x="889000" y="0"/>
                  </a:moveTo>
                  <a:lnTo>
                    <a:pt x="816088" y="2953"/>
                  </a:lnTo>
                  <a:lnTo>
                    <a:pt x="744799" y="11659"/>
                  </a:lnTo>
                  <a:lnTo>
                    <a:pt x="675362" y="25890"/>
                  </a:lnTo>
                  <a:lnTo>
                    <a:pt x="608006" y="45415"/>
                  </a:lnTo>
                  <a:lnTo>
                    <a:pt x="542960" y="70006"/>
                  </a:lnTo>
                  <a:lnTo>
                    <a:pt x="480452" y="99433"/>
                  </a:lnTo>
                  <a:lnTo>
                    <a:pt x="420712" y="133468"/>
                  </a:lnTo>
                  <a:lnTo>
                    <a:pt x="363967" y="171879"/>
                  </a:lnTo>
                  <a:lnTo>
                    <a:pt x="310447" y="214440"/>
                  </a:lnTo>
                  <a:lnTo>
                    <a:pt x="260381" y="260919"/>
                  </a:lnTo>
                  <a:lnTo>
                    <a:pt x="213997" y="311089"/>
                  </a:lnTo>
                  <a:lnTo>
                    <a:pt x="171525" y="364719"/>
                  </a:lnTo>
                  <a:lnTo>
                    <a:pt x="133192" y="421580"/>
                  </a:lnTo>
                  <a:lnTo>
                    <a:pt x="99228" y="481444"/>
                  </a:lnTo>
                  <a:lnTo>
                    <a:pt x="69861" y="544080"/>
                  </a:lnTo>
                  <a:lnTo>
                    <a:pt x="45321" y="609260"/>
                  </a:lnTo>
                  <a:lnTo>
                    <a:pt x="25836" y="676754"/>
                  </a:lnTo>
                  <a:lnTo>
                    <a:pt x="11635" y="746333"/>
                  </a:lnTo>
                  <a:lnTo>
                    <a:pt x="2947" y="817767"/>
                  </a:lnTo>
                  <a:lnTo>
                    <a:pt x="0" y="890828"/>
                  </a:lnTo>
                  <a:lnTo>
                    <a:pt x="2947" y="963888"/>
                  </a:lnTo>
                  <a:lnTo>
                    <a:pt x="11635" y="1035321"/>
                  </a:lnTo>
                  <a:lnTo>
                    <a:pt x="25836" y="1104899"/>
                  </a:lnTo>
                  <a:lnTo>
                    <a:pt x="45321" y="1172392"/>
                  </a:lnTo>
                  <a:lnTo>
                    <a:pt x="69861" y="1237571"/>
                  </a:lnTo>
                  <a:lnTo>
                    <a:pt x="99228" y="1300207"/>
                  </a:lnTo>
                  <a:lnTo>
                    <a:pt x="133192" y="1360071"/>
                  </a:lnTo>
                  <a:lnTo>
                    <a:pt x="171525" y="1416932"/>
                  </a:lnTo>
                  <a:lnTo>
                    <a:pt x="213997" y="1470563"/>
                  </a:lnTo>
                  <a:lnTo>
                    <a:pt x="260381" y="1520732"/>
                  </a:lnTo>
                  <a:lnTo>
                    <a:pt x="310447" y="1567212"/>
                  </a:lnTo>
                  <a:lnTo>
                    <a:pt x="363967" y="1609773"/>
                  </a:lnTo>
                  <a:lnTo>
                    <a:pt x="420712" y="1648186"/>
                  </a:lnTo>
                  <a:lnTo>
                    <a:pt x="480452" y="1682221"/>
                  </a:lnTo>
                  <a:lnTo>
                    <a:pt x="542960" y="1711649"/>
                  </a:lnTo>
                  <a:lnTo>
                    <a:pt x="608006" y="1736240"/>
                  </a:lnTo>
                  <a:lnTo>
                    <a:pt x="675362" y="1755766"/>
                  </a:lnTo>
                  <a:lnTo>
                    <a:pt x="744799" y="1769997"/>
                  </a:lnTo>
                  <a:lnTo>
                    <a:pt x="816088" y="1778704"/>
                  </a:lnTo>
                  <a:lnTo>
                    <a:pt x="889000" y="1781657"/>
                  </a:lnTo>
                  <a:lnTo>
                    <a:pt x="961911" y="1778704"/>
                  </a:lnTo>
                  <a:lnTo>
                    <a:pt x="1033200" y="1769997"/>
                  </a:lnTo>
                  <a:lnTo>
                    <a:pt x="1102637" y="1755766"/>
                  </a:lnTo>
                  <a:lnTo>
                    <a:pt x="1169993" y="1736240"/>
                  </a:lnTo>
                  <a:lnTo>
                    <a:pt x="1235039" y="1711649"/>
                  </a:lnTo>
                  <a:lnTo>
                    <a:pt x="1297547" y="1682221"/>
                  </a:lnTo>
                  <a:lnTo>
                    <a:pt x="1357287" y="1648186"/>
                  </a:lnTo>
                  <a:lnTo>
                    <a:pt x="1414032" y="1609773"/>
                  </a:lnTo>
                  <a:lnTo>
                    <a:pt x="1467552" y="1567212"/>
                  </a:lnTo>
                  <a:lnTo>
                    <a:pt x="1517618" y="1520732"/>
                  </a:lnTo>
                  <a:lnTo>
                    <a:pt x="1564002" y="1470563"/>
                  </a:lnTo>
                  <a:lnTo>
                    <a:pt x="1606474" y="1416932"/>
                  </a:lnTo>
                  <a:lnTo>
                    <a:pt x="1644807" y="1360071"/>
                  </a:lnTo>
                  <a:lnTo>
                    <a:pt x="1678771" y="1300207"/>
                  </a:lnTo>
                  <a:lnTo>
                    <a:pt x="1708138" y="1237571"/>
                  </a:lnTo>
                  <a:lnTo>
                    <a:pt x="1732678" y="1172392"/>
                  </a:lnTo>
                  <a:lnTo>
                    <a:pt x="1752163" y="1104899"/>
                  </a:lnTo>
                  <a:lnTo>
                    <a:pt x="1766364" y="1035321"/>
                  </a:lnTo>
                  <a:lnTo>
                    <a:pt x="1775052" y="963888"/>
                  </a:lnTo>
                  <a:lnTo>
                    <a:pt x="1778000" y="890828"/>
                  </a:lnTo>
                  <a:lnTo>
                    <a:pt x="1775052" y="817767"/>
                  </a:lnTo>
                  <a:lnTo>
                    <a:pt x="1766364" y="746333"/>
                  </a:lnTo>
                  <a:lnTo>
                    <a:pt x="1752163" y="676754"/>
                  </a:lnTo>
                  <a:lnTo>
                    <a:pt x="1732678" y="609260"/>
                  </a:lnTo>
                  <a:lnTo>
                    <a:pt x="1708138" y="544080"/>
                  </a:lnTo>
                  <a:lnTo>
                    <a:pt x="1678771" y="481444"/>
                  </a:lnTo>
                  <a:lnTo>
                    <a:pt x="1644807" y="421580"/>
                  </a:lnTo>
                  <a:lnTo>
                    <a:pt x="1606474" y="364719"/>
                  </a:lnTo>
                  <a:lnTo>
                    <a:pt x="1564002" y="311089"/>
                  </a:lnTo>
                  <a:lnTo>
                    <a:pt x="1517618" y="260919"/>
                  </a:lnTo>
                  <a:lnTo>
                    <a:pt x="1467552" y="214440"/>
                  </a:lnTo>
                  <a:lnTo>
                    <a:pt x="1414032" y="171879"/>
                  </a:lnTo>
                  <a:lnTo>
                    <a:pt x="1357287" y="133468"/>
                  </a:lnTo>
                  <a:lnTo>
                    <a:pt x="1297547" y="99433"/>
                  </a:lnTo>
                  <a:lnTo>
                    <a:pt x="1235039" y="70006"/>
                  </a:lnTo>
                  <a:lnTo>
                    <a:pt x="1169993" y="45415"/>
                  </a:lnTo>
                  <a:lnTo>
                    <a:pt x="1102637" y="25890"/>
                  </a:lnTo>
                  <a:lnTo>
                    <a:pt x="1033200" y="11659"/>
                  </a:lnTo>
                  <a:lnTo>
                    <a:pt x="961911" y="2953"/>
                  </a:lnTo>
                  <a:lnTo>
                    <a:pt x="889000" y="0"/>
                  </a:lnTo>
                  <a:close/>
                </a:path>
              </a:pathLst>
            </a:custGeom>
            <a:solidFill>
              <a:schemeClr val="bg1"/>
            </a:solidFill>
            <a:ln w="6350">
              <a:solidFill>
                <a:schemeClr val="tx1">
                  <a:lumMod val="50000"/>
                </a:schemeClr>
              </a:solidFill>
            </a:ln>
          </p:spPr>
          <p:txBody>
            <a:bodyPr wrap="square" lIns="0" tIns="0" rIns="0" bIns="0" rtlCol="0"/>
            <a:lstStyle/>
            <a:p>
              <a:pPr defTabSz="623318">
                <a:defRPr/>
              </a:pPr>
              <a:endParaRPr sz="1226">
                <a:solidFill>
                  <a:prstClr val="black"/>
                </a:solidFill>
                <a:latin typeface="Calibri"/>
              </a:endParaRPr>
            </a:p>
          </p:txBody>
        </p:sp>
        <p:pic>
          <p:nvPicPr>
            <p:cNvPr id="277" name="Graphic 276">
              <a:extLst>
                <a:ext uri="{FF2B5EF4-FFF2-40B4-BE49-F238E27FC236}">
                  <a16:creationId xmlns:a16="http://schemas.microsoft.com/office/drawing/2014/main" id="{BB71DF25-2E87-4CA6-99EF-80F21F66FBA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751644" y="3102660"/>
              <a:ext cx="287716" cy="346325"/>
            </a:xfrm>
            <a:prstGeom prst="rect">
              <a:avLst/>
            </a:prstGeom>
          </p:spPr>
        </p:pic>
        <p:sp>
          <p:nvSpPr>
            <p:cNvPr id="278" name="object 60">
              <a:extLst>
                <a:ext uri="{FF2B5EF4-FFF2-40B4-BE49-F238E27FC236}">
                  <a16:creationId xmlns:a16="http://schemas.microsoft.com/office/drawing/2014/main" id="{29606A2A-60DE-42B1-B7B9-246C419BFEB7}"/>
                </a:ext>
              </a:extLst>
            </p:cNvPr>
            <p:cNvSpPr>
              <a:spLocks noChangeAspect="1"/>
            </p:cNvSpPr>
            <p:nvPr/>
          </p:nvSpPr>
          <p:spPr>
            <a:xfrm>
              <a:off x="9516026" y="2895533"/>
              <a:ext cx="758952" cy="760578"/>
            </a:xfrm>
            <a:custGeom>
              <a:avLst/>
              <a:gdLst/>
              <a:ahLst/>
              <a:cxnLst/>
              <a:rect l="l" t="t" r="r" b="b"/>
              <a:pathLst>
                <a:path w="1778000" h="1781810">
                  <a:moveTo>
                    <a:pt x="889000" y="0"/>
                  </a:moveTo>
                  <a:lnTo>
                    <a:pt x="816088" y="2953"/>
                  </a:lnTo>
                  <a:lnTo>
                    <a:pt x="744799" y="11659"/>
                  </a:lnTo>
                  <a:lnTo>
                    <a:pt x="675362" y="25890"/>
                  </a:lnTo>
                  <a:lnTo>
                    <a:pt x="608006" y="45415"/>
                  </a:lnTo>
                  <a:lnTo>
                    <a:pt x="542960" y="70006"/>
                  </a:lnTo>
                  <a:lnTo>
                    <a:pt x="480452" y="99433"/>
                  </a:lnTo>
                  <a:lnTo>
                    <a:pt x="420712" y="133468"/>
                  </a:lnTo>
                  <a:lnTo>
                    <a:pt x="363967" y="171879"/>
                  </a:lnTo>
                  <a:lnTo>
                    <a:pt x="310447" y="214440"/>
                  </a:lnTo>
                  <a:lnTo>
                    <a:pt x="260381" y="260919"/>
                  </a:lnTo>
                  <a:lnTo>
                    <a:pt x="213997" y="311089"/>
                  </a:lnTo>
                  <a:lnTo>
                    <a:pt x="171525" y="364719"/>
                  </a:lnTo>
                  <a:lnTo>
                    <a:pt x="133192" y="421580"/>
                  </a:lnTo>
                  <a:lnTo>
                    <a:pt x="99228" y="481444"/>
                  </a:lnTo>
                  <a:lnTo>
                    <a:pt x="69861" y="544080"/>
                  </a:lnTo>
                  <a:lnTo>
                    <a:pt x="45321" y="609260"/>
                  </a:lnTo>
                  <a:lnTo>
                    <a:pt x="25836" y="676754"/>
                  </a:lnTo>
                  <a:lnTo>
                    <a:pt x="11635" y="746333"/>
                  </a:lnTo>
                  <a:lnTo>
                    <a:pt x="2947" y="817767"/>
                  </a:lnTo>
                  <a:lnTo>
                    <a:pt x="0" y="890828"/>
                  </a:lnTo>
                  <a:lnTo>
                    <a:pt x="2947" y="963888"/>
                  </a:lnTo>
                  <a:lnTo>
                    <a:pt x="11635" y="1035321"/>
                  </a:lnTo>
                  <a:lnTo>
                    <a:pt x="25836" y="1104899"/>
                  </a:lnTo>
                  <a:lnTo>
                    <a:pt x="45321" y="1172392"/>
                  </a:lnTo>
                  <a:lnTo>
                    <a:pt x="69861" y="1237571"/>
                  </a:lnTo>
                  <a:lnTo>
                    <a:pt x="99228" y="1300207"/>
                  </a:lnTo>
                  <a:lnTo>
                    <a:pt x="133192" y="1360071"/>
                  </a:lnTo>
                  <a:lnTo>
                    <a:pt x="171525" y="1416932"/>
                  </a:lnTo>
                  <a:lnTo>
                    <a:pt x="213997" y="1470563"/>
                  </a:lnTo>
                  <a:lnTo>
                    <a:pt x="260381" y="1520732"/>
                  </a:lnTo>
                  <a:lnTo>
                    <a:pt x="310447" y="1567212"/>
                  </a:lnTo>
                  <a:lnTo>
                    <a:pt x="363967" y="1609773"/>
                  </a:lnTo>
                  <a:lnTo>
                    <a:pt x="420712" y="1648186"/>
                  </a:lnTo>
                  <a:lnTo>
                    <a:pt x="480452" y="1682221"/>
                  </a:lnTo>
                  <a:lnTo>
                    <a:pt x="542960" y="1711649"/>
                  </a:lnTo>
                  <a:lnTo>
                    <a:pt x="608006" y="1736240"/>
                  </a:lnTo>
                  <a:lnTo>
                    <a:pt x="675362" y="1755766"/>
                  </a:lnTo>
                  <a:lnTo>
                    <a:pt x="744799" y="1769997"/>
                  </a:lnTo>
                  <a:lnTo>
                    <a:pt x="816088" y="1778704"/>
                  </a:lnTo>
                  <a:lnTo>
                    <a:pt x="889000" y="1781657"/>
                  </a:lnTo>
                  <a:lnTo>
                    <a:pt x="961911" y="1778704"/>
                  </a:lnTo>
                  <a:lnTo>
                    <a:pt x="1033200" y="1769997"/>
                  </a:lnTo>
                  <a:lnTo>
                    <a:pt x="1102637" y="1755766"/>
                  </a:lnTo>
                  <a:lnTo>
                    <a:pt x="1169993" y="1736240"/>
                  </a:lnTo>
                  <a:lnTo>
                    <a:pt x="1235039" y="1711649"/>
                  </a:lnTo>
                  <a:lnTo>
                    <a:pt x="1297547" y="1682221"/>
                  </a:lnTo>
                  <a:lnTo>
                    <a:pt x="1357287" y="1648186"/>
                  </a:lnTo>
                  <a:lnTo>
                    <a:pt x="1414032" y="1609773"/>
                  </a:lnTo>
                  <a:lnTo>
                    <a:pt x="1467552" y="1567212"/>
                  </a:lnTo>
                  <a:lnTo>
                    <a:pt x="1517618" y="1520732"/>
                  </a:lnTo>
                  <a:lnTo>
                    <a:pt x="1564002" y="1470563"/>
                  </a:lnTo>
                  <a:lnTo>
                    <a:pt x="1606474" y="1416932"/>
                  </a:lnTo>
                  <a:lnTo>
                    <a:pt x="1644807" y="1360071"/>
                  </a:lnTo>
                  <a:lnTo>
                    <a:pt x="1678771" y="1300207"/>
                  </a:lnTo>
                  <a:lnTo>
                    <a:pt x="1708138" y="1237571"/>
                  </a:lnTo>
                  <a:lnTo>
                    <a:pt x="1732678" y="1172392"/>
                  </a:lnTo>
                  <a:lnTo>
                    <a:pt x="1752163" y="1104899"/>
                  </a:lnTo>
                  <a:lnTo>
                    <a:pt x="1766364" y="1035321"/>
                  </a:lnTo>
                  <a:lnTo>
                    <a:pt x="1775052" y="963888"/>
                  </a:lnTo>
                  <a:lnTo>
                    <a:pt x="1778000" y="890828"/>
                  </a:lnTo>
                  <a:lnTo>
                    <a:pt x="1775052" y="817767"/>
                  </a:lnTo>
                  <a:lnTo>
                    <a:pt x="1766364" y="746333"/>
                  </a:lnTo>
                  <a:lnTo>
                    <a:pt x="1752163" y="676754"/>
                  </a:lnTo>
                  <a:lnTo>
                    <a:pt x="1732678" y="609260"/>
                  </a:lnTo>
                  <a:lnTo>
                    <a:pt x="1708138" y="544080"/>
                  </a:lnTo>
                  <a:lnTo>
                    <a:pt x="1678771" y="481444"/>
                  </a:lnTo>
                  <a:lnTo>
                    <a:pt x="1644807" y="421580"/>
                  </a:lnTo>
                  <a:lnTo>
                    <a:pt x="1606474" y="364719"/>
                  </a:lnTo>
                  <a:lnTo>
                    <a:pt x="1564002" y="311089"/>
                  </a:lnTo>
                  <a:lnTo>
                    <a:pt x="1517618" y="260919"/>
                  </a:lnTo>
                  <a:lnTo>
                    <a:pt x="1467552" y="214440"/>
                  </a:lnTo>
                  <a:lnTo>
                    <a:pt x="1414032" y="171879"/>
                  </a:lnTo>
                  <a:lnTo>
                    <a:pt x="1357287" y="133468"/>
                  </a:lnTo>
                  <a:lnTo>
                    <a:pt x="1297547" y="99433"/>
                  </a:lnTo>
                  <a:lnTo>
                    <a:pt x="1235039" y="70006"/>
                  </a:lnTo>
                  <a:lnTo>
                    <a:pt x="1169993" y="45415"/>
                  </a:lnTo>
                  <a:lnTo>
                    <a:pt x="1102637" y="25890"/>
                  </a:lnTo>
                  <a:lnTo>
                    <a:pt x="1033200" y="11659"/>
                  </a:lnTo>
                  <a:lnTo>
                    <a:pt x="961911" y="2953"/>
                  </a:lnTo>
                  <a:lnTo>
                    <a:pt x="889000" y="0"/>
                  </a:lnTo>
                  <a:close/>
                </a:path>
              </a:pathLst>
            </a:custGeom>
            <a:noFill/>
            <a:ln>
              <a:solidFill>
                <a:schemeClr val="accent1"/>
              </a:solidFill>
              <a:prstDash val="dash"/>
            </a:ln>
          </p:spPr>
          <p:txBody>
            <a:bodyPr wrap="square" lIns="0" tIns="0" rIns="0" bIns="0" rtlCol="0"/>
            <a:lstStyle/>
            <a:p>
              <a:pPr defTabSz="623318">
                <a:defRPr/>
              </a:pPr>
              <a:endParaRPr sz="1226" kern="0">
                <a:solidFill>
                  <a:prstClr val="black"/>
                </a:solidFill>
                <a:latin typeface="Calibri"/>
              </a:endParaRPr>
            </a:p>
          </p:txBody>
        </p:sp>
      </p:grpSp>
      <p:sp>
        <p:nvSpPr>
          <p:cNvPr id="282" name="TextBox 281">
            <a:extLst>
              <a:ext uri="{FF2B5EF4-FFF2-40B4-BE49-F238E27FC236}">
                <a16:creationId xmlns:a16="http://schemas.microsoft.com/office/drawing/2014/main" id="{FD9C51F5-BF00-4202-8113-916EB9826E78}"/>
              </a:ext>
            </a:extLst>
          </p:cNvPr>
          <p:cNvSpPr txBox="1"/>
          <p:nvPr/>
        </p:nvSpPr>
        <p:spPr>
          <a:xfrm>
            <a:off x="10731751" y="1799374"/>
            <a:ext cx="1154628" cy="296321"/>
          </a:xfrm>
          <a:prstGeom prst="rect">
            <a:avLst/>
          </a:prstGeom>
          <a:noFill/>
        </p:spPr>
        <p:txBody>
          <a:bodyPr wrap="square" rtlCol="0" anchor="ctr">
            <a:spAutoFit/>
          </a:bodyPr>
          <a:lstStyle/>
          <a:p>
            <a:pPr defTabSz="931757" fontAlgn="base">
              <a:spcBef>
                <a:spcPct val="0"/>
              </a:spcBef>
              <a:spcAft>
                <a:spcPct val="0"/>
              </a:spcAft>
              <a:defRPr/>
            </a:pPr>
            <a:r>
              <a:rPr lang="en-US" sz="1300" kern="0" spc="-50">
                <a:solidFill>
                  <a:srgbClr val="C00000"/>
                </a:solidFill>
                <a:latin typeface="Segoe UI Semibold"/>
                <a:ea typeface="Segoe UI" charset="0"/>
                <a:cs typeface="Segoe UI Semibold" panose="020B0702040204020203" pitchFamily="34" charset="0"/>
              </a:rPr>
              <a:t>Exfiltrate data</a:t>
            </a:r>
            <a:endParaRPr lang="en-US" sz="1300" kern="0" spc="-50">
              <a:solidFill>
                <a:srgbClr val="C00000"/>
              </a:solidFill>
              <a:latin typeface="Segoe UI Semibold"/>
              <a:ea typeface="Segoe UI" charset="0"/>
              <a:cs typeface="Segoe UI" charset="0"/>
            </a:endParaRPr>
          </a:p>
        </p:txBody>
      </p:sp>
      <p:grpSp>
        <p:nvGrpSpPr>
          <p:cNvPr id="10" name="Group 9">
            <a:extLst>
              <a:ext uri="{FF2B5EF4-FFF2-40B4-BE49-F238E27FC236}">
                <a16:creationId xmlns:a16="http://schemas.microsoft.com/office/drawing/2014/main" id="{BFF03EE9-C548-4ADF-AB9C-AD42D2AFBCE0}"/>
              </a:ext>
            </a:extLst>
          </p:cNvPr>
          <p:cNvGrpSpPr/>
          <p:nvPr/>
        </p:nvGrpSpPr>
        <p:grpSpPr>
          <a:xfrm>
            <a:off x="10772094" y="1254809"/>
            <a:ext cx="866652" cy="542848"/>
            <a:chOff x="10772757" y="1923580"/>
            <a:chExt cx="866775" cy="542925"/>
          </a:xfrm>
        </p:grpSpPr>
        <p:pic>
          <p:nvPicPr>
            <p:cNvPr id="281" name="Graphic 280">
              <a:extLst>
                <a:ext uri="{FF2B5EF4-FFF2-40B4-BE49-F238E27FC236}">
                  <a16:creationId xmlns:a16="http://schemas.microsoft.com/office/drawing/2014/main" id="{1F68AB98-0DDA-4225-AD78-3EF179C8599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772757" y="1923580"/>
              <a:ext cx="866775" cy="542925"/>
            </a:xfrm>
            <a:prstGeom prst="rect">
              <a:avLst/>
            </a:prstGeom>
          </p:spPr>
        </p:pic>
        <p:grpSp>
          <p:nvGrpSpPr>
            <p:cNvPr id="283" name="Group 282">
              <a:extLst>
                <a:ext uri="{FF2B5EF4-FFF2-40B4-BE49-F238E27FC236}">
                  <a16:creationId xmlns:a16="http://schemas.microsoft.com/office/drawing/2014/main" id="{6F2F0B25-8289-4244-88F5-850F25990059}"/>
                </a:ext>
              </a:extLst>
            </p:cNvPr>
            <p:cNvGrpSpPr>
              <a:grpSpLocks noChangeAspect="1"/>
            </p:cNvGrpSpPr>
            <p:nvPr/>
          </p:nvGrpSpPr>
          <p:grpSpPr>
            <a:xfrm>
              <a:off x="11111617" y="2112817"/>
              <a:ext cx="279579" cy="292095"/>
              <a:chOff x="1101114" y="2623625"/>
              <a:chExt cx="1879599" cy="1977967"/>
            </a:xfrm>
            <a:noFill/>
          </p:grpSpPr>
          <p:sp>
            <p:nvSpPr>
              <p:cNvPr id="284" name="Freeform 30">
                <a:extLst>
                  <a:ext uri="{FF2B5EF4-FFF2-40B4-BE49-F238E27FC236}">
                    <a16:creationId xmlns:a16="http://schemas.microsoft.com/office/drawing/2014/main" id="{780E2FE7-97E3-4790-99B2-2A103D4A3D04}"/>
                  </a:ext>
                </a:extLst>
              </p:cNvPr>
              <p:cNvSpPr/>
              <p:nvPr/>
            </p:nvSpPr>
            <p:spPr bwMode="auto">
              <a:xfrm rot="307808">
                <a:off x="1137537" y="2623625"/>
                <a:ext cx="1843176" cy="616268"/>
              </a:xfrm>
              <a:custGeom>
                <a:avLst/>
                <a:gdLst>
                  <a:gd name="connsiteX0" fmla="*/ 282911 w 1614124"/>
                  <a:gd name="connsiteY0" fmla="*/ 0 h 539684"/>
                  <a:gd name="connsiteX1" fmla="*/ 1132939 w 1614124"/>
                  <a:gd name="connsiteY1" fmla="*/ 0 h 539684"/>
                  <a:gd name="connsiteX2" fmla="*/ 1239152 w 1614124"/>
                  <a:gd name="connsiteY2" fmla="*/ 424853 h 539684"/>
                  <a:gd name="connsiteX3" fmla="*/ 1142584 w 1614124"/>
                  <a:gd name="connsiteY3" fmla="*/ 424853 h 539684"/>
                  <a:gd name="connsiteX4" fmla="*/ 1614124 w 1614124"/>
                  <a:gd name="connsiteY4" fmla="*/ 437137 h 539684"/>
                  <a:gd name="connsiteX5" fmla="*/ 1611453 w 1614124"/>
                  <a:gd name="connsiteY5" fmla="*/ 539684 h 539684"/>
                  <a:gd name="connsiteX6" fmla="*/ 0 w 1614124"/>
                  <a:gd name="connsiteY6" fmla="*/ 497704 h 539684"/>
                  <a:gd name="connsiteX7" fmla="*/ 2671 w 1614124"/>
                  <a:gd name="connsiteY7" fmla="*/ 395157 h 539684"/>
                  <a:gd name="connsiteX8" fmla="*/ 182948 w 1614124"/>
                  <a:gd name="connsiteY8" fmla="*/ 399854 h 539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4124" h="539684">
                    <a:moveTo>
                      <a:pt x="282911" y="0"/>
                    </a:moveTo>
                    <a:lnTo>
                      <a:pt x="1132939" y="0"/>
                    </a:lnTo>
                    <a:lnTo>
                      <a:pt x="1239152" y="424853"/>
                    </a:lnTo>
                    <a:lnTo>
                      <a:pt x="1142584" y="424853"/>
                    </a:lnTo>
                    <a:lnTo>
                      <a:pt x="1614124" y="437137"/>
                    </a:lnTo>
                    <a:lnTo>
                      <a:pt x="1611453" y="539684"/>
                    </a:lnTo>
                    <a:lnTo>
                      <a:pt x="0" y="497704"/>
                    </a:lnTo>
                    <a:lnTo>
                      <a:pt x="2671" y="395157"/>
                    </a:lnTo>
                    <a:lnTo>
                      <a:pt x="182948" y="399854"/>
                    </a:lnTo>
                    <a:close/>
                  </a:path>
                </a:pathLst>
              </a:custGeom>
              <a:grpFill/>
              <a:ln w="9525" cap="flat" cmpd="sng" algn="ctr">
                <a:solidFill>
                  <a:srgbClr val="FFFFFF"/>
                </a:solidFill>
                <a:prstDash val="solid"/>
                <a:headEnd type="none" w="med" len="med"/>
                <a:tailEnd type="none" w="med" len="med"/>
              </a:ln>
              <a:effectLst/>
            </p:spPr>
            <p:txBody>
              <a:bodyPr rot="0" spcFirstLastPara="0" vertOverflow="overflow" horzOverflow="overflow" vert="horz" wrap="square" lIns="182802" tIns="146242" rIns="182802" bIns="146242"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5" name="Freeform 31">
                <a:extLst>
                  <a:ext uri="{FF2B5EF4-FFF2-40B4-BE49-F238E27FC236}">
                    <a16:creationId xmlns:a16="http://schemas.microsoft.com/office/drawing/2014/main" id="{CB843BFB-078E-4BE5-A05D-243533378DC8}"/>
                  </a:ext>
                </a:extLst>
              </p:cNvPr>
              <p:cNvSpPr/>
              <p:nvPr/>
            </p:nvSpPr>
            <p:spPr bwMode="auto">
              <a:xfrm rot="11593610">
                <a:off x="1101114" y="3680841"/>
                <a:ext cx="1614784" cy="920751"/>
              </a:xfrm>
              <a:custGeom>
                <a:avLst/>
                <a:gdLst>
                  <a:gd name="connsiteX0" fmla="*/ 1380370 w 1414115"/>
                  <a:gd name="connsiteY0" fmla="*/ 806329 h 806329"/>
                  <a:gd name="connsiteX1" fmla="*/ 33091 w 1414115"/>
                  <a:gd name="connsiteY1" fmla="*/ 806329 h 806329"/>
                  <a:gd name="connsiteX2" fmla="*/ 109052 w 1414115"/>
                  <a:gd name="connsiteY2" fmla="*/ 502488 h 806329"/>
                  <a:gd name="connsiteX3" fmla="*/ 91410 w 1414115"/>
                  <a:gd name="connsiteY3" fmla="*/ 486803 h 806329"/>
                  <a:gd name="connsiteX4" fmla="*/ 34008 w 1414115"/>
                  <a:gd name="connsiteY4" fmla="*/ 410119 h 806329"/>
                  <a:gd name="connsiteX5" fmla="*/ 0 w 1414115"/>
                  <a:gd name="connsiteY5" fmla="*/ 330943 h 806329"/>
                  <a:gd name="connsiteX6" fmla="*/ 1408019 w 1414115"/>
                  <a:gd name="connsiteY6" fmla="*/ 0 h 806329"/>
                  <a:gd name="connsiteX7" fmla="*/ 1414115 w 1414115"/>
                  <a:gd name="connsiteY7" fmla="*/ 76146 h 806329"/>
                  <a:gd name="connsiteX8" fmla="*/ 1240538 w 1414115"/>
                  <a:gd name="connsiteY8" fmla="*/ 431432 h 806329"/>
                  <a:gd name="connsiteX9" fmla="*/ 1201800 w 1414115"/>
                  <a:gd name="connsiteY9" fmla="*/ 464591 h 806329"/>
                  <a:gd name="connsiteX10" fmla="*/ 1294936 w 1414115"/>
                  <a:gd name="connsiteY10" fmla="*/ 464591 h 806329"/>
                  <a:gd name="connsiteX0" fmla="*/ 1380370 w 1414115"/>
                  <a:gd name="connsiteY0" fmla="*/ 806329 h 806329"/>
                  <a:gd name="connsiteX1" fmla="*/ 33091 w 1414115"/>
                  <a:gd name="connsiteY1" fmla="*/ 806329 h 806329"/>
                  <a:gd name="connsiteX2" fmla="*/ 109052 w 1414115"/>
                  <a:gd name="connsiteY2" fmla="*/ 502488 h 806329"/>
                  <a:gd name="connsiteX3" fmla="*/ 91410 w 1414115"/>
                  <a:gd name="connsiteY3" fmla="*/ 486803 h 806329"/>
                  <a:gd name="connsiteX4" fmla="*/ 34008 w 1414115"/>
                  <a:gd name="connsiteY4" fmla="*/ 410119 h 806329"/>
                  <a:gd name="connsiteX5" fmla="*/ 0 w 1414115"/>
                  <a:gd name="connsiteY5" fmla="*/ 330943 h 806329"/>
                  <a:gd name="connsiteX6" fmla="*/ 1408019 w 1414115"/>
                  <a:gd name="connsiteY6" fmla="*/ 0 h 806329"/>
                  <a:gd name="connsiteX7" fmla="*/ 1414115 w 1414115"/>
                  <a:gd name="connsiteY7" fmla="*/ 76146 h 806329"/>
                  <a:gd name="connsiteX8" fmla="*/ 1240538 w 1414115"/>
                  <a:gd name="connsiteY8" fmla="*/ 431432 h 806329"/>
                  <a:gd name="connsiteX9" fmla="*/ 1201800 w 1414115"/>
                  <a:gd name="connsiteY9" fmla="*/ 464591 h 806329"/>
                  <a:gd name="connsiteX10" fmla="*/ 1225729 w 1414115"/>
                  <a:gd name="connsiteY10" fmla="*/ 466248 h 806329"/>
                  <a:gd name="connsiteX11" fmla="*/ 1294936 w 1414115"/>
                  <a:gd name="connsiteY11" fmla="*/ 464591 h 806329"/>
                  <a:gd name="connsiteX12" fmla="*/ 1380370 w 1414115"/>
                  <a:gd name="connsiteY12" fmla="*/ 806329 h 806329"/>
                  <a:gd name="connsiteX0" fmla="*/ 1380370 w 1414115"/>
                  <a:gd name="connsiteY0" fmla="*/ 806329 h 806329"/>
                  <a:gd name="connsiteX1" fmla="*/ 33091 w 1414115"/>
                  <a:gd name="connsiteY1" fmla="*/ 806329 h 806329"/>
                  <a:gd name="connsiteX2" fmla="*/ 109052 w 1414115"/>
                  <a:gd name="connsiteY2" fmla="*/ 502488 h 806329"/>
                  <a:gd name="connsiteX3" fmla="*/ 91410 w 1414115"/>
                  <a:gd name="connsiteY3" fmla="*/ 486803 h 806329"/>
                  <a:gd name="connsiteX4" fmla="*/ 34008 w 1414115"/>
                  <a:gd name="connsiteY4" fmla="*/ 410119 h 806329"/>
                  <a:gd name="connsiteX5" fmla="*/ 0 w 1414115"/>
                  <a:gd name="connsiteY5" fmla="*/ 330943 h 806329"/>
                  <a:gd name="connsiteX6" fmla="*/ 1408019 w 1414115"/>
                  <a:gd name="connsiteY6" fmla="*/ 0 h 806329"/>
                  <a:gd name="connsiteX7" fmla="*/ 1414115 w 1414115"/>
                  <a:gd name="connsiteY7" fmla="*/ 76146 h 806329"/>
                  <a:gd name="connsiteX8" fmla="*/ 1240538 w 1414115"/>
                  <a:gd name="connsiteY8" fmla="*/ 431432 h 806329"/>
                  <a:gd name="connsiteX9" fmla="*/ 984548 w 1414115"/>
                  <a:gd name="connsiteY9" fmla="*/ 469993 h 806329"/>
                  <a:gd name="connsiteX10" fmla="*/ 1225729 w 1414115"/>
                  <a:gd name="connsiteY10" fmla="*/ 466248 h 806329"/>
                  <a:gd name="connsiteX11" fmla="*/ 1294936 w 1414115"/>
                  <a:gd name="connsiteY11" fmla="*/ 464591 h 806329"/>
                  <a:gd name="connsiteX12" fmla="*/ 1380370 w 1414115"/>
                  <a:gd name="connsiteY12" fmla="*/ 806329 h 806329"/>
                  <a:gd name="connsiteX0" fmla="*/ 984548 w 1414115"/>
                  <a:gd name="connsiteY0" fmla="*/ 469993 h 806329"/>
                  <a:gd name="connsiteX1" fmla="*/ 1225729 w 1414115"/>
                  <a:gd name="connsiteY1" fmla="*/ 466248 h 806329"/>
                  <a:gd name="connsiteX2" fmla="*/ 1294936 w 1414115"/>
                  <a:gd name="connsiteY2" fmla="*/ 464591 h 806329"/>
                  <a:gd name="connsiteX3" fmla="*/ 1380370 w 1414115"/>
                  <a:gd name="connsiteY3" fmla="*/ 806329 h 806329"/>
                  <a:gd name="connsiteX4" fmla="*/ 33091 w 1414115"/>
                  <a:gd name="connsiteY4" fmla="*/ 806329 h 806329"/>
                  <a:gd name="connsiteX5" fmla="*/ 109052 w 1414115"/>
                  <a:gd name="connsiteY5" fmla="*/ 502488 h 806329"/>
                  <a:gd name="connsiteX6" fmla="*/ 91410 w 1414115"/>
                  <a:gd name="connsiteY6" fmla="*/ 486803 h 806329"/>
                  <a:gd name="connsiteX7" fmla="*/ 34008 w 1414115"/>
                  <a:gd name="connsiteY7" fmla="*/ 410119 h 806329"/>
                  <a:gd name="connsiteX8" fmla="*/ 0 w 1414115"/>
                  <a:gd name="connsiteY8" fmla="*/ 330943 h 806329"/>
                  <a:gd name="connsiteX9" fmla="*/ 1408019 w 1414115"/>
                  <a:gd name="connsiteY9" fmla="*/ 0 h 806329"/>
                  <a:gd name="connsiteX10" fmla="*/ 1414115 w 1414115"/>
                  <a:gd name="connsiteY10" fmla="*/ 76146 h 806329"/>
                  <a:gd name="connsiteX11" fmla="*/ 1240538 w 1414115"/>
                  <a:gd name="connsiteY11" fmla="*/ 431432 h 806329"/>
                  <a:gd name="connsiteX12" fmla="*/ 1075988 w 1414115"/>
                  <a:gd name="connsiteY12" fmla="*/ 561433 h 806329"/>
                  <a:gd name="connsiteX0" fmla="*/ 984548 w 1414115"/>
                  <a:gd name="connsiteY0" fmla="*/ 469993 h 806329"/>
                  <a:gd name="connsiteX1" fmla="*/ 1225729 w 1414115"/>
                  <a:gd name="connsiteY1" fmla="*/ 466248 h 806329"/>
                  <a:gd name="connsiteX2" fmla="*/ 1294936 w 1414115"/>
                  <a:gd name="connsiteY2" fmla="*/ 464591 h 806329"/>
                  <a:gd name="connsiteX3" fmla="*/ 1380370 w 1414115"/>
                  <a:gd name="connsiteY3" fmla="*/ 806329 h 806329"/>
                  <a:gd name="connsiteX4" fmla="*/ 33091 w 1414115"/>
                  <a:gd name="connsiteY4" fmla="*/ 806329 h 806329"/>
                  <a:gd name="connsiteX5" fmla="*/ 109052 w 1414115"/>
                  <a:gd name="connsiteY5" fmla="*/ 502488 h 806329"/>
                  <a:gd name="connsiteX6" fmla="*/ 91410 w 1414115"/>
                  <a:gd name="connsiteY6" fmla="*/ 486803 h 806329"/>
                  <a:gd name="connsiteX7" fmla="*/ 34008 w 1414115"/>
                  <a:gd name="connsiteY7" fmla="*/ 410119 h 806329"/>
                  <a:gd name="connsiteX8" fmla="*/ 0 w 1414115"/>
                  <a:gd name="connsiteY8" fmla="*/ 330943 h 806329"/>
                  <a:gd name="connsiteX9" fmla="*/ 1408019 w 1414115"/>
                  <a:gd name="connsiteY9" fmla="*/ 0 h 806329"/>
                  <a:gd name="connsiteX10" fmla="*/ 1414115 w 1414115"/>
                  <a:gd name="connsiteY10" fmla="*/ 76146 h 806329"/>
                  <a:gd name="connsiteX11" fmla="*/ 1240538 w 1414115"/>
                  <a:gd name="connsiteY11" fmla="*/ 431432 h 806329"/>
                  <a:gd name="connsiteX12" fmla="*/ 1175011 w 1414115"/>
                  <a:gd name="connsiteY12" fmla="*/ 420743 h 806329"/>
                  <a:gd name="connsiteX0" fmla="*/ 984548 w 1414115"/>
                  <a:gd name="connsiteY0" fmla="*/ 469993 h 806329"/>
                  <a:gd name="connsiteX1" fmla="*/ 1225729 w 1414115"/>
                  <a:gd name="connsiteY1" fmla="*/ 466248 h 806329"/>
                  <a:gd name="connsiteX2" fmla="*/ 1294936 w 1414115"/>
                  <a:gd name="connsiteY2" fmla="*/ 464591 h 806329"/>
                  <a:gd name="connsiteX3" fmla="*/ 1380370 w 1414115"/>
                  <a:gd name="connsiteY3" fmla="*/ 806329 h 806329"/>
                  <a:gd name="connsiteX4" fmla="*/ 33091 w 1414115"/>
                  <a:gd name="connsiteY4" fmla="*/ 806329 h 806329"/>
                  <a:gd name="connsiteX5" fmla="*/ 109052 w 1414115"/>
                  <a:gd name="connsiteY5" fmla="*/ 502488 h 806329"/>
                  <a:gd name="connsiteX6" fmla="*/ 91410 w 1414115"/>
                  <a:gd name="connsiteY6" fmla="*/ 486803 h 806329"/>
                  <a:gd name="connsiteX7" fmla="*/ 34008 w 1414115"/>
                  <a:gd name="connsiteY7" fmla="*/ 410119 h 806329"/>
                  <a:gd name="connsiteX8" fmla="*/ 0 w 1414115"/>
                  <a:gd name="connsiteY8" fmla="*/ 330943 h 806329"/>
                  <a:gd name="connsiteX9" fmla="*/ 1408019 w 1414115"/>
                  <a:gd name="connsiteY9" fmla="*/ 0 h 806329"/>
                  <a:gd name="connsiteX10" fmla="*/ 1414115 w 1414115"/>
                  <a:gd name="connsiteY10" fmla="*/ 76146 h 806329"/>
                  <a:gd name="connsiteX11" fmla="*/ 1240538 w 1414115"/>
                  <a:gd name="connsiteY11" fmla="*/ 431432 h 806329"/>
                  <a:gd name="connsiteX0" fmla="*/ 984548 w 1414115"/>
                  <a:gd name="connsiteY0" fmla="*/ 469993 h 806329"/>
                  <a:gd name="connsiteX1" fmla="*/ 1225729 w 1414115"/>
                  <a:gd name="connsiteY1" fmla="*/ 466248 h 806329"/>
                  <a:gd name="connsiteX2" fmla="*/ 1294936 w 1414115"/>
                  <a:gd name="connsiteY2" fmla="*/ 464591 h 806329"/>
                  <a:gd name="connsiteX3" fmla="*/ 1380370 w 1414115"/>
                  <a:gd name="connsiteY3" fmla="*/ 806329 h 806329"/>
                  <a:gd name="connsiteX4" fmla="*/ 33091 w 1414115"/>
                  <a:gd name="connsiteY4" fmla="*/ 806329 h 806329"/>
                  <a:gd name="connsiteX5" fmla="*/ 109052 w 1414115"/>
                  <a:gd name="connsiteY5" fmla="*/ 502488 h 806329"/>
                  <a:gd name="connsiteX6" fmla="*/ 91410 w 1414115"/>
                  <a:gd name="connsiteY6" fmla="*/ 486803 h 806329"/>
                  <a:gd name="connsiteX7" fmla="*/ 34008 w 1414115"/>
                  <a:gd name="connsiteY7" fmla="*/ 410119 h 806329"/>
                  <a:gd name="connsiteX8" fmla="*/ 0 w 1414115"/>
                  <a:gd name="connsiteY8" fmla="*/ 330943 h 806329"/>
                  <a:gd name="connsiteX9" fmla="*/ 1408019 w 1414115"/>
                  <a:gd name="connsiteY9" fmla="*/ 0 h 806329"/>
                  <a:gd name="connsiteX10" fmla="*/ 1414115 w 1414115"/>
                  <a:gd name="connsiteY10" fmla="*/ 76146 h 806329"/>
                  <a:gd name="connsiteX11" fmla="*/ 1224717 w 1414115"/>
                  <a:gd name="connsiteY11" fmla="*/ 447381 h 806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14115" h="806329">
                    <a:moveTo>
                      <a:pt x="984548" y="469993"/>
                    </a:moveTo>
                    <a:lnTo>
                      <a:pt x="1225729" y="466248"/>
                    </a:lnTo>
                    <a:lnTo>
                      <a:pt x="1294936" y="464591"/>
                    </a:lnTo>
                    <a:lnTo>
                      <a:pt x="1380370" y="806329"/>
                    </a:lnTo>
                    <a:lnTo>
                      <a:pt x="33091" y="806329"/>
                    </a:lnTo>
                    <a:lnTo>
                      <a:pt x="109052" y="502488"/>
                    </a:lnTo>
                    <a:lnTo>
                      <a:pt x="91410" y="486803"/>
                    </a:lnTo>
                    <a:cubicBezTo>
                      <a:pt x="69471" y="463080"/>
                      <a:pt x="50217" y="437468"/>
                      <a:pt x="34008" y="410119"/>
                    </a:cubicBezTo>
                    <a:lnTo>
                      <a:pt x="0" y="330943"/>
                    </a:lnTo>
                    <a:lnTo>
                      <a:pt x="1408019" y="0"/>
                    </a:lnTo>
                    <a:lnTo>
                      <a:pt x="1414115" y="76146"/>
                    </a:lnTo>
                    <a:cubicBezTo>
                      <a:pt x="1407648" y="203478"/>
                      <a:pt x="1328550" y="344277"/>
                      <a:pt x="1224717" y="447381"/>
                    </a:cubicBezTo>
                  </a:path>
                </a:pathLst>
              </a:custGeom>
              <a:grpFill/>
              <a:ln w="9525" cap="flat" cmpd="sng" algn="ctr">
                <a:solidFill>
                  <a:srgbClr val="FFFFFF"/>
                </a:solidFill>
                <a:prstDash val="solid"/>
                <a:headEnd type="none" w="med" len="med"/>
                <a:tailEnd type="none" w="med" len="med"/>
              </a:ln>
              <a:effectLst/>
            </p:spPr>
            <p:txBody>
              <a:bodyPr rot="0" spcFirstLastPara="0" vertOverflow="overflow" horzOverflow="overflow" vert="horz" wrap="square" lIns="182802" tIns="146242" rIns="182802" bIns="146242"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6" name="Oval 285">
                <a:extLst>
                  <a:ext uri="{FF2B5EF4-FFF2-40B4-BE49-F238E27FC236}">
                    <a16:creationId xmlns:a16="http://schemas.microsoft.com/office/drawing/2014/main" id="{1710B666-5343-4B82-9154-054432863AE4}"/>
                  </a:ext>
                </a:extLst>
              </p:cNvPr>
              <p:cNvSpPr/>
              <p:nvPr/>
            </p:nvSpPr>
            <p:spPr bwMode="auto">
              <a:xfrm rot="641942">
                <a:off x="2263399" y="3384154"/>
                <a:ext cx="125506" cy="61076"/>
              </a:xfrm>
              <a:prstGeom prst="ellipse">
                <a:avLst/>
              </a:prstGeom>
              <a:grpFill/>
              <a:ln w="9525" cap="flat" cmpd="sng" algn="ctr">
                <a:solidFill>
                  <a:srgbClr val="FFFFFF"/>
                </a:solidFill>
                <a:prstDash val="solid"/>
                <a:headEnd type="none" w="med" len="med"/>
                <a:tailEnd type="none" w="med" len="med"/>
              </a:ln>
              <a:effectLst/>
            </p:spPr>
            <p:txBody>
              <a:bodyPr rot="0" spcFirstLastPara="0" vertOverflow="overflow" horzOverflow="overflow" vert="horz" wrap="square" lIns="182802" tIns="146242" rIns="182802" bIns="146242"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7" name="Freeform 33">
                <a:extLst>
                  <a:ext uri="{FF2B5EF4-FFF2-40B4-BE49-F238E27FC236}">
                    <a16:creationId xmlns:a16="http://schemas.microsoft.com/office/drawing/2014/main" id="{31614D20-10AD-4E79-A53F-BDF342B46275}"/>
                  </a:ext>
                </a:extLst>
              </p:cNvPr>
              <p:cNvSpPr/>
              <p:nvPr/>
            </p:nvSpPr>
            <p:spPr bwMode="auto">
              <a:xfrm>
                <a:off x="2486848" y="3272101"/>
                <a:ext cx="152273" cy="532955"/>
              </a:xfrm>
              <a:custGeom>
                <a:avLst/>
                <a:gdLst>
                  <a:gd name="connsiteX0" fmla="*/ 44450 w 133350"/>
                  <a:gd name="connsiteY0" fmla="*/ 0 h 466725"/>
                  <a:gd name="connsiteX1" fmla="*/ 133350 w 133350"/>
                  <a:gd name="connsiteY1" fmla="*/ 314325 h 466725"/>
                  <a:gd name="connsiteX2" fmla="*/ 12700 w 133350"/>
                  <a:gd name="connsiteY2" fmla="*/ 320675 h 466725"/>
                  <a:gd name="connsiteX3" fmla="*/ 0 w 133350"/>
                  <a:gd name="connsiteY3" fmla="*/ 466725 h 466725"/>
                </a:gdLst>
                <a:ahLst/>
                <a:cxnLst>
                  <a:cxn ang="0">
                    <a:pos x="connsiteX0" y="connsiteY0"/>
                  </a:cxn>
                  <a:cxn ang="0">
                    <a:pos x="connsiteX1" y="connsiteY1"/>
                  </a:cxn>
                  <a:cxn ang="0">
                    <a:pos x="connsiteX2" y="connsiteY2"/>
                  </a:cxn>
                  <a:cxn ang="0">
                    <a:pos x="connsiteX3" y="connsiteY3"/>
                  </a:cxn>
                </a:cxnLst>
                <a:rect l="l" t="t" r="r" b="b"/>
                <a:pathLst>
                  <a:path w="133350" h="466725">
                    <a:moveTo>
                      <a:pt x="44450" y="0"/>
                    </a:moveTo>
                    <a:lnTo>
                      <a:pt x="133350" y="314325"/>
                    </a:lnTo>
                    <a:lnTo>
                      <a:pt x="12700" y="320675"/>
                    </a:lnTo>
                    <a:lnTo>
                      <a:pt x="0" y="466725"/>
                    </a:lnTo>
                  </a:path>
                </a:pathLst>
              </a:custGeom>
              <a:grpFill/>
              <a:ln w="9525" cap="flat" cmpd="sng" algn="ctr">
                <a:solidFill>
                  <a:srgbClr val="FFFFFF"/>
                </a:solidFill>
                <a:prstDash val="solid"/>
                <a:headEnd type="none" w="med" len="med"/>
                <a:tailEnd type="none" w="med" len="med"/>
              </a:ln>
              <a:effectLst/>
            </p:spPr>
            <p:txBody>
              <a:bodyPr rtlCol="0" anchor="ctr"/>
              <a:lstStyle/>
              <a:p>
                <a:pPr algn="ctr" defTabSz="932239">
                  <a:defRPr/>
                </a:pPr>
                <a:endParaRPr lang="en-US" sz="1836" kern="0">
                  <a:solidFill>
                    <a:prstClr val="white"/>
                  </a:solidFill>
                  <a:latin typeface="Segoe UI"/>
                </a:endParaRPr>
              </a:p>
            </p:txBody>
          </p:sp>
          <p:sp>
            <p:nvSpPr>
              <p:cNvPr id="288" name="Freeform 34">
                <a:extLst>
                  <a:ext uri="{FF2B5EF4-FFF2-40B4-BE49-F238E27FC236}">
                    <a16:creationId xmlns:a16="http://schemas.microsoft.com/office/drawing/2014/main" id="{019F86B0-1B11-42BD-8EFE-19F6829EAD37}"/>
                  </a:ext>
                </a:extLst>
              </p:cNvPr>
              <p:cNvSpPr/>
              <p:nvPr/>
            </p:nvSpPr>
            <p:spPr bwMode="auto">
              <a:xfrm>
                <a:off x="1359997" y="3137956"/>
                <a:ext cx="57314" cy="409687"/>
              </a:xfrm>
              <a:custGeom>
                <a:avLst/>
                <a:gdLst>
                  <a:gd name="connsiteX0" fmla="*/ 22225 w 22225"/>
                  <a:gd name="connsiteY0" fmla="*/ 0 h 358775"/>
                  <a:gd name="connsiteX1" fmla="*/ 0 w 22225"/>
                  <a:gd name="connsiteY1" fmla="*/ 358775 h 358775"/>
                  <a:gd name="connsiteX2" fmla="*/ 0 w 22225"/>
                  <a:gd name="connsiteY2" fmla="*/ 355600 h 358775"/>
                  <a:gd name="connsiteX3" fmla="*/ 0 w 22225"/>
                  <a:gd name="connsiteY3" fmla="*/ 355600 h 358775"/>
                  <a:gd name="connsiteX4" fmla="*/ 0 w 22225"/>
                  <a:gd name="connsiteY4" fmla="*/ 355600 h 358775"/>
                  <a:gd name="connsiteX0" fmla="*/ 50192 w 50192"/>
                  <a:gd name="connsiteY0" fmla="*/ 0 h 358775"/>
                  <a:gd name="connsiteX1" fmla="*/ 27967 w 50192"/>
                  <a:gd name="connsiteY1" fmla="*/ 358775 h 358775"/>
                  <a:gd name="connsiteX2" fmla="*/ 27967 w 50192"/>
                  <a:gd name="connsiteY2" fmla="*/ 355600 h 358775"/>
                  <a:gd name="connsiteX3" fmla="*/ 27967 w 50192"/>
                  <a:gd name="connsiteY3" fmla="*/ 355600 h 358775"/>
                  <a:gd name="connsiteX4" fmla="*/ 27967 w 50192"/>
                  <a:gd name="connsiteY4" fmla="*/ 355600 h 358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192" h="358775">
                    <a:moveTo>
                      <a:pt x="50192" y="0"/>
                    </a:moveTo>
                    <a:cubicBezTo>
                      <a:pt x="-52466" y="155311"/>
                      <a:pt x="35375" y="239183"/>
                      <a:pt x="27967" y="358775"/>
                    </a:cubicBezTo>
                    <a:lnTo>
                      <a:pt x="27967" y="355600"/>
                    </a:lnTo>
                    <a:lnTo>
                      <a:pt x="27967" y="355600"/>
                    </a:lnTo>
                    <a:lnTo>
                      <a:pt x="27967" y="355600"/>
                    </a:lnTo>
                  </a:path>
                </a:pathLst>
              </a:custGeom>
              <a:grpFill/>
              <a:ln w="9525" cap="flat" cmpd="sng" algn="ctr">
                <a:solidFill>
                  <a:srgbClr val="FFFFFF"/>
                </a:solidFill>
                <a:prstDash val="solid"/>
                <a:headEnd type="none" w="med" len="med"/>
                <a:tailEnd type="none" w="med" len="med"/>
              </a:ln>
              <a:effectLst/>
            </p:spPr>
            <p:txBody>
              <a:bodyPr rtlCol="0" anchor="ctr"/>
              <a:lstStyle/>
              <a:p>
                <a:pPr algn="ctr" defTabSz="932239">
                  <a:defRPr/>
                </a:pPr>
                <a:endParaRPr lang="en-US" sz="1836" kern="0">
                  <a:solidFill>
                    <a:prstClr val="white"/>
                  </a:solidFill>
                  <a:latin typeface="Segoe UI"/>
                </a:endParaRPr>
              </a:p>
            </p:txBody>
          </p:sp>
        </p:grpSp>
      </p:grpSp>
      <p:cxnSp>
        <p:nvCxnSpPr>
          <p:cNvPr id="290" name="Straight Arrow Connector 289">
            <a:extLst>
              <a:ext uri="{FF2B5EF4-FFF2-40B4-BE49-F238E27FC236}">
                <a16:creationId xmlns:a16="http://schemas.microsoft.com/office/drawing/2014/main" id="{9BE6DB3A-48C1-48CD-AB5D-8AEF1E78C15D}"/>
              </a:ext>
            </a:extLst>
          </p:cNvPr>
          <p:cNvCxnSpPr>
            <a:cxnSpLocks/>
          </p:cNvCxnSpPr>
          <p:nvPr/>
        </p:nvCxnSpPr>
        <p:spPr>
          <a:xfrm flipV="1">
            <a:off x="8807864" y="2800355"/>
            <a:ext cx="664068" cy="1192607"/>
          </a:xfrm>
          <a:prstGeom prst="straightConnector1">
            <a:avLst/>
          </a:prstGeom>
          <a:ln>
            <a:solidFill>
              <a:schemeClr val="tx1"/>
            </a:solidFill>
            <a:prstDash val="sysDash"/>
            <a:tailEnd type="stealth"/>
          </a:ln>
        </p:spPr>
        <p:style>
          <a:lnRef idx="1">
            <a:schemeClr val="accent1"/>
          </a:lnRef>
          <a:fillRef idx="0">
            <a:schemeClr val="accent1"/>
          </a:fillRef>
          <a:effectRef idx="0">
            <a:schemeClr val="accent1"/>
          </a:effectRef>
          <a:fontRef idx="minor">
            <a:schemeClr val="tx1"/>
          </a:fontRef>
        </p:style>
      </p:cxnSp>
      <p:cxnSp>
        <p:nvCxnSpPr>
          <p:cNvPr id="291" name="Straight Arrow Connector 290">
            <a:extLst>
              <a:ext uri="{FF2B5EF4-FFF2-40B4-BE49-F238E27FC236}">
                <a16:creationId xmlns:a16="http://schemas.microsoft.com/office/drawing/2014/main" id="{772F12C8-2EB5-4B83-8778-2776E47C5311}"/>
              </a:ext>
            </a:extLst>
          </p:cNvPr>
          <p:cNvCxnSpPr>
            <a:cxnSpLocks/>
          </p:cNvCxnSpPr>
          <p:nvPr/>
        </p:nvCxnSpPr>
        <p:spPr>
          <a:xfrm flipV="1">
            <a:off x="10221366" y="1822607"/>
            <a:ext cx="478393" cy="346410"/>
          </a:xfrm>
          <a:prstGeom prst="straightConnector1">
            <a:avLst/>
          </a:prstGeom>
          <a:ln>
            <a:solidFill>
              <a:schemeClr val="tx1"/>
            </a:solidFill>
            <a:prstDash val="sysDash"/>
            <a:tailEnd type="stealth"/>
          </a:ln>
        </p:spPr>
        <p:style>
          <a:lnRef idx="1">
            <a:schemeClr val="accent1"/>
          </a:lnRef>
          <a:fillRef idx="0">
            <a:schemeClr val="accent1"/>
          </a:fillRef>
          <a:effectRef idx="0">
            <a:schemeClr val="accent1"/>
          </a:effectRef>
          <a:fontRef idx="minor">
            <a:schemeClr val="tx1"/>
          </a:fontRef>
        </p:style>
      </p:cxnSp>
      <p:cxnSp>
        <p:nvCxnSpPr>
          <p:cNvPr id="312" name="Straight Arrow Connector 311">
            <a:extLst>
              <a:ext uri="{FF2B5EF4-FFF2-40B4-BE49-F238E27FC236}">
                <a16:creationId xmlns:a16="http://schemas.microsoft.com/office/drawing/2014/main" id="{E456906F-3913-4B00-99AC-53ADF7F070BC}"/>
              </a:ext>
            </a:extLst>
          </p:cNvPr>
          <p:cNvCxnSpPr>
            <a:cxnSpLocks/>
          </p:cNvCxnSpPr>
          <p:nvPr/>
        </p:nvCxnSpPr>
        <p:spPr>
          <a:xfrm>
            <a:off x="3601512" y="4487996"/>
            <a:ext cx="302155" cy="2345"/>
          </a:xfrm>
          <a:prstGeom prst="straightConnector1">
            <a:avLst/>
          </a:prstGeom>
          <a:ln>
            <a:solidFill>
              <a:schemeClr val="tx1"/>
            </a:solidFill>
            <a:prstDash val="sysDash"/>
            <a:tailEnd type="stealth"/>
          </a:ln>
        </p:spPr>
        <p:style>
          <a:lnRef idx="1">
            <a:schemeClr val="accent1"/>
          </a:lnRef>
          <a:fillRef idx="0">
            <a:schemeClr val="accent1"/>
          </a:fillRef>
          <a:effectRef idx="0">
            <a:schemeClr val="accent1"/>
          </a:effectRef>
          <a:fontRef idx="minor">
            <a:schemeClr val="tx1"/>
          </a:fontRef>
        </p:style>
      </p:cxnSp>
      <p:cxnSp>
        <p:nvCxnSpPr>
          <p:cNvPr id="314" name="Straight Arrow Connector 313">
            <a:extLst>
              <a:ext uri="{FF2B5EF4-FFF2-40B4-BE49-F238E27FC236}">
                <a16:creationId xmlns:a16="http://schemas.microsoft.com/office/drawing/2014/main" id="{D07B0518-C0B8-4072-B151-0BC60FC59688}"/>
              </a:ext>
            </a:extLst>
          </p:cNvPr>
          <p:cNvCxnSpPr>
            <a:cxnSpLocks/>
          </p:cNvCxnSpPr>
          <p:nvPr/>
        </p:nvCxnSpPr>
        <p:spPr>
          <a:xfrm>
            <a:off x="4841598" y="4489167"/>
            <a:ext cx="497812" cy="0"/>
          </a:xfrm>
          <a:prstGeom prst="straightConnector1">
            <a:avLst/>
          </a:prstGeom>
          <a:ln>
            <a:solidFill>
              <a:schemeClr val="tx1"/>
            </a:solidFill>
            <a:prstDash val="sysDash"/>
            <a:tailEnd type="stealth"/>
          </a:ln>
        </p:spPr>
        <p:style>
          <a:lnRef idx="1">
            <a:schemeClr val="accent1"/>
          </a:lnRef>
          <a:fillRef idx="0">
            <a:schemeClr val="accent1"/>
          </a:fillRef>
          <a:effectRef idx="0">
            <a:schemeClr val="accent1"/>
          </a:effectRef>
          <a:fontRef idx="minor">
            <a:schemeClr val="tx1"/>
          </a:fontRef>
        </p:style>
      </p:cxnSp>
      <p:grpSp>
        <p:nvGrpSpPr>
          <p:cNvPr id="45" name="Group 44">
            <a:extLst>
              <a:ext uri="{FF2B5EF4-FFF2-40B4-BE49-F238E27FC236}">
                <a16:creationId xmlns:a16="http://schemas.microsoft.com/office/drawing/2014/main" id="{8E0A9F5D-0FFB-4390-B4EA-FF95B7A02367}"/>
              </a:ext>
            </a:extLst>
          </p:cNvPr>
          <p:cNvGrpSpPr/>
          <p:nvPr/>
        </p:nvGrpSpPr>
        <p:grpSpPr>
          <a:xfrm>
            <a:off x="10014860" y="4109746"/>
            <a:ext cx="757222" cy="758845"/>
            <a:chOff x="10015415" y="4109842"/>
            <a:chExt cx="757330" cy="758952"/>
          </a:xfrm>
        </p:grpSpPr>
        <p:sp>
          <p:nvSpPr>
            <p:cNvPr id="315" name="object 60">
              <a:extLst>
                <a:ext uri="{FF2B5EF4-FFF2-40B4-BE49-F238E27FC236}">
                  <a16:creationId xmlns:a16="http://schemas.microsoft.com/office/drawing/2014/main" id="{DD640FA0-58BC-4216-98D7-38AE088BCD83}"/>
                </a:ext>
              </a:extLst>
            </p:cNvPr>
            <p:cNvSpPr>
              <a:spLocks noChangeAspect="1"/>
            </p:cNvSpPr>
            <p:nvPr/>
          </p:nvSpPr>
          <p:spPr>
            <a:xfrm>
              <a:off x="10055752" y="4150265"/>
              <a:ext cx="676656" cy="678106"/>
            </a:xfrm>
            <a:custGeom>
              <a:avLst/>
              <a:gdLst/>
              <a:ahLst/>
              <a:cxnLst/>
              <a:rect l="l" t="t" r="r" b="b"/>
              <a:pathLst>
                <a:path w="1778000" h="1781810">
                  <a:moveTo>
                    <a:pt x="889000" y="0"/>
                  </a:moveTo>
                  <a:lnTo>
                    <a:pt x="816088" y="2953"/>
                  </a:lnTo>
                  <a:lnTo>
                    <a:pt x="744799" y="11659"/>
                  </a:lnTo>
                  <a:lnTo>
                    <a:pt x="675362" y="25890"/>
                  </a:lnTo>
                  <a:lnTo>
                    <a:pt x="608006" y="45415"/>
                  </a:lnTo>
                  <a:lnTo>
                    <a:pt x="542960" y="70006"/>
                  </a:lnTo>
                  <a:lnTo>
                    <a:pt x="480452" y="99433"/>
                  </a:lnTo>
                  <a:lnTo>
                    <a:pt x="420712" y="133468"/>
                  </a:lnTo>
                  <a:lnTo>
                    <a:pt x="363967" y="171879"/>
                  </a:lnTo>
                  <a:lnTo>
                    <a:pt x="310447" y="214440"/>
                  </a:lnTo>
                  <a:lnTo>
                    <a:pt x="260381" y="260919"/>
                  </a:lnTo>
                  <a:lnTo>
                    <a:pt x="213997" y="311089"/>
                  </a:lnTo>
                  <a:lnTo>
                    <a:pt x="171525" y="364719"/>
                  </a:lnTo>
                  <a:lnTo>
                    <a:pt x="133192" y="421580"/>
                  </a:lnTo>
                  <a:lnTo>
                    <a:pt x="99228" y="481444"/>
                  </a:lnTo>
                  <a:lnTo>
                    <a:pt x="69861" y="544080"/>
                  </a:lnTo>
                  <a:lnTo>
                    <a:pt x="45321" y="609260"/>
                  </a:lnTo>
                  <a:lnTo>
                    <a:pt x="25836" y="676754"/>
                  </a:lnTo>
                  <a:lnTo>
                    <a:pt x="11635" y="746333"/>
                  </a:lnTo>
                  <a:lnTo>
                    <a:pt x="2947" y="817767"/>
                  </a:lnTo>
                  <a:lnTo>
                    <a:pt x="0" y="890828"/>
                  </a:lnTo>
                  <a:lnTo>
                    <a:pt x="2947" y="963888"/>
                  </a:lnTo>
                  <a:lnTo>
                    <a:pt x="11635" y="1035321"/>
                  </a:lnTo>
                  <a:lnTo>
                    <a:pt x="25836" y="1104899"/>
                  </a:lnTo>
                  <a:lnTo>
                    <a:pt x="45321" y="1172392"/>
                  </a:lnTo>
                  <a:lnTo>
                    <a:pt x="69861" y="1237571"/>
                  </a:lnTo>
                  <a:lnTo>
                    <a:pt x="99228" y="1300207"/>
                  </a:lnTo>
                  <a:lnTo>
                    <a:pt x="133192" y="1360071"/>
                  </a:lnTo>
                  <a:lnTo>
                    <a:pt x="171525" y="1416932"/>
                  </a:lnTo>
                  <a:lnTo>
                    <a:pt x="213997" y="1470563"/>
                  </a:lnTo>
                  <a:lnTo>
                    <a:pt x="260381" y="1520732"/>
                  </a:lnTo>
                  <a:lnTo>
                    <a:pt x="310447" y="1567212"/>
                  </a:lnTo>
                  <a:lnTo>
                    <a:pt x="363967" y="1609773"/>
                  </a:lnTo>
                  <a:lnTo>
                    <a:pt x="420712" y="1648186"/>
                  </a:lnTo>
                  <a:lnTo>
                    <a:pt x="480452" y="1682221"/>
                  </a:lnTo>
                  <a:lnTo>
                    <a:pt x="542960" y="1711649"/>
                  </a:lnTo>
                  <a:lnTo>
                    <a:pt x="608006" y="1736240"/>
                  </a:lnTo>
                  <a:lnTo>
                    <a:pt x="675362" y="1755766"/>
                  </a:lnTo>
                  <a:lnTo>
                    <a:pt x="744799" y="1769997"/>
                  </a:lnTo>
                  <a:lnTo>
                    <a:pt x="816088" y="1778704"/>
                  </a:lnTo>
                  <a:lnTo>
                    <a:pt x="889000" y="1781657"/>
                  </a:lnTo>
                  <a:lnTo>
                    <a:pt x="961911" y="1778704"/>
                  </a:lnTo>
                  <a:lnTo>
                    <a:pt x="1033200" y="1769997"/>
                  </a:lnTo>
                  <a:lnTo>
                    <a:pt x="1102637" y="1755766"/>
                  </a:lnTo>
                  <a:lnTo>
                    <a:pt x="1169993" y="1736240"/>
                  </a:lnTo>
                  <a:lnTo>
                    <a:pt x="1235039" y="1711649"/>
                  </a:lnTo>
                  <a:lnTo>
                    <a:pt x="1297547" y="1682221"/>
                  </a:lnTo>
                  <a:lnTo>
                    <a:pt x="1357287" y="1648186"/>
                  </a:lnTo>
                  <a:lnTo>
                    <a:pt x="1414032" y="1609773"/>
                  </a:lnTo>
                  <a:lnTo>
                    <a:pt x="1467552" y="1567212"/>
                  </a:lnTo>
                  <a:lnTo>
                    <a:pt x="1517618" y="1520732"/>
                  </a:lnTo>
                  <a:lnTo>
                    <a:pt x="1564002" y="1470563"/>
                  </a:lnTo>
                  <a:lnTo>
                    <a:pt x="1606474" y="1416932"/>
                  </a:lnTo>
                  <a:lnTo>
                    <a:pt x="1644807" y="1360071"/>
                  </a:lnTo>
                  <a:lnTo>
                    <a:pt x="1678771" y="1300207"/>
                  </a:lnTo>
                  <a:lnTo>
                    <a:pt x="1708138" y="1237571"/>
                  </a:lnTo>
                  <a:lnTo>
                    <a:pt x="1732678" y="1172392"/>
                  </a:lnTo>
                  <a:lnTo>
                    <a:pt x="1752163" y="1104899"/>
                  </a:lnTo>
                  <a:lnTo>
                    <a:pt x="1766364" y="1035321"/>
                  </a:lnTo>
                  <a:lnTo>
                    <a:pt x="1775052" y="963888"/>
                  </a:lnTo>
                  <a:lnTo>
                    <a:pt x="1778000" y="890828"/>
                  </a:lnTo>
                  <a:lnTo>
                    <a:pt x="1775052" y="817767"/>
                  </a:lnTo>
                  <a:lnTo>
                    <a:pt x="1766364" y="746333"/>
                  </a:lnTo>
                  <a:lnTo>
                    <a:pt x="1752163" y="676754"/>
                  </a:lnTo>
                  <a:lnTo>
                    <a:pt x="1732678" y="609260"/>
                  </a:lnTo>
                  <a:lnTo>
                    <a:pt x="1708138" y="544080"/>
                  </a:lnTo>
                  <a:lnTo>
                    <a:pt x="1678771" y="481444"/>
                  </a:lnTo>
                  <a:lnTo>
                    <a:pt x="1644807" y="421580"/>
                  </a:lnTo>
                  <a:lnTo>
                    <a:pt x="1606474" y="364719"/>
                  </a:lnTo>
                  <a:lnTo>
                    <a:pt x="1564002" y="311089"/>
                  </a:lnTo>
                  <a:lnTo>
                    <a:pt x="1517618" y="260919"/>
                  </a:lnTo>
                  <a:lnTo>
                    <a:pt x="1467552" y="214440"/>
                  </a:lnTo>
                  <a:lnTo>
                    <a:pt x="1414032" y="171879"/>
                  </a:lnTo>
                  <a:lnTo>
                    <a:pt x="1357287" y="133468"/>
                  </a:lnTo>
                  <a:lnTo>
                    <a:pt x="1297547" y="99433"/>
                  </a:lnTo>
                  <a:lnTo>
                    <a:pt x="1235039" y="70006"/>
                  </a:lnTo>
                  <a:lnTo>
                    <a:pt x="1169993" y="45415"/>
                  </a:lnTo>
                  <a:lnTo>
                    <a:pt x="1102637" y="25890"/>
                  </a:lnTo>
                  <a:lnTo>
                    <a:pt x="1033200" y="11659"/>
                  </a:lnTo>
                  <a:lnTo>
                    <a:pt x="961911" y="2953"/>
                  </a:lnTo>
                  <a:lnTo>
                    <a:pt x="889000" y="0"/>
                  </a:lnTo>
                  <a:close/>
                </a:path>
              </a:pathLst>
            </a:custGeom>
            <a:solidFill>
              <a:schemeClr val="bg1"/>
            </a:solidFill>
            <a:ln w="6350">
              <a:solidFill>
                <a:schemeClr val="tx1">
                  <a:lumMod val="50000"/>
                </a:schemeClr>
              </a:solidFill>
            </a:ln>
          </p:spPr>
          <p:txBody>
            <a:bodyPr wrap="square" lIns="0" tIns="0" rIns="0" bIns="0" rtlCol="0"/>
            <a:lstStyle/>
            <a:p>
              <a:pPr defTabSz="623318">
                <a:defRPr/>
              </a:pPr>
              <a:endParaRPr sz="1226">
                <a:solidFill>
                  <a:prstClr val="black"/>
                </a:solidFill>
                <a:latin typeface="Calibri"/>
              </a:endParaRPr>
            </a:p>
          </p:txBody>
        </p:sp>
        <p:sp>
          <p:nvSpPr>
            <p:cNvPr id="316" name="object 60">
              <a:extLst>
                <a:ext uri="{FF2B5EF4-FFF2-40B4-BE49-F238E27FC236}">
                  <a16:creationId xmlns:a16="http://schemas.microsoft.com/office/drawing/2014/main" id="{92BAEAC3-4EDA-4CDE-9068-7C1470DB5C79}"/>
                </a:ext>
              </a:extLst>
            </p:cNvPr>
            <p:cNvSpPr>
              <a:spLocks noChangeAspect="1"/>
            </p:cNvSpPr>
            <p:nvPr/>
          </p:nvSpPr>
          <p:spPr>
            <a:xfrm>
              <a:off x="10015415" y="4109842"/>
              <a:ext cx="757330" cy="758952"/>
            </a:xfrm>
            <a:custGeom>
              <a:avLst/>
              <a:gdLst/>
              <a:ahLst/>
              <a:cxnLst/>
              <a:rect l="l" t="t" r="r" b="b"/>
              <a:pathLst>
                <a:path w="1778000" h="1781810">
                  <a:moveTo>
                    <a:pt x="889000" y="0"/>
                  </a:moveTo>
                  <a:lnTo>
                    <a:pt x="816088" y="2953"/>
                  </a:lnTo>
                  <a:lnTo>
                    <a:pt x="744799" y="11659"/>
                  </a:lnTo>
                  <a:lnTo>
                    <a:pt x="675362" y="25890"/>
                  </a:lnTo>
                  <a:lnTo>
                    <a:pt x="608006" y="45415"/>
                  </a:lnTo>
                  <a:lnTo>
                    <a:pt x="542960" y="70006"/>
                  </a:lnTo>
                  <a:lnTo>
                    <a:pt x="480452" y="99433"/>
                  </a:lnTo>
                  <a:lnTo>
                    <a:pt x="420712" y="133468"/>
                  </a:lnTo>
                  <a:lnTo>
                    <a:pt x="363967" y="171879"/>
                  </a:lnTo>
                  <a:lnTo>
                    <a:pt x="310447" y="214440"/>
                  </a:lnTo>
                  <a:lnTo>
                    <a:pt x="260381" y="260919"/>
                  </a:lnTo>
                  <a:lnTo>
                    <a:pt x="213997" y="311089"/>
                  </a:lnTo>
                  <a:lnTo>
                    <a:pt x="171525" y="364719"/>
                  </a:lnTo>
                  <a:lnTo>
                    <a:pt x="133192" y="421580"/>
                  </a:lnTo>
                  <a:lnTo>
                    <a:pt x="99228" y="481444"/>
                  </a:lnTo>
                  <a:lnTo>
                    <a:pt x="69861" y="544080"/>
                  </a:lnTo>
                  <a:lnTo>
                    <a:pt x="45321" y="609260"/>
                  </a:lnTo>
                  <a:lnTo>
                    <a:pt x="25836" y="676754"/>
                  </a:lnTo>
                  <a:lnTo>
                    <a:pt x="11635" y="746333"/>
                  </a:lnTo>
                  <a:lnTo>
                    <a:pt x="2947" y="817767"/>
                  </a:lnTo>
                  <a:lnTo>
                    <a:pt x="0" y="890828"/>
                  </a:lnTo>
                  <a:lnTo>
                    <a:pt x="2947" y="963888"/>
                  </a:lnTo>
                  <a:lnTo>
                    <a:pt x="11635" y="1035321"/>
                  </a:lnTo>
                  <a:lnTo>
                    <a:pt x="25836" y="1104899"/>
                  </a:lnTo>
                  <a:lnTo>
                    <a:pt x="45321" y="1172392"/>
                  </a:lnTo>
                  <a:lnTo>
                    <a:pt x="69861" y="1237571"/>
                  </a:lnTo>
                  <a:lnTo>
                    <a:pt x="99228" y="1300207"/>
                  </a:lnTo>
                  <a:lnTo>
                    <a:pt x="133192" y="1360071"/>
                  </a:lnTo>
                  <a:lnTo>
                    <a:pt x="171525" y="1416932"/>
                  </a:lnTo>
                  <a:lnTo>
                    <a:pt x="213997" y="1470563"/>
                  </a:lnTo>
                  <a:lnTo>
                    <a:pt x="260381" y="1520732"/>
                  </a:lnTo>
                  <a:lnTo>
                    <a:pt x="310447" y="1567212"/>
                  </a:lnTo>
                  <a:lnTo>
                    <a:pt x="363967" y="1609773"/>
                  </a:lnTo>
                  <a:lnTo>
                    <a:pt x="420712" y="1648186"/>
                  </a:lnTo>
                  <a:lnTo>
                    <a:pt x="480452" y="1682221"/>
                  </a:lnTo>
                  <a:lnTo>
                    <a:pt x="542960" y="1711649"/>
                  </a:lnTo>
                  <a:lnTo>
                    <a:pt x="608006" y="1736240"/>
                  </a:lnTo>
                  <a:lnTo>
                    <a:pt x="675362" y="1755766"/>
                  </a:lnTo>
                  <a:lnTo>
                    <a:pt x="744799" y="1769997"/>
                  </a:lnTo>
                  <a:lnTo>
                    <a:pt x="816088" y="1778704"/>
                  </a:lnTo>
                  <a:lnTo>
                    <a:pt x="889000" y="1781657"/>
                  </a:lnTo>
                  <a:lnTo>
                    <a:pt x="961911" y="1778704"/>
                  </a:lnTo>
                  <a:lnTo>
                    <a:pt x="1033200" y="1769997"/>
                  </a:lnTo>
                  <a:lnTo>
                    <a:pt x="1102637" y="1755766"/>
                  </a:lnTo>
                  <a:lnTo>
                    <a:pt x="1169993" y="1736240"/>
                  </a:lnTo>
                  <a:lnTo>
                    <a:pt x="1235039" y="1711649"/>
                  </a:lnTo>
                  <a:lnTo>
                    <a:pt x="1297547" y="1682221"/>
                  </a:lnTo>
                  <a:lnTo>
                    <a:pt x="1357287" y="1648186"/>
                  </a:lnTo>
                  <a:lnTo>
                    <a:pt x="1414032" y="1609773"/>
                  </a:lnTo>
                  <a:lnTo>
                    <a:pt x="1467552" y="1567212"/>
                  </a:lnTo>
                  <a:lnTo>
                    <a:pt x="1517618" y="1520732"/>
                  </a:lnTo>
                  <a:lnTo>
                    <a:pt x="1564002" y="1470563"/>
                  </a:lnTo>
                  <a:lnTo>
                    <a:pt x="1606474" y="1416932"/>
                  </a:lnTo>
                  <a:lnTo>
                    <a:pt x="1644807" y="1360071"/>
                  </a:lnTo>
                  <a:lnTo>
                    <a:pt x="1678771" y="1300207"/>
                  </a:lnTo>
                  <a:lnTo>
                    <a:pt x="1708138" y="1237571"/>
                  </a:lnTo>
                  <a:lnTo>
                    <a:pt x="1732678" y="1172392"/>
                  </a:lnTo>
                  <a:lnTo>
                    <a:pt x="1752163" y="1104899"/>
                  </a:lnTo>
                  <a:lnTo>
                    <a:pt x="1766364" y="1035321"/>
                  </a:lnTo>
                  <a:lnTo>
                    <a:pt x="1775052" y="963888"/>
                  </a:lnTo>
                  <a:lnTo>
                    <a:pt x="1778000" y="890828"/>
                  </a:lnTo>
                  <a:lnTo>
                    <a:pt x="1775052" y="817767"/>
                  </a:lnTo>
                  <a:lnTo>
                    <a:pt x="1766364" y="746333"/>
                  </a:lnTo>
                  <a:lnTo>
                    <a:pt x="1752163" y="676754"/>
                  </a:lnTo>
                  <a:lnTo>
                    <a:pt x="1732678" y="609260"/>
                  </a:lnTo>
                  <a:lnTo>
                    <a:pt x="1708138" y="544080"/>
                  </a:lnTo>
                  <a:lnTo>
                    <a:pt x="1678771" y="481444"/>
                  </a:lnTo>
                  <a:lnTo>
                    <a:pt x="1644807" y="421580"/>
                  </a:lnTo>
                  <a:lnTo>
                    <a:pt x="1606474" y="364719"/>
                  </a:lnTo>
                  <a:lnTo>
                    <a:pt x="1564002" y="311089"/>
                  </a:lnTo>
                  <a:lnTo>
                    <a:pt x="1517618" y="260919"/>
                  </a:lnTo>
                  <a:lnTo>
                    <a:pt x="1467552" y="214440"/>
                  </a:lnTo>
                  <a:lnTo>
                    <a:pt x="1414032" y="171879"/>
                  </a:lnTo>
                  <a:lnTo>
                    <a:pt x="1357287" y="133468"/>
                  </a:lnTo>
                  <a:lnTo>
                    <a:pt x="1297547" y="99433"/>
                  </a:lnTo>
                  <a:lnTo>
                    <a:pt x="1235039" y="70006"/>
                  </a:lnTo>
                  <a:lnTo>
                    <a:pt x="1169993" y="45415"/>
                  </a:lnTo>
                  <a:lnTo>
                    <a:pt x="1102637" y="25890"/>
                  </a:lnTo>
                  <a:lnTo>
                    <a:pt x="1033200" y="11659"/>
                  </a:lnTo>
                  <a:lnTo>
                    <a:pt x="961911" y="2953"/>
                  </a:lnTo>
                  <a:lnTo>
                    <a:pt x="889000" y="0"/>
                  </a:lnTo>
                  <a:close/>
                </a:path>
              </a:pathLst>
            </a:custGeom>
            <a:noFill/>
            <a:ln>
              <a:solidFill>
                <a:schemeClr val="accent1"/>
              </a:solidFill>
              <a:prstDash val="dash"/>
            </a:ln>
          </p:spPr>
          <p:txBody>
            <a:bodyPr wrap="square" lIns="0" tIns="0" rIns="0" bIns="0" rtlCol="0"/>
            <a:lstStyle/>
            <a:p>
              <a:pPr defTabSz="623318">
                <a:defRPr/>
              </a:pPr>
              <a:endParaRPr sz="1226" kern="0">
                <a:solidFill>
                  <a:prstClr val="black"/>
                </a:solidFill>
                <a:latin typeface="Calibri"/>
              </a:endParaRPr>
            </a:p>
          </p:txBody>
        </p:sp>
        <p:grpSp>
          <p:nvGrpSpPr>
            <p:cNvPr id="266" name="Group 265">
              <a:extLst>
                <a:ext uri="{FF2B5EF4-FFF2-40B4-BE49-F238E27FC236}">
                  <a16:creationId xmlns:a16="http://schemas.microsoft.com/office/drawing/2014/main" id="{2C6369E0-5242-4944-9E49-9E6DA0D51100}"/>
                </a:ext>
              </a:extLst>
            </p:cNvPr>
            <p:cNvGrpSpPr>
              <a:grpSpLocks noChangeAspect="1"/>
            </p:cNvGrpSpPr>
            <p:nvPr/>
          </p:nvGrpSpPr>
          <p:grpSpPr>
            <a:xfrm>
              <a:off x="10087749" y="4341177"/>
              <a:ext cx="612663" cy="296282"/>
              <a:chOff x="10671742" y="3355995"/>
              <a:chExt cx="680737" cy="329202"/>
            </a:xfrm>
          </p:grpSpPr>
          <p:grpSp>
            <p:nvGrpSpPr>
              <p:cNvPr id="267" name="Group 266">
                <a:extLst>
                  <a:ext uri="{FF2B5EF4-FFF2-40B4-BE49-F238E27FC236}">
                    <a16:creationId xmlns:a16="http://schemas.microsoft.com/office/drawing/2014/main" id="{D9B3C20A-7DBB-4184-8C47-7AA8FFE3BCDA}"/>
                  </a:ext>
                </a:extLst>
              </p:cNvPr>
              <p:cNvGrpSpPr/>
              <p:nvPr/>
            </p:nvGrpSpPr>
            <p:grpSpPr>
              <a:xfrm>
                <a:off x="10768920" y="3355995"/>
                <a:ext cx="497643" cy="299948"/>
                <a:chOff x="4397055" y="1511664"/>
                <a:chExt cx="1317625" cy="687730"/>
              </a:xfrm>
            </p:grpSpPr>
            <p:sp>
              <p:nvSpPr>
                <p:cNvPr id="273" name="Rectangle: Top Corners Rounded 272">
                  <a:extLst>
                    <a:ext uri="{FF2B5EF4-FFF2-40B4-BE49-F238E27FC236}">
                      <a16:creationId xmlns:a16="http://schemas.microsoft.com/office/drawing/2014/main" id="{5D20B1E8-E4A4-405F-AA77-95E26996A0D4}"/>
                    </a:ext>
                  </a:extLst>
                </p:cNvPr>
                <p:cNvSpPr/>
                <p:nvPr/>
              </p:nvSpPr>
              <p:spPr bwMode="auto">
                <a:xfrm>
                  <a:off x="4494727" y="1511664"/>
                  <a:ext cx="1102036" cy="687730"/>
                </a:xfrm>
                <a:prstGeom prst="round2SameRect">
                  <a:avLst/>
                </a:prstGeom>
                <a:solidFill>
                  <a:srgbClr val="E6E6E6"/>
                </a:solidFill>
                <a:ln w="15875">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274" name="Straight Connector 273">
                  <a:extLst>
                    <a:ext uri="{FF2B5EF4-FFF2-40B4-BE49-F238E27FC236}">
                      <a16:creationId xmlns:a16="http://schemas.microsoft.com/office/drawing/2014/main" id="{D936333A-0CFB-4693-AA67-F7D3356FABE9}"/>
                    </a:ext>
                  </a:extLst>
                </p:cNvPr>
                <p:cNvCxnSpPr>
                  <a:cxnSpLocks/>
                </p:cNvCxnSpPr>
                <p:nvPr/>
              </p:nvCxnSpPr>
              <p:spPr>
                <a:xfrm flipH="1">
                  <a:off x="4397055" y="2199394"/>
                  <a:ext cx="1317625"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68" name="Group 267">
                <a:extLst>
                  <a:ext uri="{FF2B5EF4-FFF2-40B4-BE49-F238E27FC236}">
                    <a16:creationId xmlns:a16="http://schemas.microsoft.com/office/drawing/2014/main" id="{4D281A6E-FE9E-4BAE-8D2D-F190917BBC53}"/>
                  </a:ext>
                </a:extLst>
              </p:cNvPr>
              <p:cNvGrpSpPr/>
              <p:nvPr/>
            </p:nvGrpSpPr>
            <p:grpSpPr>
              <a:xfrm>
                <a:off x="10671742" y="3466292"/>
                <a:ext cx="680737" cy="218905"/>
                <a:chOff x="10585691" y="4535705"/>
                <a:chExt cx="680737" cy="218905"/>
              </a:xfrm>
            </p:grpSpPr>
            <p:sp>
              <p:nvSpPr>
                <p:cNvPr id="269" name="Freeform: Shape 268">
                  <a:extLst>
                    <a:ext uri="{FF2B5EF4-FFF2-40B4-BE49-F238E27FC236}">
                      <a16:creationId xmlns:a16="http://schemas.microsoft.com/office/drawing/2014/main" id="{DD4D4C69-ABD0-47B2-9E93-5AA498A0F57F}"/>
                    </a:ext>
                  </a:extLst>
                </p:cNvPr>
                <p:cNvSpPr/>
                <p:nvPr/>
              </p:nvSpPr>
              <p:spPr bwMode="auto">
                <a:xfrm>
                  <a:off x="10634754" y="4535705"/>
                  <a:ext cx="581025" cy="161924"/>
                </a:xfrm>
                <a:custGeom>
                  <a:avLst/>
                  <a:gdLst>
                    <a:gd name="connsiteX0" fmla="*/ 132160 w 581025"/>
                    <a:gd name="connsiteY0" fmla="*/ 145256 h 145256"/>
                    <a:gd name="connsiteX1" fmla="*/ 0 w 581025"/>
                    <a:gd name="connsiteY1" fmla="*/ 33338 h 145256"/>
                    <a:gd name="connsiteX2" fmla="*/ 327422 w 581025"/>
                    <a:gd name="connsiteY2" fmla="*/ 92869 h 145256"/>
                    <a:gd name="connsiteX3" fmla="*/ 581025 w 581025"/>
                    <a:gd name="connsiteY3" fmla="*/ 0 h 145256"/>
                    <a:gd name="connsiteX4" fmla="*/ 466725 w 581025"/>
                    <a:gd name="connsiteY4" fmla="*/ 144066 h 145256"/>
                    <a:gd name="connsiteX0" fmla="*/ 90488 w 581025"/>
                    <a:gd name="connsiteY0" fmla="*/ 0 h 170260"/>
                    <a:gd name="connsiteX1" fmla="*/ 0 w 581025"/>
                    <a:gd name="connsiteY1" fmla="*/ 59532 h 170260"/>
                    <a:gd name="connsiteX2" fmla="*/ 327422 w 581025"/>
                    <a:gd name="connsiteY2" fmla="*/ 119063 h 170260"/>
                    <a:gd name="connsiteX3" fmla="*/ 581025 w 581025"/>
                    <a:gd name="connsiteY3" fmla="*/ 26194 h 170260"/>
                    <a:gd name="connsiteX4" fmla="*/ 466725 w 581025"/>
                    <a:gd name="connsiteY4" fmla="*/ 170260 h 170260"/>
                    <a:gd name="connsiteX0" fmla="*/ 90488 w 581025"/>
                    <a:gd name="connsiteY0" fmla="*/ 30955 h 150018"/>
                    <a:gd name="connsiteX1" fmla="*/ 0 w 581025"/>
                    <a:gd name="connsiteY1" fmla="*/ 90487 h 150018"/>
                    <a:gd name="connsiteX2" fmla="*/ 327422 w 581025"/>
                    <a:gd name="connsiteY2" fmla="*/ 150018 h 150018"/>
                    <a:gd name="connsiteX3" fmla="*/ 581025 w 581025"/>
                    <a:gd name="connsiteY3" fmla="*/ 57149 h 150018"/>
                    <a:gd name="connsiteX4" fmla="*/ 509588 w 581025"/>
                    <a:gd name="connsiteY4" fmla="*/ 0 h 150018"/>
                    <a:gd name="connsiteX0" fmla="*/ 90488 w 581025"/>
                    <a:gd name="connsiteY0" fmla="*/ 42861 h 161924"/>
                    <a:gd name="connsiteX1" fmla="*/ 0 w 581025"/>
                    <a:gd name="connsiteY1" fmla="*/ 102393 h 161924"/>
                    <a:gd name="connsiteX2" fmla="*/ 327422 w 581025"/>
                    <a:gd name="connsiteY2" fmla="*/ 161924 h 161924"/>
                    <a:gd name="connsiteX3" fmla="*/ 581025 w 581025"/>
                    <a:gd name="connsiteY3" fmla="*/ 69055 h 161924"/>
                    <a:gd name="connsiteX4" fmla="*/ 502444 w 581025"/>
                    <a:gd name="connsiteY4" fmla="*/ 0 h 1619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1025" h="161924">
                      <a:moveTo>
                        <a:pt x="90488" y="42861"/>
                      </a:moveTo>
                      <a:lnTo>
                        <a:pt x="0" y="102393"/>
                      </a:lnTo>
                      <a:lnTo>
                        <a:pt x="327422" y="161924"/>
                      </a:lnTo>
                      <a:lnTo>
                        <a:pt x="581025" y="69055"/>
                      </a:lnTo>
                      <a:lnTo>
                        <a:pt x="502444" y="0"/>
                      </a:lnTo>
                    </a:path>
                  </a:pathLst>
                </a:custGeom>
                <a:noFill/>
                <a:ln w="15875">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225">
                    <a:defRPr/>
                  </a:pPr>
                  <a:endParaRPr lang="en-US">
                    <a:solidFill>
                      <a:srgbClr val="FFFFFF"/>
                    </a:solidFill>
                    <a:latin typeface="Segoe UI Semilight"/>
                  </a:endParaRPr>
                </a:p>
              </p:txBody>
            </p:sp>
            <p:sp>
              <p:nvSpPr>
                <p:cNvPr id="270" name="Oval 269">
                  <a:extLst>
                    <a:ext uri="{FF2B5EF4-FFF2-40B4-BE49-F238E27FC236}">
                      <a16:creationId xmlns:a16="http://schemas.microsoft.com/office/drawing/2014/main" id="{57C74357-FC22-4A76-8E89-547DE2EBB622}"/>
                    </a:ext>
                  </a:extLst>
                </p:cNvPr>
                <p:cNvSpPr/>
                <p:nvPr/>
              </p:nvSpPr>
              <p:spPr bwMode="auto">
                <a:xfrm>
                  <a:off x="10585691" y="4577019"/>
                  <a:ext cx="113606" cy="113606"/>
                </a:xfrm>
                <a:prstGeom prst="ellipse">
                  <a:avLst/>
                </a:prstGeom>
                <a:solidFill>
                  <a:srgbClr val="E6E6E6"/>
                </a:solidFill>
                <a:ln>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71" name="Oval 270">
                  <a:extLst>
                    <a:ext uri="{FF2B5EF4-FFF2-40B4-BE49-F238E27FC236}">
                      <a16:creationId xmlns:a16="http://schemas.microsoft.com/office/drawing/2014/main" id="{AC2D406C-FBA9-4E52-AB95-D62301B2BD98}"/>
                    </a:ext>
                  </a:extLst>
                </p:cNvPr>
                <p:cNvSpPr/>
                <p:nvPr/>
              </p:nvSpPr>
              <p:spPr bwMode="auto">
                <a:xfrm>
                  <a:off x="10897672" y="4641004"/>
                  <a:ext cx="113606" cy="113606"/>
                </a:xfrm>
                <a:prstGeom prst="ellipse">
                  <a:avLst/>
                </a:prstGeom>
                <a:solidFill>
                  <a:srgbClr val="E6E6E6"/>
                </a:solidFill>
                <a:ln>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72" name="Oval 271">
                  <a:extLst>
                    <a:ext uri="{FF2B5EF4-FFF2-40B4-BE49-F238E27FC236}">
                      <a16:creationId xmlns:a16="http://schemas.microsoft.com/office/drawing/2014/main" id="{D9EC32B8-9532-460E-836E-B8209B835604}"/>
                    </a:ext>
                  </a:extLst>
                </p:cNvPr>
                <p:cNvSpPr/>
                <p:nvPr/>
              </p:nvSpPr>
              <p:spPr bwMode="auto">
                <a:xfrm>
                  <a:off x="11152822" y="4545980"/>
                  <a:ext cx="113606" cy="113606"/>
                </a:xfrm>
                <a:prstGeom prst="ellipse">
                  <a:avLst/>
                </a:prstGeom>
                <a:solidFill>
                  <a:srgbClr val="E6E6E6"/>
                </a:solidFill>
                <a:ln>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grpSp>
      <p:sp>
        <p:nvSpPr>
          <p:cNvPr id="181" name="Arc 180">
            <a:extLst>
              <a:ext uri="{FF2B5EF4-FFF2-40B4-BE49-F238E27FC236}">
                <a16:creationId xmlns:a16="http://schemas.microsoft.com/office/drawing/2014/main" id="{1737D11D-2030-4FC1-9B60-A4EA8A999158}"/>
              </a:ext>
            </a:extLst>
          </p:cNvPr>
          <p:cNvSpPr/>
          <p:nvPr/>
        </p:nvSpPr>
        <p:spPr>
          <a:xfrm rot="16026416" flipV="1">
            <a:off x="881454" y="3391200"/>
            <a:ext cx="1511996" cy="2290831"/>
          </a:xfrm>
          <a:prstGeom prst="arc">
            <a:avLst>
              <a:gd name="adj1" fmla="val 17029495"/>
              <a:gd name="adj2" fmla="val 20997504"/>
            </a:avLst>
          </a:prstGeom>
          <a:ln>
            <a:solidFill>
              <a:schemeClr val="tx1"/>
            </a:solidFill>
            <a:prstDash val="sysDash"/>
            <a:headEnd type="stealth"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913523">
              <a:defRPr/>
            </a:pPr>
            <a:endParaRPr lang="en-US" kern="0">
              <a:solidFill>
                <a:sysClr val="windowText" lastClr="000000"/>
              </a:solidFill>
              <a:latin typeface="Segoe UI"/>
            </a:endParaRPr>
          </a:p>
        </p:txBody>
      </p:sp>
      <p:grpSp>
        <p:nvGrpSpPr>
          <p:cNvPr id="49" name="Group 48">
            <a:extLst>
              <a:ext uri="{FF2B5EF4-FFF2-40B4-BE49-F238E27FC236}">
                <a16:creationId xmlns:a16="http://schemas.microsoft.com/office/drawing/2014/main" id="{CF4083B1-698B-449F-BF71-389747247960}"/>
              </a:ext>
            </a:extLst>
          </p:cNvPr>
          <p:cNvGrpSpPr/>
          <p:nvPr/>
        </p:nvGrpSpPr>
        <p:grpSpPr>
          <a:xfrm>
            <a:off x="3151681" y="1363653"/>
            <a:ext cx="2693757" cy="784645"/>
            <a:chOff x="3291841" y="1363359"/>
            <a:chExt cx="2694139" cy="784757"/>
          </a:xfrm>
        </p:grpSpPr>
        <p:sp>
          <p:nvSpPr>
            <p:cNvPr id="159" name="TextBox 158">
              <a:extLst>
                <a:ext uri="{FF2B5EF4-FFF2-40B4-BE49-F238E27FC236}">
                  <a16:creationId xmlns:a16="http://schemas.microsoft.com/office/drawing/2014/main" id="{F3780C04-2C53-41C3-92CE-DB3D85DA20C5}"/>
                </a:ext>
              </a:extLst>
            </p:cNvPr>
            <p:cNvSpPr txBox="1"/>
            <p:nvPr/>
          </p:nvSpPr>
          <p:spPr>
            <a:xfrm>
              <a:off x="3369648" y="1363359"/>
              <a:ext cx="2616332" cy="574726"/>
            </a:xfrm>
            <a:prstGeom prst="rect">
              <a:avLst/>
            </a:prstGeom>
            <a:noFill/>
          </p:spPr>
          <p:txBody>
            <a:bodyPr wrap="square" lIns="0" rtlCol="0" anchor="ctr" anchorCtr="0">
              <a:spAutoFit/>
            </a:bodyPr>
            <a:lstStyle/>
            <a:p>
              <a:pPr defTabSz="895526">
                <a:defRPr/>
              </a:pPr>
              <a:r>
                <a:rPr lang="en-US" sz="1567" b="1" kern="0" spc="-50">
                  <a:solidFill>
                    <a:srgbClr val="0078D4"/>
                  </a:solidFill>
                  <a:latin typeface="Segoe UI" charset="0"/>
                  <a:cs typeface="Segoe UI" charset="0"/>
                </a:rPr>
                <a:t>Azure AD Identity Protection</a:t>
              </a:r>
            </a:p>
          </p:txBody>
        </p:sp>
        <p:sp>
          <p:nvSpPr>
            <p:cNvPr id="166" name="TextBox 165">
              <a:extLst>
                <a:ext uri="{FF2B5EF4-FFF2-40B4-BE49-F238E27FC236}">
                  <a16:creationId xmlns:a16="http://schemas.microsoft.com/office/drawing/2014/main" id="{AF0C9325-9EC2-4FB9-8114-74C92F150EB6}"/>
                </a:ext>
              </a:extLst>
            </p:cNvPr>
            <p:cNvSpPr txBox="1"/>
            <p:nvPr/>
          </p:nvSpPr>
          <p:spPr>
            <a:xfrm>
              <a:off x="3369648" y="1756079"/>
              <a:ext cx="2300970" cy="271467"/>
            </a:xfrm>
            <a:prstGeom prst="rect">
              <a:avLst/>
            </a:prstGeom>
            <a:noFill/>
          </p:spPr>
          <p:txBody>
            <a:bodyPr wrap="square" lIns="0" rIns="0" rtlCol="0">
              <a:spAutoFit/>
            </a:bodyPr>
            <a:lstStyle/>
            <a:p>
              <a:pPr defTabSz="895526">
                <a:defRPr/>
              </a:pPr>
              <a:r>
                <a:rPr lang="en-US" sz="1175" kern="0" spc="-50">
                  <a:solidFill>
                    <a:srgbClr val="1A1A1A"/>
                  </a:solidFill>
                  <a:latin typeface="Segoe UI Semilight" panose="020B0402040204020203" pitchFamily="34" charset="0"/>
                  <a:ea typeface="Segoe UI Light" charset="0"/>
                  <a:cs typeface="Segoe UI Semilight" panose="020B0402040204020203" pitchFamily="34" charset="0"/>
                </a:rPr>
                <a:t>Identity protection &amp; conditional access</a:t>
              </a:r>
            </a:p>
          </p:txBody>
        </p:sp>
        <p:cxnSp>
          <p:nvCxnSpPr>
            <p:cNvPr id="175" name="Straight Connector 174">
              <a:extLst>
                <a:ext uri="{FF2B5EF4-FFF2-40B4-BE49-F238E27FC236}">
                  <a16:creationId xmlns:a16="http://schemas.microsoft.com/office/drawing/2014/main" id="{749294AC-A54B-4211-BE9A-BA76234057EB}"/>
                </a:ext>
              </a:extLst>
            </p:cNvPr>
            <p:cNvCxnSpPr>
              <a:cxnSpLocks/>
            </p:cNvCxnSpPr>
            <p:nvPr/>
          </p:nvCxnSpPr>
          <p:spPr>
            <a:xfrm flipH="1">
              <a:off x="3291841" y="2148116"/>
              <a:ext cx="2689656" cy="0"/>
            </a:xfrm>
            <a:prstGeom prst="line">
              <a:avLst/>
            </a:prstGeom>
            <a:ln w="28575">
              <a:solidFill>
                <a:srgbClr val="0078D7"/>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grpSp>
        <p:nvGrpSpPr>
          <p:cNvPr id="51" name="Group 50">
            <a:extLst>
              <a:ext uri="{FF2B5EF4-FFF2-40B4-BE49-F238E27FC236}">
                <a16:creationId xmlns:a16="http://schemas.microsoft.com/office/drawing/2014/main" id="{B94FE2C9-5434-4087-AD22-BDDD1F3F8865}"/>
              </a:ext>
            </a:extLst>
          </p:cNvPr>
          <p:cNvGrpSpPr/>
          <p:nvPr/>
        </p:nvGrpSpPr>
        <p:grpSpPr>
          <a:xfrm>
            <a:off x="8421310" y="430707"/>
            <a:ext cx="3476578" cy="779668"/>
            <a:chOff x="8897830" y="1368337"/>
            <a:chExt cx="3477072" cy="779779"/>
          </a:xfrm>
        </p:grpSpPr>
        <p:cxnSp>
          <p:nvCxnSpPr>
            <p:cNvPr id="210" name="Straight Connector 209">
              <a:extLst>
                <a:ext uri="{FF2B5EF4-FFF2-40B4-BE49-F238E27FC236}">
                  <a16:creationId xmlns:a16="http://schemas.microsoft.com/office/drawing/2014/main" id="{B5063795-2CBC-47A9-BA68-919FE214B1C7}"/>
                </a:ext>
              </a:extLst>
            </p:cNvPr>
            <p:cNvCxnSpPr>
              <a:cxnSpLocks/>
            </p:cNvCxnSpPr>
            <p:nvPr/>
          </p:nvCxnSpPr>
          <p:spPr>
            <a:xfrm flipH="1">
              <a:off x="8897830" y="2136572"/>
              <a:ext cx="3477072" cy="11544"/>
            </a:xfrm>
            <a:prstGeom prst="line">
              <a:avLst/>
            </a:prstGeom>
            <a:ln w="28575">
              <a:solidFill>
                <a:srgbClr val="0078D7"/>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213" name="TextBox 212">
              <a:extLst>
                <a:ext uri="{FF2B5EF4-FFF2-40B4-BE49-F238E27FC236}">
                  <a16:creationId xmlns:a16="http://schemas.microsoft.com/office/drawing/2014/main" id="{CF3EA8EF-5B0B-44D6-B8C0-813B5CC2FC86}"/>
                </a:ext>
              </a:extLst>
            </p:cNvPr>
            <p:cNvSpPr txBox="1"/>
            <p:nvPr/>
          </p:nvSpPr>
          <p:spPr>
            <a:xfrm>
              <a:off x="8995134" y="1368337"/>
              <a:ext cx="2875774" cy="331820"/>
            </a:xfrm>
            <a:prstGeom prst="rect">
              <a:avLst/>
            </a:prstGeom>
            <a:noFill/>
          </p:spPr>
          <p:txBody>
            <a:bodyPr wrap="square" lIns="0" rtlCol="0" anchor="ctr" anchorCtr="0">
              <a:spAutoFit/>
            </a:bodyPr>
            <a:lstStyle/>
            <a:p>
              <a:pPr defTabSz="895526">
                <a:defRPr/>
              </a:pPr>
              <a:r>
                <a:rPr lang="en-US" sz="1567" b="1" kern="0" spc="-50">
                  <a:solidFill>
                    <a:srgbClr val="0078D4"/>
                  </a:solidFill>
                  <a:latin typeface="Segoe UI" charset="0"/>
                  <a:cs typeface="Segoe UI" charset="0"/>
                </a:rPr>
                <a:t>Microsoft Cloud App Security</a:t>
              </a:r>
            </a:p>
          </p:txBody>
        </p:sp>
        <p:sp>
          <p:nvSpPr>
            <p:cNvPr id="183" name="TextBox 182">
              <a:extLst>
                <a:ext uri="{FF2B5EF4-FFF2-40B4-BE49-F238E27FC236}">
                  <a16:creationId xmlns:a16="http://schemas.microsoft.com/office/drawing/2014/main" id="{4F118A3B-E988-4AEF-BF45-FA5732CA538D}"/>
                </a:ext>
              </a:extLst>
            </p:cNvPr>
            <p:cNvSpPr txBox="1"/>
            <p:nvPr/>
          </p:nvSpPr>
          <p:spPr>
            <a:xfrm>
              <a:off x="8994219" y="1623496"/>
              <a:ext cx="1974268" cy="461408"/>
            </a:xfrm>
            <a:prstGeom prst="rect">
              <a:avLst/>
            </a:prstGeom>
            <a:noFill/>
          </p:spPr>
          <p:txBody>
            <a:bodyPr wrap="square" lIns="0" rIns="0" rtlCol="0">
              <a:spAutoFit/>
            </a:bodyPr>
            <a:lstStyle/>
            <a:p>
              <a:pPr defTabSz="895526">
                <a:defRPr/>
              </a:pPr>
              <a:r>
                <a:rPr lang="en-US" sz="1175" kern="0" spc="-50">
                  <a:solidFill>
                    <a:srgbClr val="1A1A1A"/>
                  </a:solidFill>
                  <a:latin typeface="Segoe UI Semilight" panose="020B0402040204020203" pitchFamily="34" charset="0"/>
                  <a:ea typeface="Segoe UI Light" charset="0"/>
                  <a:cs typeface="Segoe UI Semilight" panose="020B0402040204020203" pitchFamily="34" charset="0"/>
                </a:rPr>
                <a:t>Extends protection &amp; conditional access to other cloud apps</a:t>
              </a:r>
            </a:p>
          </p:txBody>
        </p:sp>
      </p:grpSp>
      <p:sp>
        <p:nvSpPr>
          <p:cNvPr id="7" name="Title 6">
            <a:extLst>
              <a:ext uri="{FF2B5EF4-FFF2-40B4-BE49-F238E27FC236}">
                <a16:creationId xmlns:a16="http://schemas.microsoft.com/office/drawing/2014/main" id="{743E6D9E-C5C9-47C8-B363-38EBF4982497}"/>
              </a:ext>
            </a:extLst>
          </p:cNvPr>
          <p:cNvSpPr>
            <a:spLocks noGrp="1"/>
          </p:cNvSpPr>
          <p:nvPr>
            <p:ph type="title"/>
          </p:nvPr>
        </p:nvSpPr>
        <p:spPr/>
        <p:txBody>
          <a:bodyPr/>
          <a:lstStyle/>
          <a:p>
            <a:r>
              <a:rPr lang="en-US" dirty="0"/>
              <a:t>Protection across an attack kill chain</a:t>
            </a:r>
          </a:p>
        </p:txBody>
      </p:sp>
      <p:grpSp>
        <p:nvGrpSpPr>
          <p:cNvPr id="48" name="Group 47">
            <a:extLst>
              <a:ext uri="{FF2B5EF4-FFF2-40B4-BE49-F238E27FC236}">
                <a16:creationId xmlns:a16="http://schemas.microsoft.com/office/drawing/2014/main" id="{E8693C3A-4C72-4820-ACC2-E1A4D1DFE792}"/>
              </a:ext>
            </a:extLst>
          </p:cNvPr>
          <p:cNvGrpSpPr/>
          <p:nvPr/>
        </p:nvGrpSpPr>
        <p:grpSpPr>
          <a:xfrm>
            <a:off x="4381311" y="2216649"/>
            <a:ext cx="1371405" cy="2346383"/>
            <a:chOff x="4215802" y="1936317"/>
            <a:chExt cx="1371600" cy="2745750"/>
          </a:xfrm>
        </p:grpSpPr>
        <p:sp>
          <p:nvSpPr>
            <p:cNvPr id="155" name="Arc 154">
              <a:extLst>
                <a:ext uri="{FF2B5EF4-FFF2-40B4-BE49-F238E27FC236}">
                  <a16:creationId xmlns:a16="http://schemas.microsoft.com/office/drawing/2014/main" id="{154C3D2B-1034-4922-90EB-1F0097F0B949}"/>
                </a:ext>
              </a:extLst>
            </p:cNvPr>
            <p:cNvSpPr/>
            <p:nvPr/>
          </p:nvSpPr>
          <p:spPr>
            <a:xfrm flipV="1">
              <a:off x="4215802" y="3310467"/>
              <a:ext cx="1371600" cy="1371600"/>
            </a:xfrm>
            <a:prstGeom prst="arc">
              <a:avLst>
                <a:gd name="adj1" fmla="val 21526041"/>
                <a:gd name="adj2" fmla="val 5423871"/>
              </a:avLst>
            </a:prstGeom>
            <a:ln>
              <a:solidFill>
                <a:schemeClr val="tx1"/>
              </a:solidFill>
              <a:prstDash val="sysDash"/>
              <a:headEnd type="stealth"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913523">
                <a:defRPr/>
              </a:pPr>
              <a:endParaRPr lang="en-US" kern="0">
                <a:solidFill>
                  <a:sysClr val="windowText" lastClr="000000"/>
                </a:solidFill>
                <a:latin typeface="Segoe UI"/>
              </a:endParaRPr>
            </a:p>
          </p:txBody>
        </p:sp>
        <p:sp>
          <p:nvSpPr>
            <p:cNvPr id="180" name="Arc 179">
              <a:extLst>
                <a:ext uri="{FF2B5EF4-FFF2-40B4-BE49-F238E27FC236}">
                  <a16:creationId xmlns:a16="http://schemas.microsoft.com/office/drawing/2014/main" id="{200B2804-D59D-46EA-859E-8A91955194E3}"/>
                </a:ext>
              </a:extLst>
            </p:cNvPr>
            <p:cNvSpPr/>
            <p:nvPr/>
          </p:nvSpPr>
          <p:spPr>
            <a:xfrm flipV="1">
              <a:off x="4215802" y="1936317"/>
              <a:ext cx="1371600" cy="1371600"/>
            </a:xfrm>
            <a:prstGeom prst="arc">
              <a:avLst>
                <a:gd name="adj1" fmla="val 10787850"/>
                <a:gd name="adj2" fmla="val 16167921"/>
              </a:avLst>
            </a:prstGeom>
            <a:ln>
              <a:solidFill>
                <a:schemeClr val="tx1"/>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913523">
                <a:defRPr/>
              </a:pPr>
              <a:endParaRPr lang="en-US" kern="0">
                <a:solidFill>
                  <a:sysClr val="windowText" lastClr="000000"/>
                </a:solidFill>
                <a:latin typeface="Segoe UI"/>
              </a:endParaRPr>
            </a:p>
          </p:txBody>
        </p:sp>
      </p:grpSp>
      <p:grpSp>
        <p:nvGrpSpPr>
          <p:cNvPr id="20" name="Group 19">
            <a:extLst>
              <a:ext uri="{FF2B5EF4-FFF2-40B4-BE49-F238E27FC236}">
                <a16:creationId xmlns:a16="http://schemas.microsoft.com/office/drawing/2014/main" id="{EB4F742C-577A-4C69-BDEB-61D3CE8CEDED}"/>
              </a:ext>
            </a:extLst>
          </p:cNvPr>
          <p:cNvGrpSpPr/>
          <p:nvPr/>
        </p:nvGrpSpPr>
        <p:grpSpPr>
          <a:xfrm>
            <a:off x="1507226" y="3034477"/>
            <a:ext cx="300795" cy="300795"/>
            <a:chOff x="1506575" y="3034420"/>
            <a:chExt cx="300838" cy="300838"/>
          </a:xfrm>
        </p:grpSpPr>
        <p:sp useBgFill="1">
          <p:nvSpPr>
            <p:cNvPr id="5" name="Oval 4">
              <a:extLst>
                <a:ext uri="{FF2B5EF4-FFF2-40B4-BE49-F238E27FC236}">
                  <a16:creationId xmlns:a16="http://schemas.microsoft.com/office/drawing/2014/main" id="{38135F21-5AA5-44ED-976B-66A79CCF0C4B}"/>
                </a:ext>
              </a:extLst>
            </p:cNvPr>
            <p:cNvSpPr>
              <a:spLocks noChangeAspect="1"/>
            </p:cNvSpPr>
            <p:nvPr/>
          </p:nvSpPr>
          <p:spPr bwMode="auto">
            <a:xfrm>
              <a:off x="1506575" y="3034420"/>
              <a:ext cx="300838" cy="300838"/>
            </a:xfrm>
            <a:prstGeom prst="ellipse">
              <a:avLst/>
            </a:prstGeom>
            <a:ln w="22225">
              <a:solidFill>
                <a:srgbClr val="0078D7"/>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pic>
          <p:nvPicPr>
            <p:cNvPr id="13" name="Graphic 12" descr="Paperclip">
              <a:extLst>
                <a:ext uri="{FF2B5EF4-FFF2-40B4-BE49-F238E27FC236}">
                  <a16:creationId xmlns:a16="http://schemas.microsoft.com/office/drawing/2014/main" id="{2708BC7E-FEB0-42E0-A281-45D21A220FC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523034" y="3050879"/>
              <a:ext cx="267920" cy="267920"/>
            </a:xfrm>
            <a:prstGeom prst="rect">
              <a:avLst/>
            </a:prstGeom>
          </p:spPr>
        </p:pic>
      </p:grpSp>
      <p:grpSp>
        <p:nvGrpSpPr>
          <p:cNvPr id="185" name="Group 184">
            <a:extLst>
              <a:ext uri="{FF2B5EF4-FFF2-40B4-BE49-F238E27FC236}">
                <a16:creationId xmlns:a16="http://schemas.microsoft.com/office/drawing/2014/main" id="{528A349B-1C3D-4739-AB81-FED61AD25DA1}"/>
              </a:ext>
            </a:extLst>
          </p:cNvPr>
          <p:cNvGrpSpPr/>
          <p:nvPr/>
        </p:nvGrpSpPr>
        <p:grpSpPr>
          <a:xfrm>
            <a:off x="324496" y="1365328"/>
            <a:ext cx="2041217" cy="782969"/>
            <a:chOff x="3291842" y="1481509"/>
            <a:chExt cx="2041507" cy="783080"/>
          </a:xfrm>
        </p:grpSpPr>
        <p:sp>
          <p:nvSpPr>
            <p:cNvPr id="186" name="TextBox 185">
              <a:extLst>
                <a:ext uri="{FF2B5EF4-FFF2-40B4-BE49-F238E27FC236}">
                  <a16:creationId xmlns:a16="http://schemas.microsoft.com/office/drawing/2014/main" id="{4690A995-7736-469E-A046-87CE932B2988}"/>
                </a:ext>
              </a:extLst>
            </p:cNvPr>
            <p:cNvSpPr txBox="1"/>
            <p:nvPr/>
          </p:nvSpPr>
          <p:spPr>
            <a:xfrm>
              <a:off x="3369648" y="1481509"/>
              <a:ext cx="1926566" cy="338426"/>
            </a:xfrm>
            <a:prstGeom prst="rect">
              <a:avLst/>
            </a:prstGeom>
            <a:noFill/>
          </p:spPr>
          <p:txBody>
            <a:bodyPr wrap="square" lIns="0" rtlCol="0" anchor="ctr" anchorCtr="0">
              <a:spAutoFit/>
            </a:bodyPr>
            <a:lstStyle/>
            <a:p>
              <a:pPr defTabSz="895526">
                <a:defRPr/>
              </a:pPr>
              <a:r>
                <a:rPr lang="en-US" sz="1567" b="1" kern="0" spc="-50">
                  <a:solidFill>
                    <a:srgbClr val="0078D4"/>
                  </a:solidFill>
                  <a:latin typeface="Segoe UI" charset="0"/>
                  <a:cs typeface="Segoe UI" charset="0"/>
                </a:rPr>
                <a:t>Office 365 ATP</a:t>
              </a:r>
            </a:p>
          </p:txBody>
        </p:sp>
        <p:sp>
          <p:nvSpPr>
            <p:cNvPr id="190" name="TextBox 189">
              <a:extLst>
                <a:ext uri="{FF2B5EF4-FFF2-40B4-BE49-F238E27FC236}">
                  <a16:creationId xmlns:a16="http://schemas.microsoft.com/office/drawing/2014/main" id="{49D0550B-8EE7-4A5D-969A-1B5D2B8F1491}"/>
                </a:ext>
              </a:extLst>
            </p:cNvPr>
            <p:cNvSpPr txBox="1"/>
            <p:nvPr/>
          </p:nvSpPr>
          <p:spPr>
            <a:xfrm>
              <a:off x="3369648" y="1756078"/>
              <a:ext cx="1759482" cy="452402"/>
            </a:xfrm>
            <a:prstGeom prst="rect">
              <a:avLst/>
            </a:prstGeom>
            <a:noFill/>
          </p:spPr>
          <p:txBody>
            <a:bodyPr wrap="square" lIns="0" rIns="0" rtlCol="0">
              <a:spAutoFit/>
            </a:bodyPr>
            <a:lstStyle/>
            <a:p>
              <a:pPr defTabSz="895526">
                <a:defRPr/>
              </a:pPr>
              <a:r>
                <a:rPr lang="en-US" sz="1175" kern="0" spc="-50">
                  <a:solidFill>
                    <a:srgbClr val="1A1A1A"/>
                  </a:solidFill>
                  <a:latin typeface="Segoe UI Semilight" panose="020B0402040204020203" pitchFamily="34" charset="0"/>
                  <a:ea typeface="Segoe UI Light" charset="0"/>
                  <a:cs typeface="Segoe UI Semilight" panose="020B0402040204020203" pitchFamily="34" charset="0"/>
                </a:rPr>
                <a:t>Malware detection, safe links, and safe attachments</a:t>
              </a:r>
            </a:p>
          </p:txBody>
        </p:sp>
        <p:cxnSp>
          <p:nvCxnSpPr>
            <p:cNvPr id="203" name="Straight Connector 202">
              <a:extLst>
                <a:ext uri="{FF2B5EF4-FFF2-40B4-BE49-F238E27FC236}">
                  <a16:creationId xmlns:a16="http://schemas.microsoft.com/office/drawing/2014/main" id="{8BA646B8-9C14-4A9F-90DC-901DC68C6197}"/>
                </a:ext>
              </a:extLst>
            </p:cNvPr>
            <p:cNvCxnSpPr>
              <a:cxnSpLocks/>
            </p:cNvCxnSpPr>
            <p:nvPr/>
          </p:nvCxnSpPr>
          <p:spPr>
            <a:xfrm flipH="1">
              <a:off x="3291842" y="2254406"/>
              <a:ext cx="2041507" cy="10183"/>
            </a:xfrm>
            <a:prstGeom prst="line">
              <a:avLst/>
            </a:prstGeom>
            <a:ln w="28575">
              <a:solidFill>
                <a:schemeClr val="accent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grpSp>
        <p:nvGrpSpPr>
          <p:cNvPr id="54" name="Group 53">
            <a:extLst>
              <a:ext uri="{FF2B5EF4-FFF2-40B4-BE49-F238E27FC236}">
                <a16:creationId xmlns:a16="http://schemas.microsoft.com/office/drawing/2014/main" id="{173EBCE4-0B6E-4AE7-AC71-69DDE8E5338F}"/>
              </a:ext>
            </a:extLst>
          </p:cNvPr>
          <p:cNvGrpSpPr/>
          <p:nvPr/>
        </p:nvGrpSpPr>
        <p:grpSpPr>
          <a:xfrm>
            <a:off x="787454" y="4319171"/>
            <a:ext cx="433327" cy="339994"/>
            <a:chOff x="803244" y="4405283"/>
            <a:chExt cx="442016" cy="346812"/>
          </a:xfrm>
        </p:grpSpPr>
        <p:sp>
          <p:nvSpPr>
            <p:cNvPr id="52" name="Rectangle: Rounded Corners 51">
              <a:extLst>
                <a:ext uri="{FF2B5EF4-FFF2-40B4-BE49-F238E27FC236}">
                  <a16:creationId xmlns:a16="http://schemas.microsoft.com/office/drawing/2014/main" id="{7F45A671-3026-4539-B691-D4867142DCFB}"/>
                </a:ext>
              </a:extLst>
            </p:cNvPr>
            <p:cNvSpPr/>
            <p:nvPr/>
          </p:nvSpPr>
          <p:spPr bwMode="auto">
            <a:xfrm>
              <a:off x="806449" y="4414838"/>
              <a:ext cx="433067" cy="327025"/>
            </a:xfrm>
            <a:prstGeom prst="roundRect">
              <a:avLst>
                <a:gd name="adj" fmla="val 5016"/>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74" name="Graphic 173">
              <a:extLst>
                <a:ext uri="{FF2B5EF4-FFF2-40B4-BE49-F238E27FC236}">
                  <a16:creationId xmlns:a16="http://schemas.microsoft.com/office/drawing/2014/main" id="{BCA037F6-53A0-4C02-B857-3F7B8C4A4D6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03244" y="4405283"/>
              <a:ext cx="442016" cy="346812"/>
            </a:xfrm>
            <a:prstGeom prst="rect">
              <a:avLst/>
            </a:prstGeom>
          </p:spPr>
        </p:pic>
      </p:grpSp>
      <p:grpSp>
        <p:nvGrpSpPr>
          <p:cNvPr id="227" name="Group 226">
            <a:extLst>
              <a:ext uri="{FF2B5EF4-FFF2-40B4-BE49-F238E27FC236}">
                <a16:creationId xmlns:a16="http://schemas.microsoft.com/office/drawing/2014/main" id="{E4838F2B-5B9E-42E9-9C85-9310FC1F8F0C}"/>
              </a:ext>
            </a:extLst>
          </p:cNvPr>
          <p:cNvGrpSpPr/>
          <p:nvPr/>
        </p:nvGrpSpPr>
        <p:grpSpPr>
          <a:xfrm>
            <a:off x="2631231" y="5800847"/>
            <a:ext cx="2306083" cy="759114"/>
            <a:chOff x="2638272" y="5916669"/>
            <a:chExt cx="2446418" cy="774336"/>
          </a:xfrm>
        </p:grpSpPr>
        <p:cxnSp>
          <p:nvCxnSpPr>
            <p:cNvPr id="208" name="Straight Connector 207">
              <a:extLst>
                <a:ext uri="{FF2B5EF4-FFF2-40B4-BE49-F238E27FC236}">
                  <a16:creationId xmlns:a16="http://schemas.microsoft.com/office/drawing/2014/main" id="{C3F6528A-2E2C-43E3-94D0-4AF0BBCFC541}"/>
                </a:ext>
              </a:extLst>
            </p:cNvPr>
            <p:cNvCxnSpPr>
              <a:cxnSpLocks/>
            </p:cNvCxnSpPr>
            <p:nvPr/>
          </p:nvCxnSpPr>
          <p:spPr>
            <a:xfrm flipH="1">
              <a:off x="2638272" y="5916669"/>
              <a:ext cx="2377440" cy="0"/>
            </a:xfrm>
            <a:prstGeom prst="line">
              <a:avLst/>
            </a:prstGeom>
            <a:ln w="28575">
              <a:solidFill>
                <a:srgbClr val="0078D7"/>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209" name="TextBox 208">
              <a:extLst>
                <a:ext uri="{FF2B5EF4-FFF2-40B4-BE49-F238E27FC236}">
                  <a16:creationId xmlns:a16="http://schemas.microsoft.com/office/drawing/2014/main" id="{F15A21A1-00B0-4E1C-9CEA-4A8D22DF909E}"/>
                </a:ext>
              </a:extLst>
            </p:cNvPr>
            <p:cNvSpPr txBox="1"/>
            <p:nvPr/>
          </p:nvSpPr>
          <p:spPr>
            <a:xfrm>
              <a:off x="2707251" y="5949561"/>
              <a:ext cx="2377439" cy="345163"/>
            </a:xfrm>
            <a:prstGeom prst="rect">
              <a:avLst/>
            </a:prstGeom>
            <a:noFill/>
          </p:spPr>
          <p:txBody>
            <a:bodyPr wrap="square" lIns="0" rtlCol="0" anchor="ctr" anchorCtr="0">
              <a:spAutoFit/>
            </a:bodyPr>
            <a:lstStyle/>
            <a:p>
              <a:pPr defTabSz="895526">
                <a:defRPr/>
              </a:pPr>
              <a:r>
                <a:rPr lang="en-US" sz="1567" b="1" kern="0" spc="-50" dirty="0">
                  <a:solidFill>
                    <a:srgbClr val="0078D4"/>
                  </a:solidFill>
                  <a:latin typeface="Segoe UI" charset="0"/>
                  <a:cs typeface="Segoe UI" charset="0"/>
                </a:rPr>
                <a:t>Microsoft Defender ATP</a:t>
              </a:r>
            </a:p>
          </p:txBody>
        </p:sp>
        <p:sp>
          <p:nvSpPr>
            <p:cNvPr id="211" name="TextBox 210">
              <a:extLst>
                <a:ext uri="{FF2B5EF4-FFF2-40B4-BE49-F238E27FC236}">
                  <a16:creationId xmlns:a16="http://schemas.microsoft.com/office/drawing/2014/main" id="{7C0C4BB8-31D4-48DE-AF32-4FDCAE62DADF}"/>
                </a:ext>
              </a:extLst>
            </p:cNvPr>
            <p:cNvSpPr txBox="1"/>
            <p:nvPr/>
          </p:nvSpPr>
          <p:spPr>
            <a:xfrm>
              <a:off x="2707252" y="6229597"/>
              <a:ext cx="2262740" cy="461408"/>
            </a:xfrm>
            <a:prstGeom prst="rect">
              <a:avLst/>
            </a:prstGeom>
            <a:noFill/>
          </p:spPr>
          <p:txBody>
            <a:bodyPr wrap="square" lIns="0" rIns="0" rtlCol="0">
              <a:spAutoFit/>
            </a:bodyPr>
            <a:lstStyle/>
            <a:p>
              <a:pPr defTabSz="895526">
                <a:defRPr/>
              </a:pPr>
              <a:r>
                <a:rPr lang="en-US" sz="1175" kern="0" spc="-50">
                  <a:solidFill>
                    <a:srgbClr val="1A1A1A"/>
                  </a:solidFill>
                  <a:latin typeface="Segoe UI Semilight" panose="020B0402040204020203" pitchFamily="34" charset="0"/>
                  <a:ea typeface="Segoe UI Light" charset="0"/>
                  <a:cs typeface="Segoe UI Semilight" panose="020B0402040204020203" pitchFamily="34" charset="0"/>
                </a:rPr>
                <a:t>Endpoint Detection and Response (EDR) &amp; End-point Protection (EPP)</a:t>
              </a:r>
            </a:p>
          </p:txBody>
        </p:sp>
      </p:grpSp>
      <p:grpSp>
        <p:nvGrpSpPr>
          <p:cNvPr id="228" name="Group 227">
            <a:extLst>
              <a:ext uri="{FF2B5EF4-FFF2-40B4-BE49-F238E27FC236}">
                <a16:creationId xmlns:a16="http://schemas.microsoft.com/office/drawing/2014/main" id="{2DFB48B2-A3A9-4659-B715-D7C045F4FFCF}"/>
              </a:ext>
            </a:extLst>
          </p:cNvPr>
          <p:cNvGrpSpPr/>
          <p:nvPr/>
        </p:nvGrpSpPr>
        <p:grpSpPr>
          <a:xfrm>
            <a:off x="5294580" y="5800847"/>
            <a:ext cx="5762124" cy="578204"/>
            <a:chOff x="5353038" y="5916670"/>
            <a:chExt cx="5241017" cy="589798"/>
          </a:xfrm>
        </p:grpSpPr>
        <p:cxnSp>
          <p:nvCxnSpPr>
            <p:cNvPr id="157" name="Straight Connector 156">
              <a:extLst>
                <a:ext uri="{FF2B5EF4-FFF2-40B4-BE49-F238E27FC236}">
                  <a16:creationId xmlns:a16="http://schemas.microsoft.com/office/drawing/2014/main" id="{430321D3-A14E-4010-8C46-A7D380C8D54A}"/>
                </a:ext>
              </a:extLst>
            </p:cNvPr>
            <p:cNvCxnSpPr>
              <a:cxnSpLocks/>
            </p:cNvCxnSpPr>
            <p:nvPr/>
          </p:nvCxnSpPr>
          <p:spPr>
            <a:xfrm flipH="1" flipV="1">
              <a:off x="5353038" y="5916670"/>
              <a:ext cx="5241017" cy="12345"/>
            </a:xfrm>
            <a:prstGeom prst="line">
              <a:avLst/>
            </a:prstGeom>
            <a:ln w="28575">
              <a:solidFill>
                <a:srgbClr val="0078D7"/>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212" name="TextBox 211">
              <a:extLst>
                <a:ext uri="{FF2B5EF4-FFF2-40B4-BE49-F238E27FC236}">
                  <a16:creationId xmlns:a16="http://schemas.microsoft.com/office/drawing/2014/main" id="{6501D5A8-5A6E-4894-9D32-617390612C64}"/>
                </a:ext>
              </a:extLst>
            </p:cNvPr>
            <p:cNvSpPr txBox="1"/>
            <p:nvPr/>
          </p:nvSpPr>
          <p:spPr>
            <a:xfrm>
              <a:off x="7387454" y="5949561"/>
              <a:ext cx="1172185" cy="345163"/>
            </a:xfrm>
            <a:prstGeom prst="rect">
              <a:avLst/>
            </a:prstGeom>
            <a:noFill/>
          </p:spPr>
          <p:txBody>
            <a:bodyPr wrap="square" lIns="0" rtlCol="0" anchor="ctr" anchorCtr="0">
              <a:spAutoFit/>
            </a:bodyPr>
            <a:lstStyle/>
            <a:p>
              <a:pPr defTabSz="895526">
                <a:defRPr/>
              </a:pPr>
              <a:r>
                <a:rPr lang="en-US" sz="1567" b="1" kern="0" spc="-50">
                  <a:solidFill>
                    <a:srgbClr val="0078D4"/>
                  </a:solidFill>
                  <a:latin typeface="Segoe UI" charset="0"/>
                  <a:cs typeface="Segoe UI" charset="0"/>
                </a:rPr>
                <a:t>Azure ATP</a:t>
              </a:r>
            </a:p>
          </p:txBody>
        </p:sp>
        <p:sp>
          <p:nvSpPr>
            <p:cNvPr id="214" name="TextBox 213">
              <a:extLst>
                <a:ext uri="{FF2B5EF4-FFF2-40B4-BE49-F238E27FC236}">
                  <a16:creationId xmlns:a16="http://schemas.microsoft.com/office/drawing/2014/main" id="{FD186C33-518E-42CE-A5B6-7F8A3191415A}"/>
                </a:ext>
              </a:extLst>
            </p:cNvPr>
            <p:cNvSpPr txBox="1"/>
            <p:nvPr/>
          </p:nvSpPr>
          <p:spPr>
            <a:xfrm>
              <a:off x="7387454" y="6229597"/>
              <a:ext cx="1242643" cy="276871"/>
            </a:xfrm>
            <a:prstGeom prst="rect">
              <a:avLst/>
            </a:prstGeom>
            <a:noFill/>
          </p:spPr>
          <p:txBody>
            <a:bodyPr wrap="square" lIns="0" rIns="0" rtlCol="0">
              <a:spAutoFit/>
            </a:bodyPr>
            <a:lstStyle/>
            <a:p>
              <a:pPr defTabSz="895526">
                <a:defRPr/>
              </a:pPr>
              <a:r>
                <a:rPr lang="en-US" sz="1175" kern="0" spc="-50">
                  <a:solidFill>
                    <a:srgbClr val="1A1A1A"/>
                  </a:solidFill>
                  <a:latin typeface="Segoe UI Semilight" panose="020B0402040204020203" pitchFamily="34" charset="0"/>
                  <a:ea typeface="Segoe UI Light" charset="0"/>
                  <a:cs typeface="Segoe UI Semilight" panose="020B0402040204020203" pitchFamily="34" charset="0"/>
                </a:rPr>
                <a:t>Identity protection</a:t>
              </a:r>
            </a:p>
          </p:txBody>
        </p:sp>
      </p:grpSp>
      <p:grpSp>
        <p:nvGrpSpPr>
          <p:cNvPr id="220" name="Group 219">
            <a:extLst>
              <a:ext uri="{FF2B5EF4-FFF2-40B4-BE49-F238E27FC236}">
                <a16:creationId xmlns:a16="http://schemas.microsoft.com/office/drawing/2014/main" id="{23143D65-078E-4298-A228-41F67992072E}"/>
              </a:ext>
            </a:extLst>
          </p:cNvPr>
          <p:cNvGrpSpPr/>
          <p:nvPr/>
        </p:nvGrpSpPr>
        <p:grpSpPr>
          <a:xfrm>
            <a:off x="6869852" y="3121122"/>
            <a:ext cx="758845" cy="760470"/>
            <a:chOff x="6973195" y="2542297"/>
            <a:chExt cx="774061" cy="775719"/>
          </a:xfrm>
        </p:grpSpPr>
        <p:sp>
          <p:nvSpPr>
            <p:cNvPr id="221" name="object 60">
              <a:extLst>
                <a:ext uri="{FF2B5EF4-FFF2-40B4-BE49-F238E27FC236}">
                  <a16:creationId xmlns:a16="http://schemas.microsoft.com/office/drawing/2014/main" id="{1D0A609D-413A-4D5D-B8B8-6176790D0213}"/>
                </a:ext>
              </a:extLst>
            </p:cNvPr>
            <p:cNvSpPr>
              <a:spLocks noChangeAspect="1"/>
            </p:cNvSpPr>
            <p:nvPr/>
          </p:nvSpPr>
          <p:spPr>
            <a:xfrm>
              <a:off x="7015162" y="2584356"/>
              <a:ext cx="690126" cy="691604"/>
            </a:xfrm>
            <a:custGeom>
              <a:avLst/>
              <a:gdLst/>
              <a:ahLst/>
              <a:cxnLst/>
              <a:rect l="l" t="t" r="r" b="b"/>
              <a:pathLst>
                <a:path w="1778000" h="1781810">
                  <a:moveTo>
                    <a:pt x="889000" y="0"/>
                  </a:moveTo>
                  <a:lnTo>
                    <a:pt x="816088" y="2953"/>
                  </a:lnTo>
                  <a:lnTo>
                    <a:pt x="744799" y="11659"/>
                  </a:lnTo>
                  <a:lnTo>
                    <a:pt x="675362" y="25890"/>
                  </a:lnTo>
                  <a:lnTo>
                    <a:pt x="608006" y="45415"/>
                  </a:lnTo>
                  <a:lnTo>
                    <a:pt x="542960" y="70006"/>
                  </a:lnTo>
                  <a:lnTo>
                    <a:pt x="480452" y="99433"/>
                  </a:lnTo>
                  <a:lnTo>
                    <a:pt x="420712" y="133468"/>
                  </a:lnTo>
                  <a:lnTo>
                    <a:pt x="363967" y="171879"/>
                  </a:lnTo>
                  <a:lnTo>
                    <a:pt x="310447" y="214440"/>
                  </a:lnTo>
                  <a:lnTo>
                    <a:pt x="260381" y="260919"/>
                  </a:lnTo>
                  <a:lnTo>
                    <a:pt x="213997" y="311089"/>
                  </a:lnTo>
                  <a:lnTo>
                    <a:pt x="171525" y="364719"/>
                  </a:lnTo>
                  <a:lnTo>
                    <a:pt x="133192" y="421580"/>
                  </a:lnTo>
                  <a:lnTo>
                    <a:pt x="99228" y="481444"/>
                  </a:lnTo>
                  <a:lnTo>
                    <a:pt x="69861" y="544080"/>
                  </a:lnTo>
                  <a:lnTo>
                    <a:pt x="45321" y="609260"/>
                  </a:lnTo>
                  <a:lnTo>
                    <a:pt x="25836" y="676754"/>
                  </a:lnTo>
                  <a:lnTo>
                    <a:pt x="11635" y="746333"/>
                  </a:lnTo>
                  <a:lnTo>
                    <a:pt x="2947" y="817767"/>
                  </a:lnTo>
                  <a:lnTo>
                    <a:pt x="0" y="890828"/>
                  </a:lnTo>
                  <a:lnTo>
                    <a:pt x="2947" y="963888"/>
                  </a:lnTo>
                  <a:lnTo>
                    <a:pt x="11635" y="1035321"/>
                  </a:lnTo>
                  <a:lnTo>
                    <a:pt x="25836" y="1104899"/>
                  </a:lnTo>
                  <a:lnTo>
                    <a:pt x="45321" y="1172392"/>
                  </a:lnTo>
                  <a:lnTo>
                    <a:pt x="69861" y="1237571"/>
                  </a:lnTo>
                  <a:lnTo>
                    <a:pt x="99228" y="1300207"/>
                  </a:lnTo>
                  <a:lnTo>
                    <a:pt x="133192" y="1360071"/>
                  </a:lnTo>
                  <a:lnTo>
                    <a:pt x="171525" y="1416932"/>
                  </a:lnTo>
                  <a:lnTo>
                    <a:pt x="213997" y="1470563"/>
                  </a:lnTo>
                  <a:lnTo>
                    <a:pt x="260381" y="1520732"/>
                  </a:lnTo>
                  <a:lnTo>
                    <a:pt x="310447" y="1567212"/>
                  </a:lnTo>
                  <a:lnTo>
                    <a:pt x="363967" y="1609773"/>
                  </a:lnTo>
                  <a:lnTo>
                    <a:pt x="420712" y="1648186"/>
                  </a:lnTo>
                  <a:lnTo>
                    <a:pt x="480452" y="1682221"/>
                  </a:lnTo>
                  <a:lnTo>
                    <a:pt x="542960" y="1711649"/>
                  </a:lnTo>
                  <a:lnTo>
                    <a:pt x="608006" y="1736240"/>
                  </a:lnTo>
                  <a:lnTo>
                    <a:pt x="675362" y="1755766"/>
                  </a:lnTo>
                  <a:lnTo>
                    <a:pt x="744799" y="1769997"/>
                  </a:lnTo>
                  <a:lnTo>
                    <a:pt x="816088" y="1778704"/>
                  </a:lnTo>
                  <a:lnTo>
                    <a:pt x="889000" y="1781657"/>
                  </a:lnTo>
                  <a:lnTo>
                    <a:pt x="961911" y="1778704"/>
                  </a:lnTo>
                  <a:lnTo>
                    <a:pt x="1033200" y="1769997"/>
                  </a:lnTo>
                  <a:lnTo>
                    <a:pt x="1102637" y="1755766"/>
                  </a:lnTo>
                  <a:lnTo>
                    <a:pt x="1169993" y="1736240"/>
                  </a:lnTo>
                  <a:lnTo>
                    <a:pt x="1235039" y="1711649"/>
                  </a:lnTo>
                  <a:lnTo>
                    <a:pt x="1297547" y="1682221"/>
                  </a:lnTo>
                  <a:lnTo>
                    <a:pt x="1357287" y="1648186"/>
                  </a:lnTo>
                  <a:lnTo>
                    <a:pt x="1414032" y="1609773"/>
                  </a:lnTo>
                  <a:lnTo>
                    <a:pt x="1467552" y="1567212"/>
                  </a:lnTo>
                  <a:lnTo>
                    <a:pt x="1517618" y="1520732"/>
                  </a:lnTo>
                  <a:lnTo>
                    <a:pt x="1564002" y="1470563"/>
                  </a:lnTo>
                  <a:lnTo>
                    <a:pt x="1606474" y="1416932"/>
                  </a:lnTo>
                  <a:lnTo>
                    <a:pt x="1644807" y="1360071"/>
                  </a:lnTo>
                  <a:lnTo>
                    <a:pt x="1678771" y="1300207"/>
                  </a:lnTo>
                  <a:lnTo>
                    <a:pt x="1708138" y="1237571"/>
                  </a:lnTo>
                  <a:lnTo>
                    <a:pt x="1732678" y="1172392"/>
                  </a:lnTo>
                  <a:lnTo>
                    <a:pt x="1752163" y="1104899"/>
                  </a:lnTo>
                  <a:lnTo>
                    <a:pt x="1766364" y="1035321"/>
                  </a:lnTo>
                  <a:lnTo>
                    <a:pt x="1775052" y="963888"/>
                  </a:lnTo>
                  <a:lnTo>
                    <a:pt x="1778000" y="890828"/>
                  </a:lnTo>
                  <a:lnTo>
                    <a:pt x="1775052" y="817767"/>
                  </a:lnTo>
                  <a:lnTo>
                    <a:pt x="1766364" y="746333"/>
                  </a:lnTo>
                  <a:lnTo>
                    <a:pt x="1752163" y="676754"/>
                  </a:lnTo>
                  <a:lnTo>
                    <a:pt x="1732678" y="609260"/>
                  </a:lnTo>
                  <a:lnTo>
                    <a:pt x="1708138" y="544080"/>
                  </a:lnTo>
                  <a:lnTo>
                    <a:pt x="1678771" y="481444"/>
                  </a:lnTo>
                  <a:lnTo>
                    <a:pt x="1644807" y="421580"/>
                  </a:lnTo>
                  <a:lnTo>
                    <a:pt x="1606474" y="364719"/>
                  </a:lnTo>
                  <a:lnTo>
                    <a:pt x="1564002" y="311089"/>
                  </a:lnTo>
                  <a:lnTo>
                    <a:pt x="1517618" y="260919"/>
                  </a:lnTo>
                  <a:lnTo>
                    <a:pt x="1467552" y="214440"/>
                  </a:lnTo>
                  <a:lnTo>
                    <a:pt x="1414032" y="171879"/>
                  </a:lnTo>
                  <a:lnTo>
                    <a:pt x="1357287" y="133468"/>
                  </a:lnTo>
                  <a:lnTo>
                    <a:pt x="1297547" y="99433"/>
                  </a:lnTo>
                  <a:lnTo>
                    <a:pt x="1235039" y="70006"/>
                  </a:lnTo>
                  <a:lnTo>
                    <a:pt x="1169993" y="45415"/>
                  </a:lnTo>
                  <a:lnTo>
                    <a:pt x="1102637" y="25890"/>
                  </a:lnTo>
                  <a:lnTo>
                    <a:pt x="1033200" y="11659"/>
                  </a:lnTo>
                  <a:lnTo>
                    <a:pt x="961911" y="2953"/>
                  </a:lnTo>
                  <a:lnTo>
                    <a:pt x="889000" y="0"/>
                  </a:lnTo>
                  <a:close/>
                </a:path>
              </a:pathLst>
            </a:custGeom>
            <a:solidFill>
              <a:schemeClr val="bg1"/>
            </a:solidFill>
            <a:ln w="6350">
              <a:solidFill>
                <a:schemeClr val="tx1">
                  <a:lumMod val="50000"/>
                </a:schemeClr>
              </a:solidFill>
            </a:ln>
          </p:spPr>
          <p:txBody>
            <a:bodyPr wrap="square" lIns="0" tIns="0" rIns="0" bIns="0" rtlCol="0"/>
            <a:lstStyle/>
            <a:p>
              <a:pPr algn="ctr" defTabSz="623318">
                <a:defRPr/>
              </a:pPr>
              <a:endParaRPr sz="1226">
                <a:solidFill>
                  <a:prstClr val="black"/>
                </a:solidFill>
                <a:latin typeface="Calibri"/>
              </a:endParaRPr>
            </a:p>
          </p:txBody>
        </p:sp>
        <p:pic>
          <p:nvPicPr>
            <p:cNvPr id="222" name="Graphic 221">
              <a:extLst>
                <a:ext uri="{FF2B5EF4-FFF2-40B4-BE49-F238E27FC236}">
                  <a16:creationId xmlns:a16="http://schemas.microsoft.com/office/drawing/2014/main" id="{DBFE2F50-A002-48DE-8AAB-926AACAA40A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213503" y="2753548"/>
              <a:ext cx="293444" cy="353219"/>
            </a:xfrm>
            <a:prstGeom prst="rect">
              <a:avLst/>
            </a:prstGeom>
          </p:spPr>
        </p:pic>
        <p:sp>
          <p:nvSpPr>
            <p:cNvPr id="223" name="object 60">
              <a:extLst>
                <a:ext uri="{FF2B5EF4-FFF2-40B4-BE49-F238E27FC236}">
                  <a16:creationId xmlns:a16="http://schemas.microsoft.com/office/drawing/2014/main" id="{CE8E696B-1F80-4A16-8078-410F67354ABE}"/>
                </a:ext>
              </a:extLst>
            </p:cNvPr>
            <p:cNvSpPr>
              <a:spLocks noChangeAspect="1"/>
            </p:cNvSpPr>
            <p:nvPr/>
          </p:nvSpPr>
          <p:spPr>
            <a:xfrm>
              <a:off x="6973195" y="2542297"/>
              <a:ext cx="774061" cy="775719"/>
            </a:xfrm>
            <a:custGeom>
              <a:avLst/>
              <a:gdLst/>
              <a:ahLst/>
              <a:cxnLst/>
              <a:rect l="l" t="t" r="r" b="b"/>
              <a:pathLst>
                <a:path w="1778000" h="1781810">
                  <a:moveTo>
                    <a:pt x="889000" y="0"/>
                  </a:moveTo>
                  <a:lnTo>
                    <a:pt x="816088" y="2953"/>
                  </a:lnTo>
                  <a:lnTo>
                    <a:pt x="744799" y="11659"/>
                  </a:lnTo>
                  <a:lnTo>
                    <a:pt x="675362" y="25890"/>
                  </a:lnTo>
                  <a:lnTo>
                    <a:pt x="608006" y="45415"/>
                  </a:lnTo>
                  <a:lnTo>
                    <a:pt x="542960" y="70006"/>
                  </a:lnTo>
                  <a:lnTo>
                    <a:pt x="480452" y="99433"/>
                  </a:lnTo>
                  <a:lnTo>
                    <a:pt x="420712" y="133468"/>
                  </a:lnTo>
                  <a:lnTo>
                    <a:pt x="363967" y="171879"/>
                  </a:lnTo>
                  <a:lnTo>
                    <a:pt x="310447" y="214440"/>
                  </a:lnTo>
                  <a:lnTo>
                    <a:pt x="260381" y="260919"/>
                  </a:lnTo>
                  <a:lnTo>
                    <a:pt x="213997" y="311089"/>
                  </a:lnTo>
                  <a:lnTo>
                    <a:pt x="171525" y="364719"/>
                  </a:lnTo>
                  <a:lnTo>
                    <a:pt x="133192" y="421580"/>
                  </a:lnTo>
                  <a:lnTo>
                    <a:pt x="99228" y="481444"/>
                  </a:lnTo>
                  <a:lnTo>
                    <a:pt x="69861" y="544080"/>
                  </a:lnTo>
                  <a:lnTo>
                    <a:pt x="45321" y="609260"/>
                  </a:lnTo>
                  <a:lnTo>
                    <a:pt x="25836" y="676754"/>
                  </a:lnTo>
                  <a:lnTo>
                    <a:pt x="11635" y="746333"/>
                  </a:lnTo>
                  <a:lnTo>
                    <a:pt x="2947" y="817767"/>
                  </a:lnTo>
                  <a:lnTo>
                    <a:pt x="0" y="890828"/>
                  </a:lnTo>
                  <a:lnTo>
                    <a:pt x="2947" y="963888"/>
                  </a:lnTo>
                  <a:lnTo>
                    <a:pt x="11635" y="1035321"/>
                  </a:lnTo>
                  <a:lnTo>
                    <a:pt x="25836" y="1104899"/>
                  </a:lnTo>
                  <a:lnTo>
                    <a:pt x="45321" y="1172392"/>
                  </a:lnTo>
                  <a:lnTo>
                    <a:pt x="69861" y="1237571"/>
                  </a:lnTo>
                  <a:lnTo>
                    <a:pt x="99228" y="1300207"/>
                  </a:lnTo>
                  <a:lnTo>
                    <a:pt x="133192" y="1360071"/>
                  </a:lnTo>
                  <a:lnTo>
                    <a:pt x="171525" y="1416932"/>
                  </a:lnTo>
                  <a:lnTo>
                    <a:pt x="213997" y="1470563"/>
                  </a:lnTo>
                  <a:lnTo>
                    <a:pt x="260381" y="1520732"/>
                  </a:lnTo>
                  <a:lnTo>
                    <a:pt x="310447" y="1567212"/>
                  </a:lnTo>
                  <a:lnTo>
                    <a:pt x="363967" y="1609773"/>
                  </a:lnTo>
                  <a:lnTo>
                    <a:pt x="420712" y="1648186"/>
                  </a:lnTo>
                  <a:lnTo>
                    <a:pt x="480452" y="1682221"/>
                  </a:lnTo>
                  <a:lnTo>
                    <a:pt x="542960" y="1711649"/>
                  </a:lnTo>
                  <a:lnTo>
                    <a:pt x="608006" y="1736240"/>
                  </a:lnTo>
                  <a:lnTo>
                    <a:pt x="675362" y="1755766"/>
                  </a:lnTo>
                  <a:lnTo>
                    <a:pt x="744799" y="1769997"/>
                  </a:lnTo>
                  <a:lnTo>
                    <a:pt x="816088" y="1778704"/>
                  </a:lnTo>
                  <a:lnTo>
                    <a:pt x="889000" y="1781657"/>
                  </a:lnTo>
                  <a:lnTo>
                    <a:pt x="961911" y="1778704"/>
                  </a:lnTo>
                  <a:lnTo>
                    <a:pt x="1033200" y="1769997"/>
                  </a:lnTo>
                  <a:lnTo>
                    <a:pt x="1102637" y="1755766"/>
                  </a:lnTo>
                  <a:lnTo>
                    <a:pt x="1169993" y="1736240"/>
                  </a:lnTo>
                  <a:lnTo>
                    <a:pt x="1235039" y="1711649"/>
                  </a:lnTo>
                  <a:lnTo>
                    <a:pt x="1297547" y="1682221"/>
                  </a:lnTo>
                  <a:lnTo>
                    <a:pt x="1357287" y="1648186"/>
                  </a:lnTo>
                  <a:lnTo>
                    <a:pt x="1414032" y="1609773"/>
                  </a:lnTo>
                  <a:lnTo>
                    <a:pt x="1467552" y="1567212"/>
                  </a:lnTo>
                  <a:lnTo>
                    <a:pt x="1517618" y="1520732"/>
                  </a:lnTo>
                  <a:lnTo>
                    <a:pt x="1564002" y="1470563"/>
                  </a:lnTo>
                  <a:lnTo>
                    <a:pt x="1606474" y="1416932"/>
                  </a:lnTo>
                  <a:lnTo>
                    <a:pt x="1644807" y="1360071"/>
                  </a:lnTo>
                  <a:lnTo>
                    <a:pt x="1678771" y="1300207"/>
                  </a:lnTo>
                  <a:lnTo>
                    <a:pt x="1708138" y="1237571"/>
                  </a:lnTo>
                  <a:lnTo>
                    <a:pt x="1732678" y="1172392"/>
                  </a:lnTo>
                  <a:lnTo>
                    <a:pt x="1752163" y="1104899"/>
                  </a:lnTo>
                  <a:lnTo>
                    <a:pt x="1766364" y="1035321"/>
                  </a:lnTo>
                  <a:lnTo>
                    <a:pt x="1775052" y="963888"/>
                  </a:lnTo>
                  <a:lnTo>
                    <a:pt x="1778000" y="890828"/>
                  </a:lnTo>
                  <a:lnTo>
                    <a:pt x="1775052" y="817767"/>
                  </a:lnTo>
                  <a:lnTo>
                    <a:pt x="1766364" y="746333"/>
                  </a:lnTo>
                  <a:lnTo>
                    <a:pt x="1752163" y="676754"/>
                  </a:lnTo>
                  <a:lnTo>
                    <a:pt x="1732678" y="609260"/>
                  </a:lnTo>
                  <a:lnTo>
                    <a:pt x="1708138" y="544080"/>
                  </a:lnTo>
                  <a:lnTo>
                    <a:pt x="1678771" y="481444"/>
                  </a:lnTo>
                  <a:lnTo>
                    <a:pt x="1644807" y="421580"/>
                  </a:lnTo>
                  <a:lnTo>
                    <a:pt x="1606474" y="364719"/>
                  </a:lnTo>
                  <a:lnTo>
                    <a:pt x="1564002" y="311089"/>
                  </a:lnTo>
                  <a:lnTo>
                    <a:pt x="1517618" y="260919"/>
                  </a:lnTo>
                  <a:lnTo>
                    <a:pt x="1467552" y="214440"/>
                  </a:lnTo>
                  <a:lnTo>
                    <a:pt x="1414032" y="171879"/>
                  </a:lnTo>
                  <a:lnTo>
                    <a:pt x="1357287" y="133468"/>
                  </a:lnTo>
                  <a:lnTo>
                    <a:pt x="1297547" y="99433"/>
                  </a:lnTo>
                  <a:lnTo>
                    <a:pt x="1235039" y="70006"/>
                  </a:lnTo>
                  <a:lnTo>
                    <a:pt x="1169993" y="45415"/>
                  </a:lnTo>
                  <a:lnTo>
                    <a:pt x="1102637" y="25890"/>
                  </a:lnTo>
                  <a:lnTo>
                    <a:pt x="1033200" y="11659"/>
                  </a:lnTo>
                  <a:lnTo>
                    <a:pt x="961911" y="2953"/>
                  </a:lnTo>
                  <a:lnTo>
                    <a:pt x="889000" y="0"/>
                  </a:lnTo>
                  <a:close/>
                </a:path>
              </a:pathLst>
            </a:custGeom>
            <a:noFill/>
            <a:ln>
              <a:solidFill>
                <a:schemeClr val="accent1"/>
              </a:solidFill>
              <a:prstDash val="dash"/>
            </a:ln>
          </p:spPr>
          <p:txBody>
            <a:bodyPr wrap="square" lIns="0" tIns="0" rIns="0" bIns="0" rtlCol="0"/>
            <a:lstStyle/>
            <a:p>
              <a:pPr algn="ctr" defTabSz="623318">
                <a:defRPr/>
              </a:pPr>
              <a:endParaRPr sz="1226" kern="0">
                <a:solidFill>
                  <a:prstClr val="black"/>
                </a:solidFill>
                <a:latin typeface="Calibri"/>
              </a:endParaRPr>
            </a:p>
          </p:txBody>
        </p:sp>
      </p:grpSp>
      <p:sp>
        <p:nvSpPr>
          <p:cNvPr id="224" name="TextBox 223">
            <a:extLst>
              <a:ext uri="{FF2B5EF4-FFF2-40B4-BE49-F238E27FC236}">
                <a16:creationId xmlns:a16="http://schemas.microsoft.com/office/drawing/2014/main" id="{D2329E29-799A-4B0D-B18A-AD8BD8600BD0}"/>
              </a:ext>
            </a:extLst>
          </p:cNvPr>
          <p:cNvSpPr txBox="1"/>
          <p:nvPr/>
        </p:nvSpPr>
        <p:spPr>
          <a:xfrm>
            <a:off x="6831941" y="2409118"/>
            <a:ext cx="1396310" cy="690577"/>
          </a:xfrm>
          <a:prstGeom prst="rect">
            <a:avLst/>
          </a:prstGeom>
          <a:noFill/>
        </p:spPr>
        <p:txBody>
          <a:bodyPr wrap="square" lIns="0" rIns="0" rtlCol="0" anchor="ctr" anchorCtr="1">
            <a:spAutoFit/>
          </a:bodyPr>
          <a:lstStyle/>
          <a:p>
            <a:pPr defTabSz="931757" fontAlgn="base">
              <a:spcBef>
                <a:spcPct val="0"/>
              </a:spcBef>
              <a:spcAft>
                <a:spcPct val="0"/>
              </a:spcAft>
              <a:defRPr/>
            </a:pPr>
            <a:r>
              <a:rPr lang="en-US" sz="1300" kern="0" spc="-50">
                <a:solidFill>
                  <a:srgbClr val="E6E6E6">
                    <a:lumMod val="10000"/>
                  </a:srgbClr>
                </a:solidFill>
                <a:latin typeface="Segoe UI"/>
                <a:cs typeface="Segoe UI" charset="0"/>
              </a:rPr>
              <a:t>Attacker collects</a:t>
            </a:r>
            <a:br>
              <a:rPr lang="en-US" sz="1300" kern="0" spc="-50">
                <a:solidFill>
                  <a:srgbClr val="E6E6E6">
                    <a:lumMod val="10000"/>
                  </a:srgbClr>
                </a:solidFill>
                <a:latin typeface="Segoe UI"/>
                <a:cs typeface="Segoe UI" charset="0"/>
              </a:rPr>
            </a:br>
            <a:r>
              <a:rPr lang="en-US" sz="1300" kern="0" spc="-50">
                <a:solidFill>
                  <a:srgbClr val="C00000"/>
                </a:solidFill>
                <a:latin typeface="Segoe UI Semibold" panose="020B0702040204020203" pitchFamily="34" charset="0"/>
                <a:ea typeface="Segoe UI" charset="0"/>
                <a:cs typeface="Segoe UI Semibold" panose="020B0702040204020203" pitchFamily="34" charset="0"/>
              </a:rPr>
              <a:t>reconnaissance &amp;</a:t>
            </a:r>
            <a:br>
              <a:rPr lang="en-US" sz="1300" kern="0" spc="-50">
                <a:solidFill>
                  <a:srgbClr val="C00000"/>
                </a:solidFill>
                <a:latin typeface="Segoe UI Semibold" panose="020B0702040204020203" pitchFamily="34" charset="0"/>
                <a:ea typeface="Segoe UI" charset="0"/>
                <a:cs typeface="Segoe UI Semibold" panose="020B0702040204020203" pitchFamily="34" charset="0"/>
              </a:rPr>
            </a:br>
            <a:r>
              <a:rPr lang="en-US" sz="1300" kern="0" spc="-50">
                <a:solidFill>
                  <a:srgbClr val="C00000"/>
                </a:solidFill>
                <a:latin typeface="Segoe UI Semibold" panose="020B0702040204020203" pitchFamily="34" charset="0"/>
                <a:ea typeface="Segoe UI" charset="0"/>
                <a:cs typeface="Segoe UI Semibold" panose="020B0702040204020203" pitchFamily="34" charset="0"/>
              </a:rPr>
              <a:t>configuration data</a:t>
            </a:r>
          </a:p>
        </p:txBody>
      </p:sp>
      <p:grpSp>
        <p:nvGrpSpPr>
          <p:cNvPr id="63" name="Group 62">
            <a:extLst>
              <a:ext uri="{FF2B5EF4-FFF2-40B4-BE49-F238E27FC236}">
                <a16:creationId xmlns:a16="http://schemas.microsoft.com/office/drawing/2014/main" id="{1CCB7CA0-BB70-4724-BBEF-79FF48F9C235}"/>
              </a:ext>
            </a:extLst>
          </p:cNvPr>
          <p:cNvGrpSpPr/>
          <p:nvPr/>
        </p:nvGrpSpPr>
        <p:grpSpPr>
          <a:xfrm>
            <a:off x="5835645" y="3458880"/>
            <a:ext cx="2836868" cy="1495811"/>
            <a:chOff x="5952661" y="3527741"/>
            <a:chExt cx="2893753" cy="1525805"/>
          </a:xfrm>
        </p:grpSpPr>
        <p:sp>
          <p:nvSpPr>
            <p:cNvPr id="225" name="Arc 224">
              <a:extLst>
                <a:ext uri="{FF2B5EF4-FFF2-40B4-BE49-F238E27FC236}">
                  <a16:creationId xmlns:a16="http://schemas.microsoft.com/office/drawing/2014/main" id="{52CC9D13-3388-4CFF-A378-DBCB67FB7365}"/>
                </a:ext>
              </a:extLst>
            </p:cNvPr>
            <p:cNvSpPr/>
            <p:nvPr/>
          </p:nvSpPr>
          <p:spPr>
            <a:xfrm flipV="1">
              <a:off x="6384568" y="3527741"/>
              <a:ext cx="2461846" cy="1525805"/>
            </a:xfrm>
            <a:prstGeom prst="arc">
              <a:avLst>
                <a:gd name="adj1" fmla="val 395866"/>
                <a:gd name="adj2" fmla="val 4515563"/>
              </a:avLst>
            </a:prstGeom>
            <a:ln>
              <a:solidFill>
                <a:schemeClr val="tx1"/>
              </a:solidFill>
              <a:prstDash val="sysDash"/>
              <a:headEnd type="none" w="med" len="med"/>
              <a:tailEnd type="stealth" w="med"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913523">
                <a:defRPr/>
              </a:pPr>
              <a:endParaRPr lang="en-US" kern="0">
                <a:solidFill>
                  <a:sysClr val="windowText" lastClr="000000"/>
                </a:solidFill>
                <a:latin typeface="Segoe UI"/>
              </a:endParaRPr>
            </a:p>
          </p:txBody>
        </p:sp>
        <p:sp>
          <p:nvSpPr>
            <p:cNvPr id="226" name="Arc 225">
              <a:extLst>
                <a:ext uri="{FF2B5EF4-FFF2-40B4-BE49-F238E27FC236}">
                  <a16:creationId xmlns:a16="http://schemas.microsoft.com/office/drawing/2014/main" id="{0F4D5E37-1015-43FD-8CE9-97D11D51A6E2}"/>
                </a:ext>
              </a:extLst>
            </p:cNvPr>
            <p:cNvSpPr/>
            <p:nvPr/>
          </p:nvSpPr>
          <p:spPr>
            <a:xfrm flipH="1" flipV="1">
              <a:off x="5952661" y="3527741"/>
              <a:ext cx="2461846" cy="1525805"/>
            </a:xfrm>
            <a:prstGeom prst="arc">
              <a:avLst>
                <a:gd name="adj1" fmla="val 395866"/>
                <a:gd name="adj2" fmla="val 4515563"/>
              </a:avLst>
            </a:prstGeom>
            <a:ln>
              <a:solidFill>
                <a:schemeClr val="tx1"/>
              </a:solidFill>
              <a:prstDash val="sysDash"/>
              <a:headEnd type="none" w="med" len="med"/>
              <a:tailEnd type="stealth" w="med"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913523">
                <a:defRPr/>
              </a:pPr>
              <a:endParaRPr lang="en-US" kern="0">
                <a:solidFill>
                  <a:sysClr val="windowText" lastClr="000000"/>
                </a:solidFill>
                <a:latin typeface="Segoe UI"/>
              </a:endParaRPr>
            </a:p>
          </p:txBody>
        </p:sp>
      </p:grpSp>
      <p:grpSp>
        <p:nvGrpSpPr>
          <p:cNvPr id="18" name="Group 17">
            <a:extLst>
              <a:ext uri="{FF2B5EF4-FFF2-40B4-BE49-F238E27FC236}">
                <a16:creationId xmlns:a16="http://schemas.microsoft.com/office/drawing/2014/main" id="{DA0A1285-F808-48DF-824F-7FAB26390C30}"/>
              </a:ext>
            </a:extLst>
          </p:cNvPr>
          <p:cNvGrpSpPr/>
          <p:nvPr/>
        </p:nvGrpSpPr>
        <p:grpSpPr>
          <a:xfrm>
            <a:off x="5437365" y="4109746"/>
            <a:ext cx="757222" cy="758845"/>
            <a:chOff x="5546395" y="4191658"/>
            <a:chExt cx="772406" cy="774061"/>
          </a:xfrm>
        </p:grpSpPr>
        <p:sp>
          <p:nvSpPr>
            <p:cNvPr id="163" name="object 60">
              <a:extLst>
                <a:ext uri="{FF2B5EF4-FFF2-40B4-BE49-F238E27FC236}">
                  <a16:creationId xmlns:a16="http://schemas.microsoft.com/office/drawing/2014/main" id="{018CCFD8-1F4C-4F90-9518-89B3AA357453}"/>
                </a:ext>
              </a:extLst>
            </p:cNvPr>
            <p:cNvSpPr>
              <a:spLocks noChangeAspect="1"/>
            </p:cNvSpPr>
            <p:nvPr/>
          </p:nvSpPr>
          <p:spPr>
            <a:xfrm>
              <a:off x="5587535" y="4232886"/>
              <a:ext cx="690126" cy="691606"/>
            </a:xfrm>
            <a:custGeom>
              <a:avLst/>
              <a:gdLst/>
              <a:ahLst/>
              <a:cxnLst/>
              <a:rect l="l" t="t" r="r" b="b"/>
              <a:pathLst>
                <a:path w="1778000" h="1781810">
                  <a:moveTo>
                    <a:pt x="889000" y="0"/>
                  </a:moveTo>
                  <a:lnTo>
                    <a:pt x="816088" y="2953"/>
                  </a:lnTo>
                  <a:lnTo>
                    <a:pt x="744799" y="11659"/>
                  </a:lnTo>
                  <a:lnTo>
                    <a:pt x="675362" y="25890"/>
                  </a:lnTo>
                  <a:lnTo>
                    <a:pt x="608006" y="45415"/>
                  </a:lnTo>
                  <a:lnTo>
                    <a:pt x="542960" y="70006"/>
                  </a:lnTo>
                  <a:lnTo>
                    <a:pt x="480452" y="99433"/>
                  </a:lnTo>
                  <a:lnTo>
                    <a:pt x="420712" y="133468"/>
                  </a:lnTo>
                  <a:lnTo>
                    <a:pt x="363967" y="171879"/>
                  </a:lnTo>
                  <a:lnTo>
                    <a:pt x="310447" y="214440"/>
                  </a:lnTo>
                  <a:lnTo>
                    <a:pt x="260381" y="260919"/>
                  </a:lnTo>
                  <a:lnTo>
                    <a:pt x="213997" y="311089"/>
                  </a:lnTo>
                  <a:lnTo>
                    <a:pt x="171525" y="364719"/>
                  </a:lnTo>
                  <a:lnTo>
                    <a:pt x="133192" y="421580"/>
                  </a:lnTo>
                  <a:lnTo>
                    <a:pt x="99228" y="481444"/>
                  </a:lnTo>
                  <a:lnTo>
                    <a:pt x="69861" y="544080"/>
                  </a:lnTo>
                  <a:lnTo>
                    <a:pt x="45321" y="609260"/>
                  </a:lnTo>
                  <a:lnTo>
                    <a:pt x="25836" y="676754"/>
                  </a:lnTo>
                  <a:lnTo>
                    <a:pt x="11635" y="746333"/>
                  </a:lnTo>
                  <a:lnTo>
                    <a:pt x="2947" y="817767"/>
                  </a:lnTo>
                  <a:lnTo>
                    <a:pt x="0" y="890828"/>
                  </a:lnTo>
                  <a:lnTo>
                    <a:pt x="2947" y="963888"/>
                  </a:lnTo>
                  <a:lnTo>
                    <a:pt x="11635" y="1035321"/>
                  </a:lnTo>
                  <a:lnTo>
                    <a:pt x="25836" y="1104899"/>
                  </a:lnTo>
                  <a:lnTo>
                    <a:pt x="45321" y="1172392"/>
                  </a:lnTo>
                  <a:lnTo>
                    <a:pt x="69861" y="1237571"/>
                  </a:lnTo>
                  <a:lnTo>
                    <a:pt x="99228" y="1300207"/>
                  </a:lnTo>
                  <a:lnTo>
                    <a:pt x="133192" y="1360071"/>
                  </a:lnTo>
                  <a:lnTo>
                    <a:pt x="171525" y="1416932"/>
                  </a:lnTo>
                  <a:lnTo>
                    <a:pt x="213997" y="1470563"/>
                  </a:lnTo>
                  <a:lnTo>
                    <a:pt x="260381" y="1520732"/>
                  </a:lnTo>
                  <a:lnTo>
                    <a:pt x="310447" y="1567212"/>
                  </a:lnTo>
                  <a:lnTo>
                    <a:pt x="363967" y="1609773"/>
                  </a:lnTo>
                  <a:lnTo>
                    <a:pt x="420712" y="1648186"/>
                  </a:lnTo>
                  <a:lnTo>
                    <a:pt x="480452" y="1682221"/>
                  </a:lnTo>
                  <a:lnTo>
                    <a:pt x="542960" y="1711649"/>
                  </a:lnTo>
                  <a:lnTo>
                    <a:pt x="608006" y="1736240"/>
                  </a:lnTo>
                  <a:lnTo>
                    <a:pt x="675362" y="1755766"/>
                  </a:lnTo>
                  <a:lnTo>
                    <a:pt x="744799" y="1769997"/>
                  </a:lnTo>
                  <a:lnTo>
                    <a:pt x="816088" y="1778704"/>
                  </a:lnTo>
                  <a:lnTo>
                    <a:pt x="889000" y="1781657"/>
                  </a:lnTo>
                  <a:lnTo>
                    <a:pt x="961911" y="1778704"/>
                  </a:lnTo>
                  <a:lnTo>
                    <a:pt x="1033200" y="1769997"/>
                  </a:lnTo>
                  <a:lnTo>
                    <a:pt x="1102637" y="1755766"/>
                  </a:lnTo>
                  <a:lnTo>
                    <a:pt x="1169993" y="1736240"/>
                  </a:lnTo>
                  <a:lnTo>
                    <a:pt x="1235039" y="1711649"/>
                  </a:lnTo>
                  <a:lnTo>
                    <a:pt x="1297547" y="1682221"/>
                  </a:lnTo>
                  <a:lnTo>
                    <a:pt x="1357287" y="1648186"/>
                  </a:lnTo>
                  <a:lnTo>
                    <a:pt x="1414032" y="1609773"/>
                  </a:lnTo>
                  <a:lnTo>
                    <a:pt x="1467552" y="1567212"/>
                  </a:lnTo>
                  <a:lnTo>
                    <a:pt x="1517618" y="1520732"/>
                  </a:lnTo>
                  <a:lnTo>
                    <a:pt x="1564002" y="1470563"/>
                  </a:lnTo>
                  <a:lnTo>
                    <a:pt x="1606474" y="1416932"/>
                  </a:lnTo>
                  <a:lnTo>
                    <a:pt x="1644807" y="1360071"/>
                  </a:lnTo>
                  <a:lnTo>
                    <a:pt x="1678771" y="1300207"/>
                  </a:lnTo>
                  <a:lnTo>
                    <a:pt x="1708138" y="1237571"/>
                  </a:lnTo>
                  <a:lnTo>
                    <a:pt x="1732678" y="1172392"/>
                  </a:lnTo>
                  <a:lnTo>
                    <a:pt x="1752163" y="1104899"/>
                  </a:lnTo>
                  <a:lnTo>
                    <a:pt x="1766364" y="1035321"/>
                  </a:lnTo>
                  <a:lnTo>
                    <a:pt x="1775052" y="963888"/>
                  </a:lnTo>
                  <a:lnTo>
                    <a:pt x="1778000" y="890828"/>
                  </a:lnTo>
                  <a:lnTo>
                    <a:pt x="1775052" y="817767"/>
                  </a:lnTo>
                  <a:lnTo>
                    <a:pt x="1766364" y="746333"/>
                  </a:lnTo>
                  <a:lnTo>
                    <a:pt x="1752163" y="676754"/>
                  </a:lnTo>
                  <a:lnTo>
                    <a:pt x="1732678" y="609260"/>
                  </a:lnTo>
                  <a:lnTo>
                    <a:pt x="1708138" y="544080"/>
                  </a:lnTo>
                  <a:lnTo>
                    <a:pt x="1678771" y="481444"/>
                  </a:lnTo>
                  <a:lnTo>
                    <a:pt x="1644807" y="421580"/>
                  </a:lnTo>
                  <a:lnTo>
                    <a:pt x="1606474" y="364719"/>
                  </a:lnTo>
                  <a:lnTo>
                    <a:pt x="1564002" y="311089"/>
                  </a:lnTo>
                  <a:lnTo>
                    <a:pt x="1517618" y="260919"/>
                  </a:lnTo>
                  <a:lnTo>
                    <a:pt x="1467552" y="214440"/>
                  </a:lnTo>
                  <a:lnTo>
                    <a:pt x="1414032" y="171879"/>
                  </a:lnTo>
                  <a:lnTo>
                    <a:pt x="1357287" y="133468"/>
                  </a:lnTo>
                  <a:lnTo>
                    <a:pt x="1297547" y="99433"/>
                  </a:lnTo>
                  <a:lnTo>
                    <a:pt x="1235039" y="70006"/>
                  </a:lnTo>
                  <a:lnTo>
                    <a:pt x="1169993" y="45415"/>
                  </a:lnTo>
                  <a:lnTo>
                    <a:pt x="1102637" y="25890"/>
                  </a:lnTo>
                  <a:lnTo>
                    <a:pt x="1033200" y="11659"/>
                  </a:lnTo>
                  <a:lnTo>
                    <a:pt x="961911" y="2953"/>
                  </a:lnTo>
                  <a:lnTo>
                    <a:pt x="889000" y="0"/>
                  </a:lnTo>
                  <a:close/>
                </a:path>
              </a:pathLst>
            </a:custGeom>
            <a:solidFill>
              <a:schemeClr val="bg1"/>
            </a:solidFill>
            <a:ln w="6350">
              <a:solidFill>
                <a:schemeClr val="tx1">
                  <a:lumMod val="50000"/>
                </a:schemeClr>
              </a:solidFill>
            </a:ln>
          </p:spPr>
          <p:txBody>
            <a:bodyPr wrap="square" lIns="0" tIns="0" rIns="0" bIns="0" rtlCol="0"/>
            <a:lstStyle/>
            <a:p>
              <a:pPr defTabSz="623318">
                <a:defRPr/>
              </a:pPr>
              <a:endParaRPr sz="1226">
                <a:solidFill>
                  <a:prstClr val="black"/>
                </a:solidFill>
                <a:latin typeface="Calibri"/>
              </a:endParaRPr>
            </a:p>
          </p:txBody>
        </p:sp>
        <p:sp>
          <p:nvSpPr>
            <p:cNvPr id="200" name="object 60">
              <a:extLst>
                <a:ext uri="{FF2B5EF4-FFF2-40B4-BE49-F238E27FC236}">
                  <a16:creationId xmlns:a16="http://schemas.microsoft.com/office/drawing/2014/main" id="{F5C238C0-8BE8-40F1-B075-13627BB4767A}"/>
                </a:ext>
              </a:extLst>
            </p:cNvPr>
            <p:cNvSpPr>
              <a:spLocks noChangeAspect="1"/>
            </p:cNvSpPr>
            <p:nvPr/>
          </p:nvSpPr>
          <p:spPr>
            <a:xfrm>
              <a:off x="5546395" y="4191658"/>
              <a:ext cx="772406" cy="774061"/>
            </a:xfrm>
            <a:custGeom>
              <a:avLst/>
              <a:gdLst/>
              <a:ahLst/>
              <a:cxnLst/>
              <a:rect l="l" t="t" r="r" b="b"/>
              <a:pathLst>
                <a:path w="1778000" h="1781810">
                  <a:moveTo>
                    <a:pt x="889000" y="0"/>
                  </a:moveTo>
                  <a:lnTo>
                    <a:pt x="816088" y="2953"/>
                  </a:lnTo>
                  <a:lnTo>
                    <a:pt x="744799" y="11659"/>
                  </a:lnTo>
                  <a:lnTo>
                    <a:pt x="675362" y="25890"/>
                  </a:lnTo>
                  <a:lnTo>
                    <a:pt x="608006" y="45415"/>
                  </a:lnTo>
                  <a:lnTo>
                    <a:pt x="542960" y="70006"/>
                  </a:lnTo>
                  <a:lnTo>
                    <a:pt x="480452" y="99433"/>
                  </a:lnTo>
                  <a:lnTo>
                    <a:pt x="420712" y="133468"/>
                  </a:lnTo>
                  <a:lnTo>
                    <a:pt x="363967" y="171879"/>
                  </a:lnTo>
                  <a:lnTo>
                    <a:pt x="310447" y="214440"/>
                  </a:lnTo>
                  <a:lnTo>
                    <a:pt x="260381" y="260919"/>
                  </a:lnTo>
                  <a:lnTo>
                    <a:pt x="213997" y="311089"/>
                  </a:lnTo>
                  <a:lnTo>
                    <a:pt x="171525" y="364719"/>
                  </a:lnTo>
                  <a:lnTo>
                    <a:pt x="133192" y="421580"/>
                  </a:lnTo>
                  <a:lnTo>
                    <a:pt x="99228" y="481444"/>
                  </a:lnTo>
                  <a:lnTo>
                    <a:pt x="69861" y="544080"/>
                  </a:lnTo>
                  <a:lnTo>
                    <a:pt x="45321" y="609260"/>
                  </a:lnTo>
                  <a:lnTo>
                    <a:pt x="25836" y="676754"/>
                  </a:lnTo>
                  <a:lnTo>
                    <a:pt x="11635" y="746333"/>
                  </a:lnTo>
                  <a:lnTo>
                    <a:pt x="2947" y="817767"/>
                  </a:lnTo>
                  <a:lnTo>
                    <a:pt x="0" y="890828"/>
                  </a:lnTo>
                  <a:lnTo>
                    <a:pt x="2947" y="963888"/>
                  </a:lnTo>
                  <a:lnTo>
                    <a:pt x="11635" y="1035321"/>
                  </a:lnTo>
                  <a:lnTo>
                    <a:pt x="25836" y="1104899"/>
                  </a:lnTo>
                  <a:lnTo>
                    <a:pt x="45321" y="1172392"/>
                  </a:lnTo>
                  <a:lnTo>
                    <a:pt x="69861" y="1237571"/>
                  </a:lnTo>
                  <a:lnTo>
                    <a:pt x="99228" y="1300207"/>
                  </a:lnTo>
                  <a:lnTo>
                    <a:pt x="133192" y="1360071"/>
                  </a:lnTo>
                  <a:lnTo>
                    <a:pt x="171525" y="1416932"/>
                  </a:lnTo>
                  <a:lnTo>
                    <a:pt x="213997" y="1470563"/>
                  </a:lnTo>
                  <a:lnTo>
                    <a:pt x="260381" y="1520732"/>
                  </a:lnTo>
                  <a:lnTo>
                    <a:pt x="310447" y="1567212"/>
                  </a:lnTo>
                  <a:lnTo>
                    <a:pt x="363967" y="1609773"/>
                  </a:lnTo>
                  <a:lnTo>
                    <a:pt x="420712" y="1648186"/>
                  </a:lnTo>
                  <a:lnTo>
                    <a:pt x="480452" y="1682221"/>
                  </a:lnTo>
                  <a:lnTo>
                    <a:pt x="542960" y="1711649"/>
                  </a:lnTo>
                  <a:lnTo>
                    <a:pt x="608006" y="1736240"/>
                  </a:lnTo>
                  <a:lnTo>
                    <a:pt x="675362" y="1755766"/>
                  </a:lnTo>
                  <a:lnTo>
                    <a:pt x="744799" y="1769997"/>
                  </a:lnTo>
                  <a:lnTo>
                    <a:pt x="816088" y="1778704"/>
                  </a:lnTo>
                  <a:lnTo>
                    <a:pt x="889000" y="1781657"/>
                  </a:lnTo>
                  <a:lnTo>
                    <a:pt x="961911" y="1778704"/>
                  </a:lnTo>
                  <a:lnTo>
                    <a:pt x="1033200" y="1769997"/>
                  </a:lnTo>
                  <a:lnTo>
                    <a:pt x="1102637" y="1755766"/>
                  </a:lnTo>
                  <a:lnTo>
                    <a:pt x="1169993" y="1736240"/>
                  </a:lnTo>
                  <a:lnTo>
                    <a:pt x="1235039" y="1711649"/>
                  </a:lnTo>
                  <a:lnTo>
                    <a:pt x="1297547" y="1682221"/>
                  </a:lnTo>
                  <a:lnTo>
                    <a:pt x="1357287" y="1648186"/>
                  </a:lnTo>
                  <a:lnTo>
                    <a:pt x="1414032" y="1609773"/>
                  </a:lnTo>
                  <a:lnTo>
                    <a:pt x="1467552" y="1567212"/>
                  </a:lnTo>
                  <a:lnTo>
                    <a:pt x="1517618" y="1520732"/>
                  </a:lnTo>
                  <a:lnTo>
                    <a:pt x="1564002" y="1470563"/>
                  </a:lnTo>
                  <a:lnTo>
                    <a:pt x="1606474" y="1416932"/>
                  </a:lnTo>
                  <a:lnTo>
                    <a:pt x="1644807" y="1360071"/>
                  </a:lnTo>
                  <a:lnTo>
                    <a:pt x="1678771" y="1300207"/>
                  </a:lnTo>
                  <a:lnTo>
                    <a:pt x="1708138" y="1237571"/>
                  </a:lnTo>
                  <a:lnTo>
                    <a:pt x="1732678" y="1172392"/>
                  </a:lnTo>
                  <a:lnTo>
                    <a:pt x="1752163" y="1104899"/>
                  </a:lnTo>
                  <a:lnTo>
                    <a:pt x="1766364" y="1035321"/>
                  </a:lnTo>
                  <a:lnTo>
                    <a:pt x="1775052" y="963888"/>
                  </a:lnTo>
                  <a:lnTo>
                    <a:pt x="1778000" y="890828"/>
                  </a:lnTo>
                  <a:lnTo>
                    <a:pt x="1775052" y="817767"/>
                  </a:lnTo>
                  <a:lnTo>
                    <a:pt x="1766364" y="746333"/>
                  </a:lnTo>
                  <a:lnTo>
                    <a:pt x="1752163" y="676754"/>
                  </a:lnTo>
                  <a:lnTo>
                    <a:pt x="1732678" y="609260"/>
                  </a:lnTo>
                  <a:lnTo>
                    <a:pt x="1708138" y="544080"/>
                  </a:lnTo>
                  <a:lnTo>
                    <a:pt x="1678771" y="481444"/>
                  </a:lnTo>
                  <a:lnTo>
                    <a:pt x="1644807" y="421580"/>
                  </a:lnTo>
                  <a:lnTo>
                    <a:pt x="1606474" y="364719"/>
                  </a:lnTo>
                  <a:lnTo>
                    <a:pt x="1564002" y="311089"/>
                  </a:lnTo>
                  <a:lnTo>
                    <a:pt x="1517618" y="260919"/>
                  </a:lnTo>
                  <a:lnTo>
                    <a:pt x="1467552" y="214440"/>
                  </a:lnTo>
                  <a:lnTo>
                    <a:pt x="1414032" y="171879"/>
                  </a:lnTo>
                  <a:lnTo>
                    <a:pt x="1357287" y="133468"/>
                  </a:lnTo>
                  <a:lnTo>
                    <a:pt x="1297547" y="99433"/>
                  </a:lnTo>
                  <a:lnTo>
                    <a:pt x="1235039" y="70006"/>
                  </a:lnTo>
                  <a:lnTo>
                    <a:pt x="1169993" y="45415"/>
                  </a:lnTo>
                  <a:lnTo>
                    <a:pt x="1102637" y="25890"/>
                  </a:lnTo>
                  <a:lnTo>
                    <a:pt x="1033200" y="11659"/>
                  </a:lnTo>
                  <a:lnTo>
                    <a:pt x="961911" y="2953"/>
                  </a:lnTo>
                  <a:lnTo>
                    <a:pt x="889000" y="0"/>
                  </a:lnTo>
                  <a:close/>
                </a:path>
              </a:pathLst>
            </a:custGeom>
            <a:noFill/>
            <a:ln>
              <a:solidFill>
                <a:schemeClr val="accent1"/>
              </a:solidFill>
              <a:prstDash val="dash"/>
            </a:ln>
          </p:spPr>
          <p:txBody>
            <a:bodyPr wrap="square" lIns="0" tIns="0" rIns="0" bIns="0" rtlCol="0"/>
            <a:lstStyle/>
            <a:p>
              <a:pPr defTabSz="623318">
                <a:defRPr/>
              </a:pPr>
              <a:endParaRPr sz="1226" kern="0">
                <a:solidFill>
                  <a:prstClr val="black"/>
                </a:solidFill>
                <a:latin typeface="Calibri"/>
              </a:endParaRPr>
            </a:p>
          </p:txBody>
        </p:sp>
        <p:sp>
          <p:nvSpPr>
            <p:cNvPr id="15" name="Graphic 175">
              <a:extLst>
                <a:ext uri="{FF2B5EF4-FFF2-40B4-BE49-F238E27FC236}">
                  <a16:creationId xmlns:a16="http://schemas.microsoft.com/office/drawing/2014/main" id="{5658CF8D-B9C9-49DB-973E-FC6FD83DEF55}"/>
                </a:ext>
              </a:extLst>
            </p:cNvPr>
            <p:cNvSpPr/>
            <p:nvPr/>
          </p:nvSpPr>
          <p:spPr>
            <a:xfrm>
              <a:off x="5757115" y="4393667"/>
              <a:ext cx="352244" cy="367560"/>
            </a:xfrm>
            <a:custGeom>
              <a:avLst/>
              <a:gdLst>
                <a:gd name="connsiteX0" fmla="*/ 109939 w 352243"/>
                <a:gd name="connsiteY0" fmla="*/ 114573 h 367560"/>
                <a:gd name="connsiteX1" fmla="*/ 177325 w 352243"/>
                <a:gd name="connsiteY1" fmla="*/ 47187 h 367560"/>
                <a:gd name="connsiteX2" fmla="*/ 244711 w 352243"/>
                <a:gd name="connsiteY2" fmla="*/ 114573 h 367560"/>
                <a:gd name="connsiteX3" fmla="*/ 177325 w 352243"/>
                <a:gd name="connsiteY3" fmla="*/ 181959 h 367560"/>
                <a:gd name="connsiteX4" fmla="*/ 109939 w 352243"/>
                <a:gd name="connsiteY4" fmla="*/ 114573 h 367560"/>
                <a:gd name="connsiteX5" fmla="*/ 177325 w 352243"/>
                <a:gd name="connsiteY5" fmla="*/ 224841 h 367560"/>
                <a:gd name="connsiteX6" fmla="*/ 305971 w 352243"/>
                <a:gd name="connsiteY6" fmla="*/ 353487 h 367560"/>
                <a:gd name="connsiteX7" fmla="*/ 336601 w 352243"/>
                <a:gd name="connsiteY7" fmla="*/ 353487 h 367560"/>
                <a:gd name="connsiteX8" fmla="*/ 223270 w 352243"/>
                <a:gd name="connsiteY8" fmla="*/ 201868 h 367560"/>
                <a:gd name="connsiteX9" fmla="*/ 275341 w 352243"/>
                <a:gd name="connsiteY9" fmla="*/ 116104 h 367560"/>
                <a:gd name="connsiteX10" fmla="*/ 177325 w 352243"/>
                <a:gd name="connsiteY10" fmla="*/ 18088 h 367560"/>
                <a:gd name="connsiteX11" fmla="*/ 79310 w 352243"/>
                <a:gd name="connsiteY11" fmla="*/ 114573 h 367560"/>
                <a:gd name="connsiteX12" fmla="*/ 131380 w 352243"/>
                <a:gd name="connsiteY12" fmla="*/ 200337 h 367560"/>
                <a:gd name="connsiteX13" fmla="*/ 18050 w 352243"/>
                <a:gd name="connsiteY13" fmla="*/ 353487 h 367560"/>
                <a:gd name="connsiteX14" fmla="*/ 48680 w 352243"/>
                <a:gd name="connsiteY14" fmla="*/ 353487 h 367560"/>
                <a:gd name="connsiteX15" fmla="*/ 177325 w 352243"/>
                <a:gd name="connsiteY15" fmla="*/ 224841 h 367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52243" h="367560">
                  <a:moveTo>
                    <a:pt x="109939" y="114573"/>
                  </a:moveTo>
                  <a:cubicBezTo>
                    <a:pt x="109939" y="77817"/>
                    <a:pt x="140569" y="47187"/>
                    <a:pt x="177325" y="47187"/>
                  </a:cubicBezTo>
                  <a:cubicBezTo>
                    <a:pt x="214081" y="47187"/>
                    <a:pt x="244711" y="77817"/>
                    <a:pt x="244711" y="114573"/>
                  </a:cubicBezTo>
                  <a:cubicBezTo>
                    <a:pt x="244711" y="151329"/>
                    <a:pt x="214081" y="181959"/>
                    <a:pt x="177325" y="181959"/>
                  </a:cubicBezTo>
                  <a:cubicBezTo>
                    <a:pt x="140569" y="181959"/>
                    <a:pt x="109939" y="151329"/>
                    <a:pt x="109939" y="114573"/>
                  </a:cubicBezTo>
                  <a:moveTo>
                    <a:pt x="177325" y="224841"/>
                  </a:moveTo>
                  <a:cubicBezTo>
                    <a:pt x="247774" y="224841"/>
                    <a:pt x="305971" y="283038"/>
                    <a:pt x="305971" y="353487"/>
                  </a:cubicBezTo>
                  <a:lnTo>
                    <a:pt x="336601" y="353487"/>
                  </a:lnTo>
                  <a:cubicBezTo>
                    <a:pt x="336601" y="281506"/>
                    <a:pt x="289124" y="221778"/>
                    <a:pt x="223270" y="201868"/>
                  </a:cubicBezTo>
                  <a:cubicBezTo>
                    <a:pt x="253900" y="185022"/>
                    <a:pt x="275341" y="152860"/>
                    <a:pt x="275341" y="116104"/>
                  </a:cubicBezTo>
                  <a:cubicBezTo>
                    <a:pt x="275341" y="62502"/>
                    <a:pt x="230928" y="18088"/>
                    <a:pt x="177325" y="18088"/>
                  </a:cubicBezTo>
                  <a:cubicBezTo>
                    <a:pt x="123723" y="16557"/>
                    <a:pt x="79310" y="60970"/>
                    <a:pt x="79310" y="114573"/>
                  </a:cubicBezTo>
                  <a:cubicBezTo>
                    <a:pt x="79310" y="151329"/>
                    <a:pt x="100751" y="185022"/>
                    <a:pt x="131380" y="200337"/>
                  </a:cubicBezTo>
                  <a:cubicBezTo>
                    <a:pt x="65526" y="221778"/>
                    <a:pt x="18050" y="281506"/>
                    <a:pt x="18050" y="353487"/>
                  </a:cubicBezTo>
                  <a:lnTo>
                    <a:pt x="48680" y="353487"/>
                  </a:lnTo>
                  <a:cubicBezTo>
                    <a:pt x="48680" y="283038"/>
                    <a:pt x="106876" y="224841"/>
                    <a:pt x="177325" y="224841"/>
                  </a:cubicBezTo>
                </a:path>
              </a:pathLst>
            </a:custGeom>
            <a:solidFill>
              <a:schemeClr val="bg1"/>
            </a:solidFill>
            <a:ln w="14968" cap="flat">
              <a:solidFill>
                <a:schemeClr val="accent1"/>
              </a:solidFill>
              <a:prstDash val="solid"/>
              <a:miter/>
            </a:ln>
          </p:spPr>
          <p:txBody>
            <a:bodyPr rtlCol="0" anchor="ctr"/>
            <a:lstStyle/>
            <a:p>
              <a:pPr defTabSz="914314"/>
              <a:endParaRPr lang="en-US">
                <a:solidFill>
                  <a:srgbClr val="282828"/>
                </a:solidFill>
                <a:latin typeface="Segoe UI"/>
              </a:endParaRPr>
            </a:p>
          </p:txBody>
        </p:sp>
      </p:grpSp>
    </p:spTree>
    <p:extLst>
      <p:ext uri="{BB962C8B-B14F-4D97-AF65-F5344CB8AC3E}">
        <p14:creationId xmlns:p14="http://schemas.microsoft.com/office/powerpoint/2010/main" val="26909329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fade">
                                      <p:cBhvr>
                                        <p:cTn id="7" dur="500"/>
                                        <p:tgtEl>
                                          <p:spTgt spid="5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8"/>
                                        </p:tgtEl>
                                        <p:attrNameLst>
                                          <p:attrName>style.visibility</p:attrName>
                                        </p:attrNameLst>
                                      </p:cBhvr>
                                      <p:to>
                                        <p:strVal val="visible"/>
                                      </p:to>
                                    </p:set>
                                    <p:animEffect transition="in" filter="fade">
                                      <p:cBhvr>
                                        <p:cTn id="10" dur="500"/>
                                        <p:tgtEl>
                                          <p:spTgt spid="98"/>
                                        </p:tgtEl>
                                      </p:cBhvr>
                                    </p:animEffect>
                                  </p:childTnLst>
                                </p:cTn>
                              </p:par>
                            </p:childTnLst>
                          </p:cTn>
                        </p:par>
                        <p:par>
                          <p:cTn id="11" fill="hold">
                            <p:stCondLst>
                              <p:cond delay="500"/>
                            </p:stCondLst>
                            <p:childTnLst>
                              <p:par>
                                <p:cTn id="12" presetID="22" presetClass="entr" presetSubtype="8" fill="hold" nodeType="afterEffect">
                                  <p:stCondLst>
                                    <p:cond delay="0"/>
                                  </p:stCondLst>
                                  <p:childTnLst>
                                    <p:set>
                                      <p:cBhvr>
                                        <p:cTn id="13" dur="1" fill="hold">
                                          <p:stCondLst>
                                            <p:cond delay="0"/>
                                          </p:stCondLst>
                                        </p:cTn>
                                        <p:tgtEl>
                                          <p:spTgt spid="33"/>
                                        </p:tgtEl>
                                        <p:attrNameLst>
                                          <p:attrName>style.visibility</p:attrName>
                                        </p:attrNameLst>
                                      </p:cBhvr>
                                      <p:to>
                                        <p:strVal val="visible"/>
                                      </p:to>
                                    </p:set>
                                    <p:animEffect transition="in" filter="wipe(left)">
                                      <p:cBhvr>
                                        <p:cTn id="14" dur="500"/>
                                        <p:tgtEl>
                                          <p:spTgt spid="33"/>
                                        </p:tgtEl>
                                      </p:cBhvr>
                                    </p:animEffec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fade">
                                      <p:cBhvr>
                                        <p:cTn id="18" dur="500"/>
                                        <p:tgtEl>
                                          <p:spTgt spid="26"/>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20"/>
                                        </p:tgtEl>
                                        <p:attrNameLst>
                                          <p:attrName>style.visibility</p:attrName>
                                        </p:attrNameLst>
                                      </p:cBhvr>
                                      <p:to>
                                        <p:strVal val="visible"/>
                                      </p:to>
                                    </p:set>
                                    <p:animEffect transition="in" filter="fade">
                                      <p:cBhvr>
                                        <p:cTn id="21" dur="500"/>
                                        <p:tgtEl>
                                          <p:spTgt spid="120"/>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fade">
                                      <p:cBhvr>
                                        <p:cTn id="26" dur="500"/>
                                        <p:tgtEl>
                                          <p:spTgt spid="4"/>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500"/>
                                        <p:tgtEl>
                                          <p:spTgt spid="6"/>
                                        </p:tgtEl>
                                      </p:cBhvr>
                                    </p:animEffect>
                                  </p:childTnLst>
                                </p:cTn>
                              </p:par>
                            </p:childTnLst>
                          </p:cTn>
                        </p:par>
                        <p:par>
                          <p:cTn id="30" fill="hold">
                            <p:stCondLst>
                              <p:cond delay="500"/>
                            </p:stCondLst>
                            <p:childTnLst>
                              <p:par>
                                <p:cTn id="31" presetID="22" presetClass="entr" presetSubtype="8" fill="hold" grpId="0" nodeType="afterEffect">
                                  <p:stCondLst>
                                    <p:cond delay="0"/>
                                  </p:stCondLst>
                                  <p:childTnLst>
                                    <p:set>
                                      <p:cBhvr>
                                        <p:cTn id="32" dur="1" fill="hold">
                                          <p:stCondLst>
                                            <p:cond delay="0"/>
                                          </p:stCondLst>
                                        </p:cTn>
                                        <p:tgtEl>
                                          <p:spTgt spid="82"/>
                                        </p:tgtEl>
                                        <p:attrNameLst>
                                          <p:attrName>style.visibility</p:attrName>
                                        </p:attrNameLst>
                                      </p:cBhvr>
                                      <p:to>
                                        <p:strVal val="visible"/>
                                      </p:to>
                                    </p:set>
                                    <p:animEffect transition="in" filter="wipe(left)">
                                      <p:cBhvr>
                                        <p:cTn id="33" dur="500"/>
                                        <p:tgtEl>
                                          <p:spTgt spid="82"/>
                                        </p:tgtEl>
                                      </p:cBhvr>
                                    </p:animEffect>
                                  </p:childTnLst>
                                </p:cTn>
                              </p:par>
                            </p:childTnLst>
                          </p:cTn>
                        </p:par>
                        <p:par>
                          <p:cTn id="34" fill="hold">
                            <p:stCondLst>
                              <p:cond delay="1000"/>
                            </p:stCondLst>
                            <p:childTnLst>
                              <p:par>
                                <p:cTn id="35" presetID="10" presetClass="entr" presetSubtype="0" fill="hold" grpId="0" nodeType="after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500"/>
                                        <p:tgtEl>
                                          <p:spTgt spid="12"/>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9"/>
                                        </p:tgtEl>
                                        <p:attrNameLst>
                                          <p:attrName>style.visibility</p:attrName>
                                        </p:attrNameLst>
                                      </p:cBhvr>
                                      <p:to>
                                        <p:strVal val="visible"/>
                                      </p:to>
                                    </p:set>
                                    <p:animEffect transition="in" filter="fade">
                                      <p:cBhvr>
                                        <p:cTn id="40" dur="500"/>
                                        <p:tgtEl>
                                          <p:spTgt spid="9"/>
                                        </p:tgtEl>
                                      </p:cBhvr>
                                    </p:animEffect>
                                  </p:childTnLst>
                                </p:cTn>
                              </p:par>
                            </p:childTnLst>
                          </p:cTn>
                        </p:par>
                        <p:par>
                          <p:cTn id="41" fill="hold">
                            <p:stCondLst>
                              <p:cond delay="1500"/>
                            </p:stCondLst>
                            <p:childTnLst>
                              <p:par>
                                <p:cTn id="42" presetID="22" presetClass="entr" presetSubtype="8" fill="hold" grpId="0" nodeType="afterEffect">
                                  <p:stCondLst>
                                    <p:cond delay="0"/>
                                  </p:stCondLst>
                                  <p:childTnLst>
                                    <p:set>
                                      <p:cBhvr>
                                        <p:cTn id="43" dur="1" fill="hold">
                                          <p:stCondLst>
                                            <p:cond delay="0"/>
                                          </p:stCondLst>
                                        </p:cTn>
                                        <p:tgtEl>
                                          <p:spTgt spid="181"/>
                                        </p:tgtEl>
                                        <p:attrNameLst>
                                          <p:attrName>style.visibility</p:attrName>
                                        </p:attrNameLst>
                                      </p:cBhvr>
                                      <p:to>
                                        <p:strVal val="visible"/>
                                      </p:to>
                                    </p:set>
                                    <p:animEffect transition="in" filter="wipe(left)">
                                      <p:cBhvr>
                                        <p:cTn id="44" dur="500"/>
                                        <p:tgtEl>
                                          <p:spTgt spid="181"/>
                                        </p:tgtEl>
                                      </p:cBhvr>
                                    </p:animEffect>
                                  </p:childTnLst>
                                </p:cTn>
                              </p:par>
                            </p:childTnLst>
                          </p:cTn>
                        </p:par>
                        <p:par>
                          <p:cTn id="45" fill="hold">
                            <p:stCondLst>
                              <p:cond delay="2000"/>
                            </p:stCondLst>
                            <p:childTnLst>
                              <p:par>
                                <p:cTn id="46" presetID="22" presetClass="entr" presetSubtype="8" fill="hold" nodeType="afterEffect">
                                  <p:stCondLst>
                                    <p:cond delay="0"/>
                                  </p:stCondLst>
                                  <p:childTnLst>
                                    <p:set>
                                      <p:cBhvr>
                                        <p:cTn id="47" dur="1" fill="hold">
                                          <p:stCondLst>
                                            <p:cond delay="0"/>
                                          </p:stCondLst>
                                        </p:cTn>
                                        <p:tgtEl>
                                          <p:spTgt spid="83"/>
                                        </p:tgtEl>
                                        <p:attrNameLst>
                                          <p:attrName>style.visibility</p:attrName>
                                        </p:attrNameLst>
                                      </p:cBhvr>
                                      <p:to>
                                        <p:strVal val="visible"/>
                                      </p:to>
                                    </p:set>
                                    <p:animEffect transition="in" filter="wipe(left)">
                                      <p:cBhvr>
                                        <p:cTn id="48" dur="500"/>
                                        <p:tgtEl>
                                          <p:spTgt spid="83"/>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8"/>
                                        </p:tgtEl>
                                        <p:attrNameLst>
                                          <p:attrName>style.visibility</p:attrName>
                                        </p:attrNameLst>
                                      </p:cBhvr>
                                      <p:to>
                                        <p:strVal val="visible"/>
                                      </p:to>
                                    </p:set>
                                    <p:animEffect transition="in" filter="fade">
                                      <p:cBhvr>
                                        <p:cTn id="51" dur="500"/>
                                        <p:tgtEl>
                                          <p:spTgt spid="8"/>
                                        </p:tgtEl>
                                      </p:cBhvr>
                                    </p:animEffect>
                                  </p:childTnLst>
                                </p:cTn>
                              </p:par>
                              <p:par>
                                <p:cTn id="52" presetID="10" presetClass="entr" presetSubtype="0" fill="hold" nodeType="withEffect">
                                  <p:stCondLst>
                                    <p:cond delay="0"/>
                                  </p:stCondLst>
                                  <p:childTnLst>
                                    <p:set>
                                      <p:cBhvr>
                                        <p:cTn id="53" dur="1" fill="hold">
                                          <p:stCondLst>
                                            <p:cond delay="0"/>
                                          </p:stCondLst>
                                        </p:cTn>
                                        <p:tgtEl>
                                          <p:spTgt spid="20"/>
                                        </p:tgtEl>
                                        <p:attrNameLst>
                                          <p:attrName>style.visibility</p:attrName>
                                        </p:attrNameLst>
                                      </p:cBhvr>
                                      <p:to>
                                        <p:strVal val="visible"/>
                                      </p:to>
                                    </p:set>
                                    <p:animEffect transition="in" filter="fade">
                                      <p:cBhvr>
                                        <p:cTn id="54" dur="500"/>
                                        <p:tgtEl>
                                          <p:spTgt spid="20"/>
                                        </p:tgtEl>
                                      </p:cBhvr>
                                    </p:animEffect>
                                  </p:childTnLst>
                                </p:cTn>
                              </p:par>
                            </p:childTnLst>
                          </p:cTn>
                        </p:par>
                        <p:par>
                          <p:cTn id="55" fill="hold">
                            <p:stCondLst>
                              <p:cond delay="2500"/>
                            </p:stCondLst>
                            <p:childTnLst>
                              <p:par>
                                <p:cTn id="56" presetID="22" presetClass="entr" presetSubtype="8" fill="hold" grpId="0" nodeType="afterEffect">
                                  <p:stCondLst>
                                    <p:cond delay="0"/>
                                  </p:stCondLst>
                                  <p:childTnLst>
                                    <p:set>
                                      <p:cBhvr>
                                        <p:cTn id="57" dur="1" fill="hold">
                                          <p:stCondLst>
                                            <p:cond delay="0"/>
                                          </p:stCondLst>
                                        </p:cTn>
                                        <p:tgtEl>
                                          <p:spTgt spid="32"/>
                                        </p:tgtEl>
                                        <p:attrNameLst>
                                          <p:attrName>style.visibility</p:attrName>
                                        </p:attrNameLst>
                                      </p:cBhvr>
                                      <p:to>
                                        <p:strVal val="visible"/>
                                      </p:to>
                                    </p:set>
                                    <p:animEffect transition="in" filter="wipe(left)">
                                      <p:cBhvr>
                                        <p:cTn id="58" dur="500"/>
                                        <p:tgtEl>
                                          <p:spTgt spid="32"/>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8" fill="hold" nodeType="clickEffect">
                                  <p:stCondLst>
                                    <p:cond delay="0"/>
                                  </p:stCondLst>
                                  <p:childTnLst>
                                    <p:set>
                                      <p:cBhvr>
                                        <p:cTn id="62" dur="1" fill="hold">
                                          <p:stCondLst>
                                            <p:cond delay="0"/>
                                          </p:stCondLst>
                                        </p:cTn>
                                        <p:tgtEl>
                                          <p:spTgt spid="312"/>
                                        </p:tgtEl>
                                        <p:attrNameLst>
                                          <p:attrName>style.visibility</p:attrName>
                                        </p:attrNameLst>
                                      </p:cBhvr>
                                      <p:to>
                                        <p:strVal val="visible"/>
                                      </p:to>
                                    </p:set>
                                    <p:animEffect transition="in" filter="wipe(left)">
                                      <p:cBhvr>
                                        <p:cTn id="63" dur="500"/>
                                        <p:tgtEl>
                                          <p:spTgt spid="312"/>
                                        </p:tgtEl>
                                      </p:cBhvr>
                                    </p:animEffect>
                                  </p:childTnLst>
                                </p:cTn>
                              </p:par>
                            </p:childTnLst>
                          </p:cTn>
                        </p:par>
                        <p:par>
                          <p:cTn id="64" fill="hold">
                            <p:stCondLst>
                              <p:cond delay="500"/>
                            </p:stCondLst>
                            <p:childTnLst>
                              <p:par>
                                <p:cTn id="65" presetID="10" presetClass="entr" presetSubtype="0" fill="hold" nodeType="afterEffect">
                                  <p:stCondLst>
                                    <p:cond delay="0"/>
                                  </p:stCondLst>
                                  <p:childTnLst>
                                    <p:set>
                                      <p:cBhvr>
                                        <p:cTn id="66" dur="1" fill="hold">
                                          <p:stCondLst>
                                            <p:cond delay="0"/>
                                          </p:stCondLst>
                                        </p:cTn>
                                        <p:tgtEl>
                                          <p:spTgt spid="22"/>
                                        </p:tgtEl>
                                        <p:attrNameLst>
                                          <p:attrName>style.visibility</p:attrName>
                                        </p:attrNameLst>
                                      </p:cBhvr>
                                      <p:to>
                                        <p:strVal val="visible"/>
                                      </p:to>
                                    </p:set>
                                    <p:animEffect transition="in" filter="fade">
                                      <p:cBhvr>
                                        <p:cTn id="67" dur="500"/>
                                        <p:tgtEl>
                                          <p:spTgt spid="22"/>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121"/>
                                        </p:tgtEl>
                                        <p:attrNameLst>
                                          <p:attrName>style.visibility</p:attrName>
                                        </p:attrNameLst>
                                      </p:cBhvr>
                                      <p:to>
                                        <p:strVal val="visible"/>
                                      </p:to>
                                    </p:set>
                                    <p:animEffect transition="in" filter="fade">
                                      <p:cBhvr>
                                        <p:cTn id="70" dur="500"/>
                                        <p:tgtEl>
                                          <p:spTgt spid="121"/>
                                        </p:tgtEl>
                                      </p:cBhvr>
                                    </p:animEffect>
                                  </p:childTnLst>
                                </p:cTn>
                              </p:par>
                            </p:childTnLst>
                          </p:cTn>
                        </p:par>
                        <p:par>
                          <p:cTn id="71" fill="hold">
                            <p:stCondLst>
                              <p:cond delay="1000"/>
                            </p:stCondLst>
                            <p:childTnLst>
                              <p:par>
                                <p:cTn id="72" presetID="22" presetClass="entr" presetSubtype="8" fill="hold" nodeType="afterEffect">
                                  <p:stCondLst>
                                    <p:cond delay="0"/>
                                  </p:stCondLst>
                                  <p:childTnLst>
                                    <p:set>
                                      <p:cBhvr>
                                        <p:cTn id="73" dur="1" fill="hold">
                                          <p:stCondLst>
                                            <p:cond delay="0"/>
                                          </p:stCondLst>
                                        </p:cTn>
                                        <p:tgtEl>
                                          <p:spTgt spid="314"/>
                                        </p:tgtEl>
                                        <p:attrNameLst>
                                          <p:attrName>style.visibility</p:attrName>
                                        </p:attrNameLst>
                                      </p:cBhvr>
                                      <p:to>
                                        <p:strVal val="visible"/>
                                      </p:to>
                                    </p:set>
                                    <p:animEffect transition="in" filter="wipe(left)">
                                      <p:cBhvr>
                                        <p:cTn id="74" dur="500"/>
                                        <p:tgtEl>
                                          <p:spTgt spid="314"/>
                                        </p:tgtEl>
                                      </p:cBhvr>
                                    </p:animEffect>
                                  </p:childTnLst>
                                </p:cTn>
                              </p:par>
                            </p:childTnLst>
                          </p:cTn>
                        </p:par>
                        <p:par>
                          <p:cTn id="75" fill="hold">
                            <p:stCondLst>
                              <p:cond delay="1500"/>
                            </p:stCondLst>
                            <p:childTnLst>
                              <p:par>
                                <p:cTn id="76" presetID="10" presetClass="entr" presetSubtype="0" fill="hold" nodeType="afterEffect">
                                  <p:stCondLst>
                                    <p:cond delay="0"/>
                                  </p:stCondLst>
                                  <p:childTnLst>
                                    <p:set>
                                      <p:cBhvr>
                                        <p:cTn id="77" dur="1" fill="hold">
                                          <p:stCondLst>
                                            <p:cond delay="0"/>
                                          </p:stCondLst>
                                        </p:cTn>
                                        <p:tgtEl>
                                          <p:spTgt spid="18"/>
                                        </p:tgtEl>
                                        <p:attrNameLst>
                                          <p:attrName>style.visibility</p:attrName>
                                        </p:attrNameLst>
                                      </p:cBhvr>
                                      <p:to>
                                        <p:strVal val="visible"/>
                                      </p:to>
                                    </p:set>
                                    <p:animEffect transition="in" filter="fade">
                                      <p:cBhvr>
                                        <p:cTn id="78" dur="500"/>
                                        <p:tgtEl>
                                          <p:spTgt spid="18"/>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164"/>
                                        </p:tgtEl>
                                        <p:attrNameLst>
                                          <p:attrName>style.visibility</p:attrName>
                                        </p:attrNameLst>
                                      </p:cBhvr>
                                      <p:to>
                                        <p:strVal val="visible"/>
                                      </p:to>
                                    </p:set>
                                    <p:animEffect transition="in" filter="fade">
                                      <p:cBhvr>
                                        <p:cTn id="81" dur="500"/>
                                        <p:tgtEl>
                                          <p:spTgt spid="164"/>
                                        </p:tgtEl>
                                      </p:cBhvr>
                                    </p:animEffect>
                                  </p:childTnLst>
                                </p:cTn>
                              </p:par>
                            </p:childTnLst>
                          </p:cTn>
                        </p:par>
                        <p:par>
                          <p:cTn id="82" fill="hold">
                            <p:stCondLst>
                              <p:cond delay="2000"/>
                            </p:stCondLst>
                            <p:childTnLst>
                              <p:par>
                                <p:cTn id="83" presetID="10" presetClass="entr" presetSubtype="0" fill="hold" nodeType="afterEffect">
                                  <p:stCondLst>
                                    <p:cond delay="0"/>
                                  </p:stCondLst>
                                  <p:childTnLst>
                                    <p:set>
                                      <p:cBhvr>
                                        <p:cTn id="84" dur="1" fill="hold">
                                          <p:stCondLst>
                                            <p:cond delay="0"/>
                                          </p:stCondLst>
                                        </p:cTn>
                                        <p:tgtEl>
                                          <p:spTgt spid="14"/>
                                        </p:tgtEl>
                                        <p:attrNameLst>
                                          <p:attrName>style.visibility</p:attrName>
                                        </p:attrNameLst>
                                      </p:cBhvr>
                                      <p:to>
                                        <p:strVal val="visible"/>
                                      </p:to>
                                    </p:set>
                                    <p:animEffect transition="in" filter="fade">
                                      <p:cBhvr>
                                        <p:cTn id="85" dur="500"/>
                                        <p:tgtEl>
                                          <p:spTgt spid="14"/>
                                        </p:tgtEl>
                                      </p:cBhvr>
                                    </p:animEffect>
                                  </p:childTnLst>
                                </p:cTn>
                              </p:par>
                              <p:par>
                                <p:cTn id="86" presetID="22" presetClass="entr" presetSubtype="1" fill="hold" nodeType="withEffect">
                                  <p:stCondLst>
                                    <p:cond delay="250"/>
                                  </p:stCondLst>
                                  <p:childTnLst>
                                    <p:set>
                                      <p:cBhvr>
                                        <p:cTn id="87" dur="1" fill="hold">
                                          <p:stCondLst>
                                            <p:cond delay="0"/>
                                          </p:stCondLst>
                                        </p:cTn>
                                        <p:tgtEl>
                                          <p:spTgt spid="48"/>
                                        </p:tgtEl>
                                        <p:attrNameLst>
                                          <p:attrName>style.visibility</p:attrName>
                                        </p:attrNameLst>
                                      </p:cBhvr>
                                      <p:to>
                                        <p:strVal val="visible"/>
                                      </p:to>
                                    </p:set>
                                    <p:animEffect transition="in" filter="wipe(up)">
                                      <p:cBhvr>
                                        <p:cTn id="88" dur="500"/>
                                        <p:tgtEl>
                                          <p:spTgt spid="48"/>
                                        </p:tgtEl>
                                      </p:cBhvr>
                                    </p:animEffect>
                                  </p:childTnLst>
                                </p:cTn>
                              </p:par>
                            </p:childTnLst>
                          </p:cTn>
                        </p:par>
                      </p:childTnLst>
                    </p:cTn>
                  </p:par>
                  <p:par>
                    <p:cTn id="89" fill="hold">
                      <p:stCondLst>
                        <p:cond delay="indefinite"/>
                      </p:stCondLst>
                      <p:childTnLst>
                        <p:par>
                          <p:cTn id="90" fill="hold">
                            <p:stCondLst>
                              <p:cond delay="0"/>
                            </p:stCondLst>
                            <p:childTnLst>
                              <p:par>
                                <p:cTn id="91" presetID="22" presetClass="entr" presetSubtype="8" fill="hold" nodeType="clickEffect">
                                  <p:stCondLst>
                                    <p:cond delay="0"/>
                                  </p:stCondLst>
                                  <p:childTnLst>
                                    <p:set>
                                      <p:cBhvr>
                                        <p:cTn id="92" dur="1" fill="hold">
                                          <p:stCondLst>
                                            <p:cond delay="0"/>
                                          </p:stCondLst>
                                        </p:cTn>
                                        <p:tgtEl>
                                          <p:spTgt spid="206"/>
                                        </p:tgtEl>
                                        <p:attrNameLst>
                                          <p:attrName>style.visibility</p:attrName>
                                        </p:attrNameLst>
                                      </p:cBhvr>
                                      <p:to>
                                        <p:strVal val="visible"/>
                                      </p:to>
                                    </p:set>
                                    <p:animEffect transition="in" filter="wipe(left)">
                                      <p:cBhvr>
                                        <p:cTn id="93" dur="500"/>
                                        <p:tgtEl>
                                          <p:spTgt spid="206"/>
                                        </p:tgtEl>
                                      </p:cBhvr>
                                    </p:animEffect>
                                  </p:childTnLst>
                                </p:cTn>
                              </p:par>
                            </p:childTnLst>
                          </p:cTn>
                        </p:par>
                        <p:par>
                          <p:cTn id="94" fill="hold">
                            <p:stCondLst>
                              <p:cond delay="500"/>
                            </p:stCondLst>
                            <p:childTnLst>
                              <p:par>
                                <p:cTn id="95" presetID="10" presetClass="entr" presetSubtype="0" fill="hold" nodeType="afterEffect">
                                  <p:stCondLst>
                                    <p:cond delay="0"/>
                                  </p:stCondLst>
                                  <p:childTnLst>
                                    <p:set>
                                      <p:cBhvr>
                                        <p:cTn id="96" dur="1" fill="hold">
                                          <p:stCondLst>
                                            <p:cond delay="0"/>
                                          </p:stCondLst>
                                        </p:cTn>
                                        <p:tgtEl>
                                          <p:spTgt spid="35"/>
                                        </p:tgtEl>
                                        <p:attrNameLst>
                                          <p:attrName>style.visibility</p:attrName>
                                        </p:attrNameLst>
                                      </p:cBhvr>
                                      <p:to>
                                        <p:strVal val="visible"/>
                                      </p:to>
                                    </p:set>
                                    <p:animEffect transition="in" filter="fade">
                                      <p:cBhvr>
                                        <p:cTn id="97" dur="500"/>
                                        <p:tgtEl>
                                          <p:spTgt spid="35"/>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187"/>
                                        </p:tgtEl>
                                        <p:attrNameLst>
                                          <p:attrName>style.visibility</p:attrName>
                                        </p:attrNameLst>
                                      </p:cBhvr>
                                      <p:to>
                                        <p:strVal val="visible"/>
                                      </p:to>
                                    </p:set>
                                    <p:animEffect transition="in" filter="fade">
                                      <p:cBhvr>
                                        <p:cTn id="100" dur="500"/>
                                        <p:tgtEl>
                                          <p:spTgt spid="187"/>
                                        </p:tgtEl>
                                      </p:cBhvr>
                                    </p:animEffect>
                                  </p:childTnLst>
                                </p:cTn>
                              </p:par>
                            </p:childTnLst>
                          </p:cTn>
                        </p:par>
                        <p:par>
                          <p:cTn id="101" fill="hold">
                            <p:stCondLst>
                              <p:cond delay="1000"/>
                            </p:stCondLst>
                            <p:childTnLst>
                              <p:par>
                                <p:cTn id="102" presetID="22" presetClass="entr" presetSubtype="8" fill="hold" nodeType="afterEffect">
                                  <p:stCondLst>
                                    <p:cond delay="0"/>
                                  </p:stCondLst>
                                  <p:childTnLst>
                                    <p:set>
                                      <p:cBhvr>
                                        <p:cTn id="103" dur="1" fill="hold">
                                          <p:stCondLst>
                                            <p:cond delay="0"/>
                                          </p:stCondLst>
                                        </p:cTn>
                                        <p:tgtEl>
                                          <p:spTgt spid="207"/>
                                        </p:tgtEl>
                                        <p:attrNameLst>
                                          <p:attrName>style.visibility</p:attrName>
                                        </p:attrNameLst>
                                      </p:cBhvr>
                                      <p:to>
                                        <p:strVal val="visible"/>
                                      </p:to>
                                    </p:set>
                                    <p:animEffect transition="in" filter="wipe(left)">
                                      <p:cBhvr>
                                        <p:cTn id="104" dur="500"/>
                                        <p:tgtEl>
                                          <p:spTgt spid="207"/>
                                        </p:tgtEl>
                                      </p:cBhvr>
                                    </p:animEffect>
                                  </p:childTnLst>
                                </p:cTn>
                              </p:par>
                            </p:childTnLst>
                          </p:cTn>
                        </p:par>
                        <p:par>
                          <p:cTn id="105" fill="hold">
                            <p:stCondLst>
                              <p:cond delay="1500"/>
                            </p:stCondLst>
                            <p:childTnLst>
                              <p:par>
                                <p:cTn id="106" presetID="10" presetClass="entr" presetSubtype="0" fill="hold" nodeType="afterEffect">
                                  <p:stCondLst>
                                    <p:cond delay="0"/>
                                  </p:stCondLst>
                                  <p:childTnLst>
                                    <p:set>
                                      <p:cBhvr>
                                        <p:cTn id="107" dur="1" fill="hold">
                                          <p:stCondLst>
                                            <p:cond delay="0"/>
                                          </p:stCondLst>
                                        </p:cTn>
                                        <p:tgtEl>
                                          <p:spTgt spid="44"/>
                                        </p:tgtEl>
                                        <p:attrNameLst>
                                          <p:attrName>style.visibility</p:attrName>
                                        </p:attrNameLst>
                                      </p:cBhvr>
                                      <p:to>
                                        <p:strVal val="visible"/>
                                      </p:to>
                                    </p:set>
                                    <p:animEffect transition="in" filter="fade">
                                      <p:cBhvr>
                                        <p:cTn id="108" dur="500"/>
                                        <p:tgtEl>
                                          <p:spTgt spid="44"/>
                                        </p:tgtEl>
                                      </p:cBhvr>
                                    </p:animEffect>
                                  </p:childTnLst>
                                </p:cTn>
                              </p:par>
                              <p:par>
                                <p:cTn id="109" presetID="10" presetClass="entr" presetSubtype="0" fill="hold" grpId="0" nodeType="withEffect">
                                  <p:stCondLst>
                                    <p:cond delay="0"/>
                                  </p:stCondLst>
                                  <p:childTnLst>
                                    <p:set>
                                      <p:cBhvr>
                                        <p:cTn id="110" dur="1" fill="hold">
                                          <p:stCondLst>
                                            <p:cond delay="0"/>
                                          </p:stCondLst>
                                        </p:cTn>
                                        <p:tgtEl>
                                          <p:spTgt spid="188"/>
                                        </p:tgtEl>
                                        <p:attrNameLst>
                                          <p:attrName>style.visibility</p:attrName>
                                        </p:attrNameLst>
                                      </p:cBhvr>
                                      <p:to>
                                        <p:strVal val="visible"/>
                                      </p:to>
                                    </p:set>
                                    <p:animEffect transition="in" filter="fade">
                                      <p:cBhvr>
                                        <p:cTn id="111" dur="500"/>
                                        <p:tgtEl>
                                          <p:spTgt spid="188"/>
                                        </p:tgtEl>
                                      </p:cBhvr>
                                    </p:animEffect>
                                  </p:childTnLst>
                                </p:cTn>
                              </p:par>
                            </p:childTnLst>
                          </p:cTn>
                        </p:par>
                        <p:par>
                          <p:cTn id="112" fill="hold">
                            <p:stCondLst>
                              <p:cond delay="2000"/>
                            </p:stCondLst>
                            <p:childTnLst>
                              <p:par>
                                <p:cTn id="113" presetID="10" presetClass="entr" presetSubtype="0" fill="hold" nodeType="afterEffect">
                                  <p:stCondLst>
                                    <p:cond delay="0"/>
                                  </p:stCondLst>
                                  <p:childTnLst>
                                    <p:set>
                                      <p:cBhvr>
                                        <p:cTn id="114" dur="1" fill="hold">
                                          <p:stCondLst>
                                            <p:cond delay="0"/>
                                          </p:stCondLst>
                                        </p:cTn>
                                        <p:tgtEl>
                                          <p:spTgt spid="220"/>
                                        </p:tgtEl>
                                        <p:attrNameLst>
                                          <p:attrName>style.visibility</p:attrName>
                                        </p:attrNameLst>
                                      </p:cBhvr>
                                      <p:to>
                                        <p:strVal val="visible"/>
                                      </p:to>
                                    </p:set>
                                    <p:animEffect transition="in" filter="fade">
                                      <p:cBhvr>
                                        <p:cTn id="115" dur="500"/>
                                        <p:tgtEl>
                                          <p:spTgt spid="220"/>
                                        </p:tgtEl>
                                      </p:cBhvr>
                                    </p:animEffect>
                                  </p:childTnLst>
                                </p:cTn>
                              </p:par>
                              <p:par>
                                <p:cTn id="116" presetID="10" presetClass="entr" presetSubtype="0" fill="hold" grpId="0" nodeType="withEffect">
                                  <p:stCondLst>
                                    <p:cond delay="0"/>
                                  </p:stCondLst>
                                  <p:childTnLst>
                                    <p:set>
                                      <p:cBhvr>
                                        <p:cTn id="117" dur="1" fill="hold">
                                          <p:stCondLst>
                                            <p:cond delay="0"/>
                                          </p:stCondLst>
                                        </p:cTn>
                                        <p:tgtEl>
                                          <p:spTgt spid="224"/>
                                        </p:tgtEl>
                                        <p:attrNameLst>
                                          <p:attrName>style.visibility</p:attrName>
                                        </p:attrNameLst>
                                      </p:cBhvr>
                                      <p:to>
                                        <p:strVal val="visible"/>
                                      </p:to>
                                    </p:set>
                                    <p:animEffect transition="in" filter="fade">
                                      <p:cBhvr>
                                        <p:cTn id="118" dur="500"/>
                                        <p:tgtEl>
                                          <p:spTgt spid="224"/>
                                        </p:tgtEl>
                                      </p:cBhvr>
                                    </p:animEffect>
                                  </p:childTnLst>
                                </p:cTn>
                              </p:par>
                            </p:childTnLst>
                          </p:cTn>
                        </p:par>
                        <p:par>
                          <p:cTn id="119" fill="hold">
                            <p:stCondLst>
                              <p:cond delay="2500"/>
                            </p:stCondLst>
                            <p:childTnLst>
                              <p:par>
                                <p:cTn id="120" presetID="22" presetClass="entr" presetSubtype="4" fill="hold" nodeType="afterEffect">
                                  <p:stCondLst>
                                    <p:cond delay="0"/>
                                  </p:stCondLst>
                                  <p:childTnLst>
                                    <p:set>
                                      <p:cBhvr>
                                        <p:cTn id="121" dur="1" fill="hold">
                                          <p:stCondLst>
                                            <p:cond delay="0"/>
                                          </p:stCondLst>
                                        </p:cTn>
                                        <p:tgtEl>
                                          <p:spTgt spid="63"/>
                                        </p:tgtEl>
                                        <p:attrNameLst>
                                          <p:attrName>style.visibility</p:attrName>
                                        </p:attrNameLst>
                                      </p:cBhvr>
                                      <p:to>
                                        <p:strVal val="visible"/>
                                      </p:to>
                                    </p:set>
                                    <p:animEffect transition="in" filter="wipe(down)">
                                      <p:cBhvr>
                                        <p:cTn id="122" dur="500"/>
                                        <p:tgtEl>
                                          <p:spTgt spid="63"/>
                                        </p:tgtEl>
                                      </p:cBhvr>
                                    </p:animEffect>
                                  </p:childTnLst>
                                </p:cTn>
                              </p:par>
                            </p:childTnLst>
                          </p:cTn>
                        </p:par>
                      </p:childTnLst>
                    </p:cTn>
                  </p:par>
                  <p:par>
                    <p:cTn id="123" fill="hold">
                      <p:stCondLst>
                        <p:cond delay="indefinite"/>
                      </p:stCondLst>
                      <p:childTnLst>
                        <p:par>
                          <p:cTn id="124" fill="hold">
                            <p:stCondLst>
                              <p:cond delay="0"/>
                            </p:stCondLst>
                            <p:childTnLst>
                              <p:par>
                                <p:cTn id="125" presetID="22" presetClass="entr" presetSubtype="8" fill="hold" nodeType="clickEffect">
                                  <p:stCondLst>
                                    <p:cond delay="0"/>
                                  </p:stCondLst>
                                  <p:childTnLst>
                                    <p:set>
                                      <p:cBhvr>
                                        <p:cTn id="126" dur="1" fill="hold">
                                          <p:stCondLst>
                                            <p:cond delay="0"/>
                                          </p:stCondLst>
                                        </p:cTn>
                                        <p:tgtEl>
                                          <p:spTgt spid="73"/>
                                        </p:tgtEl>
                                        <p:attrNameLst>
                                          <p:attrName>style.visibility</p:attrName>
                                        </p:attrNameLst>
                                      </p:cBhvr>
                                      <p:to>
                                        <p:strVal val="visible"/>
                                      </p:to>
                                    </p:set>
                                    <p:animEffect transition="in" filter="wipe(left)">
                                      <p:cBhvr>
                                        <p:cTn id="127" dur="500"/>
                                        <p:tgtEl>
                                          <p:spTgt spid="73"/>
                                        </p:tgtEl>
                                      </p:cBhvr>
                                    </p:animEffect>
                                  </p:childTnLst>
                                </p:cTn>
                              </p:par>
                            </p:childTnLst>
                          </p:cTn>
                        </p:par>
                        <p:par>
                          <p:cTn id="128" fill="hold">
                            <p:stCondLst>
                              <p:cond delay="500"/>
                            </p:stCondLst>
                            <p:childTnLst>
                              <p:par>
                                <p:cTn id="129" presetID="10" presetClass="entr" presetSubtype="0" fill="hold" grpId="0" nodeType="afterEffect">
                                  <p:stCondLst>
                                    <p:cond delay="0"/>
                                  </p:stCondLst>
                                  <p:childTnLst>
                                    <p:set>
                                      <p:cBhvr>
                                        <p:cTn id="130" dur="1" fill="hold">
                                          <p:stCondLst>
                                            <p:cond delay="0"/>
                                          </p:stCondLst>
                                        </p:cTn>
                                        <p:tgtEl>
                                          <p:spTgt spid="265"/>
                                        </p:tgtEl>
                                        <p:attrNameLst>
                                          <p:attrName>style.visibility</p:attrName>
                                        </p:attrNameLst>
                                      </p:cBhvr>
                                      <p:to>
                                        <p:strVal val="visible"/>
                                      </p:to>
                                    </p:set>
                                    <p:animEffect transition="in" filter="fade">
                                      <p:cBhvr>
                                        <p:cTn id="131" dur="500"/>
                                        <p:tgtEl>
                                          <p:spTgt spid="265"/>
                                        </p:tgtEl>
                                      </p:cBhvr>
                                    </p:animEffect>
                                  </p:childTnLst>
                                </p:cTn>
                              </p:par>
                              <p:par>
                                <p:cTn id="132" presetID="10" presetClass="entr" presetSubtype="0" fill="hold" nodeType="withEffect">
                                  <p:stCondLst>
                                    <p:cond delay="0"/>
                                  </p:stCondLst>
                                  <p:childTnLst>
                                    <p:set>
                                      <p:cBhvr>
                                        <p:cTn id="133" dur="1" fill="hold">
                                          <p:stCondLst>
                                            <p:cond delay="0"/>
                                          </p:stCondLst>
                                        </p:cTn>
                                        <p:tgtEl>
                                          <p:spTgt spid="45"/>
                                        </p:tgtEl>
                                        <p:attrNameLst>
                                          <p:attrName>style.visibility</p:attrName>
                                        </p:attrNameLst>
                                      </p:cBhvr>
                                      <p:to>
                                        <p:strVal val="visible"/>
                                      </p:to>
                                    </p:set>
                                    <p:animEffect transition="in" filter="fade">
                                      <p:cBhvr>
                                        <p:cTn id="134" dur="500"/>
                                        <p:tgtEl>
                                          <p:spTgt spid="45"/>
                                        </p:tgtEl>
                                      </p:cBhvr>
                                    </p:animEffect>
                                  </p:childTnLst>
                                </p:cTn>
                              </p:par>
                            </p:childTnLst>
                          </p:cTn>
                        </p:par>
                      </p:childTnLst>
                    </p:cTn>
                  </p:par>
                  <p:par>
                    <p:cTn id="135" fill="hold">
                      <p:stCondLst>
                        <p:cond delay="indefinite"/>
                      </p:stCondLst>
                      <p:childTnLst>
                        <p:par>
                          <p:cTn id="136" fill="hold">
                            <p:stCondLst>
                              <p:cond delay="0"/>
                            </p:stCondLst>
                            <p:childTnLst>
                              <p:par>
                                <p:cTn id="137" presetID="22" presetClass="entr" presetSubtype="8" fill="hold" nodeType="clickEffect">
                                  <p:stCondLst>
                                    <p:cond delay="0"/>
                                  </p:stCondLst>
                                  <p:childTnLst>
                                    <p:set>
                                      <p:cBhvr>
                                        <p:cTn id="138" dur="1" fill="hold">
                                          <p:stCondLst>
                                            <p:cond delay="0"/>
                                          </p:stCondLst>
                                        </p:cTn>
                                        <p:tgtEl>
                                          <p:spTgt spid="290"/>
                                        </p:tgtEl>
                                        <p:attrNameLst>
                                          <p:attrName>style.visibility</p:attrName>
                                        </p:attrNameLst>
                                      </p:cBhvr>
                                      <p:to>
                                        <p:strVal val="visible"/>
                                      </p:to>
                                    </p:set>
                                    <p:animEffect transition="in" filter="wipe(left)">
                                      <p:cBhvr>
                                        <p:cTn id="139" dur="500"/>
                                        <p:tgtEl>
                                          <p:spTgt spid="290"/>
                                        </p:tgtEl>
                                      </p:cBhvr>
                                    </p:animEffect>
                                  </p:childTnLst>
                                </p:cTn>
                              </p:par>
                            </p:childTnLst>
                          </p:cTn>
                        </p:par>
                        <p:par>
                          <p:cTn id="140" fill="hold">
                            <p:stCondLst>
                              <p:cond delay="500"/>
                            </p:stCondLst>
                            <p:childTnLst>
                              <p:par>
                                <p:cTn id="141" presetID="10" presetClass="entr" presetSubtype="0" fill="hold" nodeType="afterEffect">
                                  <p:stCondLst>
                                    <p:cond delay="0"/>
                                  </p:stCondLst>
                                  <p:childTnLst>
                                    <p:set>
                                      <p:cBhvr>
                                        <p:cTn id="142" dur="1" fill="hold">
                                          <p:stCondLst>
                                            <p:cond delay="0"/>
                                          </p:stCondLst>
                                        </p:cTn>
                                        <p:tgtEl>
                                          <p:spTgt spid="46"/>
                                        </p:tgtEl>
                                        <p:attrNameLst>
                                          <p:attrName>style.visibility</p:attrName>
                                        </p:attrNameLst>
                                      </p:cBhvr>
                                      <p:to>
                                        <p:strVal val="visible"/>
                                      </p:to>
                                    </p:set>
                                    <p:animEffect transition="in" filter="fade">
                                      <p:cBhvr>
                                        <p:cTn id="143" dur="500"/>
                                        <p:tgtEl>
                                          <p:spTgt spid="46"/>
                                        </p:tgtEl>
                                      </p:cBhvr>
                                    </p:animEffect>
                                  </p:childTnLst>
                                </p:cTn>
                              </p:par>
                              <p:par>
                                <p:cTn id="144" presetID="10" presetClass="entr" presetSubtype="0" fill="hold" grpId="0" nodeType="withEffect">
                                  <p:stCondLst>
                                    <p:cond delay="0"/>
                                  </p:stCondLst>
                                  <p:childTnLst>
                                    <p:set>
                                      <p:cBhvr>
                                        <p:cTn id="145" dur="1" fill="hold">
                                          <p:stCondLst>
                                            <p:cond delay="0"/>
                                          </p:stCondLst>
                                        </p:cTn>
                                        <p:tgtEl>
                                          <p:spTgt spid="276"/>
                                        </p:tgtEl>
                                        <p:attrNameLst>
                                          <p:attrName>style.visibility</p:attrName>
                                        </p:attrNameLst>
                                      </p:cBhvr>
                                      <p:to>
                                        <p:strVal val="visible"/>
                                      </p:to>
                                    </p:set>
                                    <p:animEffect transition="in" filter="fade">
                                      <p:cBhvr>
                                        <p:cTn id="146" dur="500"/>
                                        <p:tgtEl>
                                          <p:spTgt spid="276"/>
                                        </p:tgtEl>
                                      </p:cBhvr>
                                    </p:animEffect>
                                  </p:childTnLst>
                                </p:cTn>
                              </p:par>
                            </p:childTnLst>
                          </p:cTn>
                        </p:par>
                        <p:par>
                          <p:cTn id="147" fill="hold">
                            <p:stCondLst>
                              <p:cond delay="1000"/>
                            </p:stCondLst>
                            <p:childTnLst>
                              <p:par>
                                <p:cTn id="148" presetID="22" presetClass="entr" presetSubtype="8" fill="hold" nodeType="afterEffect">
                                  <p:stCondLst>
                                    <p:cond delay="0"/>
                                  </p:stCondLst>
                                  <p:childTnLst>
                                    <p:set>
                                      <p:cBhvr>
                                        <p:cTn id="149" dur="1" fill="hold">
                                          <p:stCondLst>
                                            <p:cond delay="0"/>
                                          </p:stCondLst>
                                        </p:cTn>
                                        <p:tgtEl>
                                          <p:spTgt spid="291"/>
                                        </p:tgtEl>
                                        <p:attrNameLst>
                                          <p:attrName>style.visibility</p:attrName>
                                        </p:attrNameLst>
                                      </p:cBhvr>
                                      <p:to>
                                        <p:strVal val="visible"/>
                                      </p:to>
                                    </p:set>
                                    <p:animEffect transition="in" filter="wipe(left)">
                                      <p:cBhvr>
                                        <p:cTn id="150" dur="500"/>
                                        <p:tgtEl>
                                          <p:spTgt spid="291"/>
                                        </p:tgtEl>
                                      </p:cBhvr>
                                    </p:animEffect>
                                  </p:childTnLst>
                                </p:cTn>
                              </p:par>
                            </p:childTnLst>
                          </p:cTn>
                        </p:par>
                        <p:par>
                          <p:cTn id="151" fill="hold">
                            <p:stCondLst>
                              <p:cond delay="1500"/>
                            </p:stCondLst>
                            <p:childTnLst>
                              <p:par>
                                <p:cTn id="152" presetID="10" presetClass="entr" presetSubtype="0" fill="hold" nodeType="afterEffect">
                                  <p:stCondLst>
                                    <p:cond delay="0"/>
                                  </p:stCondLst>
                                  <p:childTnLst>
                                    <p:set>
                                      <p:cBhvr>
                                        <p:cTn id="153" dur="1" fill="hold">
                                          <p:stCondLst>
                                            <p:cond delay="0"/>
                                          </p:stCondLst>
                                        </p:cTn>
                                        <p:tgtEl>
                                          <p:spTgt spid="10"/>
                                        </p:tgtEl>
                                        <p:attrNameLst>
                                          <p:attrName>style.visibility</p:attrName>
                                        </p:attrNameLst>
                                      </p:cBhvr>
                                      <p:to>
                                        <p:strVal val="visible"/>
                                      </p:to>
                                    </p:set>
                                    <p:animEffect transition="in" filter="fade">
                                      <p:cBhvr>
                                        <p:cTn id="154" dur="500"/>
                                        <p:tgtEl>
                                          <p:spTgt spid="10"/>
                                        </p:tgtEl>
                                      </p:cBhvr>
                                    </p:animEffect>
                                  </p:childTnLst>
                                </p:cTn>
                              </p:par>
                              <p:par>
                                <p:cTn id="155" presetID="10" presetClass="entr" presetSubtype="0" fill="hold" grpId="0" nodeType="withEffect">
                                  <p:stCondLst>
                                    <p:cond delay="0"/>
                                  </p:stCondLst>
                                  <p:childTnLst>
                                    <p:set>
                                      <p:cBhvr>
                                        <p:cTn id="156" dur="1" fill="hold">
                                          <p:stCondLst>
                                            <p:cond delay="0"/>
                                          </p:stCondLst>
                                        </p:cTn>
                                        <p:tgtEl>
                                          <p:spTgt spid="282"/>
                                        </p:tgtEl>
                                        <p:attrNameLst>
                                          <p:attrName>style.visibility</p:attrName>
                                        </p:attrNameLst>
                                      </p:cBhvr>
                                      <p:to>
                                        <p:strVal val="visible"/>
                                      </p:to>
                                    </p:set>
                                    <p:animEffect transition="in" filter="fade">
                                      <p:cBhvr>
                                        <p:cTn id="157" dur="500"/>
                                        <p:tgtEl>
                                          <p:spTgt spid="282"/>
                                        </p:tgtEl>
                                      </p:cBhvr>
                                    </p:animEffect>
                                  </p:childTnLst>
                                </p:cTn>
                              </p:par>
                            </p:childTnLst>
                          </p:cTn>
                        </p:par>
                      </p:childTnLst>
                    </p:cTn>
                  </p:par>
                  <p:par>
                    <p:cTn id="158" fill="hold">
                      <p:stCondLst>
                        <p:cond delay="indefinite"/>
                      </p:stCondLst>
                      <p:childTnLst>
                        <p:par>
                          <p:cTn id="159" fill="hold">
                            <p:stCondLst>
                              <p:cond delay="0"/>
                            </p:stCondLst>
                            <p:childTnLst>
                              <p:par>
                                <p:cTn id="160" presetID="10" presetClass="entr" presetSubtype="0" fill="hold" nodeType="clickEffect">
                                  <p:stCondLst>
                                    <p:cond delay="0"/>
                                  </p:stCondLst>
                                  <p:childTnLst>
                                    <p:set>
                                      <p:cBhvr>
                                        <p:cTn id="161" dur="1" fill="hold">
                                          <p:stCondLst>
                                            <p:cond delay="0"/>
                                          </p:stCondLst>
                                        </p:cTn>
                                        <p:tgtEl>
                                          <p:spTgt spid="185"/>
                                        </p:tgtEl>
                                        <p:attrNameLst>
                                          <p:attrName>style.visibility</p:attrName>
                                        </p:attrNameLst>
                                      </p:cBhvr>
                                      <p:to>
                                        <p:strVal val="visible"/>
                                      </p:to>
                                    </p:set>
                                    <p:animEffect transition="in" filter="fade">
                                      <p:cBhvr>
                                        <p:cTn id="162" dur="500"/>
                                        <p:tgtEl>
                                          <p:spTgt spid="185"/>
                                        </p:tgtEl>
                                      </p:cBhvr>
                                    </p:animEffect>
                                  </p:childTnLst>
                                </p:cTn>
                              </p:par>
                            </p:childTnLst>
                          </p:cTn>
                        </p:par>
                        <p:par>
                          <p:cTn id="163" fill="hold">
                            <p:stCondLst>
                              <p:cond delay="500"/>
                            </p:stCondLst>
                            <p:childTnLst>
                              <p:par>
                                <p:cTn id="164" presetID="22" presetClass="entr" presetSubtype="1" fill="hold" grpId="0" nodeType="afterEffect">
                                  <p:stCondLst>
                                    <p:cond delay="0"/>
                                  </p:stCondLst>
                                  <p:childTnLst>
                                    <p:set>
                                      <p:cBhvr>
                                        <p:cTn id="165" dur="1" fill="hold">
                                          <p:stCondLst>
                                            <p:cond delay="0"/>
                                          </p:stCondLst>
                                        </p:cTn>
                                        <p:tgtEl>
                                          <p:spTgt spid="184"/>
                                        </p:tgtEl>
                                        <p:attrNameLst>
                                          <p:attrName>style.visibility</p:attrName>
                                        </p:attrNameLst>
                                      </p:cBhvr>
                                      <p:to>
                                        <p:strVal val="visible"/>
                                      </p:to>
                                    </p:set>
                                    <p:animEffect transition="in" filter="wipe(up)">
                                      <p:cBhvr>
                                        <p:cTn id="166" dur="500"/>
                                        <p:tgtEl>
                                          <p:spTgt spid="184"/>
                                        </p:tgtEl>
                                      </p:cBhvr>
                                    </p:animEffect>
                                  </p:childTnLst>
                                </p:cTn>
                              </p:par>
                            </p:childTnLst>
                          </p:cTn>
                        </p:par>
                      </p:childTnLst>
                    </p:cTn>
                  </p:par>
                  <p:par>
                    <p:cTn id="167" fill="hold">
                      <p:stCondLst>
                        <p:cond delay="indefinite"/>
                      </p:stCondLst>
                      <p:childTnLst>
                        <p:par>
                          <p:cTn id="168" fill="hold">
                            <p:stCondLst>
                              <p:cond delay="0"/>
                            </p:stCondLst>
                            <p:childTnLst>
                              <p:par>
                                <p:cTn id="169" presetID="10" presetClass="entr" presetSubtype="0" fill="hold" nodeType="clickEffect">
                                  <p:stCondLst>
                                    <p:cond delay="0"/>
                                  </p:stCondLst>
                                  <p:childTnLst>
                                    <p:set>
                                      <p:cBhvr>
                                        <p:cTn id="170" dur="1" fill="hold">
                                          <p:stCondLst>
                                            <p:cond delay="0"/>
                                          </p:stCondLst>
                                        </p:cTn>
                                        <p:tgtEl>
                                          <p:spTgt spid="227"/>
                                        </p:tgtEl>
                                        <p:attrNameLst>
                                          <p:attrName>style.visibility</p:attrName>
                                        </p:attrNameLst>
                                      </p:cBhvr>
                                      <p:to>
                                        <p:strVal val="visible"/>
                                      </p:to>
                                    </p:set>
                                    <p:animEffect transition="in" filter="fade">
                                      <p:cBhvr>
                                        <p:cTn id="171" dur="500"/>
                                        <p:tgtEl>
                                          <p:spTgt spid="227"/>
                                        </p:tgtEl>
                                      </p:cBhvr>
                                    </p:animEffect>
                                  </p:childTnLst>
                                </p:cTn>
                              </p:par>
                            </p:childTnLst>
                          </p:cTn>
                        </p:par>
                        <p:par>
                          <p:cTn id="172" fill="hold">
                            <p:stCondLst>
                              <p:cond delay="500"/>
                            </p:stCondLst>
                            <p:childTnLst>
                              <p:par>
                                <p:cTn id="173" presetID="22" presetClass="entr" presetSubtype="4" fill="hold" grpId="0" nodeType="afterEffect">
                                  <p:stCondLst>
                                    <p:cond delay="0"/>
                                  </p:stCondLst>
                                  <p:childTnLst>
                                    <p:set>
                                      <p:cBhvr>
                                        <p:cTn id="174" dur="1" fill="hold">
                                          <p:stCondLst>
                                            <p:cond delay="0"/>
                                          </p:stCondLst>
                                        </p:cTn>
                                        <p:tgtEl>
                                          <p:spTgt spid="205"/>
                                        </p:tgtEl>
                                        <p:attrNameLst>
                                          <p:attrName>style.visibility</p:attrName>
                                        </p:attrNameLst>
                                      </p:cBhvr>
                                      <p:to>
                                        <p:strVal val="visible"/>
                                      </p:to>
                                    </p:set>
                                    <p:animEffect transition="in" filter="wipe(down)">
                                      <p:cBhvr>
                                        <p:cTn id="175" dur="500"/>
                                        <p:tgtEl>
                                          <p:spTgt spid="205"/>
                                        </p:tgtEl>
                                      </p:cBhvr>
                                    </p:animEffect>
                                  </p:childTnLst>
                                </p:cTn>
                              </p:par>
                            </p:childTnLst>
                          </p:cTn>
                        </p:par>
                      </p:childTnLst>
                    </p:cTn>
                  </p:par>
                  <p:par>
                    <p:cTn id="176" fill="hold">
                      <p:stCondLst>
                        <p:cond delay="indefinite"/>
                      </p:stCondLst>
                      <p:childTnLst>
                        <p:par>
                          <p:cTn id="177" fill="hold">
                            <p:stCondLst>
                              <p:cond delay="0"/>
                            </p:stCondLst>
                            <p:childTnLst>
                              <p:par>
                                <p:cTn id="178" presetID="10" presetClass="entr" presetSubtype="0" fill="hold" nodeType="clickEffect">
                                  <p:stCondLst>
                                    <p:cond delay="0"/>
                                  </p:stCondLst>
                                  <p:childTnLst>
                                    <p:set>
                                      <p:cBhvr>
                                        <p:cTn id="179" dur="1" fill="hold">
                                          <p:stCondLst>
                                            <p:cond delay="0"/>
                                          </p:stCondLst>
                                        </p:cTn>
                                        <p:tgtEl>
                                          <p:spTgt spid="49"/>
                                        </p:tgtEl>
                                        <p:attrNameLst>
                                          <p:attrName>style.visibility</p:attrName>
                                        </p:attrNameLst>
                                      </p:cBhvr>
                                      <p:to>
                                        <p:strVal val="visible"/>
                                      </p:to>
                                    </p:set>
                                    <p:animEffect transition="in" filter="fade">
                                      <p:cBhvr>
                                        <p:cTn id="180" dur="500"/>
                                        <p:tgtEl>
                                          <p:spTgt spid="49"/>
                                        </p:tgtEl>
                                      </p:cBhvr>
                                    </p:animEffect>
                                  </p:childTnLst>
                                </p:cTn>
                              </p:par>
                            </p:childTnLst>
                          </p:cTn>
                        </p:par>
                        <p:par>
                          <p:cTn id="181" fill="hold">
                            <p:stCondLst>
                              <p:cond delay="500"/>
                            </p:stCondLst>
                            <p:childTnLst>
                              <p:par>
                                <p:cTn id="182" presetID="22" presetClass="entr" presetSubtype="1" fill="hold" grpId="0" nodeType="afterEffect">
                                  <p:stCondLst>
                                    <p:cond delay="0"/>
                                  </p:stCondLst>
                                  <p:childTnLst>
                                    <p:set>
                                      <p:cBhvr>
                                        <p:cTn id="183" dur="1" fill="hold">
                                          <p:stCondLst>
                                            <p:cond delay="0"/>
                                          </p:stCondLst>
                                        </p:cTn>
                                        <p:tgtEl>
                                          <p:spTgt spid="11"/>
                                        </p:tgtEl>
                                        <p:attrNameLst>
                                          <p:attrName>style.visibility</p:attrName>
                                        </p:attrNameLst>
                                      </p:cBhvr>
                                      <p:to>
                                        <p:strVal val="visible"/>
                                      </p:to>
                                    </p:set>
                                    <p:animEffect transition="in" filter="wipe(up)">
                                      <p:cBhvr>
                                        <p:cTn id="184" dur="500"/>
                                        <p:tgtEl>
                                          <p:spTgt spid="11"/>
                                        </p:tgtEl>
                                      </p:cBhvr>
                                    </p:animEffect>
                                  </p:childTnLst>
                                </p:cTn>
                              </p:par>
                            </p:childTnLst>
                          </p:cTn>
                        </p:par>
                      </p:childTnLst>
                    </p:cTn>
                  </p:par>
                  <p:par>
                    <p:cTn id="185" fill="hold">
                      <p:stCondLst>
                        <p:cond delay="indefinite"/>
                      </p:stCondLst>
                      <p:childTnLst>
                        <p:par>
                          <p:cTn id="186" fill="hold">
                            <p:stCondLst>
                              <p:cond delay="0"/>
                            </p:stCondLst>
                            <p:childTnLst>
                              <p:par>
                                <p:cTn id="187" presetID="10" presetClass="entr" presetSubtype="0" fill="hold" nodeType="clickEffect">
                                  <p:stCondLst>
                                    <p:cond delay="0"/>
                                  </p:stCondLst>
                                  <p:childTnLst>
                                    <p:set>
                                      <p:cBhvr>
                                        <p:cTn id="188" dur="1" fill="hold">
                                          <p:stCondLst>
                                            <p:cond delay="0"/>
                                          </p:stCondLst>
                                        </p:cTn>
                                        <p:tgtEl>
                                          <p:spTgt spid="228"/>
                                        </p:tgtEl>
                                        <p:attrNameLst>
                                          <p:attrName>style.visibility</p:attrName>
                                        </p:attrNameLst>
                                      </p:cBhvr>
                                      <p:to>
                                        <p:strVal val="visible"/>
                                      </p:to>
                                    </p:set>
                                    <p:animEffect transition="in" filter="fade">
                                      <p:cBhvr>
                                        <p:cTn id="189" dur="500"/>
                                        <p:tgtEl>
                                          <p:spTgt spid="228"/>
                                        </p:tgtEl>
                                      </p:cBhvr>
                                    </p:animEffect>
                                  </p:childTnLst>
                                </p:cTn>
                              </p:par>
                            </p:childTnLst>
                          </p:cTn>
                        </p:par>
                        <p:par>
                          <p:cTn id="190" fill="hold">
                            <p:stCondLst>
                              <p:cond delay="500"/>
                            </p:stCondLst>
                            <p:childTnLst>
                              <p:par>
                                <p:cTn id="191" presetID="22" presetClass="entr" presetSubtype="4" fill="hold" grpId="0" nodeType="afterEffect">
                                  <p:stCondLst>
                                    <p:cond delay="0"/>
                                  </p:stCondLst>
                                  <p:childTnLst>
                                    <p:set>
                                      <p:cBhvr>
                                        <p:cTn id="192" dur="1" fill="hold">
                                          <p:stCondLst>
                                            <p:cond delay="0"/>
                                          </p:stCondLst>
                                        </p:cTn>
                                        <p:tgtEl>
                                          <p:spTgt spid="204"/>
                                        </p:tgtEl>
                                        <p:attrNameLst>
                                          <p:attrName>style.visibility</p:attrName>
                                        </p:attrNameLst>
                                      </p:cBhvr>
                                      <p:to>
                                        <p:strVal val="visible"/>
                                      </p:to>
                                    </p:set>
                                    <p:animEffect transition="in" filter="wipe(down)">
                                      <p:cBhvr>
                                        <p:cTn id="193" dur="500"/>
                                        <p:tgtEl>
                                          <p:spTgt spid="204"/>
                                        </p:tgtEl>
                                      </p:cBhvr>
                                    </p:animEffect>
                                  </p:childTnLst>
                                </p:cTn>
                              </p:par>
                            </p:childTnLst>
                          </p:cTn>
                        </p:par>
                      </p:childTnLst>
                    </p:cTn>
                  </p:par>
                  <p:par>
                    <p:cTn id="194" fill="hold">
                      <p:stCondLst>
                        <p:cond delay="indefinite"/>
                      </p:stCondLst>
                      <p:childTnLst>
                        <p:par>
                          <p:cTn id="195" fill="hold">
                            <p:stCondLst>
                              <p:cond delay="0"/>
                            </p:stCondLst>
                            <p:childTnLst>
                              <p:par>
                                <p:cTn id="196" presetID="10" presetClass="entr" presetSubtype="0" fill="hold" nodeType="clickEffect">
                                  <p:stCondLst>
                                    <p:cond delay="0"/>
                                  </p:stCondLst>
                                  <p:childTnLst>
                                    <p:set>
                                      <p:cBhvr>
                                        <p:cTn id="197" dur="1" fill="hold">
                                          <p:stCondLst>
                                            <p:cond delay="0"/>
                                          </p:stCondLst>
                                        </p:cTn>
                                        <p:tgtEl>
                                          <p:spTgt spid="51"/>
                                        </p:tgtEl>
                                        <p:attrNameLst>
                                          <p:attrName>style.visibility</p:attrName>
                                        </p:attrNameLst>
                                      </p:cBhvr>
                                      <p:to>
                                        <p:strVal val="visible"/>
                                      </p:to>
                                    </p:set>
                                    <p:animEffect transition="in" filter="fade">
                                      <p:cBhvr>
                                        <p:cTn id="198" dur="500"/>
                                        <p:tgtEl>
                                          <p:spTgt spid="51"/>
                                        </p:tgtEl>
                                      </p:cBhvr>
                                    </p:animEffect>
                                  </p:childTnLst>
                                </p:cTn>
                              </p:par>
                            </p:childTnLst>
                          </p:cTn>
                        </p:par>
                        <p:par>
                          <p:cTn id="199" fill="hold">
                            <p:stCondLst>
                              <p:cond delay="500"/>
                            </p:stCondLst>
                            <p:childTnLst>
                              <p:par>
                                <p:cTn id="200" presetID="22" presetClass="entr" presetSubtype="1" fill="hold" grpId="0" nodeType="afterEffect">
                                  <p:stCondLst>
                                    <p:cond delay="0"/>
                                  </p:stCondLst>
                                  <p:childTnLst>
                                    <p:set>
                                      <p:cBhvr>
                                        <p:cTn id="201" dur="1" fill="hold">
                                          <p:stCondLst>
                                            <p:cond delay="0"/>
                                          </p:stCondLst>
                                        </p:cTn>
                                        <p:tgtEl>
                                          <p:spTgt spid="232"/>
                                        </p:tgtEl>
                                        <p:attrNameLst>
                                          <p:attrName>style.visibility</p:attrName>
                                        </p:attrNameLst>
                                      </p:cBhvr>
                                      <p:to>
                                        <p:strVal val="visible"/>
                                      </p:to>
                                    </p:set>
                                    <p:animEffect transition="in" filter="wipe(up)">
                                      <p:cBhvr>
                                        <p:cTn id="202" dur="500"/>
                                        <p:tgtEl>
                                          <p:spTgt spid="2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2" grpId="0" animBg="1"/>
      <p:bldP spid="204" grpId="0" animBg="1"/>
      <p:bldP spid="205" grpId="0" animBg="1"/>
      <p:bldP spid="184" grpId="0" animBg="1"/>
      <p:bldP spid="11" grpId="0" animBg="1"/>
      <p:bldP spid="82" grpId="0" animBg="1"/>
      <p:bldP spid="98" grpId="0"/>
      <p:bldP spid="6" grpId="0"/>
      <p:bldP spid="8" grpId="0"/>
      <p:bldP spid="9" grpId="0"/>
      <p:bldP spid="32" grpId="0" animBg="1"/>
      <p:bldP spid="12" grpId="0" animBg="1"/>
      <p:bldP spid="120" grpId="0"/>
      <p:bldP spid="121" grpId="0"/>
      <p:bldP spid="164" grpId="0"/>
      <p:bldP spid="187" grpId="0"/>
      <p:bldP spid="188" grpId="0"/>
      <p:bldP spid="265" grpId="0"/>
      <p:bldP spid="276" grpId="0"/>
      <p:bldP spid="282" grpId="0"/>
      <p:bldP spid="181" grpId="0" animBg="1"/>
      <p:bldP spid="224" grpId="0"/>
    </p:bldLst>
  </p:timing>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Rectangle: Top Corners Rounded 231">
            <a:extLst>
              <a:ext uri="{FF2B5EF4-FFF2-40B4-BE49-F238E27FC236}">
                <a16:creationId xmlns:a16="http://schemas.microsoft.com/office/drawing/2014/main" id="{055A5D04-08F2-48BB-90C9-02535E79F411}"/>
              </a:ext>
            </a:extLst>
          </p:cNvPr>
          <p:cNvSpPr/>
          <p:nvPr/>
        </p:nvSpPr>
        <p:spPr bwMode="auto">
          <a:xfrm flipV="1">
            <a:off x="8421310" y="1216678"/>
            <a:ext cx="3476579" cy="1737652"/>
          </a:xfrm>
          <a:prstGeom prst="round2SameRect">
            <a:avLst>
              <a:gd name="adj1" fmla="val 13559"/>
              <a:gd name="adj2" fmla="val 0"/>
            </a:avLst>
          </a:prstGeom>
          <a:solidFill>
            <a:srgbClr val="E1F2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4" name="Rectangle: Top Corners Rounded 203">
            <a:extLst>
              <a:ext uri="{FF2B5EF4-FFF2-40B4-BE49-F238E27FC236}">
                <a16:creationId xmlns:a16="http://schemas.microsoft.com/office/drawing/2014/main" id="{DE0ADC9B-C396-4788-B6F8-75C63B3A20AB}"/>
              </a:ext>
            </a:extLst>
          </p:cNvPr>
          <p:cNvSpPr/>
          <p:nvPr/>
        </p:nvSpPr>
        <p:spPr bwMode="auto">
          <a:xfrm>
            <a:off x="5294580" y="3092323"/>
            <a:ext cx="5762124" cy="2704382"/>
          </a:xfrm>
          <a:prstGeom prst="round2SameRect">
            <a:avLst>
              <a:gd name="adj1" fmla="val 3873"/>
              <a:gd name="adj2" fmla="val 0"/>
            </a:avLst>
          </a:prstGeom>
          <a:solidFill>
            <a:srgbClr val="E1F2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5" name="Rectangle: Top Corners Rounded 204">
            <a:extLst>
              <a:ext uri="{FF2B5EF4-FFF2-40B4-BE49-F238E27FC236}">
                <a16:creationId xmlns:a16="http://schemas.microsoft.com/office/drawing/2014/main" id="{175CA7EA-2DBD-46AC-BE20-9F7438A1D84A}"/>
              </a:ext>
            </a:extLst>
          </p:cNvPr>
          <p:cNvSpPr/>
          <p:nvPr/>
        </p:nvSpPr>
        <p:spPr bwMode="auto">
          <a:xfrm>
            <a:off x="2631231" y="3092323"/>
            <a:ext cx="2241062" cy="2704382"/>
          </a:xfrm>
          <a:prstGeom prst="round2SameRect">
            <a:avLst>
              <a:gd name="adj1" fmla="val 4658"/>
              <a:gd name="adj2" fmla="val 0"/>
            </a:avLst>
          </a:prstGeom>
          <a:solidFill>
            <a:srgbClr val="E1F2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4" name="Rectangle: Top Corners Rounded 183">
            <a:extLst>
              <a:ext uri="{FF2B5EF4-FFF2-40B4-BE49-F238E27FC236}">
                <a16:creationId xmlns:a16="http://schemas.microsoft.com/office/drawing/2014/main" id="{550B4B0B-833F-42DB-BE57-965481FF5010}"/>
              </a:ext>
            </a:extLst>
          </p:cNvPr>
          <p:cNvSpPr/>
          <p:nvPr/>
        </p:nvSpPr>
        <p:spPr bwMode="auto">
          <a:xfrm flipV="1">
            <a:off x="307075" y="2148290"/>
            <a:ext cx="2046450" cy="3648397"/>
          </a:xfrm>
          <a:prstGeom prst="round2SameRect">
            <a:avLst>
              <a:gd name="adj1" fmla="val 6116"/>
              <a:gd name="adj2" fmla="val 0"/>
            </a:avLst>
          </a:prstGeom>
          <a:solidFill>
            <a:schemeClr val="accent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 name="Rectangle: Top Corners Rounded 10">
            <a:extLst>
              <a:ext uri="{FF2B5EF4-FFF2-40B4-BE49-F238E27FC236}">
                <a16:creationId xmlns:a16="http://schemas.microsoft.com/office/drawing/2014/main" id="{86A4EC59-329C-48A2-A27A-DE8695C89199}"/>
              </a:ext>
            </a:extLst>
          </p:cNvPr>
          <p:cNvSpPr/>
          <p:nvPr/>
        </p:nvSpPr>
        <p:spPr bwMode="auto">
          <a:xfrm flipV="1">
            <a:off x="3151681" y="2153068"/>
            <a:ext cx="2693757" cy="801263"/>
          </a:xfrm>
          <a:prstGeom prst="round2SameRect">
            <a:avLst>
              <a:gd name="adj1" fmla="val 13559"/>
              <a:gd name="adj2" fmla="val 0"/>
            </a:avLst>
          </a:prstGeom>
          <a:solidFill>
            <a:srgbClr val="E1F2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6" name="TextBox 35" hidden="1"/>
          <p:cNvSpPr txBox="1"/>
          <p:nvPr/>
        </p:nvSpPr>
        <p:spPr>
          <a:xfrm>
            <a:off x="1090580" y="1001662"/>
            <a:ext cx="1957004" cy="374581"/>
          </a:xfrm>
          <a:prstGeom prst="rect">
            <a:avLst/>
          </a:prstGeom>
          <a:noFill/>
        </p:spPr>
        <p:txBody>
          <a:bodyPr wrap="square" rtlCol="0">
            <a:spAutoFit/>
          </a:bodyPr>
          <a:lstStyle/>
          <a:p>
            <a:pPr algn="ctr" defTabSz="913523">
              <a:defRPr/>
            </a:pPr>
            <a:r>
              <a:rPr lang="en-US" kern="0">
                <a:solidFill>
                  <a:srgbClr val="FFFFFF"/>
                </a:solidFill>
                <a:latin typeface="Segoe UI Light" charset="0"/>
                <a:ea typeface="Segoe UI Light" charset="0"/>
                <a:cs typeface="Segoe UI Light" charset="0"/>
              </a:rPr>
              <a:t>Office 365 ATP</a:t>
            </a:r>
          </a:p>
        </p:txBody>
      </p:sp>
      <p:sp>
        <p:nvSpPr>
          <p:cNvPr id="37" name="TextBox 36" hidden="1"/>
          <p:cNvSpPr txBox="1"/>
          <p:nvPr/>
        </p:nvSpPr>
        <p:spPr>
          <a:xfrm>
            <a:off x="10688352" y="1001662"/>
            <a:ext cx="1295331" cy="374581"/>
          </a:xfrm>
          <a:prstGeom prst="rect">
            <a:avLst/>
          </a:prstGeom>
          <a:noFill/>
        </p:spPr>
        <p:txBody>
          <a:bodyPr wrap="square" rtlCol="0">
            <a:spAutoFit/>
          </a:bodyPr>
          <a:lstStyle/>
          <a:p>
            <a:pPr algn="ctr" defTabSz="913523">
              <a:defRPr/>
            </a:pPr>
            <a:r>
              <a:rPr lang="en-US" kern="0">
                <a:solidFill>
                  <a:srgbClr val="FFFFFF"/>
                </a:solidFill>
                <a:latin typeface="Segoe UI Light" charset="0"/>
                <a:ea typeface="Segoe UI Light" charset="0"/>
                <a:cs typeface="Segoe UI Light" charset="0"/>
              </a:rPr>
              <a:t>ATA</a:t>
            </a:r>
          </a:p>
        </p:txBody>
      </p:sp>
      <p:sp>
        <p:nvSpPr>
          <p:cNvPr id="38" name="TextBox 37" hidden="1"/>
          <p:cNvSpPr txBox="1"/>
          <p:nvPr/>
        </p:nvSpPr>
        <p:spPr>
          <a:xfrm>
            <a:off x="5829525" y="1001662"/>
            <a:ext cx="2070093" cy="374581"/>
          </a:xfrm>
          <a:prstGeom prst="rect">
            <a:avLst/>
          </a:prstGeom>
          <a:noFill/>
        </p:spPr>
        <p:txBody>
          <a:bodyPr wrap="square" rtlCol="0">
            <a:spAutoFit/>
          </a:bodyPr>
          <a:lstStyle/>
          <a:p>
            <a:pPr algn="ctr" defTabSz="913523">
              <a:defRPr/>
            </a:pPr>
            <a:r>
              <a:rPr lang="en-US" kern="0">
                <a:solidFill>
                  <a:srgbClr val="FFFFFF"/>
                </a:solidFill>
                <a:latin typeface="Segoe UI Light" charset="0"/>
                <a:ea typeface="Segoe UI Light" charset="0"/>
                <a:cs typeface="Segoe UI Light" charset="0"/>
              </a:rPr>
              <a:t>Windows ATP</a:t>
            </a:r>
          </a:p>
        </p:txBody>
      </p:sp>
      <p:cxnSp>
        <p:nvCxnSpPr>
          <p:cNvPr id="39" name="Straight Connector 38" hidden="1"/>
          <p:cNvCxnSpPr/>
          <p:nvPr/>
        </p:nvCxnSpPr>
        <p:spPr>
          <a:xfrm flipV="1">
            <a:off x="3078044" y="1168459"/>
            <a:ext cx="2877958" cy="17740"/>
          </a:xfrm>
          <a:prstGeom prst="line">
            <a:avLst/>
          </a:prstGeom>
          <a:ln cap="flat">
            <a:solidFill>
              <a:schemeClr val="bg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40" name="Straight Connector 39" hidden="1"/>
          <p:cNvCxnSpPr/>
          <p:nvPr/>
        </p:nvCxnSpPr>
        <p:spPr>
          <a:xfrm flipV="1">
            <a:off x="7839704" y="1168459"/>
            <a:ext cx="2877958" cy="17740"/>
          </a:xfrm>
          <a:prstGeom prst="line">
            <a:avLst/>
          </a:prstGeom>
          <a:ln>
            <a:solidFill>
              <a:schemeClr val="bg1"/>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41" name="TextBox 40" hidden="1"/>
          <p:cNvSpPr txBox="1"/>
          <p:nvPr/>
        </p:nvSpPr>
        <p:spPr>
          <a:xfrm>
            <a:off x="1090580" y="1348408"/>
            <a:ext cx="1957004" cy="280519"/>
          </a:xfrm>
          <a:prstGeom prst="rect">
            <a:avLst/>
          </a:prstGeom>
          <a:noFill/>
        </p:spPr>
        <p:txBody>
          <a:bodyPr wrap="square" rtlCol="0">
            <a:spAutoFit/>
          </a:bodyPr>
          <a:lstStyle/>
          <a:p>
            <a:pPr algn="ctr" defTabSz="913523">
              <a:defRPr/>
            </a:pPr>
            <a:r>
              <a:rPr lang="en-US" sz="1200" kern="0">
                <a:solidFill>
                  <a:srgbClr val="FFFFFF"/>
                </a:solidFill>
                <a:latin typeface="Segoe UI Light" charset="0"/>
                <a:ea typeface="Segoe UI Light" charset="0"/>
                <a:cs typeface="Segoe UI Light" charset="0"/>
              </a:rPr>
              <a:t>Email</a:t>
            </a:r>
          </a:p>
        </p:txBody>
      </p:sp>
      <p:sp>
        <p:nvSpPr>
          <p:cNvPr id="42" name="TextBox 41" hidden="1"/>
          <p:cNvSpPr txBox="1"/>
          <p:nvPr/>
        </p:nvSpPr>
        <p:spPr>
          <a:xfrm>
            <a:off x="10688352" y="1348408"/>
            <a:ext cx="1295331" cy="280519"/>
          </a:xfrm>
          <a:prstGeom prst="rect">
            <a:avLst/>
          </a:prstGeom>
          <a:noFill/>
        </p:spPr>
        <p:txBody>
          <a:bodyPr wrap="square" rtlCol="0">
            <a:spAutoFit/>
          </a:bodyPr>
          <a:lstStyle/>
          <a:p>
            <a:pPr algn="ctr" defTabSz="913523">
              <a:defRPr/>
            </a:pPr>
            <a:r>
              <a:rPr lang="en-US" sz="1200" kern="0">
                <a:solidFill>
                  <a:srgbClr val="FFFFFF"/>
                </a:solidFill>
                <a:latin typeface="Segoe UI Light" charset="0"/>
                <a:ea typeface="Segoe UI Light" charset="0"/>
                <a:cs typeface="Segoe UI Light" charset="0"/>
              </a:rPr>
              <a:t>User</a:t>
            </a:r>
          </a:p>
        </p:txBody>
      </p:sp>
      <p:sp>
        <p:nvSpPr>
          <p:cNvPr id="43" name="TextBox 42" hidden="1"/>
          <p:cNvSpPr txBox="1"/>
          <p:nvPr/>
        </p:nvSpPr>
        <p:spPr>
          <a:xfrm>
            <a:off x="5829525" y="1348408"/>
            <a:ext cx="2070093" cy="280519"/>
          </a:xfrm>
          <a:prstGeom prst="rect">
            <a:avLst/>
          </a:prstGeom>
          <a:noFill/>
        </p:spPr>
        <p:txBody>
          <a:bodyPr wrap="square" rtlCol="0">
            <a:spAutoFit/>
          </a:bodyPr>
          <a:lstStyle/>
          <a:p>
            <a:pPr algn="ctr" defTabSz="913523">
              <a:defRPr/>
            </a:pPr>
            <a:r>
              <a:rPr lang="en-US" sz="1200" kern="0">
                <a:solidFill>
                  <a:srgbClr val="FFFFFF"/>
                </a:solidFill>
                <a:latin typeface="Segoe UI Light" charset="0"/>
                <a:ea typeface="Segoe UI Light" charset="0"/>
                <a:cs typeface="Segoe UI Light" charset="0"/>
              </a:rPr>
              <a:t>End Point</a:t>
            </a:r>
          </a:p>
        </p:txBody>
      </p:sp>
      <p:sp>
        <p:nvSpPr>
          <p:cNvPr id="82" name="Arc 81"/>
          <p:cNvSpPr/>
          <p:nvPr/>
        </p:nvSpPr>
        <p:spPr>
          <a:xfrm rot="5137650" flipV="1">
            <a:off x="741143" y="2531719"/>
            <a:ext cx="1184963" cy="1351120"/>
          </a:xfrm>
          <a:prstGeom prst="arc">
            <a:avLst>
              <a:gd name="adj1" fmla="val 16568039"/>
              <a:gd name="adj2" fmla="val 575191"/>
            </a:avLst>
          </a:prstGeom>
          <a:ln>
            <a:solidFill>
              <a:schemeClr val="tx1"/>
            </a:solidFill>
            <a:prstDash val="sysDash"/>
            <a:headEnd type="none" w="med" len="med"/>
            <a:tailEnd type="stealth" w="med"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913523">
              <a:defRPr/>
            </a:pPr>
            <a:endParaRPr lang="en-US" kern="0">
              <a:solidFill>
                <a:sysClr val="windowText" lastClr="000000"/>
              </a:solidFill>
              <a:latin typeface="Segoe UI"/>
            </a:endParaRPr>
          </a:p>
        </p:txBody>
      </p:sp>
      <p:sp>
        <p:nvSpPr>
          <p:cNvPr id="98" name="TextBox 97"/>
          <p:cNvSpPr txBox="1"/>
          <p:nvPr/>
        </p:nvSpPr>
        <p:spPr>
          <a:xfrm>
            <a:off x="766861" y="4657396"/>
            <a:ext cx="1090919" cy="500322"/>
          </a:xfrm>
          <a:prstGeom prst="rect">
            <a:avLst/>
          </a:prstGeom>
          <a:noFill/>
        </p:spPr>
        <p:txBody>
          <a:bodyPr wrap="square" lIns="0" rtlCol="0">
            <a:spAutoFit/>
          </a:bodyPr>
          <a:lstStyle>
            <a:defPPr>
              <a:defRPr lang="en-US"/>
            </a:defPPr>
            <a:lvl1pPr marR="0" lvl="0" indent="0" defTabSz="913698" fontAlgn="auto">
              <a:lnSpc>
                <a:spcPct val="100000"/>
              </a:lnSpc>
              <a:spcBef>
                <a:spcPts val="0"/>
              </a:spcBef>
              <a:spcAft>
                <a:spcPts val="0"/>
              </a:spcAft>
              <a:buClrTx/>
              <a:buSzTx/>
              <a:buFontTx/>
              <a:buNone/>
              <a:tabLst/>
              <a:defRPr kumimoji="0" sz="1300" i="0" u="none" strike="noStrike" kern="0" cap="none" spc="-50" normalizeH="0">
                <a:ln>
                  <a:noFill/>
                </a:ln>
                <a:solidFill>
                  <a:srgbClr val="E6E6E6">
                    <a:lumMod val="10000"/>
                  </a:srgbClr>
                </a:solidFill>
                <a:effectLst/>
                <a:uLnTx/>
                <a:uFillTx/>
                <a:latin typeface="+mj-lt"/>
                <a:ea typeface="Segoe UI" charset="0"/>
                <a:cs typeface="Segoe UI" charset="0"/>
              </a:defRPr>
            </a:lvl1pPr>
          </a:lstStyle>
          <a:p>
            <a:pPr defTabSz="895698"/>
            <a:r>
              <a:rPr lang="en-US" spc="-49">
                <a:latin typeface="Segoe UI"/>
              </a:rPr>
              <a:t>Browse to</a:t>
            </a:r>
            <a:br>
              <a:rPr lang="en-US" spc="-49">
                <a:latin typeface="Segoe UI"/>
              </a:rPr>
            </a:br>
            <a:r>
              <a:rPr lang="en-US" spc="-49">
                <a:latin typeface="Segoe UI"/>
              </a:rPr>
              <a:t>a website</a:t>
            </a:r>
          </a:p>
        </p:txBody>
      </p:sp>
      <p:sp>
        <p:nvSpPr>
          <p:cNvPr id="6" name="TextBox 5"/>
          <p:cNvSpPr txBox="1"/>
          <p:nvPr/>
        </p:nvSpPr>
        <p:spPr>
          <a:xfrm>
            <a:off x="527009" y="2545781"/>
            <a:ext cx="870982" cy="500322"/>
          </a:xfrm>
          <a:prstGeom prst="rect">
            <a:avLst/>
          </a:prstGeom>
          <a:noFill/>
        </p:spPr>
        <p:txBody>
          <a:bodyPr wrap="square" lIns="0" rtlCol="0">
            <a:spAutoFit/>
          </a:bodyPr>
          <a:lstStyle/>
          <a:p>
            <a:pPr defTabSz="913523">
              <a:defRPr/>
            </a:pPr>
            <a:r>
              <a:rPr lang="en-US" sz="1300" kern="0" spc="-50">
                <a:solidFill>
                  <a:srgbClr val="E6E6E6">
                    <a:lumMod val="10000"/>
                  </a:srgbClr>
                </a:solidFill>
                <a:latin typeface="Segoe UI"/>
                <a:ea typeface="Segoe UI" charset="0"/>
                <a:cs typeface="Segoe UI" charset="0"/>
              </a:rPr>
              <a:t>Phishing</a:t>
            </a:r>
            <a:br>
              <a:rPr lang="en-US" sz="1300" kern="0" spc="-50">
                <a:solidFill>
                  <a:srgbClr val="E6E6E6">
                    <a:lumMod val="10000"/>
                  </a:srgbClr>
                </a:solidFill>
                <a:latin typeface="Segoe UI"/>
                <a:ea typeface="Segoe UI" charset="0"/>
                <a:cs typeface="Segoe UI" charset="0"/>
              </a:rPr>
            </a:br>
            <a:r>
              <a:rPr lang="en-US" sz="1300" kern="0" spc="-50">
                <a:solidFill>
                  <a:srgbClr val="E6E6E6">
                    <a:lumMod val="10000"/>
                  </a:srgbClr>
                </a:solidFill>
                <a:latin typeface="Segoe UI"/>
                <a:ea typeface="Segoe UI" charset="0"/>
                <a:cs typeface="Segoe UI" charset="0"/>
              </a:rPr>
              <a:t>mail</a:t>
            </a:r>
          </a:p>
        </p:txBody>
      </p:sp>
      <p:sp>
        <p:nvSpPr>
          <p:cNvPr id="8" name="TextBox 7"/>
          <p:cNvSpPr txBox="1"/>
          <p:nvPr/>
        </p:nvSpPr>
        <p:spPr>
          <a:xfrm>
            <a:off x="1525423" y="2545781"/>
            <a:ext cx="1268147" cy="500322"/>
          </a:xfrm>
          <a:prstGeom prst="rect">
            <a:avLst/>
          </a:prstGeom>
          <a:noFill/>
        </p:spPr>
        <p:txBody>
          <a:bodyPr wrap="square" lIns="0" rtlCol="0">
            <a:spAutoFit/>
          </a:bodyPr>
          <a:lstStyle/>
          <a:p>
            <a:pPr defTabSz="913225" fontAlgn="base">
              <a:spcBef>
                <a:spcPct val="0"/>
              </a:spcBef>
              <a:spcAft>
                <a:spcPct val="0"/>
              </a:spcAft>
              <a:defRPr/>
            </a:pPr>
            <a:r>
              <a:rPr lang="en-US" sz="1300" kern="0" spc="-50">
                <a:solidFill>
                  <a:srgbClr val="E6E6E6">
                    <a:lumMod val="10000"/>
                  </a:srgbClr>
                </a:solidFill>
                <a:latin typeface="Segoe UI"/>
                <a:ea typeface="Segoe UI" charset="0"/>
                <a:cs typeface="Segoe UI" charset="0"/>
              </a:rPr>
              <a:t>Open</a:t>
            </a:r>
            <a:br>
              <a:rPr lang="en-US" sz="1300" kern="0" spc="-50">
                <a:solidFill>
                  <a:srgbClr val="E6E6E6">
                    <a:lumMod val="10000"/>
                  </a:srgbClr>
                </a:solidFill>
                <a:latin typeface="Segoe UI"/>
                <a:ea typeface="Segoe UI" charset="0"/>
                <a:cs typeface="Segoe UI" charset="0"/>
              </a:rPr>
            </a:br>
            <a:r>
              <a:rPr lang="en-US" sz="1300" kern="0" spc="-50">
                <a:solidFill>
                  <a:srgbClr val="E6E6E6">
                    <a:lumMod val="10000"/>
                  </a:srgbClr>
                </a:solidFill>
                <a:latin typeface="Segoe UI"/>
                <a:ea typeface="Segoe UI" charset="0"/>
                <a:cs typeface="Segoe UI" charset="0"/>
              </a:rPr>
              <a:t>attachment</a:t>
            </a:r>
          </a:p>
        </p:txBody>
      </p:sp>
      <p:sp>
        <p:nvSpPr>
          <p:cNvPr id="9" name="TextBox 8"/>
          <p:cNvSpPr txBox="1"/>
          <p:nvPr/>
        </p:nvSpPr>
        <p:spPr>
          <a:xfrm>
            <a:off x="1274721" y="3421086"/>
            <a:ext cx="847787" cy="296321"/>
          </a:xfrm>
          <a:prstGeom prst="rect">
            <a:avLst/>
          </a:prstGeom>
          <a:noFill/>
        </p:spPr>
        <p:txBody>
          <a:bodyPr wrap="square" lIns="0" rtlCol="0">
            <a:spAutoFit/>
          </a:bodyPr>
          <a:lstStyle/>
          <a:p>
            <a:pPr defTabSz="913225" fontAlgn="base">
              <a:spcBef>
                <a:spcPct val="0"/>
              </a:spcBef>
              <a:spcAft>
                <a:spcPct val="0"/>
              </a:spcAft>
              <a:defRPr/>
            </a:pPr>
            <a:r>
              <a:rPr lang="en-US" sz="1300" kern="0" spc="-50">
                <a:solidFill>
                  <a:srgbClr val="E6E6E6">
                    <a:lumMod val="10000"/>
                  </a:srgbClr>
                </a:solidFill>
                <a:latin typeface="Segoe UI"/>
                <a:cs typeface="Segoe UI" charset="0"/>
              </a:rPr>
              <a:t>Click a URL </a:t>
            </a:r>
          </a:p>
        </p:txBody>
      </p:sp>
      <p:sp>
        <p:nvSpPr>
          <p:cNvPr id="32" name="Arc 31"/>
          <p:cNvSpPr/>
          <p:nvPr/>
        </p:nvSpPr>
        <p:spPr>
          <a:xfrm rot="16026416" flipV="1">
            <a:off x="1032515" y="2796631"/>
            <a:ext cx="1511996" cy="2290831"/>
          </a:xfrm>
          <a:prstGeom prst="arc">
            <a:avLst>
              <a:gd name="adj1" fmla="val 17029495"/>
              <a:gd name="adj2" fmla="val 20997504"/>
            </a:avLst>
          </a:prstGeom>
          <a:ln>
            <a:solidFill>
              <a:schemeClr val="tx1"/>
            </a:solidFill>
            <a:prstDash val="sysDash"/>
            <a:headEnd type="stealth"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913523">
              <a:defRPr/>
            </a:pPr>
            <a:endParaRPr lang="en-US" kern="0">
              <a:solidFill>
                <a:sysClr val="windowText" lastClr="000000"/>
              </a:solidFill>
              <a:latin typeface="Segoe UI"/>
            </a:endParaRPr>
          </a:p>
        </p:txBody>
      </p:sp>
      <p:cxnSp>
        <p:nvCxnSpPr>
          <p:cNvPr id="33" name="Straight Arrow Connector 32"/>
          <p:cNvCxnSpPr>
            <a:cxnSpLocks/>
          </p:cNvCxnSpPr>
          <p:nvPr/>
        </p:nvCxnSpPr>
        <p:spPr>
          <a:xfrm>
            <a:off x="1330235" y="4489167"/>
            <a:ext cx="1328742" cy="0"/>
          </a:xfrm>
          <a:prstGeom prst="straightConnector1">
            <a:avLst/>
          </a:prstGeom>
          <a:ln>
            <a:solidFill>
              <a:schemeClr val="tx1"/>
            </a:solidFill>
            <a:prstDash val="sysDash"/>
            <a:tailEnd type="stealth"/>
          </a:ln>
        </p:spPr>
        <p:style>
          <a:lnRef idx="1">
            <a:schemeClr val="accent1"/>
          </a:lnRef>
          <a:fillRef idx="0">
            <a:schemeClr val="accent1"/>
          </a:fillRef>
          <a:effectRef idx="0">
            <a:schemeClr val="accent1"/>
          </a:effectRef>
          <a:fontRef idx="minor">
            <a:schemeClr val="tx1"/>
          </a:fontRef>
        </p:style>
      </p:cxnSp>
      <p:cxnSp>
        <p:nvCxnSpPr>
          <p:cNvPr id="83" name="Straight Arrow Connector 82"/>
          <p:cNvCxnSpPr>
            <a:cxnSpLocks noChangeAspect="1"/>
          </p:cNvCxnSpPr>
          <p:nvPr/>
        </p:nvCxnSpPr>
        <p:spPr>
          <a:xfrm>
            <a:off x="978626" y="3184873"/>
            <a:ext cx="419365" cy="0"/>
          </a:xfrm>
          <a:prstGeom prst="straightConnector1">
            <a:avLst/>
          </a:prstGeom>
          <a:ln>
            <a:solidFill>
              <a:schemeClr val="tx1"/>
            </a:solidFill>
            <a:prstDash val="sysDash"/>
            <a:tailEnd type="stealth"/>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281B8518-CC92-4D0A-B39B-E6915C305AAF}"/>
              </a:ext>
            </a:extLst>
          </p:cNvPr>
          <p:cNvGrpSpPr>
            <a:grpSpLocks noChangeAspect="1"/>
          </p:cNvGrpSpPr>
          <p:nvPr/>
        </p:nvGrpSpPr>
        <p:grpSpPr>
          <a:xfrm>
            <a:off x="526937" y="3080377"/>
            <a:ext cx="346434" cy="208994"/>
            <a:chOff x="688727" y="2427288"/>
            <a:chExt cx="658813" cy="397442"/>
          </a:xfrm>
        </p:grpSpPr>
        <p:sp useBgFill="1">
          <p:nvSpPr>
            <p:cNvPr id="2" name="Rectangle 1">
              <a:extLst>
                <a:ext uri="{FF2B5EF4-FFF2-40B4-BE49-F238E27FC236}">
                  <a16:creationId xmlns:a16="http://schemas.microsoft.com/office/drawing/2014/main" id="{E1714769-9741-462A-8203-BB29E4009D87}"/>
                </a:ext>
              </a:extLst>
            </p:cNvPr>
            <p:cNvSpPr/>
            <p:nvPr/>
          </p:nvSpPr>
          <p:spPr bwMode="auto">
            <a:xfrm>
              <a:off x="688727" y="2428845"/>
              <a:ext cx="658813" cy="395885"/>
            </a:xfrm>
            <a:prstGeom prst="rect">
              <a:avLst/>
            </a:prstGeom>
            <a:ln w="22225">
              <a:solidFill>
                <a:srgbClr val="0078D7"/>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3" name="Freeform: Shape 2">
              <a:extLst>
                <a:ext uri="{FF2B5EF4-FFF2-40B4-BE49-F238E27FC236}">
                  <a16:creationId xmlns:a16="http://schemas.microsoft.com/office/drawing/2014/main" id="{DF8CD608-4D87-45AE-8AF3-804C350709A8}"/>
                </a:ext>
              </a:extLst>
            </p:cNvPr>
            <p:cNvSpPr/>
            <p:nvPr/>
          </p:nvSpPr>
          <p:spPr bwMode="auto">
            <a:xfrm>
              <a:off x="693738" y="2427288"/>
              <a:ext cx="650875" cy="196850"/>
            </a:xfrm>
            <a:custGeom>
              <a:avLst/>
              <a:gdLst>
                <a:gd name="connsiteX0" fmla="*/ 0 w 650875"/>
                <a:gd name="connsiteY0" fmla="*/ 0 h 196850"/>
                <a:gd name="connsiteX1" fmla="*/ 320675 w 650875"/>
                <a:gd name="connsiteY1" fmla="*/ 196850 h 196850"/>
                <a:gd name="connsiteX2" fmla="*/ 650875 w 650875"/>
                <a:gd name="connsiteY2" fmla="*/ 6350 h 196850"/>
              </a:gdLst>
              <a:ahLst/>
              <a:cxnLst>
                <a:cxn ang="0">
                  <a:pos x="connsiteX0" y="connsiteY0"/>
                </a:cxn>
                <a:cxn ang="0">
                  <a:pos x="connsiteX1" y="connsiteY1"/>
                </a:cxn>
                <a:cxn ang="0">
                  <a:pos x="connsiteX2" y="connsiteY2"/>
                </a:cxn>
              </a:cxnLst>
              <a:rect l="l" t="t" r="r" b="b"/>
              <a:pathLst>
                <a:path w="650875" h="196850">
                  <a:moveTo>
                    <a:pt x="0" y="0"/>
                  </a:moveTo>
                  <a:lnTo>
                    <a:pt x="320675" y="196850"/>
                  </a:lnTo>
                  <a:lnTo>
                    <a:pt x="650875" y="6350"/>
                  </a:lnTo>
                </a:path>
              </a:pathLst>
            </a:custGeom>
            <a:noFill/>
            <a:ln w="22225">
              <a:solidFill>
                <a:srgbClr val="0078D7"/>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a:solidFill>
                  <a:srgbClr val="FFFFFF"/>
                </a:solidFill>
                <a:latin typeface="Segoe UI Semilight"/>
              </a:endParaRPr>
            </a:p>
          </p:txBody>
        </p:sp>
      </p:grpSp>
      <p:sp>
        <p:nvSpPr>
          <p:cNvPr id="12" name="Freeform: Shape 11">
            <a:extLst>
              <a:ext uri="{FF2B5EF4-FFF2-40B4-BE49-F238E27FC236}">
                <a16:creationId xmlns:a16="http://schemas.microsoft.com/office/drawing/2014/main" id="{4C0D6A30-AE0D-495C-920E-A7ED9121D1CA}"/>
              </a:ext>
            </a:extLst>
          </p:cNvPr>
          <p:cNvSpPr>
            <a:spLocks noChangeAspect="1"/>
          </p:cNvSpPr>
          <p:nvPr/>
        </p:nvSpPr>
        <p:spPr bwMode="auto">
          <a:xfrm>
            <a:off x="1575442" y="3726924"/>
            <a:ext cx="145198" cy="216788"/>
          </a:xfrm>
          <a:custGeom>
            <a:avLst/>
            <a:gdLst>
              <a:gd name="connsiteX0" fmla="*/ 0 w 171450"/>
              <a:gd name="connsiteY0" fmla="*/ 0 h 255985"/>
              <a:gd name="connsiteX1" fmla="*/ 1191 w 171450"/>
              <a:gd name="connsiteY1" fmla="*/ 247650 h 255985"/>
              <a:gd name="connsiteX2" fmla="*/ 47625 w 171450"/>
              <a:gd name="connsiteY2" fmla="*/ 194072 h 255985"/>
              <a:gd name="connsiteX3" fmla="*/ 84534 w 171450"/>
              <a:gd name="connsiteY3" fmla="*/ 255985 h 255985"/>
              <a:gd name="connsiteX4" fmla="*/ 132159 w 171450"/>
              <a:gd name="connsiteY4" fmla="*/ 222647 h 255985"/>
              <a:gd name="connsiteX5" fmla="*/ 104775 w 171450"/>
              <a:gd name="connsiteY5" fmla="*/ 160735 h 255985"/>
              <a:gd name="connsiteX6" fmla="*/ 171450 w 171450"/>
              <a:gd name="connsiteY6" fmla="*/ 163116 h 255985"/>
              <a:gd name="connsiteX7" fmla="*/ 0 w 171450"/>
              <a:gd name="connsiteY7" fmla="*/ 0 h 255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1450" h="255985">
                <a:moveTo>
                  <a:pt x="0" y="0"/>
                </a:moveTo>
                <a:lnTo>
                  <a:pt x="1191" y="247650"/>
                </a:lnTo>
                <a:lnTo>
                  <a:pt x="47625" y="194072"/>
                </a:lnTo>
                <a:lnTo>
                  <a:pt x="84534" y="255985"/>
                </a:lnTo>
                <a:lnTo>
                  <a:pt x="132159" y="222647"/>
                </a:lnTo>
                <a:lnTo>
                  <a:pt x="104775" y="160735"/>
                </a:lnTo>
                <a:lnTo>
                  <a:pt x="171450" y="163116"/>
                </a:lnTo>
                <a:lnTo>
                  <a:pt x="0" y="0"/>
                </a:lnTo>
                <a:close/>
              </a:path>
            </a:pathLst>
          </a:custGeom>
          <a:noFill/>
          <a:ln w="22225">
            <a:solidFill>
              <a:srgbClr val="0078D7"/>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cxnSp>
        <p:nvCxnSpPr>
          <p:cNvPr id="73" name="Straight Arrow Connector 72">
            <a:extLst>
              <a:ext uri="{FF2B5EF4-FFF2-40B4-BE49-F238E27FC236}">
                <a16:creationId xmlns:a16="http://schemas.microsoft.com/office/drawing/2014/main" id="{922181C4-359A-48E3-A445-068B4D9E1FCF}"/>
              </a:ext>
            </a:extLst>
          </p:cNvPr>
          <p:cNvCxnSpPr>
            <a:cxnSpLocks/>
          </p:cNvCxnSpPr>
          <p:nvPr/>
        </p:nvCxnSpPr>
        <p:spPr>
          <a:xfrm flipV="1">
            <a:off x="9174057" y="4489169"/>
            <a:ext cx="748572" cy="1"/>
          </a:xfrm>
          <a:prstGeom prst="straightConnector1">
            <a:avLst/>
          </a:prstGeom>
          <a:ln>
            <a:solidFill>
              <a:schemeClr val="tx1"/>
            </a:solidFill>
            <a:prstDash val="sysDash"/>
            <a:tailEnd type="stealth"/>
          </a:ln>
        </p:spPr>
        <p:style>
          <a:lnRef idx="1">
            <a:schemeClr val="accent1"/>
          </a:lnRef>
          <a:fillRef idx="0">
            <a:schemeClr val="accent1"/>
          </a:fillRef>
          <a:effectRef idx="0">
            <a:schemeClr val="accent1"/>
          </a:effectRef>
          <a:fontRef idx="minor">
            <a:schemeClr val="tx1"/>
          </a:fontRef>
        </p:style>
      </p:cxnSp>
      <p:grpSp>
        <p:nvGrpSpPr>
          <p:cNvPr id="22" name="Group 21">
            <a:extLst>
              <a:ext uri="{FF2B5EF4-FFF2-40B4-BE49-F238E27FC236}">
                <a16:creationId xmlns:a16="http://schemas.microsoft.com/office/drawing/2014/main" id="{DD881FB1-6CC4-4783-818D-63981F029E32}"/>
              </a:ext>
            </a:extLst>
          </p:cNvPr>
          <p:cNvGrpSpPr/>
          <p:nvPr/>
        </p:nvGrpSpPr>
        <p:grpSpPr>
          <a:xfrm>
            <a:off x="3986639" y="4111672"/>
            <a:ext cx="758845" cy="754991"/>
            <a:chOff x="3986340" y="4111769"/>
            <a:chExt cx="758952" cy="755098"/>
          </a:xfrm>
        </p:grpSpPr>
        <p:sp>
          <p:nvSpPr>
            <p:cNvPr id="169" name="object 60">
              <a:extLst>
                <a:ext uri="{FF2B5EF4-FFF2-40B4-BE49-F238E27FC236}">
                  <a16:creationId xmlns:a16="http://schemas.microsoft.com/office/drawing/2014/main" id="{4F97363F-9CAD-4DE7-ACCB-78615E384B90}"/>
                </a:ext>
              </a:extLst>
            </p:cNvPr>
            <p:cNvSpPr/>
            <p:nvPr/>
          </p:nvSpPr>
          <p:spPr>
            <a:xfrm>
              <a:off x="4026823" y="4149599"/>
              <a:ext cx="677986" cy="679438"/>
            </a:xfrm>
            <a:custGeom>
              <a:avLst/>
              <a:gdLst/>
              <a:ahLst/>
              <a:cxnLst/>
              <a:rect l="l" t="t" r="r" b="b"/>
              <a:pathLst>
                <a:path w="1778000" h="1781810">
                  <a:moveTo>
                    <a:pt x="889000" y="0"/>
                  </a:moveTo>
                  <a:lnTo>
                    <a:pt x="816088" y="2953"/>
                  </a:lnTo>
                  <a:lnTo>
                    <a:pt x="744799" y="11659"/>
                  </a:lnTo>
                  <a:lnTo>
                    <a:pt x="675362" y="25890"/>
                  </a:lnTo>
                  <a:lnTo>
                    <a:pt x="608006" y="45415"/>
                  </a:lnTo>
                  <a:lnTo>
                    <a:pt x="542960" y="70006"/>
                  </a:lnTo>
                  <a:lnTo>
                    <a:pt x="480452" y="99433"/>
                  </a:lnTo>
                  <a:lnTo>
                    <a:pt x="420712" y="133468"/>
                  </a:lnTo>
                  <a:lnTo>
                    <a:pt x="363967" y="171879"/>
                  </a:lnTo>
                  <a:lnTo>
                    <a:pt x="310447" y="214440"/>
                  </a:lnTo>
                  <a:lnTo>
                    <a:pt x="260381" y="260919"/>
                  </a:lnTo>
                  <a:lnTo>
                    <a:pt x="213997" y="311089"/>
                  </a:lnTo>
                  <a:lnTo>
                    <a:pt x="171525" y="364719"/>
                  </a:lnTo>
                  <a:lnTo>
                    <a:pt x="133192" y="421580"/>
                  </a:lnTo>
                  <a:lnTo>
                    <a:pt x="99228" y="481444"/>
                  </a:lnTo>
                  <a:lnTo>
                    <a:pt x="69861" y="544080"/>
                  </a:lnTo>
                  <a:lnTo>
                    <a:pt x="45321" y="609260"/>
                  </a:lnTo>
                  <a:lnTo>
                    <a:pt x="25836" y="676754"/>
                  </a:lnTo>
                  <a:lnTo>
                    <a:pt x="11635" y="746333"/>
                  </a:lnTo>
                  <a:lnTo>
                    <a:pt x="2947" y="817767"/>
                  </a:lnTo>
                  <a:lnTo>
                    <a:pt x="0" y="890828"/>
                  </a:lnTo>
                  <a:lnTo>
                    <a:pt x="2947" y="963888"/>
                  </a:lnTo>
                  <a:lnTo>
                    <a:pt x="11635" y="1035321"/>
                  </a:lnTo>
                  <a:lnTo>
                    <a:pt x="25836" y="1104899"/>
                  </a:lnTo>
                  <a:lnTo>
                    <a:pt x="45321" y="1172392"/>
                  </a:lnTo>
                  <a:lnTo>
                    <a:pt x="69861" y="1237571"/>
                  </a:lnTo>
                  <a:lnTo>
                    <a:pt x="99228" y="1300207"/>
                  </a:lnTo>
                  <a:lnTo>
                    <a:pt x="133192" y="1360071"/>
                  </a:lnTo>
                  <a:lnTo>
                    <a:pt x="171525" y="1416932"/>
                  </a:lnTo>
                  <a:lnTo>
                    <a:pt x="213997" y="1470563"/>
                  </a:lnTo>
                  <a:lnTo>
                    <a:pt x="260381" y="1520732"/>
                  </a:lnTo>
                  <a:lnTo>
                    <a:pt x="310447" y="1567212"/>
                  </a:lnTo>
                  <a:lnTo>
                    <a:pt x="363967" y="1609773"/>
                  </a:lnTo>
                  <a:lnTo>
                    <a:pt x="420712" y="1648186"/>
                  </a:lnTo>
                  <a:lnTo>
                    <a:pt x="480452" y="1682221"/>
                  </a:lnTo>
                  <a:lnTo>
                    <a:pt x="542960" y="1711649"/>
                  </a:lnTo>
                  <a:lnTo>
                    <a:pt x="608006" y="1736240"/>
                  </a:lnTo>
                  <a:lnTo>
                    <a:pt x="675362" y="1755766"/>
                  </a:lnTo>
                  <a:lnTo>
                    <a:pt x="744799" y="1769997"/>
                  </a:lnTo>
                  <a:lnTo>
                    <a:pt x="816088" y="1778704"/>
                  </a:lnTo>
                  <a:lnTo>
                    <a:pt x="889000" y="1781657"/>
                  </a:lnTo>
                  <a:lnTo>
                    <a:pt x="961911" y="1778704"/>
                  </a:lnTo>
                  <a:lnTo>
                    <a:pt x="1033200" y="1769997"/>
                  </a:lnTo>
                  <a:lnTo>
                    <a:pt x="1102637" y="1755766"/>
                  </a:lnTo>
                  <a:lnTo>
                    <a:pt x="1169993" y="1736240"/>
                  </a:lnTo>
                  <a:lnTo>
                    <a:pt x="1235039" y="1711649"/>
                  </a:lnTo>
                  <a:lnTo>
                    <a:pt x="1297547" y="1682221"/>
                  </a:lnTo>
                  <a:lnTo>
                    <a:pt x="1357287" y="1648186"/>
                  </a:lnTo>
                  <a:lnTo>
                    <a:pt x="1414032" y="1609773"/>
                  </a:lnTo>
                  <a:lnTo>
                    <a:pt x="1467552" y="1567212"/>
                  </a:lnTo>
                  <a:lnTo>
                    <a:pt x="1517618" y="1520732"/>
                  </a:lnTo>
                  <a:lnTo>
                    <a:pt x="1564002" y="1470563"/>
                  </a:lnTo>
                  <a:lnTo>
                    <a:pt x="1606474" y="1416932"/>
                  </a:lnTo>
                  <a:lnTo>
                    <a:pt x="1644807" y="1360071"/>
                  </a:lnTo>
                  <a:lnTo>
                    <a:pt x="1678771" y="1300207"/>
                  </a:lnTo>
                  <a:lnTo>
                    <a:pt x="1708138" y="1237571"/>
                  </a:lnTo>
                  <a:lnTo>
                    <a:pt x="1732678" y="1172392"/>
                  </a:lnTo>
                  <a:lnTo>
                    <a:pt x="1752163" y="1104899"/>
                  </a:lnTo>
                  <a:lnTo>
                    <a:pt x="1766364" y="1035321"/>
                  </a:lnTo>
                  <a:lnTo>
                    <a:pt x="1775052" y="963888"/>
                  </a:lnTo>
                  <a:lnTo>
                    <a:pt x="1778000" y="890828"/>
                  </a:lnTo>
                  <a:lnTo>
                    <a:pt x="1775052" y="817767"/>
                  </a:lnTo>
                  <a:lnTo>
                    <a:pt x="1766364" y="746333"/>
                  </a:lnTo>
                  <a:lnTo>
                    <a:pt x="1752163" y="676754"/>
                  </a:lnTo>
                  <a:lnTo>
                    <a:pt x="1732678" y="609260"/>
                  </a:lnTo>
                  <a:lnTo>
                    <a:pt x="1708138" y="544080"/>
                  </a:lnTo>
                  <a:lnTo>
                    <a:pt x="1678771" y="481444"/>
                  </a:lnTo>
                  <a:lnTo>
                    <a:pt x="1644807" y="421580"/>
                  </a:lnTo>
                  <a:lnTo>
                    <a:pt x="1606474" y="364719"/>
                  </a:lnTo>
                  <a:lnTo>
                    <a:pt x="1564002" y="311089"/>
                  </a:lnTo>
                  <a:lnTo>
                    <a:pt x="1517618" y="260919"/>
                  </a:lnTo>
                  <a:lnTo>
                    <a:pt x="1467552" y="214440"/>
                  </a:lnTo>
                  <a:lnTo>
                    <a:pt x="1414032" y="171879"/>
                  </a:lnTo>
                  <a:lnTo>
                    <a:pt x="1357287" y="133468"/>
                  </a:lnTo>
                  <a:lnTo>
                    <a:pt x="1297547" y="99433"/>
                  </a:lnTo>
                  <a:lnTo>
                    <a:pt x="1235039" y="70006"/>
                  </a:lnTo>
                  <a:lnTo>
                    <a:pt x="1169993" y="45415"/>
                  </a:lnTo>
                  <a:lnTo>
                    <a:pt x="1102637" y="25890"/>
                  </a:lnTo>
                  <a:lnTo>
                    <a:pt x="1033200" y="11659"/>
                  </a:lnTo>
                  <a:lnTo>
                    <a:pt x="961911" y="2953"/>
                  </a:lnTo>
                  <a:lnTo>
                    <a:pt x="889000" y="0"/>
                  </a:lnTo>
                  <a:close/>
                </a:path>
              </a:pathLst>
            </a:custGeom>
            <a:solidFill>
              <a:schemeClr val="bg1"/>
            </a:solidFill>
            <a:ln w="6350">
              <a:solidFill>
                <a:schemeClr val="tx1">
                  <a:lumMod val="50000"/>
                </a:schemeClr>
              </a:solidFill>
            </a:ln>
          </p:spPr>
          <p:txBody>
            <a:bodyPr wrap="square" lIns="0" tIns="0" rIns="0" bIns="0" rtlCol="0"/>
            <a:lstStyle/>
            <a:p>
              <a:pPr defTabSz="623318">
                <a:defRPr/>
              </a:pPr>
              <a:endParaRPr sz="1226">
                <a:solidFill>
                  <a:prstClr val="black"/>
                </a:solidFill>
                <a:latin typeface="Calibri"/>
              </a:endParaRPr>
            </a:p>
          </p:txBody>
        </p:sp>
        <p:sp>
          <p:nvSpPr>
            <p:cNvPr id="173" name="object 60">
              <a:extLst>
                <a:ext uri="{FF2B5EF4-FFF2-40B4-BE49-F238E27FC236}">
                  <a16:creationId xmlns:a16="http://schemas.microsoft.com/office/drawing/2014/main" id="{5F7FC141-4770-4E57-9696-A40E471DDFFA}"/>
                </a:ext>
              </a:extLst>
            </p:cNvPr>
            <p:cNvSpPr/>
            <p:nvPr/>
          </p:nvSpPr>
          <p:spPr>
            <a:xfrm>
              <a:off x="3986340" y="4111769"/>
              <a:ext cx="758952" cy="755098"/>
            </a:xfrm>
            <a:custGeom>
              <a:avLst/>
              <a:gdLst/>
              <a:ahLst/>
              <a:cxnLst/>
              <a:rect l="l" t="t" r="r" b="b"/>
              <a:pathLst>
                <a:path w="1778000" h="1781810">
                  <a:moveTo>
                    <a:pt x="889000" y="0"/>
                  </a:moveTo>
                  <a:lnTo>
                    <a:pt x="816088" y="2953"/>
                  </a:lnTo>
                  <a:lnTo>
                    <a:pt x="744799" y="11659"/>
                  </a:lnTo>
                  <a:lnTo>
                    <a:pt x="675362" y="25890"/>
                  </a:lnTo>
                  <a:lnTo>
                    <a:pt x="608006" y="45415"/>
                  </a:lnTo>
                  <a:lnTo>
                    <a:pt x="542960" y="70006"/>
                  </a:lnTo>
                  <a:lnTo>
                    <a:pt x="480452" y="99433"/>
                  </a:lnTo>
                  <a:lnTo>
                    <a:pt x="420712" y="133468"/>
                  </a:lnTo>
                  <a:lnTo>
                    <a:pt x="363967" y="171879"/>
                  </a:lnTo>
                  <a:lnTo>
                    <a:pt x="310447" y="214440"/>
                  </a:lnTo>
                  <a:lnTo>
                    <a:pt x="260381" y="260919"/>
                  </a:lnTo>
                  <a:lnTo>
                    <a:pt x="213997" y="311089"/>
                  </a:lnTo>
                  <a:lnTo>
                    <a:pt x="171525" y="364719"/>
                  </a:lnTo>
                  <a:lnTo>
                    <a:pt x="133192" y="421580"/>
                  </a:lnTo>
                  <a:lnTo>
                    <a:pt x="99228" y="481444"/>
                  </a:lnTo>
                  <a:lnTo>
                    <a:pt x="69861" y="544080"/>
                  </a:lnTo>
                  <a:lnTo>
                    <a:pt x="45321" y="609260"/>
                  </a:lnTo>
                  <a:lnTo>
                    <a:pt x="25836" y="676754"/>
                  </a:lnTo>
                  <a:lnTo>
                    <a:pt x="11635" y="746333"/>
                  </a:lnTo>
                  <a:lnTo>
                    <a:pt x="2947" y="817767"/>
                  </a:lnTo>
                  <a:lnTo>
                    <a:pt x="0" y="890828"/>
                  </a:lnTo>
                  <a:lnTo>
                    <a:pt x="2947" y="963888"/>
                  </a:lnTo>
                  <a:lnTo>
                    <a:pt x="11635" y="1035321"/>
                  </a:lnTo>
                  <a:lnTo>
                    <a:pt x="25836" y="1104899"/>
                  </a:lnTo>
                  <a:lnTo>
                    <a:pt x="45321" y="1172392"/>
                  </a:lnTo>
                  <a:lnTo>
                    <a:pt x="69861" y="1237571"/>
                  </a:lnTo>
                  <a:lnTo>
                    <a:pt x="99228" y="1300207"/>
                  </a:lnTo>
                  <a:lnTo>
                    <a:pt x="133192" y="1360071"/>
                  </a:lnTo>
                  <a:lnTo>
                    <a:pt x="171525" y="1416932"/>
                  </a:lnTo>
                  <a:lnTo>
                    <a:pt x="213997" y="1470563"/>
                  </a:lnTo>
                  <a:lnTo>
                    <a:pt x="260381" y="1520732"/>
                  </a:lnTo>
                  <a:lnTo>
                    <a:pt x="310447" y="1567212"/>
                  </a:lnTo>
                  <a:lnTo>
                    <a:pt x="363967" y="1609773"/>
                  </a:lnTo>
                  <a:lnTo>
                    <a:pt x="420712" y="1648186"/>
                  </a:lnTo>
                  <a:lnTo>
                    <a:pt x="480452" y="1682221"/>
                  </a:lnTo>
                  <a:lnTo>
                    <a:pt x="542960" y="1711649"/>
                  </a:lnTo>
                  <a:lnTo>
                    <a:pt x="608006" y="1736240"/>
                  </a:lnTo>
                  <a:lnTo>
                    <a:pt x="675362" y="1755766"/>
                  </a:lnTo>
                  <a:lnTo>
                    <a:pt x="744799" y="1769997"/>
                  </a:lnTo>
                  <a:lnTo>
                    <a:pt x="816088" y="1778704"/>
                  </a:lnTo>
                  <a:lnTo>
                    <a:pt x="889000" y="1781657"/>
                  </a:lnTo>
                  <a:lnTo>
                    <a:pt x="961911" y="1778704"/>
                  </a:lnTo>
                  <a:lnTo>
                    <a:pt x="1033200" y="1769997"/>
                  </a:lnTo>
                  <a:lnTo>
                    <a:pt x="1102637" y="1755766"/>
                  </a:lnTo>
                  <a:lnTo>
                    <a:pt x="1169993" y="1736240"/>
                  </a:lnTo>
                  <a:lnTo>
                    <a:pt x="1235039" y="1711649"/>
                  </a:lnTo>
                  <a:lnTo>
                    <a:pt x="1297547" y="1682221"/>
                  </a:lnTo>
                  <a:lnTo>
                    <a:pt x="1357287" y="1648186"/>
                  </a:lnTo>
                  <a:lnTo>
                    <a:pt x="1414032" y="1609773"/>
                  </a:lnTo>
                  <a:lnTo>
                    <a:pt x="1467552" y="1567212"/>
                  </a:lnTo>
                  <a:lnTo>
                    <a:pt x="1517618" y="1520732"/>
                  </a:lnTo>
                  <a:lnTo>
                    <a:pt x="1564002" y="1470563"/>
                  </a:lnTo>
                  <a:lnTo>
                    <a:pt x="1606474" y="1416932"/>
                  </a:lnTo>
                  <a:lnTo>
                    <a:pt x="1644807" y="1360071"/>
                  </a:lnTo>
                  <a:lnTo>
                    <a:pt x="1678771" y="1300207"/>
                  </a:lnTo>
                  <a:lnTo>
                    <a:pt x="1708138" y="1237571"/>
                  </a:lnTo>
                  <a:lnTo>
                    <a:pt x="1732678" y="1172392"/>
                  </a:lnTo>
                  <a:lnTo>
                    <a:pt x="1752163" y="1104899"/>
                  </a:lnTo>
                  <a:lnTo>
                    <a:pt x="1766364" y="1035321"/>
                  </a:lnTo>
                  <a:lnTo>
                    <a:pt x="1775052" y="963888"/>
                  </a:lnTo>
                  <a:lnTo>
                    <a:pt x="1778000" y="890828"/>
                  </a:lnTo>
                  <a:lnTo>
                    <a:pt x="1775052" y="817767"/>
                  </a:lnTo>
                  <a:lnTo>
                    <a:pt x="1766364" y="746333"/>
                  </a:lnTo>
                  <a:lnTo>
                    <a:pt x="1752163" y="676754"/>
                  </a:lnTo>
                  <a:lnTo>
                    <a:pt x="1732678" y="609260"/>
                  </a:lnTo>
                  <a:lnTo>
                    <a:pt x="1708138" y="544080"/>
                  </a:lnTo>
                  <a:lnTo>
                    <a:pt x="1678771" y="481444"/>
                  </a:lnTo>
                  <a:lnTo>
                    <a:pt x="1644807" y="421580"/>
                  </a:lnTo>
                  <a:lnTo>
                    <a:pt x="1606474" y="364719"/>
                  </a:lnTo>
                  <a:lnTo>
                    <a:pt x="1564002" y="311089"/>
                  </a:lnTo>
                  <a:lnTo>
                    <a:pt x="1517618" y="260919"/>
                  </a:lnTo>
                  <a:lnTo>
                    <a:pt x="1467552" y="214440"/>
                  </a:lnTo>
                  <a:lnTo>
                    <a:pt x="1414032" y="171879"/>
                  </a:lnTo>
                  <a:lnTo>
                    <a:pt x="1357287" y="133468"/>
                  </a:lnTo>
                  <a:lnTo>
                    <a:pt x="1297547" y="99433"/>
                  </a:lnTo>
                  <a:lnTo>
                    <a:pt x="1235039" y="70006"/>
                  </a:lnTo>
                  <a:lnTo>
                    <a:pt x="1169993" y="45415"/>
                  </a:lnTo>
                  <a:lnTo>
                    <a:pt x="1102637" y="25890"/>
                  </a:lnTo>
                  <a:lnTo>
                    <a:pt x="1033200" y="11659"/>
                  </a:lnTo>
                  <a:lnTo>
                    <a:pt x="961911" y="2953"/>
                  </a:lnTo>
                  <a:lnTo>
                    <a:pt x="889000" y="0"/>
                  </a:lnTo>
                  <a:close/>
                </a:path>
              </a:pathLst>
            </a:custGeom>
            <a:noFill/>
            <a:ln>
              <a:solidFill>
                <a:schemeClr val="accent1"/>
              </a:solidFill>
              <a:prstDash val="dash"/>
            </a:ln>
          </p:spPr>
          <p:txBody>
            <a:bodyPr wrap="square" lIns="0" tIns="0" rIns="0" bIns="0" rtlCol="0"/>
            <a:lstStyle/>
            <a:p>
              <a:pPr defTabSz="623318">
                <a:defRPr/>
              </a:pPr>
              <a:endParaRPr sz="1226" kern="0">
                <a:solidFill>
                  <a:prstClr val="black"/>
                </a:solidFill>
                <a:latin typeface="Calibri"/>
              </a:endParaRPr>
            </a:p>
          </p:txBody>
        </p:sp>
        <p:grpSp>
          <p:nvGrpSpPr>
            <p:cNvPr id="34" name="Group 33">
              <a:extLst>
                <a:ext uri="{FF2B5EF4-FFF2-40B4-BE49-F238E27FC236}">
                  <a16:creationId xmlns:a16="http://schemas.microsoft.com/office/drawing/2014/main" id="{60CC4BCE-FA4A-4F08-BFF6-15FCCB28EC6B}"/>
                </a:ext>
              </a:extLst>
            </p:cNvPr>
            <p:cNvGrpSpPr/>
            <p:nvPr/>
          </p:nvGrpSpPr>
          <p:grpSpPr>
            <a:xfrm>
              <a:off x="4204655" y="4284780"/>
              <a:ext cx="322322" cy="409077"/>
              <a:chOff x="6267931" y="3616427"/>
              <a:chExt cx="281911" cy="357789"/>
            </a:xfrm>
          </p:grpSpPr>
          <p:sp>
            <p:nvSpPr>
              <p:cNvPr id="25" name="Oval 24">
                <a:extLst>
                  <a:ext uri="{FF2B5EF4-FFF2-40B4-BE49-F238E27FC236}">
                    <a16:creationId xmlns:a16="http://schemas.microsoft.com/office/drawing/2014/main" id="{A94071CE-2588-4347-9AAB-92DA3279805E}"/>
                  </a:ext>
                </a:extLst>
              </p:cNvPr>
              <p:cNvSpPr/>
              <p:nvPr/>
            </p:nvSpPr>
            <p:spPr bwMode="auto">
              <a:xfrm>
                <a:off x="6365005" y="3672749"/>
                <a:ext cx="84146" cy="84146"/>
              </a:xfrm>
              <a:prstGeom prst="ellipse">
                <a:avLst/>
              </a:prstGeom>
              <a:noFill/>
              <a:ln w="22225">
                <a:solidFill>
                  <a:srgbClr val="0078D7"/>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cxnSp>
            <p:nvCxnSpPr>
              <p:cNvPr id="27" name="Straight Connector 26">
                <a:extLst>
                  <a:ext uri="{FF2B5EF4-FFF2-40B4-BE49-F238E27FC236}">
                    <a16:creationId xmlns:a16="http://schemas.microsoft.com/office/drawing/2014/main" id="{2D89DF0C-B8D3-4FD7-95C0-E9639B8996A1}"/>
                  </a:ext>
                </a:extLst>
              </p:cNvPr>
              <p:cNvCxnSpPr/>
              <p:nvPr/>
            </p:nvCxnSpPr>
            <p:spPr>
              <a:xfrm flipV="1">
                <a:off x="6307931" y="3747716"/>
                <a:ext cx="79015" cy="226500"/>
              </a:xfrm>
              <a:prstGeom prst="line">
                <a:avLst/>
              </a:prstGeom>
              <a:ln w="2222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D6ABD12B-E2F0-4B20-89A3-275B9221FFF1}"/>
                  </a:ext>
                </a:extLst>
              </p:cNvPr>
              <p:cNvCxnSpPr>
                <a:cxnSpLocks/>
              </p:cNvCxnSpPr>
              <p:nvPr/>
            </p:nvCxnSpPr>
            <p:spPr>
              <a:xfrm flipH="1" flipV="1">
                <a:off x="6429031" y="3747716"/>
                <a:ext cx="79015" cy="226500"/>
              </a:xfrm>
              <a:prstGeom prst="line">
                <a:avLst/>
              </a:prstGeom>
              <a:ln w="2222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847BBD4E-C1C7-4446-9700-B2A685C1F0EB}"/>
                  </a:ext>
                </a:extLst>
              </p:cNvPr>
              <p:cNvCxnSpPr/>
              <p:nvPr/>
            </p:nvCxnSpPr>
            <p:spPr>
              <a:xfrm>
                <a:off x="6347992" y="3848460"/>
                <a:ext cx="117557" cy="0"/>
              </a:xfrm>
              <a:prstGeom prst="line">
                <a:avLst/>
              </a:prstGeom>
              <a:ln w="2222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40D07121-5F26-4F79-A9E4-431EF42A549C}"/>
                  </a:ext>
                </a:extLst>
              </p:cNvPr>
              <p:cNvCxnSpPr/>
              <p:nvPr/>
            </p:nvCxnSpPr>
            <p:spPr>
              <a:xfrm>
                <a:off x="6320713" y="3934184"/>
                <a:ext cx="172115" cy="0"/>
              </a:xfrm>
              <a:prstGeom prst="line">
                <a:avLst/>
              </a:prstGeom>
              <a:ln w="2222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0" name="Arc 29">
                <a:extLst>
                  <a:ext uri="{FF2B5EF4-FFF2-40B4-BE49-F238E27FC236}">
                    <a16:creationId xmlns:a16="http://schemas.microsoft.com/office/drawing/2014/main" id="{5242D11E-ACBC-4E87-B5F4-6593DF024396}"/>
                  </a:ext>
                </a:extLst>
              </p:cNvPr>
              <p:cNvSpPr/>
              <p:nvPr/>
            </p:nvSpPr>
            <p:spPr>
              <a:xfrm rot="2700000">
                <a:off x="6389207" y="3659676"/>
                <a:ext cx="111073" cy="111073"/>
              </a:xfrm>
              <a:prstGeom prst="arc">
                <a:avLst/>
              </a:prstGeom>
              <a:noFill/>
              <a:ln w="2222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225">
                  <a:defRPr/>
                </a:pPr>
                <a:endParaRPr lang="en-US">
                  <a:solidFill>
                    <a:srgbClr val="353535"/>
                  </a:solidFill>
                  <a:latin typeface="Segoe UI Semilight"/>
                </a:endParaRPr>
              </a:p>
            </p:txBody>
          </p:sp>
          <p:sp>
            <p:nvSpPr>
              <p:cNvPr id="86" name="Arc 85">
                <a:extLst>
                  <a:ext uri="{FF2B5EF4-FFF2-40B4-BE49-F238E27FC236}">
                    <a16:creationId xmlns:a16="http://schemas.microsoft.com/office/drawing/2014/main" id="{60D6837B-7D32-43F5-B0BF-4E5F76B53C76}"/>
                  </a:ext>
                </a:extLst>
              </p:cNvPr>
              <p:cNvSpPr/>
              <p:nvPr/>
            </p:nvSpPr>
            <p:spPr>
              <a:xfrm rot="2700000">
                <a:off x="6353070" y="3616427"/>
                <a:ext cx="196772" cy="196772"/>
              </a:xfrm>
              <a:prstGeom prst="arc">
                <a:avLst/>
              </a:prstGeom>
              <a:noFill/>
              <a:ln w="2222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225">
                  <a:defRPr/>
                </a:pPr>
                <a:endParaRPr lang="en-US">
                  <a:solidFill>
                    <a:srgbClr val="353535"/>
                  </a:solidFill>
                  <a:latin typeface="Segoe UI Semilight"/>
                </a:endParaRPr>
              </a:p>
            </p:txBody>
          </p:sp>
          <p:grpSp>
            <p:nvGrpSpPr>
              <p:cNvPr id="31" name="Group 30">
                <a:extLst>
                  <a:ext uri="{FF2B5EF4-FFF2-40B4-BE49-F238E27FC236}">
                    <a16:creationId xmlns:a16="http://schemas.microsoft.com/office/drawing/2014/main" id="{B71390A5-AA1B-44C5-8BB9-7EBB983F0F5D}"/>
                  </a:ext>
                </a:extLst>
              </p:cNvPr>
              <p:cNvGrpSpPr/>
              <p:nvPr/>
            </p:nvGrpSpPr>
            <p:grpSpPr>
              <a:xfrm rot="10800000">
                <a:off x="6267931" y="3616897"/>
                <a:ext cx="196772" cy="196772"/>
                <a:chOff x="6505470" y="3768827"/>
                <a:chExt cx="196772" cy="196772"/>
              </a:xfrm>
              <a:noFill/>
            </p:grpSpPr>
            <p:sp>
              <p:nvSpPr>
                <p:cNvPr id="87" name="Arc 86">
                  <a:extLst>
                    <a:ext uri="{FF2B5EF4-FFF2-40B4-BE49-F238E27FC236}">
                      <a16:creationId xmlns:a16="http://schemas.microsoft.com/office/drawing/2014/main" id="{161F593C-0319-4B9B-9D01-55A1C37647DB}"/>
                    </a:ext>
                  </a:extLst>
                </p:cNvPr>
                <p:cNvSpPr/>
                <p:nvPr/>
              </p:nvSpPr>
              <p:spPr>
                <a:xfrm rot="2700000">
                  <a:off x="6541607" y="3812076"/>
                  <a:ext cx="111073" cy="111073"/>
                </a:xfrm>
                <a:prstGeom prst="arc">
                  <a:avLst/>
                </a:prstGeom>
                <a:grpFill/>
                <a:ln w="2222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225">
                    <a:defRPr/>
                  </a:pPr>
                  <a:endParaRPr lang="en-US">
                    <a:solidFill>
                      <a:srgbClr val="353535"/>
                    </a:solidFill>
                    <a:latin typeface="Segoe UI Semilight"/>
                  </a:endParaRPr>
                </a:p>
              </p:txBody>
            </p:sp>
            <p:sp>
              <p:nvSpPr>
                <p:cNvPr id="88" name="Arc 87">
                  <a:extLst>
                    <a:ext uri="{FF2B5EF4-FFF2-40B4-BE49-F238E27FC236}">
                      <a16:creationId xmlns:a16="http://schemas.microsoft.com/office/drawing/2014/main" id="{BDCFA0E1-78D6-4C13-B292-8A0945F091CE}"/>
                    </a:ext>
                  </a:extLst>
                </p:cNvPr>
                <p:cNvSpPr/>
                <p:nvPr/>
              </p:nvSpPr>
              <p:spPr>
                <a:xfrm rot="2700000">
                  <a:off x="6505470" y="3768827"/>
                  <a:ext cx="196772" cy="196772"/>
                </a:xfrm>
                <a:prstGeom prst="arc">
                  <a:avLst/>
                </a:prstGeom>
                <a:grpFill/>
                <a:ln w="2222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225">
                    <a:defRPr/>
                  </a:pPr>
                  <a:endParaRPr lang="en-US">
                    <a:solidFill>
                      <a:srgbClr val="353535"/>
                    </a:solidFill>
                    <a:latin typeface="Segoe UI Semilight"/>
                  </a:endParaRPr>
                </a:p>
              </p:txBody>
            </p:sp>
          </p:grpSp>
        </p:grpSp>
      </p:grpSp>
      <p:sp>
        <p:nvSpPr>
          <p:cNvPr id="120" name="TextBox 119">
            <a:extLst>
              <a:ext uri="{FF2B5EF4-FFF2-40B4-BE49-F238E27FC236}">
                <a16:creationId xmlns:a16="http://schemas.microsoft.com/office/drawing/2014/main" id="{8381EA29-5D30-4BD5-9420-E10F19EE1676}"/>
              </a:ext>
            </a:extLst>
          </p:cNvPr>
          <p:cNvSpPr txBox="1"/>
          <p:nvPr/>
        </p:nvSpPr>
        <p:spPr>
          <a:xfrm>
            <a:off x="2733547" y="3603837"/>
            <a:ext cx="1113024" cy="500322"/>
          </a:xfrm>
          <a:prstGeom prst="rect">
            <a:avLst/>
          </a:prstGeom>
          <a:noFill/>
        </p:spPr>
        <p:txBody>
          <a:bodyPr wrap="square" lIns="0" rtlCol="0">
            <a:spAutoFit/>
          </a:bodyPr>
          <a:lstStyle/>
          <a:p>
            <a:pPr defTabSz="913225" fontAlgn="base">
              <a:spcBef>
                <a:spcPct val="0"/>
              </a:spcBef>
              <a:spcAft>
                <a:spcPct val="0"/>
              </a:spcAft>
              <a:defRPr/>
            </a:pPr>
            <a:r>
              <a:rPr lang="en-US" sz="1300" kern="0" spc="-50">
                <a:solidFill>
                  <a:srgbClr val="353535"/>
                </a:solidFill>
                <a:latin typeface="Segoe UI"/>
                <a:ea typeface="Segoe UI" charset="0"/>
                <a:cs typeface="Segoe UI" charset="0"/>
              </a:rPr>
              <a:t>Exploitation</a:t>
            </a:r>
            <a:br>
              <a:rPr lang="en-US" sz="1300" kern="0" spc="-50">
                <a:solidFill>
                  <a:srgbClr val="353535"/>
                </a:solidFill>
                <a:latin typeface="Segoe UI"/>
                <a:ea typeface="Segoe UI" charset="0"/>
                <a:cs typeface="Segoe UI" charset="0"/>
              </a:rPr>
            </a:br>
            <a:r>
              <a:rPr lang="en-US" sz="1300" kern="0" spc="-50">
                <a:solidFill>
                  <a:srgbClr val="353535"/>
                </a:solidFill>
                <a:latin typeface="Segoe UI"/>
                <a:ea typeface="Segoe UI" charset="0"/>
                <a:cs typeface="Segoe UI" charset="0"/>
              </a:rPr>
              <a:t>&amp; Installation</a:t>
            </a:r>
          </a:p>
        </p:txBody>
      </p:sp>
      <p:sp>
        <p:nvSpPr>
          <p:cNvPr id="121" name="TextBox 120">
            <a:extLst>
              <a:ext uri="{FF2B5EF4-FFF2-40B4-BE49-F238E27FC236}">
                <a16:creationId xmlns:a16="http://schemas.microsoft.com/office/drawing/2014/main" id="{940D2F06-ABBF-4EAB-8A95-014D01180AB8}"/>
              </a:ext>
            </a:extLst>
          </p:cNvPr>
          <p:cNvSpPr txBox="1"/>
          <p:nvPr/>
        </p:nvSpPr>
        <p:spPr>
          <a:xfrm>
            <a:off x="4037710" y="3614201"/>
            <a:ext cx="907730" cy="500322"/>
          </a:xfrm>
          <a:prstGeom prst="rect">
            <a:avLst/>
          </a:prstGeom>
          <a:noFill/>
        </p:spPr>
        <p:txBody>
          <a:bodyPr wrap="square" lIns="0" rtlCol="0">
            <a:spAutoFit/>
          </a:bodyPr>
          <a:lstStyle/>
          <a:p>
            <a:pPr defTabSz="913225" fontAlgn="base">
              <a:spcBef>
                <a:spcPct val="0"/>
              </a:spcBef>
              <a:spcAft>
                <a:spcPct val="0"/>
              </a:spcAft>
              <a:defRPr/>
            </a:pPr>
            <a:r>
              <a:rPr lang="en-US" sz="1300" kern="0" spc="-50">
                <a:solidFill>
                  <a:srgbClr val="353535"/>
                </a:solidFill>
                <a:latin typeface="Segoe UI"/>
                <a:ea typeface="Segoe UI" charset="0"/>
                <a:cs typeface="Segoe UI" charset="0"/>
              </a:rPr>
              <a:t>Command</a:t>
            </a:r>
            <a:br>
              <a:rPr lang="en-US" sz="1300" kern="0" spc="-50">
                <a:solidFill>
                  <a:srgbClr val="353535"/>
                </a:solidFill>
                <a:latin typeface="Segoe UI"/>
                <a:ea typeface="Segoe UI" charset="0"/>
                <a:cs typeface="Segoe UI" charset="0"/>
              </a:rPr>
            </a:br>
            <a:r>
              <a:rPr lang="en-US" sz="1300" kern="0" spc="-50">
                <a:solidFill>
                  <a:srgbClr val="353535"/>
                </a:solidFill>
                <a:latin typeface="Segoe UI"/>
                <a:ea typeface="Segoe UI" charset="0"/>
                <a:cs typeface="Segoe UI" charset="0"/>
              </a:rPr>
              <a:t>&amp; Control </a:t>
            </a:r>
          </a:p>
        </p:txBody>
      </p:sp>
      <p:grpSp>
        <p:nvGrpSpPr>
          <p:cNvPr id="26" name="Group 25">
            <a:extLst>
              <a:ext uri="{FF2B5EF4-FFF2-40B4-BE49-F238E27FC236}">
                <a16:creationId xmlns:a16="http://schemas.microsoft.com/office/drawing/2014/main" id="{AB7E66B3-62D6-4209-A03C-F9E9D39884D8}"/>
              </a:ext>
            </a:extLst>
          </p:cNvPr>
          <p:cNvGrpSpPr/>
          <p:nvPr/>
        </p:nvGrpSpPr>
        <p:grpSpPr>
          <a:xfrm>
            <a:off x="2759695" y="4111672"/>
            <a:ext cx="758845" cy="754991"/>
            <a:chOff x="2759222" y="4111769"/>
            <a:chExt cx="758952" cy="755098"/>
          </a:xfrm>
        </p:grpSpPr>
        <p:sp>
          <p:nvSpPr>
            <p:cNvPr id="160" name="object 60">
              <a:extLst>
                <a:ext uri="{FF2B5EF4-FFF2-40B4-BE49-F238E27FC236}">
                  <a16:creationId xmlns:a16="http://schemas.microsoft.com/office/drawing/2014/main" id="{9D2AE416-7CB7-465C-8196-E00C36A7BAD1}"/>
                </a:ext>
              </a:extLst>
            </p:cNvPr>
            <p:cNvSpPr/>
            <p:nvPr/>
          </p:nvSpPr>
          <p:spPr>
            <a:xfrm>
              <a:off x="2799705" y="4149599"/>
              <a:ext cx="677986" cy="679438"/>
            </a:xfrm>
            <a:custGeom>
              <a:avLst/>
              <a:gdLst/>
              <a:ahLst/>
              <a:cxnLst/>
              <a:rect l="l" t="t" r="r" b="b"/>
              <a:pathLst>
                <a:path w="1778000" h="1781810">
                  <a:moveTo>
                    <a:pt x="889000" y="0"/>
                  </a:moveTo>
                  <a:lnTo>
                    <a:pt x="816088" y="2953"/>
                  </a:lnTo>
                  <a:lnTo>
                    <a:pt x="744799" y="11659"/>
                  </a:lnTo>
                  <a:lnTo>
                    <a:pt x="675362" y="25890"/>
                  </a:lnTo>
                  <a:lnTo>
                    <a:pt x="608006" y="45415"/>
                  </a:lnTo>
                  <a:lnTo>
                    <a:pt x="542960" y="70006"/>
                  </a:lnTo>
                  <a:lnTo>
                    <a:pt x="480452" y="99433"/>
                  </a:lnTo>
                  <a:lnTo>
                    <a:pt x="420712" y="133468"/>
                  </a:lnTo>
                  <a:lnTo>
                    <a:pt x="363967" y="171879"/>
                  </a:lnTo>
                  <a:lnTo>
                    <a:pt x="310447" y="214440"/>
                  </a:lnTo>
                  <a:lnTo>
                    <a:pt x="260381" y="260919"/>
                  </a:lnTo>
                  <a:lnTo>
                    <a:pt x="213997" y="311089"/>
                  </a:lnTo>
                  <a:lnTo>
                    <a:pt x="171525" y="364719"/>
                  </a:lnTo>
                  <a:lnTo>
                    <a:pt x="133192" y="421580"/>
                  </a:lnTo>
                  <a:lnTo>
                    <a:pt x="99228" y="481444"/>
                  </a:lnTo>
                  <a:lnTo>
                    <a:pt x="69861" y="544080"/>
                  </a:lnTo>
                  <a:lnTo>
                    <a:pt x="45321" y="609260"/>
                  </a:lnTo>
                  <a:lnTo>
                    <a:pt x="25836" y="676754"/>
                  </a:lnTo>
                  <a:lnTo>
                    <a:pt x="11635" y="746333"/>
                  </a:lnTo>
                  <a:lnTo>
                    <a:pt x="2947" y="817767"/>
                  </a:lnTo>
                  <a:lnTo>
                    <a:pt x="0" y="890828"/>
                  </a:lnTo>
                  <a:lnTo>
                    <a:pt x="2947" y="963888"/>
                  </a:lnTo>
                  <a:lnTo>
                    <a:pt x="11635" y="1035321"/>
                  </a:lnTo>
                  <a:lnTo>
                    <a:pt x="25836" y="1104899"/>
                  </a:lnTo>
                  <a:lnTo>
                    <a:pt x="45321" y="1172392"/>
                  </a:lnTo>
                  <a:lnTo>
                    <a:pt x="69861" y="1237571"/>
                  </a:lnTo>
                  <a:lnTo>
                    <a:pt x="99228" y="1300207"/>
                  </a:lnTo>
                  <a:lnTo>
                    <a:pt x="133192" y="1360071"/>
                  </a:lnTo>
                  <a:lnTo>
                    <a:pt x="171525" y="1416932"/>
                  </a:lnTo>
                  <a:lnTo>
                    <a:pt x="213997" y="1470563"/>
                  </a:lnTo>
                  <a:lnTo>
                    <a:pt x="260381" y="1520732"/>
                  </a:lnTo>
                  <a:lnTo>
                    <a:pt x="310447" y="1567212"/>
                  </a:lnTo>
                  <a:lnTo>
                    <a:pt x="363967" y="1609773"/>
                  </a:lnTo>
                  <a:lnTo>
                    <a:pt x="420712" y="1648186"/>
                  </a:lnTo>
                  <a:lnTo>
                    <a:pt x="480452" y="1682221"/>
                  </a:lnTo>
                  <a:lnTo>
                    <a:pt x="542960" y="1711649"/>
                  </a:lnTo>
                  <a:lnTo>
                    <a:pt x="608006" y="1736240"/>
                  </a:lnTo>
                  <a:lnTo>
                    <a:pt x="675362" y="1755766"/>
                  </a:lnTo>
                  <a:lnTo>
                    <a:pt x="744799" y="1769997"/>
                  </a:lnTo>
                  <a:lnTo>
                    <a:pt x="816088" y="1778704"/>
                  </a:lnTo>
                  <a:lnTo>
                    <a:pt x="889000" y="1781657"/>
                  </a:lnTo>
                  <a:lnTo>
                    <a:pt x="961911" y="1778704"/>
                  </a:lnTo>
                  <a:lnTo>
                    <a:pt x="1033200" y="1769997"/>
                  </a:lnTo>
                  <a:lnTo>
                    <a:pt x="1102637" y="1755766"/>
                  </a:lnTo>
                  <a:lnTo>
                    <a:pt x="1169993" y="1736240"/>
                  </a:lnTo>
                  <a:lnTo>
                    <a:pt x="1235039" y="1711649"/>
                  </a:lnTo>
                  <a:lnTo>
                    <a:pt x="1297547" y="1682221"/>
                  </a:lnTo>
                  <a:lnTo>
                    <a:pt x="1357287" y="1648186"/>
                  </a:lnTo>
                  <a:lnTo>
                    <a:pt x="1414032" y="1609773"/>
                  </a:lnTo>
                  <a:lnTo>
                    <a:pt x="1467552" y="1567212"/>
                  </a:lnTo>
                  <a:lnTo>
                    <a:pt x="1517618" y="1520732"/>
                  </a:lnTo>
                  <a:lnTo>
                    <a:pt x="1564002" y="1470563"/>
                  </a:lnTo>
                  <a:lnTo>
                    <a:pt x="1606474" y="1416932"/>
                  </a:lnTo>
                  <a:lnTo>
                    <a:pt x="1644807" y="1360071"/>
                  </a:lnTo>
                  <a:lnTo>
                    <a:pt x="1678771" y="1300207"/>
                  </a:lnTo>
                  <a:lnTo>
                    <a:pt x="1708138" y="1237571"/>
                  </a:lnTo>
                  <a:lnTo>
                    <a:pt x="1732678" y="1172392"/>
                  </a:lnTo>
                  <a:lnTo>
                    <a:pt x="1752163" y="1104899"/>
                  </a:lnTo>
                  <a:lnTo>
                    <a:pt x="1766364" y="1035321"/>
                  </a:lnTo>
                  <a:lnTo>
                    <a:pt x="1775052" y="963888"/>
                  </a:lnTo>
                  <a:lnTo>
                    <a:pt x="1778000" y="890828"/>
                  </a:lnTo>
                  <a:lnTo>
                    <a:pt x="1775052" y="817767"/>
                  </a:lnTo>
                  <a:lnTo>
                    <a:pt x="1766364" y="746333"/>
                  </a:lnTo>
                  <a:lnTo>
                    <a:pt x="1752163" y="676754"/>
                  </a:lnTo>
                  <a:lnTo>
                    <a:pt x="1732678" y="609260"/>
                  </a:lnTo>
                  <a:lnTo>
                    <a:pt x="1708138" y="544080"/>
                  </a:lnTo>
                  <a:lnTo>
                    <a:pt x="1678771" y="481444"/>
                  </a:lnTo>
                  <a:lnTo>
                    <a:pt x="1644807" y="421580"/>
                  </a:lnTo>
                  <a:lnTo>
                    <a:pt x="1606474" y="364719"/>
                  </a:lnTo>
                  <a:lnTo>
                    <a:pt x="1564002" y="311089"/>
                  </a:lnTo>
                  <a:lnTo>
                    <a:pt x="1517618" y="260919"/>
                  </a:lnTo>
                  <a:lnTo>
                    <a:pt x="1467552" y="214440"/>
                  </a:lnTo>
                  <a:lnTo>
                    <a:pt x="1414032" y="171879"/>
                  </a:lnTo>
                  <a:lnTo>
                    <a:pt x="1357287" y="133468"/>
                  </a:lnTo>
                  <a:lnTo>
                    <a:pt x="1297547" y="99433"/>
                  </a:lnTo>
                  <a:lnTo>
                    <a:pt x="1235039" y="70006"/>
                  </a:lnTo>
                  <a:lnTo>
                    <a:pt x="1169993" y="45415"/>
                  </a:lnTo>
                  <a:lnTo>
                    <a:pt x="1102637" y="25890"/>
                  </a:lnTo>
                  <a:lnTo>
                    <a:pt x="1033200" y="11659"/>
                  </a:lnTo>
                  <a:lnTo>
                    <a:pt x="961911" y="2953"/>
                  </a:lnTo>
                  <a:lnTo>
                    <a:pt x="889000" y="0"/>
                  </a:lnTo>
                  <a:close/>
                </a:path>
              </a:pathLst>
            </a:custGeom>
            <a:solidFill>
              <a:schemeClr val="bg1"/>
            </a:solidFill>
            <a:ln w="6350">
              <a:solidFill>
                <a:schemeClr val="tx1">
                  <a:lumMod val="50000"/>
                </a:schemeClr>
              </a:solidFill>
            </a:ln>
          </p:spPr>
          <p:txBody>
            <a:bodyPr wrap="square" lIns="0" tIns="0" rIns="0" bIns="0" rtlCol="0"/>
            <a:lstStyle/>
            <a:p>
              <a:pPr defTabSz="623318">
                <a:defRPr/>
              </a:pPr>
              <a:endParaRPr sz="1226">
                <a:solidFill>
                  <a:prstClr val="black"/>
                </a:solidFill>
                <a:latin typeface="Calibri"/>
              </a:endParaRPr>
            </a:p>
          </p:txBody>
        </p:sp>
        <p:sp>
          <p:nvSpPr>
            <p:cNvPr id="161" name="object 60">
              <a:extLst>
                <a:ext uri="{FF2B5EF4-FFF2-40B4-BE49-F238E27FC236}">
                  <a16:creationId xmlns:a16="http://schemas.microsoft.com/office/drawing/2014/main" id="{A7083970-258D-4D90-8751-48E384D7ACB1}"/>
                </a:ext>
              </a:extLst>
            </p:cNvPr>
            <p:cNvSpPr/>
            <p:nvPr/>
          </p:nvSpPr>
          <p:spPr>
            <a:xfrm>
              <a:off x="2759222" y="4111769"/>
              <a:ext cx="758952" cy="755098"/>
            </a:xfrm>
            <a:custGeom>
              <a:avLst/>
              <a:gdLst/>
              <a:ahLst/>
              <a:cxnLst/>
              <a:rect l="l" t="t" r="r" b="b"/>
              <a:pathLst>
                <a:path w="1778000" h="1781810">
                  <a:moveTo>
                    <a:pt x="889000" y="0"/>
                  </a:moveTo>
                  <a:lnTo>
                    <a:pt x="816088" y="2953"/>
                  </a:lnTo>
                  <a:lnTo>
                    <a:pt x="744799" y="11659"/>
                  </a:lnTo>
                  <a:lnTo>
                    <a:pt x="675362" y="25890"/>
                  </a:lnTo>
                  <a:lnTo>
                    <a:pt x="608006" y="45415"/>
                  </a:lnTo>
                  <a:lnTo>
                    <a:pt x="542960" y="70006"/>
                  </a:lnTo>
                  <a:lnTo>
                    <a:pt x="480452" y="99433"/>
                  </a:lnTo>
                  <a:lnTo>
                    <a:pt x="420712" y="133468"/>
                  </a:lnTo>
                  <a:lnTo>
                    <a:pt x="363967" y="171879"/>
                  </a:lnTo>
                  <a:lnTo>
                    <a:pt x="310447" y="214440"/>
                  </a:lnTo>
                  <a:lnTo>
                    <a:pt x="260381" y="260919"/>
                  </a:lnTo>
                  <a:lnTo>
                    <a:pt x="213997" y="311089"/>
                  </a:lnTo>
                  <a:lnTo>
                    <a:pt x="171525" y="364719"/>
                  </a:lnTo>
                  <a:lnTo>
                    <a:pt x="133192" y="421580"/>
                  </a:lnTo>
                  <a:lnTo>
                    <a:pt x="99228" y="481444"/>
                  </a:lnTo>
                  <a:lnTo>
                    <a:pt x="69861" y="544080"/>
                  </a:lnTo>
                  <a:lnTo>
                    <a:pt x="45321" y="609260"/>
                  </a:lnTo>
                  <a:lnTo>
                    <a:pt x="25836" y="676754"/>
                  </a:lnTo>
                  <a:lnTo>
                    <a:pt x="11635" y="746333"/>
                  </a:lnTo>
                  <a:lnTo>
                    <a:pt x="2947" y="817767"/>
                  </a:lnTo>
                  <a:lnTo>
                    <a:pt x="0" y="890828"/>
                  </a:lnTo>
                  <a:lnTo>
                    <a:pt x="2947" y="963888"/>
                  </a:lnTo>
                  <a:lnTo>
                    <a:pt x="11635" y="1035321"/>
                  </a:lnTo>
                  <a:lnTo>
                    <a:pt x="25836" y="1104899"/>
                  </a:lnTo>
                  <a:lnTo>
                    <a:pt x="45321" y="1172392"/>
                  </a:lnTo>
                  <a:lnTo>
                    <a:pt x="69861" y="1237571"/>
                  </a:lnTo>
                  <a:lnTo>
                    <a:pt x="99228" y="1300207"/>
                  </a:lnTo>
                  <a:lnTo>
                    <a:pt x="133192" y="1360071"/>
                  </a:lnTo>
                  <a:lnTo>
                    <a:pt x="171525" y="1416932"/>
                  </a:lnTo>
                  <a:lnTo>
                    <a:pt x="213997" y="1470563"/>
                  </a:lnTo>
                  <a:lnTo>
                    <a:pt x="260381" y="1520732"/>
                  </a:lnTo>
                  <a:lnTo>
                    <a:pt x="310447" y="1567212"/>
                  </a:lnTo>
                  <a:lnTo>
                    <a:pt x="363967" y="1609773"/>
                  </a:lnTo>
                  <a:lnTo>
                    <a:pt x="420712" y="1648186"/>
                  </a:lnTo>
                  <a:lnTo>
                    <a:pt x="480452" y="1682221"/>
                  </a:lnTo>
                  <a:lnTo>
                    <a:pt x="542960" y="1711649"/>
                  </a:lnTo>
                  <a:lnTo>
                    <a:pt x="608006" y="1736240"/>
                  </a:lnTo>
                  <a:lnTo>
                    <a:pt x="675362" y="1755766"/>
                  </a:lnTo>
                  <a:lnTo>
                    <a:pt x="744799" y="1769997"/>
                  </a:lnTo>
                  <a:lnTo>
                    <a:pt x="816088" y="1778704"/>
                  </a:lnTo>
                  <a:lnTo>
                    <a:pt x="889000" y="1781657"/>
                  </a:lnTo>
                  <a:lnTo>
                    <a:pt x="961911" y="1778704"/>
                  </a:lnTo>
                  <a:lnTo>
                    <a:pt x="1033200" y="1769997"/>
                  </a:lnTo>
                  <a:lnTo>
                    <a:pt x="1102637" y="1755766"/>
                  </a:lnTo>
                  <a:lnTo>
                    <a:pt x="1169993" y="1736240"/>
                  </a:lnTo>
                  <a:lnTo>
                    <a:pt x="1235039" y="1711649"/>
                  </a:lnTo>
                  <a:lnTo>
                    <a:pt x="1297547" y="1682221"/>
                  </a:lnTo>
                  <a:lnTo>
                    <a:pt x="1357287" y="1648186"/>
                  </a:lnTo>
                  <a:lnTo>
                    <a:pt x="1414032" y="1609773"/>
                  </a:lnTo>
                  <a:lnTo>
                    <a:pt x="1467552" y="1567212"/>
                  </a:lnTo>
                  <a:lnTo>
                    <a:pt x="1517618" y="1520732"/>
                  </a:lnTo>
                  <a:lnTo>
                    <a:pt x="1564002" y="1470563"/>
                  </a:lnTo>
                  <a:lnTo>
                    <a:pt x="1606474" y="1416932"/>
                  </a:lnTo>
                  <a:lnTo>
                    <a:pt x="1644807" y="1360071"/>
                  </a:lnTo>
                  <a:lnTo>
                    <a:pt x="1678771" y="1300207"/>
                  </a:lnTo>
                  <a:lnTo>
                    <a:pt x="1708138" y="1237571"/>
                  </a:lnTo>
                  <a:lnTo>
                    <a:pt x="1732678" y="1172392"/>
                  </a:lnTo>
                  <a:lnTo>
                    <a:pt x="1752163" y="1104899"/>
                  </a:lnTo>
                  <a:lnTo>
                    <a:pt x="1766364" y="1035321"/>
                  </a:lnTo>
                  <a:lnTo>
                    <a:pt x="1775052" y="963888"/>
                  </a:lnTo>
                  <a:lnTo>
                    <a:pt x="1778000" y="890828"/>
                  </a:lnTo>
                  <a:lnTo>
                    <a:pt x="1775052" y="817767"/>
                  </a:lnTo>
                  <a:lnTo>
                    <a:pt x="1766364" y="746333"/>
                  </a:lnTo>
                  <a:lnTo>
                    <a:pt x="1752163" y="676754"/>
                  </a:lnTo>
                  <a:lnTo>
                    <a:pt x="1732678" y="609260"/>
                  </a:lnTo>
                  <a:lnTo>
                    <a:pt x="1708138" y="544080"/>
                  </a:lnTo>
                  <a:lnTo>
                    <a:pt x="1678771" y="481444"/>
                  </a:lnTo>
                  <a:lnTo>
                    <a:pt x="1644807" y="421580"/>
                  </a:lnTo>
                  <a:lnTo>
                    <a:pt x="1606474" y="364719"/>
                  </a:lnTo>
                  <a:lnTo>
                    <a:pt x="1564002" y="311089"/>
                  </a:lnTo>
                  <a:lnTo>
                    <a:pt x="1517618" y="260919"/>
                  </a:lnTo>
                  <a:lnTo>
                    <a:pt x="1467552" y="214440"/>
                  </a:lnTo>
                  <a:lnTo>
                    <a:pt x="1414032" y="171879"/>
                  </a:lnTo>
                  <a:lnTo>
                    <a:pt x="1357287" y="133468"/>
                  </a:lnTo>
                  <a:lnTo>
                    <a:pt x="1297547" y="99433"/>
                  </a:lnTo>
                  <a:lnTo>
                    <a:pt x="1235039" y="70006"/>
                  </a:lnTo>
                  <a:lnTo>
                    <a:pt x="1169993" y="45415"/>
                  </a:lnTo>
                  <a:lnTo>
                    <a:pt x="1102637" y="25890"/>
                  </a:lnTo>
                  <a:lnTo>
                    <a:pt x="1033200" y="11659"/>
                  </a:lnTo>
                  <a:lnTo>
                    <a:pt x="961911" y="2953"/>
                  </a:lnTo>
                  <a:lnTo>
                    <a:pt x="889000" y="0"/>
                  </a:lnTo>
                  <a:close/>
                </a:path>
              </a:pathLst>
            </a:custGeom>
            <a:noFill/>
            <a:ln>
              <a:solidFill>
                <a:schemeClr val="accent1"/>
              </a:solidFill>
              <a:prstDash val="dash"/>
            </a:ln>
          </p:spPr>
          <p:txBody>
            <a:bodyPr wrap="square" lIns="0" tIns="0" rIns="0" bIns="0" rtlCol="0"/>
            <a:lstStyle/>
            <a:p>
              <a:pPr defTabSz="623318">
                <a:defRPr/>
              </a:pPr>
              <a:endParaRPr sz="1226" kern="0">
                <a:solidFill>
                  <a:prstClr val="black"/>
                </a:solidFill>
                <a:latin typeface="Calibri"/>
              </a:endParaRPr>
            </a:p>
          </p:txBody>
        </p:sp>
        <p:grpSp>
          <p:nvGrpSpPr>
            <p:cNvPr id="17" name="Group 16">
              <a:extLst>
                <a:ext uri="{FF2B5EF4-FFF2-40B4-BE49-F238E27FC236}">
                  <a16:creationId xmlns:a16="http://schemas.microsoft.com/office/drawing/2014/main" id="{8434F3F2-6A94-4336-A041-6D42DD623217}"/>
                </a:ext>
              </a:extLst>
            </p:cNvPr>
            <p:cNvGrpSpPr/>
            <p:nvPr/>
          </p:nvGrpSpPr>
          <p:grpSpPr>
            <a:xfrm>
              <a:off x="2993442" y="4314765"/>
              <a:ext cx="290513" cy="349107"/>
              <a:chOff x="2509946" y="3659642"/>
              <a:chExt cx="290513" cy="349107"/>
            </a:xfrm>
          </p:grpSpPr>
          <p:sp>
            <p:nvSpPr>
              <p:cNvPr id="21" name="Freeform: Shape 20">
                <a:extLst>
                  <a:ext uri="{FF2B5EF4-FFF2-40B4-BE49-F238E27FC236}">
                    <a16:creationId xmlns:a16="http://schemas.microsoft.com/office/drawing/2014/main" id="{D7E620CE-2F44-4055-B734-0BF3CB75F060}"/>
                  </a:ext>
                </a:extLst>
              </p:cNvPr>
              <p:cNvSpPr/>
              <p:nvPr/>
            </p:nvSpPr>
            <p:spPr bwMode="auto">
              <a:xfrm>
                <a:off x="2567096" y="3827267"/>
                <a:ext cx="176213" cy="88106"/>
              </a:xfrm>
              <a:custGeom>
                <a:avLst/>
                <a:gdLst>
                  <a:gd name="connsiteX0" fmla="*/ 0 w 178594"/>
                  <a:gd name="connsiteY0" fmla="*/ 0 h 91678"/>
                  <a:gd name="connsiteX1" fmla="*/ 91678 w 178594"/>
                  <a:gd name="connsiteY1" fmla="*/ 91678 h 91678"/>
                  <a:gd name="connsiteX2" fmla="*/ 178594 w 178594"/>
                  <a:gd name="connsiteY2" fmla="*/ 4762 h 91678"/>
                  <a:gd name="connsiteX0" fmla="*/ 0 w 178594"/>
                  <a:gd name="connsiteY0" fmla="*/ 0 h 89297"/>
                  <a:gd name="connsiteX1" fmla="*/ 91678 w 178594"/>
                  <a:gd name="connsiteY1" fmla="*/ 89297 h 89297"/>
                  <a:gd name="connsiteX2" fmla="*/ 178594 w 178594"/>
                  <a:gd name="connsiteY2" fmla="*/ 2381 h 89297"/>
                  <a:gd name="connsiteX0" fmla="*/ 0 w 176213"/>
                  <a:gd name="connsiteY0" fmla="*/ 0 h 88106"/>
                  <a:gd name="connsiteX1" fmla="*/ 89297 w 176213"/>
                  <a:gd name="connsiteY1" fmla="*/ 88106 h 88106"/>
                  <a:gd name="connsiteX2" fmla="*/ 176213 w 176213"/>
                  <a:gd name="connsiteY2" fmla="*/ 1190 h 88106"/>
                </a:gdLst>
                <a:ahLst/>
                <a:cxnLst>
                  <a:cxn ang="0">
                    <a:pos x="connsiteX0" y="connsiteY0"/>
                  </a:cxn>
                  <a:cxn ang="0">
                    <a:pos x="connsiteX1" y="connsiteY1"/>
                  </a:cxn>
                  <a:cxn ang="0">
                    <a:pos x="connsiteX2" y="connsiteY2"/>
                  </a:cxn>
                </a:cxnLst>
                <a:rect l="l" t="t" r="r" b="b"/>
                <a:pathLst>
                  <a:path w="176213" h="88106">
                    <a:moveTo>
                      <a:pt x="0" y="0"/>
                    </a:moveTo>
                    <a:lnTo>
                      <a:pt x="89297" y="88106"/>
                    </a:lnTo>
                    <a:lnTo>
                      <a:pt x="176213" y="1190"/>
                    </a:lnTo>
                  </a:path>
                </a:pathLst>
              </a:custGeom>
              <a:noFill/>
              <a:ln w="28575" cap="rnd">
                <a:solidFill>
                  <a:srgbClr val="0078D7"/>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a:solidFill>
                    <a:srgbClr val="FFFFFF"/>
                  </a:solidFill>
                  <a:latin typeface="Segoe UI Semilight"/>
                </a:endParaRPr>
              </a:p>
            </p:txBody>
          </p:sp>
          <p:cxnSp>
            <p:nvCxnSpPr>
              <p:cNvPr id="23" name="Straight Connector 22">
                <a:extLst>
                  <a:ext uri="{FF2B5EF4-FFF2-40B4-BE49-F238E27FC236}">
                    <a16:creationId xmlns:a16="http://schemas.microsoft.com/office/drawing/2014/main" id="{3DB9CFE1-6F22-47D3-957D-D7B3D14C3EE6}"/>
                  </a:ext>
                </a:extLst>
              </p:cNvPr>
              <p:cNvCxnSpPr/>
              <p:nvPr/>
            </p:nvCxnSpPr>
            <p:spPr>
              <a:xfrm>
                <a:off x="2655202" y="3659642"/>
                <a:ext cx="0" cy="222147"/>
              </a:xfrm>
              <a:prstGeom prst="line">
                <a:avLst/>
              </a:prstGeom>
              <a:ln w="28575" cap="rnd">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4" name="Freeform: Shape 23">
                <a:extLst>
                  <a:ext uri="{FF2B5EF4-FFF2-40B4-BE49-F238E27FC236}">
                    <a16:creationId xmlns:a16="http://schemas.microsoft.com/office/drawing/2014/main" id="{721A0F3C-90E4-469F-90D0-B474E7027F35}"/>
                  </a:ext>
                </a:extLst>
              </p:cNvPr>
              <p:cNvSpPr/>
              <p:nvPr/>
            </p:nvSpPr>
            <p:spPr bwMode="auto">
              <a:xfrm>
                <a:off x="2509946" y="3933740"/>
                <a:ext cx="290513" cy="75009"/>
              </a:xfrm>
              <a:custGeom>
                <a:avLst/>
                <a:gdLst>
                  <a:gd name="connsiteX0" fmla="*/ 0 w 290513"/>
                  <a:gd name="connsiteY0" fmla="*/ 1190 h 75009"/>
                  <a:gd name="connsiteX1" fmla="*/ 0 w 290513"/>
                  <a:gd name="connsiteY1" fmla="*/ 75009 h 75009"/>
                  <a:gd name="connsiteX2" fmla="*/ 290513 w 290513"/>
                  <a:gd name="connsiteY2" fmla="*/ 75009 h 75009"/>
                  <a:gd name="connsiteX3" fmla="*/ 290513 w 290513"/>
                  <a:gd name="connsiteY3" fmla="*/ 0 h 75009"/>
                </a:gdLst>
                <a:ahLst/>
                <a:cxnLst>
                  <a:cxn ang="0">
                    <a:pos x="connsiteX0" y="connsiteY0"/>
                  </a:cxn>
                  <a:cxn ang="0">
                    <a:pos x="connsiteX1" y="connsiteY1"/>
                  </a:cxn>
                  <a:cxn ang="0">
                    <a:pos x="connsiteX2" y="connsiteY2"/>
                  </a:cxn>
                  <a:cxn ang="0">
                    <a:pos x="connsiteX3" y="connsiteY3"/>
                  </a:cxn>
                </a:cxnLst>
                <a:rect l="l" t="t" r="r" b="b"/>
                <a:pathLst>
                  <a:path w="290513" h="75009">
                    <a:moveTo>
                      <a:pt x="0" y="1190"/>
                    </a:moveTo>
                    <a:lnTo>
                      <a:pt x="0" y="75009"/>
                    </a:lnTo>
                    <a:lnTo>
                      <a:pt x="290513" y="75009"/>
                    </a:lnTo>
                    <a:lnTo>
                      <a:pt x="290513" y="0"/>
                    </a:lnTo>
                  </a:path>
                </a:pathLst>
              </a:custGeom>
              <a:noFill/>
              <a:ln w="28575">
                <a:solidFill>
                  <a:srgbClr val="0078D7"/>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a:solidFill>
                    <a:srgbClr val="FFFFFF"/>
                  </a:solidFill>
                  <a:latin typeface="Segoe UI Semilight"/>
                </a:endParaRPr>
              </a:p>
            </p:txBody>
          </p:sp>
        </p:grpSp>
      </p:grpSp>
      <p:sp>
        <p:nvSpPr>
          <p:cNvPr id="164" name="TextBox 163">
            <a:extLst>
              <a:ext uri="{FF2B5EF4-FFF2-40B4-BE49-F238E27FC236}">
                <a16:creationId xmlns:a16="http://schemas.microsoft.com/office/drawing/2014/main" id="{01A7F6A3-F2B9-4AEA-A03D-055BB2F8EB2A}"/>
              </a:ext>
            </a:extLst>
          </p:cNvPr>
          <p:cNvSpPr txBox="1"/>
          <p:nvPr/>
        </p:nvSpPr>
        <p:spPr>
          <a:xfrm>
            <a:off x="5367713" y="4898226"/>
            <a:ext cx="1371405" cy="500322"/>
          </a:xfrm>
          <a:prstGeom prst="rect">
            <a:avLst/>
          </a:prstGeom>
          <a:noFill/>
        </p:spPr>
        <p:txBody>
          <a:bodyPr wrap="square" lIns="0" rIns="0" rtlCol="0" anchor="ctr">
            <a:spAutoFit/>
          </a:bodyPr>
          <a:lstStyle/>
          <a:p>
            <a:pPr defTabSz="931757" fontAlgn="base">
              <a:spcBef>
                <a:spcPct val="0"/>
              </a:spcBef>
              <a:spcAft>
                <a:spcPct val="0"/>
              </a:spcAft>
              <a:defRPr/>
            </a:pPr>
            <a:r>
              <a:rPr lang="en-US" sz="1300" kern="0" spc="-50">
                <a:solidFill>
                  <a:srgbClr val="E6E6E6">
                    <a:lumMod val="10000"/>
                  </a:srgbClr>
                </a:solidFill>
                <a:latin typeface="Segoe UI"/>
                <a:cs typeface="Segoe UI" charset="0"/>
              </a:rPr>
              <a:t>User account </a:t>
            </a:r>
            <a:br>
              <a:rPr lang="en-US" sz="1300" kern="0" spc="-50">
                <a:solidFill>
                  <a:srgbClr val="E6E6E6">
                    <a:lumMod val="10000"/>
                  </a:srgbClr>
                </a:solidFill>
                <a:latin typeface="Segoe UI"/>
                <a:cs typeface="Segoe UI" charset="0"/>
              </a:rPr>
            </a:br>
            <a:r>
              <a:rPr lang="en-US" sz="1300" kern="0" spc="-50">
                <a:solidFill>
                  <a:srgbClr val="E6E6E6">
                    <a:lumMod val="10000"/>
                  </a:srgbClr>
                </a:solidFill>
                <a:latin typeface="Segoe UI"/>
                <a:cs typeface="Segoe UI" charset="0"/>
              </a:rPr>
              <a:t>is </a:t>
            </a:r>
            <a:r>
              <a:rPr lang="en-US" sz="1300" kern="0" spc="-50">
                <a:solidFill>
                  <a:srgbClr val="C00000"/>
                </a:solidFill>
                <a:latin typeface="Segoe UI Semibold" panose="020B0702040204020203" pitchFamily="34" charset="0"/>
                <a:ea typeface="Segoe UI" charset="0"/>
                <a:cs typeface="Segoe UI Semibold" panose="020B0702040204020203" pitchFamily="34" charset="0"/>
              </a:rPr>
              <a:t>compromised</a:t>
            </a:r>
          </a:p>
        </p:txBody>
      </p:sp>
      <p:grpSp>
        <p:nvGrpSpPr>
          <p:cNvPr id="14" name="Group 13">
            <a:extLst>
              <a:ext uri="{FF2B5EF4-FFF2-40B4-BE49-F238E27FC236}">
                <a16:creationId xmlns:a16="http://schemas.microsoft.com/office/drawing/2014/main" id="{69D95B7F-515A-446B-BC56-0CF5641AFB03}"/>
              </a:ext>
            </a:extLst>
          </p:cNvPr>
          <p:cNvGrpSpPr/>
          <p:nvPr/>
        </p:nvGrpSpPr>
        <p:grpSpPr>
          <a:xfrm>
            <a:off x="3312884" y="2302935"/>
            <a:ext cx="2420500" cy="500322"/>
            <a:chOff x="3357089" y="2396241"/>
            <a:chExt cx="2469036" cy="510355"/>
          </a:xfrm>
        </p:grpSpPr>
        <p:sp>
          <p:nvSpPr>
            <p:cNvPr id="65" name="TextBox 64">
              <a:extLst>
                <a:ext uri="{FF2B5EF4-FFF2-40B4-BE49-F238E27FC236}">
                  <a16:creationId xmlns:a16="http://schemas.microsoft.com/office/drawing/2014/main" id="{AC842FB3-C372-4965-A6B2-853E38A68CC4}"/>
                </a:ext>
              </a:extLst>
            </p:cNvPr>
            <p:cNvSpPr txBox="1"/>
            <p:nvPr/>
          </p:nvSpPr>
          <p:spPr>
            <a:xfrm>
              <a:off x="3917310" y="2396241"/>
              <a:ext cx="1908815" cy="510355"/>
            </a:xfrm>
            <a:prstGeom prst="rect">
              <a:avLst/>
            </a:prstGeom>
            <a:noFill/>
          </p:spPr>
          <p:txBody>
            <a:bodyPr wrap="square" lIns="0" rtlCol="0">
              <a:spAutoFit/>
            </a:bodyPr>
            <a:lstStyle>
              <a:defPPr>
                <a:defRPr lang="en-US"/>
              </a:defPPr>
              <a:lvl1pPr marR="0" lvl="0" indent="0" algn="ctr" defTabSz="931756" fontAlgn="base">
                <a:lnSpc>
                  <a:spcPct val="100000"/>
                </a:lnSpc>
                <a:spcBef>
                  <a:spcPct val="0"/>
                </a:spcBef>
                <a:spcAft>
                  <a:spcPct val="0"/>
                </a:spcAft>
                <a:buClrTx/>
                <a:buSzTx/>
                <a:buFontTx/>
                <a:buNone/>
                <a:tabLst/>
                <a:defRPr kumimoji="0" sz="1224" b="1" i="0" u="none" strike="noStrike" kern="0" cap="none" spc="0" normalizeH="0" baseline="0">
                  <a:ln>
                    <a:noFill/>
                  </a:ln>
                  <a:solidFill>
                    <a:srgbClr val="FFFFFF"/>
                  </a:solidFill>
                  <a:effectLst/>
                  <a:uLnTx/>
                  <a:uFillTx/>
                  <a:latin typeface="Segoe UI" charset="0"/>
                  <a:ea typeface="Segoe UI" charset="0"/>
                  <a:cs typeface="Segoe UI" charset="0"/>
                </a:defRPr>
              </a:lvl1pPr>
            </a:lstStyle>
            <a:p>
              <a:pPr algn="l" defTabSz="913225">
                <a:defRPr/>
              </a:pPr>
              <a:r>
                <a:rPr lang="en-US" sz="1300" b="0" spc="-50">
                  <a:solidFill>
                    <a:srgbClr val="353535"/>
                  </a:solidFill>
                  <a:latin typeface="Segoe UI"/>
                </a:rPr>
                <a:t>Brute force account or use</a:t>
              </a:r>
              <a:br>
                <a:rPr lang="en-US" sz="1300" b="0" spc="-50">
                  <a:solidFill>
                    <a:srgbClr val="353535"/>
                  </a:solidFill>
                  <a:latin typeface="Segoe UI"/>
                </a:rPr>
              </a:br>
              <a:r>
                <a:rPr lang="en-US" sz="1300" b="0" spc="-50">
                  <a:solidFill>
                    <a:srgbClr val="353535"/>
                  </a:solidFill>
                  <a:latin typeface="Segoe UI"/>
                </a:rPr>
                <a:t>stolen account credentials</a:t>
              </a:r>
            </a:p>
          </p:txBody>
        </p:sp>
        <p:grpSp>
          <p:nvGrpSpPr>
            <p:cNvPr id="47" name="Group 46">
              <a:extLst>
                <a:ext uri="{FF2B5EF4-FFF2-40B4-BE49-F238E27FC236}">
                  <a16:creationId xmlns:a16="http://schemas.microsoft.com/office/drawing/2014/main" id="{41084AB9-139F-482B-A7CA-83D380FFFC65}"/>
                </a:ext>
              </a:extLst>
            </p:cNvPr>
            <p:cNvGrpSpPr/>
            <p:nvPr/>
          </p:nvGrpSpPr>
          <p:grpSpPr>
            <a:xfrm>
              <a:off x="3357089" y="2410490"/>
              <a:ext cx="481857" cy="481857"/>
              <a:chOff x="3290698" y="2049748"/>
              <a:chExt cx="472452" cy="472452"/>
            </a:xfrm>
          </p:grpSpPr>
          <p:sp useBgFill="1">
            <p:nvSpPr>
              <p:cNvPr id="167" name="Oval 166">
                <a:extLst>
                  <a:ext uri="{FF2B5EF4-FFF2-40B4-BE49-F238E27FC236}">
                    <a16:creationId xmlns:a16="http://schemas.microsoft.com/office/drawing/2014/main" id="{47A24BEB-D91F-41E5-9ECF-A8912FF3A438}"/>
                  </a:ext>
                </a:extLst>
              </p:cNvPr>
              <p:cNvSpPr/>
              <p:nvPr/>
            </p:nvSpPr>
            <p:spPr bwMode="auto">
              <a:xfrm>
                <a:off x="3353382" y="2112432"/>
                <a:ext cx="347085" cy="347085"/>
              </a:xfrm>
              <a:prstGeom prst="ellipse">
                <a:avLst/>
              </a:prstGeom>
              <a:ln w="952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168" name="Oval 167">
                <a:extLst>
                  <a:ext uri="{FF2B5EF4-FFF2-40B4-BE49-F238E27FC236}">
                    <a16:creationId xmlns:a16="http://schemas.microsoft.com/office/drawing/2014/main" id="{72BC3091-E7D0-4A8E-ACC5-249B2B8C44F1}"/>
                  </a:ext>
                </a:extLst>
              </p:cNvPr>
              <p:cNvSpPr/>
              <p:nvPr/>
            </p:nvSpPr>
            <p:spPr bwMode="auto">
              <a:xfrm>
                <a:off x="3290698" y="2049748"/>
                <a:ext cx="472452" cy="472452"/>
              </a:xfrm>
              <a:prstGeom prst="ellipse">
                <a:avLst/>
              </a:prstGeom>
              <a:noFill/>
              <a:ln>
                <a:solidFill>
                  <a:srgbClr val="C00000"/>
                </a:solidFill>
                <a:prstDash val="dash"/>
              </a:ln>
            </p:spPr>
            <p:txBody>
              <a:bodyPr wrap="square" lIns="0" tIns="0" rIns="0" bIns="0" rtlCol="0"/>
              <a:lstStyle/>
              <a:p>
                <a:pPr defTabSz="623318"/>
                <a:endParaRPr lang="en-US" sz="1226" kern="0">
                  <a:solidFill>
                    <a:prstClr val="black"/>
                  </a:solidFill>
                  <a:latin typeface="Calibri"/>
                </a:endParaRPr>
              </a:p>
            </p:txBody>
          </p:sp>
          <p:grpSp>
            <p:nvGrpSpPr>
              <p:cNvPr id="165" name="Group 164">
                <a:extLst>
                  <a:ext uri="{FF2B5EF4-FFF2-40B4-BE49-F238E27FC236}">
                    <a16:creationId xmlns:a16="http://schemas.microsoft.com/office/drawing/2014/main" id="{C0A88240-55A1-4370-8358-EBACDC6A8AC7}"/>
                  </a:ext>
                </a:extLst>
              </p:cNvPr>
              <p:cNvGrpSpPr>
                <a:grpSpLocks noChangeAspect="1"/>
              </p:cNvGrpSpPr>
              <p:nvPr/>
            </p:nvGrpSpPr>
            <p:grpSpPr>
              <a:xfrm>
                <a:off x="3442858" y="2184876"/>
                <a:ext cx="193533" cy="202197"/>
                <a:chOff x="1101114" y="2623625"/>
                <a:chExt cx="1879599" cy="1977967"/>
              </a:xfrm>
            </p:grpSpPr>
            <p:sp>
              <p:nvSpPr>
                <p:cNvPr id="170" name="Freeform 30">
                  <a:extLst>
                    <a:ext uri="{FF2B5EF4-FFF2-40B4-BE49-F238E27FC236}">
                      <a16:creationId xmlns:a16="http://schemas.microsoft.com/office/drawing/2014/main" id="{EC83B569-EA7A-439D-84A6-CEAE201CC842}"/>
                    </a:ext>
                  </a:extLst>
                </p:cNvPr>
                <p:cNvSpPr/>
                <p:nvPr/>
              </p:nvSpPr>
              <p:spPr bwMode="auto">
                <a:xfrm rot="307808">
                  <a:off x="1137537" y="2623625"/>
                  <a:ext cx="1843176" cy="616268"/>
                </a:xfrm>
                <a:custGeom>
                  <a:avLst/>
                  <a:gdLst>
                    <a:gd name="connsiteX0" fmla="*/ 282911 w 1614124"/>
                    <a:gd name="connsiteY0" fmla="*/ 0 h 539684"/>
                    <a:gd name="connsiteX1" fmla="*/ 1132939 w 1614124"/>
                    <a:gd name="connsiteY1" fmla="*/ 0 h 539684"/>
                    <a:gd name="connsiteX2" fmla="*/ 1239152 w 1614124"/>
                    <a:gd name="connsiteY2" fmla="*/ 424853 h 539684"/>
                    <a:gd name="connsiteX3" fmla="*/ 1142584 w 1614124"/>
                    <a:gd name="connsiteY3" fmla="*/ 424853 h 539684"/>
                    <a:gd name="connsiteX4" fmla="*/ 1614124 w 1614124"/>
                    <a:gd name="connsiteY4" fmla="*/ 437137 h 539684"/>
                    <a:gd name="connsiteX5" fmla="*/ 1611453 w 1614124"/>
                    <a:gd name="connsiteY5" fmla="*/ 539684 h 539684"/>
                    <a:gd name="connsiteX6" fmla="*/ 0 w 1614124"/>
                    <a:gd name="connsiteY6" fmla="*/ 497704 h 539684"/>
                    <a:gd name="connsiteX7" fmla="*/ 2671 w 1614124"/>
                    <a:gd name="connsiteY7" fmla="*/ 395157 h 539684"/>
                    <a:gd name="connsiteX8" fmla="*/ 182948 w 1614124"/>
                    <a:gd name="connsiteY8" fmla="*/ 399854 h 539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4124" h="539684">
                      <a:moveTo>
                        <a:pt x="282911" y="0"/>
                      </a:moveTo>
                      <a:lnTo>
                        <a:pt x="1132939" y="0"/>
                      </a:lnTo>
                      <a:lnTo>
                        <a:pt x="1239152" y="424853"/>
                      </a:lnTo>
                      <a:lnTo>
                        <a:pt x="1142584" y="424853"/>
                      </a:lnTo>
                      <a:lnTo>
                        <a:pt x="1614124" y="437137"/>
                      </a:lnTo>
                      <a:lnTo>
                        <a:pt x="1611453" y="539684"/>
                      </a:lnTo>
                      <a:lnTo>
                        <a:pt x="0" y="497704"/>
                      </a:lnTo>
                      <a:lnTo>
                        <a:pt x="2671" y="395157"/>
                      </a:lnTo>
                      <a:lnTo>
                        <a:pt x="182948" y="399854"/>
                      </a:lnTo>
                      <a:close/>
                    </a:path>
                  </a:pathLst>
                </a:custGeom>
                <a:noFill/>
                <a:ln w="952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2" rIns="182802" bIns="146242"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71" name="Freeform 31">
                  <a:extLst>
                    <a:ext uri="{FF2B5EF4-FFF2-40B4-BE49-F238E27FC236}">
                      <a16:creationId xmlns:a16="http://schemas.microsoft.com/office/drawing/2014/main" id="{7EFD2896-986E-4F95-8C2F-D359AD4D6EFF}"/>
                    </a:ext>
                  </a:extLst>
                </p:cNvPr>
                <p:cNvSpPr/>
                <p:nvPr/>
              </p:nvSpPr>
              <p:spPr bwMode="auto">
                <a:xfrm rot="11593610">
                  <a:off x="1101114" y="3680841"/>
                  <a:ext cx="1614784" cy="920751"/>
                </a:xfrm>
                <a:custGeom>
                  <a:avLst/>
                  <a:gdLst>
                    <a:gd name="connsiteX0" fmla="*/ 1380370 w 1414115"/>
                    <a:gd name="connsiteY0" fmla="*/ 806329 h 806329"/>
                    <a:gd name="connsiteX1" fmla="*/ 33091 w 1414115"/>
                    <a:gd name="connsiteY1" fmla="*/ 806329 h 806329"/>
                    <a:gd name="connsiteX2" fmla="*/ 109052 w 1414115"/>
                    <a:gd name="connsiteY2" fmla="*/ 502488 h 806329"/>
                    <a:gd name="connsiteX3" fmla="*/ 91410 w 1414115"/>
                    <a:gd name="connsiteY3" fmla="*/ 486803 h 806329"/>
                    <a:gd name="connsiteX4" fmla="*/ 34008 w 1414115"/>
                    <a:gd name="connsiteY4" fmla="*/ 410119 h 806329"/>
                    <a:gd name="connsiteX5" fmla="*/ 0 w 1414115"/>
                    <a:gd name="connsiteY5" fmla="*/ 330943 h 806329"/>
                    <a:gd name="connsiteX6" fmla="*/ 1408019 w 1414115"/>
                    <a:gd name="connsiteY6" fmla="*/ 0 h 806329"/>
                    <a:gd name="connsiteX7" fmla="*/ 1414115 w 1414115"/>
                    <a:gd name="connsiteY7" fmla="*/ 76146 h 806329"/>
                    <a:gd name="connsiteX8" fmla="*/ 1240538 w 1414115"/>
                    <a:gd name="connsiteY8" fmla="*/ 431432 h 806329"/>
                    <a:gd name="connsiteX9" fmla="*/ 1201800 w 1414115"/>
                    <a:gd name="connsiteY9" fmla="*/ 464591 h 806329"/>
                    <a:gd name="connsiteX10" fmla="*/ 1294936 w 1414115"/>
                    <a:gd name="connsiteY10" fmla="*/ 464591 h 806329"/>
                    <a:gd name="connsiteX0" fmla="*/ 1380370 w 1414115"/>
                    <a:gd name="connsiteY0" fmla="*/ 806329 h 806329"/>
                    <a:gd name="connsiteX1" fmla="*/ 33091 w 1414115"/>
                    <a:gd name="connsiteY1" fmla="*/ 806329 h 806329"/>
                    <a:gd name="connsiteX2" fmla="*/ 109052 w 1414115"/>
                    <a:gd name="connsiteY2" fmla="*/ 502488 h 806329"/>
                    <a:gd name="connsiteX3" fmla="*/ 91410 w 1414115"/>
                    <a:gd name="connsiteY3" fmla="*/ 486803 h 806329"/>
                    <a:gd name="connsiteX4" fmla="*/ 34008 w 1414115"/>
                    <a:gd name="connsiteY4" fmla="*/ 410119 h 806329"/>
                    <a:gd name="connsiteX5" fmla="*/ 0 w 1414115"/>
                    <a:gd name="connsiteY5" fmla="*/ 330943 h 806329"/>
                    <a:gd name="connsiteX6" fmla="*/ 1408019 w 1414115"/>
                    <a:gd name="connsiteY6" fmla="*/ 0 h 806329"/>
                    <a:gd name="connsiteX7" fmla="*/ 1414115 w 1414115"/>
                    <a:gd name="connsiteY7" fmla="*/ 76146 h 806329"/>
                    <a:gd name="connsiteX8" fmla="*/ 1240538 w 1414115"/>
                    <a:gd name="connsiteY8" fmla="*/ 431432 h 806329"/>
                    <a:gd name="connsiteX9" fmla="*/ 1201800 w 1414115"/>
                    <a:gd name="connsiteY9" fmla="*/ 464591 h 806329"/>
                    <a:gd name="connsiteX10" fmla="*/ 1225729 w 1414115"/>
                    <a:gd name="connsiteY10" fmla="*/ 466248 h 806329"/>
                    <a:gd name="connsiteX11" fmla="*/ 1294936 w 1414115"/>
                    <a:gd name="connsiteY11" fmla="*/ 464591 h 806329"/>
                    <a:gd name="connsiteX12" fmla="*/ 1380370 w 1414115"/>
                    <a:gd name="connsiteY12" fmla="*/ 806329 h 806329"/>
                    <a:gd name="connsiteX0" fmla="*/ 1380370 w 1414115"/>
                    <a:gd name="connsiteY0" fmla="*/ 806329 h 806329"/>
                    <a:gd name="connsiteX1" fmla="*/ 33091 w 1414115"/>
                    <a:gd name="connsiteY1" fmla="*/ 806329 h 806329"/>
                    <a:gd name="connsiteX2" fmla="*/ 109052 w 1414115"/>
                    <a:gd name="connsiteY2" fmla="*/ 502488 h 806329"/>
                    <a:gd name="connsiteX3" fmla="*/ 91410 w 1414115"/>
                    <a:gd name="connsiteY3" fmla="*/ 486803 h 806329"/>
                    <a:gd name="connsiteX4" fmla="*/ 34008 w 1414115"/>
                    <a:gd name="connsiteY4" fmla="*/ 410119 h 806329"/>
                    <a:gd name="connsiteX5" fmla="*/ 0 w 1414115"/>
                    <a:gd name="connsiteY5" fmla="*/ 330943 h 806329"/>
                    <a:gd name="connsiteX6" fmla="*/ 1408019 w 1414115"/>
                    <a:gd name="connsiteY6" fmla="*/ 0 h 806329"/>
                    <a:gd name="connsiteX7" fmla="*/ 1414115 w 1414115"/>
                    <a:gd name="connsiteY7" fmla="*/ 76146 h 806329"/>
                    <a:gd name="connsiteX8" fmla="*/ 1240538 w 1414115"/>
                    <a:gd name="connsiteY8" fmla="*/ 431432 h 806329"/>
                    <a:gd name="connsiteX9" fmla="*/ 984548 w 1414115"/>
                    <a:gd name="connsiteY9" fmla="*/ 469993 h 806329"/>
                    <a:gd name="connsiteX10" fmla="*/ 1225729 w 1414115"/>
                    <a:gd name="connsiteY10" fmla="*/ 466248 h 806329"/>
                    <a:gd name="connsiteX11" fmla="*/ 1294936 w 1414115"/>
                    <a:gd name="connsiteY11" fmla="*/ 464591 h 806329"/>
                    <a:gd name="connsiteX12" fmla="*/ 1380370 w 1414115"/>
                    <a:gd name="connsiteY12" fmla="*/ 806329 h 806329"/>
                    <a:gd name="connsiteX0" fmla="*/ 984548 w 1414115"/>
                    <a:gd name="connsiteY0" fmla="*/ 469993 h 806329"/>
                    <a:gd name="connsiteX1" fmla="*/ 1225729 w 1414115"/>
                    <a:gd name="connsiteY1" fmla="*/ 466248 h 806329"/>
                    <a:gd name="connsiteX2" fmla="*/ 1294936 w 1414115"/>
                    <a:gd name="connsiteY2" fmla="*/ 464591 h 806329"/>
                    <a:gd name="connsiteX3" fmla="*/ 1380370 w 1414115"/>
                    <a:gd name="connsiteY3" fmla="*/ 806329 h 806329"/>
                    <a:gd name="connsiteX4" fmla="*/ 33091 w 1414115"/>
                    <a:gd name="connsiteY4" fmla="*/ 806329 h 806329"/>
                    <a:gd name="connsiteX5" fmla="*/ 109052 w 1414115"/>
                    <a:gd name="connsiteY5" fmla="*/ 502488 h 806329"/>
                    <a:gd name="connsiteX6" fmla="*/ 91410 w 1414115"/>
                    <a:gd name="connsiteY6" fmla="*/ 486803 h 806329"/>
                    <a:gd name="connsiteX7" fmla="*/ 34008 w 1414115"/>
                    <a:gd name="connsiteY7" fmla="*/ 410119 h 806329"/>
                    <a:gd name="connsiteX8" fmla="*/ 0 w 1414115"/>
                    <a:gd name="connsiteY8" fmla="*/ 330943 h 806329"/>
                    <a:gd name="connsiteX9" fmla="*/ 1408019 w 1414115"/>
                    <a:gd name="connsiteY9" fmla="*/ 0 h 806329"/>
                    <a:gd name="connsiteX10" fmla="*/ 1414115 w 1414115"/>
                    <a:gd name="connsiteY10" fmla="*/ 76146 h 806329"/>
                    <a:gd name="connsiteX11" fmla="*/ 1240538 w 1414115"/>
                    <a:gd name="connsiteY11" fmla="*/ 431432 h 806329"/>
                    <a:gd name="connsiteX12" fmla="*/ 1075988 w 1414115"/>
                    <a:gd name="connsiteY12" fmla="*/ 561433 h 806329"/>
                    <a:gd name="connsiteX0" fmla="*/ 984548 w 1414115"/>
                    <a:gd name="connsiteY0" fmla="*/ 469993 h 806329"/>
                    <a:gd name="connsiteX1" fmla="*/ 1225729 w 1414115"/>
                    <a:gd name="connsiteY1" fmla="*/ 466248 h 806329"/>
                    <a:gd name="connsiteX2" fmla="*/ 1294936 w 1414115"/>
                    <a:gd name="connsiteY2" fmla="*/ 464591 h 806329"/>
                    <a:gd name="connsiteX3" fmla="*/ 1380370 w 1414115"/>
                    <a:gd name="connsiteY3" fmla="*/ 806329 h 806329"/>
                    <a:gd name="connsiteX4" fmla="*/ 33091 w 1414115"/>
                    <a:gd name="connsiteY4" fmla="*/ 806329 h 806329"/>
                    <a:gd name="connsiteX5" fmla="*/ 109052 w 1414115"/>
                    <a:gd name="connsiteY5" fmla="*/ 502488 h 806329"/>
                    <a:gd name="connsiteX6" fmla="*/ 91410 w 1414115"/>
                    <a:gd name="connsiteY6" fmla="*/ 486803 h 806329"/>
                    <a:gd name="connsiteX7" fmla="*/ 34008 w 1414115"/>
                    <a:gd name="connsiteY7" fmla="*/ 410119 h 806329"/>
                    <a:gd name="connsiteX8" fmla="*/ 0 w 1414115"/>
                    <a:gd name="connsiteY8" fmla="*/ 330943 h 806329"/>
                    <a:gd name="connsiteX9" fmla="*/ 1408019 w 1414115"/>
                    <a:gd name="connsiteY9" fmla="*/ 0 h 806329"/>
                    <a:gd name="connsiteX10" fmla="*/ 1414115 w 1414115"/>
                    <a:gd name="connsiteY10" fmla="*/ 76146 h 806329"/>
                    <a:gd name="connsiteX11" fmla="*/ 1240538 w 1414115"/>
                    <a:gd name="connsiteY11" fmla="*/ 431432 h 806329"/>
                    <a:gd name="connsiteX12" fmla="*/ 1175011 w 1414115"/>
                    <a:gd name="connsiteY12" fmla="*/ 420743 h 806329"/>
                    <a:gd name="connsiteX0" fmla="*/ 984548 w 1414115"/>
                    <a:gd name="connsiteY0" fmla="*/ 469993 h 806329"/>
                    <a:gd name="connsiteX1" fmla="*/ 1225729 w 1414115"/>
                    <a:gd name="connsiteY1" fmla="*/ 466248 h 806329"/>
                    <a:gd name="connsiteX2" fmla="*/ 1294936 w 1414115"/>
                    <a:gd name="connsiteY2" fmla="*/ 464591 h 806329"/>
                    <a:gd name="connsiteX3" fmla="*/ 1380370 w 1414115"/>
                    <a:gd name="connsiteY3" fmla="*/ 806329 h 806329"/>
                    <a:gd name="connsiteX4" fmla="*/ 33091 w 1414115"/>
                    <a:gd name="connsiteY4" fmla="*/ 806329 h 806329"/>
                    <a:gd name="connsiteX5" fmla="*/ 109052 w 1414115"/>
                    <a:gd name="connsiteY5" fmla="*/ 502488 h 806329"/>
                    <a:gd name="connsiteX6" fmla="*/ 91410 w 1414115"/>
                    <a:gd name="connsiteY6" fmla="*/ 486803 h 806329"/>
                    <a:gd name="connsiteX7" fmla="*/ 34008 w 1414115"/>
                    <a:gd name="connsiteY7" fmla="*/ 410119 h 806329"/>
                    <a:gd name="connsiteX8" fmla="*/ 0 w 1414115"/>
                    <a:gd name="connsiteY8" fmla="*/ 330943 h 806329"/>
                    <a:gd name="connsiteX9" fmla="*/ 1408019 w 1414115"/>
                    <a:gd name="connsiteY9" fmla="*/ 0 h 806329"/>
                    <a:gd name="connsiteX10" fmla="*/ 1414115 w 1414115"/>
                    <a:gd name="connsiteY10" fmla="*/ 76146 h 806329"/>
                    <a:gd name="connsiteX11" fmla="*/ 1240538 w 1414115"/>
                    <a:gd name="connsiteY11" fmla="*/ 431432 h 806329"/>
                    <a:gd name="connsiteX0" fmla="*/ 984548 w 1414115"/>
                    <a:gd name="connsiteY0" fmla="*/ 469993 h 806329"/>
                    <a:gd name="connsiteX1" fmla="*/ 1225729 w 1414115"/>
                    <a:gd name="connsiteY1" fmla="*/ 466248 h 806329"/>
                    <a:gd name="connsiteX2" fmla="*/ 1294936 w 1414115"/>
                    <a:gd name="connsiteY2" fmla="*/ 464591 h 806329"/>
                    <a:gd name="connsiteX3" fmla="*/ 1380370 w 1414115"/>
                    <a:gd name="connsiteY3" fmla="*/ 806329 h 806329"/>
                    <a:gd name="connsiteX4" fmla="*/ 33091 w 1414115"/>
                    <a:gd name="connsiteY4" fmla="*/ 806329 h 806329"/>
                    <a:gd name="connsiteX5" fmla="*/ 109052 w 1414115"/>
                    <a:gd name="connsiteY5" fmla="*/ 502488 h 806329"/>
                    <a:gd name="connsiteX6" fmla="*/ 91410 w 1414115"/>
                    <a:gd name="connsiteY6" fmla="*/ 486803 h 806329"/>
                    <a:gd name="connsiteX7" fmla="*/ 34008 w 1414115"/>
                    <a:gd name="connsiteY7" fmla="*/ 410119 h 806329"/>
                    <a:gd name="connsiteX8" fmla="*/ 0 w 1414115"/>
                    <a:gd name="connsiteY8" fmla="*/ 330943 h 806329"/>
                    <a:gd name="connsiteX9" fmla="*/ 1408019 w 1414115"/>
                    <a:gd name="connsiteY9" fmla="*/ 0 h 806329"/>
                    <a:gd name="connsiteX10" fmla="*/ 1414115 w 1414115"/>
                    <a:gd name="connsiteY10" fmla="*/ 76146 h 806329"/>
                    <a:gd name="connsiteX11" fmla="*/ 1224717 w 1414115"/>
                    <a:gd name="connsiteY11" fmla="*/ 447381 h 806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14115" h="806329">
                      <a:moveTo>
                        <a:pt x="984548" y="469993"/>
                      </a:moveTo>
                      <a:lnTo>
                        <a:pt x="1225729" y="466248"/>
                      </a:lnTo>
                      <a:lnTo>
                        <a:pt x="1294936" y="464591"/>
                      </a:lnTo>
                      <a:lnTo>
                        <a:pt x="1380370" y="806329"/>
                      </a:lnTo>
                      <a:lnTo>
                        <a:pt x="33091" y="806329"/>
                      </a:lnTo>
                      <a:lnTo>
                        <a:pt x="109052" y="502488"/>
                      </a:lnTo>
                      <a:lnTo>
                        <a:pt x="91410" y="486803"/>
                      </a:lnTo>
                      <a:cubicBezTo>
                        <a:pt x="69471" y="463080"/>
                        <a:pt x="50217" y="437468"/>
                        <a:pt x="34008" y="410119"/>
                      </a:cubicBezTo>
                      <a:lnTo>
                        <a:pt x="0" y="330943"/>
                      </a:lnTo>
                      <a:lnTo>
                        <a:pt x="1408019" y="0"/>
                      </a:lnTo>
                      <a:lnTo>
                        <a:pt x="1414115" y="76146"/>
                      </a:lnTo>
                      <a:cubicBezTo>
                        <a:pt x="1407648" y="203478"/>
                        <a:pt x="1328550" y="344277"/>
                        <a:pt x="1224717" y="447381"/>
                      </a:cubicBezTo>
                    </a:path>
                  </a:pathLst>
                </a:custGeom>
                <a:noFill/>
                <a:ln w="952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2" rIns="182802" bIns="146242"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72" name="Oval 171">
                  <a:extLst>
                    <a:ext uri="{FF2B5EF4-FFF2-40B4-BE49-F238E27FC236}">
                      <a16:creationId xmlns:a16="http://schemas.microsoft.com/office/drawing/2014/main" id="{079F24C6-C92A-4A03-9601-4BBF4700F5F3}"/>
                    </a:ext>
                  </a:extLst>
                </p:cNvPr>
                <p:cNvSpPr/>
                <p:nvPr/>
              </p:nvSpPr>
              <p:spPr bwMode="auto">
                <a:xfrm rot="641942">
                  <a:off x="2263399" y="3384154"/>
                  <a:ext cx="125506" cy="61076"/>
                </a:xfrm>
                <a:prstGeom prst="ellipse">
                  <a:avLst/>
                </a:prstGeom>
                <a:noFill/>
                <a:ln w="952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2" rIns="182802" bIns="146242"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77" name="Freeform 33">
                  <a:extLst>
                    <a:ext uri="{FF2B5EF4-FFF2-40B4-BE49-F238E27FC236}">
                      <a16:creationId xmlns:a16="http://schemas.microsoft.com/office/drawing/2014/main" id="{F9B041A3-7F10-4F84-A633-C3496AB26128}"/>
                    </a:ext>
                  </a:extLst>
                </p:cNvPr>
                <p:cNvSpPr/>
                <p:nvPr/>
              </p:nvSpPr>
              <p:spPr bwMode="auto">
                <a:xfrm>
                  <a:off x="2486848" y="3272101"/>
                  <a:ext cx="152273" cy="532955"/>
                </a:xfrm>
                <a:custGeom>
                  <a:avLst/>
                  <a:gdLst>
                    <a:gd name="connsiteX0" fmla="*/ 44450 w 133350"/>
                    <a:gd name="connsiteY0" fmla="*/ 0 h 466725"/>
                    <a:gd name="connsiteX1" fmla="*/ 133350 w 133350"/>
                    <a:gd name="connsiteY1" fmla="*/ 314325 h 466725"/>
                    <a:gd name="connsiteX2" fmla="*/ 12700 w 133350"/>
                    <a:gd name="connsiteY2" fmla="*/ 320675 h 466725"/>
                    <a:gd name="connsiteX3" fmla="*/ 0 w 133350"/>
                    <a:gd name="connsiteY3" fmla="*/ 466725 h 466725"/>
                  </a:gdLst>
                  <a:ahLst/>
                  <a:cxnLst>
                    <a:cxn ang="0">
                      <a:pos x="connsiteX0" y="connsiteY0"/>
                    </a:cxn>
                    <a:cxn ang="0">
                      <a:pos x="connsiteX1" y="connsiteY1"/>
                    </a:cxn>
                    <a:cxn ang="0">
                      <a:pos x="connsiteX2" y="connsiteY2"/>
                    </a:cxn>
                    <a:cxn ang="0">
                      <a:pos x="connsiteX3" y="connsiteY3"/>
                    </a:cxn>
                  </a:cxnLst>
                  <a:rect l="l" t="t" r="r" b="b"/>
                  <a:pathLst>
                    <a:path w="133350" h="466725">
                      <a:moveTo>
                        <a:pt x="44450" y="0"/>
                      </a:moveTo>
                      <a:lnTo>
                        <a:pt x="133350" y="314325"/>
                      </a:lnTo>
                      <a:lnTo>
                        <a:pt x="12700" y="320675"/>
                      </a:lnTo>
                      <a:lnTo>
                        <a:pt x="0" y="466725"/>
                      </a:lnTo>
                    </a:path>
                  </a:pathLst>
                </a:custGeom>
                <a:noFill/>
                <a:ln w="952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239">
                    <a:defRPr/>
                  </a:pPr>
                  <a:endParaRPr lang="en-US" sz="1836">
                    <a:solidFill>
                      <a:prstClr val="white"/>
                    </a:solidFill>
                    <a:latin typeface="Segoe UI"/>
                  </a:endParaRPr>
                </a:p>
              </p:txBody>
            </p:sp>
            <p:sp>
              <p:nvSpPr>
                <p:cNvPr id="178" name="Freeform 34">
                  <a:extLst>
                    <a:ext uri="{FF2B5EF4-FFF2-40B4-BE49-F238E27FC236}">
                      <a16:creationId xmlns:a16="http://schemas.microsoft.com/office/drawing/2014/main" id="{53C58746-A43B-46A5-999C-27CEE8B6461B}"/>
                    </a:ext>
                  </a:extLst>
                </p:cNvPr>
                <p:cNvSpPr/>
                <p:nvPr/>
              </p:nvSpPr>
              <p:spPr bwMode="auto">
                <a:xfrm>
                  <a:off x="1359997" y="3137956"/>
                  <a:ext cx="57314" cy="409687"/>
                </a:xfrm>
                <a:custGeom>
                  <a:avLst/>
                  <a:gdLst>
                    <a:gd name="connsiteX0" fmla="*/ 22225 w 22225"/>
                    <a:gd name="connsiteY0" fmla="*/ 0 h 358775"/>
                    <a:gd name="connsiteX1" fmla="*/ 0 w 22225"/>
                    <a:gd name="connsiteY1" fmla="*/ 358775 h 358775"/>
                    <a:gd name="connsiteX2" fmla="*/ 0 w 22225"/>
                    <a:gd name="connsiteY2" fmla="*/ 355600 h 358775"/>
                    <a:gd name="connsiteX3" fmla="*/ 0 w 22225"/>
                    <a:gd name="connsiteY3" fmla="*/ 355600 h 358775"/>
                    <a:gd name="connsiteX4" fmla="*/ 0 w 22225"/>
                    <a:gd name="connsiteY4" fmla="*/ 355600 h 358775"/>
                    <a:gd name="connsiteX0" fmla="*/ 50192 w 50192"/>
                    <a:gd name="connsiteY0" fmla="*/ 0 h 358775"/>
                    <a:gd name="connsiteX1" fmla="*/ 27967 w 50192"/>
                    <a:gd name="connsiteY1" fmla="*/ 358775 h 358775"/>
                    <a:gd name="connsiteX2" fmla="*/ 27967 w 50192"/>
                    <a:gd name="connsiteY2" fmla="*/ 355600 h 358775"/>
                    <a:gd name="connsiteX3" fmla="*/ 27967 w 50192"/>
                    <a:gd name="connsiteY3" fmla="*/ 355600 h 358775"/>
                    <a:gd name="connsiteX4" fmla="*/ 27967 w 50192"/>
                    <a:gd name="connsiteY4" fmla="*/ 355600 h 358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192" h="358775">
                      <a:moveTo>
                        <a:pt x="50192" y="0"/>
                      </a:moveTo>
                      <a:cubicBezTo>
                        <a:pt x="-52466" y="155311"/>
                        <a:pt x="35375" y="239183"/>
                        <a:pt x="27967" y="358775"/>
                      </a:cubicBezTo>
                      <a:lnTo>
                        <a:pt x="27967" y="355600"/>
                      </a:lnTo>
                      <a:lnTo>
                        <a:pt x="27967" y="355600"/>
                      </a:lnTo>
                      <a:lnTo>
                        <a:pt x="27967" y="355600"/>
                      </a:lnTo>
                    </a:path>
                  </a:pathLst>
                </a:custGeom>
                <a:noFill/>
                <a:ln w="952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239">
                    <a:defRPr/>
                  </a:pPr>
                  <a:endParaRPr lang="en-US" sz="1836">
                    <a:solidFill>
                      <a:prstClr val="white"/>
                    </a:solidFill>
                    <a:latin typeface="Segoe UI"/>
                  </a:endParaRPr>
                </a:p>
              </p:txBody>
            </p:sp>
          </p:grpSp>
        </p:grpSp>
      </p:grpSp>
      <p:sp>
        <p:nvSpPr>
          <p:cNvPr id="187" name="TextBox 186">
            <a:extLst>
              <a:ext uri="{FF2B5EF4-FFF2-40B4-BE49-F238E27FC236}">
                <a16:creationId xmlns:a16="http://schemas.microsoft.com/office/drawing/2014/main" id="{BA11012D-57A4-4AE6-9C76-6BD286C9283F}"/>
              </a:ext>
            </a:extLst>
          </p:cNvPr>
          <p:cNvSpPr txBox="1"/>
          <p:nvPr/>
        </p:nvSpPr>
        <p:spPr>
          <a:xfrm>
            <a:off x="6831942" y="4898226"/>
            <a:ext cx="1371405" cy="500322"/>
          </a:xfrm>
          <a:prstGeom prst="rect">
            <a:avLst/>
          </a:prstGeom>
          <a:noFill/>
        </p:spPr>
        <p:txBody>
          <a:bodyPr wrap="square" lIns="0" rIns="0" rtlCol="0" anchor="ctr">
            <a:spAutoFit/>
          </a:bodyPr>
          <a:lstStyle/>
          <a:p>
            <a:pPr defTabSz="931757" fontAlgn="base">
              <a:spcBef>
                <a:spcPct val="0"/>
              </a:spcBef>
              <a:spcAft>
                <a:spcPct val="0"/>
              </a:spcAft>
              <a:defRPr/>
            </a:pPr>
            <a:r>
              <a:rPr lang="en-US" sz="1300" kern="0" spc="-50">
                <a:solidFill>
                  <a:srgbClr val="E6E6E6">
                    <a:lumMod val="10000"/>
                  </a:srgbClr>
                </a:solidFill>
                <a:latin typeface="Segoe UI"/>
                <a:cs typeface="Segoe UI" charset="0"/>
              </a:rPr>
              <a:t>Attacker attempts lateral movement </a:t>
            </a:r>
          </a:p>
        </p:txBody>
      </p:sp>
      <p:sp>
        <p:nvSpPr>
          <p:cNvPr id="188" name="TextBox 187">
            <a:extLst>
              <a:ext uri="{FF2B5EF4-FFF2-40B4-BE49-F238E27FC236}">
                <a16:creationId xmlns:a16="http://schemas.microsoft.com/office/drawing/2014/main" id="{17176448-ED63-49A0-AAA0-514A7760C491}"/>
              </a:ext>
            </a:extLst>
          </p:cNvPr>
          <p:cNvSpPr txBox="1"/>
          <p:nvPr/>
        </p:nvSpPr>
        <p:spPr>
          <a:xfrm>
            <a:off x="8337725" y="4898226"/>
            <a:ext cx="1371405" cy="500322"/>
          </a:xfrm>
          <a:prstGeom prst="rect">
            <a:avLst/>
          </a:prstGeom>
          <a:noFill/>
        </p:spPr>
        <p:txBody>
          <a:bodyPr wrap="square" lIns="0" rIns="0" rtlCol="0" anchor="ctr">
            <a:spAutoFit/>
          </a:bodyPr>
          <a:lstStyle/>
          <a:p>
            <a:pPr defTabSz="931757" fontAlgn="base">
              <a:spcBef>
                <a:spcPct val="0"/>
              </a:spcBef>
              <a:spcAft>
                <a:spcPct val="0"/>
              </a:spcAft>
              <a:defRPr/>
            </a:pPr>
            <a:r>
              <a:rPr lang="en-US" sz="1300" kern="0" spc="-50">
                <a:solidFill>
                  <a:srgbClr val="E6E6E6">
                    <a:lumMod val="10000"/>
                  </a:srgbClr>
                </a:solidFill>
                <a:latin typeface="Segoe UI"/>
                <a:cs typeface="Segoe UI" charset="0"/>
              </a:rPr>
              <a:t>Privileged account </a:t>
            </a:r>
            <a:r>
              <a:rPr lang="en-US" sz="1300" kern="0" spc="-50">
                <a:solidFill>
                  <a:srgbClr val="C00000"/>
                </a:solidFill>
                <a:latin typeface="Segoe UI Semibold" panose="020B0702040204020203" pitchFamily="34" charset="0"/>
                <a:ea typeface="Segoe UI" charset="0"/>
                <a:cs typeface="Segoe UI Semibold" panose="020B0702040204020203" pitchFamily="34" charset="0"/>
              </a:rPr>
              <a:t>compromised</a:t>
            </a:r>
          </a:p>
        </p:txBody>
      </p:sp>
      <p:grpSp>
        <p:nvGrpSpPr>
          <p:cNvPr id="44" name="Group 43">
            <a:extLst>
              <a:ext uri="{FF2B5EF4-FFF2-40B4-BE49-F238E27FC236}">
                <a16:creationId xmlns:a16="http://schemas.microsoft.com/office/drawing/2014/main" id="{52CB3393-AABE-4D2C-94CF-9740E852FA1F}"/>
              </a:ext>
            </a:extLst>
          </p:cNvPr>
          <p:cNvGrpSpPr/>
          <p:nvPr/>
        </p:nvGrpSpPr>
        <p:grpSpPr>
          <a:xfrm>
            <a:off x="8344465" y="4109746"/>
            <a:ext cx="757222" cy="758845"/>
            <a:chOff x="8344783" y="4109842"/>
            <a:chExt cx="757330" cy="758952"/>
          </a:xfrm>
        </p:grpSpPr>
        <p:sp>
          <p:nvSpPr>
            <p:cNvPr id="191" name="object 60">
              <a:extLst>
                <a:ext uri="{FF2B5EF4-FFF2-40B4-BE49-F238E27FC236}">
                  <a16:creationId xmlns:a16="http://schemas.microsoft.com/office/drawing/2014/main" id="{2C518DA5-01DF-4597-BB80-C14522B141D8}"/>
                </a:ext>
              </a:extLst>
            </p:cNvPr>
            <p:cNvSpPr>
              <a:spLocks noChangeAspect="1"/>
            </p:cNvSpPr>
            <p:nvPr/>
          </p:nvSpPr>
          <p:spPr>
            <a:xfrm>
              <a:off x="8385844" y="4150990"/>
              <a:ext cx="675209" cy="676656"/>
            </a:xfrm>
            <a:custGeom>
              <a:avLst/>
              <a:gdLst/>
              <a:ahLst/>
              <a:cxnLst/>
              <a:rect l="l" t="t" r="r" b="b"/>
              <a:pathLst>
                <a:path w="1778000" h="1781810">
                  <a:moveTo>
                    <a:pt x="889000" y="0"/>
                  </a:moveTo>
                  <a:lnTo>
                    <a:pt x="816088" y="2953"/>
                  </a:lnTo>
                  <a:lnTo>
                    <a:pt x="744799" y="11659"/>
                  </a:lnTo>
                  <a:lnTo>
                    <a:pt x="675362" y="25890"/>
                  </a:lnTo>
                  <a:lnTo>
                    <a:pt x="608006" y="45415"/>
                  </a:lnTo>
                  <a:lnTo>
                    <a:pt x="542960" y="70006"/>
                  </a:lnTo>
                  <a:lnTo>
                    <a:pt x="480452" y="99433"/>
                  </a:lnTo>
                  <a:lnTo>
                    <a:pt x="420712" y="133468"/>
                  </a:lnTo>
                  <a:lnTo>
                    <a:pt x="363967" y="171879"/>
                  </a:lnTo>
                  <a:lnTo>
                    <a:pt x="310447" y="214440"/>
                  </a:lnTo>
                  <a:lnTo>
                    <a:pt x="260381" y="260919"/>
                  </a:lnTo>
                  <a:lnTo>
                    <a:pt x="213997" y="311089"/>
                  </a:lnTo>
                  <a:lnTo>
                    <a:pt x="171525" y="364719"/>
                  </a:lnTo>
                  <a:lnTo>
                    <a:pt x="133192" y="421580"/>
                  </a:lnTo>
                  <a:lnTo>
                    <a:pt x="99228" y="481444"/>
                  </a:lnTo>
                  <a:lnTo>
                    <a:pt x="69861" y="544080"/>
                  </a:lnTo>
                  <a:lnTo>
                    <a:pt x="45321" y="609260"/>
                  </a:lnTo>
                  <a:lnTo>
                    <a:pt x="25836" y="676754"/>
                  </a:lnTo>
                  <a:lnTo>
                    <a:pt x="11635" y="746333"/>
                  </a:lnTo>
                  <a:lnTo>
                    <a:pt x="2947" y="817767"/>
                  </a:lnTo>
                  <a:lnTo>
                    <a:pt x="0" y="890828"/>
                  </a:lnTo>
                  <a:lnTo>
                    <a:pt x="2947" y="963888"/>
                  </a:lnTo>
                  <a:lnTo>
                    <a:pt x="11635" y="1035321"/>
                  </a:lnTo>
                  <a:lnTo>
                    <a:pt x="25836" y="1104899"/>
                  </a:lnTo>
                  <a:lnTo>
                    <a:pt x="45321" y="1172392"/>
                  </a:lnTo>
                  <a:lnTo>
                    <a:pt x="69861" y="1237571"/>
                  </a:lnTo>
                  <a:lnTo>
                    <a:pt x="99228" y="1300207"/>
                  </a:lnTo>
                  <a:lnTo>
                    <a:pt x="133192" y="1360071"/>
                  </a:lnTo>
                  <a:lnTo>
                    <a:pt x="171525" y="1416932"/>
                  </a:lnTo>
                  <a:lnTo>
                    <a:pt x="213997" y="1470563"/>
                  </a:lnTo>
                  <a:lnTo>
                    <a:pt x="260381" y="1520732"/>
                  </a:lnTo>
                  <a:lnTo>
                    <a:pt x="310447" y="1567212"/>
                  </a:lnTo>
                  <a:lnTo>
                    <a:pt x="363967" y="1609773"/>
                  </a:lnTo>
                  <a:lnTo>
                    <a:pt x="420712" y="1648186"/>
                  </a:lnTo>
                  <a:lnTo>
                    <a:pt x="480452" y="1682221"/>
                  </a:lnTo>
                  <a:lnTo>
                    <a:pt x="542960" y="1711649"/>
                  </a:lnTo>
                  <a:lnTo>
                    <a:pt x="608006" y="1736240"/>
                  </a:lnTo>
                  <a:lnTo>
                    <a:pt x="675362" y="1755766"/>
                  </a:lnTo>
                  <a:lnTo>
                    <a:pt x="744799" y="1769997"/>
                  </a:lnTo>
                  <a:lnTo>
                    <a:pt x="816088" y="1778704"/>
                  </a:lnTo>
                  <a:lnTo>
                    <a:pt x="889000" y="1781657"/>
                  </a:lnTo>
                  <a:lnTo>
                    <a:pt x="961911" y="1778704"/>
                  </a:lnTo>
                  <a:lnTo>
                    <a:pt x="1033200" y="1769997"/>
                  </a:lnTo>
                  <a:lnTo>
                    <a:pt x="1102637" y="1755766"/>
                  </a:lnTo>
                  <a:lnTo>
                    <a:pt x="1169993" y="1736240"/>
                  </a:lnTo>
                  <a:lnTo>
                    <a:pt x="1235039" y="1711649"/>
                  </a:lnTo>
                  <a:lnTo>
                    <a:pt x="1297547" y="1682221"/>
                  </a:lnTo>
                  <a:lnTo>
                    <a:pt x="1357287" y="1648186"/>
                  </a:lnTo>
                  <a:lnTo>
                    <a:pt x="1414032" y="1609773"/>
                  </a:lnTo>
                  <a:lnTo>
                    <a:pt x="1467552" y="1567212"/>
                  </a:lnTo>
                  <a:lnTo>
                    <a:pt x="1517618" y="1520732"/>
                  </a:lnTo>
                  <a:lnTo>
                    <a:pt x="1564002" y="1470563"/>
                  </a:lnTo>
                  <a:lnTo>
                    <a:pt x="1606474" y="1416932"/>
                  </a:lnTo>
                  <a:lnTo>
                    <a:pt x="1644807" y="1360071"/>
                  </a:lnTo>
                  <a:lnTo>
                    <a:pt x="1678771" y="1300207"/>
                  </a:lnTo>
                  <a:lnTo>
                    <a:pt x="1708138" y="1237571"/>
                  </a:lnTo>
                  <a:lnTo>
                    <a:pt x="1732678" y="1172392"/>
                  </a:lnTo>
                  <a:lnTo>
                    <a:pt x="1752163" y="1104899"/>
                  </a:lnTo>
                  <a:lnTo>
                    <a:pt x="1766364" y="1035321"/>
                  </a:lnTo>
                  <a:lnTo>
                    <a:pt x="1775052" y="963888"/>
                  </a:lnTo>
                  <a:lnTo>
                    <a:pt x="1778000" y="890828"/>
                  </a:lnTo>
                  <a:lnTo>
                    <a:pt x="1775052" y="817767"/>
                  </a:lnTo>
                  <a:lnTo>
                    <a:pt x="1766364" y="746333"/>
                  </a:lnTo>
                  <a:lnTo>
                    <a:pt x="1752163" y="676754"/>
                  </a:lnTo>
                  <a:lnTo>
                    <a:pt x="1732678" y="609260"/>
                  </a:lnTo>
                  <a:lnTo>
                    <a:pt x="1708138" y="544080"/>
                  </a:lnTo>
                  <a:lnTo>
                    <a:pt x="1678771" y="481444"/>
                  </a:lnTo>
                  <a:lnTo>
                    <a:pt x="1644807" y="421580"/>
                  </a:lnTo>
                  <a:lnTo>
                    <a:pt x="1606474" y="364719"/>
                  </a:lnTo>
                  <a:lnTo>
                    <a:pt x="1564002" y="311089"/>
                  </a:lnTo>
                  <a:lnTo>
                    <a:pt x="1517618" y="260919"/>
                  </a:lnTo>
                  <a:lnTo>
                    <a:pt x="1467552" y="214440"/>
                  </a:lnTo>
                  <a:lnTo>
                    <a:pt x="1414032" y="171879"/>
                  </a:lnTo>
                  <a:lnTo>
                    <a:pt x="1357287" y="133468"/>
                  </a:lnTo>
                  <a:lnTo>
                    <a:pt x="1297547" y="99433"/>
                  </a:lnTo>
                  <a:lnTo>
                    <a:pt x="1235039" y="70006"/>
                  </a:lnTo>
                  <a:lnTo>
                    <a:pt x="1169993" y="45415"/>
                  </a:lnTo>
                  <a:lnTo>
                    <a:pt x="1102637" y="25890"/>
                  </a:lnTo>
                  <a:lnTo>
                    <a:pt x="1033200" y="11659"/>
                  </a:lnTo>
                  <a:lnTo>
                    <a:pt x="961911" y="2953"/>
                  </a:lnTo>
                  <a:lnTo>
                    <a:pt x="889000" y="0"/>
                  </a:lnTo>
                  <a:close/>
                </a:path>
              </a:pathLst>
            </a:custGeom>
            <a:solidFill>
              <a:schemeClr val="bg1"/>
            </a:solidFill>
            <a:ln w="6350">
              <a:solidFill>
                <a:schemeClr val="tx1">
                  <a:lumMod val="50000"/>
                </a:schemeClr>
              </a:solidFill>
            </a:ln>
          </p:spPr>
          <p:txBody>
            <a:bodyPr wrap="square" lIns="0" tIns="0" rIns="0" bIns="0" rtlCol="0"/>
            <a:lstStyle/>
            <a:p>
              <a:pPr defTabSz="623318">
                <a:defRPr/>
              </a:pPr>
              <a:endParaRPr sz="1226">
                <a:solidFill>
                  <a:prstClr val="black"/>
                </a:solidFill>
                <a:latin typeface="Calibri"/>
              </a:endParaRPr>
            </a:p>
          </p:txBody>
        </p:sp>
        <p:grpSp>
          <p:nvGrpSpPr>
            <p:cNvPr id="16" name="Group 15">
              <a:extLst>
                <a:ext uri="{FF2B5EF4-FFF2-40B4-BE49-F238E27FC236}">
                  <a16:creationId xmlns:a16="http://schemas.microsoft.com/office/drawing/2014/main" id="{6D330946-B1C3-4CD8-BCEF-36494C677478}"/>
                </a:ext>
              </a:extLst>
            </p:cNvPr>
            <p:cNvGrpSpPr/>
            <p:nvPr/>
          </p:nvGrpSpPr>
          <p:grpSpPr>
            <a:xfrm>
              <a:off x="8518944" y="4281568"/>
              <a:ext cx="409008" cy="415501"/>
              <a:chOff x="8972556" y="3780212"/>
              <a:chExt cx="409008" cy="415501"/>
            </a:xfrm>
          </p:grpSpPr>
          <p:grpSp>
            <p:nvGrpSpPr>
              <p:cNvPr id="192" name="Group 191">
                <a:extLst>
                  <a:ext uri="{FF2B5EF4-FFF2-40B4-BE49-F238E27FC236}">
                    <a16:creationId xmlns:a16="http://schemas.microsoft.com/office/drawing/2014/main" id="{2257103E-F243-4724-9CDC-8FCF856EBB00}"/>
                  </a:ext>
                </a:extLst>
              </p:cNvPr>
              <p:cNvGrpSpPr>
                <a:grpSpLocks noChangeAspect="1"/>
              </p:cNvGrpSpPr>
              <p:nvPr/>
            </p:nvGrpSpPr>
            <p:grpSpPr>
              <a:xfrm>
                <a:off x="9069877" y="3780212"/>
                <a:ext cx="311687" cy="325641"/>
                <a:chOff x="1101114" y="2623625"/>
                <a:chExt cx="1879599" cy="1977967"/>
              </a:xfrm>
            </p:grpSpPr>
            <p:sp>
              <p:nvSpPr>
                <p:cNvPr id="193" name="Freeform 30">
                  <a:extLst>
                    <a:ext uri="{FF2B5EF4-FFF2-40B4-BE49-F238E27FC236}">
                      <a16:creationId xmlns:a16="http://schemas.microsoft.com/office/drawing/2014/main" id="{7C3DBADE-8E98-46FA-8189-26C430E7F78B}"/>
                    </a:ext>
                  </a:extLst>
                </p:cNvPr>
                <p:cNvSpPr/>
                <p:nvPr/>
              </p:nvSpPr>
              <p:spPr bwMode="auto">
                <a:xfrm rot="307808">
                  <a:off x="1137537" y="2623625"/>
                  <a:ext cx="1843176" cy="616268"/>
                </a:xfrm>
                <a:custGeom>
                  <a:avLst/>
                  <a:gdLst>
                    <a:gd name="connsiteX0" fmla="*/ 282911 w 1614124"/>
                    <a:gd name="connsiteY0" fmla="*/ 0 h 539684"/>
                    <a:gd name="connsiteX1" fmla="*/ 1132939 w 1614124"/>
                    <a:gd name="connsiteY1" fmla="*/ 0 h 539684"/>
                    <a:gd name="connsiteX2" fmla="*/ 1239152 w 1614124"/>
                    <a:gd name="connsiteY2" fmla="*/ 424853 h 539684"/>
                    <a:gd name="connsiteX3" fmla="*/ 1142584 w 1614124"/>
                    <a:gd name="connsiteY3" fmla="*/ 424853 h 539684"/>
                    <a:gd name="connsiteX4" fmla="*/ 1614124 w 1614124"/>
                    <a:gd name="connsiteY4" fmla="*/ 437137 h 539684"/>
                    <a:gd name="connsiteX5" fmla="*/ 1611453 w 1614124"/>
                    <a:gd name="connsiteY5" fmla="*/ 539684 h 539684"/>
                    <a:gd name="connsiteX6" fmla="*/ 0 w 1614124"/>
                    <a:gd name="connsiteY6" fmla="*/ 497704 h 539684"/>
                    <a:gd name="connsiteX7" fmla="*/ 2671 w 1614124"/>
                    <a:gd name="connsiteY7" fmla="*/ 395157 h 539684"/>
                    <a:gd name="connsiteX8" fmla="*/ 182948 w 1614124"/>
                    <a:gd name="connsiteY8" fmla="*/ 399854 h 539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4124" h="539684">
                      <a:moveTo>
                        <a:pt x="282911" y="0"/>
                      </a:moveTo>
                      <a:lnTo>
                        <a:pt x="1132939" y="0"/>
                      </a:lnTo>
                      <a:lnTo>
                        <a:pt x="1239152" y="424853"/>
                      </a:lnTo>
                      <a:lnTo>
                        <a:pt x="1142584" y="424853"/>
                      </a:lnTo>
                      <a:lnTo>
                        <a:pt x="1614124" y="437137"/>
                      </a:lnTo>
                      <a:lnTo>
                        <a:pt x="1611453" y="539684"/>
                      </a:lnTo>
                      <a:lnTo>
                        <a:pt x="0" y="497704"/>
                      </a:lnTo>
                      <a:lnTo>
                        <a:pt x="2671" y="395157"/>
                      </a:lnTo>
                      <a:lnTo>
                        <a:pt x="182948" y="399854"/>
                      </a:lnTo>
                      <a:close/>
                    </a:path>
                  </a:pathLst>
                </a:custGeom>
                <a:noFill/>
                <a:ln w="15875">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2" rIns="182802" bIns="146242"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4" name="Freeform 31">
                  <a:extLst>
                    <a:ext uri="{FF2B5EF4-FFF2-40B4-BE49-F238E27FC236}">
                      <a16:creationId xmlns:a16="http://schemas.microsoft.com/office/drawing/2014/main" id="{32791826-7089-4B7D-BB96-5F830F325696}"/>
                    </a:ext>
                  </a:extLst>
                </p:cNvPr>
                <p:cNvSpPr/>
                <p:nvPr/>
              </p:nvSpPr>
              <p:spPr bwMode="auto">
                <a:xfrm rot="11593610">
                  <a:off x="1101114" y="3680841"/>
                  <a:ext cx="1614784" cy="920751"/>
                </a:xfrm>
                <a:custGeom>
                  <a:avLst/>
                  <a:gdLst>
                    <a:gd name="connsiteX0" fmla="*/ 1380370 w 1414115"/>
                    <a:gd name="connsiteY0" fmla="*/ 806329 h 806329"/>
                    <a:gd name="connsiteX1" fmla="*/ 33091 w 1414115"/>
                    <a:gd name="connsiteY1" fmla="*/ 806329 h 806329"/>
                    <a:gd name="connsiteX2" fmla="*/ 109052 w 1414115"/>
                    <a:gd name="connsiteY2" fmla="*/ 502488 h 806329"/>
                    <a:gd name="connsiteX3" fmla="*/ 91410 w 1414115"/>
                    <a:gd name="connsiteY3" fmla="*/ 486803 h 806329"/>
                    <a:gd name="connsiteX4" fmla="*/ 34008 w 1414115"/>
                    <a:gd name="connsiteY4" fmla="*/ 410119 h 806329"/>
                    <a:gd name="connsiteX5" fmla="*/ 0 w 1414115"/>
                    <a:gd name="connsiteY5" fmla="*/ 330943 h 806329"/>
                    <a:gd name="connsiteX6" fmla="*/ 1408019 w 1414115"/>
                    <a:gd name="connsiteY6" fmla="*/ 0 h 806329"/>
                    <a:gd name="connsiteX7" fmla="*/ 1414115 w 1414115"/>
                    <a:gd name="connsiteY7" fmla="*/ 76146 h 806329"/>
                    <a:gd name="connsiteX8" fmla="*/ 1240538 w 1414115"/>
                    <a:gd name="connsiteY8" fmla="*/ 431432 h 806329"/>
                    <a:gd name="connsiteX9" fmla="*/ 1201800 w 1414115"/>
                    <a:gd name="connsiteY9" fmla="*/ 464591 h 806329"/>
                    <a:gd name="connsiteX10" fmla="*/ 1294936 w 1414115"/>
                    <a:gd name="connsiteY10" fmla="*/ 464591 h 806329"/>
                    <a:gd name="connsiteX0" fmla="*/ 1380370 w 1414115"/>
                    <a:gd name="connsiteY0" fmla="*/ 806329 h 806329"/>
                    <a:gd name="connsiteX1" fmla="*/ 33091 w 1414115"/>
                    <a:gd name="connsiteY1" fmla="*/ 806329 h 806329"/>
                    <a:gd name="connsiteX2" fmla="*/ 109052 w 1414115"/>
                    <a:gd name="connsiteY2" fmla="*/ 502488 h 806329"/>
                    <a:gd name="connsiteX3" fmla="*/ 91410 w 1414115"/>
                    <a:gd name="connsiteY3" fmla="*/ 486803 h 806329"/>
                    <a:gd name="connsiteX4" fmla="*/ 34008 w 1414115"/>
                    <a:gd name="connsiteY4" fmla="*/ 410119 h 806329"/>
                    <a:gd name="connsiteX5" fmla="*/ 0 w 1414115"/>
                    <a:gd name="connsiteY5" fmla="*/ 330943 h 806329"/>
                    <a:gd name="connsiteX6" fmla="*/ 1408019 w 1414115"/>
                    <a:gd name="connsiteY6" fmla="*/ 0 h 806329"/>
                    <a:gd name="connsiteX7" fmla="*/ 1414115 w 1414115"/>
                    <a:gd name="connsiteY7" fmla="*/ 76146 h 806329"/>
                    <a:gd name="connsiteX8" fmla="*/ 1240538 w 1414115"/>
                    <a:gd name="connsiteY8" fmla="*/ 431432 h 806329"/>
                    <a:gd name="connsiteX9" fmla="*/ 1201800 w 1414115"/>
                    <a:gd name="connsiteY9" fmla="*/ 464591 h 806329"/>
                    <a:gd name="connsiteX10" fmla="*/ 1225729 w 1414115"/>
                    <a:gd name="connsiteY10" fmla="*/ 466248 h 806329"/>
                    <a:gd name="connsiteX11" fmla="*/ 1294936 w 1414115"/>
                    <a:gd name="connsiteY11" fmla="*/ 464591 h 806329"/>
                    <a:gd name="connsiteX12" fmla="*/ 1380370 w 1414115"/>
                    <a:gd name="connsiteY12" fmla="*/ 806329 h 806329"/>
                    <a:gd name="connsiteX0" fmla="*/ 1380370 w 1414115"/>
                    <a:gd name="connsiteY0" fmla="*/ 806329 h 806329"/>
                    <a:gd name="connsiteX1" fmla="*/ 33091 w 1414115"/>
                    <a:gd name="connsiteY1" fmla="*/ 806329 h 806329"/>
                    <a:gd name="connsiteX2" fmla="*/ 109052 w 1414115"/>
                    <a:gd name="connsiteY2" fmla="*/ 502488 h 806329"/>
                    <a:gd name="connsiteX3" fmla="*/ 91410 w 1414115"/>
                    <a:gd name="connsiteY3" fmla="*/ 486803 h 806329"/>
                    <a:gd name="connsiteX4" fmla="*/ 34008 w 1414115"/>
                    <a:gd name="connsiteY4" fmla="*/ 410119 h 806329"/>
                    <a:gd name="connsiteX5" fmla="*/ 0 w 1414115"/>
                    <a:gd name="connsiteY5" fmla="*/ 330943 h 806329"/>
                    <a:gd name="connsiteX6" fmla="*/ 1408019 w 1414115"/>
                    <a:gd name="connsiteY6" fmla="*/ 0 h 806329"/>
                    <a:gd name="connsiteX7" fmla="*/ 1414115 w 1414115"/>
                    <a:gd name="connsiteY7" fmla="*/ 76146 h 806329"/>
                    <a:gd name="connsiteX8" fmla="*/ 1240538 w 1414115"/>
                    <a:gd name="connsiteY8" fmla="*/ 431432 h 806329"/>
                    <a:gd name="connsiteX9" fmla="*/ 984548 w 1414115"/>
                    <a:gd name="connsiteY9" fmla="*/ 469993 h 806329"/>
                    <a:gd name="connsiteX10" fmla="*/ 1225729 w 1414115"/>
                    <a:gd name="connsiteY10" fmla="*/ 466248 h 806329"/>
                    <a:gd name="connsiteX11" fmla="*/ 1294936 w 1414115"/>
                    <a:gd name="connsiteY11" fmla="*/ 464591 h 806329"/>
                    <a:gd name="connsiteX12" fmla="*/ 1380370 w 1414115"/>
                    <a:gd name="connsiteY12" fmla="*/ 806329 h 806329"/>
                    <a:gd name="connsiteX0" fmla="*/ 984548 w 1414115"/>
                    <a:gd name="connsiteY0" fmla="*/ 469993 h 806329"/>
                    <a:gd name="connsiteX1" fmla="*/ 1225729 w 1414115"/>
                    <a:gd name="connsiteY1" fmla="*/ 466248 h 806329"/>
                    <a:gd name="connsiteX2" fmla="*/ 1294936 w 1414115"/>
                    <a:gd name="connsiteY2" fmla="*/ 464591 h 806329"/>
                    <a:gd name="connsiteX3" fmla="*/ 1380370 w 1414115"/>
                    <a:gd name="connsiteY3" fmla="*/ 806329 h 806329"/>
                    <a:gd name="connsiteX4" fmla="*/ 33091 w 1414115"/>
                    <a:gd name="connsiteY4" fmla="*/ 806329 h 806329"/>
                    <a:gd name="connsiteX5" fmla="*/ 109052 w 1414115"/>
                    <a:gd name="connsiteY5" fmla="*/ 502488 h 806329"/>
                    <a:gd name="connsiteX6" fmla="*/ 91410 w 1414115"/>
                    <a:gd name="connsiteY6" fmla="*/ 486803 h 806329"/>
                    <a:gd name="connsiteX7" fmla="*/ 34008 w 1414115"/>
                    <a:gd name="connsiteY7" fmla="*/ 410119 h 806329"/>
                    <a:gd name="connsiteX8" fmla="*/ 0 w 1414115"/>
                    <a:gd name="connsiteY8" fmla="*/ 330943 h 806329"/>
                    <a:gd name="connsiteX9" fmla="*/ 1408019 w 1414115"/>
                    <a:gd name="connsiteY9" fmla="*/ 0 h 806329"/>
                    <a:gd name="connsiteX10" fmla="*/ 1414115 w 1414115"/>
                    <a:gd name="connsiteY10" fmla="*/ 76146 h 806329"/>
                    <a:gd name="connsiteX11" fmla="*/ 1240538 w 1414115"/>
                    <a:gd name="connsiteY11" fmla="*/ 431432 h 806329"/>
                    <a:gd name="connsiteX12" fmla="*/ 1075988 w 1414115"/>
                    <a:gd name="connsiteY12" fmla="*/ 561433 h 806329"/>
                    <a:gd name="connsiteX0" fmla="*/ 984548 w 1414115"/>
                    <a:gd name="connsiteY0" fmla="*/ 469993 h 806329"/>
                    <a:gd name="connsiteX1" fmla="*/ 1225729 w 1414115"/>
                    <a:gd name="connsiteY1" fmla="*/ 466248 h 806329"/>
                    <a:gd name="connsiteX2" fmla="*/ 1294936 w 1414115"/>
                    <a:gd name="connsiteY2" fmla="*/ 464591 h 806329"/>
                    <a:gd name="connsiteX3" fmla="*/ 1380370 w 1414115"/>
                    <a:gd name="connsiteY3" fmla="*/ 806329 h 806329"/>
                    <a:gd name="connsiteX4" fmla="*/ 33091 w 1414115"/>
                    <a:gd name="connsiteY4" fmla="*/ 806329 h 806329"/>
                    <a:gd name="connsiteX5" fmla="*/ 109052 w 1414115"/>
                    <a:gd name="connsiteY5" fmla="*/ 502488 h 806329"/>
                    <a:gd name="connsiteX6" fmla="*/ 91410 w 1414115"/>
                    <a:gd name="connsiteY6" fmla="*/ 486803 h 806329"/>
                    <a:gd name="connsiteX7" fmla="*/ 34008 w 1414115"/>
                    <a:gd name="connsiteY7" fmla="*/ 410119 h 806329"/>
                    <a:gd name="connsiteX8" fmla="*/ 0 w 1414115"/>
                    <a:gd name="connsiteY8" fmla="*/ 330943 h 806329"/>
                    <a:gd name="connsiteX9" fmla="*/ 1408019 w 1414115"/>
                    <a:gd name="connsiteY9" fmla="*/ 0 h 806329"/>
                    <a:gd name="connsiteX10" fmla="*/ 1414115 w 1414115"/>
                    <a:gd name="connsiteY10" fmla="*/ 76146 h 806329"/>
                    <a:gd name="connsiteX11" fmla="*/ 1240538 w 1414115"/>
                    <a:gd name="connsiteY11" fmla="*/ 431432 h 806329"/>
                    <a:gd name="connsiteX12" fmla="*/ 1175011 w 1414115"/>
                    <a:gd name="connsiteY12" fmla="*/ 420743 h 806329"/>
                    <a:gd name="connsiteX0" fmla="*/ 984548 w 1414115"/>
                    <a:gd name="connsiteY0" fmla="*/ 469993 h 806329"/>
                    <a:gd name="connsiteX1" fmla="*/ 1225729 w 1414115"/>
                    <a:gd name="connsiteY1" fmla="*/ 466248 h 806329"/>
                    <a:gd name="connsiteX2" fmla="*/ 1294936 w 1414115"/>
                    <a:gd name="connsiteY2" fmla="*/ 464591 h 806329"/>
                    <a:gd name="connsiteX3" fmla="*/ 1380370 w 1414115"/>
                    <a:gd name="connsiteY3" fmla="*/ 806329 h 806329"/>
                    <a:gd name="connsiteX4" fmla="*/ 33091 w 1414115"/>
                    <a:gd name="connsiteY4" fmla="*/ 806329 h 806329"/>
                    <a:gd name="connsiteX5" fmla="*/ 109052 w 1414115"/>
                    <a:gd name="connsiteY5" fmla="*/ 502488 h 806329"/>
                    <a:gd name="connsiteX6" fmla="*/ 91410 w 1414115"/>
                    <a:gd name="connsiteY6" fmla="*/ 486803 h 806329"/>
                    <a:gd name="connsiteX7" fmla="*/ 34008 w 1414115"/>
                    <a:gd name="connsiteY7" fmla="*/ 410119 h 806329"/>
                    <a:gd name="connsiteX8" fmla="*/ 0 w 1414115"/>
                    <a:gd name="connsiteY8" fmla="*/ 330943 h 806329"/>
                    <a:gd name="connsiteX9" fmla="*/ 1408019 w 1414115"/>
                    <a:gd name="connsiteY9" fmla="*/ 0 h 806329"/>
                    <a:gd name="connsiteX10" fmla="*/ 1414115 w 1414115"/>
                    <a:gd name="connsiteY10" fmla="*/ 76146 h 806329"/>
                    <a:gd name="connsiteX11" fmla="*/ 1240538 w 1414115"/>
                    <a:gd name="connsiteY11" fmla="*/ 431432 h 806329"/>
                    <a:gd name="connsiteX0" fmla="*/ 984548 w 1414115"/>
                    <a:gd name="connsiteY0" fmla="*/ 469993 h 806329"/>
                    <a:gd name="connsiteX1" fmla="*/ 1225729 w 1414115"/>
                    <a:gd name="connsiteY1" fmla="*/ 466248 h 806329"/>
                    <a:gd name="connsiteX2" fmla="*/ 1294936 w 1414115"/>
                    <a:gd name="connsiteY2" fmla="*/ 464591 h 806329"/>
                    <a:gd name="connsiteX3" fmla="*/ 1380370 w 1414115"/>
                    <a:gd name="connsiteY3" fmla="*/ 806329 h 806329"/>
                    <a:gd name="connsiteX4" fmla="*/ 33091 w 1414115"/>
                    <a:gd name="connsiteY4" fmla="*/ 806329 h 806329"/>
                    <a:gd name="connsiteX5" fmla="*/ 109052 w 1414115"/>
                    <a:gd name="connsiteY5" fmla="*/ 502488 h 806329"/>
                    <a:gd name="connsiteX6" fmla="*/ 91410 w 1414115"/>
                    <a:gd name="connsiteY6" fmla="*/ 486803 h 806329"/>
                    <a:gd name="connsiteX7" fmla="*/ 34008 w 1414115"/>
                    <a:gd name="connsiteY7" fmla="*/ 410119 h 806329"/>
                    <a:gd name="connsiteX8" fmla="*/ 0 w 1414115"/>
                    <a:gd name="connsiteY8" fmla="*/ 330943 h 806329"/>
                    <a:gd name="connsiteX9" fmla="*/ 1408019 w 1414115"/>
                    <a:gd name="connsiteY9" fmla="*/ 0 h 806329"/>
                    <a:gd name="connsiteX10" fmla="*/ 1414115 w 1414115"/>
                    <a:gd name="connsiteY10" fmla="*/ 76146 h 806329"/>
                    <a:gd name="connsiteX11" fmla="*/ 1224717 w 1414115"/>
                    <a:gd name="connsiteY11" fmla="*/ 447381 h 806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14115" h="806329">
                      <a:moveTo>
                        <a:pt x="984548" y="469993"/>
                      </a:moveTo>
                      <a:lnTo>
                        <a:pt x="1225729" y="466248"/>
                      </a:lnTo>
                      <a:lnTo>
                        <a:pt x="1294936" y="464591"/>
                      </a:lnTo>
                      <a:lnTo>
                        <a:pt x="1380370" y="806329"/>
                      </a:lnTo>
                      <a:lnTo>
                        <a:pt x="33091" y="806329"/>
                      </a:lnTo>
                      <a:lnTo>
                        <a:pt x="109052" y="502488"/>
                      </a:lnTo>
                      <a:lnTo>
                        <a:pt x="91410" y="486803"/>
                      </a:lnTo>
                      <a:cubicBezTo>
                        <a:pt x="69471" y="463080"/>
                        <a:pt x="50217" y="437468"/>
                        <a:pt x="34008" y="410119"/>
                      </a:cubicBezTo>
                      <a:lnTo>
                        <a:pt x="0" y="330943"/>
                      </a:lnTo>
                      <a:lnTo>
                        <a:pt x="1408019" y="0"/>
                      </a:lnTo>
                      <a:lnTo>
                        <a:pt x="1414115" y="76146"/>
                      </a:lnTo>
                      <a:cubicBezTo>
                        <a:pt x="1407648" y="203478"/>
                        <a:pt x="1328550" y="344277"/>
                        <a:pt x="1224717" y="447381"/>
                      </a:cubicBezTo>
                    </a:path>
                  </a:pathLst>
                </a:custGeom>
                <a:noFill/>
                <a:ln w="15875">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2" rIns="182802" bIns="146242"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5" name="Oval 194">
                  <a:extLst>
                    <a:ext uri="{FF2B5EF4-FFF2-40B4-BE49-F238E27FC236}">
                      <a16:creationId xmlns:a16="http://schemas.microsoft.com/office/drawing/2014/main" id="{17967F4A-D27A-4832-8B59-E751BACBE3E6}"/>
                    </a:ext>
                  </a:extLst>
                </p:cNvPr>
                <p:cNvSpPr/>
                <p:nvPr/>
              </p:nvSpPr>
              <p:spPr bwMode="auto">
                <a:xfrm rot="641942">
                  <a:off x="2263399" y="3384154"/>
                  <a:ext cx="125506" cy="61076"/>
                </a:xfrm>
                <a:prstGeom prst="ellipse">
                  <a:avLst/>
                </a:prstGeom>
                <a:noFill/>
                <a:ln w="15875">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2" rIns="182802" bIns="146242"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6" name="Freeform 33">
                  <a:extLst>
                    <a:ext uri="{FF2B5EF4-FFF2-40B4-BE49-F238E27FC236}">
                      <a16:creationId xmlns:a16="http://schemas.microsoft.com/office/drawing/2014/main" id="{1A876DE5-F5CA-4173-8E03-292C662DC210}"/>
                    </a:ext>
                  </a:extLst>
                </p:cNvPr>
                <p:cNvSpPr/>
                <p:nvPr/>
              </p:nvSpPr>
              <p:spPr bwMode="auto">
                <a:xfrm>
                  <a:off x="2486848" y="3272101"/>
                  <a:ext cx="152273" cy="532955"/>
                </a:xfrm>
                <a:custGeom>
                  <a:avLst/>
                  <a:gdLst>
                    <a:gd name="connsiteX0" fmla="*/ 44450 w 133350"/>
                    <a:gd name="connsiteY0" fmla="*/ 0 h 466725"/>
                    <a:gd name="connsiteX1" fmla="*/ 133350 w 133350"/>
                    <a:gd name="connsiteY1" fmla="*/ 314325 h 466725"/>
                    <a:gd name="connsiteX2" fmla="*/ 12700 w 133350"/>
                    <a:gd name="connsiteY2" fmla="*/ 320675 h 466725"/>
                    <a:gd name="connsiteX3" fmla="*/ 0 w 133350"/>
                    <a:gd name="connsiteY3" fmla="*/ 466725 h 466725"/>
                  </a:gdLst>
                  <a:ahLst/>
                  <a:cxnLst>
                    <a:cxn ang="0">
                      <a:pos x="connsiteX0" y="connsiteY0"/>
                    </a:cxn>
                    <a:cxn ang="0">
                      <a:pos x="connsiteX1" y="connsiteY1"/>
                    </a:cxn>
                    <a:cxn ang="0">
                      <a:pos x="connsiteX2" y="connsiteY2"/>
                    </a:cxn>
                    <a:cxn ang="0">
                      <a:pos x="connsiteX3" y="connsiteY3"/>
                    </a:cxn>
                  </a:cxnLst>
                  <a:rect l="l" t="t" r="r" b="b"/>
                  <a:pathLst>
                    <a:path w="133350" h="466725">
                      <a:moveTo>
                        <a:pt x="44450" y="0"/>
                      </a:moveTo>
                      <a:lnTo>
                        <a:pt x="133350" y="314325"/>
                      </a:lnTo>
                      <a:lnTo>
                        <a:pt x="12700" y="320675"/>
                      </a:lnTo>
                      <a:lnTo>
                        <a:pt x="0" y="466725"/>
                      </a:lnTo>
                    </a:path>
                  </a:pathLst>
                </a:custGeom>
                <a:noFill/>
                <a:ln w="15875">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239">
                    <a:defRPr/>
                  </a:pPr>
                  <a:endParaRPr lang="en-US" sz="1836">
                    <a:solidFill>
                      <a:prstClr val="white"/>
                    </a:solidFill>
                    <a:latin typeface="Segoe UI"/>
                  </a:endParaRPr>
                </a:p>
              </p:txBody>
            </p:sp>
            <p:sp>
              <p:nvSpPr>
                <p:cNvPr id="197" name="Freeform 34">
                  <a:extLst>
                    <a:ext uri="{FF2B5EF4-FFF2-40B4-BE49-F238E27FC236}">
                      <a16:creationId xmlns:a16="http://schemas.microsoft.com/office/drawing/2014/main" id="{3558BB5A-8257-4BFF-A2C3-BD2F46F730FD}"/>
                    </a:ext>
                  </a:extLst>
                </p:cNvPr>
                <p:cNvSpPr/>
                <p:nvPr/>
              </p:nvSpPr>
              <p:spPr bwMode="auto">
                <a:xfrm>
                  <a:off x="1359997" y="3137956"/>
                  <a:ext cx="57314" cy="409687"/>
                </a:xfrm>
                <a:custGeom>
                  <a:avLst/>
                  <a:gdLst>
                    <a:gd name="connsiteX0" fmla="*/ 22225 w 22225"/>
                    <a:gd name="connsiteY0" fmla="*/ 0 h 358775"/>
                    <a:gd name="connsiteX1" fmla="*/ 0 w 22225"/>
                    <a:gd name="connsiteY1" fmla="*/ 358775 h 358775"/>
                    <a:gd name="connsiteX2" fmla="*/ 0 w 22225"/>
                    <a:gd name="connsiteY2" fmla="*/ 355600 h 358775"/>
                    <a:gd name="connsiteX3" fmla="*/ 0 w 22225"/>
                    <a:gd name="connsiteY3" fmla="*/ 355600 h 358775"/>
                    <a:gd name="connsiteX4" fmla="*/ 0 w 22225"/>
                    <a:gd name="connsiteY4" fmla="*/ 355600 h 358775"/>
                    <a:gd name="connsiteX0" fmla="*/ 50192 w 50192"/>
                    <a:gd name="connsiteY0" fmla="*/ 0 h 358775"/>
                    <a:gd name="connsiteX1" fmla="*/ 27967 w 50192"/>
                    <a:gd name="connsiteY1" fmla="*/ 358775 h 358775"/>
                    <a:gd name="connsiteX2" fmla="*/ 27967 w 50192"/>
                    <a:gd name="connsiteY2" fmla="*/ 355600 h 358775"/>
                    <a:gd name="connsiteX3" fmla="*/ 27967 w 50192"/>
                    <a:gd name="connsiteY3" fmla="*/ 355600 h 358775"/>
                    <a:gd name="connsiteX4" fmla="*/ 27967 w 50192"/>
                    <a:gd name="connsiteY4" fmla="*/ 355600 h 358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192" h="358775">
                      <a:moveTo>
                        <a:pt x="50192" y="0"/>
                      </a:moveTo>
                      <a:cubicBezTo>
                        <a:pt x="-52466" y="155311"/>
                        <a:pt x="35375" y="239183"/>
                        <a:pt x="27967" y="358775"/>
                      </a:cubicBezTo>
                      <a:lnTo>
                        <a:pt x="27967" y="355600"/>
                      </a:lnTo>
                      <a:lnTo>
                        <a:pt x="27967" y="355600"/>
                      </a:lnTo>
                      <a:lnTo>
                        <a:pt x="27967" y="355600"/>
                      </a:lnTo>
                    </a:path>
                  </a:pathLst>
                </a:custGeom>
                <a:noFill/>
                <a:ln w="15875">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239">
                    <a:defRPr/>
                  </a:pPr>
                  <a:endParaRPr lang="en-US" sz="1836">
                    <a:solidFill>
                      <a:prstClr val="white"/>
                    </a:solidFill>
                    <a:latin typeface="Segoe UI"/>
                  </a:endParaRPr>
                </a:p>
              </p:txBody>
            </p:sp>
          </p:grpSp>
          <p:sp>
            <p:nvSpPr>
              <p:cNvPr id="198" name="Oval 197">
                <a:extLst>
                  <a:ext uri="{FF2B5EF4-FFF2-40B4-BE49-F238E27FC236}">
                    <a16:creationId xmlns:a16="http://schemas.microsoft.com/office/drawing/2014/main" id="{EB618140-F139-463B-A190-087F3403C70F}"/>
                  </a:ext>
                </a:extLst>
              </p:cNvPr>
              <p:cNvSpPr>
                <a:spLocks noChangeAspect="1"/>
              </p:cNvSpPr>
              <p:nvPr/>
            </p:nvSpPr>
            <p:spPr bwMode="auto">
              <a:xfrm>
                <a:off x="8972556" y="4015601"/>
                <a:ext cx="180112" cy="180112"/>
              </a:xfrm>
              <a:prstGeom prst="ellipse">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199" name="Straight Arrow Connector 198">
                <a:extLst>
                  <a:ext uri="{FF2B5EF4-FFF2-40B4-BE49-F238E27FC236}">
                    <a16:creationId xmlns:a16="http://schemas.microsoft.com/office/drawing/2014/main" id="{CB28956C-0536-4AA2-A390-BB5C62B22BD9}"/>
                  </a:ext>
                </a:extLst>
              </p:cNvPr>
              <p:cNvCxnSpPr>
                <a:cxnSpLocks noChangeAspect="1"/>
              </p:cNvCxnSpPr>
              <p:nvPr/>
            </p:nvCxnSpPr>
            <p:spPr>
              <a:xfrm flipV="1">
                <a:off x="9062612" y="4015601"/>
                <a:ext cx="0" cy="180112"/>
              </a:xfrm>
              <a:prstGeom prst="straightConnector1">
                <a:avLst/>
              </a:prstGeom>
              <a:ln w="15875">
                <a:solidFill>
                  <a:schemeClr val="bg1"/>
                </a:solidFill>
                <a:headEnd type="none"/>
                <a:tailEnd type="arrow" w="med" len="med"/>
              </a:ln>
            </p:spPr>
            <p:style>
              <a:lnRef idx="1">
                <a:schemeClr val="accent1"/>
              </a:lnRef>
              <a:fillRef idx="0">
                <a:schemeClr val="accent1"/>
              </a:fillRef>
              <a:effectRef idx="0">
                <a:schemeClr val="accent1"/>
              </a:effectRef>
              <a:fontRef idx="minor">
                <a:schemeClr val="tx1"/>
              </a:fontRef>
            </p:style>
          </p:cxnSp>
        </p:grpSp>
        <p:sp>
          <p:nvSpPr>
            <p:cNvPr id="202" name="object 60">
              <a:extLst>
                <a:ext uri="{FF2B5EF4-FFF2-40B4-BE49-F238E27FC236}">
                  <a16:creationId xmlns:a16="http://schemas.microsoft.com/office/drawing/2014/main" id="{1F58F59D-B303-4A5B-A804-A464F26C96E6}"/>
                </a:ext>
              </a:extLst>
            </p:cNvPr>
            <p:cNvSpPr>
              <a:spLocks noChangeAspect="1"/>
            </p:cNvSpPr>
            <p:nvPr/>
          </p:nvSpPr>
          <p:spPr>
            <a:xfrm>
              <a:off x="8344783" y="4109842"/>
              <a:ext cx="757330" cy="758952"/>
            </a:xfrm>
            <a:custGeom>
              <a:avLst/>
              <a:gdLst/>
              <a:ahLst/>
              <a:cxnLst/>
              <a:rect l="l" t="t" r="r" b="b"/>
              <a:pathLst>
                <a:path w="1778000" h="1781810">
                  <a:moveTo>
                    <a:pt x="889000" y="0"/>
                  </a:moveTo>
                  <a:lnTo>
                    <a:pt x="816088" y="2953"/>
                  </a:lnTo>
                  <a:lnTo>
                    <a:pt x="744799" y="11659"/>
                  </a:lnTo>
                  <a:lnTo>
                    <a:pt x="675362" y="25890"/>
                  </a:lnTo>
                  <a:lnTo>
                    <a:pt x="608006" y="45415"/>
                  </a:lnTo>
                  <a:lnTo>
                    <a:pt x="542960" y="70006"/>
                  </a:lnTo>
                  <a:lnTo>
                    <a:pt x="480452" y="99433"/>
                  </a:lnTo>
                  <a:lnTo>
                    <a:pt x="420712" y="133468"/>
                  </a:lnTo>
                  <a:lnTo>
                    <a:pt x="363967" y="171879"/>
                  </a:lnTo>
                  <a:lnTo>
                    <a:pt x="310447" y="214440"/>
                  </a:lnTo>
                  <a:lnTo>
                    <a:pt x="260381" y="260919"/>
                  </a:lnTo>
                  <a:lnTo>
                    <a:pt x="213997" y="311089"/>
                  </a:lnTo>
                  <a:lnTo>
                    <a:pt x="171525" y="364719"/>
                  </a:lnTo>
                  <a:lnTo>
                    <a:pt x="133192" y="421580"/>
                  </a:lnTo>
                  <a:lnTo>
                    <a:pt x="99228" y="481444"/>
                  </a:lnTo>
                  <a:lnTo>
                    <a:pt x="69861" y="544080"/>
                  </a:lnTo>
                  <a:lnTo>
                    <a:pt x="45321" y="609260"/>
                  </a:lnTo>
                  <a:lnTo>
                    <a:pt x="25836" y="676754"/>
                  </a:lnTo>
                  <a:lnTo>
                    <a:pt x="11635" y="746333"/>
                  </a:lnTo>
                  <a:lnTo>
                    <a:pt x="2947" y="817767"/>
                  </a:lnTo>
                  <a:lnTo>
                    <a:pt x="0" y="890828"/>
                  </a:lnTo>
                  <a:lnTo>
                    <a:pt x="2947" y="963888"/>
                  </a:lnTo>
                  <a:lnTo>
                    <a:pt x="11635" y="1035321"/>
                  </a:lnTo>
                  <a:lnTo>
                    <a:pt x="25836" y="1104899"/>
                  </a:lnTo>
                  <a:lnTo>
                    <a:pt x="45321" y="1172392"/>
                  </a:lnTo>
                  <a:lnTo>
                    <a:pt x="69861" y="1237571"/>
                  </a:lnTo>
                  <a:lnTo>
                    <a:pt x="99228" y="1300207"/>
                  </a:lnTo>
                  <a:lnTo>
                    <a:pt x="133192" y="1360071"/>
                  </a:lnTo>
                  <a:lnTo>
                    <a:pt x="171525" y="1416932"/>
                  </a:lnTo>
                  <a:lnTo>
                    <a:pt x="213997" y="1470563"/>
                  </a:lnTo>
                  <a:lnTo>
                    <a:pt x="260381" y="1520732"/>
                  </a:lnTo>
                  <a:lnTo>
                    <a:pt x="310447" y="1567212"/>
                  </a:lnTo>
                  <a:lnTo>
                    <a:pt x="363967" y="1609773"/>
                  </a:lnTo>
                  <a:lnTo>
                    <a:pt x="420712" y="1648186"/>
                  </a:lnTo>
                  <a:lnTo>
                    <a:pt x="480452" y="1682221"/>
                  </a:lnTo>
                  <a:lnTo>
                    <a:pt x="542960" y="1711649"/>
                  </a:lnTo>
                  <a:lnTo>
                    <a:pt x="608006" y="1736240"/>
                  </a:lnTo>
                  <a:lnTo>
                    <a:pt x="675362" y="1755766"/>
                  </a:lnTo>
                  <a:lnTo>
                    <a:pt x="744799" y="1769997"/>
                  </a:lnTo>
                  <a:lnTo>
                    <a:pt x="816088" y="1778704"/>
                  </a:lnTo>
                  <a:lnTo>
                    <a:pt x="889000" y="1781657"/>
                  </a:lnTo>
                  <a:lnTo>
                    <a:pt x="961911" y="1778704"/>
                  </a:lnTo>
                  <a:lnTo>
                    <a:pt x="1033200" y="1769997"/>
                  </a:lnTo>
                  <a:lnTo>
                    <a:pt x="1102637" y="1755766"/>
                  </a:lnTo>
                  <a:lnTo>
                    <a:pt x="1169993" y="1736240"/>
                  </a:lnTo>
                  <a:lnTo>
                    <a:pt x="1235039" y="1711649"/>
                  </a:lnTo>
                  <a:lnTo>
                    <a:pt x="1297547" y="1682221"/>
                  </a:lnTo>
                  <a:lnTo>
                    <a:pt x="1357287" y="1648186"/>
                  </a:lnTo>
                  <a:lnTo>
                    <a:pt x="1414032" y="1609773"/>
                  </a:lnTo>
                  <a:lnTo>
                    <a:pt x="1467552" y="1567212"/>
                  </a:lnTo>
                  <a:lnTo>
                    <a:pt x="1517618" y="1520732"/>
                  </a:lnTo>
                  <a:lnTo>
                    <a:pt x="1564002" y="1470563"/>
                  </a:lnTo>
                  <a:lnTo>
                    <a:pt x="1606474" y="1416932"/>
                  </a:lnTo>
                  <a:lnTo>
                    <a:pt x="1644807" y="1360071"/>
                  </a:lnTo>
                  <a:lnTo>
                    <a:pt x="1678771" y="1300207"/>
                  </a:lnTo>
                  <a:lnTo>
                    <a:pt x="1708138" y="1237571"/>
                  </a:lnTo>
                  <a:lnTo>
                    <a:pt x="1732678" y="1172392"/>
                  </a:lnTo>
                  <a:lnTo>
                    <a:pt x="1752163" y="1104899"/>
                  </a:lnTo>
                  <a:lnTo>
                    <a:pt x="1766364" y="1035321"/>
                  </a:lnTo>
                  <a:lnTo>
                    <a:pt x="1775052" y="963888"/>
                  </a:lnTo>
                  <a:lnTo>
                    <a:pt x="1778000" y="890828"/>
                  </a:lnTo>
                  <a:lnTo>
                    <a:pt x="1775052" y="817767"/>
                  </a:lnTo>
                  <a:lnTo>
                    <a:pt x="1766364" y="746333"/>
                  </a:lnTo>
                  <a:lnTo>
                    <a:pt x="1752163" y="676754"/>
                  </a:lnTo>
                  <a:lnTo>
                    <a:pt x="1732678" y="609260"/>
                  </a:lnTo>
                  <a:lnTo>
                    <a:pt x="1708138" y="544080"/>
                  </a:lnTo>
                  <a:lnTo>
                    <a:pt x="1678771" y="481444"/>
                  </a:lnTo>
                  <a:lnTo>
                    <a:pt x="1644807" y="421580"/>
                  </a:lnTo>
                  <a:lnTo>
                    <a:pt x="1606474" y="364719"/>
                  </a:lnTo>
                  <a:lnTo>
                    <a:pt x="1564002" y="311089"/>
                  </a:lnTo>
                  <a:lnTo>
                    <a:pt x="1517618" y="260919"/>
                  </a:lnTo>
                  <a:lnTo>
                    <a:pt x="1467552" y="214440"/>
                  </a:lnTo>
                  <a:lnTo>
                    <a:pt x="1414032" y="171879"/>
                  </a:lnTo>
                  <a:lnTo>
                    <a:pt x="1357287" y="133468"/>
                  </a:lnTo>
                  <a:lnTo>
                    <a:pt x="1297547" y="99433"/>
                  </a:lnTo>
                  <a:lnTo>
                    <a:pt x="1235039" y="70006"/>
                  </a:lnTo>
                  <a:lnTo>
                    <a:pt x="1169993" y="45415"/>
                  </a:lnTo>
                  <a:lnTo>
                    <a:pt x="1102637" y="25890"/>
                  </a:lnTo>
                  <a:lnTo>
                    <a:pt x="1033200" y="11659"/>
                  </a:lnTo>
                  <a:lnTo>
                    <a:pt x="961911" y="2953"/>
                  </a:lnTo>
                  <a:lnTo>
                    <a:pt x="889000" y="0"/>
                  </a:lnTo>
                  <a:close/>
                </a:path>
              </a:pathLst>
            </a:custGeom>
            <a:noFill/>
            <a:ln>
              <a:solidFill>
                <a:schemeClr val="accent1"/>
              </a:solidFill>
              <a:prstDash val="dash"/>
            </a:ln>
          </p:spPr>
          <p:txBody>
            <a:bodyPr wrap="square" lIns="0" tIns="0" rIns="0" bIns="0" rtlCol="0"/>
            <a:lstStyle/>
            <a:p>
              <a:pPr defTabSz="623318">
                <a:defRPr/>
              </a:pPr>
              <a:endParaRPr sz="1226" kern="0">
                <a:solidFill>
                  <a:prstClr val="black"/>
                </a:solidFill>
                <a:latin typeface="Calibri"/>
              </a:endParaRPr>
            </a:p>
          </p:txBody>
        </p:sp>
      </p:grpSp>
      <p:cxnSp>
        <p:nvCxnSpPr>
          <p:cNvPr id="206" name="Straight Arrow Connector 205">
            <a:extLst>
              <a:ext uri="{FF2B5EF4-FFF2-40B4-BE49-F238E27FC236}">
                <a16:creationId xmlns:a16="http://schemas.microsoft.com/office/drawing/2014/main" id="{CCD5C281-9D0D-405B-BFD9-493073453DE1}"/>
              </a:ext>
            </a:extLst>
          </p:cNvPr>
          <p:cNvCxnSpPr>
            <a:cxnSpLocks noChangeAspect="1"/>
          </p:cNvCxnSpPr>
          <p:nvPr/>
        </p:nvCxnSpPr>
        <p:spPr>
          <a:xfrm>
            <a:off x="6307846" y="4489167"/>
            <a:ext cx="476578" cy="0"/>
          </a:xfrm>
          <a:prstGeom prst="straightConnector1">
            <a:avLst/>
          </a:prstGeom>
          <a:ln>
            <a:solidFill>
              <a:schemeClr val="tx1"/>
            </a:solidFill>
            <a:prstDash val="sysDash"/>
            <a:tailEnd type="stealth"/>
          </a:ln>
        </p:spPr>
        <p:style>
          <a:lnRef idx="1">
            <a:schemeClr val="accent1"/>
          </a:lnRef>
          <a:fillRef idx="0">
            <a:schemeClr val="accent1"/>
          </a:fillRef>
          <a:effectRef idx="0">
            <a:schemeClr val="accent1"/>
          </a:effectRef>
          <a:fontRef idx="minor">
            <a:schemeClr val="tx1"/>
          </a:fontRef>
        </p:style>
      </p:cxnSp>
      <p:cxnSp>
        <p:nvCxnSpPr>
          <p:cNvPr id="207" name="Straight Arrow Connector 206">
            <a:extLst>
              <a:ext uri="{FF2B5EF4-FFF2-40B4-BE49-F238E27FC236}">
                <a16:creationId xmlns:a16="http://schemas.microsoft.com/office/drawing/2014/main" id="{44B8135C-54D0-464E-B161-27CC413A24FD}"/>
              </a:ext>
            </a:extLst>
          </p:cNvPr>
          <p:cNvCxnSpPr>
            <a:cxnSpLocks noChangeAspect="1"/>
          </p:cNvCxnSpPr>
          <p:nvPr/>
        </p:nvCxnSpPr>
        <p:spPr>
          <a:xfrm>
            <a:off x="7699687" y="4489167"/>
            <a:ext cx="535024" cy="0"/>
          </a:xfrm>
          <a:prstGeom prst="straightConnector1">
            <a:avLst/>
          </a:prstGeom>
          <a:ln>
            <a:solidFill>
              <a:schemeClr val="tx1"/>
            </a:solidFill>
            <a:prstDash val="sysDash"/>
            <a:tailEnd type="stealth"/>
          </a:ln>
        </p:spPr>
        <p:style>
          <a:lnRef idx="1">
            <a:schemeClr val="accent1"/>
          </a:lnRef>
          <a:fillRef idx="0">
            <a:schemeClr val="accent1"/>
          </a:fillRef>
          <a:effectRef idx="0">
            <a:schemeClr val="accent1"/>
          </a:effectRef>
          <a:fontRef idx="minor">
            <a:schemeClr val="tx1"/>
          </a:fontRef>
        </p:style>
      </p:cxnSp>
      <p:grpSp>
        <p:nvGrpSpPr>
          <p:cNvPr id="35" name="Group 34">
            <a:extLst>
              <a:ext uri="{FF2B5EF4-FFF2-40B4-BE49-F238E27FC236}">
                <a16:creationId xmlns:a16="http://schemas.microsoft.com/office/drawing/2014/main" id="{7B6BC231-3363-4EE0-8FC7-F907F9079B20}"/>
              </a:ext>
            </a:extLst>
          </p:cNvPr>
          <p:cNvGrpSpPr/>
          <p:nvPr/>
        </p:nvGrpSpPr>
        <p:grpSpPr>
          <a:xfrm>
            <a:off x="6869852" y="4109746"/>
            <a:ext cx="757222" cy="758845"/>
            <a:chOff x="6869961" y="4109842"/>
            <a:chExt cx="757330" cy="758952"/>
          </a:xfrm>
        </p:grpSpPr>
        <p:sp>
          <p:nvSpPr>
            <p:cNvPr id="189" name="object 60">
              <a:extLst>
                <a:ext uri="{FF2B5EF4-FFF2-40B4-BE49-F238E27FC236}">
                  <a16:creationId xmlns:a16="http://schemas.microsoft.com/office/drawing/2014/main" id="{7A5377D4-8B97-44C8-AA0E-E82FBE96A9A9}"/>
                </a:ext>
              </a:extLst>
            </p:cNvPr>
            <p:cNvSpPr>
              <a:spLocks noChangeAspect="1"/>
            </p:cNvSpPr>
            <p:nvPr/>
          </p:nvSpPr>
          <p:spPr>
            <a:xfrm>
              <a:off x="6910298" y="4150265"/>
              <a:ext cx="676656" cy="678106"/>
            </a:xfrm>
            <a:custGeom>
              <a:avLst/>
              <a:gdLst/>
              <a:ahLst/>
              <a:cxnLst/>
              <a:rect l="l" t="t" r="r" b="b"/>
              <a:pathLst>
                <a:path w="1778000" h="1781810">
                  <a:moveTo>
                    <a:pt x="889000" y="0"/>
                  </a:moveTo>
                  <a:lnTo>
                    <a:pt x="816088" y="2953"/>
                  </a:lnTo>
                  <a:lnTo>
                    <a:pt x="744799" y="11659"/>
                  </a:lnTo>
                  <a:lnTo>
                    <a:pt x="675362" y="25890"/>
                  </a:lnTo>
                  <a:lnTo>
                    <a:pt x="608006" y="45415"/>
                  </a:lnTo>
                  <a:lnTo>
                    <a:pt x="542960" y="70006"/>
                  </a:lnTo>
                  <a:lnTo>
                    <a:pt x="480452" y="99433"/>
                  </a:lnTo>
                  <a:lnTo>
                    <a:pt x="420712" y="133468"/>
                  </a:lnTo>
                  <a:lnTo>
                    <a:pt x="363967" y="171879"/>
                  </a:lnTo>
                  <a:lnTo>
                    <a:pt x="310447" y="214440"/>
                  </a:lnTo>
                  <a:lnTo>
                    <a:pt x="260381" y="260919"/>
                  </a:lnTo>
                  <a:lnTo>
                    <a:pt x="213997" y="311089"/>
                  </a:lnTo>
                  <a:lnTo>
                    <a:pt x="171525" y="364719"/>
                  </a:lnTo>
                  <a:lnTo>
                    <a:pt x="133192" y="421580"/>
                  </a:lnTo>
                  <a:lnTo>
                    <a:pt x="99228" y="481444"/>
                  </a:lnTo>
                  <a:lnTo>
                    <a:pt x="69861" y="544080"/>
                  </a:lnTo>
                  <a:lnTo>
                    <a:pt x="45321" y="609260"/>
                  </a:lnTo>
                  <a:lnTo>
                    <a:pt x="25836" y="676754"/>
                  </a:lnTo>
                  <a:lnTo>
                    <a:pt x="11635" y="746333"/>
                  </a:lnTo>
                  <a:lnTo>
                    <a:pt x="2947" y="817767"/>
                  </a:lnTo>
                  <a:lnTo>
                    <a:pt x="0" y="890828"/>
                  </a:lnTo>
                  <a:lnTo>
                    <a:pt x="2947" y="963888"/>
                  </a:lnTo>
                  <a:lnTo>
                    <a:pt x="11635" y="1035321"/>
                  </a:lnTo>
                  <a:lnTo>
                    <a:pt x="25836" y="1104899"/>
                  </a:lnTo>
                  <a:lnTo>
                    <a:pt x="45321" y="1172392"/>
                  </a:lnTo>
                  <a:lnTo>
                    <a:pt x="69861" y="1237571"/>
                  </a:lnTo>
                  <a:lnTo>
                    <a:pt x="99228" y="1300207"/>
                  </a:lnTo>
                  <a:lnTo>
                    <a:pt x="133192" y="1360071"/>
                  </a:lnTo>
                  <a:lnTo>
                    <a:pt x="171525" y="1416932"/>
                  </a:lnTo>
                  <a:lnTo>
                    <a:pt x="213997" y="1470563"/>
                  </a:lnTo>
                  <a:lnTo>
                    <a:pt x="260381" y="1520732"/>
                  </a:lnTo>
                  <a:lnTo>
                    <a:pt x="310447" y="1567212"/>
                  </a:lnTo>
                  <a:lnTo>
                    <a:pt x="363967" y="1609773"/>
                  </a:lnTo>
                  <a:lnTo>
                    <a:pt x="420712" y="1648186"/>
                  </a:lnTo>
                  <a:lnTo>
                    <a:pt x="480452" y="1682221"/>
                  </a:lnTo>
                  <a:lnTo>
                    <a:pt x="542960" y="1711649"/>
                  </a:lnTo>
                  <a:lnTo>
                    <a:pt x="608006" y="1736240"/>
                  </a:lnTo>
                  <a:lnTo>
                    <a:pt x="675362" y="1755766"/>
                  </a:lnTo>
                  <a:lnTo>
                    <a:pt x="744799" y="1769997"/>
                  </a:lnTo>
                  <a:lnTo>
                    <a:pt x="816088" y="1778704"/>
                  </a:lnTo>
                  <a:lnTo>
                    <a:pt x="889000" y="1781657"/>
                  </a:lnTo>
                  <a:lnTo>
                    <a:pt x="961911" y="1778704"/>
                  </a:lnTo>
                  <a:lnTo>
                    <a:pt x="1033200" y="1769997"/>
                  </a:lnTo>
                  <a:lnTo>
                    <a:pt x="1102637" y="1755766"/>
                  </a:lnTo>
                  <a:lnTo>
                    <a:pt x="1169993" y="1736240"/>
                  </a:lnTo>
                  <a:lnTo>
                    <a:pt x="1235039" y="1711649"/>
                  </a:lnTo>
                  <a:lnTo>
                    <a:pt x="1297547" y="1682221"/>
                  </a:lnTo>
                  <a:lnTo>
                    <a:pt x="1357287" y="1648186"/>
                  </a:lnTo>
                  <a:lnTo>
                    <a:pt x="1414032" y="1609773"/>
                  </a:lnTo>
                  <a:lnTo>
                    <a:pt x="1467552" y="1567212"/>
                  </a:lnTo>
                  <a:lnTo>
                    <a:pt x="1517618" y="1520732"/>
                  </a:lnTo>
                  <a:lnTo>
                    <a:pt x="1564002" y="1470563"/>
                  </a:lnTo>
                  <a:lnTo>
                    <a:pt x="1606474" y="1416932"/>
                  </a:lnTo>
                  <a:lnTo>
                    <a:pt x="1644807" y="1360071"/>
                  </a:lnTo>
                  <a:lnTo>
                    <a:pt x="1678771" y="1300207"/>
                  </a:lnTo>
                  <a:lnTo>
                    <a:pt x="1708138" y="1237571"/>
                  </a:lnTo>
                  <a:lnTo>
                    <a:pt x="1732678" y="1172392"/>
                  </a:lnTo>
                  <a:lnTo>
                    <a:pt x="1752163" y="1104899"/>
                  </a:lnTo>
                  <a:lnTo>
                    <a:pt x="1766364" y="1035321"/>
                  </a:lnTo>
                  <a:lnTo>
                    <a:pt x="1775052" y="963888"/>
                  </a:lnTo>
                  <a:lnTo>
                    <a:pt x="1778000" y="890828"/>
                  </a:lnTo>
                  <a:lnTo>
                    <a:pt x="1775052" y="817767"/>
                  </a:lnTo>
                  <a:lnTo>
                    <a:pt x="1766364" y="746333"/>
                  </a:lnTo>
                  <a:lnTo>
                    <a:pt x="1752163" y="676754"/>
                  </a:lnTo>
                  <a:lnTo>
                    <a:pt x="1732678" y="609260"/>
                  </a:lnTo>
                  <a:lnTo>
                    <a:pt x="1708138" y="544080"/>
                  </a:lnTo>
                  <a:lnTo>
                    <a:pt x="1678771" y="481444"/>
                  </a:lnTo>
                  <a:lnTo>
                    <a:pt x="1644807" y="421580"/>
                  </a:lnTo>
                  <a:lnTo>
                    <a:pt x="1606474" y="364719"/>
                  </a:lnTo>
                  <a:lnTo>
                    <a:pt x="1564002" y="311089"/>
                  </a:lnTo>
                  <a:lnTo>
                    <a:pt x="1517618" y="260919"/>
                  </a:lnTo>
                  <a:lnTo>
                    <a:pt x="1467552" y="214440"/>
                  </a:lnTo>
                  <a:lnTo>
                    <a:pt x="1414032" y="171879"/>
                  </a:lnTo>
                  <a:lnTo>
                    <a:pt x="1357287" y="133468"/>
                  </a:lnTo>
                  <a:lnTo>
                    <a:pt x="1297547" y="99433"/>
                  </a:lnTo>
                  <a:lnTo>
                    <a:pt x="1235039" y="70006"/>
                  </a:lnTo>
                  <a:lnTo>
                    <a:pt x="1169993" y="45415"/>
                  </a:lnTo>
                  <a:lnTo>
                    <a:pt x="1102637" y="25890"/>
                  </a:lnTo>
                  <a:lnTo>
                    <a:pt x="1033200" y="11659"/>
                  </a:lnTo>
                  <a:lnTo>
                    <a:pt x="961911" y="2953"/>
                  </a:lnTo>
                  <a:lnTo>
                    <a:pt x="889000" y="0"/>
                  </a:lnTo>
                  <a:close/>
                </a:path>
              </a:pathLst>
            </a:custGeom>
            <a:solidFill>
              <a:schemeClr val="bg1"/>
            </a:solidFill>
            <a:ln w="6350">
              <a:solidFill>
                <a:schemeClr val="tx1">
                  <a:lumMod val="50000"/>
                </a:schemeClr>
              </a:solidFill>
            </a:ln>
          </p:spPr>
          <p:txBody>
            <a:bodyPr wrap="square" lIns="0" tIns="0" rIns="0" bIns="0" rtlCol="0"/>
            <a:lstStyle/>
            <a:p>
              <a:pPr defTabSz="623318">
                <a:defRPr/>
              </a:pPr>
              <a:endParaRPr sz="1226">
                <a:solidFill>
                  <a:prstClr val="black"/>
                </a:solidFill>
                <a:latin typeface="Calibri"/>
              </a:endParaRPr>
            </a:p>
          </p:txBody>
        </p:sp>
        <p:sp>
          <p:nvSpPr>
            <p:cNvPr id="201" name="object 60">
              <a:extLst>
                <a:ext uri="{FF2B5EF4-FFF2-40B4-BE49-F238E27FC236}">
                  <a16:creationId xmlns:a16="http://schemas.microsoft.com/office/drawing/2014/main" id="{82D863DF-B0F5-41E3-912E-C96EA757D436}"/>
                </a:ext>
              </a:extLst>
            </p:cNvPr>
            <p:cNvSpPr>
              <a:spLocks noChangeAspect="1"/>
            </p:cNvSpPr>
            <p:nvPr/>
          </p:nvSpPr>
          <p:spPr>
            <a:xfrm>
              <a:off x="6869961" y="4109842"/>
              <a:ext cx="757330" cy="758952"/>
            </a:xfrm>
            <a:custGeom>
              <a:avLst/>
              <a:gdLst/>
              <a:ahLst/>
              <a:cxnLst/>
              <a:rect l="l" t="t" r="r" b="b"/>
              <a:pathLst>
                <a:path w="1778000" h="1781810">
                  <a:moveTo>
                    <a:pt x="889000" y="0"/>
                  </a:moveTo>
                  <a:lnTo>
                    <a:pt x="816088" y="2953"/>
                  </a:lnTo>
                  <a:lnTo>
                    <a:pt x="744799" y="11659"/>
                  </a:lnTo>
                  <a:lnTo>
                    <a:pt x="675362" y="25890"/>
                  </a:lnTo>
                  <a:lnTo>
                    <a:pt x="608006" y="45415"/>
                  </a:lnTo>
                  <a:lnTo>
                    <a:pt x="542960" y="70006"/>
                  </a:lnTo>
                  <a:lnTo>
                    <a:pt x="480452" y="99433"/>
                  </a:lnTo>
                  <a:lnTo>
                    <a:pt x="420712" y="133468"/>
                  </a:lnTo>
                  <a:lnTo>
                    <a:pt x="363967" y="171879"/>
                  </a:lnTo>
                  <a:lnTo>
                    <a:pt x="310447" y="214440"/>
                  </a:lnTo>
                  <a:lnTo>
                    <a:pt x="260381" y="260919"/>
                  </a:lnTo>
                  <a:lnTo>
                    <a:pt x="213997" y="311089"/>
                  </a:lnTo>
                  <a:lnTo>
                    <a:pt x="171525" y="364719"/>
                  </a:lnTo>
                  <a:lnTo>
                    <a:pt x="133192" y="421580"/>
                  </a:lnTo>
                  <a:lnTo>
                    <a:pt x="99228" y="481444"/>
                  </a:lnTo>
                  <a:lnTo>
                    <a:pt x="69861" y="544080"/>
                  </a:lnTo>
                  <a:lnTo>
                    <a:pt x="45321" y="609260"/>
                  </a:lnTo>
                  <a:lnTo>
                    <a:pt x="25836" y="676754"/>
                  </a:lnTo>
                  <a:lnTo>
                    <a:pt x="11635" y="746333"/>
                  </a:lnTo>
                  <a:lnTo>
                    <a:pt x="2947" y="817767"/>
                  </a:lnTo>
                  <a:lnTo>
                    <a:pt x="0" y="890828"/>
                  </a:lnTo>
                  <a:lnTo>
                    <a:pt x="2947" y="963888"/>
                  </a:lnTo>
                  <a:lnTo>
                    <a:pt x="11635" y="1035321"/>
                  </a:lnTo>
                  <a:lnTo>
                    <a:pt x="25836" y="1104899"/>
                  </a:lnTo>
                  <a:lnTo>
                    <a:pt x="45321" y="1172392"/>
                  </a:lnTo>
                  <a:lnTo>
                    <a:pt x="69861" y="1237571"/>
                  </a:lnTo>
                  <a:lnTo>
                    <a:pt x="99228" y="1300207"/>
                  </a:lnTo>
                  <a:lnTo>
                    <a:pt x="133192" y="1360071"/>
                  </a:lnTo>
                  <a:lnTo>
                    <a:pt x="171525" y="1416932"/>
                  </a:lnTo>
                  <a:lnTo>
                    <a:pt x="213997" y="1470563"/>
                  </a:lnTo>
                  <a:lnTo>
                    <a:pt x="260381" y="1520732"/>
                  </a:lnTo>
                  <a:lnTo>
                    <a:pt x="310447" y="1567212"/>
                  </a:lnTo>
                  <a:lnTo>
                    <a:pt x="363967" y="1609773"/>
                  </a:lnTo>
                  <a:lnTo>
                    <a:pt x="420712" y="1648186"/>
                  </a:lnTo>
                  <a:lnTo>
                    <a:pt x="480452" y="1682221"/>
                  </a:lnTo>
                  <a:lnTo>
                    <a:pt x="542960" y="1711649"/>
                  </a:lnTo>
                  <a:lnTo>
                    <a:pt x="608006" y="1736240"/>
                  </a:lnTo>
                  <a:lnTo>
                    <a:pt x="675362" y="1755766"/>
                  </a:lnTo>
                  <a:lnTo>
                    <a:pt x="744799" y="1769997"/>
                  </a:lnTo>
                  <a:lnTo>
                    <a:pt x="816088" y="1778704"/>
                  </a:lnTo>
                  <a:lnTo>
                    <a:pt x="889000" y="1781657"/>
                  </a:lnTo>
                  <a:lnTo>
                    <a:pt x="961911" y="1778704"/>
                  </a:lnTo>
                  <a:lnTo>
                    <a:pt x="1033200" y="1769997"/>
                  </a:lnTo>
                  <a:lnTo>
                    <a:pt x="1102637" y="1755766"/>
                  </a:lnTo>
                  <a:lnTo>
                    <a:pt x="1169993" y="1736240"/>
                  </a:lnTo>
                  <a:lnTo>
                    <a:pt x="1235039" y="1711649"/>
                  </a:lnTo>
                  <a:lnTo>
                    <a:pt x="1297547" y="1682221"/>
                  </a:lnTo>
                  <a:lnTo>
                    <a:pt x="1357287" y="1648186"/>
                  </a:lnTo>
                  <a:lnTo>
                    <a:pt x="1414032" y="1609773"/>
                  </a:lnTo>
                  <a:lnTo>
                    <a:pt x="1467552" y="1567212"/>
                  </a:lnTo>
                  <a:lnTo>
                    <a:pt x="1517618" y="1520732"/>
                  </a:lnTo>
                  <a:lnTo>
                    <a:pt x="1564002" y="1470563"/>
                  </a:lnTo>
                  <a:lnTo>
                    <a:pt x="1606474" y="1416932"/>
                  </a:lnTo>
                  <a:lnTo>
                    <a:pt x="1644807" y="1360071"/>
                  </a:lnTo>
                  <a:lnTo>
                    <a:pt x="1678771" y="1300207"/>
                  </a:lnTo>
                  <a:lnTo>
                    <a:pt x="1708138" y="1237571"/>
                  </a:lnTo>
                  <a:lnTo>
                    <a:pt x="1732678" y="1172392"/>
                  </a:lnTo>
                  <a:lnTo>
                    <a:pt x="1752163" y="1104899"/>
                  </a:lnTo>
                  <a:lnTo>
                    <a:pt x="1766364" y="1035321"/>
                  </a:lnTo>
                  <a:lnTo>
                    <a:pt x="1775052" y="963888"/>
                  </a:lnTo>
                  <a:lnTo>
                    <a:pt x="1778000" y="890828"/>
                  </a:lnTo>
                  <a:lnTo>
                    <a:pt x="1775052" y="817767"/>
                  </a:lnTo>
                  <a:lnTo>
                    <a:pt x="1766364" y="746333"/>
                  </a:lnTo>
                  <a:lnTo>
                    <a:pt x="1752163" y="676754"/>
                  </a:lnTo>
                  <a:lnTo>
                    <a:pt x="1732678" y="609260"/>
                  </a:lnTo>
                  <a:lnTo>
                    <a:pt x="1708138" y="544080"/>
                  </a:lnTo>
                  <a:lnTo>
                    <a:pt x="1678771" y="481444"/>
                  </a:lnTo>
                  <a:lnTo>
                    <a:pt x="1644807" y="421580"/>
                  </a:lnTo>
                  <a:lnTo>
                    <a:pt x="1606474" y="364719"/>
                  </a:lnTo>
                  <a:lnTo>
                    <a:pt x="1564002" y="311089"/>
                  </a:lnTo>
                  <a:lnTo>
                    <a:pt x="1517618" y="260919"/>
                  </a:lnTo>
                  <a:lnTo>
                    <a:pt x="1467552" y="214440"/>
                  </a:lnTo>
                  <a:lnTo>
                    <a:pt x="1414032" y="171879"/>
                  </a:lnTo>
                  <a:lnTo>
                    <a:pt x="1357287" y="133468"/>
                  </a:lnTo>
                  <a:lnTo>
                    <a:pt x="1297547" y="99433"/>
                  </a:lnTo>
                  <a:lnTo>
                    <a:pt x="1235039" y="70006"/>
                  </a:lnTo>
                  <a:lnTo>
                    <a:pt x="1169993" y="45415"/>
                  </a:lnTo>
                  <a:lnTo>
                    <a:pt x="1102637" y="25890"/>
                  </a:lnTo>
                  <a:lnTo>
                    <a:pt x="1033200" y="11659"/>
                  </a:lnTo>
                  <a:lnTo>
                    <a:pt x="961911" y="2953"/>
                  </a:lnTo>
                  <a:lnTo>
                    <a:pt x="889000" y="0"/>
                  </a:lnTo>
                  <a:close/>
                </a:path>
              </a:pathLst>
            </a:custGeom>
            <a:noFill/>
            <a:ln>
              <a:solidFill>
                <a:schemeClr val="accent1"/>
              </a:solidFill>
              <a:prstDash val="dash"/>
            </a:ln>
          </p:spPr>
          <p:txBody>
            <a:bodyPr wrap="square" lIns="0" tIns="0" rIns="0" bIns="0" rtlCol="0"/>
            <a:lstStyle/>
            <a:p>
              <a:pPr defTabSz="623318">
                <a:defRPr/>
              </a:pPr>
              <a:endParaRPr sz="1226" kern="0">
                <a:solidFill>
                  <a:prstClr val="black"/>
                </a:solidFill>
                <a:latin typeface="Calibri"/>
              </a:endParaRPr>
            </a:p>
          </p:txBody>
        </p:sp>
        <p:grpSp>
          <p:nvGrpSpPr>
            <p:cNvPr id="19" name="Group 18">
              <a:extLst>
                <a:ext uri="{FF2B5EF4-FFF2-40B4-BE49-F238E27FC236}">
                  <a16:creationId xmlns:a16="http://schemas.microsoft.com/office/drawing/2014/main" id="{A5B1A619-AAC4-42CF-8592-CDC5F0E4C634}"/>
                </a:ext>
              </a:extLst>
            </p:cNvPr>
            <p:cNvGrpSpPr>
              <a:grpSpLocks noChangeAspect="1"/>
            </p:cNvGrpSpPr>
            <p:nvPr/>
          </p:nvGrpSpPr>
          <p:grpSpPr>
            <a:xfrm>
              <a:off x="7064819" y="4340619"/>
              <a:ext cx="367614" cy="297399"/>
              <a:chOff x="9980834" y="3555818"/>
              <a:chExt cx="482780" cy="390567"/>
            </a:xfrm>
          </p:grpSpPr>
          <p:sp>
            <p:nvSpPr>
              <p:cNvPr id="138" name="Rectangle 137">
                <a:extLst>
                  <a:ext uri="{FF2B5EF4-FFF2-40B4-BE49-F238E27FC236}">
                    <a16:creationId xmlns:a16="http://schemas.microsoft.com/office/drawing/2014/main" id="{62D88CDE-8AA2-48ED-9F65-1C5EBEE2E992}"/>
                  </a:ext>
                </a:extLst>
              </p:cNvPr>
              <p:cNvSpPr/>
              <p:nvPr/>
            </p:nvSpPr>
            <p:spPr bwMode="auto">
              <a:xfrm>
                <a:off x="9980834" y="3680371"/>
                <a:ext cx="128421" cy="128421"/>
              </a:xfrm>
              <a:prstGeom prst="rect">
                <a:avLst/>
              </a:prstGeom>
              <a:noFill/>
              <a:ln w="25400">
                <a:solidFill>
                  <a:srgbClr val="0078D7"/>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139" name="Rectangle 138">
                <a:extLst>
                  <a:ext uri="{FF2B5EF4-FFF2-40B4-BE49-F238E27FC236}">
                    <a16:creationId xmlns:a16="http://schemas.microsoft.com/office/drawing/2014/main" id="{31B3E6CD-2697-4044-A914-5D0887ACDC61}"/>
                  </a:ext>
                </a:extLst>
              </p:cNvPr>
              <p:cNvSpPr/>
              <p:nvPr/>
            </p:nvSpPr>
            <p:spPr bwMode="auto">
              <a:xfrm>
                <a:off x="10285474" y="3555818"/>
                <a:ext cx="49513" cy="49513"/>
              </a:xfrm>
              <a:prstGeom prst="rect">
                <a:avLst/>
              </a:prstGeom>
              <a:solidFill>
                <a:srgbClr val="0078D7"/>
              </a:solidFill>
              <a:ln w="254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140" name="Rectangle 139">
                <a:extLst>
                  <a:ext uri="{FF2B5EF4-FFF2-40B4-BE49-F238E27FC236}">
                    <a16:creationId xmlns:a16="http://schemas.microsoft.com/office/drawing/2014/main" id="{E2D0207F-50BA-4FDF-9987-7FED9D44D005}"/>
                  </a:ext>
                </a:extLst>
              </p:cNvPr>
              <p:cNvSpPr/>
              <p:nvPr/>
            </p:nvSpPr>
            <p:spPr bwMode="auto">
              <a:xfrm>
                <a:off x="10349962" y="3555818"/>
                <a:ext cx="49513" cy="49513"/>
              </a:xfrm>
              <a:prstGeom prst="rect">
                <a:avLst/>
              </a:prstGeom>
              <a:solidFill>
                <a:srgbClr val="0078D7"/>
              </a:solidFill>
              <a:ln w="254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141" name="Rectangle 140">
                <a:extLst>
                  <a:ext uri="{FF2B5EF4-FFF2-40B4-BE49-F238E27FC236}">
                    <a16:creationId xmlns:a16="http://schemas.microsoft.com/office/drawing/2014/main" id="{290244D8-C329-479C-9D7B-ABF230554CAC}"/>
                  </a:ext>
                </a:extLst>
              </p:cNvPr>
              <p:cNvSpPr/>
              <p:nvPr/>
            </p:nvSpPr>
            <p:spPr bwMode="auto">
              <a:xfrm>
                <a:off x="10414101" y="3559197"/>
                <a:ext cx="49513" cy="49513"/>
              </a:xfrm>
              <a:prstGeom prst="rect">
                <a:avLst/>
              </a:prstGeom>
              <a:solidFill>
                <a:srgbClr val="0078D7"/>
              </a:solidFill>
              <a:ln w="254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142" name="Rectangle 141">
                <a:extLst>
                  <a:ext uri="{FF2B5EF4-FFF2-40B4-BE49-F238E27FC236}">
                    <a16:creationId xmlns:a16="http://schemas.microsoft.com/office/drawing/2014/main" id="{EB036BA2-2BDE-4DD3-A0A0-13B85F017411}"/>
                  </a:ext>
                </a:extLst>
              </p:cNvPr>
              <p:cNvSpPr/>
              <p:nvPr/>
            </p:nvSpPr>
            <p:spPr bwMode="auto">
              <a:xfrm>
                <a:off x="10414101" y="3618482"/>
                <a:ext cx="49513" cy="49513"/>
              </a:xfrm>
              <a:prstGeom prst="rect">
                <a:avLst/>
              </a:prstGeom>
              <a:solidFill>
                <a:srgbClr val="0078D7"/>
              </a:solidFill>
              <a:ln w="254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143" name="Rectangle 142">
                <a:extLst>
                  <a:ext uri="{FF2B5EF4-FFF2-40B4-BE49-F238E27FC236}">
                    <a16:creationId xmlns:a16="http://schemas.microsoft.com/office/drawing/2014/main" id="{3DB0C504-0773-4226-9A77-C1B4D7F58DB2}"/>
                  </a:ext>
                </a:extLst>
              </p:cNvPr>
              <p:cNvSpPr/>
              <p:nvPr/>
            </p:nvSpPr>
            <p:spPr bwMode="auto">
              <a:xfrm>
                <a:off x="10285474" y="3618482"/>
                <a:ext cx="49513" cy="49513"/>
              </a:xfrm>
              <a:prstGeom prst="rect">
                <a:avLst/>
              </a:prstGeom>
              <a:solidFill>
                <a:srgbClr val="0078D7"/>
              </a:solidFill>
              <a:ln w="254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144" name="Rectangle 143">
                <a:extLst>
                  <a:ext uri="{FF2B5EF4-FFF2-40B4-BE49-F238E27FC236}">
                    <a16:creationId xmlns:a16="http://schemas.microsoft.com/office/drawing/2014/main" id="{10DAD5BC-9DBE-49B7-9F54-9BF159ECA69E}"/>
                  </a:ext>
                </a:extLst>
              </p:cNvPr>
              <p:cNvSpPr/>
              <p:nvPr/>
            </p:nvSpPr>
            <p:spPr bwMode="auto">
              <a:xfrm>
                <a:off x="10285474" y="3673829"/>
                <a:ext cx="49513" cy="49513"/>
              </a:xfrm>
              <a:prstGeom prst="rect">
                <a:avLst/>
              </a:prstGeom>
              <a:solidFill>
                <a:srgbClr val="0078D7"/>
              </a:solidFill>
              <a:ln w="254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145" name="Rectangle 144">
                <a:extLst>
                  <a:ext uri="{FF2B5EF4-FFF2-40B4-BE49-F238E27FC236}">
                    <a16:creationId xmlns:a16="http://schemas.microsoft.com/office/drawing/2014/main" id="{C2BBE955-0C5F-4E56-954D-00D4296F231D}"/>
                  </a:ext>
                </a:extLst>
              </p:cNvPr>
              <p:cNvSpPr/>
              <p:nvPr/>
            </p:nvSpPr>
            <p:spPr bwMode="auto">
              <a:xfrm>
                <a:off x="10349962" y="3673829"/>
                <a:ext cx="49513" cy="49513"/>
              </a:xfrm>
              <a:prstGeom prst="rect">
                <a:avLst/>
              </a:prstGeom>
              <a:solidFill>
                <a:srgbClr val="0078D7"/>
              </a:solidFill>
              <a:ln w="254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146" name="Rectangle 145">
                <a:extLst>
                  <a:ext uri="{FF2B5EF4-FFF2-40B4-BE49-F238E27FC236}">
                    <a16:creationId xmlns:a16="http://schemas.microsoft.com/office/drawing/2014/main" id="{B0E37DA2-FD09-4E1F-8CD3-F2FA05446755}"/>
                  </a:ext>
                </a:extLst>
              </p:cNvPr>
              <p:cNvSpPr/>
              <p:nvPr/>
            </p:nvSpPr>
            <p:spPr bwMode="auto">
              <a:xfrm>
                <a:off x="10414101" y="3677208"/>
                <a:ext cx="49513" cy="49513"/>
              </a:xfrm>
              <a:prstGeom prst="rect">
                <a:avLst/>
              </a:prstGeom>
              <a:solidFill>
                <a:srgbClr val="0078D7"/>
              </a:solidFill>
              <a:ln w="254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147" name="Rectangle 146">
                <a:extLst>
                  <a:ext uri="{FF2B5EF4-FFF2-40B4-BE49-F238E27FC236}">
                    <a16:creationId xmlns:a16="http://schemas.microsoft.com/office/drawing/2014/main" id="{E61D8176-0418-44F3-9878-4E43FB9DD767}"/>
                  </a:ext>
                </a:extLst>
              </p:cNvPr>
              <p:cNvSpPr/>
              <p:nvPr/>
            </p:nvSpPr>
            <p:spPr bwMode="auto">
              <a:xfrm>
                <a:off x="10285474" y="3775482"/>
                <a:ext cx="49513" cy="49513"/>
              </a:xfrm>
              <a:prstGeom prst="rect">
                <a:avLst/>
              </a:prstGeom>
              <a:solidFill>
                <a:srgbClr val="0078D7"/>
              </a:solidFill>
              <a:ln w="254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148" name="Rectangle 147">
                <a:extLst>
                  <a:ext uri="{FF2B5EF4-FFF2-40B4-BE49-F238E27FC236}">
                    <a16:creationId xmlns:a16="http://schemas.microsoft.com/office/drawing/2014/main" id="{39D3F503-B54D-4ACA-B91C-940E93086C47}"/>
                  </a:ext>
                </a:extLst>
              </p:cNvPr>
              <p:cNvSpPr/>
              <p:nvPr/>
            </p:nvSpPr>
            <p:spPr bwMode="auto">
              <a:xfrm>
                <a:off x="10349962" y="3775482"/>
                <a:ext cx="49513" cy="49513"/>
              </a:xfrm>
              <a:prstGeom prst="rect">
                <a:avLst/>
              </a:prstGeom>
              <a:solidFill>
                <a:srgbClr val="0078D7"/>
              </a:solidFill>
              <a:ln w="254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149" name="Rectangle 148">
                <a:extLst>
                  <a:ext uri="{FF2B5EF4-FFF2-40B4-BE49-F238E27FC236}">
                    <a16:creationId xmlns:a16="http://schemas.microsoft.com/office/drawing/2014/main" id="{89BF09A3-8334-4CE8-BE79-22BFE8C9111D}"/>
                  </a:ext>
                </a:extLst>
              </p:cNvPr>
              <p:cNvSpPr/>
              <p:nvPr/>
            </p:nvSpPr>
            <p:spPr bwMode="auto">
              <a:xfrm>
                <a:off x="10414101" y="3778861"/>
                <a:ext cx="49513" cy="49513"/>
              </a:xfrm>
              <a:prstGeom prst="rect">
                <a:avLst/>
              </a:prstGeom>
              <a:solidFill>
                <a:srgbClr val="0078D7"/>
              </a:solidFill>
              <a:ln w="254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150" name="Rectangle 149">
                <a:extLst>
                  <a:ext uri="{FF2B5EF4-FFF2-40B4-BE49-F238E27FC236}">
                    <a16:creationId xmlns:a16="http://schemas.microsoft.com/office/drawing/2014/main" id="{75E08B79-CDC8-487D-AE5A-7A037A3D5465}"/>
                  </a:ext>
                </a:extLst>
              </p:cNvPr>
              <p:cNvSpPr/>
              <p:nvPr/>
            </p:nvSpPr>
            <p:spPr bwMode="auto">
              <a:xfrm>
                <a:off x="10414101" y="3838146"/>
                <a:ext cx="49513" cy="49513"/>
              </a:xfrm>
              <a:prstGeom prst="rect">
                <a:avLst/>
              </a:prstGeom>
              <a:solidFill>
                <a:srgbClr val="0078D7"/>
              </a:solidFill>
              <a:ln w="254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151" name="Rectangle 150">
                <a:extLst>
                  <a:ext uri="{FF2B5EF4-FFF2-40B4-BE49-F238E27FC236}">
                    <a16:creationId xmlns:a16="http://schemas.microsoft.com/office/drawing/2014/main" id="{FAADB2BC-F59E-432C-A052-E4B0181E75FB}"/>
                  </a:ext>
                </a:extLst>
              </p:cNvPr>
              <p:cNvSpPr/>
              <p:nvPr/>
            </p:nvSpPr>
            <p:spPr bwMode="auto">
              <a:xfrm>
                <a:off x="10285474" y="3838146"/>
                <a:ext cx="49513" cy="49513"/>
              </a:xfrm>
              <a:prstGeom prst="rect">
                <a:avLst/>
              </a:prstGeom>
              <a:solidFill>
                <a:srgbClr val="0078D7"/>
              </a:solidFill>
              <a:ln w="254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152" name="Rectangle 151">
                <a:extLst>
                  <a:ext uri="{FF2B5EF4-FFF2-40B4-BE49-F238E27FC236}">
                    <a16:creationId xmlns:a16="http://schemas.microsoft.com/office/drawing/2014/main" id="{8FF3367C-A293-476D-B691-5688FBCC8BB5}"/>
                  </a:ext>
                </a:extLst>
              </p:cNvPr>
              <p:cNvSpPr/>
              <p:nvPr/>
            </p:nvSpPr>
            <p:spPr bwMode="auto">
              <a:xfrm>
                <a:off x="10285474" y="3893493"/>
                <a:ext cx="49513" cy="49513"/>
              </a:xfrm>
              <a:prstGeom prst="rect">
                <a:avLst/>
              </a:prstGeom>
              <a:solidFill>
                <a:srgbClr val="0078D7"/>
              </a:solidFill>
              <a:ln w="254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153" name="Rectangle 152">
                <a:extLst>
                  <a:ext uri="{FF2B5EF4-FFF2-40B4-BE49-F238E27FC236}">
                    <a16:creationId xmlns:a16="http://schemas.microsoft.com/office/drawing/2014/main" id="{7023183C-3BD9-4945-9B99-8DC799F39C55}"/>
                  </a:ext>
                </a:extLst>
              </p:cNvPr>
              <p:cNvSpPr/>
              <p:nvPr/>
            </p:nvSpPr>
            <p:spPr bwMode="auto">
              <a:xfrm>
                <a:off x="10349962" y="3893493"/>
                <a:ext cx="49513" cy="49513"/>
              </a:xfrm>
              <a:prstGeom prst="rect">
                <a:avLst/>
              </a:prstGeom>
              <a:solidFill>
                <a:srgbClr val="0078D7"/>
              </a:solidFill>
              <a:ln w="254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154" name="Rectangle 153">
                <a:extLst>
                  <a:ext uri="{FF2B5EF4-FFF2-40B4-BE49-F238E27FC236}">
                    <a16:creationId xmlns:a16="http://schemas.microsoft.com/office/drawing/2014/main" id="{0BD9745E-5869-45CB-88D9-5129973288FB}"/>
                  </a:ext>
                </a:extLst>
              </p:cNvPr>
              <p:cNvSpPr/>
              <p:nvPr/>
            </p:nvSpPr>
            <p:spPr bwMode="auto">
              <a:xfrm>
                <a:off x="10414101" y="3896872"/>
                <a:ext cx="49513" cy="49513"/>
              </a:xfrm>
              <a:prstGeom prst="rect">
                <a:avLst/>
              </a:prstGeom>
              <a:solidFill>
                <a:srgbClr val="0078D7"/>
              </a:solidFill>
              <a:ln w="254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cxnSp>
            <p:nvCxnSpPr>
              <p:cNvPr id="158" name="Straight Connector 157">
                <a:extLst>
                  <a:ext uri="{FF2B5EF4-FFF2-40B4-BE49-F238E27FC236}">
                    <a16:creationId xmlns:a16="http://schemas.microsoft.com/office/drawing/2014/main" id="{478F8E1A-64C7-4D0F-9BF7-94149FD97B31}"/>
                  </a:ext>
                </a:extLst>
              </p:cNvPr>
              <p:cNvCxnSpPr/>
              <p:nvPr/>
            </p:nvCxnSpPr>
            <p:spPr>
              <a:xfrm flipH="1">
                <a:off x="10150373" y="3633644"/>
                <a:ext cx="111460" cy="55959"/>
              </a:xfrm>
              <a:prstGeom prst="line">
                <a:avLst/>
              </a:prstGeom>
              <a:ln w="2222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B4D2984B-AF86-476B-8413-8B603F6ADCE9}"/>
                  </a:ext>
                </a:extLst>
              </p:cNvPr>
              <p:cNvCxnSpPr>
                <a:cxnSpLocks/>
              </p:cNvCxnSpPr>
              <p:nvPr/>
            </p:nvCxnSpPr>
            <p:spPr>
              <a:xfrm flipH="1" flipV="1">
                <a:off x="10144416" y="3784853"/>
                <a:ext cx="111460" cy="55959"/>
              </a:xfrm>
              <a:prstGeom prst="line">
                <a:avLst/>
              </a:prstGeom>
              <a:ln w="2222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265" name="TextBox 264">
            <a:extLst>
              <a:ext uri="{FF2B5EF4-FFF2-40B4-BE49-F238E27FC236}">
                <a16:creationId xmlns:a16="http://schemas.microsoft.com/office/drawing/2014/main" id="{5182E619-9ACD-4D57-AC6A-650C9A0DC73A}"/>
              </a:ext>
            </a:extLst>
          </p:cNvPr>
          <p:cNvSpPr txBox="1"/>
          <p:nvPr/>
        </p:nvSpPr>
        <p:spPr>
          <a:xfrm>
            <a:off x="10005293" y="4902200"/>
            <a:ext cx="1051411" cy="500322"/>
          </a:xfrm>
          <a:prstGeom prst="rect">
            <a:avLst/>
          </a:prstGeom>
          <a:noFill/>
        </p:spPr>
        <p:txBody>
          <a:bodyPr wrap="square" lIns="0" rIns="0" rtlCol="0">
            <a:spAutoFit/>
          </a:bodyPr>
          <a:lstStyle/>
          <a:p>
            <a:pPr defTabSz="913225" fontAlgn="base">
              <a:spcBef>
                <a:spcPct val="0"/>
              </a:spcBef>
              <a:spcAft>
                <a:spcPct val="0"/>
              </a:spcAft>
              <a:defRPr/>
            </a:pPr>
            <a:r>
              <a:rPr lang="en-US" sz="1300" kern="0" spc="-50">
                <a:solidFill>
                  <a:srgbClr val="E6E6E6">
                    <a:lumMod val="10000"/>
                  </a:srgbClr>
                </a:solidFill>
                <a:latin typeface="Segoe UI"/>
                <a:cs typeface="Segoe UI" charset="0"/>
              </a:rPr>
              <a:t>Domain</a:t>
            </a:r>
            <a:r>
              <a:rPr lang="en-US" sz="1300" kern="0" spc="-50">
                <a:solidFill>
                  <a:srgbClr val="505050"/>
                </a:solidFill>
                <a:latin typeface="Segoe UI"/>
                <a:cs typeface="Segoe UI" charset="0"/>
              </a:rPr>
              <a:t> </a:t>
            </a:r>
            <a:r>
              <a:rPr lang="en-US" sz="1300" kern="0" spc="-50">
                <a:solidFill>
                  <a:srgbClr val="C00000"/>
                </a:solidFill>
                <a:latin typeface="Segoe UI Semibold" panose="020B0702040204020203" pitchFamily="34" charset="0"/>
                <a:cs typeface="Segoe UI Semibold" panose="020B0702040204020203" pitchFamily="34" charset="0"/>
              </a:rPr>
              <a:t>compromised</a:t>
            </a:r>
          </a:p>
        </p:txBody>
      </p:sp>
      <p:sp>
        <p:nvSpPr>
          <p:cNvPr id="276" name="TextBox 275">
            <a:extLst>
              <a:ext uri="{FF2B5EF4-FFF2-40B4-BE49-F238E27FC236}">
                <a16:creationId xmlns:a16="http://schemas.microsoft.com/office/drawing/2014/main" id="{B49EE76D-BBD5-4065-B7D6-E69ED1E0D0AB}"/>
              </a:ext>
            </a:extLst>
          </p:cNvPr>
          <p:cNvSpPr txBox="1"/>
          <p:nvPr/>
        </p:nvSpPr>
        <p:spPr>
          <a:xfrm>
            <a:off x="10379589" y="2315047"/>
            <a:ext cx="1466432" cy="500322"/>
          </a:xfrm>
          <a:prstGeom prst="rect">
            <a:avLst/>
          </a:prstGeom>
          <a:noFill/>
        </p:spPr>
        <p:txBody>
          <a:bodyPr wrap="square" lIns="0" rIns="0" rtlCol="0" anchor="ctr">
            <a:spAutoFit/>
          </a:bodyPr>
          <a:lstStyle/>
          <a:p>
            <a:pPr defTabSz="931757" fontAlgn="base">
              <a:spcBef>
                <a:spcPct val="0"/>
              </a:spcBef>
              <a:spcAft>
                <a:spcPct val="0"/>
              </a:spcAft>
              <a:defRPr/>
            </a:pPr>
            <a:r>
              <a:rPr lang="en-US" sz="1300" kern="0" spc="-50">
                <a:solidFill>
                  <a:srgbClr val="505050"/>
                </a:solidFill>
                <a:latin typeface="Segoe UI"/>
                <a:ea typeface="Segoe UI" charset="0"/>
                <a:cs typeface="Segoe UI" charset="0"/>
              </a:rPr>
              <a:t>Attacker accesses </a:t>
            </a:r>
            <a:r>
              <a:rPr lang="en-US" sz="1300" kern="0" spc="-50">
                <a:solidFill>
                  <a:srgbClr val="505050"/>
                </a:solidFill>
                <a:latin typeface="Segoe UI"/>
                <a:cs typeface="Segoe UI" charset="0"/>
              </a:rPr>
              <a:t>sensitive data</a:t>
            </a:r>
          </a:p>
        </p:txBody>
      </p:sp>
      <p:grpSp>
        <p:nvGrpSpPr>
          <p:cNvPr id="46" name="Group 45">
            <a:extLst>
              <a:ext uri="{FF2B5EF4-FFF2-40B4-BE49-F238E27FC236}">
                <a16:creationId xmlns:a16="http://schemas.microsoft.com/office/drawing/2014/main" id="{C6E244AF-89E2-48ED-B7A7-66504359F9CF}"/>
              </a:ext>
            </a:extLst>
          </p:cNvPr>
          <p:cNvGrpSpPr/>
          <p:nvPr/>
        </p:nvGrpSpPr>
        <p:grpSpPr>
          <a:xfrm>
            <a:off x="9515541" y="2106206"/>
            <a:ext cx="758845" cy="760470"/>
            <a:chOff x="9516026" y="2895533"/>
            <a:chExt cx="758952" cy="760578"/>
          </a:xfrm>
        </p:grpSpPr>
        <p:sp>
          <p:nvSpPr>
            <p:cNvPr id="275" name="object 60">
              <a:extLst>
                <a:ext uri="{FF2B5EF4-FFF2-40B4-BE49-F238E27FC236}">
                  <a16:creationId xmlns:a16="http://schemas.microsoft.com/office/drawing/2014/main" id="{1E3F75A4-2789-41C3-B36F-7C77DB775ABF}"/>
                </a:ext>
              </a:extLst>
            </p:cNvPr>
            <p:cNvSpPr>
              <a:spLocks noChangeAspect="1"/>
            </p:cNvSpPr>
            <p:nvPr/>
          </p:nvSpPr>
          <p:spPr>
            <a:xfrm>
              <a:off x="9557174" y="2936770"/>
              <a:ext cx="676656" cy="678105"/>
            </a:xfrm>
            <a:custGeom>
              <a:avLst/>
              <a:gdLst/>
              <a:ahLst/>
              <a:cxnLst/>
              <a:rect l="l" t="t" r="r" b="b"/>
              <a:pathLst>
                <a:path w="1778000" h="1781810">
                  <a:moveTo>
                    <a:pt x="889000" y="0"/>
                  </a:moveTo>
                  <a:lnTo>
                    <a:pt x="816088" y="2953"/>
                  </a:lnTo>
                  <a:lnTo>
                    <a:pt x="744799" y="11659"/>
                  </a:lnTo>
                  <a:lnTo>
                    <a:pt x="675362" y="25890"/>
                  </a:lnTo>
                  <a:lnTo>
                    <a:pt x="608006" y="45415"/>
                  </a:lnTo>
                  <a:lnTo>
                    <a:pt x="542960" y="70006"/>
                  </a:lnTo>
                  <a:lnTo>
                    <a:pt x="480452" y="99433"/>
                  </a:lnTo>
                  <a:lnTo>
                    <a:pt x="420712" y="133468"/>
                  </a:lnTo>
                  <a:lnTo>
                    <a:pt x="363967" y="171879"/>
                  </a:lnTo>
                  <a:lnTo>
                    <a:pt x="310447" y="214440"/>
                  </a:lnTo>
                  <a:lnTo>
                    <a:pt x="260381" y="260919"/>
                  </a:lnTo>
                  <a:lnTo>
                    <a:pt x="213997" y="311089"/>
                  </a:lnTo>
                  <a:lnTo>
                    <a:pt x="171525" y="364719"/>
                  </a:lnTo>
                  <a:lnTo>
                    <a:pt x="133192" y="421580"/>
                  </a:lnTo>
                  <a:lnTo>
                    <a:pt x="99228" y="481444"/>
                  </a:lnTo>
                  <a:lnTo>
                    <a:pt x="69861" y="544080"/>
                  </a:lnTo>
                  <a:lnTo>
                    <a:pt x="45321" y="609260"/>
                  </a:lnTo>
                  <a:lnTo>
                    <a:pt x="25836" y="676754"/>
                  </a:lnTo>
                  <a:lnTo>
                    <a:pt x="11635" y="746333"/>
                  </a:lnTo>
                  <a:lnTo>
                    <a:pt x="2947" y="817767"/>
                  </a:lnTo>
                  <a:lnTo>
                    <a:pt x="0" y="890828"/>
                  </a:lnTo>
                  <a:lnTo>
                    <a:pt x="2947" y="963888"/>
                  </a:lnTo>
                  <a:lnTo>
                    <a:pt x="11635" y="1035321"/>
                  </a:lnTo>
                  <a:lnTo>
                    <a:pt x="25836" y="1104899"/>
                  </a:lnTo>
                  <a:lnTo>
                    <a:pt x="45321" y="1172392"/>
                  </a:lnTo>
                  <a:lnTo>
                    <a:pt x="69861" y="1237571"/>
                  </a:lnTo>
                  <a:lnTo>
                    <a:pt x="99228" y="1300207"/>
                  </a:lnTo>
                  <a:lnTo>
                    <a:pt x="133192" y="1360071"/>
                  </a:lnTo>
                  <a:lnTo>
                    <a:pt x="171525" y="1416932"/>
                  </a:lnTo>
                  <a:lnTo>
                    <a:pt x="213997" y="1470563"/>
                  </a:lnTo>
                  <a:lnTo>
                    <a:pt x="260381" y="1520732"/>
                  </a:lnTo>
                  <a:lnTo>
                    <a:pt x="310447" y="1567212"/>
                  </a:lnTo>
                  <a:lnTo>
                    <a:pt x="363967" y="1609773"/>
                  </a:lnTo>
                  <a:lnTo>
                    <a:pt x="420712" y="1648186"/>
                  </a:lnTo>
                  <a:lnTo>
                    <a:pt x="480452" y="1682221"/>
                  </a:lnTo>
                  <a:lnTo>
                    <a:pt x="542960" y="1711649"/>
                  </a:lnTo>
                  <a:lnTo>
                    <a:pt x="608006" y="1736240"/>
                  </a:lnTo>
                  <a:lnTo>
                    <a:pt x="675362" y="1755766"/>
                  </a:lnTo>
                  <a:lnTo>
                    <a:pt x="744799" y="1769997"/>
                  </a:lnTo>
                  <a:lnTo>
                    <a:pt x="816088" y="1778704"/>
                  </a:lnTo>
                  <a:lnTo>
                    <a:pt x="889000" y="1781657"/>
                  </a:lnTo>
                  <a:lnTo>
                    <a:pt x="961911" y="1778704"/>
                  </a:lnTo>
                  <a:lnTo>
                    <a:pt x="1033200" y="1769997"/>
                  </a:lnTo>
                  <a:lnTo>
                    <a:pt x="1102637" y="1755766"/>
                  </a:lnTo>
                  <a:lnTo>
                    <a:pt x="1169993" y="1736240"/>
                  </a:lnTo>
                  <a:lnTo>
                    <a:pt x="1235039" y="1711649"/>
                  </a:lnTo>
                  <a:lnTo>
                    <a:pt x="1297547" y="1682221"/>
                  </a:lnTo>
                  <a:lnTo>
                    <a:pt x="1357287" y="1648186"/>
                  </a:lnTo>
                  <a:lnTo>
                    <a:pt x="1414032" y="1609773"/>
                  </a:lnTo>
                  <a:lnTo>
                    <a:pt x="1467552" y="1567212"/>
                  </a:lnTo>
                  <a:lnTo>
                    <a:pt x="1517618" y="1520732"/>
                  </a:lnTo>
                  <a:lnTo>
                    <a:pt x="1564002" y="1470563"/>
                  </a:lnTo>
                  <a:lnTo>
                    <a:pt x="1606474" y="1416932"/>
                  </a:lnTo>
                  <a:lnTo>
                    <a:pt x="1644807" y="1360071"/>
                  </a:lnTo>
                  <a:lnTo>
                    <a:pt x="1678771" y="1300207"/>
                  </a:lnTo>
                  <a:lnTo>
                    <a:pt x="1708138" y="1237571"/>
                  </a:lnTo>
                  <a:lnTo>
                    <a:pt x="1732678" y="1172392"/>
                  </a:lnTo>
                  <a:lnTo>
                    <a:pt x="1752163" y="1104899"/>
                  </a:lnTo>
                  <a:lnTo>
                    <a:pt x="1766364" y="1035321"/>
                  </a:lnTo>
                  <a:lnTo>
                    <a:pt x="1775052" y="963888"/>
                  </a:lnTo>
                  <a:lnTo>
                    <a:pt x="1778000" y="890828"/>
                  </a:lnTo>
                  <a:lnTo>
                    <a:pt x="1775052" y="817767"/>
                  </a:lnTo>
                  <a:lnTo>
                    <a:pt x="1766364" y="746333"/>
                  </a:lnTo>
                  <a:lnTo>
                    <a:pt x="1752163" y="676754"/>
                  </a:lnTo>
                  <a:lnTo>
                    <a:pt x="1732678" y="609260"/>
                  </a:lnTo>
                  <a:lnTo>
                    <a:pt x="1708138" y="544080"/>
                  </a:lnTo>
                  <a:lnTo>
                    <a:pt x="1678771" y="481444"/>
                  </a:lnTo>
                  <a:lnTo>
                    <a:pt x="1644807" y="421580"/>
                  </a:lnTo>
                  <a:lnTo>
                    <a:pt x="1606474" y="364719"/>
                  </a:lnTo>
                  <a:lnTo>
                    <a:pt x="1564002" y="311089"/>
                  </a:lnTo>
                  <a:lnTo>
                    <a:pt x="1517618" y="260919"/>
                  </a:lnTo>
                  <a:lnTo>
                    <a:pt x="1467552" y="214440"/>
                  </a:lnTo>
                  <a:lnTo>
                    <a:pt x="1414032" y="171879"/>
                  </a:lnTo>
                  <a:lnTo>
                    <a:pt x="1357287" y="133468"/>
                  </a:lnTo>
                  <a:lnTo>
                    <a:pt x="1297547" y="99433"/>
                  </a:lnTo>
                  <a:lnTo>
                    <a:pt x="1235039" y="70006"/>
                  </a:lnTo>
                  <a:lnTo>
                    <a:pt x="1169993" y="45415"/>
                  </a:lnTo>
                  <a:lnTo>
                    <a:pt x="1102637" y="25890"/>
                  </a:lnTo>
                  <a:lnTo>
                    <a:pt x="1033200" y="11659"/>
                  </a:lnTo>
                  <a:lnTo>
                    <a:pt x="961911" y="2953"/>
                  </a:lnTo>
                  <a:lnTo>
                    <a:pt x="889000" y="0"/>
                  </a:lnTo>
                  <a:close/>
                </a:path>
              </a:pathLst>
            </a:custGeom>
            <a:solidFill>
              <a:schemeClr val="bg1"/>
            </a:solidFill>
            <a:ln w="6350">
              <a:solidFill>
                <a:schemeClr val="tx1">
                  <a:lumMod val="50000"/>
                </a:schemeClr>
              </a:solidFill>
            </a:ln>
          </p:spPr>
          <p:txBody>
            <a:bodyPr wrap="square" lIns="0" tIns="0" rIns="0" bIns="0" rtlCol="0"/>
            <a:lstStyle/>
            <a:p>
              <a:pPr defTabSz="623318">
                <a:defRPr/>
              </a:pPr>
              <a:endParaRPr sz="1226">
                <a:solidFill>
                  <a:prstClr val="black"/>
                </a:solidFill>
                <a:latin typeface="Calibri"/>
              </a:endParaRPr>
            </a:p>
          </p:txBody>
        </p:sp>
        <p:pic>
          <p:nvPicPr>
            <p:cNvPr id="277" name="Graphic 276">
              <a:extLst>
                <a:ext uri="{FF2B5EF4-FFF2-40B4-BE49-F238E27FC236}">
                  <a16:creationId xmlns:a16="http://schemas.microsoft.com/office/drawing/2014/main" id="{BB71DF25-2E87-4CA6-99EF-80F21F66FBA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751644" y="3102660"/>
              <a:ext cx="287716" cy="346325"/>
            </a:xfrm>
            <a:prstGeom prst="rect">
              <a:avLst/>
            </a:prstGeom>
          </p:spPr>
        </p:pic>
        <p:sp>
          <p:nvSpPr>
            <p:cNvPr id="278" name="object 60">
              <a:extLst>
                <a:ext uri="{FF2B5EF4-FFF2-40B4-BE49-F238E27FC236}">
                  <a16:creationId xmlns:a16="http://schemas.microsoft.com/office/drawing/2014/main" id="{29606A2A-60DE-42B1-B7B9-246C419BFEB7}"/>
                </a:ext>
              </a:extLst>
            </p:cNvPr>
            <p:cNvSpPr>
              <a:spLocks noChangeAspect="1"/>
            </p:cNvSpPr>
            <p:nvPr/>
          </p:nvSpPr>
          <p:spPr>
            <a:xfrm>
              <a:off x="9516026" y="2895533"/>
              <a:ext cx="758952" cy="760578"/>
            </a:xfrm>
            <a:custGeom>
              <a:avLst/>
              <a:gdLst/>
              <a:ahLst/>
              <a:cxnLst/>
              <a:rect l="l" t="t" r="r" b="b"/>
              <a:pathLst>
                <a:path w="1778000" h="1781810">
                  <a:moveTo>
                    <a:pt x="889000" y="0"/>
                  </a:moveTo>
                  <a:lnTo>
                    <a:pt x="816088" y="2953"/>
                  </a:lnTo>
                  <a:lnTo>
                    <a:pt x="744799" y="11659"/>
                  </a:lnTo>
                  <a:lnTo>
                    <a:pt x="675362" y="25890"/>
                  </a:lnTo>
                  <a:lnTo>
                    <a:pt x="608006" y="45415"/>
                  </a:lnTo>
                  <a:lnTo>
                    <a:pt x="542960" y="70006"/>
                  </a:lnTo>
                  <a:lnTo>
                    <a:pt x="480452" y="99433"/>
                  </a:lnTo>
                  <a:lnTo>
                    <a:pt x="420712" y="133468"/>
                  </a:lnTo>
                  <a:lnTo>
                    <a:pt x="363967" y="171879"/>
                  </a:lnTo>
                  <a:lnTo>
                    <a:pt x="310447" y="214440"/>
                  </a:lnTo>
                  <a:lnTo>
                    <a:pt x="260381" y="260919"/>
                  </a:lnTo>
                  <a:lnTo>
                    <a:pt x="213997" y="311089"/>
                  </a:lnTo>
                  <a:lnTo>
                    <a:pt x="171525" y="364719"/>
                  </a:lnTo>
                  <a:lnTo>
                    <a:pt x="133192" y="421580"/>
                  </a:lnTo>
                  <a:lnTo>
                    <a:pt x="99228" y="481444"/>
                  </a:lnTo>
                  <a:lnTo>
                    <a:pt x="69861" y="544080"/>
                  </a:lnTo>
                  <a:lnTo>
                    <a:pt x="45321" y="609260"/>
                  </a:lnTo>
                  <a:lnTo>
                    <a:pt x="25836" y="676754"/>
                  </a:lnTo>
                  <a:lnTo>
                    <a:pt x="11635" y="746333"/>
                  </a:lnTo>
                  <a:lnTo>
                    <a:pt x="2947" y="817767"/>
                  </a:lnTo>
                  <a:lnTo>
                    <a:pt x="0" y="890828"/>
                  </a:lnTo>
                  <a:lnTo>
                    <a:pt x="2947" y="963888"/>
                  </a:lnTo>
                  <a:lnTo>
                    <a:pt x="11635" y="1035321"/>
                  </a:lnTo>
                  <a:lnTo>
                    <a:pt x="25836" y="1104899"/>
                  </a:lnTo>
                  <a:lnTo>
                    <a:pt x="45321" y="1172392"/>
                  </a:lnTo>
                  <a:lnTo>
                    <a:pt x="69861" y="1237571"/>
                  </a:lnTo>
                  <a:lnTo>
                    <a:pt x="99228" y="1300207"/>
                  </a:lnTo>
                  <a:lnTo>
                    <a:pt x="133192" y="1360071"/>
                  </a:lnTo>
                  <a:lnTo>
                    <a:pt x="171525" y="1416932"/>
                  </a:lnTo>
                  <a:lnTo>
                    <a:pt x="213997" y="1470563"/>
                  </a:lnTo>
                  <a:lnTo>
                    <a:pt x="260381" y="1520732"/>
                  </a:lnTo>
                  <a:lnTo>
                    <a:pt x="310447" y="1567212"/>
                  </a:lnTo>
                  <a:lnTo>
                    <a:pt x="363967" y="1609773"/>
                  </a:lnTo>
                  <a:lnTo>
                    <a:pt x="420712" y="1648186"/>
                  </a:lnTo>
                  <a:lnTo>
                    <a:pt x="480452" y="1682221"/>
                  </a:lnTo>
                  <a:lnTo>
                    <a:pt x="542960" y="1711649"/>
                  </a:lnTo>
                  <a:lnTo>
                    <a:pt x="608006" y="1736240"/>
                  </a:lnTo>
                  <a:lnTo>
                    <a:pt x="675362" y="1755766"/>
                  </a:lnTo>
                  <a:lnTo>
                    <a:pt x="744799" y="1769997"/>
                  </a:lnTo>
                  <a:lnTo>
                    <a:pt x="816088" y="1778704"/>
                  </a:lnTo>
                  <a:lnTo>
                    <a:pt x="889000" y="1781657"/>
                  </a:lnTo>
                  <a:lnTo>
                    <a:pt x="961911" y="1778704"/>
                  </a:lnTo>
                  <a:lnTo>
                    <a:pt x="1033200" y="1769997"/>
                  </a:lnTo>
                  <a:lnTo>
                    <a:pt x="1102637" y="1755766"/>
                  </a:lnTo>
                  <a:lnTo>
                    <a:pt x="1169993" y="1736240"/>
                  </a:lnTo>
                  <a:lnTo>
                    <a:pt x="1235039" y="1711649"/>
                  </a:lnTo>
                  <a:lnTo>
                    <a:pt x="1297547" y="1682221"/>
                  </a:lnTo>
                  <a:lnTo>
                    <a:pt x="1357287" y="1648186"/>
                  </a:lnTo>
                  <a:lnTo>
                    <a:pt x="1414032" y="1609773"/>
                  </a:lnTo>
                  <a:lnTo>
                    <a:pt x="1467552" y="1567212"/>
                  </a:lnTo>
                  <a:lnTo>
                    <a:pt x="1517618" y="1520732"/>
                  </a:lnTo>
                  <a:lnTo>
                    <a:pt x="1564002" y="1470563"/>
                  </a:lnTo>
                  <a:lnTo>
                    <a:pt x="1606474" y="1416932"/>
                  </a:lnTo>
                  <a:lnTo>
                    <a:pt x="1644807" y="1360071"/>
                  </a:lnTo>
                  <a:lnTo>
                    <a:pt x="1678771" y="1300207"/>
                  </a:lnTo>
                  <a:lnTo>
                    <a:pt x="1708138" y="1237571"/>
                  </a:lnTo>
                  <a:lnTo>
                    <a:pt x="1732678" y="1172392"/>
                  </a:lnTo>
                  <a:lnTo>
                    <a:pt x="1752163" y="1104899"/>
                  </a:lnTo>
                  <a:lnTo>
                    <a:pt x="1766364" y="1035321"/>
                  </a:lnTo>
                  <a:lnTo>
                    <a:pt x="1775052" y="963888"/>
                  </a:lnTo>
                  <a:lnTo>
                    <a:pt x="1778000" y="890828"/>
                  </a:lnTo>
                  <a:lnTo>
                    <a:pt x="1775052" y="817767"/>
                  </a:lnTo>
                  <a:lnTo>
                    <a:pt x="1766364" y="746333"/>
                  </a:lnTo>
                  <a:lnTo>
                    <a:pt x="1752163" y="676754"/>
                  </a:lnTo>
                  <a:lnTo>
                    <a:pt x="1732678" y="609260"/>
                  </a:lnTo>
                  <a:lnTo>
                    <a:pt x="1708138" y="544080"/>
                  </a:lnTo>
                  <a:lnTo>
                    <a:pt x="1678771" y="481444"/>
                  </a:lnTo>
                  <a:lnTo>
                    <a:pt x="1644807" y="421580"/>
                  </a:lnTo>
                  <a:lnTo>
                    <a:pt x="1606474" y="364719"/>
                  </a:lnTo>
                  <a:lnTo>
                    <a:pt x="1564002" y="311089"/>
                  </a:lnTo>
                  <a:lnTo>
                    <a:pt x="1517618" y="260919"/>
                  </a:lnTo>
                  <a:lnTo>
                    <a:pt x="1467552" y="214440"/>
                  </a:lnTo>
                  <a:lnTo>
                    <a:pt x="1414032" y="171879"/>
                  </a:lnTo>
                  <a:lnTo>
                    <a:pt x="1357287" y="133468"/>
                  </a:lnTo>
                  <a:lnTo>
                    <a:pt x="1297547" y="99433"/>
                  </a:lnTo>
                  <a:lnTo>
                    <a:pt x="1235039" y="70006"/>
                  </a:lnTo>
                  <a:lnTo>
                    <a:pt x="1169993" y="45415"/>
                  </a:lnTo>
                  <a:lnTo>
                    <a:pt x="1102637" y="25890"/>
                  </a:lnTo>
                  <a:lnTo>
                    <a:pt x="1033200" y="11659"/>
                  </a:lnTo>
                  <a:lnTo>
                    <a:pt x="961911" y="2953"/>
                  </a:lnTo>
                  <a:lnTo>
                    <a:pt x="889000" y="0"/>
                  </a:lnTo>
                  <a:close/>
                </a:path>
              </a:pathLst>
            </a:custGeom>
            <a:noFill/>
            <a:ln>
              <a:solidFill>
                <a:schemeClr val="accent1"/>
              </a:solidFill>
              <a:prstDash val="dash"/>
            </a:ln>
          </p:spPr>
          <p:txBody>
            <a:bodyPr wrap="square" lIns="0" tIns="0" rIns="0" bIns="0" rtlCol="0"/>
            <a:lstStyle/>
            <a:p>
              <a:pPr defTabSz="623318">
                <a:defRPr/>
              </a:pPr>
              <a:endParaRPr sz="1226" kern="0">
                <a:solidFill>
                  <a:prstClr val="black"/>
                </a:solidFill>
                <a:latin typeface="Calibri"/>
              </a:endParaRPr>
            </a:p>
          </p:txBody>
        </p:sp>
      </p:grpSp>
      <p:sp>
        <p:nvSpPr>
          <p:cNvPr id="282" name="TextBox 281">
            <a:extLst>
              <a:ext uri="{FF2B5EF4-FFF2-40B4-BE49-F238E27FC236}">
                <a16:creationId xmlns:a16="http://schemas.microsoft.com/office/drawing/2014/main" id="{FD9C51F5-BF00-4202-8113-916EB9826E78}"/>
              </a:ext>
            </a:extLst>
          </p:cNvPr>
          <p:cNvSpPr txBox="1"/>
          <p:nvPr/>
        </p:nvSpPr>
        <p:spPr>
          <a:xfrm>
            <a:off x="10731751" y="1799374"/>
            <a:ext cx="1154628" cy="296321"/>
          </a:xfrm>
          <a:prstGeom prst="rect">
            <a:avLst/>
          </a:prstGeom>
          <a:noFill/>
        </p:spPr>
        <p:txBody>
          <a:bodyPr wrap="square" rtlCol="0" anchor="ctr">
            <a:spAutoFit/>
          </a:bodyPr>
          <a:lstStyle/>
          <a:p>
            <a:pPr defTabSz="931757" fontAlgn="base">
              <a:spcBef>
                <a:spcPct val="0"/>
              </a:spcBef>
              <a:spcAft>
                <a:spcPct val="0"/>
              </a:spcAft>
              <a:defRPr/>
            </a:pPr>
            <a:r>
              <a:rPr lang="en-US" sz="1300" kern="0" spc="-50">
                <a:solidFill>
                  <a:srgbClr val="C00000"/>
                </a:solidFill>
                <a:latin typeface="Segoe UI Semibold"/>
                <a:ea typeface="Segoe UI" charset="0"/>
                <a:cs typeface="Segoe UI Semibold" panose="020B0702040204020203" pitchFamily="34" charset="0"/>
              </a:rPr>
              <a:t>Exfiltrate data</a:t>
            </a:r>
            <a:endParaRPr lang="en-US" sz="1300" kern="0" spc="-50">
              <a:solidFill>
                <a:srgbClr val="C00000"/>
              </a:solidFill>
              <a:latin typeface="Segoe UI Semibold"/>
              <a:ea typeface="Segoe UI" charset="0"/>
              <a:cs typeface="Segoe UI" charset="0"/>
            </a:endParaRPr>
          </a:p>
        </p:txBody>
      </p:sp>
      <p:grpSp>
        <p:nvGrpSpPr>
          <p:cNvPr id="10" name="Group 9">
            <a:extLst>
              <a:ext uri="{FF2B5EF4-FFF2-40B4-BE49-F238E27FC236}">
                <a16:creationId xmlns:a16="http://schemas.microsoft.com/office/drawing/2014/main" id="{BFF03EE9-C548-4ADF-AB9C-AD42D2AFBCE0}"/>
              </a:ext>
            </a:extLst>
          </p:cNvPr>
          <p:cNvGrpSpPr/>
          <p:nvPr/>
        </p:nvGrpSpPr>
        <p:grpSpPr>
          <a:xfrm>
            <a:off x="10772094" y="1254809"/>
            <a:ext cx="866652" cy="542848"/>
            <a:chOff x="10772757" y="1923580"/>
            <a:chExt cx="866775" cy="542925"/>
          </a:xfrm>
        </p:grpSpPr>
        <p:pic>
          <p:nvPicPr>
            <p:cNvPr id="281" name="Graphic 280">
              <a:extLst>
                <a:ext uri="{FF2B5EF4-FFF2-40B4-BE49-F238E27FC236}">
                  <a16:creationId xmlns:a16="http://schemas.microsoft.com/office/drawing/2014/main" id="{1F68AB98-0DDA-4225-AD78-3EF179C8599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772757" y="1923580"/>
              <a:ext cx="866775" cy="542925"/>
            </a:xfrm>
            <a:prstGeom prst="rect">
              <a:avLst/>
            </a:prstGeom>
          </p:spPr>
        </p:pic>
        <p:grpSp>
          <p:nvGrpSpPr>
            <p:cNvPr id="283" name="Group 282">
              <a:extLst>
                <a:ext uri="{FF2B5EF4-FFF2-40B4-BE49-F238E27FC236}">
                  <a16:creationId xmlns:a16="http://schemas.microsoft.com/office/drawing/2014/main" id="{6F2F0B25-8289-4244-88F5-850F25990059}"/>
                </a:ext>
              </a:extLst>
            </p:cNvPr>
            <p:cNvGrpSpPr>
              <a:grpSpLocks noChangeAspect="1"/>
            </p:cNvGrpSpPr>
            <p:nvPr/>
          </p:nvGrpSpPr>
          <p:grpSpPr>
            <a:xfrm>
              <a:off x="11111617" y="2112817"/>
              <a:ext cx="279579" cy="292095"/>
              <a:chOff x="1101114" y="2623625"/>
              <a:chExt cx="1879599" cy="1977967"/>
            </a:xfrm>
            <a:noFill/>
          </p:grpSpPr>
          <p:sp>
            <p:nvSpPr>
              <p:cNvPr id="284" name="Freeform 30">
                <a:extLst>
                  <a:ext uri="{FF2B5EF4-FFF2-40B4-BE49-F238E27FC236}">
                    <a16:creationId xmlns:a16="http://schemas.microsoft.com/office/drawing/2014/main" id="{780E2FE7-97E3-4790-99B2-2A103D4A3D04}"/>
                  </a:ext>
                </a:extLst>
              </p:cNvPr>
              <p:cNvSpPr/>
              <p:nvPr/>
            </p:nvSpPr>
            <p:spPr bwMode="auto">
              <a:xfrm rot="307808">
                <a:off x="1137537" y="2623625"/>
                <a:ext cx="1843176" cy="616268"/>
              </a:xfrm>
              <a:custGeom>
                <a:avLst/>
                <a:gdLst>
                  <a:gd name="connsiteX0" fmla="*/ 282911 w 1614124"/>
                  <a:gd name="connsiteY0" fmla="*/ 0 h 539684"/>
                  <a:gd name="connsiteX1" fmla="*/ 1132939 w 1614124"/>
                  <a:gd name="connsiteY1" fmla="*/ 0 h 539684"/>
                  <a:gd name="connsiteX2" fmla="*/ 1239152 w 1614124"/>
                  <a:gd name="connsiteY2" fmla="*/ 424853 h 539684"/>
                  <a:gd name="connsiteX3" fmla="*/ 1142584 w 1614124"/>
                  <a:gd name="connsiteY3" fmla="*/ 424853 h 539684"/>
                  <a:gd name="connsiteX4" fmla="*/ 1614124 w 1614124"/>
                  <a:gd name="connsiteY4" fmla="*/ 437137 h 539684"/>
                  <a:gd name="connsiteX5" fmla="*/ 1611453 w 1614124"/>
                  <a:gd name="connsiteY5" fmla="*/ 539684 h 539684"/>
                  <a:gd name="connsiteX6" fmla="*/ 0 w 1614124"/>
                  <a:gd name="connsiteY6" fmla="*/ 497704 h 539684"/>
                  <a:gd name="connsiteX7" fmla="*/ 2671 w 1614124"/>
                  <a:gd name="connsiteY7" fmla="*/ 395157 h 539684"/>
                  <a:gd name="connsiteX8" fmla="*/ 182948 w 1614124"/>
                  <a:gd name="connsiteY8" fmla="*/ 399854 h 539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4124" h="539684">
                    <a:moveTo>
                      <a:pt x="282911" y="0"/>
                    </a:moveTo>
                    <a:lnTo>
                      <a:pt x="1132939" y="0"/>
                    </a:lnTo>
                    <a:lnTo>
                      <a:pt x="1239152" y="424853"/>
                    </a:lnTo>
                    <a:lnTo>
                      <a:pt x="1142584" y="424853"/>
                    </a:lnTo>
                    <a:lnTo>
                      <a:pt x="1614124" y="437137"/>
                    </a:lnTo>
                    <a:lnTo>
                      <a:pt x="1611453" y="539684"/>
                    </a:lnTo>
                    <a:lnTo>
                      <a:pt x="0" y="497704"/>
                    </a:lnTo>
                    <a:lnTo>
                      <a:pt x="2671" y="395157"/>
                    </a:lnTo>
                    <a:lnTo>
                      <a:pt x="182948" y="399854"/>
                    </a:lnTo>
                    <a:close/>
                  </a:path>
                </a:pathLst>
              </a:custGeom>
              <a:grpFill/>
              <a:ln w="9525" cap="flat" cmpd="sng" algn="ctr">
                <a:solidFill>
                  <a:srgbClr val="FFFFFF"/>
                </a:solidFill>
                <a:prstDash val="solid"/>
                <a:headEnd type="none" w="med" len="med"/>
                <a:tailEnd type="none" w="med" len="med"/>
              </a:ln>
              <a:effectLst/>
            </p:spPr>
            <p:txBody>
              <a:bodyPr rot="0" spcFirstLastPara="0" vertOverflow="overflow" horzOverflow="overflow" vert="horz" wrap="square" lIns="182802" tIns="146242" rIns="182802" bIns="146242"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5" name="Freeform 31">
                <a:extLst>
                  <a:ext uri="{FF2B5EF4-FFF2-40B4-BE49-F238E27FC236}">
                    <a16:creationId xmlns:a16="http://schemas.microsoft.com/office/drawing/2014/main" id="{CB843BFB-078E-4BE5-A05D-243533378DC8}"/>
                  </a:ext>
                </a:extLst>
              </p:cNvPr>
              <p:cNvSpPr/>
              <p:nvPr/>
            </p:nvSpPr>
            <p:spPr bwMode="auto">
              <a:xfrm rot="11593610">
                <a:off x="1101114" y="3680841"/>
                <a:ext cx="1614784" cy="920751"/>
              </a:xfrm>
              <a:custGeom>
                <a:avLst/>
                <a:gdLst>
                  <a:gd name="connsiteX0" fmla="*/ 1380370 w 1414115"/>
                  <a:gd name="connsiteY0" fmla="*/ 806329 h 806329"/>
                  <a:gd name="connsiteX1" fmla="*/ 33091 w 1414115"/>
                  <a:gd name="connsiteY1" fmla="*/ 806329 h 806329"/>
                  <a:gd name="connsiteX2" fmla="*/ 109052 w 1414115"/>
                  <a:gd name="connsiteY2" fmla="*/ 502488 h 806329"/>
                  <a:gd name="connsiteX3" fmla="*/ 91410 w 1414115"/>
                  <a:gd name="connsiteY3" fmla="*/ 486803 h 806329"/>
                  <a:gd name="connsiteX4" fmla="*/ 34008 w 1414115"/>
                  <a:gd name="connsiteY4" fmla="*/ 410119 h 806329"/>
                  <a:gd name="connsiteX5" fmla="*/ 0 w 1414115"/>
                  <a:gd name="connsiteY5" fmla="*/ 330943 h 806329"/>
                  <a:gd name="connsiteX6" fmla="*/ 1408019 w 1414115"/>
                  <a:gd name="connsiteY6" fmla="*/ 0 h 806329"/>
                  <a:gd name="connsiteX7" fmla="*/ 1414115 w 1414115"/>
                  <a:gd name="connsiteY7" fmla="*/ 76146 h 806329"/>
                  <a:gd name="connsiteX8" fmla="*/ 1240538 w 1414115"/>
                  <a:gd name="connsiteY8" fmla="*/ 431432 h 806329"/>
                  <a:gd name="connsiteX9" fmla="*/ 1201800 w 1414115"/>
                  <a:gd name="connsiteY9" fmla="*/ 464591 h 806329"/>
                  <a:gd name="connsiteX10" fmla="*/ 1294936 w 1414115"/>
                  <a:gd name="connsiteY10" fmla="*/ 464591 h 806329"/>
                  <a:gd name="connsiteX0" fmla="*/ 1380370 w 1414115"/>
                  <a:gd name="connsiteY0" fmla="*/ 806329 h 806329"/>
                  <a:gd name="connsiteX1" fmla="*/ 33091 w 1414115"/>
                  <a:gd name="connsiteY1" fmla="*/ 806329 h 806329"/>
                  <a:gd name="connsiteX2" fmla="*/ 109052 w 1414115"/>
                  <a:gd name="connsiteY2" fmla="*/ 502488 h 806329"/>
                  <a:gd name="connsiteX3" fmla="*/ 91410 w 1414115"/>
                  <a:gd name="connsiteY3" fmla="*/ 486803 h 806329"/>
                  <a:gd name="connsiteX4" fmla="*/ 34008 w 1414115"/>
                  <a:gd name="connsiteY4" fmla="*/ 410119 h 806329"/>
                  <a:gd name="connsiteX5" fmla="*/ 0 w 1414115"/>
                  <a:gd name="connsiteY5" fmla="*/ 330943 h 806329"/>
                  <a:gd name="connsiteX6" fmla="*/ 1408019 w 1414115"/>
                  <a:gd name="connsiteY6" fmla="*/ 0 h 806329"/>
                  <a:gd name="connsiteX7" fmla="*/ 1414115 w 1414115"/>
                  <a:gd name="connsiteY7" fmla="*/ 76146 h 806329"/>
                  <a:gd name="connsiteX8" fmla="*/ 1240538 w 1414115"/>
                  <a:gd name="connsiteY8" fmla="*/ 431432 h 806329"/>
                  <a:gd name="connsiteX9" fmla="*/ 1201800 w 1414115"/>
                  <a:gd name="connsiteY9" fmla="*/ 464591 h 806329"/>
                  <a:gd name="connsiteX10" fmla="*/ 1225729 w 1414115"/>
                  <a:gd name="connsiteY10" fmla="*/ 466248 h 806329"/>
                  <a:gd name="connsiteX11" fmla="*/ 1294936 w 1414115"/>
                  <a:gd name="connsiteY11" fmla="*/ 464591 h 806329"/>
                  <a:gd name="connsiteX12" fmla="*/ 1380370 w 1414115"/>
                  <a:gd name="connsiteY12" fmla="*/ 806329 h 806329"/>
                  <a:gd name="connsiteX0" fmla="*/ 1380370 w 1414115"/>
                  <a:gd name="connsiteY0" fmla="*/ 806329 h 806329"/>
                  <a:gd name="connsiteX1" fmla="*/ 33091 w 1414115"/>
                  <a:gd name="connsiteY1" fmla="*/ 806329 h 806329"/>
                  <a:gd name="connsiteX2" fmla="*/ 109052 w 1414115"/>
                  <a:gd name="connsiteY2" fmla="*/ 502488 h 806329"/>
                  <a:gd name="connsiteX3" fmla="*/ 91410 w 1414115"/>
                  <a:gd name="connsiteY3" fmla="*/ 486803 h 806329"/>
                  <a:gd name="connsiteX4" fmla="*/ 34008 w 1414115"/>
                  <a:gd name="connsiteY4" fmla="*/ 410119 h 806329"/>
                  <a:gd name="connsiteX5" fmla="*/ 0 w 1414115"/>
                  <a:gd name="connsiteY5" fmla="*/ 330943 h 806329"/>
                  <a:gd name="connsiteX6" fmla="*/ 1408019 w 1414115"/>
                  <a:gd name="connsiteY6" fmla="*/ 0 h 806329"/>
                  <a:gd name="connsiteX7" fmla="*/ 1414115 w 1414115"/>
                  <a:gd name="connsiteY7" fmla="*/ 76146 h 806329"/>
                  <a:gd name="connsiteX8" fmla="*/ 1240538 w 1414115"/>
                  <a:gd name="connsiteY8" fmla="*/ 431432 h 806329"/>
                  <a:gd name="connsiteX9" fmla="*/ 984548 w 1414115"/>
                  <a:gd name="connsiteY9" fmla="*/ 469993 h 806329"/>
                  <a:gd name="connsiteX10" fmla="*/ 1225729 w 1414115"/>
                  <a:gd name="connsiteY10" fmla="*/ 466248 h 806329"/>
                  <a:gd name="connsiteX11" fmla="*/ 1294936 w 1414115"/>
                  <a:gd name="connsiteY11" fmla="*/ 464591 h 806329"/>
                  <a:gd name="connsiteX12" fmla="*/ 1380370 w 1414115"/>
                  <a:gd name="connsiteY12" fmla="*/ 806329 h 806329"/>
                  <a:gd name="connsiteX0" fmla="*/ 984548 w 1414115"/>
                  <a:gd name="connsiteY0" fmla="*/ 469993 h 806329"/>
                  <a:gd name="connsiteX1" fmla="*/ 1225729 w 1414115"/>
                  <a:gd name="connsiteY1" fmla="*/ 466248 h 806329"/>
                  <a:gd name="connsiteX2" fmla="*/ 1294936 w 1414115"/>
                  <a:gd name="connsiteY2" fmla="*/ 464591 h 806329"/>
                  <a:gd name="connsiteX3" fmla="*/ 1380370 w 1414115"/>
                  <a:gd name="connsiteY3" fmla="*/ 806329 h 806329"/>
                  <a:gd name="connsiteX4" fmla="*/ 33091 w 1414115"/>
                  <a:gd name="connsiteY4" fmla="*/ 806329 h 806329"/>
                  <a:gd name="connsiteX5" fmla="*/ 109052 w 1414115"/>
                  <a:gd name="connsiteY5" fmla="*/ 502488 h 806329"/>
                  <a:gd name="connsiteX6" fmla="*/ 91410 w 1414115"/>
                  <a:gd name="connsiteY6" fmla="*/ 486803 h 806329"/>
                  <a:gd name="connsiteX7" fmla="*/ 34008 w 1414115"/>
                  <a:gd name="connsiteY7" fmla="*/ 410119 h 806329"/>
                  <a:gd name="connsiteX8" fmla="*/ 0 w 1414115"/>
                  <a:gd name="connsiteY8" fmla="*/ 330943 h 806329"/>
                  <a:gd name="connsiteX9" fmla="*/ 1408019 w 1414115"/>
                  <a:gd name="connsiteY9" fmla="*/ 0 h 806329"/>
                  <a:gd name="connsiteX10" fmla="*/ 1414115 w 1414115"/>
                  <a:gd name="connsiteY10" fmla="*/ 76146 h 806329"/>
                  <a:gd name="connsiteX11" fmla="*/ 1240538 w 1414115"/>
                  <a:gd name="connsiteY11" fmla="*/ 431432 h 806329"/>
                  <a:gd name="connsiteX12" fmla="*/ 1075988 w 1414115"/>
                  <a:gd name="connsiteY12" fmla="*/ 561433 h 806329"/>
                  <a:gd name="connsiteX0" fmla="*/ 984548 w 1414115"/>
                  <a:gd name="connsiteY0" fmla="*/ 469993 h 806329"/>
                  <a:gd name="connsiteX1" fmla="*/ 1225729 w 1414115"/>
                  <a:gd name="connsiteY1" fmla="*/ 466248 h 806329"/>
                  <a:gd name="connsiteX2" fmla="*/ 1294936 w 1414115"/>
                  <a:gd name="connsiteY2" fmla="*/ 464591 h 806329"/>
                  <a:gd name="connsiteX3" fmla="*/ 1380370 w 1414115"/>
                  <a:gd name="connsiteY3" fmla="*/ 806329 h 806329"/>
                  <a:gd name="connsiteX4" fmla="*/ 33091 w 1414115"/>
                  <a:gd name="connsiteY4" fmla="*/ 806329 h 806329"/>
                  <a:gd name="connsiteX5" fmla="*/ 109052 w 1414115"/>
                  <a:gd name="connsiteY5" fmla="*/ 502488 h 806329"/>
                  <a:gd name="connsiteX6" fmla="*/ 91410 w 1414115"/>
                  <a:gd name="connsiteY6" fmla="*/ 486803 h 806329"/>
                  <a:gd name="connsiteX7" fmla="*/ 34008 w 1414115"/>
                  <a:gd name="connsiteY7" fmla="*/ 410119 h 806329"/>
                  <a:gd name="connsiteX8" fmla="*/ 0 w 1414115"/>
                  <a:gd name="connsiteY8" fmla="*/ 330943 h 806329"/>
                  <a:gd name="connsiteX9" fmla="*/ 1408019 w 1414115"/>
                  <a:gd name="connsiteY9" fmla="*/ 0 h 806329"/>
                  <a:gd name="connsiteX10" fmla="*/ 1414115 w 1414115"/>
                  <a:gd name="connsiteY10" fmla="*/ 76146 h 806329"/>
                  <a:gd name="connsiteX11" fmla="*/ 1240538 w 1414115"/>
                  <a:gd name="connsiteY11" fmla="*/ 431432 h 806329"/>
                  <a:gd name="connsiteX12" fmla="*/ 1175011 w 1414115"/>
                  <a:gd name="connsiteY12" fmla="*/ 420743 h 806329"/>
                  <a:gd name="connsiteX0" fmla="*/ 984548 w 1414115"/>
                  <a:gd name="connsiteY0" fmla="*/ 469993 h 806329"/>
                  <a:gd name="connsiteX1" fmla="*/ 1225729 w 1414115"/>
                  <a:gd name="connsiteY1" fmla="*/ 466248 h 806329"/>
                  <a:gd name="connsiteX2" fmla="*/ 1294936 w 1414115"/>
                  <a:gd name="connsiteY2" fmla="*/ 464591 h 806329"/>
                  <a:gd name="connsiteX3" fmla="*/ 1380370 w 1414115"/>
                  <a:gd name="connsiteY3" fmla="*/ 806329 h 806329"/>
                  <a:gd name="connsiteX4" fmla="*/ 33091 w 1414115"/>
                  <a:gd name="connsiteY4" fmla="*/ 806329 h 806329"/>
                  <a:gd name="connsiteX5" fmla="*/ 109052 w 1414115"/>
                  <a:gd name="connsiteY5" fmla="*/ 502488 h 806329"/>
                  <a:gd name="connsiteX6" fmla="*/ 91410 w 1414115"/>
                  <a:gd name="connsiteY6" fmla="*/ 486803 h 806329"/>
                  <a:gd name="connsiteX7" fmla="*/ 34008 w 1414115"/>
                  <a:gd name="connsiteY7" fmla="*/ 410119 h 806329"/>
                  <a:gd name="connsiteX8" fmla="*/ 0 w 1414115"/>
                  <a:gd name="connsiteY8" fmla="*/ 330943 h 806329"/>
                  <a:gd name="connsiteX9" fmla="*/ 1408019 w 1414115"/>
                  <a:gd name="connsiteY9" fmla="*/ 0 h 806329"/>
                  <a:gd name="connsiteX10" fmla="*/ 1414115 w 1414115"/>
                  <a:gd name="connsiteY10" fmla="*/ 76146 h 806329"/>
                  <a:gd name="connsiteX11" fmla="*/ 1240538 w 1414115"/>
                  <a:gd name="connsiteY11" fmla="*/ 431432 h 806329"/>
                  <a:gd name="connsiteX0" fmla="*/ 984548 w 1414115"/>
                  <a:gd name="connsiteY0" fmla="*/ 469993 h 806329"/>
                  <a:gd name="connsiteX1" fmla="*/ 1225729 w 1414115"/>
                  <a:gd name="connsiteY1" fmla="*/ 466248 h 806329"/>
                  <a:gd name="connsiteX2" fmla="*/ 1294936 w 1414115"/>
                  <a:gd name="connsiteY2" fmla="*/ 464591 h 806329"/>
                  <a:gd name="connsiteX3" fmla="*/ 1380370 w 1414115"/>
                  <a:gd name="connsiteY3" fmla="*/ 806329 h 806329"/>
                  <a:gd name="connsiteX4" fmla="*/ 33091 w 1414115"/>
                  <a:gd name="connsiteY4" fmla="*/ 806329 h 806329"/>
                  <a:gd name="connsiteX5" fmla="*/ 109052 w 1414115"/>
                  <a:gd name="connsiteY5" fmla="*/ 502488 h 806329"/>
                  <a:gd name="connsiteX6" fmla="*/ 91410 w 1414115"/>
                  <a:gd name="connsiteY6" fmla="*/ 486803 h 806329"/>
                  <a:gd name="connsiteX7" fmla="*/ 34008 w 1414115"/>
                  <a:gd name="connsiteY7" fmla="*/ 410119 h 806329"/>
                  <a:gd name="connsiteX8" fmla="*/ 0 w 1414115"/>
                  <a:gd name="connsiteY8" fmla="*/ 330943 h 806329"/>
                  <a:gd name="connsiteX9" fmla="*/ 1408019 w 1414115"/>
                  <a:gd name="connsiteY9" fmla="*/ 0 h 806329"/>
                  <a:gd name="connsiteX10" fmla="*/ 1414115 w 1414115"/>
                  <a:gd name="connsiteY10" fmla="*/ 76146 h 806329"/>
                  <a:gd name="connsiteX11" fmla="*/ 1224717 w 1414115"/>
                  <a:gd name="connsiteY11" fmla="*/ 447381 h 806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14115" h="806329">
                    <a:moveTo>
                      <a:pt x="984548" y="469993"/>
                    </a:moveTo>
                    <a:lnTo>
                      <a:pt x="1225729" y="466248"/>
                    </a:lnTo>
                    <a:lnTo>
                      <a:pt x="1294936" y="464591"/>
                    </a:lnTo>
                    <a:lnTo>
                      <a:pt x="1380370" y="806329"/>
                    </a:lnTo>
                    <a:lnTo>
                      <a:pt x="33091" y="806329"/>
                    </a:lnTo>
                    <a:lnTo>
                      <a:pt x="109052" y="502488"/>
                    </a:lnTo>
                    <a:lnTo>
                      <a:pt x="91410" y="486803"/>
                    </a:lnTo>
                    <a:cubicBezTo>
                      <a:pt x="69471" y="463080"/>
                      <a:pt x="50217" y="437468"/>
                      <a:pt x="34008" y="410119"/>
                    </a:cubicBezTo>
                    <a:lnTo>
                      <a:pt x="0" y="330943"/>
                    </a:lnTo>
                    <a:lnTo>
                      <a:pt x="1408019" y="0"/>
                    </a:lnTo>
                    <a:lnTo>
                      <a:pt x="1414115" y="76146"/>
                    </a:lnTo>
                    <a:cubicBezTo>
                      <a:pt x="1407648" y="203478"/>
                      <a:pt x="1328550" y="344277"/>
                      <a:pt x="1224717" y="447381"/>
                    </a:cubicBezTo>
                  </a:path>
                </a:pathLst>
              </a:custGeom>
              <a:grpFill/>
              <a:ln w="9525" cap="flat" cmpd="sng" algn="ctr">
                <a:solidFill>
                  <a:srgbClr val="FFFFFF"/>
                </a:solidFill>
                <a:prstDash val="solid"/>
                <a:headEnd type="none" w="med" len="med"/>
                <a:tailEnd type="none" w="med" len="med"/>
              </a:ln>
              <a:effectLst/>
            </p:spPr>
            <p:txBody>
              <a:bodyPr rot="0" spcFirstLastPara="0" vertOverflow="overflow" horzOverflow="overflow" vert="horz" wrap="square" lIns="182802" tIns="146242" rIns="182802" bIns="146242"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6" name="Oval 285">
                <a:extLst>
                  <a:ext uri="{FF2B5EF4-FFF2-40B4-BE49-F238E27FC236}">
                    <a16:creationId xmlns:a16="http://schemas.microsoft.com/office/drawing/2014/main" id="{1710B666-5343-4B82-9154-054432863AE4}"/>
                  </a:ext>
                </a:extLst>
              </p:cNvPr>
              <p:cNvSpPr/>
              <p:nvPr/>
            </p:nvSpPr>
            <p:spPr bwMode="auto">
              <a:xfrm rot="641942">
                <a:off x="2263399" y="3384154"/>
                <a:ext cx="125506" cy="61076"/>
              </a:xfrm>
              <a:prstGeom prst="ellipse">
                <a:avLst/>
              </a:prstGeom>
              <a:grpFill/>
              <a:ln w="9525" cap="flat" cmpd="sng" algn="ctr">
                <a:solidFill>
                  <a:srgbClr val="FFFFFF"/>
                </a:solidFill>
                <a:prstDash val="solid"/>
                <a:headEnd type="none" w="med" len="med"/>
                <a:tailEnd type="none" w="med" len="med"/>
              </a:ln>
              <a:effectLst/>
            </p:spPr>
            <p:txBody>
              <a:bodyPr rot="0" spcFirstLastPara="0" vertOverflow="overflow" horzOverflow="overflow" vert="horz" wrap="square" lIns="182802" tIns="146242" rIns="182802" bIns="146242"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7" name="Freeform 33">
                <a:extLst>
                  <a:ext uri="{FF2B5EF4-FFF2-40B4-BE49-F238E27FC236}">
                    <a16:creationId xmlns:a16="http://schemas.microsoft.com/office/drawing/2014/main" id="{31614D20-10AD-4E79-A53F-BDF342B46275}"/>
                  </a:ext>
                </a:extLst>
              </p:cNvPr>
              <p:cNvSpPr/>
              <p:nvPr/>
            </p:nvSpPr>
            <p:spPr bwMode="auto">
              <a:xfrm>
                <a:off x="2486848" y="3272101"/>
                <a:ext cx="152273" cy="532955"/>
              </a:xfrm>
              <a:custGeom>
                <a:avLst/>
                <a:gdLst>
                  <a:gd name="connsiteX0" fmla="*/ 44450 w 133350"/>
                  <a:gd name="connsiteY0" fmla="*/ 0 h 466725"/>
                  <a:gd name="connsiteX1" fmla="*/ 133350 w 133350"/>
                  <a:gd name="connsiteY1" fmla="*/ 314325 h 466725"/>
                  <a:gd name="connsiteX2" fmla="*/ 12700 w 133350"/>
                  <a:gd name="connsiteY2" fmla="*/ 320675 h 466725"/>
                  <a:gd name="connsiteX3" fmla="*/ 0 w 133350"/>
                  <a:gd name="connsiteY3" fmla="*/ 466725 h 466725"/>
                </a:gdLst>
                <a:ahLst/>
                <a:cxnLst>
                  <a:cxn ang="0">
                    <a:pos x="connsiteX0" y="connsiteY0"/>
                  </a:cxn>
                  <a:cxn ang="0">
                    <a:pos x="connsiteX1" y="connsiteY1"/>
                  </a:cxn>
                  <a:cxn ang="0">
                    <a:pos x="connsiteX2" y="connsiteY2"/>
                  </a:cxn>
                  <a:cxn ang="0">
                    <a:pos x="connsiteX3" y="connsiteY3"/>
                  </a:cxn>
                </a:cxnLst>
                <a:rect l="l" t="t" r="r" b="b"/>
                <a:pathLst>
                  <a:path w="133350" h="466725">
                    <a:moveTo>
                      <a:pt x="44450" y="0"/>
                    </a:moveTo>
                    <a:lnTo>
                      <a:pt x="133350" y="314325"/>
                    </a:lnTo>
                    <a:lnTo>
                      <a:pt x="12700" y="320675"/>
                    </a:lnTo>
                    <a:lnTo>
                      <a:pt x="0" y="466725"/>
                    </a:lnTo>
                  </a:path>
                </a:pathLst>
              </a:custGeom>
              <a:grpFill/>
              <a:ln w="9525" cap="flat" cmpd="sng" algn="ctr">
                <a:solidFill>
                  <a:srgbClr val="FFFFFF"/>
                </a:solidFill>
                <a:prstDash val="solid"/>
                <a:headEnd type="none" w="med" len="med"/>
                <a:tailEnd type="none" w="med" len="med"/>
              </a:ln>
              <a:effectLst/>
            </p:spPr>
            <p:txBody>
              <a:bodyPr rtlCol="0" anchor="ctr"/>
              <a:lstStyle/>
              <a:p>
                <a:pPr algn="ctr" defTabSz="932239">
                  <a:defRPr/>
                </a:pPr>
                <a:endParaRPr lang="en-US" sz="1836" kern="0">
                  <a:solidFill>
                    <a:prstClr val="white"/>
                  </a:solidFill>
                  <a:latin typeface="Segoe UI"/>
                </a:endParaRPr>
              </a:p>
            </p:txBody>
          </p:sp>
          <p:sp>
            <p:nvSpPr>
              <p:cNvPr id="288" name="Freeform 34">
                <a:extLst>
                  <a:ext uri="{FF2B5EF4-FFF2-40B4-BE49-F238E27FC236}">
                    <a16:creationId xmlns:a16="http://schemas.microsoft.com/office/drawing/2014/main" id="{019F86B0-1B11-42BD-8EFE-19F6829EAD37}"/>
                  </a:ext>
                </a:extLst>
              </p:cNvPr>
              <p:cNvSpPr/>
              <p:nvPr/>
            </p:nvSpPr>
            <p:spPr bwMode="auto">
              <a:xfrm>
                <a:off x="1359997" y="3137956"/>
                <a:ext cx="57314" cy="409687"/>
              </a:xfrm>
              <a:custGeom>
                <a:avLst/>
                <a:gdLst>
                  <a:gd name="connsiteX0" fmla="*/ 22225 w 22225"/>
                  <a:gd name="connsiteY0" fmla="*/ 0 h 358775"/>
                  <a:gd name="connsiteX1" fmla="*/ 0 w 22225"/>
                  <a:gd name="connsiteY1" fmla="*/ 358775 h 358775"/>
                  <a:gd name="connsiteX2" fmla="*/ 0 w 22225"/>
                  <a:gd name="connsiteY2" fmla="*/ 355600 h 358775"/>
                  <a:gd name="connsiteX3" fmla="*/ 0 w 22225"/>
                  <a:gd name="connsiteY3" fmla="*/ 355600 h 358775"/>
                  <a:gd name="connsiteX4" fmla="*/ 0 w 22225"/>
                  <a:gd name="connsiteY4" fmla="*/ 355600 h 358775"/>
                  <a:gd name="connsiteX0" fmla="*/ 50192 w 50192"/>
                  <a:gd name="connsiteY0" fmla="*/ 0 h 358775"/>
                  <a:gd name="connsiteX1" fmla="*/ 27967 w 50192"/>
                  <a:gd name="connsiteY1" fmla="*/ 358775 h 358775"/>
                  <a:gd name="connsiteX2" fmla="*/ 27967 w 50192"/>
                  <a:gd name="connsiteY2" fmla="*/ 355600 h 358775"/>
                  <a:gd name="connsiteX3" fmla="*/ 27967 w 50192"/>
                  <a:gd name="connsiteY3" fmla="*/ 355600 h 358775"/>
                  <a:gd name="connsiteX4" fmla="*/ 27967 w 50192"/>
                  <a:gd name="connsiteY4" fmla="*/ 355600 h 358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192" h="358775">
                    <a:moveTo>
                      <a:pt x="50192" y="0"/>
                    </a:moveTo>
                    <a:cubicBezTo>
                      <a:pt x="-52466" y="155311"/>
                      <a:pt x="35375" y="239183"/>
                      <a:pt x="27967" y="358775"/>
                    </a:cubicBezTo>
                    <a:lnTo>
                      <a:pt x="27967" y="355600"/>
                    </a:lnTo>
                    <a:lnTo>
                      <a:pt x="27967" y="355600"/>
                    </a:lnTo>
                    <a:lnTo>
                      <a:pt x="27967" y="355600"/>
                    </a:lnTo>
                  </a:path>
                </a:pathLst>
              </a:custGeom>
              <a:grpFill/>
              <a:ln w="9525" cap="flat" cmpd="sng" algn="ctr">
                <a:solidFill>
                  <a:srgbClr val="FFFFFF"/>
                </a:solidFill>
                <a:prstDash val="solid"/>
                <a:headEnd type="none" w="med" len="med"/>
                <a:tailEnd type="none" w="med" len="med"/>
              </a:ln>
              <a:effectLst/>
            </p:spPr>
            <p:txBody>
              <a:bodyPr rtlCol="0" anchor="ctr"/>
              <a:lstStyle/>
              <a:p>
                <a:pPr algn="ctr" defTabSz="932239">
                  <a:defRPr/>
                </a:pPr>
                <a:endParaRPr lang="en-US" sz="1836" kern="0">
                  <a:solidFill>
                    <a:prstClr val="white"/>
                  </a:solidFill>
                  <a:latin typeface="Segoe UI"/>
                </a:endParaRPr>
              </a:p>
            </p:txBody>
          </p:sp>
        </p:grpSp>
      </p:grpSp>
      <p:cxnSp>
        <p:nvCxnSpPr>
          <p:cNvPr id="290" name="Straight Arrow Connector 289">
            <a:extLst>
              <a:ext uri="{FF2B5EF4-FFF2-40B4-BE49-F238E27FC236}">
                <a16:creationId xmlns:a16="http://schemas.microsoft.com/office/drawing/2014/main" id="{9BE6DB3A-48C1-48CD-AB5D-8AEF1E78C15D}"/>
              </a:ext>
            </a:extLst>
          </p:cNvPr>
          <p:cNvCxnSpPr>
            <a:cxnSpLocks/>
          </p:cNvCxnSpPr>
          <p:nvPr/>
        </p:nvCxnSpPr>
        <p:spPr>
          <a:xfrm flipV="1">
            <a:off x="8807864" y="2800355"/>
            <a:ext cx="664068" cy="1192607"/>
          </a:xfrm>
          <a:prstGeom prst="straightConnector1">
            <a:avLst/>
          </a:prstGeom>
          <a:ln>
            <a:solidFill>
              <a:schemeClr val="tx1"/>
            </a:solidFill>
            <a:prstDash val="sysDash"/>
            <a:tailEnd type="stealth"/>
          </a:ln>
        </p:spPr>
        <p:style>
          <a:lnRef idx="1">
            <a:schemeClr val="accent1"/>
          </a:lnRef>
          <a:fillRef idx="0">
            <a:schemeClr val="accent1"/>
          </a:fillRef>
          <a:effectRef idx="0">
            <a:schemeClr val="accent1"/>
          </a:effectRef>
          <a:fontRef idx="minor">
            <a:schemeClr val="tx1"/>
          </a:fontRef>
        </p:style>
      </p:cxnSp>
      <p:cxnSp>
        <p:nvCxnSpPr>
          <p:cNvPr id="291" name="Straight Arrow Connector 290">
            <a:extLst>
              <a:ext uri="{FF2B5EF4-FFF2-40B4-BE49-F238E27FC236}">
                <a16:creationId xmlns:a16="http://schemas.microsoft.com/office/drawing/2014/main" id="{772F12C8-2EB5-4B83-8778-2776E47C5311}"/>
              </a:ext>
            </a:extLst>
          </p:cNvPr>
          <p:cNvCxnSpPr>
            <a:cxnSpLocks/>
          </p:cNvCxnSpPr>
          <p:nvPr/>
        </p:nvCxnSpPr>
        <p:spPr>
          <a:xfrm flipV="1">
            <a:off x="10221366" y="1822607"/>
            <a:ext cx="478393" cy="346410"/>
          </a:xfrm>
          <a:prstGeom prst="straightConnector1">
            <a:avLst/>
          </a:prstGeom>
          <a:ln>
            <a:solidFill>
              <a:schemeClr val="tx1"/>
            </a:solidFill>
            <a:prstDash val="sysDash"/>
            <a:tailEnd type="stealth"/>
          </a:ln>
        </p:spPr>
        <p:style>
          <a:lnRef idx="1">
            <a:schemeClr val="accent1"/>
          </a:lnRef>
          <a:fillRef idx="0">
            <a:schemeClr val="accent1"/>
          </a:fillRef>
          <a:effectRef idx="0">
            <a:schemeClr val="accent1"/>
          </a:effectRef>
          <a:fontRef idx="minor">
            <a:schemeClr val="tx1"/>
          </a:fontRef>
        </p:style>
      </p:cxnSp>
      <p:cxnSp>
        <p:nvCxnSpPr>
          <p:cNvPr id="312" name="Straight Arrow Connector 311">
            <a:extLst>
              <a:ext uri="{FF2B5EF4-FFF2-40B4-BE49-F238E27FC236}">
                <a16:creationId xmlns:a16="http://schemas.microsoft.com/office/drawing/2014/main" id="{E456906F-3913-4B00-99AC-53ADF7F070BC}"/>
              </a:ext>
            </a:extLst>
          </p:cNvPr>
          <p:cNvCxnSpPr>
            <a:cxnSpLocks/>
          </p:cNvCxnSpPr>
          <p:nvPr/>
        </p:nvCxnSpPr>
        <p:spPr>
          <a:xfrm>
            <a:off x="3601512" y="4487996"/>
            <a:ext cx="302155" cy="2345"/>
          </a:xfrm>
          <a:prstGeom prst="straightConnector1">
            <a:avLst/>
          </a:prstGeom>
          <a:ln>
            <a:solidFill>
              <a:schemeClr val="tx1"/>
            </a:solidFill>
            <a:prstDash val="sysDash"/>
            <a:tailEnd type="stealth"/>
          </a:ln>
        </p:spPr>
        <p:style>
          <a:lnRef idx="1">
            <a:schemeClr val="accent1"/>
          </a:lnRef>
          <a:fillRef idx="0">
            <a:schemeClr val="accent1"/>
          </a:fillRef>
          <a:effectRef idx="0">
            <a:schemeClr val="accent1"/>
          </a:effectRef>
          <a:fontRef idx="minor">
            <a:schemeClr val="tx1"/>
          </a:fontRef>
        </p:style>
      </p:cxnSp>
      <p:cxnSp>
        <p:nvCxnSpPr>
          <p:cNvPr id="314" name="Straight Arrow Connector 313">
            <a:extLst>
              <a:ext uri="{FF2B5EF4-FFF2-40B4-BE49-F238E27FC236}">
                <a16:creationId xmlns:a16="http://schemas.microsoft.com/office/drawing/2014/main" id="{D07B0518-C0B8-4072-B151-0BC60FC59688}"/>
              </a:ext>
            </a:extLst>
          </p:cNvPr>
          <p:cNvCxnSpPr>
            <a:cxnSpLocks/>
          </p:cNvCxnSpPr>
          <p:nvPr/>
        </p:nvCxnSpPr>
        <p:spPr>
          <a:xfrm>
            <a:off x="4841598" y="4489167"/>
            <a:ext cx="497812" cy="0"/>
          </a:xfrm>
          <a:prstGeom prst="straightConnector1">
            <a:avLst/>
          </a:prstGeom>
          <a:ln>
            <a:solidFill>
              <a:schemeClr val="tx1"/>
            </a:solidFill>
            <a:prstDash val="sysDash"/>
            <a:tailEnd type="stealth"/>
          </a:ln>
        </p:spPr>
        <p:style>
          <a:lnRef idx="1">
            <a:schemeClr val="accent1"/>
          </a:lnRef>
          <a:fillRef idx="0">
            <a:schemeClr val="accent1"/>
          </a:fillRef>
          <a:effectRef idx="0">
            <a:schemeClr val="accent1"/>
          </a:effectRef>
          <a:fontRef idx="minor">
            <a:schemeClr val="tx1"/>
          </a:fontRef>
        </p:style>
      </p:cxnSp>
      <p:grpSp>
        <p:nvGrpSpPr>
          <p:cNvPr id="45" name="Group 44">
            <a:extLst>
              <a:ext uri="{FF2B5EF4-FFF2-40B4-BE49-F238E27FC236}">
                <a16:creationId xmlns:a16="http://schemas.microsoft.com/office/drawing/2014/main" id="{8E0A9F5D-0FFB-4390-B4EA-FF95B7A02367}"/>
              </a:ext>
            </a:extLst>
          </p:cNvPr>
          <p:cNvGrpSpPr/>
          <p:nvPr/>
        </p:nvGrpSpPr>
        <p:grpSpPr>
          <a:xfrm>
            <a:off x="10014860" y="4109746"/>
            <a:ext cx="757222" cy="758845"/>
            <a:chOff x="10015415" y="4109842"/>
            <a:chExt cx="757330" cy="758952"/>
          </a:xfrm>
        </p:grpSpPr>
        <p:sp>
          <p:nvSpPr>
            <p:cNvPr id="315" name="object 60">
              <a:extLst>
                <a:ext uri="{FF2B5EF4-FFF2-40B4-BE49-F238E27FC236}">
                  <a16:creationId xmlns:a16="http://schemas.microsoft.com/office/drawing/2014/main" id="{DD640FA0-58BC-4216-98D7-38AE088BCD83}"/>
                </a:ext>
              </a:extLst>
            </p:cNvPr>
            <p:cNvSpPr>
              <a:spLocks noChangeAspect="1"/>
            </p:cNvSpPr>
            <p:nvPr/>
          </p:nvSpPr>
          <p:spPr>
            <a:xfrm>
              <a:off x="10055752" y="4150265"/>
              <a:ext cx="676656" cy="678106"/>
            </a:xfrm>
            <a:custGeom>
              <a:avLst/>
              <a:gdLst/>
              <a:ahLst/>
              <a:cxnLst/>
              <a:rect l="l" t="t" r="r" b="b"/>
              <a:pathLst>
                <a:path w="1778000" h="1781810">
                  <a:moveTo>
                    <a:pt x="889000" y="0"/>
                  </a:moveTo>
                  <a:lnTo>
                    <a:pt x="816088" y="2953"/>
                  </a:lnTo>
                  <a:lnTo>
                    <a:pt x="744799" y="11659"/>
                  </a:lnTo>
                  <a:lnTo>
                    <a:pt x="675362" y="25890"/>
                  </a:lnTo>
                  <a:lnTo>
                    <a:pt x="608006" y="45415"/>
                  </a:lnTo>
                  <a:lnTo>
                    <a:pt x="542960" y="70006"/>
                  </a:lnTo>
                  <a:lnTo>
                    <a:pt x="480452" y="99433"/>
                  </a:lnTo>
                  <a:lnTo>
                    <a:pt x="420712" y="133468"/>
                  </a:lnTo>
                  <a:lnTo>
                    <a:pt x="363967" y="171879"/>
                  </a:lnTo>
                  <a:lnTo>
                    <a:pt x="310447" y="214440"/>
                  </a:lnTo>
                  <a:lnTo>
                    <a:pt x="260381" y="260919"/>
                  </a:lnTo>
                  <a:lnTo>
                    <a:pt x="213997" y="311089"/>
                  </a:lnTo>
                  <a:lnTo>
                    <a:pt x="171525" y="364719"/>
                  </a:lnTo>
                  <a:lnTo>
                    <a:pt x="133192" y="421580"/>
                  </a:lnTo>
                  <a:lnTo>
                    <a:pt x="99228" y="481444"/>
                  </a:lnTo>
                  <a:lnTo>
                    <a:pt x="69861" y="544080"/>
                  </a:lnTo>
                  <a:lnTo>
                    <a:pt x="45321" y="609260"/>
                  </a:lnTo>
                  <a:lnTo>
                    <a:pt x="25836" y="676754"/>
                  </a:lnTo>
                  <a:lnTo>
                    <a:pt x="11635" y="746333"/>
                  </a:lnTo>
                  <a:lnTo>
                    <a:pt x="2947" y="817767"/>
                  </a:lnTo>
                  <a:lnTo>
                    <a:pt x="0" y="890828"/>
                  </a:lnTo>
                  <a:lnTo>
                    <a:pt x="2947" y="963888"/>
                  </a:lnTo>
                  <a:lnTo>
                    <a:pt x="11635" y="1035321"/>
                  </a:lnTo>
                  <a:lnTo>
                    <a:pt x="25836" y="1104899"/>
                  </a:lnTo>
                  <a:lnTo>
                    <a:pt x="45321" y="1172392"/>
                  </a:lnTo>
                  <a:lnTo>
                    <a:pt x="69861" y="1237571"/>
                  </a:lnTo>
                  <a:lnTo>
                    <a:pt x="99228" y="1300207"/>
                  </a:lnTo>
                  <a:lnTo>
                    <a:pt x="133192" y="1360071"/>
                  </a:lnTo>
                  <a:lnTo>
                    <a:pt x="171525" y="1416932"/>
                  </a:lnTo>
                  <a:lnTo>
                    <a:pt x="213997" y="1470563"/>
                  </a:lnTo>
                  <a:lnTo>
                    <a:pt x="260381" y="1520732"/>
                  </a:lnTo>
                  <a:lnTo>
                    <a:pt x="310447" y="1567212"/>
                  </a:lnTo>
                  <a:lnTo>
                    <a:pt x="363967" y="1609773"/>
                  </a:lnTo>
                  <a:lnTo>
                    <a:pt x="420712" y="1648186"/>
                  </a:lnTo>
                  <a:lnTo>
                    <a:pt x="480452" y="1682221"/>
                  </a:lnTo>
                  <a:lnTo>
                    <a:pt x="542960" y="1711649"/>
                  </a:lnTo>
                  <a:lnTo>
                    <a:pt x="608006" y="1736240"/>
                  </a:lnTo>
                  <a:lnTo>
                    <a:pt x="675362" y="1755766"/>
                  </a:lnTo>
                  <a:lnTo>
                    <a:pt x="744799" y="1769997"/>
                  </a:lnTo>
                  <a:lnTo>
                    <a:pt x="816088" y="1778704"/>
                  </a:lnTo>
                  <a:lnTo>
                    <a:pt x="889000" y="1781657"/>
                  </a:lnTo>
                  <a:lnTo>
                    <a:pt x="961911" y="1778704"/>
                  </a:lnTo>
                  <a:lnTo>
                    <a:pt x="1033200" y="1769997"/>
                  </a:lnTo>
                  <a:lnTo>
                    <a:pt x="1102637" y="1755766"/>
                  </a:lnTo>
                  <a:lnTo>
                    <a:pt x="1169993" y="1736240"/>
                  </a:lnTo>
                  <a:lnTo>
                    <a:pt x="1235039" y="1711649"/>
                  </a:lnTo>
                  <a:lnTo>
                    <a:pt x="1297547" y="1682221"/>
                  </a:lnTo>
                  <a:lnTo>
                    <a:pt x="1357287" y="1648186"/>
                  </a:lnTo>
                  <a:lnTo>
                    <a:pt x="1414032" y="1609773"/>
                  </a:lnTo>
                  <a:lnTo>
                    <a:pt x="1467552" y="1567212"/>
                  </a:lnTo>
                  <a:lnTo>
                    <a:pt x="1517618" y="1520732"/>
                  </a:lnTo>
                  <a:lnTo>
                    <a:pt x="1564002" y="1470563"/>
                  </a:lnTo>
                  <a:lnTo>
                    <a:pt x="1606474" y="1416932"/>
                  </a:lnTo>
                  <a:lnTo>
                    <a:pt x="1644807" y="1360071"/>
                  </a:lnTo>
                  <a:lnTo>
                    <a:pt x="1678771" y="1300207"/>
                  </a:lnTo>
                  <a:lnTo>
                    <a:pt x="1708138" y="1237571"/>
                  </a:lnTo>
                  <a:lnTo>
                    <a:pt x="1732678" y="1172392"/>
                  </a:lnTo>
                  <a:lnTo>
                    <a:pt x="1752163" y="1104899"/>
                  </a:lnTo>
                  <a:lnTo>
                    <a:pt x="1766364" y="1035321"/>
                  </a:lnTo>
                  <a:lnTo>
                    <a:pt x="1775052" y="963888"/>
                  </a:lnTo>
                  <a:lnTo>
                    <a:pt x="1778000" y="890828"/>
                  </a:lnTo>
                  <a:lnTo>
                    <a:pt x="1775052" y="817767"/>
                  </a:lnTo>
                  <a:lnTo>
                    <a:pt x="1766364" y="746333"/>
                  </a:lnTo>
                  <a:lnTo>
                    <a:pt x="1752163" y="676754"/>
                  </a:lnTo>
                  <a:lnTo>
                    <a:pt x="1732678" y="609260"/>
                  </a:lnTo>
                  <a:lnTo>
                    <a:pt x="1708138" y="544080"/>
                  </a:lnTo>
                  <a:lnTo>
                    <a:pt x="1678771" y="481444"/>
                  </a:lnTo>
                  <a:lnTo>
                    <a:pt x="1644807" y="421580"/>
                  </a:lnTo>
                  <a:lnTo>
                    <a:pt x="1606474" y="364719"/>
                  </a:lnTo>
                  <a:lnTo>
                    <a:pt x="1564002" y="311089"/>
                  </a:lnTo>
                  <a:lnTo>
                    <a:pt x="1517618" y="260919"/>
                  </a:lnTo>
                  <a:lnTo>
                    <a:pt x="1467552" y="214440"/>
                  </a:lnTo>
                  <a:lnTo>
                    <a:pt x="1414032" y="171879"/>
                  </a:lnTo>
                  <a:lnTo>
                    <a:pt x="1357287" y="133468"/>
                  </a:lnTo>
                  <a:lnTo>
                    <a:pt x="1297547" y="99433"/>
                  </a:lnTo>
                  <a:lnTo>
                    <a:pt x="1235039" y="70006"/>
                  </a:lnTo>
                  <a:lnTo>
                    <a:pt x="1169993" y="45415"/>
                  </a:lnTo>
                  <a:lnTo>
                    <a:pt x="1102637" y="25890"/>
                  </a:lnTo>
                  <a:lnTo>
                    <a:pt x="1033200" y="11659"/>
                  </a:lnTo>
                  <a:lnTo>
                    <a:pt x="961911" y="2953"/>
                  </a:lnTo>
                  <a:lnTo>
                    <a:pt x="889000" y="0"/>
                  </a:lnTo>
                  <a:close/>
                </a:path>
              </a:pathLst>
            </a:custGeom>
            <a:solidFill>
              <a:schemeClr val="bg1"/>
            </a:solidFill>
            <a:ln w="6350">
              <a:solidFill>
                <a:schemeClr val="tx1">
                  <a:lumMod val="50000"/>
                </a:schemeClr>
              </a:solidFill>
            </a:ln>
          </p:spPr>
          <p:txBody>
            <a:bodyPr wrap="square" lIns="0" tIns="0" rIns="0" bIns="0" rtlCol="0"/>
            <a:lstStyle/>
            <a:p>
              <a:pPr defTabSz="623318">
                <a:defRPr/>
              </a:pPr>
              <a:endParaRPr sz="1226">
                <a:solidFill>
                  <a:prstClr val="black"/>
                </a:solidFill>
                <a:latin typeface="Calibri"/>
              </a:endParaRPr>
            </a:p>
          </p:txBody>
        </p:sp>
        <p:sp>
          <p:nvSpPr>
            <p:cNvPr id="316" name="object 60">
              <a:extLst>
                <a:ext uri="{FF2B5EF4-FFF2-40B4-BE49-F238E27FC236}">
                  <a16:creationId xmlns:a16="http://schemas.microsoft.com/office/drawing/2014/main" id="{92BAEAC3-4EDA-4CDE-9068-7C1470DB5C79}"/>
                </a:ext>
              </a:extLst>
            </p:cNvPr>
            <p:cNvSpPr>
              <a:spLocks noChangeAspect="1"/>
            </p:cNvSpPr>
            <p:nvPr/>
          </p:nvSpPr>
          <p:spPr>
            <a:xfrm>
              <a:off x="10015415" y="4109842"/>
              <a:ext cx="757330" cy="758952"/>
            </a:xfrm>
            <a:custGeom>
              <a:avLst/>
              <a:gdLst/>
              <a:ahLst/>
              <a:cxnLst/>
              <a:rect l="l" t="t" r="r" b="b"/>
              <a:pathLst>
                <a:path w="1778000" h="1781810">
                  <a:moveTo>
                    <a:pt x="889000" y="0"/>
                  </a:moveTo>
                  <a:lnTo>
                    <a:pt x="816088" y="2953"/>
                  </a:lnTo>
                  <a:lnTo>
                    <a:pt x="744799" y="11659"/>
                  </a:lnTo>
                  <a:lnTo>
                    <a:pt x="675362" y="25890"/>
                  </a:lnTo>
                  <a:lnTo>
                    <a:pt x="608006" y="45415"/>
                  </a:lnTo>
                  <a:lnTo>
                    <a:pt x="542960" y="70006"/>
                  </a:lnTo>
                  <a:lnTo>
                    <a:pt x="480452" y="99433"/>
                  </a:lnTo>
                  <a:lnTo>
                    <a:pt x="420712" y="133468"/>
                  </a:lnTo>
                  <a:lnTo>
                    <a:pt x="363967" y="171879"/>
                  </a:lnTo>
                  <a:lnTo>
                    <a:pt x="310447" y="214440"/>
                  </a:lnTo>
                  <a:lnTo>
                    <a:pt x="260381" y="260919"/>
                  </a:lnTo>
                  <a:lnTo>
                    <a:pt x="213997" y="311089"/>
                  </a:lnTo>
                  <a:lnTo>
                    <a:pt x="171525" y="364719"/>
                  </a:lnTo>
                  <a:lnTo>
                    <a:pt x="133192" y="421580"/>
                  </a:lnTo>
                  <a:lnTo>
                    <a:pt x="99228" y="481444"/>
                  </a:lnTo>
                  <a:lnTo>
                    <a:pt x="69861" y="544080"/>
                  </a:lnTo>
                  <a:lnTo>
                    <a:pt x="45321" y="609260"/>
                  </a:lnTo>
                  <a:lnTo>
                    <a:pt x="25836" y="676754"/>
                  </a:lnTo>
                  <a:lnTo>
                    <a:pt x="11635" y="746333"/>
                  </a:lnTo>
                  <a:lnTo>
                    <a:pt x="2947" y="817767"/>
                  </a:lnTo>
                  <a:lnTo>
                    <a:pt x="0" y="890828"/>
                  </a:lnTo>
                  <a:lnTo>
                    <a:pt x="2947" y="963888"/>
                  </a:lnTo>
                  <a:lnTo>
                    <a:pt x="11635" y="1035321"/>
                  </a:lnTo>
                  <a:lnTo>
                    <a:pt x="25836" y="1104899"/>
                  </a:lnTo>
                  <a:lnTo>
                    <a:pt x="45321" y="1172392"/>
                  </a:lnTo>
                  <a:lnTo>
                    <a:pt x="69861" y="1237571"/>
                  </a:lnTo>
                  <a:lnTo>
                    <a:pt x="99228" y="1300207"/>
                  </a:lnTo>
                  <a:lnTo>
                    <a:pt x="133192" y="1360071"/>
                  </a:lnTo>
                  <a:lnTo>
                    <a:pt x="171525" y="1416932"/>
                  </a:lnTo>
                  <a:lnTo>
                    <a:pt x="213997" y="1470563"/>
                  </a:lnTo>
                  <a:lnTo>
                    <a:pt x="260381" y="1520732"/>
                  </a:lnTo>
                  <a:lnTo>
                    <a:pt x="310447" y="1567212"/>
                  </a:lnTo>
                  <a:lnTo>
                    <a:pt x="363967" y="1609773"/>
                  </a:lnTo>
                  <a:lnTo>
                    <a:pt x="420712" y="1648186"/>
                  </a:lnTo>
                  <a:lnTo>
                    <a:pt x="480452" y="1682221"/>
                  </a:lnTo>
                  <a:lnTo>
                    <a:pt x="542960" y="1711649"/>
                  </a:lnTo>
                  <a:lnTo>
                    <a:pt x="608006" y="1736240"/>
                  </a:lnTo>
                  <a:lnTo>
                    <a:pt x="675362" y="1755766"/>
                  </a:lnTo>
                  <a:lnTo>
                    <a:pt x="744799" y="1769997"/>
                  </a:lnTo>
                  <a:lnTo>
                    <a:pt x="816088" y="1778704"/>
                  </a:lnTo>
                  <a:lnTo>
                    <a:pt x="889000" y="1781657"/>
                  </a:lnTo>
                  <a:lnTo>
                    <a:pt x="961911" y="1778704"/>
                  </a:lnTo>
                  <a:lnTo>
                    <a:pt x="1033200" y="1769997"/>
                  </a:lnTo>
                  <a:lnTo>
                    <a:pt x="1102637" y="1755766"/>
                  </a:lnTo>
                  <a:lnTo>
                    <a:pt x="1169993" y="1736240"/>
                  </a:lnTo>
                  <a:lnTo>
                    <a:pt x="1235039" y="1711649"/>
                  </a:lnTo>
                  <a:lnTo>
                    <a:pt x="1297547" y="1682221"/>
                  </a:lnTo>
                  <a:lnTo>
                    <a:pt x="1357287" y="1648186"/>
                  </a:lnTo>
                  <a:lnTo>
                    <a:pt x="1414032" y="1609773"/>
                  </a:lnTo>
                  <a:lnTo>
                    <a:pt x="1467552" y="1567212"/>
                  </a:lnTo>
                  <a:lnTo>
                    <a:pt x="1517618" y="1520732"/>
                  </a:lnTo>
                  <a:lnTo>
                    <a:pt x="1564002" y="1470563"/>
                  </a:lnTo>
                  <a:lnTo>
                    <a:pt x="1606474" y="1416932"/>
                  </a:lnTo>
                  <a:lnTo>
                    <a:pt x="1644807" y="1360071"/>
                  </a:lnTo>
                  <a:lnTo>
                    <a:pt x="1678771" y="1300207"/>
                  </a:lnTo>
                  <a:lnTo>
                    <a:pt x="1708138" y="1237571"/>
                  </a:lnTo>
                  <a:lnTo>
                    <a:pt x="1732678" y="1172392"/>
                  </a:lnTo>
                  <a:lnTo>
                    <a:pt x="1752163" y="1104899"/>
                  </a:lnTo>
                  <a:lnTo>
                    <a:pt x="1766364" y="1035321"/>
                  </a:lnTo>
                  <a:lnTo>
                    <a:pt x="1775052" y="963888"/>
                  </a:lnTo>
                  <a:lnTo>
                    <a:pt x="1778000" y="890828"/>
                  </a:lnTo>
                  <a:lnTo>
                    <a:pt x="1775052" y="817767"/>
                  </a:lnTo>
                  <a:lnTo>
                    <a:pt x="1766364" y="746333"/>
                  </a:lnTo>
                  <a:lnTo>
                    <a:pt x="1752163" y="676754"/>
                  </a:lnTo>
                  <a:lnTo>
                    <a:pt x="1732678" y="609260"/>
                  </a:lnTo>
                  <a:lnTo>
                    <a:pt x="1708138" y="544080"/>
                  </a:lnTo>
                  <a:lnTo>
                    <a:pt x="1678771" y="481444"/>
                  </a:lnTo>
                  <a:lnTo>
                    <a:pt x="1644807" y="421580"/>
                  </a:lnTo>
                  <a:lnTo>
                    <a:pt x="1606474" y="364719"/>
                  </a:lnTo>
                  <a:lnTo>
                    <a:pt x="1564002" y="311089"/>
                  </a:lnTo>
                  <a:lnTo>
                    <a:pt x="1517618" y="260919"/>
                  </a:lnTo>
                  <a:lnTo>
                    <a:pt x="1467552" y="214440"/>
                  </a:lnTo>
                  <a:lnTo>
                    <a:pt x="1414032" y="171879"/>
                  </a:lnTo>
                  <a:lnTo>
                    <a:pt x="1357287" y="133468"/>
                  </a:lnTo>
                  <a:lnTo>
                    <a:pt x="1297547" y="99433"/>
                  </a:lnTo>
                  <a:lnTo>
                    <a:pt x="1235039" y="70006"/>
                  </a:lnTo>
                  <a:lnTo>
                    <a:pt x="1169993" y="45415"/>
                  </a:lnTo>
                  <a:lnTo>
                    <a:pt x="1102637" y="25890"/>
                  </a:lnTo>
                  <a:lnTo>
                    <a:pt x="1033200" y="11659"/>
                  </a:lnTo>
                  <a:lnTo>
                    <a:pt x="961911" y="2953"/>
                  </a:lnTo>
                  <a:lnTo>
                    <a:pt x="889000" y="0"/>
                  </a:lnTo>
                  <a:close/>
                </a:path>
              </a:pathLst>
            </a:custGeom>
            <a:noFill/>
            <a:ln>
              <a:solidFill>
                <a:schemeClr val="accent1"/>
              </a:solidFill>
              <a:prstDash val="dash"/>
            </a:ln>
          </p:spPr>
          <p:txBody>
            <a:bodyPr wrap="square" lIns="0" tIns="0" rIns="0" bIns="0" rtlCol="0"/>
            <a:lstStyle/>
            <a:p>
              <a:pPr defTabSz="623318">
                <a:defRPr/>
              </a:pPr>
              <a:endParaRPr sz="1226" kern="0">
                <a:solidFill>
                  <a:prstClr val="black"/>
                </a:solidFill>
                <a:latin typeface="Calibri"/>
              </a:endParaRPr>
            </a:p>
          </p:txBody>
        </p:sp>
        <p:grpSp>
          <p:nvGrpSpPr>
            <p:cNvPr id="266" name="Group 265">
              <a:extLst>
                <a:ext uri="{FF2B5EF4-FFF2-40B4-BE49-F238E27FC236}">
                  <a16:creationId xmlns:a16="http://schemas.microsoft.com/office/drawing/2014/main" id="{2C6369E0-5242-4944-9E49-9E6DA0D51100}"/>
                </a:ext>
              </a:extLst>
            </p:cNvPr>
            <p:cNvGrpSpPr>
              <a:grpSpLocks noChangeAspect="1"/>
            </p:cNvGrpSpPr>
            <p:nvPr/>
          </p:nvGrpSpPr>
          <p:grpSpPr>
            <a:xfrm>
              <a:off x="10087749" y="4341177"/>
              <a:ext cx="612663" cy="296282"/>
              <a:chOff x="10671742" y="3355995"/>
              <a:chExt cx="680737" cy="329202"/>
            </a:xfrm>
          </p:grpSpPr>
          <p:grpSp>
            <p:nvGrpSpPr>
              <p:cNvPr id="267" name="Group 266">
                <a:extLst>
                  <a:ext uri="{FF2B5EF4-FFF2-40B4-BE49-F238E27FC236}">
                    <a16:creationId xmlns:a16="http://schemas.microsoft.com/office/drawing/2014/main" id="{D9B3C20A-7DBB-4184-8C47-7AA8FFE3BCDA}"/>
                  </a:ext>
                </a:extLst>
              </p:cNvPr>
              <p:cNvGrpSpPr/>
              <p:nvPr/>
            </p:nvGrpSpPr>
            <p:grpSpPr>
              <a:xfrm>
                <a:off x="10768920" y="3355995"/>
                <a:ext cx="497643" cy="299948"/>
                <a:chOff x="4397055" y="1511664"/>
                <a:chExt cx="1317625" cy="687730"/>
              </a:xfrm>
            </p:grpSpPr>
            <p:sp>
              <p:nvSpPr>
                <p:cNvPr id="273" name="Rectangle: Top Corners Rounded 272">
                  <a:extLst>
                    <a:ext uri="{FF2B5EF4-FFF2-40B4-BE49-F238E27FC236}">
                      <a16:creationId xmlns:a16="http://schemas.microsoft.com/office/drawing/2014/main" id="{5D20B1E8-E4A4-405F-AA77-95E26996A0D4}"/>
                    </a:ext>
                  </a:extLst>
                </p:cNvPr>
                <p:cNvSpPr/>
                <p:nvPr/>
              </p:nvSpPr>
              <p:spPr bwMode="auto">
                <a:xfrm>
                  <a:off x="4494727" y="1511664"/>
                  <a:ext cx="1102036" cy="687730"/>
                </a:xfrm>
                <a:prstGeom prst="round2SameRect">
                  <a:avLst/>
                </a:prstGeom>
                <a:solidFill>
                  <a:srgbClr val="E6E6E6"/>
                </a:solidFill>
                <a:ln w="15875">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274" name="Straight Connector 273">
                  <a:extLst>
                    <a:ext uri="{FF2B5EF4-FFF2-40B4-BE49-F238E27FC236}">
                      <a16:creationId xmlns:a16="http://schemas.microsoft.com/office/drawing/2014/main" id="{D936333A-0CFB-4693-AA67-F7D3356FABE9}"/>
                    </a:ext>
                  </a:extLst>
                </p:cNvPr>
                <p:cNvCxnSpPr>
                  <a:cxnSpLocks/>
                </p:cNvCxnSpPr>
                <p:nvPr/>
              </p:nvCxnSpPr>
              <p:spPr>
                <a:xfrm flipH="1">
                  <a:off x="4397055" y="2199394"/>
                  <a:ext cx="1317625"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68" name="Group 267">
                <a:extLst>
                  <a:ext uri="{FF2B5EF4-FFF2-40B4-BE49-F238E27FC236}">
                    <a16:creationId xmlns:a16="http://schemas.microsoft.com/office/drawing/2014/main" id="{4D281A6E-FE9E-4BAE-8D2D-F190917BBC53}"/>
                  </a:ext>
                </a:extLst>
              </p:cNvPr>
              <p:cNvGrpSpPr/>
              <p:nvPr/>
            </p:nvGrpSpPr>
            <p:grpSpPr>
              <a:xfrm>
                <a:off x="10671742" y="3466292"/>
                <a:ext cx="680737" cy="218905"/>
                <a:chOff x="10585691" y="4535705"/>
                <a:chExt cx="680737" cy="218905"/>
              </a:xfrm>
            </p:grpSpPr>
            <p:sp>
              <p:nvSpPr>
                <p:cNvPr id="269" name="Freeform: Shape 268">
                  <a:extLst>
                    <a:ext uri="{FF2B5EF4-FFF2-40B4-BE49-F238E27FC236}">
                      <a16:creationId xmlns:a16="http://schemas.microsoft.com/office/drawing/2014/main" id="{DD4D4C69-ABD0-47B2-9E93-5AA498A0F57F}"/>
                    </a:ext>
                  </a:extLst>
                </p:cNvPr>
                <p:cNvSpPr/>
                <p:nvPr/>
              </p:nvSpPr>
              <p:spPr bwMode="auto">
                <a:xfrm>
                  <a:off x="10634754" y="4535705"/>
                  <a:ext cx="581025" cy="161924"/>
                </a:xfrm>
                <a:custGeom>
                  <a:avLst/>
                  <a:gdLst>
                    <a:gd name="connsiteX0" fmla="*/ 132160 w 581025"/>
                    <a:gd name="connsiteY0" fmla="*/ 145256 h 145256"/>
                    <a:gd name="connsiteX1" fmla="*/ 0 w 581025"/>
                    <a:gd name="connsiteY1" fmla="*/ 33338 h 145256"/>
                    <a:gd name="connsiteX2" fmla="*/ 327422 w 581025"/>
                    <a:gd name="connsiteY2" fmla="*/ 92869 h 145256"/>
                    <a:gd name="connsiteX3" fmla="*/ 581025 w 581025"/>
                    <a:gd name="connsiteY3" fmla="*/ 0 h 145256"/>
                    <a:gd name="connsiteX4" fmla="*/ 466725 w 581025"/>
                    <a:gd name="connsiteY4" fmla="*/ 144066 h 145256"/>
                    <a:gd name="connsiteX0" fmla="*/ 90488 w 581025"/>
                    <a:gd name="connsiteY0" fmla="*/ 0 h 170260"/>
                    <a:gd name="connsiteX1" fmla="*/ 0 w 581025"/>
                    <a:gd name="connsiteY1" fmla="*/ 59532 h 170260"/>
                    <a:gd name="connsiteX2" fmla="*/ 327422 w 581025"/>
                    <a:gd name="connsiteY2" fmla="*/ 119063 h 170260"/>
                    <a:gd name="connsiteX3" fmla="*/ 581025 w 581025"/>
                    <a:gd name="connsiteY3" fmla="*/ 26194 h 170260"/>
                    <a:gd name="connsiteX4" fmla="*/ 466725 w 581025"/>
                    <a:gd name="connsiteY4" fmla="*/ 170260 h 170260"/>
                    <a:gd name="connsiteX0" fmla="*/ 90488 w 581025"/>
                    <a:gd name="connsiteY0" fmla="*/ 30955 h 150018"/>
                    <a:gd name="connsiteX1" fmla="*/ 0 w 581025"/>
                    <a:gd name="connsiteY1" fmla="*/ 90487 h 150018"/>
                    <a:gd name="connsiteX2" fmla="*/ 327422 w 581025"/>
                    <a:gd name="connsiteY2" fmla="*/ 150018 h 150018"/>
                    <a:gd name="connsiteX3" fmla="*/ 581025 w 581025"/>
                    <a:gd name="connsiteY3" fmla="*/ 57149 h 150018"/>
                    <a:gd name="connsiteX4" fmla="*/ 509588 w 581025"/>
                    <a:gd name="connsiteY4" fmla="*/ 0 h 150018"/>
                    <a:gd name="connsiteX0" fmla="*/ 90488 w 581025"/>
                    <a:gd name="connsiteY0" fmla="*/ 42861 h 161924"/>
                    <a:gd name="connsiteX1" fmla="*/ 0 w 581025"/>
                    <a:gd name="connsiteY1" fmla="*/ 102393 h 161924"/>
                    <a:gd name="connsiteX2" fmla="*/ 327422 w 581025"/>
                    <a:gd name="connsiteY2" fmla="*/ 161924 h 161924"/>
                    <a:gd name="connsiteX3" fmla="*/ 581025 w 581025"/>
                    <a:gd name="connsiteY3" fmla="*/ 69055 h 161924"/>
                    <a:gd name="connsiteX4" fmla="*/ 502444 w 581025"/>
                    <a:gd name="connsiteY4" fmla="*/ 0 h 1619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1025" h="161924">
                      <a:moveTo>
                        <a:pt x="90488" y="42861"/>
                      </a:moveTo>
                      <a:lnTo>
                        <a:pt x="0" y="102393"/>
                      </a:lnTo>
                      <a:lnTo>
                        <a:pt x="327422" y="161924"/>
                      </a:lnTo>
                      <a:lnTo>
                        <a:pt x="581025" y="69055"/>
                      </a:lnTo>
                      <a:lnTo>
                        <a:pt x="502444" y="0"/>
                      </a:lnTo>
                    </a:path>
                  </a:pathLst>
                </a:custGeom>
                <a:noFill/>
                <a:ln w="15875">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225">
                    <a:defRPr/>
                  </a:pPr>
                  <a:endParaRPr lang="en-US">
                    <a:solidFill>
                      <a:srgbClr val="FFFFFF"/>
                    </a:solidFill>
                    <a:latin typeface="Segoe UI Semilight"/>
                  </a:endParaRPr>
                </a:p>
              </p:txBody>
            </p:sp>
            <p:sp>
              <p:nvSpPr>
                <p:cNvPr id="270" name="Oval 269">
                  <a:extLst>
                    <a:ext uri="{FF2B5EF4-FFF2-40B4-BE49-F238E27FC236}">
                      <a16:creationId xmlns:a16="http://schemas.microsoft.com/office/drawing/2014/main" id="{57C74357-FC22-4A76-8E89-547DE2EBB622}"/>
                    </a:ext>
                  </a:extLst>
                </p:cNvPr>
                <p:cNvSpPr/>
                <p:nvPr/>
              </p:nvSpPr>
              <p:spPr bwMode="auto">
                <a:xfrm>
                  <a:off x="10585691" y="4577019"/>
                  <a:ext cx="113606" cy="113606"/>
                </a:xfrm>
                <a:prstGeom prst="ellipse">
                  <a:avLst/>
                </a:prstGeom>
                <a:solidFill>
                  <a:srgbClr val="E6E6E6"/>
                </a:solidFill>
                <a:ln>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71" name="Oval 270">
                  <a:extLst>
                    <a:ext uri="{FF2B5EF4-FFF2-40B4-BE49-F238E27FC236}">
                      <a16:creationId xmlns:a16="http://schemas.microsoft.com/office/drawing/2014/main" id="{AC2D406C-FBA9-4E52-AB95-D62301B2BD98}"/>
                    </a:ext>
                  </a:extLst>
                </p:cNvPr>
                <p:cNvSpPr/>
                <p:nvPr/>
              </p:nvSpPr>
              <p:spPr bwMode="auto">
                <a:xfrm>
                  <a:off x="10897672" y="4641004"/>
                  <a:ext cx="113606" cy="113606"/>
                </a:xfrm>
                <a:prstGeom prst="ellipse">
                  <a:avLst/>
                </a:prstGeom>
                <a:solidFill>
                  <a:srgbClr val="E6E6E6"/>
                </a:solidFill>
                <a:ln>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72" name="Oval 271">
                  <a:extLst>
                    <a:ext uri="{FF2B5EF4-FFF2-40B4-BE49-F238E27FC236}">
                      <a16:creationId xmlns:a16="http://schemas.microsoft.com/office/drawing/2014/main" id="{D9EC32B8-9532-460E-836E-B8209B835604}"/>
                    </a:ext>
                  </a:extLst>
                </p:cNvPr>
                <p:cNvSpPr/>
                <p:nvPr/>
              </p:nvSpPr>
              <p:spPr bwMode="auto">
                <a:xfrm>
                  <a:off x="11152822" y="4545980"/>
                  <a:ext cx="113606" cy="113606"/>
                </a:xfrm>
                <a:prstGeom prst="ellipse">
                  <a:avLst/>
                </a:prstGeom>
                <a:solidFill>
                  <a:srgbClr val="E6E6E6"/>
                </a:solidFill>
                <a:ln>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grpSp>
      <p:sp>
        <p:nvSpPr>
          <p:cNvPr id="181" name="Arc 180">
            <a:extLst>
              <a:ext uri="{FF2B5EF4-FFF2-40B4-BE49-F238E27FC236}">
                <a16:creationId xmlns:a16="http://schemas.microsoft.com/office/drawing/2014/main" id="{1737D11D-2030-4FC1-9B60-A4EA8A999158}"/>
              </a:ext>
            </a:extLst>
          </p:cNvPr>
          <p:cNvSpPr/>
          <p:nvPr/>
        </p:nvSpPr>
        <p:spPr>
          <a:xfrm rot="16026416" flipV="1">
            <a:off x="881454" y="3391200"/>
            <a:ext cx="1511996" cy="2290831"/>
          </a:xfrm>
          <a:prstGeom prst="arc">
            <a:avLst>
              <a:gd name="adj1" fmla="val 17029495"/>
              <a:gd name="adj2" fmla="val 20997504"/>
            </a:avLst>
          </a:prstGeom>
          <a:ln>
            <a:solidFill>
              <a:schemeClr val="tx1"/>
            </a:solidFill>
            <a:prstDash val="sysDash"/>
            <a:headEnd type="stealth"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913523">
              <a:defRPr/>
            </a:pPr>
            <a:endParaRPr lang="en-US" kern="0">
              <a:solidFill>
                <a:sysClr val="windowText" lastClr="000000"/>
              </a:solidFill>
              <a:latin typeface="Segoe UI"/>
            </a:endParaRPr>
          </a:p>
        </p:txBody>
      </p:sp>
      <p:grpSp>
        <p:nvGrpSpPr>
          <p:cNvPr id="49" name="Group 48">
            <a:extLst>
              <a:ext uri="{FF2B5EF4-FFF2-40B4-BE49-F238E27FC236}">
                <a16:creationId xmlns:a16="http://schemas.microsoft.com/office/drawing/2014/main" id="{CF4083B1-698B-449F-BF71-389747247960}"/>
              </a:ext>
            </a:extLst>
          </p:cNvPr>
          <p:cNvGrpSpPr/>
          <p:nvPr/>
        </p:nvGrpSpPr>
        <p:grpSpPr>
          <a:xfrm>
            <a:off x="3151681" y="1363653"/>
            <a:ext cx="2693757" cy="784645"/>
            <a:chOff x="3291841" y="1363359"/>
            <a:chExt cx="2694139" cy="784757"/>
          </a:xfrm>
        </p:grpSpPr>
        <p:sp>
          <p:nvSpPr>
            <p:cNvPr id="159" name="TextBox 158">
              <a:extLst>
                <a:ext uri="{FF2B5EF4-FFF2-40B4-BE49-F238E27FC236}">
                  <a16:creationId xmlns:a16="http://schemas.microsoft.com/office/drawing/2014/main" id="{F3780C04-2C53-41C3-92CE-DB3D85DA20C5}"/>
                </a:ext>
              </a:extLst>
            </p:cNvPr>
            <p:cNvSpPr txBox="1"/>
            <p:nvPr/>
          </p:nvSpPr>
          <p:spPr>
            <a:xfrm>
              <a:off x="3369648" y="1363359"/>
              <a:ext cx="2616332" cy="574726"/>
            </a:xfrm>
            <a:prstGeom prst="rect">
              <a:avLst/>
            </a:prstGeom>
            <a:noFill/>
          </p:spPr>
          <p:txBody>
            <a:bodyPr wrap="square" lIns="0" rtlCol="0" anchor="ctr" anchorCtr="0">
              <a:spAutoFit/>
            </a:bodyPr>
            <a:lstStyle/>
            <a:p>
              <a:pPr defTabSz="895526">
                <a:defRPr/>
              </a:pPr>
              <a:r>
                <a:rPr lang="en-US" sz="1567" b="1" kern="0" spc="-50">
                  <a:solidFill>
                    <a:srgbClr val="0078D4"/>
                  </a:solidFill>
                  <a:latin typeface="Segoe UI" charset="0"/>
                  <a:cs typeface="Segoe UI" charset="0"/>
                </a:rPr>
                <a:t>Azure AD Identity Protection</a:t>
              </a:r>
            </a:p>
          </p:txBody>
        </p:sp>
        <p:sp>
          <p:nvSpPr>
            <p:cNvPr id="166" name="TextBox 165">
              <a:extLst>
                <a:ext uri="{FF2B5EF4-FFF2-40B4-BE49-F238E27FC236}">
                  <a16:creationId xmlns:a16="http://schemas.microsoft.com/office/drawing/2014/main" id="{AF0C9325-9EC2-4FB9-8114-74C92F150EB6}"/>
                </a:ext>
              </a:extLst>
            </p:cNvPr>
            <p:cNvSpPr txBox="1"/>
            <p:nvPr/>
          </p:nvSpPr>
          <p:spPr>
            <a:xfrm>
              <a:off x="3369648" y="1756079"/>
              <a:ext cx="2300970" cy="271467"/>
            </a:xfrm>
            <a:prstGeom prst="rect">
              <a:avLst/>
            </a:prstGeom>
            <a:noFill/>
          </p:spPr>
          <p:txBody>
            <a:bodyPr wrap="square" lIns="0" rIns="0" rtlCol="0">
              <a:spAutoFit/>
            </a:bodyPr>
            <a:lstStyle/>
            <a:p>
              <a:pPr defTabSz="895526">
                <a:defRPr/>
              </a:pPr>
              <a:r>
                <a:rPr lang="en-US" sz="1175" kern="0" spc="-50">
                  <a:solidFill>
                    <a:srgbClr val="1A1A1A"/>
                  </a:solidFill>
                  <a:latin typeface="Segoe UI Semilight" panose="020B0402040204020203" pitchFamily="34" charset="0"/>
                  <a:ea typeface="Segoe UI Light" charset="0"/>
                  <a:cs typeface="Segoe UI Semilight" panose="020B0402040204020203" pitchFamily="34" charset="0"/>
                </a:rPr>
                <a:t>Identity protection &amp; conditional access</a:t>
              </a:r>
            </a:p>
          </p:txBody>
        </p:sp>
        <p:cxnSp>
          <p:nvCxnSpPr>
            <p:cNvPr id="175" name="Straight Connector 174">
              <a:extLst>
                <a:ext uri="{FF2B5EF4-FFF2-40B4-BE49-F238E27FC236}">
                  <a16:creationId xmlns:a16="http://schemas.microsoft.com/office/drawing/2014/main" id="{749294AC-A54B-4211-BE9A-BA76234057EB}"/>
                </a:ext>
              </a:extLst>
            </p:cNvPr>
            <p:cNvCxnSpPr>
              <a:cxnSpLocks/>
            </p:cNvCxnSpPr>
            <p:nvPr/>
          </p:nvCxnSpPr>
          <p:spPr>
            <a:xfrm flipH="1">
              <a:off x="3291841" y="2148116"/>
              <a:ext cx="2689656" cy="0"/>
            </a:xfrm>
            <a:prstGeom prst="line">
              <a:avLst/>
            </a:prstGeom>
            <a:ln w="28575">
              <a:solidFill>
                <a:srgbClr val="0078D7"/>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grpSp>
        <p:nvGrpSpPr>
          <p:cNvPr id="51" name="Group 50">
            <a:extLst>
              <a:ext uri="{FF2B5EF4-FFF2-40B4-BE49-F238E27FC236}">
                <a16:creationId xmlns:a16="http://schemas.microsoft.com/office/drawing/2014/main" id="{B94FE2C9-5434-4087-AD22-BDDD1F3F8865}"/>
              </a:ext>
            </a:extLst>
          </p:cNvPr>
          <p:cNvGrpSpPr/>
          <p:nvPr/>
        </p:nvGrpSpPr>
        <p:grpSpPr>
          <a:xfrm>
            <a:off x="8421310" y="430707"/>
            <a:ext cx="3476578" cy="779668"/>
            <a:chOff x="8897830" y="1368337"/>
            <a:chExt cx="3477072" cy="779779"/>
          </a:xfrm>
        </p:grpSpPr>
        <p:cxnSp>
          <p:nvCxnSpPr>
            <p:cNvPr id="210" name="Straight Connector 209">
              <a:extLst>
                <a:ext uri="{FF2B5EF4-FFF2-40B4-BE49-F238E27FC236}">
                  <a16:creationId xmlns:a16="http://schemas.microsoft.com/office/drawing/2014/main" id="{B5063795-2CBC-47A9-BA68-919FE214B1C7}"/>
                </a:ext>
              </a:extLst>
            </p:cNvPr>
            <p:cNvCxnSpPr>
              <a:cxnSpLocks/>
            </p:cNvCxnSpPr>
            <p:nvPr/>
          </p:nvCxnSpPr>
          <p:spPr>
            <a:xfrm flipH="1">
              <a:off x="8897830" y="2136572"/>
              <a:ext cx="3477072" cy="11544"/>
            </a:xfrm>
            <a:prstGeom prst="line">
              <a:avLst/>
            </a:prstGeom>
            <a:ln w="28575">
              <a:solidFill>
                <a:srgbClr val="0078D7"/>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213" name="TextBox 212">
              <a:extLst>
                <a:ext uri="{FF2B5EF4-FFF2-40B4-BE49-F238E27FC236}">
                  <a16:creationId xmlns:a16="http://schemas.microsoft.com/office/drawing/2014/main" id="{CF3EA8EF-5B0B-44D6-B8C0-813B5CC2FC86}"/>
                </a:ext>
              </a:extLst>
            </p:cNvPr>
            <p:cNvSpPr txBox="1"/>
            <p:nvPr/>
          </p:nvSpPr>
          <p:spPr>
            <a:xfrm>
              <a:off x="8995134" y="1368337"/>
              <a:ext cx="2875774" cy="331820"/>
            </a:xfrm>
            <a:prstGeom prst="rect">
              <a:avLst/>
            </a:prstGeom>
            <a:noFill/>
          </p:spPr>
          <p:txBody>
            <a:bodyPr wrap="square" lIns="0" rtlCol="0" anchor="ctr" anchorCtr="0">
              <a:spAutoFit/>
            </a:bodyPr>
            <a:lstStyle/>
            <a:p>
              <a:pPr defTabSz="895526">
                <a:defRPr/>
              </a:pPr>
              <a:r>
                <a:rPr lang="en-US" sz="1567" b="1" kern="0" spc="-50">
                  <a:solidFill>
                    <a:srgbClr val="0078D4"/>
                  </a:solidFill>
                  <a:latin typeface="Segoe UI" charset="0"/>
                  <a:cs typeface="Segoe UI" charset="0"/>
                </a:rPr>
                <a:t>Microsoft Cloud App Security</a:t>
              </a:r>
            </a:p>
          </p:txBody>
        </p:sp>
        <p:sp>
          <p:nvSpPr>
            <p:cNvPr id="183" name="TextBox 182">
              <a:extLst>
                <a:ext uri="{FF2B5EF4-FFF2-40B4-BE49-F238E27FC236}">
                  <a16:creationId xmlns:a16="http://schemas.microsoft.com/office/drawing/2014/main" id="{4F118A3B-E988-4AEF-BF45-FA5732CA538D}"/>
                </a:ext>
              </a:extLst>
            </p:cNvPr>
            <p:cNvSpPr txBox="1"/>
            <p:nvPr/>
          </p:nvSpPr>
          <p:spPr>
            <a:xfrm>
              <a:off x="8994219" y="1623496"/>
              <a:ext cx="1974268" cy="461408"/>
            </a:xfrm>
            <a:prstGeom prst="rect">
              <a:avLst/>
            </a:prstGeom>
            <a:noFill/>
          </p:spPr>
          <p:txBody>
            <a:bodyPr wrap="square" lIns="0" rIns="0" rtlCol="0">
              <a:spAutoFit/>
            </a:bodyPr>
            <a:lstStyle/>
            <a:p>
              <a:pPr defTabSz="895526">
                <a:defRPr/>
              </a:pPr>
              <a:r>
                <a:rPr lang="en-US" sz="1175" kern="0" spc="-50">
                  <a:solidFill>
                    <a:srgbClr val="1A1A1A"/>
                  </a:solidFill>
                  <a:latin typeface="Segoe UI Semilight" panose="020B0402040204020203" pitchFamily="34" charset="0"/>
                  <a:ea typeface="Segoe UI Light" charset="0"/>
                  <a:cs typeface="Segoe UI Semilight" panose="020B0402040204020203" pitchFamily="34" charset="0"/>
                </a:rPr>
                <a:t>Extends protection &amp; conditional access to other cloud apps</a:t>
              </a:r>
            </a:p>
          </p:txBody>
        </p:sp>
      </p:grpSp>
      <p:sp>
        <p:nvSpPr>
          <p:cNvPr id="7" name="Title 6">
            <a:extLst>
              <a:ext uri="{FF2B5EF4-FFF2-40B4-BE49-F238E27FC236}">
                <a16:creationId xmlns:a16="http://schemas.microsoft.com/office/drawing/2014/main" id="{743E6D9E-C5C9-47C8-B363-38EBF4982497}"/>
              </a:ext>
            </a:extLst>
          </p:cNvPr>
          <p:cNvSpPr>
            <a:spLocks noGrp="1"/>
          </p:cNvSpPr>
          <p:nvPr>
            <p:ph type="title"/>
          </p:nvPr>
        </p:nvSpPr>
        <p:spPr/>
        <p:txBody>
          <a:bodyPr/>
          <a:lstStyle/>
          <a:p>
            <a:r>
              <a:rPr lang="en-US" dirty="0"/>
              <a:t>Protection across an attack kill chain</a:t>
            </a:r>
          </a:p>
        </p:txBody>
      </p:sp>
      <p:grpSp>
        <p:nvGrpSpPr>
          <p:cNvPr id="48" name="Group 47">
            <a:extLst>
              <a:ext uri="{FF2B5EF4-FFF2-40B4-BE49-F238E27FC236}">
                <a16:creationId xmlns:a16="http://schemas.microsoft.com/office/drawing/2014/main" id="{E8693C3A-4C72-4820-ACC2-E1A4D1DFE792}"/>
              </a:ext>
            </a:extLst>
          </p:cNvPr>
          <p:cNvGrpSpPr/>
          <p:nvPr/>
        </p:nvGrpSpPr>
        <p:grpSpPr>
          <a:xfrm>
            <a:off x="4381311" y="2216649"/>
            <a:ext cx="1371405" cy="2346383"/>
            <a:chOff x="4215802" y="1936317"/>
            <a:chExt cx="1371600" cy="2745750"/>
          </a:xfrm>
        </p:grpSpPr>
        <p:sp>
          <p:nvSpPr>
            <p:cNvPr id="155" name="Arc 154">
              <a:extLst>
                <a:ext uri="{FF2B5EF4-FFF2-40B4-BE49-F238E27FC236}">
                  <a16:creationId xmlns:a16="http://schemas.microsoft.com/office/drawing/2014/main" id="{154C3D2B-1034-4922-90EB-1F0097F0B949}"/>
                </a:ext>
              </a:extLst>
            </p:cNvPr>
            <p:cNvSpPr/>
            <p:nvPr/>
          </p:nvSpPr>
          <p:spPr>
            <a:xfrm flipV="1">
              <a:off x="4215802" y="3310467"/>
              <a:ext cx="1371600" cy="1371600"/>
            </a:xfrm>
            <a:prstGeom prst="arc">
              <a:avLst>
                <a:gd name="adj1" fmla="val 21526041"/>
                <a:gd name="adj2" fmla="val 5423871"/>
              </a:avLst>
            </a:prstGeom>
            <a:ln>
              <a:solidFill>
                <a:schemeClr val="tx1"/>
              </a:solidFill>
              <a:prstDash val="sysDash"/>
              <a:headEnd type="stealth"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913523">
                <a:defRPr/>
              </a:pPr>
              <a:endParaRPr lang="en-US" kern="0">
                <a:solidFill>
                  <a:sysClr val="windowText" lastClr="000000"/>
                </a:solidFill>
                <a:latin typeface="Segoe UI"/>
              </a:endParaRPr>
            </a:p>
          </p:txBody>
        </p:sp>
        <p:sp>
          <p:nvSpPr>
            <p:cNvPr id="180" name="Arc 179">
              <a:extLst>
                <a:ext uri="{FF2B5EF4-FFF2-40B4-BE49-F238E27FC236}">
                  <a16:creationId xmlns:a16="http://schemas.microsoft.com/office/drawing/2014/main" id="{200B2804-D59D-46EA-859E-8A91955194E3}"/>
                </a:ext>
              </a:extLst>
            </p:cNvPr>
            <p:cNvSpPr/>
            <p:nvPr/>
          </p:nvSpPr>
          <p:spPr>
            <a:xfrm flipV="1">
              <a:off x="4215802" y="1936317"/>
              <a:ext cx="1371600" cy="1371600"/>
            </a:xfrm>
            <a:prstGeom prst="arc">
              <a:avLst>
                <a:gd name="adj1" fmla="val 10787850"/>
                <a:gd name="adj2" fmla="val 16167921"/>
              </a:avLst>
            </a:prstGeom>
            <a:ln>
              <a:solidFill>
                <a:schemeClr val="tx1"/>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913523">
                <a:defRPr/>
              </a:pPr>
              <a:endParaRPr lang="en-US" kern="0">
                <a:solidFill>
                  <a:sysClr val="windowText" lastClr="000000"/>
                </a:solidFill>
                <a:latin typeface="Segoe UI"/>
              </a:endParaRPr>
            </a:p>
          </p:txBody>
        </p:sp>
      </p:grpSp>
      <p:grpSp>
        <p:nvGrpSpPr>
          <p:cNvPr id="20" name="Group 19">
            <a:extLst>
              <a:ext uri="{FF2B5EF4-FFF2-40B4-BE49-F238E27FC236}">
                <a16:creationId xmlns:a16="http://schemas.microsoft.com/office/drawing/2014/main" id="{EB4F742C-577A-4C69-BDEB-61D3CE8CEDED}"/>
              </a:ext>
            </a:extLst>
          </p:cNvPr>
          <p:cNvGrpSpPr/>
          <p:nvPr/>
        </p:nvGrpSpPr>
        <p:grpSpPr>
          <a:xfrm>
            <a:off x="1507226" y="3034477"/>
            <a:ext cx="300795" cy="300795"/>
            <a:chOff x="1506575" y="3034420"/>
            <a:chExt cx="300838" cy="300838"/>
          </a:xfrm>
        </p:grpSpPr>
        <p:sp useBgFill="1">
          <p:nvSpPr>
            <p:cNvPr id="5" name="Oval 4">
              <a:extLst>
                <a:ext uri="{FF2B5EF4-FFF2-40B4-BE49-F238E27FC236}">
                  <a16:creationId xmlns:a16="http://schemas.microsoft.com/office/drawing/2014/main" id="{38135F21-5AA5-44ED-976B-66A79CCF0C4B}"/>
                </a:ext>
              </a:extLst>
            </p:cNvPr>
            <p:cNvSpPr>
              <a:spLocks noChangeAspect="1"/>
            </p:cNvSpPr>
            <p:nvPr/>
          </p:nvSpPr>
          <p:spPr bwMode="auto">
            <a:xfrm>
              <a:off x="1506575" y="3034420"/>
              <a:ext cx="300838" cy="300838"/>
            </a:xfrm>
            <a:prstGeom prst="ellipse">
              <a:avLst/>
            </a:prstGeom>
            <a:ln w="22225">
              <a:solidFill>
                <a:srgbClr val="0078D7"/>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pic>
          <p:nvPicPr>
            <p:cNvPr id="13" name="Graphic 12" descr="Paperclip">
              <a:extLst>
                <a:ext uri="{FF2B5EF4-FFF2-40B4-BE49-F238E27FC236}">
                  <a16:creationId xmlns:a16="http://schemas.microsoft.com/office/drawing/2014/main" id="{2708BC7E-FEB0-42E0-A281-45D21A220FC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523034" y="3050879"/>
              <a:ext cx="267920" cy="267920"/>
            </a:xfrm>
            <a:prstGeom prst="rect">
              <a:avLst/>
            </a:prstGeom>
          </p:spPr>
        </p:pic>
      </p:grpSp>
      <p:grpSp>
        <p:nvGrpSpPr>
          <p:cNvPr id="185" name="Group 184">
            <a:extLst>
              <a:ext uri="{FF2B5EF4-FFF2-40B4-BE49-F238E27FC236}">
                <a16:creationId xmlns:a16="http://schemas.microsoft.com/office/drawing/2014/main" id="{528A349B-1C3D-4739-AB81-FED61AD25DA1}"/>
              </a:ext>
            </a:extLst>
          </p:cNvPr>
          <p:cNvGrpSpPr/>
          <p:nvPr/>
        </p:nvGrpSpPr>
        <p:grpSpPr>
          <a:xfrm>
            <a:off x="324496" y="1365328"/>
            <a:ext cx="2041217" cy="782969"/>
            <a:chOff x="3291842" y="1481509"/>
            <a:chExt cx="2041507" cy="783080"/>
          </a:xfrm>
        </p:grpSpPr>
        <p:sp>
          <p:nvSpPr>
            <p:cNvPr id="186" name="TextBox 185">
              <a:extLst>
                <a:ext uri="{FF2B5EF4-FFF2-40B4-BE49-F238E27FC236}">
                  <a16:creationId xmlns:a16="http://schemas.microsoft.com/office/drawing/2014/main" id="{4690A995-7736-469E-A046-87CE932B2988}"/>
                </a:ext>
              </a:extLst>
            </p:cNvPr>
            <p:cNvSpPr txBox="1"/>
            <p:nvPr/>
          </p:nvSpPr>
          <p:spPr>
            <a:xfrm>
              <a:off x="3369648" y="1481509"/>
              <a:ext cx="1926566" cy="338426"/>
            </a:xfrm>
            <a:prstGeom prst="rect">
              <a:avLst/>
            </a:prstGeom>
            <a:noFill/>
          </p:spPr>
          <p:txBody>
            <a:bodyPr wrap="square" lIns="0" rtlCol="0" anchor="ctr" anchorCtr="0">
              <a:spAutoFit/>
            </a:bodyPr>
            <a:lstStyle/>
            <a:p>
              <a:pPr defTabSz="895526">
                <a:defRPr/>
              </a:pPr>
              <a:r>
                <a:rPr lang="en-US" sz="1567" b="1" kern="0" spc="-50">
                  <a:solidFill>
                    <a:srgbClr val="0078D4"/>
                  </a:solidFill>
                  <a:latin typeface="Segoe UI" charset="0"/>
                  <a:cs typeface="Segoe UI" charset="0"/>
                </a:rPr>
                <a:t>Office 365 ATP</a:t>
              </a:r>
            </a:p>
          </p:txBody>
        </p:sp>
        <p:sp>
          <p:nvSpPr>
            <p:cNvPr id="190" name="TextBox 189">
              <a:extLst>
                <a:ext uri="{FF2B5EF4-FFF2-40B4-BE49-F238E27FC236}">
                  <a16:creationId xmlns:a16="http://schemas.microsoft.com/office/drawing/2014/main" id="{49D0550B-8EE7-4A5D-969A-1B5D2B8F1491}"/>
                </a:ext>
              </a:extLst>
            </p:cNvPr>
            <p:cNvSpPr txBox="1"/>
            <p:nvPr/>
          </p:nvSpPr>
          <p:spPr>
            <a:xfrm>
              <a:off x="3369648" y="1756078"/>
              <a:ext cx="1759482" cy="452402"/>
            </a:xfrm>
            <a:prstGeom prst="rect">
              <a:avLst/>
            </a:prstGeom>
            <a:noFill/>
          </p:spPr>
          <p:txBody>
            <a:bodyPr wrap="square" lIns="0" rIns="0" rtlCol="0">
              <a:spAutoFit/>
            </a:bodyPr>
            <a:lstStyle/>
            <a:p>
              <a:pPr defTabSz="895526">
                <a:defRPr/>
              </a:pPr>
              <a:r>
                <a:rPr lang="en-US" sz="1175" kern="0" spc="-50">
                  <a:solidFill>
                    <a:srgbClr val="1A1A1A"/>
                  </a:solidFill>
                  <a:latin typeface="Segoe UI Semilight" panose="020B0402040204020203" pitchFamily="34" charset="0"/>
                  <a:ea typeface="Segoe UI Light" charset="0"/>
                  <a:cs typeface="Segoe UI Semilight" panose="020B0402040204020203" pitchFamily="34" charset="0"/>
                </a:rPr>
                <a:t>Malware detection, safe links, and safe attachments</a:t>
              </a:r>
            </a:p>
          </p:txBody>
        </p:sp>
        <p:cxnSp>
          <p:nvCxnSpPr>
            <p:cNvPr id="203" name="Straight Connector 202">
              <a:extLst>
                <a:ext uri="{FF2B5EF4-FFF2-40B4-BE49-F238E27FC236}">
                  <a16:creationId xmlns:a16="http://schemas.microsoft.com/office/drawing/2014/main" id="{8BA646B8-9C14-4A9F-90DC-901DC68C6197}"/>
                </a:ext>
              </a:extLst>
            </p:cNvPr>
            <p:cNvCxnSpPr>
              <a:cxnSpLocks/>
            </p:cNvCxnSpPr>
            <p:nvPr/>
          </p:nvCxnSpPr>
          <p:spPr>
            <a:xfrm flipH="1">
              <a:off x="3291842" y="2254406"/>
              <a:ext cx="2041507" cy="10183"/>
            </a:xfrm>
            <a:prstGeom prst="line">
              <a:avLst/>
            </a:prstGeom>
            <a:ln w="28575">
              <a:solidFill>
                <a:schemeClr val="accent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grpSp>
        <p:nvGrpSpPr>
          <p:cNvPr id="54" name="Group 53">
            <a:extLst>
              <a:ext uri="{FF2B5EF4-FFF2-40B4-BE49-F238E27FC236}">
                <a16:creationId xmlns:a16="http://schemas.microsoft.com/office/drawing/2014/main" id="{173EBCE4-0B6E-4AE7-AC71-69DDE8E5338F}"/>
              </a:ext>
            </a:extLst>
          </p:cNvPr>
          <p:cNvGrpSpPr/>
          <p:nvPr/>
        </p:nvGrpSpPr>
        <p:grpSpPr>
          <a:xfrm>
            <a:off x="787454" y="4319171"/>
            <a:ext cx="433327" cy="339994"/>
            <a:chOff x="803244" y="4405283"/>
            <a:chExt cx="442016" cy="346812"/>
          </a:xfrm>
        </p:grpSpPr>
        <p:sp>
          <p:nvSpPr>
            <p:cNvPr id="52" name="Rectangle: Rounded Corners 51">
              <a:extLst>
                <a:ext uri="{FF2B5EF4-FFF2-40B4-BE49-F238E27FC236}">
                  <a16:creationId xmlns:a16="http://schemas.microsoft.com/office/drawing/2014/main" id="{7F45A671-3026-4539-B691-D4867142DCFB}"/>
                </a:ext>
              </a:extLst>
            </p:cNvPr>
            <p:cNvSpPr/>
            <p:nvPr/>
          </p:nvSpPr>
          <p:spPr bwMode="auto">
            <a:xfrm>
              <a:off x="806449" y="4414838"/>
              <a:ext cx="433067" cy="327025"/>
            </a:xfrm>
            <a:prstGeom prst="roundRect">
              <a:avLst>
                <a:gd name="adj" fmla="val 5016"/>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74" name="Graphic 173">
              <a:extLst>
                <a:ext uri="{FF2B5EF4-FFF2-40B4-BE49-F238E27FC236}">
                  <a16:creationId xmlns:a16="http://schemas.microsoft.com/office/drawing/2014/main" id="{BCA037F6-53A0-4C02-B857-3F7B8C4A4D6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03244" y="4405283"/>
              <a:ext cx="442016" cy="346812"/>
            </a:xfrm>
            <a:prstGeom prst="rect">
              <a:avLst/>
            </a:prstGeom>
          </p:spPr>
        </p:pic>
      </p:grpSp>
      <p:grpSp>
        <p:nvGrpSpPr>
          <p:cNvPr id="227" name="Group 226">
            <a:extLst>
              <a:ext uri="{FF2B5EF4-FFF2-40B4-BE49-F238E27FC236}">
                <a16:creationId xmlns:a16="http://schemas.microsoft.com/office/drawing/2014/main" id="{E4838F2B-5B9E-42E9-9C85-9310FC1F8F0C}"/>
              </a:ext>
            </a:extLst>
          </p:cNvPr>
          <p:cNvGrpSpPr/>
          <p:nvPr/>
        </p:nvGrpSpPr>
        <p:grpSpPr>
          <a:xfrm>
            <a:off x="2631231" y="5800847"/>
            <a:ext cx="2306083" cy="759114"/>
            <a:chOff x="2638272" y="5916669"/>
            <a:chExt cx="2446418" cy="774336"/>
          </a:xfrm>
        </p:grpSpPr>
        <p:cxnSp>
          <p:nvCxnSpPr>
            <p:cNvPr id="208" name="Straight Connector 207">
              <a:extLst>
                <a:ext uri="{FF2B5EF4-FFF2-40B4-BE49-F238E27FC236}">
                  <a16:creationId xmlns:a16="http://schemas.microsoft.com/office/drawing/2014/main" id="{C3F6528A-2E2C-43E3-94D0-4AF0BBCFC541}"/>
                </a:ext>
              </a:extLst>
            </p:cNvPr>
            <p:cNvCxnSpPr>
              <a:cxnSpLocks/>
            </p:cNvCxnSpPr>
            <p:nvPr/>
          </p:nvCxnSpPr>
          <p:spPr>
            <a:xfrm flipH="1">
              <a:off x="2638272" y="5916669"/>
              <a:ext cx="2377440" cy="0"/>
            </a:xfrm>
            <a:prstGeom prst="line">
              <a:avLst/>
            </a:prstGeom>
            <a:ln w="28575">
              <a:solidFill>
                <a:srgbClr val="0078D7"/>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209" name="TextBox 208">
              <a:extLst>
                <a:ext uri="{FF2B5EF4-FFF2-40B4-BE49-F238E27FC236}">
                  <a16:creationId xmlns:a16="http://schemas.microsoft.com/office/drawing/2014/main" id="{F15A21A1-00B0-4E1C-9CEA-4A8D22DF909E}"/>
                </a:ext>
              </a:extLst>
            </p:cNvPr>
            <p:cNvSpPr txBox="1"/>
            <p:nvPr/>
          </p:nvSpPr>
          <p:spPr>
            <a:xfrm>
              <a:off x="2707251" y="5949561"/>
              <a:ext cx="2377439" cy="345163"/>
            </a:xfrm>
            <a:prstGeom prst="rect">
              <a:avLst/>
            </a:prstGeom>
            <a:noFill/>
          </p:spPr>
          <p:txBody>
            <a:bodyPr wrap="square" lIns="0" rtlCol="0" anchor="ctr" anchorCtr="0">
              <a:spAutoFit/>
            </a:bodyPr>
            <a:lstStyle/>
            <a:p>
              <a:pPr defTabSz="895526">
                <a:defRPr/>
              </a:pPr>
              <a:r>
                <a:rPr lang="en-US" sz="1567" b="1" kern="0" spc="-50" dirty="0">
                  <a:solidFill>
                    <a:srgbClr val="0078D4"/>
                  </a:solidFill>
                  <a:latin typeface="Segoe UI" charset="0"/>
                  <a:cs typeface="Segoe UI" charset="0"/>
                </a:rPr>
                <a:t>Microsoft Defender ATP</a:t>
              </a:r>
            </a:p>
          </p:txBody>
        </p:sp>
        <p:sp>
          <p:nvSpPr>
            <p:cNvPr id="211" name="TextBox 210">
              <a:extLst>
                <a:ext uri="{FF2B5EF4-FFF2-40B4-BE49-F238E27FC236}">
                  <a16:creationId xmlns:a16="http://schemas.microsoft.com/office/drawing/2014/main" id="{7C0C4BB8-31D4-48DE-AF32-4FDCAE62DADF}"/>
                </a:ext>
              </a:extLst>
            </p:cNvPr>
            <p:cNvSpPr txBox="1"/>
            <p:nvPr/>
          </p:nvSpPr>
          <p:spPr>
            <a:xfrm>
              <a:off x="2707252" y="6229597"/>
              <a:ext cx="2262740" cy="461408"/>
            </a:xfrm>
            <a:prstGeom prst="rect">
              <a:avLst/>
            </a:prstGeom>
            <a:noFill/>
          </p:spPr>
          <p:txBody>
            <a:bodyPr wrap="square" lIns="0" rIns="0" rtlCol="0">
              <a:spAutoFit/>
            </a:bodyPr>
            <a:lstStyle/>
            <a:p>
              <a:pPr defTabSz="895526">
                <a:defRPr/>
              </a:pPr>
              <a:r>
                <a:rPr lang="en-US" sz="1175" kern="0" spc="-50">
                  <a:solidFill>
                    <a:srgbClr val="1A1A1A"/>
                  </a:solidFill>
                  <a:latin typeface="Segoe UI Semilight" panose="020B0402040204020203" pitchFamily="34" charset="0"/>
                  <a:ea typeface="Segoe UI Light" charset="0"/>
                  <a:cs typeface="Segoe UI Semilight" panose="020B0402040204020203" pitchFamily="34" charset="0"/>
                </a:rPr>
                <a:t>Endpoint Detection and Response (EDR) &amp; End-point Protection (EPP)</a:t>
              </a:r>
            </a:p>
          </p:txBody>
        </p:sp>
      </p:grpSp>
      <p:grpSp>
        <p:nvGrpSpPr>
          <p:cNvPr id="228" name="Group 227">
            <a:extLst>
              <a:ext uri="{FF2B5EF4-FFF2-40B4-BE49-F238E27FC236}">
                <a16:creationId xmlns:a16="http://schemas.microsoft.com/office/drawing/2014/main" id="{2DFB48B2-A3A9-4659-B715-D7C045F4FFCF}"/>
              </a:ext>
            </a:extLst>
          </p:cNvPr>
          <p:cNvGrpSpPr/>
          <p:nvPr/>
        </p:nvGrpSpPr>
        <p:grpSpPr>
          <a:xfrm>
            <a:off x="5294580" y="5800847"/>
            <a:ext cx="5762124" cy="578204"/>
            <a:chOff x="5353038" y="5916670"/>
            <a:chExt cx="5241017" cy="589798"/>
          </a:xfrm>
        </p:grpSpPr>
        <p:cxnSp>
          <p:nvCxnSpPr>
            <p:cNvPr id="157" name="Straight Connector 156">
              <a:extLst>
                <a:ext uri="{FF2B5EF4-FFF2-40B4-BE49-F238E27FC236}">
                  <a16:creationId xmlns:a16="http://schemas.microsoft.com/office/drawing/2014/main" id="{430321D3-A14E-4010-8C46-A7D380C8D54A}"/>
                </a:ext>
              </a:extLst>
            </p:cNvPr>
            <p:cNvCxnSpPr>
              <a:cxnSpLocks/>
            </p:cNvCxnSpPr>
            <p:nvPr/>
          </p:nvCxnSpPr>
          <p:spPr>
            <a:xfrm flipH="1" flipV="1">
              <a:off x="5353038" y="5916670"/>
              <a:ext cx="5241017" cy="12345"/>
            </a:xfrm>
            <a:prstGeom prst="line">
              <a:avLst/>
            </a:prstGeom>
            <a:ln w="28575">
              <a:solidFill>
                <a:srgbClr val="0078D7"/>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212" name="TextBox 211">
              <a:extLst>
                <a:ext uri="{FF2B5EF4-FFF2-40B4-BE49-F238E27FC236}">
                  <a16:creationId xmlns:a16="http://schemas.microsoft.com/office/drawing/2014/main" id="{6501D5A8-5A6E-4894-9D32-617390612C64}"/>
                </a:ext>
              </a:extLst>
            </p:cNvPr>
            <p:cNvSpPr txBox="1"/>
            <p:nvPr/>
          </p:nvSpPr>
          <p:spPr>
            <a:xfrm>
              <a:off x="7387454" y="5949561"/>
              <a:ext cx="1172185" cy="345163"/>
            </a:xfrm>
            <a:prstGeom prst="rect">
              <a:avLst/>
            </a:prstGeom>
            <a:noFill/>
          </p:spPr>
          <p:txBody>
            <a:bodyPr wrap="square" lIns="0" rtlCol="0" anchor="ctr" anchorCtr="0">
              <a:spAutoFit/>
            </a:bodyPr>
            <a:lstStyle/>
            <a:p>
              <a:pPr defTabSz="895526">
                <a:defRPr/>
              </a:pPr>
              <a:r>
                <a:rPr lang="en-US" sz="1567" b="1" kern="0" spc="-50">
                  <a:solidFill>
                    <a:srgbClr val="0078D4"/>
                  </a:solidFill>
                  <a:latin typeface="Segoe UI" charset="0"/>
                  <a:cs typeface="Segoe UI" charset="0"/>
                </a:rPr>
                <a:t>Azure ATP</a:t>
              </a:r>
            </a:p>
          </p:txBody>
        </p:sp>
        <p:sp>
          <p:nvSpPr>
            <p:cNvPr id="214" name="TextBox 213">
              <a:extLst>
                <a:ext uri="{FF2B5EF4-FFF2-40B4-BE49-F238E27FC236}">
                  <a16:creationId xmlns:a16="http://schemas.microsoft.com/office/drawing/2014/main" id="{FD186C33-518E-42CE-A5B6-7F8A3191415A}"/>
                </a:ext>
              </a:extLst>
            </p:cNvPr>
            <p:cNvSpPr txBox="1"/>
            <p:nvPr/>
          </p:nvSpPr>
          <p:spPr>
            <a:xfrm>
              <a:off x="7387454" y="6229597"/>
              <a:ext cx="1242643" cy="276871"/>
            </a:xfrm>
            <a:prstGeom prst="rect">
              <a:avLst/>
            </a:prstGeom>
            <a:noFill/>
          </p:spPr>
          <p:txBody>
            <a:bodyPr wrap="square" lIns="0" rIns="0" rtlCol="0">
              <a:spAutoFit/>
            </a:bodyPr>
            <a:lstStyle/>
            <a:p>
              <a:pPr defTabSz="895526">
                <a:defRPr/>
              </a:pPr>
              <a:r>
                <a:rPr lang="en-US" sz="1175" kern="0" spc="-50">
                  <a:solidFill>
                    <a:srgbClr val="1A1A1A"/>
                  </a:solidFill>
                  <a:latin typeface="Segoe UI Semilight" panose="020B0402040204020203" pitchFamily="34" charset="0"/>
                  <a:ea typeface="Segoe UI Light" charset="0"/>
                  <a:cs typeface="Segoe UI Semilight" panose="020B0402040204020203" pitchFamily="34" charset="0"/>
                </a:rPr>
                <a:t>Identity protection</a:t>
              </a:r>
            </a:p>
          </p:txBody>
        </p:sp>
      </p:grpSp>
      <p:grpSp>
        <p:nvGrpSpPr>
          <p:cNvPr id="220" name="Group 219">
            <a:extLst>
              <a:ext uri="{FF2B5EF4-FFF2-40B4-BE49-F238E27FC236}">
                <a16:creationId xmlns:a16="http://schemas.microsoft.com/office/drawing/2014/main" id="{23143D65-078E-4298-A228-41F67992072E}"/>
              </a:ext>
            </a:extLst>
          </p:cNvPr>
          <p:cNvGrpSpPr/>
          <p:nvPr/>
        </p:nvGrpSpPr>
        <p:grpSpPr>
          <a:xfrm>
            <a:off x="6869852" y="3121122"/>
            <a:ext cx="758845" cy="760470"/>
            <a:chOff x="6973195" y="2542297"/>
            <a:chExt cx="774061" cy="775719"/>
          </a:xfrm>
        </p:grpSpPr>
        <p:sp>
          <p:nvSpPr>
            <p:cNvPr id="221" name="object 60">
              <a:extLst>
                <a:ext uri="{FF2B5EF4-FFF2-40B4-BE49-F238E27FC236}">
                  <a16:creationId xmlns:a16="http://schemas.microsoft.com/office/drawing/2014/main" id="{1D0A609D-413A-4D5D-B8B8-6176790D0213}"/>
                </a:ext>
              </a:extLst>
            </p:cNvPr>
            <p:cNvSpPr>
              <a:spLocks noChangeAspect="1"/>
            </p:cNvSpPr>
            <p:nvPr/>
          </p:nvSpPr>
          <p:spPr>
            <a:xfrm>
              <a:off x="7015162" y="2584356"/>
              <a:ext cx="690126" cy="691604"/>
            </a:xfrm>
            <a:custGeom>
              <a:avLst/>
              <a:gdLst/>
              <a:ahLst/>
              <a:cxnLst/>
              <a:rect l="l" t="t" r="r" b="b"/>
              <a:pathLst>
                <a:path w="1778000" h="1781810">
                  <a:moveTo>
                    <a:pt x="889000" y="0"/>
                  </a:moveTo>
                  <a:lnTo>
                    <a:pt x="816088" y="2953"/>
                  </a:lnTo>
                  <a:lnTo>
                    <a:pt x="744799" y="11659"/>
                  </a:lnTo>
                  <a:lnTo>
                    <a:pt x="675362" y="25890"/>
                  </a:lnTo>
                  <a:lnTo>
                    <a:pt x="608006" y="45415"/>
                  </a:lnTo>
                  <a:lnTo>
                    <a:pt x="542960" y="70006"/>
                  </a:lnTo>
                  <a:lnTo>
                    <a:pt x="480452" y="99433"/>
                  </a:lnTo>
                  <a:lnTo>
                    <a:pt x="420712" y="133468"/>
                  </a:lnTo>
                  <a:lnTo>
                    <a:pt x="363967" y="171879"/>
                  </a:lnTo>
                  <a:lnTo>
                    <a:pt x="310447" y="214440"/>
                  </a:lnTo>
                  <a:lnTo>
                    <a:pt x="260381" y="260919"/>
                  </a:lnTo>
                  <a:lnTo>
                    <a:pt x="213997" y="311089"/>
                  </a:lnTo>
                  <a:lnTo>
                    <a:pt x="171525" y="364719"/>
                  </a:lnTo>
                  <a:lnTo>
                    <a:pt x="133192" y="421580"/>
                  </a:lnTo>
                  <a:lnTo>
                    <a:pt x="99228" y="481444"/>
                  </a:lnTo>
                  <a:lnTo>
                    <a:pt x="69861" y="544080"/>
                  </a:lnTo>
                  <a:lnTo>
                    <a:pt x="45321" y="609260"/>
                  </a:lnTo>
                  <a:lnTo>
                    <a:pt x="25836" y="676754"/>
                  </a:lnTo>
                  <a:lnTo>
                    <a:pt x="11635" y="746333"/>
                  </a:lnTo>
                  <a:lnTo>
                    <a:pt x="2947" y="817767"/>
                  </a:lnTo>
                  <a:lnTo>
                    <a:pt x="0" y="890828"/>
                  </a:lnTo>
                  <a:lnTo>
                    <a:pt x="2947" y="963888"/>
                  </a:lnTo>
                  <a:lnTo>
                    <a:pt x="11635" y="1035321"/>
                  </a:lnTo>
                  <a:lnTo>
                    <a:pt x="25836" y="1104899"/>
                  </a:lnTo>
                  <a:lnTo>
                    <a:pt x="45321" y="1172392"/>
                  </a:lnTo>
                  <a:lnTo>
                    <a:pt x="69861" y="1237571"/>
                  </a:lnTo>
                  <a:lnTo>
                    <a:pt x="99228" y="1300207"/>
                  </a:lnTo>
                  <a:lnTo>
                    <a:pt x="133192" y="1360071"/>
                  </a:lnTo>
                  <a:lnTo>
                    <a:pt x="171525" y="1416932"/>
                  </a:lnTo>
                  <a:lnTo>
                    <a:pt x="213997" y="1470563"/>
                  </a:lnTo>
                  <a:lnTo>
                    <a:pt x="260381" y="1520732"/>
                  </a:lnTo>
                  <a:lnTo>
                    <a:pt x="310447" y="1567212"/>
                  </a:lnTo>
                  <a:lnTo>
                    <a:pt x="363967" y="1609773"/>
                  </a:lnTo>
                  <a:lnTo>
                    <a:pt x="420712" y="1648186"/>
                  </a:lnTo>
                  <a:lnTo>
                    <a:pt x="480452" y="1682221"/>
                  </a:lnTo>
                  <a:lnTo>
                    <a:pt x="542960" y="1711649"/>
                  </a:lnTo>
                  <a:lnTo>
                    <a:pt x="608006" y="1736240"/>
                  </a:lnTo>
                  <a:lnTo>
                    <a:pt x="675362" y="1755766"/>
                  </a:lnTo>
                  <a:lnTo>
                    <a:pt x="744799" y="1769997"/>
                  </a:lnTo>
                  <a:lnTo>
                    <a:pt x="816088" y="1778704"/>
                  </a:lnTo>
                  <a:lnTo>
                    <a:pt x="889000" y="1781657"/>
                  </a:lnTo>
                  <a:lnTo>
                    <a:pt x="961911" y="1778704"/>
                  </a:lnTo>
                  <a:lnTo>
                    <a:pt x="1033200" y="1769997"/>
                  </a:lnTo>
                  <a:lnTo>
                    <a:pt x="1102637" y="1755766"/>
                  </a:lnTo>
                  <a:lnTo>
                    <a:pt x="1169993" y="1736240"/>
                  </a:lnTo>
                  <a:lnTo>
                    <a:pt x="1235039" y="1711649"/>
                  </a:lnTo>
                  <a:lnTo>
                    <a:pt x="1297547" y="1682221"/>
                  </a:lnTo>
                  <a:lnTo>
                    <a:pt x="1357287" y="1648186"/>
                  </a:lnTo>
                  <a:lnTo>
                    <a:pt x="1414032" y="1609773"/>
                  </a:lnTo>
                  <a:lnTo>
                    <a:pt x="1467552" y="1567212"/>
                  </a:lnTo>
                  <a:lnTo>
                    <a:pt x="1517618" y="1520732"/>
                  </a:lnTo>
                  <a:lnTo>
                    <a:pt x="1564002" y="1470563"/>
                  </a:lnTo>
                  <a:lnTo>
                    <a:pt x="1606474" y="1416932"/>
                  </a:lnTo>
                  <a:lnTo>
                    <a:pt x="1644807" y="1360071"/>
                  </a:lnTo>
                  <a:lnTo>
                    <a:pt x="1678771" y="1300207"/>
                  </a:lnTo>
                  <a:lnTo>
                    <a:pt x="1708138" y="1237571"/>
                  </a:lnTo>
                  <a:lnTo>
                    <a:pt x="1732678" y="1172392"/>
                  </a:lnTo>
                  <a:lnTo>
                    <a:pt x="1752163" y="1104899"/>
                  </a:lnTo>
                  <a:lnTo>
                    <a:pt x="1766364" y="1035321"/>
                  </a:lnTo>
                  <a:lnTo>
                    <a:pt x="1775052" y="963888"/>
                  </a:lnTo>
                  <a:lnTo>
                    <a:pt x="1778000" y="890828"/>
                  </a:lnTo>
                  <a:lnTo>
                    <a:pt x="1775052" y="817767"/>
                  </a:lnTo>
                  <a:lnTo>
                    <a:pt x="1766364" y="746333"/>
                  </a:lnTo>
                  <a:lnTo>
                    <a:pt x="1752163" y="676754"/>
                  </a:lnTo>
                  <a:lnTo>
                    <a:pt x="1732678" y="609260"/>
                  </a:lnTo>
                  <a:lnTo>
                    <a:pt x="1708138" y="544080"/>
                  </a:lnTo>
                  <a:lnTo>
                    <a:pt x="1678771" y="481444"/>
                  </a:lnTo>
                  <a:lnTo>
                    <a:pt x="1644807" y="421580"/>
                  </a:lnTo>
                  <a:lnTo>
                    <a:pt x="1606474" y="364719"/>
                  </a:lnTo>
                  <a:lnTo>
                    <a:pt x="1564002" y="311089"/>
                  </a:lnTo>
                  <a:lnTo>
                    <a:pt x="1517618" y="260919"/>
                  </a:lnTo>
                  <a:lnTo>
                    <a:pt x="1467552" y="214440"/>
                  </a:lnTo>
                  <a:lnTo>
                    <a:pt x="1414032" y="171879"/>
                  </a:lnTo>
                  <a:lnTo>
                    <a:pt x="1357287" y="133468"/>
                  </a:lnTo>
                  <a:lnTo>
                    <a:pt x="1297547" y="99433"/>
                  </a:lnTo>
                  <a:lnTo>
                    <a:pt x="1235039" y="70006"/>
                  </a:lnTo>
                  <a:lnTo>
                    <a:pt x="1169993" y="45415"/>
                  </a:lnTo>
                  <a:lnTo>
                    <a:pt x="1102637" y="25890"/>
                  </a:lnTo>
                  <a:lnTo>
                    <a:pt x="1033200" y="11659"/>
                  </a:lnTo>
                  <a:lnTo>
                    <a:pt x="961911" y="2953"/>
                  </a:lnTo>
                  <a:lnTo>
                    <a:pt x="889000" y="0"/>
                  </a:lnTo>
                  <a:close/>
                </a:path>
              </a:pathLst>
            </a:custGeom>
            <a:solidFill>
              <a:schemeClr val="bg1"/>
            </a:solidFill>
            <a:ln w="6350">
              <a:solidFill>
                <a:schemeClr val="tx1">
                  <a:lumMod val="50000"/>
                </a:schemeClr>
              </a:solidFill>
            </a:ln>
          </p:spPr>
          <p:txBody>
            <a:bodyPr wrap="square" lIns="0" tIns="0" rIns="0" bIns="0" rtlCol="0"/>
            <a:lstStyle/>
            <a:p>
              <a:pPr algn="ctr" defTabSz="623318">
                <a:defRPr/>
              </a:pPr>
              <a:endParaRPr sz="1226">
                <a:solidFill>
                  <a:prstClr val="black"/>
                </a:solidFill>
                <a:latin typeface="Calibri"/>
              </a:endParaRPr>
            </a:p>
          </p:txBody>
        </p:sp>
        <p:pic>
          <p:nvPicPr>
            <p:cNvPr id="222" name="Graphic 221">
              <a:extLst>
                <a:ext uri="{FF2B5EF4-FFF2-40B4-BE49-F238E27FC236}">
                  <a16:creationId xmlns:a16="http://schemas.microsoft.com/office/drawing/2014/main" id="{DBFE2F50-A002-48DE-8AAB-926AACAA40A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213503" y="2753548"/>
              <a:ext cx="293444" cy="353219"/>
            </a:xfrm>
            <a:prstGeom prst="rect">
              <a:avLst/>
            </a:prstGeom>
          </p:spPr>
        </p:pic>
        <p:sp>
          <p:nvSpPr>
            <p:cNvPr id="223" name="object 60">
              <a:extLst>
                <a:ext uri="{FF2B5EF4-FFF2-40B4-BE49-F238E27FC236}">
                  <a16:creationId xmlns:a16="http://schemas.microsoft.com/office/drawing/2014/main" id="{CE8E696B-1F80-4A16-8078-410F67354ABE}"/>
                </a:ext>
              </a:extLst>
            </p:cNvPr>
            <p:cNvSpPr>
              <a:spLocks noChangeAspect="1"/>
            </p:cNvSpPr>
            <p:nvPr/>
          </p:nvSpPr>
          <p:spPr>
            <a:xfrm>
              <a:off x="6973195" y="2542297"/>
              <a:ext cx="774061" cy="775719"/>
            </a:xfrm>
            <a:custGeom>
              <a:avLst/>
              <a:gdLst/>
              <a:ahLst/>
              <a:cxnLst/>
              <a:rect l="l" t="t" r="r" b="b"/>
              <a:pathLst>
                <a:path w="1778000" h="1781810">
                  <a:moveTo>
                    <a:pt x="889000" y="0"/>
                  </a:moveTo>
                  <a:lnTo>
                    <a:pt x="816088" y="2953"/>
                  </a:lnTo>
                  <a:lnTo>
                    <a:pt x="744799" y="11659"/>
                  </a:lnTo>
                  <a:lnTo>
                    <a:pt x="675362" y="25890"/>
                  </a:lnTo>
                  <a:lnTo>
                    <a:pt x="608006" y="45415"/>
                  </a:lnTo>
                  <a:lnTo>
                    <a:pt x="542960" y="70006"/>
                  </a:lnTo>
                  <a:lnTo>
                    <a:pt x="480452" y="99433"/>
                  </a:lnTo>
                  <a:lnTo>
                    <a:pt x="420712" y="133468"/>
                  </a:lnTo>
                  <a:lnTo>
                    <a:pt x="363967" y="171879"/>
                  </a:lnTo>
                  <a:lnTo>
                    <a:pt x="310447" y="214440"/>
                  </a:lnTo>
                  <a:lnTo>
                    <a:pt x="260381" y="260919"/>
                  </a:lnTo>
                  <a:lnTo>
                    <a:pt x="213997" y="311089"/>
                  </a:lnTo>
                  <a:lnTo>
                    <a:pt x="171525" y="364719"/>
                  </a:lnTo>
                  <a:lnTo>
                    <a:pt x="133192" y="421580"/>
                  </a:lnTo>
                  <a:lnTo>
                    <a:pt x="99228" y="481444"/>
                  </a:lnTo>
                  <a:lnTo>
                    <a:pt x="69861" y="544080"/>
                  </a:lnTo>
                  <a:lnTo>
                    <a:pt x="45321" y="609260"/>
                  </a:lnTo>
                  <a:lnTo>
                    <a:pt x="25836" y="676754"/>
                  </a:lnTo>
                  <a:lnTo>
                    <a:pt x="11635" y="746333"/>
                  </a:lnTo>
                  <a:lnTo>
                    <a:pt x="2947" y="817767"/>
                  </a:lnTo>
                  <a:lnTo>
                    <a:pt x="0" y="890828"/>
                  </a:lnTo>
                  <a:lnTo>
                    <a:pt x="2947" y="963888"/>
                  </a:lnTo>
                  <a:lnTo>
                    <a:pt x="11635" y="1035321"/>
                  </a:lnTo>
                  <a:lnTo>
                    <a:pt x="25836" y="1104899"/>
                  </a:lnTo>
                  <a:lnTo>
                    <a:pt x="45321" y="1172392"/>
                  </a:lnTo>
                  <a:lnTo>
                    <a:pt x="69861" y="1237571"/>
                  </a:lnTo>
                  <a:lnTo>
                    <a:pt x="99228" y="1300207"/>
                  </a:lnTo>
                  <a:lnTo>
                    <a:pt x="133192" y="1360071"/>
                  </a:lnTo>
                  <a:lnTo>
                    <a:pt x="171525" y="1416932"/>
                  </a:lnTo>
                  <a:lnTo>
                    <a:pt x="213997" y="1470563"/>
                  </a:lnTo>
                  <a:lnTo>
                    <a:pt x="260381" y="1520732"/>
                  </a:lnTo>
                  <a:lnTo>
                    <a:pt x="310447" y="1567212"/>
                  </a:lnTo>
                  <a:lnTo>
                    <a:pt x="363967" y="1609773"/>
                  </a:lnTo>
                  <a:lnTo>
                    <a:pt x="420712" y="1648186"/>
                  </a:lnTo>
                  <a:lnTo>
                    <a:pt x="480452" y="1682221"/>
                  </a:lnTo>
                  <a:lnTo>
                    <a:pt x="542960" y="1711649"/>
                  </a:lnTo>
                  <a:lnTo>
                    <a:pt x="608006" y="1736240"/>
                  </a:lnTo>
                  <a:lnTo>
                    <a:pt x="675362" y="1755766"/>
                  </a:lnTo>
                  <a:lnTo>
                    <a:pt x="744799" y="1769997"/>
                  </a:lnTo>
                  <a:lnTo>
                    <a:pt x="816088" y="1778704"/>
                  </a:lnTo>
                  <a:lnTo>
                    <a:pt x="889000" y="1781657"/>
                  </a:lnTo>
                  <a:lnTo>
                    <a:pt x="961911" y="1778704"/>
                  </a:lnTo>
                  <a:lnTo>
                    <a:pt x="1033200" y="1769997"/>
                  </a:lnTo>
                  <a:lnTo>
                    <a:pt x="1102637" y="1755766"/>
                  </a:lnTo>
                  <a:lnTo>
                    <a:pt x="1169993" y="1736240"/>
                  </a:lnTo>
                  <a:lnTo>
                    <a:pt x="1235039" y="1711649"/>
                  </a:lnTo>
                  <a:lnTo>
                    <a:pt x="1297547" y="1682221"/>
                  </a:lnTo>
                  <a:lnTo>
                    <a:pt x="1357287" y="1648186"/>
                  </a:lnTo>
                  <a:lnTo>
                    <a:pt x="1414032" y="1609773"/>
                  </a:lnTo>
                  <a:lnTo>
                    <a:pt x="1467552" y="1567212"/>
                  </a:lnTo>
                  <a:lnTo>
                    <a:pt x="1517618" y="1520732"/>
                  </a:lnTo>
                  <a:lnTo>
                    <a:pt x="1564002" y="1470563"/>
                  </a:lnTo>
                  <a:lnTo>
                    <a:pt x="1606474" y="1416932"/>
                  </a:lnTo>
                  <a:lnTo>
                    <a:pt x="1644807" y="1360071"/>
                  </a:lnTo>
                  <a:lnTo>
                    <a:pt x="1678771" y="1300207"/>
                  </a:lnTo>
                  <a:lnTo>
                    <a:pt x="1708138" y="1237571"/>
                  </a:lnTo>
                  <a:lnTo>
                    <a:pt x="1732678" y="1172392"/>
                  </a:lnTo>
                  <a:lnTo>
                    <a:pt x="1752163" y="1104899"/>
                  </a:lnTo>
                  <a:lnTo>
                    <a:pt x="1766364" y="1035321"/>
                  </a:lnTo>
                  <a:lnTo>
                    <a:pt x="1775052" y="963888"/>
                  </a:lnTo>
                  <a:lnTo>
                    <a:pt x="1778000" y="890828"/>
                  </a:lnTo>
                  <a:lnTo>
                    <a:pt x="1775052" y="817767"/>
                  </a:lnTo>
                  <a:lnTo>
                    <a:pt x="1766364" y="746333"/>
                  </a:lnTo>
                  <a:lnTo>
                    <a:pt x="1752163" y="676754"/>
                  </a:lnTo>
                  <a:lnTo>
                    <a:pt x="1732678" y="609260"/>
                  </a:lnTo>
                  <a:lnTo>
                    <a:pt x="1708138" y="544080"/>
                  </a:lnTo>
                  <a:lnTo>
                    <a:pt x="1678771" y="481444"/>
                  </a:lnTo>
                  <a:lnTo>
                    <a:pt x="1644807" y="421580"/>
                  </a:lnTo>
                  <a:lnTo>
                    <a:pt x="1606474" y="364719"/>
                  </a:lnTo>
                  <a:lnTo>
                    <a:pt x="1564002" y="311089"/>
                  </a:lnTo>
                  <a:lnTo>
                    <a:pt x="1517618" y="260919"/>
                  </a:lnTo>
                  <a:lnTo>
                    <a:pt x="1467552" y="214440"/>
                  </a:lnTo>
                  <a:lnTo>
                    <a:pt x="1414032" y="171879"/>
                  </a:lnTo>
                  <a:lnTo>
                    <a:pt x="1357287" y="133468"/>
                  </a:lnTo>
                  <a:lnTo>
                    <a:pt x="1297547" y="99433"/>
                  </a:lnTo>
                  <a:lnTo>
                    <a:pt x="1235039" y="70006"/>
                  </a:lnTo>
                  <a:lnTo>
                    <a:pt x="1169993" y="45415"/>
                  </a:lnTo>
                  <a:lnTo>
                    <a:pt x="1102637" y="25890"/>
                  </a:lnTo>
                  <a:lnTo>
                    <a:pt x="1033200" y="11659"/>
                  </a:lnTo>
                  <a:lnTo>
                    <a:pt x="961911" y="2953"/>
                  </a:lnTo>
                  <a:lnTo>
                    <a:pt x="889000" y="0"/>
                  </a:lnTo>
                  <a:close/>
                </a:path>
              </a:pathLst>
            </a:custGeom>
            <a:noFill/>
            <a:ln>
              <a:solidFill>
                <a:schemeClr val="accent1"/>
              </a:solidFill>
              <a:prstDash val="dash"/>
            </a:ln>
          </p:spPr>
          <p:txBody>
            <a:bodyPr wrap="square" lIns="0" tIns="0" rIns="0" bIns="0" rtlCol="0"/>
            <a:lstStyle/>
            <a:p>
              <a:pPr algn="ctr" defTabSz="623318">
                <a:defRPr/>
              </a:pPr>
              <a:endParaRPr sz="1226" kern="0">
                <a:solidFill>
                  <a:prstClr val="black"/>
                </a:solidFill>
                <a:latin typeface="Calibri"/>
              </a:endParaRPr>
            </a:p>
          </p:txBody>
        </p:sp>
      </p:grpSp>
      <p:sp>
        <p:nvSpPr>
          <p:cNvPr id="224" name="TextBox 223">
            <a:extLst>
              <a:ext uri="{FF2B5EF4-FFF2-40B4-BE49-F238E27FC236}">
                <a16:creationId xmlns:a16="http://schemas.microsoft.com/office/drawing/2014/main" id="{D2329E29-799A-4B0D-B18A-AD8BD8600BD0}"/>
              </a:ext>
            </a:extLst>
          </p:cNvPr>
          <p:cNvSpPr txBox="1"/>
          <p:nvPr/>
        </p:nvSpPr>
        <p:spPr>
          <a:xfrm>
            <a:off x="6831941" y="2409118"/>
            <a:ext cx="1396310" cy="690577"/>
          </a:xfrm>
          <a:prstGeom prst="rect">
            <a:avLst/>
          </a:prstGeom>
          <a:noFill/>
        </p:spPr>
        <p:txBody>
          <a:bodyPr wrap="square" lIns="0" rIns="0" rtlCol="0" anchor="ctr" anchorCtr="1">
            <a:spAutoFit/>
          </a:bodyPr>
          <a:lstStyle/>
          <a:p>
            <a:pPr defTabSz="931757" fontAlgn="base">
              <a:spcBef>
                <a:spcPct val="0"/>
              </a:spcBef>
              <a:spcAft>
                <a:spcPct val="0"/>
              </a:spcAft>
              <a:defRPr/>
            </a:pPr>
            <a:r>
              <a:rPr lang="en-US" sz="1300" kern="0" spc="-50">
                <a:solidFill>
                  <a:srgbClr val="E6E6E6">
                    <a:lumMod val="10000"/>
                  </a:srgbClr>
                </a:solidFill>
                <a:latin typeface="Segoe UI"/>
                <a:cs typeface="Segoe UI" charset="0"/>
              </a:rPr>
              <a:t>Attacker collects</a:t>
            </a:r>
            <a:br>
              <a:rPr lang="en-US" sz="1300" kern="0" spc="-50">
                <a:solidFill>
                  <a:srgbClr val="E6E6E6">
                    <a:lumMod val="10000"/>
                  </a:srgbClr>
                </a:solidFill>
                <a:latin typeface="Segoe UI"/>
                <a:cs typeface="Segoe UI" charset="0"/>
              </a:rPr>
            </a:br>
            <a:r>
              <a:rPr lang="en-US" sz="1300" kern="0" spc="-50">
                <a:solidFill>
                  <a:srgbClr val="C00000"/>
                </a:solidFill>
                <a:latin typeface="Segoe UI Semibold" panose="020B0702040204020203" pitchFamily="34" charset="0"/>
                <a:ea typeface="Segoe UI" charset="0"/>
                <a:cs typeface="Segoe UI Semibold" panose="020B0702040204020203" pitchFamily="34" charset="0"/>
              </a:rPr>
              <a:t>reconnaissance &amp;</a:t>
            </a:r>
            <a:br>
              <a:rPr lang="en-US" sz="1300" kern="0" spc="-50">
                <a:solidFill>
                  <a:srgbClr val="C00000"/>
                </a:solidFill>
                <a:latin typeface="Segoe UI Semibold" panose="020B0702040204020203" pitchFamily="34" charset="0"/>
                <a:ea typeface="Segoe UI" charset="0"/>
                <a:cs typeface="Segoe UI Semibold" panose="020B0702040204020203" pitchFamily="34" charset="0"/>
              </a:rPr>
            </a:br>
            <a:r>
              <a:rPr lang="en-US" sz="1300" kern="0" spc="-50">
                <a:solidFill>
                  <a:srgbClr val="C00000"/>
                </a:solidFill>
                <a:latin typeface="Segoe UI Semibold" panose="020B0702040204020203" pitchFamily="34" charset="0"/>
                <a:ea typeface="Segoe UI" charset="0"/>
                <a:cs typeface="Segoe UI Semibold" panose="020B0702040204020203" pitchFamily="34" charset="0"/>
              </a:rPr>
              <a:t>configuration data</a:t>
            </a:r>
          </a:p>
        </p:txBody>
      </p:sp>
      <p:grpSp>
        <p:nvGrpSpPr>
          <p:cNvPr id="63" name="Group 62">
            <a:extLst>
              <a:ext uri="{FF2B5EF4-FFF2-40B4-BE49-F238E27FC236}">
                <a16:creationId xmlns:a16="http://schemas.microsoft.com/office/drawing/2014/main" id="{1CCB7CA0-BB70-4724-BBEF-79FF48F9C235}"/>
              </a:ext>
            </a:extLst>
          </p:cNvPr>
          <p:cNvGrpSpPr/>
          <p:nvPr/>
        </p:nvGrpSpPr>
        <p:grpSpPr>
          <a:xfrm>
            <a:off x="5835645" y="3458880"/>
            <a:ext cx="2836868" cy="1495811"/>
            <a:chOff x="5952661" y="3527741"/>
            <a:chExt cx="2893753" cy="1525805"/>
          </a:xfrm>
        </p:grpSpPr>
        <p:sp>
          <p:nvSpPr>
            <p:cNvPr id="225" name="Arc 224">
              <a:extLst>
                <a:ext uri="{FF2B5EF4-FFF2-40B4-BE49-F238E27FC236}">
                  <a16:creationId xmlns:a16="http://schemas.microsoft.com/office/drawing/2014/main" id="{52CC9D13-3388-4CFF-A378-DBCB67FB7365}"/>
                </a:ext>
              </a:extLst>
            </p:cNvPr>
            <p:cNvSpPr/>
            <p:nvPr/>
          </p:nvSpPr>
          <p:spPr>
            <a:xfrm flipV="1">
              <a:off x="6384568" y="3527741"/>
              <a:ext cx="2461846" cy="1525805"/>
            </a:xfrm>
            <a:prstGeom prst="arc">
              <a:avLst>
                <a:gd name="adj1" fmla="val 395866"/>
                <a:gd name="adj2" fmla="val 4515563"/>
              </a:avLst>
            </a:prstGeom>
            <a:ln>
              <a:solidFill>
                <a:schemeClr val="tx1"/>
              </a:solidFill>
              <a:prstDash val="sysDash"/>
              <a:headEnd type="none" w="med" len="med"/>
              <a:tailEnd type="stealth" w="med"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913523">
                <a:defRPr/>
              </a:pPr>
              <a:endParaRPr lang="en-US" kern="0">
                <a:solidFill>
                  <a:sysClr val="windowText" lastClr="000000"/>
                </a:solidFill>
                <a:latin typeface="Segoe UI"/>
              </a:endParaRPr>
            </a:p>
          </p:txBody>
        </p:sp>
        <p:sp>
          <p:nvSpPr>
            <p:cNvPr id="226" name="Arc 225">
              <a:extLst>
                <a:ext uri="{FF2B5EF4-FFF2-40B4-BE49-F238E27FC236}">
                  <a16:creationId xmlns:a16="http://schemas.microsoft.com/office/drawing/2014/main" id="{0F4D5E37-1015-43FD-8CE9-97D11D51A6E2}"/>
                </a:ext>
              </a:extLst>
            </p:cNvPr>
            <p:cNvSpPr/>
            <p:nvPr/>
          </p:nvSpPr>
          <p:spPr>
            <a:xfrm flipH="1" flipV="1">
              <a:off x="5952661" y="3527741"/>
              <a:ext cx="2461846" cy="1525805"/>
            </a:xfrm>
            <a:prstGeom prst="arc">
              <a:avLst>
                <a:gd name="adj1" fmla="val 395866"/>
                <a:gd name="adj2" fmla="val 4515563"/>
              </a:avLst>
            </a:prstGeom>
            <a:ln>
              <a:solidFill>
                <a:schemeClr val="tx1"/>
              </a:solidFill>
              <a:prstDash val="sysDash"/>
              <a:headEnd type="none" w="med" len="med"/>
              <a:tailEnd type="stealth" w="med"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913523">
                <a:defRPr/>
              </a:pPr>
              <a:endParaRPr lang="en-US" kern="0">
                <a:solidFill>
                  <a:sysClr val="windowText" lastClr="000000"/>
                </a:solidFill>
                <a:latin typeface="Segoe UI"/>
              </a:endParaRPr>
            </a:p>
          </p:txBody>
        </p:sp>
      </p:grpSp>
      <p:grpSp>
        <p:nvGrpSpPr>
          <p:cNvPr id="18" name="Group 17">
            <a:extLst>
              <a:ext uri="{FF2B5EF4-FFF2-40B4-BE49-F238E27FC236}">
                <a16:creationId xmlns:a16="http://schemas.microsoft.com/office/drawing/2014/main" id="{DA0A1285-F808-48DF-824F-7FAB26390C30}"/>
              </a:ext>
            </a:extLst>
          </p:cNvPr>
          <p:cNvGrpSpPr/>
          <p:nvPr/>
        </p:nvGrpSpPr>
        <p:grpSpPr>
          <a:xfrm>
            <a:off x="5437365" y="4109746"/>
            <a:ext cx="757222" cy="758845"/>
            <a:chOff x="5546395" y="4191658"/>
            <a:chExt cx="772406" cy="774061"/>
          </a:xfrm>
        </p:grpSpPr>
        <p:sp>
          <p:nvSpPr>
            <p:cNvPr id="163" name="object 60">
              <a:extLst>
                <a:ext uri="{FF2B5EF4-FFF2-40B4-BE49-F238E27FC236}">
                  <a16:creationId xmlns:a16="http://schemas.microsoft.com/office/drawing/2014/main" id="{018CCFD8-1F4C-4F90-9518-89B3AA357453}"/>
                </a:ext>
              </a:extLst>
            </p:cNvPr>
            <p:cNvSpPr>
              <a:spLocks noChangeAspect="1"/>
            </p:cNvSpPr>
            <p:nvPr/>
          </p:nvSpPr>
          <p:spPr>
            <a:xfrm>
              <a:off x="5587535" y="4232886"/>
              <a:ext cx="690126" cy="691606"/>
            </a:xfrm>
            <a:custGeom>
              <a:avLst/>
              <a:gdLst/>
              <a:ahLst/>
              <a:cxnLst/>
              <a:rect l="l" t="t" r="r" b="b"/>
              <a:pathLst>
                <a:path w="1778000" h="1781810">
                  <a:moveTo>
                    <a:pt x="889000" y="0"/>
                  </a:moveTo>
                  <a:lnTo>
                    <a:pt x="816088" y="2953"/>
                  </a:lnTo>
                  <a:lnTo>
                    <a:pt x="744799" y="11659"/>
                  </a:lnTo>
                  <a:lnTo>
                    <a:pt x="675362" y="25890"/>
                  </a:lnTo>
                  <a:lnTo>
                    <a:pt x="608006" y="45415"/>
                  </a:lnTo>
                  <a:lnTo>
                    <a:pt x="542960" y="70006"/>
                  </a:lnTo>
                  <a:lnTo>
                    <a:pt x="480452" y="99433"/>
                  </a:lnTo>
                  <a:lnTo>
                    <a:pt x="420712" y="133468"/>
                  </a:lnTo>
                  <a:lnTo>
                    <a:pt x="363967" y="171879"/>
                  </a:lnTo>
                  <a:lnTo>
                    <a:pt x="310447" y="214440"/>
                  </a:lnTo>
                  <a:lnTo>
                    <a:pt x="260381" y="260919"/>
                  </a:lnTo>
                  <a:lnTo>
                    <a:pt x="213997" y="311089"/>
                  </a:lnTo>
                  <a:lnTo>
                    <a:pt x="171525" y="364719"/>
                  </a:lnTo>
                  <a:lnTo>
                    <a:pt x="133192" y="421580"/>
                  </a:lnTo>
                  <a:lnTo>
                    <a:pt x="99228" y="481444"/>
                  </a:lnTo>
                  <a:lnTo>
                    <a:pt x="69861" y="544080"/>
                  </a:lnTo>
                  <a:lnTo>
                    <a:pt x="45321" y="609260"/>
                  </a:lnTo>
                  <a:lnTo>
                    <a:pt x="25836" y="676754"/>
                  </a:lnTo>
                  <a:lnTo>
                    <a:pt x="11635" y="746333"/>
                  </a:lnTo>
                  <a:lnTo>
                    <a:pt x="2947" y="817767"/>
                  </a:lnTo>
                  <a:lnTo>
                    <a:pt x="0" y="890828"/>
                  </a:lnTo>
                  <a:lnTo>
                    <a:pt x="2947" y="963888"/>
                  </a:lnTo>
                  <a:lnTo>
                    <a:pt x="11635" y="1035321"/>
                  </a:lnTo>
                  <a:lnTo>
                    <a:pt x="25836" y="1104899"/>
                  </a:lnTo>
                  <a:lnTo>
                    <a:pt x="45321" y="1172392"/>
                  </a:lnTo>
                  <a:lnTo>
                    <a:pt x="69861" y="1237571"/>
                  </a:lnTo>
                  <a:lnTo>
                    <a:pt x="99228" y="1300207"/>
                  </a:lnTo>
                  <a:lnTo>
                    <a:pt x="133192" y="1360071"/>
                  </a:lnTo>
                  <a:lnTo>
                    <a:pt x="171525" y="1416932"/>
                  </a:lnTo>
                  <a:lnTo>
                    <a:pt x="213997" y="1470563"/>
                  </a:lnTo>
                  <a:lnTo>
                    <a:pt x="260381" y="1520732"/>
                  </a:lnTo>
                  <a:lnTo>
                    <a:pt x="310447" y="1567212"/>
                  </a:lnTo>
                  <a:lnTo>
                    <a:pt x="363967" y="1609773"/>
                  </a:lnTo>
                  <a:lnTo>
                    <a:pt x="420712" y="1648186"/>
                  </a:lnTo>
                  <a:lnTo>
                    <a:pt x="480452" y="1682221"/>
                  </a:lnTo>
                  <a:lnTo>
                    <a:pt x="542960" y="1711649"/>
                  </a:lnTo>
                  <a:lnTo>
                    <a:pt x="608006" y="1736240"/>
                  </a:lnTo>
                  <a:lnTo>
                    <a:pt x="675362" y="1755766"/>
                  </a:lnTo>
                  <a:lnTo>
                    <a:pt x="744799" y="1769997"/>
                  </a:lnTo>
                  <a:lnTo>
                    <a:pt x="816088" y="1778704"/>
                  </a:lnTo>
                  <a:lnTo>
                    <a:pt x="889000" y="1781657"/>
                  </a:lnTo>
                  <a:lnTo>
                    <a:pt x="961911" y="1778704"/>
                  </a:lnTo>
                  <a:lnTo>
                    <a:pt x="1033200" y="1769997"/>
                  </a:lnTo>
                  <a:lnTo>
                    <a:pt x="1102637" y="1755766"/>
                  </a:lnTo>
                  <a:lnTo>
                    <a:pt x="1169993" y="1736240"/>
                  </a:lnTo>
                  <a:lnTo>
                    <a:pt x="1235039" y="1711649"/>
                  </a:lnTo>
                  <a:lnTo>
                    <a:pt x="1297547" y="1682221"/>
                  </a:lnTo>
                  <a:lnTo>
                    <a:pt x="1357287" y="1648186"/>
                  </a:lnTo>
                  <a:lnTo>
                    <a:pt x="1414032" y="1609773"/>
                  </a:lnTo>
                  <a:lnTo>
                    <a:pt x="1467552" y="1567212"/>
                  </a:lnTo>
                  <a:lnTo>
                    <a:pt x="1517618" y="1520732"/>
                  </a:lnTo>
                  <a:lnTo>
                    <a:pt x="1564002" y="1470563"/>
                  </a:lnTo>
                  <a:lnTo>
                    <a:pt x="1606474" y="1416932"/>
                  </a:lnTo>
                  <a:lnTo>
                    <a:pt x="1644807" y="1360071"/>
                  </a:lnTo>
                  <a:lnTo>
                    <a:pt x="1678771" y="1300207"/>
                  </a:lnTo>
                  <a:lnTo>
                    <a:pt x="1708138" y="1237571"/>
                  </a:lnTo>
                  <a:lnTo>
                    <a:pt x="1732678" y="1172392"/>
                  </a:lnTo>
                  <a:lnTo>
                    <a:pt x="1752163" y="1104899"/>
                  </a:lnTo>
                  <a:lnTo>
                    <a:pt x="1766364" y="1035321"/>
                  </a:lnTo>
                  <a:lnTo>
                    <a:pt x="1775052" y="963888"/>
                  </a:lnTo>
                  <a:lnTo>
                    <a:pt x="1778000" y="890828"/>
                  </a:lnTo>
                  <a:lnTo>
                    <a:pt x="1775052" y="817767"/>
                  </a:lnTo>
                  <a:lnTo>
                    <a:pt x="1766364" y="746333"/>
                  </a:lnTo>
                  <a:lnTo>
                    <a:pt x="1752163" y="676754"/>
                  </a:lnTo>
                  <a:lnTo>
                    <a:pt x="1732678" y="609260"/>
                  </a:lnTo>
                  <a:lnTo>
                    <a:pt x="1708138" y="544080"/>
                  </a:lnTo>
                  <a:lnTo>
                    <a:pt x="1678771" y="481444"/>
                  </a:lnTo>
                  <a:lnTo>
                    <a:pt x="1644807" y="421580"/>
                  </a:lnTo>
                  <a:lnTo>
                    <a:pt x="1606474" y="364719"/>
                  </a:lnTo>
                  <a:lnTo>
                    <a:pt x="1564002" y="311089"/>
                  </a:lnTo>
                  <a:lnTo>
                    <a:pt x="1517618" y="260919"/>
                  </a:lnTo>
                  <a:lnTo>
                    <a:pt x="1467552" y="214440"/>
                  </a:lnTo>
                  <a:lnTo>
                    <a:pt x="1414032" y="171879"/>
                  </a:lnTo>
                  <a:lnTo>
                    <a:pt x="1357287" y="133468"/>
                  </a:lnTo>
                  <a:lnTo>
                    <a:pt x="1297547" y="99433"/>
                  </a:lnTo>
                  <a:lnTo>
                    <a:pt x="1235039" y="70006"/>
                  </a:lnTo>
                  <a:lnTo>
                    <a:pt x="1169993" y="45415"/>
                  </a:lnTo>
                  <a:lnTo>
                    <a:pt x="1102637" y="25890"/>
                  </a:lnTo>
                  <a:lnTo>
                    <a:pt x="1033200" y="11659"/>
                  </a:lnTo>
                  <a:lnTo>
                    <a:pt x="961911" y="2953"/>
                  </a:lnTo>
                  <a:lnTo>
                    <a:pt x="889000" y="0"/>
                  </a:lnTo>
                  <a:close/>
                </a:path>
              </a:pathLst>
            </a:custGeom>
            <a:solidFill>
              <a:schemeClr val="bg1"/>
            </a:solidFill>
            <a:ln w="6350">
              <a:solidFill>
                <a:schemeClr val="tx1">
                  <a:lumMod val="50000"/>
                </a:schemeClr>
              </a:solidFill>
            </a:ln>
          </p:spPr>
          <p:txBody>
            <a:bodyPr wrap="square" lIns="0" tIns="0" rIns="0" bIns="0" rtlCol="0"/>
            <a:lstStyle/>
            <a:p>
              <a:pPr defTabSz="623318">
                <a:defRPr/>
              </a:pPr>
              <a:endParaRPr sz="1226">
                <a:solidFill>
                  <a:prstClr val="black"/>
                </a:solidFill>
                <a:latin typeface="Calibri"/>
              </a:endParaRPr>
            </a:p>
          </p:txBody>
        </p:sp>
        <p:sp>
          <p:nvSpPr>
            <p:cNvPr id="200" name="object 60">
              <a:extLst>
                <a:ext uri="{FF2B5EF4-FFF2-40B4-BE49-F238E27FC236}">
                  <a16:creationId xmlns:a16="http://schemas.microsoft.com/office/drawing/2014/main" id="{F5C238C0-8BE8-40F1-B075-13627BB4767A}"/>
                </a:ext>
              </a:extLst>
            </p:cNvPr>
            <p:cNvSpPr>
              <a:spLocks noChangeAspect="1"/>
            </p:cNvSpPr>
            <p:nvPr/>
          </p:nvSpPr>
          <p:spPr>
            <a:xfrm>
              <a:off x="5546395" y="4191658"/>
              <a:ext cx="772406" cy="774061"/>
            </a:xfrm>
            <a:custGeom>
              <a:avLst/>
              <a:gdLst/>
              <a:ahLst/>
              <a:cxnLst/>
              <a:rect l="l" t="t" r="r" b="b"/>
              <a:pathLst>
                <a:path w="1778000" h="1781810">
                  <a:moveTo>
                    <a:pt x="889000" y="0"/>
                  </a:moveTo>
                  <a:lnTo>
                    <a:pt x="816088" y="2953"/>
                  </a:lnTo>
                  <a:lnTo>
                    <a:pt x="744799" y="11659"/>
                  </a:lnTo>
                  <a:lnTo>
                    <a:pt x="675362" y="25890"/>
                  </a:lnTo>
                  <a:lnTo>
                    <a:pt x="608006" y="45415"/>
                  </a:lnTo>
                  <a:lnTo>
                    <a:pt x="542960" y="70006"/>
                  </a:lnTo>
                  <a:lnTo>
                    <a:pt x="480452" y="99433"/>
                  </a:lnTo>
                  <a:lnTo>
                    <a:pt x="420712" y="133468"/>
                  </a:lnTo>
                  <a:lnTo>
                    <a:pt x="363967" y="171879"/>
                  </a:lnTo>
                  <a:lnTo>
                    <a:pt x="310447" y="214440"/>
                  </a:lnTo>
                  <a:lnTo>
                    <a:pt x="260381" y="260919"/>
                  </a:lnTo>
                  <a:lnTo>
                    <a:pt x="213997" y="311089"/>
                  </a:lnTo>
                  <a:lnTo>
                    <a:pt x="171525" y="364719"/>
                  </a:lnTo>
                  <a:lnTo>
                    <a:pt x="133192" y="421580"/>
                  </a:lnTo>
                  <a:lnTo>
                    <a:pt x="99228" y="481444"/>
                  </a:lnTo>
                  <a:lnTo>
                    <a:pt x="69861" y="544080"/>
                  </a:lnTo>
                  <a:lnTo>
                    <a:pt x="45321" y="609260"/>
                  </a:lnTo>
                  <a:lnTo>
                    <a:pt x="25836" y="676754"/>
                  </a:lnTo>
                  <a:lnTo>
                    <a:pt x="11635" y="746333"/>
                  </a:lnTo>
                  <a:lnTo>
                    <a:pt x="2947" y="817767"/>
                  </a:lnTo>
                  <a:lnTo>
                    <a:pt x="0" y="890828"/>
                  </a:lnTo>
                  <a:lnTo>
                    <a:pt x="2947" y="963888"/>
                  </a:lnTo>
                  <a:lnTo>
                    <a:pt x="11635" y="1035321"/>
                  </a:lnTo>
                  <a:lnTo>
                    <a:pt x="25836" y="1104899"/>
                  </a:lnTo>
                  <a:lnTo>
                    <a:pt x="45321" y="1172392"/>
                  </a:lnTo>
                  <a:lnTo>
                    <a:pt x="69861" y="1237571"/>
                  </a:lnTo>
                  <a:lnTo>
                    <a:pt x="99228" y="1300207"/>
                  </a:lnTo>
                  <a:lnTo>
                    <a:pt x="133192" y="1360071"/>
                  </a:lnTo>
                  <a:lnTo>
                    <a:pt x="171525" y="1416932"/>
                  </a:lnTo>
                  <a:lnTo>
                    <a:pt x="213997" y="1470563"/>
                  </a:lnTo>
                  <a:lnTo>
                    <a:pt x="260381" y="1520732"/>
                  </a:lnTo>
                  <a:lnTo>
                    <a:pt x="310447" y="1567212"/>
                  </a:lnTo>
                  <a:lnTo>
                    <a:pt x="363967" y="1609773"/>
                  </a:lnTo>
                  <a:lnTo>
                    <a:pt x="420712" y="1648186"/>
                  </a:lnTo>
                  <a:lnTo>
                    <a:pt x="480452" y="1682221"/>
                  </a:lnTo>
                  <a:lnTo>
                    <a:pt x="542960" y="1711649"/>
                  </a:lnTo>
                  <a:lnTo>
                    <a:pt x="608006" y="1736240"/>
                  </a:lnTo>
                  <a:lnTo>
                    <a:pt x="675362" y="1755766"/>
                  </a:lnTo>
                  <a:lnTo>
                    <a:pt x="744799" y="1769997"/>
                  </a:lnTo>
                  <a:lnTo>
                    <a:pt x="816088" y="1778704"/>
                  </a:lnTo>
                  <a:lnTo>
                    <a:pt x="889000" y="1781657"/>
                  </a:lnTo>
                  <a:lnTo>
                    <a:pt x="961911" y="1778704"/>
                  </a:lnTo>
                  <a:lnTo>
                    <a:pt x="1033200" y="1769997"/>
                  </a:lnTo>
                  <a:lnTo>
                    <a:pt x="1102637" y="1755766"/>
                  </a:lnTo>
                  <a:lnTo>
                    <a:pt x="1169993" y="1736240"/>
                  </a:lnTo>
                  <a:lnTo>
                    <a:pt x="1235039" y="1711649"/>
                  </a:lnTo>
                  <a:lnTo>
                    <a:pt x="1297547" y="1682221"/>
                  </a:lnTo>
                  <a:lnTo>
                    <a:pt x="1357287" y="1648186"/>
                  </a:lnTo>
                  <a:lnTo>
                    <a:pt x="1414032" y="1609773"/>
                  </a:lnTo>
                  <a:lnTo>
                    <a:pt x="1467552" y="1567212"/>
                  </a:lnTo>
                  <a:lnTo>
                    <a:pt x="1517618" y="1520732"/>
                  </a:lnTo>
                  <a:lnTo>
                    <a:pt x="1564002" y="1470563"/>
                  </a:lnTo>
                  <a:lnTo>
                    <a:pt x="1606474" y="1416932"/>
                  </a:lnTo>
                  <a:lnTo>
                    <a:pt x="1644807" y="1360071"/>
                  </a:lnTo>
                  <a:lnTo>
                    <a:pt x="1678771" y="1300207"/>
                  </a:lnTo>
                  <a:lnTo>
                    <a:pt x="1708138" y="1237571"/>
                  </a:lnTo>
                  <a:lnTo>
                    <a:pt x="1732678" y="1172392"/>
                  </a:lnTo>
                  <a:lnTo>
                    <a:pt x="1752163" y="1104899"/>
                  </a:lnTo>
                  <a:lnTo>
                    <a:pt x="1766364" y="1035321"/>
                  </a:lnTo>
                  <a:lnTo>
                    <a:pt x="1775052" y="963888"/>
                  </a:lnTo>
                  <a:lnTo>
                    <a:pt x="1778000" y="890828"/>
                  </a:lnTo>
                  <a:lnTo>
                    <a:pt x="1775052" y="817767"/>
                  </a:lnTo>
                  <a:lnTo>
                    <a:pt x="1766364" y="746333"/>
                  </a:lnTo>
                  <a:lnTo>
                    <a:pt x="1752163" y="676754"/>
                  </a:lnTo>
                  <a:lnTo>
                    <a:pt x="1732678" y="609260"/>
                  </a:lnTo>
                  <a:lnTo>
                    <a:pt x="1708138" y="544080"/>
                  </a:lnTo>
                  <a:lnTo>
                    <a:pt x="1678771" y="481444"/>
                  </a:lnTo>
                  <a:lnTo>
                    <a:pt x="1644807" y="421580"/>
                  </a:lnTo>
                  <a:lnTo>
                    <a:pt x="1606474" y="364719"/>
                  </a:lnTo>
                  <a:lnTo>
                    <a:pt x="1564002" y="311089"/>
                  </a:lnTo>
                  <a:lnTo>
                    <a:pt x="1517618" y="260919"/>
                  </a:lnTo>
                  <a:lnTo>
                    <a:pt x="1467552" y="214440"/>
                  </a:lnTo>
                  <a:lnTo>
                    <a:pt x="1414032" y="171879"/>
                  </a:lnTo>
                  <a:lnTo>
                    <a:pt x="1357287" y="133468"/>
                  </a:lnTo>
                  <a:lnTo>
                    <a:pt x="1297547" y="99433"/>
                  </a:lnTo>
                  <a:lnTo>
                    <a:pt x="1235039" y="70006"/>
                  </a:lnTo>
                  <a:lnTo>
                    <a:pt x="1169993" y="45415"/>
                  </a:lnTo>
                  <a:lnTo>
                    <a:pt x="1102637" y="25890"/>
                  </a:lnTo>
                  <a:lnTo>
                    <a:pt x="1033200" y="11659"/>
                  </a:lnTo>
                  <a:lnTo>
                    <a:pt x="961911" y="2953"/>
                  </a:lnTo>
                  <a:lnTo>
                    <a:pt x="889000" y="0"/>
                  </a:lnTo>
                  <a:close/>
                </a:path>
              </a:pathLst>
            </a:custGeom>
            <a:noFill/>
            <a:ln>
              <a:solidFill>
                <a:schemeClr val="accent1"/>
              </a:solidFill>
              <a:prstDash val="dash"/>
            </a:ln>
          </p:spPr>
          <p:txBody>
            <a:bodyPr wrap="square" lIns="0" tIns="0" rIns="0" bIns="0" rtlCol="0"/>
            <a:lstStyle/>
            <a:p>
              <a:pPr defTabSz="623318">
                <a:defRPr/>
              </a:pPr>
              <a:endParaRPr sz="1226" kern="0">
                <a:solidFill>
                  <a:prstClr val="black"/>
                </a:solidFill>
                <a:latin typeface="Calibri"/>
              </a:endParaRPr>
            </a:p>
          </p:txBody>
        </p:sp>
        <p:sp>
          <p:nvSpPr>
            <p:cNvPr id="15" name="Graphic 175">
              <a:extLst>
                <a:ext uri="{FF2B5EF4-FFF2-40B4-BE49-F238E27FC236}">
                  <a16:creationId xmlns:a16="http://schemas.microsoft.com/office/drawing/2014/main" id="{5658CF8D-B9C9-49DB-973E-FC6FD83DEF55}"/>
                </a:ext>
              </a:extLst>
            </p:cNvPr>
            <p:cNvSpPr/>
            <p:nvPr/>
          </p:nvSpPr>
          <p:spPr>
            <a:xfrm>
              <a:off x="5757115" y="4393667"/>
              <a:ext cx="352244" cy="367560"/>
            </a:xfrm>
            <a:custGeom>
              <a:avLst/>
              <a:gdLst>
                <a:gd name="connsiteX0" fmla="*/ 109939 w 352243"/>
                <a:gd name="connsiteY0" fmla="*/ 114573 h 367560"/>
                <a:gd name="connsiteX1" fmla="*/ 177325 w 352243"/>
                <a:gd name="connsiteY1" fmla="*/ 47187 h 367560"/>
                <a:gd name="connsiteX2" fmla="*/ 244711 w 352243"/>
                <a:gd name="connsiteY2" fmla="*/ 114573 h 367560"/>
                <a:gd name="connsiteX3" fmla="*/ 177325 w 352243"/>
                <a:gd name="connsiteY3" fmla="*/ 181959 h 367560"/>
                <a:gd name="connsiteX4" fmla="*/ 109939 w 352243"/>
                <a:gd name="connsiteY4" fmla="*/ 114573 h 367560"/>
                <a:gd name="connsiteX5" fmla="*/ 177325 w 352243"/>
                <a:gd name="connsiteY5" fmla="*/ 224841 h 367560"/>
                <a:gd name="connsiteX6" fmla="*/ 305971 w 352243"/>
                <a:gd name="connsiteY6" fmla="*/ 353487 h 367560"/>
                <a:gd name="connsiteX7" fmla="*/ 336601 w 352243"/>
                <a:gd name="connsiteY7" fmla="*/ 353487 h 367560"/>
                <a:gd name="connsiteX8" fmla="*/ 223270 w 352243"/>
                <a:gd name="connsiteY8" fmla="*/ 201868 h 367560"/>
                <a:gd name="connsiteX9" fmla="*/ 275341 w 352243"/>
                <a:gd name="connsiteY9" fmla="*/ 116104 h 367560"/>
                <a:gd name="connsiteX10" fmla="*/ 177325 w 352243"/>
                <a:gd name="connsiteY10" fmla="*/ 18088 h 367560"/>
                <a:gd name="connsiteX11" fmla="*/ 79310 w 352243"/>
                <a:gd name="connsiteY11" fmla="*/ 114573 h 367560"/>
                <a:gd name="connsiteX12" fmla="*/ 131380 w 352243"/>
                <a:gd name="connsiteY12" fmla="*/ 200337 h 367560"/>
                <a:gd name="connsiteX13" fmla="*/ 18050 w 352243"/>
                <a:gd name="connsiteY13" fmla="*/ 353487 h 367560"/>
                <a:gd name="connsiteX14" fmla="*/ 48680 w 352243"/>
                <a:gd name="connsiteY14" fmla="*/ 353487 h 367560"/>
                <a:gd name="connsiteX15" fmla="*/ 177325 w 352243"/>
                <a:gd name="connsiteY15" fmla="*/ 224841 h 367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52243" h="367560">
                  <a:moveTo>
                    <a:pt x="109939" y="114573"/>
                  </a:moveTo>
                  <a:cubicBezTo>
                    <a:pt x="109939" y="77817"/>
                    <a:pt x="140569" y="47187"/>
                    <a:pt x="177325" y="47187"/>
                  </a:cubicBezTo>
                  <a:cubicBezTo>
                    <a:pt x="214081" y="47187"/>
                    <a:pt x="244711" y="77817"/>
                    <a:pt x="244711" y="114573"/>
                  </a:cubicBezTo>
                  <a:cubicBezTo>
                    <a:pt x="244711" y="151329"/>
                    <a:pt x="214081" y="181959"/>
                    <a:pt x="177325" y="181959"/>
                  </a:cubicBezTo>
                  <a:cubicBezTo>
                    <a:pt x="140569" y="181959"/>
                    <a:pt x="109939" y="151329"/>
                    <a:pt x="109939" y="114573"/>
                  </a:cubicBezTo>
                  <a:moveTo>
                    <a:pt x="177325" y="224841"/>
                  </a:moveTo>
                  <a:cubicBezTo>
                    <a:pt x="247774" y="224841"/>
                    <a:pt x="305971" y="283038"/>
                    <a:pt x="305971" y="353487"/>
                  </a:cubicBezTo>
                  <a:lnTo>
                    <a:pt x="336601" y="353487"/>
                  </a:lnTo>
                  <a:cubicBezTo>
                    <a:pt x="336601" y="281506"/>
                    <a:pt x="289124" y="221778"/>
                    <a:pt x="223270" y="201868"/>
                  </a:cubicBezTo>
                  <a:cubicBezTo>
                    <a:pt x="253900" y="185022"/>
                    <a:pt x="275341" y="152860"/>
                    <a:pt x="275341" y="116104"/>
                  </a:cubicBezTo>
                  <a:cubicBezTo>
                    <a:pt x="275341" y="62502"/>
                    <a:pt x="230928" y="18088"/>
                    <a:pt x="177325" y="18088"/>
                  </a:cubicBezTo>
                  <a:cubicBezTo>
                    <a:pt x="123723" y="16557"/>
                    <a:pt x="79310" y="60970"/>
                    <a:pt x="79310" y="114573"/>
                  </a:cubicBezTo>
                  <a:cubicBezTo>
                    <a:pt x="79310" y="151329"/>
                    <a:pt x="100751" y="185022"/>
                    <a:pt x="131380" y="200337"/>
                  </a:cubicBezTo>
                  <a:cubicBezTo>
                    <a:pt x="65526" y="221778"/>
                    <a:pt x="18050" y="281506"/>
                    <a:pt x="18050" y="353487"/>
                  </a:cubicBezTo>
                  <a:lnTo>
                    <a:pt x="48680" y="353487"/>
                  </a:lnTo>
                  <a:cubicBezTo>
                    <a:pt x="48680" y="283038"/>
                    <a:pt x="106876" y="224841"/>
                    <a:pt x="177325" y="224841"/>
                  </a:cubicBezTo>
                </a:path>
              </a:pathLst>
            </a:custGeom>
            <a:solidFill>
              <a:schemeClr val="bg1"/>
            </a:solidFill>
            <a:ln w="14968" cap="flat">
              <a:solidFill>
                <a:schemeClr val="accent1"/>
              </a:solidFill>
              <a:prstDash val="solid"/>
              <a:miter/>
            </a:ln>
          </p:spPr>
          <p:txBody>
            <a:bodyPr rtlCol="0" anchor="ctr"/>
            <a:lstStyle/>
            <a:p>
              <a:pPr defTabSz="914314"/>
              <a:endParaRPr lang="en-US">
                <a:solidFill>
                  <a:srgbClr val="282828"/>
                </a:solidFill>
                <a:latin typeface="Segoe UI"/>
              </a:endParaRPr>
            </a:p>
          </p:txBody>
        </p:sp>
      </p:grpSp>
    </p:spTree>
    <p:extLst>
      <p:ext uri="{BB962C8B-B14F-4D97-AF65-F5344CB8AC3E}">
        <p14:creationId xmlns:p14="http://schemas.microsoft.com/office/powerpoint/2010/main" val="26909329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fade">
                                      <p:cBhvr>
                                        <p:cTn id="7" dur="500"/>
                                        <p:tgtEl>
                                          <p:spTgt spid="5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8"/>
                                        </p:tgtEl>
                                        <p:attrNameLst>
                                          <p:attrName>style.visibility</p:attrName>
                                        </p:attrNameLst>
                                      </p:cBhvr>
                                      <p:to>
                                        <p:strVal val="visible"/>
                                      </p:to>
                                    </p:set>
                                    <p:animEffect transition="in" filter="fade">
                                      <p:cBhvr>
                                        <p:cTn id="10" dur="500"/>
                                        <p:tgtEl>
                                          <p:spTgt spid="98"/>
                                        </p:tgtEl>
                                      </p:cBhvr>
                                    </p:animEffect>
                                  </p:childTnLst>
                                </p:cTn>
                              </p:par>
                            </p:childTnLst>
                          </p:cTn>
                        </p:par>
                        <p:par>
                          <p:cTn id="11" fill="hold">
                            <p:stCondLst>
                              <p:cond delay="500"/>
                            </p:stCondLst>
                            <p:childTnLst>
                              <p:par>
                                <p:cTn id="12" presetID="22" presetClass="entr" presetSubtype="8" fill="hold" nodeType="afterEffect">
                                  <p:stCondLst>
                                    <p:cond delay="0"/>
                                  </p:stCondLst>
                                  <p:childTnLst>
                                    <p:set>
                                      <p:cBhvr>
                                        <p:cTn id="13" dur="1" fill="hold">
                                          <p:stCondLst>
                                            <p:cond delay="0"/>
                                          </p:stCondLst>
                                        </p:cTn>
                                        <p:tgtEl>
                                          <p:spTgt spid="33"/>
                                        </p:tgtEl>
                                        <p:attrNameLst>
                                          <p:attrName>style.visibility</p:attrName>
                                        </p:attrNameLst>
                                      </p:cBhvr>
                                      <p:to>
                                        <p:strVal val="visible"/>
                                      </p:to>
                                    </p:set>
                                    <p:animEffect transition="in" filter="wipe(left)">
                                      <p:cBhvr>
                                        <p:cTn id="14" dur="500"/>
                                        <p:tgtEl>
                                          <p:spTgt spid="33"/>
                                        </p:tgtEl>
                                      </p:cBhvr>
                                    </p:animEffec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fade">
                                      <p:cBhvr>
                                        <p:cTn id="18" dur="500"/>
                                        <p:tgtEl>
                                          <p:spTgt spid="26"/>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20"/>
                                        </p:tgtEl>
                                        <p:attrNameLst>
                                          <p:attrName>style.visibility</p:attrName>
                                        </p:attrNameLst>
                                      </p:cBhvr>
                                      <p:to>
                                        <p:strVal val="visible"/>
                                      </p:to>
                                    </p:set>
                                    <p:animEffect transition="in" filter="fade">
                                      <p:cBhvr>
                                        <p:cTn id="21" dur="500"/>
                                        <p:tgtEl>
                                          <p:spTgt spid="120"/>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fade">
                                      <p:cBhvr>
                                        <p:cTn id="26" dur="500"/>
                                        <p:tgtEl>
                                          <p:spTgt spid="4"/>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500"/>
                                        <p:tgtEl>
                                          <p:spTgt spid="6"/>
                                        </p:tgtEl>
                                      </p:cBhvr>
                                    </p:animEffect>
                                  </p:childTnLst>
                                </p:cTn>
                              </p:par>
                            </p:childTnLst>
                          </p:cTn>
                        </p:par>
                        <p:par>
                          <p:cTn id="30" fill="hold">
                            <p:stCondLst>
                              <p:cond delay="500"/>
                            </p:stCondLst>
                            <p:childTnLst>
                              <p:par>
                                <p:cTn id="31" presetID="22" presetClass="entr" presetSubtype="8" fill="hold" grpId="0" nodeType="afterEffect">
                                  <p:stCondLst>
                                    <p:cond delay="0"/>
                                  </p:stCondLst>
                                  <p:childTnLst>
                                    <p:set>
                                      <p:cBhvr>
                                        <p:cTn id="32" dur="1" fill="hold">
                                          <p:stCondLst>
                                            <p:cond delay="0"/>
                                          </p:stCondLst>
                                        </p:cTn>
                                        <p:tgtEl>
                                          <p:spTgt spid="82"/>
                                        </p:tgtEl>
                                        <p:attrNameLst>
                                          <p:attrName>style.visibility</p:attrName>
                                        </p:attrNameLst>
                                      </p:cBhvr>
                                      <p:to>
                                        <p:strVal val="visible"/>
                                      </p:to>
                                    </p:set>
                                    <p:animEffect transition="in" filter="wipe(left)">
                                      <p:cBhvr>
                                        <p:cTn id="33" dur="500"/>
                                        <p:tgtEl>
                                          <p:spTgt spid="82"/>
                                        </p:tgtEl>
                                      </p:cBhvr>
                                    </p:animEffect>
                                  </p:childTnLst>
                                </p:cTn>
                              </p:par>
                            </p:childTnLst>
                          </p:cTn>
                        </p:par>
                        <p:par>
                          <p:cTn id="34" fill="hold">
                            <p:stCondLst>
                              <p:cond delay="1000"/>
                            </p:stCondLst>
                            <p:childTnLst>
                              <p:par>
                                <p:cTn id="35" presetID="10" presetClass="entr" presetSubtype="0" fill="hold" grpId="0" nodeType="after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500"/>
                                        <p:tgtEl>
                                          <p:spTgt spid="12"/>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9"/>
                                        </p:tgtEl>
                                        <p:attrNameLst>
                                          <p:attrName>style.visibility</p:attrName>
                                        </p:attrNameLst>
                                      </p:cBhvr>
                                      <p:to>
                                        <p:strVal val="visible"/>
                                      </p:to>
                                    </p:set>
                                    <p:animEffect transition="in" filter="fade">
                                      <p:cBhvr>
                                        <p:cTn id="40" dur="500"/>
                                        <p:tgtEl>
                                          <p:spTgt spid="9"/>
                                        </p:tgtEl>
                                      </p:cBhvr>
                                    </p:animEffect>
                                  </p:childTnLst>
                                </p:cTn>
                              </p:par>
                            </p:childTnLst>
                          </p:cTn>
                        </p:par>
                        <p:par>
                          <p:cTn id="41" fill="hold">
                            <p:stCondLst>
                              <p:cond delay="1500"/>
                            </p:stCondLst>
                            <p:childTnLst>
                              <p:par>
                                <p:cTn id="42" presetID="22" presetClass="entr" presetSubtype="8" fill="hold" grpId="0" nodeType="afterEffect">
                                  <p:stCondLst>
                                    <p:cond delay="0"/>
                                  </p:stCondLst>
                                  <p:childTnLst>
                                    <p:set>
                                      <p:cBhvr>
                                        <p:cTn id="43" dur="1" fill="hold">
                                          <p:stCondLst>
                                            <p:cond delay="0"/>
                                          </p:stCondLst>
                                        </p:cTn>
                                        <p:tgtEl>
                                          <p:spTgt spid="181"/>
                                        </p:tgtEl>
                                        <p:attrNameLst>
                                          <p:attrName>style.visibility</p:attrName>
                                        </p:attrNameLst>
                                      </p:cBhvr>
                                      <p:to>
                                        <p:strVal val="visible"/>
                                      </p:to>
                                    </p:set>
                                    <p:animEffect transition="in" filter="wipe(left)">
                                      <p:cBhvr>
                                        <p:cTn id="44" dur="500"/>
                                        <p:tgtEl>
                                          <p:spTgt spid="181"/>
                                        </p:tgtEl>
                                      </p:cBhvr>
                                    </p:animEffect>
                                  </p:childTnLst>
                                </p:cTn>
                              </p:par>
                            </p:childTnLst>
                          </p:cTn>
                        </p:par>
                        <p:par>
                          <p:cTn id="45" fill="hold">
                            <p:stCondLst>
                              <p:cond delay="2000"/>
                            </p:stCondLst>
                            <p:childTnLst>
                              <p:par>
                                <p:cTn id="46" presetID="22" presetClass="entr" presetSubtype="8" fill="hold" nodeType="afterEffect">
                                  <p:stCondLst>
                                    <p:cond delay="0"/>
                                  </p:stCondLst>
                                  <p:childTnLst>
                                    <p:set>
                                      <p:cBhvr>
                                        <p:cTn id="47" dur="1" fill="hold">
                                          <p:stCondLst>
                                            <p:cond delay="0"/>
                                          </p:stCondLst>
                                        </p:cTn>
                                        <p:tgtEl>
                                          <p:spTgt spid="83"/>
                                        </p:tgtEl>
                                        <p:attrNameLst>
                                          <p:attrName>style.visibility</p:attrName>
                                        </p:attrNameLst>
                                      </p:cBhvr>
                                      <p:to>
                                        <p:strVal val="visible"/>
                                      </p:to>
                                    </p:set>
                                    <p:animEffect transition="in" filter="wipe(left)">
                                      <p:cBhvr>
                                        <p:cTn id="48" dur="500"/>
                                        <p:tgtEl>
                                          <p:spTgt spid="83"/>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8"/>
                                        </p:tgtEl>
                                        <p:attrNameLst>
                                          <p:attrName>style.visibility</p:attrName>
                                        </p:attrNameLst>
                                      </p:cBhvr>
                                      <p:to>
                                        <p:strVal val="visible"/>
                                      </p:to>
                                    </p:set>
                                    <p:animEffect transition="in" filter="fade">
                                      <p:cBhvr>
                                        <p:cTn id="51" dur="500"/>
                                        <p:tgtEl>
                                          <p:spTgt spid="8"/>
                                        </p:tgtEl>
                                      </p:cBhvr>
                                    </p:animEffect>
                                  </p:childTnLst>
                                </p:cTn>
                              </p:par>
                              <p:par>
                                <p:cTn id="52" presetID="10" presetClass="entr" presetSubtype="0" fill="hold" nodeType="withEffect">
                                  <p:stCondLst>
                                    <p:cond delay="0"/>
                                  </p:stCondLst>
                                  <p:childTnLst>
                                    <p:set>
                                      <p:cBhvr>
                                        <p:cTn id="53" dur="1" fill="hold">
                                          <p:stCondLst>
                                            <p:cond delay="0"/>
                                          </p:stCondLst>
                                        </p:cTn>
                                        <p:tgtEl>
                                          <p:spTgt spid="20"/>
                                        </p:tgtEl>
                                        <p:attrNameLst>
                                          <p:attrName>style.visibility</p:attrName>
                                        </p:attrNameLst>
                                      </p:cBhvr>
                                      <p:to>
                                        <p:strVal val="visible"/>
                                      </p:to>
                                    </p:set>
                                    <p:animEffect transition="in" filter="fade">
                                      <p:cBhvr>
                                        <p:cTn id="54" dur="500"/>
                                        <p:tgtEl>
                                          <p:spTgt spid="20"/>
                                        </p:tgtEl>
                                      </p:cBhvr>
                                    </p:animEffect>
                                  </p:childTnLst>
                                </p:cTn>
                              </p:par>
                            </p:childTnLst>
                          </p:cTn>
                        </p:par>
                        <p:par>
                          <p:cTn id="55" fill="hold">
                            <p:stCondLst>
                              <p:cond delay="2500"/>
                            </p:stCondLst>
                            <p:childTnLst>
                              <p:par>
                                <p:cTn id="56" presetID="22" presetClass="entr" presetSubtype="8" fill="hold" grpId="0" nodeType="afterEffect">
                                  <p:stCondLst>
                                    <p:cond delay="0"/>
                                  </p:stCondLst>
                                  <p:childTnLst>
                                    <p:set>
                                      <p:cBhvr>
                                        <p:cTn id="57" dur="1" fill="hold">
                                          <p:stCondLst>
                                            <p:cond delay="0"/>
                                          </p:stCondLst>
                                        </p:cTn>
                                        <p:tgtEl>
                                          <p:spTgt spid="32"/>
                                        </p:tgtEl>
                                        <p:attrNameLst>
                                          <p:attrName>style.visibility</p:attrName>
                                        </p:attrNameLst>
                                      </p:cBhvr>
                                      <p:to>
                                        <p:strVal val="visible"/>
                                      </p:to>
                                    </p:set>
                                    <p:animEffect transition="in" filter="wipe(left)">
                                      <p:cBhvr>
                                        <p:cTn id="58" dur="500"/>
                                        <p:tgtEl>
                                          <p:spTgt spid="32"/>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8" fill="hold" nodeType="clickEffect">
                                  <p:stCondLst>
                                    <p:cond delay="0"/>
                                  </p:stCondLst>
                                  <p:childTnLst>
                                    <p:set>
                                      <p:cBhvr>
                                        <p:cTn id="62" dur="1" fill="hold">
                                          <p:stCondLst>
                                            <p:cond delay="0"/>
                                          </p:stCondLst>
                                        </p:cTn>
                                        <p:tgtEl>
                                          <p:spTgt spid="312"/>
                                        </p:tgtEl>
                                        <p:attrNameLst>
                                          <p:attrName>style.visibility</p:attrName>
                                        </p:attrNameLst>
                                      </p:cBhvr>
                                      <p:to>
                                        <p:strVal val="visible"/>
                                      </p:to>
                                    </p:set>
                                    <p:animEffect transition="in" filter="wipe(left)">
                                      <p:cBhvr>
                                        <p:cTn id="63" dur="500"/>
                                        <p:tgtEl>
                                          <p:spTgt spid="312"/>
                                        </p:tgtEl>
                                      </p:cBhvr>
                                    </p:animEffect>
                                  </p:childTnLst>
                                </p:cTn>
                              </p:par>
                            </p:childTnLst>
                          </p:cTn>
                        </p:par>
                        <p:par>
                          <p:cTn id="64" fill="hold">
                            <p:stCondLst>
                              <p:cond delay="500"/>
                            </p:stCondLst>
                            <p:childTnLst>
                              <p:par>
                                <p:cTn id="65" presetID="10" presetClass="entr" presetSubtype="0" fill="hold" nodeType="afterEffect">
                                  <p:stCondLst>
                                    <p:cond delay="0"/>
                                  </p:stCondLst>
                                  <p:childTnLst>
                                    <p:set>
                                      <p:cBhvr>
                                        <p:cTn id="66" dur="1" fill="hold">
                                          <p:stCondLst>
                                            <p:cond delay="0"/>
                                          </p:stCondLst>
                                        </p:cTn>
                                        <p:tgtEl>
                                          <p:spTgt spid="22"/>
                                        </p:tgtEl>
                                        <p:attrNameLst>
                                          <p:attrName>style.visibility</p:attrName>
                                        </p:attrNameLst>
                                      </p:cBhvr>
                                      <p:to>
                                        <p:strVal val="visible"/>
                                      </p:to>
                                    </p:set>
                                    <p:animEffect transition="in" filter="fade">
                                      <p:cBhvr>
                                        <p:cTn id="67" dur="500"/>
                                        <p:tgtEl>
                                          <p:spTgt spid="22"/>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121"/>
                                        </p:tgtEl>
                                        <p:attrNameLst>
                                          <p:attrName>style.visibility</p:attrName>
                                        </p:attrNameLst>
                                      </p:cBhvr>
                                      <p:to>
                                        <p:strVal val="visible"/>
                                      </p:to>
                                    </p:set>
                                    <p:animEffect transition="in" filter="fade">
                                      <p:cBhvr>
                                        <p:cTn id="70" dur="500"/>
                                        <p:tgtEl>
                                          <p:spTgt spid="121"/>
                                        </p:tgtEl>
                                      </p:cBhvr>
                                    </p:animEffect>
                                  </p:childTnLst>
                                </p:cTn>
                              </p:par>
                            </p:childTnLst>
                          </p:cTn>
                        </p:par>
                        <p:par>
                          <p:cTn id="71" fill="hold">
                            <p:stCondLst>
                              <p:cond delay="1000"/>
                            </p:stCondLst>
                            <p:childTnLst>
                              <p:par>
                                <p:cTn id="72" presetID="22" presetClass="entr" presetSubtype="8" fill="hold" nodeType="afterEffect">
                                  <p:stCondLst>
                                    <p:cond delay="0"/>
                                  </p:stCondLst>
                                  <p:childTnLst>
                                    <p:set>
                                      <p:cBhvr>
                                        <p:cTn id="73" dur="1" fill="hold">
                                          <p:stCondLst>
                                            <p:cond delay="0"/>
                                          </p:stCondLst>
                                        </p:cTn>
                                        <p:tgtEl>
                                          <p:spTgt spid="314"/>
                                        </p:tgtEl>
                                        <p:attrNameLst>
                                          <p:attrName>style.visibility</p:attrName>
                                        </p:attrNameLst>
                                      </p:cBhvr>
                                      <p:to>
                                        <p:strVal val="visible"/>
                                      </p:to>
                                    </p:set>
                                    <p:animEffect transition="in" filter="wipe(left)">
                                      <p:cBhvr>
                                        <p:cTn id="74" dur="500"/>
                                        <p:tgtEl>
                                          <p:spTgt spid="314"/>
                                        </p:tgtEl>
                                      </p:cBhvr>
                                    </p:animEffect>
                                  </p:childTnLst>
                                </p:cTn>
                              </p:par>
                            </p:childTnLst>
                          </p:cTn>
                        </p:par>
                        <p:par>
                          <p:cTn id="75" fill="hold">
                            <p:stCondLst>
                              <p:cond delay="1500"/>
                            </p:stCondLst>
                            <p:childTnLst>
                              <p:par>
                                <p:cTn id="76" presetID="10" presetClass="entr" presetSubtype="0" fill="hold" nodeType="afterEffect">
                                  <p:stCondLst>
                                    <p:cond delay="0"/>
                                  </p:stCondLst>
                                  <p:childTnLst>
                                    <p:set>
                                      <p:cBhvr>
                                        <p:cTn id="77" dur="1" fill="hold">
                                          <p:stCondLst>
                                            <p:cond delay="0"/>
                                          </p:stCondLst>
                                        </p:cTn>
                                        <p:tgtEl>
                                          <p:spTgt spid="18"/>
                                        </p:tgtEl>
                                        <p:attrNameLst>
                                          <p:attrName>style.visibility</p:attrName>
                                        </p:attrNameLst>
                                      </p:cBhvr>
                                      <p:to>
                                        <p:strVal val="visible"/>
                                      </p:to>
                                    </p:set>
                                    <p:animEffect transition="in" filter="fade">
                                      <p:cBhvr>
                                        <p:cTn id="78" dur="500"/>
                                        <p:tgtEl>
                                          <p:spTgt spid="18"/>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164"/>
                                        </p:tgtEl>
                                        <p:attrNameLst>
                                          <p:attrName>style.visibility</p:attrName>
                                        </p:attrNameLst>
                                      </p:cBhvr>
                                      <p:to>
                                        <p:strVal val="visible"/>
                                      </p:to>
                                    </p:set>
                                    <p:animEffect transition="in" filter="fade">
                                      <p:cBhvr>
                                        <p:cTn id="81" dur="500"/>
                                        <p:tgtEl>
                                          <p:spTgt spid="164"/>
                                        </p:tgtEl>
                                      </p:cBhvr>
                                    </p:animEffect>
                                  </p:childTnLst>
                                </p:cTn>
                              </p:par>
                            </p:childTnLst>
                          </p:cTn>
                        </p:par>
                        <p:par>
                          <p:cTn id="82" fill="hold">
                            <p:stCondLst>
                              <p:cond delay="2000"/>
                            </p:stCondLst>
                            <p:childTnLst>
                              <p:par>
                                <p:cTn id="83" presetID="10" presetClass="entr" presetSubtype="0" fill="hold" nodeType="afterEffect">
                                  <p:stCondLst>
                                    <p:cond delay="0"/>
                                  </p:stCondLst>
                                  <p:childTnLst>
                                    <p:set>
                                      <p:cBhvr>
                                        <p:cTn id="84" dur="1" fill="hold">
                                          <p:stCondLst>
                                            <p:cond delay="0"/>
                                          </p:stCondLst>
                                        </p:cTn>
                                        <p:tgtEl>
                                          <p:spTgt spid="14"/>
                                        </p:tgtEl>
                                        <p:attrNameLst>
                                          <p:attrName>style.visibility</p:attrName>
                                        </p:attrNameLst>
                                      </p:cBhvr>
                                      <p:to>
                                        <p:strVal val="visible"/>
                                      </p:to>
                                    </p:set>
                                    <p:animEffect transition="in" filter="fade">
                                      <p:cBhvr>
                                        <p:cTn id="85" dur="500"/>
                                        <p:tgtEl>
                                          <p:spTgt spid="14"/>
                                        </p:tgtEl>
                                      </p:cBhvr>
                                    </p:animEffect>
                                  </p:childTnLst>
                                </p:cTn>
                              </p:par>
                              <p:par>
                                <p:cTn id="86" presetID="22" presetClass="entr" presetSubtype="1" fill="hold" nodeType="withEffect">
                                  <p:stCondLst>
                                    <p:cond delay="250"/>
                                  </p:stCondLst>
                                  <p:childTnLst>
                                    <p:set>
                                      <p:cBhvr>
                                        <p:cTn id="87" dur="1" fill="hold">
                                          <p:stCondLst>
                                            <p:cond delay="0"/>
                                          </p:stCondLst>
                                        </p:cTn>
                                        <p:tgtEl>
                                          <p:spTgt spid="48"/>
                                        </p:tgtEl>
                                        <p:attrNameLst>
                                          <p:attrName>style.visibility</p:attrName>
                                        </p:attrNameLst>
                                      </p:cBhvr>
                                      <p:to>
                                        <p:strVal val="visible"/>
                                      </p:to>
                                    </p:set>
                                    <p:animEffect transition="in" filter="wipe(up)">
                                      <p:cBhvr>
                                        <p:cTn id="88" dur="500"/>
                                        <p:tgtEl>
                                          <p:spTgt spid="48"/>
                                        </p:tgtEl>
                                      </p:cBhvr>
                                    </p:animEffect>
                                  </p:childTnLst>
                                </p:cTn>
                              </p:par>
                            </p:childTnLst>
                          </p:cTn>
                        </p:par>
                      </p:childTnLst>
                    </p:cTn>
                  </p:par>
                  <p:par>
                    <p:cTn id="89" fill="hold">
                      <p:stCondLst>
                        <p:cond delay="indefinite"/>
                      </p:stCondLst>
                      <p:childTnLst>
                        <p:par>
                          <p:cTn id="90" fill="hold">
                            <p:stCondLst>
                              <p:cond delay="0"/>
                            </p:stCondLst>
                            <p:childTnLst>
                              <p:par>
                                <p:cTn id="91" presetID="22" presetClass="entr" presetSubtype="8" fill="hold" nodeType="clickEffect">
                                  <p:stCondLst>
                                    <p:cond delay="0"/>
                                  </p:stCondLst>
                                  <p:childTnLst>
                                    <p:set>
                                      <p:cBhvr>
                                        <p:cTn id="92" dur="1" fill="hold">
                                          <p:stCondLst>
                                            <p:cond delay="0"/>
                                          </p:stCondLst>
                                        </p:cTn>
                                        <p:tgtEl>
                                          <p:spTgt spid="206"/>
                                        </p:tgtEl>
                                        <p:attrNameLst>
                                          <p:attrName>style.visibility</p:attrName>
                                        </p:attrNameLst>
                                      </p:cBhvr>
                                      <p:to>
                                        <p:strVal val="visible"/>
                                      </p:to>
                                    </p:set>
                                    <p:animEffect transition="in" filter="wipe(left)">
                                      <p:cBhvr>
                                        <p:cTn id="93" dur="500"/>
                                        <p:tgtEl>
                                          <p:spTgt spid="206"/>
                                        </p:tgtEl>
                                      </p:cBhvr>
                                    </p:animEffect>
                                  </p:childTnLst>
                                </p:cTn>
                              </p:par>
                            </p:childTnLst>
                          </p:cTn>
                        </p:par>
                        <p:par>
                          <p:cTn id="94" fill="hold">
                            <p:stCondLst>
                              <p:cond delay="500"/>
                            </p:stCondLst>
                            <p:childTnLst>
                              <p:par>
                                <p:cTn id="95" presetID="10" presetClass="entr" presetSubtype="0" fill="hold" nodeType="afterEffect">
                                  <p:stCondLst>
                                    <p:cond delay="0"/>
                                  </p:stCondLst>
                                  <p:childTnLst>
                                    <p:set>
                                      <p:cBhvr>
                                        <p:cTn id="96" dur="1" fill="hold">
                                          <p:stCondLst>
                                            <p:cond delay="0"/>
                                          </p:stCondLst>
                                        </p:cTn>
                                        <p:tgtEl>
                                          <p:spTgt spid="35"/>
                                        </p:tgtEl>
                                        <p:attrNameLst>
                                          <p:attrName>style.visibility</p:attrName>
                                        </p:attrNameLst>
                                      </p:cBhvr>
                                      <p:to>
                                        <p:strVal val="visible"/>
                                      </p:to>
                                    </p:set>
                                    <p:animEffect transition="in" filter="fade">
                                      <p:cBhvr>
                                        <p:cTn id="97" dur="500"/>
                                        <p:tgtEl>
                                          <p:spTgt spid="35"/>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187"/>
                                        </p:tgtEl>
                                        <p:attrNameLst>
                                          <p:attrName>style.visibility</p:attrName>
                                        </p:attrNameLst>
                                      </p:cBhvr>
                                      <p:to>
                                        <p:strVal val="visible"/>
                                      </p:to>
                                    </p:set>
                                    <p:animEffect transition="in" filter="fade">
                                      <p:cBhvr>
                                        <p:cTn id="100" dur="500"/>
                                        <p:tgtEl>
                                          <p:spTgt spid="187"/>
                                        </p:tgtEl>
                                      </p:cBhvr>
                                    </p:animEffect>
                                  </p:childTnLst>
                                </p:cTn>
                              </p:par>
                            </p:childTnLst>
                          </p:cTn>
                        </p:par>
                        <p:par>
                          <p:cTn id="101" fill="hold">
                            <p:stCondLst>
                              <p:cond delay="1000"/>
                            </p:stCondLst>
                            <p:childTnLst>
                              <p:par>
                                <p:cTn id="102" presetID="22" presetClass="entr" presetSubtype="8" fill="hold" nodeType="afterEffect">
                                  <p:stCondLst>
                                    <p:cond delay="0"/>
                                  </p:stCondLst>
                                  <p:childTnLst>
                                    <p:set>
                                      <p:cBhvr>
                                        <p:cTn id="103" dur="1" fill="hold">
                                          <p:stCondLst>
                                            <p:cond delay="0"/>
                                          </p:stCondLst>
                                        </p:cTn>
                                        <p:tgtEl>
                                          <p:spTgt spid="207"/>
                                        </p:tgtEl>
                                        <p:attrNameLst>
                                          <p:attrName>style.visibility</p:attrName>
                                        </p:attrNameLst>
                                      </p:cBhvr>
                                      <p:to>
                                        <p:strVal val="visible"/>
                                      </p:to>
                                    </p:set>
                                    <p:animEffect transition="in" filter="wipe(left)">
                                      <p:cBhvr>
                                        <p:cTn id="104" dur="500"/>
                                        <p:tgtEl>
                                          <p:spTgt spid="207"/>
                                        </p:tgtEl>
                                      </p:cBhvr>
                                    </p:animEffect>
                                  </p:childTnLst>
                                </p:cTn>
                              </p:par>
                            </p:childTnLst>
                          </p:cTn>
                        </p:par>
                        <p:par>
                          <p:cTn id="105" fill="hold">
                            <p:stCondLst>
                              <p:cond delay="1500"/>
                            </p:stCondLst>
                            <p:childTnLst>
                              <p:par>
                                <p:cTn id="106" presetID="10" presetClass="entr" presetSubtype="0" fill="hold" nodeType="afterEffect">
                                  <p:stCondLst>
                                    <p:cond delay="0"/>
                                  </p:stCondLst>
                                  <p:childTnLst>
                                    <p:set>
                                      <p:cBhvr>
                                        <p:cTn id="107" dur="1" fill="hold">
                                          <p:stCondLst>
                                            <p:cond delay="0"/>
                                          </p:stCondLst>
                                        </p:cTn>
                                        <p:tgtEl>
                                          <p:spTgt spid="44"/>
                                        </p:tgtEl>
                                        <p:attrNameLst>
                                          <p:attrName>style.visibility</p:attrName>
                                        </p:attrNameLst>
                                      </p:cBhvr>
                                      <p:to>
                                        <p:strVal val="visible"/>
                                      </p:to>
                                    </p:set>
                                    <p:animEffect transition="in" filter="fade">
                                      <p:cBhvr>
                                        <p:cTn id="108" dur="500"/>
                                        <p:tgtEl>
                                          <p:spTgt spid="44"/>
                                        </p:tgtEl>
                                      </p:cBhvr>
                                    </p:animEffect>
                                  </p:childTnLst>
                                </p:cTn>
                              </p:par>
                              <p:par>
                                <p:cTn id="109" presetID="10" presetClass="entr" presetSubtype="0" fill="hold" grpId="0" nodeType="withEffect">
                                  <p:stCondLst>
                                    <p:cond delay="0"/>
                                  </p:stCondLst>
                                  <p:childTnLst>
                                    <p:set>
                                      <p:cBhvr>
                                        <p:cTn id="110" dur="1" fill="hold">
                                          <p:stCondLst>
                                            <p:cond delay="0"/>
                                          </p:stCondLst>
                                        </p:cTn>
                                        <p:tgtEl>
                                          <p:spTgt spid="188"/>
                                        </p:tgtEl>
                                        <p:attrNameLst>
                                          <p:attrName>style.visibility</p:attrName>
                                        </p:attrNameLst>
                                      </p:cBhvr>
                                      <p:to>
                                        <p:strVal val="visible"/>
                                      </p:to>
                                    </p:set>
                                    <p:animEffect transition="in" filter="fade">
                                      <p:cBhvr>
                                        <p:cTn id="111" dur="500"/>
                                        <p:tgtEl>
                                          <p:spTgt spid="188"/>
                                        </p:tgtEl>
                                      </p:cBhvr>
                                    </p:animEffect>
                                  </p:childTnLst>
                                </p:cTn>
                              </p:par>
                            </p:childTnLst>
                          </p:cTn>
                        </p:par>
                        <p:par>
                          <p:cTn id="112" fill="hold">
                            <p:stCondLst>
                              <p:cond delay="2000"/>
                            </p:stCondLst>
                            <p:childTnLst>
                              <p:par>
                                <p:cTn id="113" presetID="10" presetClass="entr" presetSubtype="0" fill="hold" nodeType="afterEffect">
                                  <p:stCondLst>
                                    <p:cond delay="0"/>
                                  </p:stCondLst>
                                  <p:childTnLst>
                                    <p:set>
                                      <p:cBhvr>
                                        <p:cTn id="114" dur="1" fill="hold">
                                          <p:stCondLst>
                                            <p:cond delay="0"/>
                                          </p:stCondLst>
                                        </p:cTn>
                                        <p:tgtEl>
                                          <p:spTgt spid="220"/>
                                        </p:tgtEl>
                                        <p:attrNameLst>
                                          <p:attrName>style.visibility</p:attrName>
                                        </p:attrNameLst>
                                      </p:cBhvr>
                                      <p:to>
                                        <p:strVal val="visible"/>
                                      </p:to>
                                    </p:set>
                                    <p:animEffect transition="in" filter="fade">
                                      <p:cBhvr>
                                        <p:cTn id="115" dur="500"/>
                                        <p:tgtEl>
                                          <p:spTgt spid="220"/>
                                        </p:tgtEl>
                                      </p:cBhvr>
                                    </p:animEffect>
                                  </p:childTnLst>
                                </p:cTn>
                              </p:par>
                              <p:par>
                                <p:cTn id="116" presetID="10" presetClass="entr" presetSubtype="0" fill="hold" grpId="0" nodeType="withEffect">
                                  <p:stCondLst>
                                    <p:cond delay="0"/>
                                  </p:stCondLst>
                                  <p:childTnLst>
                                    <p:set>
                                      <p:cBhvr>
                                        <p:cTn id="117" dur="1" fill="hold">
                                          <p:stCondLst>
                                            <p:cond delay="0"/>
                                          </p:stCondLst>
                                        </p:cTn>
                                        <p:tgtEl>
                                          <p:spTgt spid="224"/>
                                        </p:tgtEl>
                                        <p:attrNameLst>
                                          <p:attrName>style.visibility</p:attrName>
                                        </p:attrNameLst>
                                      </p:cBhvr>
                                      <p:to>
                                        <p:strVal val="visible"/>
                                      </p:to>
                                    </p:set>
                                    <p:animEffect transition="in" filter="fade">
                                      <p:cBhvr>
                                        <p:cTn id="118" dur="500"/>
                                        <p:tgtEl>
                                          <p:spTgt spid="224"/>
                                        </p:tgtEl>
                                      </p:cBhvr>
                                    </p:animEffect>
                                  </p:childTnLst>
                                </p:cTn>
                              </p:par>
                            </p:childTnLst>
                          </p:cTn>
                        </p:par>
                        <p:par>
                          <p:cTn id="119" fill="hold">
                            <p:stCondLst>
                              <p:cond delay="2500"/>
                            </p:stCondLst>
                            <p:childTnLst>
                              <p:par>
                                <p:cTn id="120" presetID="22" presetClass="entr" presetSubtype="4" fill="hold" nodeType="afterEffect">
                                  <p:stCondLst>
                                    <p:cond delay="0"/>
                                  </p:stCondLst>
                                  <p:childTnLst>
                                    <p:set>
                                      <p:cBhvr>
                                        <p:cTn id="121" dur="1" fill="hold">
                                          <p:stCondLst>
                                            <p:cond delay="0"/>
                                          </p:stCondLst>
                                        </p:cTn>
                                        <p:tgtEl>
                                          <p:spTgt spid="63"/>
                                        </p:tgtEl>
                                        <p:attrNameLst>
                                          <p:attrName>style.visibility</p:attrName>
                                        </p:attrNameLst>
                                      </p:cBhvr>
                                      <p:to>
                                        <p:strVal val="visible"/>
                                      </p:to>
                                    </p:set>
                                    <p:animEffect transition="in" filter="wipe(down)">
                                      <p:cBhvr>
                                        <p:cTn id="122" dur="500"/>
                                        <p:tgtEl>
                                          <p:spTgt spid="63"/>
                                        </p:tgtEl>
                                      </p:cBhvr>
                                    </p:animEffect>
                                  </p:childTnLst>
                                </p:cTn>
                              </p:par>
                            </p:childTnLst>
                          </p:cTn>
                        </p:par>
                      </p:childTnLst>
                    </p:cTn>
                  </p:par>
                  <p:par>
                    <p:cTn id="123" fill="hold">
                      <p:stCondLst>
                        <p:cond delay="indefinite"/>
                      </p:stCondLst>
                      <p:childTnLst>
                        <p:par>
                          <p:cTn id="124" fill="hold">
                            <p:stCondLst>
                              <p:cond delay="0"/>
                            </p:stCondLst>
                            <p:childTnLst>
                              <p:par>
                                <p:cTn id="125" presetID="22" presetClass="entr" presetSubtype="8" fill="hold" nodeType="clickEffect">
                                  <p:stCondLst>
                                    <p:cond delay="0"/>
                                  </p:stCondLst>
                                  <p:childTnLst>
                                    <p:set>
                                      <p:cBhvr>
                                        <p:cTn id="126" dur="1" fill="hold">
                                          <p:stCondLst>
                                            <p:cond delay="0"/>
                                          </p:stCondLst>
                                        </p:cTn>
                                        <p:tgtEl>
                                          <p:spTgt spid="73"/>
                                        </p:tgtEl>
                                        <p:attrNameLst>
                                          <p:attrName>style.visibility</p:attrName>
                                        </p:attrNameLst>
                                      </p:cBhvr>
                                      <p:to>
                                        <p:strVal val="visible"/>
                                      </p:to>
                                    </p:set>
                                    <p:animEffect transition="in" filter="wipe(left)">
                                      <p:cBhvr>
                                        <p:cTn id="127" dur="500"/>
                                        <p:tgtEl>
                                          <p:spTgt spid="73"/>
                                        </p:tgtEl>
                                      </p:cBhvr>
                                    </p:animEffect>
                                  </p:childTnLst>
                                </p:cTn>
                              </p:par>
                            </p:childTnLst>
                          </p:cTn>
                        </p:par>
                        <p:par>
                          <p:cTn id="128" fill="hold">
                            <p:stCondLst>
                              <p:cond delay="500"/>
                            </p:stCondLst>
                            <p:childTnLst>
                              <p:par>
                                <p:cTn id="129" presetID="10" presetClass="entr" presetSubtype="0" fill="hold" grpId="0" nodeType="afterEffect">
                                  <p:stCondLst>
                                    <p:cond delay="0"/>
                                  </p:stCondLst>
                                  <p:childTnLst>
                                    <p:set>
                                      <p:cBhvr>
                                        <p:cTn id="130" dur="1" fill="hold">
                                          <p:stCondLst>
                                            <p:cond delay="0"/>
                                          </p:stCondLst>
                                        </p:cTn>
                                        <p:tgtEl>
                                          <p:spTgt spid="265"/>
                                        </p:tgtEl>
                                        <p:attrNameLst>
                                          <p:attrName>style.visibility</p:attrName>
                                        </p:attrNameLst>
                                      </p:cBhvr>
                                      <p:to>
                                        <p:strVal val="visible"/>
                                      </p:to>
                                    </p:set>
                                    <p:animEffect transition="in" filter="fade">
                                      <p:cBhvr>
                                        <p:cTn id="131" dur="500"/>
                                        <p:tgtEl>
                                          <p:spTgt spid="265"/>
                                        </p:tgtEl>
                                      </p:cBhvr>
                                    </p:animEffect>
                                  </p:childTnLst>
                                </p:cTn>
                              </p:par>
                              <p:par>
                                <p:cTn id="132" presetID="10" presetClass="entr" presetSubtype="0" fill="hold" nodeType="withEffect">
                                  <p:stCondLst>
                                    <p:cond delay="0"/>
                                  </p:stCondLst>
                                  <p:childTnLst>
                                    <p:set>
                                      <p:cBhvr>
                                        <p:cTn id="133" dur="1" fill="hold">
                                          <p:stCondLst>
                                            <p:cond delay="0"/>
                                          </p:stCondLst>
                                        </p:cTn>
                                        <p:tgtEl>
                                          <p:spTgt spid="45"/>
                                        </p:tgtEl>
                                        <p:attrNameLst>
                                          <p:attrName>style.visibility</p:attrName>
                                        </p:attrNameLst>
                                      </p:cBhvr>
                                      <p:to>
                                        <p:strVal val="visible"/>
                                      </p:to>
                                    </p:set>
                                    <p:animEffect transition="in" filter="fade">
                                      <p:cBhvr>
                                        <p:cTn id="134" dur="500"/>
                                        <p:tgtEl>
                                          <p:spTgt spid="45"/>
                                        </p:tgtEl>
                                      </p:cBhvr>
                                    </p:animEffect>
                                  </p:childTnLst>
                                </p:cTn>
                              </p:par>
                            </p:childTnLst>
                          </p:cTn>
                        </p:par>
                      </p:childTnLst>
                    </p:cTn>
                  </p:par>
                  <p:par>
                    <p:cTn id="135" fill="hold">
                      <p:stCondLst>
                        <p:cond delay="indefinite"/>
                      </p:stCondLst>
                      <p:childTnLst>
                        <p:par>
                          <p:cTn id="136" fill="hold">
                            <p:stCondLst>
                              <p:cond delay="0"/>
                            </p:stCondLst>
                            <p:childTnLst>
                              <p:par>
                                <p:cTn id="137" presetID="22" presetClass="entr" presetSubtype="8" fill="hold" nodeType="clickEffect">
                                  <p:stCondLst>
                                    <p:cond delay="0"/>
                                  </p:stCondLst>
                                  <p:childTnLst>
                                    <p:set>
                                      <p:cBhvr>
                                        <p:cTn id="138" dur="1" fill="hold">
                                          <p:stCondLst>
                                            <p:cond delay="0"/>
                                          </p:stCondLst>
                                        </p:cTn>
                                        <p:tgtEl>
                                          <p:spTgt spid="290"/>
                                        </p:tgtEl>
                                        <p:attrNameLst>
                                          <p:attrName>style.visibility</p:attrName>
                                        </p:attrNameLst>
                                      </p:cBhvr>
                                      <p:to>
                                        <p:strVal val="visible"/>
                                      </p:to>
                                    </p:set>
                                    <p:animEffect transition="in" filter="wipe(left)">
                                      <p:cBhvr>
                                        <p:cTn id="139" dur="500"/>
                                        <p:tgtEl>
                                          <p:spTgt spid="290"/>
                                        </p:tgtEl>
                                      </p:cBhvr>
                                    </p:animEffect>
                                  </p:childTnLst>
                                </p:cTn>
                              </p:par>
                            </p:childTnLst>
                          </p:cTn>
                        </p:par>
                        <p:par>
                          <p:cTn id="140" fill="hold">
                            <p:stCondLst>
                              <p:cond delay="500"/>
                            </p:stCondLst>
                            <p:childTnLst>
                              <p:par>
                                <p:cTn id="141" presetID="10" presetClass="entr" presetSubtype="0" fill="hold" nodeType="afterEffect">
                                  <p:stCondLst>
                                    <p:cond delay="0"/>
                                  </p:stCondLst>
                                  <p:childTnLst>
                                    <p:set>
                                      <p:cBhvr>
                                        <p:cTn id="142" dur="1" fill="hold">
                                          <p:stCondLst>
                                            <p:cond delay="0"/>
                                          </p:stCondLst>
                                        </p:cTn>
                                        <p:tgtEl>
                                          <p:spTgt spid="46"/>
                                        </p:tgtEl>
                                        <p:attrNameLst>
                                          <p:attrName>style.visibility</p:attrName>
                                        </p:attrNameLst>
                                      </p:cBhvr>
                                      <p:to>
                                        <p:strVal val="visible"/>
                                      </p:to>
                                    </p:set>
                                    <p:animEffect transition="in" filter="fade">
                                      <p:cBhvr>
                                        <p:cTn id="143" dur="500"/>
                                        <p:tgtEl>
                                          <p:spTgt spid="46"/>
                                        </p:tgtEl>
                                      </p:cBhvr>
                                    </p:animEffect>
                                  </p:childTnLst>
                                </p:cTn>
                              </p:par>
                              <p:par>
                                <p:cTn id="144" presetID="10" presetClass="entr" presetSubtype="0" fill="hold" grpId="0" nodeType="withEffect">
                                  <p:stCondLst>
                                    <p:cond delay="0"/>
                                  </p:stCondLst>
                                  <p:childTnLst>
                                    <p:set>
                                      <p:cBhvr>
                                        <p:cTn id="145" dur="1" fill="hold">
                                          <p:stCondLst>
                                            <p:cond delay="0"/>
                                          </p:stCondLst>
                                        </p:cTn>
                                        <p:tgtEl>
                                          <p:spTgt spid="276"/>
                                        </p:tgtEl>
                                        <p:attrNameLst>
                                          <p:attrName>style.visibility</p:attrName>
                                        </p:attrNameLst>
                                      </p:cBhvr>
                                      <p:to>
                                        <p:strVal val="visible"/>
                                      </p:to>
                                    </p:set>
                                    <p:animEffect transition="in" filter="fade">
                                      <p:cBhvr>
                                        <p:cTn id="146" dur="500"/>
                                        <p:tgtEl>
                                          <p:spTgt spid="276"/>
                                        </p:tgtEl>
                                      </p:cBhvr>
                                    </p:animEffect>
                                  </p:childTnLst>
                                </p:cTn>
                              </p:par>
                            </p:childTnLst>
                          </p:cTn>
                        </p:par>
                        <p:par>
                          <p:cTn id="147" fill="hold">
                            <p:stCondLst>
                              <p:cond delay="1000"/>
                            </p:stCondLst>
                            <p:childTnLst>
                              <p:par>
                                <p:cTn id="148" presetID="22" presetClass="entr" presetSubtype="8" fill="hold" nodeType="afterEffect">
                                  <p:stCondLst>
                                    <p:cond delay="0"/>
                                  </p:stCondLst>
                                  <p:childTnLst>
                                    <p:set>
                                      <p:cBhvr>
                                        <p:cTn id="149" dur="1" fill="hold">
                                          <p:stCondLst>
                                            <p:cond delay="0"/>
                                          </p:stCondLst>
                                        </p:cTn>
                                        <p:tgtEl>
                                          <p:spTgt spid="291"/>
                                        </p:tgtEl>
                                        <p:attrNameLst>
                                          <p:attrName>style.visibility</p:attrName>
                                        </p:attrNameLst>
                                      </p:cBhvr>
                                      <p:to>
                                        <p:strVal val="visible"/>
                                      </p:to>
                                    </p:set>
                                    <p:animEffect transition="in" filter="wipe(left)">
                                      <p:cBhvr>
                                        <p:cTn id="150" dur="500"/>
                                        <p:tgtEl>
                                          <p:spTgt spid="291"/>
                                        </p:tgtEl>
                                      </p:cBhvr>
                                    </p:animEffect>
                                  </p:childTnLst>
                                </p:cTn>
                              </p:par>
                            </p:childTnLst>
                          </p:cTn>
                        </p:par>
                        <p:par>
                          <p:cTn id="151" fill="hold">
                            <p:stCondLst>
                              <p:cond delay="1500"/>
                            </p:stCondLst>
                            <p:childTnLst>
                              <p:par>
                                <p:cTn id="152" presetID="10" presetClass="entr" presetSubtype="0" fill="hold" nodeType="afterEffect">
                                  <p:stCondLst>
                                    <p:cond delay="0"/>
                                  </p:stCondLst>
                                  <p:childTnLst>
                                    <p:set>
                                      <p:cBhvr>
                                        <p:cTn id="153" dur="1" fill="hold">
                                          <p:stCondLst>
                                            <p:cond delay="0"/>
                                          </p:stCondLst>
                                        </p:cTn>
                                        <p:tgtEl>
                                          <p:spTgt spid="10"/>
                                        </p:tgtEl>
                                        <p:attrNameLst>
                                          <p:attrName>style.visibility</p:attrName>
                                        </p:attrNameLst>
                                      </p:cBhvr>
                                      <p:to>
                                        <p:strVal val="visible"/>
                                      </p:to>
                                    </p:set>
                                    <p:animEffect transition="in" filter="fade">
                                      <p:cBhvr>
                                        <p:cTn id="154" dur="500"/>
                                        <p:tgtEl>
                                          <p:spTgt spid="10"/>
                                        </p:tgtEl>
                                      </p:cBhvr>
                                    </p:animEffect>
                                  </p:childTnLst>
                                </p:cTn>
                              </p:par>
                              <p:par>
                                <p:cTn id="155" presetID="10" presetClass="entr" presetSubtype="0" fill="hold" grpId="0" nodeType="withEffect">
                                  <p:stCondLst>
                                    <p:cond delay="0"/>
                                  </p:stCondLst>
                                  <p:childTnLst>
                                    <p:set>
                                      <p:cBhvr>
                                        <p:cTn id="156" dur="1" fill="hold">
                                          <p:stCondLst>
                                            <p:cond delay="0"/>
                                          </p:stCondLst>
                                        </p:cTn>
                                        <p:tgtEl>
                                          <p:spTgt spid="282"/>
                                        </p:tgtEl>
                                        <p:attrNameLst>
                                          <p:attrName>style.visibility</p:attrName>
                                        </p:attrNameLst>
                                      </p:cBhvr>
                                      <p:to>
                                        <p:strVal val="visible"/>
                                      </p:to>
                                    </p:set>
                                    <p:animEffect transition="in" filter="fade">
                                      <p:cBhvr>
                                        <p:cTn id="157" dur="500"/>
                                        <p:tgtEl>
                                          <p:spTgt spid="282"/>
                                        </p:tgtEl>
                                      </p:cBhvr>
                                    </p:animEffect>
                                  </p:childTnLst>
                                </p:cTn>
                              </p:par>
                            </p:childTnLst>
                          </p:cTn>
                        </p:par>
                      </p:childTnLst>
                    </p:cTn>
                  </p:par>
                  <p:par>
                    <p:cTn id="158" fill="hold">
                      <p:stCondLst>
                        <p:cond delay="indefinite"/>
                      </p:stCondLst>
                      <p:childTnLst>
                        <p:par>
                          <p:cTn id="159" fill="hold">
                            <p:stCondLst>
                              <p:cond delay="0"/>
                            </p:stCondLst>
                            <p:childTnLst>
                              <p:par>
                                <p:cTn id="160" presetID="10" presetClass="entr" presetSubtype="0" fill="hold" nodeType="clickEffect">
                                  <p:stCondLst>
                                    <p:cond delay="0"/>
                                  </p:stCondLst>
                                  <p:childTnLst>
                                    <p:set>
                                      <p:cBhvr>
                                        <p:cTn id="161" dur="1" fill="hold">
                                          <p:stCondLst>
                                            <p:cond delay="0"/>
                                          </p:stCondLst>
                                        </p:cTn>
                                        <p:tgtEl>
                                          <p:spTgt spid="185"/>
                                        </p:tgtEl>
                                        <p:attrNameLst>
                                          <p:attrName>style.visibility</p:attrName>
                                        </p:attrNameLst>
                                      </p:cBhvr>
                                      <p:to>
                                        <p:strVal val="visible"/>
                                      </p:to>
                                    </p:set>
                                    <p:animEffect transition="in" filter="fade">
                                      <p:cBhvr>
                                        <p:cTn id="162" dur="500"/>
                                        <p:tgtEl>
                                          <p:spTgt spid="185"/>
                                        </p:tgtEl>
                                      </p:cBhvr>
                                    </p:animEffect>
                                  </p:childTnLst>
                                </p:cTn>
                              </p:par>
                            </p:childTnLst>
                          </p:cTn>
                        </p:par>
                        <p:par>
                          <p:cTn id="163" fill="hold">
                            <p:stCondLst>
                              <p:cond delay="500"/>
                            </p:stCondLst>
                            <p:childTnLst>
                              <p:par>
                                <p:cTn id="164" presetID="22" presetClass="entr" presetSubtype="1" fill="hold" grpId="0" nodeType="afterEffect">
                                  <p:stCondLst>
                                    <p:cond delay="0"/>
                                  </p:stCondLst>
                                  <p:childTnLst>
                                    <p:set>
                                      <p:cBhvr>
                                        <p:cTn id="165" dur="1" fill="hold">
                                          <p:stCondLst>
                                            <p:cond delay="0"/>
                                          </p:stCondLst>
                                        </p:cTn>
                                        <p:tgtEl>
                                          <p:spTgt spid="184"/>
                                        </p:tgtEl>
                                        <p:attrNameLst>
                                          <p:attrName>style.visibility</p:attrName>
                                        </p:attrNameLst>
                                      </p:cBhvr>
                                      <p:to>
                                        <p:strVal val="visible"/>
                                      </p:to>
                                    </p:set>
                                    <p:animEffect transition="in" filter="wipe(up)">
                                      <p:cBhvr>
                                        <p:cTn id="166" dur="500"/>
                                        <p:tgtEl>
                                          <p:spTgt spid="184"/>
                                        </p:tgtEl>
                                      </p:cBhvr>
                                    </p:animEffect>
                                  </p:childTnLst>
                                </p:cTn>
                              </p:par>
                            </p:childTnLst>
                          </p:cTn>
                        </p:par>
                      </p:childTnLst>
                    </p:cTn>
                  </p:par>
                  <p:par>
                    <p:cTn id="167" fill="hold">
                      <p:stCondLst>
                        <p:cond delay="indefinite"/>
                      </p:stCondLst>
                      <p:childTnLst>
                        <p:par>
                          <p:cTn id="168" fill="hold">
                            <p:stCondLst>
                              <p:cond delay="0"/>
                            </p:stCondLst>
                            <p:childTnLst>
                              <p:par>
                                <p:cTn id="169" presetID="10" presetClass="entr" presetSubtype="0" fill="hold" nodeType="clickEffect">
                                  <p:stCondLst>
                                    <p:cond delay="0"/>
                                  </p:stCondLst>
                                  <p:childTnLst>
                                    <p:set>
                                      <p:cBhvr>
                                        <p:cTn id="170" dur="1" fill="hold">
                                          <p:stCondLst>
                                            <p:cond delay="0"/>
                                          </p:stCondLst>
                                        </p:cTn>
                                        <p:tgtEl>
                                          <p:spTgt spid="227"/>
                                        </p:tgtEl>
                                        <p:attrNameLst>
                                          <p:attrName>style.visibility</p:attrName>
                                        </p:attrNameLst>
                                      </p:cBhvr>
                                      <p:to>
                                        <p:strVal val="visible"/>
                                      </p:to>
                                    </p:set>
                                    <p:animEffect transition="in" filter="fade">
                                      <p:cBhvr>
                                        <p:cTn id="171" dur="500"/>
                                        <p:tgtEl>
                                          <p:spTgt spid="227"/>
                                        </p:tgtEl>
                                      </p:cBhvr>
                                    </p:animEffect>
                                  </p:childTnLst>
                                </p:cTn>
                              </p:par>
                            </p:childTnLst>
                          </p:cTn>
                        </p:par>
                        <p:par>
                          <p:cTn id="172" fill="hold">
                            <p:stCondLst>
                              <p:cond delay="500"/>
                            </p:stCondLst>
                            <p:childTnLst>
                              <p:par>
                                <p:cTn id="173" presetID="22" presetClass="entr" presetSubtype="4" fill="hold" grpId="0" nodeType="afterEffect">
                                  <p:stCondLst>
                                    <p:cond delay="0"/>
                                  </p:stCondLst>
                                  <p:childTnLst>
                                    <p:set>
                                      <p:cBhvr>
                                        <p:cTn id="174" dur="1" fill="hold">
                                          <p:stCondLst>
                                            <p:cond delay="0"/>
                                          </p:stCondLst>
                                        </p:cTn>
                                        <p:tgtEl>
                                          <p:spTgt spid="205"/>
                                        </p:tgtEl>
                                        <p:attrNameLst>
                                          <p:attrName>style.visibility</p:attrName>
                                        </p:attrNameLst>
                                      </p:cBhvr>
                                      <p:to>
                                        <p:strVal val="visible"/>
                                      </p:to>
                                    </p:set>
                                    <p:animEffect transition="in" filter="wipe(down)">
                                      <p:cBhvr>
                                        <p:cTn id="175" dur="500"/>
                                        <p:tgtEl>
                                          <p:spTgt spid="205"/>
                                        </p:tgtEl>
                                      </p:cBhvr>
                                    </p:animEffect>
                                  </p:childTnLst>
                                </p:cTn>
                              </p:par>
                            </p:childTnLst>
                          </p:cTn>
                        </p:par>
                      </p:childTnLst>
                    </p:cTn>
                  </p:par>
                  <p:par>
                    <p:cTn id="176" fill="hold">
                      <p:stCondLst>
                        <p:cond delay="indefinite"/>
                      </p:stCondLst>
                      <p:childTnLst>
                        <p:par>
                          <p:cTn id="177" fill="hold">
                            <p:stCondLst>
                              <p:cond delay="0"/>
                            </p:stCondLst>
                            <p:childTnLst>
                              <p:par>
                                <p:cTn id="178" presetID="10" presetClass="entr" presetSubtype="0" fill="hold" nodeType="clickEffect">
                                  <p:stCondLst>
                                    <p:cond delay="0"/>
                                  </p:stCondLst>
                                  <p:childTnLst>
                                    <p:set>
                                      <p:cBhvr>
                                        <p:cTn id="179" dur="1" fill="hold">
                                          <p:stCondLst>
                                            <p:cond delay="0"/>
                                          </p:stCondLst>
                                        </p:cTn>
                                        <p:tgtEl>
                                          <p:spTgt spid="49"/>
                                        </p:tgtEl>
                                        <p:attrNameLst>
                                          <p:attrName>style.visibility</p:attrName>
                                        </p:attrNameLst>
                                      </p:cBhvr>
                                      <p:to>
                                        <p:strVal val="visible"/>
                                      </p:to>
                                    </p:set>
                                    <p:animEffect transition="in" filter="fade">
                                      <p:cBhvr>
                                        <p:cTn id="180" dur="500"/>
                                        <p:tgtEl>
                                          <p:spTgt spid="49"/>
                                        </p:tgtEl>
                                      </p:cBhvr>
                                    </p:animEffect>
                                  </p:childTnLst>
                                </p:cTn>
                              </p:par>
                            </p:childTnLst>
                          </p:cTn>
                        </p:par>
                        <p:par>
                          <p:cTn id="181" fill="hold">
                            <p:stCondLst>
                              <p:cond delay="500"/>
                            </p:stCondLst>
                            <p:childTnLst>
                              <p:par>
                                <p:cTn id="182" presetID="22" presetClass="entr" presetSubtype="1" fill="hold" grpId="0" nodeType="afterEffect">
                                  <p:stCondLst>
                                    <p:cond delay="0"/>
                                  </p:stCondLst>
                                  <p:childTnLst>
                                    <p:set>
                                      <p:cBhvr>
                                        <p:cTn id="183" dur="1" fill="hold">
                                          <p:stCondLst>
                                            <p:cond delay="0"/>
                                          </p:stCondLst>
                                        </p:cTn>
                                        <p:tgtEl>
                                          <p:spTgt spid="11"/>
                                        </p:tgtEl>
                                        <p:attrNameLst>
                                          <p:attrName>style.visibility</p:attrName>
                                        </p:attrNameLst>
                                      </p:cBhvr>
                                      <p:to>
                                        <p:strVal val="visible"/>
                                      </p:to>
                                    </p:set>
                                    <p:animEffect transition="in" filter="wipe(up)">
                                      <p:cBhvr>
                                        <p:cTn id="184" dur="500"/>
                                        <p:tgtEl>
                                          <p:spTgt spid="11"/>
                                        </p:tgtEl>
                                      </p:cBhvr>
                                    </p:animEffect>
                                  </p:childTnLst>
                                </p:cTn>
                              </p:par>
                            </p:childTnLst>
                          </p:cTn>
                        </p:par>
                      </p:childTnLst>
                    </p:cTn>
                  </p:par>
                  <p:par>
                    <p:cTn id="185" fill="hold">
                      <p:stCondLst>
                        <p:cond delay="indefinite"/>
                      </p:stCondLst>
                      <p:childTnLst>
                        <p:par>
                          <p:cTn id="186" fill="hold">
                            <p:stCondLst>
                              <p:cond delay="0"/>
                            </p:stCondLst>
                            <p:childTnLst>
                              <p:par>
                                <p:cTn id="187" presetID="10" presetClass="entr" presetSubtype="0" fill="hold" nodeType="clickEffect">
                                  <p:stCondLst>
                                    <p:cond delay="0"/>
                                  </p:stCondLst>
                                  <p:childTnLst>
                                    <p:set>
                                      <p:cBhvr>
                                        <p:cTn id="188" dur="1" fill="hold">
                                          <p:stCondLst>
                                            <p:cond delay="0"/>
                                          </p:stCondLst>
                                        </p:cTn>
                                        <p:tgtEl>
                                          <p:spTgt spid="228"/>
                                        </p:tgtEl>
                                        <p:attrNameLst>
                                          <p:attrName>style.visibility</p:attrName>
                                        </p:attrNameLst>
                                      </p:cBhvr>
                                      <p:to>
                                        <p:strVal val="visible"/>
                                      </p:to>
                                    </p:set>
                                    <p:animEffect transition="in" filter="fade">
                                      <p:cBhvr>
                                        <p:cTn id="189" dur="500"/>
                                        <p:tgtEl>
                                          <p:spTgt spid="228"/>
                                        </p:tgtEl>
                                      </p:cBhvr>
                                    </p:animEffect>
                                  </p:childTnLst>
                                </p:cTn>
                              </p:par>
                            </p:childTnLst>
                          </p:cTn>
                        </p:par>
                        <p:par>
                          <p:cTn id="190" fill="hold">
                            <p:stCondLst>
                              <p:cond delay="500"/>
                            </p:stCondLst>
                            <p:childTnLst>
                              <p:par>
                                <p:cTn id="191" presetID="22" presetClass="entr" presetSubtype="4" fill="hold" grpId="0" nodeType="afterEffect">
                                  <p:stCondLst>
                                    <p:cond delay="0"/>
                                  </p:stCondLst>
                                  <p:childTnLst>
                                    <p:set>
                                      <p:cBhvr>
                                        <p:cTn id="192" dur="1" fill="hold">
                                          <p:stCondLst>
                                            <p:cond delay="0"/>
                                          </p:stCondLst>
                                        </p:cTn>
                                        <p:tgtEl>
                                          <p:spTgt spid="204"/>
                                        </p:tgtEl>
                                        <p:attrNameLst>
                                          <p:attrName>style.visibility</p:attrName>
                                        </p:attrNameLst>
                                      </p:cBhvr>
                                      <p:to>
                                        <p:strVal val="visible"/>
                                      </p:to>
                                    </p:set>
                                    <p:animEffect transition="in" filter="wipe(down)">
                                      <p:cBhvr>
                                        <p:cTn id="193" dur="500"/>
                                        <p:tgtEl>
                                          <p:spTgt spid="204"/>
                                        </p:tgtEl>
                                      </p:cBhvr>
                                    </p:animEffect>
                                  </p:childTnLst>
                                </p:cTn>
                              </p:par>
                            </p:childTnLst>
                          </p:cTn>
                        </p:par>
                      </p:childTnLst>
                    </p:cTn>
                  </p:par>
                  <p:par>
                    <p:cTn id="194" fill="hold">
                      <p:stCondLst>
                        <p:cond delay="indefinite"/>
                      </p:stCondLst>
                      <p:childTnLst>
                        <p:par>
                          <p:cTn id="195" fill="hold">
                            <p:stCondLst>
                              <p:cond delay="0"/>
                            </p:stCondLst>
                            <p:childTnLst>
                              <p:par>
                                <p:cTn id="196" presetID="10" presetClass="entr" presetSubtype="0" fill="hold" nodeType="clickEffect">
                                  <p:stCondLst>
                                    <p:cond delay="0"/>
                                  </p:stCondLst>
                                  <p:childTnLst>
                                    <p:set>
                                      <p:cBhvr>
                                        <p:cTn id="197" dur="1" fill="hold">
                                          <p:stCondLst>
                                            <p:cond delay="0"/>
                                          </p:stCondLst>
                                        </p:cTn>
                                        <p:tgtEl>
                                          <p:spTgt spid="51"/>
                                        </p:tgtEl>
                                        <p:attrNameLst>
                                          <p:attrName>style.visibility</p:attrName>
                                        </p:attrNameLst>
                                      </p:cBhvr>
                                      <p:to>
                                        <p:strVal val="visible"/>
                                      </p:to>
                                    </p:set>
                                    <p:animEffect transition="in" filter="fade">
                                      <p:cBhvr>
                                        <p:cTn id="198" dur="500"/>
                                        <p:tgtEl>
                                          <p:spTgt spid="51"/>
                                        </p:tgtEl>
                                      </p:cBhvr>
                                    </p:animEffect>
                                  </p:childTnLst>
                                </p:cTn>
                              </p:par>
                            </p:childTnLst>
                          </p:cTn>
                        </p:par>
                        <p:par>
                          <p:cTn id="199" fill="hold">
                            <p:stCondLst>
                              <p:cond delay="500"/>
                            </p:stCondLst>
                            <p:childTnLst>
                              <p:par>
                                <p:cTn id="200" presetID="22" presetClass="entr" presetSubtype="1" fill="hold" grpId="0" nodeType="afterEffect">
                                  <p:stCondLst>
                                    <p:cond delay="0"/>
                                  </p:stCondLst>
                                  <p:childTnLst>
                                    <p:set>
                                      <p:cBhvr>
                                        <p:cTn id="201" dur="1" fill="hold">
                                          <p:stCondLst>
                                            <p:cond delay="0"/>
                                          </p:stCondLst>
                                        </p:cTn>
                                        <p:tgtEl>
                                          <p:spTgt spid="232"/>
                                        </p:tgtEl>
                                        <p:attrNameLst>
                                          <p:attrName>style.visibility</p:attrName>
                                        </p:attrNameLst>
                                      </p:cBhvr>
                                      <p:to>
                                        <p:strVal val="visible"/>
                                      </p:to>
                                    </p:set>
                                    <p:animEffect transition="in" filter="wipe(up)">
                                      <p:cBhvr>
                                        <p:cTn id="202" dur="500"/>
                                        <p:tgtEl>
                                          <p:spTgt spid="2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2" grpId="0" animBg="1"/>
      <p:bldP spid="204" grpId="0" animBg="1"/>
      <p:bldP spid="205" grpId="0" animBg="1"/>
      <p:bldP spid="184" grpId="0" animBg="1"/>
      <p:bldP spid="11" grpId="0" animBg="1"/>
      <p:bldP spid="82" grpId="0" animBg="1"/>
      <p:bldP spid="98" grpId="0"/>
      <p:bldP spid="6" grpId="0"/>
      <p:bldP spid="8" grpId="0"/>
      <p:bldP spid="9" grpId="0"/>
      <p:bldP spid="32" grpId="0" animBg="1"/>
      <p:bldP spid="12" grpId="0" animBg="1"/>
      <p:bldP spid="120" grpId="0"/>
      <p:bldP spid="121" grpId="0"/>
      <p:bldP spid="164" grpId="0"/>
      <p:bldP spid="187" grpId="0"/>
      <p:bldP spid="188" grpId="0"/>
      <p:bldP spid="265" grpId="0"/>
      <p:bldP spid="276" grpId="0"/>
      <p:bldP spid="282" grpId="0"/>
      <p:bldP spid="181" grpId="0" animBg="1"/>
      <p:bldP spid="224" grpId="0"/>
    </p:bldLst>
  </p:timing>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BD7BC9B8-3D87-46A0-B576-0149FD928986}"/>
              </a:ext>
            </a:extLst>
          </p:cNvPr>
          <p:cNvGrpSpPr/>
          <p:nvPr/>
        </p:nvGrpSpPr>
        <p:grpSpPr>
          <a:xfrm>
            <a:off x="1788854" y="1674933"/>
            <a:ext cx="8614291" cy="5137109"/>
            <a:chOff x="753764" y="477078"/>
            <a:chExt cx="10928945" cy="6517446"/>
          </a:xfrm>
        </p:grpSpPr>
        <p:pic>
          <p:nvPicPr>
            <p:cNvPr id="4" name="Picture 3">
              <a:extLst>
                <a:ext uri="{FF2B5EF4-FFF2-40B4-BE49-F238E27FC236}">
                  <a16:creationId xmlns:a16="http://schemas.microsoft.com/office/drawing/2014/main" id="{7DCEA3AB-FD37-4DE1-AC49-395F398706E3}"/>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753764" y="477078"/>
              <a:ext cx="10928945" cy="6517446"/>
            </a:xfrm>
            <a:prstGeom prst="rect">
              <a:avLst/>
            </a:prstGeom>
            <a:ln>
              <a:noFill/>
            </a:ln>
            <a:effectLst>
              <a:outerShdw blurRad="190500" dist="38100" dir="2700000" algn="tl" rotWithShape="0">
                <a:prstClr val="black">
                  <a:alpha val="25000"/>
                </a:prstClr>
              </a:outerShdw>
            </a:effectLst>
          </p:spPr>
        </p:pic>
        <p:sp>
          <p:nvSpPr>
            <p:cNvPr id="5" name="Rectangle 4">
              <a:extLst>
                <a:ext uri="{FF2B5EF4-FFF2-40B4-BE49-F238E27FC236}">
                  <a16:creationId xmlns:a16="http://schemas.microsoft.com/office/drawing/2014/main" id="{C14088D9-B2FA-493A-B116-8DB79CCE579C}"/>
                </a:ext>
              </a:extLst>
            </p:cNvPr>
            <p:cNvSpPr/>
            <p:nvPr/>
          </p:nvSpPr>
          <p:spPr>
            <a:xfrm>
              <a:off x="4538870" y="4200939"/>
              <a:ext cx="6884504" cy="1391478"/>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765">
                <a:solidFill>
                  <a:srgbClr val="FFFFFF"/>
                </a:solidFill>
                <a:latin typeface="Segoe UI"/>
              </a:endParaRPr>
            </a:p>
          </p:txBody>
        </p:sp>
      </p:grpSp>
      <p:sp>
        <p:nvSpPr>
          <p:cNvPr id="15" name="Rectangle 14">
            <a:extLst>
              <a:ext uri="{FF2B5EF4-FFF2-40B4-BE49-F238E27FC236}">
                <a16:creationId xmlns:a16="http://schemas.microsoft.com/office/drawing/2014/main" id="{2F985DB8-6B57-4407-975F-3632376B758A}"/>
              </a:ext>
            </a:extLst>
          </p:cNvPr>
          <p:cNvSpPr/>
          <p:nvPr/>
        </p:nvSpPr>
        <p:spPr>
          <a:xfrm>
            <a:off x="7619610" y="2114176"/>
            <a:ext cx="1468060" cy="179340"/>
          </a:xfrm>
          <a:prstGeom prst="rect">
            <a:avLst/>
          </a:prstGeom>
          <a:solidFill>
            <a:srgbClr val="FFFF00">
              <a:alpha val="3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765">
              <a:solidFill>
                <a:srgbClr val="FFFFFF"/>
              </a:solidFill>
              <a:latin typeface="Segoe UI"/>
            </a:endParaRPr>
          </a:p>
        </p:txBody>
      </p:sp>
      <p:sp>
        <p:nvSpPr>
          <p:cNvPr id="6" name="Title 5">
            <a:extLst>
              <a:ext uri="{FF2B5EF4-FFF2-40B4-BE49-F238E27FC236}">
                <a16:creationId xmlns:a16="http://schemas.microsoft.com/office/drawing/2014/main" id="{5CB8A59C-F4D9-48F7-9D55-57C8D708434F}"/>
              </a:ext>
            </a:extLst>
          </p:cNvPr>
          <p:cNvSpPr>
            <a:spLocks noGrp="1"/>
          </p:cNvSpPr>
          <p:nvPr>
            <p:ph type="title"/>
          </p:nvPr>
        </p:nvSpPr>
        <p:spPr/>
        <p:txBody>
          <a:bodyPr/>
          <a:lstStyle/>
          <a:p>
            <a:r>
              <a:rPr lang="en-US"/>
              <a:t>Email details at your fingertips</a:t>
            </a:r>
          </a:p>
        </p:txBody>
      </p:sp>
    </p:spTree>
    <p:extLst>
      <p:ext uri="{BB962C8B-B14F-4D97-AF65-F5344CB8AC3E}">
        <p14:creationId xmlns:p14="http://schemas.microsoft.com/office/powerpoint/2010/main" val="19434977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grpId="0" nodeType="afterEffect">
                                  <p:stCondLst>
                                    <p:cond delay="500"/>
                                  </p:stCondLst>
                                  <p:childTnLst>
                                    <p:animEffect transition="out" filter="fade">
                                      <p:cBhvr>
                                        <p:cTn id="6" dur="500" tmFilter="0, 0; .2, .5; .8, .5; 1, 0"/>
                                        <p:tgtEl>
                                          <p:spTgt spid="15"/>
                                        </p:tgtEl>
                                      </p:cBhvr>
                                    </p:animEffect>
                                    <p:animScale>
                                      <p:cBhvr>
                                        <p:cTn id="7" dur="250" autoRev="1" fill="hold"/>
                                        <p:tgtEl>
                                          <p:spTgt spid="1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7E61690-69F3-434C-9049-25D0AB09021E}"/>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1754735" y="1674933"/>
            <a:ext cx="8682530" cy="5183067"/>
          </a:xfrm>
          <a:prstGeom prst="rect">
            <a:avLst/>
          </a:prstGeom>
          <a:ln>
            <a:noFill/>
          </a:ln>
          <a:effectLst>
            <a:outerShdw blurRad="190500" dist="38100" dir="2700000" algn="tl" rotWithShape="0">
              <a:prstClr val="black">
                <a:alpha val="25000"/>
              </a:prstClr>
            </a:outerShdw>
          </a:effectLst>
        </p:spPr>
      </p:pic>
      <p:sp>
        <p:nvSpPr>
          <p:cNvPr id="5" name="Rectangle 4">
            <a:extLst>
              <a:ext uri="{FF2B5EF4-FFF2-40B4-BE49-F238E27FC236}">
                <a16:creationId xmlns:a16="http://schemas.microsoft.com/office/drawing/2014/main" id="{1FE63CF6-9B7A-4FCA-A646-E56489679B82}"/>
              </a:ext>
            </a:extLst>
          </p:cNvPr>
          <p:cNvSpPr/>
          <p:nvPr/>
        </p:nvSpPr>
        <p:spPr>
          <a:xfrm>
            <a:off x="4012816" y="5127442"/>
            <a:ext cx="2184208" cy="1602727"/>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765">
              <a:solidFill>
                <a:srgbClr val="FFFFFF"/>
              </a:solidFill>
              <a:latin typeface="Segoe UI"/>
            </a:endParaRPr>
          </a:p>
        </p:txBody>
      </p:sp>
      <p:sp>
        <p:nvSpPr>
          <p:cNvPr id="6" name="Rectangle 5">
            <a:extLst>
              <a:ext uri="{FF2B5EF4-FFF2-40B4-BE49-F238E27FC236}">
                <a16:creationId xmlns:a16="http://schemas.microsoft.com/office/drawing/2014/main" id="{D01A14BB-3311-46F3-A137-8FAD6935F630}"/>
              </a:ext>
            </a:extLst>
          </p:cNvPr>
          <p:cNvSpPr/>
          <p:nvPr/>
        </p:nvSpPr>
        <p:spPr>
          <a:xfrm>
            <a:off x="5261623" y="6458997"/>
            <a:ext cx="876939" cy="173735"/>
          </a:xfrm>
          <a:prstGeom prst="rect">
            <a:avLst/>
          </a:prstGeom>
          <a:solidFill>
            <a:srgbClr val="FFFF00">
              <a:alpha val="3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765">
              <a:solidFill>
                <a:srgbClr val="FFFFFF"/>
              </a:solidFill>
              <a:latin typeface="Segoe UI"/>
            </a:endParaRPr>
          </a:p>
        </p:txBody>
      </p:sp>
      <p:sp>
        <p:nvSpPr>
          <p:cNvPr id="3" name="Title 2">
            <a:extLst>
              <a:ext uri="{FF2B5EF4-FFF2-40B4-BE49-F238E27FC236}">
                <a16:creationId xmlns:a16="http://schemas.microsoft.com/office/drawing/2014/main" id="{2291FF52-BD99-4676-B20B-24A3058DCDE7}"/>
              </a:ext>
            </a:extLst>
          </p:cNvPr>
          <p:cNvSpPr>
            <a:spLocks noGrp="1"/>
          </p:cNvSpPr>
          <p:nvPr>
            <p:ph type="title"/>
          </p:nvPr>
        </p:nvSpPr>
        <p:spPr/>
        <p:txBody>
          <a:bodyPr/>
          <a:lstStyle/>
          <a:p>
            <a:r>
              <a:rPr lang="en-US"/>
              <a:t>Prevalence of attachment in inboxes</a:t>
            </a:r>
          </a:p>
        </p:txBody>
      </p:sp>
    </p:spTree>
    <p:extLst>
      <p:ext uri="{BB962C8B-B14F-4D97-AF65-F5344CB8AC3E}">
        <p14:creationId xmlns:p14="http://schemas.microsoft.com/office/powerpoint/2010/main" val="31083665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grpId="0" nodeType="afterEffect">
                                  <p:stCondLst>
                                    <p:cond delay="500"/>
                                  </p:stCondLst>
                                  <p:childTnLst>
                                    <p:animEffect transition="out" filter="fade">
                                      <p:cBhvr>
                                        <p:cTn id="6" dur="500" tmFilter="0, 0; .2, .5; .8, .5; 1, 0"/>
                                        <p:tgtEl>
                                          <p:spTgt spid="6"/>
                                        </p:tgtEl>
                                      </p:cBhvr>
                                    </p:animEffect>
                                    <p:animScale>
                                      <p:cBhvr>
                                        <p:cTn id="7" dur="250" autoRev="1" fill="hold"/>
                                        <p:tgtEl>
                                          <p:spTgt spid="6"/>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125CC2F-55C7-47B9-B03E-D330A4DA1256}"/>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1513925" y="1357235"/>
            <a:ext cx="9147031" cy="5454807"/>
          </a:xfrm>
          <a:prstGeom prst="rect">
            <a:avLst/>
          </a:prstGeom>
          <a:ln>
            <a:noFill/>
          </a:ln>
          <a:effectLst>
            <a:outerShdw blurRad="190500" dist="38100" dir="2700000" algn="tl" rotWithShape="0">
              <a:prstClr val="black">
                <a:alpha val="25000"/>
              </a:prstClr>
            </a:outerShdw>
          </a:effectLst>
        </p:spPr>
      </p:pic>
      <p:sp>
        <p:nvSpPr>
          <p:cNvPr id="5" name="Rectangle 4">
            <a:extLst>
              <a:ext uri="{FF2B5EF4-FFF2-40B4-BE49-F238E27FC236}">
                <a16:creationId xmlns:a16="http://schemas.microsoft.com/office/drawing/2014/main" id="{2343D6A7-C5C3-4E9B-92CD-154D991A2AE5}"/>
              </a:ext>
            </a:extLst>
          </p:cNvPr>
          <p:cNvSpPr/>
          <p:nvPr/>
        </p:nvSpPr>
        <p:spPr>
          <a:xfrm>
            <a:off x="3206432" y="4811721"/>
            <a:ext cx="7454524" cy="1164604"/>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765">
              <a:solidFill>
                <a:srgbClr val="FFFFFF"/>
              </a:solidFill>
              <a:latin typeface="Segoe UI"/>
            </a:endParaRPr>
          </a:p>
        </p:txBody>
      </p:sp>
      <p:sp>
        <p:nvSpPr>
          <p:cNvPr id="6" name="Rectangle 5">
            <a:extLst>
              <a:ext uri="{FF2B5EF4-FFF2-40B4-BE49-F238E27FC236}">
                <a16:creationId xmlns:a16="http://schemas.microsoft.com/office/drawing/2014/main" id="{CFE3F387-07D2-4A02-9AD5-951C758D9221}"/>
              </a:ext>
            </a:extLst>
          </p:cNvPr>
          <p:cNvSpPr/>
          <p:nvPr/>
        </p:nvSpPr>
        <p:spPr>
          <a:xfrm>
            <a:off x="9250065" y="5456986"/>
            <a:ext cx="915913" cy="344279"/>
          </a:xfrm>
          <a:prstGeom prst="rect">
            <a:avLst/>
          </a:prstGeom>
          <a:solidFill>
            <a:srgbClr val="00B050">
              <a:alpha val="3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765">
              <a:solidFill>
                <a:srgbClr val="FFFFFF"/>
              </a:solidFill>
              <a:latin typeface="Segoe UI"/>
            </a:endParaRPr>
          </a:p>
        </p:txBody>
      </p:sp>
      <p:sp>
        <p:nvSpPr>
          <p:cNvPr id="7" name="Title 6">
            <a:extLst>
              <a:ext uri="{FF2B5EF4-FFF2-40B4-BE49-F238E27FC236}">
                <a16:creationId xmlns:a16="http://schemas.microsoft.com/office/drawing/2014/main" id="{8314EDCA-2B88-4016-BB98-AFA574AE5129}"/>
              </a:ext>
            </a:extLst>
          </p:cNvPr>
          <p:cNvSpPr>
            <a:spLocks noGrp="1"/>
          </p:cNvSpPr>
          <p:nvPr>
            <p:ph type="title"/>
          </p:nvPr>
        </p:nvSpPr>
        <p:spPr>
          <a:xfrm>
            <a:off x="588263" y="457201"/>
            <a:ext cx="11018520" cy="492443"/>
          </a:xfrm>
        </p:spPr>
        <p:txBody>
          <a:bodyPr/>
          <a:lstStyle/>
          <a:p>
            <a:r>
              <a:rPr lang="en-US" sz="3200"/>
              <a:t>Switch to Office 365 Threat Explorer without losing context</a:t>
            </a:r>
          </a:p>
        </p:txBody>
      </p:sp>
      <p:pic>
        <p:nvPicPr>
          <p:cNvPr id="9" name="Picture 8">
            <a:extLst>
              <a:ext uri="{FF2B5EF4-FFF2-40B4-BE49-F238E27FC236}">
                <a16:creationId xmlns:a16="http://schemas.microsoft.com/office/drawing/2014/main" id="{6A1BB130-066D-4730-94DC-2596AE781C8E}"/>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1754735" y="1674933"/>
            <a:ext cx="8682530" cy="5183067"/>
          </a:xfrm>
          <a:prstGeom prst="rect">
            <a:avLst/>
          </a:prstGeom>
          <a:ln>
            <a:noFill/>
          </a:ln>
          <a:effectLst>
            <a:outerShdw blurRad="190500" dist="38100" dir="2700000" algn="tl" rotWithShape="0">
              <a:prstClr val="black">
                <a:alpha val="25000"/>
              </a:prstClr>
            </a:outerShdw>
          </a:effectLst>
        </p:spPr>
      </p:pic>
    </p:spTree>
    <p:extLst>
      <p:ext uri="{BB962C8B-B14F-4D97-AF65-F5344CB8AC3E}">
        <p14:creationId xmlns:p14="http://schemas.microsoft.com/office/powerpoint/2010/main" val="1072656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2BA9A5A-8181-4D4D-9D87-FE48811DE631}"/>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1513925" y="1424823"/>
            <a:ext cx="9147031" cy="5433177"/>
          </a:xfrm>
          <a:prstGeom prst="rect">
            <a:avLst/>
          </a:prstGeom>
          <a:ln>
            <a:noFill/>
          </a:ln>
          <a:effectLst>
            <a:outerShdw blurRad="190500" dist="38100" dir="2700000" algn="tl" rotWithShape="0">
              <a:prstClr val="black">
                <a:alpha val="25000"/>
              </a:prstClr>
            </a:outerShdw>
          </a:effectLst>
        </p:spPr>
      </p:pic>
      <p:sp>
        <p:nvSpPr>
          <p:cNvPr id="8" name="Rectangle 7">
            <a:extLst>
              <a:ext uri="{FF2B5EF4-FFF2-40B4-BE49-F238E27FC236}">
                <a16:creationId xmlns:a16="http://schemas.microsoft.com/office/drawing/2014/main" id="{51AB015C-C0DF-43E9-9912-9F4AC7DE9C7C}"/>
              </a:ext>
            </a:extLst>
          </p:cNvPr>
          <p:cNvSpPr/>
          <p:nvPr/>
        </p:nvSpPr>
        <p:spPr>
          <a:xfrm>
            <a:off x="1948956" y="2481911"/>
            <a:ext cx="1641956" cy="843687"/>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765">
              <a:solidFill>
                <a:srgbClr val="FFFFFF"/>
              </a:solidFill>
              <a:latin typeface="Segoe UI"/>
            </a:endParaRPr>
          </a:p>
        </p:txBody>
      </p:sp>
      <p:sp>
        <p:nvSpPr>
          <p:cNvPr id="9" name="Rectangle 8">
            <a:extLst>
              <a:ext uri="{FF2B5EF4-FFF2-40B4-BE49-F238E27FC236}">
                <a16:creationId xmlns:a16="http://schemas.microsoft.com/office/drawing/2014/main" id="{77ADB9D0-4F7E-43F1-A6DA-BB36DCDC7063}"/>
              </a:ext>
            </a:extLst>
          </p:cNvPr>
          <p:cNvSpPr/>
          <p:nvPr/>
        </p:nvSpPr>
        <p:spPr>
          <a:xfrm>
            <a:off x="1948955" y="2987607"/>
            <a:ext cx="1474305" cy="141344"/>
          </a:xfrm>
          <a:prstGeom prst="rect">
            <a:avLst/>
          </a:prstGeom>
          <a:solidFill>
            <a:srgbClr val="FFFF00">
              <a:alpha val="3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765">
              <a:solidFill>
                <a:srgbClr val="FFFFFF"/>
              </a:solidFill>
              <a:latin typeface="Segoe UI"/>
            </a:endParaRPr>
          </a:p>
        </p:txBody>
      </p:sp>
      <p:sp>
        <p:nvSpPr>
          <p:cNvPr id="4" name="Title 3">
            <a:extLst>
              <a:ext uri="{FF2B5EF4-FFF2-40B4-BE49-F238E27FC236}">
                <a16:creationId xmlns:a16="http://schemas.microsoft.com/office/drawing/2014/main" id="{6DFCD41C-FDC6-459E-823B-C86777F1C4BC}"/>
              </a:ext>
            </a:extLst>
          </p:cNvPr>
          <p:cNvSpPr>
            <a:spLocks noGrp="1"/>
          </p:cNvSpPr>
          <p:nvPr>
            <p:ph type="title"/>
          </p:nvPr>
        </p:nvSpPr>
        <p:spPr/>
        <p:txBody>
          <a:bodyPr/>
          <a:lstStyle/>
          <a:p>
            <a:r>
              <a:rPr lang="en-US"/>
              <a:t>User details from Azure AD </a:t>
            </a:r>
          </a:p>
        </p:txBody>
      </p:sp>
    </p:spTree>
    <p:extLst>
      <p:ext uri="{BB962C8B-B14F-4D97-AF65-F5344CB8AC3E}">
        <p14:creationId xmlns:p14="http://schemas.microsoft.com/office/powerpoint/2010/main" val="3606479008"/>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6EE9FED-765E-42E5-BBEB-03B09E0FAC76}"/>
              </a:ext>
            </a:extLst>
          </p:cNvPr>
          <p:cNvSpPr>
            <a:spLocks noGrp="1"/>
          </p:cNvSpPr>
          <p:nvPr>
            <p:ph type="title"/>
          </p:nvPr>
        </p:nvSpPr>
        <p:spPr/>
        <p:txBody>
          <a:bodyPr/>
          <a:lstStyle/>
          <a:p>
            <a:r>
              <a:rPr lang="en-US"/>
              <a:t>Switch directly to a user in MS ATA</a:t>
            </a:r>
          </a:p>
        </p:txBody>
      </p:sp>
      <p:pic>
        <p:nvPicPr>
          <p:cNvPr id="2" name="Picture 1">
            <a:extLst>
              <a:ext uri="{FF2B5EF4-FFF2-40B4-BE49-F238E27FC236}">
                <a16:creationId xmlns:a16="http://schemas.microsoft.com/office/drawing/2014/main" id="{4C48B34C-70DF-42DF-AAE1-13B1DB77DDA9}"/>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b="10245"/>
          <a:stretch/>
        </p:blipFill>
        <p:spPr>
          <a:xfrm>
            <a:off x="1513925" y="1384726"/>
            <a:ext cx="9147031" cy="5473274"/>
          </a:xfrm>
          <a:prstGeom prst="rect">
            <a:avLst/>
          </a:prstGeom>
          <a:ln>
            <a:noFill/>
          </a:ln>
          <a:effectLst>
            <a:outerShdw blurRad="190500" dist="38100" dir="2700000" algn="tl" rotWithShape="0">
              <a:prstClr val="black">
                <a:alpha val="25000"/>
              </a:prstClr>
            </a:outerShdw>
          </a:effectLst>
        </p:spPr>
      </p:pic>
    </p:spTree>
    <p:extLst>
      <p:ext uri="{BB962C8B-B14F-4D97-AF65-F5344CB8AC3E}">
        <p14:creationId xmlns:p14="http://schemas.microsoft.com/office/powerpoint/2010/main" val="789700438"/>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8D27F26-F673-499B-9F8A-7A21C7A9C6C8}"/>
              </a:ext>
            </a:extLst>
          </p:cNvPr>
          <p:cNvSpPr/>
          <p:nvPr/>
        </p:nvSpPr>
        <p:spPr bwMode="auto">
          <a:xfrm>
            <a:off x="0" y="1639826"/>
            <a:ext cx="12192000" cy="180473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p:cNvSpPr>
            <a:spLocks noGrp="1"/>
          </p:cNvSpPr>
          <p:nvPr>
            <p:ph type="title"/>
          </p:nvPr>
        </p:nvSpPr>
        <p:spPr/>
        <p:txBody>
          <a:bodyPr/>
          <a:lstStyle/>
          <a:p>
            <a:r>
              <a:rPr lang="en-US"/>
              <a:t>Observations and challenges</a:t>
            </a:r>
          </a:p>
        </p:txBody>
      </p:sp>
      <p:sp>
        <p:nvSpPr>
          <p:cNvPr id="4" name="Text Placeholder 3"/>
          <p:cNvSpPr>
            <a:spLocks noGrp="1"/>
          </p:cNvSpPr>
          <p:nvPr>
            <p:ph type="body" sz="quarter" idx="4294967295"/>
          </p:nvPr>
        </p:nvSpPr>
        <p:spPr>
          <a:xfrm>
            <a:off x="9062967" y="3711340"/>
            <a:ext cx="2434489" cy="2105192"/>
          </a:xfrm>
        </p:spPr>
        <p:txBody>
          <a:bodyPr/>
          <a:lstStyle/>
          <a:p>
            <a:pPr marL="0" indent="0">
              <a:spcAft>
                <a:spcPts val="1200"/>
              </a:spcAft>
              <a:buNone/>
            </a:pPr>
            <a:r>
              <a:rPr lang="en-US" sz="2000">
                <a:latin typeface="Segoe UI Semibold" panose="020B0702040204020203" pitchFamily="34" charset="0"/>
                <a:cs typeface="Segoe UI Semibold" panose="020B0702040204020203" pitchFamily="34" charset="0"/>
              </a:rPr>
              <a:t>Humans </a:t>
            </a:r>
            <a:r>
              <a:rPr lang="en-US" sz="2000" u="sng">
                <a:latin typeface="Segoe UI Semibold" panose="020B0702040204020203" pitchFamily="34" charset="0"/>
                <a:cs typeface="Segoe UI Semibold" panose="020B0702040204020203" pitchFamily="34" charset="0"/>
              </a:rPr>
              <a:t>and</a:t>
            </a:r>
            <a:r>
              <a:rPr lang="en-US" sz="2000">
                <a:latin typeface="Segoe UI Semibold" panose="020B0702040204020203" pitchFamily="34" charset="0"/>
                <a:cs typeface="Segoe UI Semibold" panose="020B0702040204020203" pitchFamily="34" charset="0"/>
              </a:rPr>
              <a:t> </a:t>
            </a:r>
            <a:br>
              <a:rPr lang="en-US" sz="2000">
                <a:latin typeface="Segoe UI Semibold" panose="020B0702040204020203" pitchFamily="34" charset="0"/>
                <a:cs typeface="Segoe UI Semibold" panose="020B0702040204020203" pitchFamily="34" charset="0"/>
              </a:rPr>
            </a:br>
            <a:r>
              <a:rPr lang="en-US" sz="2000">
                <a:latin typeface="Segoe UI Semibold" panose="020B0702040204020203" pitchFamily="34" charset="0"/>
                <a:cs typeface="Segoe UI Semibold" panose="020B0702040204020203" pitchFamily="34" charset="0"/>
              </a:rPr>
              <a:t>Automation</a:t>
            </a:r>
          </a:p>
          <a:p>
            <a:pPr marL="0" indent="-228605">
              <a:spcAft>
                <a:spcPts val="1200"/>
              </a:spcAft>
              <a:buNone/>
            </a:pPr>
            <a:r>
              <a:rPr lang="en-US" sz="1200">
                <a:gradFill>
                  <a:gsLst>
                    <a:gs pos="1250">
                      <a:srgbClr val="1A1A1A"/>
                    </a:gs>
                    <a:gs pos="100000">
                      <a:srgbClr val="1A1A1A"/>
                    </a:gs>
                  </a:gsLst>
                  <a:lin ang="5400000" scaled="0"/>
                </a:gradFill>
                <a:latin typeface="+mn-lt"/>
                <a:cs typeface="+mn-cs"/>
              </a:rPr>
              <a:t>Need human expertise, adaptability, </a:t>
            </a:r>
            <a:br>
              <a:rPr lang="en-US" sz="1200">
                <a:gradFill>
                  <a:gsLst>
                    <a:gs pos="1250">
                      <a:srgbClr val="1A1A1A"/>
                    </a:gs>
                    <a:gs pos="100000">
                      <a:srgbClr val="1A1A1A"/>
                    </a:gs>
                  </a:gsLst>
                  <a:lin ang="5400000" scaled="0"/>
                </a:gradFill>
                <a:latin typeface="+mn-lt"/>
                <a:cs typeface="+mn-cs"/>
              </a:rPr>
            </a:br>
            <a:r>
              <a:rPr lang="en-US" sz="1200">
                <a:gradFill>
                  <a:gsLst>
                    <a:gs pos="1250">
                      <a:srgbClr val="1A1A1A"/>
                    </a:gs>
                    <a:gs pos="100000">
                      <a:srgbClr val="1A1A1A"/>
                    </a:gs>
                  </a:gsLst>
                  <a:lin ang="5400000" scaled="0"/>
                </a:gradFill>
                <a:latin typeface="+mn-lt"/>
                <a:cs typeface="+mn-cs"/>
              </a:rPr>
              <a:t>and creativity to combat human </a:t>
            </a:r>
            <a:br>
              <a:rPr lang="en-US" sz="1200">
                <a:gradFill>
                  <a:gsLst>
                    <a:gs pos="1250">
                      <a:srgbClr val="1A1A1A"/>
                    </a:gs>
                    <a:gs pos="100000">
                      <a:srgbClr val="1A1A1A"/>
                    </a:gs>
                  </a:gsLst>
                  <a:lin ang="5400000" scaled="0"/>
                </a:gradFill>
                <a:latin typeface="+mn-lt"/>
                <a:cs typeface="+mn-cs"/>
              </a:rPr>
            </a:br>
            <a:r>
              <a:rPr lang="en-US" sz="1200">
                <a:gradFill>
                  <a:gsLst>
                    <a:gs pos="1250">
                      <a:srgbClr val="1A1A1A"/>
                    </a:gs>
                    <a:gs pos="100000">
                      <a:srgbClr val="1A1A1A"/>
                    </a:gs>
                  </a:gsLst>
                  <a:lin ang="5400000" scaled="0"/>
                </a:gradFill>
                <a:latin typeface="+mn-lt"/>
                <a:cs typeface="+mn-cs"/>
              </a:rPr>
              <a:t>threat actors</a:t>
            </a:r>
          </a:p>
          <a:p>
            <a:pPr marL="0" indent="-228605">
              <a:spcAft>
                <a:spcPts val="1200"/>
              </a:spcAft>
              <a:buNone/>
            </a:pPr>
            <a:r>
              <a:rPr lang="en-US" sz="1200">
                <a:gradFill>
                  <a:gsLst>
                    <a:gs pos="1250">
                      <a:srgbClr val="1A1A1A"/>
                    </a:gs>
                    <a:gs pos="100000">
                      <a:srgbClr val="1A1A1A"/>
                    </a:gs>
                  </a:gsLst>
                  <a:lin ang="5400000" scaled="0"/>
                </a:gradFill>
                <a:latin typeface="+mn-lt"/>
                <a:cs typeface="+mn-cs"/>
              </a:rPr>
              <a:t>Automation can reduce toil and repetitive tasks, enabling people to make their best contributions</a:t>
            </a:r>
          </a:p>
        </p:txBody>
      </p:sp>
      <p:sp>
        <p:nvSpPr>
          <p:cNvPr id="2" name="Rectangle 1">
            <a:extLst>
              <a:ext uri="{FF2B5EF4-FFF2-40B4-BE49-F238E27FC236}">
                <a16:creationId xmlns:a16="http://schemas.microsoft.com/office/drawing/2014/main" id="{54E1B665-4304-48F4-BE19-DC12E08F233E}"/>
              </a:ext>
            </a:extLst>
          </p:cNvPr>
          <p:cNvSpPr/>
          <p:nvPr/>
        </p:nvSpPr>
        <p:spPr>
          <a:xfrm>
            <a:off x="472069" y="3711340"/>
            <a:ext cx="2926080" cy="2505301"/>
          </a:xfrm>
          <a:prstGeom prst="rect">
            <a:avLst/>
          </a:prstGeom>
        </p:spPr>
        <p:txBody>
          <a:bodyPr wrap="square">
            <a:spAutoFit/>
          </a:bodyPr>
          <a:lstStyle/>
          <a:p>
            <a:pPr lvl="0" defTabSz="932719">
              <a:spcBef>
                <a:spcPct val="20000"/>
              </a:spcBef>
              <a:spcAft>
                <a:spcPts val="1200"/>
              </a:spcAft>
              <a:buSzPct val="90000"/>
            </a:pPr>
            <a:r>
              <a:rPr lang="en-US" sz="2000">
                <a:gradFill>
                  <a:gsLst>
                    <a:gs pos="1250">
                      <a:srgbClr val="1A1A1A"/>
                    </a:gs>
                    <a:gs pos="100000">
                      <a:srgbClr val="1A1A1A"/>
                    </a:gs>
                  </a:gsLst>
                  <a:lin ang="5400000" scaled="0"/>
                </a:gradFill>
                <a:latin typeface="Segoe UI Semibold" panose="020B0702040204020203" pitchFamily="34" charset="0"/>
                <a:cs typeface="Segoe UI Semibold" panose="020B0702040204020203" pitchFamily="34" charset="0"/>
              </a:rPr>
              <a:t>Threats increasing </a:t>
            </a:r>
            <a:br>
              <a:rPr lang="en-US" sz="2000">
                <a:gradFill>
                  <a:gsLst>
                    <a:gs pos="1250">
                      <a:srgbClr val="1A1A1A"/>
                    </a:gs>
                    <a:gs pos="100000">
                      <a:srgbClr val="1A1A1A"/>
                    </a:gs>
                  </a:gsLst>
                  <a:lin ang="5400000" scaled="0"/>
                </a:gradFill>
                <a:latin typeface="Segoe UI Semibold" panose="020B0702040204020203" pitchFamily="34" charset="0"/>
                <a:cs typeface="Segoe UI Semibold" panose="020B0702040204020203" pitchFamily="34" charset="0"/>
              </a:rPr>
            </a:br>
            <a:r>
              <a:rPr lang="en-US" sz="2000">
                <a:gradFill>
                  <a:gsLst>
                    <a:gs pos="1250">
                      <a:srgbClr val="1A1A1A"/>
                    </a:gs>
                    <a:gs pos="100000">
                      <a:srgbClr val="1A1A1A"/>
                    </a:gs>
                  </a:gsLst>
                  <a:lin ang="5400000" scaled="0"/>
                </a:gradFill>
                <a:latin typeface="Segoe UI Semibold" panose="020B0702040204020203" pitchFamily="34" charset="0"/>
                <a:cs typeface="Segoe UI Semibold" panose="020B0702040204020203" pitchFamily="34" charset="0"/>
              </a:rPr>
              <a:t>in volume and sophistication</a:t>
            </a:r>
          </a:p>
          <a:p>
            <a:pPr indent="-228605" defTabSz="932719">
              <a:spcBef>
                <a:spcPct val="20000"/>
              </a:spcBef>
              <a:spcAft>
                <a:spcPts val="1200"/>
              </a:spcAft>
              <a:buSzPct val="90000"/>
            </a:pPr>
            <a:r>
              <a:rPr lang="en-US" sz="1200">
                <a:gradFill>
                  <a:gsLst>
                    <a:gs pos="1250">
                      <a:srgbClr val="1A1A1A"/>
                    </a:gs>
                    <a:gs pos="100000">
                      <a:srgbClr val="1A1A1A"/>
                    </a:gs>
                  </a:gsLst>
                  <a:lin ang="5400000" scaled="0"/>
                </a:gradFill>
              </a:rPr>
              <a:t>Attacker business models evolve </a:t>
            </a:r>
            <a:br>
              <a:rPr lang="en-US" sz="1200">
                <a:gradFill>
                  <a:gsLst>
                    <a:gs pos="1250">
                      <a:srgbClr val="1A1A1A"/>
                    </a:gs>
                    <a:gs pos="100000">
                      <a:srgbClr val="1A1A1A"/>
                    </a:gs>
                  </a:gsLst>
                  <a:lin ang="5400000" scaled="0"/>
                </a:gradFill>
              </a:rPr>
            </a:br>
            <a:r>
              <a:rPr lang="en-US" sz="1200">
                <a:gradFill>
                  <a:gsLst>
                    <a:gs pos="1250">
                      <a:srgbClr val="1A1A1A"/>
                    </a:gs>
                    <a:gs pos="100000">
                      <a:srgbClr val="1A1A1A"/>
                    </a:gs>
                  </a:gsLst>
                  <a:lin ang="5400000" scaled="0"/>
                </a:gradFill>
              </a:rPr>
              <a:t>to maximize attacker return on investment (ROI)</a:t>
            </a:r>
          </a:p>
          <a:p>
            <a:pPr indent="-228605" defTabSz="932719">
              <a:spcBef>
                <a:spcPct val="20000"/>
              </a:spcBef>
              <a:spcAft>
                <a:spcPts val="1200"/>
              </a:spcAft>
              <a:buSzPct val="90000"/>
            </a:pPr>
            <a:r>
              <a:rPr lang="en-US" sz="1200">
                <a:gradFill>
                  <a:gsLst>
                    <a:gs pos="1250">
                      <a:srgbClr val="1A1A1A"/>
                    </a:gs>
                    <a:gs pos="100000">
                      <a:srgbClr val="1A1A1A"/>
                    </a:gs>
                  </a:gsLst>
                  <a:lin ang="5400000" scaled="0"/>
                </a:gradFill>
              </a:rPr>
              <a:t>Attack automation and evasion techniques evolving along </a:t>
            </a:r>
            <a:br>
              <a:rPr lang="en-US" sz="1200">
                <a:gradFill>
                  <a:gsLst>
                    <a:gs pos="1250">
                      <a:srgbClr val="1A1A1A"/>
                    </a:gs>
                    <a:gs pos="100000">
                      <a:srgbClr val="1A1A1A"/>
                    </a:gs>
                  </a:gsLst>
                  <a:lin ang="5400000" scaled="0"/>
                </a:gradFill>
              </a:rPr>
            </a:br>
            <a:r>
              <a:rPr lang="en-US" sz="1200">
                <a:gradFill>
                  <a:gsLst>
                    <a:gs pos="1250">
                      <a:srgbClr val="1A1A1A"/>
                    </a:gs>
                    <a:gs pos="100000">
                      <a:srgbClr val="1A1A1A"/>
                    </a:gs>
                  </a:gsLst>
                  <a:lin ang="5400000" scaled="0"/>
                </a:gradFill>
              </a:rPr>
              <a:t>multiple dimensions</a:t>
            </a:r>
          </a:p>
        </p:txBody>
      </p:sp>
      <p:sp>
        <p:nvSpPr>
          <p:cNvPr id="6" name="Rectangle 5">
            <a:extLst>
              <a:ext uri="{FF2B5EF4-FFF2-40B4-BE49-F238E27FC236}">
                <a16:creationId xmlns:a16="http://schemas.microsoft.com/office/drawing/2014/main" id="{006C21CE-2DC2-4CEB-9BDC-B3EE924853B3}"/>
              </a:ext>
            </a:extLst>
          </p:cNvPr>
          <p:cNvSpPr/>
          <p:nvPr/>
        </p:nvSpPr>
        <p:spPr>
          <a:xfrm>
            <a:off x="3171443" y="3711340"/>
            <a:ext cx="2926080" cy="2012859"/>
          </a:xfrm>
          <a:prstGeom prst="rect">
            <a:avLst/>
          </a:prstGeom>
        </p:spPr>
        <p:txBody>
          <a:bodyPr wrap="square">
            <a:spAutoFit/>
          </a:bodyPr>
          <a:lstStyle/>
          <a:p>
            <a:pPr lvl="0" defTabSz="932719">
              <a:spcBef>
                <a:spcPct val="20000"/>
              </a:spcBef>
              <a:spcAft>
                <a:spcPts val="1200"/>
              </a:spcAft>
              <a:buSzPct val="90000"/>
            </a:pPr>
            <a:r>
              <a:rPr lang="en-US" sz="2000">
                <a:gradFill>
                  <a:gsLst>
                    <a:gs pos="1250">
                      <a:srgbClr val="1A1A1A"/>
                    </a:gs>
                    <a:gs pos="100000">
                      <a:srgbClr val="1A1A1A"/>
                    </a:gs>
                  </a:gsLst>
                  <a:lin ang="5400000" scaled="0"/>
                </a:gradFill>
                <a:latin typeface="Segoe UI Semibold" panose="020B0702040204020203" pitchFamily="34" charset="0"/>
                <a:cs typeface="Segoe UI Semibold" panose="020B0702040204020203" pitchFamily="34" charset="0"/>
              </a:rPr>
              <a:t>Can’t Stop </a:t>
            </a:r>
            <a:br>
              <a:rPr lang="en-US" sz="2000">
                <a:gradFill>
                  <a:gsLst>
                    <a:gs pos="1250">
                      <a:srgbClr val="1A1A1A"/>
                    </a:gs>
                    <a:gs pos="100000">
                      <a:srgbClr val="1A1A1A"/>
                    </a:gs>
                  </a:gsLst>
                  <a:lin ang="5400000" scaled="0"/>
                </a:gradFill>
                <a:latin typeface="Segoe UI Semibold" panose="020B0702040204020203" pitchFamily="34" charset="0"/>
                <a:cs typeface="Segoe UI Semibold" panose="020B0702040204020203" pitchFamily="34" charset="0"/>
              </a:rPr>
            </a:br>
            <a:r>
              <a:rPr lang="en-US" sz="2000">
                <a:gradFill>
                  <a:gsLst>
                    <a:gs pos="1250">
                      <a:srgbClr val="1A1A1A"/>
                    </a:gs>
                    <a:gs pos="100000">
                      <a:srgbClr val="1A1A1A"/>
                    </a:gs>
                  </a:gsLst>
                  <a:lin ang="5400000" scaled="0"/>
                </a:gradFill>
                <a:latin typeface="Segoe UI Semibold" panose="020B0702040204020203" pitchFamily="34" charset="0"/>
                <a:cs typeface="Segoe UI Semibold" panose="020B0702040204020203" pitchFamily="34" charset="0"/>
              </a:rPr>
              <a:t>All Attacks</a:t>
            </a:r>
          </a:p>
          <a:p>
            <a:pPr indent="-228605" defTabSz="932719">
              <a:spcBef>
                <a:spcPct val="20000"/>
              </a:spcBef>
              <a:spcAft>
                <a:spcPts val="1200"/>
              </a:spcAft>
              <a:buSzPct val="90000"/>
            </a:pPr>
            <a:r>
              <a:rPr lang="en-US" sz="1200">
                <a:gradFill>
                  <a:gsLst>
                    <a:gs pos="1250">
                      <a:srgbClr val="1A1A1A"/>
                    </a:gs>
                    <a:gs pos="100000">
                      <a:srgbClr val="1A1A1A"/>
                    </a:gs>
                  </a:gsLst>
                  <a:lin ang="5400000" scaled="0"/>
                </a:gradFill>
              </a:rPr>
              <a:t>Must balance investments </a:t>
            </a:r>
            <a:br>
              <a:rPr lang="en-US" sz="1200">
                <a:gradFill>
                  <a:gsLst>
                    <a:gs pos="1250">
                      <a:srgbClr val="1A1A1A"/>
                    </a:gs>
                    <a:gs pos="100000">
                      <a:srgbClr val="1A1A1A"/>
                    </a:gs>
                  </a:gsLst>
                  <a:lin ang="5400000" scaled="0"/>
                </a:gradFill>
              </a:rPr>
            </a:br>
            <a:r>
              <a:rPr lang="en-US" sz="1200">
                <a:gradFill>
                  <a:gsLst>
                    <a:gs pos="1250">
                      <a:srgbClr val="1A1A1A"/>
                    </a:gs>
                    <a:gs pos="100000">
                      <a:srgbClr val="1A1A1A"/>
                    </a:gs>
                  </a:gsLst>
                  <a:lin ang="5400000" scaled="0"/>
                </a:gradFill>
              </a:rPr>
              <a:t>across prevention, detection, </a:t>
            </a:r>
            <a:br>
              <a:rPr lang="en-US" sz="1200">
                <a:gradFill>
                  <a:gsLst>
                    <a:gs pos="1250">
                      <a:srgbClr val="1A1A1A"/>
                    </a:gs>
                    <a:gs pos="100000">
                      <a:srgbClr val="1A1A1A"/>
                    </a:gs>
                  </a:gsLst>
                  <a:lin ang="5400000" scaled="0"/>
                </a:gradFill>
              </a:rPr>
            </a:br>
            <a:r>
              <a:rPr lang="en-US" sz="1200">
                <a:gradFill>
                  <a:gsLst>
                    <a:gs pos="1250">
                      <a:srgbClr val="1A1A1A"/>
                    </a:gs>
                    <a:gs pos="100000">
                      <a:srgbClr val="1A1A1A"/>
                    </a:gs>
                  </a:gsLst>
                  <a:lin ang="5400000" scaled="0"/>
                </a:gradFill>
              </a:rPr>
              <a:t>and response</a:t>
            </a:r>
          </a:p>
          <a:p>
            <a:pPr indent="-228605" defTabSz="932719">
              <a:spcBef>
                <a:spcPct val="20000"/>
              </a:spcBef>
              <a:spcAft>
                <a:spcPts val="1200"/>
              </a:spcAft>
              <a:buSzPct val="90000"/>
            </a:pPr>
            <a:r>
              <a:rPr lang="en-US" sz="1200">
                <a:gradFill>
                  <a:gsLst>
                    <a:gs pos="1250">
                      <a:srgbClr val="1A1A1A"/>
                    </a:gs>
                    <a:gs pos="100000">
                      <a:srgbClr val="1A1A1A"/>
                    </a:gs>
                  </a:gsLst>
                  <a:lin ang="5400000" scaled="0"/>
                </a:gradFill>
              </a:rPr>
              <a:t>Prevention investments must </a:t>
            </a:r>
            <a:br>
              <a:rPr lang="en-US" sz="1200">
                <a:gradFill>
                  <a:gsLst>
                    <a:gs pos="1250">
                      <a:srgbClr val="1A1A1A"/>
                    </a:gs>
                    <a:gs pos="100000">
                      <a:srgbClr val="1A1A1A"/>
                    </a:gs>
                  </a:gsLst>
                  <a:lin ang="5400000" scaled="0"/>
                </a:gradFill>
              </a:rPr>
            </a:br>
            <a:r>
              <a:rPr lang="en-US" sz="1200">
                <a:gradFill>
                  <a:gsLst>
                    <a:gs pos="1250">
                      <a:srgbClr val="1A1A1A"/>
                    </a:gs>
                    <a:gs pos="100000">
                      <a:srgbClr val="1A1A1A"/>
                    </a:gs>
                  </a:gsLst>
                  <a:lin ang="5400000" scaled="0"/>
                </a:gradFill>
              </a:rPr>
              <a:t>be focused on real world attacks</a:t>
            </a:r>
          </a:p>
        </p:txBody>
      </p:sp>
      <p:sp>
        <p:nvSpPr>
          <p:cNvPr id="12" name="Rectangle 11">
            <a:extLst>
              <a:ext uri="{FF2B5EF4-FFF2-40B4-BE49-F238E27FC236}">
                <a16:creationId xmlns:a16="http://schemas.microsoft.com/office/drawing/2014/main" id="{68E246B7-6D46-4073-B092-F84DCB85F64C}"/>
              </a:ext>
            </a:extLst>
          </p:cNvPr>
          <p:cNvSpPr/>
          <p:nvPr/>
        </p:nvSpPr>
        <p:spPr>
          <a:xfrm>
            <a:off x="5792758" y="3711340"/>
            <a:ext cx="2926080" cy="2197525"/>
          </a:xfrm>
          <a:prstGeom prst="rect">
            <a:avLst/>
          </a:prstGeom>
        </p:spPr>
        <p:txBody>
          <a:bodyPr wrap="square" anchor="t">
            <a:spAutoFit/>
          </a:bodyPr>
          <a:lstStyle/>
          <a:p>
            <a:pPr lvl="0" defTabSz="932719">
              <a:spcBef>
                <a:spcPct val="20000"/>
              </a:spcBef>
              <a:spcAft>
                <a:spcPts val="1200"/>
              </a:spcAft>
              <a:buSzPct val="90000"/>
            </a:pPr>
            <a:r>
              <a:rPr lang="en-US" sz="2000">
                <a:gradFill>
                  <a:gsLst>
                    <a:gs pos="1250">
                      <a:srgbClr val="1A1A1A"/>
                    </a:gs>
                    <a:gs pos="100000">
                      <a:srgbClr val="1A1A1A"/>
                    </a:gs>
                  </a:gsLst>
                  <a:lin ang="5400000" scaled="0"/>
                </a:gradFill>
                <a:latin typeface="Segoe UI Semibold" panose="020B0702040204020203" pitchFamily="34" charset="0"/>
                <a:cs typeface="Segoe UI Semibold" panose="020B0702040204020203" pitchFamily="34" charset="0"/>
              </a:rPr>
              <a:t>Integration is required, </a:t>
            </a:r>
            <a:br>
              <a:rPr lang="en-US" sz="2000">
                <a:latin typeface="Segoe UI Semibold" panose="020B0702040204020203" pitchFamily="34" charset="0"/>
                <a:cs typeface="Segoe UI Semibold" panose="020B0702040204020203" pitchFamily="34" charset="0"/>
              </a:rPr>
            </a:br>
            <a:r>
              <a:rPr lang="en-US" sz="2000">
                <a:gradFill>
                  <a:gsLst>
                    <a:gs pos="1250">
                      <a:srgbClr val="1A1A1A"/>
                    </a:gs>
                    <a:gs pos="100000">
                      <a:srgbClr val="1A1A1A"/>
                    </a:gs>
                  </a:gsLst>
                  <a:lin ang="5400000" scaled="0"/>
                </a:gradFill>
                <a:latin typeface="Segoe UI Semibold" panose="020B0702040204020203" pitchFamily="34" charset="0"/>
                <a:cs typeface="Segoe UI Semibold" panose="020B0702040204020203" pitchFamily="34" charset="0"/>
              </a:rPr>
              <a:t>but complex and costly</a:t>
            </a:r>
          </a:p>
          <a:p>
            <a:pPr indent="-228600" defTabSz="932719">
              <a:spcBef>
                <a:spcPct val="20000"/>
              </a:spcBef>
              <a:spcAft>
                <a:spcPts val="1200"/>
              </a:spcAft>
              <a:buSzPct val="90000"/>
            </a:pPr>
            <a:r>
              <a:rPr lang="en-US" sz="1200">
                <a:gradFill>
                  <a:gsLst>
                    <a:gs pos="1250">
                      <a:srgbClr val="1A1A1A"/>
                    </a:gs>
                    <a:gs pos="100000">
                      <a:srgbClr val="1A1A1A"/>
                    </a:gs>
                  </a:gsLst>
                  <a:lin ang="5400000" scaled="0"/>
                </a:gradFill>
              </a:rPr>
              <a:t>Threat Detection requires context </a:t>
            </a:r>
            <a:br>
              <a:rPr lang="en-US" sz="1200">
                <a:gradFill>
                  <a:gsLst>
                    <a:gs pos="1250">
                      <a:srgbClr val="1A1A1A"/>
                    </a:gs>
                    <a:gs pos="100000">
                      <a:srgbClr val="1A1A1A"/>
                    </a:gs>
                  </a:gsLst>
                  <a:lin ang="5400000" scaled="0"/>
                </a:gradFill>
                <a:cs typeface="Segoe UI"/>
              </a:rPr>
            </a:br>
            <a:r>
              <a:rPr lang="en-US" sz="1200">
                <a:gradFill>
                  <a:gsLst>
                    <a:gs pos="1250">
                      <a:srgbClr val="1A1A1A"/>
                    </a:gs>
                    <a:gs pos="100000">
                      <a:srgbClr val="1A1A1A"/>
                    </a:gs>
                  </a:gsLst>
                  <a:lin ang="5400000" scaled="0"/>
                </a:gradFill>
              </a:rPr>
              <a:t>from a diverse signal sources and </a:t>
            </a:r>
            <a:br>
              <a:rPr lang="en-US" sz="1200">
                <a:gradFill>
                  <a:gsLst>
                    <a:gs pos="1250">
                      <a:srgbClr val="1A1A1A"/>
                    </a:gs>
                    <a:gs pos="100000">
                      <a:srgbClr val="1A1A1A"/>
                    </a:gs>
                  </a:gsLst>
                  <a:lin ang="5400000" scaled="0"/>
                </a:gradFill>
                <a:cs typeface="Segoe UI"/>
              </a:rPr>
            </a:br>
            <a:r>
              <a:rPr lang="en-US" sz="1200">
                <a:gradFill>
                  <a:gsLst>
                    <a:gs pos="1250">
                      <a:srgbClr val="1A1A1A"/>
                    </a:gs>
                    <a:gs pos="100000">
                      <a:srgbClr val="1A1A1A"/>
                    </a:gs>
                  </a:gsLst>
                  <a:lin ang="5400000" scaled="0"/>
                </a:gradFill>
              </a:rPr>
              <a:t>high volumes of data</a:t>
            </a:r>
            <a:endParaRPr lang="en-US" sz="1200">
              <a:gradFill>
                <a:gsLst>
                  <a:gs pos="1250">
                    <a:srgbClr val="1A1A1A"/>
                  </a:gs>
                  <a:gs pos="100000">
                    <a:srgbClr val="1A1A1A"/>
                  </a:gs>
                </a:gsLst>
                <a:lin ang="5400000" scaled="0"/>
              </a:gradFill>
              <a:cs typeface="Segoe UI"/>
            </a:endParaRPr>
          </a:p>
          <a:p>
            <a:pPr indent="-228600" defTabSz="932719">
              <a:spcBef>
                <a:spcPct val="20000"/>
              </a:spcBef>
              <a:spcAft>
                <a:spcPts val="1200"/>
              </a:spcAft>
              <a:buSzPct val="90000"/>
            </a:pPr>
            <a:r>
              <a:rPr lang="en-US" sz="1200">
                <a:gradFill>
                  <a:gsLst>
                    <a:gs pos="1250">
                      <a:srgbClr val="1A1A1A"/>
                    </a:gs>
                    <a:gs pos="100000">
                      <a:srgbClr val="1A1A1A"/>
                    </a:gs>
                  </a:gsLst>
                  <a:lin ang="5400000" scaled="0"/>
                </a:gradFill>
              </a:rPr>
              <a:t>Efficient operations requires </a:t>
            </a:r>
            <a:br>
              <a:rPr lang="en-US" sz="1200">
                <a:gradFill>
                  <a:gsLst>
                    <a:gs pos="1250">
                      <a:srgbClr val="1A1A1A"/>
                    </a:gs>
                    <a:gs pos="100000">
                      <a:srgbClr val="1A1A1A"/>
                    </a:gs>
                  </a:gsLst>
                  <a:lin ang="5400000" scaled="0"/>
                </a:gradFill>
                <a:cs typeface="Segoe UI"/>
              </a:rPr>
            </a:br>
            <a:r>
              <a:rPr lang="en-US" sz="1200">
                <a:gradFill>
                  <a:gsLst>
                    <a:gs pos="1250">
                      <a:srgbClr val="1A1A1A"/>
                    </a:gs>
                    <a:gs pos="100000">
                      <a:srgbClr val="1A1A1A"/>
                    </a:gs>
                  </a:gsLst>
                  <a:lin ang="5400000" scaled="0"/>
                </a:gradFill>
              </a:rPr>
              <a:t>integration of tools and technology </a:t>
            </a:r>
            <a:br>
              <a:rPr lang="en-US" sz="1200">
                <a:gradFill>
                  <a:gsLst>
                    <a:gs pos="1250">
                      <a:srgbClr val="1A1A1A"/>
                    </a:gs>
                    <a:gs pos="100000">
                      <a:srgbClr val="1A1A1A"/>
                    </a:gs>
                  </a:gsLst>
                  <a:lin ang="5400000" scaled="0"/>
                </a:gradFill>
                <a:cs typeface="Segoe UI"/>
              </a:rPr>
            </a:br>
            <a:r>
              <a:rPr lang="en-US" sz="1200">
                <a:gradFill>
                  <a:gsLst>
                    <a:gs pos="1250">
                      <a:srgbClr val="1A1A1A"/>
                    </a:gs>
                    <a:gs pos="100000">
                      <a:srgbClr val="1A1A1A"/>
                    </a:gs>
                  </a:gsLst>
                  <a:lin ang="5400000" scaled="0"/>
                </a:gradFill>
              </a:rPr>
              <a:t>like machine learning</a:t>
            </a:r>
            <a:endParaRPr lang="en-US" sz="1200">
              <a:gradFill>
                <a:gsLst>
                  <a:gs pos="1250">
                    <a:srgbClr val="1A1A1A"/>
                  </a:gs>
                  <a:gs pos="100000">
                    <a:srgbClr val="1A1A1A"/>
                  </a:gs>
                </a:gsLst>
                <a:lin ang="5400000" scaled="0"/>
              </a:gradFill>
              <a:cs typeface="Segoe UI"/>
            </a:endParaRPr>
          </a:p>
        </p:txBody>
      </p:sp>
      <p:sp>
        <p:nvSpPr>
          <p:cNvPr id="26" name="Market_EAFC" title="Icon of a line graph with an arrow at the end pointing up">
            <a:extLst>
              <a:ext uri="{FF2B5EF4-FFF2-40B4-BE49-F238E27FC236}">
                <a16:creationId xmlns:a16="http://schemas.microsoft.com/office/drawing/2014/main" id="{49E9DE50-C634-4FC6-B304-EF17CE321D0B}"/>
              </a:ext>
            </a:extLst>
          </p:cNvPr>
          <p:cNvSpPr>
            <a:spLocks noChangeAspect="1" noEditPoints="1"/>
          </p:cNvSpPr>
          <p:nvPr/>
        </p:nvSpPr>
        <p:spPr bwMode="auto">
          <a:xfrm>
            <a:off x="588263" y="2241120"/>
            <a:ext cx="992939" cy="602148"/>
          </a:xfrm>
          <a:custGeom>
            <a:avLst/>
            <a:gdLst>
              <a:gd name="T0" fmla="*/ 4688 w 6657"/>
              <a:gd name="T1" fmla="*/ 0 h 4037"/>
              <a:gd name="T2" fmla="*/ 6657 w 6657"/>
              <a:gd name="T3" fmla="*/ 0 h 4037"/>
              <a:gd name="T4" fmla="*/ 6657 w 6657"/>
              <a:gd name="T5" fmla="*/ 1970 h 4037"/>
              <a:gd name="T6" fmla="*/ 0 w 6657"/>
              <a:gd name="T7" fmla="*/ 4037 h 4037"/>
              <a:gd name="T8" fmla="*/ 2501 w 6657"/>
              <a:gd name="T9" fmla="*/ 1532 h 4037"/>
              <a:gd name="T10" fmla="*/ 3813 w 6657"/>
              <a:gd name="T11" fmla="*/ 2846 h 4037"/>
              <a:gd name="T12" fmla="*/ 6657 w 6657"/>
              <a:gd name="T13" fmla="*/ 0 h 4037"/>
            </a:gdLst>
            <a:ahLst/>
            <a:cxnLst>
              <a:cxn ang="0">
                <a:pos x="T0" y="T1"/>
              </a:cxn>
              <a:cxn ang="0">
                <a:pos x="T2" y="T3"/>
              </a:cxn>
              <a:cxn ang="0">
                <a:pos x="T4" y="T5"/>
              </a:cxn>
              <a:cxn ang="0">
                <a:pos x="T6" y="T7"/>
              </a:cxn>
              <a:cxn ang="0">
                <a:pos x="T8" y="T9"/>
              </a:cxn>
              <a:cxn ang="0">
                <a:pos x="T10" y="T11"/>
              </a:cxn>
              <a:cxn ang="0">
                <a:pos x="T12" y="T13"/>
              </a:cxn>
            </a:cxnLst>
            <a:rect l="0" t="0" r="r" b="b"/>
            <a:pathLst>
              <a:path w="6657" h="4037">
                <a:moveTo>
                  <a:pt x="4688" y="0"/>
                </a:moveTo>
                <a:lnTo>
                  <a:pt x="6657" y="0"/>
                </a:lnTo>
                <a:lnTo>
                  <a:pt x="6657" y="1970"/>
                </a:lnTo>
                <a:moveTo>
                  <a:pt x="0" y="4037"/>
                </a:moveTo>
                <a:lnTo>
                  <a:pt x="2501" y="1532"/>
                </a:lnTo>
                <a:lnTo>
                  <a:pt x="3813" y="2846"/>
                </a:lnTo>
                <a:lnTo>
                  <a:pt x="6657" y="0"/>
                </a:lnTo>
              </a:path>
            </a:pathLst>
          </a:custGeom>
          <a:noFill/>
          <a:ln w="5715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27" name="Processing_E9F5" title="Icon of two interlocked gears">
            <a:extLst>
              <a:ext uri="{FF2B5EF4-FFF2-40B4-BE49-F238E27FC236}">
                <a16:creationId xmlns:a16="http://schemas.microsoft.com/office/drawing/2014/main" id="{3ECF0C92-C141-430D-A283-A625F271E17D}"/>
              </a:ext>
            </a:extLst>
          </p:cNvPr>
          <p:cNvSpPr>
            <a:spLocks noChangeAspect="1" noEditPoints="1"/>
          </p:cNvSpPr>
          <p:nvPr/>
        </p:nvSpPr>
        <p:spPr bwMode="auto">
          <a:xfrm>
            <a:off x="5965600" y="2185364"/>
            <a:ext cx="819417" cy="713660"/>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571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29" name="Shield_EA18" title="Icon of a shield">
            <a:extLst>
              <a:ext uri="{FF2B5EF4-FFF2-40B4-BE49-F238E27FC236}">
                <a16:creationId xmlns:a16="http://schemas.microsoft.com/office/drawing/2014/main" id="{843EB5F3-22BB-47E5-84CE-220EE2C9A7C4}"/>
              </a:ext>
            </a:extLst>
          </p:cNvPr>
          <p:cNvSpPr>
            <a:spLocks noChangeAspect="1"/>
          </p:cNvSpPr>
          <p:nvPr/>
        </p:nvSpPr>
        <p:spPr bwMode="auto">
          <a:xfrm>
            <a:off x="3271804" y="2185364"/>
            <a:ext cx="670313" cy="713660"/>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noFill/>
          <a:ln w="571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30" name="brain_3" title="Icon of a brain">
            <a:extLst>
              <a:ext uri="{FF2B5EF4-FFF2-40B4-BE49-F238E27FC236}">
                <a16:creationId xmlns:a16="http://schemas.microsoft.com/office/drawing/2014/main" id="{792FEED5-6D9D-46E5-B006-122E4D2179B1}"/>
              </a:ext>
            </a:extLst>
          </p:cNvPr>
          <p:cNvSpPr>
            <a:spLocks noChangeAspect="1" noEditPoints="1"/>
          </p:cNvSpPr>
          <p:nvPr/>
        </p:nvSpPr>
        <p:spPr bwMode="auto">
          <a:xfrm>
            <a:off x="9062966" y="2185364"/>
            <a:ext cx="663705" cy="713661"/>
          </a:xfrm>
          <a:custGeom>
            <a:avLst/>
            <a:gdLst>
              <a:gd name="T0" fmla="*/ 68 w 315"/>
              <a:gd name="T1" fmla="*/ 292 h 338"/>
              <a:gd name="T2" fmla="*/ 24 w 315"/>
              <a:gd name="T3" fmla="*/ 231 h 338"/>
              <a:gd name="T4" fmla="*/ 28 w 315"/>
              <a:gd name="T5" fmla="*/ 126 h 338"/>
              <a:gd name="T6" fmla="*/ 68 w 315"/>
              <a:gd name="T7" fmla="*/ 46 h 338"/>
              <a:gd name="T8" fmla="*/ 113 w 315"/>
              <a:gd name="T9" fmla="*/ 0 h 338"/>
              <a:gd name="T10" fmla="*/ 158 w 315"/>
              <a:gd name="T11" fmla="*/ 293 h 338"/>
              <a:gd name="T12" fmla="*/ 248 w 315"/>
              <a:gd name="T13" fmla="*/ 292 h 338"/>
              <a:gd name="T14" fmla="*/ 292 w 315"/>
              <a:gd name="T15" fmla="*/ 231 h 338"/>
              <a:gd name="T16" fmla="*/ 287 w 315"/>
              <a:gd name="T17" fmla="*/ 126 h 338"/>
              <a:gd name="T18" fmla="*/ 248 w 315"/>
              <a:gd name="T19" fmla="*/ 46 h 338"/>
              <a:gd name="T20" fmla="*/ 203 w 315"/>
              <a:gd name="T21" fmla="*/ 0 h 338"/>
              <a:gd name="T22" fmla="*/ 158 w 315"/>
              <a:gd name="T23" fmla="*/ 293 h 338"/>
              <a:gd name="T24" fmla="*/ 90 w 315"/>
              <a:gd name="T25" fmla="*/ 293 h 338"/>
              <a:gd name="T26" fmla="*/ 248 w 315"/>
              <a:gd name="T27" fmla="*/ 293 h 338"/>
              <a:gd name="T28" fmla="*/ 68 w 315"/>
              <a:gd name="T29" fmla="*/ 180 h 338"/>
              <a:gd name="T30" fmla="*/ 90 w 315"/>
              <a:gd name="T31" fmla="*/ 203 h 338"/>
              <a:gd name="T32" fmla="*/ 158 w 315"/>
              <a:gd name="T33" fmla="*/ 225 h 338"/>
              <a:gd name="T34" fmla="*/ 225 w 315"/>
              <a:gd name="T35" fmla="*/ 203 h 338"/>
              <a:gd name="T36" fmla="*/ 248 w 315"/>
              <a:gd name="T37" fmla="*/ 180 h 338"/>
              <a:gd name="T38" fmla="*/ 79 w 315"/>
              <a:gd name="T39" fmla="*/ 90 h 338"/>
              <a:gd name="T40" fmla="*/ 113 w 315"/>
              <a:gd name="T41" fmla="*/ 113 h 338"/>
              <a:gd name="T42" fmla="*/ 135 w 315"/>
              <a:gd name="T43" fmla="*/ 135 h 338"/>
              <a:gd name="T44" fmla="*/ 203 w 315"/>
              <a:gd name="T45" fmla="*/ 113 h 338"/>
              <a:gd name="T46" fmla="*/ 225 w 315"/>
              <a:gd name="T47" fmla="*/ 90 h 338"/>
              <a:gd name="T48" fmla="*/ 24 w 315"/>
              <a:gd name="T49" fmla="*/ 231 h 338"/>
              <a:gd name="T50" fmla="*/ 248 w 315"/>
              <a:gd name="T51" fmla="*/ 248 h 338"/>
              <a:gd name="T52" fmla="*/ 28 w 315"/>
              <a:gd name="T53" fmla="*/ 126 h 338"/>
              <a:gd name="T54" fmla="*/ 243 w 315"/>
              <a:gd name="T55" fmla="*/ 126 h 338"/>
              <a:gd name="T56" fmla="*/ 68 w 315"/>
              <a:gd name="T57" fmla="*/ 45 h 338"/>
              <a:gd name="T58" fmla="*/ 248 w 315"/>
              <a:gd name="T59" fmla="*/ 45 h 338"/>
              <a:gd name="T60" fmla="*/ 135 w 315"/>
              <a:gd name="T61" fmla="*/ 293 h 338"/>
              <a:gd name="T62" fmla="*/ 68 w 315"/>
              <a:gd name="T63" fmla="*/ 293 h 338"/>
              <a:gd name="T64" fmla="*/ 101 w 315"/>
              <a:gd name="T65" fmla="*/ 338 h 338"/>
              <a:gd name="T66" fmla="*/ 158 w 315"/>
              <a:gd name="T67" fmla="*/ 315 h 338"/>
              <a:gd name="T68" fmla="*/ 158 w 315"/>
              <a:gd name="T69" fmla="*/ 293 h 338"/>
              <a:gd name="T70" fmla="*/ 180 w 315"/>
              <a:gd name="T71" fmla="*/ 338 h 338"/>
              <a:gd name="T72" fmla="*/ 248 w 315"/>
              <a:gd name="T73" fmla="*/ 304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5" h="338">
                <a:moveTo>
                  <a:pt x="68" y="293"/>
                </a:moveTo>
                <a:cubicBezTo>
                  <a:pt x="68" y="293"/>
                  <a:pt x="68" y="292"/>
                  <a:pt x="68" y="292"/>
                </a:cubicBezTo>
                <a:cubicBezTo>
                  <a:pt x="42" y="289"/>
                  <a:pt x="23" y="268"/>
                  <a:pt x="23" y="242"/>
                </a:cubicBezTo>
                <a:cubicBezTo>
                  <a:pt x="23" y="238"/>
                  <a:pt x="23" y="235"/>
                  <a:pt x="24" y="231"/>
                </a:cubicBezTo>
                <a:cubicBezTo>
                  <a:pt x="10" y="219"/>
                  <a:pt x="0" y="201"/>
                  <a:pt x="0" y="180"/>
                </a:cubicBezTo>
                <a:cubicBezTo>
                  <a:pt x="0" y="158"/>
                  <a:pt x="11" y="138"/>
                  <a:pt x="28" y="126"/>
                </a:cubicBezTo>
                <a:cubicBezTo>
                  <a:pt x="25" y="118"/>
                  <a:pt x="23" y="110"/>
                  <a:pt x="23" y="102"/>
                </a:cubicBezTo>
                <a:cubicBezTo>
                  <a:pt x="23" y="74"/>
                  <a:pt x="42" y="52"/>
                  <a:pt x="68" y="46"/>
                </a:cubicBezTo>
                <a:cubicBezTo>
                  <a:pt x="68" y="46"/>
                  <a:pt x="68" y="46"/>
                  <a:pt x="68" y="45"/>
                </a:cubicBezTo>
                <a:cubicBezTo>
                  <a:pt x="68" y="20"/>
                  <a:pt x="88" y="0"/>
                  <a:pt x="113" y="0"/>
                </a:cubicBezTo>
                <a:cubicBezTo>
                  <a:pt x="138" y="0"/>
                  <a:pt x="158" y="20"/>
                  <a:pt x="158" y="45"/>
                </a:cubicBezTo>
                <a:cubicBezTo>
                  <a:pt x="158" y="293"/>
                  <a:pt x="158" y="293"/>
                  <a:pt x="158" y="293"/>
                </a:cubicBezTo>
                <a:moveTo>
                  <a:pt x="248" y="293"/>
                </a:moveTo>
                <a:cubicBezTo>
                  <a:pt x="248" y="293"/>
                  <a:pt x="248" y="292"/>
                  <a:pt x="248" y="292"/>
                </a:cubicBezTo>
                <a:cubicBezTo>
                  <a:pt x="273" y="289"/>
                  <a:pt x="293" y="268"/>
                  <a:pt x="293" y="242"/>
                </a:cubicBezTo>
                <a:cubicBezTo>
                  <a:pt x="293" y="238"/>
                  <a:pt x="292" y="235"/>
                  <a:pt x="292" y="231"/>
                </a:cubicBezTo>
                <a:cubicBezTo>
                  <a:pt x="306" y="219"/>
                  <a:pt x="315" y="201"/>
                  <a:pt x="315" y="180"/>
                </a:cubicBezTo>
                <a:cubicBezTo>
                  <a:pt x="315" y="158"/>
                  <a:pt x="304" y="138"/>
                  <a:pt x="287" y="126"/>
                </a:cubicBezTo>
                <a:cubicBezTo>
                  <a:pt x="291" y="118"/>
                  <a:pt x="293" y="110"/>
                  <a:pt x="293" y="102"/>
                </a:cubicBezTo>
                <a:cubicBezTo>
                  <a:pt x="293" y="74"/>
                  <a:pt x="273" y="52"/>
                  <a:pt x="248" y="46"/>
                </a:cubicBezTo>
                <a:cubicBezTo>
                  <a:pt x="248" y="46"/>
                  <a:pt x="248" y="46"/>
                  <a:pt x="248" y="45"/>
                </a:cubicBezTo>
                <a:cubicBezTo>
                  <a:pt x="248" y="20"/>
                  <a:pt x="228" y="0"/>
                  <a:pt x="203" y="0"/>
                </a:cubicBezTo>
                <a:cubicBezTo>
                  <a:pt x="178" y="0"/>
                  <a:pt x="158" y="20"/>
                  <a:pt x="158" y="45"/>
                </a:cubicBezTo>
                <a:cubicBezTo>
                  <a:pt x="158" y="293"/>
                  <a:pt x="158" y="293"/>
                  <a:pt x="158" y="293"/>
                </a:cubicBezTo>
                <a:moveTo>
                  <a:pt x="68" y="293"/>
                </a:moveTo>
                <a:cubicBezTo>
                  <a:pt x="90" y="293"/>
                  <a:pt x="90" y="293"/>
                  <a:pt x="90" y="293"/>
                </a:cubicBezTo>
                <a:moveTo>
                  <a:pt x="225" y="293"/>
                </a:moveTo>
                <a:cubicBezTo>
                  <a:pt x="248" y="293"/>
                  <a:pt x="248" y="293"/>
                  <a:pt x="248" y="293"/>
                </a:cubicBezTo>
                <a:moveTo>
                  <a:pt x="56" y="180"/>
                </a:moveTo>
                <a:cubicBezTo>
                  <a:pt x="68" y="180"/>
                  <a:pt x="68" y="180"/>
                  <a:pt x="68" y="180"/>
                </a:cubicBezTo>
                <a:cubicBezTo>
                  <a:pt x="80" y="180"/>
                  <a:pt x="90" y="190"/>
                  <a:pt x="90" y="203"/>
                </a:cubicBezTo>
                <a:cubicBezTo>
                  <a:pt x="90" y="203"/>
                  <a:pt x="90" y="203"/>
                  <a:pt x="90" y="203"/>
                </a:cubicBezTo>
                <a:cubicBezTo>
                  <a:pt x="90" y="215"/>
                  <a:pt x="100" y="225"/>
                  <a:pt x="113" y="225"/>
                </a:cubicBezTo>
                <a:cubicBezTo>
                  <a:pt x="158" y="225"/>
                  <a:pt x="158" y="225"/>
                  <a:pt x="158" y="225"/>
                </a:cubicBezTo>
                <a:cubicBezTo>
                  <a:pt x="203" y="225"/>
                  <a:pt x="203" y="225"/>
                  <a:pt x="203" y="225"/>
                </a:cubicBezTo>
                <a:cubicBezTo>
                  <a:pt x="215" y="225"/>
                  <a:pt x="225" y="215"/>
                  <a:pt x="225" y="203"/>
                </a:cubicBezTo>
                <a:cubicBezTo>
                  <a:pt x="225" y="203"/>
                  <a:pt x="225" y="203"/>
                  <a:pt x="225" y="203"/>
                </a:cubicBezTo>
                <a:cubicBezTo>
                  <a:pt x="225" y="190"/>
                  <a:pt x="235" y="180"/>
                  <a:pt x="248" y="180"/>
                </a:cubicBezTo>
                <a:cubicBezTo>
                  <a:pt x="259" y="180"/>
                  <a:pt x="259" y="180"/>
                  <a:pt x="259" y="180"/>
                </a:cubicBezTo>
                <a:moveTo>
                  <a:pt x="79" y="90"/>
                </a:moveTo>
                <a:cubicBezTo>
                  <a:pt x="90" y="90"/>
                  <a:pt x="90" y="90"/>
                  <a:pt x="90" y="90"/>
                </a:cubicBezTo>
                <a:cubicBezTo>
                  <a:pt x="103" y="90"/>
                  <a:pt x="113" y="100"/>
                  <a:pt x="113" y="113"/>
                </a:cubicBezTo>
                <a:cubicBezTo>
                  <a:pt x="113" y="113"/>
                  <a:pt x="113" y="113"/>
                  <a:pt x="113" y="113"/>
                </a:cubicBezTo>
                <a:cubicBezTo>
                  <a:pt x="113" y="125"/>
                  <a:pt x="123" y="135"/>
                  <a:pt x="135" y="135"/>
                </a:cubicBezTo>
                <a:cubicBezTo>
                  <a:pt x="180" y="135"/>
                  <a:pt x="180" y="135"/>
                  <a:pt x="180" y="135"/>
                </a:cubicBezTo>
                <a:cubicBezTo>
                  <a:pt x="193" y="135"/>
                  <a:pt x="203" y="125"/>
                  <a:pt x="203" y="113"/>
                </a:cubicBezTo>
                <a:cubicBezTo>
                  <a:pt x="203" y="113"/>
                  <a:pt x="203" y="113"/>
                  <a:pt x="203" y="113"/>
                </a:cubicBezTo>
                <a:cubicBezTo>
                  <a:pt x="203" y="100"/>
                  <a:pt x="213" y="90"/>
                  <a:pt x="225" y="90"/>
                </a:cubicBezTo>
                <a:cubicBezTo>
                  <a:pt x="236" y="90"/>
                  <a:pt x="236" y="90"/>
                  <a:pt x="236" y="90"/>
                </a:cubicBezTo>
                <a:moveTo>
                  <a:pt x="24" y="231"/>
                </a:moveTo>
                <a:cubicBezTo>
                  <a:pt x="36" y="242"/>
                  <a:pt x="51" y="248"/>
                  <a:pt x="68" y="248"/>
                </a:cubicBezTo>
                <a:moveTo>
                  <a:pt x="248" y="248"/>
                </a:moveTo>
                <a:cubicBezTo>
                  <a:pt x="265" y="248"/>
                  <a:pt x="280" y="242"/>
                  <a:pt x="292" y="231"/>
                </a:cubicBezTo>
                <a:moveTo>
                  <a:pt x="28" y="126"/>
                </a:moveTo>
                <a:cubicBezTo>
                  <a:pt x="73" y="126"/>
                  <a:pt x="73" y="126"/>
                  <a:pt x="73" y="126"/>
                </a:cubicBezTo>
                <a:moveTo>
                  <a:pt x="243" y="126"/>
                </a:moveTo>
                <a:cubicBezTo>
                  <a:pt x="288" y="126"/>
                  <a:pt x="288" y="126"/>
                  <a:pt x="288" y="126"/>
                </a:cubicBezTo>
                <a:moveTo>
                  <a:pt x="68" y="45"/>
                </a:moveTo>
                <a:cubicBezTo>
                  <a:pt x="101" y="45"/>
                  <a:pt x="101" y="45"/>
                  <a:pt x="101" y="45"/>
                </a:cubicBezTo>
                <a:moveTo>
                  <a:pt x="248" y="45"/>
                </a:moveTo>
                <a:cubicBezTo>
                  <a:pt x="214" y="45"/>
                  <a:pt x="214" y="45"/>
                  <a:pt x="214" y="45"/>
                </a:cubicBezTo>
                <a:moveTo>
                  <a:pt x="135" y="293"/>
                </a:moveTo>
                <a:cubicBezTo>
                  <a:pt x="180" y="293"/>
                  <a:pt x="180" y="293"/>
                  <a:pt x="180" y="293"/>
                </a:cubicBezTo>
                <a:moveTo>
                  <a:pt x="68" y="293"/>
                </a:moveTo>
                <a:cubicBezTo>
                  <a:pt x="68" y="304"/>
                  <a:pt x="68" y="304"/>
                  <a:pt x="68" y="304"/>
                </a:cubicBezTo>
                <a:cubicBezTo>
                  <a:pt x="68" y="323"/>
                  <a:pt x="83" y="338"/>
                  <a:pt x="101" y="338"/>
                </a:cubicBezTo>
                <a:cubicBezTo>
                  <a:pt x="135" y="338"/>
                  <a:pt x="135" y="338"/>
                  <a:pt x="135" y="338"/>
                </a:cubicBezTo>
                <a:cubicBezTo>
                  <a:pt x="148" y="338"/>
                  <a:pt x="158" y="328"/>
                  <a:pt x="158" y="315"/>
                </a:cubicBezTo>
                <a:cubicBezTo>
                  <a:pt x="158" y="293"/>
                  <a:pt x="158" y="293"/>
                  <a:pt x="158" y="293"/>
                </a:cubicBezTo>
                <a:moveTo>
                  <a:pt x="158" y="293"/>
                </a:moveTo>
                <a:cubicBezTo>
                  <a:pt x="158" y="315"/>
                  <a:pt x="158" y="315"/>
                  <a:pt x="158" y="315"/>
                </a:cubicBezTo>
                <a:cubicBezTo>
                  <a:pt x="158" y="328"/>
                  <a:pt x="168" y="338"/>
                  <a:pt x="180" y="338"/>
                </a:cubicBezTo>
                <a:cubicBezTo>
                  <a:pt x="214" y="338"/>
                  <a:pt x="214" y="338"/>
                  <a:pt x="214" y="338"/>
                </a:cubicBezTo>
                <a:cubicBezTo>
                  <a:pt x="233" y="338"/>
                  <a:pt x="248" y="323"/>
                  <a:pt x="248" y="304"/>
                </a:cubicBezTo>
                <a:cubicBezTo>
                  <a:pt x="248" y="293"/>
                  <a:pt x="248" y="293"/>
                  <a:pt x="248" y="293"/>
                </a:cubicBezTo>
              </a:path>
            </a:pathLst>
          </a:custGeom>
          <a:noFill/>
          <a:ln w="571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Tree>
    <p:extLst>
      <p:ext uri="{BB962C8B-B14F-4D97-AF65-F5344CB8AC3E}">
        <p14:creationId xmlns:p14="http://schemas.microsoft.com/office/powerpoint/2010/main" val="26590214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p:cTn id="7" dur="500" fill="hold"/>
                                        <p:tgtEl>
                                          <p:spTgt spid="26"/>
                                        </p:tgtEl>
                                        <p:attrNameLst>
                                          <p:attrName>ppt_w</p:attrName>
                                        </p:attrNameLst>
                                      </p:cBhvr>
                                      <p:tavLst>
                                        <p:tav tm="0">
                                          <p:val>
                                            <p:fltVal val="0"/>
                                          </p:val>
                                        </p:tav>
                                        <p:tav tm="100000">
                                          <p:val>
                                            <p:strVal val="#ppt_w"/>
                                          </p:val>
                                        </p:tav>
                                      </p:tavLst>
                                    </p:anim>
                                    <p:anim calcmode="lin" valueType="num">
                                      <p:cBhvr>
                                        <p:cTn id="8" dur="500" fill="hold"/>
                                        <p:tgtEl>
                                          <p:spTgt spid="26"/>
                                        </p:tgtEl>
                                        <p:attrNameLst>
                                          <p:attrName>ppt_h</p:attrName>
                                        </p:attrNameLst>
                                      </p:cBhvr>
                                      <p:tavLst>
                                        <p:tav tm="0">
                                          <p:val>
                                            <p:fltVal val="0"/>
                                          </p:val>
                                        </p:tav>
                                        <p:tav tm="100000">
                                          <p:val>
                                            <p:strVal val="#ppt_h"/>
                                          </p:val>
                                        </p:tav>
                                      </p:tavLst>
                                    </p:anim>
                                    <p:animEffect transition="in" filter="fade">
                                      <p:cBhvr>
                                        <p:cTn id="9" dur="500"/>
                                        <p:tgtEl>
                                          <p:spTgt spid="26"/>
                                        </p:tgtEl>
                                      </p:cBhvr>
                                    </p:animEffect>
                                  </p:childTnLst>
                                </p:cTn>
                              </p:par>
                            </p:childTnLst>
                          </p:cTn>
                        </p:par>
                        <p:par>
                          <p:cTn id="10" fill="hold">
                            <p:stCondLst>
                              <p:cond delay="500"/>
                            </p:stCondLst>
                            <p:childTnLst>
                              <p:par>
                                <p:cTn id="11" presetID="10" presetClass="entr" presetSubtype="0" fill="hold" nodeType="afterEffect">
                                  <p:stCondLst>
                                    <p:cond delay="0"/>
                                  </p:stCondLst>
                                  <p:childTnLst>
                                    <p:set>
                                      <p:cBhvr>
                                        <p:cTn id="12" dur="1" fill="hold">
                                          <p:stCondLst>
                                            <p:cond delay="0"/>
                                          </p:stCondLst>
                                        </p:cTn>
                                        <p:tgtEl>
                                          <p:spTgt spid="2">
                                            <p:txEl>
                                              <p:pRg st="0" end="0"/>
                                            </p:txEl>
                                          </p:spTgt>
                                        </p:tgtEl>
                                        <p:attrNameLst>
                                          <p:attrName>style.visibility</p:attrName>
                                        </p:attrNameLst>
                                      </p:cBhvr>
                                      <p:to>
                                        <p:strVal val="visible"/>
                                      </p:to>
                                    </p:set>
                                    <p:animEffect transition="in" filter="fade">
                                      <p:cBhvr>
                                        <p:cTn id="13" dur="500"/>
                                        <p:tgtEl>
                                          <p:spTgt spid="2">
                                            <p:txEl>
                                              <p:pRg st="0" end="0"/>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2">
                                            <p:txEl>
                                              <p:pRg st="1" end="1"/>
                                            </p:txEl>
                                          </p:spTgt>
                                        </p:tgtEl>
                                        <p:attrNameLst>
                                          <p:attrName>style.visibility</p:attrName>
                                        </p:attrNameLst>
                                      </p:cBhvr>
                                      <p:to>
                                        <p:strVal val="visible"/>
                                      </p:to>
                                    </p:set>
                                    <p:animEffect transition="in" filter="fade">
                                      <p:cBhvr>
                                        <p:cTn id="16" dur="500"/>
                                        <p:tgtEl>
                                          <p:spTgt spid="2">
                                            <p:txEl>
                                              <p:pRg st="1" end="1"/>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2">
                                            <p:txEl>
                                              <p:pRg st="2" end="2"/>
                                            </p:txEl>
                                          </p:spTgt>
                                        </p:tgtEl>
                                        <p:attrNameLst>
                                          <p:attrName>style.visibility</p:attrName>
                                        </p:attrNameLst>
                                      </p:cBhvr>
                                      <p:to>
                                        <p:strVal val="visible"/>
                                      </p:to>
                                    </p:set>
                                    <p:animEffect transition="in" filter="fade">
                                      <p:cBhvr>
                                        <p:cTn id="19" dur="500"/>
                                        <p:tgtEl>
                                          <p:spTgt spid="2">
                                            <p:txEl>
                                              <p:pRg st="2" end="2"/>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53" presetClass="entr" presetSubtype="16" fill="hold" grpId="0" nodeType="clickEffect">
                                  <p:stCondLst>
                                    <p:cond delay="0"/>
                                  </p:stCondLst>
                                  <p:childTnLst>
                                    <p:set>
                                      <p:cBhvr>
                                        <p:cTn id="23" dur="1" fill="hold">
                                          <p:stCondLst>
                                            <p:cond delay="0"/>
                                          </p:stCondLst>
                                        </p:cTn>
                                        <p:tgtEl>
                                          <p:spTgt spid="29"/>
                                        </p:tgtEl>
                                        <p:attrNameLst>
                                          <p:attrName>style.visibility</p:attrName>
                                        </p:attrNameLst>
                                      </p:cBhvr>
                                      <p:to>
                                        <p:strVal val="visible"/>
                                      </p:to>
                                    </p:set>
                                    <p:anim calcmode="lin" valueType="num">
                                      <p:cBhvr>
                                        <p:cTn id="24" dur="500" fill="hold"/>
                                        <p:tgtEl>
                                          <p:spTgt spid="29"/>
                                        </p:tgtEl>
                                        <p:attrNameLst>
                                          <p:attrName>ppt_w</p:attrName>
                                        </p:attrNameLst>
                                      </p:cBhvr>
                                      <p:tavLst>
                                        <p:tav tm="0">
                                          <p:val>
                                            <p:fltVal val="0"/>
                                          </p:val>
                                        </p:tav>
                                        <p:tav tm="100000">
                                          <p:val>
                                            <p:strVal val="#ppt_w"/>
                                          </p:val>
                                        </p:tav>
                                      </p:tavLst>
                                    </p:anim>
                                    <p:anim calcmode="lin" valueType="num">
                                      <p:cBhvr>
                                        <p:cTn id="25" dur="500" fill="hold"/>
                                        <p:tgtEl>
                                          <p:spTgt spid="29"/>
                                        </p:tgtEl>
                                        <p:attrNameLst>
                                          <p:attrName>ppt_h</p:attrName>
                                        </p:attrNameLst>
                                      </p:cBhvr>
                                      <p:tavLst>
                                        <p:tav tm="0">
                                          <p:val>
                                            <p:fltVal val="0"/>
                                          </p:val>
                                        </p:tav>
                                        <p:tav tm="100000">
                                          <p:val>
                                            <p:strVal val="#ppt_h"/>
                                          </p:val>
                                        </p:tav>
                                      </p:tavLst>
                                    </p:anim>
                                    <p:animEffect transition="in" filter="fade">
                                      <p:cBhvr>
                                        <p:cTn id="26" dur="500"/>
                                        <p:tgtEl>
                                          <p:spTgt spid="29"/>
                                        </p:tgtEl>
                                      </p:cBhvr>
                                    </p:animEffect>
                                  </p:childTnLst>
                                </p:cTn>
                              </p:par>
                            </p:childTnLst>
                          </p:cTn>
                        </p:par>
                        <p:par>
                          <p:cTn id="27" fill="hold">
                            <p:stCondLst>
                              <p:cond delay="500"/>
                            </p:stCondLst>
                            <p:childTnLst>
                              <p:par>
                                <p:cTn id="28" presetID="10" presetClass="entr" presetSubtype="0" fill="hold" nodeType="afterEffect">
                                  <p:stCondLst>
                                    <p:cond delay="0"/>
                                  </p:stCondLst>
                                  <p:childTnLst>
                                    <p:set>
                                      <p:cBhvr>
                                        <p:cTn id="29" dur="1" fill="hold">
                                          <p:stCondLst>
                                            <p:cond delay="0"/>
                                          </p:stCondLst>
                                        </p:cTn>
                                        <p:tgtEl>
                                          <p:spTgt spid="6">
                                            <p:txEl>
                                              <p:pRg st="0" end="0"/>
                                            </p:txEl>
                                          </p:spTgt>
                                        </p:tgtEl>
                                        <p:attrNameLst>
                                          <p:attrName>style.visibility</p:attrName>
                                        </p:attrNameLst>
                                      </p:cBhvr>
                                      <p:to>
                                        <p:strVal val="visible"/>
                                      </p:to>
                                    </p:set>
                                    <p:animEffect transition="in" filter="fade">
                                      <p:cBhvr>
                                        <p:cTn id="30" dur="500"/>
                                        <p:tgtEl>
                                          <p:spTgt spid="6">
                                            <p:txEl>
                                              <p:pRg st="0" end="0"/>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6">
                                            <p:txEl>
                                              <p:pRg st="1" end="1"/>
                                            </p:txEl>
                                          </p:spTgt>
                                        </p:tgtEl>
                                        <p:attrNameLst>
                                          <p:attrName>style.visibility</p:attrName>
                                        </p:attrNameLst>
                                      </p:cBhvr>
                                      <p:to>
                                        <p:strVal val="visible"/>
                                      </p:to>
                                    </p:set>
                                    <p:animEffect transition="in" filter="fade">
                                      <p:cBhvr>
                                        <p:cTn id="33" dur="500"/>
                                        <p:tgtEl>
                                          <p:spTgt spid="6">
                                            <p:txEl>
                                              <p:pRg st="1" end="1"/>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6">
                                            <p:txEl>
                                              <p:pRg st="2" end="2"/>
                                            </p:txEl>
                                          </p:spTgt>
                                        </p:tgtEl>
                                        <p:attrNameLst>
                                          <p:attrName>style.visibility</p:attrName>
                                        </p:attrNameLst>
                                      </p:cBhvr>
                                      <p:to>
                                        <p:strVal val="visible"/>
                                      </p:to>
                                    </p:set>
                                    <p:animEffect transition="in" filter="fade">
                                      <p:cBhvr>
                                        <p:cTn id="36" dur="500"/>
                                        <p:tgtEl>
                                          <p:spTgt spid="6">
                                            <p:txEl>
                                              <p:pRg st="2" end="2"/>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53" presetClass="entr" presetSubtype="16" fill="hold" grpId="0" nodeType="clickEffect">
                                  <p:stCondLst>
                                    <p:cond delay="0"/>
                                  </p:stCondLst>
                                  <p:childTnLst>
                                    <p:set>
                                      <p:cBhvr>
                                        <p:cTn id="40" dur="1" fill="hold">
                                          <p:stCondLst>
                                            <p:cond delay="0"/>
                                          </p:stCondLst>
                                        </p:cTn>
                                        <p:tgtEl>
                                          <p:spTgt spid="27"/>
                                        </p:tgtEl>
                                        <p:attrNameLst>
                                          <p:attrName>style.visibility</p:attrName>
                                        </p:attrNameLst>
                                      </p:cBhvr>
                                      <p:to>
                                        <p:strVal val="visible"/>
                                      </p:to>
                                    </p:set>
                                    <p:anim calcmode="lin" valueType="num">
                                      <p:cBhvr>
                                        <p:cTn id="41" dur="500" fill="hold"/>
                                        <p:tgtEl>
                                          <p:spTgt spid="27"/>
                                        </p:tgtEl>
                                        <p:attrNameLst>
                                          <p:attrName>ppt_w</p:attrName>
                                        </p:attrNameLst>
                                      </p:cBhvr>
                                      <p:tavLst>
                                        <p:tav tm="0">
                                          <p:val>
                                            <p:fltVal val="0"/>
                                          </p:val>
                                        </p:tav>
                                        <p:tav tm="100000">
                                          <p:val>
                                            <p:strVal val="#ppt_w"/>
                                          </p:val>
                                        </p:tav>
                                      </p:tavLst>
                                    </p:anim>
                                    <p:anim calcmode="lin" valueType="num">
                                      <p:cBhvr>
                                        <p:cTn id="42" dur="500" fill="hold"/>
                                        <p:tgtEl>
                                          <p:spTgt spid="27"/>
                                        </p:tgtEl>
                                        <p:attrNameLst>
                                          <p:attrName>ppt_h</p:attrName>
                                        </p:attrNameLst>
                                      </p:cBhvr>
                                      <p:tavLst>
                                        <p:tav tm="0">
                                          <p:val>
                                            <p:fltVal val="0"/>
                                          </p:val>
                                        </p:tav>
                                        <p:tav tm="100000">
                                          <p:val>
                                            <p:strVal val="#ppt_h"/>
                                          </p:val>
                                        </p:tav>
                                      </p:tavLst>
                                    </p:anim>
                                    <p:animEffect transition="in" filter="fade">
                                      <p:cBhvr>
                                        <p:cTn id="43" dur="500"/>
                                        <p:tgtEl>
                                          <p:spTgt spid="27"/>
                                        </p:tgtEl>
                                      </p:cBhvr>
                                    </p:animEffect>
                                  </p:childTnLst>
                                </p:cTn>
                              </p:par>
                            </p:childTnLst>
                          </p:cTn>
                        </p:par>
                        <p:par>
                          <p:cTn id="44" fill="hold">
                            <p:stCondLst>
                              <p:cond delay="500"/>
                            </p:stCondLst>
                            <p:childTnLst>
                              <p:par>
                                <p:cTn id="45" presetID="10" presetClass="entr" presetSubtype="0" fill="hold" nodeType="afterEffect">
                                  <p:stCondLst>
                                    <p:cond delay="0"/>
                                  </p:stCondLst>
                                  <p:childTnLst>
                                    <p:set>
                                      <p:cBhvr>
                                        <p:cTn id="46" dur="1" fill="hold">
                                          <p:stCondLst>
                                            <p:cond delay="0"/>
                                          </p:stCondLst>
                                        </p:cTn>
                                        <p:tgtEl>
                                          <p:spTgt spid="12">
                                            <p:txEl>
                                              <p:pRg st="0" end="0"/>
                                            </p:txEl>
                                          </p:spTgt>
                                        </p:tgtEl>
                                        <p:attrNameLst>
                                          <p:attrName>style.visibility</p:attrName>
                                        </p:attrNameLst>
                                      </p:cBhvr>
                                      <p:to>
                                        <p:strVal val="visible"/>
                                      </p:to>
                                    </p:set>
                                    <p:animEffect transition="in" filter="fade">
                                      <p:cBhvr>
                                        <p:cTn id="47" dur="500"/>
                                        <p:tgtEl>
                                          <p:spTgt spid="12">
                                            <p:txEl>
                                              <p:pRg st="0" end="0"/>
                                            </p:txEl>
                                          </p:spTgt>
                                        </p:tgtEl>
                                      </p:cBhvr>
                                    </p:animEffect>
                                  </p:childTnLst>
                                </p:cTn>
                              </p:par>
                              <p:par>
                                <p:cTn id="48" presetID="10" presetClass="entr" presetSubtype="0" fill="hold" nodeType="withEffect">
                                  <p:stCondLst>
                                    <p:cond delay="0"/>
                                  </p:stCondLst>
                                  <p:childTnLst>
                                    <p:set>
                                      <p:cBhvr>
                                        <p:cTn id="49" dur="1" fill="hold">
                                          <p:stCondLst>
                                            <p:cond delay="0"/>
                                          </p:stCondLst>
                                        </p:cTn>
                                        <p:tgtEl>
                                          <p:spTgt spid="12">
                                            <p:txEl>
                                              <p:pRg st="1" end="1"/>
                                            </p:txEl>
                                          </p:spTgt>
                                        </p:tgtEl>
                                        <p:attrNameLst>
                                          <p:attrName>style.visibility</p:attrName>
                                        </p:attrNameLst>
                                      </p:cBhvr>
                                      <p:to>
                                        <p:strVal val="visible"/>
                                      </p:to>
                                    </p:set>
                                    <p:animEffect transition="in" filter="fade">
                                      <p:cBhvr>
                                        <p:cTn id="50" dur="500"/>
                                        <p:tgtEl>
                                          <p:spTgt spid="12">
                                            <p:txEl>
                                              <p:pRg st="1" end="1"/>
                                            </p:txEl>
                                          </p:spTgt>
                                        </p:tgtEl>
                                      </p:cBhvr>
                                    </p:animEffect>
                                  </p:childTnLst>
                                </p:cTn>
                              </p:par>
                              <p:par>
                                <p:cTn id="51" presetID="10" presetClass="entr" presetSubtype="0" fill="hold" nodeType="withEffect">
                                  <p:stCondLst>
                                    <p:cond delay="0"/>
                                  </p:stCondLst>
                                  <p:childTnLst>
                                    <p:set>
                                      <p:cBhvr>
                                        <p:cTn id="52" dur="1" fill="hold">
                                          <p:stCondLst>
                                            <p:cond delay="0"/>
                                          </p:stCondLst>
                                        </p:cTn>
                                        <p:tgtEl>
                                          <p:spTgt spid="12">
                                            <p:txEl>
                                              <p:pRg st="2" end="2"/>
                                            </p:txEl>
                                          </p:spTgt>
                                        </p:tgtEl>
                                        <p:attrNameLst>
                                          <p:attrName>style.visibility</p:attrName>
                                        </p:attrNameLst>
                                      </p:cBhvr>
                                      <p:to>
                                        <p:strVal val="visible"/>
                                      </p:to>
                                    </p:set>
                                    <p:animEffect transition="in" filter="fade">
                                      <p:cBhvr>
                                        <p:cTn id="53" dur="500"/>
                                        <p:tgtEl>
                                          <p:spTgt spid="12">
                                            <p:txEl>
                                              <p:pRg st="2" end="2"/>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53" presetClass="entr" presetSubtype="16" fill="hold" grpId="0" nodeType="clickEffect">
                                  <p:stCondLst>
                                    <p:cond delay="0"/>
                                  </p:stCondLst>
                                  <p:childTnLst>
                                    <p:set>
                                      <p:cBhvr>
                                        <p:cTn id="57" dur="1" fill="hold">
                                          <p:stCondLst>
                                            <p:cond delay="0"/>
                                          </p:stCondLst>
                                        </p:cTn>
                                        <p:tgtEl>
                                          <p:spTgt spid="30"/>
                                        </p:tgtEl>
                                        <p:attrNameLst>
                                          <p:attrName>style.visibility</p:attrName>
                                        </p:attrNameLst>
                                      </p:cBhvr>
                                      <p:to>
                                        <p:strVal val="visible"/>
                                      </p:to>
                                    </p:set>
                                    <p:anim calcmode="lin" valueType="num">
                                      <p:cBhvr>
                                        <p:cTn id="58" dur="500" fill="hold"/>
                                        <p:tgtEl>
                                          <p:spTgt spid="30"/>
                                        </p:tgtEl>
                                        <p:attrNameLst>
                                          <p:attrName>ppt_w</p:attrName>
                                        </p:attrNameLst>
                                      </p:cBhvr>
                                      <p:tavLst>
                                        <p:tav tm="0">
                                          <p:val>
                                            <p:fltVal val="0"/>
                                          </p:val>
                                        </p:tav>
                                        <p:tav tm="100000">
                                          <p:val>
                                            <p:strVal val="#ppt_w"/>
                                          </p:val>
                                        </p:tav>
                                      </p:tavLst>
                                    </p:anim>
                                    <p:anim calcmode="lin" valueType="num">
                                      <p:cBhvr>
                                        <p:cTn id="59" dur="500" fill="hold"/>
                                        <p:tgtEl>
                                          <p:spTgt spid="30"/>
                                        </p:tgtEl>
                                        <p:attrNameLst>
                                          <p:attrName>ppt_h</p:attrName>
                                        </p:attrNameLst>
                                      </p:cBhvr>
                                      <p:tavLst>
                                        <p:tav tm="0">
                                          <p:val>
                                            <p:fltVal val="0"/>
                                          </p:val>
                                        </p:tav>
                                        <p:tav tm="100000">
                                          <p:val>
                                            <p:strVal val="#ppt_h"/>
                                          </p:val>
                                        </p:tav>
                                      </p:tavLst>
                                    </p:anim>
                                    <p:animEffect transition="in" filter="fade">
                                      <p:cBhvr>
                                        <p:cTn id="60" dur="500"/>
                                        <p:tgtEl>
                                          <p:spTgt spid="30"/>
                                        </p:tgtEl>
                                      </p:cBhvr>
                                    </p:animEffect>
                                  </p:childTnLst>
                                </p:cTn>
                              </p:par>
                            </p:childTnLst>
                          </p:cTn>
                        </p:par>
                        <p:par>
                          <p:cTn id="61" fill="hold">
                            <p:stCondLst>
                              <p:cond delay="500"/>
                            </p:stCondLst>
                            <p:childTnLst>
                              <p:par>
                                <p:cTn id="62" presetID="10" presetClass="entr" presetSubtype="0" fill="hold" nodeType="afterEffect">
                                  <p:stCondLst>
                                    <p:cond delay="0"/>
                                  </p:stCondLst>
                                  <p:childTnLst>
                                    <p:set>
                                      <p:cBhvr>
                                        <p:cTn id="63" dur="1" fill="hold">
                                          <p:stCondLst>
                                            <p:cond delay="0"/>
                                          </p:stCondLst>
                                        </p:cTn>
                                        <p:tgtEl>
                                          <p:spTgt spid="4">
                                            <p:txEl>
                                              <p:pRg st="0" end="0"/>
                                            </p:txEl>
                                          </p:spTgt>
                                        </p:tgtEl>
                                        <p:attrNameLst>
                                          <p:attrName>style.visibility</p:attrName>
                                        </p:attrNameLst>
                                      </p:cBhvr>
                                      <p:to>
                                        <p:strVal val="visible"/>
                                      </p:to>
                                    </p:set>
                                    <p:animEffect transition="in" filter="fade">
                                      <p:cBhvr>
                                        <p:cTn id="64" dur="500"/>
                                        <p:tgtEl>
                                          <p:spTgt spid="4">
                                            <p:txEl>
                                              <p:pRg st="0" end="0"/>
                                            </p:txEl>
                                          </p:spTgt>
                                        </p:tgtEl>
                                      </p:cBhvr>
                                    </p:animEffect>
                                  </p:childTnLst>
                                </p:cTn>
                              </p:par>
                              <p:par>
                                <p:cTn id="65" presetID="10" presetClass="entr" presetSubtype="0" fill="hold" nodeType="withEffect">
                                  <p:stCondLst>
                                    <p:cond delay="0"/>
                                  </p:stCondLst>
                                  <p:childTnLst>
                                    <p:set>
                                      <p:cBhvr>
                                        <p:cTn id="66" dur="1" fill="hold">
                                          <p:stCondLst>
                                            <p:cond delay="0"/>
                                          </p:stCondLst>
                                        </p:cTn>
                                        <p:tgtEl>
                                          <p:spTgt spid="4">
                                            <p:txEl>
                                              <p:pRg st="1" end="1"/>
                                            </p:txEl>
                                          </p:spTgt>
                                        </p:tgtEl>
                                        <p:attrNameLst>
                                          <p:attrName>style.visibility</p:attrName>
                                        </p:attrNameLst>
                                      </p:cBhvr>
                                      <p:to>
                                        <p:strVal val="visible"/>
                                      </p:to>
                                    </p:set>
                                    <p:animEffect transition="in" filter="fade">
                                      <p:cBhvr>
                                        <p:cTn id="67" dur="500"/>
                                        <p:tgtEl>
                                          <p:spTgt spid="4">
                                            <p:txEl>
                                              <p:pRg st="1" end="1"/>
                                            </p:txEl>
                                          </p:spTgt>
                                        </p:tgtEl>
                                      </p:cBhvr>
                                    </p:animEffect>
                                  </p:childTnLst>
                                </p:cTn>
                              </p:par>
                              <p:par>
                                <p:cTn id="68" presetID="10" presetClass="entr" presetSubtype="0" fill="hold" nodeType="withEffect">
                                  <p:stCondLst>
                                    <p:cond delay="0"/>
                                  </p:stCondLst>
                                  <p:childTnLst>
                                    <p:set>
                                      <p:cBhvr>
                                        <p:cTn id="69" dur="1" fill="hold">
                                          <p:stCondLst>
                                            <p:cond delay="0"/>
                                          </p:stCondLst>
                                        </p:cTn>
                                        <p:tgtEl>
                                          <p:spTgt spid="4">
                                            <p:txEl>
                                              <p:pRg st="2" end="2"/>
                                            </p:txEl>
                                          </p:spTgt>
                                        </p:tgtEl>
                                        <p:attrNameLst>
                                          <p:attrName>style.visibility</p:attrName>
                                        </p:attrNameLst>
                                      </p:cBhvr>
                                      <p:to>
                                        <p:strVal val="visible"/>
                                      </p:to>
                                    </p:set>
                                    <p:animEffect transition="in" filter="fade">
                                      <p:cBhvr>
                                        <p:cTn id="70"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29" grpId="0" animBg="1"/>
      <p:bldP spid="30" grpId="0" animBg="1"/>
    </p:bldLst>
  </p:timing>
</p:sld>
</file>

<file path=ppt/slides/slide6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C18A710D-D204-4785-BCE5-1810A7D439B3}"/>
              </a:ext>
            </a:extLst>
          </p:cNvPr>
          <p:cNvSpPr/>
          <p:nvPr/>
        </p:nvSpPr>
        <p:spPr bwMode="black">
          <a:xfrm>
            <a:off x="0" y="4277787"/>
            <a:ext cx="12011035" cy="928881"/>
          </a:xfrm>
          <a:prstGeom prst="rect">
            <a:avLst/>
          </a:prstGeom>
          <a:solidFill>
            <a:schemeClr val="bg1">
              <a:lumMod val="85000"/>
            </a:schemeClr>
          </a:solidFill>
          <a:ln>
            <a:noFill/>
          </a:ln>
          <a:extLst/>
        </p:spPr>
        <p:txBody>
          <a:bodyPr vert="horz" wrap="square" lIns="69953" tIns="34976" rIns="69953" bIns="34976"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gradFill>
                <a:gsLst>
                  <a:gs pos="2917">
                    <a:schemeClr val="tx2"/>
                  </a:gs>
                  <a:gs pos="100000">
                    <a:schemeClr val="tx2"/>
                  </a:gs>
                </a:gsLst>
                <a:lin ang="5400000" scaled="0"/>
              </a:gradFill>
              <a:effectLst/>
              <a:uLnTx/>
              <a:uFillTx/>
              <a:latin typeface="Segoe UI"/>
              <a:ea typeface="+mn-ea"/>
              <a:cs typeface="+mn-cs"/>
            </a:endParaRPr>
          </a:p>
        </p:txBody>
      </p:sp>
      <p:sp>
        <p:nvSpPr>
          <p:cNvPr id="2" name="Title 1">
            <a:extLst>
              <a:ext uri="{FF2B5EF4-FFF2-40B4-BE49-F238E27FC236}">
                <a16:creationId xmlns:a16="http://schemas.microsoft.com/office/drawing/2014/main" id="{68687020-FA48-4EAE-AD42-24CB921DBF1B}"/>
              </a:ext>
            </a:extLst>
          </p:cNvPr>
          <p:cNvSpPr>
            <a:spLocks noGrp="1"/>
          </p:cNvSpPr>
          <p:nvPr>
            <p:ph type="title"/>
          </p:nvPr>
        </p:nvSpPr>
        <p:spPr/>
        <p:txBody>
          <a:bodyPr/>
          <a:lstStyle/>
          <a:p>
            <a:r>
              <a:rPr lang="en-US"/>
              <a:t>Evolution of IT, threats, and Microsoft security</a:t>
            </a:r>
          </a:p>
        </p:txBody>
      </p:sp>
      <p:cxnSp>
        <p:nvCxnSpPr>
          <p:cNvPr id="5" name="Straight Connector 4">
            <a:extLst>
              <a:ext uri="{FF2B5EF4-FFF2-40B4-BE49-F238E27FC236}">
                <a16:creationId xmlns:a16="http://schemas.microsoft.com/office/drawing/2014/main" id="{BC5C939E-93F2-43B7-9CF2-1628B02804DA}"/>
              </a:ext>
            </a:extLst>
          </p:cNvPr>
          <p:cNvCxnSpPr>
            <a:cxnSpLocks/>
          </p:cNvCxnSpPr>
          <p:nvPr/>
        </p:nvCxnSpPr>
        <p:spPr>
          <a:xfrm>
            <a:off x="4847851" y="1856648"/>
            <a:ext cx="0" cy="4354858"/>
          </a:xfrm>
          <a:prstGeom prst="line">
            <a:avLst/>
          </a:prstGeom>
          <a:ln w="28575">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8E7589E9-4A7C-4B58-868B-C3AE4CBB189A}"/>
              </a:ext>
            </a:extLst>
          </p:cNvPr>
          <p:cNvCxnSpPr>
            <a:cxnSpLocks/>
          </p:cNvCxnSpPr>
          <p:nvPr/>
        </p:nvCxnSpPr>
        <p:spPr>
          <a:xfrm>
            <a:off x="8429252" y="1934782"/>
            <a:ext cx="0" cy="4276724"/>
          </a:xfrm>
          <a:prstGeom prst="line">
            <a:avLst/>
          </a:prstGeom>
          <a:ln w="28575">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0CCB635-FC4F-4625-99B4-B6DBB4E8546E}"/>
              </a:ext>
            </a:extLst>
          </p:cNvPr>
          <p:cNvSpPr txBox="1"/>
          <p:nvPr/>
        </p:nvSpPr>
        <p:spPr>
          <a:xfrm>
            <a:off x="420700" y="5561104"/>
            <a:ext cx="1940255" cy="7386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1" i="0" u="none" strike="noStrike" kern="1200" cap="none" spc="0" normalizeH="0" baseline="0" noProof="0">
                <a:ln>
                  <a:noFill/>
                </a:ln>
                <a:gradFill>
                  <a:gsLst>
                    <a:gs pos="2917">
                      <a:schemeClr val="accent5"/>
                    </a:gs>
                    <a:gs pos="30000">
                      <a:schemeClr val="accent5"/>
                    </a:gs>
                  </a:gsLst>
                  <a:lin ang="5400000" scaled="0"/>
                </a:gradFill>
                <a:effectLst/>
                <a:uLnTx/>
                <a:uFillTx/>
                <a:latin typeface="Segoe UI"/>
                <a:ea typeface="+mn-ea"/>
                <a:cs typeface="+mn-cs"/>
              </a:rPr>
              <a:t>INFORMATION TECHNOLOGY</a:t>
            </a:r>
          </a:p>
        </p:txBody>
      </p:sp>
      <p:sp>
        <p:nvSpPr>
          <p:cNvPr id="9" name="TextBox 8">
            <a:extLst>
              <a:ext uri="{FF2B5EF4-FFF2-40B4-BE49-F238E27FC236}">
                <a16:creationId xmlns:a16="http://schemas.microsoft.com/office/drawing/2014/main" id="{14634816-5021-46A5-AB52-54D1015293AD}"/>
              </a:ext>
            </a:extLst>
          </p:cNvPr>
          <p:cNvSpPr txBox="1"/>
          <p:nvPr/>
        </p:nvSpPr>
        <p:spPr>
          <a:xfrm>
            <a:off x="420700" y="4378891"/>
            <a:ext cx="2292261" cy="7386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1" i="0" u="none" strike="noStrike" kern="1200" cap="none" spc="0" normalizeH="0" baseline="0" noProof="0">
                <a:ln>
                  <a:noFill/>
                </a:ln>
                <a:gradFill>
                  <a:gsLst>
                    <a:gs pos="2917">
                      <a:schemeClr val="tx2"/>
                    </a:gs>
                    <a:gs pos="100000">
                      <a:schemeClr val="tx2"/>
                    </a:gs>
                  </a:gsLst>
                  <a:lin ang="5400000" scaled="0"/>
                </a:gradFill>
                <a:effectLst/>
                <a:uLnTx/>
                <a:uFillTx/>
                <a:latin typeface="Segoe UI"/>
                <a:ea typeface="+mn-ea"/>
                <a:cs typeface="+mn-cs"/>
              </a:rPr>
              <a:t>SECURITY </a:t>
            </a:r>
            <a:br>
              <a:rPr kumimoji="0" lang="en-US" sz="1600" b="1" i="0" u="none" strike="noStrike" kern="1200" cap="none" spc="0" normalizeH="0" baseline="0" noProof="0">
                <a:ln>
                  <a:noFill/>
                </a:ln>
                <a:gradFill>
                  <a:gsLst>
                    <a:gs pos="2917">
                      <a:schemeClr val="tx2"/>
                    </a:gs>
                    <a:gs pos="100000">
                      <a:schemeClr val="tx2"/>
                    </a:gs>
                  </a:gsLst>
                  <a:lin ang="5400000" scaled="0"/>
                </a:gradFill>
                <a:effectLst/>
                <a:uLnTx/>
                <a:uFillTx/>
                <a:latin typeface="Segoe UI"/>
                <a:ea typeface="+mn-ea"/>
                <a:cs typeface="+mn-cs"/>
              </a:rPr>
            </a:br>
            <a:r>
              <a:rPr kumimoji="0" lang="en-US" sz="1600" b="1" i="0" u="none" strike="noStrike" kern="1200" cap="none" spc="0" normalizeH="0" baseline="0" noProof="0">
                <a:ln>
                  <a:noFill/>
                </a:ln>
                <a:gradFill>
                  <a:gsLst>
                    <a:gs pos="2917">
                      <a:schemeClr val="tx2"/>
                    </a:gs>
                    <a:gs pos="100000">
                      <a:schemeClr val="tx2"/>
                    </a:gs>
                  </a:gsLst>
                  <a:lin ang="5400000" scaled="0"/>
                </a:gradFill>
                <a:effectLst/>
                <a:uLnTx/>
                <a:uFillTx/>
                <a:latin typeface="Segoe UI"/>
                <a:ea typeface="+mn-ea"/>
                <a:cs typeface="+mn-cs"/>
              </a:rPr>
              <a:t>TRENDS</a:t>
            </a:r>
          </a:p>
        </p:txBody>
      </p:sp>
      <p:sp>
        <p:nvSpPr>
          <p:cNvPr id="10" name="TextBox 9">
            <a:extLst>
              <a:ext uri="{FF2B5EF4-FFF2-40B4-BE49-F238E27FC236}">
                <a16:creationId xmlns:a16="http://schemas.microsoft.com/office/drawing/2014/main" id="{5B862601-C64D-4F09-925D-13FA7BF47B91}"/>
              </a:ext>
            </a:extLst>
          </p:cNvPr>
          <p:cNvSpPr txBox="1"/>
          <p:nvPr/>
        </p:nvSpPr>
        <p:spPr>
          <a:xfrm>
            <a:off x="420700" y="2922134"/>
            <a:ext cx="2176023" cy="960263"/>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1" i="0" u="none" strike="noStrike" kern="1200" cap="none" spc="0" normalizeH="0" baseline="0" noProof="0">
                <a:ln>
                  <a:noFill/>
                </a:ln>
                <a:gradFill>
                  <a:gsLst>
                    <a:gs pos="83000">
                      <a:schemeClr val="accent1"/>
                    </a:gs>
                    <a:gs pos="100000">
                      <a:schemeClr val="accent1"/>
                    </a:gs>
                  </a:gsLst>
                  <a:lin ang="5400000" scaled="1"/>
                </a:gradFill>
                <a:effectLst/>
                <a:uLnTx/>
                <a:uFillTx/>
                <a:latin typeface="Segoe UI"/>
                <a:ea typeface="+mn-ea"/>
                <a:cs typeface="+mn-cs"/>
              </a:rPr>
              <a:t>MICROSOFT SECURITY PHILOSOPHY</a:t>
            </a:r>
          </a:p>
        </p:txBody>
      </p:sp>
      <p:sp>
        <p:nvSpPr>
          <p:cNvPr id="36" name="TextBox 35">
            <a:extLst>
              <a:ext uri="{FF2B5EF4-FFF2-40B4-BE49-F238E27FC236}">
                <a16:creationId xmlns:a16="http://schemas.microsoft.com/office/drawing/2014/main" id="{08AAC25F-2CAE-4027-B929-30BA3623F6FE}"/>
              </a:ext>
            </a:extLst>
          </p:cNvPr>
          <p:cNvSpPr txBox="1"/>
          <p:nvPr/>
        </p:nvSpPr>
        <p:spPr>
          <a:xfrm>
            <a:off x="2231957" y="4345195"/>
            <a:ext cx="2550673" cy="738664"/>
          </a:xfrm>
          <a:prstGeom prst="rect">
            <a:avLst/>
          </a:prstGeom>
          <a:noFill/>
        </p:spPr>
        <p:txBody>
          <a:bodyPr wrap="square" lIns="182880" tIns="146304" rIns="182880" bIns="146304" rtlCol="0">
            <a:spAutoFit/>
          </a:bodyPr>
          <a:lstStyle/>
          <a:p>
            <a:pPr marL="0" marR="0" lvl="0" indent="0" defTabSz="914400" rtl="0" eaLnBrk="1" fontAlgn="auto" latinLnBrk="0" hangingPunct="1">
              <a:lnSpc>
                <a:spcPct val="90000"/>
              </a:lnSpc>
              <a:spcBef>
                <a:spcPts val="0"/>
              </a:spcBef>
              <a:spcAft>
                <a:spcPts val="600"/>
              </a:spcAft>
              <a:buClrTx/>
              <a:buSzTx/>
              <a:buFontTx/>
              <a:buNone/>
              <a:tabLst/>
              <a:defRPr/>
            </a:pPr>
            <a:r>
              <a:rPr kumimoji="0" lang="en-US" sz="1600" b="0" u="none" strike="noStrike" kern="1200" cap="none" spc="0" normalizeH="0" baseline="0" noProof="0">
                <a:ln>
                  <a:noFill/>
                </a:ln>
                <a:gradFill>
                  <a:gsLst>
                    <a:gs pos="2917">
                      <a:schemeClr val="tx2"/>
                    </a:gs>
                    <a:gs pos="100000">
                      <a:schemeClr val="tx2"/>
                    </a:gs>
                  </a:gsLst>
                  <a:lin ang="5400000" scaled="0"/>
                </a:gradFill>
                <a:effectLst/>
                <a:uLnTx/>
                <a:uFillTx/>
                <a:latin typeface="Segoe UI Semibold" panose="020B0702040204020203" pitchFamily="34" charset="0"/>
                <a:cs typeface="Segoe UI Semibold" panose="020B0702040204020203" pitchFamily="34" charset="0"/>
              </a:rPr>
              <a:t>Attacks by hobbyists and enthusiasts</a:t>
            </a:r>
          </a:p>
        </p:txBody>
      </p:sp>
      <p:sp>
        <p:nvSpPr>
          <p:cNvPr id="37" name="TextBox 36">
            <a:extLst>
              <a:ext uri="{FF2B5EF4-FFF2-40B4-BE49-F238E27FC236}">
                <a16:creationId xmlns:a16="http://schemas.microsoft.com/office/drawing/2014/main" id="{435D8402-718E-443B-9BAA-1D552E9D2EB6}"/>
              </a:ext>
            </a:extLst>
          </p:cNvPr>
          <p:cNvSpPr txBox="1"/>
          <p:nvPr/>
        </p:nvSpPr>
        <p:spPr>
          <a:xfrm>
            <a:off x="4972099" y="4469845"/>
            <a:ext cx="3522303" cy="517065"/>
          </a:xfrm>
          <a:prstGeom prst="rect">
            <a:avLst/>
          </a:prstGeom>
          <a:noFill/>
        </p:spPr>
        <p:txBody>
          <a:bodyPr wrap="square" lIns="182880" tIns="146304" rIns="182880" bIns="146304" rtlCol="0">
            <a:spAutoFit/>
          </a:bodyPr>
          <a:lstStyle/>
          <a:p>
            <a:pPr marL="0" marR="0" lvl="0" indent="0" defTabSz="914400" rtl="0" eaLnBrk="1" fontAlgn="auto" latinLnBrk="0" hangingPunct="1">
              <a:lnSpc>
                <a:spcPct val="90000"/>
              </a:lnSpc>
              <a:spcBef>
                <a:spcPts val="0"/>
              </a:spcBef>
              <a:spcAft>
                <a:spcPts val="600"/>
              </a:spcAft>
              <a:buClrTx/>
              <a:buSzTx/>
              <a:buFontTx/>
              <a:buNone/>
              <a:tabLst/>
              <a:defRPr/>
            </a:pPr>
            <a:r>
              <a:rPr kumimoji="0" lang="en-US" sz="1600" b="0" u="none" strike="noStrike" kern="1200" cap="none" spc="0" normalizeH="0" baseline="0" noProof="0">
                <a:ln>
                  <a:noFill/>
                </a:ln>
                <a:gradFill>
                  <a:gsLst>
                    <a:gs pos="2917">
                      <a:schemeClr val="tx2"/>
                    </a:gs>
                    <a:gs pos="100000">
                      <a:schemeClr val="tx2"/>
                    </a:gs>
                  </a:gsLst>
                  <a:lin ang="5400000" scaled="0"/>
                </a:gradFill>
                <a:effectLst/>
                <a:uLnTx/>
                <a:uFillTx/>
                <a:latin typeface="Segoe UI Semibold" panose="020B0702040204020203" pitchFamily="34" charset="0"/>
                <a:cs typeface="Segoe UI Semibold" panose="020B0702040204020203" pitchFamily="34" charset="0"/>
              </a:rPr>
              <a:t>+ Monetization of attacks</a:t>
            </a:r>
          </a:p>
        </p:txBody>
      </p:sp>
      <p:sp>
        <p:nvSpPr>
          <p:cNvPr id="38" name="TextBox 37">
            <a:extLst>
              <a:ext uri="{FF2B5EF4-FFF2-40B4-BE49-F238E27FC236}">
                <a16:creationId xmlns:a16="http://schemas.microsoft.com/office/drawing/2014/main" id="{DC273D13-B64C-460F-9245-3BAE6DAC2584}"/>
              </a:ext>
            </a:extLst>
          </p:cNvPr>
          <p:cNvSpPr txBox="1"/>
          <p:nvPr/>
        </p:nvSpPr>
        <p:spPr>
          <a:xfrm>
            <a:off x="8492623" y="4345195"/>
            <a:ext cx="3614071" cy="738664"/>
          </a:xfrm>
          <a:prstGeom prst="rect">
            <a:avLst/>
          </a:prstGeom>
          <a:noFill/>
        </p:spPr>
        <p:txBody>
          <a:bodyPr wrap="square" lIns="182880" tIns="146304" rIns="182880" bIns="146304" rtlCol="0">
            <a:spAutoFit/>
          </a:bodyPr>
          <a:lstStyle/>
          <a:p>
            <a:pPr marL="203200" marR="0" lvl="0" indent="-203200" defTabSz="914400" rtl="0" eaLnBrk="1" fontAlgn="auto" latinLnBrk="0" hangingPunct="1">
              <a:lnSpc>
                <a:spcPct val="90000"/>
              </a:lnSpc>
              <a:spcBef>
                <a:spcPts val="0"/>
              </a:spcBef>
              <a:spcAft>
                <a:spcPts val="600"/>
              </a:spcAft>
              <a:buClrTx/>
              <a:buSzTx/>
              <a:buFontTx/>
              <a:buNone/>
              <a:tabLst/>
              <a:defRPr/>
            </a:pPr>
            <a:r>
              <a:rPr kumimoji="0" lang="en-US" sz="1600" b="0" u="none" strike="noStrike" kern="1200" cap="none" spc="0" normalizeH="0" baseline="0" noProof="0">
                <a:ln>
                  <a:noFill/>
                </a:ln>
                <a:gradFill>
                  <a:gsLst>
                    <a:gs pos="2917">
                      <a:schemeClr val="tx2"/>
                    </a:gs>
                    <a:gs pos="100000">
                      <a:schemeClr val="tx2"/>
                    </a:gs>
                  </a:gsLst>
                  <a:lin ang="5400000" scaled="0"/>
                </a:gradFill>
                <a:effectLst/>
                <a:uLnTx/>
                <a:uFillTx/>
                <a:latin typeface="Segoe UI Semibold" panose="020B0702040204020203" pitchFamily="34" charset="0"/>
                <a:cs typeface="Segoe UI Semibold" panose="020B0702040204020203" pitchFamily="34" charset="0"/>
              </a:rPr>
              <a:t>+ Attack industrialization </a:t>
            </a:r>
            <a:br>
              <a:rPr kumimoji="0" lang="en-US" sz="1600" b="0" u="none" strike="noStrike" kern="1200" cap="none" spc="0" normalizeH="0" baseline="0" noProof="0">
                <a:ln>
                  <a:noFill/>
                </a:ln>
                <a:gradFill>
                  <a:gsLst>
                    <a:gs pos="2917">
                      <a:schemeClr val="tx2"/>
                    </a:gs>
                    <a:gs pos="100000">
                      <a:schemeClr val="tx2"/>
                    </a:gs>
                  </a:gsLst>
                  <a:lin ang="5400000" scaled="0"/>
                </a:gradFill>
                <a:effectLst/>
                <a:uLnTx/>
                <a:uFillTx/>
                <a:latin typeface="Segoe UI Semibold" panose="020B0702040204020203" pitchFamily="34" charset="0"/>
                <a:cs typeface="Segoe UI Semibold" panose="020B0702040204020203" pitchFamily="34" charset="0"/>
              </a:rPr>
            </a:br>
            <a:r>
              <a:rPr kumimoji="0" lang="en-US" sz="1600" b="0" u="none" strike="noStrike" kern="1200" cap="none" spc="0" normalizeH="0" baseline="0" noProof="0">
                <a:ln>
                  <a:noFill/>
                </a:ln>
                <a:gradFill>
                  <a:gsLst>
                    <a:gs pos="2917">
                      <a:schemeClr val="tx2"/>
                    </a:gs>
                    <a:gs pos="100000">
                      <a:schemeClr val="tx2"/>
                    </a:gs>
                  </a:gsLst>
                  <a:lin ang="5400000" scaled="0"/>
                </a:gradFill>
                <a:effectLst/>
                <a:uLnTx/>
                <a:uFillTx/>
                <a:latin typeface="Segoe UI Semibold" panose="020B0702040204020203" pitchFamily="34" charset="0"/>
                <a:cs typeface="Segoe UI Semibold" panose="020B0702040204020203" pitchFamily="34" charset="0"/>
              </a:rPr>
              <a:t>and integration into warfare</a:t>
            </a:r>
          </a:p>
        </p:txBody>
      </p:sp>
      <p:sp>
        <p:nvSpPr>
          <p:cNvPr id="39" name="TextBox 38">
            <a:hlinkClick r:id="rId3"/>
            <a:extLst>
              <a:ext uri="{FF2B5EF4-FFF2-40B4-BE49-F238E27FC236}">
                <a16:creationId xmlns:a16="http://schemas.microsoft.com/office/drawing/2014/main" id="{6D5CF116-88B3-4AE6-BE43-504B9141C64D}"/>
              </a:ext>
            </a:extLst>
          </p:cNvPr>
          <p:cNvSpPr txBox="1"/>
          <p:nvPr/>
        </p:nvSpPr>
        <p:spPr>
          <a:xfrm>
            <a:off x="2231957" y="3143733"/>
            <a:ext cx="2550673" cy="517065"/>
          </a:xfrm>
          <a:prstGeom prst="rect">
            <a:avLst/>
          </a:prstGeom>
          <a:noFill/>
        </p:spPr>
        <p:txBody>
          <a:bodyPr wrap="square" lIns="182880" tIns="146304" rIns="182880" bIns="146304" rtlCol="0">
            <a:spAutoFit/>
          </a:bodyPr>
          <a:lstStyle/>
          <a:p>
            <a:pPr marL="0" marR="0" lvl="0" indent="0" defTabSz="914400" rtl="0" eaLnBrk="1" fontAlgn="auto" latinLnBrk="0" hangingPunct="1">
              <a:lnSpc>
                <a:spcPct val="90000"/>
              </a:lnSpc>
              <a:spcBef>
                <a:spcPts val="0"/>
              </a:spcBef>
              <a:spcAft>
                <a:spcPts val="600"/>
              </a:spcAft>
              <a:buClrTx/>
              <a:buSzTx/>
              <a:buFontTx/>
              <a:buNone/>
              <a:tabLst/>
              <a:defRPr/>
            </a:pPr>
            <a:r>
              <a:rPr kumimoji="0" lang="en-US" sz="1600" b="0" u="none" strike="noStrike" kern="1200" cap="none" spc="0" normalizeH="0" baseline="0" noProof="0">
                <a:ln>
                  <a:noFill/>
                </a:ln>
                <a:gradFill>
                  <a:gsLst>
                    <a:gs pos="2917">
                      <a:schemeClr val="accent1"/>
                    </a:gs>
                    <a:gs pos="100000">
                      <a:schemeClr val="accent1"/>
                    </a:gs>
                  </a:gsLst>
                  <a:lin ang="5400000" scaled="0"/>
                </a:gradFill>
                <a:effectLst/>
                <a:uLnTx/>
                <a:uFillTx/>
                <a:latin typeface="Segoe UI Semibold" panose="020B0702040204020203" pitchFamily="34" charset="0"/>
                <a:cs typeface="Segoe UI Semibold" panose="020B0702040204020203" pitchFamily="34" charset="0"/>
              </a:rPr>
              <a:t>Security Controls</a:t>
            </a:r>
          </a:p>
        </p:txBody>
      </p:sp>
      <p:sp>
        <p:nvSpPr>
          <p:cNvPr id="40" name="TextBox 39">
            <a:extLst>
              <a:ext uri="{FF2B5EF4-FFF2-40B4-BE49-F238E27FC236}">
                <a16:creationId xmlns:a16="http://schemas.microsoft.com/office/drawing/2014/main" id="{81134E9E-48EC-4A35-9E14-6E43FABF4602}"/>
              </a:ext>
            </a:extLst>
          </p:cNvPr>
          <p:cNvSpPr txBox="1"/>
          <p:nvPr/>
        </p:nvSpPr>
        <p:spPr>
          <a:xfrm>
            <a:off x="4972099" y="3143733"/>
            <a:ext cx="3483865" cy="517065"/>
          </a:xfrm>
          <a:prstGeom prst="rect">
            <a:avLst/>
          </a:prstGeom>
          <a:noFill/>
        </p:spPr>
        <p:txBody>
          <a:bodyPr wrap="square" lIns="182880" tIns="146304" rIns="182880" bIns="146304" rtlCol="0">
            <a:spAutoFit/>
          </a:bodyPr>
          <a:lstStyle/>
          <a:p>
            <a:pPr marL="0" marR="0" lvl="0" indent="0" defTabSz="914400" rtl="0" eaLnBrk="1" fontAlgn="auto" latinLnBrk="0" hangingPunct="1">
              <a:lnSpc>
                <a:spcPct val="90000"/>
              </a:lnSpc>
              <a:spcBef>
                <a:spcPts val="0"/>
              </a:spcBef>
              <a:spcAft>
                <a:spcPts val="600"/>
              </a:spcAft>
              <a:buClrTx/>
              <a:buSzTx/>
              <a:buFontTx/>
              <a:buNone/>
              <a:tabLst/>
              <a:defRPr/>
            </a:pPr>
            <a:r>
              <a:rPr kumimoji="0" lang="en-US" sz="1600" b="0" u="none" strike="noStrike" kern="1200" cap="none" spc="0" normalizeH="0" baseline="0" noProof="0">
                <a:ln>
                  <a:noFill/>
                </a:ln>
                <a:gradFill>
                  <a:gsLst>
                    <a:gs pos="2917">
                      <a:schemeClr val="accent1"/>
                    </a:gs>
                    <a:gs pos="100000">
                      <a:schemeClr val="accent1"/>
                    </a:gs>
                  </a:gsLst>
                  <a:lin ang="5400000" scaled="0"/>
                </a:gradFill>
                <a:effectLst/>
                <a:uLnTx/>
                <a:uFillTx/>
                <a:latin typeface="Segoe UI Semibold" panose="020B0702040204020203" pitchFamily="34" charset="0"/>
                <a:cs typeface="Segoe UI Semibold" panose="020B0702040204020203" pitchFamily="34" charset="0"/>
              </a:rPr>
              <a:t>+ Platform Security</a:t>
            </a:r>
          </a:p>
        </p:txBody>
      </p:sp>
      <p:sp>
        <p:nvSpPr>
          <p:cNvPr id="41" name="TextBox 40">
            <a:extLst>
              <a:ext uri="{FF2B5EF4-FFF2-40B4-BE49-F238E27FC236}">
                <a16:creationId xmlns:a16="http://schemas.microsoft.com/office/drawing/2014/main" id="{B87C4A45-16DA-4783-A9E2-03B1CA1A0A6B}"/>
              </a:ext>
            </a:extLst>
          </p:cNvPr>
          <p:cNvSpPr txBox="1"/>
          <p:nvPr/>
        </p:nvSpPr>
        <p:spPr>
          <a:xfrm>
            <a:off x="8492623" y="3143733"/>
            <a:ext cx="3596727" cy="517065"/>
          </a:xfrm>
          <a:prstGeom prst="rect">
            <a:avLst/>
          </a:prstGeom>
          <a:noFill/>
        </p:spPr>
        <p:txBody>
          <a:bodyPr wrap="square" lIns="182880" tIns="146304" rIns="182880" bIns="146304" rtlCol="0">
            <a:spAutoFit/>
          </a:bodyPr>
          <a:lstStyle/>
          <a:p>
            <a:pPr marL="0" marR="0" lvl="0" indent="0" defTabSz="914400" rtl="0" eaLnBrk="1" fontAlgn="auto" latinLnBrk="0" hangingPunct="1">
              <a:lnSpc>
                <a:spcPct val="90000"/>
              </a:lnSpc>
              <a:spcBef>
                <a:spcPts val="0"/>
              </a:spcBef>
              <a:spcAft>
                <a:spcPts val="600"/>
              </a:spcAft>
              <a:buClrTx/>
              <a:buSzTx/>
              <a:buFontTx/>
              <a:buNone/>
              <a:tabLst/>
              <a:defRPr/>
            </a:pPr>
            <a:r>
              <a:rPr kumimoji="0" lang="en-US" sz="1600" b="0" u="none" strike="noStrike" kern="1200" cap="none" spc="0" normalizeH="0" baseline="0" noProof="0">
                <a:ln>
                  <a:noFill/>
                </a:ln>
                <a:gradFill>
                  <a:gsLst>
                    <a:gs pos="2917">
                      <a:schemeClr val="accent1"/>
                    </a:gs>
                    <a:gs pos="100000">
                      <a:schemeClr val="accent1"/>
                    </a:gs>
                  </a:gsLst>
                  <a:lin ang="5400000" scaled="0"/>
                </a:gradFill>
                <a:effectLst/>
                <a:uLnTx/>
                <a:uFillTx/>
                <a:latin typeface="Segoe UI Semibold" panose="020B0702040204020203" pitchFamily="34" charset="0"/>
                <a:cs typeface="Segoe UI Semibold" panose="020B0702040204020203" pitchFamily="34" charset="0"/>
              </a:rPr>
              <a:t>+ Integrated security experience</a:t>
            </a:r>
          </a:p>
        </p:txBody>
      </p:sp>
      <p:grpSp>
        <p:nvGrpSpPr>
          <p:cNvPr id="22" name="Group 21">
            <a:extLst>
              <a:ext uri="{FF2B5EF4-FFF2-40B4-BE49-F238E27FC236}">
                <a16:creationId xmlns:a16="http://schemas.microsoft.com/office/drawing/2014/main" id="{4C756FB9-3832-44F9-BD1D-02E0B11ABD61}"/>
              </a:ext>
            </a:extLst>
          </p:cNvPr>
          <p:cNvGrpSpPr/>
          <p:nvPr/>
        </p:nvGrpSpPr>
        <p:grpSpPr>
          <a:xfrm>
            <a:off x="3745759" y="1439239"/>
            <a:ext cx="2181780" cy="4796807"/>
            <a:chOff x="3796856" y="1383205"/>
            <a:chExt cx="2181780" cy="4796807"/>
          </a:xfrm>
        </p:grpSpPr>
        <p:cxnSp>
          <p:nvCxnSpPr>
            <p:cNvPr id="21" name="Straight Connector 20">
              <a:extLst>
                <a:ext uri="{FF2B5EF4-FFF2-40B4-BE49-F238E27FC236}">
                  <a16:creationId xmlns:a16="http://schemas.microsoft.com/office/drawing/2014/main" id="{91B76ADF-84D9-45F3-AD2B-8681A704D6AB}"/>
                </a:ext>
              </a:extLst>
            </p:cNvPr>
            <p:cNvCxnSpPr>
              <a:cxnSpLocks/>
            </p:cNvCxnSpPr>
            <p:nvPr/>
          </p:nvCxnSpPr>
          <p:spPr>
            <a:xfrm>
              <a:off x="4892005" y="1729904"/>
              <a:ext cx="0" cy="4450108"/>
            </a:xfrm>
            <a:prstGeom prst="line">
              <a:avLst/>
            </a:prstGeom>
            <a:ln w="571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25" name="Speech Bubble: Rectangle 1024">
              <a:extLst>
                <a:ext uri="{FF2B5EF4-FFF2-40B4-BE49-F238E27FC236}">
                  <a16:creationId xmlns:a16="http://schemas.microsoft.com/office/drawing/2014/main" id="{B52AA163-09C0-46A8-99C9-733036145497}"/>
                </a:ext>
              </a:extLst>
            </p:cNvPr>
            <p:cNvSpPr/>
            <p:nvPr/>
          </p:nvSpPr>
          <p:spPr bwMode="black">
            <a:xfrm>
              <a:off x="3796856" y="1383205"/>
              <a:ext cx="2181780" cy="494568"/>
            </a:xfrm>
            <a:prstGeom prst="wedgeRectCallout">
              <a:avLst>
                <a:gd name="adj1" fmla="val 17402"/>
                <a:gd name="adj2" fmla="val -26122"/>
              </a:avLst>
            </a:prstGeom>
            <a:solidFill>
              <a:schemeClr val="accent1"/>
            </a:solidFill>
            <a:ln>
              <a:noFill/>
            </a:ln>
            <a:extLst/>
          </p:spPr>
          <p:txBody>
            <a:bodyPr vert="horz" wrap="square" lIns="69953" tIns="34976" rIns="69953" bIns="34976" numCol="1" rtlCol="0"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50" b="1" i="0" u="none" strike="noStrike" kern="0" cap="none" spc="0" normalizeH="0" baseline="0" noProof="0">
                  <a:ln>
                    <a:noFill/>
                  </a:ln>
                  <a:solidFill>
                    <a:srgbClr val="FFFFFF"/>
                  </a:solidFill>
                  <a:effectLst/>
                  <a:uLnTx/>
                  <a:uFillTx/>
                  <a:latin typeface="Segoe UI"/>
                  <a:ea typeface="+mn-ea"/>
                  <a:cs typeface="+mn-cs"/>
                </a:rPr>
                <a:t>Trustworthy Computing Initiative (2002)</a:t>
              </a:r>
            </a:p>
          </p:txBody>
        </p:sp>
      </p:grpSp>
      <p:grpSp>
        <p:nvGrpSpPr>
          <p:cNvPr id="46" name="Group 45">
            <a:extLst>
              <a:ext uri="{FF2B5EF4-FFF2-40B4-BE49-F238E27FC236}">
                <a16:creationId xmlns:a16="http://schemas.microsoft.com/office/drawing/2014/main" id="{082C4C46-ABCF-424B-8A30-46E68398C159}"/>
              </a:ext>
            </a:extLst>
          </p:cNvPr>
          <p:cNvGrpSpPr/>
          <p:nvPr/>
        </p:nvGrpSpPr>
        <p:grpSpPr>
          <a:xfrm>
            <a:off x="7309997" y="1439239"/>
            <a:ext cx="2159147" cy="4796807"/>
            <a:chOff x="3781095" y="1383205"/>
            <a:chExt cx="2159147" cy="4796807"/>
          </a:xfrm>
        </p:grpSpPr>
        <p:cxnSp>
          <p:nvCxnSpPr>
            <p:cNvPr id="48" name="Straight Connector 47">
              <a:extLst>
                <a:ext uri="{FF2B5EF4-FFF2-40B4-BE49-F238E27FC236}">
                  <a16:creationId xmlns:a16="http://schemas.microsoft.com/office/drawing/2014/main" id="{4E7A3FB3-5F17-4946-A259-FBC32446D3A9}"/>
                </a:ext>
              </a:extLst>
            </p:cNvPr>
            <p:cNvCxnSpPr>
              <a:cxnSpLocks/>
            </p:cNvCxnSpPr>
            <p:nvPr/>
          </p:nvCxnSpPr>
          <p:spPr>
            <a:xfrm>
              <a:off x="4892005" y="1808038"/>
              <a:ext cx="0" cy="4371974"/>
            </a:xfrm>
            <a:prstGeom prst="line">
              <a:avLst/>
            </a:prstGeom>
            <a:ln w="571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7" name="Speech Bubble: Rectangle 46">
              <a:hlinkClick r:id="rId4"/>
              <a:extLst>
                <a:ext uri="{FF2B5EF4-FFF2-40B4-BE49-F238E27FC236}">
                  <a16:creationId xmlns:a16="http://schemas.microsoft.com/office/drawing/2014/main" id="{49B6CB31-42E7-4185-B6B5-C9A63BE9A992}"/>
                </a:ext>
              </a:extLst>
            </p:cNvPr>
            <p:cNvSpPr/>
            <p:nvPr/>
          </p:nvSpPr>
          <p:spPr bwMode="black">
            <a:xfrm>
              <a:off x="3781095" y="1383205"/>
              <a:ext cx="2159147" cy="494568"/>
            </a:xfrm>
            <a:prstGeom prst="wedgeRectCallout">
              <a:avLst>
                <a:gd name="adj1" fmla="val 17402"/>
                <a:gd name="adj2" fmla="val -26122"/>
              </a:avLst>
            </a:prstGeom>
            <a:solidFill>
              <a:schemeClr val="accent1"/>
            </a:solidFill>
            <a:ln>
              <a:noFill/>
            </a:ln>
            <a:extLst/>
          </p:spPr>
          <p:txBody>
            <a:bodyPr vert="horz" wrap="square" lIns="69953" tIns="34976" rIns="69953" bIns="34976" numCol="1" rtlCol="0"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50" b="1" i="0" u="none" strike="noStrike" kern="0" cap="none" spc="0" normalizeH="0" baseline="0" noProof="0">
                  <a:ln>
                    <a:noFill/>
                  </a:ln>
                  <a:solidFill>
                    <a:srgbClr val="FFFFFF"/>
                  </a:solidFill>
                  <a:effectLst/>
                  <a:uLnTx/>
                  <a:uFillTx/>
                  <a:latin typeface="Segoe UI"/>
                  <a:ea typeface="+mn-ea"/>
                  <a:cs typeface="+mn-cs"/>
                </a:rPr>
                <a:t>Cybersecurity Initiative (2015)</a:t>
              </a:r>
            </a:p>
          </p:txBody>
        </p:sp>
      </p:grpSp>
      <mc:AlternateContent xmlns:mc="http://schemas.openxmlformats.org/markup-compatibility/2006">
        <mc:Choice xmlns:pslz="http://schemas.microsoft.com/office/powerpoint/2016/slidezoom" Requires="pslz">
          <p:graphicFrame>
            <p:nvGraphicFramePr>
              <p:cNvPr id="4" name="Slide Zoom 3">
                <a:extLst>
                  <a:ext uri="{FF2B5EF4-FFF2-40B4-BE49-F238E27FC236}">
                    <a16:creationId xmlns:a16="http://schemas.microsoft.com/office/drawing/2014/main" id="{725E1F00-6822-441E-AA71-D283E04CFBAD}"/>
                  </a:ext>
                </a:extLst>
              </p:cNvPr>
              <p:cNvGraphicFramePr>
                <a:graphicFrameLocks noChangeAspect="1"/>
              </p:cNvGraphicFramePr>
              <p:nvPr>
                <p:extLst>
                  <p:ext uri="{D42A27DB-BD31-4B8C-83A1-F6EECF244321}">
                    <p14:modId xmlns:p14="http://schemas.microsoft.com/office/powerpoint/2010/main" val="3317148651"/>
                  </p:ext>
                </p:extLst>
              </p:nvPr>
            </p:nvGraphicFramePr>
            <p:xfrm>
              <a:off x="10386745" y="2195424"/>
              <a:ext cx="1594213" cy="896745"/>
            </p:xfrm>
            <a:graphic>
              <a:graphicData uri="http://schemas.microsoft.com/office/powerpoint/2016/slidezoom">
                <pslz:sldZm>
                  <pslz:sldZmObj sldId="591" cId="1372999256">
                    <pslz:zmPr id="{C73B4D2E-06DE-46B9-9520-67CA676F375D}" transitionDur="1000">
                      <p166:blipFill xmlns:p166="http://schemas.microsoft.com/office/powerpoint/2016/6/main">
                        <a:blip r:embed="rId5"/>
                        <a:stretch>
                          <a:fillRect/>
                        </a:stretch>
                      </p166:blipFill>
                      <p166:spPr xmlns:p166="http://schemas.microsoft.com/office/powerpoint/2016/6/main">
                        <a:xfrm>
                          <a:off x="0" y="0"/>
                          <a:ext cx="1594213" cy="896745"/>
                        </a:xfrm>
                        <a:prstGeom prst="rect">
                          <a:avLst/>
                        </a:prstGeom>
                        <a:ln w="3175">
                          <a:noFill/>
                        </a:ln>
                        <a:effectLst>
                          <a:outerShdw blurRad="63500" sx="102000" sy="102000" algn="ctr" rotWithShape="0">
                            <a:prstClr val="black">
                              <a:alpha val="40000"/>
                            </a:prstClr>
                          </a:outerShdw>
                        </a:effectLst>
                      </p166:spPr>
                    </pslz:zmPr>
                  </pslz:sldZmObj>
                </pslz:sldZm>
              </a:graphicData>
            </a:graphic>
          </p:graphicFrame>
        </mc:Choice>
        <mc:Fallback>
          <p:pic>
            <p:nvPicPr>
              <p:cNvPr id="4" name="Slide Zoom 3">
                <a:hlinkClick r:id="rId6" action="ppaction://hlinksldjump"/>
                <a:extLst>
                  <a:ext uri="{FF2B5EF4-FFF2-40B4-BE49-F238E27FC236}">
                    <a16:creationId xmlns:a16="http://schemas.microsoft.com/office/drawing/2014/main" id="{725E1F00-6822-441E-AA71-D283E04CFBAD}"/>
                  </a:ext>
                </a:extLst>
              </p:cNvPr>
              <p:cNvPicPr>
                <a:picLocks noGrp="1" noRot="1" noChangeAspect="1" noMove="1" noResize="1" noEditPoints="1" noAdjustHandles="1" noChangeArrowheads="1" noChangeShapeType="1"/>
              </p:cNvPicPr>
              <p:nvPr/>
            </p:nvPicPr>
            <p:blipFill>
              <a:blip r:embed="rId5"/>
              <a:stretch>
                <a:fillRect/>
              </a:stretch>
            </p:blipFill>
            <p:spPr>
              <a:xfrm>
                <a:off x="10386745" y="2195424"/>
                <a:ext cx="1594213" cy="896745"/>
              </a:xfrm>
              <a:prstGeom prst="rect">
                <a:avLst/>
              </a:prstGeom>
              <a:ln w="3175">
                <a:noFill/>
              </a:ln>
              <a:effectLst>
                <a:outerShdw blurRad="63500" sx="102000" sy="102000" algn="ctr" rotWithShape="0">
                  <a:prstClr val="black">
                    <a:alpha val="40000"/>
                  </a:prstClr>
                </a:outerShdw>
              </a:effectLst>
            </p:spPr>
          </p:pic>
        </mc:Fallback>
      </mc:AlternateContent>
      <mc:AlternateContent xmlns:mc="http://schemas.openxmlformats.org/markup-compatibility/2006">
        <mc:Choice xmlns:pslz="http://schemas.microsoft.com/office/powerpoint/2016/slidezoom" Requires="pslz">
          <p:graphicFrame>
            <p:nvGraphicFramePr>
              <p:cNvPr id="11" name="Slide Zoom 10">
                <a:extLst>
                  <a:ext uri="{FF2B5EF4-FFF2-40B4-BE49-F238E27FC236}">
                    <a16:creationId xmlns:a16="http://schemas.microsoft.com/office/drawing/2014/main" id="{A0B67551-738C-45FE-A1C9-9A7F0173E28B}"/>
                  </a:ext>
                </a:extLst>
              </p:cNvPr>
              <p:cNvGraphicFramePr>
                <a:graphicFrameLocks noChangeAspect="1"/>
              </p:cNvGraphicFramePr>
              <p:nvPr>
                <p:extLst>
                  <p:ext uri="{D42A27DB-BD31-4B8C-83A1-F6EECF244321}">
                    <p14:modId xmlns:p14="http://schemas.microsoft.com/office/powerpoint/2010/main" val="3870142447"/>
                  </p:ext>
                </p:extLst>
              </p:nvPr>
            </p:nvGraphicFramePr>
            <p:xfrm>
              <a:off x="5740679" y="2183421"/>
              <a:ext cx="1615551" cy="908747"/>
            </p:xfrm>
            <a:graphic>
              <a:graphicData uri="http://schemas.microsoft.com/office/powerpoint/2016/slidezoom">
                <pslz:sldZm>
                  <pslz:sldZmObj sldId="589" cId="3306443679">
                    <pslz:zmPr id="{71F017EA-9365-40EA-96E6-E7B6CD460B45}" transitionDur="1000">
                      <p166:blipFill xmlns:p166="http://schemas.microsoft.com/office/powerpoint/2016/6/main">
                        <a:blip r:embed="rId7"/>
                        <a:stretch>
                          <a:fillRect/>
                        </a:stretch>
                      </p166:blipFill>
                      <p166:spPr xmlns:p166="http://schemas.microsoft.com/office/powerpoint/2016/6/main">
                        <a:xfrm>
                          <a:off x="0" y="0"/>
                          <a:ext cx="1615551" cy="908747"/>
                        </a:xfrm>
                        <a:prstGeom prst="rect">
                          <a:avLst/>
                        </a:prstGeom>
                        <a:ln w="3175">
                          <a:noFill/>
                        </a:ln>
                        <a:effectLst>
                          <a:outerShdw blurRad="63500" sx="102000" sy="102000" algn="ctr" rotWithShape="0">
                            <a:prstClr val="black">
                              <a:alpha val="40000"/>
                            </a:prstClr>
                          </a:outerShdw>
                        </a:effectLst>
                      </p166:spPr>
                    </pslz:zmPr>
                  </pslz:sldZmObj>
                </pslz:sldZm>
              </a:graphicData>
            </a:graphic>
          </p:graphicFrame>
        </mc:Choice>
        <mc:Fallback>
          <p:pic>
            <p:nvPicPr>
              <p:cNvPr id="11" name="Slide Zoom 10">
                <a:hlinkClick r:id="rId8" action="ppaction://hlinksldjump"/>
                <a:extLst>
                  <a:ext uri="{FF2B5EF4-FFF2-40B4-BE49-F238E27FC236}">
                    <a16:creationId xmlns:a16="http://schemas.microsoft.com/office/drawing/2014/main" id="{A0B67551-738C-45FE-A1C9-9A7F0173E28B}"/>
                  </a:ext>
                </a:extLst>
              </p:cNvPr>
              <p:cNvPicPr>
                <a:picLocks noGrp="1" noRot="1" noChangeAspect="1" noMove="1" noResize="1" noEditPoints="1" noAdjustHandles="1" noChangeArrowheads="1" noChangeShapeType="1"/>
              </p:cNvPicPr>
              <p:nvPr/>
            </p:nvPicPr>
            <p:blipFill>
              <a:blip r:embed="rId7"/>
              <a:stretch>
                <a:fillRect/>
              </a:stretch>
            </p:blipFill>
            <p:spPr>
              <a:xfrm>
                <a:off x="5740679" y="2183421"/>
                <a:ext cx="1615551" cy="908747"/>
              </a:xfrm>
              <a:prstGeom prst="rect">
                <a:avLst/>
              </a:prstGeom>
              <a:ln w="3175">
                <a:noFill/>
              </a:ln>
              <a:effectLst>
                <a:outerShdw blurRad="63500" sx="102000" sy="102000" algn="ctr" rotWithShape="0">
                  <a:prstClr val="black">
                    <a:alpha val="40000"/>
                  </a:prstClr>
                </a:outerShdw>
              </a:effectLst>
            </p:spPr>
          </p:pic>
        </mc:Fallback>
      </mc:AlternateContent>
      <p:grpSp>
        <p:nvGrpSpPr>
          <p:cNvPr id="13" name="Group 12">
            <a:extLst>
              <a:ext uri="{FF2B5EF4-FFF2-40B4-BE49-F238E27FC236}">
                <a16:creationId xmlns:a16="http://schemas.microsoft.com/office/drawing/2014/main" id="{7AEC63F7-1657-49B0-B280-31C27D9F8F43}"/>
              </a:ext>
            </a:extLst>
          </p:cNvPr>
          <p:cNvGrpSpPr/>
          <p:nvPr/>
        </p:nvGrpSpPr>
        <p:grpSpPr>
          <a:xfrm>
            <a:off x="2863473" y="3711512"/>
            <a:ext cx="1829110" cy="457200"/>
            <a:chOff x="2863473" y="3725812"/>
            <a:chExt cx="1829110" cy="457200"/>
          </a:xfrm>
        </p:grpSpPr>
        <p:sp>
          <p:nvSpPr>
            <p:cNvPr id="29" name="Rectangle 28">
              <a:extLst>
                <a:ext uri="{FF2B5EF4-FFF2-40B4-BE49-F238E27FC236}">
                  <a16:creationId xmlns:a16="http://schemas.microsoft.com/office/drawing/2014/main" id="{20BEBD59-6846-455F-B979-ED8EE0D0DC7E}"/>
                </a:ext>
              </a:extLst>
            </p:cNvPr>
            <p:cNvSpPr/>
            <p:nvPr/>
          </p:nvSpPr>
          <p:spPr bwMode="black">
            <a:xfrm>
              <a:off x="2863473" y="3725812"/>
              <a:ext cx="1645920" cy="457200"/>
            </a:xfrm>
            <a:prstGeom prst="rect">
              <a:avLst/>
            </a:prstGeom>
            <a:solidFill>
              <a:schemeClr val="bg1"/>
            </a:solidFill>
            <a:ln w="28575">
              <a:solidFill>
                <a:srgbClr val="E81123"/>
              </a:solidFill>
            </a:ln>
            <a:extLst/>
          </p:spPr>
          <p:txBody>
            <a:bodyPr vert="horz" wrap="square" lIns="69953" tIns="34976" rIns="69953" bIns="34976" numCol="1" rtlCol="0"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50" b="1" i="0" u="none" strike="noStrike" kern="0" cap="none" spc="0" normalizeH="0" baseline="0" noProof="0">
                  <a:ln>
                    <a:noFill/>
                  </a:ln>
                  <a:gradFill>
                    <a:gsLst>
                      <a:gs pos="2917">
                        <a:srgbClr val="E81123"/>
                      </a:gs>
                      <a:gs pos="100000">
                        <a:srgbClr val="E81123"/>
                      </a:gs>
                    </a:gsLst>
                    <a:lin ang="5400000" scaled="0"/>
                  </a:gradFill>
                  <a:effectLst/>
                  <a:uLnTx/>
                  <a:uFillTx/>
                  <a:latin typeface="Segoe UI"/>
                  <a:ea typeface="+mn-ea"/>
                  <a:cs typeface="+mn-cs"/>
                </a:rPr>
                <a:t>Virus and </a:t>
              </a:r>
              <a:br>
                <a:rPr kumimoji="0" lang="en-US" sz="1350" b="1" i="0" u="none" strike="noStrike" kern="0" cap="none" spc="0" normalizeH="0" baseline="0" noProof="0">
                  <a:ln>
                    <a:noFill/>
                  </a:ln>
                  <a:gradFill>
                    <a:gsLst>
                      <a:gs pos="2917">
                        <a:srgbClr val="E81123"/>
                      </a:gs>
                      <a:gs pos="100000">
                        <a:srgbClr val="E81123"/>
                      </a:gs>
                    </a:gsLst>
                    <a:lin ang="5400000" scaled="0"/>
                  </a:gradFill>
                  <a:effectLst/>
                  <a:uLnTx/>
                  <a:uFillTx/>
                  <a:latin typeface="Segoe UI"/>
                  <a:ea typeface="+mn-ea"/>
                  <a:cs typeface="+mn-cs"/>
                </a:rPr>
              </a:br>
              <a:r>
                <a:rPr kumimoji="0" lang="en-US" sz="1350" b="1" i="0" u="none" strike="noStrike" kern="0" cap="none" spc="0" normalizeH="0" baseline="0" noProof="0">
                  <a:ln>
                    <a:noFill/>
                  </a:ln>
                  <a:gradFill>
                    <a:gsLst>
                      <a:gs pos="2917">
                        <a:srgbClr val="E81123"/>
                      </a:gs>
                      <a:gs pos="100000">
                        <a:srgbClr val="E81123"/>
                      </a:gs>
                    </a:gsLst>
                    <a:lin ang="5400000" scaled="0"/>
                  </a:gradFill>
                  <a:effectLst/>
                  <a:uLnTx/>
                  <a:uFillTx/>
                  <a:latin typeface="Segoe UI"/>
                  <a:ea typeface="+mn-ea"/>
                  <a:cs typeface="+mn-cs"/>
                </a:rPr>
                <a:t>Worm Epidemic</a:t>
              </a:r>
            </a:p>
          </p:txBody>
        </p:sp>
        <p:cxnSp>
          <p:nvCxnSpPr>
            <p:cNvPr id="104" name="Straight Connector 103">
              <a:extLst>
                <a:ext uri="{FF2B5EF4-FFF2-40B4-BE49-F238E27FC236}">
                  <a16:creationId xmlns:a16="http://schemas.microsoft.com/office/drawing/2014/main" id="{DA319D70-4020-49DA-87F6-63F5585A7202}"/>
                </a:ext>
              </a:extLst>
            </p:cNvPr>
            <p:cNvCxnSpPr>
              <a:cxnSpLocks/>
            </p:cNvCxnSpPr>
            <p:nvPr/>
          </p:nvCxnSpPr>
          <p:spPr>
            <a:xfrm>
              <a:off x="4509393" y="3954412"/>
              <a:ext cx="183190" cy="0"/>
            </a:xfrm>
            <a:prstGeom prst="line">
              <a:avLst/>
            </a:prstGeom>
            <a:solidFill>
              <a:schemeClr val="accent6">
                <a:lumMod val="40000"/>
                <a:lumOff val="60000"/>
              </a:schemeClr>
            </a:solidFill>
            <a:ln w="38100">
              <a:solidFill>
                <a:srgbClr val="E81123"/>
              </a:solidFill>
              <a:headEnd type="none" w="med" len="med"/>
              <a:tailEnd type="oval" w="med" len="med"/>
            </a:ln>
          </p:spPr>
          <p:style>
            <a:lnRef idx="2">
              <a:schemeClr val="accent1">
                <a:shade val="50000"/>
              </a:schemeClr>
            </a:lnRef>
            <a:fillRef idx="1">
              <a:schemeClr val="accent1"/>
            </a:fillRef>
            <a:effectRef idx="0">
              <a:schemeClr val="accent1"/>
            </a:effectRef>
            <a:fontRef idx="minor">
              <a:schemeClr val="lt1"/>
            </a:fontRef>
          </p:style>
        </p:cxnSp>
      </p:grpSp>
      <p:grpSp>
        <p:nvGrpSpPr>
          <p:cNvPr id="15" name="Group 14">
            <a:extLst>
              <a:ext uri="{FF2B5EF4-FFF2-40B4-BE49-F238E27FC236}">
                <a16:creationId xmlns:a16="http://schemas.microsoft.com/office/drawing/2014/main" id="{F827BD06-D009-4794-894C-B1DDA420264E}"/>
              </a:ext>
            </a:extLst>
          </p:cNvPr>
          <p:cNvGrpSpPr/>
          <p:nvPr/>
        </p:nvGrpSpPr>
        <p:grpSpPr>
          <a:xfrm>
            <a:off x="6400810" y="3711512"/>
            <a:ext cx="1829110" cy="457200"/>
            <a:chOff x="6400810" y="3725812"/>
            <a:chExt cx="1829110" cy="457200"/>
          </a:xfrm>
        </p:grpSpPr>
        <p:sp>
          <p:nvSpPr>
            <p:cNvPr id="30" name="Rectangle 29">
              <a:extLst>
                <a:ext uri="{FF2B5EF4-FFF2-40B4-BE49-F238E27FC236}">
                  <a16:creationId xmlns:a16="http://schemas.microsoft.com/office/drawing/2014/main" id="{AE0D4ECB-21E9-49E4-A729-FCA49B4AC461}"/>
                </a:ext>
              </a:extLst>
            </p:cNvPr>
            <p:cNvSpPr/>
            <p:nvPr/>
          </p:nvSpPr>
          <p:spPr bwMode="black">
            <a:xfrm>
              <a:off x="6400810" y="3725812"/>
              <a:ext cx="1645920" cy="457200"/>
            </a:xfrm>
            <a:prstGeom prst="rect">
              <a:avLst/>
            </a:prstGeom>
            <a:solidFill>
              <a:schemeClr val="bg1"/>
            </a:solidFill>
            <a:ln w="28575">
              <a:solidFill>
                <a:srgbClr val="E81123"/>
              </a:solidFill>
            </a:ln>
            <a:extLst/>
          </p:spPr>
          <p:txBody>
            <a:bodyPr vert="horz" wrap="square" lIns="69953" tIns="34976" rIns="69953" bIns="34976" numCol="1" rtlCol="0"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50" b="1" i="0" u="none" strike="noStrike" kern="0" cap="none" spc="0" normalizeH="0" baseline="0" noProof="0">
                  <a:ln>
                    <a:noFill/>
                  </a:ln>
                  <a:gradFill>
                    <a:gsLst>
                      <a:gs pos="2917">
                        <a:srgbClr val="E81123"/>
                      </a:gs>
                      <a:gs pos="100000">
                        <a:srgbClr val="E81123"/>
                      </a:gs>
                    </a:gsLst>
                    <a:lin ang="5400000" scaled="0"/>
                  </a:gradFill>
                  <a:effectLst/>
                  <a:uLnTx/>
                  <a:uFillTx/>
                  <a:latin typeface="Segoe UI"/>
                  <a:ea typeface="+mn-ea"/>
                  <a:cs typeface="+mn-cs"/>
                </a:rPr>
                <a:t>Waves of </a:t>
              </a:r>
              <a:br>
                <a:rPr kumimoji="0" lang="en-US" sz="1350" b="1" i="0" u="none" strike="noStrike" kern="0" cap="none" spc="0" normalizeH="0" baseline="0" noProof="0">
                  <a:ln>
                    <a:noFill/>
                  </a:ln>
                  <a:gradFill>
                    <a:gsLst>
                      <a:gs pos="2917">
                        <a:srgbClr val="E81123"/>
                      </a:gs>
                      <a:gs pos="100000">
                        <a:srgbClr val="E81123"/>
                      </a:gs>
                    </a:gsLst>
                    <a:lin ang="5400000" scaled="0"/>
                  </a:gradFill>
                  <a:effectLst/>
                  <a:uLnTx/>
                  <a:uFillTx/>
                  <a:latin typeface="Segoe UI"/>
                  <a:ea typeface="+mn-ea"/>
                  <a:cs typeface="+mn-cs"/>
                </a:rPr>
              </a:br>
              <a:r>
                <a:rPr kumimoji="0" lang="en-US" sz="1350" b="1" i="0" u="none" strike="noStrike" kern="0" cap="none" spc="0" normalizeH="0" baseline="0" noProof="0">
                  <a:ln>
                    <a:noFill/>
                  </a:ln>
                  <a:gradFill>
                    <a:gsLst>
                      <a:gs pos="2917">
                        <a:srgbClr val="E81123"/>
                      </a:gs>
                      <a:gs pos="100000">
                        <a:srgbClr val="E81123"/>
                      </a:gs>
                    </a:gsLst>
                    <a:lin ang="5400000" scaled="0"/>
                  </a:gradFill>
                  <a:effectLst/>
                  <a:uLnTx/>
                  <a:uFillTx/>
                  <a:latin typeface="Segoe UI"/>
                  <a:ea typeface="+mn-ea"/>
                  <a:cs typeface="+mn-cs"/>
                </a:rPr>
                <a:t>Targeted Attacks</a:t>
              </a:r>
            </a:p>
          </p:txBody>
        </p:sp>
        <p:cxnSp>
          <p:nvCxnSpPr>
            <p:cNvPr id="105" name="Straight Connector 104">
              <a:extLst>
                <a:ext uri="{FF2B5EF4-FFF2-40B4-BE49-F238E27FC236}">
                  <a16:creationId xmlns:a16="http://schemas.microsoft.com/office/drawing/2014/main" id="{93AAD119-FDBE-4FF2-AFDC-D03395335D5A}"/>
                </a:ext>
              </a:extLst>
            </p:cNvPr>
            <p:cNvCxnSpPr>
              <a:cxnSpLocks/>
            </p:cNvCxnSpPr>
            <p:nvPr/>
          </p:nvCxnSpPr>
          <p:spPr>
            <a:xfrm>
              <a:off x="8046730" y="3954412"/>
              <a:ext cx="183190" cy="0"/>
            </a:xfrm>
            <a:prstGeom prst="line">
              <a:avLst/>
            </a:prstGeom>
            <a:solidFill>
              <a:schemeClr val="accent6">
                <a:lumMod val="40000"/>
                <a:lumOff val="60000"/>
              </a:schemeClr>
            </a:solidFill>
            <a:ln w="38100">
              <a:solidFill>
                <a:srgbClr val="E81123"/>
              </a:solidFill>
              <a:headEnd type="none" w="med" len="med"/>
              <a:tailEnd type="oval" w="med" len="med"/>
            </a:ln>
          </p:spPr>
          <p:style>
            <a:lnRef idx="2">
              <a:schemeClr val="accent1">
                <a:shade val="50000"/>
              </a:schemeClr>
            </a:lnRef>
            <a:fillRef idx="1">
              <a:schemeClr val="accent1"/>
            </a:fillRef>
            <a:effectRef idx="0">
              <a:schemeClr val="accent1"/>
            </a:effectRef>
            <a:fontRef idx="minor">
              <a:schemeClr val="lt1"/>
            </a:fontRef>
          </p:style>
        </p:cxnSp>
      </p:grpSp>
      <p:grpSp>
        <p:nvGrpSpPr>
          <p:cNvPr id="16" name="Group 15">
            <a:extLst>
              <a:ext uri="{FF2B5EF4-FFF2-40B4-BE49-F238E27FC236}">
                <a16:creationId xmlns:a16="http://schemas.microsoft.com/office/drawing/2014/main" id="{E01B0FE2-395C-41C0-9A55-2372F93C8EF7}"/>
              </a:ext>
            </a:extLst>
          </p:cNvPr>
          <p:cNvGrpSpPr/>
          <p:nvPr/>
        </p:nvGrpSpPr>
        <p:grpSpPr>
          <a:xfrm>
            <a:off x="6400810" y="4931746"/>
            <a:ext cx="1829110" cy="490989"/>
            <a:chOff x="6400810" y="4868773"/>
            <a:chExt cx="1829110" cy="490989"/>
          </a:xfrm>
        </p:grpSpPr>
        <p:sp>
          <p:nvSpPr>
            <p:cNvPr id="62" name="Rectangle 61">
              <a:extLst>
                <a:ext uri="{FF2B5EF4-FFF2-40B4-BE49-F238E27FC236}">
                  <a16:creationId xmlns:a16="http://schemas.microsoft.com/office/drawing/2014/main" id="{5AD457A5-8D26-4795-89A0-DC2342F02F97}"/>
                </a:ext>
              </a:extLst>
            </p:cNvPr>
            <p:cNvSpPr/>
            <p:nvPr/>
          </p:nvSpPr>
          <p:spPr bwMode="black">
            <a:xfrm>
              <a:off x="6400810" y="4868773"/>
              <a:ext cx="1645921" cy="490989"/>
            </a:xfrm>
            <a:prstGeom prst="rect">
              <a:avLst/>
            </a:prstGeom>
            <a:solidFill>
              <a:schemeClr val="bg1"/>
            </a:solidFill>
            <a:ln w="28575">
              <a:solidFill>
                <a:schemeClr val="tx1"/>
              </a:solidFill>
            </a:ln>
            <a:extLst/>
          </p:spPr>
          <p:txBody>
            <a:bodyPr vert="horz" wrap="square" lIns="0" tIns="34976" rIns="0" bIns="34976" numCol="1" rtlCol="0" anchor="ctr" anchorCtr="0" compatLnSpc="1">
              <a:prstTxWarp prst="textNoShape">
                <a:avLst/>
              </a:prstTxWarp>
            </a:bodyPr>
            <a:lstStyle/>
            <a:p>
              <a:pPr algn="ctr"/>
              <a:r>
                <a:rPr lang="en-US" sz="1350" b="1" kern="0">
                  <a:gradFill>
                    <a:gsLst>
                      <a:gs pos="2917">
                        <a:schemeClr val="tx1"/>
                      </a:gs>
                      <a:gs pos="100000">
                        <a:schemeClr val="tx1"/>
                      </a:gs>
                    </a:gsLst>
                    <a:lin ang="5400000" scaled="0"/>
                  </a:gradFill>
                  <a:latin typeface="Segoe UI"/>
                </a:rPr>
                <a:t>Security Hesitation on Cloud</a:t>
              </a:r>
            </a:p>
          </p:txBody>
        </p:sp>
        <p:cxnSp>
          <p:nvCxnSpPr>
            <p:cNvPr id="106" name="Straight Connector 105">
              <a:extLst>
                <a:ext uri="{FF2B5EF4-FFF2-40B4-BE49-F238E27FC236}">
                  <a16:creationId xmlns:a16="http://schemas.microsoft.com/office/drawing/2014/main" id="{4BA2F177-356C-4A68-B759-92B2B52DB1D8}"/>
                </a:ext>
              </a:extLst>
            </p:cNvPr>
            <p:cNvCxnSpPr>
              <a:cxnSpLocks/>
            </p:cNvCxnSpPr>
            <p:nvPr/>
          </p:nvCxnSpPr>
          <p:spPr>
            <a:xfrm>
              <a:off x="8046730" y="5114267"/>
              <a:ext cx="183190" cy="0"/>
            </a:xfrm>
            <a:prstGeom prst="line">
              <a:avLst/>
            </a:prstGeom>
            <a:solidFill>
              <a:schemeClr val="accent6">
                <a:lumMod val="40000"/>
                <a:lumOff val="60000"/>
              </a:schemeClr>
            </a:solidFill>
            <a:ln w="38100">
              <a:solidFill>
                <a:schemeClr val="tx1"/>
              </a:solidFill>
              <a:headEnd type="none" w="med" len="med"/>
              <a:tailEnd type="oval" w="med" len="med"/>
            </a:ln>
          </p:spPr>
          <p:style>
            <a:lnRef idx="2">
              <a:schemeClr val="accent1">
                <a:shade val="50000"/>
              </a:schemeClr>
            </a:lnRef>
            <a:fillRef idx="1">
              <a:schemeClr val="accent1"/>
            </a:fillRef>
            <a:effectRef idx="0">
              <a:schemeClr val="accent1"/>
            </a:effectRef>
            <a:fontRef idx="minor">
              <a:schemeClr val="lt1"/>
            </a:fontRef>
          </p:style>
        </p:cxnSp>
      </p:grpSp>
      <p:grpSp>
        <p:nvGrpSpPr>
          <p:cNvPr id="50" name="Group 49">
            <a:extLst>
              <a:ext uri="{FF2B5EF4-FFF2-40B4-BE49-F238E27FC236}">
                <a16:creationId xmlns:a16="http://schemas.microsoft.com/office/drawing/2014/main" id="{03C28943-92EE-4856-9B09-0ADF4838A670}"/>
              </a:ext>
            </a:extLst>
          </p:cNvPr>
          <p:cNvGrpSpPr/>
          <p:nvPr/>
        </p:nvGrpSpPr>
        <p:grpSpPr>
          <a:xfrm>
            <a:off x="2231957" y="5490860"/>
            <a:ext cx="3303817" cy="1009675"/>
            <a:chOff x="2231957" y="5490860"/>
            <a:chExt cx="3303817" cy="1009675"/>
          </a:xfrm>
        </p:grpSpPr>
        <p:sp>
          <p:nvSpPr>
            <p:cNvPr id="44" name="TextBox 43">
              <a:extLst>
                <a:ext uri="{FF2B5EF4-FFF2-40B4-BE49-F238E27FC236}">
                  <a16:creationId xmlns:a16="http://schemas.microsoft.com/office/drawing/2014/main" id="{52AA0928-79B6-4B30-8654-34C4AC13E9A1}"/>
                </a:ext>
              </a:extLst>
            </p:cNvPr>
            <p:cNvSpPr txBox="1"/>
            <p:nvPr/>
          </p:nvSpPr>
          <p:spPr>
            <a:xfrm>
              <a:off x="2231957" y="5983470"/>
              <a:ext cx="3303817" cy="517065"/>
            </a:xfrm>
            <a:prstGeom prst="rect">
              <a:avLst/>
            </a:prstGeom>
            <a:noFill/>
          </p:spPr>
          <p:txBody>
            <a:bodyPr wrap="square" lIns="182880" tIns="146304" rIns="182880" bIns="146304" rtlCol="0">
              <a:spAutoFit/>
            </a:bodyPr>
            <a:lstStyle/>
            <a:p>
              <a:pPr marL="0" marR="0" lvl="0" indent="0" defTabSz="914400" rtl="0" eaLnBrk="1" fontAlgn="auto" latinLnBrk="0" hangingPunct="1">
                <a:lnSpc>
                  <a:spcPct val="90000"/>
                </a:lnSpc>
                <a:spcBef>
                  <a:spcPts val="0"/>
                </a:spcBef>
                <a:spcAft>
                  <a:spcPts val="600"/>
                </a:spcAft>
                <a:buClrTx/>
                <a:buSzTx/>
                <a:buFontTx/>
                <a:buNone/>
                <a:tabLst/>
                <a:defRPr/>
              </a:pPr>
              <a:r>
                <a:rPr kumimoji="0" lang="en-US" sz="1600" b="0" u="none" strike="noStrike" kern="1200" cap="none" spc="0" normalizeH="0" baseline="0" noProof="0">
                  <a:ln>
                    <a:noFill/>
                  </a:ln>
                  <a:gradFill>
                    <a:gsLst>
                      <a:gs pos="2917">
                        <a:schemeClr val="accent5"/>
                      </a:gs>
                      <a:gs pos="30000">
                        <a:schemeClr val="accent5"/>
                      </a:gs>
                    </a:gsLst>
                    <a:lin ang="5400000" scaled="0"/>
                  </a:gradFill>
                  <a:effectLst/>
                  <a:uLnTx/>
                  <a:uFillTx/>
                  <a:latin typeface="Segoe UI Semibold" panose="020B0702040204020203" pitchFamily="34" charset="0"/>
                  <a:cs typeface="Segoe UI Semibold" panose="020B0702040204020203" pitchFamily="34" charset="0"/>
                </a:rPr>
                <a:t>Mainframes + PCs</a:t>
              </a:r>
            </a:p>
          </p:txBody>
        </p:sp>
        <p:sp>
          <p:nvSpPr>
            <p:cNvPr id="118" name="PC1_E977" title="Icon of a desktop PC">
              <a:extLst>
                <a:ext uri="{FF2B5EF4-FFF2-40B4-BE49-F238E27FC236}">
                  <a16:creationId xmlns:a16="http://schemas.microsoft.com/office/drawing/2014/main" id="{59BB045C-C6AE-4DF6-956C-734A913DA188}"/>
                </a:ext>
              </a:extLst>
            </p:cNvPr>
            <p:cNvSpPr>
              <a:spLocks noChangeAspect="1" noEditPoints="1"/>
            </p:cNvSpPr>
            <p:nvPr/>
          </p:nvSpPr>
          <p:spPr bwMode="auto">
            <a:xfrm>
              <a:off x="3571941" y="5630919"/>
              <a:ext cx="459673" cy="367882"/>
            </a:xfrm>
            <a:custGeom>
              <a:avLst/>
              <a:gdLst>
                <a:gd name="T0" fmla="*/ 1697 w 5093"/>
                <a:gd name="T1" fmla="*/ 1359 h 4076"/>
                <a:gd name="T2" fmla="*/ 5093 w 5093"/>
                <a:gd name="T3" fmla="*/ 1359 h 4076"/>
                <a:gd name="T4" fmla="*/ 5093 w 5093"/>
                <a:gd name="T5" fmla="*/ 3398 h 4076"/>
                <a:gd name="T6" fmla="*/ 1697 w 5093"/>
                <a:gd name="T7" fmla="*/ 3398 h 4076"/>
                <a:gd name="T8" fmla="*/ 1697 w 5093"/>
                <a:gd name="T9" fmla="*/ 1359 h 4076"/>
                <a:gd name="T10" fmla="*/ 3396 w 5093"/>
                <a:gd name="T11" fmla="*/ 3398 h 4076"/>
                <a:gd name="T12" fmla="*/ 3396 w 5093"/>
                <a:gd name="T13" fmla="*/ 4076 h 4076"/>
                <a:gd name="T14" fmla="*/ 2547 w 5093"/>
                <a:gd name="T15" fmla="*/ 4076 h 4076"/>
                <a:gd name="T16" fmla="*/ 4244 w 5093"/>
                <a:gd name="T17" fmla="*/ 4076 h 4076"/>
                <a:gd name="T18" fmla="*/ 510 w 5093"/>
                <a:gd name="T19" fmla="*/ 680 h 4076"/>
                <a:gd name="T20" fmla="*/ 1528 w 5093"/>
                <a:gd name="T21" fmla="*/ 680 h 4076"/>
                <a:gd name="T22" fmla="*/ 510 w 5093"/>
                <a:gd name="T23" fmla="*/ 3398 h 4076"/>
                <a:gd name="T24" fmla="*/ 1697 w 5093"/>
                <a:gd name="T25" fmla="*/ 3398 h 4076"/>
                <a:gd name="T26" fmla="*/ 510 w 5093"/>
                <a:gd name="T27" fmla="*/ 2718 h 4076"/>
                <a:gd name="T28" fmla="*/ 1705 w 5093"/>
                <a:gd name="T29" fmla="*/ 2718 h 4076"/>
                <a:gd name="T30" fmla="*/ 2038 w 5093"/>
                <a:gd name="T31" fmla="*/ 1359 h 4076"/>
                <a:gd name="T32" fmla="*/ 2038 w 5093"/>
                <a:gd name="T33" fmla="*/ 0 h 4076"/>
                <a:gd name="T34" fmla="*/ 0 w 5093"/>
                <a:gd name="T35" fmla="*/ 0 h 4076"/>
                <a:gd name="T36" fmla="*/ 0 w 5093"/>
                <a:gd name="T37" fmla="*/ 4076 h 4076"/>
                <a:gd name="T38" fmla="*/ 2038 w 5093"/>
                <a:gd name="T39" fmla="*/ 4076 h 4076"/>
                <a:gd name="T40" fmla="*/ 2038 w 5093"/>
                <a:gd name="T41" fmla="*/ 3398 h 4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93" h="4076">
                  <a:moveTo>
                    <a:pt x="1697" y="1359"/>
                  </a:moveTo>
                  <a:lnTo>
                    <a:pt x="5093" y="1359"/>
                  </a:lnTo>
                  <a:lnTo>
                    <a:pt x="5093" y="3398"/>
                  </a:lnTo>
                  <a:lnTo>
                    <a:pt x="1697" y="3398"/>
                  </a:lnTo>
                  <a:lnTo>
                    <a:pt x="1697" y="1359"/>
                  </a:lnTo>
                  <a:moveTo>
                    <a:pt x="3396" y="3398"/>
                  </a:moveTo>
                  <a:lnTo>
                    <a:pt x="3396" y="4076"/>
                  </a:lnTo>
                  <a:moveTo>
                    <a:pt x="2547" y="4076"/>
                  </a:moveTo>
                  <a:lnTo>
                    <a:pt x="4244" y="4076"/>
                  </a:lnTo>
                  <a:moveTo>
                    <a:pt x="510" y="680"/>
                  </a:moveTo>
                  <a:lnTo>
                    <a:pt x="1528" y="680"/>
                  </a:lnTo>
                  <a:moveTo>
                    <a:pt x="510" y="3398"/>
                  </a:moveTo>
                  <a:lnTo>
                    <a:pt x="1697" y="3398"/>
                  </a:lnTo>
                  <a:moveTo>
                    <a:pt x="510" y="2718"/>
                  </a:moveTo>
                  <a:lnTo>
                    <a:pt x="1705" y="2718"/>
                  </a:lnTo>
                  <a:moveTo>
                    <a:pt x="2038" y="1359"/>
                  </a:moveTo>
                  <a:lnTo>
                    <a:pt x="2038" y="0"/>
                  </a:lnTo>
                  <a:lnTo>
                    <a:pt x="0" y="0"/>
                  </a:lnTo>
                  <a:lnTo>
                    <a:pt x="0" y="4076"/>
                  </a:lnTo>
                  <a:lnTo>
                    <a:pt x="2038" y="4076"/>
                  </a:lnTo>
                  <a:lnTo>
                    <a:pt x="2038" y="3398"/>
                  </a:lnTo>
                </a:path>
              </a:pathLst>
            </a:custGeom>
            <a:noFill/>
            <a:ln w="15875" cap="sq">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nvGrpSpPr>
            <p:cNvPr id="43" name="Group 42">
              <a:extLst>
                <a:ext uri="{FF2B5EF4-FFF2-40B4-BE49-F238E27FC236}">
                  <a16:creationId xmlns:a16="http://schemas.microsoft.com/office/drawing/2014/main" id="{F8047293-CD64-44B6-A364-E83939CDD4AA}"/>
                </a:ext>
              </a:extLst>
            </p:cNvPr>
            <p:cNvGrpSpPr/>
            <p:nvPr/>
          </p:nvGrpSpPr>
          <p:grpSpPr>
            <a:xfrm>
              <a:off x="2588156" y="5490860"/>
              <a:ext cx="728362" cy="507941"/>
              <a:chOff x="2657154" y="5599829"/>
              <a:chExt cx="572106" cy="398972"/>
            </a:xfrm>
          </p:grpSpPr>
          <p:grpSp>
            <p:nvGrpSpPr>
              <p:cNvPr id="121" name="Group 120">
                <a:extLst>
                  <a:ext uri="{FF2B5EF4-FFF2-40B4-BE49-F238E27FC236}">
                    <a16:creationId xmlns:a16="http://schemas.microsoft.com/office/drawing/2014/main" id="{5A258B12-A8DC-458C-868F-9046226B9316}"/>
                  </a:ext>
                </a:extLst>
              </p:cNvPr>
              <p:cNvGrpSpPr/>
              <p:nvPr/>
            </p:nvGrpSpPr>
            <p:grpSpPr>
              <a:xfrm>
                <a:off x="2657154" y="5599829"/>
                <a:ext cx="266602" cy="398972"/>
                <a:chOff x="323850" y="3646961"/>
                <a:chExt cx="234950" cy="351604"/>
              </a:xfrm>
              <a:noFill/>
            </p:grpSpPr>
            <p:grpSp>
              <p:nvGrpSpPr>
                <p:cNvPr id="130" name="Group 4">
                  <a:extLst>
                    <a:ext uri="{FF2B5EF4-FFF2-40B4-BE49-F238E27FC236}">
                      <a16:creationId xmlns:a16="http://schemas.microsoft.com/office/drawing/2014/main" id="{9841EA7C-642F-473B-A405-FF309279461F}"/>
                    </a:ext>
                  </a:extLst>
                </p:cNvPr>
                <p:cNvGrpSpPr>
                  <a:grpSpLocks noChangeAspect="1"/>
                </p:cNvGrpSpPr>
                <p:nvPr/>
              </p:nvGrpSpPr>
              <p:grpSpPr bwMode="auto">
                <a:xfrm>
                  <a:off x="323850" y="3871565"/>
                  <a:ext cx="234950" cy="127000"/>
                  <a:chOff x="204" y="2442"/>
                  <a:chExt cx="148" cy="80"/>
                </a:xfrm>
                <a:grpFill/>
              </p:grpSpPr>
              <p:sp>
                <p:nvSpPr>
                  <p:cNvPr id="135" name="Freeform 5">
                    <a:extLst>
                      <a:ext uri="{FF2B5EF4-FFF2-40B4-BE49-F238E27FC236}">
                        <a16:creationId xmlns:a16="http://schemas.microsoft.com/office/drawing/2014/main" id="{C9426732-88DC-489C-905F-EF4A542D31D9}"/>
                      </a:ext>
                    </a:extLst>
                  </p:cNvPr>
                  <p:cNvSpPr>
                    <a:spLocks noEditPoints="1"/>
                  </p:cNvSpPr>
                  <p:nvPr/>
                </p:nvSpPr>
                <p:spPr bwMode="auto">
                  <a:xfrm>
                    <a:off x="204" y="2485"/>
                    <a:ext cx="148" cy="37"/>
                  </a:xfrm>
                  <a:custGeom>
                    <a:avLst/>
                    <a:gdLst>
                      <a:gd name="T0" fmla="*/ 92 w 96"/>
                      <a:gd name="T1" fmla="*/ 0 h 24"/>
                      <a:gd name="T2" fmla="*/ 4 w 96"/>
                      <a:gd name="T3" fmla="*/ 0 h 24"/>
                      <a:gd name="T4" fmla="*/ 0 w 96"/>
                      <a:gd name="T5" fmla="*/ 4 h 24"/>
                      <a:gd name="T6" fmla="*/ 0 w 96"/>
                      <a:gd name="T7" fmla="*/ 20 h 24"/>
                      <a:gd name="T8" fmla="*/ 4 w 96"/>
                      <a:gd name="T9" fmla="*/ 24 h 24"/>
                      <a:gd name="T10" fmla="*/ 92 w 96"/>
                      <a:gd name="T11" fmla="*/ 24 h 24"/>
                      <a:gd name="T12" fmla="*/ 96 w 96"/>
                      <a:gd name="T13" fmla="*/ 20 h 24"/>
                      <a:gd name="T14" fmla="*/ 96 w 96"/>
                      <a:gd name="T15" fmla="*/ 4 h 24"/>
                      <a:gd name="T16" fmla="*/ 92 w 96"/>
                      <a:gd name="T17" fmla="*/ 0 h 24"/>
                      <a:gd name="T18" fmla="*/ 16 w 96"/>
                      <a:gd name="T19" fmla="*/ 16 h 24"/>
                      <a:gd name="T20" fmla="*/ 8 w 96"/>
                      <a:gd name="T21" fmla="*/ 16 h 24"/>
                      <a:gd name="T22" fmla="*/ 8 w 96"/>
                      <a:gd name="T23" fmla="*/ 8 h 24"/>
                      <a:gd name="T24" fmla="*/ 16 w 96"/>
                      <a:gd name="T25" fmla="*/ 8 h 24"/>
                      <a:gd name="T26" fmla="*/ 16 w 96"/>
                      <a:gd name="T27" fmla="*/ 16 h 24"/>
                      <a:gd name="T28" fmla="*/ 28 w 96"/>
                      <a:gd name="T29" fmla="*/ 16 h 24"/>
                      <a:gd name="T30" fmla="*/ 20 w 96"/>
                      <a:gd name="T31" fmla="*/ 16 h 24"/>
                      <a:gd name="T32" fmla="*/ 20 w 96"/>
                      <a:gd name="T33" fmla="*/ 8 h 24"/>
                      <a:gd name="T34" fmla="*/ 28 w 96"/>
                      <a:gd name="T35" fmla="*/ 8 h 24"/>
                      <a:gd name="T36" fmla="*/ 28 w 96"/>
                      <a:gd name="T37" fmla="*/ 16 h 24"/>
                      <a:gd name="T38" fmla="*/ 40 w 96"/>
                      <a:gd name="T39" fmla="*/ 16 h 24"/>
                      <a:gd name="T40" fmla="*/ 32 w 96"/>
                      <a:gd name="T41" fmla="*/ 16 h 24"/>
                      <a:gd name="T42" fmla="*/ 32 w 96"/>
                      <a:gd name="T43" fmla="*/ 8 h 24"/>
                      <a:gd name="T44" fmla="*/ 40 w 96"/>
                      <a:gd name="T45" fmla="*/ 8 h 24"/>
                      <a:gd name="T46" fmla="*/ 40 w 96"/>
                      <a:gd name="T47"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6" h="24">
                        <a:moveTo>
                          <a:pt x="92" y="0"/>
                        </a:moveTo>
                        <a:cubicBezTo>
                          <a:pt x="4" y="0"/>
                          <a:pt x="4" y="0"/>
                          <a:pt x="4" y="0"/>
                        </a:cubicBezTo>
                        <a:cubicBezTo>
                          <a:pt x="2" y="0"/>
                          <a:pt x="0" y="2"/>
                          <a:pt x="0" y="4"/>
                        </a:cubicBezTo>
                        <a:cubicBezTo>
                          <a:pt x="0" y="20"/>
                          <a:pt x="0" y="20"/>
                          <a:pt x="0" y="20"/>
                        </a:cubicBezTo>
                        <a:cubicBezTo>
                          <a:pt x="0" y="22"/>
                          <a:pt x="2" y="24"/>
                          <a:pt x="4" y="24"/>
                        </a:cubicBezTo>
                        <a:cubicBezTo>
                          <a:pt x="92" y="24"/>
                          <a:pt x="92" y="24"/>
                          <a:pt x="92" y="24"/>
                        </a:cubicBezTo>
                        <a:cubicBezTo>
                          <a:pt x="94" y="24"/>
                          <a:pt x="96" y="22"/>
                          <a:pt x="96" y="20"/>
                        </a:cubicBezTo>
                        <a:cubicBezTo>
                          <a:pt x="96" y="4"/>
                          <a:pt x="96" y="4"/>
                          <a:pt x="96" y="4"/>
                        </a:cubicBezTo>
                        <a:cubicBezTo>
                          <a:pt x="96" y="2"/>
                          <a:pt x="94" y="0"/>
                          <a:pt x="92" y="0"/>
                        </a:cubicBezTo>
                        <a:close/>
                        <a:moveTo>
                          <a:pt x="16" y="16"/>
                        </a:moveTo>
                        <a:cubicBezTo>
                          <a:pt x="8" y="16"/>
                          <a:pt x="8" y="16"/>
                          <a:pt x="8" y="16"/>
                        </a:cubicBezTo>
                        <a:cubicBezTo>
                          <a:pt x="8" y="8"/>
                          <a:pt x="8" y="8"/>
                          <a:pt x="8" y="8"/>
                        </a:cubicBezTo>
                        <a:cubicBezTo>
                          <a:pt x="16" y="8"/>
                          <a:pt x="16" y="8"/>
                          <a:pt x="16" y="8"/>
                        </a:cubicBezTo>
                        <a:lnTo>
                          <a:pt x="16" y="16"/>
                        </a:lnTo>
                        <a:close/>
                        <a:moveTo>
                          <a:pt x="28" y="16"/>
                        </a:moveTo>
                        <a:cubicBezTo>
                          <a:pt x="20" y="16"/>
                          <a:pt x="20" y="16"/>
                          <a:pt x="20" y="16"/>
                        </a:cubicBezTo>
                        <a:cubicBezTo>
                          <a:pt x="20" y="8"/>
                          <a:pt x="20" y="8"/>
                          <a:pt x="20" y="8"/>
                        </a:cubicBezTo>
                        <a:cubicBezTo>
                          <a:pt x="28" y="8"/>
                          <a:pt x="28" y="8"/>
                          <a:pt x="28" y="8"/>
                        </a:cubicBezTo>
                        <a:lnTo>
                          <a:pt x="28" y="16"/>
                        </a:lnTo>
                        <a:close/>
                        <a:moveTo>
                          <a:pt x="40" y="16"/>
                        </a:moveTo>
                        <a:cubicBezTo>
                          <a:pt x="32" y="16"/>
                          <a:pt x="32" y="16"/>
                          <a:pt x="32" y="16"/>
                        </a:cubicBezTo>
                        <a:cubicBezTo>
                          <a:pt x="32" y="8"/>
                          <a:pt x="32" y="8"/>
                          <a:pt x="32" y="8"/>
                        </a:cubicBezTo>
                        <a:cubicBezTo>
                          <a:pt x="40" y="8"/>
                          <a:pt x="40" y="8"/>
                          <a:pt x="40" y="8"/>
                        </a:cubicBezTo>
                        <a:lnTo>
                          <a:pt x="40" y="16"/>
                        </a:lnTo>
                        <a:close/>
                      </a:path>
                    </a:pathLst>
                  </a:custGeom>
                  <a:noFill/>
                  <a:ln w="9525" cap="sq">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 name="Freeform 6">
                    <a:extLst>
                      <a:ext uri="{FF2B5EF4-FFF2-40B4-BE49-F238E27FC236}">
                        <a16:creationId xmlns:a16="http://schemas.microsoft.com/office/drawing/2014/main" id="{123F1134-5C52-4D86-9B8F-E82C495648F5}"/>
                      </a:ext>
                    </a:extLst>
                  </p:cNvPr>
                  <p:cNvSpPr>
                    <a:spLocks noEditPoints="1"/>
                  </p:cNvSpPr>
                  <p:nvPr/>
                </p:nvSpPr>
                <p:spPr bwMode="auto">
                  <a:xfrm>
                    <a:off x="204" y="2442"/>
                    <a:ext cx="148" cy="37"/>
                  </a:xfrm>
                  <a:custGeom>
                    <a:avLst/>
                    <a:gdLst>
                      <a:gd name="T0" fmla="*/ 92 w 96"/>
                      <a:gd name="T1" fmla="*/ 0 h 24"/>
                      <a:gd name="T2" fmla="*/ 4 w 96"/>
                      <a:gd name="T3" fmla="*/ 0 h 24"/>
                      <a:gd name="T4" fmla="*/ 0 w 96"/>
                      <a:gd name="T5" fmla="*/ 4 h 24"/>
                      <a:gd name="T6" fmla="*/ 0 w 96"/>
                      <a:gd name="T7" fmla="*/ 20 h 24"/>
                      <a:gd name="T8" fmla="*/ 4 w 96"/>
                      <a:gd name="T9" fmla="*/ 24 h 24"/>
                      <a:gd name="T10" fmla="*/ 92 w 96"/>
                      <a:gd name="T11" fmla="*/ 24 h 24"/>
                      <a:gd name="T12" fmla="*/ 96 w 96"/>
                      <a:gd name="T13" fmla="*/ 20 h 24"/>
                      <a:gd name="T14" fmla="*/ 96 w 96"/>
                      <a:gd name="T15" fmla="*/ 4 h 24"/>
                      <a:gd name="T16" fmla="*/ 92 w 96"/>
                      <a:gd name="T17" fmla="*/ 0 h 24"/>
                      <a:gd name="T18" fmla="*/ 16 w 96"/>
                      <a:gd name="T19" fmla="*/ 16 h 24"/>
                      <a:gd name="T20" fmla="*/ 8 w 96"/>
                      <a:gd name="T21" fmla="*/ 16 h 24"/>
                      <a:gd name="T22" fmla="*/ 8 w 96"/>
                      <a:gd name="T23" fmla="*/ 8 h 24"/>
                      <a:gd name="T24" fmla="*/ 16 w 96"/>
                      <a:gd name="T25" fmla="*/ 8 h 24"/>
                      <a:gd name="T26" fmla="*/ 16 w 96"/>
                      <a:gd name="T27" fmla="*/ 16 h 24"/>
                      <a:gd name="T28" fmla="*/ 28 w 96"/>
                      <a:gd name="T29" fmla="*/ 16 h 24"/>
                      <a:gd name="T30" fmla="*/ 20 w 96"/>
                      <a:gd name="T31" fmla="*/ 16 h 24"/>
                      <a:gd name="T32" fmla="*/ 20 w 96"/>
                      <a:gd name="T33" fmla="*/ 8 h 24"/>
                      <a:gd name="T34" fmla="*/ 28 w 96"/>
                      <a:gd name="T35" fmla="*/ 8 h 24"/>
                      <a:gd name="T36" fmla="*/ 28 w 96"/>
                      <a:gd name="T37" fmla="*/ 16 h 24"/>
                      <a:gd name="T38" fmla="*/ 40 w 96"/>
                      <a:gd name="T39" fmla="*/ 16 h 24"/>
                      <a:gd name="T40" fmla="*/ 32 w 96"/>
                      <a:gd name="T41" fmla="*/ 16 h 24"/>
                      <a:gd name="T42" fmla="*/ 32 w 96"/>
                      <a:gd name="T43" fmla="*/ 8 h 24"/>
                      <a:gd name="T44" fmla="*/ 40 w 96"/>
                      <a:gd name="T45" fmla="*/ 8 h 24"/>
                      <a:gd name="T46" fmla="*/ 40 w 96"/>
                      <a:gd name="T47"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6" h="24">
                        <a:moveTo>
                          <a:pt x="92" y="0"/>
                        </a:moveTo>
                        <a:cubicBezTo>
                          <a:pt x="4" y="0"/>
                          <a:pt x="4" y="0"/>
                          <a:pt x="4" y="0"/>
                        </a:cubicBezTo>
                        <a:cubicBezTo>
                          <a:pt x="2" y="0"/>
                          <a:pt x="0" y="2"/>
                          <a:pt x="0" y="4"/>
                        </a:cubicBezTo>
                        <a:cubicBezTo>
                          <a:pt x="0" y="20"/>
                          <a:pt x="0" y="20"/>
                          <a:pt x="0" y="20"/>
                        </a:cubicBezTo>
                        <a:cubicBezTo>
                          <a:pt x="0" y="22"/>
                          <a:pt x="2" y="24"/>
                          <a:pt x="4" y="24"/>
                        </a:cubicBezTo>
                        <a:cubicBezTo>
                          <a:pt x="92" y="24"/>
                          <a:pt x="92" y="24"/>
                          <a:pt x="92" y="24"/>
                        </a:cubicBezTo>
                        <a:cubicBezTo>
                          <a:pt x="94" y="24"/>
                          <a:pt x="96" y="22"/>
                          <a:pt x="96" y="20"/>
                        </a:cubicBezTo>
                        <a:cubicBezTo>
                          <a:pt x="96" y="4"/>
                          <a:pt x="96" y="4"/>
                          <a:pt x="96" y="4"/>
                        </a:cubicBezTo>
                        <a:cubicBezTo>
                          <a:pt x="96" y="2"/>
                          <a:pt x="94" y="0"/>
                          <a:pt x="92" y="0"/>
                        </a:cubicBezTo>
                        <a:close/>
                        <a:moveTo>
                          <a:pt x="16" y="16"/>
                        </a:moveTo>
                        <a:cubicBezTo>
                          <a:pt x="8" y="16"/>
                          <a:pt x="8" y="16"/>
                          <a:pt x="8" y="16"/>
                        </a:cubicBezTo>
                        <a:cubicBezTo>
                          <a:pt x="8" y="8"/>
                          <a:pt x="8" y="8"/>
                          <a:pt x="8" y="8"/>
                        </a:cubicBezTo>
                        <a:cubicBezTo>
                          <a:pt x="16" y="8"/>
                          <a:pt x="16" y="8"/>
                          <a:pt x="16" y="8"/>
                        </a:cubicBezTo>
                        <a:lnTo>
                          <a:pt x="16" y="16"/>
                        </a:lnTo>
                        <a:close/>
                        <a:moveTo>
                          <a:pt x="28" y="16"/>
                        </a:moveTo>
                        <a:cubicBezTo>
                          <a:pt x="20" y="16"/>
                          <a:pt x="20" y="16"/>
                          <a:pt x="20" y="16"/>
                        </a:cubicBezTo>
                        <a:cubicBezTo>
                          <a:pt x="20" y="8"/>
                          <a:pt x="20" y="8"/>
                          <a:pt x="20" y="8"/>
                        </a:cubicBezTo>
                        <a:cubicBezTo>
                          <a:pt x="28" y="8"/>
                          <a:pt x="28" y="8"/>
                          <a:pt x="28" y="8"/>
                        </a:cubicBezTo>
                        <a:lnTo>
                          <a:pt x="28" y="16"/>
                        </a:lnTo>
                        <a:close/>
                        <a:moveTo>
                          <a:pt x="40" y="16"/>
                        </a:moveTo>
                        <a:cubicBezTo>
                          <a:pt x="32" y="16"/>
                          <a:pt x="32" y="16"/>
                          <a:pt x="32" y="16"/>
                        </a:cubicBezTo>
                        <a:cubicBezTo>
                          <a:pt x="32" y="8"/>
                          <a:pt x="32" y="8"/>
                          <a:pt x="32" y="8"/>
                        </a:cubicBezTo>
                        <a:cubicBezTo>
                          <a:pt x="40" y="8"/>
                          <a:pt x="40" y="8"/>
                          <a:pt x="40" y="8"/>
                        </a:cubicBezTo>
                        <a:lnTo>
                          <a:pt x="40" y="16"/>
                        </a:lnTo>
                        <a:close/>
                      </a:path>
                    </a:pathLst>
                  </a:custGeom>
                  <a:noFill/>
                  <a:ln w="9525" cap="sq">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31" name="Group 4">
                  <a:extLst>
                    <a:ext uri="{FF2B5EF4-FFF2-40B4-BE49-F238E27FC236}">
                      <a16:creationId xmlns:a16="http://schemas.microsoft.com/office/drawing/2014/main" id="{D6D9B07E-917B-4F47-9C34-028599575425}"/>
                    </a:ext>
                  </a:extLst>
                </p:cNvPr>
                <p:cNvGrpSpPr>
                  <a:grpSpLocks noChangeAspect="1"/>
                </p:cNvGrpSpPr>
                <p:nvPr/>
              </p:nvGrpSpPr>
              <p:grpSpPr bwMode="auto">
                <a:xfrm>
                  <a:off x="323850" y="3646961"/>
                  <a:ext cx="234950" cy="215900"/>
                  <a:chOff x="204" y="2386"/>
                  <a:chExt cx="148" cy="136"/>
                </a:xfrm>
                <a:grpFill/>
              </p:grpSpPr>
              <p:sp>
                <p:nvSpPr>
                  <p:cNvPr id="132" name="Freeform 5">
                    <a:extLst>
                      <a:ext uri="{FF2B5EF4-FFF2-40B4-BE49-F238E27FC236}">
                        <a16:creationId xmlns:a16="http://schemas.microsoft.com/office/drawing/2014/main" id="{9AAC1294-6671-471D-882F-250BDB9B254E}"/>
                      </a:ext>
                    </a:extLst>
                  </p:cNvPr>
                  <p:cNvSpPr>
                    <a:spLocks noEditPoints="1"/>
                  </p:cNvSpPr>
                  <p:nvPr/>
                </p:nvSpPr>
                <p:spPr bwMode="auto">
                  <a:xfrm>
                    <a:off x="204" y="2485"/>
                    <a:ext cx="148" cy="37"/>
                  </a:xfrm>
                  <a:custGeom>
                    <a:avLst/>
                    <a:gdLst>
                      <a:gd name="T0" fmla="*/ 92 w 96"/>
                      <a:gd name="T1" fmla="*/ 0 h 24"/>
                      <a:gd name="T2" fmla="*/ 4 w 96"/>
                      <a:gd name="T3" fmla="*/ 0 h 24"/>
                      <a:gd name="T4" fmla="*/ 0 w 96"/>
                      <a:gd name="T5" fmla="*/ 4 h 24"/>
                      <a:gd name="T6" fmla="*/ 0 w 96"/>
                      <a:gd name="T7" fmla="*/ 20 h 24"/>
                      <a:gd name="T8" fmla="*/ 4 w 96"/>
                      <a:gd name="T9" fmla="*/ 24 h 24"/>
                      <a:gd name="T10" fmla="*/ 92 w 96"/>
                      <a:gd name="T11" fmla="*/ 24 h 24"/>
                      <a:gd name="T12" fmla="*/ 96 w 96"/>
                      <a:gd name="T13" fmla="*/ 20 h 24"/>
                      <a:gd name="T14" fmla="*/ 96 w 96"/>
                      <a:gd name="T15" fmla="*/ 4 h 24"/>
                      <a:gd name="T16" fmla="*/ 92 w 96"/>
                      <a:gd name="T17" fmla="*/ 0 h 24"/>
                      <a:gd name="T18" fmla="*/ 16 w 96"/>
                      <a:gd name="T19" fmla="*/ 16 h 24"/>
                      <a:gd name="T20" fmla="*/ 8 w 96"/>
                      <a:gd name="T21" fmla="*/ 16 h 24"/>
                      <a:gd name="T22" fmla="*/ 8 w 96"/>
                      <a:gd name="T23" fmla="*/ 8 h 24"/>
                      <a:gd name="T24" fmla="*/ 16 w 96"/>
                      <a:gd name="T25" fmla="*/ 8 h 24"/>
                      <a:gd name="T26" fmla="*/ 16 w 96"/>
                      <a:gd name="T27" fmla="*/ 16 h 24"/>
                      <a:gd name="T28" fmla="*/ 28 w 96"/>
                      <a:gd name="T29" fmla="*/ 16 h 24"/>
                      <a:gd name="T30" fmla="*/ 20 w 96"/>
                      <a:gd name="T31" fmla="*/ 16 h 24"/>
                      <a:gd name="T32" fmla="*/ 20 w 96"/>
                      <a:gd name="T33" fmla="*/ 8 h 24"/>
                      <a:gd name="T34" fmla="*/ 28 w 96"/>
                      <a:gd name="T35" fmla="*/ 8 h 24"/>
                      <a:gd name="T36" fmla="*/ 28 w 96"/>
                      <a:gd name="T37" fmla="*/ 16 h 24"/>
                      <a:gd name="T38" fmla="*/ 40 w 96"/>
                      <a:gd name="T39" fmla="*/ 16 h 24"/>
                      <a:gd name="T40" fmla="*/ 32 w 96"/>
                      <a:gd name="T41" fmla="*/ 16 h 24"/>
                      <a:gd name="T42" fmla="*/ 32 w 96"/>
                      <a:gd name="T43" fmla="*/ 8 h 24"/>
                      <a:gd name="T44" fmla="*/ 40 w 96"/>
                      <a:gd name="T45" fmla="*/ 8 h 24"/>
                      <a:gd name="T46" fmla="*/ 40 w 96"/>
                      <a:gd name="T47"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6" h="24">
                        <a:moveTo>
                          <a:pt x="92" y="0"/>
                        </a:moveTo>
                        <a:cubicBezTo>
                          <a:pt x="4" y="0"/>
                          <a:pt x="4" y="0"/>
                          <a:pt x="4" y="0"/>
                        </a:cubicBezTo>
                        <a:cubicBezTo>
                          <a:pt x="2" y="0"/>
                          <a:pt x="0" y="2"/>
                          <a:pt x="0" y="4"/>
                        </a:cubicBezTo>
                        <a:cubicBezTo>
                          <a:pt x="0" y="20"/>
                          <a:pt x="0" y="20"/>
                          <a:pt x="0" y="20"/>
                        </a:cubicBezTo>
                        <a:cubicBezTo>
                          <a:pt x="0" y="22"/>
                          <a:pt x="2" y="24"/>
                          <a:pt x="4" y="24"/>
                        </a:cubicBezTo>
                        <a:cubicBezTo>
                          <a:pt x="92" y="24"/>
                          <a:pt x="92" y="24"/>
                          <a:pt x="92" y="24"/>
                        </a:cubicBezTo>
                        <a:cubicBezTo>
                          <a:pt x="94" y="24"/>
                          <a:pt x="96" y="22"/>
                          <a:pt x="96" y="20"/>
                        </a:cubicBezTo>
                        <a:cubicBezTo>
                          <a:pt x="96" y="4"/>
                          <a:pt x="96" y="4"/>
                          <a:pt x="96" y="4"/>
                        </a:cubicBezTo>
                        <a:cubicBezTo>
                          <a:pt x="96" y="2"/>
                          <a:pt x="94" y="0"/>
                          <a:pt x="92" y="0"/>
                        </a:cubicBezTo>
                        <a:close/>
                        <a:moveTo>
                          <a:pt x="16" y="16"/>
                        </a:moveTo>
                        <a:cubicBezTo>
                          <a:pt x="8" y="16"/>
                          <a:pt x="8" y="16"/>
                          <a:pt x="8" y="16"/>
                        </a:cubicBezTo>
                        <a:cubicBezTo>
                          <a:pt x="8" y="8"/>
                          <a:pt x="8" y="8"/>
                          <a:pt x="8" y="8"/>
                        </a:cubicBezTo>
                        <a:cubicBezTo>
                          <a:pt x="16" y="8"/>
                          <a:pt x="16" y="8"/>
                          <a:pt x="16" y="8"/>
                        </a:cubicBezTo>
                        <a:lnTo>
                          <a:pt x="16" y="16"/>
                        </a:lnTo>
                        <a:close/>
                        <a:moveTo>
                          <a:pt x="28" y="16"/>
                        </a:moveTo>
                        <a:cubicBezTo>
                          <a:pt x="20" y="16"/>
                          <a:pt x="20" y="16"/>
                          <a:pt x="20" y="16"/>
                        </a:cubicBezTo>
                        <a:cubicBezTo>
                          <a:pt x="20" y="8"/>
                          <a:pt x="20" y="8"/>
                          <a:pt x="20" y="8"/>
                        </a:cubicBezTo>
                        <a:cubicBezTo>
                          <a:pt x="28" y="8"/>
                          <a:pt x="28" y="8"/>
                          <a:pt x="28" y="8"/>
                        </a:cubicBezTo>
                        <a:lnTo>
                          <a:pt x="28" y="16"/>
                        </a:lnTo>
                        <a:close/>
                        <a:moveTo>
                          <a:pt x="40" y="16"/>
                        </a:moveTo>
                        <a:cubicBezTo>
                          <a:pt x="32" y="16"/>
                          <a:pt x="32" y="16"/>
                          <a:pt x="32" y="16"/>
                        </a:cubicBezTo>
                        <a:cubicBezTo>
                          <a:pt x="32" y="8"/>
                          <a:pt x="32" y="8"/>
                          <a:pt x="32" y="8"/>
                        </a:cubicBezTo>
                        <a:cubicBezTo>
                          <a:pt x="40" y="8"/>
                          <a:pt x="40" y="8"/>
                          <a:pt x="40" y="8"/>
                        </a:cubicBezTo>
                        <a:lnTo>
                          <a:pt x="40" y="16"/>
                        </a:lnTo>
                        <a:close/>
                      </a:path>
                    </a:pathLst>
                  </a:custGeom>
                  <a:noFill/>
                  <a:ln w="9525" cap="sq">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 name="Freeform 6">
                    <a:extLst>
                      <a:ext uri="{FF2B5EF4-FFF2-40B4-BE49-F238E27FC236}">
                        <a16:creationId xmlns:a16="http://schemas.microsoft.com/office/drawing/2014/main" id="{F25315BF-5D46-4F84-A20A-6D54C8FBFE80}"/>
                      </a:ext>
                    </a:extLst>
                  </p:cNvPr>
                  <p:cNvSpPr>
                    <a:spLocks noEditPoints="1"/>
                  </p:cNvSpPr>
                  <p:nvPr/>
                </p:nvSpPr>
                <p:spPr bwMode="auto">
                  <a:xfrm>
                    <a:off x="204" y="2442"/>
                    <a:ext cx="148" cy="37"/>
                  </a:xfrm>
                  <a:custGeom>
                    <a:avLst/>
                    <a:gdLst>
                      <a:gd name="T0" fmla="*/ 92 w 96"/>
                      <a:gd name="T1" fmla="*/ 0 h 24"/>
                      <a:gd name="T2" fmla="*/ 4 w 96"/>
                      <a:gd name="T3" fmla="*/ 0 h 24"/>
                      <a:gd name="T4" fmla="*/ 0 w 96"/>
                      <a:gd name="T5" fmla="*/ 4 h 24"/>
                      <a:gd name="T6" fmla="*/ 0 w 96"/>
                      <a:gd name="T7" fmla="*/ 20 h 24"/>
                      <a:gd name="T8" fmla="*/ 4 w 96"/>
                      <a:gd name="T9" fmla="*/ 24 h 24"/>
                      <a:gd name="T10" fmla="*/ 92 w 96"/>
                      <a:gd name="T11" fmla="*/ 24 h 24"/>
                      <a:gd name="T12" fmla="*/ 96 w 96"/>
                      <a:gd name="T13" fmla="*/ 20 h 24"/>
                      <a:gd name="T14" fmla="*/ 96 w 96"/>
                      <a:gd name="T15" fmla="*/ 4 h 24"/>
                      <a:gd name="T16" fmla="*/ 92 w 96"/>
                      <a:gd name="T17" fmla="*/ 0 h 24"/>
                      <a:gd name="T18" fmla="*/ 16 w 96"/>
                      <a:gd name="T19" fmla="*/ 16 h 24"/>
                      <a:gd name="T20" fmla="*/ 8 w 96"/>
                      <a:gd name="T21" fmla="*/ 16 h 24"/>
                      <a:gd name="T22" fmla="*/ 8 w 96"/>
                      <a:gd name="T23" fmla="*/ 8 h 24"/>
                      <a:gd name="T24" fmla="*/ 16 w 96"/>
                      <a:gd name="T25" fmla="*/ 8 h 24"/>
                      <a:gd name="T26" fmla="*/ 16 w 96"/>
                      <a:gd name="T27" fmla="*/ 16 h 24"/>
                      <a:gd name="T28" fmla="*/ 28 w 96"/>
                      <a:gd name="T29" fmla="*/ 16 h 24"/>
                      <a:gd name="T30" fmla="*/ 20 w 96"/>
                      <a:gd name="T31" fmla="*/ 16 h 24"/>
                      <a:gd name="T32" fmla="*/ 20 w 96"/>
                      <a:gd name="T33" fmla="*/ 8 h 24"/>
                      <a:gd name="T34" fmla="*/ 28 w 96"/>
                      <a:gd name="T35" fmla="*/ 8 h 24"/>
                      <a:gd name="T36" fmla="*/ 28 w 96"/>
                      <a:gd name="T37" fmla="*/ 16 h 24"/>
                      <a:gd name="T38" fmla="*/ 40 w 96"/>
                      <a:gd name="T39" fmla="*/ 16 h 24"/>
                      <a:gd name="T40" fmla="*/ 32 w 96"/>
                      <a:gd name="T41" fmla="*/ 16 h 24"/>
                      <a:gd name="T42" fmla="*/ 32 w 96"/>
                      <a:gd name="T43" fmla="*/ 8 h 24"/>
                      <a:gd name="T44" fmla="*/ 40 w 96"/>
                      <a:gd name="T45" fmla="*/ 8 h 24"/>
                      <a:gd name="T46" fmla="*/ 40 w 96"/>
                      <a:gd name="T47"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6" h="24">
                        <a:moveTo>
                          <a:pt x="92" y="0"/>
                        </a:moveTo>
                        <a:cubicBezTo>
                          <a:pt x="4" y="0"/>
                          <a:pt x="4" y="0"/>
                          <a:pt x="4" y="0"/>
                        </a:cubicBezTo>
                        <a:cubicBezTo>
                          <a:pt x="2" y="0"/>
                          <a:pt x="0" y="2"/>
                          <a:pt x="0" y="4"/>
                        </a:cubicBezTo>
                        <a:cubicBezTo>
                          <a:pt x="0" y="20"/>
                          <a:pt x="0" y="20"/>
                          <a:pt x="0" y="20"/>
                        </a:cubicBezTo>
                        <a:cubicBezTo>
                          <a:pt x="0" y="22"/>
                          <a:pt x="2" y="24"/>
                          <a:pt x="4" y="24"/>
                        </a:cubicBezTo>
                        <a:cubicBezTo>
                          <a:pt x="92" y="24"/>
                          <a:pt x="92" y="24"/>
                          <a:pt x="92" y="24"/>
                        </a:cubicBezTo>
                        <a:cubicBezTo>
                          <a:pt x="94" y="24"/>
                          <a:pt x="96" y="22"/>
                          <a:pt x="96" y="20"/>
                        </a:cubicBezTo>
                        <a:cubicBezTo>
                          <a:pt x="96" y="4"/>
                          <a:pt x="96" y="4"/>
                          <a:pt x="96" y="4"/>
                        </a:cubicBezTo>
                        <a:cubicBezTo>
                          <a:pt x="96" y="2"/>
                          <a:pt x="94" y="0"/>
                          <a:pt x="92" y="0"/>
                        </a:cubicBezTo>
                        <a:close/>
                        <a:moveTo>
                          <a:pt x="16" y="16"/>
                        </a:moveTo>
                        <a:cubicBezTo>
                          <a:pt x="8" y="16"/>
                          <a:pt x="8" y="16"/>
                          <a:pt x="8" y="16"/>
                        </a:cubicBezTo>
                        <a:cubicBezTo>
                          <a:pt x="8" y="8"/>
                          <a:pt x="8" y="8"/>
                          <a:pt x="8" y="8"/>
                        </a:cubicBezTo>
                        <a:cubicBezTo>
                          <a:pt x="16" y="8"/>
                          <a:pt x="16" y="8"/>
                          <a:pt x="16" y="8"/>
                        </a:cubicBezTo>
                        <a:lnTo>
                          <a:pt x="16" y="16"/>
                        </a:lnTo>
                        <a:close/>
                        <a:moveTo>
                          <a:pt x="28" y="16"/>
                        </a:moveTo>
                        <a:cubicBezTo>
                          <a:pt x="20" y="16"/>
                          <a:pt x="20" y="16"/>
                          <a:pt x="20" y="16"/>
                        </a:cubicBezTo>
                        <a:cubicBezTo>
                          <a:pt x="20" y="8"/>
                          <a:pt x="20" y="8"/>
                          <a:pt x="20" y="8"/>
                        </a:cubicBezTo>
                        <a:cubicBezTo>
                          <a:pt x="28" y="8"/>
                          <a:pt x="28" y="8"/>
                          <a:pt x="28" y="8"/>
                        </a:cubicBezTo>
                        <a:lnTo>
                          <a:pt x="28" y="16"/>
                        </a:lnTo>
                        <a:close/>
                        <a:moveTo>
                          <a:pt x="40" y="16"/>
                        </a:moveTo>
                        <a:cubicBezTo>
                          <a:pt x="32" y="16"/>
                          <a:pt x="32" y="16"/>
                          <a:pt x="32" y="16"/>
                        </a:cubicBezTo>
                        <a:cubicBezTo>
                          <a:pt x="32" y="8"/>
                          <a:pt x="32" y="8"/>
                          <a:pt x="32" y="8"/>
                        </a:cubicBezTo>
                        <a:cubicBezTo>
                          <a:pt x="40" y="8"/>
                          <a:pt x="40" y="8"/>
                          <a:pt x="40" y="8"/>
                        </a:cubicBezTo>
                        <a:lnTo>
                          <a:pt x="40" y="16"/>
                        </a:lnTo>
                        <a:close/>
                      </a:path>
                    </a:pathLst>
                  </a:custGeom>
                  <a:noFill/>
                  <a:ln w="9525" cap="sq">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4" name="Freeform 7">
                    <a:extLst>
                      <a:ext uri="{FF2B5EF4-FFF2-40B4-BE49-F238E27FC236}">
                        <a16:creationId xmlns:a16="http://schemas.microsoft.com/office/drawing/2014/main" id="{A33F6868-2562-42E5-AC57-9354A7CCDC1C}"/>
                      </a:ext>
                    </a:extLst>
                  </p:cNvPr>
                  <p:cNvSpPr>
                    <a:spLocks/>
                  </p:cNvSpPr>
                  <p:nvPr/>
                </p:nvSpPr>
                <p:spPr bwMode="auto">
                  <a:xfrm>
                    <a:off x="210" y="2386"/>
                    <a:ext cx="136" cy="50"/>
                  </a:xfrm>
                  <a:custGeom>
                    <a:avLst/>
                    <a:gdLst>
                      <a:gd name="T0" fmla="*/ 19 w 136"/>
                      <a:gd name="T1" fmla="*/ 0 h 50"/>
                      <a:gd name="T2" fmla="*/ 0 w 136"/>
                      <a:gd name="T3" fmla="*/ 50 h 50"/>
                      <a:gd name="T4" fmla="*/ 136 w 136"/>
                      <a:gd name="T5" fmla="*/ 50 h 50"/>
                      <a:gd name="T6" fmla="*/ 117 w 136"/>
                      <a:gd name="T7" fmla="*/ 0 h 50"/>
                      <a:gd name="T8" fmla="*/ 19 w 136"/>
                      <a:gd name="T9" fmla="*/ 0 h 50"/>
                    </a:gdLst>
                    <a:ahLst/>
                    <a:cxnLst>
                      <a:cxn ang="0">
                        <a:pos x="T0" y="T1"/>
                      </a:cxn>
                      <a:cxn ang="0">
                        <a:pos x="T2" y="T3"/>
                      </a:cxn>
                      <a:cxn ang="0">
                        <a:pos x="T4" y="T5"/>
                      </a:cxn>
                      <a:cxn ang="0">
                        <a:pos x="T6" y="T7"/>
                      </a:cxn>
                      <a:cxn ang="0">
                        <a:pos x="T8" y="T9"/>
                      </a:cxn>
                    </a:cxnLst>
                    <a:rect l="0" t="0" r="r" b="b"/>
                    <a:pathLst>
                      <a:path w="136" h="50">
                        <a:moveTo>
                          <a:pt x="19" y="0"/>
                        </a:moveTo>
                        <a:lnTo>
                          <a:pt x="0" y="50"/>
                        </a:lnTo>
                        <a:lnTo>
                          <a:pt x="136" y="50"/>
                        </a:lnTo>
                        <a:lnTo>
                          <a:pt x="117" y="0"/>
                        </a:lnTo>
                        <a:lnTo>
                          <a:pt x="19" y="0"/>
                        </a:lnTo>
                        <a:close/>
                      </a:path>
                    </a:pathLst>
                  </a:custGeom>
                  <a:noFill/>
                  <a:ln w="9525" cap="sq">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grpSp>
            <p:nvGrpSpPr>
              <p:cNvPr id="122" name="Group 121">
                <a:extLst>
                  <a:ext uri="{FF2B5EF4-FFF2-40B4-BE49-F238E27FC236}">
                    <a16:creationId xmlns:a16="http://schemas.microsoft.com/office/drawing/2014/main" id="{1CA9ECDE-63D7-4C07-A63A-BAB9E277FD9C}"/>
                  </a:ext>
                </a:extLst>
              </p:cNvPr>
              <p:cNvGrpSpPr/>
              <p:nvPr/>
            </p:nvGrpSpPr>
            <p:grpSpPr>
              <a:xfrm>
                <a:off x="2962658" y="5599829"/>
                <a:ext cx="266602" cy="398972"/>
                <a:chOff x="323850" y="3646961"/>
                <a:chExt cx="234950" cy="351604"/>
              </a:xfrm>
              <a:noFill/>
            </p:grpSpPr>
            <p:grpSp>
              <p:nvGrpSpPr>
                <p:cNvPr id="123" name="Group 4">
                  <a:extLst>
                    <a:ext uri="{FF2B5EF4-FFF2-40B4-BE49-F238E27FC236}">
                      <a16:creationId xmlns:a16="http://schemas.microsoft.com/office/drawing/2014/main" id="{25259359-6F36-403A-9BA0-BBBDA672FC97}"/>
                    </a:ext>
                  </a:extLst>
                </p:cNvPr>
                <p:cNvGrpSpPr>
                  <a:grpSpLocks noChangeAspect="1"/>
                </p:cNvGrpSpPr>
                <p:nvPr/>
              </p:nvGrpSpPr>
              <p:grpSpPr bwMode="auto">
                <a:xfrm>
                  <a:off x="323850" y="3871565"/>
                  <a:ext cx="234950" cy="127000"/>
                  <a:chOff x="204" y="2442"/>
                  <a:chExt cx="148" cy="80"/>
                </a:xfrm>
                <a:grpFill/>
              </p:grpSpPr>
              <p:sp>
                <p:nvSpPr>
                  <p:cNvPr id="128" name="Freeform 5">
                    <a:extLst>
                      <a:ext uri="{FF2B5EF4-FFF2-40B4-BE49-F238E27FC236}">
                        <a16:creationId xmlns:a16="http://schemas.microsoft.com/office/drawing/2014/main" id="{ACCE22F8-090E-47A9-8688-84DFB825D5C6}"/>
                      </a:ext>
                    </a:extLst>
                  </p:cNvPr>
                  <p:cNvSpPr>
                    <a:spLocks noEditPoints="1"/>
                  </p:cNvSpPr>
                  <p:nvPr/>
                </p:nvSpPr>
                <p:spPr bwMode="auto">
                  <a:xfrm>
                    <a:off x="204" y="2485"/>
                    <a:ext cx="148" cy="37"/>
                  </a:xfrm>
                  <a:custGeom>
                    <a:avLst/>
                    <a:gdLst>
                      <a:gd name="T0" fmla="*/ 92 w 96"/>
                      <a:gd name="T1" fmla="*/ 0 h 24"/>
                      <a:gd name="T2" fmla="*/ 4 w 96"/>
                      <a:gd name="T3" fmla="*/ 0 h 24"/>
                      <a:gd name="T4" fmla="*/ 0 w 96"/>
                      <a:gd name="T5" fmla="*/ 4 h 24"/>
                      <a:gd name="T6" fmla="*/ 0 w 96"/>
                      <a:gd name="T7" fmla="*/ 20 h 24"/>
                      <a:gd name="T8" fmla="*/ 4 w 96"/>
                      <a:gd name="T9" fmla="*/ 24 h 24"/>
                      <a:gd name="T10" fmla="*/ 92 w 96"/>
                      <a:gd name="T11" fmla="*/ 24 h 24"/>
                      <a:gd name="T12" fmla="*/ 96 w 96"/>
                      <a:gd name="T13" fmla="*/ 20 h 24"/>
                      <a:gd name="T14" fmla="*/ 96 w 96"/>
                      <a:gd name="T15" fmla="*/ 4 h 24"/>
                      <a:gd name="T16" fmla="*/ 92 w 96"/>
                      <a:gd name="T17" fmla="*/ 0 h 24"/>
                      <a:gd name="T18" fmla="*/ 16 w 96"/>
                      <a:gd name="T19" fmla="*/ 16 h 24"/>
                      <a:gd name="T20" fmla="*/ 8 w 96"/>
                      <a:gd name="T21" fmla="*/ 16 h 24"/>
                      <a:gd name="T22" fmla="*/ 8 w 96"/>
                      <a:gd name="T23" fmla="*/ 8 h 24"/>
                      <a:gd name="T24" fmla="*/ 16 w 96"/>
                      <a:gd name="T25" fmla="*/ 8 h 24"/>
                      <a:gd name="T26" fmla="*/ 16 w 96"/>
                      <a:gd name="T27" fmla="*/ 16 h 24"/>
                      <a:gd name="T28" fmla="*/ 28 w 96"/>
                      <a:gd name="T29" fmla="*/ 16 h 24"/>
                      <a:gd name="T30" fmla="*/ 20 w 96"/>
                      <a:gd name="T31" fmla="*/ 16 h 24"/>
                      <a:gd name="T32" fmla="*/ 20 w 96"/>
                      <a:gd name="T33" fmla="*/ 8 h 24"/>
                      <a:gd name="T34" fmla="*/ 28 w 96"/>
                      <a:gd name="T35" fmla="*/ 8 h 24"/>
                      <a:gd name="T36" fmla="*/ 28 w 96"/>
                      <a:gd name="T37" fmla="*/ 16 h 24"/>
                      <a:gd name="T38" fmla="*/ 40 w 96"/>
                      <a:gd name="T39" fmla="*/ 16 h 24"/>
                      <a:gd name="T40" fmla="*/ 32 w 96"/>
                      <a:gd name="T41" fmla="*/ 16 h 24"/>
                      <a:gd name="T42" fmla="*/ 32 w 96"/>
                      <a:gd name="T43" fmla="*/ 8 h 24"/>
                      <a:gd name="T44" fmla="*/ 40 w 96"/>
                      <a:gd name="T45" fmla="*/ 8 h 24"/>
                      <a:gd name="T46" fmla="*/ 40 w 96"/>
                      <a:gd name="T47"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6" h="24">
                        <a:moveTo>
                          <a:pt x="92" y="0"/>
                        </a:moveTo>
                        <a:cubicBezTo>
                          <a:pt x="4" y="0"/>
                          <a:pt x="4" y="0"/>
                          <a:pt x="4" y="0"/>
                        </a:cubicBezTo>
                        <a:cubicBezTo>
                          <a:pt x="2" y="0"/>
                          <a:pt x="0" y="2"/>
                          <a:pt x="0" y="4"/>
                        </a:cubicBezTo>
                        <a:cubicBezTo>
                          <a:pt x="0" y="20"/>
                          <a:pt x="0" y="20"/>
                          <a:pt x="0" y="20"/>
                        </a:cubicBezTo>
                        <a:cubicBezTo>
                          <a:pt x="0" y="22"/>
                          <a:pt x="2" y="24"/>
                          <a:pt x="4" y="24"/>
                        </a:cubicBezTo>
                        <a:cubicBezTo>
                          <a:pt x="92" y="24"/>
                          <a:pt x="92" y="24"/>
                          <a:pt x="92" y="24"/>
                        </a:cubicBezTo>
                        <a:cubicBezTo>
                          <a:pt x="94" y="24"/>
                          <a:pt x="96" y="22"/>
                          <a:pt x="96" y="20"/>
                        </a:cubicBezTo>
                        <a:cubicBezTo>
                          <a:pt x="96" y="4"/>
                          <a:pt x="96" y="4"/>
                          <a:pt x="96" y="4"/>
                        </a:cubicBezTo>
                        <a:cubicBezTo>
                          <a:pt x="96" y="2"/>
                          <a:pt x="94" y="0"/>
                          <a:pt x="92" y="0"/>
                        </a:cubicBezTo>
                        <a:close/>
                        <a:moveTo>
                          <a:pt x="16" y="16"/>
                        </a:moveTo>
                        <a:cubicBezTo>
                          <a:pt x="8" y="16"/>
                          <a:pt x="8" y="16"/>
                          <a:pt x="8" y="16"/>
                        </a:cubicBezTo>
                        <a:cubicBezTo>
                          <a:pt x="8" y="8"/>
                          <a:pt x="8" y="8"/>
                          <a:pt x="8" y="8"/>
                        </a:cubicBezTo>
                        <a:cubicBezTo>
                          <a:pt x="16" y="8"/>
                          <a:pt x="16" y="8"/>
                          <a:pt x="16" y="8"/>
                        </a:cubicBezTo>
                        <a:lnTo>
                          <a:pt x="16" y="16"/>
                        </a:lnTo>
                        <a:close/>
                        <a:moveTo>
                          <a:pt x="28" y="16"/>
                        </a:moveTo>
                        <a:cubicBezTo>
                          <a:pt x="20" y="16"/>
                          <a:pt x="20" y="16"/>
                          <a:pt x="20" y="16"/>
                        </a:cubicBezTo>
                        <a:cubicBezTo>
                          <a:pt x="20" y="8"/>
                          <a:pt x="20" y="8"/>
                          <a:pt x="20" y="8"/>
                        </a:cubicBezTo>
                        <a:cubicBezTo>
                          <a:pt x="28" y="8"/>
                          <a:pt x="28" y="8"/>
                          <a:pt x="28" y="8"/>
                        </a:cubicBezTo>
                        <a:lnTo>
                          <a:pt x="28" y="16"/>
                        </a:lnTo>
                        <a:close/>
                        <a:moveTo>
                          <a:pt x="40" y="16"/>
                        </a:moveTo>
                        <a:cubicBezTo>
                          <a:pt x="32" y="16"/>
                          <a:pt x="32" y="16"/>
                          <a:pt x="32" y="16"/>
                        </a:cubicBezTo>
                        <a:cubicBezTo>
                          <a:pt x="32" y="8"/>
                          <a:pt x="32" y="8"/>
                          <a:pt x="32" y="8"/>
                        </a:cubicBezTo>
                        <a:cubicBezTo>
                          <a:pt x="40" y="8"/>
                          <a:pt x="40" y="8"/>
                          <a:pt x="40" y="8"/>
                        </a:cubicBezTo>
                        <a:lnTo>
                          <a:pt x="40" y="16"/>
                        </a:lnTo>
                        <a:close/>
                      </a:path>
                    </a:pathLst>
                  </a:custGeom>
                  <a:noFill/>
                  <a:ln w="9525" cap="sq">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 name="Freeform 6">
                    <a:extLst>
                      <a:ext uri="{FF2B5EF4-FFF2-40B4-BE49-F238E27FC236}">
                        <a16:creationId xmlns:a16="http://schemas.microsoft.com/office/drawing/2014/main" id="{6301F27D-3625-4C55-B9EA-62DCC9B9B8A3}"/>
                      </a:ext>
                    </a:extLst>
                  </p:cNvPr>
                  <p:cNvSpPr>
                    <a:spLocks noEditPoints="1"/>
                  </p:cNvSpPr>
                  <p:nvPr/>
                </p:nvSpPr>
                <p:spPr bwMode="auto">
                  <a:xfrm>
                    <a:off x="204" y="2442"/>
                    <a:ext cx="148" cy="37"/>
                  </a:xfrm>
                  <a:custGeom>
                    <a:avLst/>
                    <a:gdLst>
                      <a:gd name="T0" fmla="*/ 92 w 96"/>
                      <a:gd name="T1" fmla="*/ 0 h 24"/>
                      <a:gd name="T2" fmla="*/ 4 w 96"/>
                      <a:gd name="T3" fmla="*/ 0 h 24"/>
                      <a:gd name="T4" fmla="*/ 0 w 96"/>
                      <a:gd name="T5" fmla="*/ 4 h 24"/>
                      <a:gd name="T6" fmla="*/ 0 w 96"/>
                      <a:gd name="T7" fmla="*/ 20 h 24"/>
                      <a:gd name="T8" fmla="*/ 4 w 96"/>
                      <a:gd name="T9" fmla="*/ 24 h 24"/>
                      <a:gd name="T10" fmla="*/ 92 w 96"/>
                      <a:gd name="T11" fmla="*/ 24 h 24"/>
                      <a:gd name="T12" fmla="*/ 96 w 96"/>
                      <a:gd name="T13" fmla="*/ 20 h 24"/>
                      <a:gd name="T14" fmla="*/ 96 w 96"/>
                      <a:gd name="T15" fmla="*/ 4 h 24"/>
                      <a:gd name="T16" fmla="*/ 92 w 96"/>
                      <a:gd name="T17" fmla="*/ 0 h 24"/>
                      <a:gd name="T18" fmla="*/ 16 w 96"/>
                      <a:gd name="T19" fmla="*/ 16 h 24"/>
                      <a:gd name="T20" fmla="*/ 8 w 96"/>
                      <a:gd name="T21" fmla="*/ 16 h 24"/>
                      <a:gd name="T22" fmla="*/ 8 w 96"/>
                      <a:gd name="T23" fmla="*/ 8 h 24"/>
                      <a:gd name="T24" fmla="*/ 16 w 96"/>
                      <a:gd name="T25" fmla="*/ 8 h 24"/>
                      <a:gd name="T26" fmla="*/ 16 w 96"/>
                      <a:gd name="T27" fmla="*/ 16 h 24"/>
                      <a:gd name="T28" fmla="*/ 28 w 96"/>
                      <a:gd name="T29" fmla="*/ 16 h 24"/>
                      <a:gd name="T30" fmla="*/ 20 w 96"/>
                      <a:gd name="T31" fmla="*/ 16 h 24"/>
                      <a:gd name="T32" fmla="*/ 20 w 96"/>
                      <a:gd name="T33" fmla="*/ 8 h 24"/>
                      <a:gd name="T34" fmla="*/ 28 w 96"/>
                      <a:gd name="T35" fmla="*/ 8 h 24"/>
                      <a:gd name="T36" fmla="*/ 28 w 96"/>
                      <a:gd name="T37" fmla="*/ 16 h 24"/>
                      <a:gd name="T38" fmla="*/ 40 w 96"/>
                      <a:gd name="T39" fmla="*/ 16 h 24"/>
                      <a:gd name="T40" fmla="*/ 32 w 96"/>
                      <a:gd name="T41" fmla="*/ 16 h 24"/>
                      <a:gd name="T42" fmla="*/ 32 w 96"/>
                      <a:gd name="T43" fmla="*/ 8 h 24"/>
                      <a:gd name="T44" fmla="*/ 40 w 96"/>
                      <a:gd name="T45" fmla="*/ 8 h 24"/>
                      <a:gd name="T46" fmla="*/ 40 w 96"/>
                      <a:gd name="T47"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6" h="24">
                        <a:moveTo>
                          <a:pt x="92" y="0"/>
                        </a:moveTo>
                        <a:cubicBezTo>
                          <a:pt x="4" y="0"/>
                          <a:pt x="4" y="0"/>
                          <a:pt x="4" y="0"/>
                        </a:cubicBezTo>
                        <a:cubicBezTo>
                          <a:pt x="2" y="0"/>
                          <a:pt x="0" y="2"/>
                          <a:pt x="0" y="4"/>
                        </a:cubicBezTo>
                        <a:cubicBezTo>
                          <a:pt x="0" y="20"/>
                          <a:pt x="0" y="20"/>
                          <a:pt x="0" y="20"/>
                        </a:cubicBezTo>
                        <a:cubicBezTo>
                          <a:pt x="0" y="22"/>
                          <a:pt x="2" y="24"/>
                          <a:pt x="4" y="24"/>
                        </a:cubicBezTo>
                        <a:cubicBezTo>
                          <a:pt x="92" y="24"/>
                          <a:pt x="92" y="24"/>
                          <a:pt x="92" y="24"/>
                        </a:cubicBezTo>
                        <a:cubicBezTo>
                          <a:pt x="94" y="24"/>
                          <a:pt x="96" y="22"/>
                          <a:pt x="96" y="20"/>
                        </a:cubicBezTo>
                        <a:cubicBezTo>
                          <a:pt x="96" y="4"/>
                          <a:pt x="96" y="4"/>
                          <a:pt x="96" y="4"/>
                        </a:cubicBezTo>
                        <a:cubicBezTo>
                          <a:pt x="96" y="2"/>
                          <a:pt x="94" y="0"/>
                          <a:pt x="92" y="0"/>
                        </a:cubicBezTo>
                        <a:close/>
                        <a:moveTo>
                          <a:pt x="16" y="16"/>
                        </a:moveTo>
                        <a:cubicBezTo>
                          <a:pt x="8" y="16"/>
                          <a:pt x="8" y="16"/>
                          <a:pt x="8" y="16"/>
                        </a:cubicBezTo>
                        <a:cubicBezTo>
                          <a:pt x="8" y="8"/>
                          <a:pt x="8" y="8"/>
                          <a:pt x="8" y="8"/>
                        </a:cubicBezTo>
                        <a:cubicBezTo>
                          <a:pt x="16" y="8"/>
                          <a:pt x="16" y="8"/>
                          <a:pt x="16" y="8"/>
                        </a:cubicBezTo>
                        <a:lnTo>
                          <a:pt x="16" y="16"/>
                        </a:lnTo>
                        <a:close/>
                        <a:moveTo>
                          <a:pt x="28" y="16"/>
                        </a:moveTo>
                        <a:cubicBezTo>
                          <a:pt x="20" y="16"/>
                          <a:pt x="20" y="16"/>
                          <a:pt x="20" y="16"/>
                        </a:cubicBezTo>
                        <a:cubicBezTo>
                          <a:pt x="20" y="8"/>
                          <a:pt x="20" y="8"/>
                          <a:pt x="20" y="8"/>
                        </a:cubicBezTo>
                        <a:cubicBezTo>
                          <a:pt x="28" y="8"/>
                          <a:pt x="28" y="8"/>
                          <a:pt x="28" y="8"/>
                        </a:cubicBezTo>
                        <a:lnTo>
                          <a:pt x="28" y="16"/>
                        </a:lnTo>
                        <a:close/>
                        <a:moveTo>
                          <a:pt x="40" y="16"/>
                        </a:moveTo>
                        <a:cubicBezTo>
                          <a:pt x="32" y="16"/>
                          <a:pt x="32" y="16"/>
                          <a:pt x="32" y="16"/>
                        </a:cubicBezTo>
                        <a:cubicBezTo>
                          <a:pt x="32" y="8"/>
                          <a:pt x="32" y="8"/>
                          <a:pt x="32" y="8"/>
                        </a:cubicBezTo>
                        <a:cubicBezTo>
                          <a:pt x="40" y="8"/>
                          <a:pt x="40" y="8"/>
                          <a:pt x="40" y="8"/>
                        </a:cubicBezTo>
                        <a:lnTo>
                          <a:pt x="40" y="16"/>
                        </a:lnTo>
                        <a:close/>
                      </a:path>
                    </a:pathLst>
                  </a:custGeom>
                  <a:noFill/>
                  <a:ln w="9525" cap="sq">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24" name="Group 4">
                  <a:extLst>
                    <a:ext uri="{FF2B5EF4-FFF2-40B4-BE49-F238E27FC236}">
                      <a16:creationId xmlns:a16="http://schemas.microsoft.com/office/drawing/2014/main" id="{DAB43A4C-4DBB-4B87-84F4-4E98D837583D}"/>
                    </a:ext>
                  </a:extLst>
                </p:cNvPr>
                <p:cNvGrpSpPr>
                  <a:grpSpLocks noChangeAspect="1"/>
                </p:cNvGrpSpPr>
                <p:nvPr/>
              </p:nvGrpSpPr>
              <p:grpSpPr bwMode="auto">
                <a:xfrm>
                  <a:off x="323850" y="3646961"/>
                  <a:ext cx="234950" cy="215900"/>
                  <a:chOff x="204" y="2386"/>
                  <a:chExt cx="148" cy="136"/>
                </a:xfrm>
                <a:grpFill/>
              </p:grpSpPr>
              <p:sp>
                <p:nvSpPr>
                  <p:cNvPr id="125" name="Freeform 5">
                    <a:extLst>
                      <a:ext uri="{FF2B5EF4-FFF2-40B4-BE49-F238E27FC236}">
                        <a16:creationId xmlns:a16="http://schemas.microsoft.com/office/drawing/2014/main" id="{AA85718F-B903-4B08-98BD-133892C8D6E2}"/>
                      </a:ext>
                    </a:extLst>
                  </p:cNvPr>
                  <p:cNvSpPr>
                    <a:spLocks noEditPoints="1"/>
                  </p:cNvSpPr>
                  <p:nvPr/>
                </p:nvSpPr>
                <p:spPr bwMode="auto">
                  <a:xfrm>
                    <a:off x="204" y="2485"/>
                    <a:ext cx="148" cy="37"/>
                  </a:xfrm>
                  <a:custGeom>
                    <a:avLst/>
                    <a:gdLst>
                      <a:gd name="T0" fmla="*/ 92 w 96"/>
                      <a:gd name="T1" fmla="*/ 0 h 24"/>
                      <a:gd name="T2" fmla="*/ 4 w 96"/>
                      <a:gd name="T3" fmla="*/ 0 h 24"/>
                      <a:gd name="T4" fmla="*/ 0 w 96"/>
                      <a:gd name="T5" fmla="*/ 4 h 24"/>
                      <a:gd name="T6" fmla="*/ 0 w 96"/>
                      <a:gd name="T7" fmla="*/ 20 h 24"/>
                      <a:gd name="T8" fmla="*/ 4 w 96"/>
                      <a:gd name="T9" fmla="*/ 24 h 24"/>
                      <a:gd name="T10" fmla="*/ 92 w 96"/>
                      <a:gd name="T11" fmla="*/ 24 h 24"/>
                      <a:gd name="T12" fmla="*/ 96 w 96"/>
                      <a:gd name="T13" fmla="*/ 20 h 24"/>
                      <a:gd name="T14" fmla="*/ 96 w 96"/>
                      <a:gd name="T15" fmla="*/ 4 h 24"/>
                      <a:gd name="T16" fmla="*/ 92 w 96"/>
                      <a:gd name="T17" fmla="*/ 0 h 24"/>
                      <a:gd name="T18" fmla="*/ 16 w 96"/>
                      <a:gd name="T19" fmla="*/ 16 h 24"/>
                      <a:gd name="T20" fmla="*/ 8 w 96"/>
                      <a:gd name="T21" fmla="*/ 16 h 24"/>
                      <a:gd name="T22" fmla="*/ 8 w 96"/>
                      <a:gd name="T23" fmla="*/ 8 h 24"/>
                      <a:gd name="T24" fmla="*/ 16 w 96"/>
                      <a:gd name="T25" fmla="*/ 8 h 24"/>
                      <a:gd name="T26" fmla="*/ 16 w 96"/>
                      <a:gd name="T27" fmla="*/ 16 h 24"/>
                      <a:gd name="T28" fmla="*/ 28 w 96"/>
                      <a:gd name="T29" fmla="*/ 16 h 24"/>
                      <a:gd name="T30" fmla="*/ 20 w 96"/>
                      <a:gd name="T31" fmla="*/ 16 h 24"/>
                      <a:gd name="T32" fmla="*/ 20 w 96"/>
                      <a:gd name="T33" fmla="*/ 8 h 24"/>
                      <a:gd name="T34" fmla="*/ 28 w 96"/>
                      <a:gd name="T35" fmla="*/ 8 h 24"/>
                      <a:gd name="T36" fmla="*/ 28 w 96"/>
                      <a:gd name="T37" fmla="*/ 16 h 24"/>
                      <a:gd name="T38" fmla="*/ 40 w 96"/>
                      <a:gd name="T39" fmla="*/ 16 h 24"/>
                      <a:gd name="T40" fmla="*/ 32 w 96"/>
                      <a:gd name="T41" fmla="*/ 16 h 24"/>
                      <a:gd name="T42" fmla="*/ 32 w 96"/>
                      <a:gd name="T43" fmla="*/ 8 h 24"/>
                      <a:gd name="T44" fmla="*/ 40 w 96"/>
                      <a:gd name="T45" fmla="*/ 8 h 24"/>
                      <a:gd name="T46" fmla="*/ 40 w 96"/>
                      <a:gd name="T47"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6" h="24">
                        <a:moveTo>
                          <a:pt x="92" y="0"/>
                        </a:moveTo>
                        <a:cubicBezTo>
                          <a:pt x="4" y="0"/>
                          <a:pt x="4" y="0"/>
                          <a:pt x="4" y="0"/>
                        </a:cubicBezTo>
                        <a:cubicBezTo>
                          <a:pt x="2" y="0"/>
                          <a:pt x="0" y="2"/>
                          <a:pt x="0" y="4"/>
                        </a:cubicBezTo>
                        <a:cubicBezTo>
                          <a:pt x="0" y="20"/>
                          <a:pt x="0" y="20"/>
                          <a:pt x="0" y="20"/>
                        </a:cubicBezTo>
                        <a:cubicBezTo>
                          <a:pt x="0" y="22"/>
                          <a:pt x="2" y="24"/>
                          <a:pt x="4" y="24"/>
                        </a:cubicBezTo>
                        <a:cubicBezTo>
                          <a:pt x="92" y="24"/>
                          <a:pt x="92" y="24"/>
                          <a:pt x="92" y="24"/>
                        </a:cubicBezTo>
                        <a:cubicBezTo>
                          <a:pt x="94" y="24"/>
                          <a:pt x="96" y="22"/>
                          <a:pt x="96" y="20"/>
                        </a:cubicBezTo>
                        <a:cubicBezTo>
                          <a:pt x="96" y="4"/>
                          <a:pt x="96" y="4"/>
                          <a:pt x="96" y="4"/>
                        </a:cubicBezTo>
                        <a:cubicBezTo>
                          <a:pt x="96" y="2"/>
                          <a:pt x="94" y="0"/>
                          <a:pt x="92" y="0"/>
                        </a:cubicBezTo>
                        <a:close/>
                        <a:moveTo>
                          <a:pt x="16" y="16"/>
                        </a:moveTo>
                        <a:cubicBezTo>
                          <a:pt x="8" y="16"/>
                          <a:pt x="8" y="16"/>
                          <a:pt x="8" y="16"/>
                        </a:cubicBezTo>
                        <a:cubicBezTo>
                          <a:pt x="8" y="8"/>
                          <a:pt x="8" y="8"/>
                          <a:pt x="8" y="8"/>
                        </a:cubicBezTo>
                        <a:cubicBezTo>
                          <a:pt x="16" y="8"/>
                          <a:pt x="16" y="8"/>
                          <a:pt x="16" y="8"/>
                        </a:cubicBezTo>
                        <a:lnTo>
                          <a:pt x="16" y="16"/>
                        </a:lnTo>
                        <a:close/>
                        <a:moveTo>
                          <a:pt x="28" y="16"/>
                        </a:moveTo>
                        <a:cubicBezTo>
                          <a:pt x="20" y="16"/>
                          <a:pt x="20" y="16"/>
                          <a:pt x="20" y="16"/>
                        </a:cubicBezTo>
                        <a:cubicBezTo>
                          <a:pt x="20" y="8"/>
                          <a:pt x="20" y="8"/>
                          <a:pt x="20" y="8"/>
                        </a:cubicBezTo>
                        <a:cubicBezTo>
                          <a:pt x="28" y="8"/>
                          <a:pt x="28" y="8"/>
                          <a:pt x="28" y="8"/>
                        </a:cubicBezTo>
                        <a:lnTo>
                          <a:pt x="28" y="16"/>
                        </a:lnTo>
                        <a:close/>
                        <a:moveTo>
                          <a:pt x="40" y="16"/>
                        </a:moveTo>
                        <a:cubicBezTo>
                          <a:pt x="32" y="16"/>
                          <a:pt x="32" y="16"/>
                          <a:pt x="32" y="16"/>
                        </a:cubicBezTo>
                        <a:cubicBezTo>
                          <a:pt x="32" y="8"/>
                          <a:pt x="32" y="8"/>
                          <a:pt x="32" y="8"/>
                        </a:cubicBezTo>
                        <a:cubicBezTo>
                          <a:pt x="40" y="8"/>
                          <a:pt x="40" y="8"/>
                          <a:pt x="40" y="8"/>
                        </a:cubicBezTo>
                        <a:lnTo>
                          <a:pt x="40" y="16"/>
                        </a:lnTo>
                        <a:close/>
                      </a:path>
                    </a:pathLst>
                  </a:custGeom>
                  <a:noFill/>
                  <a:ln w="9525" cap="sq">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 name="Freeform 6">
                    <a:extLst>
                      <a:ext uri="{FF2B5EF4-FFF2-40B4-BE49-F238E27FC236}">
                        <a16:creationId xmlns:a16="http://schemas.microsoft.com/office/drawing/2014/main" id="{C2C3661C-C637-4C93-A958-CF3AA1B9F117}"/>
                      </a:ext>
                    </a:extLst>
                  </p:cNvPr>
                  <p:cNvSpPr>
                    <a:spLocks noEditPoints="1"/>
                  </p:cNvSpPr>
                  <p:nvPr/>
                </p:nvSpPr>
                <p:spPr bwMode="auto">
                  <a:xfrm>
                    <a:off x="204" y="2442"/>
                    <a:ext cx="148" cy="37"/>
                  </a:xfrm>
                  <a:custGeom>
                    <a:avLst/>
                    <a:gdLst>
                      <a:gd name="T0" fmla="*/ 92 w 96"/>
                      <a:gd name="T1" fmla="*/ 0 h 24"/>
                      <a:gd name="T2" fmla="*/ 4 w 96"/>
                      <a:gd name="T3" fmla="*/ 0 h 24"/>
                      <a:gd name="T4" fmla="*/ 0 w 96"/>
                      <a:gd name="T5" fmla="*/ 4 h 24"/>
                      <a:gd name="T6" fmla="*/ 0 w 96"/>
                      <a:gd name="T7" fmla="*/ 20 h 24"/>
                      <a:gd name="T8" fmla="*/ 4 w 96"/>
                      <a:gd name="T9" fmla="*/ 24 h 24"/>
                      <a:gd name="T10" fmla="*/ 92 w 96"/>
                      <a:gd name="T11" fmla="*/ 24 h 24"/>
                      <a:gd name="T12" fmla="*/ 96 w 96"/>
                      <a:gd name="T13" fmla="*/ 20 h 24"/>
                      <a:gd name="T14" fmla="*/ 96 w 96"/>
                      <a:gd name="T15" fmla="*/ 4 h 24"/>
                      <a:gd name="T16" fmla="*/ 92 w 96"/>
                      <a:gd name="T17" fmla="*/ 0 h 24"/>
                      <a:gd name="T18" fmla="*/ 16 w 96"/>
                      <a:gd name="T19" fmla="*/ 16 h 24"/>
                      <a:gd name="T20" fmla="*/ 8 w 96"/>
                      <a:gd name="T21" fmla="*/ 16 h 24"/>
                      <a:gd name="T22" fmla="*/ 8 w 96"/>
                      <a:gd name="T23" fmla="*/ 8 h 24"/>
                      <a:gd name="T24" fmla="*/ 16 w 96"/>
                      <a:gd name="T25" fmla="*/ 8 h 24"/>
                      <a:gd name="T26" fmla="*/ 16 w 96"/>
                      <a:gd name="T27" fmla="*/ 16 h 24"/>
                      <a:gd name="T28" fmla="*/ 28 w 96"/>
                      <a:gd name="T29" fmla="*/ 16 h 24"/>
                      <a:gd name="T30" fmla="*/ 20 w 96"/>
                      <a:gd name="T31" fmla="*/ 16 h 24"/>
                      <a:gd name="T32" fmla="*/ 20 w 96"/>
                      <a:gd name="T33" fmla="*/ 8 h 24"/>
                      <a:gd name="T34" fmla="*/ 28 w 96"/>
                      <a:gd name="T35" fmla="*/ 8 h 24"/>
                      <a:gd name="T36" fmla="*/ 28 w 96"/>
                      <a:gd name="T37" fmla="*/ 16 h 24"/>
                      <a:gd name="T38" fmla="*/ 40 w 96"/>
                      <a:gd name="T39" fmla="*/ 16 h 24"/>
                      <a:gd name="T40" fmla="*/ 32 w 96"/>
                      <a:gd name="T41" fmla="*/ 16 h 24"/>
                      <a:gd name="T42" fmla="*/ 32 w 96"/>
                      <a:gd name="T43" fmla="*/ 8 h 24"/>
                      <a:gd name="T44" fmla="*/ 40 w 96"/>
                      <a:gd name="T45" fmla="*/ 8 h 24"/>
                      <a:gd name="T46" fmla="*/ 40 w 96"/>
                      <a:gd name="T47"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6" h="24">
                        <a:moveTo>
                          <a:pt x="92" y="0"/>
                        </a:moveTo>
                        <a:cubicBezTo>
                          <a:pt x="4" y="0"/>
                          <a:pt x="4" y="0"/>
                          <a:pt x="4" y="0"/>
                        </a:cubicBezTo>
                        <a:cubicBezTo>
                          <a:pt x="2" y="0"/>
                          <a:pt x="0" y="2"/>
                          <a:pt x="0" y="4"/>
                        </a:cubicBezTo>
                        <a:cubicBezTo>
                          <a:pt x="0" y="20"/>
                          <a:pt x="0" y="20"/>
                          <a:pt x="0" y="20"/>
                        </a:cubicBezTo>
                        <a:cubicBezTo>
                          <a:pt x="0" y="22"/>
                          <a:pt x="2" y="24"/>
                          <a:pt x="4" y="24"/>
                        </a:cubicBezTo>
                        <a:cubicBezTo>
                          <a:pt x="92" y="24"/>
                          <a:pt x="92" y="24"/>
                          <a:pt x="92" y="24"/>
                        </a:cubicBezTo>
                        <a:cubicBezTo>
                          <a:pt x="94" y="24"/>
                          <a:pt x="96" y="22"/>
                          <a:pt x="96" y="20"/>
                        </a:cubicBezTo>
                        <a:cubicBezTo>
                          <a:pt x="96" y="4"/>
                          <a:pt x="96" y="4"/>
                          <a:pt x="96" y="4"/>
                        </a:cubicBezTo>
                        <a:cubicBezTo>
                          <a:pt x="96" y="2"/>
                          <a:pt x="94" y="0"/>
                          <a:pt x="92" y="0"/>
                        </a:cubicBezTo>
                        <a:close/>
                        <a:moveTo>
                          <a:pt x="16" y="16"/>
                        </a:moveTo>
                        <a:cubicBezTo>
                          <a:pt x="8" y="16"/>
                          <a:pt x="8" y="16"/>
                          <a:pt x="8" y="16"/>
                        </a:cubicBezTo>
                        <a:cubicBezTo>
                          <a:pt x="8" y="8"/>
                          <a:pt x="8" y="8"/>
                          <a:pt x="8" y="8"/>
                        </a:cubicBezTo>
                        <a:cubicBezTo>
                          <a:pt x="16" y="8"/>
                          <a:pt x="16" y="8"/>
                          <a:pt x="16" y="8"/>
                        </a:cubicBezTo>
                        <a:lnTo>
                          <a:pt x="16" y="16"/>
                        </a:lnTo>
                        <a:close/>
                        <a:moveTo>
                          <a:pt x="28" y="16"/>
                        </a:moveTo>
                        <a:cubicBezTo>
                          <a:pt x="20" y="16"/>
                          <a:pt x="20" y="16"/>
                          <a:pt x="20" y="16"/>
                        </a:cubicBezTo>
                        <a:cubicBezTo>
                          <a:pt x="20" y="8"/>
                          <a:pt x="20" y="8"/>
                          <a:pt x="20" y="8"/>
                        </a:cubicBezTo>
                        <a:cubicBezTo>
                          <a:pt x="28" y="8"/>
                          <a:pt x="28" y="8"/>
                          <a:pt x="28" y="8"/>
                        </a:cubicBezTo>
                        <a:lnTo>
                          <a:pt x="28" y="16"/>
                        </a:lnTo>
                        <a:close/>
                        <a:moveTo>
                          <a:pt x="40" y="16"/>
                        </a:moveTo>
                        <a:cubicBezTo>
                          <a:pt x="32" y="16"/>
                          <a:pt x="32" y="16"/>
                          <a:pt x="32" y="16"/>
                        </a:cubicBezTo>
                        <a:cubicBezTo>
                          <a:pt x="32" y="8"/>
                          <a:pt x="32" y="8"/>
                          <a:pt x="32" y="8"/>
                        </a:cubicBezTo>
                        <a:cubicBezTo>
                          <a:pt x="40" y="8"/>
                          <a:pt x="40" y="8"/>
                          <a:pt x="40" y="8"/>
                        </a:cubicBezTo>
                        <a:lnTo>
                          <a:pt x="40" y="16"/>
                        </a:lnTo>
                        <a:close/>
                      </a:path>
                    </a:pathLst>
                  </a:custGeom>
                  <a:noFill/>
                  <a:ln w="9525" cap="sq">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 name="Freeform 7">
                    <a:extLst>
                      <a:ext uri="{FF2B5EF4-FFF2-40B4-BE49-F238E27FC236}">
                        <a16:creationId xmlns:a16="http://schemas.microsoft.com/office/drawing/2014/main" id="{6FA665D2-2B33-48A4-AEE5-018B6C5E367D}"/>
                      </a:ext>
                    </a:extLst>
                  </p:cNvPr>
                  <p:cNvSpPr>
                    <a:spLocks/>
                  </p:cNvSpPr>
                  <p:nvPr/>
                </p:nvSpPr>
                <p:spPr bwMode="auto">
                  <a:xfrm>
                    <a:off x="210" y="2386"/>
                    <a:ext cx="136" cy="50"/>
                  </a:xfrm>
                  <a:custGeom>
                    <a:avLst/>
                    <a:gdLst>
                      <a:gd name="T0" fmla="*/ 19 w 136"/>
                      <a:gd name="T1" fmla="*/ 0 h 50"/>
                      <a:gd name="T2" fmla="*/ 0 w 136"/>
                      <a:gd name="T3" fmla="*/ 50 h 50"/>
                      <a:gd name="T4" fmla="*/ 136 w 136"/>
                      <a:gd name="T5" fmla="*/ 50 h 50"/>
                      <a:gd name="T6" fmla="*/ 117 w 136"/>
                      <a:gd name="T7" fmla="*/ 0 h 50"/>
                      <a:gd name="T8" fmla="*/ 19 w 136"/>
                      <a:gd name="T9" fmla="*/ 0 h 50"/>
                    </a:gdLst>
                    <a:ahLst/>
                    <a:cxnLst>
                      <a:cxn ang="0">
                        <a:pos x="T0" y="T1"/>
                      </a:cxn>
                      <a:cxn ang="0">
                        <a:pos x="T2" y="T3"/>
                      </a:cxn>
                      <a:cxn ang="0">
                        <a:pos x="T4" y="T5"/>
                      </a:cxn>
                      <a:cxn ang="0">
                        <a:pos x="T6" y="T7"/>
                      </a:cxn>
                      <a:cxn ang="0">
                        <a:pos x="T8" y="T9"/>
                      </a:cxn>
                    </a:cxnLst>
                    <a:rect l="0" t="0" r="r" b="b"/>
                    <a:pathLst>
                      <a:path w="136" h="50">
                        <a:moveTo>
                          <a:pt x="19" y="0"/>
                        </a:moveTo>
                        <a:lnTo>
                          <a:pt x="0" y="50"/>
                        </a:lnTo>
                        <a:lnTo>
                          <a:pt x="136" y="50"/>
                        </a:lnTo>
                        <a:lnTo>
                          <a:pt x="117" y="0"/>
                        </a:lnTo>
                        <a:lnTo>
                          <a:pt x="19" y="0"/>
                        </a:lnTo>
                        <a:close/>
                      </a:path>
                    </a:pathLst>
                  </a:custGeom>
                  <a:noFill/>
                  <a:ln w="9525" cap="sq">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grpSp>
      </p:grpSp>
      <p:sp>
        <p:nvSpPr>
          <p:cNvPr id="35" name="TextBox 34">
            <a:extLst>
              <a:ext uri="{FF2B5EF4-FFF2-40B4-BE49-F238E27FC236}">
                <a16:creationId xmlns:a16="http://schemas.microsoft.com/office/drawing/2014/main" id="{98C8A014-6EE7-4F59-98E6-335F946B5E6C}"/>
              </a:ext>
            </a:extLst>
          </p:cNvPr>
          <p:cNvSpPr txBox="1"/>
          <p:nvPr/>
        </p:nvSpPr>
        <p:spPr>
          <a:xfrm>
            <a:off x="8492623" y="5983470"/>
            <a:ext cx="3824612" cy="517065"/>
          </a:xfrm>
          <a:prstGeom prst="rect">
            <a:avLst/>
          </a:prstGeom>
          <a:noFill/>
        </p:spPr>
        <p:txBody>
          <a:bodyPr wrap="square" lIns="182880" tIns="146304" rIns="182880" bIns="146304" rtlCol="0">
            <a:spAutoFit/>
          </a:bodyPr>
          <a:lstStyle/>
          <a:p>
            <a:pPr marL="0" marR="0" lvl="0" indent="0" defTabSz="914400" rtl="0" eaLnBrk="1" fontAlgn="auto" latinLnBrk="0" hangingPunct="1">
              <a:lnSpc>
                <a:spcPct val="90000"/>
              </a:lnSpc>
              <a:spcBef>
                <a:spcPts val="0"/>
              </a:spcBef>
              <a:spcAft>
                <a:spcPts val="600"/>
              </a:spcAft>
              <a:buClrTx/>
              <a:buSzTx/>
              <a:buFontTx/>
              <a:buNone/>
              <a:tabLst/>
              <a:defRPr/>
            </a:pPr>
            <a:r>
              <a:rPr kumimoji="0" lang="en-US" sz="1600" b="0" u="none" strike="noStrike" kern="1200" cap="none" spc="0" normalizeH="0" baseline="0" noProof="0">
                <a:ln>
                  <a:noFill/>
                </a:ln>
                <a:gradFill>
                  <a:gsLst>
                    <a:gs pos="2917">
                      <a:schemeClr val="accent5"/>
                    </a:gs>
                    <a:gs pos="30000">
                      <a:schemeClr val="accent5"/>
                    </a:gs>
                  </a:gsLst>
                  <a:lin ang="5400000" scaled="0"/>
                </a:gradFill>
                <a:effectLst/>
                <a:uLnTx/>
                <a:uFillTx/>
                <a:latin typeface="Segoe UI Semibold" panose="020B0702040204020203" pitchFamily="34" charset="0"/>
                <a:cs typeface="Segoe UI Semibold" panose="020B0702040204020203" pitchFamily="34" charset="0"/>
              </a:rPr>
              <a:t>+ Cloud + Internet of Things (IoT)</a:t>
            </a:r>
          </a:p>
        </p:txBody>
      </p:sp>
      <p:grpSp>
        <p:nvGrpSpPr>
          <p:cNvPr id="187" name="Group 186">
            <a:extLst>
              <a:ext uri="{FF2B5EF4-FFF2-40B4-BE49-F238E27FC236}">
                <a16:creationId xmlns:a16="http://schemas.microsoft.com/office/drawing/2014/main" id="{D714CCB4-0D2D-42F8-93CF-EE5753D0931B}"/>
              </a:ext>
            </a:extLst>
          </p:cNvPr>
          <p:cNvGrpSpPr/>
          <p:nvPr/>
        </p:nvGrpSpPr>
        <p:grpSpPr>
          <a:xfrm>
            <a:off x="11658510" y="5757951"/>
            <a:ext cx="266869" cy="64669"/>
            <a:chOff x="1340723" y="917625"/>
            <a:chExt cx="418498" cy="101414"/>
          </a:xfrm>
          <a:solidFill>
            <a:schemeClr val="tx1">
              <a:lumMod val="65000"/>
              <a:lumOff val="35000"/>
            </a:schemeClr>
          </a:solidFill>
        </p:grpSpPr>
        <p:sp>
          <p:nvSpPr>
            <p:cNvPr id="188" name="Oval 187">
              <a:extLst>
                <a:ext uri="{FF2B5EF4-FFF2-40B4-BE49-F238E27FC236}">
                  <a16:creationId xmlns:a16="http://schemas.microsoft.com/office/drawing/2014/main" id="{E2EFFCE5-E3AC-4F7C-9474-EB4E7AE0B64F}"/>
                </a:ext>
              </a:extLst>
            </p:cNvPr>
            <p:cNvSpPr/>
            <p:nvPr/>
          </p:nvSpPr>
          <p:spPr bwMode="auto">
            <a:xfrm>
              <a:off x="1340723" y="917625"/>
              <a:ext cx="101414" cy="101414"/>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9" name="Oval 188">
              <a:extLst>
                <a:ext uri="{FF2B5EF4-FFF2-40B4-BE49-F238E27FC236}">
                  <a16:creationId xmlns:a16="http://schemas.microsoft.com/office/drawing/2014/main" id="{289483EB-AB17-4632-B174-15B9D0014BF5}"/>
                </a:ext>
              </a:extLst>
            </p:cNvPr>
            <p:cNvSpPr/>
            <p:nvPr/>
          </p:nvSpPr>
          <p:spPr bwMode="auto">
            <a:xfrm>
              <a:off x="1499264" y="917625"/>
              <a:ext cx="101414" cy="101414"/>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0" name="Oval 189">
              <a:extLst>
                <a:ext uri="{FF2B5EF4-FFF2-40B4-BE49-F238E27FC236}">
                  <a16:creationId xmlns:a16="http://schemas.microsoft.com/office/drawing/2014/main" id="{95285063-308A-4E1B-84EE-F74FB2C81AD2}"/>
                </a:ext>
              </a:extLst>
            </p:cNvPr>
            <p:cNvSpPr/>
            <p:nvPr/>
          </p:nvSpPr>
          <p:spPr bwMode="auto">
            <a:xfrm>
              <a:off x="1657807" y="917625"/>
              <a:ext cx="101414" cy="101414"/>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07" name="HoloLens_EC94" title="Icon of Microsoft HoloLens">
            <a:extLst>
              <a:ext uri="{FF2B5EF4-FFF2-40B4-BE49-F238E27FC236}">
                <a16:creationId xmlns:a16="http://schemas.microsoft.com/office/drawing/2014/main" id="{387AD5C4-35ED-415B-8E32-B4A481F2A9C5}"/>
              </a:ext>
            </a:extLst>
          </p:cNvPr>
          <p:cNvSpPr>
            <a:spLocks noChangeAspect="1" noEditPoints="1"/>
          </p:cNvSpPr>
          <p:nvPr/>
        </p:nvSpPr>
        <p:spPr bwMode="auto">
          <a:xfrm>
            <a:off x="11106548" y="5680387"/>
            <a:ext cx="411480" cy="219797"/>
          </a:xfrm>
          <a:custGeom>
            <a:avLst/>
            <a:gdLst>
              <a:gd name="T0" fmla="*/ 1751 w 3752"/>
              <a:gd name="T1" fmla="*/ 500 h 2002"/>
              <a:gd name="T2" fmla="*/ 2001 w 3752"/>
              <a:gd name="T3" fmla="*/ 500 h 2002"/>
              <a:gd name="T4" fmla="*/ 0 w 3752"/>
              <a:gd name="T5" fmla="*/ 885 h 2002"/>
              <a:gd name="T6" fmla="*/ 170 w 3752"/>
              <a:gd name="T7" fmla="*/ 940 h 2002"/>
              <a:gd name="T8" fmla="*/ 1336 w 3752"/>
              <a:gd name="T9" fmla="*/ 1124 h 2002"/>
              <a:gd name="T10" fmla="*/ 2493 w 3752"/>
              <a:gd name="T11" fmla="*/ 943 h 2002"/>
              <a:gd name="T12" fmla="*/ 3554 w 3752"/>
              <a:gd name="T13" fmla="*/ 409 h 2002"/>
              <a:gd name="T14" fmla="*/ 3699 w 3752"/>
              <a:gd name="T15" fmla="*/ 305 h 2002"/>
              <a:gd name="T16" fmla="*/ 1 w 3752"/>
              <a:gd name="T17" fmla="*/ 1003 h 2002"/>
              <a:gd name="T18" fmla="*/ 305 w 3752"/>
              <a:gd name="T19" fmla="*/ 1697 h 2002"/>
              <a:gd name="T20" fmla="*/ 1042 w 3752"/>
              <a:gd name="T21" fmla="*/ 2002 h 2002"/>
              <a:gd name="T22" fmla="*/ 1200 w 3752"/>
              <a:gd name="T23" fmla="*/ 2002 h 2002"/>
              <a:gd name="T24" fmla="*/ 1356 w 3752"/>
              <a:gd name="T25" fmla="*/ 1948 h 2002"/>
              <a:gd name="T26" fmla="*/ 1612 w 3752"/>
              <a:gd name="T27" fmla="*/ 1745 h 2002"/>
              <a:gd name="T28" fmla="*/ 1876 w 3752"/>
              <a:gd name="T29" fmla="*/ 1638 h 2002"/>
              <a:gd name="T30" fmla="*/ 2140 w 3752"/>
              <a:gd name="T31" fmla="*/ 1745 h 2002"/>
              <a:gd name="T32" fmla="*/ 2396 w 3752"/>
              <a:gd name="T33" fmla="*/ 1948 h 2002"/>
              <a:gd name="T34" fmla="*/ 2552 w 3752"/>
              <a:gd name="T35" fmla="*/ 2002 h 2002"/>
              <a:gd name="T36" fmla="*/ 2710 w 3752"/>
              <a:gd name="T37" fmla="*/ 2002 h 2002"/>
              <a:gd name="T38" fmla="*/ 3447 w 3752"/>
              <a:gd name="T39" fmla="*/ 1697 h 2002"/>
              <a:gd name="T40" fmla="*/ 3752 w 3752"/>
              <a:gd name="T41" fmla="*/ 960 h 2002"/>
              <a:gd name="T42" fmla="*/ 3752 w 3752"/>
              <a:gd name="T43" fmla="*/ 885 h 2002"/>
              <a:gd name="T44" fmla="*/ 3752 w 3752"/>
              <a:gd name="T45" fmla="*/ 459 h 2002"/>
              <a:gd name="T46" fmla="*/ 3682 w 3752"/>
              <a:gd name="T47" fmla="*/ 286 h 2002"/>
              <a:gd name="T48" fmla="*/ 3681 w 3752"/>
              <a:gd name="T49" fmla="*/ 285 h 2002"/>
              <a:gd name="T50" fmla="*/ 3564 w 3752"/>
              <a:gd name="T51" fmla="*/ 206 h 2002"/>
              <a:gd name="T52" fmla="*/ 3559 w 3752"/>
              <a:gd name="T53" fmla="*/ 204 h 2002"/>
              <a:gd name="T54" fmla="*/ 1876 w 3752"/>
              <a:gd name="T55" fmla="*/ 0 h 2002"/>
              <a:gd name="T56" fmla="*/ 188 w 3752"/>
              <a:gd name="T57" fmla="*/ 206 h 2002"/>
              <a:gd name="T58" fmla="*/ 71 w 3752"/>
              <a:gd name="T59" fmla="*/ 285 h 2002"/>
              <a:gd name="T60" fmla="*/ 70 w 3752"/>
              <a:gd name="T61" fmla="*/ 286 h 2002"/>
              <a:gd name="T62" fmla="*/ 0 w 3752"/>
              <a:gd name="T63" fmla="*/ 459 h 2002"/>
              <a:gd name="T64" fmla="*/ 0 w 3752"/>
              <a:gd name="T65" fmla="*/ 885 h 2002"/>
              <a:gd name="T66" fmla="*/ 1 w 3752"/>
              <a:gd name="T67" fmla="*/ 1003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752" h="2002">
                <a:moveTo>
                  <a:pt x="1751" y="500"/>
                </a:moveTo>
                <a:cubicBezTo>
                  <a:pt x="2001" y="500"/>
                  <a:pt x="2001" y="500"/>
                  <a:pt x="2001" y="500"/>
                </a:cubicBezTo>
                <a:moveTo>
                  <a:pt x="0" y="885"/>
                </a:moveTo>
                <a:cubicBezTo>
                  <a:pt x="170" y="940"/>
                  <a:pt x="170" y="940"/>
                  <a:pt x="170" y="940"/>
                </a:cubicBezTo>
                <a:cubicBezTo>
                  <a:pt x="549" y="1062"/>
                  <a:pt x="942" y="1124"/>
                  <a:pt x="1336" y="1124"/>
                </a:cubicBezTo>
                <a:cubicBezTo>
                  <a:pt x="1729" y="1124"/>
                  <a:pt x="2118" y="1063"/>
                  <a:pt x="2493" y="943"/>
                </a:cubicBezTo>
                <a:cubicBezTo>
                  <a:pt x="2872" y="822"/>
                  <a:pt x="3229" y="642"/>
                  <a:pt x="3554" y="409"/>
                </a:cubicBezTo>
                <a:cubicBezTo>
                  <a:pt x="3699" y="305"/>
                  <a:pt x="3699" y="305"/>
                  <a:pt x="3699" y="305"/>
                </a:cubicBezTo>
                <a:moveTo>
                  <a:pt x="1" y="1003"/>
                </a:moveTo>
                <a:cubicBezTo>
                  <a:pt x="12" y="1265"/>
                  <a:pt x="119" y="1510"/>
                  <a:pt x="305" y="1697"/>
                </a:cubicBezTo>
                <a:cubicBezTo>
                  <a:pt x="502" y="1894"/>
                  <a:pt x="764" y="2002"/>
                  <a:pt x="1042" y="2002"/>
                </a:cubicBezTo>
                <a:cubicBezTo>
                  <a:pt x="1200" y="2002"/>
                  <a:pt x="1200" y="2002"/>
                  <a:pt x="1200" y="2002"/>
                </a:cubicBezTo>
                <a:cubicBezTo>
                  <a:pt x="1256" y="2002"/>
                  <a:pt x="1312" y="1983"/>
                  <a:pt x="1356" y="1948"/>
                </a:cubicBezTo>
                <a:cubicBezTo>
                  <a:pt x="1612" y="1745"/>
                  <a:pt x="1612" y="1745"/>
                  <a:pt x="1612" y="1745"/>
                </a:cubicBezTo>
                <a:cubicBezTo>
                  <a:pt x="1683" y="1676"/>
                  <a:pt x="1777" y="1638"/>
                  <a:pt x="1876" y="1638"/>
                </a:cubicBezTo>
                <a:cubicBezTo>
                  <a:pt x="1975" y="1638"/>
                  <a:pt x="2069" y="1676"/>
                  <a:pt x="2140" y="1745"/>
                </a:cubicBezTo>
                <a:cubicBezTo>
                  <a:pt x="2396" y="1948"/>
                  <a:pt x="2396" y="1948"/>
                  <a:pt x="2396" y="1948"/>
                </a:cubicBezTo>
                <a:cubicBezTo>
                  <a:pt x="2440" y="1983"/>
                  <a:pt x="2496" y="2002"/>
                  <a:pt x="2552" y="2002"/>
                </a:cubicBezTo>
                <a:cubicBezTo>
                  <a:pt x="2710" y="2002"/>
                  <a:pt x="2710" y="2002"/>
                  <a:pt x="2710" y="2002"/>
                </a:cubicBezTo>
                <a:cubicBezTo>
                  <a:pt x="2988" y="2002"/>
                  <a:pt x="3250" y="1894"/>
                  <a:pt x="3447" y="1697"/>
                </a:cubicBezTo>
                <a:cubicBezTo>
                  <a:pt x="3644" y="1500"/>
                  <a:pt x="3752" y="1238"/>
                  <a:pt x="3752" y="960"/>
                </a:cubicBezTo>
                <a:cubicBezTo>
                  <a:pt x="3752" y="885"/>
                  <a:pt x="3752" y="885"/>
                  <a:pt x="3752" y="885"/>
                </a:cubicBezTo>
                <a:cubicBezTo>
                  <a:pt x="3752" y="459"/>
                  <a:pt x="3752" y="459"/>
                  <a:pt x="3752" y="459"/>
                </a:cubicBezTo>
                <a:cubicBezTo>
                  <a:pt x="3752" y="394"/>
                  <a:pt x="3727" y="331"/>
                  <a:pt x="3682" y="286"/>
                </a:cubicBezTo>
                <a:cubicBezTo>
                  <a:pt x="3681" y="285"/>
                  <a:pt x="3681" y="285"/>
                  <a:pt x="3681" y="285"/>
                </a:cubicBezTo>
                <a:cubicBezTo>
                  <a:pt x="3647" y="251"/>
                  <a:pt x="3608" y="225"/>
                  <a:pt x="3564" y="206"/>
                </a:cubicBezTo>
                <a:cubicBezTo>
                  <a:pt x="3564" y="206"/>
                  <a:pt x="3560" y="204"/>
                  <a:pt x="3559" y="204"/>
                </a:cubicBezTo>
                <a:cubicBezTo>
                  <a:pt x="3224" y="70"/>
                  <a:pt x="2643" y="0"/>
                  <a:pt x="1876" y="0"/>
                </a:cubicBezTo>
                <a:cubicBezTo>
                  <a:pt x="1105" y="0"/>
                  <a:pt x="521" y="71"/>
                  <a:pt x="188" y="206"/>
                </a:cubicBezTo>
                <a:cubicBezTo>
                  <a:pt x="144" y="225"/>
                  <a:pt x="105" y="251"/>
                  <a:pt x="71" y="285"/>
                </a:cubicBezTo>
                <a:cubicBezTo>
                  <a:pt x="70" y="286"/>
                  <a:pt x="70" y="286"/>
                  <a:pt x="70" y="286"/>
                </a:cubicBezTo>
                <a:cubicBezTo>
                  <a:pt x="25" y="331"/>
                  <a:pt x="0" y="394"/>
                  <a:pt x="0" y="459"/>
                </a:cubicBezTo>
                <a:cubicBezTo>
                  <a:pt x="0" y="885"/>
                  <a:pt x="0" y="885"/>
                  <a:pt x="0" y="885"/>
                </a:cubicBezTo>
                <a:lnTo>
                  <a:pt x="1" y="1003"/>
                </a:lnTo>
                <a:close/>
              </a:path>
            </a:pathLst>
          </a:custGeom>
          <a:noFill/>
          <a:ln w="15875" cap="sq">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nvGrpSpPr>
          <p:cNvPr id="20" name="Group 19">
            <a:extLst>
              <a:ext uri="{FF2B5EF4-FFF2-40B4-BE49-F238E27FC236}">
                <a16:creationId xmlns:a16="http://schemas.microsoft.com/office/drawing/2014/main" id="{35280415-227C-4BE9-965A-1E6A49FE734A}"/>
              </a:ext>
            </a:extLst>
          </p:cNvPr>
          <p:cNvGrpSpPr/>
          <p:nvPr/>
        </p:nvGrpSpPr>
        <p:grpSpPr>
          <a:xfrm>
            <a:off x="9325957" y="5630919"/>
            <a:ext cx="455036" cy="347594"/>
            <a:chOff x="9391942" y="5630919"/>
            <a:chExt cx="455036" cy="347594"/>
          </a:xfrm>
        </p:grpSpPr>
        <p:sp>
          <p:nvSpPr>
            <p:cNvPr id="108" name="factory_3" title="Icon of a factory or warehouse">
              <a:extLst>
                <a:ext uri="{FF2B5EF4-FFF2-40B4-BE49-F238E27FC236}">
                  <a16:creationId xmlns:a16="http://schemas.microsoft.com/office/drawing/2014/main" id="{5998CDDD-A560-4D8F-BDAB-F960343ACF02}"/>
                </a:ext>
              </a:extLst>
            </p:cNvPr>
            <p:cNvSpPr>
              <a:spLocks noChangeAspect="1" noEditPoints="1"/>
            </p:cNvSpPr>
            <p:nvPr/>
          </p:nvSpPr>
          <p:spPr bwMode="auto">
            <a:xfrm>
              <a:off x="9435498" y="5630919"/>
              <a:ext cx="411480" cy="254825"/>
            </a:xfrm>
            <a:custGeom>
              <a:avLst/>
              <a:gdLst>
                <a:gd name="T0" fmla="*/ 394 w 394"/>
                <a:gd name="T1" fmla="*/ 101 h 244"/>
                <a:gd name="T2" fmla="*/ 394 w 394"/>
                <a:gd name="T3" fmla="*/ 244 h 244"/>
                <a:gd name="T4" fmla="*/ 0 w 394"/>
                <a:gd name="T5" fmla="*/ 244 h 244"/>
                <a:gd name="T6" fmla="*/ 0 w 394"/>
                <a:gd name="T7" fmla="*/ 101 h 244"/>
                <a:gd name="T8" fmla="*/ 76 w 394"/>
                <a:gd name="T9" fmla="*/ 45 h 244"/>
                <a:gd name="T10" fmla="*/ 76 w 394"/>
                <a:gd name="T11" fmla="*/ 101 h 244"/>
                <a:gd name="T12" fmla="*/ 160 w 394"/>
                <a:gd name="T13" fmla="*/ 45 h 244"/>
                <a:gd name="T14" fmla="*/ 160 w 394"/>
                <a:gd name="T15" fmla="*/ 101 h 244"/>
                <a:gd name="T16" fmla="*/ 394 w 394"/>
                <a:gd name="T17" fmla="*/ 101 h 244"/>
                <a:gd name="T18" fmla="*/ 309 w 394"/>
                <a:gd name="T19" fmla="*/ 101 h 244"/>
                <a:gd name="T20" fmla="*/ 289 w 394"/>
                <a:gd name="T21" fmla="*/ 0 h 244"/>
                <a:gd name="T22" fmla="*/ 273 w 394"/>
                <a:gd name="T23" fmla="*/ 0 h 244"/>
                <a:gd name="T24" fmla="*/ 256 w 394"/>
                <a:gd name="T25" fmla="*/ 101 h 244"/>
                <a:gd name="T26" fmla="*/ 378 w 394"/>
                <a:gd name="T27" fmla="*/ 101 h 244"/>
                <a:gd name="T28" fmla="*/ 358 w 394"/>
                <a:gd name="T29" fmla="*/ 0 h 244"/>
                <a:gd name="T30" fmla="*/ 340 w 394"/>
                <a:gd name="T31" fmla="*/ 0 h 244"/>
                <a:gd name="T32" fmla="*/ 324 w 394"/>
                <a:gd name="T33" fmla="*/ 101 h 244"/>
                <a:gd name="T34" fmla="*/ 57 w 394"/>
                <a:gd name="T35" fmla="*/ 144 h 244"/>
                <a:gd name="T36" fmla="*/ 36 w 394"/>
                <a:gd name="T37" fmla="*/ 144 h 244"/>
                <a:gd name="T38" fmla="*/ 36 w 394"/>
                <a:gd name="T39" fmla="*/ 165 h 244"/>
                <a:gd name="T40" fmla="*/ 57 w 394"/>
                <a:gd name="T41" fmla="*/ 165 h 244"/>
                <a:gd name="T42" fmla="*/ 57 w 394"/>
                <a:gd name="T43" fmla="*/ 144 h 244"/>
                <a:gd name="T44" fmla="*/ 131 w 394"/>
                <a:gd name="T45" fmla="*/ 144 h 244"/>
                <a:gd name="T46" fmla="*/ 112 w 394"/>
                <a:gd name="T47" fmla="*/ 144 h 244"/>
                <a:gd name="T48" fmla="*/ 112 w 394"/>
                <a:gd name="T49" fmla="*/ 165 h 244"/>
                <a:gd name="T50" fmla="*/ 131 w 394"/>
                <a:gd name="T51" fmla="*/ 165 h 244"/>
                <a:gd name="T52" fmla="*/ 131 w 394"/>
                <a:gd name="T53" fmla="*/ 144 h 244"/>
                <a:gd name="T54" fmla="*/ 207 w 394"/>
                <a:gd name="T55" fmla="*/ 144 h 244"/>
                <a:gd name="T56" fmla="*/ 188 w 394"/>
                <a:gd name="T57" fmla="*/ 144 h 244"/>
                <a:gd name="T58" fmla="*/ 188 w 394"/>
                <a:gd name="T59" fmla="*/ 165 h 244"/>
                <a:gd name="T60" fmla="*/ 207 w 394"/>
                <a:gd name="T61" fmla="*/ 165 h 244"/>
                <a:gd name="T62" fmla="*/ 207 w 394"/>
                <a:gd name="T63" fmla="*/ 144 h 244"/>
                <a:gd name="T64" fmla="*/ 283 w 394"/>
                <a:gd name="T65" fmla="*/ 144 h 244"/>
                <a:gd name="T66" fmla="*/ 262 w 394"/>
                <a:gd name="T67" fmla="*/ 144 h 244"/>
                <a:gd name="T68" fmla="*/ 262 w 394"/>
                <a:gd name="T69" fmla="*/ 165 h 244"/>
                <a:gd name="T70" fmla="*/ 283 w 394"/>
                <a:gd name="T71" fmla="*/ 165 h 244"/>
                <a:gd name="T72" fmla="*/ 283 w 394"/>
                <a:gd name="T73" fmla="*/ 144 h 244"/>
                <a:gd name="T74" fmla="*/ 358 w 394"/>
                <a:gd name="T75" fmla="*/ 144 h 244"/>
                <a:gd name="T76" fmla="*/ 338 w 394"/>
                <a:gd name="T77" fmla="*/ 144 h 244"/>
                <a:gd name="T78" fmla="*/ 338 w 394"/>
                <a:gd name="T79" fmla="*/ 165 h 244"/>
                <a:gd name="T80" fmla="*/ 358 w 394"/>
                <a:gd name="T81" fmla="*/ 165 h 244"/>
                <a:gd name="T82" fmla="*/ 358 w 394"/>
                <a:gd name="T83" fmla="*/ 14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94" h="244">
                  <a:moveTo>
                    <a:pt x="394" y="101"/>
                  </a:moveTo>
                  <a:lnTo>
                    <a:pt x="394" y="244"/>
                  </a:lnTo>
                  <a:lnTo>
                    <a:pt x="0" y="244"/>
                  </a:lnTo>
                  <a:lnTo>
                    <a:pt x="0" y="101"/>
                  </a:lnTo>
                  <a:lnTo>
                    <a:pt x="76" y="45"/>
                  </a:lnTo>
                  <a:lnTo>
                    <a:pt x="76" y="101"/>
                  </a:lnTo>
                  <a:lnTo>
                    <a:pt x="160" y="45"/>
                  </a:lnTo>
                  <a:lnTo>
                    <a:pt x="160" y="101"/>
                  </a:lnTo>
                  <a:lnTo>
                    <a:pt x="394" y="101"/>
                  </a:lnTo>
                  <a:moveTo>
                    <a:pt x="309" y="101"/>
                  </a:moveTo>
                  <a:lnTo>
                    <a:pt x="289" y="0"/>
                  </a:lnTo>
                  <a:lnTo>
                    <a:pt x="273" y="0"/>
                  </a:lnTo>
                  <a:lnTo>
                    <a:pt x="256" y="101"/>
                  </a:lnTo>
                  <a:moveTo>
                    <a:pt x="378" y="101"/>
                  </a:moveTo>
                  <a:lnTo>
                    <a:pt x="358" y="0"/>
                  </a:lnTo>
                  <a:lnTo>
                    <a:pt x="340" y="0"/>
                  </a:lnTo>
                  <a:lnTo>
                    <a:pt x="324" y="101"/>
                  </a:lnTo>
                  <a:moveTo>
                    <a:pt x="57" y="144"/>
                  </a:moveTo>
                  <a:lnTo>
                    <a:pt x="36" y="144"/>
                  </a:lnTo>
                  <a:lnTo>
                    <a:pt x="36" y="165"/>
                  </a:lnTo>
                  <a:lnTo>
                    <a:pt x="57" y="165"/>
                  </a:lnTo>
                  <a:lnTo>
                    <a:pt x="57" y="144"/>
                  </a:lnTo>
                  <a:moveTo>
                    <a:pt x="131" y="144"/>
                  </a:moveTo>
                  <a:lnTo>
                    <a:pt x="112" y="144"/>
                  </a:lnTo>
                  <a:lnTo>
                    <a:pt x="112" y="165"/>
                  </a:lnTo>
                  <a:lnTo>
                    <a:pt x="131" y="165"/>
                  </a:lnTo>
                  <a:lnTo>
                    <a:pt x="131" y="144"/>
                  </a:lnTo>
                  <a:moveTo>
                    <a:pt x="207" y="144"/>
                  </a:moveTo>
                  <a:lnTo>
                    <a:pt x="188" y="144"/>
                  </a:lnTo>
                  <a:lnTo>
                    <a:pt x="188" y="165"/>
                  </a:lnTo>
                  <a:lnTo>
                    <a:pt x="207" y="165"/>
                  </a:lnTo>
                  <a:lnTo>
                    <a:pt x="207" y="144"/>
                  </a:lnTo>
                  <a:moveTo>
                    <a:pt x="283" y="144"/>
                  </a:moveTo>
                  <a:lnTo>
                    <a:pt x="262" y="144"/>
                  </a:lnTo>
                  <a:lnTo>
                    <a:pt x="262" y="165"/>
                  </a:lnTo>
                  <a:lnTo>
                    <a:pt x="283" y="165"/>
                  </a:lnTo>
                  <a:lnTo>
                    <a:pt x="283" y="144"/>
                  </a:lnTo>
                  <a:moveTo>
                    <a:pt x="358" y="144"/>
                  </a:moveTo>
                  <a:lnTo>
                    <a:pt x="338" y="144"/>
                  </a:lnTo>
                  <a:lnTo>
                    <a:pt x="338" y="165"/>
                  </a:lnTo>
                  <a:lnTo>
                    <a:pt x="358" y="165"/>
                  </a:lnTo>
                  <a:lnTo>
                    <a:pt x="358" y="144"/>
                  </a:lnTo>
                </a:path>
              </a:pathLst>
            </a:custGeom>
            <a:noFill/>
            <a:ln w="15875" cap="sq">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nvGrpSpPr>
            <p:cNvPr id="159" name="Group 158">
              <a:extLst>
                <a:ext uri="{FF2B5EF4-FFF2-40B4-BE49-F238E27FC236}">
                  <a16:creationId xmlns:a16="http://schemas.microsoft.com/office/drawing/2014/main" id="{D4D7C435-1E51-4720-BE87-9B796B0BB423}"/>
                </a:ext>
              </a:extLst>
            </p:cNvPr>
            <p:cNvGrpSpPr/>
            <p:nvPr/>
          </p:nvGrpSpPr>
          <p:grpSpPr>
            <a:xfrm>
              <a:off x="9391942" y="5837637"/>
              <a:ext cx="133957" cy="140876"/>
              <a:chOff x="2089172" y="4854362"/>
              <a:chExt cx="260148" cy="273585"/>
            </a:xfrm>
          </p:grpSpPr>
          <p:sp>
            <p:nvSpPr>
              <p:cNvPr id="160" name="Rectangle 159">
                <a:extLst>
                  <a:ext uri="{FF2B5EF4-FFF2-40B4-BE49-F238E27FC236}">
                    <a16:creationId xmlns:a16="http://schemas.microsoft.com/office/drawing/2014/main" id="{4612C79A-53FF-41C0-A560-D09C9E1E7EA5}"/>
                  </a:ext>
                </a:extLst>
              </p:cNvPr>
              <p:cNvSpPr/>
              <p:nvPr/>
            </p:nvSpPr>
            <p:spPr>
              <a:xfrm>
                <a:off x="2089172" y="4854362"/>
                <a:ext cx="260148" cy="273585"/>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61" name="Frame 5">
                <a:extLst>
                  <a:ext uri="{FF2B5EF4-FFF2-40B4-BE49-F238E27FC236}">
                    <a16:creationId xmlns:a16="http://schemas.microsoft.com/office/drawing/2014/main" id="{17A6A717-A98E-4796-90DF-79ADE9986DB2}"/>
                  </a:ext>
                </a:extLst>
              </p:cNvPr>
              <p:cNvSpPr>
                <a:spLocks noChangeAspect="1"/>
              </p:cNvSpPr>
              <p:nvPr/>
            </p:nvSpPr>
            <p:spPr bwMode="auto">
              <a:xfrm>
                <a:off x="2098139" y="4867639"/>
                <a:ext cx="242216" cy="247041"/>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a:noFill/>
              </a:ln>
            </p:spPr>
            <p:txBody>
              <a:bodyPr vert="horz" wrap="square" lIns="71672" tIns="35835" rIns="71672" bIns="35835" numCol="1" anchor="t" anchorCtr="0" compatLnSpc="1">
                <a:prstTxWarp prst="textNoShape">
                  <a:avLst/>
                </a:prstTxWarp>
              </a:bodyPr>
              <a:lstStyle/>
              <a:p>
                <a:pPr marL="0" marR="0" lvl="0" indent="0" algn="l" defTabSz="731014" rtl="0" eaLnBrk="1" fontAlgn="auto" latinLnBrk="0" hangingPunct="1">
                  <a:lnSpc>
                    <a:spcPct val="9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white"/>
                  </a:solidFill>
                  <a:effectLst/>
                  <a:uLnTx/>
                  <a:uFillTx/>
                  <a:latin typeface="Calibri" panose="020F0502020204030204"/>
                  <a:ea typeface="Segoe UI" panose="020B0502040204020203" pitchFamily="34" charset="0"/>
                  <a:cs typeface="Segoe UI" panose="020B0502040204020203" pitchFamily="34" charset="0"/>
                </a:endParaRPr>
              </a:p>
            </p:txBody>
          </p:sp>
        </p:grpSp>
      </p:grpSp>
      <p:sp>
        <p:nvSpPr>
          <p:cNvPr id="109" name="cloud" title="Icon of a cloud">
            <a:extLst>
              <a:ext uri="{FF2B5EF4-FFF2-40B4-BE49-F238E27FC236}">
                <a16:creationId xmlns:a16="http://schemas.microsoft.com/office/drawing/2014/main" id="{CE9504E0-3003-4602-988E-0393A9B148C3}"/>
              </a:ext>
            </a:extLst>
          </p:cNvPr>
          <p:cNvSpPr>
            <a:spLocks noChangeAspect="1"/>
          </p:cNvSpPr>
          <p:nvPr/>
        </p:nvSpPr>
        <p:spPr bwMode="auto">
          <a:xfrm>
            <a:off x="8728277" y="5630919"/>
            <a:ext cx="480448" cy="304021"/>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5875" cap="sq">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18" name="Group 17">
            <a:extLst>
              <a:ext uri="{FF2B5EF4-FFF2-40B4-BE49-F238E27FC236}">
                <a16:creationId xmlns:a16="http://schemas.microsoft.com/office/drawing/2014/main" id="{25113EC7-1FFF-4238-A7CD-8D07D513AB0F}"/>
              </a:ext>
            </a:extLst>
          </p:cNvPr>
          <p:cNvGrpSpPr/>
          <p:nvPr/>
        </p:nvGrpSpPr>
        <p:grpSpPr>
          <a:xfrm>
            <a:off x="9921473" y="5719319"/>
            <a:ext cx="400808" cy="259194"/>
            <a:chOff x="10002866" y="5719319"/>
            <a:chExt cx="400808" cy="259194"/>
          </a:xfrm>
        </p:grpSpPr>
        <p:sp>
          <p:nvSpPr>
            <p:cNvPr id="113" name="Truck" title="Icon of a truck with a storage trailer">
              <a:extLst>
                <a:ext uri="{FF2B5EF4-FFF2-40B4-BE49-F238E27FC236}">
                  <a16:creationId xmlns:a16="http://schemas.microsoft.com/office/drawing/2014/main" id="{5135B5BB-E947-4BD5-B186-13704BFE1C31}"/>
                </a:ext>
              </a:extLst>
            </p:cNvPr>
            <p:cNvSpPr>
              <a:spLocks noChangeAspect="1" noEditPoints="1"/>
            </p:cNvSpPr>
            <p:nvPr/>
          </p:nvSpPr>
          <p:spPr bwMode="auto">
            <a:xfrm>
              <a:off x="10028419" y="5719319"/>
              <a:ext cx="375255" cy="171746"/>
            </a:xfrm>
            <a:custGeom>
              <a:avLst/>
              <a:gdLst>
                <a:gd name="T0" fmla="*/ 294 w 360"/>
                <a:gd name="T1" fmla="*/ 148 h 163"/>
                <a:gd name="T2" fmla="*/ 309 w 360"/>
                <a:gd name="T3" fmla="*/ 133 h 163"/>
                <a:gd name="T4" fmla="*/ 324 w 360"/>
                <a:gd name="T5" fmla="*/ 148 h 163"/>
                <a:gd name="T6" fmla="*/ 309 w 360"/>
                <a:gd name="T7" fmla="*/ 163 h 163"/>
                <a:gd name="T8" fmla="*/ 294 w 360"/>
                <a:gd name="T9" fmla="*/ 148 h 163"/>
                <a:gd name="T10" fmla="*/ 80 w 360"/>
                <a:gd name="T11" fmla="*/ 163 h 163"/>
                <a:gd name="T12" fmla="*/ 95 w 360"/>
                <a:gd name="T13" fmla="*/ 148 h 163"/>
                <a:gd name="T14" fmla="*/ 80 w 360"/>
                <a:gd name="T15" fmla="*/ 133 h 163"/>
                <a:gd name="T16" fmla="*/ 65 w 360"/>
                <a:gd name="T17" fmla="*/ 148 h 163"/>
                <a:gd name="T18" fmla="*/ 80 w 360"/>
                <a:gd name="T19" fmla="*/ 163 h 163"/>
                <a:gd name="T20" fmla="*/ 346 w 360"/>
                <a:gd name="T21" fmla="*/ 148 h 163"/>
                <a:gd name="T22" fmla="*/ 346 w 360"/>
                <a:gd name="T23" fmla="*/ 110 h 163"/>
                <a:gd name="T24" fmla="*/ 333 w 360"/>
                <a:gd name="T25" fmla="*/ 97 h 163"/>
                <a:gd name="T26" fmla="*/ 207 w 360"/>
                <a:gd name="T27" fmla="*/ 97 h 163"/>
                <a:gd name="T28" fmla="*/ 95 w 360"/>
                <a:gd name="T29" fmla="*/ 148 h 163"/>
                <a:gd name="T30" fmla="*/ 294 w 360"/>
                <a:gd name="T31" fmla="*/ 148 h 163"/>
                <a:gd name="T32" fmla="*/ 324 w 360"/>
                <a:gd name="T33" fmla="*/ 148 h 163"/>
                <a:gd name="T34" fmla="*/ 360 w 360"/>
                <a:gd name="T35" fmla="*/ 148 h 163"/>
                <a:gd name="T36" fmla="*/ 207 w 360"/>
                <a:gd name="T37" fmla="*/ 148 h 163"/>
                <a:gd name="T38" fmla="*/ 207 w 360"/>
                <a:gd name="T39" fmla="*/ 0 h 163"/>
                <a:gd name="T40" fmla="*/ 22 w 360"/>
                <a:gd name="T41" fmla="*/ 0 h 163"/>
                <a:gd name="T42" fmla="*/ 22 w 360"/>
                <a:gd name="T43" fmla="*/ 148 h 163"/>
                <a:gd name="T44" fmla="*/ 65 w 360"/>
                <a:gd name="T45" fmla="*/ 148 h 163"/>
                <a:gd name="T46" fmla="*/ 295 w 360"/>
                <a:gd name="T47" fmla="*/ 97 h 163"/>
                <a:gd name="T48" fmla="*/ 251 w 360"/>
                <a:gd name="T49" fmla="*/ 52 h 163"/>
                <a:gd name="T50" fmla="*/ 207 w 360"/>
                <a:gd name="T51" fmla="*/ 52 h 163"/>
                <a:gd name="T52" fmla="*/ 22 w 360"/>
                <a:gd name="T53" fmla="*/ 133 h 163"/>
                <a:gd name="T54" fmla="*/ 0 w 360"/>
                <a:gd name="T55" fmla="*/ 133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0" h="163">
                  <a:moveTo>
                    <a:pt x="294" y="148"/>
                  </a:moveTo>
                  <a:cubicBezTo>
                    <a:pt x="294" y="139"/>
                    <a:pt x="301" y="133"/>
                    <a:pt x="309" y="133"/>
                  </a:cubicBezTo>
                  <a:cubicBezTo>
                    <a:pt x="317" y="133"/>
                    <a:pt x="324" y="139"/>
                    <a:pt x="324" y="148"/>
                  </a:cubicBezTo>
                  <a:cubicBezTo>
                    <a:pt x="324" y="156"/>
                    <a:pt x="317" y="163"/>
                    <a:pt x="309" y="163"/>
                  </a:cubicBezTo>
                  <a:cubicBezTo>
                    <a:pt x="301" y="163"/>
                    <a:pt x="294" y="156"/>
                    <a:pt x="294" y="148"/>
                  </a:cubicBezTo>
                  <a:close/>
                  <a:moveTo>
                    <a:pt x="80" y="163"/>
                  </a:moveTo>
                  <a:cubicBezTo>
                    <a:pt x="88" y="163"/>
                    <a:pt x="95" y="156"/>
                    <a:pt x="95" y="148"/>
                  </a:cubicBezTo>
                  <a:cubicBezTo>
                    <a:pt x="95" y="139"/>
                    <a:pt x="88" y="133"/>
                    <a:pt x="80" y="133"/>
                  </a:cubicBezTo>
                  <a:cubicBezTo>
                    <a:pt x="72" y="133"/>
                    <a:pt x="65" y="139"/>
                    <a:pt x="65" y="148"/>
                  </a:cubicBezTo>
                  <a:cubicBezTo>
                    <a:pt x="65" y="156"/>
                    <a:pt x="72" y="163"/>
                    <a:pt x="80" y="163"/>
                  </a:cubicBezTo>
                  <a:close/>
                  <a:moveTo>
                    <a:pt x="346" y="148"/>
                  </a:moveTo>
                  <a:cubicBezTo>
                    <a:pt x="346" y="110"/>
                    <a:pt x="346" y="110"/>
                    <a:pt x="346" y="110"/>
                  </a:cubicBezTo>
                  <a:cubicBezTo>
                    <a:pt x="346" y="103"/>
                    <a:pt x="340" y="97"/>
                    <a:pt x="333" y="97"/>
                  </a:cubicBezTo>
                  <a:cubicBezTo>
                    <a:pt x="207" y="97"/>
                    <a:pt x="207" y="97"/>
                    <a:pt x="207" y="97"/>
                  </a:cubicBezTo>
                  <a:moveTo>
                    <a:pt x="95" y="148"/>
                  </a:moveTo>
                  <a:cubicBezTo>
                    <a:pt x="294" y="148"/>
                    <a:pt x="294" y="148"/>
                    <a:pt x="294" y="148"/>
                  </a:cubicBezTo>
                  <a:moveTo>
                    <a:pt x="324" y="148"/>
                  </a:moveTo>
                  <a:cubicBezTo>
                    <a:pt x="360" y="148"/>
                    <a:pt x="360" y="148"/>
                    <a:pt x="360" y="148"/>
                  </a:cubicBezTo>
                  <a:moveTo>
                    <a:pt x="207" y="148"/>
                  </a:moveTo>
                  <a:cubicBezTo>
                    <a:pt x="207" y="0"/>
                    <a:pt x="207" y="0"/>
                    <a:pt x="207" y="0"/>
                  </a:cubicBezTo>
                  <a:cubicBezTo>
                    <a:pt x="22" y="0"/>
                    <a:pt x="22" y="0"/>
                    <a:pt x="22" y="0"/>
                  </a:cubicBezTo>
                  <a:cubicBezTo>
                    <a:pt x="22" y="148"/>
                    <a:pt x="22" y="148"/>
                    <a:pt x="22" y="148"/>
                  </a:cubicBezTo>
                  <a:cubicBezTo>
                    <a:pt x="65" y="148"/>
                    <a:pt x="65" y="148"/>
                    <a:pt x="65" y="148"/>
                  </a:cubicBezTo>
                  <a:moveTo>
                    <a:pt x="295" y="97"/>
                  </a:moveTo>
                  <a:cubicBezTo>
                    <a:pt x="251" y="52"/>
                    <a:pt x="251" y="52"/>
                    <a:pt x="251" y="52"/>
                  </a:cubicBezTo>
                  <a:cubicBezTo>
                    <a:pt x="207" y="52"/>
                    <a:pt x="207" y="52"/>
                    <a:pt x="207" y="52"/>
                  </a:cubicBezTo>
                  <a:moveTo>
                    <a:pt x="22" y="133"/>
                  </a:moveTo>
                  <a:cubicBezTo>
                    <a:pt x="0" y="133"/>
                    <a:pt x="0" y="133"/>
                    <a:pt x="0" y="133"/>
                  </a:cubicBezTo>
                </a:path>
              </a:pathLst>
            </a:custGeom>
            <a:noFill/>
            <a:ln w="15875" cap="sq">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nvGrpSpPr>
            <p:cNvPr id="137" name="Group 136">
              <a:extLst>
                <a:ext uri="{FF2B5EF4-FFF2-40B4-BE49-F238E27FC236}">
                  <a16:creationId xmlns:a16="http://schemas.microsoft.com/office/drawing/2014/main" id="{0FBE0C02-E7B4-431D-BE9C-E777C8655790}"/>
                </a:ext>
              </a:extLst>
            </p:cNvPr>
            <p:cNvGrpSpPr/>
            <p:nvPr/>
          </p:nvGrpSpPr>
          <p:grpSpPr>
            <a:xfrm>
              <a:off x="10002866" y="5837637"/>
              <a:ext cx="133957" cy="140876"/>
              <a:chOff x="2089172" y="4854362"/>
              <a:chExt cx="260148" cy="273585"/>
            </a:xfrm>
          </p:grpSpPr>
          <p:sp>
            <p:nvSpPr>
              <p:cNvPr id="138" name="Rectangle 137">
                <a:extLst>
                  <a:ext uri="{FF2B5EF4-FFF2-40B4-BE49-F238E27FC236}">
                    <a16:creationId xmlns:a16="http://schemas.microsoft.com/office/drawing/2014/main" id="{B98219CE-AFB0-42FD-80AD-7F03A55CD27F}"/>
                  </a:ext>
                </a:extLst>
              </p:cNvPr>
              <p:cNvSpPr/>
              <p:nvPr/>
            </p:nvSpPr>
            <p:spPr>
              <a:xfrm>
                <a:off x="2089172" y="4854362"/>
                <a:ext cx="260148" cy="273585"/>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9" name="Frame 5">
                <a:extLst>
                  <a:ext uri="{FF2B5EF4-FFF2-40B4-BE49-F238E27FC236}">
                    <a16:creationId xmlns:a16="http://schemas.microsoft.com/office/drawing/2014/main" id="{D4BC121B-D4E8-4F04-B5DD-EC6AF4382C52}"/>
                  </a:ext>
                </a:extLst>
              </p:cNvPr>
              <p:cNvSpPr>
                <a:spLocks noChangeAspect="1"/>
              </p:cNvSpPr>
              <p:nvPr/>
            </p:nvSpPr>
            <p:spPr bwMode="auto">
              <a:xfrm>
                <a:off x="2098139" y="4867639"/>
                <a:ext cx="242216" cy="247041"/>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a:noFill/>
              </a:ln>
            </p:spPr>
            <p:txBody>
              <a:bodyPr vert="horz" wrap="square" lIns="71672" tIns="35835" rIns="71672" bIns="35835" numCol="1" anchor="t" anchorCtr="0" compatLnSpc="1">
                <a:prstTxWarp prst="textNoShape">
                  <a:avLst/>
                </a:prstTxWarp>
              </a:bodyPr>
              <a:lstStyle/>
              <a:p>
                <a:pPr marL="0" marR="0" lvl="0" indent="0" algn="l" defTabSz="731014" rtl="0" eaLnBrk="1" fontAlgn="auto" latinLnBrk="0" hangingPunct="1">
                  <a:lnSpc>
                    <a:spcPct val="9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white"/>
                  </a:solidFill>
                  <a:effectLst/>
                  <a:uLnTx/>
                  <a:uFillTx/>
                  <a:latin typeface="Calibri" panose="020F0502020204030204"/>
                  <a:ea typeface="Segoe UI" panose="020B0502040204020203" pitchFamily="34" charset="0"/>
                  <a:cs typeface="Segoe UI" panose="020B0502040204020203" pitchFamily="34" charset="0"/>
                </a:endParaRPr>
              </a:p>
            </p:txBody>
          </p:sp>
        </p:grpSp>
      </p:grpSp>
      <p:grpSp>
        <p:nvGrpSpPr>
          <p:cNvPr id="17" name="Group 16">
            <a:extLst>
              <a:ext uri="{FF2B5EF4-FFF2-40B4-BE49-F238E27FC236}">
                <a16:creationId xmlns:a16="http://schemas.microsoft.com/office/drawing/2014/main" id="{61A8A3DA-05DD-435F-89B5-964A2D79FA3D}"/>
              </a:ext>
            </a:extLst>
          </p:cNvPr>
          <p:cNvGrpSpPr/>
          <p:nvPr/>
        </p:nvGrpSpPr>
        <p:grpSpPr>
          <a:xfrm>
            <a:off x="10462761" y="5602058"/>
            <a:ext cx="175237" cy="376455"/>
            <a:chOff x="10536960" y="5602058"/>
            <a:chExt cx="175237" cy="376455"/>
          </a:xfrm>
        </p:grpSpPr>
        <p:sp>
          <p:nvSpPr>
            <p:cNvPr id="112" name="watch" title="Icon of a smart watch">
              <a:extLst>
                <a:ext uri="{FF2B5EF4-FFF2-40B4-BE49-F238E27FC236}">
                  <a16:creationId xmlns:a16="http://schemas.microsoft.com/office/drawing/2014/main" id="{FF79CB93-6817-4DC2-A638-6E00E399000A}"/>
                </a:ext>
              </a:extLst>
            </p:cNvPr>
            <p:cNvSpPr>
              <a:spLocks noChangeAspect="1" noEditPoints="1"/>
            </p:cNvSpPr>
            <p:nvPr/>
          </p:nvSpPr>
          <p:spPr bwMode="auto">
            <a:xfrm>
              <a:off x="10546822" y="5602058"/>
              <a:ext cx="165375" cy="279070"/>
            </a:xfrm>
            <a:custGeom>
              <a:avLst/>
              <a:gdLst>
                <a:gd name="T0" fmla="*/ 105 w 197"/>
                <a:gd name="T1" fmla="*/ 90 h 335"/>
                <a:gd name="T2" fmla="*/ 105 w 197"/>
                <a:gd name="T3" fmla="*/ 46 h 335"/>
                <a:gd name="T4" fmla="*/ 151 w 197"/>
                <a:gd name="T5" fmla="*/ 0 h 335"/>
                <a:gd name="T6" fmla="*/ 197 w 197"/>
                <a:gd name="T7" fmla="*/ 46 h 335"/>
                <a:gd name="T8" fmla="*/ 197 w 197"/>
                <a:gd name="T9" fmla="*/ 161 h 335"/>
                <a:gd name="T10" fmla="*/ 151 w 197"/>
                <a:gd name="T11" fmla="*/ 0 h 335"/>
                <a:gd name="T12" fmla="*/ 68 w 197"/>
                <a:gd name="T13" fmla="*/ 0 h 335"/>
                <a:gd name="T14" fmla="*/ 22 w 197"/>
                <a:gd name="T15" fmla="*/ 46 h 335"/>
                <a:gd name="T16" fmla="*/ 22 w 197"/>
                <a:gd name="T17" fmla="*/ 90 h 335"/>
                <a:gd name="T18" fmla="*/ 105 w 197"/>
                <a:gd name="T19" fmla="*/ 245 h 335"/>
                <a:gd name="T20" fmla="*/ 105 w 197"/>
                <a:gd name="T21" fmla="*/ 289 h 335"/>
                <a:gd name="T22" fmla="*/ 151 w 197"/>
                <a:gd name="T23" fmla="*/ 335 h 335"/>
                <a:gd name="T24" fmla="*/ 197 w 197"/>
                <a:gd name="T25" fmla="*/ 289 h 335"/>
                <a:gd name="T26" fmla="*/ 197 w 197"/>
                <a:gd name="T27" fmla="*/ 254 h 335"/>
                <a:gd name="T28" fmla="*/ 22 w 197"/>
                <a:gd name="T29" fmla="*/ 245 h 335"/>
                <a:gd name="T30" fmla="*/ 22 w 197"/>
                <a:gd name="T31" fmla="*/ 289 h 335"/>
                <a:gd name="T32" fmla="*/ 68 w 197"/>
                <a:gd name="T33" fmla="*/ 335 h 335"/>
                <a:gd name="T34" fmla="*/ 151 w 197"/>
                <a:gd name="T35" fmla="*/ 335 h 335"/>
                <a:gd name="T36" fmla="*/ 125 w 197"/>
                <a:gd name="T37" fmla="*/ 231 h 335"/>
                <a:gd name="T38" fmla="*/ 125 w 197"/>
                <a:gd name="T39" fmla="*/ 104 h 335"/>
                <a:gd name="T40" fmla="*/ 110 w 197"/>
                <a:gd name="T41" fmla="*/ 90 h 335"/>
                <a:gd name="T42" fmla="*/ 15 w 197"/>
                <a:gd name="T43" fmla="*/ 90 h 335"/>
                <a:gd name="T44" fmla="*/ 0 w 197"/>
                <a:gd name="T45" fmla="*/ 104 h 335"/>
                <a:gd name="T46" fmla="*/ 0 w 197"/>
                <a:gd name="T47" fmla="*/ 104 h 335"/>
                <a:gd name="T48" fmla="*/ 0 w 197"/>
                <a:gd name="T49" fmla="*/ 231 h 335"/>
                <a:gd name="T50" fmla="*/ 15 w 197"/>
                <a:gd name="T51" fmla="*/ 245 h 335"/>
                <a:gd name="T52" fmla="*/ 110 w 197"/>
                <a:gd name="T53" fmla="*/ 245 h 335"/>
                <a:gd name="T54" fmla="*/ 125 w 197"/>
                <a:gd name="T55" fmla="*/ 23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97" h="335">
                  <a:moveTo>
                    <a:pt x="105" y="90"/>
                  </a:moveTo>
                  <a:cubicBezTo>
                    <a:pt x="105" y="46"/>
                    <a:pt x="105" y="46"/>
                    <a:pt x="105" y="46"/>
                  </a:cubicBezTo>
                  <a:cubicBezTo>
                    <a:pt x="105" y="21"/>
                    <a:pt x="125" y="0"/>
                    <a:pt x="151" y="0"/>
                  </a:cubicBezTo>
                  <a:cubicBezTo>
                    <a:pt x="176" y="0"/>
                    <a:pt x="197" y="21"/>
                    <a:pt x="197" y="46"/>
                  </a:cubicBezTo>
                  <a:cubicBezTo>
                    <a:pt x="197" y="161"/>
                    <a:pt x="197" y="161"/>
                    <a:pt x="197" y="161"/>
                  </a:cubicBezTo>
                  <a:moveTo>
                    <a:pt x="151" y="0"/>
                  </a:moveTo>
                  <a:cubicBezTo>
                    <a:pt x="68" y="0"/>
                    <a:pt x="68" y="0"/>
                    <a:pt x="68" y="0"/>
                  </a:cubicBezTo>
                  <a:cubicBezTo>
                    <a:pt x="42" y="0"/>
                    <a:pt x="22" y="21"/>
                    <a:pt x="22" y="46"/>
                  </a:cubicBezTo>
                  <a:cubicBezTo>
                    <a:pt x="22" y="90"/>
                    <a:pt x="22" y="90"/>
                    <a:pt x="22" y="90"/>
                  </a:cubicBezTo>
                  <a:moveTo>
                    <a:pt x="105" y="245"/>
                  </a:moveTo>
                  <a:cubicBezTo>
                    <a:pt x="105" y="289"/>
                    <a:pt x="105" y="289"/>
                    <a:pt x="105" y="289"/>
                  </a:cubicBezTo>
                  <a:cubicBezTo>
                    <a:pt x="105" y="314"/>
                    <a:pt x="125" y="335"/>
                    <a:pt x="151" y="335"/>
                  </a:cubicBezTo>
                  <a:cubicBezTo>
                    <a:pt x="176" y="335"/>
                    <a:pt x="197" y="314"/>
                    <a:pt x="197" y="289"/>
                  </a:cubicBezTo>
                  <a:cubicBezTo>
                    <a:pt x="197" y="254"/>
                    <a:pt x="197" y="254"/>
                    <a:pt x="197" y="254"/>
                  </a:cubicBezTo>
                  <a:moveTo>
                    <a:pt x="22" y="245"/>
                  </a:moveTo>
                  <a:cubicBezTo>
                    <a:pt x="22" y="289"/>
                    <a:pt x="22" y="289"/>
                    <a:pt x="22" y="289"/>
                  </a:cubicBezTo>
                  <a:cubicBezTo>
                    <a:pt x="22" y="314"/>
                    <a:pt x="42" y="335"/>
                    <a:pt x="68" y="335"/>
                  </a:cubicBezTo>
                  <a:cubicBezTo>
                    <a:pt x="151" y="335"/>
                    <a:pt x="151" y="335"/>
                    <a:pt x="151" y="335"/>
                  </a:cubicBezTo>
                  <a:moveTo>
                    <a:pt x="125" y="231"/>
                  </a:moveTo>
                  <a:cubicBezTo>
                    <a:pt x="125" y="104"/>
                    <a:pt x="125" y="104"/>
                    <a:pt x="125" y="104"/>
                  </a:cubicBezTo>
                  <a:cubicBezTo>
                    <a:pt x="125" y="96"/>
                    <a:pt x="118" y="90"/>
                    <a:pt x="110" y="90"/>
                  </a:cubicBezTo>
                  <a:cubicBezTo>
                    <a:pt x="15" y="90"/>
                    <a:pt x="15" y="90"/>
                    <a:pt x="15" y="90"/>
                  </a:cubicBezTo>
                  <a:cubicBezTo>
                    <a:pt x="7" y="90"/>
                    <a:pt x="0" y="96"/>
                    <a:pt x="0" y="104"/>
                  </a:cubicBezTo>
                  <a:moveTo>
                    <a:pt x="0" y="104"/>
                  </a:moveTo>
                  <a:cubicBezTo>
                    <a:pt x="0" y="231"/>
                    <a:pt x="0" y="231"/>
                    <a:pt x="0" y="231"/>
                  </a:cubicBezTo>
                  <a:cubicBezTo>
                    <a:pt x="0" y="239"/>
                    <a:pt x="7" y="245"/>
                    <a:pt x="15" y="245"/>
                  </a:cubicBezTo>
                  <a:cubicBezTo>
                    <a:pt x="110" y="245"/>
                    <a:pt x="110" y="245"/>
                    <a:pt x="110" y="245"/>
                  </a:cubicBezTo>
                  <a:cubicBezTo>
                    <a:pt x="118" y="245"/>
                    <a:pt x="125" y="239"/>
                    <a:pt x="125" y="231"/>
                  </a:cubicBezTo>
                </a:path>
              </a:pathLst>
            </a:custGeom>
            <a:noFill/>
            <a:ln w="15875" cap="sq">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nvGrpSpPr>
            <p:cNvPr id="140" name="Group 139">
              <a:extLst>
                <a:ext uri="{FF2B5EF4-FFF2-40B4-BE49-F238E27FC236}">
                  <a16:creationId xmlns:a16="http://schemas.microsoft.com/office/drawing/2014/main" id="{AFEE0C6A-5465-48E3-B53D-432FC6AD33EE}"/>
                </a:ext>
              </a:extLst>
            </p:cNvPr>
            <p:cNvGrpSpPr/>
            <p:nvPr/>
          </p:nvGrpSpPr>
          <p:grpSpPr>
            <a:xfrm>
              <a:off x="10536960" y="5837637"/>
              <a:ext cx="133957" cy="140876"/>
              <a:chOff x="2089172" y="4854362"/>
              <a:chExt cx="260148" cy="273585"/>
            </a:xfrm>
          </p:grpSpPr>
          <p:sp>
            <p:nvSpPr>
              <p:cNvPr id="141" name="Rectangle 140">
                <a:extLst>
                  <a:ext uri="{FF2B5EF4-FFF2-40B4-BE49-F238E27FC236}">
                    <a16:creationId xmlns:a16="http://schemas.microsoft.com/office/drawing/2014/main" id="{B9A7014E-C90E-4768-ADAA-05711AFB4224}"/>
                  </a:ext>
                </a:extLst>
              </p:cNvPr>
              <p:cNvSpPr/>
              <p:nvPr/>
            </p:nvSpPr>
            <p:spPr>
              <a:xfrm>
                <a:off x="2089172" y="4854362"/>
                <a:ext cx="260148" cy="273585"/>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2" name="Frame 5">
                <a:extLst>
                  <a:ext uri="{FF2B5EF4-FFF2-40B4-BE49-F238E27FC236}">
                    <a16:creationId xmlns:a16="http://schemas.microsoft.com/office/drawing/2014/main" id="{28EA24C2-42B8-4B21-ACEC-E65800439DD3}"/>
                  </a:ext>
                </a:extLst>
              </p:cNvPr>
              <p:cNvSpPr>
                <a:spLocks noChangeAspect="1"/>
              </p:cNvSpPr>
              <p:nvPr/>
            </p:nvSpPr>
            <p:spPr bwMode="auto">
              <a:xfrm>
                <a:off x="2098139" y="4867639"/>
                <a:ext cx="242216" cy="247041"/>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a:noFill/>
              </a:ln>
            </p:spPr>
            <p:txBody>
              <a:bodyPr vert="horz" wrap="square" lIns="71672" tIns="35835" rIns="71672" bIns="35835" numCol="1" anchor="t" anchorCtr="0" compatLnSpc="1">
                <a:prstTxWarp prst="textNoShape">
                  <a:avLst/>
                </a:prstTxWarp>
              </a:bodyPr>
              <a:lstStyle/>
              <a:p>
                <a:pPr marL="0" marR="0" lvl="0" indent="0" algn="l" defTabSz="731014" rtl="0" eaLnBrk="1" fontAlgn="auto" latinLnBrk="0" hangingPunct="1">
                  <a:lnSpc>
                    <a:spcPct val="9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white"/>
                  </a:solidFill>
                  <a:effectLst/>
                  <a:uLnTx/>
                  <a:uFillTx/>
                  <a:latin typeface="Calibri" panose="020F0502020204030204"/>
                  <a:ea typeface="Segoe UI" panose="020B0502040204020203" pitchFamily="34" charset="0"/>
                  <a:cs typeface="Segoe UI" panose="020B0502040204020203" pitchFamily="34" charset="0"/>
                </a:endParaRPr>
              </a:p>
            </p:txBody>
          </p:sp>
        </p:grpSp>
      </p:grpSp>
      <p:grpSp>
        <p:nvGrpSpPr>
          <p:cNvPr id="14" name="Group 13">
            <a:extLst>
              <a:ext uri="{FF2B5EF4-FFF2-40B4-BE49-F238E27FC236}">
                <a16:creationId xmlns:a16="http://schemas.microsoft.com/office/drawing/2014/main" id="{AF17D38A-702A-4084-B42A-BB09F90DB07B}"/>
              </a:ext>
            </a:extLst>
          </p:cNvPr>
          <p:cNvGrpSpPr/>
          <p:nvPr/>
        </p:nvGrpSpPr>
        <p:grpSpPr>
          <a:xfrm>
            <a:off x="10778478" y="5653148"/>
            <a:ext cx="187590" cy="325365"/>
            <a:chOff x="10830749" y="5653148"/>
            <a:chExt cx="187590" cy="325365"/>
          </a:xfrm>
        </p:grpSpPr>
        <p:sp>
          <p:nvSpPr>
            <p:cNvPr id="114" name="light" title="Icon of a lightbulb">
              <a:extLst>
                <a:ext uri="{FF2B5EF4-FFF2-40B4-BE49-F238E27FC236}">
                  <a16:creationId xmlns:a16="http://schemas.microsoft.com/office/drawing/2014/main" id="{EB3D9F5E-7FCB-4C08-86A0-8E01D0772CCC}"/>
                </a:ext>
              </a:extLst>
            </p:cNvPr>
            <p:cNvSpPr>
              <a:spLocks noChangeAspect="1" noEditPoints="1"/>
            </p:cNvSpPr>
            <p:nvPr/>
          </p:nvSpPr>
          <p:spPr bwMode="auto">
            <a:xfrm>
              <a:off x="10876646" y="5653148"/>
              <a:ext cx="141693" cy="210367"/>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15875" cap="sq">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nvGrpSpPr>
            <p:cNvPr id="143" name="Group 142">
              <a:extLst>
                <a:ext uri="{FF2B5EF4-FFF2-40B4-BE49-F238E27FC236}">
                  <a16:creationId xmlns:a16="http://schemas.microsoft.com/office/drawing/2014/main" id="{4D83EE2F-EE30-4E1F-B48F-651B163140B9}"/>
                </a:ext>
              </a:extLst>
            </p:cNvPr>
            <p:cNvGrpSpPr/>
            <p:nvPr/>
          </p:nvGrpSpPr>
          <p:grpSpPr>
            <a:xfrm>
              <a:off x="10830749" y="5837637"/>
              <a:ext cx="133957" cy="140876"/>
              <a:chOff x="2089172" y="4854362"/>
              <a:chExt cx="260148" cy="273585"/>
            </a:xfrm>
          </p:grpSpPr>
          <p:sp>
            <p:nvSpPr>
              <p:cNvPr id="144" name="Rectangle 143">
                <a:extLst>
                  <a:ext uri="{FF2B5EF4-FFF2-40B4-BE49-F238E27FC236}">
                    <a16:creationId xmlns:a16="http://schemas.microsoft.com/office/drawing/2014/main" id="{7067B78A-893E-4D01-908C-299B10F8644F}"/>
                  </a:ext>
                </a:extLst>
              </p:cNvPr>
              <p:cNvSpPr/>
              <p:nvPr/>
            </p:nvSpPr>
            <p:spPr>
              <a:xfrm>
                <a:off x="2089172" y="4854362"/>
                <a:ext cx="260148" cy="273585"/>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5" name="Frame 5">
                <a:extLst>
                  <a:ext uri="{FF2B5EF4-FFF2-40B4-BE49-F238E27FC236}">
                    <a16:creationId xmlns:a16="http://schemas.microsoft.com/office/drawing/2014/main" id="{4D63C775-0B32-4E1F-9B5E-E11243CF1FE9}"/>
                  </a:ext>
                </a:extLst>
              </p:cNvPr>
              <p:cNvSpPr>
                <a:spLocks noChangeAspect="1"/>
              </p:cNvSpPr>
              <p:nvPr/>
            </p:nvSpPr>
            <p:spPr bwMode="auto">
              <a:xfrm>
                <a:off x="2098139" y="4867639"/>
                <a:ext cx="242216" cy="247041"/>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a:noFill/>
              </a:ln>
            </p:spPr>
            <p:txBody>
              <a:bodyPr vert="horz" wrap="square" lIns="71672" tIns="35835" rIns="71672" bIns="35835" numCol="1" anchor="t" anchorCtr="0" compatLnSpc="1">
                <a:prstTxWarp prst="textNoShape">
                  <a:avLst/>
                </a:prstTxWarp>
              </a:bodyPr>
              <a:lstStyle/>
              <a:p>
                <a:pPr marL="0" marR="0" lvl="0" indent="0" algn="l" defTabSz="731014" rtl="0" eaLnBrk="1" fontAlgn="auto" latinLnBrk="0" hangingPunct="1">
                  <a:lnSpc>
                    <a:spcPct val="9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white"/>
                  </a:solidFill>
                  <a:effectLst/>
                  <a:uLnTx/>
                  <a:uFillTx/>
                  <a:latin typeface="Calibri" panose="020F0502020204030204"/>
                  <a:ea typeface="Segoe UI" panose="020B0502040204020203" pitchFamily="34" charset="0"/>
                  <a:cs typeface="Segoe UI" panose="020B0502040204020203" pitchFamily="34" charset="0"/>
                </a:endParaRPr>
              </a:p>
            </p:txBody>
          </p:sp>
        </p:grpSp>
      </p:grpSp>
      <p:grpSp>
        <p:nvGrpSpPr>
          <p:cNvPr id="32" name="Group 31">
            <a:extLst>
              <a:ext uri="{FF2B5EF4-FFF2-40B4-BE49-F238E27FC236}">
                <a16:creationId xmlns:a16="http://schemas.microsoft.com/office/drawing/2014/main" id="{625E3D4E-0C2F-4C2E-B535-ED30FF025F5B}"/>
              </a:ext>
            </a:extLst>
          </p:cNvPr>
          <p:cNvGrpSpPr/>
          <p:nvPr/>
        </p:nvGrpSpPr>
        <p:grpSpPr>
          <a:xfrm>
            <a:off x="4972099" y="5617988"/>
            <a:ext cx="4201717" cy="882547"/>
            <a:chOff x="4972099" y="5617988"/>
            <a:chExt cx="4201717" cy="882547"/>
          </a:xfrm>
        </p:grpSpPr>
        <p:sp>
          <p:nvSpPr>
            <p:cNvPr id="34" name="TextBox 33">
              <a:extLst>
                <a:ext uri="{FF2B5EF4-FFF2-40B4-BE49-F238E27FC236}">
                  <a16:creationId xmlns:a16="http://schemas.microsoft.com/office/drawing/2014/main" id="{385AFDF2-E4AB-4E12-BFA2-55BD6A790FAF}"/>
                </a:ext>
              </a:extLst>
            </p:cNvPr>
            <p:cNvSpPr txBox="1"/>
            <p:nvPr/>
          </p:nvSpPr>
          <p:spPr>
            <a:xfrm>
              <a:off x="4972099" y="5983470"/>
              <a:ext cx="4201717" cy="517065"/>
            </a:xfrm>
            <a:prstGeom prst="rect">
              <a:avLst/>
            </a:prstGeom>
            <a:noFill/>
          </p:spPr>
          <p:txBody>
            <a:bodyPr wrap="square" lIns="182880" tIns="146304" rIns="182880" bIns="146304" rtlCol="0">
              <a:spAutoFit/>
            </a:bodyPr>
            <a:lstStyle/>
            <a:p>
              <a:pPr marL="0" marR="0" lvl="0" indent="0" defTabSz="914400" rtl="0" eaLnBrk="1" fontAlgn="auto" latinLnBrk="0" hangingPunct="1">
                <a:lnSpc>
                  <a:spcPct val="90000"/>
                </a:lnSpc>
                <a:spcBef>
                  <a:spcPts val="0"/>
                </a:spcBef>
                <a:spcAft>
                  <a:spcPts val="600"/>
                </a:spcAft>
                <a:buClrTx/>
                <a:buSzTx/>
                <a:buFontTx/>
                <a:buNone/>
                <a:tabLst/>
                <a:defRPr/>
              </a:pPr>
              <a:r>
                <a:rPr kumimoji="0" lang="en-US" sz="1600" b="0" u="none" strike="noStrike" kern="1200" cap="none" spc="0" normalizeH="0" baseline="0" noProof="0">
                  <a:ln>
                    <a:noFill/>
                  </a:ln>
                  <a:gradFill>
                    <a:gsLst>
                      <a:gs pos="2917">
                        <a:schemeClr val="accent5"/>
                      </a:gs>
                      <a:gs pos="30000">
                        <a:schemeClr val="accent5"/>
                      </a:gs>
                    </a:gsLst>
                    <a:lin ang="5400000" scaled="0"/>
                  </a:gradFill>
                  <a:effectLst/>
                  <a:uLnTx/>
                  <a:uFillTx/>
                  <a:latin typeface="Segoe UI Semibold" panose="020B0702040204020203" pitchFamily="34" charset="0"/>
                  <a:cs typeface="Segoe UI Semibold" panose="020B0702040204020203" pitchFamily="34" charset="0"/>
                </a:rPr>
                <a:t>+ Datacenters + Mobile Devices</a:t>
              </a:r>
            </a:p>
          </p:txBody>
        </p:sp>
        <p:grpSp>
          <p:nvGrpSpPr>
            <p:cNvPr id="28" name="Group 27">
              <a:extLst>
                <a:ext uri="{FF2B5EF4-FFF2-40B4-BE49-F238E27FC236}">
                  <a16:creationId xmlns:a16="http://schemas.microsoft.com/office/drawing/2014/main" id="{8DDF959A-EE02-486C-95F6-76EB00AE520F}"/>
                </a:ext>
              </a:extLst>
            </p:cNvPr>
            <p:cNvGrpSpPr/>
            <p:nvPr/>
          </p:nvGrpSpPr>
          <p:grpSpPr>
            <a:xfrm>
              <a:off x="5359888" y="5617988"/>
              <a:ext cx="2399163" cy="383770"/>
              <a:chOff x="5359888" y="5617988"/>
              <a:chExt cx="2399163" cy="383770"/>
            </a:xfrm>
          </p:grpSpPr>
          <p:grpSp>
            <p:nvGrpSpPr>
              <p:cNvPr id="24" name="Group 23">
                <a:extLst>
                  <a:ext uri="{FF2B5EF4-FFF2-40B4-BE49-F238E27FC236}">
                    <a16:creationId xmlns:a16="http://schemas.microsoft.com/office/drawing/2014/main" id="{5FE3FF35-0025-4860-85B9-BA4DE56D9C7F}"/>
                  </a:ext>
                </a:extLst>
              </p:cNvPr>
              <p:cNvGrpSpPr/>
              <p:nvPr/>
            </p:nvGrpSpPr>
            <p:grpSpPr>
              <a:xfrm>
                <a:off x="7239078" y="5618556"/>
                <a:ext cx="219492" cy="365760"/>
                <a:chOff x="7239078" y="5618556"/>
                <a:chExt cx="219492" cy="365760"/>
              </a:xfrm>
            </p:grpSpPr>
            <p:sp>
              <p:nvSpPr>
                <p:cNvPr id="147" name="CellPhone_E8EA" title="Icon of a cellphone">
                  <a:extLst>
                    <a:ext uri="{FF2B5EF4-FFF2-40B4-BE49-F238E27FC236}">
                      <a16:creationId xmlns:a16="http://schemas.microsoft.com/office/drawing/2014/main" id="{0BF78A24-2392-48B1-BB37-AD10B00DFFB7}"/>
                    </a:ext>
                  </a:extLst>
                </p:cNvPr>
                <p:cNvSpPr>
                  <a:spLocks noChangeAspect="1" noEditPoints="1"/>
                </p:cNvSpPr>
                <p:nvPr/>
              </p:nvSpPr>
              <p:spPr bwMode="auto">
                <a:xfrm>
                  <a:off x="7239078" y="5618556"/>
                  <a:ext cx="219492" cy="365760"/>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5875" cap="sq">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 name="Shape 2705">
                  <a:extLst>
                    <a:ext uri="{FF2B5EF4-FFF2-40B4-BE49-F238E27FC236}">
                      <a16:creationId xmlns:a16="http://schemas.microsoft.com/office/drawing/2014/main" id="{EC919F56-3ED7-47C9-842B-1571B9048365}"/>
                    </a:ext>
                  </a:extLst>
                </p:cNvPr>
                <p:cNvSpPr/>
                <p:nvPr/>
              </p:nvSpPr>
              <p:spPr>
                <a:xfrm>
                  <a:off x="7294006" y="5746618"/>
                  <a:ext cx="109636" cy="109636"/>
                </a:xfrm>
                <a:custGeom>
                  <a:avLst/>
                  <a:gdLst/>
                  <a:ahLst/>
                  <a:cxnLst>
                    <a:cxn ang="0">
                      <a:pos x="wd2" y="hd2"/>
                    </a:cxn>
                    <a:cxn ang="5400000">
                      <a:pos x="wd2" y="hd2"/>
                    </a:cxn>
                    <a:cxn ang="10800000">
                      <a:pos x="wd2" y="hd2"/>
                    </a:cxn>
                    <a:cxn ang="16200000">
                      <a:pos x="wd2" y="hd2"/>
                    </a:cxn>
                  </a:cxnLst>
                  <a:rect l="0" t="0" r="r" b="b"/>
                  <a:pathLst>
                    <a:path w="21600" h="21600" extrusionOk="0">
                      <a:moveTo>
                        <a:pt x="982" y="3820"/>
                      </a:moveTo>
                      <a:lnTo>
                        <a:pt x="7853" y="2877"/>
                      </a:lnTo>
                      <a:lnTo>
                        <a:pt x="7853" y="8838"/>
                      </a:lnTo>
                      <a:lnTo>
                        <a:pt x="982" y="8838"/>
                      </a:lnTo>
                      <a:cubicBezTo>
                        <a:pt x="982" y="8838"/>
                        <a:pt x="982" y="3820"/>
                        <a:pt x="982" y="3820"/>
                      </a:cubicBezTo>
                      <a:close/>
                      <a:moveTo>
                        <a:pt x="0" y="9819"/>
                      </a:moveTo>
                      <a:lnTo>
                        <a:pt x="8835" y="9819"/>
                      </a:lnTo>
                      <a:lnTo>
                        <a:pt x="8835" y="1752"/>
                      </a:lnTo>
                      <a:lnTo>
                        <a:pt x="0" y="2964"/>
                      </a:lnTo>
                      <a:cubicBezTo>
                        <a:pt x="0" y="2964"/>
                        <a:pt x="0" y="9819"/>
                        <a:pt x="0" y="9819"/>
                      </a:cubicBezTo>
                      <a:close/>
                      <a:moveTo>
                        <a:pt x="20618" y="8838"/>
                      </a:moveTo>
                      <a:lnTo>
                        <a:pt x="11771" y="8838"/>
                      </a:lnTo>
                      <a:lnTo>
                        <a:pt x="11771" y="2339"/>
                      </a:lnTo>
                      <a:lnTo>
                        <a:pt x="20618" y="1125"/>
                      </a:lnTo>
                      <a:cubicBezTo>
                        <a:pt x="20618" y="1125"/>
                        <a:pt x="20618" y="8838"/>
                        <a:pt x="20618" y="8838"/>
                      </a:cubicBezTo>
                      <a:close/>
                      <a:moveTo>
                        <a:pt x="10789" y="1484"/>
                      </a:moveTo>
                      <a:lnTo>
                        <a:pt x="10789" y="9819"/>
                      </a:lnTo>
                      <a:lnTo>
                        <a:pt x="21600" y="9819"/>
                      </a:lnTo>
                      <a:lnTo>
                        <a:pt x="21600" y="0"/>
                      </a:lnTo>
                      <a:cubicBezTo>
                        <a:pt x="21600" y="0"/>
                        <a:pt x="10789" y="1484"/>
                        <a:pt x="10789" y="1484"/>
                      </a:cubicBezTo>
                      <a:close/>
                      <a:moveTo>
                        <a:pt x="982" y="12763"/>
                      </a:moveTo>
                      <a:lnTo>
                        <a:pt x="7853" y="12763"/>
                      </a:lnTo>
                      <a:lnTo>
                        <a:pt x="7853" y="18722"/>
                      </a:lnTo>
                      <a:lnTo>
                        <a:pt x="982" y="17780"/>
                      </a:lnTo>
                      <a:cubicBezTo>
                        <a:pt x="982" y="17780"/>
                        <a:pt x="982" y="12763"/>
                        <a:pt x="982" y="12763"/>
                      </a:cubicBezTo>
                      <a:close/>
                      <a:moveTo>
                        <a:pt x="0" y="18635"/>
                      </a:moveTo>
                      <a:lnTo>
                        <a:pt x="8835" y="19848"/>
                      </a:lnTo>
                      <a:lnTo>
                        <a:pt x="8835" y="11782"/>
                      </a:lnTo>
                      <a:lnTo>
                        <a:pt x="0" y="11782"/>
                      </a:lnTo>
                      <a:cubicBezTo>
                        <a:pt x="0" y="11782"/>
                        <a:pt x="0" y="18635"/>
                        <a:pt x="0" y="18635"/>
                      </a:cubicBezTo>
                      <a:close/>
                      <a:moveTo>
                        <a:pt x="11771" y="12763"/>
                      </a:moveTo>
                      <a:lnTo>
                        <a:pt x="20618" y="12763"/>
                      </a:lnTo>
                      <a:lnTo>
                        <a:pt x="20618" y="20475"/>
                      </a:lnTo>
                      <a:lnTo>
                        <a:pt x="11771" y="19261"/>
                      </a:lnTo>
                      <a:cubicBezTo>
                        <a:pt x="11771" y="19261"/>
                        <a:pt x="11771" y="12763"/>
                        <a:pt x="11771" y="12763"/>
                      </a:cubicBezTo>
                      <a:close/>
                      <a:moveTo>
                        <a:pt x="10789" y="20116"/>
                      </a:moveTo>
                      <a:lnTo>
                        <a:pt x="21600" y="21600"/>
                      </a:lnTo>
                      <a:lnTo>
                        <a:pt x="21600" y="11782"/>
                      </a:lnTo>
                      <a:lnTo>
                        <a:pt x="10789" y="11782"/>
                      </a:lnTo>
                      <a:cubicBezTo>
                        <a:pt x="10789" y="11782"/>
                        <a:pt x="10789" y="20116"/>
                        <a:pt x="10789" y="20116"/>
                      </a:cubicBezTo>
                      <a:close/>
                    </a:path>
                  </a:pathLst>
                </a:custGeom>
                <a:solidFill>
                  <a:schemeClr val="accent5"/>
                </a:solidFill>
                <a:ln w="12700">
                  <a:noFill/>
                  <a:miter lim="400000"/>
                </a:ln>
              </p:spPr>
              <p:txBody>
                <a:bodyPr lIns="19422" tIns="19422" rIns="19422" bIns="19422" anchor="ctr"/>
                <a:lstStyle/>
                <a:p>
                  <a:pPr defTabSz="23307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29" kern="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grpSp>
          <p:grpSp>
            <p:nvGrpSpPr>
              <p:cNvPr id="25" name="Group 24">
                <a:extLst>
                  <a:ext uri="{FF2B5EF4-FFF2-40B4-BE49-F238E27FC236}">
                    <a16:creationId xmlns:a16="http://schemas.microsoft.com/office/drawing/2014/main" id="{34A01C31-969E-4DF3-A3D5-22F1218AD491}"/>
                  </a:ext>
                </a:extLst>
              </p:cNvPr>
              <p:cNvGrpSpPr/>
              <p:nvPr/>
            </p:nvGrpSpPr>
            <p:grpSpPr>
              <a:xfrm>
                <a:off x="6938597" y="5618556"/>
                <a:ext cx="219492" cy="365760"/>
                <a:chOff x="6938597" y="5618556"/>
                <a:chExt cx="219492" cy="365760"/>
              </a:xfrm>
            </p:grpSpPr>
            <p:sp>
              <p:nvSpPr>
                <p:cNvPr id="146" name="CellPhone_E8EA" title="Icon of a cellphone">
                  <a:extLst>
                    <a:ext uri="{FF2B5EF4-FFF2-40B4-BE49-F238E27FC236}">
                      <a16:creationId xmlns:a16="http://schemas.microsoft.com/office/drawing/2014/main" id="{6C6C0C20-CF3E-4340-A34F-1231562DD731}"/>
                    </a:ext>
                  </a:extLst>
                </p:cNvPr>
                <p:cNvSpPr>
                  <a:spLocks noChangeAspect="1" noEditPoints="1"/>
                </p:cNvSpPr>
                <p:nvPr/>
              </p:nvSpPr>
              <p:spPr bwMode="auto">
                <a:xfrm>
                  <a:off x="6938597" y="5618556"/>
                  <a:ext cx="219492" cy="365760"/>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5875" cap="sq">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 name="Shape 2706">
                  <a:extLst>
                    <a:ext uri="{FF2B5EF4-FFF2-40B4-BE49-F238E27FC236}">
                      <a16:creationId xmlns:a16="http://schemas.microsoft.com/office/drawing/2014/main" id="{D1ED7E03-34E0-42C6-B96F-D81C6FF0A41D}"/>
                    </a:ext>
                  </a:extLst>
                </p:cNvPr>
                <p:cNvSpPr/>
                <p:nvPr/>
              </p:nvSpPr>
              <p:spPr>
                <a:xfrm>
                  <a:off x="7002675" y="5738397"/>
                  <a:ext cx="91336" cy="126079"/>
                </a:xfrm>
                <a:custGeom>
                  <a:avLst/>
                  <a:gdLst/>
                  <a:ahLst/>
                  <a:cxnLst>
                    <a:cxn ang="0">
                      <a:pos x="wd2" y="hd2"/>
                    </a:cxn>
                    <a:cxn ang="5400000">
                      <a:pos x="wd2" y="hd2"/>
                    </a:cxn>
                    <a:cxn ang="10800000">
                      <a:pos x="wd2" y="hd2"/>
                    </a:cxn>
                    <a:cxn ang="16200000">
                      <a:pos x="wd2" y="hd2"/>
                    </a:cxn>
                  </a:cxnLst>
                  <a:rect l="0" t="0" r="r" b="b"/>
                  <a:pathLst>
                    <a:path w="21600" h="21600" extrusionOk="0">
                      <a:moveTo>
                        <a:pt x="20250" y="13745"/>
                      </a:moveTo>
                      <a:cubicBezTo>
                        <a:pt x="20250" y="14016"/>
                        <a:pt x="19948" y="14236"/>
                        <a:pt x="19575" y="14236"/>
                      </a:cubicBezTo>
                      <a:cubicBezTo>
                        <a:pt x="19202" y="14236"/>
                        <a:pt x="18900" y="14016"/>
                        <a:pt x="18900" y="13745"/>
                      </a:cubicBezTo>
                      <a:lnTo>
                        <a:pt x="18900" y="6873"/>
                      </a:lnTo>
                      <a:cubicBezTo>
                        <a:pt x="18900" y="6602"/>
                        <a:pt x="19202" y="6382"/>
                        <a:pt x="19575" y="6382"/>
                      </a:cubicBezTo>
                      <a:cubicBezTo>
                        <a:pt x="19948" y="6382"/>
                        <a:pt x="20250" y="6602"/>
                        <a:pt x="20250" y="6873"/>
                      </a:cubicBezTo>
                      <a:cubicBezTo>
                        <a:pt x="20250" y="6873"/>
                        <a:pt x="20250" y="13745"/>
                        <a:pt x="20250" y="13745"/>
                      </a:cubicBezTo>
                      <a:close/>
                      <a:moveTo>
                        <a:pt x="17550" y="16691"/>
                      </a:moveTo>
                      <a:lnTo>
                        <a:pt x="4050" y="16691"/>
                      </a:lnTo>
                      <a:lnTo>
                        <a:pt x="4050" y="6382"/>
                      </a:lnTo>
                      <a:lnTo>
                        <a:pt x="17550" y="6382"/>
                      </a:lnTo>
                      <a:cubicBezTo>
                        <a:pt x="17550" y="6382"/>
                        <a:pt x="17550" y="16691"/>
                        <a:pt x="17550" y="16691"/>
                      </a:cubicBezTo>
                      <a:close/>
                      <a:moveTo>
                        <a:pt x="14850" y="20127"/>
                      </a:moveTo>
                      <a:cubicBezTo>
                        <a:pt x="14850" y="20399"/>
                        <a:pt x="14548" y="20618"/>
                        <a:pt x="14175" y="20618"/>
                      </a:cubicBezTo>
                      <a:cubicBezTo>
                        <a:pt x="13802" y="20618"/>
                        <a:pt x="13500" y="20399"/>
                        <a:pt x="13500" y="20127"/>
                      </a:cubicBezTo>
                      <a:lnTo>
                        <a:pt x="13500" y="17673"/>
                      </a:lnTo>
                      <a:lnTo>
                        <a:pt x="14850" y="17673"/>
                      </a:lnTo>
                      <a:cubicBezTo>
                        <a:pt x="14850" y="17673"/>
                        <a:pt x="14850" y="20127"/>
                        <a:pt x="14850" y="20127"/>
                      </a:cubicBezTo>
                      <a:close/>
                      <a:moveTo>
                        <a:pt x="8100" y="20127"/>
                      </a:moveTo>
                      <a:cubicBezTo>
                        <a:pt x="8100" y="20399"/>
                        <a:pt x="7798" y="20618"/>
                        <a:pt x="7425" y="20618"/>
                      </a:cubicBezTo>
                      <a:cubicBezTo>
                        <a:pt x="7052" y="20618"/>
                        <a:pt x="6750" y="20399"/>
                        <a:pt x="6750" y="20127"/>
                      </a:cubicBezTo>
                      <a:lnTo>
                        <a:pt x="6750" y="17673"/>
                      </a:lnTo>
                      <a:lnTo>
                        <a:pt x="8100" y="17673"/>
                      </a:lnTo>
                      <a:cubicBezTo>
                        <a:pt x="8100" y="17673"/>
                        <a:pt x="8100" y="20127"/>
                        <a:pt x="8100" y="20127"/>
                      </a:cubicBezTo>
                      <a:close/>
                      <a:moveTo>
                        <a:pt x="10800" y="1964"/>
                      </a:moveTo>
                      <a:cubicBezTo>
                        <a:pt x="14242" y="1964"/>
                        <a:pt x="17075" y="3464"/>
                        <a:pt x="17492" y="5400"/>
                      </a:cubicBezTo>
                      <a:lnTo>
                        <a:pt x="4108" y="5400"/>
                      </a:lnTo>
                      <a:cubicBezTo>
                        <a:pt x="4525" y="3464"/>
                        <a:pt x="7358" y="1964"/>
                        <a:pt x="10800" y="1964"/>
                      </a:cubicBezTo>
                      <a:moveTo>
                        <a:pt x="2700" y="13745"/>
                      </a:moveTo>
                      <a:cubicBezTo>
                        <a:pt x="2700" y="14016"/>
                        <a:pt x="2398" y="14236"/>
                        <a:pt x="2025" y="14236"/>
                      </a:cubicBezTo>
                      <a:cubicBezTo>
                        <a:pt x="1652" y="14236"/>
                        <a:pt x="1350" y="14016"/>
                        <a:pt x="1350" y="13745"/>
                      </a:cubicBezTo>
                      <a:lnTo>
                        <a:pt x="1350" y="6873"/>
                      </a:lnTo>
                      <a:cubicBezTo>
                        <a:pt x="1350" y="6602"/>
                        <a:pt x="1652" y="6382"/>
                        <a:pt x="2025" y="6382"/>
                      </a:cubicBezTo>
                      <a:cubicBezTo>
                        <a:pt x="2398" y="6382"/>
                        <a:pt x="2700" y="6602"/>
                        <a:pt x="2700" y="6873"/>
                      </a:cubicBezTo>
                      <a:cubicBezTo>
                        <a:pt x="2700" y="6873"/>
                        <a:pt x="2700" y="13745"/>
                        <a:pt x="2700" y="13745"/>
                      </a:cubicBezTo>
                      <a:close/>
                      <a:moveTo>
                        <a:pt x="19575" y="5400"/>
                      </a:moveTo>
                      <a:cubicBezTo>
                        <a:pt x="19336" y="5400"/>
                        <a:pt x="19112" y="5435"/>
                        <a:pt x="18900" y="5491"/>
                      </a:cubicBezTo>
                      <a:lnTo>
                        <a:pt x="18900" y="5400"/>
                      </a:lnTo>
                      <a:lnTo>
                        <a:pt x="18847" y="5400"/>
                      </a:lnTo>
                      <a:cubicBezTo>
                        <a:pt x="18595" y="3873"/>
                        <a:pt x="17191" y="2553"/>
                        <a:pt x="15171" y="1763"/>
                      </a:cubicBezTo>
                      <a:lnTo>
                        <a:pt x="16087" y="763"/>
                      </a:lnTo>
                      <a:lnTo>
                        <a:pt x="16076" y="758"/>
                      </a:lnTo>
                      <a:cubicBezTo>
                        <a:pt x="16148" y="681"/>
                        <a:pt x="16200" y="592"/>
                        <a:pt x="16200" y="491"/>
                      </a:cubicBezTo>
                      <a:cubicBezTo>
                        <a:pt x="16200" y="220"/>
                        <a:pt x="15898" y="0"/>
                        <a:pt x="15525" y="0"/>
                      </a:cubicBezTo>
                      <a:cubicBezTo>
                        <a:pt x="15291" y="0"/>
                        <a:pt x="15095" y="93"/>
                        <a:pt x="14974" y="223"/>
                      </a:cubicBezTo>
                      <a:lnTo>
                        <a:pt x="14963" y="219"/>
                      </a:lnTo>
                      <a:lnTo>
                        <a:pt x="13915" y="1362"/>
                      </a:lnTo>
                      <a:cubicBezTo>
                        <a:pt x="12956" y="1119"/>
                        <a:pt x="11905" y="982"/>
                        <a:pt x="10800" y="982"/>
                      </a:cubicBezTo>
                      <a:cubicBezTo>
                        <a:pt x="9695" y="982"/>
                        <a:pt x="8644" y="1119"/>
                        <a:pt x="7685" y="1362"/>
                      </a:cubicBezTo>
                      <a:lnTo>
                        <a:pt x="6637" y="219"/>
                      </a:lnTo>
                      <a:lnTo>
                        <a:pt x="6626" y="223"/>
                      </a:lnTo>
                      <a:cubicBezTo>
                        <a:pt x="6505" y="93"/>
                        <a:pt x="6309" y="0"/>
                        <a:pt x="6075" y="0"/>
                      </a:cubicBezTo>
                      <a:cubicBezTo>
                        <a:pt x="5702" y="0"/>
                        <a:pt x="5400" y="220"/>
                        <a:pt x="5400" y="491"/>
                      </a:cubicBezTo>
                      <a:cubicBezTo>
                        <a:pt x="5400" y="592"/>
                        <a:pt x="5452" y="681"/>
                        <a:pt x="5524" y="758"/>
                      </a:cubicBezTo>
                      <a:lnTo>
                        <a:pt x="5513" y="763"/>
                      </a:lnTo>
                      <a:lnTo>
                        <a:pt x="6430" y="1763"/>
                      </a:lnTo>
                      <a:cubicBezTo>
                        <a:pt x="4409" y="2553"/>
                        <a:pt x="3005" y="3873"/>
                        <a:pt x="2753" y="5400"/>
                      </a:cubicBezTo>
                      <a:lnTo>
                        <a:pt x="2700" y="5400"/>
                      </a:lnTo>
                      <a:lnTo>
                        <a:pt x="2700" y="5491"/>
                      </a:lnTo>
                      <a:cubicBezTo>
                        <a:pt x="2488" y="5435"/>
                        <a:pt x="2263" y="5400"/>
                        <a:pt x="2025" y="5400"/>
                      </a:cubicBezTo>
                      <a:cubicBezTo>
                        <a:pt x="907" y="5400"/>
                        <a:pt x="0" y="6060"/>
                        <a:pt x="0" y="6873"/>
                      </a:cubicBezTo>
                      <a:lnTo>
                        <a:pt x="0" y="13745"/>
                      </a:lnTo>
                      <a:cubicBezTo>
                        <a:pt x="0" y="14559"/>
                        <a:pt x="907" y="15218"/>
                        <a:pt x="2025" y="15218"/>
                      </a:cubicBezTo>
                      <a:cubicBezTo>
                        <a:pt x="2263" y="15218"/>
                        <a:pt x="2488" y="15183"/>
                        <a:pt x="2700" y="15128"/>
                      </a:cubicBezTo>
                      <a:lnTo>
                        <a:pt x="2700" y="16691"/>
                      </a:lnTo>
                      <a:cubicBezTo>
                        <a:pt x="2700" y="17233"/>
                        <a:pt x="3305" y="17673"/>
                        <a:pt x="4050" y="17673"/>
                      </a:cubicBezTo>
                      <a:lnTo>
                        <a:pt x="5400" y="17673"/>
                      </a:lnTo>
                      <a:lnTo>
                        <a:pt x="5400" y="20127"/>
                      </a:lnTo>
                      <a:cubicBezTo>
                        <a:pt x="5400" y="20941"/>
                        <a:pt x="6307" y="21600"/>
                        <a:pt x="7425" y="21600"/>
                      </a:cubicBezTo>
                      <a:cubicBezTo>
                        <a:pt x="8543" y="21600"/>
                        <a:pt x="9450" y="20941"/>
                        <a:pt x="9450" y="20127"/>
                      </a:cubicBezTo>
                      <a:lnTo>
                        <a:pt x="9450" y="17673"/>
                      </a:lnTo>
                      <a:lnTo>
                        <a:pt x="12150" y="17673"/>
                      </a:lnTo>
                      <a:lnTo>
                        <a:pt x="12150" y="20127"/>
                      </a:lnTo>
                      <a:cubicBezTo>
                        <a:pt x="12150" y="20941"/>
                        <a:pt x="13056" y="21600"/>
                        <a:pt x="14175" y="21600"/>
                      </a:cubicBezTo>
                      <a:cubicBezTo>
                        <a:pt x="15294" y="21600"/>
                        <a:pt x="16200" y="20941"/>
                        <a:pt x="16200" y="20127"/>
                      </a:cubicBezTo>
                      <a:lnTo>
                        <a:pt x="16200" y="17673"/>
                      </a:lnTo>
                      <a:lnTo>
                        <a:pt x="17550" y="17673"/>
                      </a:lnTo>
                      <a:cubicBezTo>
                        <a:pt x="18295" y="17673"/>
                        <a:pt x="18900" y="17233"/>
                        <a:pt x="18900" y="16691"/>
                      </a:cubicBezTo>
                      <a:lnTo>
                        <a:pt x="18900" y="15128"/>
                      </a:lnTo>
                      <a:cubicBezTo>
                        <a:pt x="19112" y="15183"/>
                        <a:pt x="19336" y="15218"/>
                        <a:pt x="19575" y="15218"/>
                      </a:cubicBezTo>
                      <a:cubicBezTo>
                        <a:pt x="20694" y="15218"/>
                        <a:pt x="21600" y="14559"/>
                        <a:pt x="21600" y="13745"/>
                      </a:cubicBezTo>
                      <a:lnTo>
                        <a:pt x="21600" y="6873"/>
                      </a:lnTo>
                      <a:cubicBezTo>
                        <a:pt x="21600" y="6060"/>
                        <a:pt x="20694" y="5400"/>
                        <a:pt x="19575" y="5400"/>
                      </a:cubicBezTo>
                      <a:moveTo>
                        <a:pt x="12825" y="3436"/>
                      </a:moveTo>
                      <a:cubicBezTo>
                        <a:pt x="12452" y="3436"/>
                        <a:pt x="12150" y="3656"/>
                        <a:pt x="12150" y="3927"/>
                      </a:cubicBezTo>
                      <a:cubicBezTo>
                        <a:pt x="12150" y="4199"/>
                        <a:pt x="12452" y="4418"/>
                        <a:pt x="12825" y="4418"/>
                      </a:cubicBezTo>
                      <a:cubicBezTo>
                        <a:pt x="13198" y="4418"/>
                        <a:pt x="13500" y="4199"/>
                        <a:pt x="13500" y="3927"/>
                      </a:cubicBezTo>
                      <a:cubicBezTo>
                        <a:pt x="13500" y="3656"/>
                        <a:pt x="13198" y="3436"/>
                        <a:pt x="12825" y="3436"/>
                      </a:cubicBezTo>
                      <a:moveTo>
                        <a:pt x="8775" y="3436"/>
                      </a:moveTo>
                      <a:cubicBezTo>
                        <a:pt x="8402" y="3436"/>
                        <a:pt x="8100" y="3656"/>
                        <a:pt x="8100" y="3927"/>
                      </a:cubicBezTo>
                      <a:cubicBezTo>
                        <a:pt x="8100" y="4199"/>
                        <a:pt x="8402" y="4418"/>
                        <a:pt x="8775" y="4418"/>
                      </a:cubicBezTo>
                      <a:cubicBezTo>
                        <a:pt x="9148" y="4418"/>
                        <a:pt x="9450" y="4199"/>
                        <a:pt x="9450" y="3927"/>
                      </a:cubicBezTo>
                      <a:cubicBezTo>
                        <a:pt x="9450" y="3656"/>
                        <a:pt x="9148" y="3436"/>
                        <a:pt x="8775" y="3436"/>
                      </a:cubicBezTo>
                    </a:path>
                  </a:pathLst>
                </a:custGeom>
                <a:solidFill>
                  <a:schemeClr val="accent5"/>
                </a:solidFill>
                <a:ln w="12700">
                  <a:noFill/>
                  <a:miter lim="400000"/>
                </a:ln>
              </p:spPr>
              <p:txBody>
                <a:bodyPr lIns="19422" tIns="19422" rIns="19422" bIns="19422" anchor="ctr"/>
                <a:lstStyle/>
                <a:p>
                  <a:pPr defTabSz="23307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29" kern="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grpSp>
          <p:grpSp>
            <p:nvGrpSpPr>
              <p:cNvPr id="23" name="Group 22">
                <a:extLst>
                  <a:ext uri="{FF2B5EF4-FFF2-40B4-BE49-F238E27FC236}">
                    <a16:creationId xmlns:a16="http://schemas.microsoft.com/office/drawing/2014/main" id="{5C85EB38-AB65-4FC5-B028-578D845E4DF6}"/>
                  </a:ext>
                </a:extLst>
              </p:cNvPr>
              <p:cNvGrpSpPr/>
              <p:nvPr/>
            </p:nvGrpSpPr>
            <p:grpSpPr>
              <a:xfrm>
                <a:off x="7539559" y="5618556"/>
                <a:ext cx="219492" cy="365760"/>
                <a:chOff x="7539559" y="5618556"/>
                <a:chExt cx="219492" cy="365760"/>
              </a:xfrm>
            </p:grpSpPr>
            <p:sp>
              <p:nvSpPr>
                <p:cNvPr id="148" name="CellPhone_E8EA" title="Icon of a cellphone">
                  <a:extLst>
                    <a:ext uri="{FF2B5EF4-FFF2-40B4-BE49-F238E27FC236}">
                      <a16:creationId xmlns:a16="http://schemas.microsoft.com/office/drawing/2014/main" id="{0F1DC6FC-A4CA-488D-9466-482EE19C31B3}"/>
                    </a:ext>
                  </a:extLst>
                </p:cNvPr>
                <p:cNvSpPr>
                  <a:spLocks noChangeAspect="1" noEditPoints="1"/>
                </p:cNvSpPr>
                <p:nvPr/>
              </p:nvSpPr>
              <p:spPr bwMode="auto">
                <a:xfrm>
                  <a:off x="7539559" y="5618556"/>
                  <a:ext cx="219492" cy="365760"/>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5875" cap="sq">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 name="Freeform 27">
                  <a:extLst>
                    <a:ext uri="{FF2B5EF4-FFF2-40B4-BE49-F238E27FC236}">
                      <a16:creationId xmlns:a16="http://schemas.microsoft.com/office/drawing/2014/main" id="{C4229CD8-959D-4BCD-B89B-E5BF00E16B06}"/>
                    </a:ext>
                  </a:extLst>
                </p:cNvPr>
                <p:cNvSpPr>
                  <a:spLocks noEditPoints="1"/>
                </p:cNvSpPr>
                <p:nvPr/>
              </p:nvSpPr>
              <p:spPr bwMode="auto">
                <a:xfrm>
                  <a:off x="7602711" y="5750762"/>
                  <a:ext cx="93189" cy="101348"/>
                </a:xfrm>
                <a:custGeom>
                  <a:avLst/>
                  <a:gdLst>
                    <a:gd name="T0" fmla="*/ 2147483646 w 237"/>
                    <a:gd name="T1" fmla="*/ 2147483646 h 257"/>
                    <a:gd name="T2" fmla="*/ 2147483646 w 237"/>
                    <a:gd name="T3" fmla="*/ 2147483646 h 257"/>
                    <a:gd name="T4" fmla="*/ 2147483646 w 237"/>
                    <a:gd name="T5" fmla="*/ 2147483646 h 257"/>
                    <a:gd name="T6" fmla="*/ 2147483646 w 237"/>
                    <a:gd name="T7" fmla="*/ 2147483646 h 257"/>
                    <a:gd name="T8" fmla="*/ 2147483646 w 237"/>
                    <a:gd name="T9" fmla="*/ 2147483646 h 257"/>
                    <a:gd name="T10" fmla="*/ 2147483646 w 237"/>
                    <a:gd name="T11" fmla="*/ 2147483646 h 257"/>
                    <a:gd name="T12" fmla="*/ 2147483646 w 237"/>
                    <a:gd name="T13" fmla="*/ 2147483646 h 257"/>
                    <a:gd name="T14" fmla="*/ 2147483646 w 237"/>
                    <a:gd name="T15" fmla="*/ 2147483646 h 257"/>
                    <a:gd name="T16" fmla="*/ 2147483646 w 237"/>
                    <a:gd name="T17" fmla="*/ 2147483646 h 257"/>
                    <a:gd name="T18" fmla="*/ 2147483646 w 237"/>
                    <a:gd name="T19" fmla="*/ 2147483646 h 257"/>
                    <a:gd name="T20" fmla="*/ 2147483646 w 237"/>
                    <a:gd name="T21" fmla="*/ 2147483646 h 257"/>
                    <a:gd name="T22" fmla="*/ 2147483646 w 237"/>
                    <a:gd name="T23" fmla="*/ 2147483646 h 257"/>
                    <a:gd name="T24" fmla="*/ 2147483646 w 237"/>
                    <a:gd name="T25" fmla="*/ 2147483646 h 257"/>
                    <a:gd name="T26" fmla="*/ 2147483646 w 237"/>
                    <a:gd name="T27" fmla="*/ 2147483646 h 257"/>
                    <a:gd name="T28" fmla="*/ 2147483646 w 237"/>
                    <a:gd name="T29" fmla="*/ 2147483646 h 257"/>
                    <a:gd name="T30" fmla="*/ 2147483646 w 237"/>
                    <a:gd name="T31" fmla="*/ 0 h 257"/>
                    <a:gd name="T32" fmla="*/ 2147483646 w 237"/>
                    <a:gd name="T33" fmla="*/ 2147483646 h 257"/>
                    <a:gd name="T34" fmla="*/ 2147483646 w 237"/>
                    <a:gd name="T35" fmla="*/ 2147483646 h 25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37" h="257">
                      <a:moveTo>
                        <a:pt x="200" y="136"/>
                      </a:moveTo>
                      <a:cubicBezTo>
                        <a:pt x="200" y="175"/>
                        <a:pt x="237" y="188"/>
                        <a:pt x="237" y="188"/>
                      </a:cubicBezTo>
                      <a:cubicBezTo>
                        <a:pt x="237" y="189"/>
                        <a:pt x="231" y="206"/>
                        <a:pt x="218" y="224"/>
                      </a:cubicBezTo>
                      <a:cubicBezTo>
                        <a:pt x="206" y="240"/>
                        <a:pt x="195" y="255"/>
                        <a:pt x="176" y="256"/>
                      </a:cubicBezTo>
                      <a:cubicBezTo>
                        <a:pt x="157" y="256"/>
                        <a:pt x="152" y="246"/>
                        <a:pt x="130" y="246"/>
                      </a:cubicBezTo>
                      <a:cubicBezTo>
                        <a:pt x="109" y="246"/>
                        <a:pt x="103" y="255"/>
                        <a:pt x="85" y="256"/>
                      </a:cubicBezTo>
                      <a:cubicBezTo>
                        <a:pt x="67" y="257"/>
                        <a:pt x="54" y="239"/>
                        <a:pt x="42" y="224"/>
                      </a:cubicBezTo>
                      <a:cubicBezTo>
                        <a:pt x="18" y="192"/>
                        <a:pt x="0" y="134"/>
                        <a:pt x="25" y="95"/>
                      </a:cubicBezTo>
                      <a:cubicBezTo>
                        <a:pt x="37" y="75"/>
                        <a:pt x="58" y="63"/>
                        <a:pt x="81" y="62"/>
                      </a:cubicBezTo>
                      <a:cubicBezTo>
                        <a:pt x="99" y="62"/>
                        <a:pt x="116" y="74"/>
                        <a:pt x="127" y="74"/>
                      </a:cubicBezTo>
                      <a:cubicBezTo>
                        <a:pt x="138" y="74"/>
                        <a:pt x="158" y="60"/>
                        <a:pt x="179" y="62"/>
                      </a:cubicBezTo>
                      <a:cubicBezTo>
                        <a:pt x="188" y="62"/>
                        <a:pt x="214" y="65"/>
                        <a:pt x="230" y="87"/>
                      </a:cubicBezTo>
                      <a:cubicBezTo>
                        <a:pt x="229" y="88"/>
                        <a:pt x="200" y="104"/>
                        <a:pt x="200" y="136"/>
                      </a:cubicBezTo>
                      <a:moveTo>
                        <a:pt x="125" y="59"/>
                      </a:moveTo>
                      <a:cubicBezTo>
                        <a:pt x="123" y="44"/>
                        <a:pt x="130" y="29"/>
                        <a:pt x="139" y="19"/>
                      </a:cubicBezTo>
                      <a:cubicBezTo>
                        <a:pt x="149" y="9"/>
                        <a:pt x="166" y="0"/>
                        <a:pt x="180" y="0"/>
                      </a:cubicBezTo>
                      <a:cubicBezTo>
                        <a:pt x="182" y="15"/>
                        <a:pt x="175" y="30"/>
                        <a:pt x="165" y="41"/>
                      </a:cubicBezTo>
                      <a:cubicBezTo>
                        <a:pt x="156" y="52"/>
                        <a:pt x="140" y="60"/>
                        <a:pt x="125" y="59"/>
                      </a:cubicBezTo>
                    </a:path>
                  </a:pathLst>
                </a:custGeom>
                <a:noFill/>
                <a:ln w="6350">
                  <a:solidFill>
                    <a:schemeClr val="accent5"/>
                  </a:solidFill>
                  <a:round/>
                  <a:headEnd/>
                  <a:tailEnd/>
                </a:ln>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sp>
            <p:nvSpPr>
              <p:cNvPr id="119" name="network_3" title="Icon of a server connected to a network">
                <a:extLst>
                  <a:ext uri="{FF2B5EF4-FFF2-40B4-BE49-F238E27FC236}">
                    <a16:creationId xmlns:a16="http://schemas.microsoft.com/office/drawing/2014/main" id="{71F542C7-6F94-4B8D-BA63-5463DB7CEF55}"/>
                  </a:ext>
                </a:extLst>
              </p:cNvPr>
              <p:cNvSpPr>
                <a:spLocks noChangeAspect="1" noEditPoints="1"/>
              </p:cNvSpPr>
              <p:nvPr/>
            </p:nvSpPr>
            <p:spPr bwMode="auto">
              <a:xfrm>
                <a:off x="5359888" y="5617988"/>
                <a:ext cx="369816" cy="383770"/>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15875"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 name="network_3" title="Icon of a server connected to a network">
                <a:extLst>
                  <a:ext uri="{FF2B5EF4-FFF2-40B4-BE49-F238E27FC236}">
                    <a16:creationId xmlns:a16="http://schemas.microsoft.com/office/drawing/2014/main" id="{DC3B0FE6-3E16-4BAF-B18A-59E9529E64DB}"/>
                  </a:ext>
                </a:extLst>
              </p:cNvPr>
              <p:cNvSpPr>
                <a:spLocks noChangeAspect="1" noEditPoints="1"/>
              </p:cNvSpPr>
              <p:nvPr/>
            </p:nvSpPr>
            <p:spPr bwMode="auto">
              <a:xfrm>
                <a:off x="5764276" y="5617988"/>
                <a:ext cx="369816" cy="383770"/>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15875"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 name="network_3" title="Icon of a server connected to a network">
                <a:extLst>
                  <a:ext uri="{FF2B5EF4-FFF2-40B4-BE49-F238E27FC236}">
                    <a16:creationId xmlns:a16="http://schemas.microsoft.com/office/drawing/2014/main" id="{D6EF4179-52A0-447D-8962-9684120BE903}"/>
                  </a:ext>
                </a:extLst>
              </p:cNvPr>
              <p:cNvSpPr>
                <a:spLocks noChangeAspect="1" noEditPoints="1"/>
              </p:cNvSpPr>
              <p:nvPr/>
            </p:nvSpPr>
            <p:spPr bwMode="auto">
              <a:xfrm>
                <a:off x="6168660" y="5617988"/>
                <a:ext cx="369816" cy="383770"/>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15875"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mc:AlternateContent xmlns:mc="http://schemas.openxmlformats.org/markup-compatibility/2006">
        <mc:Choice xmlns:pslz="http://schemas.microsoft.com/office/powerpoint/2016/slidezoom" Requires="pslz">
          <p:graphicFrame>
            <p:nvGraphicFramePr>
              <p:cNvPr id="12" name="Slide Zoom 11">
                <a:extLst>
                  <a:ext uri="{FF2B5EF4-FFF2-40B4-BE49-F238E27FC236}">
                    <a16:creationId xmlns:a16="http://schemas.microsoft.com/office/drawing/2014/main" id="{7D2FAE52-E06D-408F-A5D6-49E3AA54C892}"/>
                  </a:ext>
                </a:extLst>
              </p:cNvPr>
              <p:cNvGraphicFramePr>
                <a:graphicFrameLocks noChangeAspect="1"/>
              </p:cNvGraphicFramePr>
              <p:nvPr>
                <p:extLst>
                  <p:ext uri="{D42A27DB-BD31-4B8C-83A1-F6EECF244321}">
                    <p14:modId xmlns:p14="http://schemas.microsoft.com/office/powerpoint/2010/main" val="1545105508"/>
                  </p:ext>
                </p:extLst>
              </p:nvPr>
            </p:nvGraphicFramePr>
            <p:xfrm>
              <a:off x="8709785" y="2195628"/>
              <a:ext cx="1594213" cy="896745"/>
            </p:xfrm>
            <a:graphic>
              <a:graphicData uri="http://schemas.microsoft.com/office/powerpoint/2016/slidezoom">
                <pslz:sldZm>
                  <pslz:sldZmObj sldId="2790" cId="2480417488">
                    <pslz:zmPr id="{0427739E-8412-4EEA-9FD6-F166D3E52DCD}" returnToParent="0" transitionDur="1000">
                      <p166:blipFill xmlns:p166="http://schemas.microsoft.com/office/powerpoint/2016/6/main">
                        <a:blip r:embed="rId9"/>
                        <a:stretch>
                          <a:fillRect/>
                        </a:stretch>
                      </p166:blipFill>
                      <p166:spPr xmlns:p166="http://schemas.microsoft.com/office/powerpoint/2016/6/main">
                        <a:xfrm>
                          <a:off x="0" y="0"/>
                          <a:ext cx="1594213" cy="896745"/>
                        </a:xfrm>
                        <a:prstGeom prst="rect">
                          <a:avLst/>
                        </a:prstGeom>
                        <a:ln w="3175">
                          <a:solidFill>
                            <a:prstClr val="ltGray"/>
                          </a:solidFill>
                        </a:ln>
                        <a:effectLst>
                          <a:outerShdw blurRad="63500" sx="102000" sy="102000" algn="ctr" rotWithShape="0">
                            <a:srgbClr val="000000">
                              <a:alpha val="40000"/>
                            </a:srgbClr>
                          </a:outerShdw>
                        </a:effectLst>
                      </p166:spPr>
                    </pslz:zmPr>
                  </pslz:sldZmObj>
                </pslz:sldZm>
              </a:graphicData>
            </a:graphic>
          </p:graphicFrame>
        </mc:Choice>
        <mc:Fallback>
          <p:pic>
            <p:nvPicPr>
              <p:cNvPr id="12" name="Slide Zoom 11">
                <a:hlinkClick r:id="rId10" action="ppaction://hlinksldjump"/>
                <a:extLst>
                  <a:ext uri="{FF2B5EF4-FFF2-40B4-BE49-F238E27FC236}">
                    <a16:creationId xmlns:a16="http://schemas.microsoft.com/office/drawing/2014/main" id="{7D2FAE52-E06D-408F-A5D6-49E3AA54C892}"/>
                  </a:ext>
                </a:extLst>
              </p:cNvPr>
              <p:cNvPicPr>
                <a:picLocks noGrp="1" noRot="1" noChangeAspect="1" noMove="1" noResize="1" noEditPoints="1" noAdjustHandles="1" noChangeArrowheads="1" noChangeShapeType="1"/>
              </p:cNvPicPr>
              <p:nvPr/>
            </p:nvPicPr>
            <p:blipFill>
              <a:blip r:embed="rId9"/>
              <a:stretch>
                <a:fillRect/>
              </a:stretch>
            </p:blipFill>
            <p:spPr>
              <a:xfrm>
                <a:off x="8709785" y="2195628"/>
                <a:ext cx="1594213" cy="896745"/>
              </a:xfrm>
              <a:prstGeom prst="rect">
                <a:avLst/>
              </a:prstGeom>
              <a:ln w="3175">
                <a:solidFill>
                  <a:prstClr val="ltGray"/>
                </a:solidFill>
              </a:ln>
              <a:effectLst>
                <a:outerShdw blurRad="63500" sx="102000" sy="102000" algn="ctr" rotWithShape="0">
                  <a:srgbClr val="000000">
                    <a:alpha val="40000"/>
                  </a:srgbClr>
                </a:outerShdw>
              </a:effectLst>
            </p:spPr>
          </p:pic>
        </mc:Fallback>
      </mc:AlternateContent>
    </p:spTree>
    <p:extLst>
      <p:ext uri="{BB962C8B-B14F-4D97-AF65-F5344CB8AC3E}">
        <p14:creationId xmlns:p14="http://schemas.microsoft.com/office/powerpoint/2010/main" val="16826216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par>
                          <p:cTn id="11" fill="hold">
                            <p:stCondLst>
                              <p:cond delay="500"/>
                            </p:stCondLst>
                            <p:childTnLst>
                              <p:par>
                                <p:cTn id="12" presetID="22" presetClass="entr" presetSubtype="8" fill="hold" nodeType="afterEffect">
                                  <p:stCondLst>
                                    <p:cond delay="0"/>
                                  </p:stCondLst>
                                  <p:childTnLst>
                                    <p:set>
                                      <p:cBhvr>
                                        <p:cTn id="13" dur="1" fill="hold">
                                          <p:stCondLst>
                                            <p:cond delay="0"/>
                                          </p:stCondLst>
                                        </p:cTn>
                                        <p:tgtEl>
                                          <p:spTgt spid="50"/>
                                        </p:tgtEl>
                                        <p:attrNameLst>
                                          <p:attrName>style.visibility</p:attrName>
                                        </p:attrNameLst>
                                      </p:cBhvr>
                                      <p:to>
                                        <p:strVal val="visible"/>
                                      </p:to>
                                    </p:set>
                                    <p:animEffect transition="in" filter="wipe(left)">
                                      <p:cBhvr>
                                        <p:cTn id="14" dur="750"/>
                                        <p:tgtEl>
                                          <p:spTgt spid="50"/>
                                        </p:tgtEl>
                                      </p:cBhvr>
                                    </p:animEffect>
                                  </p:childTnLst>
                                </p:cTn>
                              </p:par>
                            </p:childTnLst>
                          </p:cTn>
                        </p:par>
                        <p:par>
                          <p:cTn id="15" fill="hold">
                            <p:stCondLst>
                              <p:cond delay="1250"/>
                            </p:stCondLst>
                            <p:childTnLst>
                              <p:par>
                                <p:cTn id="16" presetID="10" presetClass="entr" presetSubtype="0" fill="hold" grpId="0" nodeType="afterEffect">
                                  <p:stCondLst>
                                    <p:cond delay="0"/>
                                  </p:stCondLst>
                                  <p:childTnLst>
                                    <p:set>
                                      <p:cBhvr>
                                        <p:cTn id="17" dur="1" fill="hold">
                                          <p:stCondLst>
                                            <p:cond delay="0"/>
                                          </p:stCondLst>
                                        </p:cTn>
                                        <p:tgtEl>
                                          <p:spTgt spid="36"/>
                                        </p:tgtEl>
                                        <p:attrNameLst>
                                          <p:attrName>style.visibility</p:attrName>
                                        </p:attrNameLst>
                                      </p:cBhvr>
                                      <p:to>
                                        <p:strVal val="visible"/>
                                      </p:to>
                                    </p:set>
                                    <p:animEffect transition="in" filter="fade">
                                      <p:cBhvr>
                                        <p:cTn id="18" dur="500"/>
                                        <p:tgtEl>
                                          <p:spTgt spid="36"/>
                                        </p:tgtEl>
                                      </p:cBhvr>
                                    </p:animEffect>
                                  </p:childTnLst>
                                </p:cTn>
                              </p:par>
                            </p:childTnLst>
                          </p:cTn>
                        </p:par>
                        <p:par>
                          <p:cTn id="19" fill="hold">
                            <p:stCondLst>
                              <p:cond delay="1750"/>
                            </p:stCondLst>
                            <p:childTnLst>
                              <p:par>
                                <p:cTn id="20" presetID="10" presetClass="entr" presetSubtype="0" fill="hold" nodeType="after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par>
                          <p:cTn id="23" fill="hold">
                            <p:stCondLst>
                              <p:cond delay="2250"/>
                            </p:stCondLst>
                            <p:childTnLst>
                              <p:par>
                                <p:cTn id="24" presetID="22" presetClass="entr" presetSubtype="8" fill="hold" nodeType="afterEffect">
                                  <p:stCondLst>
                                    <p:cond delay="0"/>
                                  </p:stCondLst>
                                  <p:childTnLst>
                                    <p:set>
                                      <p:cBhvr>
                                        <p:cTn id="25" dur="1" fill="hold">
                                          <p:stCondLst>
                                            <p:cond delay="0"/>
                                          </p:stCondLst>
                                        </p:cTn>
                                        <p:tgtEl>
                                          <p:spTgt spid="32"/>
                                        </p:tgtEl>
                                        <p:attrNameLst>
                                          <p:attrName>style.visibility</p:attrName>
                                        </p:attrNameLst>
                                      </p:cBhvr>
                                      <p:to>
                                        <p:strVal val="visible"/>
                                      </p:to>
                                    </p:set>
                                    <p:animEffect transition="in" filter="wipe(left)">
                                      <p:cBhvr>
                                        <p:cTn id="26" dur="500"/>
                                        <p:tgtEl>
                                          <p:spTgt spid="32"/>
                                        </p:tgtEl>
                                      </p:cBhvr>
                                    </p:animEffect>
                                  </p:childTnLst>
                                </p:cTn>
                              </p:par>
                            </p:childTnLst>
                          </p:cTn>
                        </p:par>
                        <p:par>
                          <p:cTn id="27" fill="hold">
                            <p:stCondLst>
                              <p:cond delay="2750"/>
                            </p:stCondLst>
                            <p:childTnLst>
                              <p:par>
                                <p:cTn id="28" presetID="10" presetClass="entr" presetSubtype="0" fill="hold" grpId="0" nodeType="afterEffect">
                                  <p:stCondLst>
                                    <p:cond delay="0"/>
                                  </p:stCondLst>
                                  <p:childTnLst>
                                    <p:set>
                                      <p:cBhvr>
                                        <p:cTn id="29" dur="1" fill="hold">
                                          <p:stCondLst>
                                            <p:cond delay="0"/>
                                          </p:stCondLst>
                                        </p:cTn>
                                        <p:tgtEl>
                                          <p:spTgt spid="37"/>
                                        </p:tgtEl>
                                        <p:attrNameLst>
                                          <p:attrName>style.visibility</p:attrName>
                                        </p:attrNameLst>
                                      </p:cBhvr>
                                      <p:to>
                                        <p:strVal val="visible"/>
                                      </p:to>
                                    </p:set>
                                    <p:animEffect transition="in" filter="fade">
                                      <p:cBhvr>
                                        <p:cTn id="30" dur="500"/>
                                        <p:tgtEl>
                                          <p:spTgt spid="37"/>
                                        </p:tgtEl>
                                      </p:cBhvr>
                                    </p:animEffect>
                                  </p:childTnLst>
                                </p:cTn>
                              </p:par>
                            </p:childTnLst>
                          </p:cTn>
                        </p:par>
                        <p:par>
                          <p:cTn id="31" fill="hold">
                            <p:stCondLst>
                              <p:cond delay="3250"/>
                            </p:stCondLst>
                            <p:childTnLst>
                              <p:par>
                                <p:cTn id="32" presetID="10" presetClass="entr" presetSubtype="0" fill="hold" nodeType="after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fade">
                                      <p:cBhvr>
                                        <p:cTn id="34" dur="500"/>
                                        <p:tgtEl>
                                          <p:spTgt spid="15"/>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grpId="0" nodeType="clickEffect">
                                  <p:stCondLst>
                                    <p:cond delay="0"/>
                                  </p:stCondLst>
                                  <p:childTnLst>
                                    <p:set>
                                      <p:cBhvr>
                                        <p:cTn id="38" dur="1" fill="hold">
                                          <p:stCondLst>
                                            <p:cond delay="0"/>
                                          </p:stCondLst>
                                        </p:cTn>
                                        <p:tgtEl>
                                          <p:spTgt spid="35"/>
                                        </p:tgtEl>
                                        <p:attrNameLst>
                                          <p:attrName>style.visibility</p:attrName>
                                        </p:attrNameLst>
                                      </p:cBhvr>
                                      <p:to>
                                        <p:strVal val="visible"/>
                                      </p:to>
                                    </p:set>
                                    <p:animEffect transition="in" filter="wipe(left)">
                                      <p:cBhvr>
                                        <p:cTn id="39" dur="500"/>
                                        <p:tgtEl>
                                          <p:spTgt spid="35"/>
                                        </p:tgtEl>
                                      </p:cBhvr>
                                    </p:animEffect>
                                  </p:childTnLst>
                                </p:cTn>
                              </p:par>
                              <p:par>
                                <p:cTn id="40" presetID="53" presetClass="entr" presetSubtype="16" fill="hold" grpId="0" nodeType="withEffect">
                                  <p:stCondLst>
                                    <p:cond delay="0"/>
                                  </p:stCondLst>
                                  <p:childTnLst>
                                    <p:set>
                                      <p:cBhvr>
                                        <p:cTn id="41" dur="1" fill="hold">
                                          <p:stCondLst>
                                            <p:cond delay="0"/>
                                          </p:stCondLst>
                                        </p:cTn>
                                        <p:tgtEl>
                                          <p:spTgt spid="109"/>
                                        </p:tgtEl>
                                        <p:attrNameLst>
                                          <p:attrName>style.visibility</p:attrName>
                                        </p:attrNameLst>
                                      </p:cBhvr>
                                      <p:to>
                                        <p:strVal val="visible"/>
                                      </p:to>
                                    </p:set>
                                    <p:anim calcmode="lin" valueType="num">
                                      <p:cBhvr>
                                        <p:cTn id="42" dur="250" fill="hold"/>
                                        <p:tgtEl>
                                          <p:spTgt spid="109"/>
                                        </p:tgtEl>
                                        <p:attrNameLst>
                                          <p:attrName>ppt_w</p:attrName>
                                        </p:attrNameLst>
                                      </p:cBhvr>
                                      <p:tavLst>
                                        <p:tav tm="0">
                                          <p:val>
                                            <p:fltVal val="0"/>
                                          </p:val>
                                        </p:tav>
                                        <p:tav tm="100000">
                                          <p:val>
                                            <p:strVal val="#ppt_w"/>
                                          </p:val>
                                        </p:tav>
                                      </p:tavLst>
                                    </p:anim>
                                    <p:anim calcmode="lin" valueType="num">
                                      <p:cBhvr>
                                        <p:cTn id="43" dur="250" fill="hold"/>
                                        <p:tgtEl>
                                          <p:spTgt spid="109"/>
                                        </p:tgtEl>
                                        <p:attrNameLst>
                                          <p:attrName>ppt_h</p:attrName>
                                        </p:attrNameLst>
                                      </p:cBhvr>
                                      <p:tavLst>
                                        <p:tav tm="0">
                                          <p:val>
                                            <p:fltVal val="0"/>
                                          </p:val>
                                        </p:tav>
                                        <p:tav tm="100000">
                                          <p:val>
                                            <p:strVal val="#ppt_h"/>
                                          </p:val>
                                        </p:tav>
                                      </p:tavLst>
                                    </p:anim>
                                    <p:animEffect transition="in" filter="fade">
                                      <p:cBhvr>
                                        <p:cTn id="44" dur="250"/>
                                        <p:tgtEl>
                                          <p:spTgt spid="109"/>
                                        </p:tgtEl>
                                      </p:cBhvr>
                                    </p:animEffect>
                                  </p:childTnLst>
                                </p:cTn>
                              </p:par>
                              <p:par>
                                <p:cTn id="45" presetID="53" presetClass="entr" presetSubtype="16" fill="hold" nodeType="withEffect">
                                  <p:stCondLst>
                                    <p:cond delay="150"/>
                                  </p:stCondLst>
                                  <p:childTnLst>
                                    <p:set>
                                      <p:cBhvr>
                                        <p:cTn id="46" dur="1" fill="hold">
                                          <p:stCondLst>
                                            <p:cond delay="0"/>
                                          </p:stCondLst>
                                        </p:cTn>
                                        <p:tgtEl>
                                          <p:spTgt spid="20"/>
                                        </p:tgtEl>
                                        <p:attrNameLst>
                                          <p:attrName>style.visibility</p:attrName>
                                        </p:attrNameLst>
                                      </p:cBhvr>
                                      <p:to>
                                        <p:strVal val="visible"/>
                                      </p:to>
                                    </p:set>
                                    <p:anim calcmode="lin" valueType="num">
                                      <p:cBhvr>
                                        <p:cTn id="47" dur="250" fill="hold"/>
                                        <p:tgtEl>
                                          <p:spTgt spid="20"/>
                                        </p:tgtEl>
                                        <p:attrNameLst>
                                          <p:attrName>ppt_w</p:attrName>
                                        </p:attrNameLst>
                                      </p:cBhvr>
                                      <p:tavLst>
                                        <p:tav tm="0">
                                          <p:val>
                                            <p:fltVal val="0"/>
                                          </p:val>
                                        </p:tav>
                                        <p:tav tm="100000">
                                          <p:val>
                                            <p:strVal val="#ppt_w"/>
                                          </p:val>
                                        </p:tav>
                                      </p:tavLst>
                                    </p:anim>
                                    <p:anim calcmode="lin" valueType="num">
                                      <p:cBhvr>
                                        <p:cTn id="48" dur="250" fill="hold"/>
                                        <p:tgtEl>
                                          <p:spTgt spid="20"/>
                                        </p:tgtEl>
                                        <p:attrNameLst>
                                          <p:attrName>ppt_h</p:attrName>
                                        </p:attrNameLst>
                                      </p:cBhvr>
                                      <p:tavLst>
                                        <p:tav tm="0">
                                          <p:val>
                                            <p:fltVal val="0"/>
                                          </p:val>
                                        </p:tav>
                                        <p:tav tm="100000">
                                          <p:val>
                                            <p:strVal val="#ppt_h"/>
                                          </p:val>
                                        </p:tav>
                                      </p:tavLst>
                                    </p:anim>
                                    <p:animEffect transition="in" filter="fade">
                                      <p:cBhvr>
                                        <p:cTn id="49" dur="250"/>
                                        <p:tgtEl>
                                          <p:spTgt spid="20"/>
                                        </p:tgtEl>
                                      </p:cBhvr>
                                    </p:animEffect>
                                  </p:childTnLst>
                                </p:cTn>
                              </p:par>
                              <p:par>
                                <p:cTn id="50" presetID="53" presetClass="entr" presetSubtype="16" fill="hold" nodeType="withEffect">
                                  <p:stCondLst>
                                    <p:cond delay="300"/>
                                  </p:stCondLst>
                                  <p:childTnLst>
                                    <p:set>
                                      <p:cBhvr>
                                        <p:cTn id="51" dur="1" fill="hold">
                                          <p:stCondLst>
                                            <p:cond delay="0"/>
                                          </p:stCondLst>
                                        </p:cTn>
                                        <p:tgtEl>
                                          <p:spTgt spid="18"/>
                                        </p:tgtEl>
                                        <p:attrNameLst>
                                          <p:attrName>style.visibility</p:attrName>
                                        </p:attrNameLst>
                                      </p:cBhvr>
                                      <p:to>
                                        <p:strVal val="visible"/>
                                      </p:to>
                                    </p:set>
                                    <p:anim calcmode="lin" valueType="num">
                                      <p:cBhvr>
                                        <p:cTn id="52" dur="250" fill="hold"/>
                                        <p:tgtEl>
                                          <p:spTgt spid="18"/>
                                        </p:tgtEl>
                                        <p:attrNameLst>
                                          <p:attrName>ppt_w</p:attrName>
                                        </p:attrNameLst>
                                      </p:cBhvr>
                                      <p:tavLst>
                                        <p:tav tm="0">
                                          <p:val>
                                            <p:fltVal val="0"/>
                                          </p:val>
                                        </p:tav>
                                        <p:tav tm="100000">
                                          <p:val>
                                            <p:strVal val="#ppt_w"/>
                                          </p:val>
                                        </p:tav>
                                      </p:tavLst>
                                    </p:anim>
                                    <p:anim calcmode="lin" valueType="num">
                                      <p:cBhvr>
                                        <p:cTn id="53" dur="250" fill="hold"/>
                                        <p:tgtEl>
                                          <p:spTgt spid="18"/>
                                        </p:tgtEl>
                                        <p:attrNameLst>
                                          <p:attrName>ppt_h</p:attrName>
                                        </p:attrNameLst>
                                      </p:cBhvr>
                                      <p:tavLst>
                                        <p:tav tm="0">
                                          <p:val>
                                            <p:fltVal val="0"/>
                                          </p:val>
                                        </p:tav>
                                        <p:tav tm="100000">
                                          <p:val>
                                            <p:strVal val="#ppt_h"/>
                                          </p:val>
                                        </p:tav>
                                      </p:tavLst>
                                    </p:anim>
                                    <p:animEffect transition="in" filter="fade">
                                      <p:cBhvr>
                                        <p:cTn id="54" dur="250"/>
                                        <p:tgtEl>
                                          <p:spTgt spid="18"/>
                                        </p:tgtEl>
                                      </p:cBhvr>
                                    </p:animEffect>
                                  </p:childTnLst>
                                </p:cTn>
                              </p:par>
                              <p:par>
                                <p:cTn id="55" presetID="53" presetClass="entr" presetSubtype="16" fill="hold" nodeType="withEffect">
                                  <p:stCondLst>
                                    <p:cond delay="450"/>
                                  </p:stCondLst>
                                  <p:childTnLst>
                                    <p:set>
                                      <p:cBhvr>
                                        <p:cTn id="56" dur="1" fill="hold">
                                          <p:stCondLst>
                                            <p:cond delay="0"/>
                                          </p:stCondLst>
                                        </p:cTn>
                                        <p:tgtEl>
                                          <p:spTgt spid="17"/>
                                        </p:tgtEl>
                                        <p:attrNameLst>
                                          <p:attrName>style.visibility</p:attrName>
                                        </p:attrNameLst>
                                      </p:cBhvr>
                                      <p:to>
                                        <p:strVal val="visible"/>
                                      </p:to>
                                    </p:set>
                                    <p:anim calcmode="lin" valueType="num">
                                      <p:cBhvr>
                                        <p:cTn id="57" dur="250" fill="hold"/>
                                        <p:tgtEl>
                                          <p:spTgt spid="17"/>
                                        </p:tgtEl>
                                        <p:attrNameLst>
                                          <p:attrName>ppt_w</p:attrName>
                                        </p:attrNameLst>
                                      </p:cBhvr>
                                      <p:tavLst>
                                        <p:tav tm="0">
                                          <p:val>
                                            <p:fltVal val="0"/>
                                          </p:val>
                                        </p:tav>
                                        <p:tav tm="100000">
                                          <p:val>
                                            <p:strVal val="#ppt_w"/>
                                          </p:val>
                                        </p:tav>
                                      </p:tavLst>
                                    </p:anim>
                                    <p:anim calcmode="lin" valueType="num">
                                      <p:cBhvr>
                                        <p:cTn id="58" dur="250" fill="hold"/>
                                        <p:tgtEl>
                                          <p:spTgt spid="17"/>
                                        </p:tgtEl>
                                        <p:attrNameLst>
                                          <p:attrName>ppt_h</p:attrName>
                                        </p:attrNameLst>
                                      </p:cBhvr>
                                      <p:tavLst>
                                        <p:tav tm="0">
                                          <p:val>
                                            <p:fltVal val="0"/>
                                          </p:val>
                                        </p:tav>
                                        <p:tav tm="100000">
                                          <p:val>
                                            <p:strVal val="#ppt_h"/>
                                          </p:val>
                                        </p:tav>
                                      </p:tavLst>
                                    </p:anim>
                                    <p:animEffect transition="in" filter="fade">
                                      <p:cBhvr>
                                        <p:cTn id="59" dur="250"/>
                                        <p:tgtEl>
                                          <p:spTgt spid="17"/>
                                        </p:tgtEl>
                                      </p:cBhvr>
                                    </p:animEffect>
                                  </p:childTnLst>
                                </p:cTn>
                              </p:par>
                              <p:par>
                                <p:cTn id="60" presetID="53" presetClass="entr" presetSubtype="16" fill="hold" nodeType="withEffect">
                                  <p:stCondLst>
                                    <p:cond delay="600"/>
                                  </p:stCondLst>
                                  <p:childTnLst>
                                    <p:set>
                                      <p:cBhvr>
                                        <p:cTn id="61" dur="1" fill="hold">
                                          <p:stCondLst>
                                            <p:cond delay="0"/>
                                          </p:stCondLst>
                                        </p:cTn>
                                        <p:tgtEl>
                                          <p:spTgt spid="14"/>
                                        </p:tgtEl>
                                        <p:attrNameLst>
                                          <p:attrName>style.visibility</p:attrName>
                                        </p:attrNameLst>
                                      </p:cBhvr>
                                      <p:to>
                                        <p:strVal val="visible"/>
                                      </p:to>
                                    </p:set>
                                    <p:anim calcmode="lin" valueType="num">
                                      <p:cBhvr>
                                        <p:cTn id="62" dur="250" fill="hold"/>
                                        <p:tgtEl>
                                          <p:spTgt spid="14"/>
                                        </p:tgtEl>
                                        <p:attrNameLst>
                                          <p:attrName>ppt_w</p:attrName>
                                        </p:attrNameLst>
                                      </p:cBhvr>
                                      <p:tavLst>
                                        <p:tav tm="0">
                                          <p:val>
                                            <p:fltVal val="0"/>
                                          </p:val>
                                        </p:tav>
                                        <p:tav tm="100000">
                                          <p:val>
                                            <p:strVal val="#ppt_w"/>
                                          </p:val>
                                        </p:tav>
                                      </p:tavLst>
                                    </p:anim>
                                    <p:anim calcmode="lin" valueType="num">
                                      <p:cBhvr>
                                        <p:cTn id="63" dur="250" fill="hold"/>
                                        <p:tgtEl>
                                          <p:spTgt spid="14"/>
                                        </p:tgtEl>
                                        <p:attrNameLst>
                                          <p:attrName>ppt_h</p:attrName>
                                        </p:attrNameLst>
                                      </p:cBhvr>
                                      <p:tavLst>
                                        <p:tav tm="0">
                                          <p:val>
                                            <p:fltVal val="0"/>
                                          </p:val>
                                        </p:tav>
                                        <p:tav tm="100000">
                                          <p:val>
                                            <p:strVal val="#ppt_h"/>
                                          </p:val>
                                        </p:tav>
                                      </p:tavLst>
                                    </p:anim>
                                    <p:animEffect transition="in" filter="fade">
                                      <p:cBhvr>
                                        <p:cTn id="64" dur="250"/>
                                        <p:tgtEl>
                                          <p:spTgt spid="14"/>
                                        </p:tgtEl>
                                      </p:cBhvr>
                                    </p:animEffect>
                                  </p:childTnLst>
                                </p:cTn>
                              </p:par>
                              <p:par>
                                <p:cTn id="65" presetID="53" presetClass="entr" presetSubtype="16" fill="hold" grpId="0" nodeType="withEffect">
                                  <p:stCondLst>
                                    <p:cond delay="750"/>
                                  </p:stCondLst>
                                  <p:childTnLst>
                                    <p:set>
                                      <p:cBhvr>
                                        <p:cTn id="66" dur="1" fill="hold">
                                          <p:stCondLst>
                                            <p:cond delay="0"/>
                                          </p:stCondLst>
                                        </p:cTn>
                                        <p:tgtEl>
                                          <p:spTgt spid="107"/>
                                        </p:tgtEl>
                                        <p:attrNameLst>
                                          <p:attrName>style.visibility</p:attrName>
                                        </p:attrNameLst>
                                      </p:cBhvr>
                                      <p:to>
                                        <p:strVal val="visible"/>
                                      </p:to>
                                    </p:set>
                                    <p:anim calcmode="lin" valueType="num">
                                      <p:cBhvr>
                                        <p:cTn id="67" dur="250" fill="hold"/>
                                        <p:tgtEl>
                                          <p:spTgt spid="107"/>
                                        </p:tgtEl>
                                        <p:attrNameLst>
                                          <p:attrName>ppt_w</p:attrName>
                                        </p:attrNameLst>
                                      </p:cBhvr>
                                      <p:tavLst>
                                        <p:tav tm="0">
                                          <p:val>
                                            <p:fltVal val="0"/>
                                          </p:val>
                                        </p:tav>
                                        <p:tav tm="100000">
                                          <p:val>
                                            <p:strVal val="#ppt_w"/>
                                          </p:val>
                                        </p:tav>
                                      </p:tavLst>
                                    </p:anim>
                                    <p:anim calcmode="lin" valueType="num">
                                      <p:cBhvr>
                                        <p:cTn id="68" dur="250" fill="hold"/>
                                        <p:tgtEl>
                                          <p:spTgt spid="107"/>
                                        </p:tgtEl>
                                        <p:attrNameLst>
                                          <p:attrName>ppt_h</p:attrName>
                                        </p:attrNameLst>
                                      </p:cBhvr>
                                      <p:tavLst>
                                        <p:tav tm="0">
                                          <p:val>
                                            <p:fltVal val="0"/>
                                          </p:val>
                                        </p:tav>
                                        <p:tav tm="100000">
                                          <p:val>
                                            <p:strVal val="#ppt_h"/>
                                          </p:val>
                                        </p:tav>
                                      </p:tavLst>
                                    </p:anim>
                                    <p:animEffect transition="in" filter="fade">
                                      <p:cBhvr>
                                        <p:cTn id="69" dur="250"/>
                                        <p:tgtEl>
                                          <p:spTgt spid="107"/>
                                        </p:tgtEl>
                                      </p:cBhvr>
                                    </p:animEffect>
                                  </p:childTnLst>
                                </p:cTn>
                              </p:par>
                              <p:par>
                                <p:cTn id="70" presetID="53" presetClass="entr" presetSubtype="16" fill="hold" nodeType="withEffect">
                                  <p:stCondLst>
                                    <p:cond delay="900"/>
                                  </p:stCondLst>
                                  <p:childTnLst>
                                    <p:set>
                                      <p:cBhvr>
                                        <p:cTn id="71" dur="1" fill="hold">
                                          <p:stCondLst>
                                            <p:cond delay="0"/>
                                          </p:stCondLst>
                                        </p:cTn>
                                        <p:tgtEl>
                                          <p:spTgt spid="187"/>
                                        </p:tgtEl>
                                        <p:attrNameLst>
                                          <p:attrName>style.visibility</p:attrName>
                                        </p:attrNameLst>
                                      </p:cBhvr>
                                      <p:to>
                                        <p:strVal val="visible"/>
                                      </p:to>
                                    </p:set>
                                    <p:anim calcmode="lin" valueType="num">
                                      <p:cBhvr>
                                        <p:cTn id="72" dur="250" fill="hold"/>
                                        <p:tgtEl>
                                          <p:spTgt spid="187"/>
                                        </p:tgtEl>
                                        <p:attrNameLst>
                                          <p:attrName>ppt_w</p:attrName>
                                        </p:attrNameLst>
                                      </p:cBhvr>
                                      <p:tavLst>
                                        <p:tav tm="0">
                                          <p:val>
                                            <p:fltVal val="0"/>
                                          </p:val>
                                        </p:tav>
                                        <p:tav tm="100000">
                                          <p:val>
                                            <p:strVal val="#ppt_w"/>
                                          </p:val>
                                        </p:tav>
                                      </p:tavLst>
                                    </p:anim>
                                    <p:anim calcmode="lin" valueType="num">
                                      <p:cBhvr>
                                        <p:cTn id="73" dur="250" fill="hold"/>
                                        <p:tgtEl>
                                          <p:spTgt spid="187"/>
                                        </p:tgtEl>
                                        <p:attrNameLst>
                                          <p:attrName>ppt_h</p:attrName>
                                        </p:attrNameLst>
                                      </p:cBhvr>
                                      <p:tavLst>
                                        <p:tav tm="0">
                                          <p:val>
                                            <p:fltVal val="0"/>
                                          </p:val>
                                        </p:tav>
                                        <p:tav tm="100000">
                                          <p:val>
                                            <p:strVal val="#ppt_h"/>
                                          </p:val>
                                        </p:tav>
                                      </p:tavLst>
                                    </p:anim>
                                    <p:animEffect transition="in" filter="fade">
                                      <p:cBhvr>
                                        <p:cTn id="74" dur="250"/>
                                        <p:tgtEl>
                                          <p:spTgt spid="187"/>
                                        </p:tgtEl>
                                      </p:cBhvr>
                                    </p:animEffect>
                                  </p:childTnLst>
                                </p:cTn>
                              </p:par>
                            </p:childTnLst>
                          </p:cTn>
                        </p:par>
                        <p:par>
                          <p:cTn id="75" fill="hold">
                            <p:stCondLst>
                              <p:cond delay="1150"/>
                            </p:stCondLst>
                            <p:childTnLst>
                              <p:par>
                                <p:cTn id="76" presetID="10" presetClass="entr" presetSubtype="0" fill="hold" grpId="0" nodeType="afterEffect">
                                  <p:stCondLst>
                                    <p:cond delay="0"/>
                                  </p:stCondLst>
                                  <p:childTnLst>
                                    <p:set>
                                      <p:cBhvr>
                                        <p:cTn id="77" dur="1" fill="hold">
                                          <p:stCondLst>
                                            <p:cond delay="0"/>
                                          </p:stCondLst>
                                        </p:cTn>
                                        <p:tgtEl>
                                          <p:spTgt spid="38"/>
                                        </p:tgtEl>
                                        <p:attrNameLst>
                                          <p:attrName>style.visibility</p:attrName>
                                        </p:attrNameLst>
                                      </p:cBhvr>
                                      <p:to>
                                        <p:strVal val="visible"/>
                                      </p:to>
                                    </p:set>
                                    <p:animEffect transition="in" filter="fade">
                                      <p:cBhvr>
                                        <p:cTn id="78" dur="500"/>
                                        <p:tgtEl>
                                          <p:spTgt spid="38"/>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grpId="0" nodeType="clickEffect">
                                  <p:stCondLst>
                                    <p:cond delay="0"/>
                                  </p:stCondLst>
                                  <p:childTnLst>
                                    <p:set>
                                      <p:cBhvr>
                                        <p:cTn id="82" dur="1" fill="hold">
                                          <p:stCondLst>
                                            <p:cond delay="0"/>
                                          </p:stCondLst>
                                        </p:cTn>
                                        <p:tgtEl>
                                          <p:spTgt spid="10"/>
                                        </p:tgtEl>
                                        <p:attrNameLst>
                                          <p:attrName>style.visibility</p:attrName>
                                        </p:attrNameLst>
                                      </p:cBhvr>
                                      <p:to>
                                        <p:strVal val="visible"/>
                                      </p:to>
                                    </p:set>
                                    <p:animEffect transition="in" filter="fade">
                                      <p:cBhvr>
                                        <p:cTn id="83" dur="500"/>
                                        <p:tgtEl>
                                          <p:spTgt spid="10"/>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39"/>
                                        </p:tgtEl>
                                        <p:attrNameLst>
                                          <p:attrName>style.visibility</p:attrName>
                                        </p:attrNameLst>
                                      </p:cBhvr>
                                      <p:to>
                                        <p:strVal val="visible"/>
                                      </p:to>
                                    </p:set>
                                    <p:animEffect transition="in" filter="fade">
                                      <p:cBhvr>
                                        <p:cTn id="86" dur="500"/>
                                        <p:tgtEl>
                                          <p:spTgt spid="39"/>
                                        </p:tgtEl>
                                      </p:cBhvr>
                                    </p:animEffect>
                                  </p:childTnLst>
                                </p:cTn>
                              </p:par>
                            </p:childTnLst>
                          </p:cTn>
                        </p:par>
                        <p:par>
                          <p:cTn id="87" fill="hold">
                            <p:stCondLst>
                              <p:cond delay="1000"/>
                            </p:stCondLst>
                            <p:childTnLst>
                              <p:par>
                                <p:cTn id="88" presetID="10" presetClass="entr" presetSubtype="0" fill="hold" nodeType="afterEffect">
                                  <p:stCondLst>
                                    <p:cond delay="0"/>
                                  </p:stCondLst>
                                  <p:childTnLst>
                                    <p:set>
                                      <p:cBhvr>
                                        <p:cTn id="89" dur="1" fill="hold">
                                          <p:stCondLst>
                                            <p:cond delay="0"/>
                                          </p:stCondLst>
                                        </p:cTn>
                                        <p:tgtEl>
                                          <p:spTgt spid="22"/>
                                        </p:tgtEl>
                                        <p:attrNameLst>
                                          <p:attrName>style.visibility</p:attrName>
                                        </p:attrNameLst>
                                      </p:cBhvr>
                                      <p:to>
                                        <p:strVal val="visible"/>
                                      </p:to>
                                    </p:set>
                                    <p:animEffect transition="in" filter="fade">
                                      <p:cBhvr>
                                        <p:cTn id="90" dur="500"/>
                                        <p:tgtEl>
                                          <p:spTgt spid="22"/>
                                        </p:tgtEl>
                                      </p:cBhvr>
                                    </p:animEffect>
                                  </p:childTnLst>
                                </p:cTn>
                              </p:par>
                            </p:childTnLst>
                          </p:cTn>
                        </p:par>
                        <p:par>
                          <p:cTn id="91" fill="hold">
                            <p:stCondLst>
                              <p:cond delay="1500"/>
                            </p:stCondLst>
                            <p:childTnLst>
                              <p:par>
                                <p:cTn id="92" presetID="10" presetClass="entr" presetSubtype="0" fill="hold" grpId="0" nodeType="afterEffect">
                                  <p:stCondLst>
                                    <p:cond delay="0"/>
                                  </p:stCondLst>
                                  <p:childTnLst>
                                    <p:set>
                                      <p:cBhvr>
                                        <p:cTn id="93" dur="1" fill="hold">
                                          <p:stCondLst>
                                            <p:cond delay="0"/>
                                          </p:stCondLst>
                                        </p:cTn>
                                        <p:tgtEl>
                                          <p:spTgt spid="40"/>
                                        </p:tgtEl>
                                        <p:attrNameLst>
                                          <p:attrName>style.visibility</p:attrName>
                                        </p:attrNameLst>
                                      </p:cBhvr>
                                      <p:to>
                                        <p:strVal val="visible"/>
                                      </p:to>
                                    </p:set>
                                    <p:animEffect transition="in" filter="fade">
                                      <p:cBhvr>
                                        <p:cTn id="94" dur="500"/>
                                        <p:tgtEl>
                                          <p:spTgt spid="40"/>
                                        </p:tgtEl>
                                      </p:cBhvr>
                                    </p:animEffect>
                                  </p:childTnLst>
                                </p:cTn>
                              </p:par>
                              <p:par>
                                <p:cTn id="95" presetID="10" presetClass="entr" presetSubtype="0" fill="hold" nodeType="withEffect">
                                  <p:stCondLst>
                                    <p:cond delay="0"/>
                                  </p:stCondLst>
                                  <p:childTnLst>
                                    <p:set>
                                      <p:cBhvr>
                                        <p:cTn id="96" dur="1" fill="hold">
                                          <p:stCondLst>
                                            <p:cond delay="0"/>
                                          </p:stCondLst>
                                        </p:cTn>
                                        <p:tgtEl>
                                          <p:spTgt spid="11"/>
                                        </p:tgtEl>
                                        <p:attrNameLst>
                                          <p:attrName>style.visibility</p:attrName>
                                        </p:attrNameLst>
                                      </p:cBhvr>
                                      <p:to>
                                        <p:strVal val="visible"/>
                                      </p:to>
                                    </p:set>
                                    <p:animEffect transition="in" filter="fade">
                                      <p:cBhvr>
                                        <p:cTn id="97" dur="500"/>
                                        <p:tgtEl>
                                          <p:spTgt spid="11"/>
                                        </p:tgtEl>
                                      </p:cBhvr>
                                    </p:animEffect>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nodeType="clickEffect">
                                  <p:stCondLst>
                                    <p:cond delay="0"/>
                                  </p:stCondLst>
                                  <p:childTnLst>
                                    <p:set>
                                      <p:cBhvr>
                                        <p:cTn id="101" dur="1" fill="hold">
                                          <p:stCondLst>
                                            <p:cond delay="0"/>
                                          </p:stCondLst>
                                        </p:cTn>
                                        <p:tgtEl>
                                          <p:spTgt spid="16"/>
                                        </p:tgtEl>
                                        <p:attrNameLst>
                                          <p:attrName>style.visibility</p:attrName>
                                        </p:attrNameLst>
                                      </p:cBhvr>
                                      <p:to>
                                        <p:strVal val="visible"/>
                                      </p:to>
                                    </p:set>
                                    <p:animEffect transition="in" filter="fade">
                                      <p:cBhvr>
                                        <p:cTn id="102" dur="500"/>
                                        <p:tgtEl>
                                          <p:spTgt spid="16"/>
                                        </p:tgtEl>
                                      </p:cBhvr>
                                    </p:animEffect>
                                  </p:childTnLst>
                                </p:cTn>
                              </p:par>
                            </p:childTnLst>
                          </p:cTn>
                        </p:par>
                        <p:par>
                          <p:cTn id="103" fill="hold">
                            <p:stCondLst>
                              <p:cond delay="500"/>
                            </p:stCondLst>
                            <p:childTnLst>
                              <p:par>
                                <p:cTn id="104" presetID="10" presetClass="entr" presetSubtype="0" fill="hold" nodeType="afterEffect">
                                  <p:stCondLst>
                                    <p:cond delay="0"/>
                                  </p:stCondLst>
                                  <p:childTnLst>
                                    <p:set>
                                      <p:cBhvr>
                                        <p:cTn id="105" dur="1" fill="hold">
                                          <p:stCondLst>
                                            <p:cond delay="0"/>
                                          </p:stCondLst>
                                        </p:cTn>
                                        <p:tgtEl>
                                          <p:spTgt spid="46"/>
                                        </p:tgtEl>
                                        <p:attrNameLst>
                                          <p:attrName>style.visibility</p:attrName>
                                        </p:attrNameLst>
                                      </p:cBhvr>
                                      <p:to>
                                        <p:strVal val="visible"/>
                                      </p:to>
                                    </p:set>
                                    <p:animEffect transition="in" filter="fade">
                                      <p:cBhvr>
                                        <p:cTn id="106" dur="500"/>
                                        <p:tgtEl>
                                          <p:spTgt spid="46"/>
                                        </p:tgtEl>
                                      </p:cBhvr>
                                    </p:animEffect>
                                  </p:childTnLst>
                                </p:cTn>
                              </p:par>
                            </p:childTnLst>
                          </p:cTn>
                        </p:par>
                        <p:par>
                          <p:cTn id="107" fill="hold">
                            <p:stCondLst>
                              <p:cond delay="1000"/>
                            </p:stCondLst>
                            <p:childTnLst>
                              <p:par>
                                <p:cTn id="108" presetID="10" presetClass="entr" presetSubtype="0" fill="hold" grpId="0" nodeType="afterEffect">
                                  <p:stCondLst>
                                    <p:cond delay="0"/>
                                  </p:stCondLst>
                                  <p:childTnLst>
                                    <p:set>
                                      <p:cBhvr>
                                        <p:cTn id="109" dur="1" fill="hold">
                                          <p:stCondLst>
                                            <p:cond delay="0"/>
                                          </p:stCondLst>
                                        </p:cTn>
                                        <p:tgtEl>
                                          <p:spTgt spid="41"/>
                                        </p:tgtEl>
                                        <p:attrNameLst>
                                          <p:attrName>style.visibility</p:attrName>
                                        </p:attrNameLst>
                                      </p:cBhvr>
                                      <p:to>
                                        <p:strVal val="visible"/>
                                      </p:to>
                                    </p:set>
                                    <p:animEffect transition="in" filter="fade">
                                      <p:cBhvr>
                                        <p:cTn id="110" dur="500"/>
                                        <p:tgtEl>
                                          <p:spTgt spid="41"/>
                                        </p:tgtEl>
                                      </p:cBhvr>
                                    </p:animEffect>
                                  </p:childTnLst>
                                </p:cTn>
                              </p:par>
                              <p:par>
                                <p:cTn id="111" presetID="10" presetClass="entr" presetSubtype="0" fill="hold" nodeType="withEffect">
                                  <p:stCondLst>
                                    <p:cond delay="250"/>
                                  </p:stCondLst>
                                  <p:childTnLst>
                                    <p:set>
                                      <p:cBhvr>
                                        <p:cTn id="112" dur="1" fill="hold">
                                          <p:stCondLst>
                                            <p:cond delay="0"/>
                                          </p:stCondLst>
                                        </p:cTn>
                                        <p:tgtEl>
                                          <p:spTgt spid="4"/>
                                        </p:tgtEl>
                                        <p:attrNameLst>
                                          <p:attrName>style.visibility</p:attrName>
                                        </p:attrNameLst>
                                      </p:cBhvr>
                                      <p:to>
                                        <p:strVal val="visible"/>
                                      </p:to>
                                    </p:set>
                                    <p:animEffect transition="in" filter="fade">
                                      <p:cBhvr>
                                        <p:cTn id="113" dur="500"/>
                                        <p:tgtEl>
                                          <p:spTgt spid="4"/>
                                        </p:tgtEl>
                                      </p:cBhvr>
                                    </p:animEffect>
                                  </p:childTnLst>
                                </p:cTn>
                              </p:par>
                              <p:par>
                                <p:cTn id="114" presetID="10" presetClass="entr" presetSubtype="0" fill="hold" nodeType="withEffect">
                                  <p:stCondLst>
                                    <p:cond delay="250"/>
                                  </p:stCondLst>
                                  <p:childTnLst>
                                    <p:set>
                                      <p:cBhvr>
                                        <p:cTn id="115" dur="1" fill="hold">
                                          <p:stCondLst>
                                            <p:cond delay="0"/>
                                          </p:stCondLst>
                                        </p:cTn>
                                        <p:tgtEl>
                                          <p:spTgt spid="12"/>
                                        </p:tgtEl>
                                        <p:attrNameLst>
                                          <p:attrName>style.visibility</p:attrName>
                                        </p:attrNameLst>
                                      </p:cBhvr>
                                      <p:to>
                                        <p:strVal val="visible"/>
                                      </p:to>
                                    </p:set>
                                    <p:animEffect transition="in" filter="fade">
                                      <p:cBhvr>
                                        <p:cTn id="11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0" grpId="0"/>
      <p:bldP spid="36" grpId="0"/>
      <p:bldP spid="37" grpId="0"/>
      <p:bldP spid="38" grpId="0"/>
      <p:bldP spid="39" grpId="0"/>
      <p:bldP spid="40" grpId="0"/>
      <p:bldP spid="41" grpId="0"/>
      <p:bldP spid="35" grpId="0"/>
      <p:bldP spid="107" grpId="0" animBg="1"/>
      <p:bldP spid="109" grpId="0" animBg="1"/>
    </p:bldLst>
  </p:timing>
</p:sld>
</file>

<file path=ppt/slides/slide6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C18A710D-D204-4785-BCE5-1810A7D439B3}"/>
              </a:ext>
            </a:extLst>
          </p:cNvPr>
          <p:cNvSpPr/>
          <p:nvPr/>
        </p:nvSpPr>
        <p:spPr bwMode="black">
          <a:xfrm>
            <a:off x="0" y="4277787"/>
            <a:ext cx="12011035" cy="928881"/>
          </a:xfrm>
          <a:prstGeom prst="rect">
            <a:avLst/>
          </a:prstGeom>
          <a:solidFill>
            <a:schemeClr val="bg1">
              <a:lumMod val="85000"/>
            </a:schemeClr>
          </a:solidFill>
          <a:ln>
            <a:noFill/>
          </a:ln>
          <a:extLst/>
        </p:spPr>
        <p:txBody>
          <a:bodyPr vert="horz" wrap="square" lIns="69953" tIns="34976" rIns="69953" bIns="34976"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gradFill>
                <a:gsLst>
                  <a:gs pos="2917">
                    <a:schemeClr val="tx2"/>
                  </a:gs>
                  <a:gs pos="100000">
                    <a:schemeClr val="tx2"/>
                  </a:gs>
                </a:gsLst>
                <a:lin ang="5400000" scaled="0"/>
              </a:gradFill>
              <a:effectLst/>
              <a:uLnTx/>
              <a:uFillTx/>
              <a:latin typeface="Segoe UI"/>
              <a:ea typeface="+mn-ea"/>
              <a:cs typeface="+mn-cs"/>
            </a:endParaRPr>
          </a:p>
        </p:txBody>
      </p:sp>
      <p:sp>
        <p:nvSpPr>
          <p:cNvPr id="2" name="Title 1">
            <a:extLst>
              <a:ext uri="{FF2B5EF4-FFF2-40B4-BE49-F238E27FC236}">
                <a16:creationId xmlns:a16="http://schemas.microsoft.com/office/drawing/2014/main" id="{68687020-FA48-4EAE-AD42-24CB921DBF1B}"/>
              </a:ext>
            </a:extLst>
          </p:cNvPr>
          <p:cNvSpPr>
            <a:spLocks noGrp="1"/>
          </p:cNvSpPr>
          <p:nvPr>
            <p:ph type="title"/>
          </p:nvPr>
        </p:nvSpPr>
        <p:spPr/>
        <p:txBody>
          <a:bodyPr/>
          <a:lstStyle/>
          <a:p>
            <a:r>
              <a:rPr lang="en-US"/>
              <a:t>Evolution of IT, threats, and Microsoft security</a:t>
            </a:r>
          </a:p>
        </p:txBody>
      </p:sp>
      <p:cxnSp>
        <p:nvCxnSpPr>
          <p:cNvPr id="5" name="Straight Connector 4">
            <a:extLst>
              <a:ext uri="{FF2B5EF4-FFF2-40B4-BE49-F238E27FC236}">
                <a16:creationId xmlns:a16="http://schemas.microsoft.com/office/drawing/2014/main" id="{BC5C939E-93F2-43B7-9CF2-1628B02804DA}"/>
              </a:ext>
            </a:extLst>
          </p:cNvPr>
          <p:cNvCxnSpPr>
            <a:cxnSpLocks/>
          </p:cNvCxnSpPr>
          <p:nvPr/>
        </p:nvCxnSpPr>
        <p:spPr>
          <a:xfrm>
            <a:off x="4847851" y="1856648"/>
            <a:ext cx="0" cy="4354858"/>
          </a:xfrm>
          <a:prstGeom prst="line">
            <a:avLst/>
          </a:prstGeom>
          <a:ln w="28575">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8E7589E9-4A7C-4B58-868B-C3AE4CBB189A}"/>
              </a:ext>
            </a:extLst>
          </p:cNvPr>
          <p:cNvCxnSpPr>
            <a:cxnSpLocks/>
          </p:cNvCxnSpPr>
          <p:nvPr/>
        </p:nvCxnSpPr>
        <p:spPr>
          <a:xfrm>
            <a:off x="8429252" y="1934782"/>
            <a:ext cx="0" cy="4276724"/>
          </a:xfrm>
          <a:prstGeom prst="line">
            <a:avLst/>
          </a:prstGeom>
          <a:ln w="28575">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0CCB635-FC4F-4625-99B4-B6DBB4E8546E}"/>
              </a:ext>
            </a:extLst>
          </p:cNvPr>
          <p:cNvSpPr txBox="1"/>
          <p:nvPr/>
        </p:nvSpPr>
        <p:spPr>
          <a:xfrm>
            <a:off x="420700" y="5561104"/>
            <a:ext cx="1940255" cy="7386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1" i="0" u="none" strike="noStrike" kern="1200" cap="none" spc="0" normalizeH="0" baseline="0" noProof="0">
                <a:ln>
                  <a:noFill/>
                </a:ln>
                <a:gradFill>
                  <a:gsLst>
                    <a:gs pos="2917">
                      <a:schemeClr val="accent5"/>
                    </a:gs>
                    <a:gs pos="30000">
                      <a:schemeClr val="accent5"/>
                    </a:gs>
                  </a:gsLst>
                  <a:lin ang="5400000" scaled="0"/>
                </a:gradFill>
                <a:effectLst/>
                <a:uLnTx/>
                <a:uFillTx/>
                <a:latin typeface="Segoe UI"/>
                <a:ea typeface="+mn-ea"/>
                <a:cs typeface="+mn-cs"/>
              </a:rPr>
              <a:t>INFORMATION TECHNOLOGY</a:t>
            </a:r>
          </a:p>
        </p:txBody>
      </p:sp>
      <p:sp>
        <p:nvSpPr>
          <p:cNvPr id="9" name="TextBox 8">
            <a:extLst>
              <a:ext uri="{FF2B5EF4-FFF2-40B4-BE49-F238E27FC236}">
                <a16:creationId xmlns:a16="http://schemas.microsoft.com/office/drawing/2014/main" id="{14634816-5021-46A5-AB52-54D1015293AD}"/>
              </a:ext>
            </a:extLst>
          </p:cNvPr>
          <p:cNvSpPr txBox="1"/>
          <p:nvPr/>
        </p:nvSpPr>
        <p:spPr>
          <a:xfrm>
            <a:off x="420700" y="4378891"/>
            <a:ext cx="2292261" cy="7386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1" i="0" u="none" strike="noStrike" kern="1200" cap="none" spc="0" normalizeH="0" baseline="0" noProof="0">
                <a:ln>
                  <a:noFill/>
                </a:ln>
                <a:gradFill>
                  <a:gsLst>
                    <a:gs pos="2917">
                      <a:schemeClr val="tx2"/>
                    </a:gs>
                    <a:gs pos="100000">
                      <a:schemeClr val="tx2"/>
                    </a:gs>
                  </a:gsLst>
                  <a:lin ang="5400000" scaled="0"/>
                </a:gradFill>
                <a:effectLst/>
                <a:uLnTx/>
                <a:uFillTx/>
                <a:latin typeface="Segoe UI"/>
                <a:ea typeface="+mn-ea"/>
                <a:cs typeface="+mn-cs"/>
              </a:rPr>
              <a:t>SECURITY </a:t>
            </a:r>
            <a:br>
              <a:rPr kumimoji="0" lang="en-US" sz="1600" b="1" i="0" u="none" strike="noStrike" kern="1200" cap="none" spc="0" normalizeH="0" baseline="0" noProof="0">
                <a:ln>
                  <a:noFill/>
                </a:ln>
                <a:gradFill>
                  <a:gsLst>
                    <a:gs pos="2917">
                      <a:schemeClr val="tx2"/>
                    </a:gs>
                    <a:gs pos="100000">
                      <a:schemeClr val="tx2"/>
                    </a:gs>
                  </a:gsLst>
                  <a:lin ang="5400000" scaled="0"/>
                </a:gradFill>
                <a:effectLst/>
                <a:uLnTx/>
                <a:uFillTx/>
                <a:latin typeface="Segoe UI"/>
                <a:ea typeface="+mn-ea"/>
                <a:cs typeface="+mn-cs"/>
              </a:rPr>
            </a:br>
            <a:r>
              <a:rPr kumimoji="0" lang="en-US" sz="1600" b="1" i="0" u="none" strike="noStrike" kern="1200" cap="none" spc="0" normalizeH="0" baseline="0" noProof="0">
                <a:ln>
                  <a:noFill/>
                </a:ln>
                <a:gradFill>
                  <a:gsLst>
                    <a:gs pos="2917">
                      <a:schemeClr val="tx2"/>
                    </a:gs>
                    <a:gs pos="100000">
                      <a:schemeClr val="tx2"/>
                    </a:gs>
                  </a:gsLst>
                  <a:lin ang="5400000" scaled="0"/>
                </a:gradFill>
                <a:effectLst/>
                <a:uLnTx/>
                <a:uFillTx/>
                <a:latin typeface="Segoe UI"/>
                <a:ea typeface="+mn-ea"/>
                <a:cs typeface="+mn-cs"/>
              </a:rPr>
              <a:t>TRENDS</a:t>
            </a:r>
          </a:p>
        </p:txBody>
      </p:sp>
      <p:sp>
        <p:nvSpPr>
          <p:cNvPr id="10" name="TextBox 9">
            <a:extLst>
              <a:ext uri="{FF2B5EF4-FFF2-40B4-BE49-F238E27FC236}">
                <a16:creationId xmlns:a16="http://schemas.microsoft.com/office/drawing/2014/main" id="{5B862601-C64D-4F09-925D-13FA7BF47B91}"/>
              </a:ext>
            </a:extLst>
          </p:cNvPr>
          <p:cNvSpPr txBox="1"/>
          <p:nvPr/>
        </p:nvSpPr>
        <p:spPr>
          <a:xfrm>
            <a:off x="420700" y="2922134"/>
            <a:ext cx="2176023" cy="960263"/>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1" i="0" u="none" strike="noStrike" kern="1200" cap="none" spc="0" normalizeH="0" baseline="0" noProof="0">
                <a:ln>
                  <a:noFill/>
                </a:ln>
                <a:gradFill>
                  <a:gsLst>
                    <a:gs pos="83000">
                      <a:schemeClr val="accent1"/>
                    </a:gs>
                    <a:gs pos="100000">
                      <a:schemeClr val="accent1"/>
                    </a:gs>
                  </a:gsLst>
                  <a:lin ang="5400000" scaled="1"/>
                </a:gradFill>
                <a:effectLst/>
                <a:uLnTx/>
                <a:uFillTx/>
                <a:latin typeface="Segoe UI"/>
                <a:ea typeface="+mn-ea"/>
                <a:cs typeface="+mn-cs"/>
              </a:rPr>
              <a:t>MICROSOFT SECURITY PHILOSOPHY</a:t>
            </a:r>
          </a:p>
        </p:txBody>
      </p:sp>
      <p:sp>
        <p:nvSpPr>
          <p:cNvPr id="36" name="TextBox 35">
            <a:extLst>
              <a:ext uri="{FF2B5EF4-FFF2-40B4-BE49-F238E27FC236}">
                <a16:creationId xmlns:a16="http://schemas.microsoft.com/office/drawing/2014/main" id="{08AAC25F-2CAE-4027-B929-30BA3623F6FE}"/>
              </a:ext>
            </a:extLst>
          </p:cNvPr>
          <p:cNvSpPr txBox="1"/>
          <p:nvPr/>
        </p:nvSpPr>
        <p:spPr>
          <a:xfrm>
            <a:off x="2231957" y="4345195"/>
            <a:ext cx="2550673" cy="738664"/>
          </a:xfrm>
          <a:prstGeom prst="rect">
            <a:avLst/>
          </a:prstGeom>
          <a:noFill/>
        </p:spPr>
        <p:txBody>
          <a:bodyPr wrap="square" lIns="182880" tIns="146304" rIns="182880" bIns="146304" rtlCol="0">
            <a:spAutoFit/>
          </a:bodyPr>
          <a:lstStyle/>
          <a:p>
            <a:pPr marL="0" marR="0" lvl="0" indent="0" defTabSz="914400" rtl="0" eaLnBrk="1" fontAlgn="auto" latinLnBrk="0" hangingPunct="1">
              <a:lnSpc>
                <a:spcPct val="90000"/>
              </a:lnSpc>
              <a:spcBef>
                <a:spcPts val="0"/>
              </a:spcBef>
              <a:spcAft>
                <a:spcPts val="600"/>
              </a:spcAft>
              <a:buClrTx/>
              <a:buSzTx/>
              <a:buFontTx/>
              <a:buNone/>
              <a:tabLst/>
              <a:defRPr/>
            </a:pPr>
            <a:r>
              <a:rPr kumimoji="0" lang="en-US" sz="1600" b="0" u="none" strike="noStrike" kern="1200" cap="none" spc="0" normalizeH="0" baseline="0" noProof="0">
                <a:ln>
                  <a:noFill/>
                </a:ln>
                <a:gradFill>
                  <a:gsLst>
                    <a:gs pos="2917">
                      <a:schemeClr val="tx2"/>
                    </a:gs>
                    <a:gs pos="100000">
                      <a:schemeClr val="tx2"/>
                    </a:gs>
                  </a:gsLst>
                  <a:lin ang="5400000" scaled="0"/>
                </a:gradFill>
                <a:effectLst/>
                <a:uLnTx/>
                <a:uFillTx/>
                <a:latin typeface="Segoe UI Semibold" panose="020B0702040204020203" pitchFamily="34" charset="0"/>
                <a:cs typeface="Segoe UI Semibold" panose="020B0702040204020203" pitchFamily="34" charset="0"/>
              </a:rPr>
              <a:t>Attacks by hobbyists and enthusiasts</a:t>
            </a:r>
          </a:p>
        </p:txBody>
      </p:sp>
      <p:sp>
        <p:nvSpPr>
          <p:cNvPr id="37" name="TextBox 36">
            <a:extLst>
              <a:ext uri="{FF2B5EF4-FFF2-40B4-BE49-F238E27FC236}">
                <a16:creationId xmlns:a16="http://schemas.microsoft.com/office/drawing/2014/main" id="{435D8402-718E-443B-9BAA-1D552E9D2EB6}"/>
              </a:ext>
            </a:extLst>
          </p:cNvPr>
          <p:cNvSpPr txBox="1"/>
          <p:nvPr/>
        </p:nvSpPr>
        <p:spPr>
          <a:xfrm>
            <a:off x="4972099" y="4469845"/>
            <a:ext cx="3522303" cy="517065"/>
          </a:xfrm>
          <a:prstGeom prst="rect">
            <a:avLst/>
          </a:prstGeom>
          <a:noFill/>
        </p:spPr>
        <p:txBody>
          <a:bodyPr wrap="square" lIns="182880" tIns="146304" rIns="182880" bIns="146304" rtlCol="0">
            <a:spAutoFit/>
          </a:bodyPr>
          <a:lstStyle/>
          <a:p>
            <a:pPr marL="0" marR="0" lvl="0" indent="0" defTabSz="914400" rtl="0" eaLnBrk="1" fontAlgn="auto" latinLnBrk="0" hangingPunct="1">
              <a:lnSpc>
                <a:spcPct val="90000"/>
              </a:lnSpc>
              <a:spcBef>
                <a:spcPts val="0"/>
              </a:spcBef>
              <a:spcAft>
                <a:spcPts val="600"/>
              </a:spcAft>
              <a:buClrTx/>
              <a:buSzTx/>
              <a:buFontTx/>
              <a:buNone/>
              <a:tabLst/>
              <a:defRPr/>
            </a:pPr>
            <a:r>
              <a:rPr kumimoji="0" lang="en-US" sz="1600" b="0" u="none" strike="noStrike" kern="1200" cap="none" spc="0" normalizeH="0" baseline="0" noProof="0">
                <a:ln>
                  <a:noFill/>
                </a:ln>
                <a:gradFill>
                  <a:gsLst>
                    <a:gs pos="2917">
                      <a:schemeClr val="tx2"/>
                    </a:gs>
                    <a:gs pos="100000">
                      <a:schemeClr val="tx2"/>
                    </a:gs>
                  </a:gsLst>
                  <a:lin ang="5400000" scaled="0"/>
                </a:gradFill>
                <a:effectLst/>
                <a:uLnTx/>
                <a:uFillTx/>
                <a:latin typeface="Segoe UI Semibold" panose="020B0702040204020203" pitchFamily="34" charset="0"/>
                <a:cs typeface="Segoe UI Semibold" panose="020B0702040204020203" pitchFamily="34" charset="0"/>
              </a:rPr>
              <a:t>+ Monetization of attacks</a:t>
            </a:r>
          </a:p>
        </p:txBody>
      </p:sp>
      <p:sp>
        <p:nvSpPr>
          <p:cNvPr id="38" name="TextBox 37">
            <a:extLst>
              <a:ext uri="{FF2B5EF4-FFF2-40B4-BE49-F238E27FC236}">
                <a16:creationId xmlns:a16="http://schemas.microsoft.com/office/drawing/2014/main" id="{DC273D13-B64C-460F-9245-3BAE6DAC2584}"/>
              </a:ext>
            </a:extLst>
          </p:cNvPr>
          <p:cNvSpPr txBox="1"/>
          <p:nvPr/>
        </p:nvSpPr>
        <p:spPr>
          <a:xfrm>
            <a:off x="8492623" y="4345195"/>
            <a:ext cx="3614071" cy="738664"/>
          </a:xfrm>
          <a:prstGeom prst="rect">
            <a:avLst/>
          </a:prstGeom>
          <a:noFill/>
        </p:spPr>
        <p:txBody>
          <a:bodyPr wrap="square" lIns="182880" tIns="146304" rIns="182880" bIns="146304" rtlCol="0">
            <a:spAutoFit/>
          </a:bodyPr>
          <a:lstStyle/>
          <a:p>
            <a:pPr marL="203200" marR="0" lvl="0" indent="-203200" defTabSz="914400" rtl="0" eaLnBrk="1" fontAlgn="auto" latinLnBrk="0" hangingPunct="1">
              <a:lnSpc>
                <a:spcPct val="90000"/>
              </a:lnSpc>
              <a:spcBef>
                <a:spcPts val="0"/>
              </a:spcBef>
              <a:spcAft>
                <a:spcPts val="600"/>
              </a:spcAft>
              <a:buClrTx/>
              <a:buSzTx/>
              <a:buFontTx/>
              <a:buNone/>
              <a:tabLst/>
              <a:defRPr/>
            </a:pPr>
            <a:r>
              <a:rPr kumimoji="0" lang="en-US" sz="1600" b="0" u="none" strike="noStrike" kern="1200" cap="none" spc="0" normalizeH="0" baseline="0" noProof="0">
                <a:ln>
                  <a:noFill/>
                </a:ln>
                <a:gradFill>
                  <a:gsLst>
                    <a:gs pos="2917">
                      <a:schemeClr val="tx2"/>
                    </a:gs>
                    <a:gs pos="100000">
                      <a:schemeClr val="tx2"/>
                    </a:gs>
                  </a:gsLst>
                  <a:lin ang="5400000" scaled="0"/>
                </a:gradFill>
                <a:effectLst/>
                <a:uLnTx/>
                <a:uFillTx/>
                <a:latin typeface="Segoe UI Semibold" panose="020B0702040204020203" pitchFamily="34" charset="0"/>
                <a:cs typeface="Segoe UI Semibold" panose="020B0702040204020203" pitchFamily="34" charset="0"/>
              </a:rPr>
              <a:t>+ Attack industrialization </a:t>
            </a:r>
            <a:br>
              <a:rPr kumimoji="0" lang="en-US" sz="1600" b="0" u="none" strike="noStrike" kern="1200" cap="none" spc="0" normalizeH="0" baseline="0" noProof="0">
                <a:ln>
                  <a:noFill/>
                </a:ln>
                <a:gradFill>
                  <a:gsLst>
                    <a:gs pos="2917">
                      <a:schemeClr val="tx2"/>
                    </a:gs>
                    <a:gs pos="100000">
                      <a:schemeClr val="tx2"/>
                    </a:gs>
                  </a:gsLst>
                  <a:lin ang="5400000" scaled="0"/>
                </a:gradFill>
                <a:effectLst/>
                <a:uLnTx/>
                <a:uFillTx/>
                <a:latin typeface="Segoe UI Semibold" panose="020B0702040204020203" pitchFamily="34" charset="0"/>
                <a:cs typeface="Segoe UI Semibold" panose="020B0702040204020203" pitchFamily="34" charset="0"/>
              </a:rPr>
            </a:br>
            <a:r>
              <a:rPr kumimoji="0" lang="en-US" sz="1600" b="0" u="none" strike="noStrike" kern="1200" cap="none" spc="0" normalizeH="0" baseline="0" noProof="0">
                <a:ln>
                  <a:noFill/>
                </a:ln>
                <a:gradFill>
                  <a:gsLst>
                    <a:gs pos="2917">
                      <a:schemeClr val="tx2"/>
                    </a:gs>
                    <a:gs pos="100000">
                      <a:schemeClr val="tx2"/>
                    </a:gs>
                  </a:gsLst>
                  <a:lin ang="5400000" scaled="0"/>
                </a:gradFill>
                <a:effectLst/>
                <a:uLnTx/>
                <a:uFillTx/>
                <a:latin typeface="Segoe UI Semibold" panose="020B0702040204020203" pitchFamily="34" charset="0"/>
                <a:cs typeface="Segoe UI Semibold" panose="020B0702040204020203" pitchFamily="34" charset="0"/>
              </a:rPr>
              <a:t>and integration into warfare</a:t>
            </a:r>
          </a:p>
        </p:txBody>
      </p:sp>
      <p:sp>
        <p:nvSpPr>
          <p:cNvPr id="39" name="TextBox 38">
            <a:hlinkClick r:id="rId3"/>
            <a:extLst>
              <a:ext uri="{FF2B5EF4-FFF2-40B4-BE49-F238E27FC236}">
                <a16:creationId xmlns:a16="http://schemas.microsoft.com/office/drawing/2014/main" id="{6D5CF116-88B3-4AE6-BE43-504B9141C64D}"/>
              </a:ext>
            </a:extLst>
          </p:cNvPr>
          <p:cNvSpPr txBox="1"/>
          <p:nvPr/>
        </p:nvSpPr>
        <p:spPr>
          <a:xfrm>
            <a:off x="2231957" y="3143733"/>
            <a:ext cx="2550673" cy="517065"/>
          </a:xfrm>
          <a:prstGeom prst="rect">
            <a:avLst/>
          </a:prstGeom>
          <a:noFill/>
        </p:spPr>
        <p:txBody>
          <a:bodyPr wrap="square" lIns="182880" tIns="146304" rIns="182880" bIns="146304" rtlCol="0">
            <a:spAutoFit/>
          </a:bodyPr>
          <a:lstStyle/>
          <a:p>
            <a:pPr marL="0" marR="0" lvl="0" indent="0" defTabSz="914400" rtl="0" eaLnBrk="1" fontAlgn="auto" latinLnBrk="0" hangingPunct="1">
              <a:lnSpc>
                <a:spcPct val="90000"/>
              </a:lnSpc>
              <a:spcBef>
                <a:spcPts val="0"/>
              </a:spcBef>
              <a:spcAft>
                <a:spcPts val="600"/>
              </a:spcAft>
              <a:buClrTx/>
              <a:buSzTx/>
              <a:buFontTx/>
              <a:buNone/>
              <a:tabLst/>
              <a:defRPr/>
            </a:pPr>
            <a:r>
              <a:rPr kumimoji="0" lang="en-US" sz="1600" b="0" u="none" strike="noStrike" kern="1200" cap="none" spc="0" normalizeH="0" baseline="0" noProof="0">
                <a:ln>
                  <a:noFill/>
                </a:ln>
                <a:gradFill>
                  <a:gsLst>
                    <a:gs pos="2917">
                      <a:schemeClr val="accent1"/>
                    </a:gs>
                    <a:gs pos="100000">
                      <a:schemeClr val="accent1"/>
                    </a:gs>
                  </a:gsLst>
                  <a:lin ang="5400000" scaled="0"/>
                </a:gradFill>
                <a:effectLst/>
                <a:uLnTx/>
                <a:uFillTx/>
                <a:latin typeface="Segoe UI Semibold" panose="020B0702040204020203" pitchFamily="34" charset="0"/>
                <a:cs typeface="Segoe UI Semibold" panose="020B0702040204020203" pitchFamily="34" charset="0"/>
              </a:rPr>
              <a:t>Security Controls</a:t>
            </a:r>
          </a:p>
        </p:txBody>
      </p:sp>
      <p:sp>
        <p:nvSpPr>
          <p:cNvPr id="40" name="TextBox 39">
            <a:extLst>
              <a:ext uri="{FF2B5EF4-FFF2-40B4-BE49-F238E27FC236}">
                <a16:creationId xmlns:a16="http://schemas.microsoft.com/office/drawing/2014/main" id="{81134E9E-48EC-4A35-9E14-6E43FABF4602}"/>
              </a:ext>
            </a:extLst>
          </p:cNvPr>
          <p:cNvSpPr txBox="1"/>
          <p:nvPr/>
        </p:nvSpPr>
        <p:spPr>
          <a:xfrm>
            <a:off x="4972099" y="3143733"/>
            <a:ext cx="3483865" cy="517065"/>
          </a:xfrm>
          <a:prstGeom prst="rect">
            <a:avLst/>
          </a:prstGeom>
          <a:noFill/>
        </p:spPr>
        <p:txBody>
          <a:bodyPr wrap="square" lIns="182880" tIns="146304" rIns="182880" bIns="146304" rtlCol="0">
            <a:spAutoFit/>
          </a:bodyPr>
          <a:lstStyle/>
          <a:p>
            <a:pPr marL="0" marR="0" lvl="0" indent="0" defTabSz="914400" rtl="0" eaLnBrk="1" fontAlgn="auto" latinLnBrk="0" hangingPunct="1">
              <a:lnSpc>
                <a:spcPct val="90000"/>
              </a:lnSpc>
              <a:spcBef>
                <a:spcPts val="0"/>
              </a:spcBef>
              <a:spcAft>
                <a:spcPts val="600"/>
              </a:spcAft>
              <a:buClrTx/>
              <a:buSzTx/>
              <a:buFontTx/>
              <a:buNone/>
              <a:tabLst/>
              <a:defRPr/>
            </a:pPr>
            <a:r>
              <a:rPr kumimoji="0" lang="en-US" sz="1600" b="0" u="none" strike="noStrike" kern="1200" cap="none" spc="0" normalizeH="0" baseline="0" noProof="0">
                <a:ln>
                  <a:noFill/>
                </a:ln>
                <a:gradFill>
                  <a:gsLst>
                    <a:gs pos="2917">
                      <a:schemeClr val="accent1"/>
                    </a:gs>
                    <a:gs pos="100000">
                      <a:schemeClr val="accent1"/>
                    </a:gs>
                  </a:gsLst>
                  <a:lin ang="5400000" scaled="0"/>
                </a:gradFill>
                <a:effectLst/>
                <a:uLnTx/>
                <a:uFillTx/>
                <a:latin typeface="Segoe UI Semibold" panose="020B0702040204020203" pitchFamily="34" charset="0"/>
                <a:cs typeface="Segoe UI Semibold" panose="020B0702040204020203" pitchFamily="34" charset="0"/>
              </a:rPr>
              <a:t>+ Platform Security</a:t>
            </a:r>
          </a:p>
        </p:txBody>
      </p:sp>
      <p:sp>
        <p:nvSpPr>
          <p:cNvPr id="41" name="TextBox 40">
            <a:extLst>
              <a:ext uri="{FF2B5EF4-FFF2-40B4-BE49-F238E27FC236}">
                <a16:creationId xmlns:a16="http://schemas.microsoft.com/office/drawing/2014/main" id="{B87C4A45-16DA-4783-A9E2-03B1CA1A0A6B}"/>
              </a:ext>
            </a:extLst>
          </p:cNvPr>
          <p:cNvSpPr txBox="1"/>
          <p:nvPr/>
        </p:nvSpPr>
        <p:spPr>
          <a:xfrm>
            <a:off x="8492623" y="3143733"/>
            <a:ext cx="3596727" cy="517065"/>
          </a:xfrm>
          <a:prstGeom prst="rect">
            <a:avLst/>
          </a:prstGeom>
          <a:noFill/>
        </p:spPr>
        <p:txBody>
          <a:bodyPr wrap="square" lIns="182880" tIns="146304" rIns="182880" bIns="146304" rtlCol="0">
            <a:spAutoFit/>
          </a:bodyPr>
          <a:lstStyle/>
          <a:p>
            <a:pPr marL="0" marR="0" lvl="0" indent="0" defTabSz="914400" rtl="0" eaLnBrk="1" fontAlgn="auto" latinLnBrk="0" hangingPunct="1">
              <a:lnSpc>
                <a:spcPct val="90000"/>
              </a:lnSpc>
              <a:spcBef>
                <a:spcPts val="0"/>
              </a:spcBef>
              <a:spcAft>
                <a:spcPts val="600"/>
              </a:spcAft>
              <a:buClrTx/>
              <a:buSzTx/>
              <a:buFontTx/>
              <a:buNone/>
              <a:tabLst/>
              <a:defRPr/>
            </a:pPr>
            <a:r>
              <a:rPr kumimoji="0" lang="en-US" sz="1600" b="0" u="none" strike="noStrike" kern="1200" cap="none" spc="0" normalizeH="0" baseline="0" noProof="0">
                <a:ln>
                  <a:noFill/>
                </a:ln>
                <a:gradFill>
                  <a:gsLst>
                    <a:gs pos="2917">
                      <a:schemeClr val="accent1"/>
                    </a:gs>
                    <a:gs pos="100000">
                      <a:schemeClr val="accent1"/>
                    </a:gs>
                  </a:gsLst>
                  <a:lin ang="5400000" scaled="0"/>
                </a:gradFill>
                <a:effectLst/>
                <a:uLnTx/>
                <a:uFillTx/>
                <a:latin typeface="Segoe UI Semibold" panose="020B0702040204020203" pitchFamily="34" charset="0"/>
                <a:cs typeface="Segoe UI Semibold" panose="020B0702040204020203" pitchFamily="34" charset="0"/>
              </a:rPr>
              <a:t>+ Integrated security experience</a:t>
            </a:r>
          </a:p>
        </p:txBody>
      </p:sp>
      <p:grpSp>
        <p:nvGrpSpPr>
          <p:cNvPr id="22" name="Group 21">
            <a:extLst>
              <a:ext uri="{FF2B5EF4-FFF2-40B4-BE49-F238E27FC236}">
                <a16:creationId xmlns:a16="http://schemas.microsoft.com/office/drawing/2014/main" id="{4C756FB9-3832-44F9-BD1D-02E0B11ABD61}"/>
              </a:ext>
            </a:extLst>
          </p:cNvPr>
          <p:cNvGrpSpPr/>
          <p:nvPr/>
        </p:nvGrpSpPr>
        <p:grpSpPr>
          <a:xfrm>
            <a:off x="3745759" y="1439239"/>
            <a:ext cx="2181780" cy="4796807"/>
            <a:chOff x="3796856" y="1383205"/>
            <a:chExt cx="2181780" cy="4796807"/>
          </a:xfrm>
        </p:grpSpPr>
        <p:cxnSp>
          <p:nvCxnSpPr>
            <p:cNvPr id="21" name="Straight Connector 20">
              <a:extLst>
                <a:ext uri="{FF2B5EF4-FFF2-40B4-BE49-F238E27FC236}">
                  <a16:creationId xmlns:a16="http://schemas.microsoft.com/office/drawing/2014/main" id="{91B76ADF-84D9-45F3-AD2B-8681A704D6AB}"/>
                </a:ext>
              </a:extLst>
            </p:cNvPr>
            <p:cNvCxnSpPr>
              <a:cxnSpLocks/>
            </p:cNvCxnSpPr>
            <p:nvPr/>
          </p:nvCxnSpPr>
          <p:spPr>
            <a:xfrm>
              <a:off x="4892005" y="1729904"/>
              <a:ext cx="0" cy="4450108"/>
            </a:xfrm>
            <a:prstGeom prst="line">
              <a:avLst/>
            </a:prstGeom>
            <a:ln w="571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25" name="Speech Bubble: Rectangle 1024">
              <a:extLst>
                <a:ext uri="{FF2B5EF4-FFF2-40B4-BE49-F238E27FC236}">
                  <a16:creationId xmlns:a16="http://schemas.microsoft.com/office/drawing/2014/main" id="{B52AA163-09C0-46A8-99C9-733036145497}"/>
                </a:ext>
              </a:extLst>
            </p:cNvPr>
            <p:cNvSpPr/>
            <p:nvPr/>
          </p:nvSpPr>
          <p:spPr bwMode="black">
            <a:xfrm>
              <a:off x="3796856" y="1383205"/>
              <a:ext cx="2181780" cy="494568"/>
            </a:xfrm>
            <a:prstGeom prst="wedgeRectCallout">
              <a:avLst>
                <a:gd name="adj1" fmla="val 17402"/>
                <a:gd name="adj2" fmla="val -26122"/>
              </a:avLst>
            </a:prstGeom>
            <a:solidFill>
              <a:schemeClr val="accent1"/>
            </a:solidFill>
            <a:ln>
              <a:noFill/>
            </a:ln>
            <a:extLst/>
          </p:spPr>
          <p:txBody>
            <a:bodyPr vert="horz" wrap="square" lIns="69953" tIns="34976" rIns="69953" bIns="34976" numCol="1" rtlCol="0"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50" b="1" i="0" u="none" strike="noStrike" kern="0" cap="none" spc="0" normalizeH="0" baseline="0" noProof="0">
                  <a:ln>
                    <a:noFill/>
                  </a:ln>
                  <a:solidFill>
                    <a:srgbClr val="FFFFFF"/>
                  </a:solidFill>
                  <a:effectLst/>
                  <a:uLnTx/>
                  <a:uFillTx/>
                  <a:latin typeface="Segoe UI"/>
                  <a:ea typeface="+mn-ea"/>
                  <a:cs typeface="+mn-cs"/>
                </a:rPr>
                <a:t>Trustworthy Computing Initiative (2002)</a:t>
              </a:r>
            </a:p>
          </p:txBody>
        </p:sp>
      </p:grpSp>
      <p:grpSp>
        <p:nvGrpSpPr>
          <p:cNvPr id="46" name="Group 45">
            <a:extLst>
              <a:ext uri="{FF2B5EF4-FFF2-40B4-BE49-F238E27FC236}">
                <a16:creationId xmlns:a16="http://schemas.microsoft.com/office/drawing/2014/main" id="{082C4C46-ABCF-424B-8A30-46E68398C159}"/>
              </a:ext>
            </a:extLst>
          </p:cNvPr>
          <p:cNvGrpSpPr/>
          <p:nvPr/>
        </p:nvGrpSpPr>
        <p:grpSpPr>
          <a:xfrm>
            <a:off x="7309997" y="1439239"/>
            <a:ext cx="2159147" cy="4796807"/>
            <a:chOff x="3781095" y="1383205"/>
            <a:chExt cx="2159147" cy="4796807"/>
          </a:xfrm>
        </p:grpSpPr>
        <p:cxnSp>
          <p:nvCxnSpPr>
            <p:cNvPr id="48" name="Straight Connector 47">
              <a:extLst>
                <a:ext uri="{FF2B5EF4-FFF2-40B4-BE49-F238E27FC236}">
                  <a16:creationId xmlns:a16="http://schemas.microsoft.com/office/drawing/2014/main" id="{4E7A3FB3-5F17-4946-A259-FBC32446D3A9}"/>
                </a:ext>
              </a:extLst>
            </p:cNvPr>
            <p:cNvCxnSpPr>
              <a:cxnSpLocks/>
            </p:cNvCxnSpPr>
            <p:nvPr/>
          </p:nvCxnSpPr>
          <p:spPr>
            <a:xfrm>
              <a:off x="4892005" y="1808038"/>
              <a:ext cx="0" cy="4371974"/>
            </a:xfrm>
            <a:prstGeom prst="line">
              <a:avLst/>
            </a:prstGeom>
            <a:ln w="571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7" name="Speech Bubble: Rectangle 46">
              <a:hlinkClick r:id="rId4"/>
              <a:extLst>
                <a:ext uri="{FF2B5EF4-FFF2-40B4-BE49-F238E27FC236}">
                  <a16:creationId xmlns:a16="http://schemas.microsoft.com/office/drawing/2014/main" id="{49B6CB31-42E7-4185-B6B5-C9A63BE9A992}"/>
                </a:ext>
              </a:extLst>
            </p:cNvPr>
            <p:cNvSpPr/>
            <p:nvPr/>
          </p:nvSpPr>
          <p:spPr bwMode="black">
            <a:xfrm>
              <a:off x="3781095" y="1383205"/>
              <a:ext cx="2159147" cy="494568"/>
            </a:xfrm>
            <a:prstGeom prst="wedgeRectCallout">
              <a:avLst>
                <a:gd name="adj1" fmla="val 17402"/>
                <a:gd name="adj2" fmla="val -26122"/>
              </a:avLst>
            </a:prstGeom>
            <a:solidFill>
              <a:schemeClr val="accent1"/>
            </a:solidFill>
            <a:ln>
              <a:noFill/>
            </a:ln>
            <a:extLst/>
          </p:spPr>
          <p:txBody>
            <a:bodyPr vert="horz" wrap="square" lIns="69953" tIns="34976" rIns="69953" bIns="34976" numCol="1" rtlCol="0"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50" b="1" i="0" u="none" strike="noStrike" kern="0" cap="none" spc="0" normalizeH="0" baseline="0" noProof="0">
                  <a:ln>
                    <a:noFill/>
                  </a:ln>
                  <a:solidFill>
                    <a:srgbClr val="FFFFFF"/>
                  </a:solidFill>
                  <a:effectLst/>
                  <a:uLnTx/>
                  <a:uFillTx/>
                  <a:latin typeface="Segoe UI"/>
                  <a:ea typeface="+mn-ea"/>
                  <a:cs typeface="+mn-cs"/>
                </a:rPr>
                <a:t>Cybersecurity Initiative (2015)</a:t>
              </a:r>
            </a:p>
          </p:txBody>
        </p:sp>
      </p:grpSp>
      <mc:AlternateContent xmlns:mc="http://schemas.openxmlformats.org/markup-compatibility/2006" xmlns:pslz="http://schemas.microsoft.com/office/powerpoint/2016/slidezoom">
        <mc:Choice Requires="pslz">
          <p:graphicFrame>
            <p:nvGraphicFramePr>
              <p:cNvPr id="4" name="Slide Zoom 3">
                <a:extLst>
                  <a:ext uri="{FF2B5EF4-FFF2-40B4-BE49-F238E27FC236}">
                    <a16:creationId xmlns:a16="http://schemas.microsoft.com/office/drawing/2014/main" id="{725E1F00-6822-441E-AA71-D283E04CFBAD}"/>
                  </a:ext>
                </a:extLst>
              </p:cNvPr>
              <p:cNvGraphicFramePr>
                <a:graphicFrameLocks noChangeAspect="1"/>
              </p:cNvGraphicFramePr>
              <p:nvPr>
                <p:extLst>
                  <p:ext uri="{D42A27DB-BD31-4B8C-83A1-F6EECF244321}">
                    <p14:modId xmlns:p14="http://schemas.microsoft.com/office/powerpoint/2010/main" val="3317148651"/>
                  </p:ext>
                </p:extLst>
              </p:nvPr>
            </p:nvGraphicFramePr>
            <p:xfrm>
              <a:off x="10386745" y="2195424"/>
              <a:ext cx="1594213" cy="896745"/>
            </p:xfrm>
            <a:graphic>
              <a:graphicData uri="http://schemas.microsoft.com/office/powerpoint/2016/slidezoom">
                <pslz:sldZm>
                  <pslz:sldZmObj sldId="591" cId="1372999256">
                    <pslz:zmPr id="{C73B4D2E-06DE-46B9-9520-67CA676F375D}" transitionDur="1000">
                      <p166:blipFill xmlns:p166="http://schemas.microsoft.com/office/powerpoint/2016/6/main">
                        <a:blip r:embed="rId5"/>
                        <a:stretch>
                          <a:fillRect/>
                        </a:stretch>
                      </p166:blipFill>
                      <p166:spPr xmlns:p166="http://schemas.microsoft.com/office/powerpoint/2016/6/main">
                        <a:xfrm>
                          <a:off x="0" y="0"/>
                          <a:ext cx="1594213" cy="896745"/>
                        </a:xfrm>
                        <a:prstGeom prst="rect">
                          <a:avLst/>
                        </a:prstGeom>
                        <a:ln w="3175">
                          <a:noFill/>
                        </a:ln>
                        <a:effectLst>
                          <a:outerShdw blurRad="63500" sx="102000" sy="102000" algn="ctr" rotWithShape="0">
                            <a:prstClr val="black">
                              <a:alpha val="40000"/>
                            </a:prstClr>
                          </a:outerShdw>
                        </a:effectLst>
                      </p166:spPr>
                    </pslz:zmPr>
                  </pslz:sldZmObj>
                </pslz:sldZm>
              </a:graphicData>
            </a:graphic>
          </p:graphicFrame>
        </mc:Choice>
        <mc:Fallback xmlns="">
          <p:pic>
            <p:nvPicPr>
              <p:cNvPr id="4" name="Slide Zoom 3">
                <a:hlinkClick r:id="rId6" action="ppaction://hlinksldjump"/>
                <a:extLst>
                  <a:ext uri="{FF2B5EF4-FFF2-40B4-BE49-F238E27FC236}">
                    <a16:creationId xmlns:a16="http://schemas.microsoft.com/office/drawing/2014/main" id="{725E1F00-6822-441E-AA71-D283E04CFBAD}"/>
                  </a:ext>
                </a:extLst>
              </p:cNvPr>
              <p:cNvPicPr>
                <a:picLocks noGrp="1" noRot="1" noChangeAspect="1" noMove="1" noResize="1" noEditPoints="1" noAdjustHandles="1" noChangeArrowheads="1" noChangeShapeType="1"/>
              </p:cNvPicPr>
              <p:nvPr/>
            </p:nvPicPr>
            <p:blipFill>
              <a:blip r:embed="rId7"/>
              <a:stretch>
                <a:fillRect/>
              </a:stretch>
            </p:blipFill>
            <p:spPr>
              <a:xfrm>
                <a:off x="10386745" y="2195424"/>
                <a:ext cx="1594213" cy="896745"/>
              </a:xfrm>
              <a:prstGeom prst="rect">
                <a:avLst/>
              </a:prstGeom>
              <a:ln w="3175">
                <a:noFill/>
              </a:ln>
              <a:effectLst>
                <a:outerShdw blurRad="63500" sx="102000" sy="102000" algn="ctr" rotWithShape="0">
                  <a:prstClr val="black">
                    <a:alpha val="40000"/>
                  </a:prstClr>
                </a:outerShdw>
              </a:effectLst>
            </p:spPr>
          </p:pic>
        </mc:Fallback>
      </mc:AlternateContent>
      <mc:AlternateContent xmlns:mc="http://schemas.openxmlformats.org/markup-compatibility/2006" xmlns:pslz="http://schemas.microsoft.com/office/powerpoint/2016/slidezoom">
        <mc:Choice Requires="pslz">
          <p:graphicFrame>
            <p:nvGraphicFramePr>
              <p:cNvPr id="11" name="Slide Zoom 10">
                <a:extLst>
                  <a:ext uri="{FF2B5EF4-FFF2-40B4-BE49-F238E27FC236}">
                    <a16:creationId xmlns:a16="http://schemas.microsoft.com/office/drawing/2014/main" id="{A0B67551-738C-45FE-A1C9-9A7F0173E28B}"/>
                  </a:ext>
                </a:extLst>
              </p:cNvPr>
              <p:cNvGraphicFramePr>
                <a:graphicFrameLocks noChangeAspect="1"/>
              </p:cNvGraphicFramePr>
              <p:nvPr>
                <p:extLst>
                  <p:ext uri="{D42A27DB-BD31-4B8C-83A1-F6EECF244321}">
                    <p14:modId xmlns:p14="http://schemas.microsoft.com/office/powerpoint/2010/main" val="3870142447"/>
                  </p:ext>
                </p:extLst>
              </p:nvPr>
            </p:nvGraphicFramePr>
            <p:xfrm>
              <a:off x="5740679" y="2183421"/>
              <a:ext cx="1615551" cy="908747"/>
            </p:xfrm>
            <a:graphic>
              <a:graphicData uri="http://schemas.microsoft.com/office/powerpoint/2016/slidezoom">
                <pslz:sldZm>
                  <pslz:sldZmObj sldId="589" cId="3306443679">
                    <pslz:zmPr id="{71F017EA-9365-40EA-96E6-E7B6CD460B45}" transitionDur="1000">
                      <p166:blipFill xmlns:p166="http://schemas.microsoft.com/office/powerpoint/2016/6/main">
                        <a:blip r:embed="rId8"/>
                        <a:stretch>
                          <a:fillRect/>
                        </a:stretch>
                      </p166:blipFill>
                      <p166:spPr xmlns:p166="http://schemas.microsoft.com/office/powerpoint/2016/6/main">
                        <a:xfrm>
                          <a:off x="0" y="0"/>
                          <a:ext cx="1615551" cy="908747"/>
                        </a:xfrm>
                        <a:prstGeom prst="rect">
                          <a:avLst/>
                        </a:prstGeom>
                        <a:ln w="3175">
                          <a:noFill/>
                        </a:ln>
                        <a:effectLst>
                          <a:outerShdw blurRad="63500" sx="102000" sy="102000" algn="ctr" rotWithShape="0">
                            <a:prstClr val="black">
                              <a:alpha val="40000"/>
                            </a:prstClr>
                          </a:outerShdw>
                        </a:effectLst>
                      </p166:spPr>
                    </pslz:zmPr>
                  </pslz:sldZmObj>
                </pslz:sldZm>
              </a:graphicData>
            </a:graphic>
          </p:graphicFrame>
        </mc:Choice>
        <mc:Fallback xmlns="">
          <p:pic>
            <p:nvPicPr>
              <p:cNvPr id="11" name="Slide Zoom 10">
                <a:hlinkClick r:id="rId9" action="ppaction://hlinksldjump"/>
                <a:extLst>
                  <a:ext uri="{FF2B5EF4-FFF2-40B4-BE49-F238E27FC236}">
                    <a16:creationId xmlns:a16="http://schemas.microsoft.com/office/drawing/2014/main" id="{A0B67551-738C-45FE-A1C9-9A7F0173E28B}"/>
                  </a:ext>
                </a:extLst>
              </p:cNvPr>
              <p:cNvPicPr>
                <a:picLocks noGrp="1" noRot="1" noChangeAspect="1" noMove="1" noResize="1" noEditPoints="1" noAdjustHandles="1" noChangeArrowheads="1" noChangeShapeType="1"/>
              </p:cNvPicPr>
              <p:nvPr/>
            </p:nvPicPr>
            <p:blipFill>
              <a:blip r:embed="rId10"/>
              <a:stretch>
                <a:fillRect/>
              </a:stretch>
            </p:blipFill>
            <p:spPr>
              <a:xfrm>
                <a:off x="5740679" y="2183421"/>
                <a:ext cx="1615551" cy="908747"/>
              </a:xfrm>
              <a:prstGeom prst="rect">
                <a:avLst/>
              </a:prstGeom>
              <a:ln w="3175">
                <a:noFill/>
              </a:ln>
              <a:effectLst>
                <a:outerShdw blurRad="63500" sx="102000" sy="102000" algn="ctr" rotWithShape="0">
                  <a:prstClr val="black">
                    <a:alpha val="40000"/>
                  </a:prstClr>
                </a:outerShdw>
              </a:effectLst>
            </p:spPr>
          </p:pic>
        </mc:Fallback>
      </mc:AlternateContent>
      <p:grpSp>
        <p:nvGrpSpPr>
          <p:cNvPr id="13" name="Group 12">
            <a:extLst>
              <a:ext uri="{FF2B5EF4-FFF2-40B4-BE49-F238E27FC236}">
                <a16:creationId xmlns:a16="http://schemas.microsoft.com/office/drawing/2014/main" id="{7AEC63F7-1657-49B0-B280-31C27D9F8F43}"/>
              </a:ext>
            </a:extLst>
          </p:cNvPr>
          <p:cNvGrpSpPr/>
          <p:nvPr/>
        </p:nvGrpSpPr>
        <p:grpSpPr>
          <a:xfrm>
            <a:off x="2863473" y="3711512"/>
            <a:ext cx="1829110" cy="457200"/>
            <a:chOff x="2863473" y="3725812"/>
            <a:chExt cx="1829110" cy="457200"/>
          </a:xfrm>
        </p:grpSpPr>
        <p:sp>
          <p:nvSpPr>
            <p:cNvPr id="29" name="Rectangle 28">
              <a:extLst>
                <a:ext uri="{FF2B5EF4-FFF2-40B4-BE49-F238E27FC236}">
                  <a16:creationId xmlns:a16="http://schemas.microsoft.com/office/drawing/2014/main" id="{20BEBD59-6846-455F-B979-ED8EE0D0DC7E}"/>
                </a:ext>
              </a:extLst>
            </p:cNvPr>
            <p:cNvSpPr/>
            <p:nvPr/>
          </p:nvSpPr>
          <p:spPr bwMode="black">
            <a:xfrm>
              <a:off x="2863473" y="3725812"/>
              <a:ext cx="1645920" cy="457200"/>
            </a:xfrm>
            <a:prstGeom prst="rect">
              <a:avLst/>
            </a:prstGeom>
            <a:solidFill>
              <a:schemeClr val="bg1"/>
            </a:solidFill>
            <a:ln w="28575">
              <a:solidFill>
                <a:srgbClr val="E81123"/>
              </a:solidFill>
            </a:ln>
            <a:extLst/>
          </p:spPr>
          <p:txBody>
            <a:bodyPr vert="horz" wrap="square" lIns="69953" tIns="34976" rIns="69953" bIns="34976" numCol="1" rtlCol="0"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50" b="1" i="0" u="none" strike="noStrike" kern="0" cap="none" spc="0" normalizeH="0" baseline="0" noProof="0">
                  <a:ln>
                    <a:noFill/>
                  </a:ln>
                  <a:gradFill>
                    <a:gsLst>
                      <a:gs pos="2917">
                        <a:srgbClr val="E81123"/>
                      </a:gs>
                      <a:gs pos="100000">
                        <a:srgbClr val="E81123"/>
                      </a:gs>
                    </a:gsLst>
                    <a:lin ang="5400000" scaled="0"/>
                  </a:gradFill>
                  <a:effectLst/>
                  <a:uLnTx/>
                  <a:uFillTx/>
                  <a:latin typeface="Segoe UI"/>
                  <a:ea typeface="+mn-ea"/>
                  <a:cs typeface="+mn-cs"/>
                </a:rPr>
                <a:t>Virus and </a:t>
              </a:r>
              <a:br>
                <a:rPr kumimoji="0" lang="en-US" sz="1350" b="1" i="0" u="none" strike="noStrike" kern="0" cap="none" spc="0" normalizeH="0" baseline="0" noProof="0">
                  <a:ln>
                    <a:noFill/>
                  </a:ln>
                  <a:gradFill>
                    <a:gsLst>
                      <a:gs pos="2917">
                        <a:srgbClr val="E81123"/>
                      </a:gs>
                      <a:gs pos="100000">
                        <a:srgbClr val="E81123"/>
                      </a:gs>
                    </a:gsLst>
                    <a:lin ang="5400000" scaled="0"/>
                  </a:gradFill>
                  <a:effectLst/>
                  <a:uLnTx/>
                  <a:uFillTx/>
                  <a:latin typeface="Segoe UI"/>
                  <a:ea typeface="+mn-ea"/>
                  <a:cs typeface="+mn-cs"/>
                </a:rPr>
              </a:br>
              <a:r>
                <a:rPr kumimoji="0" lang="en-US" sz="1350" b="1" i="0" u="none" strike="noStrike" kern="0" cap="none" spc="0" normalizeH="0" baseline="0" noProof="0">
                  <a:ln>
                    <a:noFill/>
                  </a:ln>
                  <a:gradFill>
                    <a:gsLst>
                      <a:gs pos="2917">
                        <a:srgbClr val="E81123"/>
                      </a:gs>
                      <a:gs pos="100000">
                        <a:srgbClr val="E81123"/>
                      </a:gs>
                    </a:gsLst>
                    <a:lin ang="5400000" scaled="0"/>
                  </a:gradFill>
                  <a:effectLst/>
                  <a:uLnTx/>
                  <a:uFillTx/>
                  <a:latin typeface="Segoe UI"/>
                  <a:ea typeface="+mn-ea"/>
                  <a:cs typeface="+mn-cs"/>
                </a:rPr>
                <a:t>Worm Epidemic</a:t>
              </a:r>
            </a:p>
          </p:txBody>
        </p:sp>
        <p:cxnSp>
          <p:nvCxnSpPr>
            <p:cNvPr id="104" name="Straight Connector 103">
              <a:extLst>
                <a:ext uri="{FF2B5EF4-FFF2-40B4-BE49-F238E27FC236}">
                  <a16:creationId xmlns:a16="http://schemas.microsoft.com/office/drawing/2014/main" id="{DA319D70-4020-49DA-87F6-63F5585A7202}"/>
                </a:ext>
              </a:extLst>
            </p:cNvPr>
            <p:cNvCxnSpPr>
              <a:cxnSpLocks/>
            </p:cNvCxnSpPr>
            <p:nvPr/>
          </p:nvCxnSpPr>
          <p:spPr>
            <a:xfrm>
              <a:off x="4509393" y="3954412"/>
              <a:ext cx="183190" cy="0"/>
            </a:xfrm>
            <a:prstGeom prst="line">
              <a:avLst/>
            </a:prstGeom>
            <a:solidFill>
              <a:schemeClr val="accent6">
                <a:lumMod val="40000"/>
                <a:lumOff val="60000"/>
              </a:schemeClr>
            </a:solidFill>
            <a:ln w="38100">
              <a:solidFill>
                <a:srgbClr val="E81123"/>
              </a:solidFill>
              <a:headEnd type="none" w="med" len="med"/>
              <a:tailEnd type="oval" w="med" len="med"/>
            </a:ln>
          </p:spPr>
          <p:style>
            <a:lnRef idx="2">
              <a:schemeClr val="accent1">
                <a:shade val="50000"/>
              </a:schemeClr>
            </a:lnRef>
            <a:fillRef idx="1">
              <a:schemeClr val="accent1"/>
            </a:fillRef>
            <a:effectRef idx="0">
              <a:schemeClr val="accent1"/>
            </a:effectRef>
            <a:fontRef idx="minor">
              <a:schemeClr val="lt1"/>
            </a:fontRef>
          </p:style>
        </p:cxnSp>
      </p:grpSp>
      <p:grpSp>
        <p:nvGrpSpPr>
          <p:cNvPr id="15" name="Group 14">
            <a:extLst>
              <a:ext uri="{FF2B5EF4-FFF2-40B4-BE49-F238E27FC236}">
                <a16:creationId xmlns:a16="http://schemas.microsoft.com/office/drawing/2014/main" id="{F827BD06-D009-4794-894C-B1DDA420264E}"/>
              </a:ext>
            </a:extLst>
          </p:cNvPr>
          <p:cNvGrpSpPr/>
          <p:nvPr/>
        </p:nvGrpSpPr>
        <p:grpSpPr>
          <a:xfrm>
            <a:off x="6400810" y="3711512"/>
            <a:ext cx="1829110" cy="457200"/>
            <a:chOff x="6400810" y="3725812"/>
            <a:chExt cx="1829110" cy="457200"/>
          </a:xfrm>
        </p:grpSpPr>
        <p:sp>
          <p:nvSpPr>
            <p:cNvPr id="30" name="Rectangle 29">
              <a:extLst>
                <a:ext uri="{FF2B5EF4-FFF2-40B4-BE49-F238E27FC236}">
                  <a16:creationId xmlns:a16="http://schemas.microsoft.com/office/drawing/2014/main" id="{AE0D4ECB-21E9-49E4-A729-FCA49B4AC461}"/>
                </a:ext>
              </a:extLst>
            </p:cNvPr>
            <p:cNvSpPr/>
            <p:nvPr/>
          </p:nvSpPr>
          <p:spPr bwMode="black">
            <a:xfrm>
              <a:off x="6400810" y="3725812"/>
              <a:ext cx="1645920" cy="457200"/>
            </a:xfrm>
            <a:prstGeom prst="rect">
              <a:avLst/>
            </a:prstGeom>
            <a:solidFill>
              <a:schemeClr val="bg1"/>
            </a:solidFill>
            <a:ln w="28575">
              <a:solidFill>
                <a:srgbClr val="E81123"/>
              </a:solidFill>
            </a:ln>
            <a:extLst/>
          </p:spPr>
          <p:txBody>
            <a:bodyPr vert="horz" wrap="square" lIns="69953" tIns="34976" rIns="69953" bIns="34976" numCol="1" rtlCol="0"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50" b="1" i="0" u="none" strike="noStrike" kern="0" cap="none" spc="0" normalizeH="0" baseline="0" noProof="0">
                  <a:ln>
                    <a:noFill/>
                  </a:ln>
                  <a:gradFill>
                    <a:gsLst>
                      <a:gs pos="2917">
                        <a:srgbClr val="E81123"/>
                      </a:gs>
                      <a:gs pos="100000">
                        <a:srgbClr val="E81123"/>
                      </a:gs>
                    </a:gsLst>
                    <a:lin ang="5400000" scaled="0"/>
                  </a:gradFill>
                  <a:effectLst/>
                  <a:uLnTx/>
                  <a:uFillTx/>
                  <a:latin typeface="Segoe UI"/>
                  <a:ea typeface="+mn-ea"/>
                  <a:cs typeface="+mn-cs"/>
                </a:rPr>
                <a:t>Waves of </a:t>
              </a:r>
              <a:br>
                <a:rPr kumimoji="0" lang="en-US" sz="1350" b="1" i="0" u="none" strike="noStrike" kern="0" cap="none" spc="0" normalizeH="0" baseline="0" noProof="0">
                  <a:ln>
                    <a:noFill/>
                  </a:ln>
                  <a:gradFill>
                    <a:gsLst>
                      <a:gs pos="2917">
                        <a:srgbClr val="E81123"/>
                      </a:gs>
                      <a:gs pos="100000">
                        <a:srgbClr val="E81123"/>
                      </a:gs>
                    </a:gsLst>
                    <a:lin ang="5400000" scaled="0"/>
                  </a:gradFill>
                  <a:effectLst/>
                  <a:uLnTx/>
                  <a:uFillTx/>
                  <a:latin typeface="Segoe UI"/>
                  <a:ea typeface="+mn-ea"/>
                  <a:cs typeface="+mn-cs"/>
                </a:rPr>
              </a:br>
              <a:r>
                <a:rPr kumimoji="0" lang="en-US" sz="1350" b="1" i="0" u="none" strike="noStrike" kern="0" cap="none" spc="0" normalizeH="0" baseline="0" noProof="0">
                  <a:ln>
                    <a:noFill/>
                  </a:ln>
                  <a:gradFill>
                    <a:gsLst>
                      <a:gs pos="2917">
                        <a:srgbClr val="E81123"/>
                      </a:gs>
                      <a:gs pos="100000">
                        <a:srgbClr val="E81123"/>
                      </a:gs>
                    </a:gsLst>
                    <a:lin ang="5400000" scaled="0"/>
                  </a:gradFill>
                  <a:effectLst/>
                  <a:uLnTx/>
                  <a:uFillTx/>
                  <a:latin typeface="Segoe UI"/>
                  <a:ea typeface="+mn-ea"/>
                  <a:cs typeface="+mn-cs"/>
                </a:rPr>
                <a:t>Targeted Attacks</a:t>
              </a:r>
            </a:p>
          </p:txBody>
        </p:sp>
        <p:cxnSp>
          <p:nvCxnSpPr>
            <p:cNvPr id="105" name="Straight Connector 104">
              <a:extLst>
                <a:ext uri="{FF2B5EF4-FFF2-40B4-BE49-F238E27FC236}">
                  <a16:creationId xmlns:a16="http://schemas.microsoft.com/office/drawing/2014/main" id="{93AAD119-FDBE-4FF2-AFDC-D03395335D5A}"/>
                </a:ext>
              </a:extLst>
            </p:cNvPr>
            <p:cNvCxnSpPr>
              <a:cxnSpLocks/>
            </p:cNvCxnSpPr>
            <p:nvPr/>
          </p:nvCxnSpPr>
          <p:spPr>
            <a:xfrm>
              <a:off x="8046730" y="3954412"/>
              <a:ext cx="183190" cy="0"/>
            </a:xfrm>
            <a:prstGeom prst="line">
              <a:avLst/>
            </a:prstGeom>
            <a:solidFill>
              <a:schemeClr val="accent6">
                <a:lumMod val="40000"/>
                <a:lumOff val="60000"/>
              </a:schemeClr>
            </a:solidFill>
            <a:ln w="38100">
              <a:solidFill>
                <a:srgbClr val="E81123"/>
              </a:solidFill>
              <a:headEnd type="none" w="med" len="med"/>
              <a:tailEnd type="oval" w="med" len="med"/>
            </a:ln>
          </p:spPr>
          <p:style>
            <a:lnRef idx="2">
              <a:schemeClr val="accent1">
                <a:shade val="50000"/>
              </a:schemeClr>
            </a:lnRef>
            <a:fillRef idx="1">
              <a:schemeClr val="accent1"/>
            </a:fillRef>
            <a:effectRef idx="0">
              <a:schemeClr val="accent1"/>
            </a:effectRef>
            <a:fontRef idx="minor">
              <a:schemeClr val="lt1"/>
            </a:fontRef>
          </p:style>
        </p:cxnSp>
      </p:grpSp>
      <p:grpSp>
        <p:nvGrpSpPr>
          <p:cNvPr id="16" name="Group 15">
            <a:extLst>
              <a:ext uri="{FF2B5EF4-FFF2-40B4-BE49-F238E27FC236}">
                <a16:creationId xmlns:a16="http://schemas.microsoft.com/office/drawing/2014/main" id="{E01B0FE2-395C-41C0-9A55-2372F93C8EF7}"/>
              </a:ext>
            </a:extLst>
          </p:cNvPr>
          <p:cNvGrpSpPr/>
          <p:nvPr/>
        </p:nvGrpSpPr>
        <p:grpSpPr>
          <a:xfrm>
            <a:off x="6400810" y="4931746"/>
            <a:ext cx="1829110" cy="490989"/>
            <a:chOff x="6400810" y="4868773"/>
            <a:chExt cx="1829110" cy="490989"/>
          </a:xfrm>
        </p:grpSpPr>
        <p:sp>
          <p:nvSpPr>
            <p:cNvPr id="62" name="Rectangle 61">
              <a:extLst>
                <a:ext uri="{FF2B5EF4-FFF2-40B4-BE49-F238E27FC236}">
                  <a16:creationId xmlns:a16="http://schemas.microsoft.com/office/drawing/2014/main" id="{5AD457A5-8D26-4795-89A0-DC2342F02F97}"/>
                </a:ext>
              </a:extLst>
            </p:cNvPr>
            <p:cNvSpPr/>
            <p:nvPr/>
          </p:nvSpPr>
          <p:spPr bwMode="black">
            <a:xfrm>
              <a:off x="6400810" y="4868773"/>
              <a:ext cx="1645921" cy="490989"/>
            </a:xfrm>
            <a:prstGeom prst="rect">
              <a:avLst/>
            </a:prstGeom>
            <a:solidFill>
              <a:schemeClr val="bg1"/>
            </a:solidFill>
            <a:ln w="28575">
              <a:solidFill>
                <a:schemeClr val="tx1"/>
              </a:solidFill>
            </a:ln>
            <a:extLst/>
          </p:spPr>
          <p:txBody>
            <a:bodyPr vert="horz" wrap="square" lIns="0" tIns="34976" rIns="0" bIns="34976" numCol="1" rtlCol="0" anchor="ctr" anchorCtr="0" compatLnSpc="1">
              <a:prstTxWarp prst="textNoShape">
                <a:avLst/>
              </a:prstTxWarp>
            </a:bodyPr>
            <a:lstStyle/>
            <a:p>
              <a:pPr algn="ctr"/>
              <a:r>
                <a:rPr lang="en-US" sz="1350" b="1" kern="0">
                  <a:gradFill>
                    <a:gsLst>
                      <a:gs pos="2917">
                        <a:schemeClr val="tx1"/>
                      </a:gs>
                      <a:gs pos="100000">
                        <a:schemeClr val="tx1"/>
                      </a:gs>
                    </a:gsLst>
                    <a:lin ang="5400000" scaled="0"/>
                  </a:gradFill>
                  <a:latin typeface="Segoe UI"/>
                </a:rPr>
                <a:t>Security Hesitation on Cloud</a:t>
              </a:r>
            </a:p>
          </p:txBody>
        </p:sp>
        <p:cxnSp>
          <p:nvCxnSpPr>
            <p:cNvPr id="106" name="Straight Connector 105">
              <a:extLst>
                <a:ext uri="{FF2B5EF4-FFF2-40B4-BE49-F238E27FC236}">
                  <a16:creationId xmlns:a16="http://schemas.microsoft.com/office/drawing/2014/main" id="{4BA2F177-356C-4A68-B759-92B2B52DB1D8}"/>
                </a:ext>
              </a:extLst>
            </p:cNvPr>
            <p:cNvCxnSpPr>
              <a:cxnSpLocks/>
            </p:cNvCxnSpPr>
            <p:nvPr/>
          </p:nvCxnSpPr>
          <p:spPr>
            <a:xfrm>
              <a:off x="8046730" y="5114267"/>
              <a:ext cx="183190" cy="0"/>
            </a:xfrm>
            <a:prstGeom prst="line">
              <a:avLst/>
            </a:prstGeom>
            <a:solidFill>
              <a:schemeClr val="accent6">
                <a:lumMod val="40000"/>
                <a:lumOff val="60000"/>
              </a:schemeClr>
            </a:solidFill>
            <a:ln w="38100">
              <a:solidFill>
                <a:schemeClr val="tx1"/>
              </a:solidFill>
              <a:headEnd type="none" w="med" len="med"/>
              <a:tailEnd type="oval" w="med" len="med"/>
            </a:ln>
          </p:spPr>
          <p:style>
            <a:lnRef idx="2">
              <a:schemeClr val="accent1">
                <a:shade val="50000"/>
              </a:schemeClr>
            </a:lnRef>
            <a:fillRef idx="1">
              <a:schemeClr val="accent1"/>
            </a:fillRef>
            <a:effectRef idx="0">
              <a:schemeClr val="accent1"/>
            </a:effectRef>
            <a:fontRef idx="minor">
              <a:schemeClr val="lt1"/>
            </a:fontRef>
          </p:style>
        </p:cxnSp>
      </p:grpSp>
      <p:grpSp>
        <p:nvGrpSpPr>
          <p:cNvPr id="50" name="Group 49">
            <a:extLst>
              <a:ext uri="{FF2B5EF4-FFF2-40B4-BE49-F238E27FC236}">
                <a16:creationId xmlns:a16="http://schemas.microsoft.com/office/drawing/2014/main" id="{03C28943-92EE-4856-9B09-0ADF4838A670}"/>
              </a:ext>
            </a:extLst>
          </p:cNvPr>
          <p:cNvGrpSpPr/>
          <p:nvPr/>
        </p:nvGrpSpPr>
        <p:grpSpPr>
          <a:xfrm>
            <a:off x="2231957" y="5490860"/>
            <a:ext cx="3303817" cy="1009675"/>
            <a:chOff x="2231957" y="5490860"/>
            <a:chExt cx="3303817" cy="1009675"/>
          </a:xfrm>
        </p:grpSpPr>
        <p:sp>
          <p:nvSpPr>
            <p:cNvPr id="44" name="TextBox 43">
              <a:extLst>
                <a:ext uri="{FF2B5EF4-FFF2-40B4-BE49-F238E27FC236}">
                  <a16:creationId xmlns:a16="http://schemas.microsoft.com/office/drawing/2014/main" id="{52AA0928-79B6-4B30-8654-34C4AC13E9A1}"/>
                </a:ext>
              </a:extLst>
            </p:cNvPr>
            <p:cNvSpPr txBox="1"/>
            <p:nvPr/>
          </p:nvSpPr>
          <p:spPr>
            <a:xfrm>
              <a:off x="2231957" y="5983470"/>
              <a:ext cx="3303817" cy="517065"/>
            </a:xfrm>
            <a:prstGeom prst="rect">
              <a:avLst/>
            </a:prstGeom>
            <a:noFill/>
          </p:spPr>
          <p:txBody>
            <a:bodyPr wrap="square" lIns="182880" tIns="146304" rIns="182880" bIns="146304" rtlCol="0">
              <a:spAutoFit/>
            </a:bodyPr>
            <a:lstStyle/>
            <a:p>
              <a:pPr marL="0" marR="0" lvl="0" indent="0" defTabSz="914400" rtl="0" eaLnBrk="1" fontAlgn="auto" latinLnBrk="0" hangingPunct="1">
                <a:lnSpc>
                  <a:spcPct val="90000"/>
                </a:lnSpc>
                <a:spcBef>
                  <a:spcPts val="0"/>
                </a:spcBef>
                <a:spcAft>
                  <a:spcPts val="600"/>
                </a:spcAft>
                <a:buClrTx/>
                <a:buSzTx/>
                <a:buFontTx/>
                <a:buNone/>
                <a:tabLst/>
                <a:defRPr/>
              </a:pPr>
              <a:r>
                <a:rPr kumimoji="0" lang="en-US" sz="1600" b="0" u="none" strike="noStrike" kern="1200" cap="none" spc="0" normalizeH="0" baseline="0" noProof="0">
                  <a:ln>
                    <a:noFill/>
                  </a:ln>
                  <a:gradFill>
                    <a:gsLst>
                      <a:gs pos="2917">
                        <a:schemeClr val="accent5"/>
                      </a:gs>
                      <a:gs pos="30000">
                        <a:schemeClr val="accent5"/>
                      </a:gs>
                    </a:gsLst>
                    <a:lin ang="5400000" scaled="0"/>
                  </a:gradFill>
                  <a:effectLst/>
                  <a:uLnTx/>
                  <a:uFillTx/>
                  <a:latin typeface="Segoe UI Semibold" panose="020B0702040204020203" pitchFamily="34" charset="0"/>
                  <a:cs typeface="Segoe UI Semibold" panose="020B0702040204020203" pitchFamily="34" charset="0"/>
                </a:rPr>
                <a:t>Mainframes + PCs</a:t>
              </a:r>
            </a:p>
          </p:txBody>
        </p:sp>
        <p:sp>
          <p:nvSpPr>
            <p:cNvPr id="118" name="PC1_E977" title="Icon of a desktop PC">
              <a:extLst>
                <a:ext uri="{FF2B5EF4-FFF2-40B4-BE49-F238E27FC236}">
                  <a16:creationId xmlns:a16="http://schemas.microsoft.com/office/drawing/2014/main" id="{59BB045C-C6AE-4DF6-956C-734A913DA188}"/>
                </a:ext>
              </a:extLst>
            </p:cNvPr>
            <p:cNvSpPr>
              <a:spLocks noChangeAspect="1" noEditPoints="1"/>
            </p:cNvSpPr>
            <p:nvPr/>
          </p:nvSpPr>
          <p:spPr bwMode="auto">
            <a:xfrm>
              <a:off x="3571941" y="5630919"/>
              <a:ext cx="459673" cy="367882"/>
            </a:xfrm>
            <a:custGeom>
              <a:avLst/>
              <a:gdLst>
                <a:gd name="T0" fmla="*/ 1697 w 5093"/>
                <a:gd name="T1" fmla="*/ 1359 h 4076"/>
                <a:gd name="T2" fmla="*/ 5093 w 5093"/>
                <a:gd name="T3" fmla="*/ 1359 h 4076"/>
                <a:gd name="T4" fmla="*/ 5093 w 5093"/>
                <a:gd name="T5" fmla="*/ 3398 h 4076"/>
                <a:gd name="T6" fmla="*/ 1697 w 5093"/>
                <a:gd name="T7" fmla="*/ 3398 h 4076"/>
                <a:gd name="T8" fmla="*/ 1697 w 5093"/>
                <a:gd name="T9" fmla="*/ 1359 h 4076"/>
                <a:gd name="T10" fmla="*/ 3396 w 5093"/>
                <a:gd name="T11" fmla="*/ 3398 h 4076"/>
                <a:gd name="T12" fmla="*/ 3396 w 5093"/>
                <a:gd name="T13" fmla="*/ 4076 h 4076"/>
                <a:gd name="T14" fmla="*/ 2547 w 5093"/>
                <a:gd name="T15" fmla="*/ 4076 h 4076"/>
                <a:gd name="T16" fmla="*/ 4244 w 5093"/>
                <a:gd name="T17" fmla="*/ 4076 h 4076"/>
                <a:gd name="T18" fmla="*/ 510 w 5093"/>
                <a:gd name="T19" fmla="*/ 680 h 4076"/>
                <a:gd name="T20" fmla="*/ 1528 w 5093"/>
                <a:gd name="T21" fmla="*/ 680 h 4076"/>
                <a:gd name="T22" fmla="*/ 510 w 5093"/>
                <a:gd name="T23" fmla="*/ 3398 h 4076"/>
                <a:gd name="T24" fmla="*/ 1697 w 5093"/>
                <a:gd name="T25" fmla="*/ 3398 h 4076"/>
                <a:gd name="T26" fmla="*/ 510 w 5093"/>
                <a:gd name="T27" fmla="*/ 2718 h 4076"/>
                <a:gd name="T28" fmla="*/ 1705 w 5093"/>
                <a:gd name="T29" fmla="*/ 2718 h 4076"/>
                <a:gd name="T30" fmla="*/ 2038 w 5093"/>
                <a:gd name="T31" fmla="*/ 1359 h 4076"/>
                <a:gd name="T32" fmla="*/ 2038 w 5093"/>
                <a:gd name="T33" fmla="*/ 0 h 4076"/>
                <a:gd name="T34" fmla="*/ 0 w 5093"/>
                <a:gd name="T35" fmla="*/ 0 h 4076"/>
                <a:gd name="T36" fmla="*/ 0 w 5093"/>
                <a:gd name="T37" fmla="*/ 4076 h 4076"/>
                <a:gd name="T38" fmla="*/ 2038 w 5093"/>
                <a:gd name="T39" fmla="*/ 4076 h 4076"/>
                <a:gd name="T40" fmla="*/ 2038 w 5093"/>
                <a:gd name="T41" fmla="*/ 3398 h 4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93" h="4076">
                  <a:moveTo>
                    <a:pt x="1697" y="1359"/>
                  </a:moveTo>
                  <a:lnTo>
                    <a:pt x="5093" y="1359"/>
                  </a:lnTo>
                  <a:lnTo>
                    <a:pt x="5093" y="3398"/>
                  </a:lnTo>
                  <a:lnTo>
                    <a:pt x="1697" y="3398"/>
                  </a:lnTo>
                  <a:lnTo>
                    <a:pt x="1697" y="1359"/>
                  </a:lnTo>
                  <a:moveTo>
                    <a:pt x="3396" y="3398"/>
                  </a:moveTo>
                  <a:lnTo>
                    <a:pt x="3396" y="4076"/>
                  </a:lnTo>
                  <a:moveTo>
                    <a:pt x="2547" y="4076"/>
                  </a:moveTo>
                  <a:lnTo>
                    <a:pt x="4244" y="4076"/>
                  </a:lnTo>
                  <a:moveTo>
                    <a:pt x="510" y="680"/>
                  </a:moveTo>
                  <a:lnTo>
                    <a:pt x="1528" y="680"/>
                  </a:lnTo>
                  <a:moveTo>
                    <a:pt x="510" y="3398"/>
                  </a:moveTo>
                  <a:lnTo>
                    <a:pt x="1697" y="3398"/>
                  </a:lnTo>
                  <a:moveTo>
                    <a:pt x="510" y="2718"/>
                  </a:moveTo>
                  <a:lnTo>
                    <a:pt x="1705" y="2718"/>
                  </a:lnTo>
                  <a:moveTo>
                    <a:pt x="2038" y="1359"/>
                  </a:moveTo>
                  <a:lnTo>
                    <a:pt x="2038" y="0"/>
                  </a:lnTo>
                  <a:lnTo>
                    <a:pt x="0" y="0"/>
                  </a:lnTo>
                  <a:lnTo>
                    <a:pt x="0" y="4076"/>
                  </a:lnTo>
                  <a:lnTo>
                    <a:pt x="2038" y="4076"/>
                  </a:lnTo>
                  <a:lnTo>
                    <a:pt x="2038" y="3398"/>
                  </a:lnTo>
                </a:path>
              </a:pathLst>
            </a:custGeom>
            <a:noFill/>
            <a:ln w="15875" cap="sq">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nvGrpSpPr>
            <p:cNvPr id="43" name="Group 42">
              <a:extLst>
                <a:ext uri="{FF2B5EF4-FFF2-40B4-BE49-F238E27FC236}">
                  <a16:creationId xmlns:a16="http://schemas.microsoft.com/office/drawing/2014/main" id="{F8047293-CD64-44B6-A364-E83939CDD4AA}"/>
                </a:ext>
              </a:extLst>
            </p:cNvPr>
            <p:cNvGrpSpPr/>
            <p:nvPr/>
          </p:nvGrpSpPr>
          <p:grpSpPr>
            <a:xfrm>
              <a:off x="2588156" y="5490860"/>
              <a:ext cx="728362" cy="507941"/>
              <a:chOff x="2657154" y="5599829"/>
              <a:chExt cx="572106" cy="398972"/>
            </a:xfrm>
          </p:grpSpPr>
          <p:grpSp>
            <p:nvGrpSpPr>
              <p:cNvPr id="121" name="Group 120">
                <a:extLst>
                  <a:ext uri="{FF2B5EF4-FFF2-40B4-BE49-F238E27FC236}">
                    <a16:creationId xmlns:a16="http://schemas.microsoft.com/office/drawing/2014/main" id="{5A258B12-A8DC-458C-868F-9046226B9316}"/>
                  </a:ext>
                </a:extLst>
              </p:cNvPr>
              <p:cNvGrpSpPr/>
              <p:nvPr/>
            </p:nvGrpSpPr>
            <p:grpSpPr>
              <a:xfrm>
                <a:off x="2657154" y="5599829"/>
                <a:ext cx="266602" cy="398972"/>
                <a:chOff x="323850" y="3646961"/>
                <a:chExt cx="234950" cy="351604"/>
              </a:xfrm>
              <a:noFill/>
            </p:grpSpPr>
            <p:grpSp>
              <p:nvGrpSpPr>
                <p:cNvPr id="130" name="Group 4">
                  <a:extLst>
                    <a:ext uri="{FF2B5EF4-FFF2-40B4-BE49-F238E27FC236}">
                      <a16:creationId xmlns:a16="http://schemas.microsoft.com/office/drawing/2014/main" id="{9841EA7C-642F-473B-A405-FF309279461F}"/>
                    </a:ext>
                  </a:extLst>
                </p:cNvPr>
                <p:cNvGrpSpPr>
                  <a:grpSpLocks noChangeAspect="1"/>
                </p:cNvGrpSpPr>
                <p:nvPr/>
              </p:nvGrpSpPr>
              <p:grpSpPr bwMode="auto">
                <a:xfrm>
                  <a:off x="323850" y="3871565"/>
                  <a:ext cx="234950" cy="127000"/>
                  <a:chOff x="204" y="2442"/>
                  <a:chExt cx="148" cy="80"/>
                </a:xfrm>
                <a:grpFill/>
              </p:grpSpPr>
              <p:sp>
                <p:nvSpPr>
                  <p:cNvPr id="135" name="Freeform 5">
                    <a:extLst>
                      <a:ext uri="{FF2B5EF4-FFF2-40B4-BE49-F238E27FC236}">
                        <a16:creationId xmlns:a16="http://schemas.microsoft.com/office/drawing/2014/main" id="{C9426732-88DC-489C-905F-EF4A542D31D9}"/>
                      </a:ext>
                    </a:extLst>
                  </p:cNvPr>
                  <p:cNvSpPr>
                    <a:spLocks noEditPoints="1"/>
                  </p:cNvSpPr>
                  <p:nvPr/>
                </p:nvSpPr>
                <p:spPr bwMode="auto">
                  <a:xfrm>
                    <a:off x="204" y="2485"/>
                    <a:ext cx="148" cy="37"/>
                  </a:xfrm>
                  <a:custGeom>
                    <a:avLst/>
                    <a:gdLst>
                      <a:gd name="T0" fmla="*/ 92 w 96"/>
                      <a:gd name="T1" fmla="*/ 0 h 24"/>
                      <a:gd name="T2" fmla="*/ 4 w 96"/>
                      <a:gd name="T3" fmla="*/ 0 h 24"/>
                      <a:gd name="T4" fmla="*/ 0 w 96"/>
                      <a:gd name="T5" fmla="*/ 4 h 24"/>
                      <a:gd name="T6" fmla="*/ 0 w 96"/>
                      <a:gd name="T7" fmla="*/ 20 h 24"/>
                      <a:gd name="T8" fmla="*/ 4 w 96"/>
                      <a:gd name="T9" fmla="*/ 24 h 24"/>
                      <a:gd name="T10" fmla="*/ 92 w 96"/>
                      <a:gd name="T11" fmla="*/ 24 h 24"/>
                      <a:gd name="T12" fmla="*/ 96 w 96"/>
                      <a:gd name="T13" fmla="*/ 20 h 24"/>
                      <a:gd name="T14" fmla="*/ 96 w 96"/>
                      <a:gd name="T15" fmla="*/ 4 h 24"/>
                      <a:gd name="T16" fmla="*/ 92 w 96"/>
                      <a:gd name="T17" fmla="*/ 0 h 24"/>
                      <a:gd name="T18" fmla="*/ 16 w 96"/>
                      <a:gd name="T19" fmla="*/ 16 h 24"/>
                      <a:gd name="T20" fmla="*/ 8 w 96"/>
                      <a:gd name="T21" fmla="*/ 16 h 24"/>
                      <a:gd name="T22" fmla="*/ 8 w 96"/>
                      <a:gd name="T23" fmla="*/ 8 h 24"/>
                      <a:gd name="T24" fmla="*/ 16 w 96"/>
                      <a:gd name="T25" fmla="*/ 8 h 24"/>
                      <a:gd name="T26" fmla="*/ 16 w 96"/>
                      <a:gd name="T27" fmla="*/ 16 h 24"/>
                      <a:gd name="T28" fmla="*/ 28 w 96"/>
                      <a:gd name="T29" fmla="*/ 16 h 24"/>
                      <a:gd name="T30" fmla="*/ 20 w 96"/>
                      <a:gd name="T31" fmla="*/ 16 h 24"/>
                      <a:gd name="T32" fmla="*/ 20 w 96"/>
                      <a:gd name="T33" fmla="*/ 8 h 24"/>
                      <a:gd name="T34" fmla="*/ 28 w 96"/>
                      <a:gd name="T35" fmla="*/ 8 h 24"/>
                      <a:gd name="T36" fmla="*/ 28 w 96"/>
                      <a:gd name="T37" fmla="*/ 16 h 24"/>
                      <a:gd name="T38" fmla="*/ 40 w 96"/>
                      <a:gd name="T39" fmla="*/ 16 h 24"/>
                      <a:gd name="T40" fmla="*/ 32 w 96"/>
                      <a:gd name="T41" fmla="*/ 16 h 24"/>
                      <a:gd name="T42" fmla="*/ 32 w 96"/>
                      <a:gd name="T43" fmla="*/ 8 h 24"/>
                      <a:gd name="T44" fmla="*/ 40 w 96"/>
                      <a:gd name="T45" fmla="*/ 8 h 24"/>
                      <a:gd name="T46" fmla="*/ 40 w 96"/>
                      <a:gd name="T47"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6" h="24">
                        <a:moveTo>
                          <a:pt x="92" y="0"/>
                        </a:moveTo>
                        <a:cubicBezTo>
                          <a:pt x="4" y="0"/>
                          <a:pt x="4" y="0"/>
                          <a:pt x="4" y="0"/>
                        </a:cubicBezTo>
                        <a:cubicBezTo>
                          <a:pt x="2" y="0"/>
                          <a:pt x="0" y="2"/>
                          <a:pt x="0" y="4"/>
                        </a:cubicBezTo>
                        <a:cubicBezTo>
                          <a:pt x="0" y="20"/>
                          <a:pt x="0" y="20"/>
                          <a:pt x="0" y="20"/>
                        </a:cubicBezTo>
                        <a:cubicBezTo>
                          <a:pt x="0" y="22"/>
                          <a:pt x="2" y="24"/>
                          <a:pt x="4" y="24"/>
                        </a:cubicBezTo>
                        <a:cubicBezTo>
                          <a:pt x="92" y="24"/>
                          <a:pt x="92" y="24"/>
                          <a:pt x="92" y="24"/>
                        </a:cubicBezTo>
                        <a:cubicBezTo>
                          <a:pt x="94" y="24"/>
                          <a:pt x="96" y="22"/>
                          <a:pt x="96" y="20"/>
                        </a:cubicBezTo>
                        <a:cubicBezTo>
                          <a:pt x="96" y="4"/>
                          <a:pt x="96" y="4"/>
                          <a:pt x="96" y="4"/>
                        </a:cubicBezTo>
                        <a:cubicBezTo>
                          <a:pt x="96" y="2"/>
                          <a:pt x="94" y="0"/>
                          <a:pt x="92" y="0"/>
                        </a:cubicBezTo>
                        <a:close/>
                        <a:moveTo>
                          <a:pt x="16" y="16"/>
                        </a:moveTo>
                        <a:cubicBezTo>
                          <a:pt x="8" y="16"/>
                          <a:pt x="8" y="16"/>
                          <a:pt x="8" y="16"/>
                        </a:cubicBezTo>
                        <a:cubicBezTo>
                          <a:pt x="8" y="8"/>
                          <a:pt x="8" y="8"/>
                          <a:pt x="8" y="8"/>
                        </a:cubicBezTo>
                        <a:cubicBezTo>
                          <a:pt x="16" y="8"/>
                          <a:pt x="16" y="8"/>
                          <a:pt x="16" y="8"/>
                        </a:cubicBezTo>
                        <a:lnTo>
                          <a:pt x="16" y="16"/>
                        </a:lnTo>
                        <a:close/>
                        <a:moveTo>
                          <a:pt x="28" y="16"/>
                        </a:moveTo>
                        <a:cubicBezTo>
                          <a:pt x="20" y="16"/>
                          <a:pt x="20" y="16"/>
                          <a:pt x="20" y="16"/>
                        </a:cubicBezTo>
                        <a:cubicBezTo>
                          <a:pt x="20" y="8"/>
                          <a:pt x="20" y="8"/>
                          <a:pt x="20" y="8"/>
                        </a:cubicBezTo>
                        <a:cubicBezTo>
                          <a:pt x="28" y="8"/>
                          <a:pt x="28" y="8"/>
                          <a:pt x="28" y="8"/>
                        </a:cubicBezTo>
                        <a:lnTo>
                          <a:pt x="28" y="16"/>
                        </a:lnTo>
                        <a:close/>
                        <a:moveTo>
                          <a:pt x="40" y="16"/>
                        </a:moveTo>
                        <a:cubicBezTo>
                          <a:pt x="32" y="16"/>
                          <a:pt x="32" y="16"/>
                          <a:pt x="32" y="16"/>
                        </a:cubicBezTo>
                        <a:cubicBezTo>
                          <a:pt x="32" y="8"/>
                          <a:pt x="32" y="8"/>
                          <a:pt x="32" y="8"/>
                        </a:cubicBezTo>
                        <a:cubicBezTo>
                          <a:pt x="40" y="8"/>
                          <a:pt x="40" y="8"/>
                          <a:pt x="40" y="8"/>
                        </a:cubicBezTo>
                        <a:lnTo>
                          <a:pt x="40" y="16"/>
                        </a:lnTo>
                        <a:close/>
                      </a:path>
                    </a:pathLst>
                  </a:custGeom>
                  <a:noFill/>
                  <a:ln w="9525" cap="sq">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 name="Freeform 6">
                    <a:extLst>
                      <a:ext uri="{FF2B5EF4-FFF2-40B4-BE49-F238E27FC236}">
                        <a16:creationId xmlns:a16="http://schemas.microsoft.com/office/drawing/2014/main" id="{123F1134-5C52-4D86-9B8F-E82C495648F5}"/>
                      </a:ext>
                    </a:extLst>
                  </p:cNvPr>
                  <p:cNvSpPr>
                    <a:spLocks noEditPoints="1"/>
                  </p:cNvSpPr>
                  <p:nvPr/>
                </p:nvSpPr>
                <p:spPr bwMode="auto">
                  <a:xfrm>
                    <a:off x="204" y="2442"/>
                    <a:ext cx="148" cy="37"/>
                  </a:xfrm>
                  <a:custGeom>
                    <a:avLst/>
                    <a:gdLst>
                      <a:gd name="T0" fmla="*/ 92 w 96"/>
                      <a:gd name="T1" fmla="*/ 0 h 24"/>
                      <a:gd name="T2" fmla="*/ 4 w 96"/>
                      <a:gd name="T3" fmla="*/ 0 h 24"/>
                      <a:gd name="T4" fmla="*/ 0 w 96"/>
                      <a:gd name="T5" fmla="*/ 4 h 24"/>
                      <a:gd name="T6" fmla="*/ 0 w 96"/>
                      <a:gd name="T7" fmla="*/ 20 h 24"/>
                      <a:gd name="T8" fmla="*/ 4 w 96"/>
                      <a:gd name="T9" fmla="*/ 24 h 24"/>
                      <a:gd name="T10" fmla="*/ 92 w 96"/>
                      <a:gd name="T11" fmla="*/ 24 h 24"/>
                      <a:gd name="T12" fmla="*/ 96 w 96"/>
                      <a:gd name="T13" fmla="*/ 20 h 24"/>
                      <a:gd name="T14" fmla="*/ 96 w 96"/>
                      <a:gd name="T15" fmla="*/ 4 h 24"/>
                      <a:gd name="T16" fmla="*/ 92 w 96"/>
                      <a:gd name="T17" fmla="*/ 0 h 24"/>
                      <a:gd name="T18" fmla="*/ 16 w 96"/>
                      <a:gd name="T19" fmla="*/ 16 h 24"/>
                      <a:gd name="T20" fmla="*/ 8 w 96"/>
                      <a:gd name="T21" fmla="*/ 16 h 24"/>
                      <a:gd name="T22" fmla="*/ 8 w 96"/>
                      <a:gd name="T23" fmla="*/ 8 h 24"/>
                      <a:gd name="T24" fmla="*/ 16 w 96"/>
                      <a:gd name="T25" fmla="*/ 8 h 24"/>
                      <a:gd name="T26" fmla="*/ 16 w 96"/>
                      <a:gd name="T27" fmla="*/ 16 h 24"/>
                      <a:gd name="T28" fmla="*/ 28 w 96"/>
                      <a:gd name="T29" fmla="*/ 16 h 24"/>
                      <a:gd name="T30" fmla="*/ 20 w 96"/>
                      <a:gd name="T31" fmla="*/ 16 h 24"/>
                      <a:gd name="T32" fmla="*/ 20 w 96"/>
                      <a:gd name="T33" fmla="*/ 8 h 24"/>
                      <a:gd name="T34" fmla="*/ 28 w 96"/>
                      <a:gd name="T35" fmla="*/ 8 h 24"/>
                      <a:gd name="T36" fmla="*/ 28 w 96"/>
                      <a:gd name="T37" fmla="*/ 16 h 24"/>
                      <a:gd name="T38" fmla="*/ 40 w 96"/>
                      <a:gd name="T39" fmla="*/ 16 h 24"/>
                      <a:gd name="T40" fmla="*/ 32 w 96"/>
                      <a:gd name="T41" fmla="*/ 16 h 24"/>
                      <a:gd name="T42" fmla="*/ 32 w 96"/>
                      <a:gd name="T43" fmla="*/ 8 h 24"/>
                      <a:gd name="T44" fmla="*/ 40 w 96"/>
                      <a:gd name="T45" fmla="*/ 8 h 24"/>
                      <a:gd name="T46" fmla="*/ 40 w 96"/>
                      <a:gd name="T47"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6" h="24">
                        <a:moveTo>
                          <a:pt x="92" y="0"/>
                        </a:moveTo>
                        <a:cubicBezTo>
                          <a:pt x="4" y="0"/>
                          <a:pt x="4" y="0"/>
                          <a:pt x="4" y="0"/>
                        </a:cubicBezTo>
                        <a:cubicBezTo>
                          <a:pt x="2" y="0"/>
                          <a:pt x="0" y="2"/>
                          <a:pt x="0" y="4"/>
                        </a:cubicBezTo>
                        <a:cubicBezTo>
                          <a:pt x="0" y="20"/>
                          <a:pt x="0" y="20"/>
                          <a:pt x="0" y="20"/>
                        </a:cubicBezTo>
                        <a:cubicBezTo>
                          <a:pt x="0" y="22"/>
                          <a:pt x="2" y="24"/>
                          <a:pt x="4" y="24"/>
                        </a:cubicBezTo>
                        <a:cubicBezTo>
                          <a:pt x="92" y="24"/>
                          <a:pt x="92" y="24"/>
                          <a:pt x="92" y="24"/>
                        </a:cubicBezTo>
                        <a:cubicBezTo>
                          <a:pt x="94" y="24"/>
                          <a:pt x="96" y="22"/>
                          <a:pt x="96" y="20"/>
                        </a:cubicBezTo>
                        <a:cubicBezTo>
                          <a:pt x="96" y="4"/>
                          <a:pt x="96" y="4"/>
                          <a:pt x="96" y="4"/>
                        </a:cubicBezTo>
                        <a:cubicBezTo>
                          <a:pt x="96" y="2"/>
                          <a:pt x="94" y="0"/>
                          <a:pt x="92" y="0"/>
                        </a:cubicBezTo>
                        <a:close/>
                        <a:moveTo>
                          <a:pt x="16" y="16"/>
                        </a:moveTo>
                        <a:cubicBezTo>
                          <a:pt x="8" y="16"/>
                          <a:pt x="8" y="16"/>
                          <a:pt x="8" y="16"/>
                        </a:cubicBezTo>
                        <a:cubicBezTo>
                          <a:pt x="8" y="8"/>
                          <a:pt x="8" y="8"/>
                          <a:pt x="8" y="8"/>
                        </a:cubicBezTo>
                        <a:cubicBezTo>
                          <a:pt x="16" y="8"/>
                          <a:pt x="16" y="8"/>
                          <a:pt x="16" y="8"/>
                        </a:cubicBezTo>
                        <a:lnTo>
                          <a:pt x="16" y="16"/>
                        </a:lnTo>
                        <a:close/>
                        <a:moveTo>
                          <a:pt x="28" y="16"/>
                        </a:moveTo>
                        <a:cubicBezTo>
                          <a:pt x="20" y="16"/>
                          <a:pt x="20" y="16"/>
                          <a:pt x="20" y="16"/>
                        </a:cubicBezTo>
                        <a:cubicBezTo>
                          <a:pt x="20" y="8"/>
                          <a:pt x="20" y="8"/>
                          <a:pt x="20" y="8"/>
                        </a:cubicBezTo>
                        <a:cubicBezTo>
                          <a:pt x="28" y="8"/>
                          <a:pt x="28" y="8"/>
                          <a:pt x="28" y="8"/>
                        </a:cubicBezTo>
                        <a:lnTo>
                          <a:pt x="28" y="16"/>
                        </a:lnTo>
                        <a:close/>
                        <a:moveTo>
                          <a:pt x="40" y="16"/>
                        </a:moveTo>
                        <a:cubicBezTo>
                          <a:pt x="32" y="16"/>
                          <a:pt x="32" y="16"/>
                          <a:pt x="32" y="16"/>
                        </a:cubicBezTo>
                        <a:cubicBezTo>
                          <a:pt x="32" y="8"/>
                          <a:pt x="32" y="8"/>
                          <a:pt x="32" y="8"/>
                        </a:cubicBezTo>
                        <a:cubicBezTo>
                          <a:pt x="40" y="8"/>
                          <a:pt x="40" y="8"/>
                          <a:pt x="40" y="8"/>
                        </a:cubicBezTo>
                        <a:lnTo>
                          <a:pt x="40" y="16"/>
                        </a:lnTo>
                        <a:close/>
                      </a:path>
                    </a:pathLst>
                  </a:custGeom>
                  <a:noFill/>
                  <a:ln w="9525" cap="sq">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31" name="Group 4">
                  <a:extLst>
                    <a:ext uri="{FF2B5EF4-FFF2-40B4-BE49-F238E27FC236}">
                      <a16:creationId xmlns:a16="http://schemas.microsoft.com/office/drawing/2014/main" id="{D6D9B07E-917B-4F47-9C34-028599575425}"/>
                    </a:ext>
                  </a:extLst>
                </p:cNvPr>
                <p:cNvGrpSpPr>
                  <a:grpSpLocks noChangeAspect="1"/>
                </p:cNvGrpSpPr>
                <p:nvPr/>
              </p:nvGrpSpPr>
              <p:grpSpPr bwMode="auto">
                <a:xfrm>
                  <a:off x="323850" y="3646961"/>
                  <a:ext cx="234950" cy="215900"/>
                  <a:chOff x="204" y="2386"/>
                  <a:chExt cx="148" cy="136"/>
                </a:xfrm>
                <a:grpFill/>
              </p:grpSpPr>
              <p:sp>
                <p:nvSpPr>
                  <p:cNvPr id="132" name="Freeform 5">
                    <a:extLst>
                      <a:ext uri="{FF2B5EF4-FFF2-40B4-BE49-F238E27FC236}">
                        <a16:creationId xmlns:a16="http://schemas.microsoft.com/office/drawing/2014/main" id="{9AAC1294-6671-471D-882F-250BDB9B254E}"/>
                      </a:ext>
                    </a:extLst>
                  </p:cNvPr>
                  <p:cNvSpPr>
                    <a:spLocks noEditPoints="1"/>
                  </p:cNvSpPr>
                  <p:nvPr/>
                </p:nvSpPr>
                <p:spPr bwMode="auto">
                  <a:xfrm>
                    <a:off x="204" y="2485"/>
                    <a:ext cx="148" cy="37"/>
                  </a:xfrm>
                  <a:custGeom>
                    <a:avLst/>
                    <a:gdLst>
                      <a:gd name="T0" fmla="*/ 92 w 96"/>
                      <a:gd name="T1" fmla="*/ 0 h 24"/>
                      <a:gd name="T2" fmla="*/ 4 w 96"/>
                      <a:gd name="T3" fmla="*/ 0 h 24"/>
                      <a:gd name="T4" fmla="*/ 0 w 96"/>
                      <a:gd name="T5" fmla="*/ 4 h 24"/>
                      <a:gd name="T6" fmla="*/ 0 w 96"/>
                      <a:gd name="T7" fmla="*/ 20 h 24"/>
                      <a:gd name="T8" fmla="*/ 4 w 96"/>
                      <a:gd name="T9" fmla="*/ 24 h 24"/>
                      <a:gd name="T10" fmla="*/ 92 w 96"/>
                      <a:gd name="T11" fmla="*/ 24 h 24"/>
                      <a:gd name="T12" fmla="*/ 96 w 96"/>
                      <a:gd name="T13" fmla="*/ 20 h 24"/>
                      <a:gd name="T14" fmla="*/ 96 w 96"/>
                      <a:gd name="T15" fmla="*/ 4 h 24"/>
                      <a:gd name="T16" fmla="*/ 92 w 96"/>
                      <a:gd name="T17" fmla="*/ 0 h 24"/>
                      <a:gd name="T18" fmla="*/ 16 w 96"/>
                      <a:gd name="T19" fmla="*/ 16 h 24"/>
                      <a:gd name="T20" fmla="*/ 8 w 96"/>
                      <a:gd name="T21" fmla="*/ 16 h 24"/>
                      <a:gd name="T22" fmla="*/ 8 w 96"/>
                      <a:gd name="T23" fmla="*/ 8 h 24"/>
                      <a:gd name="T24" fmla="*/ 16 w 96"/>
                      <a:gd name="T25" fmla="*/ 8 h 24"/>
                      <a:gd name="T26" fmla="*/ 16 w 96"/>
                      <a:gd name="T27" fmla="*/ 16 h 24"/>
                      <a:gd name="T28" fmla="*/ 28 w 96"/>
                      <a:gd name="T29" fmla="*/ 16 h 24"/>
                      <a:gd name="T30" fmla="*/ 20 w 96"/>
                      <a:gd name="T31" fmla="*/ 16 h 24"/>
                      <a:gd name="T32" fmla="*/ 20 w 96"/>
                      <a:gd name="T33" fmla="*/ 8 h 24"/>
                      <a:gd name="T34" fmla="*/ 28 w 96"/>
                      <a:gd name="T35" fmla="*/ 8 h 24"/>
                      <a:gd name="T36" fmla="*/ 28 w 96"/>
                      <a:gd name="T37" fmla="*/ 16 h 24"/>
                      <a:gd name="T38" fmla="*/ 40 w 96"/>
                      <a:gd name="T39" fmla="*/ 16 h 24"/>
                      <a:gd name="T40" fmla="*/ 32 w 96"/>
                      <a:gd name="T41" fmla="*/ 16 h 24"/>
                      <a:gd name="T42" fmla="*/ 32 w 96"/>
                      <a:gd name="T43" fmla="*/ 8 h 24"/>
                      <a:gd name="T44" fmla="*/ 40 w 96"/>
                      <a:gd name="T45" fmla="*/ 8 h 24"/>
                      <a:gd name="T46" fmla="*/ 40 w 96"/>
                      <a:gd name="T47"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6" h="24">
                        <a:moveTo>
                          <a:pt x="92" y="0"/>
                        </a:moveTo>
                        <a:cubicBezTo>
                          <a:pt x="4" y="0"/>
                          <a:pt x="4" y="0"/>
                          <a:pt x="4" y="0"/>
                        </a:cubicBezTo>
                        <a:cubicBezTo>
                          <a:pt x="2" y="0"/>
                          <a:pt x="0" y="2"/>
                          <a:pt x="0" y="4"/>
                        </a:cubicBezTo>
                        <a:cubicBezTo>
                          <a:pt x="0" y="20"/>
                          <a:pt x="0" y="20"/>
                          <a:pt x="0" y="20"/>
                        </a:cubicBezTo>
                        <a:cubicBezTo>
                          <a:pt x="0" y="22"/>
                          <a:pt x="2" y="24"/>
                          <a:pt x="4" y="24"/>
                        </a:cubicBezTo>
                        <a:cubicBezTo>
                          <a:pt x="92" y="24"/>
                          <a:pt x="92" y="24"/>
                          <a:pt x="92" y="24"/>
                        </a:cubicBezTo>
                        <a:cubicBezTo>
                          <a:pt x="94" y="24"/>
                          <a:pt x="96" y="22"/>
                          <a:pt x="96" y="20"/>
                        </a:cubicBezTo>
                        <a:cubicBezTo>
                          <a:pt x="96" y="4"/>
                          <a:pt x="96" y="4"/>
                          <a:pt x="96" y="4"/>
                        </a:cubicBezTo>
                        <a:cubicBezTo>
                          <a:pt x="96" y="2"/>
                          <a:pt x="94" y="0"/>
                          <a:pt x="92" y="0"/>
                        </a:cubicBezTo>
                        <a:close/>
                        <a:moveTo>
                          <a:pt x="16" y="16"/>
                        </a:moveTo>
                        <a:cubicBezTo>
                          <a:pt x="8" y="16"/>
                          <a:pt x="8" y="16"/>
                          <a:pt x="8" y="16"/>
                        </a:cubicBezTo>
                        <a:cubicBezTo>
                          <a:pt x="8" y="8"/>
                          <a:pt x="8" y="8"/>
                          <a:pt x="8" y="8"/>
                        </a:cubicBezTo>
                        <a:cubicBezTo>
                          <a:pt x="16" y="8"/>
                          <a:pt x="16" y="8"/>
                          <a:pt x="16" y="8"/>
                        </a:cubicBezTo>
                        <a:lnTo>
                          <a:pt x="16" y="16"/>
                        </a:lnTo>
                        <a:close/>
                        <a:moveTo>
                          <a:pt x="28" y="16"/>
                        </a:moveTo>
                        <a:cubicBezTo>
                          <a:pt x="20" y="16"/>
                          <a:pt x="20" y="16"/>
                          <a:pt x="20" y="16"/>
                        </a:cubicBezTo>
                        <a:cubicBezTo>
                          <a:pt x="20" y="8"/>
                          <a:pt x="20" y="8"/>
                          <a:pt x="20" y="8"/>
                        </a:cubicBezTo>
                        <a:cubicBezTo>
                          <a:pt x="28" y="8"/>
                          <a:pt x="28" y="8"/>
                          <a:pt x="28" y="8"/>
                        </a:cubicBezTo>
                        <a:lnTo>
                          <a:pt x="28" y="16"/>
                        </a:lnTo>
                        <a:close/>
                        <a:moveTo>
                          <a:pt x="40" y="16"/>
                        </a:moveTo>
                        <a:cubicBezTo>
                          <a:pt x="32" y="16"/>
                          <a:pt x="32" y="16"/>
                          <a:pt x="32" y="16"/>
                        </a:cubicBezTo>
                        <a:cubicBezTo>
                          <a:pt x="32" y="8"/>
                          <a:pt x="32" y="8"/>
                          <a:pt x="32" y="8"/>
                        </a:cubicBezTo>
                        <a:cubicBezTo>
                          <a:pt x="40" y="8"/>
                          <a:pt x="40" y="8"/>
                          <a:pt x="40" y="8"/>
                        </a:cubicBezTo>
                        <a:lnTo>
                          <a:pt x="40" y="16"/>
                        </a:lnTo>
                        <a:close/>
                      </a:path>
                    </a:pathLst>
                  </a:custGeom>
                  <a:noFill/>
                  <a:ln w="9525" cap="sq">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 name="Freeform 6">
                    <a:extLst>
                      <a:ext uri="{FF2B5EF4-FFF2-40B4-BE49-F238E27FC236}">
                        <a16:creationId xmlns:a16="http://schemas.microsoft.com/office/drawing/2014/main" id="{F25315BF-5D46-4F84-A20A-6D54C8FBFE80}"/>
                      </a:ext>
                    </a:extLst>
                  </p:cNvPr>
                  <p:cNvSpPr>
                    <a:spLocks noEditPoints="1"/>
                  </p:cNvSpPr>
                  <p:nvPr/>
                </p:nvSpPr>
                <p:spPr bwMode="auto">
                  <a:xfrm>
                    <a:off x="204" y="2442"/>
                    <a:ext cx="148" cy="37"/>
                  </a:xfrm>
                  <a:custGeom>
                    <a:avLst/>
                    <a:gdLst>
                      <a:gd name="T0" fmla="*/ 92 w 96"/>
                      <a:gd name="T1" fmla="*/ 0 h 24"/>
                      <a:gd name="T2" fmla="*/ 4 w 96"/>
                      <a:gd name="T3" fmla="*/ 0 h 24"/>
                      <a:gd name="T4" fmla="*/ 0 w 96"/>
                      <a:gd name="T5" fmla="*/ 4 h 24"/>
                      <a:gd name="T6" fmla="*/ 0 w 96"/>
                      <a:gd name="T7" fmla="*/ 20 h 24"/>
                      <a:gd name="T8" fmla="*/ 4 w 96"/>
                      <a:gd name="T9" fmla="*/ 24 h 24"/>
                      <a:gd name="T10" fmla="*/ 92 w 96"/>
                      <a:gd name="T11" fmla="*/ 24 h 24"/>
                      <a:gd name="T12" fmla="*/ 96 w 96"/>
                      <a:gd name="T13" fmla="*/ 20 h 24"/>
                      <a:gd name="T14" fmla="*/ 96 w 96"/>
                      <a:gd name="T15" fmla="*/ 4 h 24"/>
                      <a:gd name="T16" fmla="*/ 92 w 96"/>
                      <a:gd name="T17" fmla="*/ 0 h 24"/>
                      <a:gd name="T18" fmla="*/ 16 w 96"/>
                      <a:gd name="T19" fmla="*/ 16 h 24"/>
                      <a:gd name="T20" fmla="*/ 8 w 96"/>
                      <a:gd name="T21" fmla="*/ 16 h 24"/>
                      <a:gd name="T22" fmla="*/ 8 w 96"/>
                      <a:gd name="T23" fmla="*/ 8 h 24"/>
                      <a:gd name="T24" fmla="*/ 16 w 96"/>
                      <a:gd name="T25" fmla="*/ 8 h 24"/>
                      <a:gd name="T26" fmla="*/ 16 w 96"/>
                      <a:gd name="T27" fmla="*/ 16 h 24"/>
                      <a:gd name="T28" fmla="*/ 28 w 96"/>
                      <a:gd name="T29" fmla="*/ 16 h 24"/>
                      <a:gd name="T30" fmla="*/ 20 w 96"/>
                      <a:gd name="T31" fmla="*/ 16 h 24"/>
                      <a:gd name="T32" fmla="*/ 20 w 96"/>
                      <a:gd name="T33" fmla="*/ 8 h 24"/>
                      <a:gd name="T34" fmla="*/ 28 w 96"/>
                      <a:gd name="T35" fmla="*/ 8 h 24"/>
                      <a:gd name="T36" fmla="*/ 28 w 96"/>
                      <a:gd name="T37" fmla="*/ 16 h 24"/>
                      <a:gd name="T38" fmla="*/ 40 w 96"/>
                      <a:gd name="T39" fmla="*/ 16 h 24"/>
                      <a:gd name="T40" fmla="*/ 32 w 96"/>
                      <a:gd name="T41" fmla="*/ 16 h 24"/>
                      <a:gd name="T42" fmla="*/ 32 w 96"/>
                      <a:gd name="T43" fmla="*/ 8 h 24"/>
                      <a:gd name="T44" fmla="*/ 40 w 96"/>
                      <a:gd name="T45" fmla="*/ 8 h 24"/>
                      <a:gd name="T46" fmla="*/ 40 w 96"/>
                      <a:gd name="T47"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6" h="24">
                        <a:moveTo>
                          <a:pt x="92" y="0"/>
                        </a:moveTo>
                        <a:cubicBezTo>
                          <a:pt x="4" y="0"/>
                          <a:pt x="4" y="0"/>
                          <a:pt x="4" y="0"/>
                        </a:cubicBezTo>
                        <a:cubicBezTo>
                          <a:pt x="2" y="0"/>
                          <a:pt x="0" y="2"/>
                          <a:pt x="0" y="4"/>
                        </a:cubicBezTo>
                        <a:cubicBezTo>
                          <a:pt x="0" y="20"/>
                          <a:pt x="0" y="20"/>
                          <a:pt x="0" y="20"/>
                        </a:cubicBezTo>
                        <a:cubicBezTo>
                          <a:pt x="0" y="22"/>
                          <a:pt x="2" y="24"/>
                          <a:pt x="4" y="24"/>
                        </a:cubicBezTo>
                        <a:cubicBezTo>
                          <a:pt x="92" y="24"/>
                          <a:pt x="92" y="24"/>
                          <a:pt x="92" y="24"/>
                        </a:cubicBezTo>
                        <a:cubicBezTo>
                          <a:pt x="94" y="24"/>
                          <a:pt x="96" y="22"/>
                          <a:pt x="96" y="20"/>
                        </a:cubicBezTo>
                        <a:cubicBezTo>
                          <a:pt x="96" y="4"/>
                          <a:pt x="96" y="4"/>
                          <a:pt x="96" y="4"/>
                        </a:cubicBezTo>
                        <a:cubicBezTo>
                          <a:pt x="96" y="2"/>
                          <a:pt x="94" y="0"/>
                          <a:pt x="92" y="0"/>
                        </a:cubicBezTo>
                        <a:close/>
                        <a:moveTo>
                          <a:pt x="16" y="16"/>
                        </a:moveTo>
                        <a:cubicBezTo>
                          <a:pt x="8" y="16"/>
                          <a:pt x="8" y="16"/>
                          <a:pt x="8" y="16"/>
                        </a:cubicBezTo>
                        <a:cubicBezTo>
                          <a:pt x="8" y="8"/>
                          <a:pt x="8" y="8"/>
                          <a:pt x="8" y="8"/>
                        </a:cubicBezTo>
                        <a:cubicBezTo>
                          <a:pt x="16" y="8"/>
                          <a:pt x="16" y="8"/>
                          <a:pt x="16" y="8"/>
                        </a:cubicBezTo>
                        <a:lnTo>
                          <a:pt x="16" y="16"/>
                        </a:lnTo>
                        <a:close/>
                        <a:moveTo>
                          <a:pt x="28" y="16"/>
                        </a:moveTo>
                        <a:cubicBezTo>
                          <a:pt x="20" y="16"/>
                          <a:pt x="20" y="16"/>
                          <a:pt x="20" y="16"/>
                        </a:cubicBezTo>
                        <a:cubicBezTo>
                          <a:pt x="20" y="8"/>
                          <a:pt x="20" y="8"/>
                          <a:pt x="20" y="8"/>
                        </a:cubicBezTo>
                        <a:cubicBezTo>
                          <a:pt x="28" y="8"/>
                          <a:pt x="28" y="8"/>
                          <a:pt x="28" y="8"/>
                        </a:cubicBezTo>
                        <a:lnTo>
                          <a:pt x="28" y="16"/>
                        </a:lnTo>
                        <a:close/>
                        <a:moveTo>
                          <a:pt x="40" y="16"/>
                        </a:moveTo>
                        <a:cubicBezTo>
                          <a:pt x="32" y="16"/>
                          <a:pt x="32" y="16"/>
                          <a:pt x="32" y="16"/>
                        </a:cubicBezTo>
                        <a:cubicBezTo>
                          <a:pt x="32" y="8"/>
                          <a:pt x="32" y="8"/>
                          <a:pt x="32" y="8"/>
                        </a:cubicBezTo>
                        <a:cubicBezTo>
                          <a:pt x="40" y="8"/>
                          <a:pt x="40" y="8"/>
                          <a:pt x="40" y="8"/>
                        </a:cubicBezTo>
                        <a:lnTo>
                          <a:pt x="40" y="16"/>
                        </a:lnTo>
                        <a:close/>
                      </a:path>
                    </a:pathLst>
                  </a:custGeom>
                  <a:noFill/>
                  <a:ln w="9525" cap="sq">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4" name="Freeform 7">
                    <a:extLst>
                      <a:ext uri="{FF2B5EF4-FFF2-40B4-BE49-F238E27FC236}">
                        <a16:creationId xmlns:a16="http://schemas.microsoft.com/office/drawing/2014/main" id="{A33F6868-2562-42E5-AC57-9354A7CCDC1C}"/>
                      </a:ext>
                    </a:extLst>
                  </p:cNvPr>
                  <p:cNvSpPr>
                    <a:spLocks/>
                  </p:cNvSpPr>
                  <p:nvPr/>
                </p:nvSpPr>
                <p:spPr bwMode="auto">
                  <a:xfrm>
                    <a:off x="210" y="2386"/>
                    <a:ext cx="136" cy="50"/>
                  </a:xfrm>
                  <a:custGeom>
                    <a:avLst/>
                    <a:gdLst>
                      <a:gd name="T0" fmla="*/ 19 w 136"/>
                      <a:gd name="T1" fmla="*/ 0 h 50"/>
                      <a:gd name="T2" fmla="*/ 0 w 136"/>
                      <a:gd name="T3" fmla="*/ 50 h 50"/>
                      <a:gd name="T4" fmla="*/ 136 w 136"/>
                      <a:gd name="T5" fmla="*/ 50 h 50"/>
                      <a:gd name="T6" fmla="*/ 117 w 136"/>
                      <a:gd name="T7" fmla="*/ 0 h 50"/>
                      <a:gd name="T8" fmla="*/ 19 w 136"/>
                      <a:gd name="T9" fmla="*/ 0 h 50"/>
                    </a:gdLst>
                    <a:ahLst/>
                    <a:cxnLst>
                      <a:cxn ang="0">
                        <a:pos x="T0" y="T1"/>
                      </a:cxn>
                      <a:cxn ang="0">
                        <a:pos x="T2" y="T3"/>
                      </a:cxn>
                      <a:cxn ang="0">
                        <a:pos x="T4" y="T5"/>
                      </a:cxn>
                      <a:cxn ang="0">
                        <a:pos x="T6" y="T7"/>
                      </a:cxn>
                      <a:cxn ang="0">
                        <a:pos x="T8" y="T9"/>
                      </a:cxn>
                    </a:cxnLst>
                    <a:rect l="0" t="0" r="r" b="b"/>
                    <a:pathLst>
                      <a:path w="136" h="50">
                        <a:moveTo>
                          <a:pt x="19" y="0"/>
                        </a:moveTo>
                        <a:lnTo>
                          <a:pt x="0" y="50"/>
                        </a:lnTo>
                        <a:lnTo>
                          <a:pt x="136" y="50"/>
                        </a:lnTo>
                        <a:lnTo>
                          <a:pt x="117" y="0"/>
                        </a:lnTo>
                        <a:lnTo>
                          <a:pt x="19" y="0"/>
                        </a:lnTo>
                        <a:close/>
                      </a:path>
                    </a:pathLst>
                  </a:custGeom>
                  <a:noFill/>
                  <a:ln w="9525" cap="sq">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grpSp>
            <p:nvGrpSpPr>
              <p:cNvPr id="122" name="Group 121">
                <a:extLst>
                  <a:ext uri="{FF2B5EF4-FFF2-40B4-BE49-F238E27FC236}">
                    <a16:creationId xmlns:a16="http://schemas.microsoft.com/office/drawing/2014/main" id="{1CA9ECDE-63D7-4C07-A63A-BAB9E277FD9C}"/>
                  </a:ext>
                </a:extLst>
              </p:cNvPr>
              <p:cNvGrpSpPr/>
              <p:nvPr/>
            </p:nvGrpSpPr>
            <p:grpSpPr>
              <a:xfrm>
                <a:off x="2962658" y="5599829"/>
                <a:ext cx="266602" cy="398972"/>
                <a:chOff x="323850" y="3646961"/>
                <a:chExt cx="234950" cy="351604"/>
              </a:xfrm>
              <a:noFill/>
            </p:grpSpPr>
            <p:grpSp>
              <p:nvGrpSpPr>
                <p:cNvPr id="123" name="Group 4">
                  <a:extLst>
                    <a:ext uri="{FF2B5EF4-FFF2-40B4-BE49-F238E27FC236}">
                      <a16:creationId xmlns:a16="http://schemas.microsoft.com/office/drawing/2014/main" id="{25259359-6F36-403A-9BA0-BBBDA672FC97}"/>
                    </a:ext>
                  </a:extLst>
                </p:cNvPr>
                <p:cNvGrpSpPr>
                  <a:grpSpLocks noChangeAspect="1"/>
                </p:cNvGrpSpPr>
                <p:nvPr/>
              </p:nvGrpSpPr>
              <p:grpSpPr bwMode="auto">
                <a:xfrm>
                  <a:off x="323850" y="3871565"/>
                  <a:ext cx="234950" cy="127000"/>
                  <a:chOff x="204" y="2442"/>
                  <a:chExt cx="148" cy="80"/>
                </a:xfrm>
                <a:grpFill/>
              </p:grpSpPr>
              <p:sp>
                <p:nvSpPr>
                  <p:cNvPr id="128" name="Freeform 5">
                    <a:extLst>
                      <a:ext uri="{FF2B5EF4-FFF2-40B4-BE49-F238E27FC236}">
                        <a16:creationId xmlns:a16="http://schemas.microsoft.com/office/drawing/2014/main" id="{ACCE22F8-090E-47A9-8688-84DFB825D5C6}"/>
                      </a:ext>
                    </a:extLst>
                  </p:cNvPr>
                  <p:cNvSpPr>
                    <a:spLocks noEditPoints="1"/>
                  </p:cNvSpPr>
                  <p:nvPr/>
                </p:nvSpPr>
                <p:spPr bwMode="auto">
                  <a:xfrm>
                    <a:off x="204" y="2485"/>
                    <a:ext cx="148" cy="37"/>
                  </a:xfrm>
                  <a:custGeom>
                    <a:avLst/>
                    <a:gdLst>
                      <a:gd name="T0" fmla="*/ 92 w 96"/>
                      <a:gd name="T1" fmla="*/ 0 h 24"/>
                      <a:gd name="T2" fmla="*/ 4 w 96"/>
                      <a:gd name="T3" fmla="*/ 0 h 24"/>
                      <a:gd name="T4" fmla="*/ 0 w 96"/>
                      <a:gd name="T5" fmla="*/ 4 h 24"/>
                      <a:gd name="T6" fmla="*/ 0 w 96"/>
                      <a:gd name="T7" fmla="*/ 20 h 24"/>
                      <a:gd name="T8" fmla="*/ 4 w 96"/>
                      <a:gd name="T9" fmla="*/ 24 h 24"/>
                      <a:gd name="T10" fmla="*/ 92 w 96"/>
                      <a:gd name="T11" fmla="*/ 24 h 24"/>
                      <a:gd name="T12" fmla="*/ 96 w 96"/>
                      <a:gd name="T13" fmla="*/ 20 h 24"/>
                      <a:gd name="T14" fmla="*/ 96 w 96"/>
                      <a:gd name="T15" fmla="*/ 4 h 24"/>
                      <a:gd name="T16" fmla="*/ 92 w 96"/>
                      <a:gd name="T17" fmla="*/ 0 h 24"/>
                      <a:gd name="T18" fmla="*/ 16 w 96"/>
                      <a:gd name="T19" fmla="*/ 16 h 24"/>
                      <a:gd name="T20" fmla="*/ 8 w 96"/>
                      <a:gd name="T21" fmla="*/ 16 h 24"/>
                      <a:gd name="T22" fmla="*/ 8 w 96"/>
                      <a:gd name="T23" fmla="*/ 8 h 24"/>
                      <a:gd name="T24" fmla="*/ 16 w 96"/>
                      <a:gd name="T25" fmla="*/ 8 h 24"/>
                      <a:gd name="T26" fmla="*/ 16 w 96"/>
                      <a:gd name="T27" fmla="*/ 16 h 24"/>
                      <a:gd name="T28" fmla="*/ 28 w 96"/>
                      <a:gd name="T29" fmla="*/ 16 h 24"/>
                      <a:gd name="T30" fmla="*/ 20 w 96"/>
                      <a:gd name="T31" fmla="*/ 16 h 24"/>
                      <a:gd name="T32" fmla="*/ 20 w 96"/>
                      <a:gd name="T33" fmla="*/ 8 h 24"/>
                      <a:gd name="T34" fmla="*/ 28 w 96"/>
                      <a:gd name="T35" fmla="*/ 8 h 24"/>
                      <a:gd name="T36" fmla="*/ 28 w 96"/>
                      <a:gd name="T37" fmla="*/ 16 h 24"/>
                      <a:gd name="T38" fmla="*/ 40 w 96"/>
                      <a:gd name="T39" fmla="*/ 16 h 24"/>
                      <a:gd name="T40" fmla="*/ 32 w 96"/>
                      <a:gd name="T41" fmla="*/ 16 h 24"/>
                      <a:gd name="T42" fmla="*/ 32 w 96"/>
                      <a:gd name="T43" fmla="*/ 8 h 24"/>
                      <a:gd name="T44" fmla="*/ 40 w 96"/>
                      <a:gd name="T45" fmla="*/ 8 h 24"/>
                      <a:gd name="T46" fmla="*/ 40 w 96"/>
                      <a:gd name="T47"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6" h="24">
                        <a:moveTo>
                          <a:pt x="92" y="0"/>
                        </a:moveTo>
                        <a:cubicBezTo>
                          <a:pt x="4" y="0"/>
                          <a:pt x="4" y="0"/>
                          <a:pt x="4" y="0"/>
                        </a:cubicBezTo>
                        <a:cubicBezTo>
                          <a:pt x="2" y="0"/>
                          <a:pt x="0" y="2"/>
                          <a:pt x="0" y="4"/>
                        </a:cubicBezTo>
                        <a:cubicBezTo>
                          <a:pt x="0" y="20"/>
                          <a:pt x="0" y="20"/>
                          <a:pt x="0" y="20"/>
                        </a:cubicBezTo>
                        <a:cubicBezTo>
                          <a:pt x="0" y="22"/>
                          <a:pt x="2" y="24"/>
                          <a:pt x="4" y="24"/>
                        </a:cubicBezTo>
                        <a:cubicBezTo>
                          <a:pt x="92" y="24"/>
                          <a:pt x="92" y="24"/>
                          <a:pt x="92" y="24"/>
                        </a:cubicBezTo>
                        <a:cubicBezTo>
                          <a:pt x="94" y="24"/>
                          <a:pt x="96" y="22"/>
                          <a:pt x="96" y="20"/>
                        </a:cubicBezTo>
                        <a:cubicBezTo>
                          <a:pt x="96" y="4"/>
                          <a:pt x="96" y="4"/>
                          <a:pt x="96" y="4"/>
                        </a:cubicBezTo>
                        <a:cubicBezTo>
                          <a:pt x="96" y="2"/>
                          <a:pt x="94" y="0"/>
                          <a:pt x="92" y="0"/>
                        </a:cubicBezTo>
                        <a:close/>
                        <a:moveTo>
                          <a:pt x="16" y="16"/>
                        </a:moveTo>
                        <a:cubicBezTo>
                          <a:pt x="8" y="16"/>
                          <a:pt x="8" y="16"/>
                          <a:pt x="8" y="16"/>
                        </a:cubicBezTo>
                        <a:cubicBezTo>
                          <a:pt x="8" y="8"/>
                          <a:pt x="8" y="8"/>
                          <a:pt x="8" y="8"/>
                        </a:cubicBezTo>
                        <a:cubicBezTo>
                          <a:pt x="16" y="8"/>
                          <a:pt x="16" y="8"/>
                          <a:pt x="16" y="8"/>
                        </a:cubicBezTo>
                        <a:lnTo>
                          <a:pt x="16" y="16"/>
                        </a:lnTo>
                        <a:close/>
                        <a:moveTo>
                          <a:pt x="28" y="16"/>
                        </a:moveTo>
                        <a:cubicBezTo>
                          <a:pt x="20" y="16"/>
                          <a:pt x="20" y="16"/>
                          <a:pt x="20" y="16"/>
                        </a:cubicBezTo>
                        <a:cubicBezTo>
                          <a:pt x="20" y="8"/>
                          <a:pt x="20" y="8"/>
                          <a:pt x="20" y="8"/>
                        </a:cubicBezTo>
                        <a:cubicBezTo>
                          <a:pt x="28" y="8"/>
                          <a:pt x="28" y="8"/>
                          <a:pt x="28" y="8"/>
                        </a:cubicBezTo>
                        <a:lnTo>
                          <a:pt x="28" y="16"/>
                        </a:lnTo>
                        <a:close/>
                        <a:moveTo>
                          <a:pt x="40" y="16"/>
                        </a:moveTo>
                        <a:cubicBezTo>
                          <a:pt x="32" y="16"/>
                          <a:pt x="32" y="16"/>
                          <a:pt x="32" y="16"/>
                        </a:cubicBezTo>
                        <a:cubicBezTo>
                          <a:pt x="32" y="8"/>
                          <a:pt x="32" y="8"/>
                          <a:pt x="32" y="8"/>
                        </a:cubicBezTo>
                        <a:cubicBezTo>
                          <a:pt x="40" y="8"/>
                          <a:pt x="40" y="8"/>
                          <a:pt x="40" y="8"/>
                        </a:cubicBezTo>
                        <a:lnTo>
                          <a:pt x="40" y="16"/>
                        </a:lnTo>
                        <a:close/>
                      </a:path>
                    </a:pathLst>
                  </a:custGeom>
                  <a:noFill/>
                  <a:ln w="9525" cap="sq">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 name="Freeform 6">
                    <a:extLst>
                      <a:ext uri="{FF2B5EF4-FFF2-40B4-BE49-F238E27FC236}">
                        <a16:creationId xmlns:a16="http://schemas.microsoft.com/office/drawing/2014/main" id="{6301F27D-3625-4C55-B9EA-62DCC9B9B8A3}"/>
                      </a:ext>
                    </a:extLst>
                  </p:cNvPr>
                  <p:cNvSpPr>
                    <a:spLocks noEditPoints="1"/>
                  </p:cNvSpPr>
                  <p:nvPr/>
                </p:nvSpPr>
                <p:spPr bwMode="auto">
                  <a:xfrm>
                    <a:off x="204" y="2442"/>
                    <a:ext cx="148" cy="37"/>
                  </a:xfrm>
                  <a:custGeom>
                    <a:avLst/>
                    <a:gdLst>
                      <a:gd name="T0" fmla="*/ 92 w 96"/>
                      <a:gd name="T1" fmla="*/ 0 h 24"/>
                      <a:gd name="T2" fmla="*/ 4 w 96"/>
                      <a:gd name="T3" fmla="*/ 0 h 24"/>
                      <a:gd name="T4" fmla="*/ 0 w 96"/>
                      <a:gd name="T5" fmla="*/ 4 h 24"/>
                      <a:gd name="T6" fmla="*/ 0 w 96"/>
                      <a:gd name="T7" fmla="*/ 20 h 24"/>
                      <a:gd name="T8" fmla="*/ 4 w 96"/>
                      <a:gd name="T9" fmla="*/ 24 h 24"/>
                      <a:gd name="T10" fmla="*/ 92 w 96"/>
                      <a:gd name="T11" fmla="*/ 24 h 24"/>
                      <a:gd name="T12" fmla="*/ 96 w 96"/>
                      <a:gd name="T13" fmla="*/ 20 h 24"/>
                      <a:gd name="T14" fmla="*/ 96 w 96"/>
                      <a:gd name="T15" fmla="*/ 4 h 24"/>
                      <a:gd name="T16" fmla="*/ 92 w 96"/>
                      <a:gd name="T17" fmla="*/ 0 h 24"/>
                      <a:gd name="T18" fmla="*/ 16 w 96"/>
                      <a:gd name="T19" fmla="*/ 16 h 24"/>
                      <a:gd name="T20" fmla="*/ 8 w 96"/>
                      <a:gd name="T21" fmla="*/ 16 h 24"/>
                      <a:gd name="T22" fmla="*/ 8 w 96"/>
                      <a:gd name="T23" fmla="*/ 8 h 24"/>
                      <a:gd name="T24" fmla="*/ 16 w 96"/>
                      <a:gd name="T25" fmla="*/ 8 h 24"/>
                      <a:gd name="T26" fmla="*/ 16 w 96"/>
                      <a:gd name="T27" fmla="*/ 16 h 24"/>
                      <a:gd name="T28" fmla="*/ 28 w 96"/>
                      <a:gd name="T29" fmla="*/ 16 h 24"/>
                      <a:gd name="T30" fmla="*/ 20 w 96"/>
                      <a:gd name="T31" fmla="*/ 16 h 24"/>
                      <a:gd name="T32" fmla="*/ 20 w 96"/>
                      <a:gd name="T33" fmla="*/ 8 h 24"/>
                      <a:gd name="T34" fmla="*/ 28 w 96"/>
                      <a:gd name="T35" fmla="*/ 8 h 24"/>
                      <a:gd name="T36" fmla="*/ 28 w 96"/>
                      <a:gd name="T37" fmla="*/ 16 h 24"/>
                      <a:gd name="T38" fmla="*/ 40 w 96"/>
                      <a:gd name="T39" fmla="*/ 16 h 24"/>
                      <a:gd name="T40" fmla="*/ 32 w 96"/>
                      <a:gd name="T41" fmla="*/ 16 h 24"/>
                      <a:gd name="T42" fmla="*/ 32 w 96"/>
                      <a:gd name="T43" fmla="*/ 8 h 24"/>
                      <a:gd name="T44" fmla="*/ 40 w 96"/>
                      <a:gd name="T45" fmla="*/ 8 h 24"/>
                      <a:gd name="T46" fmla="*/ 40 w 96"/>
                      <a:gd name="T47"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6" h="24">
                        <a:moveTo>
                          <a:pt x="92" y="0"/>
                        </a:moveTo>
                        <a:cubicBezTo>
                          <a:pt x="4" y="0"/>
                          <a:pt x="4" y="0"/>
                          <a:pt x="4" y="0"/>
                        </a:cubicBezTo>
                        <a:cubicBezTo>
                          <a:pt x="2" y="0"/>
                          <a:pt x="0" y="2"/>
                          <a:pt x="0" y="4"/>
                        </a:cubicBezTo>
                        <a:cubicBezTo>
                          <a:pt x="0" y="20"/>
                          <a:pt x="0" y="20"/>
                          <a:pt x="0" y="20"/>
                        </a:cubicBezTo>
                        <a:cubicBezTo>
                          <a:pt x="0" y="22"/>
                          <a:pt x="2" y="24"/>
                          <a:pt x="4" y="24"/>
                        </a:cubicBezTo>
                        <a:cubicBezTo>
                          <a:pt x="92" y="24"/>
                          <a:pt x="92" y="24"/>
                          <a:pt x="92" y="24"/>
                        </a:cubicBezTo>
                        <a:cubicBezTo>
                          <a:pt x="94" y="24"/>
                          <a:pt x="96" y="22"/>
                          <a:pt x="96" y="20"/>
                        </a:cubicBezTo>
                        <a:cubicBezTo>
                          <a:pt x="96" y="4"/>
                          <a:pt x="96" y="4"/>
                          <a:pt x="96" y="4"/>
                        </a:cubicBezTo>
                        <a:cubicBezTo>
                          <a:pt x="96" y="2"/>
                          <a:pt x="94" y="0"/>
                          <a:pt x="92" y="0"/>
                        </a:cubicBezTo>
                        <a:close/>
                        <a:moveTo>
                          <a:pt x="16" y="16"/>
                        </a:moveTo>
                        <a:cubicBezTo>
                          <a:pt x="8" y="16"/>
                          <a:pt x="8" y="16"/>
                          <a:pt x="8" y="16"/>
                        </a:cubicBezTo>
                        <a:cubicBezTo>
                          <a:pt x="8" y="8"/>
                          <a:pt x="8" y="8"/>
                          <a:pt x="8" y="8"/>
                        </a:cubicBezTo>
                        <a:cubicBezTo>
                          <a:pt x="16" y="8"/>
                          <a:pt x="16" y="8"/>
                          <a:pt x="16" y="8"/>
                        </a:cubicBezTo>
                        <a:lnTo>
                          <a:pt x="16" y="16"/>
                        </a:lnTo>
                        <a:close/>
                        <a:moveTo>
                          <a:pt x="28" y="16"/>
                        </a:moveTo>
                        <a:cubicBezTo>
                          <a:pt x="20" y="16"/>
                          <a:pt x="20" y="16"/>
                          <a:pt x="20" y="16"/>
                        </a:cubicBezTo>
                        <a:cubicBezTo>
                          <a:pt x="20" y="8"/>
                          <a:pt x="20" y="8"/>
                          <a:pt x="20" y="8"/>
                        </a:cubicBezTo>
                        <a:cubicBezTo>
                          <a:pt x="28" y="8"/>
                          <a:pt x="28" y="8"/>
                          <a:pt x="28" y="8"/>
                        </a:cubicBezTo>
                        <a:lnTo>
                          <a:pt x="28" y="16"/>
                        </a:lnTo>
                        <a:close/>
                        <a:moveTo>
                          <a:pt x="40" y="16"/>
                        </a:moveTo>
                        <a:cubicBezTo>
                          <a:pt x="32" y="16"/>
                          <a:pt x="32" y="16"/>
                          <a:pt x="32" y="16"/>
                        </a:cubicBezTo>
                        <a:cubicBezTo>
                          <a:pt x="32" y="8"/>
                          <a:pt x="32" y="8"/>
                          <a:pt x="32" y="8"/>
                        </a:cubicBezTo>
                        <a:cubicBezTo>
                          <a:pt x="40" y="8"/>
                          <a:pt x="40" y="8"/>
                          <a:pt x="40" y="8"/>
                        </a:cubicBezTo>
                        <a:lnTo>
                          <a:pt x="40" y="16"/>
                        </a:lnTo>
                        <a:close/>
                      </a:path>
                    </a:pathLst>
                  </a:custGeom>
                  <a:noFill/>
                  <a:ln w="9525" cap="sq">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24" name="Group 4">
                  <a:extLst>
                    <a:ext uri="{FF2B5EF4-FFF2-40B4-BE49-F238E27FC236}">
                      <a16:creationId xmlns:a16="http://schemas.microsoft.com/office/drawing/2014/main" id="{DAB43A4C-4DBB-4B87-84F4-4E98D837583D}"/>
                    </a:ext>
                  </a:extLst>
                </p:cNvPr>
                <p:cNvGrpSpPr>
                  <a:grpSpLocks noChangeAspect="1"/>
                </p:cNvGrpSpPr>
                <p:nvPr/>
              </p:nvGrpSpPr>
              <p:grpSpPr bwMode="auto">
                <a:xfrm>
                  <a:off x="323850" y="3646961"/>
                  <a:ext cx="234950" cy="215900"/>
                  <a:chOff x="204" y="2386"/>
                  <a:chExt cx="148" cy="136"/>
                </a:xfrm>
                <a:grpFill/>
              </p:grpSpPr>
              <p:sp>
                <p:nvSpPr>
                  <p:cNvPr id="125" name="Freeform 5">
                    <a:extLst>
                      <a:ext uri="{FF2B5EF4-FFF2-40B4-BE49-F238E27FC236}">
                        <a16:creationId xmlns:a16="http://schemas.microsoft.com/office/drawing/2014/main" id="{AA85718F-B903-4B08-98BD-133892C8D6E2}"/>
                      </a:ext>
                    </a:extLst>
                  </p:cNvPr>
                  <p:cNvSpPr>
                    <a:spLocks noEditPoints="1"/>
                  </p:cNvSpPr>
                  <p:nvPr/>
                </p:nvSpPr>
                <p:spPr bwMode="auto">
                  <a:xfrm>
                    <a:off x="204" y="2485"/>
                    <a:ext cx="148" cy="37"/>
                  </a:xfrm>
                  <a:custGeom>
                    <a:avLst/>
                    <a:gdLst>
                      <a:gd name="T0" fmla="*/ 92 w 96"/>
                      <a:gd name="T1" fmla="*/ 0 h 24"/>
                      <a:gd name="T2" fmla="*/ 4 w 96"/>
                      <a:gd name="T3" fmla="*/ 0 h 24"/>
                      <a:gd name="T4" fmla="*/ 0 w 96"/>
                      <a:gd name="T5" fmla="*/ 4 h 24"/>
                      <a:gd name="T6" fmla="*/ 0 w 96"/>
                      <a:gd name="T7" fmla="*/ 20 h 24"/>
                      <a:gd name="T8" fmla="*/ 4 w 96"/>
                      <a:gd name="T9" fmla="*/ 24 h 24"/>
                      <a:gd name="T10" fmla="*/ 92 w 96"/>
                      <a:gd name="T11" fmla="*/ 24 h 24"/>
                      <a:gd name="T12" fmla="*/ 96 w 96"/>
                      <a:gd name="T13" fmla="*/ 20 h 24"/>
                      <a:gd name="T14" fmla="*/ 96 w 96"/>
                      <a:gd name="T15" fmla="*/ 4 h 24"/>
                      <a:gd name="T16" fmla="*/ 92 w 96"/>
                      <a:gd name="T17" fmla="*/ 0 h 24"/>
                      <a:gd name="T18" fmla="*/ 16 w 96"/>
                      <a:gd name="T19" fmla="*/ 16 h 24"/>
                      <a:gd name="T20" fmla="*/ 8 w 96"/>
                      <a:gd name="T21" fmla="*/ 16 h 24"/>
                      <a:gd name="T22" fmla="*/ 8 w 96"/>
                      <a:gd name="T23" fmla="*/ 8 h 24"/>
                      <a:gd name="T24" fmla="*/ 16 w 96"/>
                      <a:gd name="T25" fmla="*/ 8 h 24"/>
                      <a:gd name="T26" fmla="*/ 16 w 96"/>
                      <a:gd name="T27" fmla="*/ 16 h 24"/>
                      <a:gd name="T28" fmla="*/ 28 w 96"/>
                      <a:gd name="T29" fmla="*/ 16 h 24"/>
                      <a:gd name="T30" fmla="*/ 20 w 96"/>
                      <a:gd name="T31" fmla="*/ 16 h 24"/>
                      <a:gd name="T32" fmla="*/ 20 w 96"/>
                      <a:gd name="T33" fmla="*/ 8 h 24"/>
                      <a:gd name="T34" fmla="*/ 28 w 96"/>
                      <a:gd name="T35" fmla="*/ 8 h 24"/>
                      <a:gd name="T36" fmla="*/ 28 w 96"/>
                      <a:gd name="T37" fmla="*/ 16 h 24"/>
                      <a:gd name="T38" fmla="*/ 40 w 96"/>
                      <a:gd name="T39" fmla="*/ 16 h 24"/>
                      <a:gd name="T40" fmla="*/ 32 w 96"/>
                      <a:gd name="T41" fmla="*/ 16 h 24"/>
                      <a:gd name="T42" fmla="*/ 32 w 96"/>
                      <a:gd name="T43" fmla="*/ 8 h 24"/>
                      <a:gd name="T44" fmla="*/ 40 w 96"/>
                      <a:gd name="T45" fmla="*/ 8 h 24"/>
                      <a:gd name="T46" fmla="*/ 40 w 96"/>
                      <a:gd name="T47"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6" h="24">
                        <a:moveTo>
                          <a:pt x="92" y="0"/>
                        </a:moveTo>
                        <a:cubicBezTo>
                          <a:pt x="4" y="0"/>
                          <a:pt x="4" y="0"/>
                          <a:pt x="4" y="0"/>
                        </a:cubicBezTo>
                        <a:cubicBezTo>
                          <a:pt x="2" y="0"/>
                          <a:pt x="0" y="2"/>
                          <a:pt x="0" y="4"/>
                        </a:cubicBezTo>
                        <a:cubicBezTo>
                          <a:pt x="0" y="20"/>
                          <a:pt x="0" y="20"/>
                          <a:pt x="0" y="20"/>
                        </a:cubicBezTo>
                        <a:cubicBezTo>
                          <a:pt x="0" y="22"/>
                          <a:pt x="2" y="24"/>
                          <a:pt x="4" y="24"/>
                        </a:cubicBezTo>
                        <a:cubicBezTo>
                          <a:pt x="92" y="24"/>
                          <a:pt x="92" y="24"/>
                          <a:pt x="92" y="24"/>
                        </a:cubicBezTo>
                        <a:cubicBezTo>
                          <a:pt x="94" y="24"/>
                          <a:pt x="96" y="22"/>
                          <a:pt x="96" y="20"/>
                        </a:cubicBezTo>
                        <a:cubicBezTo>
                          <a:pt x="96" y="4"/>
                          <a:pt x="96" y="4"/>
                          <a:pt x="96" y="4"/>
                        </a:cubicBezTo>
                        <a:cubicBezTo>
                          <a:pt x="96" y="2"/>
                          <a:pt x="94" y="0"/>
                          <a:pt x="92" y="0"/>
                        </a:cubicBezTo>
                        <a:close/>
                        <a:moveTo>
                          <a:pt x="16" y="16"/>
                        </a:moveTo>
                        <a:cubicBezTo>
                          <a:pt x="8" y="16"/>
                          <a:pt x="8" y="16"/>
                          <a:pt x="8" y="16"/>
                        </a:cubicBezTo>
                        <a:cubicBezTo>
                          <a:pt x="8" y="8"/>
                          <a:pt x="8" y="8"/>
                          <a:pt x="8" y="8"/>
                        </a:cubicBezTo>
                        <a:cubicBezTo>
                          <a:pt x="16" y="8"/>
                          <a:pt x="16" y="8"/>
                          <a:pt x="16" y="8"/>
                        </a:cubicBezTo>
                        <a:lnTo>
                          <a:pt x="16" y="16"/>
                        </a:lnTo>
                        <a:close/>
                        <a:moveTo>
                          <a:pt x="28" y="16"/>
                        </a:moveTo>
                        <a:cubicBezTo>
                          <a:pt x="20" y="16"/>
                          <a:pt x="20" y="16"/>
                          <a:pt x="20" y="16"/>
                        </a:cubicBezTo>
                        <a:cubicBezTo>
                          <a:pt x="20" y="8"/>
                          <a:pt x="20" y="8"/>
                          <a:pt x="20" y="8"/>
                        </a:cubicBezTo>
                        <a:cubicBezTo>
                          <a:pt x="28" y="8"/>
                          <a:pt x="28" y="8"/>
                          <a:pt x="28" y="8"/>
                        </a:cubicBezTo>
                        <a:lnTo>
                          <a:pt x="28" y="16"/>
                        </a:lnTo>
                        <a:close/>
                        <a:moveTo>
                          <a:pt x="40" y="16"/>
                        </a:moveTo>
                        <a:cubicBezTo>
                          <a:pt x="32" y="16"/>
                          <a:pt x="32" y="16"/>
                          <a:pt x="32" y="16"/>
                        </a:cubicBezTo>
                        <a:cubicBezTo>
                          <a:pt x="32" y="8"/>
                          <a:pt x="32" y="8"/>
                          <a:pt x="32" y="8"/>
                        </a:cubicBezTo>
                        <a:cubicBezTo>
                          <a:pt x="40" y="8"/>
                          <a:pt x="40" y="8"/>
                          <a:pt x="40" y="8"/>
                        </a:cubicBezTo>
                        <a:lnTo>
                          <a:pt x="40" y="16"/>
                        </a:lnTo>
                        <a:close/>
                      </a:path>
                    </a:pathLst>
                  </a:custGeom>
                  <a:noFill/>
                  <a:ln w="9525" cap="sq">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 name="Freeform 6">
                    <a:extLst>
                      <a:ext uri="{FF2B5EF4-FFF2-40B4-BE49-F238E27FC236}">
                        <a16:creationId xmlns:a16="http://schemas.microsoft.com/office/drawing/2014/main" id="{C2C3661C-C637-4C93-A958-CF3AA1B9F117}"/>
                      </a:ext>
                    </a:extLst>
                  </p:cNvPr>
                  <p:cNvSpPr>
                    <a:spLocks noEditPoints="1"/>
                  </p:cNvSpPr>
                  <p:nvPr/>
                </p:nvSpPr>
                <p:spPr bwMode="auto">
                  <a:xfrm>
                    <a:off x="204" y="2442"/>
                    <a:ext cx="148" cy="37"/>
                  </a:xfrm>
                  <a:custGeom>
                    <a:avLst/>
                    <a:gdLst>
                      <a:gd name="T0" fmla="*/ 92 w 96"/>
                      <a:gd name="T1" fmla="*/ 0 h 24"/>
                      <a:gd name="T2" fmla="*/ 4 w 96"/>
                      <a:gd name="T3" fmla="*/ 0 h 24"/>
                      <a:gd name="T4" fmla="*/ 0 w 96"/>
                      <a:gd name="T5" fmla="*/ 4 h 24"/>
                      <a:gd name="T6" fmla="*/ 0 w 96"/>
                      <a:gd name="T7" fmla="*/ 20 h 24"/>
                      <a:gd name="T8" fmla="*/ 4 w 96"/>
                      <a:gd name="T9" fmla="*/ 24 h 24"/>
                      <a:gd name="T10" fmla="*/ 92 w 96"/>
                      <a:gd name="T11" fmla="*/ 24 h 24"/>
                      <a:gd name="T12" fmla="*/ 96 w 96"/>
                      <a:gd name="T13" fmla="*/ 20 h 24"/>
                      <a:gd name="T14" fmla="*/ 96 w 96"/>
                      <a:gd name="T15" fmla="*/ 4 h 24"/>
                      <a:gd name="T16" fmla="*/ 92 w 96"/>
                      <a:gd name="T17" fmla="*/ 0 h 24"/>
                      <a:gd name="T18" fmla="*/ 16 w 96"/>
                      <a:gd name="T19" fmla="*/ 16 h 24"/>
                      <a:gd name="T20" fmla="*/ 8 w 96"/>
                      <a:gd name="T21" fmla="*/ 16 h 24"/>
                      <a:gd name="T22" fmla="*/ 8 w 96"/>
                      <a:gd name="T23" fmla="*/ 8 h 24"/>
                      <a:gd name="T24" fmla="*/ 16 w 96"/>
                      <a:gd name="T25" fmla="*/ 8 h 24"/>
                      <a:gd name="T26" fmla="*/ 16 w 96"/>
                      <a:gd name="T27" fmla="*/ 16 h 24"/>
                      <a:gd name="T28" fmla="*/ 28 w 96"/>
                      <a:gd name="T29" fmla="*/ 16 h 24"/>
                      <a:gd name="T30" fmla="*/ 20 w 96"/>
                      <a:gd name="T31" fmla="*/ 16 h 24"/>
                      <a:gd name="T32" fmla="*/ 20 w 96"/>
                      <a:gd name="T33" fmla="*/ 8 h 24"/>
                      <a:gd name="T34" fmla="*/ 28 w 96"/>
                      <a:gd name="T35" fmla="*/ 8 h 24"/>
                      <a:gd name="T36" fmla="*/ 28 w 96"/>
                      <a:gd name="T37" fmla="*/ 16 h 24"/>
                      <a:gd name="T38" fmla="*/ 40 w 96"/>
                      <a:gd name="T39" fmla="*/ 16 h 24"/>
                      <a:gd name="T40" fmla="*/ 32 w 96"/>
                      <a:gd name="T41" fmla="*/ 16 h 24"/>
                      <a:gd name="T42" fmla="*/ 32 w 96"/>
                      <a:gd name="T43" fmla="*/ 8 h 24"/>
                      <a:gd name="T44" fmla="*/ 40 w 96"/>
                      <a:gd name="T45" fmla="*/ 8 h 24"/>
                      <a:gd name="T46" fmla="*/ 40 w 96"/>
                      <a:gd name="T47"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6" h="24">
                        <a:moveTo>
                          <a:pt x="92" y="0"/>
                        </a:moveTo>
                        <a:cubicBezTo>
                          <a:pt x="4" y="0"/>
                          <a:pt x="4" y="0"/>
                          <a:pt x="4" y="0"/>
                        </a:cubicBezTo>
                        <a:cubicBezTo>
                          <a:pt x="2" y="0"/>
                          <a:pt x="0" y="2"/>
                          <a:pt x="0" y="4"/>
                        </a:cubicBezTo>
                        <a:cubicBezTo>
                          <a:pt x="0" y="20"/>
                          <a:pt x="0" y="20"/>
                          <a:pt x="0" y="20"/>
                        </a:cubicBezTo>
                        <a:cubicBezTo>
                          <a:pt x="0" y="22"/>
                          <a:pt x="2" y="24"/>
                          <a:pt x="4" y="24"/>
                        </a:cubicBezTo>
                        <a:cubicBezTo>
                          <a:pt x="92" y="24"/>
                          <a:pt x="92" y="24"/>
                          <a:pt x="92" y="24"/>
                        </a:cubicBezTo>
                        <a:cubicBezTo>
                          <a:pt x="94" y="24"/>
                          <a:pt x="96" y="22"/>
                          <a:pt x="96" y="20"/>
                        </a:cubicBezTo>
                        <a:cubicBezTo>
                          <a:pt x="96" y="4"/>
                          <a:pt x="96" y="4"/>
                          <a:pt x="96" y="4"/>
                        </a:cubicBezTo>
                        <a:cubicBezTo>
                          <a:pt x="96" y="2"/>
                          <a:pt x="94" y="0"/>
                          <a:pt x="92" y="0"/>
                        </a:cubicBezTo>
                        <a:close/>
                        <a:moveTo>
                          <a:pt x="16" y="16"/>
                        </a:moveTo>
                        <a:cubicBezTo>
                          <a:pt x="8" y="16"/>
                          <a:pt x="8" y="16"/>
                          <a:pt x="8" y="16"/>
                        </a:cubicBezTo>
                        <a:cubicBezTo>
                          <a:pt x="8" y="8"/>
                          <a:pt x="8" y="8"/>
                          <a:pt x="8" y="8"/>
                        </a:cubicBezTo>
                        <a:cubicBezTo>
                          <a:pt x="16" y="8"/>
                          <a:pt x="16" y="8"/>
                          <a:pt x="16" y="8"/>
                        </a:cubicBezTo>
                        <a:lnTo>
                          <a:pt x="16" y="16"/>
                        </a:lnTo>
                        <a:close/>
                        <a:moveTo>
                          <a:pt x="28" y="16"/>
                        </a:moveTo>
                        <a:cubicBezTo>
                          <a:pt x="20" y="16"/>
                          <a:pt x="20" y="16"/>
                          <a:pt x="20" y="16"/>
                        </a:cubicBezTo>
                        <a:cubicBezTo>
                          <a:pt x="20" y="8"/>
                          <a:pt x="20" y="8"/>
                          <a:pt x="20" y="8"/>
                        </a:cubicBezTo>
                        <a:cubicBezTo>
                          <a:pt x="28" y="8"/>
                          <a:pt x="28" y="8"/>
                          <a:pt x="28" y="8"/>
                        </a:cubicBezTo>
                        <a:lnTo>
                          <a:pt x="28" y="16"/>
                        </a:lnTo>
                        <a:close/>
                        <a:moveTo>
                          <a:pt x="40" y="16"/>
                        </a:moveTo>
                        <a:cubicBezTo>
                          <a:pt x="32" y="16"/>
                          <a:pt x="32" y="16"/>
                          <a:pt x="32" y="16"/>
                        </a:cubicBezTo>
                        <a:cubicBezTo>
                          <a:pt x="32" y="8"/>
                          <a:pt x="32" y="8"/>
                          <a:pt x="32" y="8"/>
                        </a:cubicBezTo>
                        <a:cubicBezTo>
                          <a:pt x="40" y="8"/>
                          <a:pt x="40" y="8"/>
                          <a:pt x="40" y="8"/>
                        </a:cubicBezTo>
                        <a:lnTo>
                          <a:pt x="40" y="16"/>
                        </a:lnTo>
                        <a:close/>
                      </a:path>
                    </a:pathLst>
                  </a:custGeom>
                  <a:noFill/>
                  <a:ln w="9525" cap="sq">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 name="Freeform 7">
                    <a:extLst>
                      <a:ext uri="{FF2B5EF4-FFF2-40B4-BE49-F238E27FC236}">
                        <a16:creationId xmlns:a16="http://schemas.microsoft.com/office/drawing/2014/main" id="{6FA665D2-2B33-48A4-AEE5-018B6C5E367D}"/>
                      </a:ext>
                    </a:extLst>
                  </p:cNvPr>
                  <p:cNvSpPr>
                    <a:spLocks/>
                  </p:cNvSpPr>
                  <p:nvPr/>
                </p:nvSpPr>
                <p:spPr bwMode="auto">
                  <a:xfrm>
                    <a:off x="210" y="2386"/>
                    <a:ext cx="136" cy="50"/>
                  </a:xfrm>
                  <a:custGeom>
                    <a:avLst/>
                    <a:gdLst>
                      <a:gd name="T0" fmla="*/ 19 w 136"/>
                      <a:gd name="T1" fmla="*/ 0 h 50"/>
                      <a:gd name="T2" fmla="*/ 0 w 136"/>
                      <a:gd name="T3" fmla="*/ 50 h 50"/>
                      <a:gd name="T4" fmla="*/ 136 w 136"/>
                      <a:gd name="T5" fmla="*/ 50 h 50"/>
                      <a:gd name="T6" fmla="*/ 117 w 136"/>
                      <a:gd name="T7" fmla="*/ 0 h 50"/>
                      <a:gd name="T8" fmla="*/ 19 w 136"/>
                      <a:gd name="T9" fmla="*/ 0 h 50"/>
                    </a:gdLst>
                    <a:ahLst/>
                    <a:cxnLst>
                      <a:cxn ang="0">
                        <a:pos x="T0" y="T1"/>
                      </a:cxn>
                      <a:cxn ang="0">
                        <a:pos x="T2" y="T3"/>
                      </a:cxn>
                      <a:cxn ang="0">
                        <a:pos x="T4" y="T5"/>
                      </a:cxn>
                      <a:cxn ang="0">
                        <a:pos x="T6" y="T7"/>
                      </a:cxn>
                      <a:cxn ang="0">
                        <a:pos x="T8" y="T9"/>
                      </a:cxn>
                    </a:cxnLst>
                    <a:rect l="0" t="0" r="r" b="b"/>
                    <a:pathLst>
                      <a:path w="136" h="50">
                        <a:moveTo>
                          <a:pt x="19" y="0"/>
                        </a:moveTo>
                        <a:lnTo>
                          <a:pt x="0" y="50"/>
                        </a:lnTo>
                        <a:lnTo>
                          <a:pt x="136" y="50"/>
                        </a:lnTo>
                        <a:lnTo>
                          <a:pt x="117" y="0"/>
                        </a:lnTo>
                        <a:lnTo>
                          <a:pt x="19" y="0"/>
                        </a:lnTo>
                        <a:close/>
                      </a:path>
                    </a:pathLst>
                  </a:custGeom>
                  <a:noFill/>
                  <a:ln w="9525" cap="sq">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grpSp>
      </p:grpSp>
      <p:sp>
        <p:nvSpPr>
          <p:cNvPr id="35" name="TextBox 34">
            <a:extLst>
              <a:ext uri="{FF2B5EF4-FFF2-40B4-BE49-F238E27FC236}">
                <a16:creationId xmlns:a16="http://schemas.microsoft.com/office/drawing/2014/main" id="{98C8A014-6EE7-4F59-98E6-335F946B5E6C}"/>
              </a:ext>
            </a:extLst>
          </p:cNvPr>
          <p:cNvSpPr txBox="1"/>
          <p:nvPr/>
        </p:nvSpPr>
        <p:spPr>
          <a:xfrm>
            <a:off x="8492623" y="5983470"/>
            <a:ext cx="3824612" cy="517065"/>
          </a:xfrm>
          <a:prstGeom prst="rect">
            <a:avLst/>
          </a:prstGeom>
          <a:noFill/>
        </p:spPr>
        <p:txBody>
          <a:bodyPr wrap="square" lIns="182880" tIns="146304" rIns="182880" bIns="146304" rtlCol="0">
            <a:spAutoFit/>
          </a:bodyPr>
          <a:lstStyle/>
          <a:p>
            <a:pPr marL="0" marR="0" lvl="0" indent="0" defTabSz="914400" rtl="0" eaLnBrk="1" fontAlgn="auto" latinLnBrk="0" hangingPunct="1">
              <a:lnSpc>
                <a:spcPct val="90000"/>
              </a:lnSpc>
              <a:spcBef>
                <a:spcPts val="0"/>
              </a:spcBef>
              <a:spcAft>
                <a:spcPts val="600"/>
              </a:spcAft>
              <a:buClrTx/>
              <a:buSzTx/>
              <a:buFontTx/>
              <a:buNone/>
              <a:tabLst/>
              <a:defRPr/>
            </a:pPr>
            <a:r>
              <a:rPr kumimoji="0" lang="en-US" sz="1600" b="0" u="none" strike="noStrike" kern="1200" cap="none" spc="0" normalizeH="0" baseline="0" noProof="0">
                <a:ln>
                  <a:noFill/>
                </a:ln>
                <a:gradFill>
                  <a:gsLst>
                    <a:gs pos="2917">
                      <a:schemeClr val="accent5"/>
                    </a:gs>
                    <a:gs pos="30000">
                      <a:schemeClr val="accent5"/>
                    </a:gs>
                  </a:gsLst>
                  <a:lin ang="5400000" scaled="0"/>
                </a:gradFill>
                <a:effectLst/>
                <a:uLnTx/>
                <a:uFillTx/>
                <a:latin typeface="Segoe UI Semibold" panose="020B0702040204020203" pitchFamily="34" charset="0"/>
                <a:cs typeface="Segoe UI Semibold" panose="020B0702040204020203" pitchFamily="34" charset="0"/>
              </a:rPr>
              <a:t>+ Cloud + Internet of Things (IoT)</a:t>
            </a:r>
          </a:p>
        </p:txBody>
      </p:sp>
      <p:grpSp>
        <p:nvGrpSpPr>
          <p:cNvPr id="187" name="Group 186">
            <a:extLst>
              <a:ext uri="{FF2B5EF4-FFF2-40B4-BE49-F238E27FC236}">
                <a16:creationId xmlns:a16="http://schemas.microsoft.com/office/drawing/2014/main" id="{D714CCB4-0D2D-42F8-93CF-EE5753D0931B}"/>
              </a:ext>
            </a:extLst>
          </p:cNvPr>
          <p:cNvGrpSpPr/>
          <p:nvPr/>
        </p:nvGrpSpPr>
        <p:grpSpPr>
          <a:xfrm>
            <a:off x="11658510" y="5757951"/>
            <a:ext cx="266869" cy="64669"/>
            <a:chOff x="1340723" y="917625"/>
            <a:chExt cx="418498" cy="101414"/>
          </a:xfrm>
          <a:solidFill>
            <a:schemeClr val="tx1">
              <a:lumMod val="65000"/>
              <a:lumOff val="35000"/>
            </a:schemeClr>
          </a:solidFill>
        </p:grpSpPr>
        <p:sp>
          <p:nvSpPr>
            <p:cNvPr id="188" name="Oval 187">
              <a:extLst>
                <a:ext uri="{FF2B5EF4-FFF2-40B4-BE49-F238E27FC236}">
                  <a16:creationId xmlns:a16="http://schemas.microsoft.com/office/drawing/2014/main" id="{E2EFFCE5-E3AC-4F7C-9474-EB4E7AE0B64F}"/>
                </a:ext>
              </a:extLst>
            </p:cNvPr>
            <p:cNvSpPr/>
            <p:nvPr/>
          </p:nvSpPr>
          <p:spPr bwMode="auto">
            <a:xfrm>
              <a:off x="1340723" y="917625"/>
              <a:ext cx="101414" cy="101414"/>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9" name="Oval 188">
              <a:extLst>
                <a:ext uri="{FF2B5EF4-FFF2-40B4-BE49-F238E27FC236}">
                  <a16:creationId xmlns:a16="http://schemas.microsoft.com/office/drawing/2014/main" id="{289483EB-AB17-4632-B174-15B9D0014BF5}"/>
                </a:ext>
              </a:extLst>
            </p:cNvPr>
            <p:cNvSpPr/>
            <p:nvPr/>
          </p:nvSpPr>
          <p:spPr bwMode="auto">
            <a:xfrm>
              <a:off x="1499264" y="917625"/>
              <a:ext cx="101414" cy="101414"/>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0" name="Oval 189">
              <a:extLst>
                <a:ext uri="{FF2B5EF4-FFF2-40B4-BE49-F238E27FC236}">
                  <a16:creationId xmlns:a16="http://schemas.microsoft.com/office/drawing/2014/main" id="{95285063-308A-4E1B-84EE-F74FB2C81AD2}"/>
                </a:ext>
              </a:extLst>
            </p:cNvPr>
            <p:cNvSpPr/>
            <p:nvPr/>
          </p:nvSpPr>
          <p:spPr bwMode="auto">
            <a:xfrm>
              <a:off x="1657807" y="917625"/>
              <a:ext cx="101414" cy="101414"/>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07" name="HoloLens_EC94" title="Icon of Microsoft HoloLens">
            <a:extLst>
              <a:ext uri="{FF2B5EF4-FFF2-40B4-BE49-F238E27FC236}">
                <a16:creationId xmlns:a16="http://schemas.microsoft.com/office/drawing/2014/main" id="{387AD5C4-35ED-415B-8E32-B4A481F2A9C5}"/>
              </a:ext>
            </a:extLst>
          </p:cNvPr>
          <p:cNvSpPr>
            <a:spLocks noChangeAspect="1" noEditPoints="1"/>
          </p:cNvSpPr>
          <p:nvPr/>
        </p:nvSpPr>
        <p:spPr bwMode="auto">
          <a:xfrm>
            <a:off x="11106548" y="5680387"/>
            <a:ext cx="411480" cy="219797"/>
          </a:xfrm>
          <a:custGeom>
            <a:avLst/>
            <a:gdLst>
              <a:gd name="T0" fmla="*/ 1751 w 3752"/>
              <a:gd name="T1" fmla="*/ 500 h 2002"/>
              <a:gd name="T2" fmla="*/ 2001 w 3752"/>
              <a:gd name="T3" fmla="*/ 500 h 2002"/>
              <a:gd name="T4" fmla="*/ 0 w 3752"/>
              <a:gd name="T5" fmla="*/ 885 h 2002"/>
              <a:gd name="T6" fmla="*/ 170 w 3752"/>
              <a:gd name="T7" fmla="*/ 940 h 2002"/>
              <a:gd name="T8" fmla="*/ 1336 w 3752"/>
              <a:gd name="T9" fmla="*/ 1124 h 2002"/>
              <a:gd name="T10" fmla="*/ 2493 w 3752"/>
              <a:gd name="T11" fmla="*/ 943 h 2002"/>
              <a:gd name="T12" fmla="*/ 3554 w 3752"/>
              <a:gd name="T13" fmla="*/ 409 h 2002"/>
              <a:gd name="T14" fmla="*/ 3699 w 3752"/>
              <a:gd name="T15" fmla="*/ 305 h 2002"/>
              <a:gd name="T16" fmla="*/ 1 w 3752"/>
              <a:gd name="T17" fmla="*/ 1003 h 2002"/>
              <a:gd name="T18" fmla="*/ 305 w 3752"/>
              <a:gd name="T19" fmla="*/ 1697 h 2002"/>
              <a:gd name="T20" fmla="*/ 1042 w 3752"/>
              <a:gd name="T21" fmla="*/ 2002 h 2002"/>
              <a:gd name="T22" fmla="*/ 1200 w 3752"/>
              <a:gd name="T23" fmla="*/ 2002 h 2002"/>
              <a:gd name="T24" fmla="*/ 1356 w 3752"/>
              <a:gd name="T25" fmla="*/ 1948 h 2002"/>
              <a:gd name="T26" fmla="*/ 1612 w 3752"/>
              <a:gd name="T27" fmla="*/ 1745 h 2002"/>
              <a:gd name="T28" fmla="*/ 1876 w 3752"/>
              <a:gd name="T29" fmla="*/ 1638 h 2002"/>
              <a:gd name="T30" fmla="*/ 2140 w 3752"/>
              <a:gd name="T31" fmla="*/ 1745 h 2002"/>
              <a:gd name="T32" fmla="*/ 2396 w 3752"/>
              <a:gd name="T33" fmla="*/ 1948 h 2002"/>
              <a:gd name="T34" fmla="*/ 2552 w 3752"/>
              <a:gd name="T35" fmla="*/ 2002 h 2002"/>
              <a:gd name="T36" fmla="*/ 2710 w 3752"/>
              <a:gd name="T37" fmla="*/ 2002 h 2002"/>
              <a:gd name="T38" fmla="*/ 3447 w 3752"/>
              <a:gd name="T39" fmla="*/ 1697 h 2002"/>
              <a:gd name="T40" fmla="*/ 3752 w 3752"/>
              <a:gd name="T41" fmla="*/ 960 h 2002"/>
              <a:gd name="T42" fmla="*/ 3752 w 3752"/>
              <a:gd name="T43" fmla="*/ 885 h 2002"/>
              <a:gd name="T44" fmla="*/ 3752 w 3752"/>
              <a:gd name="T45" fmla="*/ 459 h 2002"/>
              <a:gd name="T46" fmla="*/ 3682 w 3752"/>
              <a:gd name="T47" fmla="*/ 286 h 2002"/>
              <a:gd name="T48" fmla="*/ 3681 w 3752"/>
              <a:gd name="T49" fmla="*/ 285 h 2002"/>
              <a:gd name="T50" fmla="*/ 3564 w 3752"/>
              <a:gd name="T51" fmla="*/ 206 h 2002"/>
              <a:gd name="T52" fmla="*/ 3559 w 3752"/>
              <a:gd name="T53" fmla="*/ 204 h 2002"/>
              <a:gd name="T54" fmla="*/ 1876 w 3752"/>
              <a:gd name="T55" fmla="*/ 0 h 2002"/>
              <a:gd name="T56" fmla="*/ 188 w 3752"/>
              <a:gd name="T57" fmla="*/ 206 h 2002"/>
              <a:gd name="T58" fmla="*/ 71 w 3752"/>
              <a:gd name="T59" fmla="*/ 285 h 2002"/>
              <a:gd name="T60" fmla="*/ 70 w 3752"/>
              <a:gd name="T61" fmla="*/ 286 h 2002"/>
              <a:gd name="T62" fmla="*/ 0 w 3752"/>
              <a:gd name="T63" fmla="*/ 459 h 2002"/>
              <a:gd name="T64" fmla="*/ 0 w 3752"/>
              <a:gd name="T65" fmla="*/ 885 h 2002"/>
              <a:gd name="T66" fmla="*/ 1 w 3752"/>
              <a:gd name="T67" fmla="*/ 1003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752" h="2002">
                <a:moveTo>
                  <a:pt x="1751" y="500"/>
                </a:moveTo>
                <a:cubicBezTo>
                  <a:pt x="2001" y="500"/>
                  <a:pt x="2001" y="500"/>
                  <a:pt x="2001" y="500"/>
                </a:cubicBezTo>
                <a:moveTo>
                  <a:pt x="0" y="885"/>
                </a:moveTo>
                <a:cubicBezTo>
                  <a:pt x="170" y="940"/>
                  <a:pt x="170" y="940"/>
                  <a:pt x="170" y="940"/>
                </a:cubicBezTo>
                <a:cubicBezTo>
                  <a:pt x="549" y="1062"/>
                  <a:pt x="942" y="1124"/>
                  <a:pt x="1336" y="1124"/>
                </a:cubicBezTo>
                <a:cubicBezTo>
                  <a:pt x="1729" y="1124"/>
                  <a:pt x="2118" y="1063"/>
                  <a:pt x="2493" y="943"/>
                </a:cubicBezTo>
                <a:cubicBezTo>
                  <a:pt x="2872" y="822"/>
                  <a:pt x="3229" y="642"/>
                  <a:pt x="3554" y="409"/>
                </a:cubicBezTo>
                <a:cubicBezTo>
                  <a:pt x="3699" y="305"/>
                  <a:pt x="3699" y="305"/>
                  <a:pt x="3699" y="305"/>
                </a:cubicBezTo>
                <a:moveTo>
                  <a:pt x="1" y="1003"/>
                </a:moveTo>
                <a:cubicBezTo>
                  <a:pt x="12" y="1265"/>
                  <a:pt x="119" y="1510"/>
                  <a:pt x="305" y="1697"/>
                </a:cubicBezTo>
                <a:cubicBezTo>
                  <a:pt x="502" y="1894"/>
                  <a:pt x="764" y="2002"/>
                  <a:pt x="1042" y="2002"/>
                </a:cubicBezTo>
                <a:cubicBezTo>
                  <a:pt x="1200" y="2002"/>
                  <a:pt x="1200" y="2002"/>
                  <a:pt x="1200" y="2002"/>
                </a:cubicBezTo>
                <a:cubicBezTo>
                  <a:pt x="1256" y="2002"/>
                  <a:pt x="1312" y="1983"/>
                  <a:pt x="1356" y="1948"/>
                </a:cubicBezTo>
                <a:cubicBezTo>
                  <a:pt x="1612" y="1745"/>
                  <a:pt x="1612" y="1745"/>
                  <a:pt x="1612" y="1745"/>
                </a:cubicBezTo>
                <a:cubicBezTo>
                  <a:pt x="1683" y="1676"/>
                  <a:pt x="1777" y="1638"/>
                  <a:pt x="1876" y="1638"/>
                </a:cubicBezTo>
                <a:cubicBezTo>
                  <a:pt x="1975" y="1638"/>
                  <a:pt x="2069" y="1676"/>
                  <a:pt x="2140" y="1745"/>
                </a:cubicBezTo>
                <a:cubicBezTo>
                  <a:pt x="2396" y="1948"/>
                  <a:pt x="2396" y="1948"/>
                  <a:pt x="2396" y="1948"/>
                </a:cubicBezTo>
                <a:cubicBezTo>
                  <a:pt x="2440" y="1983"/>
                  <a:pt x="2496" y="2002"/>
                  <a:pt x="2552" y="2002"/>
                </a:cubicBezTo>
                <a:cubicBezTo>
                  <a:pt x="2710" y="2002"/>
                  <a:pt x="2710" y="2002"/>
                  <a:pt x="2710" y="2002"/>
                </a:cubicBezTo>
                <a:cubicBezTo>
                  <a:pt x="2988" y="2002"/>
                  <a:pt x="3250" y="1894"/>
                  <a:pt x="3447" y="1697"/>
                </a:cubicBezTo>
                <a:cubicBezTo>
                  <a:pt x="3644" y="1500"/>
                  <a:pt x="3752" y="1238"/>
                  <a:pt x="3752" y="960"/>
                </a:cubicBezTo>
                <a:cubicBezTo>
                  <a:pt x="3752" y="885"/>
                  <a:pt x="3752" y="885"/>
                  <a:pt x="3752" y="885"/>
                </a:cubicBezTo>
                <a:cubicBezTo>
                  <a:pt x="3752" y="459"/>
                  <a:pt x="3752" y="459"/>
                  <a:pt x="3752" y="459"/>
                </a:cubicBezTo>
                <a:cubicBezTo>
                  <a:pt x="3752" y="394"/>
                  <a:pt x="3727" y="331"/>
                  <a:pt x="3682" y="286"/>
                </a:cubicBezTo>
                <a:cubicBezTo>
                  <a:pt x="3681" y="285"/>
                  <a:pt x="3681" y="285"/>
                  <a:pt x="3681" y="285"/>
                </a:cubicBezTo>
                <a:cubicBezTo>
                  <a:pt x="3647" y="251"/>
                  <a:pt x="3608" y="225"/>
                  <a:pt x="3564" y="206"/>
                </a:cubicBezTo>
                <a:cubicBezTo>
                  <a:pt x="3564" y="206"/>
                  <a:pt x="3560" y="204"/>
                  <a:pt x="3559" y="204"/>
                </a:cubicBezTo>
                <a:cubicBezTo>
                  <a:pt x="3224" y="70"/>
                  <a:pt x="2643" y="0"/>
                  <a:pt x="1876" y="0"/>
                </a:cubicBezTo>
                <a:cubicBezTo>
                  <a:pt x="1105" y="0"/>
                  <a:pt x="521" y="71"/>
                  <a:pt x="188" y="206"/>
                </a:cubicBezTo>
                <a:cubicBezTo>
                  <a:pt x="144" y="225"/>
                  <a:pt x="105" y="251"/>
                  <a:pt x="71" y="285"/>
                </a:cubicBezTo>
                <a:cubicBezTo>
                  <a:pt x="70" y="286"/>
                  <a:pt x="70" y="286"/>
                  <a:pt x="70" y="286"/>
                </a:cubicBezTo>
                <a:cubicBezTo>
                  <a:pt x="25" y="331"/>
                  <a:pt x="0" y="394"/>
                  <a:pt x="0" y="459"/>
                </a:cubicBezTo>
                <a:cubicBezTo>
                  <a:pt x="0" y="885"/>
                  <a:pt x="0" y="885"/>
                  <a:pt x="0" y="885"/>
                </a:cubicBezTo>
                <a:lnTo>
                  <a:pt x="1" y="1003"/>
                </a:lnTo>
                <a:close/>
              </a:path>
            </a:pathLst>
          </a:custGeom>
          <a:noFill/>
          <a:ln w="15875" cap="sq">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nvGrpSpPr>
          <p:cNvPr id="20" name="Group 19">
            <a:extLst>
              <a:ext uri="{FF2B5EF4-FFF2-40B4-BE49-F238E27FC236}">
                <a16:creationId xmlns:a16="http://schemas.microsoft.com/office/drawing/2014/main" id="{35280415-227C-4BE9-965A-1E6A49FE734A}"/>
              </a:ext>
            </a:extLst>
          </p:cNvPr>
          <p:cNvGrpSpPr/>
          <p:nvPr/>
        </p:nvGrpSpPr>
        <p:grpSpPr>
          <a:xfrm>
            <a:off x="9325957" y="5630919"/>
            <a:ext cx="455036" cy="347594"/>
            <a:chOff x="9391942" y="5630919"/>
            <a:chExt cx="455036" cy="347594"/>
          </a:xfrm>
        </p:grpSpPr>
        <p:sp>
          <p:nvSpPr>
            <p:cNvPr id="108" name="factory_3" title="Icon of a factory or warehouse">
              <a:extLst>
                <a:ext uri="{FF2B5EF4-FFF2-40B4-BE49-F238E27FC236}">
                  <a16:creationId xmlns:a16="http://schemas.microsoft.com/office/drawing/2014/main" id="{5998CDDD-A560-4D8F-BDAB-F960343ACF02}"/>
                </a:ext>
              </a:extLst>
            </p:cNvPr>
            <p:cNvSpPr>
              <a:spLocks noChangeAspect="1" noEditPoints="1"/>
            </p:cNvSpPr>
            <p:nvPr/>
          </p:nvSpPr>
          <p:spPr bwMode="auto">
            <a:xfrm>
              <a:off x="9435498" y="5630919"/>
              <a:ext cx="411480" cy="254825"/>
            </a:xfrm>
            <a:custGeom>
              <a:avLst/>
              <a:gdLst>
                <a:gd name="T0" fmla="*/ 394 w 394"/>
                <a:gd name="T1" fmla="*/ 101 h 244"/>
                <a:gd name="T2" fmla="*/ 394 w 394"/>
                <a:gd name="T3" fmla="*/ 244 h 244"/>
                <a:gd name="T4" fmla="*/ 0 w 394"/>
                <a:gd name="T5" fmla="*/ 244 h 244"/>
                <a:gd name="T6" fmla="*/ 0 w 394"/>
                <a:gd name="T7" fmla="*/ 101 h 244"/>
                <a:gd name="T8" fmla="*/ 76 w 394"/>
                <a:gd name="T9" fmla="*/ 45 h 244"/>
                <a:gd name="T10" fmla="*/ 76 w 394"/>
                <a:gd name="T11" fmla="*/ 101 h 244"/>
                <a:gd name="T12" fmla="*/ 160 w 394"/>
                <a:gd name="T13" fmla="*/ 45 h 244"/>
                <a:gd name="T14" fmla="*/ 160 w 394"/>
                <a:gd name="T15" fmla="*/ 101 h 244"/>
                <a:gd name="T16" fmla="*/ 394 w 394"/>
                <a:gd name="T17" fmla="*/ 101 h 244"/>
                <a:gd name="T18" fmla="*/ 309 w 394"/>
                <a:gd name="T19" fmla="*/ 101 h 244"/>
                <a:gd name="T20" fmla="*/ 289 w 394"/>
                <a:gd name="T21" fmla="*/ 0 h 244"/>
                <a:gd name="T22" fmla="*/ 273 w 394"/>
                <a:gd name="T23" fmla="*/ 0 h 244"/>
                <a:gd name="T24" fmla="*/ 256 w 394"/>
                <a:gd name="T25" fmla="*/ 101 h 244"/>
                <a:gd name="T26" fmla="*/ 378 w 394"/>
                <a:gd name="T27" fmla="*/ 101 h 244"/>
                <a:gd name="T28" fmla="*/ 358 w 394"/>
                <a:gd name="T29" fmla="*/ 0 h 244"/>
                <a:gd name="T30" fmla="*/ 340 w 394"/>
                <a:gd name="T31" fmla="*/ 0 h 244"/>
                <a:gd name="T32" fmla="*/ 324 w 394"/>
                <a:gd name="T33" fmla="*/ 101 h 244"/>
                <a:gd name="T34" fmla="*/ 57 w 394"/>
                <a:gd name="T35" fmla="*/ 144 h 244"/>
                <a:gd name="T36" fmla="*/ 36 w 394"/>
                <a:gd name="T37" fmla="*/ 144 h 244"/>
                <a:gd name="T38" fmla="*/ 36 w 394"/>
                <a:gd name="T39" fmla="*/ 165 h 244"/>
                <a:gd name="T40" fmla="*/ 57 w 394"/>
                <a:gd name="T41" fmla="*/ 165 h 244"/>
                <a:gd name="T42" fmla="*/ 57 w 394"/>
                <a:gd name="T43" fmla="*/ 144 h 244"/>
                <a:gd name="T44" fmla="*/ 131 w 394"/>
                <a:gd name="T45" fmla="*/ 144 h 244"/>
                <a:gd name="T46" fmla="*/ 112 w 394"/>
                <a:gd name="T47" fmla="*/ 144 h 244"/>
                <a:gd name="T48" fmla="*/ 112 w 394"/>
                <a:gd name="T49" fmla="*/ 165 h 244"/>
                <a:gd name="T50" fmla="*/ 131 w 394"/>
                <a:gd name="T51" fmla="*/ 165 h 244"/>
                <a:gd name="T52" fmla="*/ 131 w 394"/>
                <a:gd name="T53" fmla="*/ 144 h 244"/>
                <a:gd name="T54" fmla="*/ 207 w 394"/>
                <a:gd name="T55" fmla="*/ 144 h 244"/>
                <a:gd name="T56" fmla="*/ 188 w 394"/>
                <a:gd name="T57" fmla="*/ 144 h 244"/>
                <a:gd name="T58" fmla="*/ 188 w 394"/>
                <a:gd name="T59" fmla="*/ 165 h 244"/>
                <a:gd name="T60" fmla="*/ 207 w 394"/>
                <a:gd name="T61" fmla="*/ 165 h 244"/>
                <a:gd name="T62" fmla="*/ 207 w 394"/>
                <a:gd name="T63" fmla="*/ 144 h 244"/>
                <a:gd name="T64" fmla="*/ 283 w 394"/>
                <a:gd name="T65" fmla="*/ 144 h 244"/>
                <a:gd name="T66" fmla="*/ 262 w 394"/>
                <a:gd name="T67" fmla="*/ 144 h 244"/>
                <a:gd name="T68" fmla="*/ 262 w 394"/>
                <a:gd name="T69" fmla="*/ 165 h 244"/>
                <a:gd name="T70" fmla="*/ 283 w 394"/>
                <a:gd name="T71" fmla="*/ 165 h 244"/>
                <a:gd name="T72" fmla="*/ 283 w 394"/>
                <a:gd name="T73" fmla="*/ 144 h 244"/>
                <a:gd name="T74" fmla="*/ 358 w 394"/>
                <a:gd name="T75" fmla="*/ 144 h 244"/>
                <a:gd name="T76" fmla="*/ 338 w 394"/>
                <a:gd name="T77" fmla="*/ 144 h 244"/>
                <a:gd name="T78" fmla="*/ 338 w 394"/>
                <a:gd name="T79" fmla="*/ 165 h 244"/>
                <a:gd name="T80" fmla="*/ 358 w 394"/>
                <a:gd name="T81" fmla="*/ 165 h 244"/>
                <a:gd name="T82" fmla="*/ 358 w 394"/>
                <a:gd name="T83" fmla="*/ 14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94" h="244">
                  <a:moveTo>
                    <a:pt x="394" y="101"/>
                  </a:moveTo>
                  <a:lnTo>
                    <a:pt x="394" y="244"/>
                  </a:lnTo>
                  <a:lnTo>
                    <a:pt x="0" y="244"/>
                  </a:lnTo>
                  <a:lnTo>
                    <a:pt x="0" y="101"/>
                  </a:lnTo>
                  <a:lnTo>
                    <a:pt x="76" y="45"/>
                  </a:lnTo>
                  <a:lnTo>
                    <a:pt x="76" y="101"/>
                  </a:lnTo>
                  <a:lnTo>
                    <a:pt x="160" y="45"/>
                  </a:lnTo>
                  <a:lnTo>
                    <a:pt x="160" y="101"/>
                  </a:lnTo>
                  <a:lnTo>
                    <a:pt x="394" y="101"/>
                  </a:lnTo>
                  <a:moveTo>
                    <a:pt x="309" y="101"/>
                  </a:moveTo>
                  <a:lnTo>
                    <a:pt x="289" y="0"/>
                  </a:lnTo>
                  <a:lnTo>
                    <a:pt x="273" y="0"/>
                  </a:lnTo>
                  <a:lnTo>
                    <a:pt x="256" y="101"/>
                  </a:lnTo>
                  <a:moveTo>
                    <a:pt x="378" y="101"/>
                  </a:moveTo>
                  <a:lnTo>
                    <a:pt x="358" y="0"/>
                  </a:lnTo>
                  <a:lnTo>
                    <a:pt x="340" y="0"/>
                  </a:lnTo>
                  <a:lnTo>
                    <a:pt x="324" y="101"/>
                  </a:lnTo>
                  <a:moveTo>
                    <a:pt x="57" y="144"/>
                  </a:moveTo>
                  <a:lnTo>
                    <a:pt x="36" y="144"/>
                  </a:lnTo>
                  <a:lnTo>
                    <a:pt x="36" y="165"/>
                  </a:lnTo>
                  <a:lnTo>
                    <a:pt x="57" y="165"/>
                  </a:lnTo>
                  <a:lnTo>
                    <a:pt x="57" y="144"/>
                  </a:lnTo>
                  <a:moveTo>
                    <a:pt x="131" y="144"/>
                  </a:moveTo>
                  <a:lnTo>
                    <a:pt x="112" y="144"/>
                  </a:lnTo>
                  <a:lnTo>
                    <a:pt x="112" y="165"/>
                  </a:lnTo>
                  <a:lnTo>
                    <a:pt x="131" y="165"/>
                  </a:lnTo>
                  <a:lnTo>
                    <a:pt x="131" y="144"/>
                  </a:lnTo>
                  <a:moveTo>
                    <a:pt x="207" y="144"/>
                  </a:moveTo>
                  <a:lnTo>
                    <a:pt x="188" y="144"/>
                  </a:lnTo>
                  <a:lnTo>
                    <a:pt x="188" y="165"/>
                  </a:lnTo>
                  <a:lnTo>
                    <a:pt x="207" y="165"/>
                  </a:lnTo>
                  <a:lnTo>
                    <a:pt x="207" y="144"/>
                  </a:lnTo>
                  <a:moveTo>
                    <a:pt x="283" y="144"/>
                  </a:moveTo>
                  <a:lnTo>
                    <a:pt x="262" y="144"/>
                  </a:lnTo>
                  <a:lnTo>
                    <a:pt x="262" y="165"/>
                  </a:lnTo>
                  <a:lnTo>
                    <a:pt x="283" y="165"/>
                  </a:lnTo>
                  <a:lnTo>
                    <a:pt x="283" y="144"/>
                  </a:lnTo>
                  <a:moveTo>
                    <a:pt x="358" y="144"/>
                  </a:moveTo>
                  <a:lnTo>
                    <a:pt x="338" y="144"/>
                  </a:lnTo>
                  <a:lnTo>
                    <a:pt x="338" y="165"/>
                  </a:lnTo>
                  <a:lnTo>
                    <a:pt x="358" y="165"/>
                  </a:lnTo>
                  <a:lnTo>
                    <a:pt x="358" y="144"/>
                  </a:lnTo>
                </a:path>
              </a:pathLst>
            </a:custGeom>
            <a:noFill/>
            <a:ln w="15875" cap="sq">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nvGrpSpPr>
            <p:cNvPr id="159" name="Group 158">
              <a:extLst>
                <a:ext uri="{FF2B5EF4-FFF2-40B4-BE49-F238E27FC236}">
                  <a16:creationId xmlns:a16="http://schemas.microsoft.com/office/drawing/2014/main" id="{D4D7C435-1E51-4720-BE87-9B796B0BB423}"/>
                </a:ext>
              </a:extLst>
            </p:cNvPr>
            <p:cNvGrpSpPr/>
            <p:nvPr/>
          </p:nvGrpSpPr>
          <p:grpSpPr>
            <a:xfrm>
              <a:off x="9391942" y="5837637"/>
              <a:ext cx="133957" cy="140876"/>
              <a:chOff x="2089172" y="4854362"/>
              <a:chExt cx="260148" cy="273585"/>
            </a:xfrm>
          </p:grpSpPr>
          <p:sp>
            <p:nvSpPr>
              <p:cNvPr id="160" name="Rectangle 159">
                <a:extLst>
                  <a:ext uri="{FF2B5EF4-FFF2-40B4-BE49-F238E27FC236}">
                    <a16:creationId xmlns:a16="http://schemas.microsoft.com/office/drawing/2014/main" id="{4612C79A-53FF-41C0-A560-D09C9E1E7EA5}"/>
                  </a:ext>
                </a:extLst>
              </p:cNvPr>
              <p:cNvSpPr/>
              <p:nvPr/>
            </p:nvSpPr>
            <p:spPr>
              <a:xfrm>
                <a:off x="2089172" y="4854362"/>
                <a:ext cx="260148" cy="273585"/>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61" name="Frame 5">
                <a:extLst>
                  <a:ext uri="{FF2B5EF4-FFF2-40B4-BE49-F238E27FC236}">
                    <a16:creationId xmlns:a16="http://schemas.microsoft.com/office/drawing/2014/main" id="{17A6A717-A98E-4796-90DF-79ADE9986DB2}"/>
                  </a:ext>
                </a:extLst>
              </p:cNvPr>
              <p:cNvSpPr>
                <a:spLocks noChangeAspect="1"/>
              </p:cNvSpPr>
              <p:nvPr/>
            </p:nvSpPr>
            <p:spPr bwMode="auto">
              <a:xfrm>
                <a:off x="2098139" y="4867639"/>
                <a:ext cx="242216" cy="247041"/>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a:noFill/>
              </a:ln>
            </p:spPr>
            <p:txBody>
              <a:bodyPr vert="horz" wrap="square" lIns="71672" tIns="35835" rIns="71672" bIns="35835" numCol="1" anchor="t" anchorCtr="0" compatLnSpc="1">
                <a:prstTxWarp prst="textNoShape">
                  <a:avLst/>
                </a:prstTxWarp>
              </a:bodyPr>
              <a:lstStyle/>
              <a:p>
                <a:pPr marL="0" marR="0" lvl="0" indent="0" algn="l" defTabSz="731014" rtl="0" eaLnBrk="1" fontAlgn="auto" latinLnBrk="0" hangingPunct="1">
                  <a:lnSpc>
                    <a:spcPct val="9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white"/>
                  </a:solidFill>
                  <a:effectLst/>
                  <a:uLnTx/>
                  <a:uFillTx/>
                  <a:latin typeface="Calibri" panose="020F0502020204030204"/>
                  <a:ea typeface="Segoe UI" panose="020B0502040204020203" pitchFamily="34" charset="0"/>
                  <a:cs typeface="Segoe UI" panose="020B0502040204020203" pitchFamily="34" charset="0"/>
                </a:endParaRPr>
              </a:p>
            </p:txBody>
          </p:sp>
        </p:grpSp>
      </p:grpSp>
      <p:sp>
        <p:nvSpPr>
          <p:cNvPr id="109" name="cloud" title="Icon of a cloud">
            <a:extLst>
              <a:ext uri="{FF2B5EF4-FFF2-40B4-BE49-F238E27FC236}">
                <a16:creationId xmlns:a16="http://schemas.microsoft.com/office/drawing/2014/main" id="{CE9504E0-3003-4602-988E-0393A9B148C3}"/>
              </a:ext>
            </a:extLst>
          </p:cNvPr>
          <p:cNvSpPr>
            <a:spLocks noChangeAspect="1"/>
          </p:cNvSpPr>
          <p:nvPr/>
        </p:nvSpPr>
        <p:spPr bwMode="auto">
          <a:xfrm>
            <a:off x="8728277" y="5630919"/>
            <a:ext cx="480448" cy="304021"/>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5875" cap="sq">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18" name="Group 17">
            <a:extLst>
              <a:ext uri="{FF2B5EF4-FFF2-40B4-BE49-F238E27FC236}">
                <a16:creationId xmlns:a16="http://schemas.microsoft.com/office/drawing/2014/main" id="{25113EC7-1FFF-4238-A7CD-8D07D513AB0F}"/>
              </a:ext>
            </a:extLst>
          </p:cNvPr>
          <p:cNvGrpSpPr/>
          <p:nvPr/>
        </p:nvGrpSpPr>
        <p:grpSpPr>
          <a:xfrm>
            <a:off x="9921473" y="5719319"/>
            <a:ext cx="400808" cy="259194"/>
            <a:chOff x="10002866" y="5719319"/>
            <a:chExt cx="400808" cy="259194"/>
          </a:xfrm>
        </p:grpSpPr>
        <p:sp>
          <p:nvSpPr>
            <p:cNvPr id="113" name="Truck" title="Icon of a truck with a storage trailer">
              <a:extLst>
                <a:ext uri="{FF2B5EF4-FFF2-40B4-BE49-F238E27FC236}">
                  <a16:creationId xmlns:a16="http://schemas.microsoft.com/office/drawing/2014/main" id="{5135B5BB-E947-4BD5-B186-13704BFE1C31}"/>
                </a:ext>
              </a:extLst>
            </p:cNvPr>
            <p:cNvSpPr>
              <a:spLocks noChangeAspect="1" noEditPoints="1"/>
            </p:cNvSpPr>
            <p:nvPr/>
          </p:nvSpPr>
          <p:spPr bwMode="auto">
            <a:xfrm>
              <a:off x="10028419" y="5719319"/>
              <a:ext cx="375255" cy="171746"/>
            </a:xfrm>
            <a:custGeom>
              <a:avLst/>
              <a:gdLst>
                <a:gd name="T0" fmla="*/ 294 w 360"/>
                <a:gd name="T1" fmla="*/ 148 h 163"/>
                <a:gd name="T2" fmla="*/ 309 w 360"/>
                <a:gd name="T3" fmla="*/ 133 h 163"/>
                <a:gd name="T4" fmla="*/ 324 w 360"/>
                <a:gd name="T5" fmla="*/ 148 h 163"/>
                <a:gd name="T6" fmla="*/ 309 w 360"/>
                <a:gd name="T7" fmla="*/ 163 h 163"/>
                <a:gd name="T8" fmla="*/ 294 w 360"/>
                <a:gd name="T9" fmla="*/ 148 h 163"/>
                <a:gd name="T10" fmla="*/ 80 w 360"/>
                <a:gd name="T11" fmla="*/ 163 h 163"/>
                <a:gd name="T12" fmla="*/ 95 w 360"/>
                <a:gd name="T13" fmla="*/ 148 h 163"/>
                <a:gd name="T14" fmla="*/ 80 w 360"/>
                <a:gd name="T15" fmla="*/ 133 h 163"/>
                <a:gd name="T16" fmla="*/ 65 w 360"/>
                <a:gd name="T17" fmla="*/ 148 h 163"/>
                <a:gd name="T18" fmla="*/ 80 w 360"/>
                <a:gd name="T19" fmla="*/ 163 h 163"/>
                <a:gd name="T20" fmla="*/ 346 w 360"/>
                <a:gd name="T21" fmla="*/ 148 h 163"/>
                <a:gd name="T22" fmla="*/ 346 w 360"/>
                <a:gd name="T23" fmla="*/ 110 h 163"/>
                <a:gd name="T24" fmla="*/ 333 w 360"/>
                <a:gd name="T25" fmla="*/ 97 h 163"/>
                <a:gd name="T26" fmla="*/ 207 w 360"/>
                <a:gd name="T27" fmla="*/ 97 h 163"/>
                <a:gd name="T28" fmla="*/ 95 w 360"/>
                <a:gd name="T29" fmla="*/ 148 h 163"/>
                <a:gd name="T30" fmla="*/ 294 w 360"/>
                <a:gd name="T31" fmla="*/ 148 h 163"/>
                <a:gd name="T32" fmla="*/ 324 w 360"/>
                <a:gd name="T33" fmla="*/ 148 h 163"/>
                <a:gd name="T34" fmla="*/ 360 w 360"/>
                <a:gd name="T35" fmla="*/ 148 h 163"/>
                <a:gd name="T36" fmla="*/ 207 w 360"/>
                <a:gd name="T37" fmla="*/ 148 h 163"/>
                <a:gd name="T38" fmla="*/ 207 w 360"/>
                <a:gd name="T39" fmla="*/ 0 h 163"/>
                <a:gd name="T40" fmla="*/ 22 w 360"/>
                <a:gd name="T41" fmla="*/ 0 h 163"/>
                <a:gd name="T42" fmla="*/ 22 w 360"/>
                <a:gd name="T43" fmla="*/ 148 h 163"/>
                <a:gd name="T44" fmla="*/ 65 w 360"/>
                <a:gd name="T45" fmla="*/ 148 h 163"/>
                <a:gd name="T46" fmla="*/ 295 w 360"/>
                <a:gd name="T47" fmla="*/ 97 h 163"/>
                <a:gd name="T48" fmla="*/ 251 w 360"/>
                <a:gd name="T49" fmla="*/ 52 h 163"/>
                <a:gd name="T50" fmla="*/ 207 w 360"/>
                <a:gd name="T51" fmla="*/ 52 h 163"/>
                <a:gd name="T52" fmla="*/ 22 w 360"/>
                <a:gd name="T53" fmla="*/ 133 h 163"/>
                <a:gd name="T54" fmla="*/ 0 w 360"/>
                <a:gd name="T55" fmla="*/ 133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0" h="163">
                  <a:moveTo>
                    <a:pt x="294" y="148"/>
                  </a:moveTo>
                  <a:cubicBezTo>
                    <a:pt x="294" y="139"/>
                    <a:pt x="301" y="133"/>
                    <a:pt x="309" y="133"/>
                  </a:cubicBezTo>
                  <a:cubicBezTo>
                    <a:pt x="317" y="133"/>
                    <a:pt x="324" y="139"/>
                    <a:pt x="324" y="148"/>
                  </a:cubicBezTo>
                  <a:cubicBezTo>
                    <a:pt x="324" y="156"/>
                    <a:pt x="317" y="163"/>
                    <a:pt x="309" y="163"/>
                  </a:cubicBezTo>
                  <a:cubicBezTo>
                    <a:pt x="301" y="163"/>
                    <a:pt x="294" y="156"/>
                    <a:pt x="294" y="148"/>
                  </a:cubicBezTo>
                  <a:close/>
                  <a:moveTo>
                    <a:pt x="80" y="163"/>
                  </a:moveTo>
                  <a:cubicBezTo>
                    <a:pt x="88" y="163"/>
                    <a:pt x="95" y="156"/>
                    <a:pt x="95" y="148"/>
                  </a:cubicBezTo>
                  <a:cubicBezTo>
                    <a:pt x="95" y="139"/>
                    <a:pt x="88" y="133"/>
                    <a:pt x="80" y="133"/>
                  </a:cubicBezTo>
                  <a:cubicBezTo>
                    <a:pt x="72" y="133"/>
                    <a:pt x="65" y="139"/>
                    <a:pt x="65" y="148"/>
                  </a:cubicBezTo>
                  <a:cubicBezTo>
                    <a:pt x="65" y="156"/>
                    <a:pt x="72" y="163"/>
                    <a:pt x="80" y="163"/>
                  </a:cubicBezTo>
                  <a:close/>
                  <a:moveTo>
                    <a:pt x="346" y="148"/>
                  </a:moveTo>
                  <a:cubicBezTo>
                    <a:pt x="346" y="110"/>
                    <a:pt x="346" y="110"/>
                    <a:pt x="346" y="110"/>
                  </a:cubicBezTo>
                  <a:cubicBezTo>
                    <a:pt x="346" y="103"/>
                    <a:pt x="340" y="97"/>
                    <a:pt x="333" y="97"/>
                  </a:cubicBezTo>
                  <a:cubicBezTo>
                    <a:pt x="207" y="97"/>
                    <a:pt x="207" y="97"/>
                    <a:pt x="207" y="97"/>
                  </a:cubicBezTo>
                  <a:moveTo>
                    <a:pt x="95" y="148"/>
                  </a:moveTo>
                  <a:cubicBezTo>
                    <a:pt x="294" y="148"/>
                    <a:pt x="294" y="148"/>
                    <a:pt x="294" y="148"/>
                  </a:cubicBezTo>
                  <a:moveTo>
                    <a:pt x="324" y="148"/>
                  </a:moveTo>
                  <a:cubicBezTo>
                    <a:pt x="360" y="148"/>
                    <a:pt x="360" y="148"/>
                    <a:pt x="360" y="148"/>
                  </a:cubicBezTo>
                  <a:moveTo>
                    <a:pt x="207" y="148"/>
                  </a:moveTo>
                  <a:cubicBezTo>
                    <a:pt x="207" y="0"/>
                    <a:pt x="207" y="0"/>
                    <a:pt x="207" y="0"/>
                  </a:cubicBezTo>
                  <a:cubicBezTo>
                    <a:pt x="22" y="0"/>
                    <a:pt x="22" y="0"/>
                    <a:pt x="22" y="0"/>
                  </a:cubicBezTo>
                  <a:cubicBezTo>
                    <a:pt x="22" y="148"/>
                    <a:pt x="22" y="148"/>
                    <a:pt x="22" y="148"/>
                  </a:cubicBezTo>
                  <a:cubicBezTo>
                    <a:pt x="65" y="148"/>
                    <a:pt x="65" y="148"/>
                    <a:pt x="65" y="148"/>
                  </a:cubicBezTo>
                  <a:moveTo>
                    <a:pt x="295" y="97"/>
                  </a:moveTo>
                  <a:cubicBezTo>
                    <a:pt x="251" y="52"/>
                    <a:pt x="251" y="52"/>
                    <a:pt x="251" y="52"/>
                  </a:cubicBezTo>
                  <a:cubicBezTo>
                    <a:pt x="207" y="52"/>
                    <a:pt x="207" y="52"/>
                    <a:pt x="207" y="52"/>
                  </a:cubicBezTo>
                  <a:moveTo>
                    <a:pt x="22" y="133"/>
                  </a:moveTo>
                  <a:cubicBezTo>
                    <a:pt x="0" y="133"/>
                    <a:pt x="0" y="133"/>
                    <a:pt x="0" y="133"/>
                  </a:cubicBezTo>
                </a:path>
              </a:pathLst>
            </a:custGeom>
            <a:noFill/>
            <a:ln w="15875" cap="sq">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nvGrpSpPr>
            <p:cNvPr id="137" name="Group 136">
              <a:extLst>
                <a:ext uri="{FF2B5EF4-FFF2-40B4-BE49-F238E27FC236}">
                  <a16:creationId xmlns:a16="http://schemas.microsoft.com/office/drawing/2014/main" id="{0FBE0C02-E7B4-431D-BE9C-E777C8655790}"/>
                </a:ext>
              </a:extLst>
            </p:cNvPr>
            <p:cNvGrpSpPr/>
            <p:nvPr/>
          </p:nvGrpSpPr>
          <p:grpSpPr>
            <a:xfrm>
              <a:off x="10002866" y="5837637"/>
              <a:ext cx="133957" cy="140876"/>
              <a:chOff x="2089172" y="4854362"/>
              <a:chExt cx="260148" cy="273585"/>
            </a:xfrm>
          </p:grpSpPr>
          <p:sp>
            <p:nvSpPr>
              <p:cNvPr id="138" name="Rectangle 137">
                <a:extLst>
                  <a:ext uri="{FF2B5EF4-FFF2-40B4-BE49-F238E27FC236}">
                    <a16:creationId xmlns:a16="http://schemas.microsoft.com/office/drawing/2014/main" id="{B98219CE-AFB0-42FD-80AD-7F03A55CD27F}"/>
                  </a:ext>
                </a:extLst>
              </p:cNvPr>
              <p:cNvSpPr/>
              <p:nvPr/>
            </p:nvSpPr>
            <p:spPr>
              <a:xfrm>
                <a:off x="2089172" y="4854362"/>
                <a:ext cx="260148" cy="273585"/>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9" name="Frame 5">
                <a:extLst>
                  <a:ext uri="{FF2B5EF4-FFF2-40B4-BE49-F238E27FC236}">
                    <a16:creationId xmlns:a16="http://schemas.microsoft.com/office/drawing/2014/main" id="{D4BC121B-D4E8-4F04-B5DD-EC6AF4382C52}"/>
                  </a:ext>
                </a:extLst>
              </p:cNvPr>
              <p:cNvSpPr>
                <a:spLocks noChangeAspect="1"/>
              </p:cNvSpPr>
              <p:nvPr/>
            </p:nvSpPr>
            <p:spPr bwMode="auto">
              <a:xfrm>
                <a:off x="2098139" y="4867639"/>
                <a:ext cx="242216" cy="247041"/>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a:noFill/>
              </a:ln>
            </p:spPr>
            <p:txBody>
              <a:bodyPr vert="horz" wrap="square" lIns="71672" tIns="35835" rIns="71672" bIns="35835" numCol="1" anchor="t" anchorCtr="0" compatLnSpc="1">
                <a:prstTxWarp prst="textNoShape">
                  <a:avLst/>
                </a:prstTxWarp>
              </a:bodyPr>
              <a:lstStyle/>
              <a:p>
                <a:pPr marL="0" marR="0" lvl="0" indent="0" algn="l" defTabSz="731014" rtl="0" eaLnBrk="1" fontAlgn="auto" latinLnBrk="0" hangingPunct="1">
                  <a:lnSpc>
                    <a:spcPct val="9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white"/>
                  </a:solidFill>
                  <a:effectLst/>
                  <a:uLnTx/>
                  <a:uFillTx/>
                  <a:latin typeface="Calibri" panose="020F0502020204030204"/>
                  <a:ea typeface="Segoe UI" panose="020B0502040204020203" pitchFamily="34" charset="0"/>
                  <a:cs typeface="Segoe UI" panose="020B0502040204020203" pitchFamily="34" charset="0"/>
                </a:endParaRPr>
              </a:p>
            </p:txBody>
          </p:sp>
        </p:grpSp>
      </p:grpSp>
      <p:grpSp>
        <p:nvGrpSpPr>
          <p:cNvPr id="17" name="Group 16">
            <a:extLst>
              <a:ext uri="{FF2B5EF4-FFF2-40B4-BE49-F238E27FC236}">
                <a16:creationId xmlns:a16="http://schemas.microsoft.com/office/drawing/2014/main" id="{61A8A3DA-05DD-435F-89B5-964A2D79FA3D}"/>
              </a:ext>
            </a:extLst>
          </p:cNvPr>
          <p:cNvGrpSpPr/>
          <p:nvPr/>
        </p:nvGrpSpPr>
        <p:grpSpPr>
          <a:xfrm>
            <a:off x="10462761" y="5602058"/>
            <a:ext cx="175237" cy="376455"/>
            <a:chOff x="10536960" y="5602058"/>
            <a:chExt cx="175237" cy="376455"/>
          </a:xfrm>
        </p:grpSpPr>
        <p:sp>
          <p:nvSpPr>
            <p:cNvPr id="112" name="watch" title="Icon of a smart watch">
              <a:extLst>
                <a:ext uri="{FF2B5EF4-FFF2-40B4-BE49-F238E27FC236}">
                  <a16:creationId xmlns:a16="http://schemas.microsoft.com/office/drawing/2014/main" id="{FF79CB93-6817-4DC2-A638-6E00E399000A}"/>
                </a:ext>
              </a:extLst>
            </p:cNvPr>
            <p:cNvSpPr>
              <a:spLocks noChangeAspect="1" noEditPoints="1"/>
            </p:cNvSpPr>
            <p:nvPr/>
          </p:nvSpPr>
          <p:spPr bwMode="auto">
            <a:xfrm>
              <a:off x="10546822" y="5602058"/>
              <a:ext cx="165375" cy="279070"/>
            </a:xfrm>
            <a:custGeom>
              <a:avLst/>
              <a:gdLst>
                <a:gd name="T0" fmla="*/ 105 w 197"/>
                <a:gd name="T1" fmla="*/ 90 h 335"/>
                <a:gd name="T2" fmla="*/ 105 w 197"/>
                <a:gd name="T3" fmla="*/ 46 h 335"/>
                <a:gd name="T4" fmla="*/ 151 w 197"/>
                <a:gd name="T5" fmla="*/ 0 h 335"/>
                <a:gd name="T6" fmla="*/ 197 w 197"/>
                <a:gd name="T7" fmla="*/ 46 h 335"/>
                <a:gd name="T8" fmla="*/ 197 w 197"/>
                <a:gd name="T9" fmla="*/ 161 h 335"/>
                <a:gd name="T10" fmla="*/ 151 w 197"/>
                <a:gd name="T11" fmla="*/ 0 h 335"/>
                <a:gd name="T12" fmla="*/ 68 w 197"/>
                <a:gd name="T13" fmla="*/ 0 h 335"/>
                <a:gd name="T14" fmla="*/ 22 w 197"/>
                <a:gd name="T15" fmla="*/ 46 h 335"/>
                <a:gd name="T16" fmla="*/ 22 w 197"/>
                <a:gd name="T17" fmla="*/ 90 h 335"/>
                <a:gd name="T18" fmla="*/ 105 w 197"/>
                <a:gd name="T19" fmla="*/ 245 h 335"/>
                <a:gd name="T20" fmla="*/ 105 w 197"/>
                <a:gd name="T21" fmla="*/ 289 h 335"/>
                <a:gd name="T22" fmla="*/ 151 w 197"/>
                <a:gd name="T23" fmla="*/ 335 h 335"/>
                <a:gd name="T24" fmla="*/ 197 w 197"/>
                <a:gd name="T25" fmla="*/ 289 h 335"/>
                <a:gd name="T26" fmla="*/ 197 w 197"/>
                <a:gd name="T27" fmla="*/ 254 h 335"/>
                <a:gd name="T28" fmla="*/ 22 w 197"/>
                <a:gd name="T29" fmla="*/ 245 h 335"/>
                <a:gd name="T30" fmla="*/ 22 w 197"/>
                <a:gd name="T31" fmla="*/ 289 h 335"/>
                <a:gd name="T32" fmla="*/ 68 w 197"/>
                <a:gd name="T33" fmla="*/ 335 h 335"/>
                <a:gd name="T34" fmla="*/ 151 w 197"/>
                <a:gd name="T35" fmla="*/ 335 h 335"/>
                <a:gd name="T36" fmla="*/ 125 w 197"/>
                <a:gd name="T37" fmla="*/ 231 h 335"/>
                <a:gd name="T38" fmla="*/ 125 w 197"/>
                <a:gd name="T39" fmla="*/ 104 h 335"/>
                <a:gd name="T40" fmla="*/ 110 w 197"/>
                <a:gd name="T41" fmla="*/ 90 h 335"/>
                <a:gd name="T42" fmla="*/ 15 w 197"/>
                <a:gd name="T43" fmla="*/ 90 h 335"/>
                <a:gd name="T44" fmla="*/ 0 w 197"/>
                <a:gd name="T45" fmla="*/ 104 h 335"/>
                <a:gd name="T46" fmla="*/ 0 w 197"/>
                <a:gd name="T47" fmla="*/ 104 h 335"/>
                <a:gd name="T48" fmla="*/ 0 w 197"/>
                <a:gd name="T49" fmla="*/ 231 h 335"/>
                <a:gd name="T50" fmla="*/ 15 w 197"/>
                <a:gd name="T51" fmla="*/ 245 h 335"/>
                <a:gd name="T52" fmla="*/ 110 w 197"/>
                <a:gd name="T53" fmla="*/ 245 h 335"/>
                <a:gd name="T54" fmla="*/ 125 w 197"/>
                <a:gd name="T55" fmla="*/ 23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97" h="335">
                  <a:moveTo>
                    <a:pt x="105" y="90"/>
                  </a:moveTo>
                  <a:cubicBezTo>
                    <a:pt x="105" y="46"/>
                    <a:pt x="105" y="46"/>
                    <a:pt x="105" y="46"/>
                  </a:cubicBezTo>
                  <a:cubicBezTo>
                    <a:pt x="105" y="21"/>
                    <a:pt x="125" y="0"/>
                    <a:pt x="151" y="0"/>
                  </a:cubicBezTo>
                  <a:cubicBezTo>
                    <a:pt x="176" y="0"/>
                    <a:pt x="197" y="21"/>
                    <a:pt x="197" y="46"/>
                  </a:cubicBezTo>
                  <a:cubicBezTo>
                    <a:pt x="197" y="161"/>
                    <a:pt x="197" y="161"/>
                    <a:pt x="197" y="161"/>
                  </a:cubicBezTo>
                  <a:moveTo>
                    <a:pt x="151" y="0"/>
                  </a:moveTo>
                  <a:cubicBezTo>
                    <a:pt x="68" y="0"/>
                    <a:pt x="68" y="0"/>
                    <a:pt x="68" y="0"/>
                  </a:cubicBezTo>
                  <a:cubicBezTo>
                    <a:pt x="42" y="0"/>
                    <a:pt x="22" y="21"/>
                    <a:pt x="22" y="46"/>
                  </a:cubicBezTo>
                  <a:cubicBezTo>
                    <a:pt x="22" y="90"/>
                    <a:pt x="22" y="90"/>
                    <a:pt x="22" y="90"/>
                  </a:cubicBezTo>
                  <a:moveTo>
                    <a:pt x="105" y="245"/>
                  </a:moveTo>
                  <a:cubicBezTo>
                    <a:pt x="105" y="289"/>
                    <a:pt x="105" y="289"/>
                    <a:pt x="105" y="289"/>
                  </a:cubicBezTo>
                  <a:cubicBezTo>
                    <a:pt x="105" y="314"/>
                    <a:pt x="125" y="335"/>
                    <a:pt x="151" y="335"/>
                  </a:cubicBezTo>
                  <a:cubicBezTo>
                    <a:pt x="176" y="335"/>
                    <a:pt x="197" y="314"/>
                    <a:pt x="197" y="289"/>
                  </a:cubicBezTo>
                  <a:cubicBezTo>
                    <a:pt x="197" y="254"/>
                    <a:pt x="197" y="254"/>
                    <a:pt x="197" y="254"/>
                  </a:cubicBezTo>
                  <a:moveTo>
                    <a:pt x="22" y="245"/>
                  </a:moveTo>
                  <a:cubicBezTo>
                    <a:pt x="22" y="289"/>
                    <a:pt x="22" y="289"/>
                    <a:pt x="22" y="289"/>
                  </a:cubicBezTo>
                  <a:cubicBezTo>
                    <a:pt x="22" y="314"/>
                    <a:pt x="42" y="335"/>
                    <a:pt x="68" y="335"/>
                  </a:cubicBezTo>
                  <a:cubicBezTo>
                    <a:pt x="151" y="335"/>
                    <a:pt x="151" y="335"/>
                    <a:pt x="151" y="335"/>
                  </a:cubicBezTo>
                  <a:moveTo>
                    <a:pt x="125" y="231"/>
                  </a:moveTo>
                  <a:cubicBezTo>
                    <a:pt x="125" y="104"/>
                    <a:pt x="125" y="104"/>
                    <a:pt x="125" y="104"/>
                  </a:cubicBezTo>
                  <a:cubicBezTo>
                    <a:pt x="125" y="96"/>
                    <a:pt x="118" y="90"/>
                    <a:pt x="110" y="90"/>
                  </a:cubicBezTo>
                  <a:cubicBezTo>
                    <a:pt x="15" y="90"/>
                    <a:pt x="15" y="90"/>
                    <a:pt x="15" y="90"/>
                  </a:cubicBezTo>
                  <a:cubicBezTo>
                    <a:pt x="7" y="90"/>
                    <a:pt x="0" y="96"/>
                    <a:pt x="0" y="104"/>
                  </a:cubicBezTo>
                  <a:moveTo>
                    <a:pt x="0" y="104"/>
                  </a:moveTo>
                  <a:cubicBezTo>
                    <a:pt x="0" y="231"/>
                    <a:pt x="0" y="231"/>
                    <a:pt x="0" y="231"/>
                  </a:cubicBezTo>
                  <a:cubicBezTo>
                    <a:pt x="0" y="239"/>
                    <a:pt x="7" y="245"/>
                    <a:pt x="15" y="245"/>
                  </a:cubicBezTo>
                  <a:cubicBezTo>
                    <a:pt x="110" y="245"/>
                    <a:pt x="110" y="245"/>
                    <a:pt x="110" y="245"/>
                  </a:cubicBezTo>
                  <a:cubicBezTo>
                    <a:pt x="118" y="245"/>
                    <a:pt x="125" y="239"/>
                    <a:pt x="125" y="231"/>
                  </a:cubicBezTo>
                </a:path>
              </a:pathLst>
            </a:custGeom>
            <a:noFill/>
            <a:ln w="15875" cap="sq">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nvGrpSpPr>
            <p:cNvPr id="140" name="Group 139">
              <a:extLst>
                <a:ext uri="{FF2B5EF4-FFF2-40B4-BE49-F238E27FC236}">
                  <a16:creationId xmlns:a16="http://schemas.microsoft.com/office/drawing/2014/main" id="{AFEE0C6A-5465-48E3-B53D-432FC6AD33EE}"/>
                </a:ext>
              </a:extLst>
            </p:cNvPr>
            <p:cNvGrpSpPr/>
            <p:nvPr/>
          </p:nvGrpSpPr>
          <p:grpSpPr>
            <a:xfrm>
              <a:off x="10536960" y="5837637"/>
              <a:ext cx="133957" cy="140876"/>
              <a:chOff x="2089172" y="4854362"/>
              <a:chExt cx="260148" cy="273585"/>
            </a:xfrm>
          </p:grpSpPr>
          <p:sp>
            <p:nvSpPr>
              <p:cNvPr id="141" name="Rectangle 140">
                <a:extLst>
                  <a:ext uri="{FF2B5EF4-FFF2-40B4-BE49-F238E27FC236}">
                    <a16:creationId xmlns:a16="http://schemas.microsoft.com/office/drawing/2014/main" id="{B9A7014E-C90E-4768-ADAA-05711AFB4224}"/>
                  </a:ext>
                </a:extLst>
              </p:cNvPr>
              <p:cNvSpPr/>
              <p:nvPr/>
            </p:nvSpPr>
            <p:spPr>
              <a:xfrm>
                <a:off x="2089172" y="4854362"/>
                <a:ext cx="260148" cy="273585"/>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2" name="Frame 5">
                <a:extLst>
                  <a:ext uri="{FF2B5EF4-FFF2-40B4-BE49-F238E27FC236}">
                    <a16:creationId xmlns:a16="http://schemas.microsoft.com/office/drawing/2014/main" id="{28EA24C2-42B8-4B21-ACEC-E65800439DD3}"/>
                  </a:ext>
                </a:extLst>
              </p:cNvPr>
              <p:cNvSpPr>
                <a:spLocks noChangeAspect="1"/>
              </p:cNvSpPr>
              <p:nvPr/>
            </p:nvSpPr>
            <p:spPr bwMode="auto">
              <a:xfrm>
                <a:off x="2098139" y="4867639"/>
                <a:ext cx="242216" cy="247041"/>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a:noFill/>
              </a:ln>
            </p:spPr>
            <p:txBody>
              <a:bodyPr vert="horz" wrap="square" lIns="71672" tIns="35835" rIns="71672" bIns="35835" numCol="1" anchor="t" anchorCtr="0" compatLnSpc="1">
                <a:prstTxWarp prst="textNoShape">
                  <a:avLst/>
                </a:prstTxWarp>
              </a:bodyPr>
              <a:lstStyle/>
              <a:p>
                <a:pPr marL="0" marR="0" lvl="0" indent="0" algn="l" defTabSz="731014" rtl="0" eaLnBrk="1" fontAlgn="auto" latinLnBrk="0" hangingPunct="1">
                  <a:lnSpc>
                    <a:spcPct val="9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white"/>
                  </a:solidFill>
                  <a:effectLst/>
                  <a:uLnTx/>
                  <a:uFillTx/>
                  <a:latin typeface="Calibri" panose="020F0502020204030204"/>
                  <a:ea typeface="Segoe UI" panose="020B0502040204020203" pitchFamily="34" charset="0"/>
                  <a:cs typeface="Segoe UI" panose="020B0502040204020203" pitchFamily="34" charset="0"/>
                </a:endParaRPr>
              </a:p>
            </p:txBody>
          </p:sp>
        </p:grpSp>
      </p:grpSp>
      <p:grpSp>
        <p:nvGrpSpPr>
          <p:cNvPr id="14" name="Group 13">
            <a:extLst>
              <a:ext uri="{FF2B5EF4-FFF2-40B4-BE49-F238E27FC236}">
                <a16:creationId xmlns:a16="http://schemas.microsoft.com/office/drawing/2014/main" id="{AF17D38A-702A-4084-B42A-BB09F90DB07B}"/>
              </a:ext>
            </a:extLst>
          </p:cNvPr>
          <p:cNvGrpSpPr/>
          <p:nvPr/>
        </p:nvGrpSpPr>
        <p:grpSpPr>
          <a:xfrm>
            <a:off x="10778478" y="5653148"/>
            <a:ext cx="187590" cy="325365"/>
            <a:chOff x="10830749" y="5653148"/>
            <a:chExt cx="187590" cy="325365"/>
          </a:xfrm>
        </p:grpSpPr>
        <p:sp>
          <p:nvSpPr>
            <p:cNvPr id="114" name="light" title="Icon of a lightbulb">
              <a:extLst>
                <a:ext uri="{FF2B5EF4-FFF2-40B4-BE49-F238E27FC236}">
                  <a16:creationId xmlns:a16="http://schemas.microsoft.com/office/drawing/2014/main" id="{EB3D9F5E-7FCB-4C08-86A0-8E01D0772CCC}"/>
                </a:ext>
              </a:extLst>
            </p:cNvPr>
            <p:cNvSpPr>
              <a:spLocks noChangeAspect="1" noEditPoints="1"/>
            </p:cNvSpPr>
            <p:nvPr/>
          </p:nvSpPr>
          <p:spPr bwMode="auto">
            <a:xfrm>
              <a:off x="10876646" y="5653148"/>
              <a:ext cx="141693" cy="210367"/>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15875" cap="sq">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nvGrpSpPr>
            <p:cNvPr id="143" name="Group 142">
              <a:extLst>
                <a:ext uri="{FF2B5EF4-FFF2-40B4-BE49-F238E27FC236}">
                  <a16:creationId xmlns:a16="http://schemas.microsoft.com/office/drawing/2014/main" id="{4D83EE2F-EE30-4E1F-B48F-651B163140B9}"/>
                </a:ext>
              </a:extLst>
            </p:cNvPr>
            <p:cNvGrpSpPr/>
            <p:nvPr/>
          </p:nvGrpSpPr>
          <p:grpSpPr>
            <a:xfrm>
              <a:off x="10830749" y="5837637"/>
              <a:ext cx="133957" cy="140876"/>
              <a:chOff x="2089172" y="4854362"/>
              <a:chExt cx="260148" cy="273585"/>
            </a:xfrm>
          </p:grpSpPr>
          <p:sp>
            <p:nvSpPr>
              <p:cNvPr id="144" name="Rectangle 143">
                <a:extLst>
                  <a:ext uri="{FF2B5EF4-FFF2-40B4-BE49-F238E27FC236}">
                    <a16:creationId xmlns:a16="http://schemas.microsoft.com/office/drawing/2014/main" id="{7067B78A-893E-4D01-908C-299B10F8644F}"/>
                  </a:ext>
                </a:extLst>
              </p:cNvPr>
              <p:cNvSpPr/>
              <p:nvPr/>
            </p:nvSpPr>
            <p:spPr>
              <a:xfrm>
                <a:off x="2089172" y="4854362"/>
                <a:ext cx="260148" cy="273585"/>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5" name="Frame 5">
                <a:extLst>
                  <a:ext uri="{FF2B5EF4-FFF2-40B4-BE49-F238E27FC236}">
                    <a16:creationId xmlns:a16="http://schemas.microsoft.com/office/drawing/2014/main" id="{4D63C775-0B32-4E1F-9B5E-E11243CF1FE9}"/>
                  </a:ext>
                </a:extLst>
              </p:cNvPr>
              <p:cNvSpPr>
                <a:spLocks noChangeAspect="1"/>
              </p:cNvSpPr>
              <p:nvPr/>
            </p:nvSpPr>
            <p:spPr bwMode="auto">
              <a:xfrm>
                <a:off x="2098139" y="4867639"/>
                <a:ext cx="242216" cy="247041"/>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a:noFill/>
              </a:ln>
            </p:spPr>
            <p:txBody>
              <a:bodyPr vert="horz" wrap="square" lIns="71672" tIns="35835" rIns="71672" bIns="35835" numCol="1" anchor="t" anchorCtr="0" compatLnSpc="1">
                <a:prstTxWarp prst="textNoShape">
                  <a:avLst/>
                </a:prstTxWarp>
              </a:bodyPr>
              <a:lstStyle/>
              <a:p>
                <a:pPr marL="0" marR="0" lvl="0" indent="0" algn="l" defTabSz="731014" rtl="0" eaLnBrk="1" fontAlgn="auto" latinLnBrk="0" hangingPunct="1">
                  <a:lnSpc>
                    <a:spcPct val="9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white"/>
                  </a:solidFill>
                  <a:effectLst/>
                  <a:uLnTx/>
                  <a:uFillTx/>
                  <a:latin typeface="Calibri" panose="020F0502020204030204"/>
                  <a:ea typeface="Segoe UI" panose="020B0502040204020203" pitchFamily="34" charset="0"/>
                  <a:cs typeface="Segoe UI" panose="020B0502040204020203" pitchFamily="34" charset="0"/>
                </a:endParaRPr>
              </a:p>
            </p:txBody>
          </p:sp>
        </p:grpSp>
      </p:grpSp>
      <p:grpSp>
        <p:nvGrpSpPr>
          <p:cNvPr id="32" name="Group 31">
            <a:extLst>
              <a:ext uri="{FF2B5EF4-FFF2-40B4-BE49-F238E27FC236}">
                <a16:creationId xmlns:a16="http://schemas.microsoft.com/office/drawing/2014/main" id="{625E3D4E-0C2F-4C2E-B535-ED30FF025F5B}"/>
              </a:ext>
            </a:extLst>
          </p:cNvPr>
          <p:cNvGrpSpPr/>
          <p:nvPr/>
        </p:nvGrpSpPr>
        <p:grpSpPr>
          <a:xfrm>
            <a:off x="4972099" y="5617988"/>
            <a:ext cx="4201717" cy="882547"/>
            <a:chOff x="4972099" y="5617988"/>
            <a:chExt cx="4201717" cy="882547"/>
          </a:xfrm>
        </p:grpSpPr>
        <p:sp>
          <p:nvSpPr>
            <p:cNvPr id="34" name="TextBox 33">
              <a:extLst>
                <a:ext uri="{FF2B5EF4-FFF2-40B4-BE49-F238E27FC236}">
                  <a16:creationId xmlns:a16="http://schemas.microsoft.com/office/drawing/2014/main" id="{385AFDF2-E4AB-4E12-BFA2-55BD6A790FAF}"/>
                </a:ext>
              </a:extLst>
            </p:cNvPr>
            <p:cNvSpPr txBox="1"/>
            <p:nvPr/>
          </p:nvSpPr>
          <p:spPr>
            <a:xfrm>
              <a:off x="4972099" y="5983470"/>
              <a:ext cx="4201717" cy="517065"/>
            </a:xfrm>
            <a:prstGeom prst="rect">
              <a:avLst/>
            </a:prstGeom>
            <a:noFill/>
          </p:spPr>
          <p:txBody>
            <a:bodyPr wrap="square" lIns="182880" tIns="146304" rIns="182880" bIns="146304" rtlCol="0">
              <a:spAutoFit/>
            </a:bodyPr>
            <a:lstStyle/>
            <a:p>
              <a:pPr marL="0" marR="0" lvl="0" indent="0" defTabSz="914400" rtl="0" eaLnBrk="1" fontAlgn="auto" latinLnBrk="0" hangingPunct="1">
                <a:lnSpc>
                  <a:spcPct val="90000"/>
                </a:lnSpc>
                <a:spcBef>
                  <a:spcPts val="0"/>
                </a:spcBef>
                <a:spcAft>
                  <a:spcPts val="600"/>
                </a:spcAft>
                <a:buClrTx/>
                <a:buSzTx/>
                <a:buFontTx/>
                <a:buNone/>
                <a:tabLst/>
                <a:defRPr/>
              </a:pPr>
              <a:r>
                <a:rPr kumimoji="0" lang="en-US" sz="1600" b="0" u="none" strike="noStrike" kern="1200" cap="none" spc="0" normalizeH="0" baseline="0" noProof="0">
                  <a:ln>
                    <a:noFill/>
                  </a:ln>
                  <a:gradFill>
                    <a:gsLst>
                      <a:gs pos="2917">
                        <a:schemeClr val="accent5"/>
                      </a:gs>
                      <a:gs pos="30000">
                        <a:schemeClr val="accent5"/>
                      </a:gs>
                    </a:gsLst>
                    <a:lin ang="5400000" scaled="0"/>
                  </a:gradFill>
                  <a:effectLst/>
                  <a:uLnTx/>
                  <a:uFillTx/>
                  <a:latin typeface="Segoe UI Semibold" panose="020B0702040204020203" pitchFamily="34" charset="0"/>
                  <a:cs typeface="Segoe UI Semibold" panose="020B0702040204020203" pitchFamily="34" charset="0"/>
                </a:rPr>
                <a:t>+ Datacenters + Mobile Devices</a:t>
              </a:r>
            </a:p>
          </p:txBody>
        </p:sp>
        <p:grpSp>
          <p:nvGrpSpPr>
            <p:cNvPr id="28" name="Group 27">
              <a:extLst>
                <a:ext uri="{FF2B5EF4-FFF2-40B4-BE49-F238E27FC236}">
                  <a16:creationId xmlns:a16="http://schemas.microsoft.com/office/drawing/2014/main" id="{8DDF959A-EE02-486C-95F6-76EB00AE520F}"/>
                </a:ext>
              </a:extLst>
            </p:cNvPr>
            <p:cNvGrpSpPr/>
            <p:nvPr/>
          </p:nvGrpSpPr>
          <p:grpSpPr>
            <a:xfrm>
              <a:off x="5359888" y="5617988"/>
              <a:ext cx="2399163" cy="383770"/>
              <a:chOff x="5359888" y="5617988"/>
              <a:chExt cx="2399163" cy="383770"/>
            </a:xfrm>
          </p:grpSpPr>
          <p:grpSp>
            <p:nvGrpSpPr>
              <p:cNvPr id="24" name="Group 23">
                <a:extLst>
                  <a:ext uri="{FF2B5EF4-FFF2-40B4-BE49-F238E27FC236}">
                    <a16:creationId xmlns:a16="http://schemas.microsoft.com/office/drawing/2014/main" id="{5FE3FF35-0025-4860-85B9-BA4DE56D9C7F}"/>
                  </a:ext>
                </a:extLst>
              </p:cNvPr>
              <p:cNvGrpSpPr/>
              <p:nvPr/>
            </p:nvGrpSpPr>
            <p:grpSpPr>
              <a:xfrm>
                <a:off x="7239078" y="5618556"/>
                <a:ext cx="219492" cy="365760"/>
                <a:chOff x="7239078" y="5618556"/>
                <a:chExt cx="219492" cy="365760"/>
              </a:xfrm>
            </p:grpSpPr>
            <p:sp>
              <p:nvSpPr>
                <p:cNvPr id="147" name="CellPhone_E8EA" title="Icon of a cellphone">
                  <a:extLst>
                    <a:ext uri="{FF2B5EF4-FFF2-40B4-BE49-F238E27FC236}">
                      <a16:creationId xmlns:a16="http://schemas.microsoft.com/office/drawing/2014/main" id="{0BF78A24-2392-48B1-BB37-AD10B00DFFB7}"/>
                    </a:ext>
                  </a:extLst>
                </p:cNvPr>
                <p:cNvSpPr>
                  <a:spLocks noChangeAspect="1" noEditPoints="1"/>
                </p:cNvSpPr>
                <p:nvPr/>
              </p:nvSpPr>
              <p:spPr bwMode="auto">
                <a:xfrm>
                  <a:off x="7239078" y="5618556"/>
                  <a:ext cx="219492" cy="365760"/>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5875" cap="sq">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 name="Shape 2705">
                  <a:extLst>
                    <a:ext uri="{FF2B5EF4-FFF2-40B4-BE49-F238E27FC236}">
                      <a16:creationId xmlns:a16="http://schemas.microsoft.com/office/drawing/2014/main" id="{EC919F56-3ED7-47C9-842B-1571B9048365}"/>
                    </a:ext>
                  </a:extLst>
                </p:cNvPr>
                <p:cNvSpPr/>
                <p:nvPr/>
              </p:nvSpPr>
              <p:spPr>
                <a:xfrm>
                  <a:off x="7294006" y="5746618"/>
                  <a:ext cx="109636" cy="109636"/>
                </a:xfrm>
                <a:custGeom>
                  <a:avLst/>
                  <a:gdLst/>
                  <a:ahLst/>
                  <a:cxnLst>
                    <a:cxn ang="0">
                      <a:pos x="wd2" y="hd2"/>
                    </a:cxn>
                    <a:cxn ang="5400000">
                      <a:pos x="wd2" y="hd2"/>
                    </a:cxn>
                    <a:cxn ang="10800000">
                      <a:pos x="wd2" y="hd2"/>
                    </a:cxn>
                    <a:cxn ang="16200000">
                      <a:pos x="wd2" y="hd2"/>
                    </a:cxn>
                  </a:cxnLst>
                  <a:rect l="0" t="0" r="r" b="b"/>
                  <a:pathLst>
                    <a:path w="21600" h="21600" extrusionOk="0">
                      <a:moveTo>
                        <a:pt x="982" y="3820"/>
                      </a:moveTo>
                      <a:lnTo>
                        <a:pt x="7853" y="2877"/>
                      </a:lnTo>
                      <a:lnTo>
                        <a:pt x="7853" y="8838"/>
                      </a:lnTo>
                      <a:lnTo>
                        <a:pt x="982" y="8838"/>
                      </a:lnTo>
                      <a:cubicBezTo>
                        <a:pt x="982" y="8838"/>
                        <a:pt x="982" y="3820"/>
                        <a:pt x="982" y="3820"/>
                      </a:cubicBezTo>
                      <a:close/>
                      <a:moveTo>
                        <a:pt x="0" y="9819"/>
                      </a:moveTo>
                      <a:lnTo>
                        <a:pt x="8835" y="9819"/>
                      </a:lnTo>
                      <a:lnTo>
                        <a:pt x="8835" y="1752"/>
                      </a:lnTo>
                      <a:lnTo>
                        <a:pt x="0" y="2964"/>
                      </a:lnTo>
                      <a:cubicBezTo>
                        <a:pt x="0" y="2964"/>
                        <a:pt x="0" y="9819"/>
                        <a:pt x="0" y="9819"/>
                      </a:cubicBezTo>
                      <a:close/>
                      <a:moveTo>
                        <a:pt x="20618" y="8838"/>
                      </a:moveTo>
                      <a:lnTo>
                        <a:pt x="11771" y="8838"/>
                      </a:lnTo>
                      <a:lnTo>
                        <a:pt x="11771" y="2339"/>
                      </a:lnTo>
                      <a:lnTo>
                        <a:pt x="20618" y="1125"/>
                      </a:lnTo>
                      <a:cubicBezTo>
                        <a:pt x="20618" y="1125"/>
                        <a:pt x="20618" y="8838"/>
                        <a:pt x="20618" y="8838"/>
                      </a:cubicBezTo>
                      <a:close/>
                      <a:moveTo>
                        <a:pt x="10789" y="1484"/>
                      </a:moveTo>
                      <a:lnTo>
                        <a:pt x="10789" y="9819"/>
                      </a:lnTo>
                      <a:lnTo>
                        <a:pt x="21600" y="9819"/>
                      </a:lnTo>
                      <a:lnTo>
                        <a:pt x="21600" y="0"/>
                      </a:lnTo>
                      <a:cubicBezTo>
                        <a:pt x="21600" y="0"/>
                        <a:pt x="10789" y="1484"/>
                        <a:pt x="10789" y="1484"/>
                      </a:cubicBezTo>
                      <a:close/>
                      <a:moveTo>
                        <a:pt x="982" y="12763"/>
                      </a:moveTo>
                      <a:lnTo>
                        <a:pt x="7853" y="12763"/>
                      </a:lnTo>
                      <a:lnTo>
                        <a:pt x="7853" y="18722"/>
                      </a:lnTo>
                      <a:lnTo>
                        <a:pt x="982" y="17780"/>
                      </a:lnTo>
                      <a:cubicBezTo>
                        <a:pt x="982" y="17780"/>
                        <a:pt x="982" y="12763"/>
                        <a:pt x="982" y="12763"/>
                      </a:cubicBezTo>
                      <a:close/>
                      <a:moveTo>
                        <a:pt x="0" y="18635"/>
                      </a:moveTo>
                      <a:lnTo>
                        <a:pt x="8835" y="19848"/>
                      </a:lnTo>
                      <a:lnTo>
                        <a:pt x="8835" y="11782"/>
                      </a:lnTo>
                      <a:lnTo>
                        <a:pt x="0" y="11782"/>
                      </a:lnTo>
                      <a:cubicBezTo>
                        <a:pt x="0" y="11782"/>
                        <a:pt x="0" y="18635"/>
                        <a:pt x="0" y="18635"/>
                      </a:cubicBezTo>
                      <a:close/>
                      <a:moveTo>
                        <a:pt x="11771" y="12763"/>
                      </a:moveTo>
                      <a:lnTo>
                        <a:pt x="20618" y="12763"/>
                      </a:lnTo>
                      <a:lnTo>
                        <a:pt x="20618" y="20475"/>
                      </a:lnTo>
                      <a:lnTo>
                        <a:pt x="11771" y="19261"/>
                      </a:lnTo>
                      <a:cubicBezTo>
                        <a:pt x="11771" y="19261"/>
                        <a:pt x="11771" y="12763"/>
                        <a:pt x="11771" y="12763"/>
                      </a:cubicBezTo>
                      <a:close/>
                      <a:moveTo>
                        <a:pt x="10789" y="20116"/>
                      </a:moveTo>
                      <a:lnTo>
                        <a:pt x="21600" y="21600"/>
                      </a:lnTo>
                      <a:lnTo>
                        <a:pt x="21600" y="11782"/>
                      </a:lnTo>
                      <a:lnTo>
                        <a:pt x="10789" y="11782"/>
                      </a:lnTo>
                      <a:cubicBezTo>
                        <a:pt x="10789" y="11782"/>
                        <a:pt x="10789" y="20116"/>
                        <a:pt x="10789" y="20116"/>
                      </a:cubicBezTo>
                      <a:close/>
                    </a:path>
                  </a:pathLst>
                </a:custGeom>
                <a:solidFill>
                  <a:schemeClr val="accent5"/>
                </a:solidFill>
                <a:ln w="12700">
                  <a:noFill/>
                  <a:miter lim="400000"/>
                </a:ln>
              </p:spPr>
              <p:txBody>
                <a:bodyPr lIns="19422" tIns="19422" rIns="19422" bIns="19422" anchor="ctr"/>
                <a:lstStyle/>
                <a:p>
                  <a:pPr defTabSz="23307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29" kern="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grpSp>
          <p:grpSp>
            <p:nvGrpSpPr>
              <p:cNvPr id="25" name="Group 24">
                <a:extLst>
                  <a:ext uri="{FF2B5EF4-FFF2-40B4-BE49-F238E27FC236}">
                    <a16:creationId xmlns:a16="http://schemas.microsoft.com/office/drawing/2014/main" id="{34A01C31-969E-4DF3-A3D5-22F1218AD491}"/>
                  </a:ext>
                </a:extLst>
              </p:cNvPr>
              <p:cNvGrpSpPr/>
              <p:nvPr/>
            </p:nvGrpSpPr>
            <p:grpSpPr>
              <a:xfrm>
                <a:off x="6938597" y="5618556"/>
                <a:ext cx="219492" cy="365760"/>
                <a:chOff x="6938597" y="5618556"/>
                <a:chExt cx="219492" cy="365760"/>
              </a:xfrm>
            </p:grpSpPr>
            <p:sp>
              <p:nvSpPr>
                <p:cNvPr id="146" name="CellPhone_E8EA" title="Icon of a cellphone">
                  <a:extLst>
                    <a:ext uri="{FF2B5EF4-FFF2-40B4-BE49-F238E27FC236}">
                      <a16:creationId xmlns:a16="http://schemas.microsoft.com/office/drawing/2014/main" id="{6C6C0C20-CF3E-4340-A34F-1231562DD731}"/>
                    </a:ext>
                  </a:extLst>
                </p:cNvPr>
                <p:cNvSpPr>
                  <a:spLocks noChangeAspect="1" noEditPoints="1"/>
                </p:cNvSpPr>
                <p:nvPr/>
              </p:nvSpPr>
              <p:spPr bwMode="auto">
                <a:xfrm>
                  <a:off x="6938597" y="5618556"/>
                  <a:ext cx="219492" cy="365760"/>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5875" cap="sq">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 name="Shape 2706">
                  <a:extLst>
                    <a:ext uri="{FF2B5EF4-FFF2-40B4-BE49-F238E27FC236}">
                      <a16:creationId xmlns:a16="http://schemas.microsoft.com/office/drawing/2014/main" id="{D1ED7E03-34E0-42C6-B96F-D81C6FF0A41D}"/>
                    </a:ext>
                  </a:extLst>
                </p:cNvPr>
                <p:cNvSpPr/>
                <p:nvPr/>
              </p:nvSpPr>
              <p:spPr>
                <a:xfrm>
                  <a:off x="7002675" y="5738397"/>
                  <a:ext cx="91336" cy="126079"/>
                </a:xfrm>
                <a:custGeom>
                  <a:avLst/>
                  <a:gdLst/>
                  <a:ahLst/>
                  <a:cxnLst>
                    <a:cxn ang="0">
                      <a:pos x="wd2" y="hd2"/>
                    </a:cxn>
                    <a:cxn ang="5400000">
                      <a:pos x="wd2" y="hd2"/>
                    </a:cxn>
                    <a:cxn ang="10800000">
                      <a:pos x="wd2" y="hd2"/>
                    </a:cxn>
                    <a:cxn ang="16200000">
                      <a:pos x="wd2" y="hd2"/>
                    </a:cxn>
                  </a:cxnLst>
                  <a:rect l="0" t="0" r="r" b="b"/>
                  <a:pathLst>
                    <a:path w="21600" h="21600" extrusionOk="0">
                      <a:moveTo>
                        <a:pt x="20250" y="13745"/>
                      </a:moveTo>
                      <a:cubicBezTo>
                        <a:pt x="20250" y="14016"/>
                        <a:pt x="19948" y="14236"/>
                        <a:pt x="19575" y="14236"/>
                      </a:cubicBezTo>
                      <a:cubicBezTo>
                        <a:pt x="19202" y="14236"/>
                        <a:pt x="18900" y="14016"/>
                        <a:pt x="18900" y="13745"/>
                      </a:cubicBezTo>
                      <a:lnTo>
                        <a:pt x="18900" y="6873"/>
                      </a:lnTo>
                      <a:cubicBezTo>
                        <a:pt x="18900" y="6602"/>
                        <a:pt x="19202" y="6382"/>
                        <a:pt x="19575" y="6382"/>
                      </a:cubicBezTo>
                      <a:cubicBezTo>
                        <a:pt x="19948" y="6382"/>
                        <a:pt x="20250" y="6602"/>
                        <a:pt x="20250" y="6873"/>
                      </a:cubicBezTo>
                      <a:cubicBezTo>
                        <a:pt x="20250" y="6873"/>
                        <a:pt x="20250" y="13745"/>
                        <a:pt x="20250" y="13745"/>
                      </a:cubicBezTo>
                      <a:close/>
                      <a:moveTo>
                        <a:pt x="17550" y="16691"/>
                      </a:moveTo>
                      <a:lnTo>
                        <a:pt x="4050" y="16691"/>
                      </a:lnTo>
                      <a:lnTo>
                        <a:pt x="4050" y="6382"/>
                      </a:lnTo>
                      <a:lnTo>
                        <a:pt x="17550" y="6382"/>
                      </a:lnTo>
                      <a:cubicBezTo>
                        <a:pt x="17550" y="6382"/>
                        <a:pt x="17550" y="16691"/>
                        <a:pt x="17550" y="16691"/>
                      </a:cubicBezTo>
                      <a:close/>
                      <a:moveTo>
                        <a:pt x="14850" y="20127"/>
                      </a:moveTo>
                      <a:cubicBezTo>
                        <a:pt x="14850" y="20399"/>
                        <a:pt x="14548" y="20618"/>
                        <a:pt x="14175" y="20618"/>
                      </a:cubicBezTo>
                      <a:cubicBezTo>
                        <a:pt x="13802" y="20618"/>
                        <a:pt x="13500" y="20399"/>
                        <a:pt x="13500" y="20127"/>
                      </a:cubicBezTo>
                      <a:lnTo>
                        <a:pt x="13500" y="17673"/>
                      </a:lnTo>
                      <a:lnTo>
                        <a:pt x="14850" y="17673"/>
                      </a:lnTo>
                      <a:cubicBezTo>
                        <a:pt x="14850" y="17673"/>
                        <a:pt x="14850" y="20127"/>
                        <a:pt x="14850" y="20127"/>
                      </a:cubicBezTo>
                      <a:close/>
                      <a:moveTo>
                        <a:pt x="8100" y="20127"/>
                      </a:moveTo>
                      <a:cubicBezTo>
                        <a:pt x="8100" y="20399"/>
                        <a:pt x="7798" y="20618"/>
                        <a:pt x="7425" y="20618"/>
                      </a:cubicBezTo>
                      <a:cubicBezTo>
                        <a:pt x="7052" y="20618"/>
                        <a:pt x="6750" y="20399"/>
                        <a:pt x="6750" y="20127"/>
                      </a:cubicBezTo>
                      <a:lnTo>
                        <a:pt x="6750" y="17673"/>
                      </a:lnTo>
                      <a:lnTo>
                        <a:pt x="8100" y="17673"/>
                      </a:lnTo>
                      <a:cubicBezTo>
                        <a:pt x="8100" y="17673"/>
                        <a:pt x="8100" y="20127"/>
                        <a:pt x="8100" y="20127"/>
                      </a:cubicBezTo>
                      <a:close/>
                      <a:moveTo>
                        <a:pt x="10800" y="1964"/>
                      </a:moveTo>
                      <a:cubicBezTo>
                        <a:pt x="14242" y="1964"/>
                        <a:pt x="17075" y="3464"/>
                        <a:pt x="17492" y="5400"/>
                      </a:cubicBezTo>
                      <a:lnTo>
                        <a:pt x="4108" y="5400"/>
                      </a:lnTo>
                      <a:cubicBezTo>
                        <a:pt x="4525" y="3464"/>
                        <a:pt x="7358" y="1964"/>
                        <a:pt x="10800" y="1964"/>
                      </a:cubicBezTo>
                      <a:moveTo>
                        <a:pt x="2700" y="13745"/>
                      </a:moveTo>
                      <a:cubicBezTo>
                        <a:pt x="2700" y="14016"/>
                        <a:pt x="2398" y="14236"/>
                        <a:pt x="2025" y="14236"/>
                      </a:cubicBezTo>
                      <a:cubicBezTo>
                        <a:pt x="1652" y="14236"/>
                        <a:pt x="1350" y="14016"/>
                        <a:pt x="1350" y="13745"/>
                      </a:cubicBezTo>
                      <a:lnTo>
                        <a:pt x="1350" y="6873"/>
                      </a:lnTo>
                      <a:cubicBezTo>
                        <a:pt x="1350" y="6602"/>
                        <a:pt x="1652" y="6382"/>
                        <a:pt x="2025" y="6382"/>
                      </a:cubicBezTo>
                      <a:cubicBezTo>
                        <a:pt x="2398" y="6382"/>
                        <a:pt x="2700" y="6602"/>
                        <a:pt x="2700" y="6873"/>
                      </a:cubicBezTo>
                      <a:cubicBezTo>
                        <a:pt x="2700" y="6873"/>
                        <a:pt x="2700" y="13745"/>
                        <a:pt x="2700" y="13745"/>
                      </a:cubicBezTo>
                      <a:close/>
                      <a:moveTo>
                        <a:pt x="19575" y="5400"/>
                      </a:moveTo>
                      <a:cubicBezTo>
                        <a:pt x="19336" y="5400"/>
                        <a:pt x="19112" y="5435"/>
                        <a:pt x="18900" y="5491"/>
                      </a:cubicBezTo>
                      <a:lnTo>
                        <a:pt x="18900" y="5400"/>
                      </a:lnTo>
                      <a:lnTo>
                        <a:pt x="18847" y="5400"/>
                      </a:lnTo>
                      <a:cubicBezTo>
                        <a:pt x="18595" y="3873"/>
                        <a:pt x="17191" y="2553"/>
                        <a:pt x="15171" y="1763"/>
                      </a:cubicBezTo>
                      <a:lnTo>
                        <a:pt x="16087" y="763"/>
                      </a:lnTo>
                      <a:lnTo>
                        <a:pt x="16076" y="758"/>
                      </a:lnTo>
                      <a:cubicBezTo>
                        <a:pt x="16148" y="681"/>
                        <a:pt x="16200" y="592"/>
                        <a:pt x="16200" y="491"/>
                      </a:cubicBezTo>
                      <a:cubicBezTo>
                        <a:pt x="16200" y="220"/>
                        <a:pt x="15898" y="0"/>
                        <a:pt x="15525" y="0"/>
                      </a:cubicBezTo>
                      <a:cubicBezTo>
                        <a:pt x="15291" y="0"/>
                        <a:pt x="15095" y="93"/>
                        <a:pt x="14974" y="223"/>
                      </a:cubicBezTo>
                      <a:lnTo>
                        <a:pt x="14963" y="219"/>
                      </a:lnTo>
                      <a:lnTo>
                        <a:pt x="13915" y="1362"/>
                      </a:lnTo>
                      <a:cubicBezTo>
                        <a:pt x="12956" y="1119"/>
                        <a:pt x="11905" y="982"/>
                        <a:pt x="10800" y="982"/>
                      </a:cubicBezTo>
                      <a:cubicBezTo>
                        <a:pt x="9695" y="982"/>
                        <a:pt x="8644" y="1119"/>
                        <a:pt x="7685" y="1362"/>
                      </a:cubicBezTo>
                      <a:lnTo>
                        <a:pt x="6637" y="219"/>
                      </a:lnTo>
                      <a:lnTo>
                        <a:pt x="6626" y="223"/>
                      </a:lnTo>
                      <a:cubicBezTo>
                        <a:pt x="6505" y="93"/>
                        <a:pt x="6309" y="0"/>
                        <a:pt x="6075" y="0"/>
                      </a:cubicBezTo>
                      <a:cubicBezTo>
                        <a:pt x="5702" y="0"/>
                        <a:pt x="5400" y="220"/>
                        <a:pt x="5400" y="491"/>
                      </a:cubicBezTo>
                      <a:cubicBezTo>
                        <a:pt x="5400" y="592"/>
                        <a:pt x="5452" y="681"/>
                        <a:pt x="5524" y="758"/>
                      </a:cubicBezTo>
                      <a:lnTo>
                        <a:pt x="5513" y="763"/>
                      </a:lnTo>
                      <a:lnTo>
                        <a:pt x="6430" y="1763"/>
                      </a:lnTo>
                      <a:cubicBezTo>
                        <a:pt x="4409" y="2553"/>
                        <a:pt x="3005" y="3873"/>
                        <a:pt x="2753" y="5400"/>
                      </a:cubicBezTo>
                      <a:lnTo>
                        <a:pt x="2700" y="5400"/>
                      </a:lnTo>
                      <a:lnTo>
                        <a:pt x="2700" y="5491"/>
                      </a:lnTo>
                      <a:cubicBezTo>
                        <a:pt x="2488" y="5435"/>
                        <a:pt x="2263" y="5400"/>
                        <a:pt x="2025" y="5400"/>
                      </a:cubicBezTo>
                      <a:cubicBezTo>
                        <a:pt x="907" y="5400"/>
                        <a:pt x="0" y="6060"/>
                        <a:pt x="0" y="6873"/>
                      </a:cubicBezTo>
                      <a:lnTo>
                        <a:pt x="0" y="13745"/>
                      </a:lnTo>
                      <a:cubicBezTo>
                        <a:pt x="0" y="14559"/>
                        <a:pt x="907" y="15218"/>
                        <a:pt x="2025" y="15218"/>
                      </a:cubicBezTo>
                      <a:cubicBezTo>
                        <a:pt x="2263" y="15218"/>
                        <a:pt x="2488" y="15183"/>
                        <a:pt x="2700" y="15128"/>
                      </a:cubicBezTo>
                      <a:lnTo>
                        <a:pt x="2700" y="16691"/>
                      </a:lnTo>
                      <a:cubicBezTo>
                        <a:pt x="2700" y="17233"/>
                        <a:pt x="3305" y="17673"/>
                        <a:pt x="4050" y="17673"/>
                      </a:cubicBezTo>
                      <a:lnTo>
                        <a:pt x="5400" y="17673"/>
                      </a:lnTo>
                      <a:lnTo>
                        <a:pt x="5400" y="20127"/>
                      </a:lnTo>
                      <a:cubicBezTo>
                        <a:pt x="5400" y="20941"/>
                        <a:pt x="6307" y="21600"/>
                        <a:pt x="7425" y="21600"/>
                      </a:cubicBezTo>
                      <a:cubicBezTo>
                        <a:pt x="8543" y="21600"/>
                        <a:pt x="9450" y="20941"/>
                        <a:pt x="9450" y="20127"/>
                      </a:cubicBezTo>
                      <a:lnTo>
                        <a:pt x="9450" y="17673"/>
                      </a:lnTo>
                      <a:lnTo>
                        <a:pt x="12150" y="17673"/>
                      </a:lnTo>
                      <a:lnTo>
                        <a:pt x="12150" y="20127"/>
                      </a:lnTo>
                      <a:cubicBezTo>
                        <a:pt x="12150" y="20941"/>
                        <a:pt x="13056" y="21600"/>
                        <a:pt x="14175" y="21600"/>
                      </a:cubicBezTo>
                      <a:cubicBezTo>
                        <a:pt x="15294" y="21600"/>
                        <a:pt x="16200" y="20941"/>
                        <a:pt x="16200" y="20127"/>
                      </a:cubicBezTo>
                      <a:lnTo>
                        <a:pt x="16200" y="17673"/>
                      </a:lnTo>
                      <a:lnTo>
                        <a:pt x="17550" y="17673"/>
                      </a:lnTo>
                      <a:cubicBezTo>
                        <a:pt x="18295" y="17673"/>
                        <a:pt x="18900" y="17233"/>
                        <a:pt x="18900" y="16691"/>
                      </a:cubicBezTo>
                      <a:lnTo>
                        <a:pt x="18900" y="15128"/>
                      </a:lnTo>
                      <a:cubicBezTo>
                        <a:pt x="19112" y="15183"/>
                        <a:pt x="19336" y="15218"/>
                        <a:pt x="19575" y="15218"/>
                      </a:cubicBezTo>
                      <a:cubicBezTo>
                        <a:pt x="20694" y="15218"/>
                        <a:pt x="21600" y="14559"/>
                        <a:pt x="21600" y="13745"/>
                      </a:cubicBezTo>
                      <a:lnTo>
                        <a:pt x="21600" y="6873"/>
                      </a:lnTo>
                      <a:cubicBezTo>
                        <a:pt x="21600" y="6060"/>
                        <a:pt x="20694" y="5400"/>
                        <a:pt x="19575" y="5400"/>
                      </a:cubicBezTo>
                      <a:moveTo>
                        <a:pt x="12825" y="3436"/>
                      </a:moveTo>
                      <a:cubicBezTo>
                        <a:pt x="12452" y="3436"/>
                        <a:pt x="12150" y="3656"/>
                        <a:pt x="12150" y="3927"/>
                      </a:cubicBezTo>
                      <a:cubicBezTo>
                        <a:pt x="12150" y="4199"/>
                        <a:pt x="12452" y="4418"/>
                        <a:pt x="12825" y="4418"/>
                      </a:cubicBezTo>
                      <a:cubicBezTo>
                        <a:pt x="13198" y="4418"/>
                        <a:pt x="13500" y="4199"/>
                        <a:pt x="13500" y="3927"/>
                      </a:cubicBezTo>
                      <a:cubicBezTo>
                        <a:pt x="13500" y="3656"/>
                        <a:pt x="13198" y="3436"/>
                        <a:pt x="12825" y="3436"/>
                      </a:cubicBezTo>
                      <a:moveTo>
                        <a:pt x="8775" y="3436"/>
                      </a:moveTo>
                      <a:cubicBezTo>
                        <a:pt x="8402" y="3436"/>
                        <a:pt x="8100" y="3656"/>
                        <a:pt x="8100" y="3927"/>
                      </a:cubicBezTo>
                      <a:cubicBezTo>
                        <a:pt x="8100" y="4199"/>
                        <a:pt x="8402" y="4418"/>
                        <a:pt x="8775" y="4418"/>
                      </a:cubicBezTo>
                      <a:cubicBezTo>
                        <a:pt x="9148" y="4418"/>
                        <a:pt x="9450" y="4199"/>
                        <a:pt x="9450" y="3927"/>
                      </a:cubicBezTo>
                      <a:cubicBezTo>
                        <a:pt x="9450" y="3656"/>
                        <a:pt x="9148" y="3436"/>
                        <a:pt x="8775" y="3436"/>
                      </a:cubicBezTo>
                    </a:path>
                  </a:pathLst>
                </a:custGeom>
                <a:solidFill>
                  <a:schemeClr val="accent5"/>
                </a:solidFill>
                <a:ln w="12700">
                  <a:noFill/>
                  <a:miter lim="400000"/>
                </a:ln>
              </p:spPr>
              <p:txBody>
                <a:bodyPr lIns="19422" tIns="19422" rIns="19422" bIns="19422" anchor="ctr"/>
                <a:lstStyle/>
                <a:p>
                  <a:pPr defTabSz="23307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29" kern="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grpSp>
          <p:grpSp>
            <p:nvGrpSpPr>
              <p:cNvPr id="23" name="Group 22">
                <a:extLst>
                  <a:ext uri="{FF2B5EF4-FFF2-40B4-BE49-F238E27FC236}">
                    <a16:creationId xmlns:a16="http://schemas.microsoft.com/office/drawing/2014/main" id="{5C85EB38-AB65-4FC5-B028-578D845E4DF6}"/>
                  </a:ext>
                </a:extLst>
              </p:cNvPr>
              <p:cNvGrpSpPr/>
              <p:nvPr/>
            </p:nvGrpSpPr>
            <p:grpSpPr>
              <a:xfrm>
                <a:off x="7539559" y="5618556"/>
                <a:ext cx="219492" cy="365760"/>
                <a:chOff x="7539559" y="5618556"/>
                <a:chExt cx="219492" cy="365760"/>
              </a:xfrm>
            </p:grpSpPr>
            <p:sp>
              <p:nvSpPr>
                <p:cNvPr id="148" name="CellPhone_E8EA" title="Icon of a cellphone">
                  <a:extLst>
                    <a:ext uri="{FF2B5EF4-FFF2-40B4-BE49-F238E27FC236}">
                      <a16:creationId xmlns:a16="http://schemas.microsoft.com/office/drawing/2014/main" id="{0F1DC6FC-A4CA-488D-9466-482EE19C31B3}"/>
                    </a:ext>
                  </a:extLst>
                </p:cNvPr>
                <p:cNvSpPr>
                  <a:spLocks noChangeAspect="1" noEditPoints="1"/>
                </p:cNvSpPr>
                <p:nvPr/>
              </p:nvSpPr>
              <p:spPr bwMode="auto">
                <a:xfrm>
                  <a:off x="7539559" y="5618556"/>
                  <a:ext cx="219492" cy="365760"/>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5875" cap="sq">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 name="Freeform 27">
                  <a:extLst>
                    <a:ext uri="{FF2B5EF4-FFF2-40B4-BE49-F238E27FC236}">
                      <a16:creationId xmlns:a16="http://schemas.microsoft.com/office/drawing/2014/main" id="{C4229CD8-959D-4BCD-B89B-E5BF00E16B06}"/>
                    </a:ext>
                  </a:extLst>
                </p:cNvPr>
                <p:cNvSpPr>
                  <a:spLocks noEditPoints="1"/>
                </p:cNvSpPr>
                <p:nvPr/>
              </p:nvSpPr>
              <p:spPr bwMode="auto">
                <a:xfrm>
                  <a:off x="7602711" y="5750762"/>
                  <a:ext cx="93189" cy="101348"/>
                </a:xfrm>
                <a:custGeom>
                  <a:avLst/>
                  <a:gdLst>
                    <a:gd name="T0" fmla="*/ 2147483646 w 237"/>
                    <a:gd name="T1" fmla="*/ 2147483646 h 257"/>
                    <a:gd name="T2" fmla="*/ 2147483646 w 237"/>
                    <a:gd name="T3" fmla="*/ 2147483646 h 257"/>
                    <a:gd name="T4" fmla="*/ 2147483646 w 237"/>
                    <a:gd name="T5" fmla="*/ 2147483646 h 257"/>
                    <a:gd name="T6" fmla="*/ 2147483646 w 237"/>
                    <a:gd name="T7" fmla="*/ 2147483646 h 257"/>
                    <a:gd name="T8" fmla="*/ 2147483646 w 237"/>
                    <a:gd name="T9" fmla="*/ 2147483646 h 257"/>
                    <a:gd name="T10" fmla="*/ 2147483646 w 237"/>
                    <a:gd name="T11" fmla="*/ 2147483646 h 257"/>
                    <a:gd name="T12" fmla="*/ 2147483646 w 237"/>
                    <a:gd name="T13" fmla="*/ 2147483646 h 257"/>
                    <a:gd name="T14" fmla="*/ 2147483646 w 237"/>
                    <a:gd name="T15" fmla="*/ 2147483646 h 257"/>
                    <a:gd name="T16" fmla="*/ 2147483646 w 237"/>
                    <a:gd name="T17" fmla="*/ 2147483646 h 257"/>
                    <a:gd name="T18" fmla="*/ 2147483646 w 237"/>
                    <a:gd name="T19" fmla="*/ 2147483646 h 257"/>
                    <a:gd name="T20" fmla="*/ 2147483646 w 237"/>
                    <a:gd name="T21" fmla="*/ 2147483646 h 257"/>
                    <a:gd name="T22" fmla="*/ 2147483646 w 237"/>
                    <a:gd name="T23" fmla="*/ 2147483646 h 257"/>
                    <a:gd name="T24" fmla="*/ 2147483646 w 237"/>
                    <a:gd name="T25" fmla="*/ 2147483646 h 257"/>
                    <a:gd name="T26" fmla="*/ 2147483646 w 237"/>
                    <a:gd name="T27" fmla="*/ 2147483646 h 257"/>
                    <a:gd name="T28" fmla="*/ 2147483646 w 237"/>
                    <a:gd name="T29" fmla="*/ 2147483646 h 257"/>
                    <a:gd name="T30" fmla="*/ 2147483646 w 237"/>
                    <a:gd name="T31" fmla="*/ 0 h 257"/>
                    <a:gd name="T32" fmla="*/ 2147483646 w 237"/>
                    <a:gd name="T33" fmla="*/ 2147483646 h 257"/>
                    <a:gd name="T34" fmla="*/ 2147483646 w 237"/>
                    <a:gd name="T35" fmla="*/ 2147483646 h 25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37" h="257">
                      <a:moveTo>
                        <a:pt x="200" y="136"/>
                      </a:moveTo>
                      <a:cubicBezTo>
                        <a:pt x="200" y="175"/>
                        <a:pt x="237" y="188"/>
                        <a:pt x="237" y="188"/>
                      </a:cubicBezTo>
                      <a:cubicBezTo>
                        <a:pt x="237" y="189"/>
                        <a:pt x="231" y="206"/>
                        <a:pt x="218" y="224"/>
                      </a:cubicBezTo>
                      <a:cubicBezTo>
                        <a:pt x="206" y="240"/>
                        <a:pt x="195" y="255"/>
                        <a:pt x="176" y="256"/>
                      </a:cubicBezTo>
                      <a:cubicBezTo>
                        <a:pt x="157" y="256"/>
                        <a:pt x="152" y="246"/>
                        <a:pt x="130" y="246"/>
                      </a:cubicBezTo>
                      <a:cubicBezTo>
                        <a:pt x="109" y="246"/>
                        <a:pt x="103" y="255"/>
                        <a:pt x="85" y="256"/>
                      </a:cubicBezTo>
                      <a:cubicBezTo>
                        <a:pt x="67" y="257"/>
                        <a:pt x="54" y="239"/>
                        <a:pt x="42" y="224"/>
                      </a:cubicBezTo>
                      <a:cubicBezTo>
                        <a:pt x="18" y="192"/>
                        <a:pt x="0" y="134"/>
                        <a:pt x="25" y="95"/>
                      </a:cubicBezTo>
                      <a:cubicBezTo>
                        <a:pt x="37" y="75"/>
                        <a:pt x="58" y="63"/>
                        <a:pt x="81" y="62"/>
                      </a:cubicBezTo>
                      <a:cubicBezTo>
                        <a:pt x="99" y="62"/>
                        <a:pt x="116" y="74"/>
                        <a:pt x="127" y="74"/>
                      </a:cubicBezTo>
                      <a:cubicBezTo>
                        <a:pt x="138" y="74"/>
                        <a:pt x="158" y="60"/>
                        <a:pt x="179" y="62"/>
                      </a:cubicBezTo>
                      <a:cubicBezTo>
                        <a:pt x="188" y="62"/>
                        <a:pt x="214" y="65"/>
                        <a:pt x="230" y="87"/>
                      </a:cubicBezTo>
                      <a:cubicBezTo>
                        <a:pt x="229" y="88"/>
                        <a:pt x="200" y="104"/>
                        <a:pt x="200" y="136"/>
                      </a:cubicBezTo>
                      <a:moveTo>
                        <a:pt x="125" y="59"/>
                      </a:moveTo>
                      <a:cubicBezTo>
                        <a:pt x="123" y="44"/>
                        <a:pt x="130" y="29"/>
                        <a:pt x="139" y="19"/>
                      </a:cubicBezTo>
                      <a:cubicBezTo>
                        <a:pt x="149" y="9"/>
                        <a:pt x="166" y="0"/>
                        <a:pt x="180" y="0"/>
                      </a:cubicBezTo>
                      <a:cubicBezTo>
                        <a:pt x="182" y="15"/>
                        <a:pt x="175" y="30"/>
                        <a:pt x="165" y="41"/>
                      </a:cubicBezTo>
                      <a:cubicBezTo>
                        <a:pt x="156" y="52"/>
                        <a:pt x="140" y="60"/>
                        <a:pt x="125" y="59"/>
                      </a:cubicBezTo>
                    </a:path>
                  </a:pathLst>
                </a:custGeom>
                <a:noFill/>
                <a:ln w="6350">
                  <a:solidFill>
                    <a:schemeClr val="accent5"/>
                  </a:solidFill>
                  <a:round/>
                  <a:headEnd/>
                  <a:tailEnd/>
                </a:ln>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sp>
            <p:nvSpPr>
              <p:cNvPr id="119" name="network_3" title="Icon of a server connected to a network">
                <a:extLst>
                  <a:ext uri="{FF2B5EF4-FFF2-40B4-BE49-F238E27FC236}">
                    <a16:creationId xmlns:a16="http://schemas.microsoft.com/office/drawing/2014/main" id="{71F542C7-6F94-4B8D-BA63-5463DB7CEF55}"/>
                  </a:ext>
                </a:extLst>
              </p:cNvPr>
              <p:cNvSpPr>
                <a:spLocks noChangeAspect="1" noEditPoints="1"/>
              </p:cNvSpPr>
              <p:nvPr/>
            </p:nvSpPr>
            <p:spPr bwMode="auto">
              <a:xfrm>
                <a:off x="5359888" y="5617988"/>
                <a:ext cx="369816" cy="383770"/>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15875"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 name="network_3" title="Icon of a server connected to a network">
                <a:extLst>
                  <a:ext uri="{FF2B5EF4-FFF2-40B4-BE49-F238E27FC236}">
                    <a16:creationId xmlns:a16="http://schemas.microsoft.com/office/drawing/2014/main" id="{DC3B0FE6-3E16-4BAF-B18A-59E9529E64DB}"/>
                  </a:ext>
                </a:extLst>
              </p:cNvPr>
              <p:cNvSpPr>
                <a:spLocks noChangeAspect="1" noEditPoints="1"/>
              </p:cNvSpPr>
              <p:nvPr/>
            </p:nvSpPr>
            <p:spPr bwMode="auto">
              <a:xfrm>
                <a:off x="5764276" y="5617988"/>
                <a:ext cx="369816" cy="383770"/>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15875"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 name="network_3" title="Icon of a server connected to a network">
                <a:extLst>
                  <a:ext uri="{FF2B5EF4-FFF2-40B4-BE49-F238E27FC236}">
                    <a16:creationId xmlns:a16="http://schemas.microsoft.com/office/drawing/2014/main" id="{D6EF4179-52A0-447D-8962-9684120BE903}"/>
                  </a:ext>
                </a:extLst>
              </p:cNvPr>
              <p:cNvSpPr>
                <a:spLocks noChangeAspect="1" noEditPoints="1"/>
              </p:cNvSpPr>
              <p:nvPr/>
            </p:nvSpPr>
            <p:spPr bwMode="auto">
              <a:xfrm>
                <a:off x="6168660" y="5617988"/>
                <a:ext cx="369816" cy="383770"/>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15875"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mc:AlternateContent xmlns:mc="http://schemas.openxmlformats.org/markup-compatibility/2006" xmlns:pslz="http://schemas.microsoft.com/office/powerpoint/2016/slidezoom">
        <mc:Choice Requires="pslz">
          <p:graphicFrame>
            <p:nvGraphicFramePr>
              <p:cNvPr id="8" name="Slide Zoom 7">
                <a:extLst>
                  <a:ext uri="{FF2B5EF4-FFF2-40B4-BE49-F238E27FC236}">
                    <a16:creationId xmlns:a16="http://schemas.microsoft.com/office/drawing/2014/main" id="{B4FD9C14-CD32-44BB-8532-AEAFD1FD4684}"/>
                  </a:ext>
                </a:extLst>
              </p:cNvPr>
              <p:cNvGraphicFramePr>
                <a:graphicFrameLocks noChangeAspect="1"/>
              </p:cNvGraphicFramePr>
              <p:nvPr>
                <p:extLst>
                  <p:ext uri="{D42A27DB-BD31-4B8C-83A1-F6EECF244321}">
                    <p14:modId xmlns:p14="http://schemas.microsoft.com/office/powerpoint/2010/main" val="4024651712"/>
                  </p:ext>
                </p:extLst>
              </p:nvPr>
            </p:nvGraphicFramePr>
            <p:xfrm>
              <a:off x="8705445" y="2183421"/>
              <a:ext cx="1594213" cy="896745"/>
            </p:xfrm>
            <a:graphic>
              <a:graphicData uri="http://schemas.microsoft.com/office/powerpoint/2016/slidezoom">
                <pslz:sldZm>
                  <pslz:sldZmObj sldId="837" cId="1223425729">
                    <pslz:zmPr id="{D48857FB-819B-48AD-B16E-CC49F09BB20F}" returnToParent="0" transitionDur="1000">
                      <p166:blipFill xmlns:p166="http://schemas.microsoft.com/office/powerpoint/2016/6/main">
                        <a:blip r:embed="rId11"/>
                        <a:stretch>
                          <a:fillRect/>
                        </a:stretch>
                      </p166:blipFill>
                      <p166:spPr xmlns:p166="http://schemas.microsoft.com/office/powerpoint/2016/6/main">
                        <a:xfrm>
                          <a:off x="0" y="0"/>
                          <a:ext cx="1594213" cy="896745"/>
                        </a:xfrm>
                        <a:prstGeom prst="rect">
                          <a:avLst/>
                        </a:prstGeom>
                        <a:ln w="3175">
                          <a:solidFill>
                            <a:prstClr val="ltGray"/>
                          </a:solidFill>
                        </a:ln>
                        <a:effectLst>
                          <a:outerShdw blurRad="63500" sx="102000" sy="102000" algn="ctr" rotWithShape="0">
                            <a:prstClr val="black">
                              <a:alpha val="40000"/>
                            </a:prstClr>
                          </a:outerShdw>
                        </a:effectLst>
                      </p166:spPr>
                    </pslz:zmPr>
                  </pslz:sldZmObj>
                </pslz:sldZm>
              </a:graphicData>
            </a:graphic>
          </p:graphicFrame>
        </mc:Choice>
        <mc:Fallback xmlns="">
          <p:pic>
            <p:nvPicPr>
              <p:cNvPr id="8" name="Slide Zoom 7">
                <a:hlinkClick r:id="rId12" action="ppaction://hlinksldjump"/>
                <a:extLst>
                  <a:ext uri="{FF2B5EF4-FFF2-40B4-BE49-F238E27FC236}">
                    <a16:creationId xmlns:a16="http://schemas.microsoft.com/office/drawing/2014/main" id="{B4FD9C14-CD32-44BB-8532-AEAFD1FD4684}"/>
                  </a:ext>
                </a:extLst>
              </p:cNvPr>
              <p:cNvPicPr>
                <a:picLocks noGrp="1" noRot="1" noChangeAspect="1" noMove="1" noResize="1" noEditPoints="1" noAdjustHandles="1" noChangeArrowheads="1" noChangeShapeType="1"/>
              </p:cNvPicPr>
              <p:nvPr/>
            </p:nvPicPr>
            <p:blipFill>
              <a:blip r:embed="rId13"/>
              <a:stretch>
                <a:fillRect/>
              </a:stretch>
            </p:blipFill>
            <p:spPr>
              <a:xfrm>
                <a:off x="8705445" y="2183421"/>
                <a:ext cx="1594213" cy="896745"/>
              </a:xfrm>
              <a:prstGeom prst="rect">
                <a:avLst/>
              </a:prstGeom>
              <a:ln w="3175">
                <a:solidFill>
                  <a:prstClr val="ltGray"/>
                </a:solidFill>
              </a:ln>
              <a:effectLst>
                <a:outerShdw blurRad="63500" sx="102000" sy="102000" algn="ctr" rotWithShape="0">
                  <a:prstClr val="black">
                    <a:alpha val="40000"/>
                  </a:prstClr>
                </a:outerShdw>
              </a:effectLst>
            </p:spPr>
          </p:pic>
        </mc:Fallback>
      </mc:AlternateContent>
    </p:spTree>
    <p:extLst>
      <p:ext uri="{BB962C8B-B14F-4D97-AF65-F5344CB8AC3E}">
        <p14:creationId xmlns:p14="http://schemas.microsoft.com/office/powerpoint/2010/main" val="16826216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par>
                          <p:cTn id="11" fill="hold">
                            <p:stCondLst>
                              <p:cond delay="500"/>
                            </p:stCondLst>
                            <p:childTnLst>
                              <p:par>
                                <p:cTn id="12" presetID="22" presetClass="entr" presetSubtype="8" fill="hold" nodeType="afterEffect">
                                  <p:stCondLst>
                                    <p:cond delay="0"/>
                                  </p:stCondLst>
                                  <p:childTnLst>
                                    <p:set>
                                      <p:cBhvr>
                                        <p:cTn id="13" dur="1" fill="hold">
                                          <p:stCondLst>
                                            <p:cond delay="0"/>
                                          </p:stCondLst>
                                        </p:cTn>
                                        <p:tgtEl>
                                          <p:spTgt spid="50"/>
                                        </p:tgtEl>
                                        <p:attrNameLst>
                                          <p:attrName>style.visibility</p:attrName>
                                        </p:attrNameLst>
                                      </p:cBhvr>
                                      <p:to>
                                        <p:strVal val="visible"/>
                                      </p:to>
                                    </p:set>
                                    <p:animEffect transition="in" filter="wipe(left)">
                                      <p:cBhvr>
                                        <p:cTn id="14" dur="750"/>
                                        <p:tgtEl>
                                          <p:spTgt spid="50"/>
                                        </p:tgtEl>
                                      </p:cBhvr>
                                    </p:animEffect>
                                  </p:childTnLst>
                                </p:cTn>
                              </p:par>
                            </p:childTnLst>
                          </p:cTn>
                        </p:par>
                        <p:par>
                          <p:cTn id="15" fill="hold">
                            <p:stCondLst>
                              <p:cond delay="1250"/>
                            </p:stCondLst>
                            <p:childTnLst>
                              <p:par>
                                <p:cTn id="16" presetID="10" presetClass="entr" presetSubtype="0" fill="hold" grpId="0" nodeType="afterEffect">
                                  <p:stCondLst>
                                    <p:cond delay="0"/>
                                  </p:stCondLst>
                                  <p:childTnLst>
                                    <p:set>
                                      <p:cBhvr>
                                        <p:cTn id="17" dur="1" fill="hold">
                                          <p:stCondLst>
                                            <p:cond delay="0"/>
                                          </p:stCondLst>
                                        </p:cTn>
                                        <p:tgtEl>
                                          <p:spTgt spid="36"/>
                                        </p:tgtEl>
                                        <p:attrNameLst>
                                          <p:attrName>style.visibility</p:attrName>
                                        </p:attrNameLst>
                                      </p:cBhvr>
                                      <p:to>
                                        <p:strVal val="visible"/>
                                      </p:to>
                                    </p:set>
                                    <p:animEffect transition="in" filter="fade">
                                      <p:cBhvr>
                                        <p:cTn id="18" dur="500"/>
                                        <p:tgtEl>
                                          <p:spTgt spid="36"/>
                                        </p:tgtEl>
                                      </p:cBhvr>
                                    </p:animEffect>
                                  </p:childTnLst>
                                </p:cTn>
                              </p:par>
                            </p:childTnLst>
                          </p:cTn>
                        </p:par>
                        <p:par>
                          <p:cTn id="19" fill="hold">
                            <p:stCondLst>
                              <p:cond delay="1750"/>
                            </p:stCondLst>
                            <p:childTnLst>
                              <p:par>
                                <p:cTn id="20" presetID="22" presetClass="entr" presetSubtype="8" fill="hold" nodeType="afterEffect">
                                  <p:stCondLst>
                                    <p:cond delay="0"/>
                                  </p:stCondLst>
                                  <p:childTnLst>
                                    <p:set>
                                      <p:cBhvr>
                                        <p:cTn id="21" dur="1" fill="hold">
                                          <p:stCondLst>
                                            <p:cond delay="0"/>
                                          </p:stCondLst>
                                        </p:cTn>
                                        <p:tgtEl>
                                          <p:spTgt spid="32"/>
                                        </p:tgtEl>
                                        <p:attrNameLst>
                                          <p:attrName>style.visibility</p:attrName>
                                        </p:attrNameLst>
                                      </p:cBhvr>
                                      <p:to>
                                        <p:strVal val="visible"/>
                                      </p:to>
                                    </p:set>
                                    <p:animEffect transition="in" filter="wipe(left)">
                                      <p:cBhvr>
                                        <p:cTn id="22" dur="500"/>
                                        <p:tgtEl>
                                          <p:spTgt spid="32"/>
                                        </p:tgtEl>
                                      </p:cBhvr>
                                    </p:animEffect>
                                  </p:childTnLst>
                                </p:cTn>
                              </p:par>
                            </p:childTnLst>
                          </p:cTn>
                        </p:par>
                        <p:par>
                          <p:cTn id="23" fill="hold">
                            <p:stCondLst>
                              <p:cond delay="2250"/>
                            </p:stCondLst>
                            <p:childTnLst>
                              <p:par>
                                <p:cTn id="24" presetID="10" presetClass="entr" presetSubtype="0" fill="hold" grpId="0" nodeType="afterEffect">
                                  <p:stCondLst>
                                    <p:cond delay="0"/>
                                  </p:stCondLst>
                                  <p:childTnLst>
                                    <p:set>
                                      <p:cBhvr>
                                        <p:cTn id="25" dur="1" fill="hold">
                                          <p:stCondLst>
                                            <p:cond delay="0"/>
                                          </p:stCondLst>
                                        </p:cTn>
                                        <p:tgtEl>
                                          <p:spTgt spid="37"/>
                                        </p:tgtEl>
                                        <p:attrNameLst>
                                          <p:attrName>style.visibility</p:attrName>
                                        </p:attrNameLst>
                                      </p:cBhvr>
                                      <p:to>
                                        <p:strVal val="visible"/>
                                      </p:to>
                                    </p:set>
                                    <p:animEffect transition="in" filter="fade">
                                      <p:cBhvr>
                                        <p:cTn id="26" dur="500"/>
                                        <p:tgtEl>
                                          <p:spTgt spid="37"/>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35"/>
                                        </p:tgtEl>
                                        <p:attrNameLst>
                                          <p:attrName>style.visibility</p:attrName>
                                        </p:attrNameLst>
                                      </p:cBhvr>
                                      <p:to>
                                        <p:strVal val="visible"/>
                                      </p:to>
                                    </p:set>
                                    <p:animEffect transition="in" filter="wipe(left)">
                                      <p:cBhvr>
                                        <p:cTn id="31" dur="500"/>
                                        <p:tgtEl>
                                          <p:spTgt spid="35"/>
                                        </p:tgtEl>
                                      </p:cBhvr>
                                    </p:animEffect>
                                  </p:childTnLst>
                                </p:cTn>
                              </p:par>
                              <p:par>
                                <p:cTn id="32" presetID="53" presetClass="entr" presetSubtype="16" fill="hold" grpId="0" nodeType="withEffect">
                                  <p:stCondLst>
                                    <p:cond delay="0"/>
                                  </p:stCondLst>
                                  <p:childTnLst>
                                    <p:set>
                                      <p:cBhvr>
                                        <p:cTn id="33" dur="1" fill="hold">
                                          <p:stCondLst>
                                            <p:cond delay="0"/>
                                          </p:stCondLst>
                                        </p:cTn>
                                        <p:tgtEl>
                                          <p:spTgt spid="109"/>
                                        </p:tgtEl>
                                        <p:attrNameLst>
                                          <p:attrName>style.visibility</p:attrName>
                                        </p:attrNameLst>
                                      </p:cBhvr>
                                      <p:to>
                                        <p:strVal val="visible"/>
                                      </p:to>
                                    </p:set>
                                    <p:anim calcmode="lin" valueType="num">
                                      <p:cBhvr>
                                        <p:cTn id="34" dur="250" fill="hold"/>
                                        <p:tgtEl>
                                          <p:spTgt spid="109"/>
                                        </p:tgtEl>
                                        <p:attrNameLst>
                                          <p:attrName>ppt_w</p:attrName>
                                        </p:attrNameLst>
                                      </p:cBhvr>
                                      <p:tavLst>
                                        <p:tav tm="0">
                                          <p:val>
                                            <p:fltVal val="0"/>
                                          </p:val>
                                        </p:tav>
                                        <p:tav tm="100000">
                                          <p:val>
                                            <p:strVal val="#ppt_w"/>
                                          </p:val>
                                        </p:tav>
                                      </p:tavLst>
                                    </p:anim>
                                    <p:anim calcmode="lin" valueType="num">
                                      <p:cBhvr>
                                        <p:cTn id="35" dur="250" fill="hold"/>
                                        <p:tgtEl>
                                          <p:spTgt spid="109"/>
                                        </p:tgtEl>
                                        <p:attrNameLst>
                                          <p:attrName>ppt_h</p:attrName>
                                        </p:attrNameLst>
                                      </p:cBhvr>
                                      <p:tavLst>
                                        <p:tav tm="0">
                                          <p:val>
                                            <p:fltVal val="0"/>
                                          </p:val>
                                        </p:tav>
                                        <p:tav tm="100000">
                                          <p:val>
                                            <p:strVal val="#ppt_h"/>
                                          </p:val>
                                        </p:tav>
                                      </p:tavLst>
                                    </p:anim>
                                    <p:animEffect transition="in" filter="fade">
                                      <p:cBhvr>
                                        <p:cTn id="36" dur="250"/>
                                        <p:tgtEl>
                                          <p:spTgt spid="109"/>
                                        </p:tgtEl>
                                      </p:cBhvr>
                                    </p:animEffect>
                                  </p:childTnLst>
                                </p:cTn>
                              </p:par>
                              <p:par>
                                <p:cTn id="37" presetID="53" presetClass="entr" presetSubtype="16" fill="hold" nodeType="withEffect">
                                  <p:stCondLst>
                                    <p:cond delay="150"/>
                                  </p:stCondLst>
                                  <p:childTnLst>
                                    <p:set>
                                      <p:cBhvr>
                                        <p:cTn id="38" dur="1" fill="hold">
                                          <p:stCondLst>
                                            <p:cond delay="0"/>
                                          </p:stCondLst>
                                        </p:cTn>
                                        <p:tgtEl>
                                          <p:spTgt spid="20"/>
                                        </p:tgtEl>
                                        <p:attrNameLst>
                                          <p:attrName>style.visibility</p:attrName>
                                        </p:attrNameLst>
                                      </p:cBhvr>
                                      <p:to>
                                        <p:strVal val="visible"/>
                                      </p:to>
                                    </p:set>
                                    <p:anim calcmode="lin" valueType="num">
                                      <p:cBhvr>
                                        <p:cTn id="39" dur="250" fill="hold"/>
                                        <p:tgtEl>
                                          <p:spTgt spid="20"/>
                                        </p:tgtEl>
                                        <p:attrNameLst>
                                          <p:attrName>ppt_w</p:attrName>
                                        </p:attrNameLst>
                                      </p:cBhvr>
                                      <p:tavLst>
                                        <p:tav tm="0">
                                          <p:val>
                                            <p:fltVal val="0"/>
                                          </p:val>
                                        </p:tav>
                                        <p:tav tm="100000">
                                          <p:val>
                                            <p:strVal val="#ppt_w"/>
                                          </p:val>
                                        </p:tav>
                                      </p:tavLst>
                                    </p:anim>
                                    <p:anim calcmode="lin" valueType="num">
                                      <p:cBhvr>
                                        <p:cTn id="40" dur="250" fill="hold"/>
                                        <p:tgtEl>
                                          <p:spTgt spid="20"/>
                                        </p:tgtEl>
                                        <p:attrNameLst>
                                          <p:attrName>ppt_h</p:attrName>
                                        </p:attrNameLst>
                                      </p:cBhvr>
                                      <p:tavLst>
                                        <p:tav tm="0">
                                          <p:val>
                                            <p:fltVal val="0"/>
                                          </p:val>
                                        </p:tav>
                                        <p:tav tm="100000">
                                          <p:val>
                                            <p:strVal val="#ppt_h"/>
                                          </p:val>
                                        </p:tav>
                                      </p:tavLst>
                                    </p:anim>
                                    <p:animEffect transition="in" filter="fade">
                                      <p:cBhvr>
                                        <p:cTn id="41" dur="250"/>
                                        <p:tgtEl>
                                          <p:spTgt spid="20"/>
                                        </p:tgtEl>
                                      </p:cBhvr>
                                    </p:animEffect>
                                  </p:childTnLst>
                                </p:cTn>
                              </p:par>
                              <p:par>
                                <p:cTn id="42" presetID="53" presetClass="entr" presetSubtype="16" fill="hold" nodeType="withEffect">
                                  <p:stCondLst>
                                    <p:cond delay="300"/>
                                  </p:stCondLst>
                                  <p:childTnLst>
                                    <p:set>
                                      <p:cBhvr>
                                        <p:cTn id="43" dur="1" fill="hold">
                                          <p:stCondLst>
                                            <p:cond delay="0"/>
                                          </p:stCondLst>
                                        </p:cTn>
                                        <p:tgtEl>
                                          <p:spTgt spid="18"/>
                                        </p:tgtEl>
                                        <p:attrNameLst>
                                          <p:attrName>style.visibility</p:attrName>
                                        </p:attrNameLst>
                                      </p:cBhvr>
                                      <p:to>
                                        <p:strVal val="visible"/>
                                      </p:to>
                                    </p:set>
                                    <p:anim calcmode="lin" valueType="num">
                                      <p:cBhvr>
                                        <p:cTn id="44" dur="250" fill="hold"/>
                                        <p:tgtEl>
                                          <p:spTgt spid="18"/>
                                        </p:tgtEl>
                                        <p:attrNameLst>
                                          <p:attrName>ppt_w</p:attrName>
                                        </p:attrNameLst>
                                      </p:cBhvr>
                                      <p:tavLst>
                                        <p:tav tm="0">
                                          <p:val>
                                            <p:fltVal val="0"/>
                                          </p:val>
                                        </p:tav>
                                        <p:tav tm="100000">
                                          <p:val>
                                            <p:strVal val="#ppt_w"/>
                                          </p:val>
                                        </p:tav>
                                      </p:tavLst>
                                    </p:anim>
                                    <p:anim calcmode="lin" valueType="num">
                                      <p:cBhvr>
                                        <p:cTn id="45" dur="250" fill="hold"/>
                                        <p:tgtEl>
                                          <p:spTgt spid="18"/>
                                        </p:tgtEl>
                                        <p:attrNameLst>
                                          <p:attrName>ppt_h</p:attrName>
                                        </p:attrNameLst>
                                      </p:cBhvr>
                                      <p:tavLst>
                                        <p:tav tm="0">
                                          <p:val>
                                            <p:fltVal val="0"/>
                                          </p:val>
                                        </p:tav>
                                        <p:tav tm="100000">
                                          <p:val>
                                            <p:strVal val="#ppt_h"/>
                                          </p:val>
                                        </p:tav>
                                      </p:tavLst>
                                    </p:anim>
                                    <p:animEffect transition="in" filter="fade">
                                      <p:cBhvr>
                                        <p:cTn id="46" dur="250"/>
                                        <p:tgtEl>
                                          <p:spTgt spid="18"/>
                                        </p:tgtEl>
                                      </p:cBhvr>
                                    </p:animEffect>
                                  </p:childTnLst>
                                </p:cTn>
                              </p:par>
                              <p:par>
                                <p:cTn id="47" presetID="53" presetClass="entr" presetSubtype="16" fill="hold" nodeType="withEffect">
                                  <p:stCondLst>
                                    <p:cond delay="450"/>
                                  </p:stCondLst>
                                  <p:childTnLst>
                                    <p:set>
                                      <p:cBhvr>
                                        <p:cTn id="48" dur="1" fill="hold">
                                          <p:stCondLst>
                                            <p:cond delay="0"/>
                                          </p:stCondLst>
                                        </p:cTn>
                                        <p:tgtEl>
                                          <p:spTgt spid="17"/>
                                        </p:tgtEl>
                                        <p:attrNameLst>
                                          <p:attrName>style.visibility</p:attrName>
                                        </p:attrNameLst>
                                      </p:cBhvr>
                                      <p:to>
                                        <p:strVal val="visible"/>
                                      </p:to>
                                    </p:set>
                                    <p:anim calcmode="lin" valueType="num">
                                      <p:cBhvr>
                                        <p:cTn id="49" dur="250" fill="hold"/>
                                        <p:tgtEl>
                                          <p:spTgt spid="17"/>
                                        </p:tgtEl>
                                        <p:attrNameLst>
                                          <p:attrName>ppt_w</p:attrName>
                                        </p:attrNameLst>
                                      </p:cBhvr>
                                      <p:tavLst>
                                        <p:tav tm="0">
                                          <p:val>
                                            <p:fltVal val="0"/>
                                          </p:val>
                                        </p:tav>
                                        <p:tav tm="100000">
                                          <p:val>
                                            <p:strVal val="#ppt_w"/>
                                          </p:val>
                                        </p:tav>
                                      </p:tavLst>
                                    </p:anim>
                                    <p:anim calcmode="lin" valueType="num">
                                      <p:cBhvr>
                                        <p:cTn id="50" dur="250" fill="hold"/>
                                        <p:tgtEl>
                                          <p:spTgt spid="17"/>
                                        </p:tgtEl>
                                        <p:attrNameLst>
                                          <p:attrName>ppt_h</p:attrName>
                                        </p:attrNameLst>
                                      </p:cBhvr>
                                      <p:tavLst>
                                        <p:tav tm="0">
                                          <p:val>
                                            <p:fltVal val="0"/>
                                          </p:val>
                                        </p:tav>
                                        <p:tav tm="100000">
                                          <p:val>
                                            <p:strVal val="#ppt_h"/>
                                          </p:val>
                                        </p:tav>
                                      </p:tavLst>
                                    </p:anim>
                                    <p:animEffect transition="in" filter="fade">
                                      <p:cBhvr>
                                        <p:cTn id="51" dur="250"/>
                                        <p:tgtEl>
                                          <p:spTgt spid="17"/>
                                        </p:tgtEl>
                                      </p:cBhvr>
                                    </p:animEffect>
                                  </p:childTnLst>
                                </p:cTn>
                              </p:par>
                              <p:par>
                                <p:cTn id="52" presetID="53" presetClass="entr" presetSubtype="16" fill="hold" nodeType="withEffect">
                                  <p:stCondLst>
                                    <p:cond delay="600"/>
                                  </p:stCondLst>
                                  <p:childTnLst>
                                    <p:set>
                                      <p:cBhvr>
                                        <p:cTn id="53" dur="1" fill="hold">
                                          <p:stCondLst>
                                            <p:cond delay="0"/>
                                          </p:stCondLst>
                                        </p:cTn>
                                        <p:tgtEl>
                                          <p:spTgt spid="14"/>
                                        </p:tgtEl>
                                        <p:attrNameLst>
                                          <p:attrName>style.visibility</p:attrName>
                                        </p:attrNameLst>
                                      </p:cBhvr>
                                      <p:to>
                                        <p:strVal val="visible"/>
                                      </p:to>
                                    </p:set>
                                    <p:anim calcmode="lin" valueType="num">
                                      <p:cBhvr>
                                        <p:cTn id="54" dur="250" fill="hold"/>
                                        <p:tgtEl>
                                          <p:spTgt spid="14"/>
                                        </p:tgtEl>
                                        <p:attrNameLst>
                                          <p:attrName>ppt_w</p:attrName>
                                        </p:attrNameLst>
                                      </p:cBhvr>
                                      <p:tavLst>
                                        <p:tav tm="0">
                                          <p:val>
                                            <p:fltVal val="0"/>
                                          </p:val>
                                        </p:tav>
                                        <p:tav tm="100000">
                                          <p:val>
                                            <p:strVal val="#ppt_w"/>
                                          </p:val>
                                        </p:tav>
                                      </p:tavLst>
                                    </p:anim>
                                    <p:anim calcmode="lin" valueType="num">
                                      <p:cBhvr>
                                        <p:cTn id="55" dur="250" fill="hold"/>
                                        <p:tgtEl>
                                          <p:spTgt spid="14"/>
                                        </p:tgtEl>
                                        <p:attrNameLst>
                                          <p:attrName>ppt_h</p:attrName>
                                        </p:attrNameLst>
                                      </p:cBhvr>
                                      <p:tavLst>
                                        <p:tav tm="0">
                                          <p:val>
                                            <p:fltVal val="0"/>
                                          </p:val>
                                        </p:tav>
                                        <p:tav tm="100000">
                                          <p:val>
                                            <p:strVal val="#ppt_h"/>
                                          </p:val>
                                        </p:tav>
                                      </p:tavLst>
                                    </p:anim>
                                    <p:animEffect transition="in" filter="fade">
                                      <p:cBhvr>
                                        <p:cTn id="56" dur="250"/>
                                        <p:tgtEl>
                                          <p:spTgt spid="14"/>
                                        </p:tgtEl>
                                      </p:cBhvr>
                                    </p:animEffect>
                                  </p:childTnLst>
                                </p:cTn>
                              </p:par>
                              <p:par>
                                <p:cTn id="57" presetID="53" presetClass="entr" presetSubtype="16" fill="hold" grpId="0" nodeType="withEffect">
                                  <p:stCondLst>
                                    <p:cond delay="750"/>
                                  </p:stCondLst>
                                  <p:childTnLst>
                                    <p:set>
                                      <p:cBhvr>
                                        <p:cTn id="58" dur="1" fill="hold">
                                          <p:stCondLst>
                                            <p:cond delay="0"/>
                                          </p:stCondLst>
                                        </p:cTn>
                                        <p:tgtEl>
                                          <p:spTgt spid="107"/>
                                        </p:tgtEl>
                                        <p:attrNameLst>
                                          <p:attrName>style.visibility</p:attrName>
                                        </p:attrNameLst>
                                      </p:cBhvr>
                                      <p:to>
                                        <p:strVal val="visible"/>
                                      </p:to>
                                    </p:set>
                                    <p:anim calcmode="lin" valueType="num">
                                      <p:cBhvr>
                                        <p:cTn id="59" dur="250" fill="hold"/>
                                        <p:tgtEl>
                                          <p:spTgt spid="107"/>
                                        </p:tgtEl>
                                        <p:attrNameLst>
                                          <p:attrName>ppt_w</p:attrName>
                                        </p:attrNameLst>
                                      </p:cBhvr>
                                      <p:tavLst>
                                        <p:tav tm="0">
                                          <p:val>
                                            <p:fltVal val="0"/>
                                          </p:val>
                                        </p:tav>
                                        <p:tav tm="100000">
                                          <p:val>
                                            <p:strVal val="#ppt_w"/>
                                          </p:val>
                                        </p:tav>
                                      </p:tavLst>
                                    </p:anim>
                                    <p:anim calcmode="lin" valueType="num">
                                      <p:cBhvr>
                                        <p:cTn id="60" dur="250" fill="hold"/>
                                        <p:tgtEl>
                                          <p:spTgt spid="107"/>
                                        </p:tgtEl>
                                        <p:attrNameLst>
                                          <p:attrName>ppt_h</p:attrName>
                                        </p:attrNameLst>
                                      </p:cBhvr>
                                      <p:tavLst>
                                        <p:tav tm="0">
                                          <p:val>
                                            <p:fltVal val="0"/>
                                          </p:val>
                                        </p:tav>
                                        <p:tav tm="100000">
                                          <p:val>
                                            <p:strVal val="#ppt_h"/>
                                          </p:val>
                                        </p:tav>
                                      </p:tavLst>
                                    </p:anim>
                                    <p:animEffect transition="in" filter="fade">
                                      <p:cBhvr>
                                        <p:cTn id="61" dur="250"/>
                                        <p:tgtEl>
                                          <p:spTgt spid="107"/>
                                        </p:tgtEl>
                                      </p:cBhvr>
                                    </p:animEffect>
                                  </p:childTnLst>
                                </p:cTn>
                              </p:par>
                              <p:par>
                                <p:cTn id="62" presetID="53" presetClass="entr" presetSubtype="16" fill="hold" nodeType="withEffect">
                                  <p:stCondLst>
                                    <p:cond delay="900"/>
                                  </p:stCondLst>
                                  <p:childTnLst>
                                    <p:set>
                                      <p:cBhvr>
                                        <p:cTn id="63" dur="1" fill="hold">
                                          <p:stCondLst>
                                            <p:cond delay="0"/>
                                          </p:stCondLst>
                                        </p:cTn>
                                        <p:tgtEl>
                                          <p:spTgt spid="187"/>
                                        </p:tgtEl>
                                        <p:attrNameLst>
                                          <p:attrName>style.visibility</p:attrName>
                                        </p:attrNameLst>
                                      </p:cBhvr>
                                      <p:to>
                                        <p:strVal val="visible"/>
                                      </p:to>
                                    </p:set>
                                    <p:anim calcmode="lin" valueType="num">
                                      <p:cBhvr>
                                        <p:cTn id="64" dur="250" fill="hold"/>
                                        <p:tgtEl>
                                          <p:spTgt spid="187"/>
                                        </p:tgtEl>
                                        <p:attrNameLst>
                                          <p:attrName>ppt_w</p:attrName>
                                        </p:attrNameLst>
                                      </p:cBhvr>
                                      <p:tavLst>
                                        <p:tav tm="0">
                                          <p:val>
                                            <p:fltVal val="0"/>
                                          </p:val>
                                        </p:tav>
                                        <p:tav tm="100000">
                                          <p:val>
                                            <p:strVal val="#ppt_w"/>
                                          </p:val>
                                        </p:tav>
                                      </p:tavLst>
                                    </p:anim>
                                    <p:anim calcmode="lin" valueType="num">
                                      <p:cBhvr>
                                        <p:cTn id="65" dur="250" fill="hold"/>
                                        <p:tgtEl>
                                          <p:spTgt spid="187"/>
                                        </p:tgtEl>
                                        <p:attrNameLst>
                                          <p:attrName>ppt_h</p:attrName>
                                        </p:attrNameLst>
                                      </p:cBhvr>
                                      <p:tavLst>
                                        <p:tav tm="0">
                                          <p:val>
                                            <p:fltVal val="0"/>
                                          </p:val>
                                        </p:tav>
                                        <p:tav tm="100000">
                                          <p:val>
                                            <p:strVal val="#ppt_h"/>
                                          </p:val>
                                        </p:tav>
                                      </p:tavLst>
                                    </p:anim>
                                    <p:animEffect transition="in" filter="fade">
                                      <p:cBhvr>
                                        <p:cTn id="66" dur="250"/>
                                        <p:tgtEl>
                                          <p:spTgt spid="187"/>
                                        </p:tgtEl>
                                      </p:cBhvr>
                                    </p:animEffect>
                                  </p:childTnLst>
                                </p:cTn>
                              </p:par>
                            </p:childTnLst>
                          </p:cTn>
                        </p:par>
                        <p:par>
                          <p:cTn id="67" fill="hold">
                            <p:stCondLst>
                              <p:cond delay="1150"/>
                            </p:stCondLst>
                            <p:childTnLst>
                              <p:par>
                                <p:cTn id="68" presetID="10" presetClass="entr" presetSubtype="0" fill="hold" grpId="0" nodeType="afterEffect">
                                  <p:stCondLst>
                                    <p:cond delay="0"/>
                                  </p:stCondLst>
                                  <p:childTnLst>
                                    <p:set>
                                      <p:cBhvr>
                                        <p:cTn id="69" dur="1" fill="hold">
                                          <p:stCondLst>
                                            <p:cond delay="0"/>
                                          </p:stCondLst>
                                        </p:cTn>
                                        <p:tgtEl>
                                          <p:spTgt spid="38"/>
                                        </p:tgtEl>
                                        <p:attrNameLst>
                                          <p:attrName>style.visibility</p:attrName>
                                        </p:attrNameLst>
                                      </p:cBhvr>
                                      <p:to>
                                        <p:strVal val="visible"/>
                                      </p:to>
                                    </p:set>
                                    <p:animEffect transition="in" filter="fade">
                                      <p:cBhvr>
                                        <p:cTn id="70" dur="500"/>
                                        <p:tgtEl>
                                          <p:spTgt spid="38"/>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10"/>
                                        </p:tgtEl>
                                        <p:attrNameLst>
                                          <p:attrName>style.visibility</p:attrName>
                                        </p:attrNameLst>
                                      </p:cBhvr>
                                      <p:to>
                                        <p:strVal val="visible"/>
                                      </p:to>
                                    </p:set>
                                    <p:animEffect transition="in" filter="fade">
                                      <p:cBhvr>
                                        <p:cTn id="75" dur="500"/>
                                        <p:tgtEl>
                                          <p:spTgt spid="10"/>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39"/>
                                        </p:tgtEl>
                                        <p:attrNameLst>
                                          <p:attrName>style.visibility</p:attrName>
                                        </p:attrNameLst>
                                      </p:cBhvr>
                                      <p:to>
                                        <p:strVal val="visible"/>
                                      </p:to>
                                    </p:set>
                                    <p:animEffect transition="in" filter="fade">
                                      <p:cBhvr>
                                        <p:cTn id="78" dur="500"/>
                                        <p:tgtEl>
                                          <p:spTgt spid="39"/>
                                        </p:tgtEl>
                                      </p:cBhvr>
                                    </p:animEffect>
                                  </p:childTnLst>
                                </p:cTn>
                              </p:par>
                            </p:childTnLst>
                          </p:cTn>
                        </p:par>
                        <p:par>
                          <p:cTn id="79" fill="hold">
                            <p:stCondLst>
                              <p:cond delay="500"/>
                            </p:stCondLst>
                            <p:childTnLst>
                              <p:par>
                                <p:cTn id="80" presetID="10" presetClass="entr" presetSubtype="0" fill="hold" nodeType="afterEffect">
                                  <p:stCondLst>
                                    <p:cond delay="0"/>
                                  </p:stCondLst>
                                  <p:childTnLst>
                                    <p:set>
                                      <p:cBhvr>
                                        <p:cTn id="81" dur="1" fill="hold">
                                          <p:stCondLst>
                                            <p:cond delay="0"/>
                                          </p:stCondLst>
                                        </p:cTn>
                                        <p:tgtEl>
                                          <p:spTgt spid="13"/>
                                        </p:tgtEl>
                                        <p:attrNameLst>
                                          <p:attrName>style.visibility</p:attrName>
                                        </p:attrNameLst>
                                      </p:cBhvr>
                                      <p:to>
                                        <p:strVal val="visible"/>
                                      </p:to>
                                    </p:set>
                                    <p:animEffect transition="in" filter="fade">
                                      <p:cBhvr>
                                        <p:cTn id="82" dur="500"/>
                                        <p:tgtEl>
                                          <p:spTgt spid="13"/>
                                        </p:tgtEl>
                                      </p:cBhvr>
                                    </p:animEffect>
                                  </p:childTnLst>
                                </p:cTn>
                              </p:par>
                            </p:childTnLst>
                          </p:cTn>
                        </p:par>
                        <p:par>
                          <p:cTn id="83" fill="hold">
                            <p:stCondLst>
                              <p:cond delay="1000"/>
                            </p:stCondLst>
                            <p:childTnLst>
                              <p:par>
                                <p:cTn id="84" presetID="10" presetClass="entr" presetSubtype="0" fill="hold" nodeType="afterEffect">
                                  <p:stCondLst>
                                    <p:cond delay="0"/>
                                  </p:stCondLst>
                                  <p:childTnLst>
                                    <p:set>
                                      <p:cBhvr>
                                        <p:cTn id="85" dur="1" fill="hold">
                                          <p:stCondLst>
                                            <p:cond delay="0"/>
                                          </p:stCondLst>
                                        </p:cTn>
                                        <p:tgtEl>
                                          <p:spTgt spid="22"/>
                                        </p:tgtEl>
                                        <p:attrNameLst>
                                          <p:attrName>style.visibility</p:attrName>
                                        </p:attrNameLst>
                                      </p:cBhvr>
                                      <p:to>
                                        <p:strVal val="visible"/>
                                      </p:to>
                                    </p:set>
                                    <p:animEffect transition="in" filter="fade">
                                      <p:cBhvr>
                                        <p:cTn id="86" dur="500"/>
                                        <p:tgtEl>
                                          <p:spTgt spid="22"/>
                                        </p:tgtEl>
                                      </p:cBhvr>
                                    </p:animEffect>
                                  </p:childTnLst>
                                </p:cTn>
                              </p:par>
                            </p:childTnLst>
                          </p:cTn>
                        </p:par>
                        <p:par>
                          <p:cTn id="87" fill="hold">
                            <p:stCondLst>
                              <p:cond delay="1500"/>
                            </p:stCondLst>
                            <p:childTnLst>
                              <p:par>
                                <p:cTn id="88" presetID="10" presetClass="entr" presetSubtype="0" fill="hold" grpId="0" nodeType="afterEffect">
                                  <p:stCondLst>
                                    <p:cond delay="0"/>
                                  </p:stCondLst>
                                  <p:childTnLst>
                                    <p:set>
                                      <p:cBhvr>
                                        <p:cTn id="89" dur="1" fill="hold">
                                          <p:stCondLst>
                                            <p:cond delay="0"/>
                                          </p:stCondLst>
                                        </p:cTn>
                                        <p:tgtEl>
                                          <p:spTgt spid="40"/>
                                        </p:tgtEl>
                                        <p:attrNameLst>
                                          <p:attrName>style.visibility</p:attrName>
                                        </p:attrNameLst>
                                      </p:cBhvr>
                                      <p:to>
                                        <p:strVal val="visible"/>
                                      </p:to>
                                    </p:set>
                                    <p:animEffect transition="in" filter="fade">
                                      <p:cBhvr>
                                        <p:cTn id="90" dur="500"/>
                                        <p:tgtEl>
                                          <p:spTgt spid="40"/>
                                        </p:tgtEl>
                                      </p:cBhvr>
                                    </p:animEffect>
                                  </p:childTnLst>
                                </p:cTn>
                              </p:par>
                              <p:par>
                                <p:cTn id="91" presetID="10" presetClass="entr" presetSubtype="0" fill="hold" nodeType="withEffect">
                                  <p:stCondLst>
                                    <p:cond delay="0"/>
                                  </p:stCondLst>
                                  <p:childTnLst>
                                    <p:set>
                                      <p:cBhvr>
                                        <p:cTn id="92" dur="1" fill="hold">
                                          <p:stCondLst>
                                            <p:cond delay="0"/>
                                          </p:stCondLst>
                                        </p:cTn>
                                        <p:tgtEl>
                                          <p:spTgt spid="11"/>
                                        </p:tgtEl>
                                        <p:attrNameLst>
                                          <p:attrName>style.visibility</p:attrName>
                                        </p:attrNameLst>
                                      </p:cBhvr>
                                      <p:to>
                                        <p:strVal val="visible"/>
                                      </p:to>
                                    </p:set>
                                    <p:animEffect transition="in" filter="fade">
                                      <p:cBhvr>
                                        <p:cTn id="93" dur="500"/>
                                        <p:tgtEl>
                                          <p:spTgt spid="11"/>
                                        </p:tgtEl>
                                      </p:cBhvr>
                                    </p:animEffect>
                                  </p:childTnLst>
                                </p:cTn>
                              </p:par>
                            </p:childTnLst>
                          </p:cTn>
                        </p:par>
                      </p:childTnLst>
                    </p:cTn>
                  </p:par>
                  <p:par>
                    <p:cTn id="94" fill="hold">
                      <p:stCondLst>
                        <p:cond delay="indefinite"/>
                      </p:stCondLst>
                      <p:childTnLst>
                        <p:par>
                          <p:cTn id="95" fill="hold">
                            <p:stCondLst>
                              <p:cond delay="0"/>
                            </p:stCondLst>
                            <p:childTnLst>
                              <p:par>
                                <p:cTn id="96" presetID="10" presetClass="entr" presetSubtype="0" fill="hold" nodeType="clickEffect">
                                  <p:stCondLst>
                                    <p:cond delay="0"/>
                                  </p:stCondLst>
                                  <p:childTnLst>
                                    <p:set>
                                      <p:cBhvr>
                                        <p:cTn id="97" dur="1" fill="hold">
                                          <p:stCondLst>
                                            <p:cond delay="0"/>
                                          </p:stCondLst>
                                        </p:cTn>
                                        <p:tgtEl>
                                          <p:spTgt spid="15"/>
                                        </p:tgtEl>
                                        <p:attrNameLst>
                                          <p:attrName>style.visibility</p:attrName>
                                        </p:attrNameLst>
                                      </p:cBhvr>
                                      <p:to>
                                        <p:strVal val="visible"/>
                                      </p:to>
                                    </p:set>
                                    <p:animEffect transition="in" filter="fade">
                                      <p:cBhvr>
                                        <p:cTn id="98" dur="500"/>
                                        <p:tgtEl>
                                          <p:spTgt spid="15"/>
                                        </p:tgtEl>
                                      </p:cBhvr>
                                    </p:animEffect>
                                  </p:childTnLst>
                                </p:cTn>
                              </p:par>
                              <p:par>
                                <p:cTn id="99" presetID="10" presetClass="entr" presetSubtype="0" fill="hold" nodeType="withEffect">
                                  <p:stCondLst>
                                    <p:cond delay="0"/>
                                  </p:stCondLst>
                                  <p:childTnLst>
                                    <p:set>
                                      <p:cBhvr>
                                        <p:cTn id="100" dur="1" fill="hold">
                                          <p:stCondLst>
                                            <p:cond delay="0"/>
                                          </p:stCondLst>
                                        </p:cTn>
                                        <p:tgtEl>
                                          <p:spTgt spid="16"/>
                                        </p:tgtEl>
                                        <p:attrNameLst>
                                          <p:attrName>style.visibility</p:attrName>
                                        </p:attrNameLst>
                                      </p:cBhvr>
                                      <p:to>
                                        <p:strVal val="visible"/>
                                      </p:to>
                                    </p:set>
                                    <p:animEffect transition="in" filter="fade">
                                      <p:cBhvr>
                                        <p:cTn id="101" dur="500"/>
                                        <p:tgtEl>
                                          <p:spTgt spid="16"/>
                                        </p:tgtEl>
                                      </p:cBhvr>
                                    </p:animEffect>
                                  </p:childTnLst>
                                </p:cTn>
                              </p:par>
                            </p:childTnLst>
                          </p:cTn>
                        </p:par>
                      </p:childTnLst>
                    </p:cTn>
                  </p:par>
                  <p:par>
                    <p:cTn id="102" fill="hold">
                      <p:stCondLst>
                        <p:cond delay="indefinite"/>
                      </p:stCondLst>
                      <p:childTnLst>
                        <p:par>
                          <p:cTn id="103" fill="hold">
                            <p:stCondLst>
                              <p:cond delay="0"/>
                            </p:stCondLst>
                            <p:childTnLst>
                              <p:par>
                                <p:cTn id="104" presetID="10" presetClass="entr" presetSubtype="0" fill="hold" nodeType="clickEffect">
                                  <p:stCondLst>
                                    <p:cond delay="0"/>
                                  </p:stCondLst>
                                  <p:childTnLst>
                                    <p:set>
                                      <p:cBhvr>
                                        <p:cTn id="105" dur="1" fill="hold">
                                          <p:stCondLst>
                                            <p:cond delay="0"/>
                                          </p:stCondLst>
                                        </p:cTn>
                                        <p:tgtEl>
                                          <p:spTgt spid="46"/>
                                        </p:tgtEl>
                                        <p:attrNameLst>
                                          <p:attrName>style.visibility</p:attrName>
                                        </p:attrNameLst>
                                      </p:cBhvr>
                                      <p:to>
                                        <p:strVal val="visible"/>
                                      </p:to>
                                    </p:set>
                                    <p:animEffect transition="in" filter="fade">
                                      <p:cBhvr>
                                        <p:cTn id="106" dur="500"/>
                                        <p:tgtEl>
                                          <p:spTgt spid="46"/>
                                        </p:tgtEl>
                                      </p:cBhvr>
                                    </p:animEffect>
                                  </p:childTnLst>
                                </p:cTn>
                              </p:par>
                            </p:childTnLst>
                          </p:cTn>
                        </p:par>
                        <p:par>
                          <p:cTn id="107" fill="hold">
                            <p:stCondLst>
                              <p:cond delay="500"/>
                            </p:stCondLst>
                            <p:childTnLst>
                              <p:par>
                                <p:cTn id="108" presetID="10" presetClass="entr" presetSubtype="0" fill="hold" grpId="0" nodeType="afterEffect">
                                  <p:stCondLst>
                                    <p:cond delay="0"/>
                                  </p:stCondLst>
                                  <p:childTnLst>
                                    <p:set>
                                      <p:cBhvr>
                                        <p:cTn id="109" dur="1" fill="hold">
                                          <p:stCondLst>
                                            <p:cond delay="0"/>
                                          </p:stCondLst>
                                        </p:cTn>
                                        <p:tgtEl>
                                          <p:spTgt spid="41"/>
                                        </p:tgtEl>
                                        <p:attrNameLst>
                                          <p:attrName>style.visibility</p:attrName>
                                        </p:attrNameLst>
                                      </p:cBhvr>
                                      <p:to>
                                        <p:strVal val="visible"/>
                                      </p:to>
                                    </p:set>
                                    <p:animEffect transition="in" filter="fade">
                                      <p:cBhvr>
                                        <p:cTn id="110" dur="500"/>
                                        <p:tgtEl>
                                          <p:spTgt spid="41"/>
                                        </p:tgtEl>
                                      </p:cBhvr>
                                    </p:animEffect>
                                  </p:childTnLst>
                                </p:cTn>
                              </p:par>
                              <p:par>
                                <p:cTn id="111" presetID="10" presetClass="entr" presetSubtype="0" fill="hold" nodeType="withEffect">
                                  <p:stCondLst>
                                    <p:cond delay="250"/>
                                  </p:stCondLst>
                                  <p:childTnLst>
                                    <p:set>
                                      <p:cBhvr>
                                        <p:cTn id="112" dur="1" fill="hold">
                                          <p:stCondLst>
                                            <p:cond delay="0"/>
                                          </p:stCondLst>
                                        </p:cTn>
                                        <p:tgtEl>
                                          <p:spTgt spid="4"/>
                                        </p:tgtEl>
                                        <p:attrNameLst>
                                          <p:attrName>style.visibility</p:attrName>
                                        </p:attrNameLst>
                                      </p:cBhvr>
                                      <p:to>
                                        <p:strVal val="visible"/>
                                      </p:to>
                                    </p:set>
                                    <p:animEffect transition="in" filter="fade">
                                      <p:cBhvr>
                                        <p:cTn id="113" dur="500"/>
                                        <p:tgtEl>
                                          <p:spTgt spid="4"/>
                                        </p:tgtEl>
                                      </p:cBhvr>
                                    </p:animEffect>
                                  </p:childTnLst>
                                </p:cTn>
                              </p:par>
                              <p:par>
                                <p:cTn id="114" presetID="10" presetClass="entr" presetSubtype="0" fill="hold" nodeType="withEffect">
                                  <p:stCondLst>
                                    <p:cond delay="250"/>
                                  </p:stCondLst>
                                  <p:childTnLst>
                                    <p:set>
                                      <p:cBhvr>
                                        <p:cTn id="115" dur="1" fill="hold">
                                          <p:stCondLst>
                                            <p:cond delay="0"/>
                                          </p:stCondLst>
                                        </p:cTn>
                                        <p:tgtEl>
                                          <p:spTgt spid="8"/>
                                        </p:tgtEl>
                                        <p:attrNameLst>
                                          <p:attrName>style.visibility</p:attrName>
                                        </p:attrNameLst>
                                      </p:cBhvr>
                                      <p:to>
                                        <p:strVal val="visible"/>
                                      </p:to>
                                    </p:set>
                                    <p:animEffect transition="in" filter="fade">
                                      <p:cBhvr>
                                        <p:cTn id="11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0" grpId="0"/>
      <p:bldP spid="36" grpId="0"/>
      <p:bldP spid="37" grpId="0"/>
      <p:bldP spid="38" grpId="0"/>
      <p:bldP spid="39" grpId="0"/>
      <p:bldP spid="40" grpId="0"/>
      <p:bldP spid="41" grpId="0"/>
      <p:bldP spid="35" grpId="0"/>
      <p:bldP spid="107" grpId="0" animBg="1"/>
      <p:bldP spid="109"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7FA3D-B470-4FCA-A55D-1D4300DCE46D}"/>
              </a:ext>
            </a:extLst>
          </p:cNvPr>
          <p:cNvSpPr>
            <a:spLocks noGrp="1"/>
          </p:cNvSpPr>
          <p:nvPr>
            <p:ph type="title"/>
          </p:nvPr>
        </p:nvSpPr>
        <p:spPr>
          <a:xfrm>
            <a:off x="588263" y="457201"/>
            <a:ext cx="11018520" cy="861774"/>
          </a:xfrm>
        </p:spPr>
        <p:txBody>
          <a:bodyPr/>
          <a:lstStyle/>
          <a:p>
            <a:r>
              <a:rPr lang="en-US"/>
              <a:t>Evolution trajectory of SOCs</a:t>
            </a:r>
            <a:br>
              <a:rPr lang="en-US"/>
            </a:br>
            <a:r>
              <a:rPr lang="en-US" sz="2000" b="0" i="1">
                <a:latin typeface="+mn-lt"/>
              </a:rPr>
              <a:t>Improved responsiveness &amp; remediation by empowering humans with technology</a:t>
            </a:r>
            <a:endParaRPr lang="en-US" sz="3200" b="0" i="1">
              <a:latin typeface="+mn-lt"/>
            </a:endParaRPr>
          </a:p>
        </p:txBody>
      </p:sp>
      <p:cxnSp>
        <p:nvCxnSpPr>
          <p:cNvPr id="6" name="Straight Connector 5">
            <a:extLst>
              <a:ext uri="{FF2B5EF4-FFF2-40B4-BE49-F238E27FC236}">
                <a16:creationId xmlns:a16="http://schemas.microsoft.com/office/drawing/2014/main" id="{26F62AFD-7344-4F64-A875-360EE405C705}"/>
              </a:ext>
            </a:extLst>
          </p:cNvPr>
          <p:cNvCxnSpPr>
            <a:cxnSpLocks/>
          </p:cNvCxnSpPr>
          <p:nvPr/>
        </p:nvCxnSpPr>
        <p:spPr>
          <a:xfrm>
            <a:off x="10796819" y="1581745"/>
            <a:ext cx="0" cy="511016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879AD583-A3ED-4BCD-AC33-55AD93DC4706}"/>
              </a:ext>
            </a:extLst>
          </p:cNvPr>
          <p:cNvCxnSpPr>
            <a:cxnSpLocks/>
          </p:cNvCxnSpPr>
          <p:nvPr/>
        </p:nvCxnSpPr>
        <p:spPr>
          <a:xfrm>
            <a:off x="3447477" y="1581745"/>
            <a:ext cx="0" cy="511016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2" name="Arrow: Pentagon 11">
            <a:extLst>
              <a:ext uri="{FF2B5EF4-FFF2-40B4-BE49-F238E27FC236}">
                <a16:creationId xmlns:a16="http://schemas.microsoft.com/office/drawing/2014/main" id="{8E9D446E-11D7-4D4F-A359-4CF39CD23AD1}"/>
              </a:ext>
            </a:extLst>
          </p:cNvPr>
          <p:cNvSpPr/>
          <p:nvPr/>
        </p:nvSpPr>
        <p:spPr bwMode="auto">
          <a:xfrm>
            <a:off x="527113" y="4923317"/>
            <a:ext cx="11397968" cy="636396"/>
          </a:xfrm>
          <a:prstGeom prst="homePlat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lvl="0" defTabSz="932563">
              <a:lnSpc>
                <a:spcPct val="90000"/>
              </a:lnSpc>
              <a:spcBef>
                <a:spcPct val="20000"/>
              </a:spcBef>
              <a:buSzPct val="90000"/>
            </a:pPr>
            <a:r>
              <a:rPr lang="en-US" sz="2000" b="1">
                <a:gradFill>
                  <a:gsLst>
                    <a:gs pos="1250">
                      <a:schemeClr val="accent1"/>
                    </a:gs>
                    <a:gs pos="100000">
                      <a:schemeClr val="accent1"/>
                    </a:gs>
                  </a:gsLst>
                  <a:lin ang="5400000" scaled="0"/>
                </a:gradFill>
                <a:cs typeface="Segoe UI Semibold" panose="020B0702040204020203" pitchFamily="34" charset="0"/>
              </a:rPr>
              <a:t>OBSERVE</a:t>
            </a:r>
            <a:r>
              <a:rPr lang="en-US" sz="2000">
                <a:gradFill>
                  <a:gsLst>
                    <a:gs pos="1250">
                      <a:srgbClr val="1A1A1A"/>
                    </a:gs>
                    <a:gs pos="100000">
                      <a:srgbClr val="1A1A1A"/>
                    </a:gs>
                  </a:gsLst>
                  <a:lin ang="5400000" scaled="0"/>
                </a:gradFill>
                <a:latin typeface="Segoe UI Semibold" panose="020B0702040204020203" pitchFamily="34" charset="0"/>
                <a:cs typeface="Segoe UI Semibold" panose="020B0702040204020203" pitchFamily="34" charset="0"/>
              </a:rPr>
              <a:t> – Increase Field of view </a:t>
            </a:r>
            <a:r>
              <a:rPr lang="en-US" sz="2000">
                <a:gradFill>
                  <a:gsLst>
                    <a:gs pos="1250">
                      <a:srgbClr val="1A1A1A"/>
                    </a:gs>
                    <a:gs pos="100000">
                      <a:srgbClr val="1A1A1A"/>
                    </a:gs>
                  </a:gsLst>
                  <a:lin ang="5400000" scaled="0"/>
                </a:gradFill>
                <a:latin typeface="Segoe UI Semilight" panose="020B0402040204020203" pitchFamily="34" charset="0"/>
                <a:cs typeface="Segoe UI Semilight" panose="020B0402040204020203" pitchFamily="34" charset="0"/>
              </a:rPr>
              <a:t>with vast intelligence data</a:t>
            </a:r>
          </a:p>
        </p:txBody>
      </p:sp>
      <p:sp>
        <p:nvSpPr>
          <p:cNvPr id="13" name="Arrow: Pentagon 12">
            <a:extLst>
              <a:ext uri="{FF2B5EF4-FFF2-40B4-BE49-F238E27FC236}">
                <a16:creationId xmlns:a16="http://schemas.microsoft.com/office/drawing/2014/main" id="{A0AC53AC-DCA0-4594-9CEF-1D807E9549A4}"/>
              </a:ext>
            </a:extLst>
          </p:cNvPr>
          <p:cNvSpPr/>
          <p:nvPr/>
        </p:nvSpPr>
        <p:spPr bwMode="auto">
          <a:xfrm>
            <a:off x="958422" y="4167397"/>
            <a:ext cx="10966657" cy="636396"/>
          </a:xfrm>
          <a:prstGeom prst="homePlat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lvl="0" defTabSz="932563">
              <a:lnSpc>
                <a:spcPct val="90000"/>
              </a:lnSpc>
              <a:spcBef>
                <a:spcPct val="20000"/>
              </a:spcBef>
              <a:buSzPct val="90000"/>
            </a:pPr>
            <a:r>
              <a:rPr lang="en-US" sz="2000" b="1">
                <a:gradFill>
                  <a:gsLst>
                    <a:gs pos="1250">
                      <a:schemeClr val="accent1"/>
                    </a:gs>
                    <a:gs pos="100000">
                      <a:schemeClr val="accent1"/>
                    </a:gs>
                  </a:gsLst>
                  <a:lin ang="5400000" scaled="0"/>
                </a:gradFill>
                <a:cs typeface="Segoe UI Semibold" panose="020B0702040204020203" pitchFamily="34" charset="0"/>
              </a:rPr>
              <a:t>ORIENT</a:t>
            </a:r>
            <a:r>
              <a:rPr lang="en-US" sz="2000">
                <a:gradFill>
                  <a:gsLst>
                    <a:gs pos="1250">
                      <a:srgbClr val="1A1A1A"/>
                    </a:gs>
                    <a:gs pos="100000">
                      <a:srgbClr val="1A1A1A"/>
                    </a:gs>
                  </a:gsLst>
                  <a:lin ang="5400000" scaled="0"/>
                </a:gradFill>
                <a:latin typeface="Segoe UI Semibold" panose="020B0702040204020203" pitchFamily="34" charset="0"/>
                <a:cs typeface="Segoe UI Semibold" panose="020B0702040204020203" pitchFamily="34" charset="0"/>
              </a:rPr>
              <a:t> – Extract Context </a:t>
            </a:r>
            <a:r>
              <a:rPr lang="en-US" sz="2000">
                <a:gradFill>
                  <a:gsLst>
                    <a:gs pos="1250">
                      <a:srgbClr val="1A1A1A"/>
                    </a:gs>
                    <a:gs pos="100000">
                      <a:srgbClr val="1A1A1A"/>
                    </a:gs>
                  </a:gsLst>
                  <a:lin ang="5400000" scaled="0"/>
                </a:gradFill>
                <a:latin typeface="Segoe UI Semilight" panose="020B0402040204020203" pitchFamily="34" charset="0"/>
                <a:cs typeface="Segoe UI Semilight" panose="020B0402040204020203" pitchFamily="34" charset="0"/>
              </a:rPr>
              <a:t>from mountain of data with AI, ML, UEBA, and Human Expertise</a:t>
            </a:r>
          </a:p>
        </p:txBody>
      </p:sp>
      <p:sp>
        <p:nvSpPr>
          <p:cNvPr id="14" name="Arrow: Pentagon 13">
            <a:extLst>
              <a:ext uri="{FF2B5EF4-FFF2-40B4-BE49-F238E27FC236}">
                <a16:creationId xmlns:a16="http://schemas.microsoft.com/office/drawing/2014/main" id="{389B6D45-FB10-4693-9A87-143968207549}"/>
              </a:ext>
            </a:extLst>
          </p:cNvPr>
          <p:cNvSpPr/>
          <p:nvPr/>
        </p:nvSpPr>
        <p:spPr bwMode="auto">
          <a:xfrm>
            <a:off x="1523712" y="3425693"/>
            <a:ext cx="10401368" cy="636396"/>
          </a:xfrm>
          <a:prstGeom prst="homePlat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lvl="0" defTabSz="932563">
              <a:lnSpc>
                <a:spcPct val="90000"/>
              </a:lnSpc>
              <a:spcBef>
                <a:spcPct val="20000"/>
              </a:spcBef>
              <a:buSzPct val="90000"/>
            </a:pPr>
            <a:r>
              <a:rPr lang="en-US" sz="2000" b="1">
                <a:gradFill>
                  <a:gsLst>
                    <a:gs pos="1250">
                      <a:schemeClr val="accent1"/>
                    </a:gs>
                    <a:gs pos="100000">
                      <a:schemeClr val="accent1"/>
                    </a:gs>
                  </a:gsLst>
                  <a:lin ang="5400000" scaled="0"/>
                </a:gradFill>
                <a:cs typeface="Segoe UI Semibold" panose="020B0702040204020203" pitchFamily="34" charset="0"/>
              </a:rPr>
              <a:t>DECIDE</a:t>
            </a:r>
            <a:r>
              <a:rPr lang="en-US" sz="2000">
                <a:gradFill>
                  <a:gsLst>
                    <a:gs pos="1250">
                      <a:srgbClr val="1A1A1A"/>
                    </a:gs>
                    <a:gs pos="100000">
                      <a:srgbClr val="1A1A1A"/>
                    </a:gs>
                  </a:gsLst>
                  <a:lin ang="5400000" scaled="0"/>
                </a:gradFill>
                <a:latin typeface="Segoe UI Semibold" panose="020B0702040204020203" pitchFamily="34" charset="0"/>
                <a:cs typeface="Segoe UI Semibold" panose="020B0702040204020203" pitchFamily="34" charset="0"/>
              </a:rPr>
              <a:t> – Increase speed and quality </a:t>
            </a:r>
            <a:r>
              <a:rPr lang="en-US" sz="2000">
                <a:gradFill>
                  <a:gsLst>
                    <a:gs pos="1250">
                      <a:srgbClr val="1A1A1A"/>
                    </a:gs>
                    <a:gs pos="100000">
                      <a:srgbClr val="1A1A1A"/>
                    </a:gs>
                  </a:gsLst>
                  <a:lin ang="5400000" scaled="0"/>
                </a:gradFill>
                <a:latin typeface="Segoe UI Semilight" panose="020B0402040204020203" pitchFamily="34" charset="0"/>
                <a:cs typeface="Segoe UI Semilight" panose="020B0402040204020203" pitchFamily="34" charset="0"/>
              </a:rPr>
              <a:t>with embedded guidance</a:t>
            </a:r>
          </a:p>
        </p:txBody>
      </p:sp>
      <p:sp>
        <p:nvSpPr>
          <p:cNvPr id="15" name="Arrow: Pentagon 14">
            <a:extLst>
              <a:ext uri="{FF2B5EF4-FFF2-40B4-BE49-F238E27FC236}">
                <a16:creationId xmlns:a16="http://schemas.microsoft.com/office/drawing/2014/main" id="{049E98CF-D487-420B-A751-7AB9A83F7503}"/>
              </a:ext>
            </a:extLst>
          </p:cNvPr>
          <p:cNvSpPr/>
          <p:nvPr/>
        </p:nvSpPr>
        <p:spPr bwMode="auto">
          <a:xfrm>
            <a:off x="2035790" y="2669773"/>
            <a:ext cx="9889290" cy="636396"/>
          </a:xfrm>
          <a:prstGeom prst="homePlat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lvl="0" defTabSz="932563">
              <a:lnSpc>
                <a:spcPct val="90000"/>
              </a:lnSpc>
              <a:spcBef>
                <a:spcPct val="20000"/>
              </a:spcBef>
              <a:buSzPct val="90000"/>
            </a:pPr>
            <a:r>
              <a:rPr lang="en-US" sz="2000" b="1">
                <a:gradFill>
                  <a:gsLst>
                    <a:gs pos="1250">
                      <a:schemeClr val="accent1"/>
                    </a:gs>
                    <a:gs pos="100000">
                      <a:schemeClr val="accent1"/>
                    </a:gs>
                  </a:gsLst>
                  <a:lin ang="5400000" scaled="0"/>
                </a:gradFill>
                <a:cs typeface="Segoe UI Semibold" panose="020B0702040204020203" pitchFamily="34" charset="0"/>
              </a:rPr>
              <a:t>ACT</a:t>
            </a:r>
            <a:r>
              <a:rPr lang="en-US" sz="2000">
                <a:gradFill>
                  <a:gsLst>
                    <a:gs pos="1250">
                      <a:srgbClr val="1A1A1A"/>
                    </a:gs>
                    <a:gs pos="100000">
                      <a:srgbClr val="1A1A1A"/>
                    </a:gs>
                  </a:gsLst>
                  <a:lin ang="5400000" scaled="0"/>
                </a:gradFill>
                <a:latin typeface="Segoe UI Semibold" panose="020B0702040204020203" pitchFamily="34" charset="0"/>
                <a:cs typeface="Segoe UI Semibold" panose="020B0702040204020203" pitchFamily="34" charset="0"/>
              </a:rPr>
              <a:t> – Speed up response </a:t>
            </a:r>
            <a:r>
              <a:rPr lang="en-US" sz="2000">
                <a:gradFill>
                  <a:gsLst>
                    <a:gs pos="1250">
                      <a:srgbClr val="1A1A1A"/>
                    </a:gs>
                    <a:gs pos="100000">
                      <a:srgbClr val="1A1A1A"/>
                    </a:gs>
                  </a:gsLst>
                  <a:lin ang="5400000" scaled="0"/>
                </a:gradFill>
                <a:latin typeface="Segoe UI Semilight" panose="020B0402040204020203" pitchFamily="34" charset="0"/>
                <a:cs typeface="Segoe UI Semilight" panose="020B0402040204020203" pitchFamily="34" charset="0"/>
              </a:rPr>
              <a:t>with Orchestration and Automation</a:t>
            </a:r>
          </a:p>
        </p:txBody>
      </p:sp>
      <p:sp>
        <p:nvSpPr>
          <p:cNvPr id="17" name="Arrow: Pentagon 16">
            <a:extLst>
              <a:ext uri="{FF2B5EF4-FFF2-40B4-BE49-F238E27FC236}">
                <a16:creationId xmlns:a16="http://schemas.microsoft.com/office/drawing/2014/main" id="{15A28A3D-5D50-45FE-82D7-173D6F0630CC}"/>
              </a:ext>
            </a:extLst>
          </p:cNvPr>
          <p:cNvSpPr/>
          <p:nvPr/>
        </p:nvSpPr>
        <p:spPr bwMode="auto">
          <a:xfrm>
            <a:off x="3149616" y="2030955"/>
            <a:ext cx="8775464" cy="515775"/>
          </a:xfrm>
          <a:prstGeom prst="homePlate">
            <a:avLst/>
          </a:prstGeom>
          <a:gradFill flip="none" rotWithShape="1">
            <a:gsLst>
              <a:gs pos="77000">
                <a:schemeClr val="bg1">
                  <a:lumMod val="95000"/>
                </a:schemeClr>
              </a:gs>
              <a:gs pos="37000">
                <a:srgbClr val="FFFFFF">
                  <a:alpha val="89804"/>
                </a:srgb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lvl="0" defTabSz="932563">
              <a:lnSpc>
                <a:spcPct val="90000"/>
              </a:lnSpc>
              <a:spcBef>
                <a:spcPct val="20000"/>
              </a:spcBef>
              <a:buSzPct val="90000"/>
            </a:pPr>
            <a:r>
              <a:rPr lang="en-US" sz="2000">
                <a:gradFill>
                  <a:gsLst>
                    <a:gs pos="1250">
                      <a:srgbClr val="1A1A1A"/>
                    </a:gs>
                    <a:gs pos="100000">
                      <a:srgbClr val="1A1A1A"/>
                    </a:gs>
                  </a:gsLst>
                  <a:lin ang="5400000" scaled="0"/>
                </a:gradFill>
                <a:latin typeface="Segoe UI Semibold" panose="020B0702040204020203" pitchFamily="34" charset="0"/>
                <a:cs typeface="Segoe UI Semibold" panose="020B0702040204020203" pitchFamily="34" charset="0"/>
              </a:rPr>
              <a:t>Assistance </a:t>
            </a:r>
            <a:r>
              <a:rPr lang="en-US" sz="2000">
                <a:gradFill>
                  <a:gsLst>
                    <a:gs pos="1250">
                      <a:srgbClr val="1A1A1A"/>
                    </a:gs>
                    <a:gs pos="100000">
                      <a:srgbClr val="1A1A1A"/>
                    </a:gs>
                  </a:gsLst>
                  <a:lin ang="5400000" scaled="0"/>
                </a:gradFill>
                <a:latin typeface="Segoe UI Semilight" panose="020B0402040204020203" pitchFamily="34" charset="0"/>
                <a:cs typeface="Segoe UI Semilight" panose="020B0402040204020203" pitchFamily="34" charset="0"/>
              </a:rPr>
              <a:t>from AI bots and augmented reality</a:t>
            </a:r>
          </a:p>
        </p:txBody>
      </p:sp>
      <p:sp>
        <p:nvSpPr>
          <p:cNvPr id="18" name="TextBox 17">
            <a:extLst>
              <a:ext uri="{FF2B5EF4-FFF2-40B4-BE49-F238E27FC236}">
                <a16:creationId xmlns:a16="http://schemas.microsoft.com/office/drawing/2014/main" id="{E6C842C1-74BA-4C5F-A7E9-393DBA3762BE}"/>
              </a:ext>
            </a:extLst>
          </p:cNvPr>
          <p:cNvSpPr txBox="1"/>
          <p:nvPr/>
        </p:nvSpPr>
        <p:spPr>
          <a:xfrm>
            <a:off x="2482479" y="6045485"/>
            <a:ext cx="4201717" cy="54476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800" b="0" i="1"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Near Future</a:t>
            </a:r>
          </a:p>
        </p:txBody>
      </p:sp>
      <p:sp>
        <p:nvSpPr>
          <p:cNvPr id="20" name="TextBox 19">
            <a:extLst>
              <a:ext uri="{FF2B5EF4-FFF2-40B4-BE49-F238E27FC236}">
                <a16:creationId xmlns:a16="http://schemas.microsoft.com/office/drawing/2014/main" id="{2788B8CB-3A01-4143-B15D-4CE09A6FE938}"/>
              </a:ext>
            </a:extLst>
          </p:cNvPr>
          <p:cNvSpPr txBox="1"/>
          <p:nvPr/>
        </p:nvSpPr>
        <p:spPr>
          <a:xfrm>
            <a:off x="383881" y="6045486"/>
            <a:ext cx="3303817" cy="54476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800" b="0" i="1"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Available</a:t>
            </a:r>
            <a:r>
              <a:rPr kumimoji="0" lang="en-US" sz="1800" b="0" i="1" u="none" strike="noStrike" kern="1200" cap="none" spc="0" normalizeH="0" noProof="0">
                <a:ln>
                  <a:noFill/>
                </a:ln>
                <a:gradFill>
                  <a:gsLst>
                    <a:gs pos="2917">
                      <a:srgbClr val="505050"/>
                    </a:gs>
                    <a:gs pos="30000">
                      <a:srgbClr val="505050"/>
                    </a:gs>
                  </a:gsLst>
                  <a:lin ang="5400000" scaled="0"/>
                </a:gradFill>
                <a:effectLst/>
                <a:uLnTx/>
                <a:uFillTx/>
                <a:latin typeface="Segoe UI"/>
                <a:ea typeface="+mn-ea"/>
                <a:cs typeface="+mn-cs"/>
              </a:rPr>
              <a:t> </a:t>
            </a:r>
            <a:r>
              <a:rPr kumimoji="0" lang="en-US" sz="1800" b="0" i="1"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Today</a:t>
            </a:r>
          </a:p>
        </p:txBody>
      </p:sp>
      <p:cxnSp>
        <p:nvCxnSpPr>
          <p:cNvPr id="22" name="Straight Arrow Connector 21">
            <a:extLst>
              <a:ext uri="{FF2B5EF4-FFF2-40B4-BE49-F238E27FC236}">
                <a16:creationId xmlns:a16="http://schemas.microsoft.com/office/drawing/2014/main" id="{814A5BEF-A873-42E3-BF86-5A653D247E19}"/>
              </a:ext>
            </a:extLst>
          </p:cNvPr>
          <p:cNvCxnSpPr>
            <a:cxnSpLocks/>
          </p:cNvCxnSpPr>
          <p:nvPr/>
        </p:nvCxnSpPr>
        <p:spPr>
          <a:xfrm>
            <a:off x="527113" y="5943829"/>
            <a:ext cx="11372289" cy="0"/>
          </a:xfrm>
          <a:prstGeom prst="straightConnector1">
            <a:avLst/>
          </a:prstGeom>
          <a:ln w="57150">
            <a:solidFill>
              <a:schemeClr val="tx1"/>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25" name="Picture 24">
            <a:extLst>
              <a:ext uri="{FF2B5EF4-FFF2-40B4-BE49-F238E27FC236}">
                <a16:creationId xmlns:a16="http://schemas.microsoft.com/office/drawing/2014/main" id="{D23B7EE1-FCAC-4805-B9BF-BFF0CD723E15}"/>
              </a:ext>
            </a:extLst>
          </p:cNvPr>
          <p:cNvPicPr>
            <a:picLocks noChangeAspect="1"/>
          </p:cNvPicPr>
          <p:nvPr/>
        </p:nvPicPr>
        <p:blipFill rotWithShape="1">
          <a:blip r:embed="rId3">
            <a:extLst>
              <a:ext uri="{28A0092B-C50C-407E-A947-70E740481C1C}">
                <a14:useLocalDpi xmlns:a14="http://schemas.microsoft.com/office/drawing/2010/main" val="0"/>
              </a:ext>
            </a:extLst>
          </a:blip>
          <a:srcRect l="26088" r="23413"/>
          <a:stretch/>
        </p:blipFill>
        <p:spPr>
          <a:xfrm>
            <a:off x="10452331" y="1638880"/>
            <a:ext cx="688975" cy="767443"/>
          </a:xfrm>
          <a:prstGeom prst="ellipse">
            <a:avLst/>
          </a:prstGeom>
          <a:ln w="63500" cap="rnd">
            <a:solidFill>
              <a:srgbClr val="FDFDFD"/>
            </a:solidFill>
          </a:ln>
          <a:effectLst/>
        </p:spPr>
      </p:pic>
    </p:spTree>
    <p:extLst>
      <p:ext uri="{BB962C8B-B14F-4D97-AF65-F5344CB8AC3E}">
        <p14:creationId xmlns:p14="http://schemas.microsoft.com/office/powerpoint/2010/main" val="3310857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left)">
                                      <p:cBhvr>
                                        <p:cTn id="7" dur="500"/>
                                        <p:tgtEl>
                                          <p:spTgt spid="2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250"/>
                                        <p:tgtEl>
                                          <p:spTgt spid="20"/>
                                        </p:tgtEl>
                                      </p:cBhvr>
                                    </p:animEffect>
                                  </p:childTnLst>
                                </p:cTn>
                              </p:par>
                              <p:par>
                                <p:cTn id="11" presetID="10" presetClass="entr" presetSubtype="0" fill="hold" grpId="0" nodeType="withEffect">
                                  <p:stCondLst>
                                    <p:cond delay="25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250"/>
                                        <p:tgtEl>
                                          <p:spTgt spid="18"/>
                                        </p:tgtEl>
                                      </p:cBhvr>
                                    </p:animEffec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250"/>
                                        <p:tgtEl>
                                          <p:spTgt spid="8"/>
                                        </p:tgtEl>
                                      </p:cBhvr>
                                    </p:animEffect>
                                  </p:childTnLst>
                                </p:cTn>
                              </p:par>
                            </p:childTnLst>
                          </p:cTn>
                        </p:par>
                        <p:par>
                          <p:cTn id="18" fill="hold">
                            <p:stCondLst>
                              <p:cond delay="1000"/>
                            </p:stCondLst>
                            <p:childTnLst>
                              <p:par>
                                <p:cTn id="19" presetID="22" presetClass="entr" presetSubtype="8" fill="hold" grpId="0" nodeType="after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wipe(left)">
                                      <p:cBhvr>
                                        <p:cTn id="21" dur="500"/>
                                        <p:tgtEl>
                                          <p:spTgt spid="12"/>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wipe(left)">
                                      <p:cBhvr>
                                        <p:cTn id="26" dur="500"/>
                                        <p:tgtEl>
                                          <p:spTgt spid="13"/>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wipe(left)">
                                      <p:cBhvr>
                                        <p:cTn id="31" dur="500"/>
                                        <p:tgtEl>
                                          <p:spTgt spid="14"/>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15"/>
                                        </p:tgtEl>
                                        <p:attrNameLst>
                                          <p:attrName>style.visibility</p:attrName>
                                        </p:attrNameLst>
                                      </p:cBhvr>
                                      <p:to>
                                        <p:strVal val="visible"/>
                                      </p:to>
                                    </p:set>
                                    <p:animEffect transition="in" filter="wipe(left)">
                                      <p:cBhvr>
                                        <p:cTn id="36" dur="500"/>
                                        <p:tgtEl>
                                          <p:spTgt spid="15"/>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grpId="0" nodeType="clickEffect">
                                  <p:stCondLst>
                                    <p:cond delay="0"/>
                                  </p:stCondLst>
                                  <p:childTnLst>
                                    <p:set>
                                      <p:cBhvr>
                                        <p:cTn id="40" dur="1" fill="hold">
                                          <p:stCondLst>
                                            <p:cond delay="0"/>
                                          </p:stCondLst>
                                        </p:cTn>
                                        <p:tgtEl>
                                          <p:spTgt spid="17"/>
                                        </p:tgtEl>
                                        <p:attrNameLst>
                                          <p:attrName>style.visibility</p:attrName>
                                        </p:attrNameLst>
                                      </p:cBhvr>
                                      <p:to>
                                        <p:strVal val="visible"/>
                                      </p:to>
                                    </p:set>
                                    <p:animEffect transition="in" filter="wipe(left)">
                                      <p:cBhvr>
                                        <p:cTn id="41" dur="500"/>
                                        <p:tgtEl>
                                          <p:spTgt spid="17"/>
                                        </p:tgtEl>
                                      </p:cBhvr>
                                    </p:animEffect>
                                  </p:childTnLst>
                                </p:cTn>
                              </p:par>
                              <p:par>
                                <p:cTn id="42" presetID="10" presetClass="entr" presetSubtype="0" fill="hold" nodeType="withEffect">
                                  <p:stCondLst>
                                    <p:cond delay="250"/>
                                  </p:stCondLst>
                                  <p:childTnLst>
                                    <p:set>
                                      <p:cBhvr>
                                        <p:cTn id="43" dur="1" fill="hold">
                                          <p:stCondLst>
                                            <p:cond delay="0"/>
                                          </p:stCondLst>
                                        </p:cTn>
                                        <p:tgtEl>
                                          <p:spTgt spid="25"/>
                                        </p:tgtEl>
                                        <p:attrNameLst>
                                          <p:attrName>style.visibility</p:attrName>
                                        </p:attrNameLst>
                                      </p:cBhvr>
                                      <p:to>
                                        <p:strVal val="visible"/>
                                      </p:to>
                                    </p:set>
                                    <p:animEffect transition="in" filter="fade">
                                      <p:cBhvr>
                                        <p:cTn id="44" dur="500"/>
                                        <p:tgtEl>
                                          <p:spTgt spid="25"/>
                                        </p:tgtEl>
                                      </p:cBhvr>
                                    </p:animEffect>
                                  </p:childTnLst>
                                </p:cTn>
                              </p:par>
                              <p:par>
                                <p:cTn id="45" presetID="10" presetClass="entr" presetSubtype="0" fill="hold" nodeType="withEffect">
                                  <p:stCondLst>
                                    <p:cond delay="250"/>
                                  </p:stCondLst>
                                  <p:childTnLst>
                                    <p:set>
                                      <p:cBhvr>
                                        <p:cTn id="46" dur="1" fill="hold">
                                          <p:stCondLst>
                                            <p:cond delay="0"/>
                                          </p:stCondLst>
                                        </p:cTn>
                                        <p:tgtEl>
                                          <p:spTgt spid="6"/>
                                        </p:tgtEl>
                                        <p:attrNameLst>
                                          <p:attrName>style.visibility</p:attrName>
                                        </p:attrNameLst>
                                      </p:cBhvr>
                                      <p:to>
                                        <p:strVal val="visible"/>
                                      </p:to>
                                    </p:set>
                                    <p:animEffect transition="in" filter="fade">
                                      <p:cBhvr>
                                        <p:cTn id="4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P spid="17" grpId="0" animBg="1"/>
      <p:bldP spid="18" grpId="0"/>
      <p:bldP spid="2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6BC262A-2CD7-4C37-AD3E-A1592F3FCAAC}"/>
              </a:ext>
            </a:extLst>
          </p:cNvPr>
          <p:cNvSpPr>
            <a:spLocks noGrp="1"/>
          </p:cNvSpPr>
          <p:nvPr>
            <p:ph type="body" sz="quarter" idx="10"/>
          </p:nvPr>
        </p:nvSpPr>
        <p:spPr>
          <a:xfrm>
            <a:off x="443676" y="3240798"/>
            <a:ext cx="5306187" cy="3425553"/>
          </a:xfrm>
        </p:spPr>
        <p:txBody>
          <a:bodyPr/>
          <a:lstStyle/>
          <a:p>
            <a:pPr>
              <a:spcAft>
                <a:spcPts val="1800"/>
              </a:spcAft>
            </a:pPr>
            <a:r>
              <a:rPr lang="en-US" sz="2400">
                <a:latin typeface="Segoe UI" panose="020B0502040204020203" pitchFamily="34" charset="0"/>
                <a:cs typeface="Segoe UI" panose="020B0502040204020203" pitchFamily="34" charset="0"/>
              </a:rPr>
              <a:t>Getting</a:t>
            </a:r>
            <a:r>
              <a:rPr lang="en-US" sz="2000">
                <a:latin typeface="Segoe UI" panose="020B0502040204020203" pitchFamily="34" charset="0"/>
                <a:cs typeface="Segoe UI" panose="020B0502040204020203" pitchFamily="34" charset="0"/>
              </a:rPr>
              <a:t> </a:t>
            </a:r>
            <a:r>
              <a:rPr lang="en-US" sz="2400">
                <a:latin typeface="Segoe UI" panose="020B0502040204020203" pitchFamily="34" charset="0"/>
                <a:cs typeface="Segoe UI" panose="020B0502040204020203" pitchFamily="34" charset="0"/>
              </a:rPr>
              <a:t>signal from noise requires context from large disparate datasets</a:t>
            </a:r>
          </a:p>
          <a:p>
            <a:pPr>
              <a:spcAft>
                <a:spcPts val="1800"/>
              </a:spcAft>
            </a:pPr>
            <a:r>
              <a:rPr lang="en-US" sz="2400">
                <a:latin typeface="Segoe UI" panose="020B0502040204020203" pitchFamily="34" charset="0"/>
                <a:cs typeface="Segoe UI" panose="020B0502040204020203" pitchFamily="34" charset="0"/>
              </a:rPr>
              <a:t>Can’t copy all needed data to one location because of bandwidth</a:t>
            </a:r>
          </a:p>
          <a:p>
            <a:pPr>
              <a:spcAft>
                <a:spcPts val="1800"/>
              </a:spcAft>
            </a:pPr>
            <a:r>
              <a:rPr lang="en-US" sz="2400">
                <a:latin typeface="Segoe UI" panose="020B0502040204020203" pitchFamily="34" charset="0"/>
                <a:cs typeface="Segoe UI" panose="020B0502040204020203" pitchFamily="34" charset="0"/>
                <a:sym typeface="Wingdings" panose="05000000000000000000" pitchFamily="2" charset="2"/>
              </a:rPr>
              <a:t> Need to </a:t>
            </a:r>
            <a:r>
              <a:rPr lang="en-US" sz="2400">
                <a:latin typeface="Segoe UI" panose="020B0502040204020203" pitchFamily="34" charset="0"/>
                <a:cs typeface="Segoe UI" panose="020B0502040204020203" pitchFamily="34" charset="0"/>
              </a:rPr>
              <a:t>leverage analytics from anywhere and centrally integrate</a:t>
            </a:r>
          </a:p>
          <a:p>
            <a:pPr>
              <a:spcAft>
                <a:spcPts val="1800"/>
              </a:spcAft>
            </a:pPr>
            <a:endParaRPr lang="en-US" sz="2000">
              <a:latin typeface="Segoe UI" panose="020B0502040204020203" pitchFamily="34" charset="0"/>
              <a:cs typeface="Segoe UI" panose="020B0502040204020203" pitchFamily="34" charset="0"/>
            </a:endParaRPr>
          </a:p>
        </p:txBody>
      </p:sp>
      <p:sp>
        <p:nvSpPr>
          <p:cNvPr id="2" name="Title 1">
            <a:extLst>
              <a:ext uri="{FF2B5EF4-FFF2-40B4-BE49-F238E27FC236}">
                <a16:creationId xmlns:a16="http://schemas.microsoft.com/office/drawing/2014/main" id="{363FDFB2-CD85-49F8-9FA5-3FD04306734E}"/>
              </a:ext>
            </a:extLst>
          </p:cNvPr>
          <p:cNvSpPr>
            <a:spLocks noGrp="1"/>
          </p:cNvSpPr>
          <p:nvPr>
            <p:ph type="title"/>
          </p:nvPr>
        </p:nvSpPr>
        <p:spPr>
          <a:xfrm>
            <a:off x="588263" y="457201"/>
            <a:ext cx="11018520" cy="1477328"/>
          </a:xfrm>
        </p:spPr>
        <p:txBody>
          <a:bodyPr/>
          <a:lstStyle/>
          <a:p>
            <a:r>
              <a:rPr lang="en-US"/>
              <a:t>Data Gravity</a:t>
            </a:r>
            <a:br>
              <a:rPr lang="en-US"/>
            </a:br>
            <a:r>
              <a:rPr lang="en-US" sz="2400">
                <a:latin typeface="Segoe UI Semilight" panose="020B0402040204020203" pitchFamily="34" charset="0"/>
                <a:cs typeface="Segoe UI Semilight" panose="020B0402040204020203" pitchFamily="34" charset="0"/>
              </a:rPr>
              <a:t>Pulls analytics to the data</a:t>
            </a:r>
            <a:br>
              <a:rPr lang="en-US" sz="2400">
                <a:latin typeface="Segoe UI Semilight" panose="020B0402040204020203" pitchFamily="34" charset="0"/>
                <a:cs typeface="Segoe UI Semilight" panose="020B0402040204020203" pitchFamily="34" charset="0"/>
              </a:rPr>
            </a:br>
            <a:endParaRPr lang="en-US">
              <a:latin typeface="Segoe UI Semilight" panose="020B04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9450F54-5A2A-4648-924A-B4C96E4F2C2F}"/>
              </a:ext>
            </a:extLst>
          </p:cNvPr>
          <p:cNvSpPr/>
          <p:nvPr/>
        </p:nvSpPr>
        <p:spPr>
          <a:xfrm>
            <a:off x="838200" y="1420118"/>
            <a:ext cx="10515600" cy="523220"/>
          </a:xfrm>
          <a:prstGeom prst="rect">
            <a:avLst/>
          </a:prstGeom>
        </p:spPr>
        <p:txBody>
          <a:bodyPr wrap="square">
            <a:spAutoFit/>
          </a:bodyPr>
          <a:lstStyle/>
          <a:p>
            <a:endParaRPr lang="en-US" sz="2800" i="1"/>
          </a:p>
        </p:txBody>
      </p:sp>
      <p:grpSp>
        <p:nvGrpSpPr>
          <p:cNvPr id="5" name="Group 4">
            <a:extLst>
              <a:ext uri="{FF2B5EF4-FFF2-40B4-BE49-F238E27FC236}">
                <a16:creationId xmlns:a16="http://schemas.microsoft.com/office/drawing/2014/main" id="{7E925B86-8DD7-48D2-896D-36E18BA559EF}"/>
              </a:ext>
            </a:extLst>
          </p:cNvPr>
          <p:cNvGrpSpPr/>
          <p:nvPr/>
        </p:nvGrpSpPr>
        <p:grpSpPr>
          <a:xfrm>
            <a:off x="7127901" y="1263132"/>
            <a:ext cx="3810959" cy="2811294"/>
            <a:chOff x="7475045" y="894239"/>
            <a:chExt cx="3993056" cy="2945625"/>
          </a:xfrm>
        </p:grpSpPr>
        <p:sp>
          <p:nvSpPr>
            <p:cNvPr id="55" name="Line 6">
              <a:extLst>
                <a:ext uri="{FF2B5EF4-FFF2-40B4-BE49-F238E27FC236}">
                  <a16:creationId xmlns:a16="http://schemas.microsoft.com/office/drawing/2014/main" id="{F9D73117-3980-4D20-89B9-9246025E9619}"/>
                </a:ext>
              </a:extLst>
            </p:cNvPr>
            <p:cNvSpPr>
              <a:spLocks noChangeShapeType="1"/>
            </p:cNvSpPr>
            <p:nvPr/>
          </p:nvSpPr>
          <p:spPr bwMode="auto">
            <a:xfrm>
              <a:off x="7856292" y="2091648"/>
              <a:ext cx="0" cy="0"/>
            </a:xfrm>
            <a:prstGeom prst="line">
              <a:avLst/>
            </a:prstGeom>
            <a:noFill/>
            <a:ln w="47625" cap="flat">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 name="Freeform 7">
              <a:extLst>
                <a:ext uri="{FF2B5EF4-FFF2-40B4-BE49-F238E27FC236}">
                  <a16:creationId xmlns:a16="http://schemas.microsoft.com/office/drawing/2014/main" id="{B87316C3-687C-4D40-8F4B-B74B9E3EDCF1}"/>
                </a:ext>
              </a:extLst>
            </p:cNvPr>
            <p:cNvSpPr>
              <a:spLocks/>
            </p:cNvSpPr>
            <p:nvPr/>
          </p:nvSpPr>
          <p:spPr bwMode="auto">
            <a:xfrm>
              <a:off x="7707805" y="2152276"/>
              <a:ext cx="3441252" cy="1131729"/>
            </a:xfrm>
            <a:custGeom>
              <a:avLst/>
              <a:gdLst>
                <a:gd name="T0" fmla="*/ 0 w 1133"/>
                <a:gd name="T1" fmla="*/ 0 h 298"/>
                <a:gd name="T2" fmla="*/ 201 w 1133"/>
                <a:gd name="T3" fmla="*/ 64 h 298"/>
                <a:gd name="T4" fmla="*/ 441 w 1133"/>
                <a:gd name="T5" fmla="*/ 264 h 298"/>
                <a:gd name="T6" fmla="*/ 541 w 1133"/>
                <a:gd name="T7" fmla="*/ 296 h 298"/>
                <a:gd name="T8" fmla="*/ 757 w 1133"/>
                <a:gd name="T9" fmla="*/ 204 h 298"/>
                <a:gd name="T10" fmla="*/ 1017 w 1133"/>
                <a:gd name="T11" fmla="*/ 20 h 298"/>
                <a:gd name="T12" fmla="*/ 1133 w 1133"/>
                <a:gd name="T13" fmla="*/ 0 h 298"/>
              </a:gdLst>
              <a:ahLst/>
              <a:cxnLst>
                <a:cxn ang="0">
                  <a:pos x="T0" y="T1"/>
                </a:cxn>
                <a:cxn ang="0">
                  <a:pos x="T2" y="T3"/>
                </a:cxn>
                <a:cxn ang="0">
                  <a:pos x="T4" y="T5"/>
                </a:cxn>
                <a:cxn ang="0">
                  <a:pos x="T6" y="T7"/>
                </a:cxn>
                <a:cxn ang="0">
                  <a:pos x="T8" y="T9"/>
                </a:cxn>
                <a:cxn ang="0">
                  <a:pos x="T10" y="T11"/>
                </a:cxn>
                <a:cxn ang="0">
                  <a:pos x="T12" y="T13"/>
                </a:cxn>
              </a:cxnLst>
              <a:rect l="0" t="0" r="r" b="b"/>
              <a:pathLst>
                <a:path w="1133" h="298">
                  <a:moveTo>
                    <a:pt x="0" y="0"/>
                  </a:moveTo>
                  <a:cubicBezTo>
                    <a:pt x="98" y="8"/>
                    <a:pt x="162" y="38"/>
                    <a:pt x="201" y="64"/>
                  </a:cubicBezTo>
                  <a:cubicBezTo>
                    <a:pt x="297" y="126"/>
                    <a:pt x="318" y="204"/>
                    <a:pt x="441" y="264"/>
                  </a:cubicBezTo>
                  <a:cubicBezTo>
                    <a:pt x="475" y="280"/>
                    <a:pt x="502" y="293"/>
                    <a:pt x="541" y="296"/>
                  </a:cubicBezTo>
                  <a:cubicBezTo>
                    <a:pt x="573" y="298"/>
                    <a:pt x="629" y="294"/>
                    <a:pt x="757" y="204"/>
                  </a:cubicBezTo>
                  <a:cubicBezTo>
                    <a:pt x="893" y="108"/>
                    <a:pt x="916" y="54"/>
                    <a:pt x="1017" y="20"/>
                  </a:cubicBezTo>
                  <a:cubicBezTo>
                    <a:pt x="1065" y="4"/>
                    <a:pt x="1107" y="1"/>
                    <a:pt x="1133" y="0"/>
                  </a:cubicBezTo>
                </a:path>
              </a:pathLst>
            </a:custGeom>
            <a:noFill/>
            <a:ln w="23813"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 name="Freeform 8">
              <a:extLst>
                <a:ext uri="{FF2B5EF4-FFF2-40B4-BE49-F238E27FC236}">
                  <a16:creationId xmlns:a16="http://schemas.microsoft.com/office/drawing/2014/main" id="{D500A200-2093-43B4-A852-016BC002828F}"/>
                </a:ext>
              </a:extLst>
            </p:cNvPr>
            <p:cNvSpPr>
              <a:spLocks/>
            </p:cNvSpPr>
            <p:nvPr/>
          </p:nvSpPr>
          <p:spPr bwMode="auto">
            <a:xfrm>
              <a:off x="7898429" y="1813769"/>
              <a:ext cx="3350956" cy="570917"/>
            </a:xfrm>
            <a:custGeom>
              <a:avLst/>
              <a:gdLst>
                <a:gd name="T0" fmla="*/ 0 w 1085"/>
                <a:gd name="T1" fmla="*/ 5 h 150"/>
                <a:gd name="T2" fmla="*/ 184 w 1085"/>
                <a:gd name="T3" fmla="*/ 37 h 150"/>
                <a:gd name="T4" fmla="*/ 360 w 1085"/>
                <a:gd name="T5" fmla="*/ 109 h 150"/>
                <a:gd name="T6" fmla="*/ 668 w 1085"/>
                <a:gd name="T7" fmla="*/ 105 h 150"/>
                <a:gd name="T8" fmla="*/ 864 w 1085"/>
                <a:gd name="T9" fmla="*/ 25 h 150"/>
                <a:gd name="T10" fmla="*/ 1085 w 1085"/>
                <a:gd name="T11" fmla="*/ 5 h 150"/>
              </a:gdLst>
              <a:ahLst/>
              <a:cxnLst>
                <a:cxn ang="0">
                  <a:pos x="T0" y="T1"/>
                </a:cxn>
                <a:cxn ang="0">
                  <a:pos x="T2" y="T3"/>
                </a:cxn>
                <a:cxn ang="0">
                  <a:pos x="T4" y="T5"/>
                </a:cxn>
                <a:cxn ang="0">
                  <a:pos x="T6" y="T7"/>
                </a:cxn>
                <a:cxn ang="0">
                  <a:pos x="T8" y="T9"/>
                </a:cxn>
                <a:cxn ang="0">
                  <a:pos x="T10" y="T11"/>
                </a:cxn>
              </a:cxnLst>
              <a:rect l="0" t="0" r="r" b="b"/>
              <a:pathLst>
                <a:path w="1085" h="150">
                  <a:moveTo>
                    <a:pt x="0" y="5"/>
                  </a:moveTo>
                  <a:cubicBezTo>
                    <a:pt x="43" y="7"/>
                    <a:pt x="108" y="14"/>
                    <a:pt x="184" y="37"/>
                  </a:cubicBezTo>
                  <a:cubicBezTo>
                    <a:pt x="279" y="65"/>
                    <a:pt x="286" y="87"/>
                    <a:pt x="360" y="109"/>
                  </a:cubicBezTo>
                  <a:cubicBezTo>
                    <a:pt x="501" y="150"/>
                    <a:pt x="631" y="115"/>
                    <a:pt x="668" y="105"/>
                  </a:cubicBezTo>
                  <a:cubicBezTo>
                    <a:pt x="761" y="79"/>
                    <a:pt x="767" y="52"/>
                    <a:pt x="864" y="25"/>
                  </a:cubicBezTo>
                  <a:cubicBezTo>
                    <a:pt x="954" y="0"/>
                    <a:pt x="1033" y="1"/>
                    <a:pt x="1085" y="5"/>
                  </a:cubicBezTo>
                </a:path>
              </a:pathLst>
            </a:custGeom>
            <a:noFill/>
            <a:ln w="23813"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 name="Freeform 9">
              <a:extLst>
                <a:ext uri="{FF2B5EF4-FFF2-40B4-BE49-F238E27FC236}">
                  <a16:creationId xmlns:a16="http://schemas.microsoft.com/office/drawing/2014/main" id="{70855169-8EF6-4F60-8109-9225E9D87CAF}"/>
                </a:ext>
              </a:extLst>
            </p:cNvPr>
            <p:cNvSpPr>
              <a:spLocks/>
            </p:cNvSpPr>
            <p:nvPr/>
          </p:nvSpPr>
          <p:spPr bwMode="auto">
            <a:xfrm>
              <a:off x="8169315" y="1497996"/>
              <a:ext cx="3184413" cy="194516"/>
            </a:xfrm>
            <a:custGeom>
              <a:avLst/>
              <a:gdLst>
                <a:gd name="T0" fmla="*/ 0 w 1056"/>
                <a:gd name="T1" fmla="*/ 1 h 51"/>
                <a:gd name="T2" fmla="*/ 216 w 1056"/>
                <a:gd name="T3" fmla="*/ 8 h 51"/>
                <a:gd name="T4" fmla="*/ 508 w 1056"/>
                <a:gd name="T5" fmla="*/ 48 h 51"/>
                <a:gd name="T6" fmla="*/ 856 w 1056"/>
                <a:gd name="T7" fmla="*/ 8 h 51"/>
                <a:gd name="T8" fmla="*/ 1056 w 1056"/>
                <a:gd name="T9" fmla="*/ 1 h 51"/>
              </a:gdLst>
              <a:ahLst/>
              <a:cxnLst>
                <a:cxn ang="0">
                  <a:pos x="T0" y="T1"/>
                </a:cxn>
                <a:cxn ang="0">
                  <a:pos x="T2" y="T3"/>
                </a:cxn>
                <a:cxn ang="0">
                  <a:pos x="T4" y="T5"/>
                </a:cxn>
                <a:cxn ang="0">
                  <a:pos x="T6" y="T7"/>
                </a:cxn>
                <a:cxn ang="0">
                  <a:pos x="T8" y="T9"/>
                </a:cxn>
              </a:cxnLst>
              <a:rect l="0" t="0" r="r" b="b"/>
              <a:pathLst>
                <a:path w="1056" h="51">
                  <a:moveTo>
                    <a:pt x="0" y="1"/>
                  </a:moveTo>
                  <a:cubicBezTo>
                    <a:pt x="50" y="0"/>
                    <a:pt x="125" y="0"/>
                    <a:pt x="216" y="8"/>
                  </a:cubicBezTo>
                  <a:cubicBezTo>
                    <a:pt x="386" y="23"/>
                    <a:pt x="395" y="45"/>
                    <a:pt x="508" y="48"/>
                  </a:cubicBezTo>
                  <a:cubicBezTo>
                    <a:pt x="634" y="51"/>
                    <a:pt x="659" y="23"/>
                    <a:pt x="856" y="8"/>
                  </a:cubicBezTo>
                  <a:cubicBezTo>
                    <a:pt x="941" y="1"/>
                    <a:pt x="1011" y="1"/>
                    <a:pt x="1056" y="1"/>
                  </a:cubicBezTo>
                </a:path>
              </a:pathLst>
            </a:custGeom>
            <a:noFill/>
            <a:ln w="23813"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 name="Line 10">
              <a:extLst>
                <a:ext uri="{FF2B5EF4-FFF2-40B4-BE49-F238E27FC236}">
                  <a16:creationId xmlns:a16="http://schemas.microsoft.com/office/drawing/2014/main" id="{04E32B83-1A06-4448-8ED1-BFB008B114A6}"/>
                </a:ext>
              </a:extLst>
            </p:cNvPr>
            <p:cNvSpPr>
              <a:spLocks noChangeShapeType="1"/>
            </p:cNvSpPr>
            <p:nvPr/>
          </p:nvSpPr>
          <p:spPr bwMode="auto">
            <a:xfrm>
              <a:off x="8373984" y="1194855"/>
              <a:ext cx="3025893" cy="0"/>
            </a:xfrm>
            <a:prstGeom prst="line">
              <a:avLst/>
            </a:prstGeom>
            <a:noFill/>
            <a:ln w="23813"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 name="Freeform 11">
              <a:extLst>
                <a:ext uri="{FF2B5EF4-FFF2-40B4-BE49-F238E27FC236}">
                  <a16:creationId xmlns:a16="http://schemas.microsoft.com/office/drawing/2014/main" id="{319822A8-33F0-4B91-8B2C-CB1142A4FD46}"/>
                </a:ext>
              </a:extLst>
            </p:cNvPr>
            <p:cNvSpPr>
              <a:spLocks/>
            </p:cNvSpPr>
            <p:nvPr/>
          </p:nvSpPr>
          <p:spPr bwMode="auto">
            <a:xfrm>
              <a:off x="8277669" y="894239"/>
              <a:ext cx="772525" cy="2066676"/>
            </a:xfrm>
            <a:custGeom>
              <a:avLst/>
              <a:gdLst>
                <a:gd name="T0" fmla="*/ 256 w 256"/>
                <a:gd name="T1" fmla="*/ 0 h 523"/>
                <a:gd name="T2" fmla="*/ 96 w 256"/>
                <a:gd name="T3" fmla="*/ 339 h 523"/>
                <a:gd name="T4" fmla="*/ 72 w 256"/>
                <a:gd name="T5" fmla="*/ 415 h 523"/>
                <a:gd name="T6" fmla="*/ 0 w 256"/>
                <a:gd name="T7" fmla="*/ 523 h 523"/>
              </a:gdLst>
              <a:ahLst/>
              <a:cxnLst>
                <a:cxn ang="0">
                  <a:pos x="T0" y="T1"/>
                </a:cxn>
                <a:cxn ang="0">
                  <a:pos x="T2" y="T3"/>
                </a:cxn>
                <a:cxn ang="0">
                  <a:pos x="T4" y="T5"/>
                </a:cxn>
                <a:cxn ang="0">
                  <a:pos x="T6" y="T7"/>
                </a:cxn>
              </a:cxnLst>
              <a:rect l="0" t="0" r="r" b="b"/>
              <a:pathLst>
                <a:path w="256" h="523">
                  <a:moveTo>
                    <a:pt x="256" y="0"/>
                  </a:moveTo>
                  <a:cubicBezTo>
                    <a:pt x="145" y="189"/>
                    <a:pt x="107" y="286"/>
                    <a:pt x="96" y="339"/>
                  </a:cubicBezTo>
                  <a:cubicBezTo>
                    <a:pt x="94" y="348"/>
                    <a:pt x="88" y="378"/>
                    <a:pt x="72" y="415"/>
                  </a:cubicBezTo>
                  <a:cubicBezTo>
                    <a:pt x="50" y="465"/>
                    <a:pt x="21" y="500"/>
                    <a:pt x="0" y="523"/>
                  </a:cubicBezTo>
                </a:path>
              </a:pathLst>
            </a:custGeom>
            <a:noFill/>
            <a:ln w="23813"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 name="Freeform 12">
              <a:extLst>
                <a:ext uri="{FF2B5EF4-FFF2-40B4-BE49-F238E27FC236}">
                  <a16:creationId xmlns:a16="http://schemas.microsoft.com/office/drawing/2014/main" id="{124DC19C-6690-4FB8-AC26-400F8AFAB169}"/>
                </a:ext>
              </a:extLst>
            </p:cNvPr>
            <p:cNvSpPr>
              <a:spLocks/>
            </p:cNvSpPr>
            <p:nvPr/>
          </p:nvSpPr>
          <p:spPr bwMode="auto">
            <a:xfrm>
              <a:off x="9170588" y="930341"/>
              <a:ext cx="495620" cy="2887286"/>
            </a:xfrm>
            <a:custGeom>
              <a:avLst/>
              <a:gdLst>
                <a:gd name="T0" fmla="*/ 164 w 164"/>
                <a:gd name="T1" fmla="*/ 0 h 788"/>
                <a:gd name="T2" fmla="*/ 72 w 164"/>
                <a:gd name="T3" fmla="*/ 220 h 788"/>
                <a:gd name="T4" fmla="*/ 24 w 164"/>
                <a:gd name="T5" fmla="*/ 788 h 788"/>
              </a:gdLst>
              <a:ahLst/>
              <a:cxnLst>
                <a:cxn ang="0">
                  <a:pos x="T0" y="T1"/>
                </a:cxn>
                <a:cxn ang="0">
                  <a:pos x="T2" y="T3"/>
                </a:cxn>
                <a:cxn ang="0">
                  <a:pos x="T4" y="T5"/>
                </a:cxn>
              </a:cxnLst>
              <a:rect l="0" t="0" r="r" b="b"/>
              <a:pathLst>
                <a:path w="164" h="788">
                  <a:moveTo>
                    <a:pt x="164" y="0"/>
                  </a:moveTo>
                  <a:cubicBezTo>
                    <a:pt x="131" y="62"/>
                    <a:pt x="98" y="136"/>
                    <a:pt x="72" y="220"/>
                  </a:cubicBezTo>
                  <a:cubicBezTo>
                    <a:pt x="0" y="449"/>
                    <a:pt x="7" y="654"/>
                    <a:pt x="24" y="788"/>
                  </a:cubicBezTo>
                </a:path>
              </a:pathLst>
            </a:custGeom>
            <a:noFill/>
            <a:ln w="23813"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2" name="Freeform 13">
              <a:extLst>
                <a:ext uri="{FF2B5EF4-FFF2-40B4-BE49-F238E27FC236}">
                  <a16:creationId xmlns:a16="http://schemas.microsoft.com/office/drawing/2014/main" id="{2CB2D03C-E23C-4803-B13F-7DA586C1B686}"/>
                </a:ext>
              </a:extLst>
            </p:cNvPr>
            <p:cNvSpPr>
              <a:spLocks/>
            </p:cNvSpPr>
            <p:nvPr/>
          </p:nvSpPr>
          <p:spPr bwMode="auto">
            <a:xfrm>
              <a:off x="9786603" y="901819"/>
              <a:ext cx="479568" cy="2827699"/>
            </a:xfrm>
            <a:custGeom>
              <a:avLst/>
              <a:gdLst>
                <a:gd name="T0" fmla="*/ 159 w 159"/>
                <a:gd name="T1" fmla="*/ 0 h 701"/>
                <a:gd name="T2" fmla="*/ 60 w 159"/>
                <a:gd name="T3" fmla="*/ 261 h 701"/>
                <a:gd name="T4" fmla="*/ 16 w 159"/>
                <a:gd name="T5" fmla="*/ 573 h 701"/>
                <a:gd name="T6" fmla="*/ 0 w 159"/>
                <a:gd name="T7" fmla="*/ 701 h 701"/>
              </a:gdLst>
              <a:ahLst/>
              <a:cxnLst>
                <a:cxn ang="0">
                  <a:pos x="T0" y="T1"/>
                </a:cxn>
                <a:cxn ang="0">
                  <a:pos x="T2" y="T3"/>
                </a:cxn>
                <a:cxn ang="0">
                  <a:pos x="T4" y="T5"/>
                </a:cxn>
                <a:cxn ang="0">
                  <a:pos x="T6" y="T7"/>
                </a:cxn>
              </a:cxnLst>
              <a:rect l="0" t="0" r="r" b="b"/>
              <a:pathLst>
                <a:path w="159" h="701">
                  <a:moveTo>
                    <a:pt x="159" y="0"/>
                  </a:moveTo>
                  <a:cubicBezTo>
                    <a:pt x="102" y="106"/>
                    <a:pt x="74" y="197"/>
                    <a:pt x="60" y="261"/>
                  </a:cubicBezTo>
                  <a:cubicBezTo>
                    <a:pt x="53" y="290"/>
                    <a:pt x="48" y="321"/>
                    <a:pt x="16" y="573"/>
                  </a:cubicBezTo>
                  <a:cubicBezTo>
                    <a:pt x="9" y="626"/>
                    <a:pt x="4" y="671"/>
                    <a:pt x="0" y="701"/>
                  </a:cubicBezTo>
                </a:path>
              </a:pathLst>
            </a:custGeom>
            <a:noFill/>
            <a:ln w="23813"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3" name="Freeform 14">
              <a:extLst>
                <a:ext uri="{FF2B5EF4-FFF2-40B4-BE49-F238E27FC236}">
                  <a16:creationId xmlns:a16="http://schemas.microsoft.com/office/drawing/2014/main" id="{B458E387-98E2-48D8-96C6-D1F6D9B5B802}"/>
                </a:ext>
              </a:extLst>
            </p:cNvPr>
            <p:cNvSpPr>
              <a:spLocks/>
            </p:cNvSpPr>
            <p:nvPr/>
          </p:nvSpPr>
          <p:spPr bwMode="auto">
            <a:xfrm>
              <a:off x="10362486" y="937184"/>
              <a:ext cx="537759" cy="2023730"/>
            </a:xfrm>
            <a:custGeom>
              <a:avLst/>
              <a:gdLst>
                <a:gd name="T0" fmla="*/ 142 w 142"/>
                <a:gd name="T1" fmla="*/ 0 h 504"/>
                <a:gd name="T2" fmla="*/ 74 w 142"/>
                <a:gd name="T3" fmla="*/ 224 h 504"/>
                <a:gd name="T4" fmla="*/ 2 w 142"/>
                <a:gd name="T5" fmla="*/ 448 h 504"/>
                <a:gd name="T6" fmla="*/ 2 w 142"/>
                <a:gd name="T7" fmla="*/ 504 h 504"/>
                <a:gd name="connsiteX0" fmla="*/ 9941 w 9941"/>
                <a:gd name="connsiteY0" fmla="*/ 0 h 10000"/>
                <a:gd name="connsiteX1" fmla="*/ 5152 w 9941"/>
                <a:gd name="connsiteY1" fmla="*/ 4444 h 10000"/>
                <a:gd name="connsiteX2" fmla="*/ 82 w 9941"/>
                <a:gd name="connsiteY2" fmla="*/ 8889 h 10000"/>
                <a:gd name="connsiteX3" fmla="*/ 82 w 9941"/>
                <a:gd name="connsiteY3" fmla="*/ 10000 h 10000"/>
                <a:gd name="connsiteX0" fmla="*/ 10000 w 10000"/>
                <a:gd name="connsiteY0" fmla="*/ 0 h 10000"/>
                <a:gd name="connsiteX1" fmla="*/ 82 w 10000"/>
                <a:gd name="connsiteY1" fmla="*/ 8889 h 10000"/>
                <a:gd name="connsiteX2" fmla="*/ 82 w 10000"/>
                <a:gd name="connsiteY2" fmla="*/ 10000 h 10000"/>
              </a:gdLst>
              <a:ahLst/>
              <a:cxnLst>
                <a:cxn ang="0">
                  <a:pos x="connsiteX0" y="connsiteY0"/>
                </a:cxn>
                <a:cxn ang="0">
                  <a:pos x="connsiteX1" y="connsiteY1"/>
                </a:cxn>
                <a:cxn ang="0">
                  <a:pos x="connsiteX2" y="connsiteY2"/>
                </a:cxn>
              </a:cxnLst>
              <a:rect l="l" t="t" r="r" b="b"/>
              <a:pathLst>
                <a:path w="10000" h="10000">
                  <a:moveTo>
                    <a:pt x="10000" y="0"/>
                  </a:moveTo>
                  <a:cubicBezTo>
                    <a:pt x="7934" y="1852"/>
                    <a:pt x="1735" y="7222"/>
                    <a:pt x="82" y="8889"/>
                  </a:cubicBezTo>
                  <a:cubicBezTo>
                    <a:pt x="-59" y="9365"/>
                    <a:pt x="11" y="9742"/>
                    <a:pt x="82" y="10000"/>
                  </a:cubicBezTo>
                </a:path>
              </a:pathLst>
            </a:custGeom>
            <a:noFill/>
            <a:ln w="23813"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5" name="Oval 15">
              <a:extLst>
                <a:ext uri="{FF2B5EF4-FFF2-40B4-BE49-F238E27FC236}">
                  <a16:creationId xmlns:a16="http://schemas.microsoft.com/office/drawing/2014/main" id="{D030D1BD-63E6-4047-878D-E1A74E2A21FD}"/>
                </a:ext>
              </a:extLst>
            </p:cNvPr>
            <p:cNvSpPr>
              <a:spLocks noChangeArrowheads="1"/>
            </p:cNvSpPr>
            <p:nvPr/>
          </p:nvSpPr>
          <p:spPr bwMode="auto">
            <a:xfrm>
              <a:off x="8374959" y="1965575"/>
              <a:ext cx="1871147" cy="1874289"/>
            </a:xfrm>
            <a:prstGeom prst="ellipse">
              <a:avLst/>
            </a:prstGeom>
            <a:gradFill flip="none" rotWithShape="1">
              <a:gsLst>
                <a:gs pos="21000">
                  <a:srgbClr val="077D07"/>
                </a:gs>
                <a:gs pos="96000">
                  <a:srgbClr val="014F01"/>
                </a:gs>
              </a:gsLst>
              <a:path path="circle">
                <a:fillToRect l="50000" t="50000" r="50000" b="50000"/>
              </a:path>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5">
              <a:extLst>
                <a:ext uri="{FF2B5EF4-FFF2-40B4-BE49-F238E27FC236}">
                  <a16:creationId xmlns:a16="http://schemas.microsoft.com/office/drawing/2014/main" id="{DD3BD301-46B0-45AF-B26E-0A457917FADB}"/>
                </a:ext>
              </a:extLst>
            </p:cNvPr>
            <p:cNvSpPr>
              <a:spLocks/>
            </p:cNvSpPr>
            <p:nvPr/>
          </p:nvSpPr>
          <p:spPr bwMode="auto">
            <a:xfrm>
              <a:off x="7475045" y="899295"/>
              <a:ext cx="3993056" cy="2934429"/>
            </a:xfrm>
            <a:custGeom>
              <a:avLst/>
              <a:gdLst>
                <a:gd name="T0" fmla="*/ 0 w 1324"/>
                <a:gd name="T1" fmla="*/ 428 h 792"/>
                <a:gd name="T2" fmla="*/ 352 w 1324"/>
                <a:gd name="T3" fmla="*/ 0 h 792"/>
                <a:gd name="T4" fmla="*/ 1324 w 1324"/>
                <a:gd name="T5" fmla="*/ 0 h 792"/>
                <a:gd name="T6" fmla="*/ 1192 w 1324"/>
                <a:gd name="T7" fmla="*/ 424 h 792"/>
                <a:gd name="T8" fmla="*/ 1026 w 1324"/>
                <a:gd name="T9" fmla="*/ 454 h 792"/>
                <a:gd name="T10" fmla="*/ 862 w 1324"/>
                <a:gd name="T11" fmla="*/ 618 h 792"/>
                <a:gd name="T12" fmla="*/ 602 w 1324"/>
                <a:gd name="T13" fmla="*/ 790 h 792"/>
                <a:gd name="T14" fmla="*/ 378 w 1324"/>
                <a:gd name="T15" fmla="*/ 650 h 792"/>
                <a:gd name="T16" fmla="*/ 234 w 1324"/>
                <a:gd name="T17" fmla="*/ 510 h 792"/>
                <a:gd name="T18" fmla="*/ 0 w 1324"/>
                <a:gd name="T19" fmla="*/ 428 h 792"/>
                <a:gd name="connsiteX0" fmla="*/ 0 w 10000"/>
                <a:gd name="connsiteY0" fmla="*/ 5404 h 9988"/>
                <a:gd name="connsiteX1" fmla="*/ 2659 w 10000"/>
                <a:gd name="connsiteY1" fmla="*/ 0 h 9988"/>
                <a:gd name="connsiteX2" fmla="*/ 10000 w 10000"/>
                <a:gd name="connsiteY2" fmla="*/ 0 h 9988"/>
                <a:gd name="connsiteX3" fmla="*/ 9003 w 10000"/>
                <a:gd name="connsiteY3" fmla="*/ 5354 h 9988"/>
                <a:gd name="connsiteX4" fmla="*/ 7749 w 10000"/>
                <a:gd name="connsiteY4" fmla="*/ 5732 h 9988"/>
                <a:gd name="connsiteX5" fmla="*/ 6511 w 10000"/>
                <a:gd name="connsiteY5" fmla="*/ 7803 h 9988"/>
                <a:gd name="connsiteX6" fmla="*/ 4547 w 10000"/>
                <a:gd name="connsiteY6" fmla="*/ 9975 h 9988"/>
                <a:gd name="connsiteX7" fmla="*/ 2802 w 10000"/>
                <a:gd name="connsiteY7" fmla="*/ 8424 h 9988"/>
                <a:gd name="connsiteX8" fmla="*/ 1767 w 10000"/>
                <a:gd name="connsiteY8" fmla="*/ 6439 h 9988"/>
                <a:gd name="connsiteX9" fmla="*/ 0 w 10000"/>
                <a:gd name="connsiteY9" fmla="*/ 5404 h 9988"/>
                <a:gd name="connsiteX0" fmla="*/ 0 w 10000"/>
                <a:gd name="connsiteY0" fmla="*/ 5410 h 9989"/>
                <a:gd name="connsiteX1" fmla="*/ 2659 w 10000"/>
                <a:gd name="connsiteY1" fmla="*/ 0 h 9989"/>
                <a:gd name="connsiteX2" fmla="*/ 10000 w 10000"/>
                <a:gd name="connsiteY2" fmla="*/ 0 h 9989"/>
                <a:gd name="connsiteX3" fmla="*/ 9003 w 10000"/>
                <a:gd name="connsiteY3" fmla="*/ 5360 h 9989"/>
                <a:gd name="connsiteX4" fmla="*/ 7749 w 10000"/>
                <a:gd name="connsiteY4" fmla="*/ 5739 h 9989"/>
                <a:gd name="connsiteX5" fmla="*/ 6616 w 10000"/>
                <a:gd name="connsiteY5" fmla="*/ 8210 h 9989"/>
                <a:gd name="connsiteX6" fmla="*/ 4547 w 10000"/>
                <a:gd name="connsiteY6" fmla="*/ 9987 h 9989"/>
                <a:gd name="connsiteX7" fmla="*/ 2802 w 10000"/>
                <a:gd name="connsiteY7" fmla="*/ 8434 h 9989"/>
                <a:gd name="connsiteX8" fmla="*/ 1767 w 10000"/>
                <a:gd name="connsiteY8" fmla="*/ 6447 h 9989"/>
                <a:gd name="connsiteX9" fmla="*/ 0 w 10000"/>
                <a:gd name="connsiteY9" fmla="*/ 5410 h 9989"/>
                <a:gd name="connsiteX0" fmla="*/ 0 w 10000"/>
                <a:gd name="connsiteY0" fmla="*/ 5416 h 9678"/>
                <a:gd name="connsiteX1" fmla="*/ 2659 w 10000"/>
                <a:gd name="connsiteY1" fmla="*/ 0 h 9678"/>
                <a:gd name="connsiteX2" fmla="*/ 10000 w 10000"/>
                <a:gd name="connsiteY2" fmla="*/ 0 h 9678"/>
                <a:gd name="connsiteX3" fmla="*/ 9003 w 10000"/>
                <a:gd name="connsiteY3" fmla="*/ 5366 h 9678"/>
                <a:gd name="connsiteX4" fmla="*/ 7749 w 10000"/>
                <a:gd name="connsiteY4" fmla="*/ 5745 h 9678"/>
                <a:gd name="connsiteX5" fmla="*/ 6616 w 10000"/>
                <a:gd name="connsiteY5" fmla="*/ 8219 h 9678"/>
                <a:gd name="connsiteX6" fmla="*/ 4652 w 10000"/>
                <a:gd name="connsiteY6" fmla="*/ 9672 h 9678"/>
                <a:gd name="connsiteX7" fmla="*/ 2802 w 10000"/>
                <a:gd name="connsiteY7" fmla="*/ 8443 h 9678"/>
                <a:gd name="connsiteX8" fmla="*/ 1767 w 10000"/>
                <a:gd name="connsiteY8" fmla="*/ 6454 h 9678"/>
                <a:gd name="connsiteX9" fmla="*/ 0 w 10000"/>
                <a:gd name="connsiteY9" fmla="*/ 5416 h 9678"/>
                <a:gd name="connsiteX0" fmla="*/ 0 w 10000"/>
                <a:gd name="connsiteY0" fmla="*/ 5596 h 10033"/>
                <a:gd name="connsiteX1" fmla="*/ 2659 w 10000"/>
                <a:gd name="connsiteY1" fmla="*/ 0 h 10033"/>
                <a:gd name="connsiteX2" fmla="*/ 10000 w 10000"/>
                <a:gd name="connsiteY2" fmla="*/ 0 h 10033"/>
                <a:gd name="connsiteX3" fmla="*/ 9003 w 10000"/>
                <a:gd name="connsiteY3" fmla="*/ 5545 h 10033"/>
                <a:gd name="connsiteX4" fmla="*/ 7749 w 10000"/>
                <a:gd name="connsiteY4" fmla="*/ 5936 h 10033"/>
                <a:gd name="connsiteX5" fmla="*/ 6616 w 10000"/>
                <a:gd name="connsiteY5" fmla="*/ 8492 h 10033"/>
                <a:gd name="connsiteX6" fmla="*/ 4652 w 10000"/>
                <a:gd name="connsiteY6" fmla="*/ 9994 h 10033"/>
                <a:gd name="connsiteX7" fmla="*/ 2802 w 10000"/>
                <a:gd name="connsiteY7" fmla="*/ 8724 h 10033"/>
                <a:gd name="connsiteX8" fmla="*/ 1767 w 10000"/>
                <a:gd name="connsiteY8" fmla="*/ 6669 h 10033"/>
                <a:gd name="connsiteX9" fmla="*/ 0 w 10000"/>
                <a:gd name="connsiteY9" fmla="*/ 5596 h 10033"/>
                <a:gd name="connsiteX0" fmla="*/ 0 w 10000"/>
                <a:gd name="connsiteY0" fmla="*/ 5596 h 9994"/>
                <a:gd name="connsiteX1" fmla="*/ 2659 w 10000"/>
                <a:gd name="connsiteY1" fmla="*/ 0 h 9994"/>
                <a:gd name="connsiteX2" fmla="*/ 10000 w 10000"/>
                <a:gd name="connsiteY2" fmla="*/ 0 h 9994"/>
                <a:gd name="connsiteX3" fmla="*/ 9003 w 10000"/>
                <a:gd name="connsiteY3" fmla="*/ 5545 h 9994"/>
                <a:gd name="connsiteX4" fmla="*/ 7749 w 10000"/>
                <a:gd name="connsiteY4" fmla="*/ 5936 h 9994"/>
                <a:gd name="connsiteX5" fmla="*/ 6616 w 10000"/>
                <a:gd name="connsiteY5" fmla="*/ 8492 h 9994"/>
                <a:gd name="connsiteX6" fmla="*/ 4652 w 10000"/>
                <a:gd name="connsiteY6" fmla="*/ 9994 h 9994"/>
                <a:gd name="connsiteX7" fmla="*/ 2802 w 10000"/>
                <a:gd name="connsiteY7" fmla="*/ 8724 h 9994"/>
                <a:gd name="connsiteX8" fmla="*/ 1767 w 10000"/>
                <a:gd name="connsiteY8" fmla="*/ 6669 h 9994"/>
                <a:gd name="connsiteX9" fmla="*/ 0 w 10000"/>
                <a:gd name="connsiteY9" fmla="*/ 5596 h 9994"/>
                <a:gd name="connsiteX0" fmla="*/ 0 w 10000"/>
                <a:gd name="connsiteY0" fmla="*/ 5599 h 10106"/>
                <a:gd name="connsiteX1" fmla="*/ 2659 w 10000"/>
                <a:gd name="connsiteY1" fmla="*/ 0 h 10106"/>
                <a:gd name="connsiteX2" fmla="*/ 10000 w 10000"/>
                <a:gd name="connsiteY2" fmla="*/ 0 h 10106"/>
                <a:gd name="connsiteX3" fmla="*/ 9003 w 10000"/>
                <a:gd name="connsiteY3" fmla="*/ 5548 h 10106"/>
                <a:gd name="connsiteX4" fmla="*/ 7749 w 10000"/>
                <a:gd name="connsiteY4" fmla="*/ 5940 h 10106"/>
                <a:gd name="connsiteX5" fmla="*/ 6616 w 10000"/>
                <a:gd name="connsiteY5" fmla="*/ 8497 h 10106"/>
                <a:gd name="connsiteX6" fmla="*/ 4575 w 10000"/>
                <a:gd name="connsiteY6" fmla="*/ 10106 h 10106"/>
                <a:gd name="connsiteX7" fmla="*/ 2802 w 10000"/>
                <a:gd name="connsiteY7" fmla="*/ 8729 h 10106"/>
                <a:gd name="connsiteX8" fmla="*/ 1767 w 10000"/>
                <a:gd name="connsiteY8" fmla="*/ 6673 h 10106"/>
                <a:gd name="connsiteX9" fmla="*/ 0 w 10000"/>
                <a:gd name="connsiteY9" fmla="*/ 5599 h 10106"/>
                <a:gd name="connsiteX0" fmla="*/ 0 w 10000"/>
                <a:gd name="connsiteY0" fmla="*/ 5599 h 10173"/>
                <a:gd name="connsiteX1" fmla="*/ 2659 w 10000"/>
                <a:gd name="connsiteY1" fmla="*/ 0 h 10173"/>
                <a:gd name="connsiteX2" fmla="*/ 10000 w 10000"/>
                <a:gd name="connsiteY2" fmla="*/ 0 h 10173"/>
                <a:gd name="connsiteX3" fmla="*/ 9003 w 10000"/>
                <a:gd name="connsiteY3" fmla="*/ 5548 h 10173"/>
                <a:gd name="connsiteX4" fmla="*/ 7749 w 10000"/>
                <a:gd name="connsiteY4" fmla="*/ 5940 h 10173"/>
                <a:gd name="connsiteX5" fmla="*/ 6616 w 10000"/>
                <a:gd name="connsiteY5" fmla="*/ 8497 h 10173"/>
                <a:gd name="connsiteX6" fmla="*/ 4575 w 10000"/>
                <a:gd name="connsiteY6" fmla="*/ 10106 h 10173"/>
                <a:gd name="connsiteX7" fmla="*/ 2802 w 10000"/>
                <a:gd name="connsiteY7" fmla="*/ 8729 h 10173"/>
                <a:gd name="connsiteX8" fmla="*/ 1767 w 10000"/>
                <a:gd name="connsiteY8" fmla="*/ 6673 h 10173"/>
                <a:gd name="connsiteX9" fmla="*/ 0 w 10000"/>
                <a:gd name="connsiteY9" fmla="*/ 5599 h 10173"/>
                <a:gd name="connsiteX0" fmla="*/ 0 w 10000"/>
                <a:gd name="connsiteY0" fmla="*/ 5599 h 10112"/>
                <a:gd name="connsiteX1" fmla="*/ 2659 w 10000"/>
                <a:gd name="connsiteY1" fmla="*/ 0 h 10112"/>
                <a:gd name="connsiteX2" fmla="*/ 10000 w 10000"/>
                <a:gd name="connsiteY2" fmla="*/ 0 h 10112"/>
                <a:gd name="connsiteX3" fmla="*/ 9003 w 10000"/>
                <a:gd name="connsiteY3" fmla="*/ 5548 h 10112"/>
                <a:gd name="connsiteX4" fmla="*/ 7749 w 10000"/>
                <a:gd name="connsiteY4" fmla="*/ 5940 h 10112"/>
                <a:gd name="connsiteX5" fmla="*/ 6616 w 10000"/>
                <a:gd name="connsiteY5" fmla="*/ 8497 h 10112"/>
                <a:gd name="connsiteX6" fmla="*/ 4575 w 10000"/>
                <a:gd name="connsiteY6" fmla="*/ 10106 h 10112"/>
                <a:gd name="connsiteX7" fmla="*/ 2802 w 10000"/>
                <a:gd name="connsiteY7" fmla="*/ 8729 h 10112"/>
                <a:gd name="connsiteX8" fmla="*/ 1767 w 10000"/>
                <a:gd name="connsiteY8" fmla="*/ 6673 h 10112"/>
                <a:gd name="connsiteX9" fmla="*/ 0 w 10000"/>
                <a:gd name="connsiteY9" fmla="*/ 5599 h 10112"/>
                <a:gd name="connsiteX0" fmla="*/ 0 w 10000"/>
                <a:gd name="connsiteY0" fmla="*/ 5599 h 10108"/>
                <a:gd name="connsiteX1" fmla="*/ 2659 w 10000"/>
                <a:gd name="connsiteY1" fmla="*/ 0 h 10108"/>
                <a:gd name="connsiteX2" fmla="*/ 10000 w 10000"/>
                <a:gd name="connsiteY2" fmla="*/ 0 h 10108"/>
                <a:gd name="connsiteX3" fmla="*/ 9003 w 10000"/>
                <a:gd name="connsiteY3" fmla="*/ 5548 h 10108"/>
                <a:gd name="connsiteX4" fmla="*/ 7749 w 10000"/>
                <a:gd name="connsiteY4" fmla="*/ 5940 h 10108"/>
                <a:gd name="connsiteX5" fmla="*/ 6384 w 10000"/>
                <a:gd name="connsiteY5" fmla="*/ 8992 h 10108"/>
                <a:gd name="connsiteX6" fmla="*/ 4575 w 10000"/>
                <a:gd name="connsiteY6" fmla="*/ 10106 h 10108"/>
                <a:gd name="connsiteX7" fmla="*/ 2802 w 10000"/>
                <a:gd name="connsiteY7" fmla="*/ 8729 h 10108"/>
                <a:gd name="connsiteX8" fmla="*/ 1767 w 10000"/>
                <a:gd name="connsiteY8" fmla="*/ 6673 h 10108"/>
                <a:gd name="connsiteX9" fmla="*/ 0 w 10000"/>
                <a:gd name="connsiteY9" fmla="*/ 5599 h 10108"/>
                <a:gd name="connsiteX0" fmla="*/ 0 w 10000"/>
                <a:gd name="connsiteY0" fmla="*/ 5599 h 10109"/>
                <a:gd name="connsiteX1" fmla="*/ 2659 w 10000"/>
                <a:gd name="connsiteY1" fmla="*/ 0 h 10109"/>
                <a:gd name="connsiteX2" fmla="*/ 10000 w 10000"/>
                <a:gd name="connsiteY2" fmla="*/ 0 h 10109"/>
                <a:gd name="connsiteX3" fmla="*/ 9003 w 10000"/>
                <a:gd name="connsiteY3" fmla="*/ 5548 h 10109"/>
                <a:gd name="connsiteX4" fmla="*/ 7749 w 10000"/>
                <a:gd name="connsiteY4" fmla="*/ 5940 h 10109"/>
                <a:gd name="connsiteX5" fmla="*/ 6384 w 10000"/>
                <a:gd name="connsiteY5" fmla="*/ 8992 h 10109"/>
                <a:gd name="connsiteX6" fmla="*/ 4575 w 10000"/>
                <a:gd name="connsiteY6" fmla="*/ 10106 h 10109"/>
                <a:gd name="connsiteX7" fmla="*/ 2802 w 10000"/>
                <a:gd name="connsiteY7" fmla="*/ 8729 h 10109"/>
                <a:gd name="connsiteX8" fmla="*/ 1767 w 10000"/>
                <a:gd name="connsiteY8" fmla="*/ 6673 h 10109"/>
                <a:gd name="connsiteX9" fmla="*/ 0 w 10000"/>
                <a:gd name="connsiteY9" fmla="*/ 5599 h 10109"/>
                <a:gd name="connsiteX0" fmla="*/ 0 w 10000"/>
                <a:gd name="connsiteY0" fmla="*/ 5599 h 10107"/>
                <a:gd name="connsiteX1" fmla="*/ 2659 w 10000"/>
                <a:gd name="connsiteY1" fmla="*/ 0 h 10107"/>
                <a:gd name="connsiteX2" fmla="*/ 10000 w 10000"/>
                <a:gd name="connsiteY2" fmla="*/ 0 h 10107"/>
                <a:gd name="connsiteX3" fmla="*/ 9003 w 10000"/>
                <a:gd name="connsiteY3" fmla="*/ 5548 h 10107"/>
                <a:gd name="connsiteX4" fmla="*/ 7749 w 10000"/>
                <a:gd name="connsiteY4" fmla="*/ 5940 h 10107"/>
                <a:gd name="connsiteX5" fmla="*/ 6384 w 10000"/>
                <a:gd name="connsiteY5" fmla="*/ 8992 h 10107"/>
                <a:gd name="connsiteX6" fmla="*/ 4575 w 10000"/>
                <a:gd name="connsiteY6" fmla="*/ 10106 h 10107"/>
                <a:gd name="connsiteX7" fmla="*/ 2802 w 10000"/>
                <a:gd name="connsiteY7" fmla="*/ 8835 h 10107"/>
                <a:gd name="connsiteX8" fmla="*/ 1767 w 10000"/>
                <a:gd name="connsiteY8" fmla="*/ 6673 h 10107"/>
                <a:gd name="connsiteX9" fmla="*/ 0 w 10000"/>
                <a:gd name="connsiteY9" fmla="*/ 5599 h 10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000" h="10107">
                  <a:moveTo>
                    <a:pt x="0" y="5599"/>
                  </a:moveTo>
                  <a:lnTo>
                    <a:pt x="2659" y="0"/>
                  </a:lnTo>
                  <a:lnTo>
                    <a:pt x="10000" y="0"/>
                  </a:lnTo>
                  <a:lnTo>
                    <a:pt x="9003" y="5548"/>
                  </a:lnTo>
                  <a:cubicBezTo>
                    <a:pt x="8678" y="5508"/>
                    <a:pt x="8185" y="5366"/>
                    <a:pt x="7749" y="5940"/>
                  </a:cubicBezTo>
                  <a:cubicBezTo>
                    <a:pt x="7313" y="6514"/>
                    <a:pt x="6862" y="8298"/>
                    <a:pt x="6384" y="8992"/>
                  </a:cubicBezTo>
                  <a:cubicBezTo>
                    <a:pt x="5889" y="9711"/>
                    <a:pt x="5172" y="10132"/>
                    <a:pt x="4575" y="10106"/>
                  </a:cubicBezTo>
                  <a:cubicBezTo>
                    <a:pt x="3978" y="10080"/>
                    <a:pt x="3587" y="10041"/>
                    <a:pt x="2802" y="8835"/>
                  </a:cubicBezTo>
                  <a:cubicBezTo>
                    <a:pt x="2198" y="7894"/>
                    <a:pt x="2205" y="7222"/>
                    <a:pt x="1767" y="6673"/>
                  </a:cubicBezTo>
                  <a:cubicBezTo>
                    <a:pt x="1140" y="5901"/>
                    <a:pt x="476" y="5679"/>
                    <a:pt x="0" y="5599"/>
                  </a:cubicBezTo>
                  <a:close/>
                </a:path>
              </a:pathLst>
            </a:custGeom>
            <a:noFill/>
            <a:ln w="762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1" name="Group 10">
            <a:extLst>
              <a:ext uri="{FF2B5EF4-FFF2-40B4-BE49-F238E27FC236}">
                <a16:creationId xmlns:a16="http://schemas.microsoft.com/office/drawing/2014/main" id="{C3D002E2-01BC-4A7F-82E3-2129E62004EF}"/>
              </a:ext>
            </a:extLst>
          </p:cNvPr>
          <p:cNvGrpSpPr/>
          <p:nvPr/>
        </p:nvGrpSpPr>
        <p:grpSpPr>
          <a:xfrm>
            <a:off x="3904434" y="1486876"/>
            <a:ext cx="2225153" cy="1333973"/>
            <a:chOff x="5394339" y="894239"/>
            <a:chExt cx="2225153" cy="1333973"/>
          </a:xfrm>
        </p:grpSpPr>
        <p:grpSp>
          <p:nvGrpSpPr>
            <p:cNvPr id="10" name="Group 9">
              <a:extLst>
                <a:ext uri="{FF2B5EF4-FFF2-40B4-BE49-F238E27FC236}">
                  <a16:creationId xmlns:a16="http://schemas.microsoft.com/office/drawing/2014/main" id="{D07A6267-3E81-48A4-9CBE-7B97A653D6AD}"/>
                </a:ext>
              </a:extLst>
            </p:cNvPr>
            <p:cNvGrpSpPr/>
            <p:nvPr/>
          </p:nvGrpSpPr>
          <p:grpSpPr>
            <a:xfrm>
              <a:off x="5524046" y="894239"/>
              <a:ext cx="2057428" cy="1333973"/>
              <a:chOff x="5524046" y="894239"/>
              <a:chExt cx="2057428" cy="1333973"/>
            </a:xfrm>
          </p:grpSpPr>
          <p:grpSp>
            <p:nvGrpSpPr>
              <p:cNvPr id="8" name="Group 7">
                <a:extLst>
                  <a:ext uri="{FF2B5EF4-FFF2-40B4-BE49-F238E27FC236}">
                    <a16:creationId xmlns:a16="http://schemas.microsoft.com/office/drawing/2014/main" id="{3CE8F252-0DCB-41BC-906B-CAA60B6A652A}"/>
                  </a:ext>
                </a:extLst>
              </p:cNvPr>
              <p:cNvGrpSpPr/>
              <p:nvPr/>
            </p:nvGrpSpPr>
            <p:grpSpPr>
              <a:xfrm>
                <a:off x="5524046" y="894239"/>
                <a:ext cx="2057428" cy="1316082"/>
                <a:chOff x="4242077" y="894239"/>
                <a:chExt cx="2057428" cy="1316082"/>
              </a:xfrm>
            </p:grpSpPr>
            <p:sp>
              <p:nvSpPr>
                <p:cNvPr id="21" name="Line 6">
                  <a:extLst>
                    <a:ext uri="{FF2B5EF4-FFF2-40B4-BE49-F238E27FC236}">
                      <a16:creationId xmlns:a16="http://schemas.microsoft.com/office/drawing/2014/main" id="{D7E63582-B776-4ABF-BE43-49DFC30EDBAA}"/>
                    </a:ext>
                  </a:extLst>
                </p:cNvPr>
                <p:cNvSpPr>
                  <a:spLocks noChangeShapeType="1"/>
                </p:cNvSpPr>
                <p:nvPr/>
              </p:nvSpPr>
              <p:spPr bwMode="auto">
                <a:xfrm>
                  <a:off x="4324822" y="1424250"/>
                  <a:ext cx="0" cy="0"/>
                </a:xfrm>
                <a:prstGeom prst="line">
                  <a:avLst/>
                </a:prstGeom>
                <a:noFill/>
                <a:ln w="47625" cap="flat">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Freeform 7">
                  <a:extLst>
                    <a:ext uri="{FF2B5EF4-FFF2-40B4-BE49-F238E27FC236}">
                      <a16:creationId xmlns:a16="http://schemas.microsoft.com/office/drawing/2014/main" id="{D51456FA-16E9-45AF-BD79-A9613648AAD7}"/>
                    </a:ext>
                  </a:extLst>
                </p:cNvPr>
                <p:cNvSpPr>
                  <a:spLocks/>
                </p:cNvSpPr>
                <p:nvPr/>
              </p:nvSpPr>
              <p:spPr bwMode="auto">
                <a:xfrm>
                  <a:off x="4242077" y="1451086"/>
                  <a:ext cx="1917657" cy="500939"/>
                </a:xfrm>
                <a:custGeom>
                  <a:avLst/>
                  <a:gdLst>
                    <a:gd name="T0" fmla="*/ 0 w 1133"/>
                    <a:gd name="T1" fmla="*/ 0 h 298"/>
                    <a:gd name="T2" fmla="*/ 201 w 1133"/>
                    <a:gd name="T3" fmla="*/ 64 h 298"/>
                    <a:gd name="T4" fmla="*/ 441 w 1133"/>
                    <a:gd name="T5" fmla="*/ 264 h 298"/>
                    <a:gd name="T6" fmla="*/ 541 w 1133"/>
                    <a:gd name="T7" fmla="*/ 296 h 298"/>
                    <a:gd name="T8" fmla="*/ 757 w 1133"/>
                    <a:gd name="T9" fmla="*/ 204 h 298"/>
                    <a:gd name="T10" fmla="*/ 1017 w 1133"/>
                    <a:gd name="T11" fmla="*/ 20 h 298"/>
                    <a:gd name="T12" fmla="*/ 1133 w 1133"/>
                    <a:gd name="T13" fmla="*/ 0 h 298"/>
                  </a:gdLst>
                  <a:ahLst/>
                  <a:cxnLst>
                    <a:cxn ang="0">
                      <a:pos x="T0" y="T1"/>
                    </a:cxn>
                    <a:cxn ang="0">
                      <a:pos x="T2" y="T3"/>
                    </a:cxn>
                    <a:cxn ang="0">
                      <a:pos x="T4" y="T5"/>
                    </a:cxn>
                    <a:cxn ang="0">
                      <a:pos x="T6" y="T7"/>
                    </a:cxn>
                    <a:cxn ang="0">
                      <a:pos x="T8" y="T9"/>
                    </a:cxn>
                    <a:cxn ang="0">
                      <a:pos x="T10" y="T11"/>
                    </a:cxn>
                    <a:cxn ang="0">
                      <a:pos x="T12" y="T13"/>
                    </a:cxn>
                  </a:cxnLst>
                  <a:rect l="0" t="0" r="r" b="b"/>
                  <a:pathLst>
                    <a:path w="1133" h="298">
                      <a:moveTo>
                        <a:pt x="0" y="0"/>
                      </a:moveTo>
                      <a:cubicBezTo>
                        <a:pt x="98" y="8"/>
                        <a:pt x="162" y="38"/>
                        <a:pt x="201" y="64"/>
                      </a:cubicBezTo>
                      <a:cubicBezTo>
                        <a:pt x="297" y="126"/>
                        <a:pt x="318" y="204"/>
                        <a:pt x="441" y="264"/>
                      </a:cubicBezTo>
                      <a:cubicBezTo>
                        <a:pt x="475" y="280"/>
                        <a:pt x="502" y="293"/>
                        <a:pt x="541" y="296"/>
                      </a:cubicBezTo>
                      <a:cubicBezTo>
                        <a:pt x="573" y="298"/>
                        <a:pt x="629" y="294"/>
                        <a:pt x="757" y="204"/>
                      </a:cubicBezTo>
                      <a:cubicBezTo>
                        <a:pt x="893" y="108"/>
                        <a:pt x="916" y="54"/>
                        <a:pt x="1017" y="20"/>
                      </a:cubicBezTo>
                      <a:cubicBezTo>
                        <a:pt x="1065" y="4"/>
                        <a:pt x="1107" y="1"/>
                        <a:pt x="1133" y="0"/>
                      </a:cubicBezTo>
                    </a:path>
                  </a:pathLst>
                </a:custGeom>
                <a:noFill/>
                <a:ln w="23813"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Freeform 8">
                  <a:extLst>
                    <a:ext uri="{FF2B5EF4-FFF2-40B4-BE49-F238E27FC236}">
                      <a16:creationId xmlns:a16="http://schemas.microsoft.com/office/drawing/2014/main" id="{C7438B2B-C06A-424C-9678-C91111A606BB}"/>
                    </a:ext>
                  </a:extLst>
                </p:cNvPr>
                <p:cNvSpPr>
                  <a:spLocks/>
                </p:cNvSpPr>
                <p:nvPr/>
              </p:nvSpPr>
              <p:spPr bwMode="auto">
                <a:xfrm>
                  <a:off x="4348303" y="1301252"/>
                  <a:ext cx="1867339" cy="252706"/>
                </a:xfrm>
                <a:custGeom>
                  <a:avLst/>
                  <a:gdLst>
                    <a:gd name="T0" fmla="*/ 0 w 1085"/>
                    <a:gd name="T1" fmla="*/ 5 h 150"/>
                    <a:gd name="T2" fmla="*/ 184 w 1085"/>
                    <a:gd name="T3" fmla="*/ 37 h 150"/>
                    <a:gd name="T4" fmla="*/ 360 w 1085"/>
                    <a:gd name="T5" fmla="*/ 109 h 150"/>
                    <a:gd name="T6" fmla="*/ 668 w 1085"/>
                    <a:gd name="T7" fmla="*/ 105 h 150"/>
                    <a:gd name="T8" fmla="*/ 864 w 1085"/>
                    <a:gd name="T9" fmla="*/ 25 h 150"/>
                    <a:gd name="T10" fmla="*/ 1085 w 1085"/>
                    <a:gd name="T11" fmla="*/ 5 h 150"/>
                  </a:gdLst>
                  <a:ahLst/>
                  <a:cxnLst>
                    <a:cxn ang="0">
                      <a:pos x="T0" y="T1"/>
                    </a:cxn>
                    <a:cxn ang="0">
                      <a:pos x="T2" y="T3"/>
                    </a:cxn>
                    <a:cxn ang="0">
                      <a:pos x="T4" y="T5"/>
                    </a:cxn>
                    <a:cxn ang="0">
                      <a:pos x="T6" y="T7"/>
                    </a:cxn>
                    <a:cxn ang="0">
                      <a:pos x="T8" y="T9"/>
                    </a:cxn>
                    <a:cxn ang="0">
                      <a:pos x="T10" y="T11"/>
                    </a:cxn>
                  </a:cxnLst>
                  <a:rect l="0" t="0" r="r" b="b"/>
                  <a:pathLst>
                    <a:path w="1085" h="150">
                      <a:moveTo>
                        <a:pt x="0" y="5"/>
                      </a:moveTo>
                      <a:cubicBezTo>
                        <a:pt x="43" y="7"/>
                        <a:pt x="108" y="14"/>
                        <a:pt x="184" y="37"/>
                      </a:cubicBezTo>
                      <a:cubicBezTo>
                        <a:pt x="279" y="65"/>
                        <a:pt x="286" y="87"/>
                        <a:pt x="360" y="109"/>
                      </a:cubicBezTo>
                      <a:cubicBezTo>
                        <a:pt x="501" y="150"/>
                        <a:pt x="631" y="115"/>
                        <a:pt x="668" y="105"/>
                      </a:cubicBezTo>
                      <a:cubicBezTo>
                        <a:pt x="761" y="79"/>
                        <a:pt x="767" y="52"/>
                        <a:pt x="864" y="25"/>
                      </a:cubicBezTo>
                      <a:cubicBezTo>
                        <a:pt x="954" y="0"/>
                        <a:pt x="1033" y="1"/>
                        <a:pt x="1085" y="5"/>
                      </a:cubicBezTo>
                    </a:path>
                  </a:pathLst>
                </a:custGeom>
                <a:noFill/>
                <a:ln w="23813"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Freeform 9">
                  <a:extLst>
                    <a:ext uri="{FF2B5EF4-FFF2-40B4-BE49-F238E27FC236}">
                      <a16:creationId xmlns:a16="http://schemas.microsoft.com/office/drawing/2014/main" id="{06DC2542-08E4-4048-B187-AF2CB95CBEC2}"/>
                    </a:ext>
                  </a:extLst>
                </p:cNvPr>
                <p:cNvSpPr>
                  <a:spLocks/>
                </p:cNvSpPr>
                <p:nvPr/>
              </p:nvSpPr>
              <p:spPr bwMode="auto">
                <a:xfrm>
                  <a:off x="4499256" y="1161481"/>
                  <a:ext cx="1774532" cy="86099"/>
                </a:xfrm>
                <a:custGeom>
                  <a:avLst/>
                  <a:gdLst>
                    <a:gd name="T0" fmla="*/ 0 w 1056"/>
                    <a:gd name="T1" fmla="*/ 1 h 51"/>
                    <a:gd name="T2" fmla="*/ 216 w 1056"/>
                    <a:gd name="T3" fmla="*/ 8 h 51"/>
                    <a:gd name="T4" fmla="*/ 508 w 1056"/>
                    <a:gd name="T5" fmla="*/ 48 h 51"/>
                    <a:gd name="T6" fmla="*/ 856 w 1056"/>
                    <a:gd name="T7" fmla="*/ 8 h 51"/>
                    <a:gd name="T8" fmla="*/ 1056 w 1056"/>
                    <a:gd name="T9" fmla="*/ 1 h 51"/>
                  </a:gdLst>
                  <a:ahLst/>
                  <a:cxnLst>
                    <a:cxn ang="0">
                      <a:pos x="T0" y="T1"/>
                    </a:cxn>
                    <a:cxn ang="0">
                      <a:pos x="T2" y="T3"/>
                    </a:cxn>
                    <a:cxn ang="0">
                      <a:pos x="T4" y="T5"/>
                    </a:cxn>
                    <a:cxn ang="0">
                      <a:pos x="T6" y="T7"/>
                    </a:cxn>
                    <a:cxn ang="0">
                      <a:pos x="T8" y="T9"/>
                    </a:cxn>
                  </a:cxnLst>
                  <a:rect l="0" t="0" r="r" b="b"/>
                  <a:pathLst>
                    <a:path w="1056" h="51">
                      <a:moveTo>
                        <a:pt x="0" y="1"/>
                      </a:moveTo>
                      <a:cubicBezTo>
                        <a:pt x="50" y="0"/>
                        <a:pt x="125" y="0"/>
                        <a:pt x="216" y="8"/>
                      </a:cubicBezTo>
                      <a:cubicBezTo>
                        <a:pt x="386" y="23"/>
                        <a:pt x="395" y="45"/>
                        <a:pt x="508" y="48"/>
                      </a:cubicBezTo>
                      <a:cubicBezTo>
                        <a:pt x="634" y="51"/>
                        <a:pt x="659" y="23"/>
                        <a:pt x="856" y="8"/>
                      </a:cubicBezTo>
                      <a:cubicBezTo>
                        <a:pt x="941" y="1"/>
                        <a:pt x="1011" y="1"/>
                        <a:pt x="1056" y="1"/>
                      </a:cubicBezTo>
                    </a:path>
                  </a:pathLst>
                </a:custGeom>
                <a:noFill/>
                <a:ln w="23813"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Line 10">
                  <a:extLst>
                    <a:ext uri="{FF2B5EF4-FFF2-40B4-BE49-F238E27FC236}">
                      <a16:creationId xmlns:a16="http://schemas.microsoft.com/office/drawing/2014/main" id="{DB1494E4-A3AA-4987-9BAE-FB13EB5023DD}"/>
                    </a:ext>
                  </a:extLst>
                </p:cNvPr>
                <p:cNvSpPr>
                  <a:spLocks noChangeShapeType="1"/>
                </p:cNvSpPr>
                <p:nvPr/>
              </p:nvSpPr>
              <p:spPr bwMode="auto">
                <a:xfrm>
                  <a:off x="4613309" y="1027301"/>
                  <a:ext cx="1686196" cy="0"/>
                </a:xfrm>
                <a:prstGeom prst="line">
                  <a:avLst/>
                </a:prstGeom>
                <a:noFill/>
                <a:ln w="23813"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Freeform 11">
                  <a:extLst>
                    <a:ext uri="{FF2B5EF4-FFF2-40B4-BE49-F238E27FC236}">
                      <a16:creationId xmlns:a16="http://schemas.microsoft.com/office/drawing/2014/main" id="{502AEB42-A7BA-4186-B041-ED7B23336AFF}"/>
                    </a:ext>
                  </a:extLst>
                </p:cNvPr>
                <p:cNvSpPr>
                  <a:spLocks/>
                </p:cNvSpPr>
                <p:nvPr/>
              </p:nvSpPr>
              <p:spPr bwMode="auto">
                <a:xfrm>
                  <a:off x="4559637" y="894239"/>
                  <a:ext cx="430494" cy="879997"/>
                </a:xfrm>
                <a:custGeom>
                  <a:avLst/>
                  <a:gdLst>
                    <a:gd name="T0" fmla="*/ 256 w 256"/>
                    <a:gd name="T1" fmla="*/ 0 h 523"/>
                    <a:gd name="T2" fmla="*/ 96 w 256"/>
                    <a:gd name="T3" fmla="*/ 339 h 523"/>
                    <a:gd name="T4" fmla="*/ 72 w 256"/>
                    <a:gd name="T5" fmla="*/ 415 h 523"/>
                    <a:gd name="T6" fmla="*/ 0 w 256"/>
                    <a:gd name="T7" fmla="*/ 523 h 523"/>
                  </a:gdLst>
                  <a:ahLst/>
                  <a:cxnLst>
                    <a:cxn ang="0">
                      <a:pos x="T0" y="T1"/>
                    </a:cxn>
                    <a:cxn ang="0">
                      <a:pos x="T2" y="T3"/>
                    </a:cxn>
                    <a:cxn ang="0">
                      <a:pos x="T4" y="T5"/>
                    </a:cxn>
                    <a:cxn ang="0">
                      <a:pos x="T6" y="T7"/>
                    </a:cxn>
                  </a:cxnLst>
                  <a:rect l="0" t="0" r="r" b="b"/>
                  <a:pathLst>
                    <a:path w="256" h="523">
                      <a:moveTo>
                        <a:pt x="256" y="0"/>
                      </a:moveTo>
                      <a:cubicBezTo>
                        <a:pt x="145" y="189"/>
                        <a:pt x="107" y="286"/>
                        <a:pt x="96" y="339"/>
                      </a:cubicBezTo>
                      <a:cubicBezTo>
                        <a:pt x="94" y="348"/>
                        <a:pt x="88" y="378"/>
                        <a:pt x="72" y="415"/>
                      </a:cubicBezTo>
                      <a:cubicBezTo>
                        <a:pt x="50" y="465"/>
                        <a:pt x="21" y="500"/>
                        <a:pt x="0" y="523"/>
                      </a:cubicBezTo>
                    </a:path>
                  </a:pathLst>
                </a:custGeom>
                <a:noFill/>
                <a:ln w="23813"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Freeform 12">
                  <a:extLst>
                    <a:ext uri="{FF2B5EF4-FFF2-40B4-BE49-F238E27FC236}">
                      <a16:creationId xmlns:a16="http://schemas.microsoft.com/office/drawing/2014/main" id="{5D5AF9F7-05B6-46FD-A1F0-D58A9F87EF6C}"/>
                    </a:ext>
                  </a:extLst>
                </p:cNvPr>
                <p:cNvSpPr>
                  <a:spLocks/>
                </p:cNvSpPr>
                <p:nvPr/>
              </p:nvSpPr>
              <p:spPr bwMode="auto">
                <a:xfrm>
                  <a:off x="5057221" y="910219"/>
                  <a:ext cx="276187" cy="1300102"/>
                </a:xfrm>
                <a:custGeom>
                  <a:avLst/>
                  <a:gdLst>
                    <a:gd name="T0" fmla="*/ 164 w 164"/>
                    <a:gd name="T1" fmla="*/ 0 h 788"/>
                    <a:gd name="T2" fmla="*/ 72 w 164"/>
                    <a:gd name="T3" fmla="*/ 220 h 788"/>
                    <a:gd name="T4" fmla="*/ 24 w 164"/>
                    <a:gd name="T5" fmla="*/ 788 h 788"/>
                  </a:gdLst>
                  <a:ahLst/>
                  <a:cxnLst>
                    <a:cxn ang="0">
                      <a:pos x="T0" y="T1"/>
                    </a:cxn>
                    <a:cxn ang="0">
                      <a:pos x="T2" y="T3"/>
                    </a:cxn>
                    <a:cxn ang="0">
                      <a:pos x="T4" y="T5"/>
                    </a:cxn>
                  </a:cxnLst>
                  <a:rect l="0" t="0" r="r" b="b"/>
                  <a:pathLst>
                    <a:path w="164" h="788">
                      <a:moveTo>
                        <a:pt x="164" y="0"/>
                      </a:moveTo>
                      <a:cubicBezTo>
                        <a:pt x="131" y="62"/>
                        <a:pt x="98" y="136"/>
                        <a:pt x="72" y="220"/>
                      </a:cubicBezTo>
                      <a:cubicBezTo>
                        <a:pt x="0" y="449"/>
                        <a:pt x="7" y="654"/>
                        <a:pt x="24" y="788"/>
                      </a:cubicBezTo>
                    </a:path>
                  </a:pathLst>
                </a:custGeom>
                <a:noFill/>
                <a:ln w="23813"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Freeform 13">
                  <a:extLst>
                    <a:ext uri="{FF2B5EF4-FFF2-40B4-BE49-F238E27FC236}">
                      <a16:creationId xmlns:a16="http://schemas.microsoft.com/office/drawing/2014/main" id="{50C89797-A89A-48CD-9547-239A73965D34}"/>
                    </a:ext>
                  </a:extLst>
                </p:cNvPr>
                <p:cNvSpPr>
                  <a:spLocks/>
                </p:cNvSpPr>
                <p:nvPr/>
              </p:nvSpPr>
              <p:spPr bwMode="auto">
                <a:xfrm>
                  <a:off x="5400499" y="897594"/>
                  <a:ext cx="267242" cy="1178548"/>
                </a:xfrm>
                <a:custGeom>
                  <a:avLst/>
                  <a:gdLst>
                    <a:gd name="T0" fmla="*/ 159 w 159"/>
                    <a:gd name="T1" fmla="*/ 0 h 701"/>
                    <a:gd name="T2" fmla="*/ 60 w 159"/>
                    <a:gd name="T3" fmla="*/ 261 h 701"/>
                    <a:gd name="T4" fmla="*/ 16 w 159"/>
                    <a:gd name="T5" fmla="*/ 573 h 701"/>
                    <a:gd name="T6" fmla="*/ 0 w 159"/>
                    <a:gd name="T7" fmla="*/ 701 h 701"/>
                  </a:gdLst>
                  <a:ahLst/>
                  <a:cxnLst>
                    <a:cxn ang="0">
                      <a:pos x="T0" y="T1"/>
                    </a:cxn>
                    <a:cxn ang="0">
                      <a:pos x="T2" y="T3"/>
                    </a:cxn>
                    <a:cxn ang="0">
                      <a:pos x="T4" y="T5"/>
                    </a:cxn>
                    <a:cxn ang="0">
                      <a:pos x="T6" y="T7"/>
                    </a:cxn>
                  </a:cxnLst>
                  <a:rect l="0" t="0" r="r" b="b"/>
                  <a:pathLst>
                    <a:path w="159" h="701">
                      <a:moveTo>
                        <a:pt x="159" y="0"/>
                      </a:moveTo>
                      <a:cubicBezTo>
                        <a:pt x="102" y="106"/>
                        <a:pt x="74" y="197"/>
                        <a:pt x="60" y="261"/>
                      </a:cubicBezTo>
                      <a:cubicBezTo>
                        <a:pt x="53" y="290"/>
                        <a:pt x="48" y="321"/>
                        <a:pt x="16" y="573"/>
                      </a:cubicBezTo>
                      <a:cubicBezTo>
                        <a:pt x="9" y="626"/>
                        <a:pt x="4" y="671"/>
                        <a:pt x="0" y="701"/>
                      </a:cubicBezTo>
                    </a:path>
                  </a:pathLst>
                </a:custGeom>
                <a:noFill/>
                <a:ln w="23813"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Freeform 14">
                  <a:extLst>
                    <a:ext uri="{FF2B5EF4-FFF2-40B4-BE49-F238E27FC236}">
                      <a16:creationId xmlns:a16="http://schemas.microsoft.com/office/drawing/2014/main" id="{357F1C89-CFAB-4C11-8E9C-4928B2D0046F}"/>
                    </a:ext>
                  </a:extLst>
                </p:cNvPr>
                <p:cNvSpPr>
                  <a:spLocks/>
                </p:cNvSpPr>
                <p:nvPr/>
              </p:nvSpPr>
              <p:spPr bwMode="auto">
                <a:xfrm>
                  <a:off x="5721413" y="913248"/>
                  <a:ext cx="299669" cy="846452"/>
                </a:xfrm>
                <a:custGeom>
                  <a:avLst/>
                  <a:gdLst>
                    <a:gd name="T0" fmla="*/ 142 w 142"/>
                    <a:gd name="T1" fmla="*/ 0 h 504"/>
                    <a:gd name="T2" fmla="*/ 74 w 142"/>
                    <a:gd name="T3" fmla="*/ 224 h 504"/>
                    <a:gd name="T4" fmla="*/ 2 w 142"/>
                    <a:gd name="T5" fmla="*/ 448 h 504"/>
                    <a:gd name="T6" fmla="*/ 2 w 142"/>
                    <a:gd name="T7" fmla="*/ 504 h 504"/>
                    <a:gd name="connsiteX0" fmla="*/ 9941 w 9941"/>
                    <a:gd name="connsiteY0" fmla="*/ 0 h 10000"/>
                    <a:gd name="connsiteX1" fmla="*/ 5152 w 9941"/>
                    <a:gd name="connsiteY1" fmla="*/ 4444 h 10000"/>
                    <a:gd name="connsiteX2" fmla="*/ 82 w 9941"/>
                    <a:gd name="connsiteY2" fmla="*/ 8889 h 10000"/>
                    <a:gd name="connsiteX3" fmla="*/ 82 w 9941"/>
                    <a:gd name="connsiteY3" fmla="*/ 10000 h 10000"/>
                    <a:gd name="connsiteX0" fmla="*/ 10000 w 10000"/>
                    <a:gd name="connsiteY0" fmla="*/ 0 h 10000"/>
                    <a:gd name="connsiteX1" fmla="*/ 82 w 10000"/>
                    <a:gd name="connsiteY1" fmla="*/ 8889 h 10000"/>
                    <a:gd name="connsiteX2" fmla="*/ 82 w 10000"/>
                    <a:gd name="connsiteY2" fmla="*/ 10000 h 10000"/>
                  </a:gdLst>
                  <a:ahLst/>
                  <a:cxnLst>
                    <a:cxn ang="0">
                      <a:pos x="connsiteX0" y="connsiteY0"/>
                    </a:cxn>
                    <a:cxn ang="0">
                      <a:pos x="connsiteX1" y="connsiteY1"/>
                    </a:cxn>
                    <a:cxn ang="0">
                      <a:pos x="connsiteX2" y="connsiteY2"/>
                    </a:cxn>
                  </a:cxnLst>
                  <a:rect l="l" t="t" r="r" b="b"/>
                  <a:pathLst>
                    <a:path w="10000" h="10000">
                      <a:moveTo>
                        <a:pt x="10000" y="0"/>
                      </a:moveTo>
                      <a:cubicBezTo>
                        <a:pt x="7934" y="1852"/>
                        <a:pt x="1735" y="7222"/>
                        <a:pt x="82" y="8889"/>
                      </a:cubicBezTo>
                      <a:cubicBezTo>
                        <a:pt x="-59" y="9365"/>
                        <a:pt x="11" y="9742"/>
                        <a:pt x="82" y="10000"/>
                      </a:cubicBezTo>
                    </a:path>
                  </a:pathLst>
                </a:custGeom>
                <a:noFill/>
                <a:ln w="23813"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30" name="Oval 15">
                <a:extLst>
                  <a:ext uri="{FF2B5EF4-FFF2-40B4-BE49-F238E27FC236}">
                    <a16:creationId xmlns:a16="http://schemas.microsoft.com/office/drawing/2014/main" id="{2AF67D19-D2AB-4399-BFD9-3CBA954A5B5C}"/>
                  </a:ext>
                </a:extLst>
              </p:cNvPr>
              <p:cNvSpPr>
                <a:spLocks noChangeArrowheads="1"/>
              </p:cNvSpPr>
              <p:nvPr/>
            </p:nvSpPr>
            <p:spPr bwMode="auto">
              <a:xfrm>
                <a:off x="6080894" y="1561785"/>
                <a:ext cx="665310" cy="666427"/>
              </a:xfrm>
              <a:prstGeom prst="ellipse">
                <a:avLst/>
              </a:prstGeom>
              <a:gradFill flip="none" rotWithShape="1">
                <a:gsLst>
                  <a:gs pos="0">
                    <a:schemeClr val="accent3">
                      <a:shade val="30000"/>
                      <a:satMod val="115000"/>
                    </a:schemeClr>
                  </a:gs>
                  <a:gs pos="50000">
                    <a:schemeClr val="accent3">
                      <a:shade val="67500"/>
                      <a:satMod val="115000"/>
                    </a:schemeClr>
                  </a:gs>
                  <a:gs pos="100000">
                    <a:schemeClr val="accent3">
                      <a:shade val="100000"/>
                      <a:satMod val="115000"/>
                    </a:schemeClr>
                  </a:gs>
                </a:gsLst>
                <a:lin ang="5400000" scaled="1"/>
                <a:tileRect/>
              </a:gradFill>
              <a:ln>
                <a:noFill/>
              </a:ln>
              <a:extLst/>
            </p:spPr>
            <p:txBody>
              <a:bodyPr vert="horz" wrap="square" lIns="91440" tIns="45720" rIns="91440" bIns="45720" numCol="1" anchor="t" anchorCtr="0" compatLnSpc="1">
                <a:prstTxWarp prst="textNoShape">
                  <a:avLst/>
                </a:prstTxWarp>
              </a:bodyPr>
              <a:lstStyle/>
              <a:p>
                <a:endParaRPr lang="en-US"/>
              </a:p>
            </p:txBody>
          </p:sp>
        </p:grpSp>
        <p:sp>
          <p:nvSpPr>
            <p:cNvPr id="35" name="Freeform 5">
              <a:extLst>
                <a:ext uri="{FF2B5EF4-FFF2-40B4-BE49-F238E27FC236}">
                  <a16:creationId xmlns:a16="http://schemas.microsoft.com/office/drawing/2014/main" id="{75A943DF-F6C5-4C8D-8C23-4EAD9E42A9F8}"/>
                </a:ext>
              </a:extLst>
            </p:cNvPr>
            <p:cNvSpPr>
              <a:spLocks/>
            </p:cNvSpPr>
            <p:nvPr/>
          </p:nvSpPr>
          <p:spPr bwMode="auto">
            <a:xfrm>
              <a:off x="5394339" y="896476"/>
              <a:ext cx="2225153" cy="1331736"/>
            </a:xfrm>
            <a:custGeom>
              <a:avLst/>
              <a:gdLst>
                <a:gd name="T0" fmla="*/ 0 w 1324"/>
                <a:gd name="T1" fmla="*/ 428 h 792"/>
                <a:gd name="T2" fmla="*/ 352 w 1324"/>
                <a:gd name="T3" fmla="*/ 0 h 792"/>
                <a:gd name="T4" fmla="*/ 1324 w 1324"/>
                <a:gd name="T5" fmla="*/ 0 h 792"/>
                <a:gd name="T6" fmla="*/ 1192 w 1324"/>
                <a:gd name="T7" fmla="*/ 424 h 792"/>
                <a:gd name="T8" fmla="*/ 1026 w 1324"/>
                <a:gd name="T9" fmla="*/ 454 h 792"/>
                <a:gd name="T10" fmla="*/ 862 w 1324"/>
                <a:gd name="T11" fmla="*/ 618 h 792"/>
                <a:gd name="T12" fmla="*/ 602 w 1324"/>
                <a:gd name="T13" fmla="*/ 790 h 792"/>
                <a:gd name="T14" fmla="*/ 378 w 1324"/>
                <a:gd name="T15" fmla="*/ 650 h 792"/>
                <a:gd name="T16" fmla="*/ 234 w 1324"/>
                <a:gd name="T17" fmla="*/ 510 h 792"/>
                <a:gd name="T18" fmla="*/ 0 w 1324"/>
                <a:gd name="T19" fmla="*/ 428 h 7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24" h="792">
                  <a:moveTo>
                    <a:pt x="0" y="428"/>
                  </a:moveTo>
                  <a:cubicBezTo>
                    <a:pt x="352" y="0"/>
                    <a:pt x="352" y="0"/>
                    <a:pt x="352" y="0"/>
                  </a:cubicBezTo>
                  <a:cubicBezTo>
                    <a:pt x="1324" y="0"/>
                    <a:pt x="1324" y="0"/>
                    <a:pt x="1324" y="0"/>
                  </a:cubicBezTo>
                  <a:cubicBezTo>
                    <a:pt x="1192" y="424"/>
                    <a:pt x="1192" y="424"/>
                    <a:pt x="1192" y="424"/>
                  </a:cubicBezTo>
                  <a:cubicBezTo>
                    <a:pt x="1149" y="421"/>
                    <a:pt x="1087" y="424"/>
                    <a:pt x="1026" y="454"/>
                  </a:cubicBezTo>
                  <a:cubicBezTo>
                    <a:pt x="953" y="490"/>
                    <a:pt x="938" y="537"/>
                    <a:pt x="862" y="618"/>
                  </a:cubicBezTo>
                  <a:cubicBezTo>
                    <a:pt x="779" y="706"/>
                    <a:pt x="698" y="792"/>
                    <a:pt x="602" y="790"/>
                  </a:cubicBezTo>
                  <a:cubicBezTo>
                    <a:pt x="534" y="789"/>
                    <a:pt x="482" y="742"/>
                    <a:pt x="378" y="650"/>
                  </a:cubicBezTo>
                  <a:cubicBezTo>
                    <a:pt x="298" y="578"/>
                    <a:pt x="292" y="552"/>
                    <a:pt x="234" y="510"/>
                  </a:cubicBezTo>
                  <a:cubicBezTo>
                    <a:pt x="151" y="451"/>
                    <a:pt x="63" y="434"/>
                    <a:pt x="0" y="428"/>
                  </a:cubicBezTo>
                  <a:close/>
                </a:path>
              </a:pathLst>
            </a:custGeom>
            <a:noFill/>
            <a:ln w="762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pic>
        <p:nvPicPr>
          <p:cNvPr id="40" name="Data Gravity Equation" descr="A screenshot of a cell phone&#10;&#10;Description generated with very high confidence">
            <a:extLst>
              <a:ext uri="{FF2B5EF4-FFF2-40B4-BE49-F238E27FC236}">
                <a16:creationId xmlns:a16="http://schemas.microsoft.com/office/drawing/2014/main" id="{60A8C458-121D-4F1B-A369-04F0D557195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218742" y="4551559"/>
            <a:ext cx="3452028" cy="1675033"/>
          </a:xfrm>
          <a:prstGeom prst="rect">
            <a:avLst/>
          </a:prstGeom>
        </p:spPr>
      </p:pic>
      <p:grpSp>
        <p:nvGrpSpPr>
          <p:cNvPr id="17" name="Group 16">
            <a:extLst>
              <a:ext uri="{FF2B5EF4-FFF2-40B4-BE49-F238E27FC236}">
                <a16:creationId xmlns:a16="http://schemas.microsoft.com/office/drawing/2014/main" id="{8AFDB2DE-2E8A-472B-A37B-E7476D93421B}"/>
              </a:ext>
            </a:extLst>
          </p:cNvPr>
          <p:cNvGrpSpPr/>
          <p:nvPr/>
        </p:nvGrpSpPr>
        <p:grpSpPr>
          <a:xfrm>
            <a:off x="6699330" y="1712682"/>
            <a:ext cx="4458015" cy="909207"/>
            <a:chOff x="7154080" y="1409699"/>
            <a:chExt cx="4817340" cy="909207"/>
          </a:xfrm>
        </p:grpSpPr>
        <p:sp>
          <p:nvSpPr>
            <p:cNvPr id="79" name="Arrow: Right 8">
              <a:extLst>
                <a:ext uri="{FF2B5EF4-FFF2-40B4-BE49-F238E27FC236}">
                  <a16:creationId xmlns:a16="http://schemas.microsoft.com/office/drawing/2014/main" id="{949F1849-E1F7-4DEA-83B4-F221D61B4FEB}"/>
                </a:ext>
              </a:extLst>
            </p:cNvPr>
            <p:cNvSpPr/>
            <p:nvPr/>
          </p:nvSpPr>
          <p:spPr bwMode="auto">
            <a:xfrm rot="1800000">
              <a:off x="7154080" y="1409699"/>
              <a:ext cx="1749780" cy="782697"/>
            </a:xfrm>
            <a:custGeom>
              <a:avLst/>
              <a:gdLst>
                <a:gd name="connsiteX0" fmla="*/ 0 w 657585"/>
                <a:gd name="connsiteY0" fmla="*/ 72401 h 289605"/>
                <a:gd name="connsiteX1" fmla="*/ 512783 w 657585"/>
                <a:gd name="connsiteY1" fmla="*/ 72401 h 289605"/>
                <a:gd name="connsiteX2" fmla="*/ 512783 w 657585"/>
                <a:gd name="connsiteY2" fmla="*/ 0 h 289605"/>
                <a:gd name="connsiteX3" fmla="*/ 657585 w 657585"/>
                <a:gd name="connsiteY3" fmla="*/ 144803 h 289605"/>
                <a:gd name="connsiteX4" fmla="*/ 512783 w 657585"/>
                <a:gd name="connsiteY4" fmla="*/ 289605 h 289605"/>
                <a:gd name="connsiteX5" fmla="*/ 512783 w 657585"/>
                <a:gd name="connsiteY5" fmla="*/ 217204 h 289605"/>
                <a:gd name="connsiteX6" fmla="*/ 0 w 657585"/>
                <a:gd name="connsiteY6" fmla="*/ 217204 h 289605"/>
                <a:gd name="connsiteX7" fmla="*/ 0 w 657585"/>
                <a:gd name="connsiteY7" fmla="*/ 72401 h 289605"/>
                <a:gd name="connsiteX0" fmla="*/ 0 w 657585"/>
                <a:gd name="connsiteY0" fmla="*/ 72401 h 289605"/>
                <a:gd name="connsiteX1" fmla="*/ 512783 w 657585"/>
                <a:gd name="connsiteY1" fmla="*/ 72401 h 289605"/>
                <a:gd name="connsiteX2" fmla="*/ 512783 w 657585"/>
                <a:gd name="connsiteY2" fmla="*/ 0 h 289605"/>
                <a:gd name="connsiteX3" fmla="*/ 657585 w 657585"/>
                <a:gd name="connsiteY3" fmla="*/ 144803 h 289605"/>
                <a:gd name="connsiteX4" fmla="*/ 512783 w 657585"/>
                <a:gd name="connsiteY4" fmla="*/ 289605 h 289605"/>
                <a:gd name="connsiteX5" fmla="*/ 512783 w 657585"/>
                <a:gd name="connsiteY5" fmla="*/ 217204 h 289605"/>
                <a:gd name="connsiteX6" fmla="*/ 201632 w 657585"/>
                <a:gd name="connsiteY6" fmla="*/ 207875 h 289605"/>
                <a:gd name="connsiteX7" fmla="*/ 0 w 657585"/>
                <a:gd name="connsiteY7" fmla="*/ 217204 h 289605"/>
                <a:gd name="connsiteX8" fmla="*/ 0 w 657585"/>
                <a:gd name="connsiteY8" fmla="*/ 72401 h 289605"/>
                <a:gd name="connsiteX0" fmla="*/ 0 w 657585"/>
                <a:gd name="connsiteY0" fmla="*/ 72401 h 289605"/>
                <a:gd name="connsiteX1" fmla="*/ 227609 w 657585"/>
                <a:gd name="connsiteY1" fmla="*/ 71894 h 289605"/>
                <a:gd name="connsiteX2" fmla="*/ 512783 w 657585"/>
                <a:gd name="connsiteY2" fmla="*/ 72401 h 289605"/>
                <a:gd name="connsiteX3" fmla="*/ 512783 w 657585"/>
                <a:gd name="connsiteY3" fmla="*/ 0 h 289605"/>
                <a:gd name="connsiteX4" fmla="*/ 657585 w 657585"/>
                <a:gd name="connsiteY4" fmla="*/ 144803 h 289605"/>
                <a:gd name="connsiteX5" fmla="*/ 512783 w 657585"/>
                <a:gd name="connsiteY5" fmla="*/ 289605 h 289605"/>
                <a:gd name="connsiteX6" fmla="*/ 512783 w 657585"/>
                <a:gd name="connsiteY6" fmla="*/ 217204 h 289605"/>
                <a:gd name="connsiteX7" fmla="*/ 201632 w 657585"/>
                <a:gd name="connsiteY7" fmla="*/ 207875 h 289605"/>
                <a:gd name="connsiteX8" fmla="*/ 0 w 657585"/>
                <a:gd name="connsiteY8" fmla="*/ 217204 h 289605"/>
                <a:gd name="connsiteX9" fmla="*/ 0 w 657585"/>
                <a:gd name="connsiteY9" fmla="*/ 72401 h 289605"/>
                <a:gd name="connsiteX0" fmla="*/ 99750 w 757335"/>
                <a:gd name="connsiteY0" fmla="*/ 72401 h 368283"/>
                <a:gd name="connsiteX1" fmla="*/ 327359 w 757335"/>
                <a:gd name="connsiteY1" fmla="*/ 71894 h 368283"/>
                <a:gd name="connsiteX2" fmla="*/ 612533 w 757335"/>
                <a:gd name="connsiteY2" fmla="*/ 72401 h 368283"/>
                <a:gd name="connsiteX3" fmla="*/ 612533 w 757335"/>
                <a:gd name="connsiteY3" fmla="*/ 0 h 368283"/>
                <a:gd name="connsiteX4" fmla="*/ 757335 w 757335"/>
                <a:gd name="connsiteY4" fmla="*/ 144803 h 368283"/>
                <a:gd name="connsiteX5" fmla="*/ 612533 w 757335"/>
                <a:gd name="connsiteY5" fmla="*/ 289605 h 368283"/>
                <a:gd name="connsiteX6" fmla="*/ 612533 w 757335"/>
                <a:gd name="connsiteY6" fmla="*/ 217204 h 368283"/>
                <a:gd name="connsiteX7" fmla="*/ 301382 w 757335"/>
                <a:gd name="connsiteY7" fmla="*/ 207875 h 368283"/>
                <a:gd name="connsiteX8" fmla="*/ 0 w 757335"/>
                <a:gd name="connsiteY8" fmla="*/ 368283 h 368283"/>
                <a:gd name="connsiteX9" fmla="*/ 99750 w 757335"/>
                <a:gd name="connsiteY9" fmla="*/ 72401 h 368283"/>
                <a:gd name="connsiteX0" fmla="*/ 0 w 802704"/>
                <a:gd name="connsiteY0" fmla="*/ 249673 h 368283"/>
                <a:gd name="connsiteX1" fmla="*/ 372728 w 802704"/>
                <a:gd name="connsiteY1" fmla="*/ 71894 h 368283"/>
                <a:gd name="connsiteX2" fmla="*/ 657902 w 802704"/>
                <a:gd name="connsiteY2" fmla="*/ 72401 h 368283"/>
                <a:gd name="connsiteX3" fmla="*/ 657902 w 802704"/>
                <a:gd name="connsiteY3" fmla="*/ 0 h 368283"/>
                <a:gd name="connsiteX4" fmla="*/ 802704 w 802704"/>
                <a:gd name="connsiteY4" fmla="*/ 144803 h 368283"/>
                <a:gd name="connsiteX5" fmla="*/ 657902 w 802704"/>
                <a:gd name="connsiteY5" fmla="*/ 289605 h 368283"/>
                <a:gd name="connsiteX6" fmla="*/ 657902 w 802704"/>
                <a:gd name="connsiteY6" fmla="*/ 217204 h 368283"/>
                <a:gd name="connsiteX7" fmla="*/ 346751 w 802704"/>
                <a:gd name="connsiteY7" fmla="*/ 207875 h 368283"/>
                <a:gd name="connsiteX8" fmla="*/ 45369 w 802704"/>
                <a:gd name="connsiteY8" fmla="*/ 368283 h 368283"/>
                <a:gd name="connsiteX9" fmla="*/ 0 w 802704"/>
                <a:gd name="connsiteY9" fmla="*/ 249673 h 368283"/>
                <a:gd name="connsiteX0" fmla="*/ 0 w 802704"/>
                <a:gd name="connsiteY0" fmla="*/ 249673 h 368283"/>
                <a:gd name="connsiteX1" fmla="*/ 344963 w 802704"/>
                <a:gd name="connsiteY1" fmla="*/ 71427 h 368283"/>
                <a:gd name="connsiteX2" fmla="*/ 657902 w 802704"/>
                <a:gd name="connsiteY2" fmla="*/ 72401 h 368283"/>
                <a:gd name="connsiteX3" fmla="*/ 657902 w 802704"/>
                <a:gd name="connsiteY3" fmla="*/ 0 h 368283"/>
                <a:gd name="connsiteX4" fmla="*/ 802704 w 802704"/>
                <a:gd name="connsiteY4" fmla="*/ 144803 h 368283"/>
                <a:gd name="connsiteX5" fmla="*/ 657902 w 802704"/>
                <a:gd name="connsiteY5" fmla="*/ 289605 h 368283"/>
                <a:gd name="connsiteX6" fmla="*/ 657902 w 802704"/>
                <a:gd name="connsiteY6" fmla="*/ 217204 h 368283"/>
                <a:gd name="connsiteX7" fmla="*/ 346751 w 802704"/>
                <a:gd name="connsiteY7" fmla="*/ 207875 h 368283"/>
                <a:gd name="connsiteX8" fmla="*/ 45369 w 802704"/>
                <a:gd name="connsiteY8" fmla="*/ 368283 h 368283"/>
                <a:gd name="connsiteX9" fmla="*/ 0 w 802704"/>
                <a:gd name="connsiteY9" fmla="*/ 249673 h 368283"/>
                <a:gd name="connsiteX0" fmla="*/ 0 w 802704"/>
                <a:gd name="connsiteY0" fmla="*/ 249673 h 368283"/>
                <a:gd name="connsiteX1" fmla="*/ 344963 w 802704"/>
                <a:gd name="connsiteY1" fmla="*/ 71427 h 368283"/>
                <a:gd name="connsiteX2" fmla="*/ 657902 w 802704"/>
                <a:gd name="connsiteY2" fmla="*/ 72401 h 368283"/>
                <a:gd name="connsiteX3" fmla="*/ 657902 w 802704"/>
                <a:gd name="connsiteY3" fmla="*/ 0 h 368283"/>
                <a:gd name="connsiteX4" fmla="*/ 802704 w 802704"/>
                <a:gd name="connsiteY4" fmla="*/ 144803 h 368283"/>
                <a:gd name="connsiteX5" fmla="*/ 657902 w 802704"/>
                <a:gd name="connsiteY5" fmla="*/ 289605 h 368283"/>
                <a:gd name="connsiteX6" fmla="*/ 657902 w 802704"/>
                <a:gd name="connsiteY6" fmla="*/ 217204 h 368283"/>
                <a:gd name="connsiteX7" fmla="*/ 346751 w 802704"/>
                <a:gd name="connsiteY7" fmla="*/ 207875 h 368283"/>
                <a:gd name="connsiteX8" fmla="*/ 45369 w 802704"/>
                <a:gd name="connsiteY8" fmla="*/ 368283 h 368283"/>
                <a:gd name="connsiteX9" fmla="*/ 0 w 802704"/>
                <a:gd name="connsiteY9" fmla="*/ 249673 h 368283"/>
                <a:gd name="connsiteX0" fmla="*/ 0 w 802704"/>
                <a:gd name="connsiteY0" fmla="*/ 249673 h 368283"/>
                <a:gd name="connsiteX1" fmla="*/ 344963 w 802704"/>
                <a:gd name="connsiteY1" fmla="*/ 71427 h 368283"/>
                <a:gd name="connsiteX2" fmla="*/ 657902 w 802704"/>
                <a:gd name="connsiteY2" fmla="*/ 72401 h 368283"/>
                <a:gd name="connsiteX3" fmla="*/ 657902 w 802704"/>
                <a:gd name="connsiteY3" fmla="*/ 0 h 368283"/>
                <a:gd name="connsiteX4" fmla="*/ 802704 w 802704"/>
                <a:gd name="connsiteY4" fmla="*/ 144803 h 368283"/>
                <a:gd name="connsiteX5" fmla="*/ 657902 w 802704"/>
                <a:gd name="connsiteY5" fmla="*/ 289605 h 368283"/>
                <a:gd name="connsiteX6" fmla="*/ 657902 w 802704"/>
                <a:gd name="connsiteY6" fmla="*/ 217204 h 368283"/>
                <a:gd name="connsiteX7" fmla="*/ 346751 w 802704"/>
                <a:gd name="connsiteY7" fmla="*/ 207875 h 368283"/>
                <a:gd name="connsiteX8" fmla="*/ 45369 w 802704"/>
                <a:gd name="connsiteY8" fmla="*/ 368283 h 368283"/>
                <a:gd name="connsiteX9" fmla="*/ 0 w 802704"/>
                <a:gd name="connsiteY9" fmla="*/ 249673 h 368283"/>
                <a:gd name="connsiteX0" fmla="*/ 0 w 802704"/>
                <a:gd name="connsiteY0" fmla="*/ 249673 h 368283"/>
                <a:gd name="connsiteX1" fmla="*/ 344963 w 802704"/>
                <a:gd name="connsiteY1" fmla="*/ 71427 h 368283"/>
                <a:gd name="connsiteX2" fmla="*/ 657902 w 802704"/>
                <a:gd name="connsiteY2" fmla="*/ 72401 h 368283"/>
                <a:gd name="connsiteX3" fmla="*/ 657902 w 802704"/>
                <a:gd name="connsiteY3" fmla="*/ 0 h 368283"/>
                <a:gd name="connsiteX4" fmla="*/ 802704 w 802704"/>
                <a:gd name="connsiteY4" fmla="*/ 144803 h 368283"/>
                <a:gd name="connsiteX5" fmla="*/ 657902 w 802704"/>
                <a:gd name="connsiteY5" fmla="*/ 289605 h 368283"/>
                <a:gd name="connsiteX6" fmla="*/ 657902 w 802704"/>
                <a:gd name="connsiteY6" fmla="*/ 217204 h 368283"/>
                <a:gd name="connsiteX7" fmla="*/ 346751 w 802704"/>
                <a:gd name="connsiteY7" fmla="*/ 207875 h 368283"/>
                <a:gd name="connsiteX8" fmla="*/ 45369 w 802704"/>
                <a:gd name="connsiteY8" fmla="*/ 368283 h 368283"/>
                <a:gd name="connsiteX9" fmla="*/ 0 w 802704"/>
                <a:gd name="connsiteY9" fmla="*/ 249673 h 368283"/>
                <a:gd name="connsiteX0" fmla="*/ 0 w 802704"/>
                <a:gd name="connsiteY0" fmla="*/ 249673 h 368283"/>
                <a:gd name="connsiteX1" fmla="*/ 344963 w 802704"/>
                <a:gd name="connsiteY1" fmla="*/ 71427 h 368283"/>
                <a:gd name="connsiteX2" fmla="*/ 657902 w 802704"/>
                <a:gd name="connsiteY2" fmla="*/ 72401 h 368283"/>
                <a:gd name="connsiteX3" fmla="*/ 657902 w 802704"/>
                <a:gd name="connsiteY3" fmla="*/ 0 h 368283"/>
                <a:gd name="connsiteX4" fmla="*/ 802704 w 802704"/>
                <a:gd name="connsiteY4" fmla="*/ 144803 h 368283"/>
                <a:gd name="connsiteX5" fmla="*/ 657902 w 802704"/>
                <a:gd name="connsiteY5" fmla="*/ 289605 h 368283"/>
                <a:gd name="connsiteX6" fmla="*/ 657902 w 802704"/>
                <a:gd name="connsiteY6" fmla="*/ 217204 h 368283"/>
                <a:gd name="connsiteX7" fmla="*/ 346751 w 802704"/>
                <a:gd name="connsiteY7" fmla="*/ 207875 h 368283"/>
                <a:gd name="connsiteX8" fmla="*/ 45369 w 802704"/>
                <a:gd name="connsiteY8" fmla="*/ 368283 h 368283"/>
                <a:gd name="connsiteX9" fmla="*/ 0 w 802704"/>
                <a:gd name="connsiteY9" fmla="*/ 249673 h 368283"/>
                <a:gd name="connsiteX0" fmla="*/ 0 w 823326"/>
                <a:gd name="connsiteY0" fmla="*/ 261580 h 368283"/>
                <a:gd name="connsiteX1" fmla="*/ 365585 w 823326"/>
                <a:gd name="connsiteY1" fmla="*/ 71427 h 368283"/>
                <a:gd name="connsiteX2" fmla="*/ 678524 w 823326"/>
                <a:gd name="connsiteY2" fmla="*/ 72401 h 368283"/>
                <a:gd name="connsiteX3" fmla="*/ 678524 w 823326"/>
                <a:gd name="connsiteY3" fmla="*/ 0 h 368283"/>
                <a:gd name="connsiteX4" fmla="*/ 823326 w 823326"/>
                <a:gd name="connsiteY4" fmla="*/ 144803 h 368283"/>
                <a:gd name="connsiteX5" fmla="*/ 678524 w 823326"/>
                <a:gd name="connsiteY5" fmla="*/ 289605 h 368283"/>
                <a:gd name="connsiteX6" fmla="*/ 678524 w 823326"/>
                <a:gd name="connsiteY6" fmla="*/ 217204 h 368283"/>
                <a:gd name="connsiteX7" fmla="*/ 367373 w 823326"/>
                <a:gd name="connsiteY7" fmla="*/ 207875 h 368283"/>
                <a:gd name="connsiteX8" fmla="*/ 65991 w 823326"/>
                <a:gd name="connsiteY8" fmla="*/ 368283 h 368283"/>
                <a:gd name="connsiteX9" fmla="*/ 0 w 823326"/>
                <a:gd name="connsiteY9" fmla="*/ 261580 h 368283"/>
                <a:gd name="connsiteX0" fmla="*/ 0 w 823326"/>
                <a:gd name="connsiteY0" fmla="*/ 261580 h 368283"/>
                <a:gd name="connsiteX1" fmla="*/ 365585 w 823326"/>
                <a:gd name="connsiteY1" fmla="*/ 71427 h 368283"/>
                <a:gd name="connsiteX2" fmla="*/ 678524 w 823326"/>
                <a:gd name="connsiteY2" fmla="*/ 72401 h 368283"/>
                <a:gd name="connsiteX3" fmla="*/ 678524 w 823326"/>
                <a:gd name="connsiteY3" fmla="*/ 0 h 368283"/>
                <a:gd name="connsiteX4" fmla="*/ 823326 w 823326"/>
                <a:gd name="connsiteY4" fmla="*/ 144803 h 368283"/>
                <a:gd name="connsiteX5" fmla="*/ 678524 w 823326"/>
                <a:gd name="connsiteY5" fmla="*/ 289605 h 368283"/>
                <a:gd name="connsiteX6" fmla="*/ 678524 w 823326"/>
                <a:gd name="connsiteY6" fmla="*/ 217204 h 368283"/>
                <a:gd name="connsiteX7" fmla="*/ 367373 w 823326"/>
                <a:gd name="connsiteY7" fmla="*/ 207875 h 368283"/>
                <a:gd name="connsiteX8" fmla="*/ 65991 w 823326"/>
                <a:gd name="connsiteY8" fmla="*/ 368283 h 368283"/>
                <a:gd name="connsiteX9" fmla="*/ 0 w 823326"/>
                <a:gd name="connsiteY9" fmla="*/ 261580 h 368283"/>
                <a:gd name="connsiteX0" fmla="*/ 0 w 823326"/>
                <a:gd name="connsiteY0" fmla="*/ 261580 h 368283"/>
                <a:gd name="connsiteX1" fmla="*/ 365585 w 823326"/>
                <a:gd name="connsiteY1" fmla="*/ 71427 h 368283"/>
                <a:gd name="connsiteX2" fmla="*/ 678524 w 823326"/>
                <a:gd name="connsiteY2" fmla="*/ 72401 h 368283"/>
                <a:gd name="connsiteX3" fmla="*/ 678524 w 823326"/>
                <a:gd name="connsiteY3" fmla="*/ 0 h 368283"/>
                <a:gd name="connsiteX4" fmla="*/ 823326 w 823326"/>
                <a:gd name="connsiteY4" fmla="*/ 144803 h 368283"/>
                <a:gd name="connsiteX5" fmla="*/ 678524 w 823326"/>
                <a:gd name="connsiteY5" fmla="*/ 289605 h 368283"/>
                <a:gd name="connsiteX6" fmla="*/ 678524 w 823326"/>
                <a:gd name="connsiteY6" fmla="*/ 217204 h 368283"/>
                <a:gd name="connsiteX7" fmla="*/ 367373 w 823326"/>
                <a:gd name="connsiteY7" fmla="*/ 207875 h 368283"/>
                <a:gd name="connsiteX8" fmla="*/ 65991 w 823326"/>
                <a:gd name="connsiteY8" fmla="*/ 368283 h 368283"/>
                <a:gd name="connsiteX9" fmla="*/ 0 w 823326"/>
                <a:gd name="connsiteY9" fmla="*/ 261580 h 368283"/>
                <a:gd name="connsiteX0" fmla="*/ 0 w 823326"/>
                <a:gd name="connsiteY0" fmla="*/ 261580 h 368283"/>
                <a:gd name="connsiteX1" fmla="*/ 365585 w 823326"/>
                <a:gd name="connsiteY1" fmla="*/ 71427 h 368283"/>
                <a:gd name="connsiteX2" fmla="*/ 678524 w 823326"/>
                <a:gd name="connsiteY2" fmla="*/ 72401 h 368283"/>
                <a:gd name="connsiteX3" fmla="*/ 678524 w 823326"/>
                <a:gd name="connsiteY3" fmla="*/ 0 h 368283"/>
                <a:gd name="connsiteX4" fmla="*/ 823326 w 823326"/>
                <a:gd name="connsiteY4" fmla="*/ 144803 h 368283"/>
                <a:gd name="connsiteX5" fmla="*/ 678524 w 823326"/>
                <a:gd name="connsiteY5" fmla="*/ 289605 h 368283"/>
                <a:gd name="connsiteX6" fmla="*/ 678524 w 823326"/>
                <a:gd name="connsiteY6" fmla="*/ 217204 h 368283"/>
                <a:gd name="connsiteX7" fmla="*/ 367373 w 823326"/>
                <a:gd name="connsiteY7" fmla="*/ 207875 h 368283"/>
                <a:gd name="connsiteX8" fmla="*/ 65991 w 823326"/>
                <a:gd name="connsiteY8" fmla="*/ 368283 h 368283"/>
                <a:gd name="connsiteX9" fmla="*/ 0 w 823326"/>
                <a:gd name="connsiteY9" fmla="*/ 261580 h 368283"/>
                <a:gd name="connsiteX0" fmla="*/ 0 w 823326"/>
                <a:gd name="connsiteY0" fmla="*/ 261580 h 368283"/>
                <a:gd name="connsiteX1" fmla="*/ 365585 w 823326"/>
                <a:gd name="connsiteY1" fmla="*/ 71427 h 368283"/>
                <a:gd name="connsiteX2" fmla="*/ 678524 w 823326"/>
                <a:gd name="connsiteY2" fmla="*/ 72401 h 368283"/>
                <a:gd name="connsiteX3" fmla="*/ 678524 w 823326"/>
                <a:gd name="connsiteY3" fmla="*/ 0 h 368283"/>
                <a:gd name="connsiteX4" fmla="*/ 823326 w 823326"/>
                <a:gd name="connsiteY4" fmla="*/ 144803 h 368283"/>
                <a:gd name="connsiteX5" fmla="*/ 678524 w 823326"/>
                <a:gd name="connsiteY5" fmla="*/ 289605 h 368283"/>
                <a:gd name="connsiteX6" fmla="*/ 678524 w 823326"/>
                <a:gd name="connsiteY6" fmla="*/ 217204 h 368283"/>
                <a:gd name="connsiteX7" fmla="*/ 367373 w 823326"/>
                <a:gd name="connsiteY7" fmla="*/ 207875 h 368283"/>
                <a:gd name="connsiteX8" fmla="*/ 65991 w 823326"/>
                <a:gd name="connsiteY8" fmla="*/ 368283 h 368283"/>
                <a:gd name="connsiteX9" fmla="*/ 0 w 823326"/>
                <a:gd name="connsiteY9" fmla="*/ 261580 h 368283"/>
                <a:gd name="connsiteX0" fmla="*/ 0 w 823326"/>
                <a:gd name="connsiteY0" fmla="*/ 261580 h 368283"/>
                <a:gd name="connsiteX1" fmla="*/ 365585 w 823326"/>
                <a:gd name="connsiteY1" fmla="*/ 71427 h 368283"/>
                <a:gd name="connsiteX2" fmla="*/ 678524 w 823326"/>
                <a:gd name="connsiteY2" fmla="*/ 72401 h 368283"/>
                <a:gd name="connsiteX3" fmla="*/ 678524 w 823326"/>
                <a:gd name="connsiteY3" fmla="*/ 0 h 368283"/>
                <a:gd name="connsiteX4" fmla="*/ 823326 w 823326"/>
                <a:gd name="connsiteY4" fmla="*/ 144803 h 368283"/>
                <a:gd name="connsiteX5" fmla="*/ 678524 w 823326"/>
                <a:gd name="connsiteY5" fmla="*/ 289605 h 368283"/>
                <a:gd name="connsiteX6" fmla="*/ 678524 w 823326"/>
                <a:gd name="connsiteY6" fmla="*/ 217204 h 368283"/>
                <a:gd name="connsiteX7" fmla="*/ 396245 w 823326"/>
                <a:gd name="connsiteY7" fmla="*/ 191207 h 368283"/>
                <a:gd name="connsiteX8" fmla="*/ 65991 w 823326"/>
                <a:gd name="connsiteY8" fmla="*/ 368283 h 368283"/>
                <a:gd name="connsiteX9" fmla="*/ 0 w 823326"/>
                <a:gd name="connsiteY9" fmla="*/ 261580 h 368283"/>
                <a:gd name="connsiteX0" fmla="*/ 0 w 823326"/>
                <a:gd name="connsiteY0" fmla="*/ 261580 h 368283"/>
                <a:gd name="connsiteX1" fmla="*/ 365585 w 823326"/>
                <a:gd name="connsiteY1" fmla="*/ 71427 h 368283"/>
                <a:gd name="connsiteX2" fmla="*/ 678524 w 823326"/>
                <a:gd name="connsiteY2" fmla="*/ 72401 h 368283"/>
                <a:gd name="connsiteX3" fmla="*/ 678524 w 823326"/>
                <a:gd name="connsiteY3" fmla="*/ 0 h 368283"/>
                <a:gd name="connsiteX4" fmla="*/ 823326 w 823326"/>
                <a:gd name="connsiteY4" fmla="*/ 144803 h 368283"/>
                <a:gd name="connsiteX5" fmla="*/ 678524 w 823326"/>
                <a:gd name="connsiteY5" fmla="*/ 289605 h 368283"/>
                <a:gd name="connsiteX6" fmla="*/ 678524 w 823326"/>
                <a:gd name="connsiteY6" fmla="*/ 217204 h 368283"/>
                <a:gd name="connsiteX7" fmla="*/ 385934 w 823326"/>
                <a:gd name="connsiteY7" fmla="*/ 197160 h 368283"/>
                <a:gd name="connsiteX8" fmla="*/ 65991 w 823326"/>
                <a:gd name="connsiteY8" fmla="*/ 368283 h 368283"/>
                <a:gd name="connsiteX9" fmla="*/ 0 w 823326"/>
                <a:gd name="connsiteY9" fmla="*/ 261580 h 368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3326" h="368283">
                  <a:moveTo>
                    <a:pt x="0" y="261580"/>
                  </a:moveTo>
                  <a:cubicBezTo>
                    <a:pt x="84757" y="205746"/>
                    <a:pt x="252498" y="102957"/>
                    <a:pt x="365585" y="71427"/>
                  </a:cubicBezTo>
                  <a:cubicBezTo>
                    <a:pt x="478672" y="39897"/>
                    <a:pt x="619224" y="71931"/>
                    <a:pt x="678524" y="72401"/>
                  </a:cubicBezTo>
                  <a:lnTo>
                    <a:pt x="678524" y="0"/>
                  </a:lnTo>
                  <a:lnTo>
                    <a:pt x="823326" y="144803"/>
                  </a:lnTo>
                  <a:lnTo>
                    <a:pt x="678524" y="289605"/>
                  </a:lnTo>
                  <a:lnTo>
                    <a:pt x="678524" y="217204"/>
                  </a:lnTo>
                  <a:cubicBezTo>
                    <a:pt x="626666" y="203582"/>
                    <a:pt x="463192" y="167071"/>
                    <a:pt x="385934" y="197160"/>
                  </a:cubicBezTo>
                  <a:cubicBezTo>
                    <a:pt x="308676" y="227249"/>
                    <a:pt x="125441" y="335613"/>
                    <a:pt x="65991" y="368283"/>
                  </a:cubicBezTo>
                  <a:lnTo>
                    <a:pt x="0" y="261580"/>
                  </a:lnTo>
                  <a:close/>
                </a:path>
              </a:pathLst>
            </a:custGeom>
            <a:gradFill flip="none" rotWithShape="1">
              <a:gsLst>
                <a:gs pos="0">
                  <a:srgbClr val="077D07">
                    <a:shade val="30000"/>
                    <a:satMod val="115000"/>
                  </a:srgbClr>
                </a:gs>
                <a:gs pos="50000">
                  <a:srgbClr val="077D07">
                    <a:shade val="67500"/>
                    <a:satMod val="115000"/>
                  </a:srgbClr>
                </a:gs>
                <a:gs pos="100000">
                  <a:srgbClr val="077D07">
                    <a:shade val="100000"/>
                    <a:satMod val="115000"/>
                  </a:srgbClr>
                </a:gs>
              </a:gsLst>
              <a:lin ang="10800000" scaled="1"/>
              <a:tileRect/>
            </a:gradFill>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0" name="Arrow: Right 8">
              <a:extLst>
                <a:ext uri="{FF2B5EF4-FFF2-40B4-BE49-F238E27FC236}">
                  <a16:creationId xmlns:a16="http://schemas.microsoft.com/office/drawing/2014/main" id="{89FBA42B-4233-47FB-A7C9-5A3C0A0D9501}"/>
                </a:ext>
              </a:extLst>
            </p:cNvPr>
            <p:cNvSpPr/>
            <p:nvPr/>
          </p:nvSpPr>
          <p:spPr bwMode="auto">
            <a:xfrm rot="19800000" flipH="1">
              <a:off x="10221642" y="1536209"/>
              <a:ext cx="1749780" cy="782697"/>
            </a:xfrm>
            <a:custGeom>
              <a:avLst/>
              <a:gdLst>
                <a:gd name="connsiteX0" fmla="*/ 0 w 657585"/>
                <a:gd name="connsiteY0" fmla="*/ 72401 h 289605"/>
                <a:gd name="connsiteX1" fmla="*/ 512783 w 657585"/>
                <a:gd name="connsiteY1" fmla="*/ 72401 h 289605"/>
                <a:gd name="connsiteX2" fmla="*/ 512783 w 657585"/>
                <a:gd name="connsiteY2" fmla="*/ 0 h 289605"/>
                <a:gd name="connsiteX3" fmla="*/ 657585 w 657585"/>
                <a:gd name="connsiteY3" fmla="*/ 144803 h 289605"/>
                <a:gd name="connsiteX4" fmla="*/ 512783 w 657585"/>
                <a:gd name="connsiteY4" fmla="*/ 289605 h 289605"/>
                <a:gd name="connsiteX5" fmla="*/ 512783 w 657585"/>
                <a:gd name="connsiteY5" fmla="*/ 217204 h 289605"/>
                <a:gd name="connsiteX6" fmla="*/ 0 w 657585"/>
                <a:gd name="connsiteY6" fmla="*/ 217204 h 289605"/>
                <a:gd name="connsiteX7" fmla="*/ 0 w 657585"/>
                <a:gd name="connsiteY7" fmla="*/ 72401 h 289605"/>
                <a:gd name="connsiteX0" fmla="*/ 0 w 657585"/>
                <a:gd name="connsiteY0" fmla="*/ 72401 h 289605"/>
                <a:gd name="connsiteX1" fmla="*/ 512783 w 657585"/>
                <a:gd name="connsiteY1" fmla="*/ 72401 h 289605"/>
                <a:gd name="connsiteX2" fmla="*/ 512783 w 657585"/>
                <a:gd name="connsiteY2" fmla="*/ 0 h 289605"/>
                <a:gd name="connsiteX3" fmla="*/ 657585 w 657585"/>
                <a:gd name="connsiteY3" fmla="*/ 144803 h 289605"/>
                <a:gd name="connsiteX4" fmla="*/ 512783 w 657585"/>
                <a:gd name="connsiteY4" fmla="*/ 289605 h 289605"/>
                <a:gd name="connsiteX5" fmla="*/ 512783 w 657585"/>
                <a:gd name="connsiteY5" fmla="*/ 217204 h 289605"/>
                <a:gd name="connsiteX6" fmla="*/ 201632 w 657585"/>
                <a:gd name="connsiteY6" fmla="*/ 207875 h 289605"/>
                <a:gd name="connsiteX7" fmla="*/ 0 w 657585"/>
                <a:gd name="connsiteY7" fmla="*/ 217204 h 289605"/>
                <a:gd name="connsiteX8" fmla="*/ 0 w 657585"/>
                <a:gd name="connsiteY8" fmla="*/ 72401 h 289605"/>
                <a:gd name="connsiteX0" fmla="*/ 0 w 657585"/>
                <a:gd name="connsiteY0" fmla="*/ 72401 h 289605"/>
                <a:gd name="connsiteX1" fmla="*/ 227609 w 657585"/>
                <a:gd name="connsiteY1" fmla="*/ 71894 h 289605"/>
                <a:gd name="connsiteX2" fmla="*/ 512783 w 657585"/>
                <a:gd name="connsiteY2" fmla="*/ 72401 h 289605"/>
                <a:gd name="connsiteX3" fmla="*/ 512783 w 657585"/>
                <a:gd name="connsiteY3" fmla="*/ 0 h 289605"/>
                <a:gd name="connsiteX4" fmla="*/ 657585 w 657585"/>
                <a:gd name="connsiteY4" fmla="*/ 144803 h 289605"/>
                <a:gd name="connsiteX5" fmla="*/ 512783 w 657585"/>
                <a:gd name="connsiteY5" fmla="*/ 289605 h 289605"/>
                <a:gd name="connsiteX6" fmla="*/ 512783 w 657585"/>
                <a:gd name="connsiteY6" fmla="*/ 217204 h 289605"/>
                <a:gd name="connsiteX7" fmla="*/ 201632 w 657585"/>
                <a:gd name="connsiteY7" fmla="*/ 207875 h 289605"/>
                <a:gd name="connsiteX8" fmla="*/ 0 w 657585"/>
                <a:gd name="connsiteY8" fmla="*/ 217204 h 289605"/>
                <a:gd name="connsiteX9" fmla="*/ 0 w 657585"/>
                <a:gd name="connsiteY9" fmla="*/ 72401 h 289605"/>
                <a:gd name="connsiteX0" fmla="*/ 99750 w 757335"/>
                <a:gd name="connsiteY0" fmla="*/ 72401 h 368283"/>
                <a:gd name="connsiteX1" fmla="*/ 327359 w 757335"/>
                <a:gd name="connsiteY1" fmla="*/ 71894 h 368283"/>
                <a:gd name="connsiteX2" fmla="*/ 612533 w 757335"/>
                <a:gd name="connsiteY2" fmla="*/ 72401 h 368283"/>
                <a:gd name="connsiteX3" fmla="*/ 612533 w 757335"/>
                <a:gd name="connsiteY3" fmla="*/ 0 h 368283"/>
                <a:gd name="connsiteX4" fmla="*/ 757335 w 757335"/>
                <a:gd name="connsiteY4" fmla="*/ 144803 h 368283"/>
                <a:gd name="connsiteX5" fmla="*/ 612533 w 757335"/>
                <a:gd name="connsiteY5" fmla="*/ 289605 h 368283"/>
                <a:gd name="connsiteX6" fmla="*/ 612533 w 757335"/>
                <a:gd name="connsiteY6" fmla="*/ 217204 h 368283"/>
                <a:gd name="connsiteX7" fmla="*/ 301382 w 757335"/>
                <a:gd name="connsiteY7" fmla="*/ 207875 h 368283"/>
                <a:gd name="connsiteX8" fmla="*/ 0 w 757335"/>
                <a:gd name="connsiteY8" fmla="*/ 368283 h 368283"/>
                <a:gd name="connsiteX9" fmla="*/ 99750 w 757335"/>
                <a:gd name="connsiteY9" fmla="*/ 72401 h 368283"/>
                <a:gd name="connsiteX0" fmla="*/ 0 w 802704"/>
                <a:gd name="connsiteY0" fmla="*/ 249673 h 368283"/>
                <a:gd name="connsiteX1" fmla="*/ 372728 w 802704"/>
                <a:gd name="connsiteY1" fmla="*/ 71894 h 368283"/>
                <a:gd name="connsiteX2" fmla="*/ 657902 w 802704"/>
                <a:gd name="connsiteY2" fmla="*/ 72401 h 368283"/>
                <a:gd name="connsiteX3" fmla="*/ 657902 w 802704"/>
                <a:gd name="connsiteY3" fmla="*/ 0 h 368283"/>
                <a:gd name="connsiteX4" fmla="*/ 802704 w 802704"/>
                <a:gd name="connsiteY4" fmla="*/ 144803 h 368283"/>
                <a:gd name="connsiteX5" fmla="*/ 657902 w 802704"/>
                <a:gd name="connsiteY5" fmla="*/ 289605 h 368283"/>
                <a:gd name="connsiteX6" fmla="*/ 657902 w 802704"/>
                <a:gd name="connsiteY6" fmla="*/ 217204 h 368283"/>
                <a:gd name="connsiteX7" fmla="*/ 346751 w 802704"/>
                <a:gd name="connsiteY7" fmla="*/ 207875 h 368283"/>
                <a:gd name="connsiteX8" fmla="*/ 45369 w 802704"/>
                <a:gd name="connsiteY8" fmla="*/ 368283 h 368283"/>
                <a:gd name="connsiteX9" fmla="*/ 0 w 802704"/>
                <a:gd name="connsiteY9" fmla="*/ 249673 h 368283"/>
                <a:gd name="connsiteX0" fmla="*/ 0 w 802704"/>
                <a:gd name="connsiteY0" fmla="*/ 249673 h 368283"/>
                <a:gd name="connsiteX1" fmla="*/ 344963 w 802704"/>
                <a:gd name="connsiteY1" fmla="*/ 71427 h 368283"/>
                <a:gd name="connsiteX2" fmla="*/ 657902 w 802704"/>
                <a:gd name="connsiteY2" fmla="*/ 72401 h 368283"/>
                <a:gd name="connsiteX3" fmla="*/ 657902 w 802704"/>
                <a:gd name="connsiteY3" fmla="*/ 0 h 368283"/>
                <a:gd name="connsiteX4" fmla="*/ 802704 w 802704"/>
                <a:gd name="connsiteY4" fmla="*/ 144803 h 368283"/>
                <a:gd name="connsiteX5" fmla="*/ 657902 w 802704"/>
                <a:gd name="connsiteY5" fmla="*/ 289605 h 368283"/>
                <a:gd name="connsiteX6" fmla="*/ 657902 w 802704"/>
                <a:gd name="connsiteY6" fmla="*/ 217204 h 368283"/>
                <a:gd name="connsiteX7" fmla="*/ 346751 w 802704"/>
                <a:gd name="connsiteY7" fmla="*/ 207875 h 368283"/>
                <a:gd name="connsiteX8" fmla="*/ 45369 w 802704"/>
                <a:gd name="connsiteY8" fmla="*/ 368283 h 368283"/>
                <a:gd name="connsiteX9" fmla="*/ 0 w 802704"/>
                <a:gd name="connsiteY9" fmla="*/ 249673 h 368283"/>
                <a:gd name="connsiteX0" fmla="*/ 0 w 802704"/>
                <a:gd name="connsiteY0" fmla="*/ 249673 h 368283"/>
                <a:gd name="connsiteX1" fmla="*/ 344963 w 802704"/>
                <a:gd name="connsiteY1" fmla="*/ 71427 h 368283"/>
                <a:gd name="connsiteX2" fmla="*/ 657902 w 802704"/>
                <a:gd name="connsiteY2" fmla="*/ 72401 h 368283"/>
                <a:gd name="connsiteX3" fmla="*/ 657902 w 802704"/>
                <a:gd name="connsiteY3" fmla="*/ 0 h 368283"/>
                <a:gd name="connsiteX4" fmla="*/ 802704 w 802704"/>
                <a:gd name="connsiteY4" fmla="*/ 144803 h 368283"/>
                <a:gd name="connsiteX5" fmla="*/ 657902 w 802704"/>
                <a:gd name="connsiteY5" fmla="*/ 289605 h 368283"/>
                <a:gd name="connsiteX6" fmla="*/ 657902 w 802704"/>
                <a:gd name="connsiteY6" fmla="*/ 217204 h 368283"/>
                <a:gd name="connsiteX7" fmla="*/ 346751 w 802704"/>
                <a:gd name="connsiteY7" fmla="*/ 207875 h 368283"/>
                <a:gd name="connsiteX8" fmla="*/ 45369 w 802704"/>
                <a:gd name="connsiteY8" fmla="*/ 368283 h 368283"/>
                <a:gd name="connsiteX9" fmla="*/ 0 w 802704"/>
                <a:gd name="connsiteY9" fmla="*/ 249673 h 368283"/>
                <a:gd name="connsiteX0" fmla="*/ 0 w 802704"/>
                <a:gd name="connsiteY0" fmla="*/ 249673 h 368283"/>
                <a:gd name="connsiteX1" fmla="*/ 344963 w 802704"/>
                <a:gd name="connsiteY1" fmla="*/ 71427 h 368283"/>
                <a:gd name="connsiteX2" fmla="*/ 657902 w 802704"/>
                <a:gd name="connsiteY2" fmla="*/ 72401 h 368283"/>
                <a:gd name="connsiteX3" fmla="*/ 657902 w 802704"/>
                <a:gd name="connsiteY3" fmla="*/ 0 h 368283"/>
                <a:gd name="connsiteX4" fmla="*/ 802704 w 802704"/>
                <a:gd name="connsiteY4" fmla="*/ 144803 h 368283"/>
                <a:gd name="connsiteX5" fmla="*/ 657902 w 802704"/>
                <a:gd name="connsiteY5" fmla="*/ 289605 h 368283"/>
                <a:gd name="connsiteX6" fmla="*/ 657902 w 802704"/>
                <a:gd name="connsiteY6" fmla="*/ 217204 h 368283"/>
                <a:gd name="connsiteX7" fmla="*/ 346751 w 802704"/>
                <a:gd name="connsiteY7" fmla="*/ 207875 h 368283"/>
                <a:gd name="connsiteX8" fmla="*/ 45369 w 802704"/>
                <a:gd name="connsiteY8" fmla="*/ 368283 h 368283"/>
                <a:gd name="connsiteX9" fmla="*/ 0 w 802704"/>
                <a:gd name="connsiteY9" fmla="*/ 249673 h 368283"/>
                <a:gd name="connsiteX0" fmla="*/ 0 w 802704"/>
                <a:gd name="connsiteY0" fmla="*/ 249673 h 368283"/>
                <a:gd name="connsiteX1" fmla="*/ 344963 w 802704"/>
                <a:gd name="connsiteY1" fmla="*/ 71427 h 368283"/>
                <a:gd name="connsiteX2" fmla="*/ 657902 w 802704"/>
                <a:gd name="connsiteY2" fmla="*/ 72401 h 368283"/>
                <a:gd name="connsiteX3" fmla="*/ 657902 w 802704"/>
                <a:gd name="connsiteY3" fmla="*/ 0 h 368283"/>
                <a:gd name="connsiteX4" fmla="*/ 802704 w 802704"/>
                <a:gd name="connsiteY4" fmla="*/ 144803 h 368283"/>
                <a:gd name="connsiteX5" fmla="*/ 657902 w 802704"/>
                <a:gd name="connsiteY5" fmla="*/ 289605 h 368283"/>
                <a:gd name="connsiteX6" fmla="*/ 657902 w 802704"/>
                <a:gd name="connsiteY6" fmla="*/ 217204 h 368283"/>
                <a:gd name="connsiteX7" fmla="*/ 346751 w 802704"/>
                <a:gd name="connsiteY7" fmla="*/ 207875 h 368283"/>
                <a:gd name="connsiteX8" fmla="*/ 45369 w 802704"/>
                <a:gd name="connsiteY8" fmla="*/ 368283 h 368283"/>
                <a:gd name="connsiteX9" fmla="*/ 0 w 802704"/>
                <a:gd name="connsiteY9" fmla="*/ 249673 h 368283"/>
                <a:gd name="connsiteX0" fmla="*/ 0 w 802704"/>
                <a:gd name="connsiteY0" fmla="*/ 249673 h 368283"/>
                <a:gd name="connsiteX1" fmla="*/ 344963 w 802704"/>
                <a:gd name="connsiteY1" fmla="*/ 71427 h 368283"/>
                <a:gd name="connsiteX2" fmla="*/ 657902 w 802704"/>
                <a:gd name="connsiteY2" fmla="*/ 72401 h 368283"/>
                <a:gd name="connsiteX3" fmla="*/ 657902 w 802704"/>
                <a:gd name="connsiteY3" fmla="*/ 0 h 368283"/>
                <a:gd name="connsiteX4" fmla="*/ 802704 w 802704"/>
                <a:gd name="connsiteY4" fmla="*/ 144803 h 368283"/>
                <a:gd name="connsiteX5" fmla="*/ 657902 w 802704"/>
                <a:gd name="connsiteY5" fmla="*/ 289605 h 368283"/>
                <a:gd name="connsiteX6" fmla="*/ 657902 w 802704"/>
                <a:gd name="connsiteY6" fmla="*/ 217204 h 368283"/>
                <a:gd name="connsiteX7" fmla="*/ 346751 w 802704"/>
                <a:gd name="connsiteY7" fmla="*/ 207875 h 368283"/>
                <a:gd name="connsiteX8" fmla="*/ 45369 w 802704"/>
                <a:gd name="connsiteY8" fmla="*/ 368283 h 368283"/>
                <a:gd name="connsiteX9" fmla="*/ 0 w 802704"/>
                <a:gd name="connsiteY9" fmla="*/ 249673 h 368283"/>
                <a:gd name="connsiteX0" fmla="*/ 0 w 823326"/>
                <a:gd name="connsiteY0" fmla="*/ 261580 h 368283"/>
                <a:gd name="connsiteX1" fmla="*/ 365585 w 823326"/>
                <a:gd name="connsiteY1" fmla="*/ 71427 h 368283"/>
                <a:gd name="connsiteX2" fmla="*/ 678524 w 823326"/>
                <a:gd name="connsiteY2" fmla="*/ 72401 h 368283"/>
                <a:gd name="connsiteX3" fmla="*/ 678524 w 823326"/>
                <a:gd name="connsiteY3" fmla="*/ 0 h 368283"/>
                <a:gd name="connsiteX4" fmla="*/ 823326 w 823326"/>
                <a:gd name="connsiteY4" fmla="*/ 144803 h 368283"/>
                <a:gd name="connsiteX5" fmla="*/ 678524 w 823326"/>
                <a:gd name="connsiteY5" fmla="*/ 289605 h 368283"/>
                <a:gd name="connsiteX6" fmla="*/ 678524 w 823326"/>
                <a:gd name="connsiteY6" fmla="*/ 217204 h 368283"/>
                <a:gd name="connsiteX7" fmla="*/ 367373 w 823326"/>
                <a:gd name="connsiteY7" fmla="*/ 207875 h 368283"/>
                <a:gd name="connsiteX8" fmla="*/ 65991 w 823326"/>
                <a:gd name="connsiteY8" fmla="*/ 368283 h 368283"/>
                <a:gd name="connsiteX9" fmla="*/ 0 w 823326"/>
                <a:gd name="connsiteY9" fmla="*/ 261580 h 368283"/>
                <a:gd name="connsiteX0" fmla="*/ 0 w 823326"/>
                <a:gd name="connsiteY0" fmla="*/ 261580 h 368283"/>
                <a:gd name="connsiteX1" fmla="*/ 365585 w 823326"/>
                <a:gd name="connsiteY1" fmla="*/ 71427 h 368283"/>
                <a:gd name="connsiteX2" fmla="*/ 678524 w 823326"/>
                <a:gd name="connsiteY2" fmla="*/ 72401 h 368283"/>
                <a:gd name="connsiteX3" fmla="*/ 678524 w 823326"/>
                <a:gd name="connsiteY3" fmla="*/ 0 h 368283"/>
                <a:gd name="connsiteX4" fmla="*/ 823326 w 823326"/>
                <a:gd name="connsiteY4" fmla="*/ 144803 h 368283"/>
                <a:gd name="connsiteX5" fmla="*/ 678524 w 823326"/>
                <a:gd name="connsiteY5" fmla="*/ 289605 h 368283"/>
                <a:gd name="connsiteX6" fmla="*/ 678524 w 823326"/>
                <a:gd name="connsiteY6" fmla="*/ 217204 h 368283"/>
                <a:gd name="connsiteX7" fmla="*/ 367373 w 823326"/>
                <a:gd name="connsiteY7" fmla="*/ 207875 h 368283"/>
                <a:gd name="connsiteX8" fmla="*/ 65991 w 823326"/>
                <a:gd name="connsiteY8" fmla="*/ 368283 h 368283"/>
                <a:gd name="connsiteX9" fmla="*/ 0 w 823326"/>
                <a:gd name="connsiteY9" fmla="*/ 261580 h 368283"/>
                <a:gd name="connsiteX0" fmla="*/ 0 w 823326"/>
                <a:gd name="connsiteY0" fmla="*/ 261580 h 368283"/>
                <a:gd name="connsiteX1" fmla="*/ 365585 w 823326"/>
                <a:gd name="connsiteY1" fmla="*/ 71427 h 368283"/>
                <a:gd name="connsiteX2" fmla="*/ 678524 w 823326"/>
                <a:gd name="connsiteY2" fmla="*/ 72401 h 368283"/>
                <a:gd name="connsiteX3" fmla="*/ 678524 w 823326"/>
                <a:gd name="connsiteY3" fmla="*/ 0 h 368283"/>
                <a:gd name="connsiteX4" fmla="*/ 823326 w 823326"/>
                <a:gd name="connsiteY4" fmla="*/ 144803 h 368283"/>
                <a:gd name="connsiteX5" fmla="*/ 678524 w 823326"/>
                <a:gd name="connsiteY5" fmla="*/ 289605 h 368283"/>
                <a:gd name="connsiteX6" fmla="*/ 678524 w 823326"/>
                <a:gd name="connsiteY6" fmla="*/ 217204 h 368283"/>
                <a:gd name="connsiteX7" fmla="*/ 367373 w 823326"/>
                <a:gd name="connsiteY7" fmla="*/ 207875 h 368283"/>
                <a:gd name="connsiteX8" fmla="*/ 65991 w 823326"/>
                <a:gd name="connsiteY8" fmla="*/ 368283 h 368283"/>
                <a:gd name="connsiteX9" fmla="*/ 0 w 823326"/>
                <a:gd name="connsiteY9" fmla="*/ 261580 h 368283"/>
                <a:gd name="connsiteX0" fmla="*/ 0 w 823326"/>
                <a:gd name="connsiteY0" fmla="*/ 261580 h 368283"/>
                <a:gd name="connsiteX1" fmla="*/ 365585 w 823326"/>
                <a:gd name="connsiteY1" fmla="*/ 71427 h 368283"/>
                <a:gd name="connsiteX2" fmla="*/ 678524 w 823326"/>
                <a:gd name="connsiteY2" fmla="*/ 72401 h 368283"/>
                <a:gd name="connsiteX3" fmla="*/ 678524 w 823326"/>
                <a:gd name="connsiteY3" fmla="*/ 0 h 368283"/>
                <a:gd name="connsiteX4" fmla="*/ 823326 w 823326"/>
                <a:gd name="connsiteY4" fmla="*/ 144803 h 368283"/>
                <a:gd name="connsiteX5" fmla="*/ 678524 w 823326"/>
                <a:gd name="connsiteY5" fmla="*/ 289605 h 368283"/>
                <a:gd name="connsiteX6" fmla="*/ 678524 w 823326"/>
                <a:gd name="connsiteY6" fmla="*/ 217204 h 368283"/>
                <a:gd name="connsiteX7" fmla="*/ 367373 w 823326"/>
                <a:gd name="connsiteY7" fmla="*/ 207875 h 368283"/>
                <a:gd name="connsiteX8" fmla="*/ 65991 w 823326"/>
                <a:gd name="connsiteY8" fmla="*/ 368283 h 368283"/>
                <a:gd name="connsiteX9" fmla="*/ 0 w 823326"/>
                <a:gd name="connsiteY9" fmla="*/ 261580 h 368283"/>
                <a:gd name="connsiteX0" fmla="*/ 0 w 823326"/>
                <a:gd name="connsiteY0" fmla="*/ 261580 h 368283"/>
                <a:gd name="connsiteX1" fmla="*/ 365585 w 823326"/>
                <a:gd name="connsiteY1" fmla="*/ 71427 h 368283"/>
                <a:gd name="connsiteX2" fmla="*/ 678524 w 823326"/>
                <a:gd name="connsiteY2" fmla="*/ 72401 h 368283"/>
                <a:gd name="connsiteX3" fmla="*/ 678524 w 823326"/>
                <a:gd name="connsiteY3" fmla="*/ 0 h 368283"/>
                <a:gd name="connsiteX4" fmla="*/ 823326 w 823326"/>
                <a:gd name="connsiteY4" fmla="*/ 144803 h 368283"/>
                <a:gd name="connsiteX5" fmla="*/ 678524 w 823326"/>
                <a:gd name="connsiteY5" fmla="*/ 289605 h 368283"/>
                <a:gd name="connsiteX6" fmla="*/ 678524 w 823326"/>
                <a:gd name="connsiteY6" fmla="*/ 217204 h 368283"/>
                <a:gd name="connsiteX7" fmla="*/ 367373 w 823326"/>
                <a:gd name="connsiteY7" fmla="*/ 207875 h 368283"/>
                <a:gd name="connsiteX8" fmla="*/ 65991 w 823326"/>
                <a:gd name="connsiteY8" fmla="*/ 368283 h 368283"/>
                <a:gd name="connsiteX9" fmla="*/ 0 w 823326"/>
                <a:gd name="connsiteY9" fmla="*/ 261580 h 368283"/>
                <a:gd name="connsiteX0" fmla="*/ 0 w 823326"/>
                <a:gd name="connsiteY0" fmla="*/ 261580 h 368283"/>
                <a:gd name="connsiteX1" fmla="*/ 365585 w 823326"/>
                <a:gd name="connsiteY1" fmla="*/ 71427 h 368283"/>
                <a:gd name="connsiteX2" fmla="*/ 678524 w 823326"/>
                <a:gd name="connsiteY2" fmla="*/ 72401 h 368283"/>
                <a:gd name="connsiteX3" fmla="*/ 678524 w 823326"/>
                <a:gd name="connsiteY3" fmla="*/ 0 h 368283"/>
                <a:gd name="connsiteX4" fmla="*/ 823326 w 823326"/>
                <a:gd name="connsiteY4" fmla="*/ 144803 h 368283"/>
                <a:gd name="connsiteX5" fmla="*/ 678524 w 823326"/>
                <a:gd name="connsiteY5" fmla="*/ 289605 h 368283"/>
                <a:gd name="connsiteX6" fmla="*/ 678524 w 823326"/>
                <a:gd name="connsiteY6" fmla="*/ 217204 h 368283"/>
                <a:gd name="connsiteX7" fmla="*/ 396245 w 823326"/>
                <a:gd name="connsiteY7" fmla="*/ 191207 h 368283"/>
                <a:gd name="connsiteX8" fmla="*/ 65991 w 823326"/>
                <a:gd name="connsiteY8" fmla="*/ 368283 h 368283"/>
                <a:gd name="connsiteX9" fmla="*/ 0 w 823326"/>
                <a:gd name="connsiteY9" fmla="*/ 261580 h 368283"/>
                <a:gd name="connsiteX0" fmla="*/ 0 w 823326"/>
                <a:gd name="connsiteY0" fmla="*/ 261580 h 368283"/>
                <a:gd name="connsiteX1" fmla="*/ 365585 w 823326"/>
                <a:gd name="connsiteY1" fmla="*/ 71427 h 368283"/>
                <a:gd name="connsiteX2" fmla="*/ 678524 w 823326"/>
                <a:gd name="connsiteY2" fmla="*/ 72401 h 368283"/>
                <a:gd name="connsiteX3" fmla="*/ 678524 w 823326"/>
                <a:gd name="connsiteY3" fmla="*/ 0 h 368283"/>
                <a:gd name="connsiteX4" fmla="*/ 823326 w 823326"/>
                <a:gd name="connsiteY4" fmla="*/ 144803 h 368283"/>
                <a:gd name="connsiteX5" fmla="*/ 678524 w 823326"/>
                <a:gd name="connsiteY5" fmla="*/ 289605 h 368283"/>
                <a:gd name="connsiteX6" fmla="*/ 678524 w 823326"/>
                <a:gd name="connsiteY6" fmla="*/ 217204 h 368283"/>
                <a:gd name="connsiteX7" fmla="*/ 385934 w 823326"/>
                <a:gd name="connsiteY7" fmla="*/ 197160 h 368283"/>
                <a:gd name="connsiteX8" fmla="*/ 65991 w 823326"/>
                <a:gd name="connsiteY8" fmla="*/ 368283 h 368283"/>
                <a:gd name="connsiteX9" fmla="*/ 0 w 823326"/>
                <a:gd name="connsiteY9" fmla="*/ 261580 h 368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3326" h="368283">
                  <a:moveTo>
                    <a:pt x="0" y="261580"/>
                  </a:moveTo>
                  <a:cubicBezTo>
                    <a:pt x="84757" y="205746"/>
                    <a:pt x="252498" y="102957"/>
                    <a:pt x="365585" y="71427"/>
                  </a:cubicBezTo>
                  <a:cubicBezTo>
                    <a:pt x="478672" y="39897"/>
                    <a:pt x="619224" y="71931"/>
                    <a:pt x="678524" y="72401"/>
                  </a:cubicBezTo>
                  <a:lnTo>
                    <a:pt x="678524" y="0"/>
                  </a:lnTo>
                  <a:lnTo>
                    <a:pt x="823326" y="144803"/>
                  </a:lnTo>
                  <a:lnTo>
                    <a:pt x="678524" y="289605"/>
                  </a:lnTo>
                  <a:lnTo>
                    <a:pt x="678524" y="217204"/>
                  </a:lnTo>
                  <a:cubicBezTo>
                    <a:pt x="626666" y="203582"/>
                    <a:pt x="463192" y="167071"/>
                    <a:pt x="385934" y="197160"/>
                  </a:cubicBezTo>
                  <a:cubicBezTo>
                    <a:pt x="308676" y="227249"/>
                    <a:pt x="125441" y="335613"/>
                    <a:pt x="65991" y="368283"/>
                  </a:cubicBezTo>
                  <a:lnTo>
                    <a:pt x="0" y="261580"/>
                  </a:lnTo>
                  <a:close/>
                </a:path>
              </a:pathLst>
            </a:custGeom>
            <a:gradFill flip="none" rotWithShape="1">
              <a:gsLst>
                <a:gs pos="0">
                  <a:srgbClr val="077D07">
                    <a:shade val="30000"/>
                    <a:satMod val="115000"/>
                  </a:srgbClr>
                </a:gs>
                <a:gs pos="50000">
                  <a:srgbClr val="077D07">
                    <a:shade val="67500"/>
                    <a:satMod val="115000"/>
                  </a:srgbClr>
                </a:gs>
                <a:gs pos="100000">
                  <a:srgbClr val="077D07">
                    <a:shade val="100000"/>
                    <a:satMod val="115000"/>
                  </a:srgbClr>
                </a:gs>
              </a:gsLst>
              <a:lin ang="10800000" scaled="1"/>
              <a:tileRect/>
            </a:gradFill>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87" name="Group 86">
            <a:extLst>
              <a:ext uri="{FF2B5EF4-FFF2-40B4-BE49-F238E27FC236}">
                <a16:creationId xmlns:a16="http://schemas.microsoft.com/office/drawing/2014/main" id="{0866DCBA-9EF3-4338-8A06-EFD80F868319}"/>
              </a:ext>
            </a:extLst>
          </p:cNvPr>
          <p:cNvGrpSpPr/>
          <p:nvPr/>
        </p:nvGrpSpPr>
        <p:grpSpPr>
          <a:xfrm>
            <a:off x="3829832" y="1771512"/>
            <a:ext cx="2322181" cy="438280"/>
            <a:chOff x="7154080" y="1409699"/>
            <a:chExt cx="4817342" cy="909207"/>
          </a:xfrm>
        </p:grpSpPr>
        <p:sp>
          <p:nvSpPr>
            <p:cNvPr id="88" name="Arrow: Right 8">
              <a:extLst>
                <a:ext uri="{FF2B5EF4-FFF2-40B4-BE49-F238E27FC236}">
                  <a16:creationId xmlns:a16="http://schemas.microsoft.com/office/drawing/2014/main" id="{52662A08-F594-4689-8E41-3FDEBE49646D}"/>
                </a:ext>
              </a:extLst>
            </p:cNvPr>
            <p:cNvSpPr/>
            <p:nvPr/>
          </p:nvSpPr>
          <p:spPr bwMode="auto">
            <a:xfrm rot="1800000">
              <a:off x="7154080" y="1409699"/>
              <a:ext cx="1749780" cy="782697"/>
            </a:xfrm>
            <a:custGeom>
              <a:avLst/>
              <a:gdLst>
                <a:gd name="connsiteX0" fmla="*/ 0 w 657585"/>
                <a:gd name="connsiteY0" fmla="*/ 72401 h 289605"/>
                <a:gd name="connsiteX1" fmla="*/ 512783 w 657585"/>
                <a:gd name="connsiteY1" fmla="*/ 72401 h 289605"/>
                <a:gd name="connsiteX2" fmla="*/ 512783 w 657585"/>
                <a:gd name="connsiteY2" fmla="*/ 0 h 289605"/>
                <a:gd name="connsiteX3" fmla="*/ 657585 w 657585"/>
                <a:gd name="connsiteY3" fmla="*/ 144803 h 289605"/>
                <a:gd name="connsiteX4" fmla="*/ 512783 w 657585"/>
                <a:gd name="connsiteY4" fmla="*/ 289605 h 289605"/>
                <a:gd name="connsiteX5" fmla="*/ 512783 w 657585"/>
                <a:gd name="connsiteY5" fmla="*/ 217204 h 289605"/>
                <a:gd name="connsiteX6" fmla="*/ 0 w 657585"/>
                <a:gd name="connsiteY6" fmla="*/ 217204 h 289605"/>
                <a:gd name="connsiteX7" fmla="*/ 0 w 657585"/>
                <a:gd name="connsiteY7" fmla="*/ 72401 h 289605"/>
                <a:gd name="connsiteX0" fmla="*/ 0 w 657585"/>
                <a:gd name="connsiteY0" fmla="*/ 72401 h 289605"/>
                <a:gd name="connsiteX1" fmla="*/ 512783 w 657585"/>
                <a:gd name="connsiteY1" fmla="*/ 72401 h 289605"/>
                <a:gd name="connsiteX2" fmla="*/ 512783 w 657585"/>
                <a:gd name="connsiteY2" fmla="*/ 0 h 289605"/>
                <a:gd name="connsiteX3" fmla="*/ 657585 w 657585"/>
                <a:gd name="connsiteY3" fmla="*/ 144803 h 289605"/>
                <a:gd name="connsiteX4" fmla="*/ 512783 w 657585"/>
                <a:gd name="connsiteY4" fmla="*/ 289605 h 289605"/>
                <a:gd name="connsiteX5" fmla="*/ 512783 w 657585"/>
                <a:gd name="connsiteY5" fmla="*/ 217204 h 289605"/>
                <a:gd name="connsiteX6" fmla="*/ 201632 w 657585"/>
                <a:gd name="connsiteY6" fmla="*/ 207875 h 289605"/>
                <a:gd name="connsiteX7" fmla="*/ 0 w 657585"/>
                <a:gd name="connsiteY7" fmla="*/ 217204 h 289605"/>
                <a:gd name="connsiteX8" fmla="*/ 0 w 657585"/>
                <a:gd name="connsiteY8" fmla="*/ 72401 h 289605"/>
                <a:gd name="connsiteX0" fmla="*/ 0 w 657585"/>
                <a:gd name="connsiteY0" fmla="*/ 72401 h 289605"/>
                <a:gd name="connsiteX1" fmla="*/ 227609 w 657585"/>
                <a:gd name="connsiteY1" fmla="*/ 71894 h 289605"/>
                <a:gd name="connsiteX2" fmla="*/ 512783 w 657585"/>
                <a:gd name="connsiteY2" fmla="*/ 72401 h 289605"/>
                <a:gd name="connsiteX3" fmla="*/ 512783 w 657585"/>
                <a:gd name="connsiteY3" fmla="*/ 0 h 289605"/>
                <a:gd name="connsiteX4" fmla="*/ 657585 w 657585"/>
                <a:gd name="connsiteY4" fmla="*/ 144803 h 289605"/>
                <a:gd name="connsiteX5" fmla="*/ 512783 w 657585"/>
                <a:gd name="connsiteY5" fmla="*/ 289605 h 289605"/>
                <a:gd name="connsiteX6" fmla="*/ 512783 w 657585"/>
                <a:gd name="connsiteY6" fmla="*/ 217204 h 289605"/>
                <a:gd name="connsiteX7" fmla="*/ 201632 w 657585"/>
                <a:gd name="connsiteY7" fmla="*/ 207875 h 289605"/>
                <a:gd name="connsiteX8" fmla="*/ 0 w 657585"/>
                <a:gd name="connsiteY8" fmla="*/ 217204 h 289605"/>
                <a:gd name="connsiteX9" fmla="*/ 0 w 657585"/>
                <a:gd name="connsiteY9" fmla="*/ 72401 h 289605"/>
                <a:gd name="connsiteX0" fmla="*/ 99750 w 757335"/>
                <a:gd name="connsiteY0" fmla="*/ 72401 h 368283"/>
                <a:gd name="connsiteX1" fmla="*/ 327359 w 757335"/>
                <a:gd name="connsiteY1" fmla="*/ 71894 h 368283"/>
                <a:gd name="connsiteX2" fmla="*/ 612533 w 757335"/>
                <a:gd name="connsiteY2" fmla="*/ 72401 h 368283"/>
                <a:gd name="connsiteX3" fmla="*/ 612533 w 757335"/>
                <a:gd name="connsiteY3" fmla="*/ 0 h 368283"/>
                <a:gd name="connsiteX4" fmla="*/ 757335 w 757335"/>
                <a:gd name="connsiteY4" fmla="*/ 144803 h 368283"/>
                <a:gd name="connsiteX5" fmla="*/ 612533 w 757335"/>
                <a:gd name="connsiteY5" fmla="*/ 289605 h 368283"/>
                <a:gd name="connsiteX6" fmla="*/ 612533 w 757335"/>
                <a:gd name="connsiteY6" fmla="*/ 217204 h 368283"/>
                <a:gd name="connsiteX7" fmla="*/ 301382 w 757335"/>
                <a:gd name="connsiteY7" fmla="*/ 207875 h 368283"/>
                <a:gd name="connsiteX8" fmla="*/ 0 w 757335"/>
                <a:gd name="connsiteY8" fmla="*/ 368283 h 368283"/>
                <a:gd name="connsiteX9" fmla="*/ 99750 w 757335"/>
                <a:gd name="connsiteY9" fmla="*/ 72401 h 368283"/>
                <a:gd name="connsiteX0" fmla="*/ 0 w 802704"/>
                <a:gd name="connsiteY0" fmla="*/ 249673 h 368283"/>
                <a:gd name="connsiteX1" fmla="*/ 372728 w 802704"/>
                <a:gd name="connsiteY1" fmla="*/ 71894 h 368283"/>
                <a:gd name="connsiteX2" fmla="*/ 657902 w 802704"/>
                <a:gd name="connsiteY2" fmla="*/ 72401 h 368283"/>
                <a:gd name="connsiteX3" fmla="*/ 657902 w 802704"/>
                <a:gd name="connsiteY3" fmla="*/ 0 h 368283"/>
                <a:gd name="connsiteX4" fmla="*/ 802704 w 802704"/>
                <a:gd name="connsiteY4" fmla="*/ 144803 h 368283"/>
                <a:gd name="connsiteX5" fmla="*/ 657902 w 802704"/>
                <a:gd name="connsiteY5" fmla="*/ 289605 h 368283"/>
                <a:gd name="connsiteX6" fmla="*/ 657902 w 802704"/>
                <a:gd name="connsiteY6" fmla="*/ 217204 h 368283"/>
                <a:gd name="connsiteX7" fmla="*/ 346751 w 802704"/>
                <a:gd name="connsiteY7" fmla="*/ 207875 h 368283"/>
                <a:gd name="connsiteX8" fmla="*/ 45369 w 802704"/>
                <a:gd name="connsiteY8" fmla="*/ 368283 h 368283"/>
                <a:gd name="connsiteX9" fmla="*/ 0 w 802704"/>
                <a:gd name="connsiteY9" fmla="*/ 249673 h 368283"/>
                <a:gd name="connsiteX0" fmla="*/ 0 w 802704"/>
                <a:gd name="connsiteY0" fmla="*/ 249673 h 368283"/>
                <a:gd name="connsiteX1" fmla="*/ 344963 w 802704"/>
                <a:gd name="connsiteY1" fmla="*/ 71427 h 368283"/>
                <a:gd name="connsiteX2" fmla="*/ 657902 w 802704"/>
                <a:gd name="connsiteY2" fmla="*/ 72401 h 368283"/>
                <a:gd name="connsiteX3" fmla="*/ 657902 w 802704"/>
                <a:gd name="connsiteY3" fmla="*/ 0 h 368283"/>
                <a:gd name="connsiteX4" fmla="*/ 802704 w 802704"/>
                <a:gd name="connsiteY4" fmla="*/ 144803 h 368283"/>
                <a:gd name="connsiteX5" fmla="*/ 657902 w 802704"/>
                <a:gd name="connsiteY5" fmla="*/ 289605 h 368283"/>
                <a:gd name="connsiteX6" fmla="*/ 657902 w 802704"/>
                <a:gd name="connsiteY6" fmla="*/ 217204 h 368283"/>
                <a:gd name="connsiteX7" fmla="*/ 346751 w 802704"/>
                <a:gd name="connsiteY7" fmla="*/ 207875 h 368283"/>
                <a:gd name="connsiteX8" fmla="*/ 45369 w 802704"/>
                <a:gd name="connsiteY8" fmla="*/ 368283 h 368283"/>
                <a:gd name="connsiteX9" fmla="*/ 0 w 802704"/>
                <a:gd name="connsiteY9" fmla="*/ 249673 h 368283"/>
                <a:gd name="connsiteX0" fmla="*/ 0 w 802704"/>
                <a:gd name="connsiteY0" fmla="*/ 249673 h 368283"/>
                <a:gd name="connsiteX1" fmla="*/ 344963 w 802704"/>
                <a:gd name="connsiteY1" fmla="*/ 71427 h 368283"/>
                <a:gd name="connsiteX2" fmla="*/ 657902 w 802704"/>
                <a:gd name="connsiteY2" fmla="*/ 72401 h 368283"/>
                <a:gd name="connsiteX3" fmla="*/ 657902 w 802704"/>
                <a:gd name="connsiteY3" fmla="*/ 0 h 368283"/>
                <a:gd name="connsiteX4" fmla="*/ 802704 w 802704"/>
                <a:gd name="connsiteY4" fmla="*/ 144803 h 368283"/>
                <a:gd name="connsiteX5" fmla="*/ 657902 w 802704"/>
                <a:gd name="connsiteY5" fmla="*/ 289605 h 368283"/>
                <a:gd name="connsiteX6" fmla="*/ 657902 w 802704"/>
                <a:gd name="connsiteY6" fmla="*/ 217204 h 368283"/>
                <a:gd name="connsiteX7" fmla="*/ 346751 w 802704"/>
                <a:gd name="connsiteY7" fmla="*/ 207875 h 368283"/>
                <a:gd name="connsiteX8" fmla="*/ 45369 w 802704"/>
                <a:gd name="connsiteY8" fmla="*/ 368283 h 368283"/>
                <a:gd name="connsiteX9" fmla="*/ 0 w 802704"/>
                <a:gd name="connsiteY9" fmla="*/ 249673 h 368283"/>
                <a:gd name="connsiteX0" fmla="*/ 0 w 802704"/>
                <a:gd name="connsiteY0" fmla="*/ 249673 h 368283"/>
                <a:gd name="connsiteX1" fmla="*/ 344963 w 802704"/>
                <a:gd name="connsiteY1" fmla="*/ 71427 h 368283"/>
                <a:gd name="connsiteX2" fmla="*/ 657902 w 802704"/>
                <a:gd name="connsiteY2" fmla="*/ 72401 h 368283"/>
                <a:gd name="connsiteX3" fmla="*/ 657902 w 802704"/>
                <a:gd name="connsiteY3" fmla="*/ 0 h 368283"/>
                <a:gd name="connsiteX4" fmla="*/ 802704 w 802704"/>
                <a:gd name="connsiteY4" fmla="*/ 144803 h 368283"/>
                <a:gd name="connsiteX5" fmla="*/ 657902 w 802704"/>
                <a:gd name="connsiteY5" fmla="*/ 289605 h 368283"/>
                <a:gd name="connsiteX6" fmla="*/ 657902 w 802704"/>
                <a:gd name="connsiteY6" fmla="*/ 217204 h 368283"/>
                <a:gd name="connsiteX7" fmla="*/ 346751 w 802704"/>
                <a:gd name="connsiteY7" fmla="*/ 207875 h 368283"/>
                <a:gd name="connsiteX8" fmla="*/ 45369 w 802704"/>
                <a:gd name="connsiteY8" fmla="*/ 368283 h 368283"/>
                <a:gd name="connsiteX9" fmla="*/ 0 w 802704"/>
                <a:gd name="connsiteY9" fmla="*/ 249673 h 368283"/>
                <a:gd name="connsiteX0" fmla="*/ 0 w 802704"/>
                <a:gd name="connsiteY0" fmla="*/ 249673 h 368283"/>
                <a:gd name="connsiteX1" fmla="*/ 344963 w 802704"/>
                <a:gd name="connsiteY1" fmla="*/ 71427 h 368283"/>
                <a:gd name="connsiteX2" fmla="*/ 657902 w 802704"/>
                <a:gd name="connsiteY2" fmla="*/ 72401 h 368283"/>
                <a:gd name="connsiteX3" fmla="*/ 657902 w 802704"/>
                <a:gd name="connsiteY3" fmla="*/ 0 h 368283"/>
                <a:gd name="connsiteX4" fmla="*/ 802704 w 802704"/>
                <a:gd name="connsiteY4" fmla="*/ 144803 h 368283"/>
                <a:gd name="connsiteX5" fmla="*/ 657902 w 802704"/>
                <a:gd name="connsiteY5" fmla="*/ 289605 h 368283"/>
                <a:gd name="connsiteX6" fmla="*/ 657902 w 802704"/>
                <a:gd name="connsiteY6" fmla="*/ 217204 h 368283"/>
                <a:gd name="connsiteX7" fmla="*/ 346751 w 802704"/>
                <a:gd name="connsiteY7" fmla="*/ 207875 h 368283"/>
                <a:gd name="connsiteX8" fmla="*/ 45369 w 802704"/>
                <a:gd name="connsiteY8" fmla="*/ 368283 h 368283"/>
                <a:gd name="connsiteX9" fmla="*/ 0 w 802704"/>
                <a:gd name="connsiteY9" fmla="*/ 249673 h 368283"/>
                <a:gd name="connsiteX0" fmla="*/ 0 w 802704"/>
                <a:gd name="connsiteY0" fmla="*/ 249673 h 368283"/>
                <a:gd name="connsiteX1" fmla="*/ 344963 w 802704"/>
                <a:gd name="connsiteY1" fmla="*/ 71427 h 368283"/>
                <a:gd name="connsiteX2" fmla="*/ 657902 w 802704"/>
                <a:gd name="connsiteY2" fmla="*/ 72401 h 368283"/>
                <a:gd name="connsiteX3" fmla="*/ 657902 w 802704"/>
                <a:gd name="connsiteY3" fmla="*/ 0 h 368283"/>
                <a:gd name="connsiteX4" fmla="*/ 802704 w 802704"/>
                <a:gd name="connsiteY4" fmla="*/ 144803 h 368283"/>
                <a:gd name="connsiteX5" fmla="*/ 657902 w 802704"/>
                <a:gd name="connsiteY5" fmla="*/ 289605 h 368283"/>
                <a:gd name="connsiteX6" fmla="*/ 657902 w 802704"/>
                <a:gd name="connsiteY6" fmla="*/ 217204 h 368283"/>
                <a:gd name="connsiteX7" fmla="*/ 346751 w 802704"/>
                <a:gd name="connsiteY7" fmla="*/ 207875 h 368283"/>
                <a:gd name="connsiteX8" fmla="*/ 45369 w 802704"/>
                <a:gd name="connsiteY8" fmla="*/ 368283 h 368283"/>
                <a:gd name="connsiteX9" fmla="*/ 0 w 802704"/>
                <a:gd name="connsiteY9" fmla="*/ 249673 h 368283"/>
                <a:gd name="connsiteX0" fmla="*/ 0 w 823326"/>
                <a:gd name="connsiteY0" fmla="*/ 261580 h 368283"/>
                <a:gd name="connsiteX1" fmla="*/ 365585 w 823326"/>
                <a:gd name="connsiteY1" fmla="*/ 71427 h 368283"/>
                <a:gd name="connsiteX2" fmla="*/ 678524 w 823326"/>
                <a:gd name="connsiteY2" fmla="*/ 72401 h 368283"/>
                <a:gd name="connsiteX3" fmla="*/ 678524 w 823326"/>
                <a:gd name="connsiteY3" fmla="*/ 0 h 368283"/>
                <a:gd name="connsiteX4" fmla="*/ 823326 w 823326"/>
                <a:gd name="connsiteY4" fmla="*/ 144803 h 368283"/>
                <a:gd name="connsiteX5" fmla="*/ 678524 w 823326"/>
                <a:gd name="connsiteY5" fmla="*/ 289605 h 368283"/>
                <a:gd name="connsiteX6" fmla="*/ 678524 w 823326"/>
                <a:gd name="connsiteY6" fmla="*/ 217204 h 368283"/>
                <a:gd name="connsiteX7" fmla="*/ 367373 w 823326"/>
                <a:gd name="connsiteY7" fmla="*/ 207875 h 368283"/>
                <a:gd name="connsiteX8" fmla="*/ 65991 w 823326"/>
                <a:gd name="connsiteY8" fmla="*/ 368283 h 368283"/>
                <a:gd name="connsiteX9" fmla="*/ 0 w 823326"/>
                <a:gd name="connsiteY9" fmla="*/ 261580 h 368283"/>
                <a:gd name="connsiteX0" fmla="*/ 0 w 823326"/>
                <a:gd name="connsiteY0" fmla="*/ 261580 h 368283"/>
                <a:gd name="connsiteX1" fmla="*/ 365585 w 823326"/>
                <a:gd name="connsiteY1" fmla="*/ 71427 h 368283"/>
                <a:gd name="connsiteX2" fmla="*/ 678524 w 823326"/>
                <a:gd name="connsiteY2" fmla="*/ 72401 h 368283"/>
                <a:gd name="connsiteX3" fmla="*/ 678524 w 823326"/>
                <a:gd name="connsiteY3" fmla="*/ 0 h 368283"/>
                <a:gd name="connsiteX4" fmla="*/ 823326 w 823326"/>
                <a:gd name="connsiteY4" fmla="*/ 144803 h 368283"/>
                <a:gd name="connsiteX5" fmla="*/ 678524 w 823326"/>
                <a:gd name="connsiteY5" fmla="*/ 289605 h 368283"/>
                <a:gd name="connsiteX6" fmla="*/ 678524 w 823326"/>
                <a:gd name="connsiteY6" fmla="*/ 217204 h 368283"/>
                <a:gd name="connsiteX7" fmla="*/ 367373 w 823326"/>
                <a:gd name="connsiteY7" fmla="*/ 207875 h 368283"/>
                <a:gd name="connsiteX8" fmla="*/ 65991 w 823326"/>
                <a:gd name="connsiteY8" fmla="*/ 368283 h 368283"/>
                <a:gd name="connsiteX9" fmla="*/ 0 w 823326"/>
                <a:gd name="connsiteY9" fmla="*/ 261580 h 368283"/>
                <a:gd name="connsiteX0" fmla="*/ 0 w 823326"/>
                <a:gd name="connsiteY0" fmla="*/ 261580 h 368283"/>
                <a:gd name="connsiteX1" fmla="*/ 365585 w 823326"/>
                <a:gd name="connsiteY1" fmla="*/ 71427 h 368283"/>
                <a:gd name="connsiteX2" fmla="*/ 678524 w 823326"/>
                <a:gd name="connsiteY2" fmla="*/ 72401 h 368283"/>
                <a:gd name="connsiteX3" fmla="*/ 678524 w 823326"/>
                <a:gd name="connsiteY3" fmla="*/ 0 h 368283"/>
                <a:gd name="connsiteX4" fmla="*/ 823326 w 823326"/>
                <a:gd name="connsiteY4" fmla="*/ 144803 h 368283"/>
                <a:gd name="connsiteX5" fmla="*/ 678524 w 823326"/>
                <a:gd name="connsiteY5" fmla="*/ 289605 h 368283"/>
                <a:gd name="connsiteX6" fmla="*/ 678524 w 823326"/>
                <a:gd name="connsiteY6" fmla="*/ 217204 h 368283"/>
                <a:gd name="connsiteX7" fmla="*/ 367373 w 823326"/>
                <a:gd name="connsiteY7" fmla="*/ 207875 h 368283"/>
                <a:gd name="connsiteX8" fmla="*/ 65991 w 823326"/>
                <a:gd name="connsiteY8" fmla="*/ 368283 h 368283"/>
                <a:gd name="connsiteX9" fmla="*/ 0 w 823326"/>
                <a:gd name="connsiteY9" fmla="*/ 261580 h 368283"/>
                <a:gd name="connsiteX0" fmla="*/ 0 w 823326"/>
                <a:gd name="connsiteY0" fmla="*/ 261580 h 368283"/>
                <a:gd name="connsiteX1" fmla="*/ 365585 w 823326"/>
                <a:gd name="connsiteY1" fmla="*/ 71427 h 368283"/>
                <a:gd name="connsiteX2" fmla="*/ 678524 w 823326"/>
                <a:gd name="connsiteY2" fmla="*/ 72401 h 368283"/>
                <a:gd name="connsiteX3" fmla="*/ 678524 w 823326"/>
                <a:gd name="connsiteY3" fmla="*/ 0 h 368283"/>
                <a:gd name="connsiteX4" fmla="*/ 823326 w 823326"/>
                <a:gd name="connsiteY4" fmla="*/ 144803 h 368283"/>
                <a:gd name="connsiteX5" fmla="*/ 678524 w 823326"/>
                <a:gd name="connsiteY5" fmla="*/ 289605 h 368283"/>
                <a:gd name="connsiteX6" fmla="*/ 678524 w 823326"/>
                <a:gd name="connsiteY6" fmla="*/ 217204 h 368283"/>
                <a:gd name="connsiteX7" fmla="*/ 367373 w 823326"/>
                <a:gd name="connsiteY7" fmla="*/ 207875 h 368283"/>
                <a:gd name="connsiteX8" fmla="*/ 65991 w 823326"/>
                <a:gd name="connsiteY8" fmla="*/ 368283 h 368283"/>
                <a:gd name="connsiteX9" fmla="*/ 0 w 823326"/>
                <a:gd name="connsiteY9" fmla="*/ 261580 h 368283"/>
                <a:gd name="connsiteX0" fmla="*/ 0 w 823326"/>
                <a:gd name="connsiteY0" fmla="*/ 261580 h 368283"/>
                <a:gd name="connsiteX1" fmla="*/ 365585 w 823326"/>
                <a:gd name="connsiteY1" fmla="*/ 71427 h 368283"/>
                <a:gd name="connsiteX2" fmla="*/ 678524 w 823326"/>
                <a:gd name="connsiteY2" fmla="*/ 72401 h 368283"/>
                <a:gd name="connsiteX3" fmla="*/ 678524 w 823326"/>
                <a:gd name="connsiteY3" fmla="*/ 0 h 368283"/>
                <a:gd name="connsiteX4" fmla="*/ 823326 w 823326"/>
                <a:gd name="connsiteY4" fmla="*/ 144803 h 368283"/>
                <a:gd name="connsiteX5" fmla="*/ 678524 w 823326"/>
                <a:gd name="connsiteY5" fmla="*/ 289605 h 368283"/>
                <a:gd name="connsiteX6" fmla="*/ 678524 w 823326"/>
                <a:gd name="connsiteY6" fmla="*/ 217204 h 368283"/>
                <a:gd name="connsiteX7" fmla="*/ 367373 w 823326"/>
                <a:gd name="connsiteY7" fmla="*/ 207875 h 368283"/>
                <a:gd name="connsiteX8" fmla="*/ 65991 w 823326"/>
                <a:gd name="connsiteY8" fmla="*/ 368283 h 368283"/>
                <a:gd name="connsiteX9" fmla="*/ 0 w 823326"/>
                <a:gd name="connsiteY9" fmla="*/ 261580 h 368283"/>
                <a:gd name="connsiteX0" fmla="*/ 0 w 823326"/>
                <a:gd name="connsiteY0" fmla="*/ 261580 h 368283"/>
                <a:gd name="connsiteX1" fmla="*/ 365585 w 823326"/>
                <a:gd name="connsiteY1" fmla="*/ 71427 h 368283"/>
                <a:gd name="connsiteX2" fmla="*/ 678524 w 823326"/>
                <a:gd name="connsiteY2" fmla="*/ 72401 h 368283"/>
                <a:gd name="connsiteX3" fmla="*/ 678524 w 823326"/>
                <a:gd name="connsiteY3" fmla="*/ 0 h 368283"/>
                <a:gd name="connsiteX4" fmla="*/ 823326 w 823326"/>
                <a:gd name="connsiteY4" fmla="*/ 144803 h 368283"/>
                <a:gd name="connsiteX5" fmla="*/ 678524 w 823326"/>
                <a:gd name="connsiteY5" fmla="*/ 289605 h 368283"/>
                <a:gd name="connsiteX6" fmla="*/ 678524 w 823326"/>
                <a:gd name="connsiteY6" fmla="*/ 217204 h 368283"/>
                <a:gd name="connsiteX7" fmla="*/ 396245 w 823326"/>
                <a:gd name="connsiteY7" fmla="*/ 191207 h 368283"/>
                <a:gd name="connsiteX8" fmla="*/ 65991 w 823326"/>
                <a:gd name="connsiteY8" fmla="*/ 368283 h 368283"/>
                <a:gd name="connsiteX9" fmla="*/ 0 w 823326"/>
                <a:gd name="connsiteY9" fmla="*/ 261580 h 368283"/>
                <a:gd name="connsiteX0" fmla="*/ 0 w 823326"/>
                <a:gd name="connsiteY0" fmla="*/ 261580 h 368283"/>
                <a:gd name="connsiteX1" fmla="*/ 365585 w 823326"/>
                <a:gd name="connsiteY1" fmla="*/ 71427 h 368283"/>
                <a:gd name="connsiteX2" fmla="*/ 678524 w 823326"/>
                <a:gd name="connsiteY2" fmla="*/ 72401 h 368283"/>
                <a:gd name="connsiteX3" fmla="*/ 678524 w 823326"/>
                <a:gd name="connsiteY3" fmla="*/ 0 h 368283"/>
                <a:gd name="connsiteX4" fmla="*/ 823326 w 823326"/>
                <a:gd name="connsiteY4" fmla="*/ 144803 h 368283"/>
                <a:gd name="connsiteX5" fmla="*/ 678524 w 823326"/>
                <a:gd name="connsiteY5" fmla="*/ 289605 h 368283"/>
                <a:gd name="connsiteX6" fmla="*/ 678524 w 823326"/>
                <a:gd name="connsiteY6" fmla="*/ 217204 h 368283"/>
                <a:gd name="connsiteX7" fmla="*/ 385934 w 823326"/>
                <a:gd name="connsiteY7" fmla="*/ 197160 h 368283"/>
                <a:gd name="connsiteX8" fmla="*/ 65991 w 823326"/>
                <a:gd name="connsiteY8" fmla="*/ 368283 h 368283"/>
                <a:gd name="connsiteX9" fmla="*/ 0 w 823326"/>
                <a:gd name="connsiteY9" fmla="*/ 261580 h 368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3326" h="368283">
                  <a:moveTo>
                    <a:pt x="0" y="261580"/>
                  </a:moveTo>
                  <a:cubicBezTo>
                    <a:pt x="84757" y="205746"/>
                    <a:pt x="252498" y="102957"/>
                    <a:pt x="365585" y="71427"/>
                  </a:cubicBezTo>
                  <a:cubicBezTo>
                    <a:pt x="478672" y="39897"/>
                    <a:pt x="619224" y="71931"/>
                    <a:pt x="678524" y="72401"/>
                  </a:cubicBezTo>
                  <a:lnTo>
                    <a:pt x="678524" y="0"/>
                  </a:lnTo>
                  <a:lnTo>
                    <a:pt x="823326" y="144803"/>
                  </a:lnTo>
                  <a:lnTo>
                    <a:pt x="678524" y="289605"/>
                  </a:lnTo>
                  <a:lnTo>
                    <a:pt x="678524" y="217204"/>
                  </a:lnTo>
                  <a:cubicBezTo>
                    <a:pt x="626666" y="203582"/>
                    <a:pt x="463192" y="167071"/>
                    <a:pt x="385934" y="197160"/>
                  </a:cubicBezTo>
                  <a:cubicBezTo>
                    <a:pt x="308676" y="227249"/>
                    <a:pt x="125441" y="335613"/>
                    <a:pt x="65991" y="368283"/>
                  </a:cubicBezTo>
                  <a:lnTo>
                    <a:pt x="0" y="261580"/>
                  </a:lnTo>
                  <a:close/>
                </a:path>
              </a:pathLst>
            </a:custGeom>
            <a:gradFill flip="none" rotWithShape="1">
              <a:gsLst>
                <a:gs pos="0">
                  <a:srgbClr val="077D07">
                    <a:shade val="30000"/>
                    <a:satMod val="115000"/>
                  </a:srgbClr>
                </a:gs>
                <a:gs pos="50000">
                  <a:srgbClr val="077D07">
                    <a:shade val="67500"/>
                    <a:satMod val="115000"/>
                  </a:srgbClr>
                </a:gs>
                <a:gs pos="100000">
                  <a:srgbClr val="077D07">
                    <a:shade val="100000"/>
                    <a:satMod val="115000"/>
                  </a:srgbClr>
                </a:gs>
              </a:gsLst>
              <a:lin ang="10800000" scaled="1"/>
              <a:tileRect/>
            </a:gradFill>
            <a:ln>
              <a:noFill/>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9" name="Arrow: Right 8">
              <a:extLst>
                <a:ext uri="{FF2B5EF4-FFF2-40B4-BE49-F238E27FC236}">
                  <a16:creationId xmlns:a16="http://schemas.microsoft.com/office/drawing/2014/main" id="{28247391-FB0C-414E-879B-F77F440D5064}"/>
                </a:ext>
              </a:extLst>
            </p:cNvPr>
            <p:cNvSpPr/>
            <p:nvPr/>
          </p:nvSpPr>
          <p:spPr bwMode="auto">
            <a:xfrm rot="19800000" flipH="1">
              <a:off x="10221642" y="1536209"/>
              <a:ext cx="1749780" cy="782697"/>
            </a:xfrm>
            <a:custGeom>
              <a:avLst/>
              <a:gdLst>
                <a:gd name="connsiteX0" fmla="*/ 0 w 657585"/>
                <a:gd name="connsiteY0" fmla="*/ 72401 h 289605"/>
                <a:gd name="connsiteX1" fmla="*/ 512783 w 657585"/>
                <a:gd name="connsiteY1" fmla="*/ 72401 h 289605"/>
                <a:gd name="connsiteX2" fmla="*/ 512783 w 657585"/>
                <a:gd name="connsiteY2" fmla="*/ 0 h 289605"/>
                <a:gd name="connsiteX3" fmla="*/ 657585 w 657585"/>
                <a:gd name="connsiteY3" fmla="*/ 144803 h 289605"/>
                <a:gd name="connsiteX4" fmla="*/ 512783 w 657585"/>
                <a:gd name="connsiteY4" fmla="*/ 289605 h 289605"/>
                <a:gd name="connsiteX5" fmla="*/ 512783 w 657585"/>
                <a:gd name="connsiteY5" fmla="*/ 217204 h 289605"/>
                <a:gd name="connsiteX6" fmla="*/ 0 w 657585"/>
                <a:gd name="connsiteY6" fmla="*/ 217204 h 289605"/>
                <a:gd name="connsiteX7" fmla="*/ 0 w 657585"/>
                <a:gd name="connsiteY7" fmla="*/ 72401 h 289605"/>
                <a:gd name="connsiteX0" fmla="*/ 0 w 657585"/>
                <a:gd name="connsiteY0" fmla="*/ 72401 h 289605"/>
                <a:gd name="connsiteX1" fmla="*/ 512783 w 657585"/>
                <a:gd name="connsiteY1" fmla="*/ 72401 h 289605"/>
                <a:gd name="connsiteX2" fmla="*/ 512783 w 657585"/>
                <a:gd name="connsiteY2" fmla="*/ 0 h 289605"/>
                <a:gd name="connsiteX3" fmla="*/ 657585 w 657585"/>
                <a:gd name="connsiteY3" fmla="*/ 144803 h 289605"/>
                <a:gd name="connsiteX4" fmla="*/ 512783 w 657585"/>
                <a:gd name="connsiteY4" fmla="*/ 289605 h 289605"/>
                <a:gd name="connsiteX5" fmla="*/ 512783 w 657585"/>
                <a:gd name="connsiteY5" fmla="*/ 217204 h 289605"/>
                <a:gd name="connsiteX6" fmla="*/ 201632 w 657585"/>
                <a:gd name="connsiteY6" fmla="*/ 207875 h 289605"/>
                <a:gd name="connsiteX7" fmla="*/ 0 w 657585"/>
                <a:gd name="connsiteY7" fmla="*/ 217204 h 289605"/>
                <a:gd name="connsiteX8" fmla="*/ 0 w 657585"/>
                <a:gd name="connsiteY8" fmla="*/ 72401 h 289605"/>
                <a:gd name="connsiteX0" fmla="*/ 0 w 657585"/>
                <a:gd name="connsiteY0" fmla="*/ 72401 h 289605"/>
                <a:gd name="connsiteX1" fmla="*/ 227609 w 657585"/>
                <a:gd name="connsiteY1" fmla="*/ 71894 h 289605"/>
                <a:gd name="connsiteX2" fmla="*/ 512783 w 657585"/>
                <a:gd name="connsiteY2" fmla="*/ 72401 h 289605"/>
                <a:gd name="connsiteX3" fmla="*/ 512783 w 657585"/>
                <a:gd name="connsiteY3" fmla="*/ 0 h 289605"/>
                <a:gd name="connsiteX4" fmla="*/ 657585 w 657585"/>
                <a:gd name="connsiteY4" fmla="*/ 144803 h 289605"/>
                <a:gd name="connsiteX5" fmla="*/ 512783 w 657585"/>
                <a:gd name="connsiteY5" fmla="*/ 289605 h 289605"/>
                <a:gd name="connsiteX6" fmla="*/ 512783 w 657585"/>
                <a:gd name="connsiteY6" fmla="*/ 217204 h 289605"/>
                <a:gd name="connsiteX7" fmla="*/ 201632 w 657585"/>
                <a:gd name="connsiteY7" fmla="*/ 207875 h 289605"/>
                <a:gd name="connsiteX8" fmla="*/ 0 w 657585"/>
                <a:gd name="connsiteY8" fmla="*/ 217204 h 289605"/>
                <a:gd name="connsiteX9" fmla="*/ 0 w 657585"/>
                <a:gd name="connsiteY9" fmla="*/ 72401 h 289605"/>
                <a:gd name="connsiteX0" fmla="*/ 99750 w 757335"/>
                <a:gd name="connsiteY0" fmla="*/ 72401 h 368283"/>
                <a:gd name="connsiteX1" fmla="*/ 327359 w 757335"/>
                <a:gd name="connsiteY1" fmla="*/ 71894 h 368283"/>
                <a:gd name="connsiteX2" fmla="*/ 612533 w 757335"/>
                <a:gd name="connsiteY2" fmla="*/ 72401 h 368283"/>
                <a:gd name="connsiteX3" fmla="*/ 612533 w 757335"/>
                <a:gd name="connsiteY3" fmla="*/ 0 h 368283"/>
                <a:gd name="connsiteX4" fmla="*/ 757335 w 757335"/>
                <a:gd name="connsiteY4" fmla="*/ 144803 h 368283"/>
                <a:gd name="connsiteX5" fmla="*/ 612533 w 757335"/>
                <a:gd name="connsiteY5" fmla="*/ 289605 h 368283"/>
                <a:gd name="connsiteX6" fmla="*/ 612533 w 757335"/>
                <a:gd name="connsiteY6" fmla="*/ 217204 h 368283"/>
                <a:gd name="connsiteX7" fmla="*/ 301382 w 757335"/>
                <a:gd name="connsiteY7" fmla="*/ 207875 h 368283"/>
                <a:gd name="connsiteX8" fmla="*/ 0 w 757335"/>
                <a:gd name="connsiteY8" fmla="*/ 368283 h 368283"/>
                <a:gd name="connsiteX9" fmla="*/ 99750 w 757335"/>
                <a:gd name="connsiteY9" fmla="*/ 72401 h 368283"/>
                <a:gd name="connsiteX0" fmla="*/ 0 w 802704"/>
                <a:gd name="connsiteY0" fmla="*/ 249673 h 368283"/>
                <a:gd name="connsiteX1" fmla="*/ 372728 w 802704"/>
                <a:gd name="connsiteY1" fmla="*/ 71894 h 368283"/>
                <a:gd name="connsiteX2" fmla="*/ 657902 w 802704"/>
                <a:gd name="connsiteY2" fmla="*/ 72401 h 368283"/>
                <a:gd name="connsiteX3" fmla="*/ 657902 w 802704"/>
                <a:gd name="connsiteY3" fmla="*/ 0 h 368283"/>
                <a:gd name="connsiteX4" fmla="*/ 802704 w 802704"/>
                <a:gd name="connsiteY4" fmla="*/ 144803 h 368283"/>
                <a:gd name="connsiteX5" fmla="*/ 657902 w 802704"/>
                <a:gd name="connsiteY5" fmla="*/ 289605 h 368283"/>
                <a:gd name="connsiteX6" fmla="*/ 657902 w 802704"/>
                <a:gd name="connsiteY6" fmla="*/ 217204 h 368283"/>
                <a:gd name="connsiteX7" fmla="*/ 346751 w 802704"/>
                <a:gd name="connsiteY7" fmla="*/ 207875 h 368283"/>
                <a:gd name="connsiteX8" fmla="*/ 45369 w 802704"/>
                <a:gd name="connsiteY8" fmla="*/ 368283 h 368283"/>
                <a:gd name="connsiteX9" fmla="*/ 0 w 802704"/>
                <a:gd name="connsiteY9" fmla="*/ 249673 h 368283"/>
                <a:gd name="connsiteX0" fmla="*/ 0 w 802704"/>
                <a:gd name="connsiteY0" fmla="*/ 249673 h 368283"/>
                <a:gd name="connsiteX1" fmla="*/ 344963 w 802704"/>
                <a:gd name="connsiteY1" fmla="*/ 71427 h 368283"/>
                <a:gd name="connsiteX2" fmla="*/ 657902 w 802704"/>
                <a:gd name="connsiteY2" fmla="*/ 72401 h 368283"/>
                <a:gd name="connsiteX3" fmla="*/ 657902 w 802704"/>
                <a:gd name="connsiteY3" fmla="*/ 0 h 368283"/>
                <a:gd name="connsiteX4" fmla="*/ 802704 w 802704"/>
                <a:gd name="connsiteY4" fmla="*/ 144803 h 368283"/>
                <a:gd name="connsiteX5" fmla="*/ 657902 w 802704"/>
                <a:gd name="connsiteY5" fmla="*/ 289605 h 368283"/>
                <a:gd name="connsiteX6" fmla="*/ 657902 w 802704"/>
                <a:gd name="connsiteY6" fmla="*/ 217204 h 368283"/>
                <a:gd name="connsiteX7" fmla="*/ 346751 w 802704"/>
                <a:gd name="connsiteY7" fmla="*/ 207875 h 368283"/>
                <a:gd name="connsiteX8" fmla="*/ 45369 w 802704"/>
                <a:gd name="connsiteY8" fmla="*/ 368283 h 368283"/>
                <a:gd name="connsiteX9" fmla="*/ 0 w 802704"/>
                <a:gd name="connsiteY9" fmla="*/ 249673 h 368283"/>
                <a:gd name="connsiteX0" fmla="*/ 0 w 802704"/>
                <a:gd name="connsiteY0" fmla="*/ 249673 h 368283"/>
                <a:gd name="connsiteX1" fmla="*/ 344963 w 802704"/>
                <a:gd name="connsiteY1" fmla="*/ 71427 h 368283"/>
                <a:gd name="connsiteX2" fmla="*/ 657902 w 802704"/>
                <a:gd name="connsiteY2" fmla="*/ 72401 h 368283"/>
                <a:gd name="connsiteX3" fmla="*/ 657902 w 802704"/>
                <a:gd name="connsiteY3" fmla="*/ 0 h 368283"/>
                <a:gd name="connsiteX4" fmla="*/ 802704 w 802704"/>
                <a:gd name="connsiteY4" fmla="*/ 144803 h 368283"/>
                <a:gd name="connsiteX5" fmla="*/ 657902 w 802704"/>
                <a:gd name="connsiteY5" fmla="*/ 289605 h 368283"/>
                <a:gd name="connsiteX6" fmla="*/ 657902 w 802704"/>
                <a:gd name="connsiteY6" fmla="*/ 217204 h 368283"/>
                <a:gd name="connsiteX7" fmla="*/ 346751 w 802704"/>
                <a:gd name="connsiteY7" fmla="*/ 207875 h 368283"/>
                <a:gd name="connsiteX8" fmla="*/ 45369 w 802704"/>
                <a:gd name="connsiteY8" fmla="*/ 368283 h 368283"/>
                <a:gd name="connsiteX9" fmla="*/ 0 w 802704"/>
                <a:gd name="connsiteY9" fmla="*/ 249673 h 368283"/>
                <a:gd name="connsiteX0" fmla="*/ 0 w 802704"/>
                <a:gd name="connsiteY0" fmla="*/ 249673 h 368283"/>
                <a:gd name="connsiteX1" fmla="*/ 344963 w 802704"/>
                <a:gd name="connsiteY1" fmla="*/ 71427 h 368283"/>
                <a:gd name="connsiteX2" fmla="*/ 657902 w 802704"/>
                <a:gd name="connsiteY2" fmla="*/ 72401 h 368283"/>
                <a:gd name="connsiteX3" fmla="*/ 657902 w 802704"/>
                <a:gd name="connsiteY3" fmla="*/ 0 h 368283"/>
                <a:gd name="connsiteX4" fmla="*/ 802704 w 802704"/>
                <a:gd name="connsiteY4" fmla="*/ 144803 h 368283"/>
                <a:gd name="connsiteX5" fmla="*/ 657902 w 802704"/>
                <a:gd name="connsiteY5" fmla="*/ 289605 h 368283"/>
                <a:gd name="connsiteX6" fmla="*/ 657902 w 802704"/>
                <a:gd name="connsiteY6" fmla="*/ 217204 h 368283"/>
                <a:gd name="connsiteX7" fmla="*/ 346751 w 802704"/>
                <a:gd name="connsiteY7" fmla="*/ 207875 h 368283"/>
                <a:gd name="connsiteX8" fmla="*/ 45369 w 802704"/>
                <a:gd name="connsiteY8" fmla="*/ 368283 h 368283"/>
                <a:gd name="connsiteX9" fmla="*/ 0 w 802704"/>
                <a:gd name="connsiteY9" fmla="*/ 249673 h 368283"/>
                <a:gd name="connsiteX0" fmla="*/ 0 w 802704"/>
                <a:gd name="connsiteY0" fmla="*/ 249673 h 368283"/>
                <a:gd name="connsiteX1" fmla="*/ 344963 w 802704"/>
                <a:gd name="connsiteY1" fmla="*/ 71427 h 368283"/>
                <a:gd name="connsiteX2" fmla="*/ 657902 w 802704"/>
                <a:gd name="connsiteY2" fmla="*/ 72401 h 368283"/>
                <a:gd name="connsiteX3" fmla="*/ 657902 w 802704"/>
                <a:gd name="connsiteY3" fmla="*/ 0 h 368283"/>
                <a:gd name="connsiteX4" fmla="*/ 802704 w 802704"/>
                <a:gd name="connsiteY4" fmla="*/ 144803 h 368283"/>
                <a:gd name="connsiteX5" fmla="*/ 657902 w 802704"/>
                <a:gd name="connsiteY5" fmla="*/ 289605 h 368283"/>
                <a:gd name="connsiteX6" fmla="*/ 657902 w 802704"/>
                <a:gd name="connsiteY6" fmla="*/ 217204 h 368283"/>
                <a:gd name="connsiteX7" fmla="*/ 346751 w 802704"/>
                <a:gd name="connsiteY7" fmla="*/ 207875 h 368283"/>
                <a:gd name="connsiteX8" fmla="*/ 45369 w 802704"/>
                <a:gd name="connsiteY8" fmla="*/ 368283 h 368283"/>
                <a:gd name="connsiteX9" fmla="*/ 0 w 802704"/>
                <a:gd name="connsiteY9" fmla="*/ 249673 h 368283"/>
                <a:gd name="connsiteX0" fmla="*/ 0 w 802704"/>
                <a:gd name="connsiteY0" fmla="*/ 249673 h 368283"/>
                <a:gd name="connsiteX1" fmla="*/ 344963 w 802704"/>
                <a:gd name="connsiteY1" fmla="*/ 71427 h 368283"/>
                <a:gd name="connsiteX2" fmla="*/ 657902 w 802704"/>
                <a:gd name="connsiteY2" fmla="*/ 72401 h 368283"/>
                <a:gd name="connsiteX3" fmla="*/ 657902 w 802704"/>
                <a:gd name="connsiteY3" fmla="*/ 0 h 368283"/>
                <a:gd name="connsiteX4" fmla="*/ 802704 w 802704"/>
                <a:gd name="connsiteY4" fmla="*/ 144803 h 368283"/>
                <a:gd name="connsiteX5" fmla="*/ 657902 w 802704"/>
                <a:gd name="connsiteY5" fmla="*/ 289605 h 368283"/>
                <a:gd name="connsiteX6" fmla="*/ 657902 w 802704"/>
                <a:gd name="connsiteY6" fmla="*/ 217204 h 368283"/>
                <a:gd name="connsiteX7" fmla="*/ 346751 w 802704"/>
                <a:gd name="connsiteY7" fmla="*/ 207875 h 368283"/>
                <a:gd name="connsiteX8" fmla="*/ 45369 w 802704"/>
                <a:gd name="connsiteY8" fmla="*/ 368283 h 368283"/>
                <a:gd name="connsiteX9" fmla="*/ 0 w 802704"/>
                <a:gd name="connsiteY9" fmla="*/ 249673 h 368283"/>
                <a:gd name="connsiteX0" fmla="*/ 0 w 823326"/>
                <a:gd name="connsiteY0" fmla="*/ 261580 h 368283"/>
                <a:gd name="connsiteX1" fmla="*/ 365585 w 823326"/>
                <a:gd name="connsiteY1" fmla="*/ 71427 h 368283"/>
                <a:gd name="connsiteX2" fmla="*/ 678524 w 823326"/>
                <a:gd name="connsiteY2" fmla="*/ 72401 h 368283"/>
                <a:gd name="connsiteX3" fmla="*/ 678524 w 823326"/>
                <a:gd name="connsiteY3" fmla="*/ 0 h 368283"/>
                <a:gd name="connsiteX4" fmla="*/ 823326 w 823326"/>
                <a:gd name="connsiteY4" fmla="*/ 144803 h 368283"/>
                <a:gd name="connsiteX5" fmla="*/ 678524 w 823326"/>
                <a:gd name="connsiteY5" fmla="*/ 289605 h 368283"/>
                <a:gd name="connsiteX6" fmla="*/ 678524 w 823326"/>
                <a:gd name="connsiteY6" fmla="*/ 217204 h 368283"/>
                <a:gd name="connsiteX7" fmla="*/ 367373 w 823326"/>
                <a:gd name="connsiteY7" fmla="*/ 207875 h 368283"/>
                <a:gd name="connsiteX8" fmla="*/ 65991 w 823326"/>
                <a:gd name="connsiteY8" fmla="*/ 368283 h 368283"/>
                <a:gd name="connsiteX9" fmla="*/ 0 w 823326"/>
                <a:gd name="connsiteY9" fmla="*/ 261580 h 368283"/>
                <a:gd name="connsiteX0" fmla="*/ 0 w 823326"/>
                <a:gd name="connsiteY0" fmla="*/ 261580 h 368283"/>
                <a:gd name="connsiteX1" fmla="*/ 365585 w 823326"/>
                <a:gd name="connsiteY1" fmla="*/ 71427 h 368283"/>
                <a:gd name="connsiteX2" fmla="*/ 678524 w 823326"/>
                <a:gd name="connsiteY2" fmla="*/ 72401 h 368283"/>
                <a:gd name="connsiteX3" fmla="*/ 678524 w 823326"/>
                <a:gd name="connsiteY3" fmla="*/ 0 h 368283"/>
                <a:gd name="connsiteX4" fmla="*/ 823326 w 823326"/>
                <a:gd name="connsiteY4" fmla="*/ 144803 h 368283"/>
                <a:gd name="connsiteX5" fmla="*/ 678524 w 823326"/>
                <a:gd name="connsiteY5" fmla="*/ 289605 h 368283"/>
                <a:gd name="connsiteX6" fmla="*/ 678524 w 823326"/>
                <a:gd name="connsiteY6" fmla="*/ 217204 h 368283"/>
                <a:gd name="connsiteX7" fmla="*/ 367373 w 823326"/>
                <a:gd name="connsiteY7" fmla="*/ 207875 h 368283"/>
                <a:gd name="connsiteX8" fmla="*/ 65991 w 823326"/>
                <a:gd name="connsiteY8" fmla="*/ 368283 h 368283"/>
                <a:gd name="connsiteX9" fmla="*/ 0 w 823326"/>
                <a:gd name="connsiteY9" fmla="*/ 261580 h 368283"/>
                <a:gd name="connsiteX0" fmla="*/ 0 w 823326"/>
                <a:gd name="connsiteY0" fmla="*/ 261580 h 368283"/>
                <a:gd name="connsiteX1" fmla="*/ 365585 w 823326"/>
                <a:gd name="connsiteY1" fmla="*/ 71427 h 368283"/>
                <a:gd name="connsiteX2" fmla="*/ 678524 w 823326"/>
                <a:gd name="connsiteY2" fmla="*/ 72401 h 368283"/>
                <a:gd name="connsiteX3" fmla="*/ 678524 w 823326"/>
                <a:gd name="connsiteY3" fmla="*/ 0 h 368283"/>
                <a:gd name="connsiteX4" fmla="*/ 823326 w 823326"/>
                <a:gd name="connsiteY4" fmla="*/ 144803 h 368283"/>
                <a:gd name="connsiteX5" fmla="*/ 678524 w 823326"/>
                <a:gd name="connsiteY5" fmla="*/ 289605 h 368283"/>
                <a:gd name="connsiteX6" fmla="*/ 678524 w 823326"/>
                <a:gd name="connsiteY6" fmla="*/ 217204 h 368283"/>
                <a:gd name="connsiteX7" fmla="*/ 367373 w 823326"/>
                <a:gd name="connsiteY7" fmla="*/ 207875 h 368283"/>
                <a:gd name="connsiteX8" fmla="*/ 65991 w 823326"/>
                <a:gd name="connsiteY8" fmla="*/ 368283 h 368283"/>
                <a:gd name="connsiteX9" fmla="*/ 0 w 823326"/>
                <a:gd name="connsiteY9" fmla="*/ 261580 h 368283"/>
                <a:gd name="connsiteX0" fmla="*/ 0 w 823326"/>
                <a:gd name="connsiteY0" fmla="*/ 261580 h 368283"/>
                <a:gd name="connsiteX1" fmla="*/ 365585 w 823326"/>
                <a:gd name="connsiteY1" fmla="*/ 71427 h 368283"/>
                <a:gd name="connsiteX2" fmla="*/ 678524 w 823326"/>
                <a:gd name="connsiteY2" fmla="*/ 72401 h 368283"/>
                <a:gd name="connsiteX3" fmla="*/ 678524 w 823326"/>
                <a:gd name="connsiteY3" fmla="*/ 0 h 368283"/>
                <a:gd name="connsiteX4" fmla="*/ 823326 w 823326"/>
                <a:gd name="connsiteY4" fmla="*/ 144803 h 368283"/>
                <a:gd name="connsiteX5" fmla="*/ 678524 w 823326"/>
                <a:gd name="connsiteY5" fmla="*/ 289605 h 368283"/>
                <a:gd name="connsiteX6" fmla="*/ 678524 w 823326"/>
                <a:gd name="connsiteY6" fmla="*/ 217204 h 368283"/>
                <a:gd name="connsiteX7" fmla="*/ 367373 w 823326"/>
                <a:gd name="connsiteY7" fmla="*/ 207875 h 368283"/>
                <a:gd name="connsiteX8" fmla="*/ 65991 w 823326"/>
                <a:gd name="connsiteY8" fmla="*/ 368283 h 368283"/>
                <a:gd name="connsiteX9" fmla="*/ 0 w 823326"/>
                <a:gd name="connsiteY9" fmla="*/ 261580 h 368283"/>
                <a:gd name="connsiteX0" fmla="*/ 0 w 823326"/>
                <a:gd name="connsiteY0" fmla="*/ 261580 h 368283"/>
                <a:gd name="connsiteX1" fmla="*/ 365585 w 823326"/>
                <a:gd name="connsiteY1" fmla="*/ 71427 h 368283"/>
                <a:gd name="connsiteX2" fmla="*/ 678524 w 823326"/>
                <a:gd name="connsiteY2" fmla="*/ 72401 h 368283"/>
                <a:gd name="connsiteX3" fmla="*/ 678524 w 823326"/>
                <a:gd name="connsiteY3" fmla="*/ 0 h 368283"/>
                <a:gd name="connsiteX4" fmla="*/ 823326 w 823326"/>
                <a:gd name="connsiteY4" fmla="*/ 144803 h 368283"/>
                <a:gd name="connsiteX5" fmla="*/ 678524 w 823326"/>
                <a:gd name="connsiteY5" fmla="*/ 289605 h 368283"/>
                <a:gd name="connsiteX6" fmla="*/ 678524 w 823326"/>
                <a:gd name="connsiteY6" fmla="*/ 217204 h 368283"/>
                <a:gd name="connsiteX7" fmla="*/ 367373 w 823326"/>
                <a:gd name="connsiteY7" fmla="*/ 207875 h 368283"/>
                <a:gd name="connsiteX8" fmla="*/ 65991 w 823326"/>
                <a:gd name="connsiteY8" fmla="*/ 368283 h 368283"/>
                <a:gd name="connsiteX9" fmla="*/ 0 w 823326"/>
                <a:gd name="connsiteY9" fmla="*/ 261580 h 368283"/>
                <a:gd name="connsiteX0" fmla="*/ 0 w 823326"/>
                <a:gd name="connsiteY0" fmla="*/ 261580 h 368283"/>
                <a:gd name="connsiteX1" fmla="*/ 365585 w 823326"/>
                <a:gd name="connsiteY1" fmla="*/ 71427 h 368283"/>
                <a:gd name="connsiteX2" fmla="*/ 678524 w 823326"/>
                <a:gd name="connsiteY2" fmla="*/ 72401 h 368283"/>
                <a:gd name="connsiteX3" fmla="*/ 678524 w 823326"/>
                <a:gd name="connsiteY3" fmla="*/ 0 h 368283"/>
                <a:gd name="connsiteX4" fmla="*/ 823326 w 823326"/>
                <a:gd name="connsiteY4" fmla="*/ 144803 h 368283"/>
                <a:gd name="connsiteX5" fmla="*/ 678524 w 823326"/>
                <a:gd name="connsiteY5" fmla="*/ 289605 h 368283"/>
                <a:gd name="connsiteX6" fmla="*/ 678524 w 823326"/>
                <a:gd name="connsiteY6" fmla="*/ 217204 h 368283"/>
                <a:gd name="connsiteX7" fmla="*/ 396245 w 823326"/>
                <a:gd name="connsiteY7" fmla="*/ 191207 h 368283"/>
                <a:gd name="connsiteX8" fmla="*/ 65991 w 823326"/>
                <a:gd name="connsiteY8" fmla="*/ 368283 h 368283"/>
                <a:gd name="connsiteX9" fmla="*/ 0 w 823326"/>
                <a:gd name="connsiteY9" fmla="*/ 261580 h 368283"/>
                <a:gd name="connsiteX0" fmla="*/ 0 w 823326"/>
                <a:gd name="connsiteY0" fmla="*/ 261580 h 368283"/>
                <a:gd name="connsiteX1" fmla="*/ 365585 w 823326"/>
                <a:gd name="connsiteY1" fmla="*/ 71427 h 368283"/>
                <a:gd name="connsiteX2" fmla="*/ 678524 w 823326"/>
                <a:gd name="connsiteY2" fmla="*/ 72401 h 368283"/>
                <a:gd name="connsiteX3" fmla="*/ 678524 w 823326"/>
                <a:gd name="connsiteY3" fmla="*/ 0 h 368283"/>
                <a:gd name="connsiteX4" fmla="*/ 823326 w 823326"/>
                <a:gd name="connsiteY4" fmla="*/ 144803 h 368283"/>
                <a:gd name="connsiteX5" fmla="*/ 678524 w 823326"/>
                <a:gd name="connsiteY5" fmla="*/ 289605 h 368283"/>
                <a:gd name="connsiteX6" fmla="*/ 678524 w 823326"/>
                <a:gd name="connsiteY6" fmla="*/ 217204 h 368283"/>
                <a:gd name="connsiteX7" fmla="*/ 385934 w 823326"/>
                <a:gd name="connsiteY7" fmla="*/ 197160 h 368283"/>
                <a:gd name="connsiteX8" fmla="*/ 65991 w 823326"/>
                <a:gd name="connsiteY8" fmla="*/ 368283 h 368283"/>
                <a:gd name="connsiteX9" fmla="*/ 0 w 823326"/>
                <a:gd name="connsiteY9" fmla="*/ 261580 h 368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3326" h="368283">
                  <a:moveTo>
                    <a:pt x="0" y="261580"/>
                  </a:moveTo>
                  <a:cubicBezTo>
                    <a:pt x="84757" y="205746"/>
                    <a:pt x="252498" y="102957"/>
                    <a:pt x="365585" y="71427"/>
                  </a:cubicBezTo>
                  <a:cubicBezTo>
                    <a:pt x="478672" y="39897"/>
                    <a:pt x="619224" y="71931"/>
                    <a:pt x="678524" y="72401"/>
                  </a:cubicBezTo>
                  <a:lnTo>
                    <a:pt x="678524" y="0"/>
                  </a:lnTo>
                  <a:lnTo>
                    <a:pt x="823326" y="144803"/>
                  </a:lnTo>
                  <a:lnTo>
                    <a:pt x="678524" y="289605"/>
                  </a:lnTo>
                  <a:lnTo>
                    <a:pt x="678524" y="217204"/>
                  </a:lnTo>
                  <a:cubicBezTo>
                    <a:pt x="626666" y="203582"/>
                    <a:pt x="463192" y="167071"/>
                    <a:pt x="385934" y="197160"/>
                  </a:cubicBezTo>
                  <a:cubicBezTo>
                    <a:pt x="308676" y="227249"/>
                    <a:pt x="125441" y="335613"/>
                    <a:pt x="65991" y="368283"/>
                  </a:cubicBezTo>
                  <a:lnTo>
                    <a:pt x="0" y="261580"/>
                  </a:lnTo>
                  <a:close/>
                </a:path>
              </a:pathLst>
            </a:custGeom>
            <a:gradFill flip="none" rotWithShape="1">
              <a:gsLst>
                <a:gs pos="0">
                  <a:srgbClr val="077D07">
                    <a:shade val="30000"/>
                    <a:satMod val="115000"/>
                  </a:srgbClr>
                </a:gs>
                <a:gs pos="50000">
                  <a:srgbClr val="077D07">
                    <a:shade val="67500"/>
                    <a:satMod val="115000"/>
                  </a:srgbClr>
                </a:gs>
                <a:gs pos="100000">
                  <a:srgbClr val="077D07">
                    <a:shade val="100000"/>
                    <a:satMod val="115000"/>
                  </a:srgbClr>
                </a:gs>
              </a:gsLst>
              <a:lin ang="10800000" scaled="1"/>
              <a:tileRect/>
            </a:gradFill>
            <a:ln>
              <a:noFill/>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90" name="TextBox 89">
            <a:extLst>
              <a:ext uri="{FF2B5EF4-FFF2-40B4-BE49-F238E27FC236}">
                <a16:creationId xmlns:a16="http://schemas.microsoft.com/office/drawing/2014/main" id="{5C82D022-A842-485A-94E0-532F2C43D433}"/>
              </a:ext>
            </a:extLst>
          </p:cNvPr>
          <p:cNvSpPr txBox="1"/>
          <p:nvPr/>
        </p:nvSpPr>
        <p:spPr>
          <a:xfrm>
            <a:off x="2754350" y="1503240"/>
            <a:ext cx="1098378" cy="677108"/>
          </a:xfrm>
          <a:prstGeom prst="rect">
            <a:avLst/>
          </a:prstGeom>
          <a:ln>
            <a:solidFill>
              <a:srgbClr val="008100"/>
            </a:solidFill>
          </a:ln>
        </p:spPr>
        <p:style>
          <a:lnRef idx="2">
            <a:schemeClr val="accent4"/>
          </a:lnRef>
          <a:fillRef idx="1">
            <a:schemeClr val="lt1"/>
          </a:fillRef>
          <a:effectRef idx="0">
            <a:schemeClr val="accent4"/>
          </a:effectRef>
          <a:fontRef idx="minor">
            <a:schemeClr val="dk1"/>
          </a:fontRef>
        </p:style>
        <p:txBody>
          <a:bodyPr wrap="none" lIns="91440" tIns="91440" rIns="91440" bIns="91440" rtlCol="0">
            <a:spAutoFit/>
          </a:bodyPr>
          <a:lstStyle/>
          <a:p>
            <a:pPr algn="l"/>
            <a:r>
              <a:rPr lang="en-US" sz="1600" b="1">
                <a:gradFill>
                  <a:gsLst>
                    <a:gs pos="2917">
                      <a:schemeClr val="tx1"/>
                    </a:gs>
                    <a:gs pos="30000">
                      <a:schemeClr val="tx1"/>
                    </a:gs>
                  </a:gsLst>
                  <a:lin ang="5400000" scaled="0"/>
                </a:gradFill>
              </a:rPr>
              <a:t>APPS &amp; </a:t>
            </a:r>
            <a:br>
              <a:rPr lang="en-US" sz="1600" b="1">
                <a:gradFill>
                  <a:gsLst>
                    <a:gs pos="2917">
                      <a:schemeClr val="tx1"/>
                    </a:gs>
                    <a:gs pos="30000">
                      <a:schemeClr val="tx1"/>
                    </a:gs>
                  </a:gsLst>
                  <a:lin ang="5400000" scaled="0"/>
                </a:gradFill>
              </a:rPr>
            </a:br>
            <a:r>
              <a:rPr lang="en-US" sz="1600" b="1">
                <a:gradFill>
                  <a:gsLst>
                    <a:gs pos="2917">
                      <a:schemeClr val="tx1"/>
                    </a:gs>
                    <a:gs pos="30000">
                      <a:schemeClr val="tx1"/>
                    </a:gs>
                  </a:gsLst>
                  <a:lin ang="5400000" scaled="0"/>
                </a:gradFill>
              </a:rPr>
              <a:t>SERVICES</a:t>
            </a:r>
          </a:p>
        </p:txBody>
      </p:sp>
      <p:sp>
        <p:nvSpPr>
          <p:cNvPr id="18" name="Rectangle 17">
            <a:extLst>
              <a:ext uri="{FF2B5EF4-FFF2-40B4-BE49-F238E27FC236}">
                <a16:creationId xmlns:a16="http://schemas.microsoft.com/office/drawing/2014/main" id="{E825F050-62D0-489D-ACE1-939E141F044B}"/>
              </a:ext>
            </a:extLst>
          </p:cNvPr>
          <p:cNvSpPr/>
          <p:nvPr/>
        </p:nvSpPr>
        <p:spPr bwMode="auto">
          <a:xfrm>
            <a:off x="6096000" y="1876425"/>
            <a:ext cx="599098" cy="132099"/>
          </a:xfrm>
          <a:prstGeom prst="rect">
            <a:avLst/>
          </a:prstGeom>
          <a:solidFill>
            <a:srgbClr val="0081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2" name="TextBox 81">
            <a:extLst>
              <a:ext uri="{FF2B5EF4-FFF2-40B4-BE49-F238E27FC236}">
                <a16:creationId xmlns:a16="http://schemas.microsoft.com/office/drawing/2014/main" id="{E56BB2B9-F360-4446-8FB6-3EC810620D18}"/>
              </a:ext>
            </a:extLst>
          </p:cNvPr>
          <p:cNvSpPr txBox="1"/>
          <p:nvPr/>
        </p:nvSpPr>
        <p:spPr>
          <a:xfrm>
            <a:off x="5766999" y="1567597"/>
            <a:ext cx="1098378" cy="677108"/>
          </a:xfrm>
          <a:prstGeom prst="rect">
            <a:avLst/>
          </a:prstGeom>
          <a:ln>
            <a:solidFill>
              <a:srgbClr val="008100"/>
            </a:solidFill>
          </a:ln>
        </p:spPr>
        <p:style>
          <a:lnRef idx="2">
            <a:schemeClr val="accent4"/>
          </a:lnRef>
          <a:fillRef idx="1">
            <a:schemeClr val="lt1"/>
          </a:fillRef>
          <a:effectRef idx="0">
            <a:schemeClr val="accent4"/>
          </a:effectRef>
          <a:fontRef idx="minor">
            <a:schemeClr val="dk1"/>
          </a:fontRef>
        </p:style>
        <p:txBody>
          <a:bodyPr wrap="none" lIns="91440" tIns="91440" rIns="91440" bIns="91440" rtlCol="0">
            <a:spAutoFit/>
          </a:bodyPr>
          <a:lstStyle/>
          <a:p>
            <a:pPr algn="l"/>
            <a:r>
              <a:rPr lang="en-US" sz="1600" b="1">
                <a:gradFill>
                  <a:gsLst>
                    <a:gs pos="2917">
                      <a:schemeClr val="tx1"/>
                    </a:gs>
                    <a:gs pos="30000">
                      <a:schemeClr val="tx1"/>
                    </a:gs>
                  </a:gsLst>
                  <a:lin ang="5400000" scaled="0"/>
                </a:gradFill>
              </a:rPr>
              <a:t>APPS &amp; </a:t>
            </a:r>
            <a:br>
              <a:rPr lang="en-US" sz="1600" b="1">
                <a:gradFill>
                  <a:gsLst>
                    <a:gs pos="2917">
                      <a:schemeClr val="tx1"/>
                    </a:gs>
                    <a:gs pos="30000">
                      <a:schemeClr val="tx1"/>
                    </a:gs>
                  </a:gsLst>
                  <a:lin ang="5400000" scaled="0"/>
                </a:gradFill>
              </a:rPr>
            </a:br>
            <a:r>
              <a:rPr lang="en-US" sz="1600" b="1">
                <a:gradFill>
                  <a:gsLst>
                    <a:gs pos="2917">
                      <a:schemeClr val="tx1"/>
                    </a:gs>
                    <a:gs pos="30000">
                      <a:schemeClr val="tx1"/>
                    </a:gs>
                  </a:gsLst>
                  <a:lin ang="5400000" scaled="0"/>
                </a:gradFill>
              </a:rPr>
              <a:t>SERVICES</a:t>
            </a:r>
          </a:p>
        </p:txBody>
      </p:sp>
    </p:spTree>
    <p:extLst>
      <p:ext uri="{BB962C8B-B14F-4D97-AF65-F5344CB8AC3E}">
        <p14:creationId xmlns:p14="http://schemas.microsoft.com/office/powerpoint/2010/main" val="14636591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childTnLst>
                          </p:cTn>
                        </p:par>
                        <p:par>
                          <p:cTn id="8" fill="hold">
                            <p:stCondLst>
                              <p:cond delay="500"/>
                            </p:stCondLst>
                            <p:childTnLst>
                              <p:par>
                                <p:cTn id="9" presetID="16" presetClass="entr" presetSubtype="21" fill="hold" nodeType="afterEffect">
                                  <p:stCondLst>
                                    <p:cond delay="0"/>
                                  </p:stCondLst>
                                  <p:childTnLst>
                                    <p:set>
                                      <p:cBhvr>
                                        <p:cTn id="10" dur="1" fill="hold">
                                          <p:stCondLst>
                                            <p:cond delay="0"/>
                                          </p:stCondLst>
                                        </p:cTn>
                                        <p:tgtEl>
                                          <p:spTgt spid="87"/>
                                        </p:tgtEl>
                                        <p:attrNameLst>
                                          <p:attrName>style.visibility</p:attrName>
                                        </p:attrNameLst>
                                      </p:cBhvr>
                                      <p:to>
                                        <p:strVal val="visible"/>
                                      </p:to>
                                    </p:set>
                                    <p:animEffect transition="in" filter="barn(inVertical)">
                                      <p:cBhvr>
                                        <p:cTn id="11" dur="500"/>
                                        <p:tgtEl>
                                          <p:spTgt spid="87"/>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childTnLst>
                          </p:cTn>
                        </p:par>
                        <p:par>
                          <p:cTn id="17" fill="hold">
                            <p:stCondLst>
                              <p:cond delay="500"/>
                            </p:stCondLst>
                            <p:childTnLst>
                              <p:par>
                                <p:cTn id="18" presetID="16" presetClass="entr" presetSubtype="21" fill="hold" nodeType="after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barn(inVertical)">
                                      <p:cBhvr>
                                        <p:cTn id="20" dur="500"/>
                                        <p:tgtEl>
                                          <p:spTgt spid="17"/>
                                        </p:tgtEl>
                                      </p:cBhvr>
                                    </p:animEffect>
                                  </p:childTnLst>
                                </p:cTn>
                              </p:par>
                            </p:childTnLst>
                          </p:cTn>
                        </p:par>
                        <p:par>
                          <p:cTn id="21" fill="hold">
                            <p:stCondLst>
                              <p:cond delay="1000"/>
                            </p:stCondLst>
                            <p:childTnLst>
                              <p:par>
                                <p:cTn id="22" presetID="63" presetClass="path" presetSubtype="0" accel="50000" decel="50000" fill="hold" grpId="0" nodeType="afterEffect">
                                  <p:stCondLst>
                                    <p:cond delay="0"/>
                                  </p:stCondLst>
                                  <p:childTnLst>
                                    <p:animMotion origin="layout" path="M 1.04167E-6 2.22222E-6 L 0.05937 2.22222E-6 " pathEditMode="relative" rAng="0" ptsTypes="AA">
                                      <p:cBhvr>
                                        <p:cTn id="23" dur="2000" fill="hold"/>
                                        <p:tgtEl>
                                          <p:spTgt spid="82"/>
                                        </p:tgtEl>
                                        <p:attrNameLst>
                                          <p:attrName>ppt_x</p:attrName>
                                          <p:attrName>ppt_y</p:attrName>
                                        </p:attrNameLst>
                                      </p:cBhvr>
                                      <p:rCtr x="2969" y="0"/>
                                    </p:animMotion>
                                  </p:childTnLst>
                                </p:cTn>
                              </p:par>
                            </p:childTnLst>
                          </p:cTn>
                        </p:par>
                        <p:par>
                          <p:cTn id="24" fill="hold">
                            <p:stCondLst>
                              <p:cond delay="3000"/>
                            </p:stCondLst>
                            <p:childTnLst>
                              <p:par>
                                <p:cTn id="25" presetID="10" presetClass="entr" presetSubtype="0" fill="hold" nodeType="afterEffect">
                                  <p:stCondLst>
                                    <p:cond delay="0"/>
                                  </p:stCondLst>
                                  <p:childTnLst>
                                    <p:set>
                                      <p:cBhvr>
                                        <p:cTn id="26" dur="1" fill="hold">
                                          <p:stCondLst>
                                            <p:cond delay="0"/>
                                          </p:stCondLst>
                                        </p:cTn>
                                        <p:tgtEl>
                                          <p:spTgt spid="3">
                                            <p:txEl>
                                              <p:pRg st="0" end="0"/>
                                            </p:txEl>
                                          </p:spTgt>
                                        </p:tgtEl>
                                        <p:attrNameLst>
                                          <p:attrName>style.visibility</p:attrName>
                                        </p:attrNameLst>
                                      </p:cBhvr>
                                      <p:to>
                                        <p:strVal val="visible"/>
                                      </p:to>
                                    </p:set>
                                    <p:animEffect transition="in" filter="fade">
                                      <p:cBhvr>
                                        <p:cTn id="27" dur="500"/>
                                        <p:tgtEl>
                                          <p:spTgt spid="3">
                                            <p:txEl>
                                              <p:pRg st="0" end="0"/>
                                            </p:txEl>
                                          </p:spTgt>
                                        </p:tgtEl>
                                      </p:cBhvr>
                                    </p:animEffect>
                                  </p:childTnLst>
                                </p:cTn>
                              </p:par>
                            </p:childTnLst>
                          </p:cTn>
                        </p:par>
                        <p:par>
                          <p:cTn id="28" fill="hold">
                            <p:stCondLst>
                              <p:cond delay="3500"/>
                            </p:stCondLst>
                            <p:childTnLst>
                              <p:par>
                                <p:cTn id="29" presetID="10" presetClass="entr" presetSubtype="0" fill="hold" nodeType="afterEffect">
                                  <p:stCondLst>
                                    <p:cond delay="0"/>
                                  </p:stCondLst>
                                  <p:childTnLst>
                                    <p:set>
                                      <p:cBhvr>
                                        <p:cTn id="30" dur="1" fill="hold">
                                          <p:stCondLst>
                                            <p:cond delay="0"/>
                                          </p:stCondLst>
                                        </p:cTn>
                                        <p:tgtEl>
                                          <p:spTgt spid="3">
                                            <p:txEl>
                                              <p:pRg st="1" end="1"/>
                                            </p:txEl>
                                          </p:spTgt>
                                        </p:tgtEl>
                                        <p:attrNameLst>
                                          <p:attrName>style.visibility</p:attrName>
                                        </p:attrNameLst>
                                      </p:cBhvr>
                                      <p:to>
                                        <p:strVal val="visible"/>
                                      </p:to>
                                    </p:set>
                                    <p:animEffect transition="in" filter="fade">
                                      <p:cBhvr>
                                        <p:cTn id="31" dur="500"/>
                                        <p:tgtEl>
                                          <p:spTgt spid="3">
                                            <p:txEl>
                                              <p:pRg st="1" end="1"/>
                                            </p:txEl>
                                          </p:spTgt>
                                        </p:tgtEl>
                                      </p:cBhvr>
                                    </p:animEffect>
                                  </p:childTnLst>
                                </p:cTn>
                              </p:par>
                            </p:childTnLst>
                          </p:cTn>
                        </p:par>
                        <p:par>
                          <p:cTn id="32" fill="hold">
                            <p:stCondLst>
                              <p:cond delay="4000"/>
                            </p:stCondLst>
                            <p:childTnLst>
                              <p:par>
                                <p:cTn id="33" presetID="10" presetClass="entr" presetSubtype="0" fill="hold" nodeType="afterEffect">
                                  <p:stCondLst>
                                    <p:cond delay="0"/>
                                  </p:stCondLst>
                                  <p:childTnLst>
                                    <p:set>
                                      <p:cBhvr>
                                        <p:cTn id="34" dur="1" fill="hold">
                                          <p:stCondLst>
                                            <p:cond delay="0"/>
                                          </p:stCondLst>
                                        </p:cTn>
                                        <p:tgtEl>
                                          <p:spTgt spid="3">
                                            <p:txEl>
                                              <p:pRg st="2" end="2"/>
                                            </p:txEl>
                                          </p:spTgt>
                                        </p:tgtEl>
                                        <p:attrNameLst>
                                          <p:attrName>style.visibility</p:attrName>
                                        </p:attrNameLst>
                                      </p:cBhvr>
                                      <p:to>
                                        <p:strVal val="visible"/>
                                      </p:to>
                                    </p:set>
                                    <p:animEffect transition="in" filter="fade">
                                      <p:cBhvr>
                                        <p:cTn id="35"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7FA3D-B470-4FCA-A55D-1D4300DCE46D}"/>
              </a:ext>
            </a:extLst>
          </p:cNvPr>
          <p:cNvSpPr>
            <a:spLocks noGrp="1"/>
          </p:cNvSpPr>
          <p:nvPr>
            <p:ph type="title"/>
          </p:nvPr>
        </p:nvSpPr>
        <p:spPr>
          <a:xfrm>
            <a:off x="588263" y="457201"/>
            <a:ext cx="11018520" cy="861774"/>
          </a:xfrm>
        </p:spPr>
        <p:txBody>
          <a:bodyPr/>
          <a:lstStyle/>
          <a:p>
            <a:r>
              <a:rPr lang="en-US"/>
              <a:t>Evolution trajectory of SOCs</a:t>
            </a:r>
            <a:br>
              <a:rPr lang="en-US"/>
            </a:br>
            <a:r>
              <a:rPr lang="en-US" sz="2000" b="0" i="1">
                <a:latin typeface="+mn-lt"/>
              </a:rPr>
              <a:t>Reducing mean time to remediation (MTTR) by optimizing expert human decisions</a:t>
            </a:r>
            <a:endParaRPr lang="en-US" sz="3200" b="0" i="1">
              <a:latin typeface="+mn-lt"/>
            </a:endParaRPr>
          </a:p>
        </p:txBody>
      </p:sp>
      <p:cxnSp>
        <p:nvCxnSpPr>
          <p:cNvPr id="6" name="Straight Connector 5">
            <a:extLst>
              <a:ext uri="{FF2B5EF4-FFF2-40B4-BE49-F238E27FC236}">
                <a16:creationId xmlns:a16="http://schemas.microsoft.com/office/drawing/2014/main" id="{26F62AFD-7344-4F64-A875-360EE405C705}"/>
              </a:ext>
            </a:extLst>
          </p:cNvPr>
          <p:cNvCxnSpPr>
            <a:cxnSpLocks/>
          </p:cNvCxnSpPr>
          <p:nvPr/>
        </p:nvCxnSpPr>
        <p:spPr>
          <a:xfrm>
            <a:off x="10796819" y="1581745"/>
            <a:ext cx="0" cy="511016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879AD583-A3ED-4BCD-AC33-55AD93DC4706}"/>
              </a:ext>
            </a:extLst>
          </p:cNvPr>
          <p:cNvCxnSpPr>
            <a:cxnSpLocks/>
          </p:cNvCxnSpPr>
          <p:nvPr/>
        </p:nvCxnSpPr>
        <p:spPr>
          <a:xfrm>
            <a:off x="3447477" y="1581745"/>
            <a:ext cx="0" cy="511016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2" name="Arrow: Pentagon 11">
            <a:extLst>
              <a:ext uri="{FF2B5EF4-FFF2-40B4-BE49-F238E27FC236}">
                <a16:creationId xmlns:a16="http://schemas.microsoft.com/office/drawing/2014/main" id="{8E9D446E-11D7-4D4F-A359-4CF39CD23AD1}"/>
              </a:ext>
            </a:extLst>
          </p:cNvPr>
          <p:cNvSpPr/>
          <p:nvPr/>
        </p:nvSpPr>
        <p:spPr bwMode="auto">
          <a:xfrm>
            <a:off x="527113" y="4923317"/>
            <a:ext cx="11397968" cy="636396"/>
          </a:xfrm>
          <a:prstGeom prst="homePlat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lvl="0" defTabSz="932563">
              <a:lnSpc>
                <a:spcPct val="90000"/>
              </a:lnSpc>
              <a:spcBef>
                <a:spcPct val="20000"/>
              </a:spcBef>
              <a:buSzPct val="90000"/>
            </a:pPr>
            <a:r>
              <a:rPr lang="en-US" sz="2000" b="1">
                <a:gradFill>
                  <a:gsLst>
                    <a:gs pos="1250">
                      <a:schemeClr val="accent1"/>
                    </a:gs>
                    <a:gs pos="100000">
                      <a:schemeClr val="accent1"/>
                    </a:gs>
                  </a:gsLst>
                  <a:lin ang="5400000" scaled="0"/>
                </a:gradFill>
                <a:cs typeface="Segoe UI Semibold" panose="020B0702040204020203" pitchFamily="34" charset="0"/>
              </a:rPr>
              <a:t>OBSERVE</a:t>
            </a:r>
            <a:r>
              <a:rPr lang="en-US" sz="2000">
                <a:gradFill>
                  <a:gsLst>
                    <a:gs pos="1250">
                      <a:srgbClr val="1A1A1A"/>
                    </a:gs>
                    <a:gs pos="100000">
                      <a:srgbClr val="1A1A1A"/>
                    </a:gs>
                  </a:gsLst>
                  <a:lin ang="5400000" scaled="0"/>
                </a:gradFill>
                <a:latin typeface="Segoe UI Semibold" panose="020B0702040204020203" pitchFamily="34" charset="0"/>
                <a:cs typeface="Segoe UI Semibold" panose="020B0702040204020203" pitchFamily="34" charset="0"/>
              </a:rPr>
              <a:t> – Field of view increases with vast intelligence data</a:t>
            </a:r>
          </a:p>
        </p:txBody>
      </p:sp>
      <p:sp>
        <p:nvSpPr>
          <p:cNvPr id="13" name="Arrow: Pentagon 12">
            <a:extLst>
              <a:ext uri="{FF2B5EF4-FFF2-40B4-BE49-F238E27FC236}">
                <a16:creationId xmlns:a16="http://schemas.microsoft.com/office/drawing/2014/main" id="{A0AC53AC-DCA0-4594-9CEF-1D807E9549A4}"/>
              </a:ext>
            </a:extLst>
          </p:cNvPr>
          <p:cNvSpPr/>
          <p:nvPr/>
        </p:nvSpPr>
        <p:spPr bwMode="auto">
          <a:xfrm>
            <a:off x="958422" y="4167397"/>
            <a:ext cx="10966657" cy="636396"/>
          </a:xfrm>
          <a:prstGeom prst="homePlat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lvl="0" defTabSz="932563">
              <a:lnSpc>
                <a:spcPct val="90000"/>
              </a:lnSpc>
              <a:spcBef>
                <a:spcPct val="20000"/>
              </a:spcBef>
              <a:buSzPct val="90000"/>
            </a:pPr>
            <a:r>
              <a:rPr lang="en-US" sz="2000" b="1">
                <a:gradFill>
                  <a:gsLst>
                    <a:gs pos="1250">
                      <a:schemeClr val="accent1"/>
                    </a:gs>
                    <a:gs pos="100000">
                      <a:schemeClr val="accent1"/>
                    </a:gs>
                  </a:gsLst>
                  <a:lin ang="5400000" scaled="0"/>
                </a:gradFill>
                <a:cs typeface="Segoe UI Semibold" panose="020B0702040204020203" pitchFamily="34" charset="0"/>
              </a:rPr>
              <a:t>ORIENT</a:t>
            </a:r>
            <a:r>
              <a:rPr lang="en-US" sz="2000">
                <a:gradFill>
                  <a:gsLst>
                    <a:gs pos="1250">
                      <a:srgbClr val="1A1A1A"/>
                    </a:gs>
                    <a:gs pos="100000">
                      <a:srgbClr val="1A1A1A"/>
                    </a:gs>
                  </a:gsLst>
                  <a:lin ang="5400000" scaled="0"/>
                </a:gradFill>
                <a:latin typeface="Segoe UI Semibold" panose="020B0702040204020203" pitchFamily="34" charset="0"/>
                <a:cs typeface="Segoe UI Semibold" panose="020B0702040204020203" pitchFamily="34" charset="0"/>
              </a:rPr>
              <a:t> – Extract context from mountain of data with AI, ML, and Human Expertise</a:t>
            </a:r>
          </a:p>
        </p:txBody>
      </p:sp>
      <p:sp>
        <p:nvSpPr>
          <p:cNvPr id="14" name="Arrow: Pentagon 13">
            <a:extLst>
              <a:ext uri="{FF2B5EF4-FFF2-40B4-BE49-F238E27FC236}">
                <a16:creationId xmlns:a16="http://schemas.microsoft.com/office/drawing/2014/main" id="{389B6D45-FB10-4693-9A87-143968207549}"/>
              </a:ext>
            </a:extLst>
          </p:cNvPr>
          <p:cNvSpPr/>
          <p:nvPr/>
        </p:nvSpPr>
        <p:spPr bwMode="auto">
          <a:xfrm>
            <a:off x="1523712" y="3425693"/>
            <a:ext cx="10401368" cy="636396"/>
          </a:xfrm>
          <a:prstGeom prst="homePlat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lvl="0" defTabSz="932563">
              <a:lnSpc>
                <a:spcPct val="90000"/>
              </a:lnSpc>
              <a:spcBef>
                <a:spcPct val="20000"/>
              </a:spcBef>
              <a:buSzPct val="90000"/>
            </a:pPr>
            <a:r>
              <a:rPr lang="en-US" sz="2000" b="1">
                <a:gradFill>
                  <a:gsLst>
                    <a:gs pos="1250">
                      <a:schemeClr val="accent1"/>
                    </a:gs>
                    <a:gs pos="100000">
                      <a:schemeClr val="accent1"/>
                    </a:gs>
                  </a:gsLst>
                  <a:lin ang="5400000" scaled="0"/>
                </a:gradFill>
                <a:cs typeface="Segoe UI Semibold" panose="020B0702040204020203" pitchFamily="34" charset="0"/>
              </a:rPr>
              <a:t>DECIDE</a:t>
            </a:r>
            <a:r>
              <a:rPr lang="en-US" sz="2000">
                <a:gradFill>
                  <a:gsLst>
                    <a:gs pos="1250">
                      <a:srgbClr val="1A1A1A"/>
                    </a:gs>
                    <a:gs pos="100000">
                      <a:srgbClr val="1A1A1A"/>
                    </a:gs>
                  </a:gsLst>
                  <a:lin ang="5400000" scaled="0"/>
                </a:gradFill>
                <a:latin typeface="Segoe UI Semibold" panose="020B0702040204020203" pitchFamily="34" charset="0"/>
                <a:cs typeface="Segoe UI Semibold" panose="020B0702040204020203" pitchFamily="34" charset="0"/>
              </a:rPr>
              <a:t> – Increase speed and quality with embedded guidance</a:t>
            </a:r>
          </a:p>
        </p:txBody>
      </p:sp>
      <p:sp>
        <p:nvSpPr>
          <p:cNvPr id="15" name="Arrow: Pentagon 14">
            <a:extLst>
              <a:ext uri="{FF2B5EF4-FFF2-40B4-BE49-F238E27FC236}">
                <a16:creationId xmlns:a16="http://schemas.microsoft.com/office/drawing/2014/main" id="{049E98CF-D487-420B-A751-7AB9A83F7503}"/>
              </a:ext>
            </a:extLst>
          </p:cNvPr>
          <p:cNvSpPr/>
          <p:nvPr/>
        </p:nvSpPr>
        <p:spPr bwMode="auto">
          <a:xfrm>
            <a:off x="2035790" y="2669773"/>
            <a:ext cx="9889290" cy="636396"/>
          </a:xfrm>
          <a:prstGeom prst="homePlat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lvl="0" defTabSz="932563">
              <a:lnSpc>
                <a:spcPct val="90000"/>
              </a:lnSpc>
              <a:spcBef>
                <a:spcPct val="20000"/>
              </a:spcBef>
              <a:buSzPct val="90000"/>
            </a:pPr>
            <a:r>
              <a:rPr lang="en-US" sz="2000" b="1">
                <a:gradFill>
                  <a:gsLst>
                    <a:gs pos="1250">
                      <a:schemeClr val="accent1"/>
                    </a:gs>
                    <a:gs pos="100000">
                      <a:schemeClr val="accent1"/>
                    </a:gs>
                  </a:gsLst>
                  <a:lin ang="5400000" scaled="0"/>
                </a:gradFill>
                <a:cs typeface="Segoe UI Semibold" panose="020B0702040204020203" pitchFamily="34" charset="0"/>
              </a:rPr>
              <a:t>ACT</a:t>
            </a:r>
            <a:r>
              <a:rPr lang="en-US" sz="2000">
                <a:gradFill>
                  <a:gsLst>
                    <a:gs pos="1250">
                      <a:srgbClr val="1A1A1A"/>
                    </a:gs>
                    <a:gs pos="100000">
                      <a:srgbClr val="1A1A1A"/>
                    </a:gs>
                  </a:gsLst>
                  <a:lin ang="5400000" scaled="0"/>
                </a:gradFill>
                <a:latin typeface="Segoe UI Semibold" panose="020B0702040204020203" pitchFamily="34" charset="0"/>
                <a:cs typeface="Segoe UI Semibold" panose="020B0702040204020203" pitchFamily="34" charset="0"/>
              </a:rPr>
              <a:t> – Speed up response with Orchestration and Automation</a:t>
            </a:r>
          </a:p>
        </p:txBody>
      </p:sp>
      <p:sp>
        <p:nvSpPr>
          <p:cNvPr id="17" name="Arrow: Pentagon 16">
            <a:extLst>
              <a:ext uri="{FF2B5EF4-FFF2-40B4-BE49-F238E27FC236}">
                <a16:creationId xmlns:a16="http://schemas.microsoft.com/office/drawing/2014/main" id="{15A28A3D-5D50-45FE-82D7-173D6F0630CC}"/>
              </a:ext>
            </a:extLst>
          </p:cNvPr>
          <p:cNvSpPr/>
          <p:nvPr/>
        </p:nvSpPr>
        <p:spPr bwMode="auto">
          <a:xfrm>
            <a:off x="3149616" y="2030955"/>
            <a:ext cx="8775464" cy="515775"/>
          </a:xfrm>
          <a:prstGeom prst="homePlate">
            <a:avLst/>
          </a:prstGeom>
          <a:gradFill flip="none" rotWithShape="1">
            <a:gsLst>
              <a:gs pos="77000">
                <a:schemeClr val="bg1">
                  <a:lumMod val="95000"/>
                </a:schemeClr>
              </a:gs>
              <a:gs pos="37000">
                <a:srgbClr val="FFFFFF">
                  <a:alpha val="89804"/>
                </a:srgb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lvl="0" defTabSz="932563">
              <a:lnSpc>
                <a:spcPct val="90000"/>
              </a:lnSpc>
              <a:spcBef>
                <a:spcPct val="20000"/>
              </a:spcBef>
              <a:buSzPct val="90000"/>
            </a:pPr>
            <a:r>
              <a:rPr lang="en-US" sz="2000">
                <a:gradFill>
                  <a:gsLst>
                    <a:gs pos="1250">
                      <a:srgbClr val="1A1A1A"/>
                    </a:gs>
                    <a:gs pos="100000">
                      <a:srgbClr val="1A1A1A"/>
                    </a:gs>
                  </a:gsLst>
                  <a:lin ang="5400000" scaled="0"/>
                </a:gradFill>
                <a:latin typeface="Segoe UI Semibold" panose="020B0702040204020203" pitchFamily="34" charset="0"/>
                <a:cs typeface="Segoe UI Semibold" panose="020B0702040204020203" pitchFamily="34" charset="0"/>
              </a:rPr>
              <a:t>Assistance from AI bots and augmented reality</a:t>
            </a:r>
          </a:p>
        </p:txBody>
      </p:sp>
      <p:sp>
        <p:nvSpPr>
          <p:cNvPr id="18" name="TextBox 17">
            <a:extLst>
              <a:ext uri="{FF2B5EF4-FFF2-40B4-BE49-F238E27FC236}">
                <a16:creationId xmlns:a16="http://schemas.microsoft.com/office/drawing/2014/main" id="{E6C842C1-74BA-4C5F-A7E9-393DBA3762BE}"/>
              </a:ext>
            </a:extLst>
          </p:cNvPr>
          <p:cNvSpPr txBox="1"/>
          <p:nvPr/>
        </p:nvSpPr>
        <p:spPr>
          <a:xfrm>
            <a:off x="2482479" y="6045485"/>
            <a:ext cx="4201717" cy="54476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800" b="0" i="1"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Near Future</a:t>
            </a:r>
          </a:p>
        </p:txBody>
      </p:sp>
      <p:sp>
        <p:nvSpPr>
          <p:cNvPr id="20" name="TextBox 19">
            <a:extLst>
              <a:ext uri="{FF2B5EF4-FFF2-40B4-BE49-F238E27FC236}">
                <a16:creationId xmlns:a16="http://schemas.microsoft.com/office/drawing/2014/main" id="{2788B8CB-3A01-4143-B15D-4CE09A6FE938}"/>
              </a:ext>
            </a:extLst>
          </p:cNvPr>
          <p:cNvSpPr txBox="1"/>
          <p:nvPr/>
        </p:nvSpPr>
        <p:spPr>
          <a:xfrm>
            <a:off x="383881" y="6045486"/>
            <a:ext cx="3303817" cy="54476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800" b="0" i="1"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Available</a:t>
            </a:r>
            <a:r>
              <a:rPr kumimoji="0" lang="en-US" sz="1800" b="0" i="1" u="none" strike="noStrike" kern="1200" cap="none" spc="0" normalizeH="0" noProof="0">
                <a:ln>
                  <a:noFill/>
                </a:ln>
                <a:gradFill>
                  <a:gsLst>
                    <a:gs pos="2917">
                      <a:srgbClr val="505050"/>
                    </a:gs>
                    <a:gs pos="30000">
                      <a:srgbClr val="505050"/>
                    </a:gs>
                  </a:gsLst>
                  <a:lin ang="5400000" scaled="0"/>
                </a:gradFill>
                <a:effectLst/>
                <a:uLnTx/>
                <a:uFillTx/>
                <a:latin typeface="Segoe UI"/>
                <a:ea typeface="+mn-ea"/>
                <a:cs typeface="+mn-cs"/>
              </a:rPr>
              <a:t> </a:t>
            </a:r>
            <a:r>
              <a:rPr kumimoji="0" lang="en-US" sz="1800" b="0" i="1"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Today</a:t>
            </a:r>
          </a:p>
        </p:txBody>
      </p:sp>
      <p:cxnSp>
        <p:nvCxnSpPr>
          <p:cNvPr id="22" name="Straight Arrow Connector 21">
            <a:extLst>
              <a:ext uri="{FF2B5EF4-FFF2-40B4-BE49-F238E27FC236}">
                <a16:creationId xmlns:a16="http://schemas.microsoft.com/office/drawing/2014/main" id="{814A5BEF-A873-42E3-BF86-5A653D247E19}"/>
              </a:ext>
            </a:extLst>
          </p:cNvPr>
          <p:cNvCxnSpPr>
            <a:cxnSpLocks/>
          </p:cNvCxnSpPr>
          <p:nvPr/>
        </p:nvCxnSpPr>
        <p:spPr>
          <a:xfrm>
            <a:off x="527113" y="5943829"/>
            <a:ext cx="11372289" cy="0"/>
          </a:xfrm>
          <a:prstGeom prst="straightConnector1">
            <a:avLst/>
          </a:prstGeom>
          <a:ln w="57150">
            <a:solidFill>
              <a:schemeClr val="tx1"/>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25" name="Picture 24">
            <a:extLst>
              <a:ext uri="{FF2B5EF4-FFF2-40B4-BE49-F238E27FC236}">
                <a16:creationId xmlns:a16="http://schemas.microsoft.com/office/drawing/2014/main" id="{D23B7EE1-FCAC-4805-B9BF-BFF0CD723E15}"/>
              </a:ext>
            </a:extLst>
          </p:cNvPr>
          <p:cNvPicPr>
            <a:picLocks noChangeAspect="1"/>
          </p:cNvPicPr>
          <p:nvPr/>
        </p:nvPicPr>
        <p:blipFill rotWithShape="1">
          <a:blip r:embed="rId3">
            <a:extLst>
              <a:ext uri="{28A0092B-C50C-407E-A947-70E740481C1C}">
                <a14:useLocalDpi xmlns:a14="http://schemas.microsoft.com/office/drawing/2010/main" val="0"/>
              </a:ext>
            </a:extLst>
          </a:blip>
          <a:srcRect l="26088" r="23413"/>
          <a:stretch/>
        </p:blipFill>
        <p:spPr>
          <a:xfrm>
            <a:off x="10452331" y="1638880"/>
            <a:ext cx="688975" cy="767443"/>
          </a:xfrm>
          <a:prstGeom prst="ellipse">
            <a:avLst/>
          </a:prstGeom>
          <a:ln w="63500" cap="rnd">
            <a:solidFill>
              <a:srgbClr val="FDFDFD"/>
            </a:solidFill>
          </a:ln>
          <a:effectLst/>
        </p:spPr>
      </p:pic>
    </p:spTree>
    <p:extLst>
      <p:ext uri="{BB962C8B-B14F-4D97-AF65-F5344CB8AC3E}">
        <p14:creationId xmlns:p14="http://schemas.microsoft.com/office/powerpoint/2010/main" val="3310857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left)">
                                      <p:cBhvr>
                                        <p:cTn id="7" dur="500"/>
                                        <p:tgtEl>
                                          <p:spTgt spid="2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250"/>
                                        <p:tgtEl>
                                          <p:spTgt spid="20"/>
                                        </p:tgtEl>
                                      </p:cBhvr>
                                    </p:animEffect>
                                  </p:childTnLst>
                                </p:cTn>
                              </p:par>
                              <p:par>
                                <p:cTn id="11" presetID="10" presetClass="entr" presetSubtype="0" fill="hold" grpId="0" nodeType="withEffect">
                                  <p:stCondLst>
                                    <p:cond delay="25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250"/>
                                        <p:tgtEl>
                                          <p:spTgt spid="18"/>
                                        </p:tgtEl>
                                      </p:cBhvr>
                                    </p:animEffec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250"/>
                                        <p:tgtEl>
                                          <p:spTgt spid="8"/>
                                        </p:tgtEl>
                                      </p:cBhvr>
                                    </p:animEffect>
                                  </p:childTnLst>
                                </p:cTn>
                              </p:par>
                            </p:childTnLst>
                          </p:cTn>
                        </p:par>
                        <p:par>
                          <p:cTn id="18" fill="hold">
                            <p:stCondLst>
                              <p:cond delay="1000"/>
                            </p:stCondLst>
                            <p:childTnLst>
                              <p:par>
                                <p:cTn id="19" presetID="22" presetClass="entr" presetSubtype="8" fill="hold" grpId="0" nodeType="after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wipe(left)">
                                      <p:cBhvr>
                                        <p:cTn id="21" dur="500"/>
                                        <p:tgtEl>
                                          <p:spTgt spid="12"/>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wipe(left)">
                                      <p:cBhvr>
                                        <p:cTn id="26" dur="500"/>
                                        <p:tgtEl>
                                          <p:spTgt spid="13"/>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wipe(left)">
                                      <p:cBhvr>
                                        <p:cTn id="31" dur="500"/>
                                        <p:tgtEl>
                                          <p:spTgt spid="14"/>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15"/>
                                        </p:tgtEl>
                                        <p:attrNameLst>
                                          <p:attrName>style.visibility</p:attrName>
                                        </p:attrNameLst>
                                      </p:cBhvr>
                                      <p:to>
                                        <p:strVal val="visible"/>
                                      </p:to>
                                    </p:set>
                                    <p:animEffect transition="in" filter="wipe(left)">
                                      <p:cBhvr>
                                        <p:cTn id="36" dur="500"/>
                                        <p:tgtEl>
                                          <p:spTgt spid="15"/>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grpId="0" nodeType="clickEffect">
                                  <p:stCondLst>
                                    <p:cond delay="0"/>
                                  </p:stCondLst>
                                  <p:childTnLst>
                                    <p:set>
                                      <p:cBhvr>
                                        <p:cTn id="40" dur="1" fill="hold">
                                          <p:stCondLst>
                                            <p:cond delay="0"/>
                                          </p:stCondLst>
                                        </p:cTn>
                                        <p:tgtEl>
                                          <p:spTgt spid="17"/>
                                        </p:tgtEl>
                                        <p:attrNameLst>
                                          <p:attrName>style.visibility</p:attrName>
                                        </p:attrNameLst>
                                      </p:cBhvr>
                                      <p:to>
                                        <p:strVal val="visible"/>
                                      </p:to>
                                    </p:set>
                                    <p:animEffect transition="in" filter="wipe(left)">
                                      <p:cBhvr>
                                        <p:cTn id="41" dur="500"/>
                                        <p:tgtEl>
                                          <p:spTgt spid="17"/>
                                        </p:tgtEl>
                                      </p:cBhvr>
                                    </p:animEffect>
                                  </p:childTnLst>
                                </p:cTn>
                              </p:par>
                              <p:par>
                                <p:cTn id="42" presetID="10" presetClass="entr" presetSubtype="0" fill="hold" nodeType="withEffect">
                                  <p:stCondLst>
                                    <p:cond delay="250"/>
                                  </p:stCondLst>
                                  <p:childTnLst>
                                    <p:set>
                                      <p:cBhvr>
                                        <p:cTn id="43" dur="1" fill="hold">
                                          <p:stCondLst>
                                            <p:cond delay="0"/>
                                          </p:stCondLst>
                                        </p:cTn>
                                        <p:tgtEl>
                                          <p:spTgt spid="25"/>
                                        </p:tgtEl>
                                        <p:attrNameLst>
                                          <p:attrName>style.visibility</p:attrName>
                                        </p:attrNameLst>
                                      </p:cBhvr>
                                      <p:to>
                                        <p:strVal val="visible"/>
                                      </p:to>
                                    </p:set>
                                    <p:animEffect transition="in" filter="fade">
                                      <p:cBhvr>
                                        <p:cTn id="44" dur="500"/>
                                        <p:tgtEl>
                                          <p:spTgt spid="25"/>
                                        </p:tgtEl>
                                      </p:cBhvr>
                                    </p:animEffect>
                                  </p:childTnLst>
                                </p:cTn>
                              </p:par>
                              <p:par>
                                <p:cTn id="45" presetID="10" presetClass="entr" presetSubtype="0" fill="hold" nodeType="withEffect">
                                  <p:stCondLst>
                                    <p:cond delay="250"/>
                                  </p:stCondLst>
                                  <p:childTnLst>
                                    <p:set>
                                      <p:cBhvr>
                                        <p:cTn id="46" dur="1" fill="hold">
                                          <p:stCondLst>
                                            <p:cond delay="0"/>
                                          </p:stCondLst>
                                        </p:cTn>
                                        <p:tgtEl>
                                          <p:spTgt spid="6"/>
                                        </p:tgtEl>
                                        <p:attrNameLst>
                                          <p:attrName>style.visibility</p:attrName>
                                        </p:attrNameLst>
                                      </p:cBhvr>
                                      <p:to>
                                        <p:strVal val="visible"/>
                                      </p:to>
                                    </p:set>
                                    <p:animEffect transition="in" filter="fade">
                                      <p:cBhvr>
                                        <p:cTn id="4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P spid="17" grpId="0" animBg="1"/>
      <p:bldP spid="18" grpId="0"/>
      <p:bldP spid="2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 name="Group 50">
            <a:extLst>
              <a:ext uri="{FF2B5EF4-FFF2-40B4-BE49-F238E27FC236}">
                <a16:creationId xmlns:a16="http://schemas.microsoft.com/office/drawing/2014/main" id="{4B5D35EC-835E-47D5-B0E3-93D0A05773F8}"/>
              </a:ext>
            </a:extLst>
          </p:cNvPr>
          <p:cNvGrpSpPr/>
          <p:nvPr/>
        </p:nvGrpSpPr>
        <p:grpSpPr>
          <a:xfrm>
            <a:off x="840595" y="1873854"/>
            <a:ext cx="10510112" cy="3689187"/>
            <a:chOff x="840944" y="2463134"/>
            <a:chExt cx="10510112" cy="3689187"/>
          </a:xfrm>
        </p:grpSpPr>
        <p:pic>
          <p:nvPicPr>
            <p:cNvPr id="52" name="Picture 51">
              <a:extLst>
                <a:ext uri="{FF2B5EF4-FFF2-40B4-BE49-F238E27FC236}">
                  <a16:creationId xmlns:a16="http://schemas.microsoft.com/office/drawing/2014/main" id="{8682A7E4-6B41-411C-8915-BA0215828D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0944" y="2463134"/>
              <a:ext cx="10510112" cy="3689187"/>
            </a:xfrm>
            <a:prstGeom prst="rect">
              <a:avLst/>
            </a:prstGeom>
          </p:spPr>
        </p:pic>
        <p:sp>
          <p:nvSpPr>
            <p:cNvPr id="53" name="Freeform: Shape 52">
              <a:extLst>
                <a:ext uri="{FF2B5EF4-FFF2-40B4-BE49-F238E27FC236}">
                  <a16:creationId xmlns:a16="http://schemas.microsoft.com/office/drawing/2014/main" id="{F6F4899D-50B2-4A91-9B52-920F4F55548E}"/>
                </a:ext>
              </a:extLst>
            </p:cNvPr>
            <p:cNvSpPr/>
            <p:nvPr/>
          </p:nvSpPr>
          <p:spPr bwMode="auto">
            <a:xfrm rot="10800000">
              <a:off x="5048149" y="3268898"/>
              <a:ext cx="2124889" cy="1039685"/>
            </a:xfrm>
            <a:custGeom>
              <a:avLst/>
              <a:gdLst>
                <a:gd name="connsiteX0" fmla="*/ 1632218 w 2124889"/>
                <a:gd name="connsiteY0" fmla="*/ 1039685 h 1039685"/>
                <a:gd name="connsiteX1" fmla="*/ 1655650 w 2124889"/>
                <a:gd name="connsiteY1" fmla="*/ 1005192 h 1039685"/>
                <a:gd name="connsiteX2" fmla="*/ 1749661 w 2124889"/>
                <a:gd name="connsiteY2" fmla="*/ 816591 h 1039685"/>
                <a:gd name="connsiteX3" fmla="*/ 1760748 w 2124889"/>
                <a:gd name="connsiteY3" fmla="*/ 782266 h 1039685"/>
                <a:gd name="connsiteX4" fmla="*/ 1821153 w 2124889"/>
                <a:gd name="connsiteY4" fmla="*/ 744251 h 1039685"/>
                <a:gd name="connsiteX5" fmla="*/ 1920623 w 2124889"/>
                <a:gd name="connsiteY5" fmla="*/ 621033 h 1039685"/>
                <a:gd name="connsiteX6" fmla="*/ 1130235 w 2124889"/>
                <a:gd name="connsiteY6" fmla="*/ 194882 h 1039685"/>
                <a:gd name="connsiteX7" fmla="*/ 355953 w 2124889"/>
                <a:gd name="connsiteY7" fmla="*/ 348918 h 1039685"/>
                <a:gd name="connsiteX8" fmla="*/ 257686 w 2124889"/>
                <a:gd name="connsiteY8" fmla="*/ 702595 h 1039685"/>
                <a:gd name="connsiteX9" fmla="*/ 297347 w 2124889"/>
                <a:gd name="connsiteY9" fmla="*/ 733282 h 1039685"/>
                <a:gd name="connsiteX10" fmla="*/ 297978 w 2124889"/>
                <a:gd name="connsiteY10" fmla="*/ 738892 h 1039685"/>
                <a:gd name="connsiteX11" fmla="*/ 402573 w 2124889"/>
                <a:gd name="connsiteY11" fmla="*/ 981057 h 1039685"/>
                <a:gd name="connsiteX12" fmla="*/ 422200 w 2124889"/>
                <a:gd name="connsiteY12" fmla="*/ 1010807 h 1039685"/>
                <a:gd name="connsiteX13" fmla="*/ 374744 w 2124889"/>
                <a:gd name="connsiteY13" fmla="*/ 994058 h 1039685"/>
                <a:gd name="connsiteX14" fmla="*/ 141233 w 2124889"/>
                <a:gd name="connsiteY14" fmla="*/ 283597 h 1039685"/>
                <a:gd name="connsiteX15" fmla="*/ 1165392 w 2124889"/>
                <a:gd name="connsiteY15" fmla="*/ 2650 h 1039685"/>
                <a:gd name="connsiteX16" fmla="*/ 2116520 w 2124889"/>
                <a:gd name="connsiteY16" fmla="*/ 634073 h 1039685"/>
                <a:gd name="connsiteX17" fmla="*/ 1775538 w 2124889"/>
                <a:gd name="connsiteY17" fmla="*/ 981965 h 1039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124889" h="1039685">
                  <a:moveTo>
                    <a:pt x="1632218" y="1039685"/>
                  </a:moveTo>
                  <a:lnTo>
                    <a:pt x="1655650" y="1005192"/>
                  </a:lnTo>
                  <a:cubicBezTo>
                    <a:pt x="1690369" y="948764"/>
                    <a:pt x="1723790" y="883350"/>
                    <a:pt x="1749661" y="816591"/>
                  </a:cubicBezTo>
                  <a:lnTo>
                    <a:pt x="1760748" y="782266"/>
                  </a:lnTo>
                  <a:lnTo>
                    <a:pt x="1821153" y="744251"/>
                  </a:lnTo>
                  <a:cubicBezTo>
                    <a:pt x="1870068" y="706881"/>
                    <a:pt x="1904382" y="665377"/>
                    <a:pt x="1920623" y="621033"/>
                  </a:cubicBezTo>
                  <a:cubicBezTo>
                    <a:pt x="1998664" y="407945"/>
                    <a:pt x="1634588" y="211647"/>
                    <a:pt x="1130235" y="194882"/>
                  </a:cubicBezTo>
                  <a:cubicBezTo>
                    <a:pt x="826640" y="184790"/>
                    <a:pt x="532832" y="243240"/>
                    <a:pt x="355953" y="348918"/>
                  </a:cubicBezTo>
                  <a:cubicBezTo>
                    <a:pt x="171455" y="459148"/>
                    <a:pt x="152468" y="591568"/>
                    <a:pt x="257686" y="702595"/>
                  </a:cubicBezTo>
                  <a:lnTo>
                    <a:pt x="297347" y="733282"/>
                  </a:lnTo>
                  <a:lnTo>
                    <a:pt x="297978" y="738892"/>
                  </a:lnTo>
                  <a:cubicBezTo>
                    <a:pt x="314724" y="816533"/>
                    <a:pt x="354918" y="902723"/>
                    <a:pt x="402573" y="981057"/>
                  </a:cubicBezTo>
                  <a:lnTo>
                    <a:pt x="422200" y="1010807"/>
                  </a:lnTo>
                  <a:lnTo>
                    <a:pt x="374744" y="994058"/>
                  </a:lnTo>
                  <a:cubicBezTo>
                    <a:pt x="2079" y="825639"/>
                    <a:pt x="-124363" y="529752"/>
                    <a:pt x="141233" y="283597"/>
                  </a:cubicBezTo>
                  <a:cubicBezTo>
                    <a:pt x="348870" y="91158"/>
                    <a:pt x="749662" y="-18787"/>
                    <a:pt x="1165392" y="2650"/>
                  </a:cubicBezTo>
                  <a:cubicBezTo>
                    <a:pt x="1760739" y="33349"/>
                    <a:pt x="2190922" y="318933"/>
                    <a:pt x="2116520" y="634073"/>
                  </a:cubicBezTo>
                  <a:cubicBezTo>
                    <a:pt x="2083857" y="772420"/>
                    <a:pt x="1958428" y="894042"/>
                    <a:pt x="1775538" y="981965"/>
                  </a:cubicBezTo>
                  <a:close/>
                </a:path>
              </a:pathLst>
            </a:custGeom>
            <a:solidFill>
              <a:srgbClr val="FFB900">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54" name="Group 53">
              <a:extLst>
                <a:ext uri="{FF2B5EF4-FFF2-40B4-BE49-F238E27FC236}">
                  <a16:creationId xmlns:a16="http://schemas.microsoft.com/office/drawing/2014/main" id="{74E16F1D-2680-435A-964C-8BFD14B18A07}"/>
                </a:ext>
              </a:extLst>
            </p:cNvPr>
            <p:cNvGrpSpPr/>
            <p:nvPr/>
          </p:nvGrpSpPr>
          <p:grpSpPr>
            <a:xfrm>
              <a:off x="2882244" y="2760455"/>
              <a:ext cx="6143602" cy="1953059"/>
              <a:chOff x="2882244" y="2760455"/>
              <a:chExt cx="6143602" cy="1953059"/>
            </a:xfrm>
          </p:grpSpPr>
          <p:sp>
            <p:nvSpPr>
              <p:cNvPr id="55" name="Freeform: Shape 54">
                <a:extLst>
                  <a:ext uri="{FF2B5EF4-FFF2-40B4-BE49-F238E27FC236}">
                    <a16:creationId xmlns:a16="http://schemas.microsoft.com/office/drawing/2014/main" id="{40C03474-B7CC-43A4-9BDE-959653D9614F}"/>
                  </a:ext>
                </a:extLst>
              </p:cNvPr>
              <p:cNvSpPr/>
              <p:nvPr/>
            </p:nvSpPr>
            <p:spPr bwMode="auto">
              <a:xfrm rot="20343646" flipH="1" flipV="1">
                <a:off x="6539132" y="3700475"/>
                <a:ext cx="2486714" cy="602779"/>
              </a:xfrm>
              <a:custGeom>
                <a:avLst/>
                <a:gdLst>
                  <a:gd name="connsiteX0" fmla="*/ 0 w 3606800"/>
                  <a:gd name="connsiteY0" fmla="*/ 374650 h 374650"/>
                  <a:gd name="connsiteX1" fmla="*/ 2495550 w 3606800"/>
                  <a:gd name="connsiteY1" fmla="*/ 0 h 374650"/>
                  <a:gd name="connsiteX2" fmla="*/ 3606800 w 3606800"/>
                  <a:gd name="connsiteY2" fmla="*/ 69850 h 374650"/>
                  <a:gd name="connsiteX3" fmla="*/ 3606800 w 3606800"/>
                  <a:gd name="connsiteY3" fmla="*/ 69850 h 374650"/>
                  <a:gd name="connsiteX0" fmla="*/ 0 w 3606800"/>
                  <a:gd name="connsiteY0" fmla="*/ 388065 h 388065"/>
                  <a:gd name="connsiteX1" fmla="*/ 2495550 w 3606800"/>
                  <a:gd name="connsiteY1" fmla="*/ 13415 h 388065"/>
                  <a:gd name="connsiteX2" fmla="*/ 3606800 w 3606800"/>
                  <a:gd name="connsiteY2" fmla="*/ 83265 h 388065"/>
                  <a:gd name="connsiteX3" fmla="*/ 3606800 w 3606800"/>
                  <a:gd name="connsiteY3" fmla="*/ 83265 h 388065"/>
                  <a:gd name="connsiteX0" fmla="*/ 0 w 3606800"/>
                  <a:gd name="connsiteY0" fmla="*/ 374650 h 374650"/>
                  <a:gd name="connsiteX1" fmla="*/ 781068 w 3606800"/>
                  <a:gd name="connsiteY1" fmla="*/ 244906 h 374650"/>
                  <a:gd name="connsiteX2" fmla="*/ 2495550 w 3606800"/>
                  <a:gd name="connsiteY2" fmla="*/ 0 h 374650"/>
                  <a:gd name="connsiteX3" fmla="*/ 3606800 w 3606800"/>
                  <a:gd name="connsiteY3" fmla="*/ 69850 h 374650"/>
                  <a:gd name="connsiteX4" fmla="*/ 3606800 w 3606800"/>
                  <a:gd name="connsiteY4" fmla="*/ 69850 h 374650"/>
                  <a:gd name="connsiteX0" fmla="*/ 0 w 3606800"/>
                  <a:gd name="connsiteY0" fmla="*/ 374650 h 374650"/>
                  <a:gd name="connsiteX1" fmla="*/ 651356 w 3606800"/>
                  <a:gd name="connsiteY1" fmla="*/ 269210 h 374650"/>
                  <a:gd name="connsiteX2" fmla="*/ 2495550 w 3606800"/>
                  <a:gd name="connsiteY2" fmla="*/ 0 h 374650"/>
                  <a:gd name="connsiteX3" fmla="*/ 3606800 w 3606800"/>
                  <a:gd name="connsiteY3" fmla="*/ 69850 h 374650"/>
                  <a:gd name="connsiteX4" fmla="*/ 3606800 w 3606800"/>
                  <a:gd name="connsiteY4" fmla="*/ 69850 h 374650"/>
                  <a:gd name="connsiteX0" fmla="*/ 0 w 4046422"/>
                  <a:gd name="connsiteY0" fmla="*/ 211579 h 285233"/>
                  <a:gd name="connsiteX1" fmla="*/ 1090978 w 4046422"/>
                  <a:gd name="connsiteY1" fmla="*/ 269210 h 285233"/>
                  <a:gd name="connsiteX2" fmla="*/ 2935172 w 4046422"/>
                  <a:gd name="connsiteY2" fmla="*/ 0 h 285233"/>
                  <a:gd name="connsiteX3" fmla="*/ 4046422 w 4046422"/>
                  <a:gd name="connsiteY3" fmla="*/ 69850 h 285233"/>
                  <a:gd name="connsiteX4" fmla="*/ 4046422 w 4046422"/>
                  <a:gd name="connsiteY4" fmla="*/ 69850 h 285233"/>
                  <a:gd name="connsiteX0" fmla="*/ 0 w 4046422"/>
                  <a:gd name="connsiteY0" fmla="*/ 222781 h 346354"/>
                  <a:gd name="connsiteX1" fmla="*/ 933202 w 4046422"/>
                  <a:gd name="connsiteY1" fmla="*/ 333979 h 346354"/>
                  <a:gd name="connsiteX2" fmla="*/ 2935172 w 4046422"/>
                  <a:gd name="connsiteY2" fmla="*/ 11202 h 346354"/>
                  <a:gd name="connsiteX3" fmla="*/ 4046422 w 4046422"/>
                  <a:gd name="connsiteY3" fmla="*/ 81052 h 346354"/>
                  <a:gd name="connsiteX4" fmla="*/ 4046422 w 4046422"/>
                  <a:gd name="connsiteY4" fmla="*/ 81052 h 346354"/>
                  <a:gd name="connsiteX0" fmla="*/ 0 w 4046422"/>
                  <a:gd name="connsiteY0" fmla="*/ 222781 h 355781"/>
                  <a:gd name="connsiteX1" fmla="*/ 933202 w 4046422"/>
                  <a:gd name="connsiteY1" fmla="*/ 333979 h 355781"/>
                  <a:gd name="connsiteX2" fmla="*/ 2935172 w 4046422"/>
                  <a:gd name="connsiteY2" fmla="*/ 11202 h 355781"/>
                  <a:gd name="connsiteX3" fmla="*/ 4046422 w 4046422"/>
                  <a:gd name="connsiteY3" fmla="*/ 81052 h 355781"/>
                  <a:gd name="connsiteX4" fmla="*/ 4046422 w 4046422"/>
                  <a:gd name="connsiteY4" fmla="*/ 81052 h 355781"/>
                  <a:gd name="connsiteX0" fmla="*/ 1 w 3825969"/>
                  <a:gd name="connsiteY0" fmla="*/ -1 h 425232"/>
                  <a:gd name="connsiteX1" fmla="*/ 712749 w 3825969"/>
                  <a:gd name="connsiteY1" fmla="*/ 418495 h 425232"/>
                  <a:gd name="connsiteX2" fmla="*/ 2714719 w 3825969"/>
                  <a:gd name="connsiteY2" fmla="*/ 95718 h 425232"/>
                  <a:gd name="connsiteX3" fmla="*/ 3825969 w 3825969"/>
                  <a:gd name="connsiteY3" fmla="*/ 165568 h 425232"/>
                  <a:gd name="connsiteX4" fmla="*/ 3825969 w 3825969"/>
                  <a:gd name="connsiteY4" fmla="*/ 165568 h 425232"/>
                  <a:gd name="connsiteX0" fmla="*/ 1 w 3825969"/>
                  <a:gd name="connsiteY0" fmla="*/ 1 h 244366"/>
                  <a:gd name="connsiteX1" fmla="*/ 1405887 w 3825969"/>
                  <a:gd name="connsiteY1" fmla="*/ 232688 h 244366"/>
                  <a:gd name="connsiteX2" fmla="*/ 2714719 w 3825969"/>
                  <a:gd name="connsiteY2" fmla="*/ 95720 h 244366"/>
                  <a:gd name="connsiteX3" fmla="*/ 3825969 w 3825969"/>
                  <a:gd name="connsiteY3" fmla="*/ 165570 h 244366"/>
                  <a:gd name="connsiteX4" fmla="*/ 3825969 w 3825969"/>
                  <a:gd name="connsiteY4" fmla="*/ 165570 h 244366"/>
                  <a:gd name="connsiteX0" fmla="*/ 1 w 3825969"/>
                  <a:gd name="connsiteY0" fmla="*/ -1 h 243645"/>
                  <a:gd name="connsiteX1" fmla="*/ 1405887 w 3825969"/>
                  <a:gd name="connsiteY1" fmla="*/ 232686 h 243645"/>
                  <a:gd name="connsiteX2" fmla="*/ 2714719 w 3825969"/>
                  <a:gd name="connsiteY2" fmla="*/ 95718 h 243645"/>
                  <a:gd name="connsiteX3" fmla="*/ 3825969 w 3825969"/>
                  <a:gd name="connsiteY3" fmla="*/ 165568 h 243645"/>
                  <a:gd name="connsiteX4" fmla="*/ 3825969 w 3825969"/>
                  <a:gd name="connsiteY4" fmla="*/ 165568 h 243645"/>
                  <a:gd name="connsiteX0" fmla="*/ 1 w 3825969"/>
                  <a:gd name="connsiteY0" fmla="*/ 0 h 243646"/>
                  <a:gd name="connsiteX1" fmla="*/ 1405887 w 3825969"/>
                  <a:gd name="connsiteY1" fmla="*/ 232687 h 243646"/>
                  <a:gd name="connsiteX2" fmla="*/ 2691823 w 3825969"/>
                  <a:gd name="connsiteY2" fmla="*/ 189717 h 243646"/>
                  <a:gd name="connsiteX3" fmla="*/ 3825969 w 3825969"/>
                  <a:gd name="connsiteY3" fmla="*/ 165569 h 243646"/>
                  <a:gd name="connsiteX4" fmla="*/ 3825969 w 3825969"/>
                  <a:gd name="connsiteY4" fmla="*/ 165569 h 243646"/>
                  <a:gd name="connsiteX0" fmla="*/ 1 w 3825969"/>
                  <a:gd name="connsiteY0" fmla="*/ 0 h 243022"/>
                  <a:gd name="connsiteX1" fmla="*/ 1216918 w 3825969"/>
                  <a:gd name="connsiteY1" fmla="*/ 232034 h 243022"/>
                  <a:gd name="connsiteX2" fmla="*/ 2691823 w 3825969"/>
                  <a:gd name="connsiteY2" fmla="*/ 189717 h 243022"/>
                  <a:gd name="connsiteX3" fmla="*/ 3825969 w 3825969"/>
                  <a:gd name="connsiteY3" fmla="*/ 165569 h 243022"/>
                  <a:gd name="connsiteX4" fmla="*/ 3825969 w 3825969"/>
                  <a:gd name="connsiteY4" fmla="*/ 165569 h 243022"/>
                  <a:gd name="connsiteX0" fmla="*/ 1 w 3810974"/>
                  <a:gd name="connsiteY0" fmla="*/ 0 h 281214"/>
                  <a:gd name="connsiteX1" fmla="*/ 1201923 w 3810974"/>
                  <a:gd name="connsiteY1" fmla="*/ 271733 h 281214"/>
                  <a:gd name="connsiteX2" fmla="*/ 2676828 w 3810974"/>
                  <a:gd name="connsiteY2" fmla="*/ 229416 h 281214"/>
                  <a:gd name="connsiteX3" fmla="*/ 3810974 w 3810974"/>
                  <a:gd name="connsiteY3" fmla="*/ 205268 h 281214"/>
                  <a:gd name="connsiteX4" fmla="*/ 3810974 w 3810974"/>
                  <a:gd name="connsiteY4" fmla="*/ 205268 h 281214"/>
                  <a:gd name="connsiteX0" fmla="*/ 1 w 3810974"/>
                  <a:gd name="connsiteY0" fmla="*/ 0 h 285169"/>
                  <a:gd name="connsiteX1" fmla="*/ 1201923 w 3810974"/>
                  <a:gd name="connsiteY1" fmla="*/ 271733 h 285169"/>
                  <a:gd name="connsiteX2" fmla="*/ 2676828 w 3810974"/>
                  <a:gd name="connsiteY2" fmla="*/ 229416 h 285169"/>
                  <a:gd name="connsiteX3" fmla="*/ 3810974 w 3810974"/>
                  <a:gd name="connsiteY3" fmla="*/ 205268 h 285169"/>
                  <a:gd name="connsiteX4" fmla="*/ 3810974 w 3810974"/>
                  <a:gd name="connsiteY4" fmla="*/ 205268 h 285169"/>
                  <a:gd name="connsiteX0" fmla="*/ 1 w 3810974"/>
                  <a:gd name="connsiteY0" fmla="*/ 0 h 286381"/>
                  <a:gd name="connsiteX1" fmla="*/ 1201923 w 3810974"/>
                  <a:gd name="connsiteY1" fmla="*/ 271733 h 286381"/>
                  <a:gd name="connsiteX2" fmla="*/ 2676828 w 3810974"/>
                  <a:gd name="connsiteY2" fmla="*/ 229416 h 286381"/>
                  <a:gd name="connsiteX3" fmla="*/ 3810974 w 3810974"/>
                  <a:gd name="connsiteY3" fmla="*/ 205268 h 286381"/>
                  <a:gd name="connsiteX4" fmla="*/ 3810974 w 3810974"/>
                  <a:gd name="connsiteY4" fmla="*/ 205268 h 286381"/>
                  <a:gd name="connsiteX0" fmla="*/ 1 w 3810974"/>
                  <a:gd name="connsiteY0" fmla="*/ 0 h 282671"/>
                  <a:gd name="connsiteX1" fmla="*/ 1201923 w 3810974"/>
                  <a:gd name="connsiteY1" fmla="*/ 271733 h 282671"/>
                  <a:gd name="connsiteX2" fmla="*/ 2676828 w 3810974"/>
                  <a:gd name="connsiteY2" fmla="*/ 229416 h 282671"/>
                  <a:gd name="connsiteX3" fmla="*/ 3810974 w 3810974"/>
                  <a:gd name="connsiteY3" fmla="*/ 205268 h 282671"/>
                  <a:gd name="connsiteX4" fmla="*/ 3810974 w 3810974"/>
                  <a:gd name="connsiteY4" fmla="*/ 205268 h 282671"/>
                  <a:gd name="connsiteX0" fmla="*/ 1 w 3810974"/>
                  <a:gd name="connsiteY0" fmla="*/ 0 h 288276"/>
                  <a:gd name="connsiteX1" fmla="*/ 978960 w 3810974"/>
                  <a:gd name="connsiteY1" fmla="*/ 277584 h 288276"/>
                  <a:gd name="connsiteX2" fmla="*/ 2676828 w 3810974"/>
                  <a:gd name="connsiteY2" fmla="*/ 229416 h 288276"/>
                  <a:gd name="connsiteX3" fmla="*/ 3810974 w 3810974"/>
                  <a:gd name="connsiteY3" fmla="*/ 205268 h 288276"/>
                  <a:gd name="connsiteX4" fmla="*/ 3810974 w 3810974"/>
                  <a:gd name="connsiteY4" fmla="*/ 205268 h 288276"/>
                  <a:gd name="connsiteX0" fmla="*/ 1 w 3810974"/>
                  <a:gd name="connsiteY0" fmla="*/ 0 h 278503"/>
                  <a:gd name="connsiteX1" fmla="*/ 978960 w 3810974"/>
                  <a:gd name="connsiteY1" fmla="*/ 277584 h 278503"/>
                  <a:gd name="connsiteX2" fmla="*/ 2676828 w 3810974"/>
                  <a:gd name="connsiteY2" fmla="*/ 229416 h 278503"/>
                  <a:gd name="connsiteX3" fmla="*/ 3810974 w 3810974"/>
                  <a:gd name="connsiteY3" fmla="*/ 205268 h 278503"/>
                  <a:gd name="connsiteX4" fmla="*/ 3810974 w 3810974"/>
                  <a:gd name="connsiteY4" fmla="*/ 205268 h 278503"/>
                  <a:gd name="connsiteX0" fmla="*/ 1 w 3810974"/>
                  <a:gd name="connsiteY0" fmla="*/ 0 h 284630"/>
                  <a:gd name="connsiteX1" fmla="*/ 978960 w 3810974"/>
                  <a:gd name="connsiteY1" fmla="*/ 277584 h 284630"/>
                  <a:gd name="connsiteX2" fmla="*/ 2676828 w 3810974"/>
                  <a:gd name="connsiteY2" fmla="*/ 229416 h 284630"/>
                  <a:gd name="connsiteX3" fmla="*/ 3810974 w 3810974"/>
                  <a:gd name="connsiteY3" fmla="*/ 205268 h 284630"/>
                  <a:gd name="connsiteX4" fmla="*/ 3810974 w 3810974"/>
                  <a:gd name="connsiteY4" fmla="*/ 205268 h 284630"/>
                  <a:gd name="connsiteX0" fmla="*/ 1 w 3804074"/>
                  <a:gd name="connsiteY0" fmla="*/ 0 h 253910"/>
                  <a:gd name="connsiteX1" fmla="*/ 972060 w 3804074"/>
                  <a:gd name="connsiteY1" fmla="*/ 245760 h 253910"/>
                  <a:gd name="connsiteX2" fmla="*/ 2669928 w 3804074"/>
                  <a:gd name="connsiteY2" fmla="*/ 197592 h 253910"/>
                  <a:gd name="connsiteX3" fmla="*/ 3804074 w 3804074"/>
                  <a:gd name="connsiteY3" fmla="*/ 173444 h 253910"/>
                  <a:gd name="connsiteX4" fmla="*/ 3804074 w 3804074"/>
                  <a:gd name="connsiteY4" fmla="*/ 173444 h 253910"/>
                  <a:gd name="connsiteX0" fmla="*/ 1 w 3804074"/>
                  <a:gd name="connsiteY0" fmla="*/ 0 h 254685"/>
                  <a:gd name="connsiteX1" fmla="*/ 972060 w 3804074"/>
                  <a:gd name="connsiteY1" fmla="*/ 245760 h 254685"/>
                  <a:gd name="connsiteX2" fmla="*/ 2669928 w 3804074"/>
                  <a:gd name="connsiteY2" fmla="*/ 197592 h 254685"/>
                  <a:gd name="connsiteX3" fmla="*/ 3804074 w 3804074"/>
                  <a:gd name="connsiteY3" fmla="*/ 173444 h 254685"/>
                  <a:gd name="connsiteX4" fmla="*/ 3804074 w 3804074"/>
                  <a:gd name="connsiteY4" fmla="*/ 173444 h 254685"/>
                  <a:gd name="connsiteX0" fmla="*/ -1 w 3804072"/>
                  <a:gd name="connsiteY0" fmla="*/ 0 h 254684"/>
                  <a:gd name="connsiteX1" fmla="*/ 972058 w 3804072"/>
                  <a:gd name="connsiteY1" fmla="*/ 245760 h 254684"/>
                  <a:gd name="connsiteX2" fmla="*/ 2669926 w 3804072"/>
                  <a:gd name="connsiteY2" fmla="*/ 197592 h 254684"/>
                  <a:gd name="connsiteX3" fmla="*/ 3804072 w 3804072"/>
                  <a:gd name="connsiteY3" fmla="*/ 173444 h 254684"/>
                  <a:gd name="connsiteX4" fmla="*/ 3804072 w 3804072"/>
                  <a:gd name="connsiteY4" fmla="*/ 173444 h 254684"/>
                  <a:gd name="connsiteX0" fmla="*/ 310531 w 3057877"/>
                  <a:gd name="connsiteY0" fmla="*/ 0 h 451048"/>
                  <a:gd name="connsiteX1" fmla="*/ 225863 w 3057877"/>
                  <a:gd name="connsiteY1" fmla="*/ 446780 h 451048"/>
                  <a:gd name="connsiteX2" fmla="*/ 1923731 w 3057877"/>
                  <a:gd name="connsiteY2" fmla="*/ 398612 h 451048"/>
                  <a:gd name="connsiteX3" fmla="*/ 3057877 w 3057877"/>
                  <a:gd name="connsiteY3" fmla="*/ 374464 h 451048"/>
                  <a:gd name="connsiteX4" fmla="*/ 3057877 w 3057877"/>
                  <a:gd name="connsiteY4" fmla="*/ 374464 h 451048"/>
                  <a:gd name="connsiteX0" fmla="*/ 1099090 w 3846436"/>
                  <a:gd name="connsiteY0" fmla="*/ 10709 h 460087"/>
                  <a:gd name="connsiteX1" fmla="*/ 1014422 w 3846436"/>
                  <a:gd name="connsiteY1" fmla="*/ 457489 h 460087"/>
                  <a:gd name="connsiteX2" fmla="*/ 2712290 w 3846436"/>
                  <a:gd name="connsiteY2" fmla="*/ 409321 h 460087"/>
                  <a:gd name="connsiteX3" fmla="*/ 3846436 w 3846436"/>
                  <a:gd name="connsiteY3" fmla="*/ 385173 h 460087"/>
                  <a:gd name="connsiteX4" fmla="*/ 3846436 w 3846436"/>
                  <a:gd name="connsiteY4" fmla="*/ 385173 h 460087"/>
                  <a:gd name="connsiteX0" fmla="*/ 1210395 w 3957741"/>
                  <a:gd name="connsiteY0" fmla="*/ 11360 h 423508"/>
                  <a:gd name="connsiteX1" fmla="*/ 829351 w 3957741"/>
                  <a:gd name="connsiteY1" fmla="*/ 420742 h 423508"/>
                  <a:gd name="connsiteX2" fmla="*/ 2823595 w 3957741"/>
                  <a:gd name="connsiteY2" fmla="*/ 409972 h 423508"/>
                  <a:gd name="connsiteX3" fmla="*/ 3957741 w 3957741"/>
                  <a:gd name="connsiteY3" fmla="*/ 385824 h 423508"/>
                  <a:gd name="connsiteX4" fmla="*/ 3957741 w 3957741"/>
                  <a:gd name="connsiteY4" fmla="*/ 385824 h 423508"/>
                  <a:gd name="connsiteX0" fmla="*/ 1210395 w 4029492"/>
                  <a:gd name="connsiteY0" fmla="*/ 11360 h 562803"/>
                  <a:gd name="connsiteX1" fmla="*/ 829351 w 4029492"/>
                  <a:gd name="connsiteY1" fmla="*/ 420742 h 562803"/>
                  <a:gd name="connsiteX2" fmla="*/ 2823595 w 4029492"/>
                  <a:gd name="connsiteY2" fmla="*/ 409972 h 562803"/>
                  <a:gd name="connsiteX3" fmla="*/ 3957741 w 4029492"/>
                  <a:gd name="connsiteY3" fmla="*/ 385824 h 562803"/>
                  <a:gd name="connsiteX4" fmla="*/ 4029492 w 4029492"/>
                  <a:gd name="connsiteY4" fmla="*/ 562803 h 562803"/>
                  <a:gd name="connsiteX0" fmla="*/ 1210395 w 4029492"/>
                  <a:gd name="connsiteY0" fmla="*/ 11360 h 562803"/>
                  <a:gd name="connsiteX1" fmla="*/ 829351 w 4029492"/>
                  <a:gd name="connsiteY1" fmla="*/ 420742 h 562803"/>
                  <a:gd name="connsiteX2" fmla="*/ 2823595 w 4029492"/>
                  <a:gd name="connsiteY2" fmla="*/ 409972 h 562803"/>
                  <a:gd name="connsiteX3" fmla="*/ 3474860 w 4029492"/>
                  <a:gd name="connsiteY3" fmla="*/ 376220 h 562803"/>
                  <a:gd name="connsiteX4" fmla="*/ 4029492 w 4029492"/>
                  <a:gd name="connsiteY4" fmla="*/ 562803 h 562803"/>
                  <a:gd name="connsiteX0" fmla="*/ 1210395 w 4029492"/>
                  <a:gd name="connsiteY0" fmla="*/ 11360 h 562803"/>
                  <a:gd name="connsiteX1" fmla="*/ 829351 w 4029492"/>
                  <a:gd name="connsiteY1" fmla="*/ 420742 h 562803"/>
                  <a:gd name="connsiteX2" fmla="*/ 3474860 w 4029492"/>
                  <a:gd name="connsiteY2" fmla="*/ 376220 h 562803"/>
                  <a:gd name="connsiteX3" fmla="*/ 4029492 w 4029492"/>
                  <a:gd name="connsiteY3" fmla="*/ 562803 h 562803"/>
                  <a:gd name="connsiteX0" fmla="*/ 1210395 w 4029492"/>
                  <a:gd name="connsiteY0" fmla="*/ 11360 h 562803"/>
                  <a:gd name="connsiteX1" fmla="*/ 829351 w 4029492"/>
                  <a:gd name="connsiteY1" fmla="*/ 420742 h 562803"/>
                  <a:gd name="connsiteX2" fmla="*/ 3109658 w 4029492"/>
                  <a:gd name="connsiteY2" fmla="*/ 393424 h 562803"/>
                  <a:gd name="connsiteX3" fmla="*/ 4029492 w 4029492"/>
                  <a:gd name="connsiteY3" fmla="*/ 562803 h 562803"/>
                  <a:gd name="connsiteX0" fmla="*/ 1210395 w 4029492"/>
                  <a:gd name="connsiteY0" fmla="*/ 11360 h 562803"/>
                  <a:gd name="connsiteX1" fmla="*/ 829351 w 4029492"/>
                  <a:gd name="connsiteY1" fmla="*/ 420742 h 562803"/>
                  <a:gd name="connsiteX2" fmla="*/ 3109658 w 4029492"/>
                  <a:gd name="connsiteY2" fmla="*/ 393424 h 562803"/>
                  <a:gd name="connsiteX3" fmla="*/ 4029492 w 4029492"/>
                  <a:gd name="connsiteY3" fmla="*/ 562803 h 562803"/>
                  <a:gd name="connsiteX0" fmla="*/ 1210395 w 4012606"/>
                  <a:gd name="connsiteY0" fmla="*/ 11360 h 589075"/>
                  <a:gd name="connsiteX1" fmla="*/ 829351 w 4012606"/>
                  <a:gd name="connsiteY1" fmla="*/ 420742 h 589075"/>
                  <a:gd name="connsiteX2" fmla="*/ 3109658 w 4012606"/>
                  <a:gd name="connsiteY2" fmla="*/ 393424 h 589075"/>
                  <a:gd name="connsiteX3" fmla="*/ 4012606 w 4012606"/>
                  <a:gd name="connsiteY3" fmla="*/ 589075 h 589075"/>
                  <a:gd name="connsiteX0" fmla="*/ 863167 w 4812918"/>
                  <a:gd name="connsiteY0" fmla="*/ 13060 h 510838"/>
                  <a:gd name="connsiteX1" fmla="*/ 1629663 w 4812918"/>
                  <a:gd name="connsiteY1" fmla="*/ 342505 h 510838"/>
                  <a:gd name="connsiteX2" fmla="*/ 3909970 w 4812918"/>
                  <a:gd name="connsiteY2" fmla="*/ 315187 h 510838"/>
                  <a:gd name="connsiteX3" fmla="*/ 4812918 w 4812918"/>
                  <a:gd name="connsiteY3" fmla="*/ 510838 h 510838"/>
                  <a:gd name="connsiteX0" fmla="*/ 0 w 3949751"/>
                  <a:gd name="connsiteY0" fmla="*/ 0 h 497778"/>
                  <a:gd name="connsiteX1" fmla="*/ 766496 w 3949751"/>
                  <a:gd name="connsiteY1" fmla="*/ 329445 h 497778"/>
                  <a:gd name="connsiteX2" fmla="*/ 3046803 w 3949751"/>
                  <a:gd name="connsiteY2" fmla="*/ 302127 h 497778"/>
                  <a:gd name="connsiteX3" fmla="*/ 3949751 w 3949751"/>
                  <a:gd name="connsiteY3" fmla="*/ 497778 h 497778"/>
                  <a:gd name="connsiteX0" fmla="*/ 0 w 3949751"/>
                  <a:gd name="connsiteY0" fmla="*/ 0 h 497778"/>
                  <a:gd name="connsiteX1" fmla="*/ 793740 w 3949751"/>
                  <a:gd name="connsiteY1" fmla="*/ 365770 h 497778"/>
                  <a:gd name="connsiteX2" fmla="*/ 3046803 w 3949751"/>
                  <a:gd name="connsiteY2" fmla="*/ 302127 h 497778"/>
                  <a:gd name="connsiteX3" fmla="*/ 3949751 w 3949751"/>
                  <a:gd name="connsiteY3" fmla="*/ 497778 h 497778"/>
                  <a:gd name="connsiteX0" fmla="*/ 0 w 3949751"/>
                  <a:gd name="connsiteY0" fmla="*/ 0 h 497778"/>
                  <a:gd name="connsiteX1" fmla="*/ 793740 w 3949751"/>
                  <a:gd name="connsiteY1" fmla="*/ 365770 h 497778"/>
                  <a:gd name="connsiteX2" fmla="*/ 3046803 w 3949751"/>
                  <a:gd name="connsiteY2" fmla="*/ 302127 h 497778"/>
                  <a:gd name="connsiteX3" fmla="*/ 3949751 w 3949751"/>
                  <a:gd name="connsiteY3" fmla="*/ 497778 h 497778"/>
                  <a:gd name="connsiteX0" fmla="*/ 0 w 3949751"/>
                  <a:gd name="connsiteY0" fmla="*/ 0 h 497778"/>
                  <a:gd name="connsiteX1" fmla="*/ 788111 w 3949751"/>
                  <a:gd name="connsiteY1" fmla="*/ 374528 h 497778"/>
                  <a:gd name="connsiteX2" fmla="*/ 3046803 w 3949751"/>
                  <a:gd name="connsiteY2" fmla="*/ 302127 h 497778"/>
                  <a:gd name="connsiteX3" fmla="*/ 3949751 w 3949751"/>
                  <a:gd name="connsiteY3" fmla="*/ 497778 h 497778"/>
                </a:gdLst>
                <a:ahLst/>
                <a:cxnLst>
                  <a:cxn ang="0">
                    <a:pos x="connsiteX0" y="connsiteY0"/>
                  </a:cxn>
                  <a:cxn ang="0">
                    <a:pos x="connsiteX1" y="connsiteY1"/>
                  </a:cxn>
                  <a:cxn ang="0">
                    <a:pos x="connsiteX2" y="connsiteY2"/>
                  </a:cxn>
                  <a:cxn ang="0">
                    <a:pos x="connsiteX3" y="connsiteY3"/>
                  </a:cxn>
                </a:cxnLst>
                <a:rect l="l" t="t" r="r" b="b"/>
                <a:pathLst>
                  <a:path w="3949751" h="497778">
                    <a:moveTo>
                      <a:pt x="0" y="0"/>
                    </a:moveTo>
                    <a:cubicBezTo>
                      <a:pt x="12136" y="118058"/>
                      <a:pt x="107930" y="311880"/>
                      <a:pt x="788111" y="374528"/>
                    </a:cubicBezTo>
                    <a:cubicBezTo>
                      <a:pt x="1165522" y="435338"/>
                      <a:pt x="2513446" y="278450"/>
                      <a:pt x="3046803" y="302127"/>
                    </a:cubicBezTo>
                    <a:cubicBezTo>
                      <a:pt x="3404074" y="279771"/>
                      <a:pt x="3643140" y="441318"/>
                      <a:pt x="3949751" y="497778"/>
                    </a:cubicBezTo>
                  </a:path>
                </a:pathLst>
              </a:custGeom>
              <a:ln w="76200" cap="rnd">
                <a:solidFill>
                  <a:srgbClr val="004B1C"/>
                </a:solidFill>
                <a:headEnd type="none" w="lg" len="med"/>
                <a:tailEnd type="triangl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6" name="Freeform: Shape 55">
                <a:extLst>
                  <a:ext uri="{FF2B5EF4-FFF2-40B4-BE49-F238E27FC236}">
                    <a16:creationId xmlns:a16="http://schemas.microsoft.com/office/drawing/2014/main" id="{22213FFA-4FD3-4C15-8887-3AE3DF4F921E}"/>
                  </a:ext>
                </a:extLst>
              </p:cNvPr>
              <p:cNvSpPr/>
              <p:nvPr/>
            </p:nvSpPr>
            <p:spPr bwMode="auto">
              <a:xfrm rot="2259565" flipH="1" flipV="1">
                <a:off x="5036764" y="4459208"/>
                <a:ext cx="1831942" cy="254306"/>
              </a:xfrm>
              <a:custGeom>
                <a:avLst/>
                <a:gdLst>
                  <a:gd name="connsiteX0" fmla="*/ 0 w 3606800"/>
                  <a:gd name="connsiteY0" fmla="*/ 374650 h 374650"/>
                  <a:gd name="connsiteX1" fmla="*/ 2495550 w 3606800"/>
                  <a:gd name="connsiteY1" fmla="*/ 0 h 374650"/>
                  <a:gd name="connsiteX2" fmla="*/ 3606800 w 3606800"/>
                  <a:gd name="connsiteY2" fmla="*/ 69850 h 374650"/>
                  <a:gd name="connsiteX3" fmla="*/ 3606800 w 3606800"/>
                  <a:gd name="connsiteY3" fmla="*/ 69850 h 374650"/>
                  <a:gd name="connsiteX0" fmla="*/ 0 w 3606800"/>
                  <a:gd name="connsiteY0" fmla="*/ 388065 h 388065"/>
                  <a:gd name="connsiteX1" fmla="*/ 2495550 w 3606800"/>
                  <a:gd name="connsiteY1" fmla="*/ 13415 h 388065"/>
                  <a:gd name="connsiteX2" fmla="*/ 3606800 w 3606800"/>
                  <a:gd name="connsiteY2" fmla="*/ 83265 h 388065"/>
                  <a:gd name="connsiteX3" fmla="*/ 3606800 w 3606800"/>
                  <a:gd name="connsiteY3" fmla="*/ 83265 h 388065"/>
                  <a:gd name="connsiteX0" fmla="*/ 0 w 3606800"/>
                  <a:gd name="connsiteY0" fmla="*/ 374650 h 374650"/>
                  <a:gd name="connsiteX1" fmla="*/ 781068 w 3606800"/>
                  <a:gd name="connsiteY1" fmla="*/ 244906 h 374650"/>
                  <a:gd name="connsiteX2" fmla="*/ 2495550 w 3606800"/>
                  <a:gd name="connsiteY2" fmla="*/ 0 h 374650"/>
                  <a:gd name="connsiteX3" fmla="*/ 3606800 w 3606800"/>
                  <a:gd name="connsiteY3" fmla="*/ 69850 h 374650"/>
                  <a:gd name="connsiteX4" fmla="*/ 3606800 w 3606800"/>
                  <a:gd name="connsiteY4" fmla="*/ 69850 h 374650"/>
                  <a:gd name="connsiteX0" fmla="*/ 0 w 3606800"/>
                  <a:gd name="connsiteY0" fmla="*/ 374650 h 374650"/>
                  <a:gd name="connsiteX1" fmla="*/ 651356 w 3606800"/>
                  <a:gd name="connsiteY1" fmla="*/ 269210 h 374650"/>
                  <a:gd name="connsiteX2" fmla="*/ 2495550 w 3606800"/>
                  <a:gd name="connsiteY2" fmla="*/ 0 h 374650"/>
                  <a:gd name="connsiteX3" fmla="*/ 3606800 w 3606800"/>
                  <a:gd name="connsiteY3" fmla="*/ 69850 h 374650"/>
                  <a:gd name="connsiteX4" fmla="*/ 3606800 w 3606800"/>
                  <a:gd name="connsiteY4" fmla="*/ 69850 h 374650"/>
                  <a:gd name="connsiteX0" fmla="*/ 0 w 4046422"/>
                  <a:gd name="connsiteY0" fmla="*/ 211579 h 285233"/>
                  <a:gd name="connsiteX1" fmla="*/ 1090978 w 4046422"/>
                  <a:gd name="connsiteY1" fmla="*/ 269210 h 285233"/>
                  <a:gd name="connsiteX2" fmla="*/ 2935172 w 4046422"/>
                  <a:gd name="connsiteY2" fmla="*/ 0 h 285233"/>
                  <a:gd name="connsiteX3" fmla="*/ 4046422 w 4046422"/>
                  <a:gd name="connsiteY3" fmla="*/ 69850 h 285233"/>
                  <a:gd name="connsiteX4" fmla="*/ 4046422 w 4046422"/>
                  <a:gd name="connsiteY4" fmla="*/ 69850 h 285233"/>
                  <a:gd name="connsiteX0" fmla="*/ 0 w 4046422"/>
                  <a:gd name="connsiteY0" fmla="*/ 222781 h 346354"/>
                  <a:gd name="connsiteX1" fmla="*/ 933202 w 4046422"/>
                  <a:gd name="connsiteY1" fmla="*/ 333979 h 346354"/>
                  <a:gd name="connsiteX2" fmla="*/ 2935172 w 4046422"/>
                  <a:gd name="connsiteY2" fmla="*/ 11202 h 346354"/>
                  <a:gd name="connsiteX3" fmla="*/ 4046422 w 4046422"/>
                  <a:gd name="connsiteY3" fmla="*/ 81052 h 346354"/>
                  <a:gd name="connsiteX4" fmla="*/ 4046422 w 4046422"/>
                  <a:gd name="connsiteY4" fmla="*/ 81052 h 346354"/>
                  <a:gd name="connsiteX0" fmla="*/ 0 w 4046422"/>
                  <a:gd name="connsiteY0" fmla="*/ 222781 h 355781"/>
                  <a:gd name="connsiteX1" fmla="*/ 933202 w 4046422"/>
                  <a:gd name="connsiteY1" fmla="*/ 333979 h 355781"/>
                  <a:gd name="connsiteX2" fmla="*/ 2935172 w 4046422"/>
                  <a:gd name="connsiteY2" fmla="*/ 11202 h 355781"/>
                  <a:gd name="connsiteX3" fmla="*/ 4046422 w 4046422"/>
                  <a:gd name="connsiteY3" fmla="*/ 81052 h 355781"/>
                  <a:gd name="connsiteX4" fmla="*/ 4046422 w 4046422"/>
                  <a:gd name="connsiteY4" fmla="*/ 81052 h 355781"/>
                  <a:gd name="connsiteX0" fmla="*/ 1 w 3791292"/>
                  <a:gd name="connsiteY0" fmla="*/ 82986 h 334572"/>
                  <a:gd name="connsiteX1" fmla="*/ 678072 w 3791292"/>
                  <a:gd name="connsiteY1" fmla="*/ 333979 h 334572"/>
                  <a:gd name="connsiteX2" fmla="*/ 2680042 w 3791292"/>
                  <a:gd name="connsiteY2" fmla="*/ 11202 h 334572"/>
                  <a:gd name="connsiteX3" fmla="*/ 3791292 w 3791292"/>
                  <a:gd name="connsiteY3" fmla="*/ 81052 h 334572"/>
                  <a:gd name="connsiteX4" fmla="*/ 3791292 w 3791292"/>
                  <a:gd name="connsiteY4" fmla="*/ 81052 h 334572"/>
                  <a:gd name="connsiteX0" fmla="*/ -1 w 3791290"/>
                  <a:gd name="connsiteY0" fmla="*/ 82986 h 335401"/>
                  <a:gd name="connsiteX1" fmla="*/ 678070 w 3791290"/>
                  <a:gd name="connsiteY1" fmla="*/ 333979 h 335401"/>
                  <a:gd name="connsiteX2" fmla="*/ 2680040 w 3791290"/>
                  <a:gd name="connsiteY2" fmla="*/ 11202 h 335401"/>
                  <a:gd name="connsiteX3" fmla="*/ 3791290 w 3791290"/>
                  <a:gd name="connsiteY3" fmla="*/ 81052 h 335401"/>
                  <a:gd name="connsiteX4" fmla="*/ 3791290 w 3791290"/>
                  <a:gd name="connsiteY4" fmla="*/ 81052 h 335401"/>
                  <a:gd name="connsiteX0" fmla="*/ 1 w 3791292"/>
                  <a:gd name="connsiteY0" fmla="*/ 235523 h 487938"/>
                  <a:gd name="connsiteX1" fmla="*/ 678072 w 3791292"/>
                  <a:gd name="connsiteY1" fmla="*/ 486516 h 487938"/>
                  <a:gd name="connsiteX2" fmla="*/ 2680042 w 3791292"/>
                  <a:gd name="connsiteY2" fmla="*/ 163739 h 487938"/>
                  <a:gd name="connsiteX3" fmla="*/ 3791292 w 3791292"/>
                  <a:gd name="connsiteY3" fmla="*/ 233589 h 487938"/>
                  <a:gd name="connsiteX4" fmla="*/ 3791292 w 3791292"/>
                  <a:gd name="connsiteY4" fmla="*/ 233589 h 487938"/>
                  <a:gd name="connsiteX0" fmla="*/ -1 w 3791290"/>
                  <a:gd name="connsiteY0" fmla="*/ 309027 h 569401"/>
                  <a:gd name="connsiteX1" fmla="*/ 678070 w 3791290"/>
                  <a:gd name="connsiteY1" fmla="*/ 560020 h 569401"/>
                  <a:gd name="connsiteX2" fmla="*/ 2261036 w 3791290"/>
                  <a:gd name="connsiteY2" fmla="*/ 67758 h 569401"/>
                  <a:gd name="connsiteX3" fmla="*/ 3791290 w 3791290"/>
                  <a:gd name="connsiteY3" fmla="*/ 307093 h 569401"/>
                  <a:gd name="connsiteX4" fmla="*/ 3791290 w 3791290"/>
                  <a:gd name="connsiteY4" fmla="*/ 307093 h 569401"/>
                  <a:gd name="connsiteX0" fmla="*/ 1 w 3791292"/>
                  <a:gd name="connsiteY0" fmla="*/ 345223 h 605597"/>
                  <a:gd name="connsiteX1" fmla="*/ 678072 w 3791292"/>
                  <a:gd name="connsiteY1" fmla="*/ 596216 h 605597"/>
                  <a:gd name="connsiteX2" fmla="*/ 2261038 w 3791292"/>
                  <a:gd name="connsiteY2" fmla="*/ 103954 h 605597"/>
                  <a:gd name="connsiteX3" fmla="*/ 3791292 w 3791292"/>
                  <a:gd name="connsiteY3" fmla="*/ 343289 h 605597"/>
                  <a:gd name="connsiteX4" fmla="*/ 3791292 w 3791292"/>
                  <a:gd name="connsiteY4" fmla="*/ 343289 h 605597"/>
                  <a:gd name="connsiteX0" fmla="*/ 512552 w 3139847"/>
                  <a:gd name="connsiteY0" fmla="*/ 0 h 1034931"/>
                  <a:gd name="connsiteX1" fmla="*/ 26627 w 3139847"/>
                  <a:gd name="connsiteY1" fmla="*/ 1023492 h 1034931"/>
                  <a:gd name="connsiteX2" fmla="*/ 1609593 w 3139847"/>
                  <a:gd name="connsiteY2" fmla="*/ 531230 h 1034931"/>
                  <a:gd name="connsiteX3" fmla="*/ 3139847 w 3139847"/>
                  <a:gd name="connsiteY3" fmla="*/ 770565 h 1034931"/>
                  <a:gd name="connsiteX4" fmla="*/ 3139847 w 3139847"/>
                  <a:gd name="connsiteY4" fmla="*/ 770565 h 1034931"/>
                  <a:gd name="connsiteX0" fmla="*/ 987086 w 3614381"/>
                  <a:gd name="connsiteY0" fmla="*/ 0 h 1034931"/>
                  <a:gd name="connsiteX1" fmla="*/ 501161 w 3614381"/>
                  <a:gd name="connsiteY1" fmla="*/ 1023492 h 1034931"/>
                  <a:gd name="connsiteX2" fmla="*/ 2084127 w 3614381"/>
                  <a:gd name="connsiteY2" fmla="*/ 531230 h 1034931"/>
                  <a:gd name="connsiteX3" fmla="*/ 3614381 w 3614381"/>
                  <a:gd name="connsiteY3" fmla="*/ 770565 h 1034931"/>
                  <a:gd name="connsiteX4" fmla="*/ 3614381 w 3614381"/>
                  <a:gd name="connsiteY4" fmla="*/ 770565 h 1034931"/>
                  <a:gd name="connsiteX0" fmla="*/ 1035368 w 3662663"/>
                  <a:gd name="connsiteY0" fmla="*/ 0 h 1023786"/>
                  <a:gd name="connsiteX1" fmla="*/ 549443 w 3662663"/>
                  <a:gd name="connsiteY1" fmla="*/ 1023492 h 1023786"/>
                  <a:gd name="connsiteX2" fmla="*/ 2132409 w 3662663"/>
                  <a:gd name="connsiteY2" fmla="*/ 531230 h 1023786"/>
                  <a:gd name="connsiteX3" fmla="*/ 3662663 w 3662663"/>
                  <a:gd name="connsiteY3" fmla="*/ 770565 h 1023786"/>
                  <a:gd name="connsiteX4" fmla="*/ 3662663 w 3662663"/>
                  <a:gd name="connsiteY4" fmla="*/ 770565 h 1023786"/>
                  <a:gd name="connsiteX0" fmla="*/ 1012084 w 3568634"/>
                  <a:gd name="connsiteY0" fmla="*/ -1 h 1056329"/>
                  <a:gd name="connsiteX1" fmla="*/ 455414 w 3568634"/>
                  <a:gd name="connsiteY1" fmla="*/ 1044124 h 1056329"/>
                  <a:gd name="connsiteX2" fmla="*/ 2038380 w 3568634"/>
                  <a:gd name="connsiteY2" fmla="*/ 551862 h 1056329"/>
                  <a:gd name="connsiteX3" fmla="*/ 3568634 w 3568634"/>
                  <a:gd name="connsiteY3" fmla="*/ 791197 h 1056329"/>
                  <a:gd name="connsiteX4" fmla="*/ 3568634 w 3568634"/>
                  <a:gd name="connsiteY4" fmla="*/ 791197 h 1056329"/>
                  <a:gd name="connsiteX0" fmla="*/ 1055384 w 3611934"/>
                  <a:gd name="connsiteY0" fmla="*/ 0 h 1044807"/>
                  <a:gd name="connsiteX1" fmla="*/ 498714 w 3611934"/>
                  <a:gd name="connsiteY1" fmla="*/ 1044125 h 1044807"/>
                  <a:gd name="connsiteX2" fmla="*/ 2081680 w 3611934"/>
                  <a:gd name="connsiteY2" fmla="*/ 551863 h 1044807"/>
                  <a:gd name="connsiteX3" fmla="*/ 3611934 w 3611934"/>
                  <a:gd name="connsiteY3" fmla="*/ 791198 h 1044807"/>
                  <a:gd name="connsiteX4" fmla="*/ 3611934 w 3611934"/>
                  <a:gd name="connsiteY4" fmla="*/ 791198 h 1044807"/>
                  <a:gd name="connsiteX0" fmla="*/ 1055384 w 3611934"/>
                  <a:gd name="connsiteY0" fmla="*/ 0 h 1044806"/>
                  <a:gd name="connsiteX1" fmla="*/ 498714 w 3611934"/>
                  <a:gd name="connsiteY1" fmla="*/ 1044125 h 1044806"/>
                  <a:gd name="connsiteX2" fmla="*/ 2081680 w 3611934"/>
                  <a:gd name="connsiteY2" fmla="*/ 551863 h 1044806"/>
                  <a:gd name="connsiteX3" fmla="*/ 3611934 w 3611934"/>
                  <a:gd name="connsiteY3" fmla="*/ 791198 h 1044806"/>
                  <a:gd name="connsiteX4" fmla="*/ 3183102 w 3611934"/>
                  <a:gd name="connsiteY4" fmla="*/ 522886 h 1044806"/>
                  <a:gd name="connsiteX0" fmla="*/ 1055384 w 3611934"/>
                  <a:gd name="connsiteY0" fmla="*/ 0 h 1044806"/>
                  <a:gd name="connsiteX1" fmla="*/ 498714 w 3611934"/>
                  <a:gd name="connsiteY1" fmla="*/ 1044125 h 1044806"/>
                  <a:gd name="connsiteX2" fmla="*/ 2081680 w 3611934"/>
                  <a:gd name="connsiteY2" fmla="*/ 551863 h 1044806"/>
                  <a:gd name="connsiteX3" fmla="*/ 3611934 w 3611934"/>
                  <a:gd name="connsiteY3" fmla="*/ 791198 h 1044806"/>
                  <a:gd name="connsiteX0" fmla="*/ 1055384 w 3299298"/>
                  <a:gd name="connsiteY0" fmla="*/ 0 h 1044806"/>
                  <a:gd name="connsiteX1" fmla="*/ 498714 w 3299298"/>
                  <a:gd name="connsiteY1" fmla="*/ 1044125 h 1044806"/>
                  <a:gd name="connsiteX2" fmla="*/ 2081680 w 3299298"/>
                  <a:gd name="connsiteY2" fmla="*/ 551863 h 1044806"/>
                  <a:gd name="connsiteX3" fmla="*/ 3299299 w 3299298"/>
                  <a:gd name="connsiteY3" fmla="*/ 888983 h 1044806"/>
                  <a:gd name="connsiteX0" fmla="*/ 1007100 w 3251016"/>
                  <a:gd name="connsiteY0" fmla="*/ 0 h 1062150"/>
                  <a:gd name="connsiteX1" fmla="*/ 450430 w 3251016"/>
                  <a:gd name="connsiteY1" fmla="*/ 1044125 h 1062150"/>
                  <a:gd name="connsiteX2" fmla="*/ 1942347 w 3251016"/>
                  <a:gd name="connsiteY2" fmla="*/ 677586 h 1062150"/>
                  <a:gd name="connsiteX3" fmla="*/ 3251015 w 3251016"/>
                  <a:gd name="connsiteY3" fmla="*/ 888983 h 1062150"/>
                  <a:gd name="connsiteX0" fmla="*/ 1095955 w 3339869"/>
                  <a:gd name="connsiteY0" fmla="*/ 0 h 1054220"/>
                  <a:gd name="connsiteX1" fmla="*/ 340584 w 3339869"/>
                  <a:gd name="connsiteY1" fmla="*/ 1035960 h 1054220"/>
                  <a:gd name="connsiteX2" fmla="*/ 2031202 w 3339869"/>
                  <a:gd name="connsiteY2" fmla="*/ 677586 h 1054220"/>
                  <a:gd name="connsiteX3" fmla="*/ 3339870 w 3339869"/>
                  <a:gd name="connsiteY3" fmla="*/ 888983 h 1054220"/>
                  <a:gd name="connsiteX0" fmla="*/ 1095957 w 3339873"/>
                  <a:gd name="connsiteY0" fmla="*/ 0 h 1055635"/>
                  <a:gd name="connsiteX1" fmla="*/ 340586 w 3339873"/>
                  <a:gd name="connsiteY1" fmla="*/ 1035960 h 1055635"/>
                  <a:gd name="connsiteX2" fmla="*/ 2031204 w 3339873"/>
                  <a:gd name="connsiteY2" fmla="*/ 677586 h 1055635"/>
                  <a:gd name="connsiteX3" fmla="*/ 3339872 w 3339873"/>
                  <a:gd name="connsiteY3" fmla="*/ 888983 h 1055635"/>
                  <a:gd name="connsiteX0" fmla="*/ 1134473 w 3378387"/>
                  <a:gd name="connsiteY0" fmla="*/ 0 h 1042678"/>
                  <a:gd name="connsiteX1" fmla="*/ 379102 w 3378387"/>
                  <a:gd name="connsiteY1" fmla="*/ 1035960 h 1042678"/>
                  <a:gd name="connsiteX2" fmla="*/ 2069720 w 3378387"/>
                  <a:gd name="connsiteY2" fmla="*/ 677586 h 1042678"/>
                  <a:gd name="connsiteX3" fmla="*/ 3378388 w 3378387"/>
                  <a:gd name="connsiteY3" fmla="*/ 888983 h 1042678"/>
                  <a:gd name="connsiteX0" fmla="*/ 1134473 w 3333911"/>
                  <a:gd name="connsiteY0" fmla="*/ 0 h 1042031"/>
                  <a:gd name="connsiteX1" fmla="*/ 379102 w 3333911"/>
                  <a:gd name="connsiteY1" fmla="*/ 1035960 h 1042031"/>
                  <a:gd name="connsiteX2" fmla="*/ 2069720 w 3333911"/>
                  <a:gd name="connsiteY2" fmla="*/ 677586 h 1042031"/>
                  <a:gd name="connsiteX3" fmla="*/ 3333911 w 3333911"/>
                  <a:gd name="connsiteY3" fmla="*/ 911870 h 1042031"/>
                  <a:gd name="connsiteX0" fmla="*/ 1134473 w 3333911"/>
                  <a:gd name="connsiteY0" fmla="*/ 0 h 1043275"/>
                  <a:gd name="connsiteX1" fmla="*/ 379102 w 3333911"/>
                  <a:gd name="connsiteY1" fmla="*/ 1035960 h 1043275"/>
                  <a:gd name="connsiteX2" fmla="*/ 2069720 w 3333911"/>
                  <a:gd name="connsiteY2" fmla="*/ 677586 h 1043275"/>
                  <a:gd name="connsiteX3" fmla="*/ 3333911 w 3333911"/>
                  <a:gd name="connsiteY3" fmla="*/ 911870 h 1043275"/>
                  <a:gd name="connsiteX0" fmla="*/ 729776 w 4221652"/>
                  <a:gd name="connsiteY0" fmla="*/ 0 h 498396"/>
                  <a:gd name="connsiteX1" fmla="*/ 1266843 w 4221652"/>
                  <a:gd name="connsiteY1" fmla="*/ 497064 h 498396"/>
                  <a:gd name="connsiteX2" fmla="*/ 2957461 w 4221652"/>
                  <a:gd name="connsiteY2" fmla="*/ 138690 h 498396"/>
                  <a:gd name="connsiteX3" fmla="*/ 4221652 w 4221652"/>
                  <a:gd name="connsiteY3" fmla="*/ 372974 h 498396"/>
                  <a:gd name="connsiteX0" fmla="*/ 18020 w 3509896"/>
                  <a:gd name="connsiteY0" fmla="*/ 0 h 498396"/>
                  <a:gd name="connsiteX1" fmla="*/ 555087 w 3509896"/>
                  <a:gd name="connsiteY1" fmla="*/ 497064 h 498396"/>
                  <a:gd name="connsiteX2" fmla="*/ 2245705 w 3509896"/>
                  <a:gd name="connsiteY2" fmla="*/ 138690 h 498396"/>
                  <a:gd name="connsiteX3" fmla="*/ 3509896 w 3509896"/>
                  <a:gd name="connsiteY3" fmla="*/ 372974 h 498396"/>
                  <a:gd name="connsiteX0" fmla="*/ 18042 w 3509431"/>
                  <a:gd name="connsiteY0" fmla="*/ 158485 h 453547"/>
                  <a:gd name="connsiteX1" fmla="*/ 554622 w 3509431"/>
                  <a:gd name="connsiteY1" fmla="*/ 450741 h 453547"/>
                  <a:gd name="connsiteX2" fmla="*/ 2245240 w 3509431"/>
                  <a:gd name="connsiteY2" fmla="*/ 92367 h 453547"/>
                  <a:gd name="connsiteX3" fmla="*/ 3509431 w 3509431"/>
                  <a:gd name="connsiteY3" fmla="*/ 326651 h 453547"/>
                  <a:gd name="connsiteX0" fmla="*/ 0 w 3491389"/>
                  <a:gd name="connsiteY0" fmla="*/ 158485 h 452884"/>
                  <a:gd name="connsiteX1" fmla="*/ 536580 w 3491389"/>
                  <a:gd name="connsiteY1" fmla="*/ 450741 h 452884"/>
                  <a:gd name="connsiteX2" fmla="*/ 2227198 w 3491389"/>
                  <a:gd name="connsiteY2" fmla="*/ 92367 h 452884"/>
                  <a:gd name="connsiteX3" fmla="*/ 3491389 w 3491389"/>
                  <a:gd name="connsiteY3" fmla="*/ 326651 h 452884"/>
                  <a:gd name="connsiteX0" fmla="*/ -1 w 3541830"/>
                  <a:gd name="connsiteY0" fmla="*/ 74025 h 450767"/>
                  <a:gd name="connsiteX1" fmla="*/ 587021 w 3541830"/>
                  <a:gd name="connsiteY1" fmla="*/ 450741 h 450767"/>
                  <a:gd name="connsiteX2" fmla="*/ 2277639 w 3541830"/>
                  <a:gd name="connsiteY2" fmla="*/ 92367 h 450767"/>
                  <a:gd name="connsiteX3" fmla="*/ 3541830 w 3541830"/>
                  <a:gd name="connsiteY3" fmla="*/ 326651 h 450767"/>
                </a:gdLst>
                <a:ahLst/>
                <a:cxnLst>
                  <a:cxn ang="0">
                    <a:pos x="connsiteX0" y="connsiteY0"/>
                  </a:cxn>
                  <a:cxn ang="0">
                    <a:pos x="connsiteX1" y="connsiteY1"/>
                  </a:cxn>
                  <a:cxn ang="0">
                    <a:pos x="connsiteX2" y="connsiteY2"/>
                  </a:cxn>
                  <a:cxn ang="0">
                    <a:pos x="connsiteX3" y="connsiteY3"/>
                  </a:cxn>
                </a:cxnLst>
                <a:rect l="l" t="t" r="r" b="b"/>
                <a:pathLst>
                  <a:path w="3541830" h="450767">
                    <a:moveTo>
                      <a:pt x="-1" y="74025"/>
                    </a:moveTo>
                    <a:cubicBezTo>
                      <a:pt x="153481" y="355131"/>
                      <a:pt x="207414" y="447684"/>
                      <a:pt x="587021" y="450741"/>
                    </a:cubicBezTo>
                    <a:cubicBezTo>
                      <a:pt x="966628" y="453798"/>
                      <a:pt x="1850438" y="189880"/>
                      <a:pt x="2277639" y="92367"/>
                    </a:cubicBezTo>
                    <a:cubicBezTo>
                      <a:pt x="2704840" y="-5146"/>
                      <a:pt x="2952487" y="-128769"/>
                      <a:pt x="3541830" y="326651"/>
                    </a:cubicBezTo>
                  </a:path>
                </a:pathLst>
              </a:custGeom>
              <a:ln w="76200" cap="rnd">
                <a:solidFill>
                  <a:srgbClr val="004B1C"/>
                </a:solidFill>
                <a:headEnd type="none" w="lg" len="med"/>
                <a:tailEnd type="triangl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7" name="Freeform: Shape 56">
                <a:extLst>
                  <a:ext uri="{FF2B5EF4-FFF2-40B4-BE49-F238E27FC236}">
                    <a16:creationId xmlns:a16="http://schemas.microsoft.com/office/drawing/2014/main" id="{03B57BAE-59BA-47F1-9F81-9D4E5B2DED63}"/>
                  </a:ext>
                </a:extLst>
              </p:cNvPr>
              <p:cNvSpPr/>
              <p:nvPr/>
            </p:nvSpPr>
            <p:spPr bwMode="auto">
              <a:xfrm rot="10800000" flipH="1">
                <a:off x="2882244" y="3168214"/>
                <a:ext cx="2388918" cy="438739"/>
              </a:xfrm>
              <a:custGeom>
                <a:avLst/>
                <a:gdLst>
                  <a:gd name="connsiteX0" fmla="*/ 0 w 3606800"/>
                  <a:gd name="connsiteY0" fmla="*/ 374650 h 374650"/>
                  <a:gd name="connsiteX1" fmla="*/ 2495550 w 3606800"/>
                  <a:gd name="connsiteY1" fmla="*/ 0 h 374650"/>
                  <a:gd name="connsiteX2" fmla="*/ 3606800 w 3606800"/>
                  <a:gd name="connsiteY2" fmla="*/ 69850 h 374650"/>
                  <a:gd name="connsiteX3" fmla="*/ 3606800 w 3606800"/>
                  <a:gd name="connsiteY3" fmla="*/ 69850 h 374650"/>
                  <a:gd name="connsiteX0" fmla="*/ 0 w 3606800"/>
                  <a:gd name="connsiteY0" fmla="*/ 388065 h 388065"/>
                  <a:gd name="connsiteX1" fmla="*/ 2495550 w 3606800"/>
                  <a:gd name="connsiteY1" fmla="*/ 13415 h 388065"/>
                  <a:gd name="connsiteX2" fmla="*/ 3606800 w 3606800"/>
                  <a:gd name="connsiteY2" fmla="*/ 83265 h 388065"/>
                  <a:gd name="connsiteX3" fmla="*/ 3606800 w 3606800"/>
                  <a:gd name="connsiteY3" fmla="*/ 83265 h 388065"/>
                  <a:gd name="connsiteX0" fmla="*/ 0 w 3606800"/>
                  <a:gd name="connsiteY0" fmla="*/ 374650 h 374650"/>
                  <a:gd name="connsiteX1" fmla="*/ 781068 w 3606800"/>
                  <a:gd name="connsiteY1" fmla="*/ 244906 h 374650"/>
                  <a:gd name="connsiteX2" fmla="*/ 2495550 w 3606800"/>
                  <a:gd name="connsiteY2" fmla="*/ 0 h 374650"/>
                  <a:gd name="connsiteX3" fmla="*/ 3606800 w 3606800"/>
                  <a:gd name="connsiteY3" fmla="*/ 69850 h 374650"/>
                  <a:gd name="connsiteX4" fmla="*/ 3606800 w 3606800"/>
                  <a:gd name="connsiteY4" fmla="*/ 69850 h 374650"/>
                  <a:gd name="connsiteX0" fmla="*/ 0 w 3606800"/>
                  <a:gd name="connsiteY0" fmla="*/ 374650 h 374650"/>
                  <a:gd name="connsiteX1" fmla="*/ 651356 w 3606800"/>
                  <a:gd name="connsiteY1" fmla="*/ 269210 h 374650"/>
                  <a:gd name="connsiteX2" fmla="*/ 2495550 w 3606800"/>
                  <a:gd name="connsiteY2" fmla="*/ 0 h 374650"/>
                  <a:gd name="connsiteX3" fmla="*/ 3606800 w 3606800"/>
                  <a:gd name="connsiteY3" fmla="*/ 69850 h 374650"/>
                  <a:gd name="connsiteX4" fmla="*/ 3606800 w 3606800"/>
                  <a:gd name="connsiteY4" fmla="*/ 69850 h 374650"/>
                  <a:gd name="connsiteX0" fmla="*/ 0 w 4046422"/>
                  <a:gd name="connsiteY0" fmla="*/ 211579 h 285233"/>
                  <a:gd name="connsiteX1" fmla="*/ 1090978 w 4046422"/>
                  <a:gd name="connsiteY1" fmla="*/ 269210 h 285233"/>
                  <a:gd name="connsiteX2" fmla="*/ 2935172 w 4046422"/>
                  <a:gd name="connsiteY2" fmla="*/ 0 h 285233"/>
                  <a:gd name="connsiteX3" fmla="*/ 4046422 w 4046422"/>
                  <a:gd name="connsiteY3" fmla="*/ 69850 h 285233"/>
                  <a:gd name="connsiteX4" fmla="*/ 4046422 w 4046422"/>
                  <a:gd name="connsiteY4" fmla="*/ 69850 h 285233"/>
                  <a:gd name="connsiteX0" fmla="*/ 0 w 4046422"/>
                  <a:gd name="connsiteY0" fmla="*/ 222781 h 346354"/>
                  <a:gd name="connsiteX1" fmla="*/ 933202 w 4046422"/>
                  <a:gd name="connsiteY1" fmla="*/ 333979 h 346354"/>
                  <a:gd name="connsiteX2" fmla="*/ 2935172 w 4046422"/>
                  <a:gd name="connsiteY2" fmla="*/ 11202 h 346354"/>
                  <a:gd name="connsiteX3" fmla="*/ 4046422 w 4046422"/>
                  <a:gd name="connsiteY3" fmla="*/ 81052 h 346354"/>
                  <a:gd name="connsiteX4" fmla="*/ 4046422 w 4046422"/>
                  <a:gd name="connsiteY4" fmla="*/ 81052 h 346354"/>
                  <a:gd name="connsiteX0" fmla="*/ 0 w 4046422"/>
                  <a:gd name="connsiteY0" fmla="*/ 222781 h 355781"/>
                  <a:gd name="connsiteX1" fmla="*/ 933202 w 4046422"/>
                  <a:gd name="connsiteY1" fmla="*/ 333979 h 355781"/>
                  <a:gd name="connsiteX2" fmla="*/ 2935172 w 4046422"/>
                  <a:gd name="connsiteY2" fmla="*/ 11202 h 355781"/>
                  <a:gd name="connsiteX3" fmla="*/ 4046422 w 4046422"/>
                  <a:gd name="connsiteY3" fmla="*/ 81052 h 355781"/>
                  <a:gd name="connsiteX4" fmla="*/ 4046422 w 4046422"/>
                  <a:gd name="connsiteY4" fmla="*/ 81052 h 355781"/>
                  <a:gd name="connsiteX0" fmla="*/ 121640 w 3214039"/>
                  <a:gd name="connsiteY0" fmla="*/ 0 h 469139"/>
                  <a:gd name="connsiteX1" fmla="*/ 100819 w 3214039"/>
                  <a:gd name="connsiteY1" fmla="*/ 467777 h 469139"/>
                  <a:gd name="connsiteX2" fmla="*/ 2102789 w 3214039"/>
                  <a:gd name="connsiteY2" fmla="*/ 145000 h 469139"/>
                  <a:gd name="connsiteX3" fmla="*/ 3214039 w 3214039"/>
                  <a:gd name="connsiteY3" fmla="*/ 214850 h 469139"/>
                  <a:gd name="connsiteX4" fmla="*/ 3214039 w 3214039"/>
                  <a:gd name="connsiteY4" fmla="*/ 214850 h 469139"/>
                  <a:gd name="connsiteX0" fmla="*/ 973332 w 4065731"/>
                  <a:gd name="connsiteY0" fmla="*/ 0 h 467820"/>
                  <a:gd name="connsiteX1" fmla="*/ 19 w 4065731"/>
                  <a:gd name="connsiteY1" fmla="*/ 120487 h 467820"/>
                  <a:gd name="connsiteX2" fmla="*/ 952511 w 4065731"/>
                  <a:gd name="connsiteY2" fmla="*/ 467777 h 467820"/>
                  <a:gd name="connsiteX3" fmla="*/ 2954481 w 4065731"/>
                  <a:gd name="connsiteY3" fmla="*/ 145000 h 467820"/>
                  <a:gd name="connsiteX4" fmla="*/ 4065731 w 4065731"/>
                  <a:gd name="connsiteY4" fmla="*/ 214850 h 467820"/>
                  <a:gd name="connsiteX5" fmla="*/ 4065731 w 4065731"/>
                  <a:gd name="connsiteY5" fmla="*/ 214850 h 467820"/>
                  <a:gd name="connsiteX0" fmla="*/ 973332 w 4065731"/>
                  <a:gd name="connsiteY0" fmla="*/ 41339 h 509159"/>
                  <a:gd name="connsiteX1" fmla="*/ 19 w 4065731"/>
                  <a:gd name="connsiteY1" fmla="*/ 161826 h 509159"/>
                  <a:gd name="connsiteX2" fmla="*/ 952511 w 4065731"/>
                  <a:gd name="connsiteY2" fmla="*/ 509116 h 509159"/>
                  <a:gd name="connsiteX3" fmla="*/ 2954481 w 4065731"/>
                  <a:gd name="connsiteY3" fmla="*/ 186339 h 509159"/>
                  <a:gd name="connsiteX4" fmla="*/ 4065731 w 4065731"/>
                  <a:gd name="connsiteY4" fmla="*/ 256189 h 509159"/>
                  <a:gd name="connsiteX5" fmla="*/ 4065731 w 4065731"/>
                  <a:gd name="connsiteY5" fmla="*/ 256189 h 509159"/>
                  <a:gd name="connsiteX0" fmla="*/ 1109695 w 4202094"/>
                  <a:gd name="connsiteY0" fmla="*/ 41339 h 509159"/>
                  <a:gd name="connsiteX1" fmla="*/ 136382 w 4202094"/>
                  <a:gd name="connsiteY1" fmla="*/ 161826 h 509159"/>
                  <a:gd name="connsiteX2" fmla="*/ 1088874 w 4202094"/>
                  <a:gd name="connsiteY2" fmla="*/ 509116 h 509159"/>
                  <a:gd name="connsiteX3" fmla="*/ 3090844 w 4202094"/>
                  <a:gd name="connsiteY3" fmla="*/ 186339 h 509159"/>
                  <a:gd name="connsiteX4" fmla="*/ 4202094 w 4202094"/>
                  <a:gd name="connsiteY4" fmla="*/ 256189 h 509159"/>
                  <a:gd name="connsiteX5" fmla="*/ 4202094 w 4202094"/>
                  <a:gd name="connsiteY5" fmla="*/ 256189 h 509159"/>
                  <a:gd name="connsiteX0" fmla="*/ 1109695 w 4202094"/>
                  <a:gd name="connsiteY0" fmla="*/ 88016 h 556414"/>
                  <a:gd name="connsiteX1" fmla="*/ 136382 w 4202094"/>
                  <a:gd name="connsiteY1" fmla="*/ 137188 h 556414"/>
                  <a:gd name="connsiteX2" fmla="*/ 1088874 w 4202094"/>
                  <a:gd name="connsiteY2" fmla="*/ 555793 h 556414"/>
                  <a:gd name="connsiteX3" fmla="*/ 3090844 w 4202094"/>
                  <a:gd name="connsiteY3" fmla="*/ 233016 h 556414"/>
                  <a:gd name="connsiteX4" fmla="*/ 4202094 w 4202094"/>
                  <a:gd name="connsiteY4" fmla="*/ 302866 h 556414"/>
                  <a:gd name="connsiteX5" fmla="*/ 4202094 w 4202094"/>
                  <a:gd name="connsiteY5" fmla="*/ 302866 h 556414"/>
                  <a:gd name="connsiteX0" fmla="*/ 1177721 w 4270120"/>
                  <a:gd name="connsiteY0" fmla="*/ 88016 h 580149"/>
                  <a:gd name="connsiteX1" fmla="*/ 204408 w 4270120"/>
                  <a:gd name="connsiteY1" fmla="*/ 137188 h 580149"/>
                  <a:gd name="connsiteX2" fmla="*/ 689243 w 4270120"/>
                  <a:gd name="connsiteY2" fmla="*/ 579565 h 580149"/>
                  <a:gd name="connsiteX3" fmla="*/ 3158870 w 4270120"/>
                  <a:gd name="connsiteY3" fmla="*/ 233016 h 580149"/>
                  <a:gd name="connsiteX4" fmla="*/ 4270120 w 4270120"/>
                  <a:gd name="connsiteY4" fmla="*/ 302866 h 580149"/>
                  <a:gd name="connsiteX5" fmla="*/ 4270120 w 4270120"/>
                  <a:gd name="connsiteY5" fmla="*/ 302866 h 580149"/>
                  <a:gd name="connsiteX0" fmla="*/ 1177723 w 4270122"/>
                  <a:gd name="connsiteY0" fmla="*/ 51257 h 543390"/>
                  <a:gd name="connsiteX1" fmla="*/ 204410 w 4270122"/>
                  <a:gd name="connsiteY1" fmla="*/ 100429 h 543390"/>
                  <a:gd name="connsiteX2" fmla="*/ 689245 w 4270122"/>
                  <a:gd name="connsiteY2" fmla="*/ 542806 h 543390"/>
                  <a:gd name="connsiteX3" fmla="*/ 3158872 w 4270122"/>
                  <a:gd name="connsiteY3" fmla="*/ 196257 h 543390"/>
                  <a:gd name="connsiteX4" fmla="*/ 4270122 w 4270122"/>
                  <a:gd name="connsiteY4" fmla="*/ 266107 h 543390"/>
                  <a:gd name="connsiteX5" fmla="*/ 4270122 w 4270122"/>
                  <a:gd name="connsiteY5" fmla="*/ 266107 h 543390"/>
                  <a:gd name="connsiteX0" fmla="*/ 1177723 w 4270122"/>
                  <a:gd name="connsiteY0" fmla="*/ 51257 h 543390"/>
                  <a:gd name="connsiteX1" fmla="*/ 204410 w 4270122"/>
                  <a:gd name="connsiteY1" fmla="*/ 100429 h 543390"/>
                  <a:gd name="connsiteX2" fmla="*/ 689245 w 4270122"/>
                  <a:gd name="connsiteY2" fmla="*/ 542806 h 543390"/>
                  <a:gd name="connsiteX3" fmla="*/ 3158872 w 4270122"/>
                  <a:gd name="connsiteY3" fmla="*/ 196257 h 543390"/>
                  <a:gd name="connsiteX4" fmla="*/ 4270122 w 4270122"/>
                  <a:gd name="connsiteY4" fmla="*/ 266107 h 543390"/>
                  <a:gd name="connsiteX0" fmla="*/ 1177723 w 4363654"/>
                  <a:gd name="connsiteY0" fmla="*/ 51257 h 543439"/>
                  <a:gd name="connsiteX1" fmla="*/ 204410 w 4363654"/>
                  <a:gd name="connsiteY1" fmla="*/ 100429 h 543439"/>
                  <a:gd name="connsiteX2" fmla="*/ 689245 w 4363654"/>
                  <a:gd name="connsiteY2" fmla="*/ 542806 h 543439"/>
                  <a:gd name="connsiteX3" fmla="*/ 3158872 w 4363654"/>
                  <a:gd name="connsiteY3" fmla="*/ 196257 h 543439"/>
                  <a:gd name="connsiteX4" fmla="*/ 4363654 w 4363654"/>
                  <a:gd name="connsiteY4" fmla="*/ 111589 h 543439"/>
                  <a:gd name="connsiteX0" fmla="*/ 1177723 w 4419774"/>
                  <a:gd name="connsiteY0" fmla="*/ 51257 h 543478"/>
                  <a:gd name="connsiteX1" fmla="*/ 204410 w 4419774"/>
                  <a:gd name="connsiteY1" fmla="*/ 100429 h 543478"/>
                  <a:gd name="connsiteX2" fmla="*/ 689245 w 4419774"/>
                  <a:gd name="connsiteY2" fmla="*/ 542806 h 543478"/>
                  <a:gd name="connsiteX3" fmla="*/ 3158872 w 4419774"/>
                  <a:gd name="connsiteY3" fmla="*/ 196257 h 543478"/>
                  <a:gd name="connsiteX4" fmla="*/ 4419774 w 4419774"/>
                  <a:gd name="connsiteY4" fmla="*/ 4616 h 543478"/>
                  <a:gd name="connsiteX0" fmla="*/ 1177723 w 4419774"/>
                  <a:gd name="connsiteY0" fmla="*/ 51257 h 543478"/>
                  <a:gd name="connsiteX1" fmla="*/ 204410 w 4419774"/>
                  <a:gd name="connsiteY1" fmla="*/ 100429 h 543478"/>
                  <a:gd name="connsiteX2" fmla="*/ 689245 w 4419774"/>
                  <a:gd name="connsiteY2" fmla="*/ 542806 h 543478"/>
                  <a:gd name="connsiteX3" fmla="*/ 3158872 w 4419774"/>
                  <a:gd name="connsiteY3" fmla="*/ 196257 h 543478"/>
                  <a:gd name="connsiteX4" fmla="*/ 4419774 w 4419774"/>
                  <a:gd name="connsiteY4" fmla="*/ 4616 h 543478"/>
                  <a:gd name="connsiteX0" fmla="*/ 1177723 w 4513306"/>
                  <a:gd name="connsiteY0" fmla="*/ 51257 h 543468"/>
                  <a:gd name="connsiteX1" fmla="*/ 204410 w 4513306"/>
                  <a:gd name="connsiteY1" fmla="*/ 100429 h 543468"/>
                  <a:gd name="connsiteX2" fmla="*/ 689245 w 4513306"/>
                  <a:gd name="connsiteY2" fmla="*/ 542806 h 543468"/>
                  <a:gd name="connsiteX3" fmla="*/ 3158872 w 4513306"/>
                  <a:gd name="connsiteY3" fmla="*/ 196257 h 543468"/>
                  <a:gd name="connsiteX4" fmla="*/ 4513306 w 4513306"/>
                  <a:gd name="connsiteY4" fmla="*/ 28388 h 543468"/>
                  <a:gd name="connsiteX0" fmla="*/ 1177723 w 4513306"/>
                  <a:gd name="connsiteY0" fmla="*/ 51257 h 543469"/>
                  <a:gd name="connsiteX1" fmla="*/ 204410 w 4513306"/>
                  <a:gd name="connsiteY1" fmla="*/ 100429 h 543469"/>
                  <a:gd name="connsiteX2" fmla="*/ 689245 w 4513306"/>
                  <a:gd name="connsiteY2" fmla="*/ 542806 h 543469"/>
                  <a:gd name="connsiteX3" fmla="*/ 3158872 w 4513306"/>
                  <a:gd name="connsiteY3" fmla="*/ 196257 h 543469"/>
                  <a:gd name="connsiteX4" fmla="*/ 4513306 w 4513306"/>
                  <a:gd name="connsiteY4" fmla="*/ 28388 h 543469"/>
                  <a:gd name="connsiteX0" fmla="*/ 1177723 w 4513306"/>
                  <a:gd name="connsiteY0" fmla="*/ 51257 h 543469"/>
                  <a:gd name="connsiteX1" fmla="*/ 204410 w 4513306"/>
                  <a:gd name="connsiteY1" fmla="*/ 100429 h 543469"/>
                  <a:gd name="connsiteX2" fmla="*/ 689245 w 4513306"/>
                  <a:gd name="connsiteY2" fmla="*/ 542806 h 543469"/>
                  <a:gd name="connsiteX3" fmla="*/ 3158872 w 4513306"/>
                  <a:gd name="connsiteY3" fmla="*/ 196257 h 543469"/>
                  <a:gd name="connsiteX4" fmla="*/ 4513306 w 4513306"/>
                  <a:gd name="connsiteY4" fmla="*/ 28388 h 543469"/>
                  <a:gd name="connsiteX0" fmla="*/ 204410 w 4513306"/>
                  <a:gd name="connsiteY0" fmla="*/ 82066 h 525106"/>
                  <a:gd name="connsiteX1" fmla="*/ 689245 w 4513306"/>
                  <a:gd name="connsiteY1" fmla="*/ 524443 h 525106"/>
                  <a:gd name="connsiteX2" fmla="*/ 3158872 w 4513306"/>
                  <a:gd name="connsiteY2" fmla="*/ 177894 h 525106"/>
                  <a:gd name="connsiteX3" fmla="*/ 4513306 w 4513306"/>
                  <a:gd name="connsiteY3" fmla="*/ 10025 h 525106"/>
                  <a:gd name="connsiteX0" fmla="*/ 175278 w 4671431"/>
                  <a:gd name="connsiteY0" fmla="*/ 218046 h 524717"/>
                  <a:gd name="connsiteX1" fmla="*/ 847370 w 4671431"/>
                  <a:gd name="connsiteY1" fmla="*/ 524443 h 524717"/>
                  <a:gd name="connsiteX2" fmla="*/ 3316997 w 4671431"/>
                  <a:gd name="connsiteY2" fmla="*/ 177894 h 524717"/>
                  <a:gd name="connsiteX3" fmla="*/ 4671431 w 4671431"/>
                  <a:gd name="connsiteY3" fmla="*/ 10025 h 524717"/>
                  <a:gd name="connsiteX0" fmla="*/ -1 w 4496152"/>
                  <a:gd name="connsiteY0" fmla="*/ 218046 h 524675"/>
                  <a:gd name="connsiteX1" fmla="*/ 672091 w 4496152"/>
                  <a:gd name="connsiteY1" fmla="*/ 524443 h 524675"/>
                  <a:gd name="connsiteX2" fmla="*/ 3141718 w 4496152"/>
                  <a:gd name="connsiteY2" fmla="*/ 177894 h 524675"/>
                  <a:gd name="connsiteX3" fmla="*/ 4496152 w 4496152"/>
                  <a:gd name="connsiteY3" fmla="*/ 10025 h 524675"/>
                </a:gdLst>
                <a:ahLst/>
                <a:cxnLst>
                  <a:cxn ang="0">
                    <a:pos x="connsiteX0" y="connsiteY0"/>
                  </a:cxn>
                  <a:cxn ang="0">
                    <a:pos x="connsiteX1" y="connsiteY1"/>
                  </a:cxn>
                  <a:cxn ang="0">
                    <a:pos x="connsiteX2" y="connsiteY2"/>
                  </a:cxn>
                  <a:cxn ang="0">
                    <a:pos x="connsiteX3" y="connsiteY3"/>
                  </a:cxn>
                </a:cxnLst>
                <a:rect l="l" t="t" r="r" b="b"/>
                <a:pathLst>
                  <a:path w="4496152" h="524675">
                    <a:moveTo>
                      <a:pt x="-1" y="218046"/>
                    </a:moveTo>
                    <a:cubicBezTo>
                      <a:pt x="63020" y="392206"/>
                      <a:pt x="148471" y="531135"/>
                      <a:pt x="672091" y="524443"/>
                    </a:cubicBezTo>
                    <a:cubicBezTo>
                      <a:pt x="1195711" y="517751"/>
                      <a:pt x="2504374" y="263630"/>
                      <a:pt x="3141718" y="177894"/>
                    </a:cubicBezTo>
                    <a:cubicBezTo>
                      <a:pt x="3779062" y="92158"/>
                      <a:pt x="4163149" y="-37031"/>
                      <a:pt x="4496152" y="10025"/>
                    </a:cubicBezTo>
                  </a:path>
                </a:pathLst>
              </a:custGeom>
              <a:ln w="76200" cap="rnd">
                <a:solidFill>
                  <a:srgbClr val="004B1C"/>
                </a:solidFill>
                <a:headEnd type="none" w="lg" len="med"/>
                <a:tailEnd type="triangl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8" name="Freeform: Shape 57">
                <a:extLst>
                  <a:ext uri="{FF2B5EF4-FFF2-40B4-BE49-F238E27FC236}">
                    <a16:creationId xmlns:a16="http://schemas.microsoft.com/office/drawing/2014/main" id="{02640E16-7123-4F62-8DCB-8530568DF77B}"/>
                  </a:ext>
                </a:extLst>
              </p:cNvPr>
              <p:cNvSpPr/>
              <p:nvPr/>
            </p:nvSpPr>
            <p:spPr bwMode="auto">
              <a:xfrm rot="12600000" flipH="1">
                <a:off x="5151346" y="2788404"/>
                <a:ext cx="585421" cy="162586"/>
              </a:xfrm>
              <a:custGeom>
                <a:avLst/>
                <a:gdLst>
                  <a:gd name="connsiteX0" fmla="*/ 0 w 3606800"/>
                  <a:gd name="connsiteY0" fmla="*/ 374650 h 374650"/>
                  <a:gd name="connsiteX1" fmla="*/ 2495550 w 3606800"/>
                  <a:gd name="connsiteY1" fmla="*/ 0 h 374650"/>
                  <a:gd name="connsiteX2" fmla="*/ 3606800 w 3606800"/>
                  <a:gd name="connsiteY2" fmla="*/ 69850 h 374650"/>
                  <a:gd name="connsiteX3" fmla="*/ 3606800 w 3606800"/>
                  <a:gd name="connsiteY3" fmla="*/ 69850 h 374650"/>
                  <a:gd name="connsiteX0" fmla="*/ 0 w 3606800"/>
                  <a:gd name="connsiteY0" fmla="*/ 388065 h 388065"/>
                  <a:gd name="connsiteX1" fmla="*/ 2495550 w 3606800"/>
                  <a:gd name="connsiteY1" fmla="*/ 13415 h 388065"/>
                  <a:gd name="connsiteX2" fmla="*/ 3606800 w 3606800"/>
                  <a:gd name="connsiteY2" fmla="*/ 83265 h 388065"/>
                  <a:gd name="connsiteX3" fmla="*/ 3606800 w 3606800"/>
                  <a:gd name="connsiteY3" fmla="*/ 83265 h 388065"/>
                  <a:gd name="connsiteX0" fmla="*/ 0 w 3606800"/>
                  <a:gd name="connsiteY0" fmla="*/ 374650 h 374650"/>
                  <a:gd name="connsiteX1" fmla="*/ 781068 w 3606800"/>
                  <a:gd name="connsiteY1" fmla="*/ 244906 h 374650"/>
                  <a:gd name="connsiteX2" fmla="*/ 2495550 w 3606800"/>
                  <a:gd name="connsiteY2" fmla="*/ 0 h 374650"/>
                  <a:gd name="connsiteX3" fmla="*/ 3606800 w 3606800"/>
                  <a:gd name="connsiteY3" fmla="*/ 69850 h 374650"/>
                  <a:gd name="connsiteX4" fmla="*/ 3606800 w 3606800"/>
                  <a:gd name="connsiteY4" fmla="*/ 69850 h 374650"/>
                  <a:gd name="connsiteX0" fmla="*/ 0 w 3606800"/>
                  <a:gd name="connsiteY0" fmla="*/ 374650 h 374650"/>
                  <a:gd name="connsiteX1" fmla="*/ 651356 w 3606800"/>
                  <a:gd name="connsiteY1" fmla="*/ 269210 h 374650"/>
                  <a:gd name="connsiteX2" fmla="*/ 2495550 w 3606800"/>
                  <a:gd name="connsiteY2" fmla="*/ 0 h 374650"/>
                  <a:gd name="connsiteX3" fmla="*/ 3606800 w 3606800"/>
                  <a:gd name="connsiteY3" fmla="*/ 69850 h 374650"/>
                  <a:gd name="connsiteX4" fmla="*/ 3606800 w 3606800"/>
                  <a:gd name="connsiteY4" fmla="*/ 69850 h 374650"/>
                  <a:gd name="connsiteX0" fmla="*/ 0 w 4046422"/>
                  <a:gd name="connsiteY0" fmla="*/ 211579 h 285233"/>
                  <a:gd name="connsiteX1" fmla="*/ 1090978 w 4046422"/>
                  <a:gd name="connsiteY1" fmla="*/ 269210 h 285233"/>
                  <a:gd name="connsiteX2" fmla="*/ 2935172 w 4046422"/>
                  <a:gd name="connsiteY2" fmla="*/ 0 h 285233"/>
                  <a:gd name="connsiteX3" fmla="*/ 4046422 w 4046422"/>
                  <a:gd name="connsiteY3" fmla="*/ 69850 h 285233"/>
                  <a:gd name="connsiteX4" fmla="*/ 4046422 w 4046422"/>
                  <a:gd name="connsiteY4" fmla="*/ 69850 h 285233"/>
                  <a:gd name="connsiteX0" fmla="*/ 0 w 4046422"/>
                  <a:gd name="connsiteY0" fmla="*/ 222781 h 346354"/>
                  <a:gd name="connsiteX1" fmla="*/ 933202 w 4046422"/>
                  <a:gd name="connsiteY1" fmla="*/ 333979 h 346354"/>
                  <a:gd name="connsiteX2" fmla="*/ 2935172 w 4046422"/>
                  <a:gd name="connsiteY2" fmla="*/ 11202 h 346354"/>
                  <a:gd name="connsiteX3" fmla="*/ 4046422 w 4046422"/>
                  <a:gd name="connsiteY3" fmla="*/ 81052 h 346354"/>
                  <a:gd name="connsiteX4" fmla="*/ 4046422 w 4046422"/>
                  <a:gd name="connsiteY4" fmla="*/ 81052 h 346354"/>
                  <a:gd name="connsiteX0" fmla="*/ 0 w 4046422"/>
                  <a:gd name="connsiteY0" fmla="*/ 222781 h 355781"/>
                  <a:gd name="connsiteX1" fmla="*/ 933202 w 4046422"/>
                  <a:gd name="connsiteY1" fmla="*/ 333979 h 355781"/>
                  <a:gd name="connsiteX2" fmla="*/ 2935172 w 4046422"/>
                  <a:gd name="connsiteY2" fmla="*/ 11202 h 355781"/>
                  <a:gd name="connsiteX3" fmla="*/ 4046422 w 4046422"/>
                  <a:gd name="connsiteY3" fmla="*/ 81052 h 355781"/>
                  <a:gd name="connsiteX4" fmla="*/ 4046422 w 4046422"/>
                  <a:gd name="connsiteY4" fmla="*/ 81052 h 355781"/>
                  <a:gd name="connsiteX0" fmla="*/ 0 w 3772418"/>
                  <a:gd name="connsiteY0" fmla="*/ 245472 h 359685"/>
                  <a:gd name="connsiteX1" fmla="*/ 659198 w 3772418"/>
                  <a:gd name="connsiteY1" fmla="*/ 333979 h 359685"/>
                  <a:gd name="connsiteX2" fmla="*/ 2661168 w 3772418"/>
                  <a:gd name="connsiteY2" fmla="*/ 11202 h 359685"/>
                  <a:gd name="connsiteX3" fmla="*/ 3772418 w 3772418"/>
                  <a:gd name="connsiteY3" fmla="*/ 81052 h 359685"/>
                  <a:gd name="connsiteX4" fmla="*/ 3772418 w 3772418"/>
                  <a:gd name="connsiteY4" fmla="*/ 81052 h 359685"/>
                  <a:gd name="connsiteX0" fmla="*/ -2 w 3594979"/>
                  <a:gd name="connsiteY0" fmla="*/ 346511 h 399543"/>
                  <a:gd name="connsiteX1" fmla="*/ 481759 w 3594979"/>
                  <a:gd name="connsiteY1" fmla="*/ 333979 h 399543"/>
                  <a:gd name="connsiteX2" fmla="*/ 2483729 w 3594979"/>
                  <a:gd name="connsiteY2" fmla="*/ 11202 h 399543"/>
                  <a:gd name="connsiteX3" fmla="*/ 3594979 w 3594979"/>
                  <a:gd name="connsiteY3" fmla="*/ 81052 h 399543"/>
                  <a:gd name="connsiteX4" fmla="*/ 3594979 w 3594979"/>
                  <a:gd name="connsiteY4" fmla="*/ 81052 h 399543"/>
                  <a:gd name="connsiteX0" fmla="*/ -2 w 3594979"/>
                  <a:gd name="connsiteY0" fmla="*/ 346511 h 368996"/>
                  <a:gd name="connsiteX1" fmla="*/ 481759 w 3594979"/>
                  <a:gd name="connsiteY1" fmla="*/ 333979 h 368996"/>
                  <a:gd name="connsiteX2" fmla="*/ 2483729 w 3594979"/>
                  <a:gd name="connsiteY2" fmla="*/ 11202 h 368996"/>
                  <a:gd name="connsiteX3" fmla="*/ 3594979 w 3594979"/>
                  <a:gd name="connsiteY3" fmla="*/ 81052 h 368996"/>
                  <a:gd name="connsiteX4" fmla="*/ 3594979 w 3594979"/>
                  <a:gd name="connsiteY4" fmla="*/ 81052 h 368996"/>
                  <a:gd name="connsiteX0" fmla="*/ -2 w 3594979"/>
                  <a:gd name="connsiteY0" fmla="*/ 428373 h 450858"/>
                  <a:gd name="connsiteX1" fmla="*/ 481759 w 3594979"/>
                  <a:gd name="connsiteY1" fmla="*/ 415841 h 450858"/>
                  <a:gd name="connsiteX2" fmla="*/ 1676363 w 3594979"/>
                  <a:gd name="connsiteY2" fmla="*/ 1 h 450858"/>
                  <a:gd name="connsiteX3" fmla="*/ 3594979 w 3594979"/>
                  <a:gd name="connsiteY3" fmla="*/ 162914 h 450858"/>
                  <a:gd name="connsiteX4" fmla="*/ 3594979 w 3594979"/>
                  <a:gd name="connsiteY4" fmla="*/ 162914 h 450858"/>
                  <a:gd name="connsiteX0" fmla="*/ -2 w 3867649"/>
                  <a:gd name="connsiteY0" fmla="*/ 235653 h 420787"/>
                  <a:gd name="connsiteX1" fmla="*/ 754429 w 3867649"/>
                  <a:gd name="connsiteY1" fmla="*/ 415841 h 420787"/>
                  <a:gd name="connsiteX2" fmla="*/ 1949033 w 3867649"/>
                  <a:gd name="connsiteY2" fmla="*/ 1 h 420787"/>
                  <a:gd name="connsiteX3" fmla="*/ 3867649 w 3867649"/>
                  <a:gd name="connsiteY3" fmla="*/ 162914 h 420787"/>
                  <a:gd name="connsiteX4" fmla="*/ 3867649 w 3867649"/>
                  <a:gd name="connsiteY4" fmla="*/ 162914 h 420787"/>
                  <a:gd name="connsiteX0" fmla="*/ -2 w 4013384"/>
                  <a:gd name="connsiteY0" fmla="*/ 242168 h 427302"/>
                  <a:gd name="connsiteX1" fmla="*/ 754429 w 4013384"/>
                  <a:gd name="connsiteY1" fmla="*/ 422356 h 427302"/>
                  <a:gd name="connsiteX2" fmla="*/ 1949033 w 4013384"/>
                  <a:gd name="connsiteY2" fmla="*/ 6516 h 427302"/>
                  <a:gd name="connsiteX3" fmla="*/ 3867649 w 4013384"/>
                  <a:gd name="connsiteY3" fmla="*/ 169429 h 427302"/>
                  <a:gd name="connsiteX4" fmla="*/ 4013385 w 4013384"/>
                  <a:gd name="connsiteY4" fmla="*/ 0 h 427302"/>
                  <a:gd name="connsiteX0" fmla="*/ -2 w 3258953"/>
                  <a:gd name="connsiteY0" fmla="*/ 422356 h 422356"/>
                  <a:gd name="connsiteX1" fmla="*/ 1194602 w 3258953"/>
                  <a:gd name="connsiteY1" fmla="*/ 6516 h 422356"/>
                  <a:gd name="connsiteX2" fmla="*/ 3113218 w 3258953"/>
                  <a:gd name="connsiteY2" fmla="*/ 169429 h 422356"/>
                  <a:gd name="connsiteX3" fmla="*/ 3258954 w 3258953"/>
                  <a:gd name="connsiteY3" fmla="*/ 0 h 422356"/>
                </a:gdLst>
                <a:ahLst/>
                <a:cxnLst>
                  <a:cxn ang="0">
                    <a:pos x="connsiteX0" y="connsiteY0"/>
                  </a:cxn>
                  <a:cxn ang="0">
                    <a:pos x="connsiteX1" y="connsiteY1"/>
                  </a:cxn>
                  <a:cxn ang="0">
                    <a:pos x="connsiteX2" y="connsiteY2"/>
                  </a:cxn>
                  <a:cxn ang="0">
                    <a:pos x="connsiteX3" y="connsiteY3"/>
                  </a:cxn>
                </a:cxnLst>
                <a:rect l="l" t="t" r="r" b="b"/>
                <a:pathLst>
                  <a:path w="3258953" h="422356">
                    <a:moveTo>
                      <a:pt x="-2" y="422356"/>
                    </a:moveTo>
                    <a:cubicBezTo>
                      <a:pt x="324837" y="383081"/>
                      <a:pt x="675732" y="48670"/>
                      <a:pt x="1194602" y="6516"/>
                    </a:cubicBezTo>
                    <a:lnTo>
                      <a:pt x="3113218" y="169429"/>
                    </a:lnTo>
                    <a:lnTo>
                      <a:pt x="3258954" y="0"/>
                    </a:lnTo>
                  </a:path>
                </a:pathLst>
              </a:custGeom>
              <a:ln w="76200" cap="rnd">
                <a:solidFill>
                  <a:srgbClr val="004B1C"/>
                </a:solidFill>
                <a:headEnd type="none" w="lg" len="med"/>
                <a:tailEnd type="triangl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9" name="Freeform: Shape 58">
                <a:extLst>
                  <a:ext uri="{FF2B5EF4-FFF2-40B4-BE49-F238E27FC236}">
                    <a16:creationId xmlns:a16="http://schemas.microsoft.com/office/drawing/2014/main" id="{7F91740E-69DA-48D1-A3E3-F1C6B439F9DB}"/>
                  </a:ext>
                </a:extLst>
              </p:cNvPr>
              <p:cNvSpPr/>
              <p:nvPr/>
            </p:nvSpPr>
            <p:spPr bwMode="auto">
              <a:xfrm rot="18437292" flipH="1">
                <a:off x="6909738" y="3159334"/>
                <a:ext cx="1228214" cy="430456"/>
              </a:xfrm>
              <a:custGeom>
                <a:avLst/>
                <a:gdLst>
                  <a:gd name="connsiteX0" fmla="*/ 0 w 3606800"/>
                  <a:gd name="connsiteY0" fmla="*/ 374650 h 374650"/>
                  <a:gd name="connsiteX1" fmla="*/ 2495550 w 3606800"/>
                  <a:gd name="connsiteY1" fmla="*/ 0 h 374650"/>
                  <a:gd name="connsiteX2" fmla="*/ 3606800 w 3606800"/>
                  <a:gd name="connsiteY2" fmla="*/ 69850 h 374650"/>
                  <a:gd name="connsiteX3" fmla="*/ 3606800 w 3606800"/>
                  <a:gd name="connsiteY3" fmla="*/ 69850 h 374650"/>
                  <a:gd name="connsiteX0" fmla="*/ 0 w 3606800"/>
                  <a:gd name="connsiteY0" fmla="*/ 388065 h 388065"/>
                  <a:gd name="connsiteX1" fmla="*/ 2495550 w 3606800"/>
                  <a:gd name="connsiteY1" fmla="*/ 13415 h 388065"/>
                  <a:gd name="connsiteX2" fmla="*/ 3606800 w 3606800"/>
                  <a:gd name="connsiteY2" fmla="*/ 83265 h 388065"/>
                  <a:gd name="connsiteX3" fmla="*/ 3606800 w 3606800"/>
                  <a:gd name="connsiteY3" fmla="*/ 83265 h 388065"/>
                  <a:gd name="connsiteX0" fmla="*/ 0 w 3606800"/>
                  <a:gd name="connsiteY0" fmla="*/ 374650 h 374650"/>
                  <a:gd name="connsiteX1" fmla="*/ 781068 w 3606800"/>
                  <a:gd name="connsiteY1" fmla="*/ 244906 h 374650"/>
                  <a:gd name="connsiteX2" fmla="*/ 2495550 w 3606800"/>
                  <a:gd name="connsiteY2" fmla="*/ 0 h 374650"/>
                  <a:gd name="connsiteX3" fmla="*/ 3606800 w 3606800"/>
                  <a:gd name="connsiteY3" fmla="*/ 69850 h 374650"/>
                  <a:gd name="connsiteX4" fmla="*/ 3606800 w 3606800"/>
                  <a:gd name="connsiteY4" fmla="*/ 69850 h 374650"/>
                  <a:gd name="connsiteX0" fmla="*/ 0 w 3606800"/>
                  <a:gd name="connsiteY0" fmla="*/ 374650 h 374650"/>
                  <a:gd name="connsiteX1" fmla="*/ 651356 w 3606800"/>
                  <a:gd name="connsiteY1" fmla="*/ 269210 h 374650"/>
                  <a:gd name="connsiteX2" fmla="*/ 2495550 w 3606800"/>
                  <a:gd name="connsiteY2" fmla="*/ 0 h 374650"/>
                  <a:gd name="connsiteX3" fmla="*/ 3606800 w 3606800"/>
                  <a:gd name="connsiteY3" fmla="*/ 69850 h 374650"/>
                  <a:gd name="connsiteX4" fmla="*/ 3606800 w 3606800"/>
                  <a:gd name="connsiteY4" fmla="*/ 69850 h 374650"/>
                  <a:gd name="connsiteX0" fmla="*/ 0 w 4046422"/>
                  <a:gd name="connsiteY0" fmla="*/ 211579 h 285233"/>
                  <a:gd name="connsiteX1" fmla="*/ 1090978 w 4046422"/>
                  <a:gd name="connsiteY1" fmla="*/ 269210 h 285233"/>
                  <a:gd name="connsiteX2" fmla="*/ 2935172 w 4046422"/>
                  <a:gd name="connsiteY2" fmla="*/ 0 h 285233"/>
                  <a:gd name="connsiteX3" fmla="*/ 4046422 w 4046422"/>
                  <a:gd name="connsiteY3" fmla="*/ 69850 h 285233"/>
                  <a:gd name="connsiteX4" fmla="*/ 4046422 w 4046422"/>
                  <a:gd name="connsiteY4" fmla="*/ 69850 h 285233"/>
                  <a:gd name="connsiteX0" fmla="*/ 0 w 4046422"/>
                  <a:gd name="connsiteY0" fmla="*/ 222781 h 346354"/>
                  <a:gd name="connsiteX1" fmla="*/ 933202 w 4046422"/>
                  <a:gd name="connsiteY1" fmla="*/ 333979 h 346354"/>
                  <a:gd name="connsiteX2" fmla="*/ 2935172 w 4046422"/>
                  <a:gd name="connsiteY2" fmla="*/ 11202 h 346354"/>
                  <a:gd name="connsiteX3" fmla="*/ 4046422 w 4046422"/>
                  <a:gd name="connsiteY3" fmla="*/ 81052 h 346354"/>
                  <a:gd name="connsiteX4" fmla="*/ 4046422 w 4046422"/>
                  <a:gd name="connsiteY4" fmla="*/ 81052 h 346354"/>
                  <a:gd name="connsiteX0" fmla="*/ 0 w 4046422"/>
                  <a:gd name="connsiteY0" fmla="*/ 222781 h 355781"/>
                  <a:gd name="connsiteX1" fmla="*/ 933202 w 4046422"/>
                  <a:gd name="connsiteY1" fmla="*/ 333979 h 355781"/>
                  <a:gd name="connsiteX2" fmla="*/ 2935172 w 4046422"/>
                  <a:gd name="connsiteY2" fmla="*/ 11202 h 355781"/>
                  <a:gd name="connsiteX3" fmla="*/ 4046422 w 4046422"/>
                  <a:gd name="connsiteY3" fmla="*/ 81052 h 355781"/>
                  <a:gd name="connsiteX4" fmla="*/ 4046422 w 4046422"/>
                  <a:gd name="connsiteY4" fmla="*/ 81052 h 355781"/>
                  <a:gd name="connsiteX0" fmla="*/ 1 w 3892076"/>
                  <a:gd name="connsiteY0" fmla="*/ 96678 h 334866"/>
                  <a:gd name="connsiteX1" fmla="*/ 778856 w 3892076"/>
                  <a:gd name="connsiteY1" fmla="*/ 333979 h 334866"/>
                  <a:gd name="connsiteX2" fmla="*/ 2780826 w 3892076"/>
                  <a:gd name="connsiteY2" fmla="*/ 11202 h 334866"/>
                  <a:gd name="connsiteX3" fmla="*/ 3892076 w 3892076"/>
                  <a:gd name="connsiteY3" fmla="*/ 81052 h 334866"/>
                  <a:gd name="connsiteX4" fmla="*/ 3892076 w 3892076"/>
                  <a:gd name="connsiteY4" fmla="*/ 81052 h 334866"/>
                  <a:gd name="connsiteX0" fmla="*/ 15110 w 3907185"/>
                  <a:gd name="connsiteY0" fmla="*/ 96678 h 337840"/>
                  <a:gd name="connsiteX1" fmla="*/ 793965 w 3907185"/>
                  <a:gd name="connsiteY1" fmla="*/ 333979 h 337840"/>
                  <a:gd name="connsiteX2" fmla="*/ 2795935 w 3907185"/>
                  <a:gd name="connsiteY2" fmla="*/ 11202 h 337840"/>
                  <a:gd name="connsiteX3" fmla="*/ 3907185 w 3907185"/>
                  <a:gd name="connsiteY3" fmla="*/ 81052 h 337840"/>
                  <a:gd name="connsiteX4" fmla="*/ 3907185 w 3907185"/>
                  <a:gd name="connsiteY4" fmla="*/ 81052 h 337840"/>
                  <a:gd name="connsiteX0" fmla="*/ 20370 w 3750777"/>
                  <a:gd name="connsiteY0" fmla="*/ 131095 h 344132"/>
                  <a:gd name="connsiteX1" fmla="*/ 637557 w 3750777"/>
                  <a:gd name="connsiteY1" fmla="*/ 333979 h 344132"/>
                  <a:gd name="connsiteX2" fmla="*/ 2639527 w 3750777"/>
                  <a:gd name="connsiteY2" fmla="*/ 11202 h 344132"/>
                  <a:gd name="connsiteX3" fmla="*/ 3750777 w 3750777"/>
                  <a:gd name="connsiteY3" fmla="*/ 81052 h 344132"/>
                  <a:gd name="connsiteX4" fmla="*/ 3750777 w 3750777"/>
                  <a:gd name="connsiteY4" fmla="*/ 81052 h 344132"/>
                  <a:gd name="connsiteX0" fmla="*/ 163732 w 3894139"/>
                  <a:gd name="connsiteY0" fmla="*/ 131095 h 346952"/>
                  <a:gd name="connsiteX1" fmla="*/ 780919 w 3894139"/>
                  <a:gd name="connsiteY1" fmla="*/ 333979 h 346952"/>
                  <a:gd name="connsiteX2" fmla="*/ 2782889 w 3894139"/>
                  <a:gd name="connsiteY2" fmla="*/ 11202 h 346952"/>
                  <a:gd name="connsiteX3" fmla="*/ 3894139 w 3894139"/>
                  <a:gd name="connsiteY3" fmla="*/ 81052 h 346952"/>
                  <a:gd name="connsiteX4" fmla="*/ 3894139 w 3894139"/>
                  <a:gd name="connsiteY4" fmla="*/ 81052 h 346952"/>
                  <a:gd name="connsiteX0" fmla="*/ 173911 w 3829644"/>
                  <a:gd name="connsiteY0" fmla="*/ 83408 h 337243"/>
                  <a:gd name="connsiteX1" fmla="*/ 716424 w 3829644"/>
                  <a:gd name="connsiteY1" fmla="*/ 333979 h 337243"/>
                  <a:gd name="connsiteX2" fmla="*/ 2718394 w 3829644"/>
                  <a:gd name="connsiteY2" fmla="*/ 11202 h 337243"/>
                  <a:gd name="connsiteX3" fmla="*/ 3829644 w 3829644"/>
                  <a:gd name="connsiteY3" fmla="*/ 81052 h 337243"/>
                  <a:gd name="connsiteX4" fmla="*/ 3829644 w 3829644"/>
                  <a:gd name="connsiteY4" fmla="*/ 81052 h 337243"/>
                  <a:gd name="connsiteX0" fmla="*/ 103552 w 3759285"/>
                  <a:gd name="connsiteY0" fmla="*/ 83408 h 337484"/>
                  <a:gd name="connsiteX1" fmla="*/ 646065 w 3759285"/>
                  <a:gd name="connsiteY1" fmla="*/ 333979 h 337484"/>
                  <a:gd name="connsiteX2" fmla="*/ 2648035 w 3759285"/>
                  <a:gd name="connsiteY2" fmla="*/ 11202 h 337484"/>
                  <a:gd name="connsiteX3" fmla="*/ 3759285 w 3759285"/>
                  <a:gd name="connsiteY3" fmla="*/ 81052 h 337484"/>
                  <a:gd name="connsiteX4" fmla="*/ 3759285 w 3759285"/>
                  <a:gd name="connsiteY4" fmla="*/ 81052 h 337484"/>
                  <a:gd name="connsiteX0" fmla="*/ 103552 w 4611147"/>
                  <a:gd name="connsiteY0" fmla="*/ 107699 h 361775"/>
                  <a:gd name="connsiteX1" fmla="*/ 646065 w 4611147"/>
                  <a:gd name="connsiteY1" fmla="*/ 358270 h 361775"/>
                  <a:gd name="connsiteX2" fmla="*/ 2648035 w 4611147"/>
                  <a:gd name="connsiteY2" fmla="*/ 35493 h 361775"/>
                  <a:gd name="connsiteX3" fmla="*/ 3759285 w 4611147"/>
                  <a:gd name="connsiteY3" fmla="*/ 105343 h 361775"/>
                  <a:gd name="connsiteX4" fmla="*/ 4611147 w 4611147"/>
                  <a:gd name="connsiteY4" fmla="*/ 0 h 361775"/>
                  <a:gd name="connsiteX0" fmla="*/ 103552 w 5031291"/>
                  <a:gd name="connsiteY0" fmla="*/ 83409 h 337485"/>
                  <a:gd name="connsiteX1" fmla="*/ 646065 w 5031291"/>
                  <a:gd name="connsiteY1" fmla="*/ 333980 h 337485"/>
                  <a:gd name="connsiteX2" fmla="*/ 2648035 w 5031291"/>
                  <a:gd name="connsiteY2" fmla="*/ 11203 h 337485"/>
                  <a:gd name="connsiteX3" fmla="*/ 3759285 w 5031291"/>
                  <a:gd name="connsiteY3" fmla="*/ 81053 h 337485"/>
                  <a:gd name="connsiteX4" fmla="*/ 5031293 w 5031291"/>
                  <a:gd name="connsiteY4" fmla="*/ 21185 h 337485"/>
                  <a:gd name="connsiteX0" fmla="*/ 132263 w 5060006"/>
                  <a:gd name="connsiteY0" fmla="*/ 62224 h 312875"/>
                  <a:gd name="connsiteX1" fmla="*/ 674776 w 5060006"/>
                  <a:gd name="connsiteY1" fmla="*/ 312795 h 312875"/>
                  <a:gd name="connsiteX2" fmla="*/ 3787996 w 5060006"/>
                  <a:gd name="connsiteY2" fmla="*/ 59868 h 312875"/>
                  <a:gd name="connsiteX3" fmla="*/ 5060004 w 5060006"/>
                  <a:gd name="connsiteY3" fmla="*/ 0 h 312875"/>
                  <a:gd name="connsiteX0" fmla="*/ 121375 w 5049114"/>
                  <a:gd name="connsiteY0" fmla="*/ 109947 h 366273"/>
                  <a:gd name="connsiteX1" fmla="*/ 663888 w 5049114"/>
                  <a:gd name="connsiteY1" fmla="*/ 360518 h 366273"/>
                  <a:gd name="connsiteX2" fmla="*/ 3400177 w 5049114"/>
                  <a:gd name="connsiteY2" fmla="*/ -1 h 366273"/>
                  <a:gd name="connsiteX3" fmla="*/ 5049116 w 5049114"/>
                  <a:gd name="connsiteY3" fmla="*/ 47723 h 366273"/>
                  <a:gd name="connsiteX0" fmla="*/ 121375 w 4846019"/>
                  <a:gd name="connsiteY0" fmla="*/ 109949 h 366275"/>
                  <a:gd name="connsiteX1" fmla="*/ 663888 w 4846019"/>
                  <a:gd name="connsiteY1" fmla="*/ 360520 h 366275"/>
                  <a:gd name="connsiteX2" fmla="*/ 3400177 w 4846019"/>
                  <a:gd name="connsiteY2" fmla="*/ 1 h 366275"/>
                  <a:gd name="connsiteX3" fmla="*/ 4846020 w 4846019"/>
                  <a:gd name="connsiteY3" fmla="*/ 35693 h 366275"/>
                  <a:gd name="connsiteX0" fmla="*/ 119765 w 4844409"/>
                  <a:gd name="connsiteY0" fmla="*/ 109947 h 419717"/>
                  <a:gd name="connsiteX1" fmla="*/ 671121 w 4844409"/>
                  <a:gd name="connsiteY1" fmla="*/ 416904 h 419717"/>
                  <a:gd name="connsiteX2" fmla="*/ 3398567 w 4844409"/>
                  <a:gd name="connsiteY2" fmla="*/ -1 h 419717"/>
                  <a:gd name="connsiteX3" fmla="*/ 4844410 w 4844409"/>
                  <a:gd name="connsiteY3" fmla="*/ 35691 h 419717"/>
                  <a:gd name="connsiteX0" fmla="*/ 110376 w 4835020"/>
                  <a:gd name="connsiteY0" fmla="*/ 126182 h 436631"/>
                  <a:gd name="connsiteX1" fmla="*/ 661732 w 4835020"/>
                  <a:gd name="connsiteY1" fmla="*/ 433139 h 436631"/>
                  <a:gd name="connsiteX2" fmla="*/ 3015980 w 4835020"/>
                  <a:gd name="connsiteY2" fmla="*/ 1 h 436631"/>
                  <a:gd name="connsiteX3" fmla="*/ 4835021 w 4835020"/>
                  <a:gd name="connsiteY3" fmla="*/ 51926 h 436631"/>
                  <a:gd name="connsiteX0" fmla="*/ 103602 w 4881669"/>
                  <a:gd name="connsiteY0" fmla="*/ 258253 h 464637"/>
                  <a:gd name="connsiteX1" fmla="*/ 708381 w 4881669"/>
                  <a:gd name="connsiteY1" fmla="*/ 433137 h 464637"/>
                  <a:gd name="connsiteX2" fmla="*/ 3062629 w 4881669"/>
                  <a:gd name="connsiteY2" fmla="*/ -1 h 464637"/>
                  <a:gd name="connsiteX3" fmla="*/ 4881670 w 4881669"/>
                  <a:gd name="connsiteY3" fmla="*/ 51924 h 464637"/>
                  <a:gd name="connsiteX0" fmla="*/ 86189 w 4864256"/>
                  <a:gd name="connsiteY0" fmla="*/ 258255 h 504772"/>
                  <a:gd name="connsiteX1" fmla="*/ 836915 w 4864256"/>
                  <a:gd name="connsiteY1" fmla="*/ 485888 h 504772"/>
                  <a:gd name="connsiteX2" fmla="*/ 3045216 w 4864256"/>
                  <a:gd name="connsiteY2" fmla="*/ 1 h 504772"/>
                  <a:gd name="connsiteX3" fmla="*/ 4864257 w 4864256"/>
                  <a:gd name="connsiteY3" fmla="*/ 51926 h 504772"/>
                  <a:gd name="connsiteX0" fmla="*/ 76790 w 4978006"/>
                  <a:gd name="connsiteY0" fmla="*/ 283294 h 511701"/>
                  <a:gd name="connsiteX1" fmla="*/ 950665 w 4978006"/>
                  <a:gd name="connsiteY1" fmla="*/ 485886 h 511701"/>
                  <a:gd name="connsiteX2" fmla="*/ 3158966 w 4978006"/>
                  <a:gd name="connsiteY2" fmla="*/ -1 h 511701"/>
                  <a:gd name="connsiteX3" fmla="*/ 4978007 w 4978006"/>
                  <a:gd name="connsiteY3" fmla="*/ 51924 h 511701"/>
                  <a:gd name="connsiteX0" fmla="*/ 1 w 4901217"/>
                  <a:gd name="connsiteY0" fmla="*/ 283296 h 530272"/>
                  <a:gd name="connsiteX1" fmla="*/ 873876 w 4901217"/>
                  <a:gd name="connsiteY1" fmla="*/ 485888 h 530272"/>
                  <a:gd name="connsiteX2" fmla="*/ 3082177 w 4901217"/>
                  <a:gd name="connsiteY2" fmla="*/ 1 h 530272"/>
                  <a:gd name="connsiteX3" fmla="*/ 4901218 w 4901217"/>
                  <a:gd name="connsiteY3" fmla="*/ 51926 h 530272"/>
                  <a:gd name="connsiteX0" fmla="*/ 1 w 4901217"/>
                  <a:gd name="connsiteY0" fmla="*/ 283294 h 515079"/>
                  <a:gd name="connsiteX1" fmla="*/ 873876 w 4901217"/>
                  <a:gd name="connsiteY1" fmla="*/ 485886 h 515079"/>
                  <a:gd name="connsiteX2" fmla="*/ 3082177 w 4901217"/>
                  <a:gd name="connsiteY2" fmla="*/ -1 h 515079"/>
                  <a:gd name="connsiteX3" fmla="*/ 4901218 w 4901217"/>
                  <a:gd name="connsiteY3" fmla="*/ 51924 h 515079"/>
                  <a:gd name="connsiteX0" fmla="*/ 1 w 4901217"/>
                  <a:gd name="connsiteY0" fmla="*/ 283296 h 508197"/>
                  <a:gd name="connsiteX1" fmla="*/ 1079023 w 4901217"/>
                  <a:gd name="connsiteY1" fmla="*/ 474218 h 508197"/>
                  <a:gd name="connsiteX2" fmla="*/ 3082177 w 4901217"/>
                  <a:gd name="connsiteY2" fmla="*/ 1 h 508197"/>
                  <a:gd name="connsiteX3" fmla="*/ 4901218 w 4901217"/>
                  <a:gd name="connsiteY3" fmla="*/ 51926 h 508197"/>
                  <a:gd name="connsiteX0" fmla="*/ 1 w 4901217"/>
                  <a:gd name="connsiteY0" fmla="*/ 283294 h 527446"/>
                  <a:gd name="connsiteX1" fmla="*/ 1079023 w 4901217"/>
                  <a:gd name="connsiteY1" fmla="*/ 474216 h 527446"/>
                  <a:gd name="connsiteX2" fmla="*/ 3082177 w 4901217"/>
                  <a:gd name="connsiteY2" fmla="*/ -1 h 527446"/>
                  <a:gd name="connsiteX3" fmla="*/ 4901218 w 4901217"/>
                  <a:gd name="connsiteY3" fmla="*/ 51924 h 527446"/>
                  <a:gd name="connsiteX0" fmla="*/ 1 w 4901217"/>
                  <a:gd name="connsiteY0" fmla="*/ 283296 h 549169"/>
                  <a:gd name="connsiteX1" fmla="*/ 1074158 w 4901217"/>
                  <a:gd name="connsiteY1" fmla="*/ 507563 h 549169"/>
                  <a:gd name="connsiteX2" fmla="*/ 3082177 w 4901217"/>
                  <a:gd name="connsiteY2" fmla="*/ 1 h 549169"/>
                  <a:gd name="connsiteX3" fmla="*/ 4901218 w 4901217"/>
                  <a:gd name="connsiteY3" fmla="*/ 51926 h 549169"/>
                  <a:gd name="connsiteX0" fmla="*/ 1 w 4901217"/>
                  <a:gd name="connsiteY0" fmla="*/ 283294 h 549167"/>
                  <a:gd name="connsiteX1" fmla="*/ 1074158 w 4901217"/>
                  <a:gd name="connsiteY1" fmla="*/ 507561 h 549167"/>
                  <a:gd name="connsiteX2" fmla="*/ 3082177 w 4901217"/>
                  <a:gd name="connsiteY2" fmla="*/ -1 h 549167"/>
                  <a:gd name="connsiteX3" fmla="*/ 4901218 w 4901217"/>
                  <a:gd name="connsiteY3" fmla="*/ 51924 h 549167"/>
                  <a:gd name="connsiteX0" fmla="*/ 1 w 4901217"/>
                  <a:gd name="connsiteY0" fmla="*/ 323194 h 589067"/>
                  <a:gd name="connsiteX1" fmla="*/ 1074158 w 4901217"/>
                  <a:gd name="connsiteY1" fmla="*/ 547461 h 589067"/>
                  <a:gd name="connsiteX2" fmla="*/ 3082177 w 4901217"/>
                  <a:gd name="connsiteY2" fmla="*/ 39899 h 589067"/>
                  <a:gd name="connsiteX3" fmla="*/ 4901218 w 4901217"/>
                  <a:gd name="connsiteY3" fmla="*/ 91824 h 589067"/>
                </a:gdLst>
                <a:ahLst/>
                <a:cxnLst>
                  <a:cxn ang="0">
                    <a:pos x="connsiteX0" y="connsiteY0"/>
                  </a:cxn>
                  <a:cxn ang="0">
                    <a:pos x="connsiteX1" y="connsiteY1"/>
                  </a:cxn>
                  <a:cxn ang="0">
                    <a:pos x="connsiteX2" y="connsiteY2"/>
                  </a:cxn>
                  <a:cxn ang="0">
                    <a:pos x="connsiteX3" y="connsiteY3"/>
                  </a:cxn>
                </a:cxnLst>
                <a:rect l="l" t="t" r="r" b="b"/>
                <a:pathLst>
                  <a:path w="4901217" h="589067">
                    <a:moveTo>
                      <a:pt x="1" y="323194"/>
                    </a:moveTo>
                    <a:cubicBezTo>
                      <a:pt x="384828" y="653947"/>
                      <a:pt x="713551" y="605146"/>
                      <a:pt x="1074158" y="547461"/>
                    </a:cubicBezTo>
                    <a:cubicBezTo>
                      <a:pt x="1434765" y="489776"/>
                      <a:pt x="2255625" y="190068"/>
                      <a:pt x="3082177" y="39899"/>
                    </a:cubicBezTo>
                    <a:cubicBezTo>
                      <a:pt x="3779989" y="-67707"/>
                      <a:pt x="4294871" y="74516"/>
                      <a:pt x="4901218" y="91824"/>
                    </a:cubicBezTo>
                  </a:path>
                </a:pathLst>
              </a:custGeom>
              <a:ln w="76200" cap="rnd">
                <a:solidFill>
                  <a:srgbClr val="004B1C"/>
                </a:solidFill>
                <a:headEnd type="none" w="lg" len="med"/>
                <a:tailEnd type="triangl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sp>
        <p:nvSpPr>
          <p:cNvPr id="14" name="Rectangle 13">
            <a:extLst>
              <a:ext uri="{FF2B5EF4-FFF2-40B4-BE49-F238E27FC236}">
                <a16:creationId xmlns:a16="http://schemas.microsoft.com/office/drawing/2014/main" id="{E2248F8E-1E55-42C5-AB31-37486602EDD7}"/>
              </a:ext>
            </a:extLst>
          </p:cNvPr>
          <p:cNvSpPr/>
          <p:nvPr/>
        </p:nvSpPr>
        <p:spPr bwMode="auto">
          <a:xfrm>
            <a:off x="0" y="2030506"/>
            <a:ext cx="12192000" cy="4827494"/>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a:extLst>
              <a:ext uri="{FF2B5EF4-FFF2-40B4-BE49-F238E27FC236}">
                <a16:creationId xmlns:a16="http://schemas.microsoft.com/office/drawing/2014/main" id="{72E68484-57DE-4E54-BA14-9B434F13E40B}"/>
              </a:ext>
            </a:extLst>
          </p:cNvPr>
          <p:cNvSpPr>
            <a:spLocks noGrp="1"/>
          </p:cNvSpPr>
          <p:nvPr>
            <p:ph type="body" sz="quarter" idx="10"/>
          </p:nvPr>
        </p:nvSpPr>
        <p:spPr>
          <a:xfrm>
            <a:off x="586391" y="6302507"/>
            <a:ext cx="11018520" cy="307777"/>
          </a:xfrm>
        </p:spPr>
        <p:txBody>
          <a:bodyPr/>
          <a:lstStyle/>
          <a:p>
            <a:r>
              <a:rPr lang="en-US" sz="2000"/>
              <a:t>Microsoft Graph Security API allows analysts to get insights across local security datasets</a:t>
            </a:r>
            <a:endParaRPr lang="en-US" sz="2000">
              <a:latin typeface="Segoe UI" panose="020B0502040204020203" pitchFamily="34" charset="0"/>
              <a:cs typeface="Segoe UI" panose="020B0502040204020203" pitchFamily="34" charset="0"/>
            </a:endParaRPr>
          </a:p>
        </p:txBody>
      </p:sp>
      <p:sp>
        <p:nvSpPr>
          <p:cNvPr id="2" name="Title 1">
            <a:extLst>
              <a:ext uri="{FF2B5EF4-FFF2-40B4-BE49-F238E27FC236}">
                <a16:creationId xmlns:a16="http://schemas.microsoft.com/office/drawing/2014/main" id="{FF75F9B5-1E44-4CB7-B89D-C399D4C79651}"/>
              </a:ext>
            </a:extLst>
          </p:cNvPr>
          <p:cNvSpPr>
            <a:spLocks noGrp="1"/>
          </p:cNvSpPr>
          <p:nvPr>
            <p:ph type="title"/>
          </p:nvPr>
        </p:nvSpPr>
        <p:spPr>
          <a:xfrm>
            <a:off x="588263" y="457201"/>
            <a:ext cx="11018520" cy="553998"/>
          </a:xfrm>
        </p:spPr>
        <p:txBody>
          <a:bodyPr/>
          <a:lstStyle/>
          <a:p>
            <a:r>
              <a:rPr lang="en-US"/>
              <a:t>SOC Signal Rationalization</a:t>
            </a:r>
          </a:p>
        </p:txBody>
      </p:sp>
      <p:pic>
        <p:nvPicPr>
          <p:cNvPr id="22" name="Picture 21">
            <a:extLst>
              <a:ext uri="{FF2B5EF4-FFF2-40B4-BE49-F238E27FC236}">
                <a16:creationId xmlns:a16="http://schemas.microsoft.com/office/drawing/2014/main" id="{0E0E313C-BEB8-48DC-829A-C1633017E6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0944" y="1873854"/>
            <a:ext cx="10510112" cy="3689187"/>
          </a:xfrm>
          <a:prstGeom prst="rect">
            <a:avLst/>
          </a:prstGeom>
        </p:spPr>
      </p:pic>
      <p:sp>
        <p:nvSpPr>
          <p:cNvPr id="21" name="Freeform: Shape 20">
            <a:extLst>
              <a:ext uri="{FF2B5EF4-FFF2-40B4-BE49-F238E27FC236}">
                <a16:creationId xmlns:a16="http://schemas.microsoft.com/office/drawing/2014/main" id="{DF7E0F37-7CAE-4504-9B9E-E6DD63CA2F07}"/>
              </a:ext>
            </a:extLst>
          </p:cNvPr>
          <p:cNvSpPr/>
          <p:nvPr/>
        </p:nvSpPr>
        <p:spPr bwMode="auto">
          <a:xfrm rot="10800000">
            <a:off x="5048149" y="2679618"/>
            <a:ext cx="2124889" cy="1039685"/>
          </a:xfrm>
          <a:custGeom>
            <a:avLst/>
            <a:gdLst>
              <a:gd name="connsiteX0" fmla="*/ 1632218 w 2124889"/>
              <a:gd name="connsiteY0" fmla="*/ 1039685 h 1039685"/>
              <a:gd name="connsiteX1" fmla="*/ 1655650 w 2124889"/>
              <a:gd name="connsiteY1" fmla="*/ 1005192 h 1039685"/>
              <a:gd name="connsiteX2" fmla="*/ 1749661 w 2124889"/>
              <a:gd name="connsiteY2" fmla="*/ 816591 h 1039685"/>
              <a:gd name="connsiteX3" fmla="*/ 1760748 w 2124889"/>
              <a:gd name="connsiteY3" fmla="*/ 782266 h 1039685"/>
              <a:gd name="connsiteX4" fmla="*/ 1821153 w 2124889"/>
              <a:gd name="connsiteY4" fmla="*/ 744251 h 1039685"/>
              <a:gd name="connsiteX5" fmla="*/ 1920623 w 2124889"/>
              <a:gd name="connsiteY5" fmla="*/ 621033 h 1039685"/>
              <a:gd name="connsiteX6" fmla="*/ 1130235 w 2124889"/>
              <a:gd name="connsiteY6" fmla="*/ 194882 h 1039685"/>
              <a:gd name="connsiteX7" fmla="*/ 355953 w 2124889"/>
              <a:gd name="connsiteY7" fmla="*/ 348918 h 1039685"/>
              <a:gd name="connsiteX8" fmla="*/ 257686 w 2124889"/>
              <a:gd name="connsiteY8" fmla="*/ 702595 h 1039685"/>
              <a:gd name="connsiteX9" fmla="*/ 297347 w 2124889"/>
              <a:gd name="connsiteY9" fmla="*/ 733282 h 1039685"/>
              <a:gd name="connsiteX10" fmla="*/ 297978 w 2124889"/>
              <a:gd name="connsiteY10" fmla="*/ 738892 h 1039685"/>
              <a:gd name="connsiteX11" fmla="*/ 402573 w 2124889"/>
              <a:gd name="connsiteY11" fmla="*/ 981057 h 1039685"/>
              <a:gd name="connsiteX12" fmla="*/ 422200 w 2124889"/>
              <a:gd name="connsiteY12" fmla="*/ 1010807 h 1039685"/>
              <a:gd name="connsiteX13" fmla="*/ 374744 w 2124889"/>
              <a:gd name="connsiteY13" fmla="*/ 994058 h 1039685"/>
              <a:gd name="connsiteX14" fmla="*/ 141233 w 2124889"/>
              <a:gd name="connsiteY14" fmla="*/ 283597 h 1039685"/>
              <a:gd name="connsiteX15" fmla="*/ 1165392 w 2124889"/>
              <a:gd name="connsiteY15" fmla="*/ 2650 h 1039685"/>
              <a:gd name="connsiteX16" fmla="*/ 2116520 w 2124889"/>
              <a:gd name="connsiteY16" fmla="*/ 634073 h 1039685"/>
              <a:gd name="connsiteX17" fmla="*/ 1775538 w 2124889"/>
              <a:gd name="connsiteY17" fmla="*/ 981965 h 1039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124889" h="1039685">
                <a:moveTo>
                  <a:pt x="1632218" y="1039685"/>
                </a:moveTo>
                <a:lnTo>
                  <a:pt x="1655650" y="1005192"/>
                </a:lnTo>
                <a:cubicBezTo>
                  <a:pt x="1690369" y="948764"/>
                  <a:pt x="1723790" y="883350"/>
                  <a:pt x="1749661" y="816591"/>
                </a:cubicBezTo>
                <a:lnTo>
                  <a:pt x="1760748" y="782266"/>
                </a:lnTo>
                <a:lnTo>
                  <a:pt x="1821153" y="744251"/>
                </a:lnTo>
                <a:cubicBezTo>
                  <a:pt x="1870068" y="706881"/>
                  <a:pt x="1904382" y="665377"/>
                  <a:pt x="1920623" y="621033"/>
                </a:cubicBezTo>
                <a:cubicBezTo>
                  <a:pt x="1998664" y="407945"/>
                  <a:pt x="1634588" y="211647"/>
                  <a:pt x="1130235" y="194882"/>
                </a:cubicBezTo>
                <a:cubicBezTo>
                  <a:pt x="826640" y="184790"/>
                  <a:pt x="532832" y="243240"/>
                  <a:pt x="355953" y="348918"/>
                </a:cubicBezTo>
                <a:cubicBezTo>
                  <a:pt x="171455" y="459148"/>
                  <a:pt x="152468" y="591568"/>
                  <a:pt x="257686" y="702595"/>
                </a:cubicBezTo>
                <a:lnTo>
                  <a:pt x="297347" y="733282"/>
                </a:lnTo>
                <a:lnTo>
                  <a:pt x="297978" y="738892"/>
                </a:lnTo>
                <a:cubicBezTo>
                  <a:pt x="314724" y="816533"/>
                  <a:pt x="354918" y="902723"/>
                  <a:pt x="402573" y="981057"/>
                </a:cubicBezTo>
                <a:lnTo>
                  <a:pt x="422200" y="1010807"/>
                </a:lnTo>
                <a:lnTo>
                  <a:pt x="374744" y="994058"/>
                </a:lnTo>
                <a:cubicBezTo>
                  <a:pt x="2079" y="825639"/>
                  <a:pt x="-124363" y="529752"/>
                  <a:pt x="141233" y="283597"/>
                </a:cubicBezTo>
                <a:cubicBezTo>
                  <a:pt x="348870" y="91158"/>
                  <a:pt x="749662" y="-18787"/>
                  <a:pt x="1165392" y="2650"/>
                </a:cubicBezTo>
                <a:cubicBezTo>
                  <a:pt x="1760739" y="33349"/>
                  <a:pt x="2190922" y="318933"/>
                  <a:pt x="2116520" y="634073"/>
                </a:cubicBezTo>
                <a:cubicBezTo>
                  <a:pt x="2083857" y="772420"/>
                  <a:pt x="1958428" y="894042"/>
                  <a:pt x="1775538" y="981965"/>
                </a:cubicBezTo>
                <a:close/>
              </a:path>
            </a:pathLst>
          </a:custGeom>
          <a:solidFill>
            <a:srgbClr val="FFB900">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0" name="Group 9">
            <a:extLst>
              <a:ext uri="{FF2B5EF4-FFF2-40B4-BE49-F238E27FC236}">
                <a16:creationId xmlns:a16="http://schemas.microsoft.com/office/drawing/2014/main" id="{34B6BA3E-D3FB-4294-8687-2554D51A2C5C}"/>
              </a:ext>
            </a:extLst>
          </p:cNvPr>
          <p:cNvGrpSpPr/>
          <p:nvPr/>
        </p:nvGrpSpPr>
        <p:grpSpPr>
          <a:xfrm>
            <a:off x="2882244" y="2171175"/>
            <a:ext cx="6143602" cy="1953059"/>
            <a:chOff x="2882244" y="2760455"/>
            <a:chExt cx="6143602" cy="1953059"/>
          </a:xfrm>
        </p:grpSpPr>
        <p:sp>
          <p:nvSpPr>
            <p:cNvPr id="30" name="Freeform: Shape 29">
              <a:extLst>
                <a:ext uri="{FF2B5EF4-FFF2-40B4-BE49-F238E27FC236}">
                  <a16:creationId xmlns:a16="http://schemas.microsoft.com/office/drawing/2014/main" id="{6781D3AF-802F-4485-BD31-32C311563593}"/>
                </a:ext>
              </a:extLst>
            </p:cNvPr>
            <p:cNvSpPr/>
            <p:nvPr/>
          </p:nvSpPr>
          <p:spPr bwMode="auto">
            <a:xfrm rot="20343646" flipH="1" flipV="1">
              <a:off x="6539132" y="3700475"/>
              <a:ext cx="2486714" cy="602779"/>
            </a:xfrm>
            <a:custGeom>
              <a:avLst/>
              <a:gdLst>
                <a:gd name="connsiteX0" fmla="*/ 0 w 3606800"/>
                <a:gd name="connsiteY0" fmla="*/ 374650 h 374650"/>
                <a:gd name="connsiteX1" fmla="*/ 2495550 w 3606800"/>
                <a:gd name="connsiteY1" fmla="*/ 0 h 374650"/>
                <a:gd name="connsiteX2" fmla="*/ 3606800 w 3606800"/>
                <a:gd name="connsiteY2" fmla="*/ 69850 h 374650"/>
                <a:gd name="connsiteX3" fmla="*/ 3606800 w 3606800"/>
                <a:gd name="connsiteY3" fmla="*/ 69850 h 374650"/>
                <a:gd name="connsiteX0" fmla="*/ 0 w 3606800"/>
                <a:gd name="connsiteY0" fmla="*/ 388065 h 388065"/>
                <a:gd name="connsiteX1" fmla="*/ 2495550 w 3606800"/>
                <a:gd name="connsiteY1" fmla="*/ 13415 h 388065"/>
                <a:gd name="connsiteX2" fmla="*/ 3606800 w 3606800"/>
                <a:gd name="connsiteY2" fmla="*/ 83265 h 388065"/>
                <a:gd name="connsiteX3" fmla="*/ 3606800 w 3606800"/>
                <a:gd name="connsiteY3" fmla="*/ 83265 h 388065"/>
                <a:gd name="connsiteX0" fmla="*/ 0 w 3606800"/>
                <a:gd name="connsiteY0" fmla="*/ 374650 h 374650"/>
                <a:gd name="connsiteX1" fmla="*/ 781068 w 3606800"/>
                <a:gd name="connsiteY1" fmla="*/ 244906 h 374650"/>
                <a:gd name="connsiteX2" fmla="*/ 2495550 w 3606800"/>
                <a:gd name="connsiteY2" fmla="*/ 0 h 374650"/>
                <a:gd name="connsiteX3" fmla="*/ 3606800 w 3606800"/>
                <a:gd name="connsiteY3" fmla="*/ 69850 h 374650"/>
                <a:gd name="connsiteX4" fmla="*/ 3606800 w 3606800"/>
                <a:gd name="connsiteY4" fmla="*/ 69850 h 374650"/>
                <a:gd name="connsiteX0" fmla="*/ 0 w 3606800"/>
                <a:gd name="connsiteY0" fmla="*/ 374650 h 374650"/>
                <a:gd name="connsiteX1" fmla="*/ 651356 w 3606800"/>
                <a:gd name="connsiteY1" fmla="*/ 269210 h 374650"/>
                <a:gd name="connsiteX2" fmla="*/ 2495550 w 3606800"/>
                <a:gd name="connsiteY2" fmla="*/ 0 h 374650"/>
                <a:gd name="connsiteX3" fmla="*/ 3606800 w 3606800"/>
                <a:gd name="connsiteY3" fmla="*/ 69850 h 374650"/>
                <a:gd name="connsiteX4" fmla="*/ 3606800 w 3606800"/>
                <a:gd name="connsiteY4" fmla="*/ 69850 h 374650"/>
                <a:gd name="connsiteX0" fmla="*/ 0 w 4046422"/>
                <a:gd name="connsiteY0" fmla="*/ 211579 h 285233"/>
                <a:gd name="connsiteX1" fmla="*/ 1090978 w 4046422"/>
                <a:gd name="connsiteY1" fmla="*/ 269210 h 285233"/>
                <a:gd name="connsiteX2" fmla="*/ 2935172 w 4046422"/>
                <a:gd name="connsiteY2" fmla="*/ 0 h 285233"/>
                <a:gd name="connsiteX3" fmla="*/ 4046422 w 4046422"/>
                <a:gd name="connsiteY3" fmla="*/ 69850 h 285233"/>
                <a:gd name="connsiteX4" fmla="*/ 4046422 w 4046422"/>
                <a:gd name="connsiteY4" fmla="*/ 69850 h 285233"/>
                <a:gd name="connsiteX0" fmla="*/ 0 w 4046422"/>
                <a:gd name="connsiteY0" fmla="*/ 222781 h 346354"/>
                <a:gd name="connsiteX1" fmla="*/ 933202 w 4046422"/>
                <a:gd name="connsiteY1" fmla="*/ 333979 h 346354"/>
                <a:gd name="connsiteX2" fmla="*/ 2935172 w 4046422"/>
                <a:gd name="connsiteY2" fmla="*/ 11202 h 346354"/>
                <a:gd name="connsiteX3" fmla="*/ 4046422 w 4046422"/>
                <a:gd name="connsiteY3" fmla="*/ 81052 h 346354"/>
                <a:gd name="connsiteX4" fmla="*/ 4046422 w 4046422"/>
                <a:gd name="connsiteY4" fmla="*/ 81052 h 346354"/>
                <a:gd name="connsiteX0" fmla="*/ 0 w 4046422"/>
                <a:gd name="connsiteY0" fmla="*/ 222781 h 355781"/>
                <a:gd name="connsiteX1" fmla="*/ 933202 w 4046422"/>
                <a:gd name="connsiteY1" fmla="*/ 333979 h 355781"/>
                <a:gd name="connsiteX2" fmla="*/ 2935172 w 4046422"/>
                <a:gd name="connsiteY2" fmla="*/ 11202 h 355781"/>
                <a:gd name="connsiteX3" fmla="*/ 4046422 w 4046422"/>
                <a:gd name="connsiteY3" fmla="*/ 81052 h 355781"/>
                <a:gd name="connsiteX4" fmla="*/ 4046422 w 4046422"/>
                <a:gd name="connsiteY4" fmla="*/ 81052 h 355781"/>
                <a:gd name="connsiteX0" fmla="*/ 1 w 3825969"/>
                <a:gd name="connsiteY0" fmla="*/ -1 h 425232"/>
                <a:gd name="connsiteX1" fmla="*/ 712749 w 3825969"/>
                <a:gd name="connsiteY1" fmla="*/ 418495 h 425232"/>
                <a:gd name="connsiteX2" fmla="*/ 2714719 w 3825969"/>
                <a:gd name="connsiteY2" fmla="*/ 95718 h 425232"/>
                <a:gd name="connsiteX3" fmla="*/ 3825969 w 3825969"/>
                <a:gd name="connsiteY3" fmla="*/ 165568 h 425232"/>
                <a:gd name="connsiteX4" fmla="*/ 3825969 w 3825969"/>
                <a:gd name="connsiteY4" fmla="*/ 165568 h 425232"/>
                <a:gd name="connsiteX0" fmla="*/ 1 w 3825969"/>
                <a:gd name="connsiteY0" fmla="*/ 1 h 244366"/>
                <a:gd name="connsiteX1" fmla="*/ 1405887 w 3825969"/>
                <a:gd name="connsiteY1" fmla="*/ 232688 h 244366"/>
                <a:gd name="connsiteX2" fmla="*/ 2714719 w 3825969"/>
                <a:gd name="connsiteY2" fmla="*/ 95720 h 244366"/>
                <a:gd name="connsiteX3" fmla="*/ 3825969 w 3825969"/>
                <a:gd name="connsiteY3" fmla="*/ 165570 h 244366"/>
                <a:gd name="connsiteX4" fmla="*/ 3825969 w 3825969"/>
                <a:gd name="connsiteY4" fmla="*/ 165570 h 244366"/>
                <a:gd name="connsiteX0" fmla="*/ 1 w 3825969"/>
                <a:gd name="connsiteY0" fmla="*/ -1 h 243645"/>
                <a:gd name="connsiteX1" fmla="*/ 1405887 w 3825969"/>
                <a:gd name="connsiteY1" fmla="*/ 232686 h 243645"/>
                <a:gd name="connsiteX2" fmla="*/ 2714719 w 3825969"/>
                <a:gd name="connsiteY2" fmla="*/ 95718 h 243645"/>
                <a:gd name="connsiteX3" fmla="*/ 3825969 w 3825969"/>
                <a:gd name="connsiteY3" fmla="*/ 165568 h 243645"/>
                <a:gd name="connsiteX4" fmla="*/ 3825969 w 3825969"/>
                <a:gd name="connsiteY4" fmla="*/ 165568 h 243645"/>
                <a:gd name="connsiteX0" fmla="*/ 1 w 3825969"/>
                <a:gd name="connsiteY0" fmla="*/ 0 h 243646"/>
                <a:gd name="connsiteX1" fmla="*/ 1405887 w 3825969"/>
                <a:gd name="connsiteY1" fmla="*/ 232687 h 243646"/>
                <a:gd name="connsiteX2" fmla="*/ 2691823 w 3825969"/>
                <a:gd name="connsiteY2" fmla="*/ 189717 h 243646"/>
                <a:gd name="connsiteX3" fmla="*/ 3825969 w 3825969"/>
                <a:gd name="connsiteY3" fmla="*/ 165569 h 243646"/>
                <a:gd name="connsiteX4" fmla="*/ 3825969 w 3825969"/>
                <a:gd name="connsiteY4" fmla="*/ 165569 h 243646"/>
                <a:gd name="connsiteX0" fmla="*/ 1 w 3825969"/>
                <a:gd name="connsiteY0" fmla="*/ 0 h 243022"/>
                <a:gd name="connsiteX1" fmla="*/ 1216918 w 3825969"/>
                <a:gd name="connsiteY1" fmla="*/ 232034 h 243022"/>
                <a:gd name="connsiteX2" fmla="*/ 2691823 w 3825969"/>
                <a:gd name="connsiteY2" fmla="*/ 189717 h 243022"/>
                <a:gd name="connsiteX3" fmla="*/ 3825969 w 3825969"/>
                <a:gd name="connsiteY3" fmla="*/ 165569 h 243022"/>
                <a:gd name="connsiteX4" fmla="*/ 3825969 w 3825969"/>
                <a:gd name="connsiteY4" fmla="*/ 165569 h 243022"/>
                <a:gd name="connsiteX0" fmla="*/ 1 w 3810974"/>
                <a:gd name="connsiteY0" fmla="*/ 0 h 281214"/>
                <a:gd name="connsiteX1" fmla="*/ 1201923 w 3810974"/>
                <a:gd name="connsiteY1" fmla="*/ 271733 h 281214"/>
                <a:gd name="connsiteX2" fmla="*/ 2676828 w 3810974"/>
                <a:gd name="connsiteY2" fmla="*/ 229416 h 281214"/>
                <a:gd name="connsiteX3" fmla="*/ 3810974 w 3810974"/>
                <a:gd name="connsiteY3" fmla="*/ 205268 h 281214"/>
                <a:gd name="connsiteX4" fmla="*/ 3810974 w 3810974"/>
                <a:gd name="connsiteY4" fmla="*/ 205268 h 281214"/>
                <a:gd name="connsiteX0" fmla="*/ 1 w 3810974"/>
                <a:gd name="connsiteY0" fmla="*/ 0 h 285169"/>
                <a:gd name="connsiteX1" fmla="*/ 1201923 w 3810974"/>
                <a:gd name="connsiteY1" fmla="*/ 271733 h 285169"/>
                <a:gd name="connsiteX2" fmla="*/ 2676828 w 3810974"/>
                <a:gd name="connsiteY2" fmla="*/ 229416 h 285169"/>
                <a:gd name="connsiteX3" fmla="*/ 3810974 w 3810974"/>
                <a:gd name="connsiteY3" fmla="*/ 205268 h 285169"/>
                <a:gd name="connsiteX4" fmla="*/ 3810974 w 3810974"/>
                <a:gd name="connsiteY4" fmla="*/ 205268 h 285169"/>
                <a:gd name="connsiteX0" fmla="*/ 1 w 3810974"/>
                <a:gd name="connsiteY0" fmla="*/ 0 h 286381"/>
                <a:gd name="connsiteX1" fmla="*/ 1201923 w 3810974"/>
                <a:gd name="connsiteY1" fmla="*/ 271733 h 286381"/>
                <a:gd name="connsiteX2" fmla="*/ 2676828 w 3810974"/>
                <a:gd name="connsiteY2" fmla="*/ 229416 h 286381"/>
                <a:gd name="connsiteX3" fmla="*/ 3810974 w 3810974"/>
                <a:gd name="connsiteY3" fmla="*/ 205268 h 286381"/>
                <a:gd name="connsiteX4" fmla="*/ 3810974 w 3810974"/>
                <a:gd name="connsiteY4" fmla="*/ 205268 h 286381"/>
                <a:gd name="connsiteX0" fmla="*/ 1 w 3810974"/>
                <a:gd name="connsiteY0" fmla="*/ 0 h 282671"/>
                <a:gd name="connsiteX1" fmla="*/ 1201923 w 3810974"/>
                <a:gd name="connsiteY1" fmla="*/ 271733 h 282671"/>
                <a:gd name="connsiteX2" fmla="*/ 2676828 w 3810974"/>
                <a:gd name="connsiteY2" fmla="*/ 229416 h 282671"/>
                <a:gd name="connsiteX3" fmla="*/ 3810974 w 3810974"/>
                <a:gd name="connsiteY3" fmla="*/ 205268 h 282671"/>
                <a:gd name="connsiteX4" fmla="*/ 3810974 w 3810974"/>
                <a:gd name="connsiteY4" fmla="*/ 205268 h 282671"/>
                <a:gd name="connsiteX0" fmla="*/ 1 w 3810974"/>
                <a:gd name="connsiteY0" fmla="*/ 0 h 288276"/>
                <a:gd name="connsiteX1" fmla="*/ 978960 w 3810974"/>
                <a:gd name="connsiteY1" fmla="*/ 277584 h 288276"/>
                <a:gd name="connsiteX2" fmla="*/ 2676828 w 3810974"/>
                <a:gd name="connsiteY2" fmla="*/ 229416 h 288276"/>
                <a:gd name="connsiteX3" fmla="*/ 3810974 w 3810974"/>
                <a:gd name="connsiteY3" fmla="*/ 205268 h 288276"/>
                <a:gd name="connsiteX4" fmla="*/ 3810974 w 3810974"/>
                <a:gd name="connsiteY4" fmla="*/ 205268 h 288276"/>
                <a:gd name="connsiteX0" fmla="*/ 1 w 3810974"/>
                <a:gd name="connsiteY0" fmla="*/ 0 h 278503"/>
                <a:gd name="connsiteX1" fmla="*/ 978960 w 3810974"/>
                <a:gd name="connsiteY1" fmla="*/ 277584 h 278503"/>
                <a:gd name="connsiteX2" fmla="*/ 2676828 w 3810974"/>
                <a:gd name="connsiteY2" fmla="*/ 229416 h 278503"/>
                <a:gd name="connsiteX3" fmla="*/ 3810974 w 3810974"/>
                <a:gd name="connsiteY3" fmla="*/ 205268 h 278503"/>
                <a:gd name="connsiteX4" fmla="*/ 3810974 w 3810974"/>
                <a:gd name="connsiteY4" fmla="*/ 205268 h 278503"/>
                <a:gd name="connsiteX0" fmla="*/ 1 w 3810974"/>
                <a:gd name="connsiteY0" fmla="*/ 0 h 284630"/>
                <a:gd name="connsiteX1" fmla="*/ 978960 w 3810974"/>
                <a:gd name="connsiteY1" fmla="*/ 277584 h 284630"/>
                <a:gd name="connsiteX2" fmla="*/ 2676828 w 3810974"/>
                <a:gd name="connsiteY2" fmla="*/ 229416 h 284630"/>
                <a:gd name="connsiteX3" fmla="*/ 3810974 w 3810974"/>
                <a:gd name="connsiteY3" fmla="*/ 205268 h 284630"/>
                <a:gd name="connsiteX4" fmla="*/ 3810974 w 3810974"/>
                <a:gd name="connsiteY4" fmla="*/ 205268 h 284630"/>
                <a:gd name="connsiteX0" fmla="*/ 1 w 3804074"/>
                <a:gd name="connsiteY0" fmla="*/ 0 h 253910"/>
                <a:gd name="connsiteX1" fmla="*/ 972060 w 3804074"/>
                <a:gd name="connsiteY1" fmla="*/ 245760 h 253910"/>
                <a:gd name="connsiteX2" fmla="*/ 2669928 w 3804074"/>
                <a:gd name="connsiteY2" fmla="*/ 197592 h 253910"/>
                <a:gd name="connsiteX3" fmla="*/ 3804074 w 3804074"/>
                <a:gd name="connsiteY3" fmla="*/ 173444 h 253910"/>
                <a:gd name="connsiteX4" fmla="*/ 3804074 w 3804074"/>
                <a:gd name="connsiteY4" fmla="*/ 173444 h 253910"/>
                <a:gd name="connsiteX0" fmla="*/ 1 w 3804074"/>
                <a:gd name="connsiteY0" fmla="*/ 0 h 254685"/>
                <a:gd name="connsiteX1" fmla="*/ 972060 w 3804074"/>
                <a:gd name="connsiteY1" fmla="*/ 245760 h 254685"/>
                <a:gd name="connsiteX2" fmla="*/ 2669928 w 3804074"/>
                <a:gd name="connsiteY2" fmla="*/ 197592 h 254685"/>
                <a:gd name="connsiteX3" fmla="*/ 3804074 w 3804074"/>
                <a:gd name="connsiteY3" fmla="*/ 173444 h 254685"/>
                <a:gd name="connsiteX4" fmla="*/ 3804074 w 3804074"/>
                <a:gd name="connsiteY4" fmla="*/ 173444 h 254685"/>
                <a:gd name="connsiteX0" fmla="*/ -1 w 3804072"/>
                <a:gd name="connsiteY0" fmla="*/ 0 h 254684"/>
                <a:gd name="connsiteX1" fmla="*/ 972058 w 3804072"/>
                <a:gd name="connsiteY1" fmla="*/ 245760 h 254684"/>
                <a:gd name="connsiteX2" fmla="*/ 2669926 w 3804072"/>
                <a:gd name="connsiteY2" fmla="*/ 197592 h 254684"/>
                <a:gd name="connsiteX3" fmla="*/ 3804072 w 3804072"/>
                <a:gd name="connsiteY3" fmla="*/ 173444 h 254684"/>
                <a:gd name="connsiteX4" fmla="*/ 3804072 w 3804072"/>
                <a:gd name="connsiteY4" fmla="*/ 173444 h 254684"/>
                <a:gd name="connsiteX0" fmla="*/ 310531 w 3057877"/>
                <a:gd name="connsiteY0" fmla="*/ 0 h 451048"/>
                <a:gd name="connsiteX1" fmla="*/ 225863 w 3057877"/>
                <a:gd name="connsiteY1" fmla="*/ 446780 h 451048"/>
                <a:gd name="connsiteX2" fmla="*/ 1923731 w 3057877"/>
                <a:gd name="connsiteY2" fmla="*/ 398612 h 451048"/>
                <a:gd name="connsiteX3" fmla="*/ 3057877 w 3057877"/>
                <a:gd name="connsiteY3" fmla="*/ 374464 h 451048"/>
                <a:gd name="connsiteX4" fmla="*/ 3057877 w 3057877"/>
                <a:gd name="connsiteY4" fmla="*/ 374464 h 451048"/>
                <a:gd name="connsiteX0" fmla="*/ 1099090 w 3846436"/>
                <a:gd name="connsiteY0" fmla="*/ 10709 h 460087"/>
                <a:gd name="connsiteX1" fmla="*/ 1014422 w 3846436"/>
                <a:gd name="connsiteY1" fmla="*/ 457489 h 460087"/>
                <a:gd name="connsiteX2" fmla="*/ 2712290 w 3846436"/>
                <a:gd name="connsiteY2" fmla="*/ 409321 h 460087"/>
                <a:gd name="connsiteX3" fmla="*/ 3846436 w 3846436"/>
                <a:gd name="connsiteY3" fmla="*/ 385173 h 460087"/>
                <a:gd name="connsiteX4" fmla="*/ 3846436 w 3846436"/>
                <a:gd name="connsiteY4" fmla="*/ 385173 h 460087"/>
                <a:gd name="connsiteX0" fmla="*/ 1210395 w 3957741"/>
                <a:gd name="connsiteY0" fmla="*/ 11360 h 423508"/>
                <a:gd name="connsiteX1" fmla="*/ 829351 w 3957741"/>
                <a:gd name="connsiteY1" fmla="*/ 420742 h 423508"/>
                <a:gd name="connsiteX2" fmla="*/ 2823595 w 3957741"/>
                <a:gd name="connsiteY2" fmla="*/ 409972 h 423508"/>
                <a:gd name="connsiteX3" fmla="*/ 3957741 w 3957741"/>
                <a:gd name="connsiteY3" fmla="*/ 385824 h 423508"/>
                <a:gd name="connsiteX4" fmla="*/ 3957741 w 3957741"/>
                <a:gd name="connsiteY4" fmla="*/ 385824 h 423508"/>
                <a:gd name="connsiteX0" fmla="*/ 1210395 w 4029492"/>
                <a:gd name="connsiteY0" fmla="*/ 11360 h 562803"/>
                <a:gd name="connsiteX1" fmla="*/ 829351 w 4029492"/>
                <a:gd name="connsiteY1" fmla="*/ 420742 h 562803"/>
                <a:gd name="connsiteX2" fmla="*/ 2823595 w 4029492"/>
                <a:gd name="connsiteY2" fmla="*/ 409972 h 562803"/>
                <a:gd name="connsiteX3" fmla="*/ 3957741 w 4029492"/>
                <a:gd name="connsiteY3" fmla="*/ 385824 h 562803"/>
                <a:gd name="connsiteX4" fmla="*/ 4029492 w 4029492"/>
                <a:gd name="connsiteY4" fmla="*/ 562803 h 562803"/>
                <a:gd name="connsiteX0" fmla="*/ 1210395 w 4029492"/>
                <a:gd name="connsiteY0" fmla="*/ 11360 h 562803"/>
                <a:gd name="connsiteX1" fmla="*/ 829351 w 4029492"/>
                <a:gd name="connsiteY1" fmla="*/ 420742 h 562803"/>
                <a:gd name="connsiteX2" fmla="*/ 2823595 w 4029492"/>
                <a:gd name="connsiteY2" fmla="*/ 409972 h 562803"/>
                <a:gd name="connsiteX3" fmla="*/ 3474860 w 4029492"/>
                <a:gd name="connsiteY3" fmla="*/ 376220 h 562803"/>
                <a:gd name="connsiteX4" fmla="*/ 4029492 w 4029492"/>
                <a:gd name="connsiteY4" fmla="*/ 562803 h 562803"/>
                <a:gd name="connsiteX0" fmla="*/ 1210395 w 4029492"/>
                <a:gd name="connsiteY0" fmla="*/ 11360 h 562803"/>
                <a:gd name="connsiteX1" fmla="*/ 829351 w 4029492"/>
                <a:gd name="connsiteY1" fmla="*/ 420742 h 562803"/>
                <a:gd name="connsiteX2" fmla="*/ 3474860 w 4029492"/>
                <a:gd name="connsiteY2" fmla="*/ 376220 h 562803"/>
                <a:gd name="connsiteX3" fmla="*/ 4029492 w 4029492"/>
                <a:gd name="connsiteY3" fmla="*/ 562803 h 562803"/>
                <a:gd name="connsiteX0" fmla="*/ 1210395 w 4029492"/>
                <a:gd name="connsiteY0" fmla="*/ 11360 h 562803"/>
                <a:gd name="connsiteX1" fmla="*/ 829351 w 4029492"/>
                <a:gd name="connsiteY1" fmla="*/ 420742 h 562803"/>
                <a:gd name="connsiteX2" fmla="*/ 3109658 w 4029492"/>
                <a:gd name="connsiteY2" fmla="*/ 393424 h 562803"/>
                <a:gd name="connsiteX3" fmla="*/ 4029492 w 4029492"/>
                <a:gd name="connsiteY3" fmla="*/ 562803 h 562803"/>
                <a:gd name="connsiteX0" fmla="*/ 1210395 w 4029492"/>
                <a:gd name="connsiteY0" fmla="*/ 11360 h 562803"/>
                <a:gd name="connsiteX1" fmla="*/ 829351 w 4029492"/>
                <a:gd name="connsiteY1" fmla="*/ 420742 h 562803"/>
                <a:gd name="connsiteX2" fmla="*/ 3109658 w 4029492"/>
                <a:gd name="connsiteY2" fmla="*/ 393424 h 562803"/>
                <a:gd name="connsiteX3" fmla="*/ 4029492 w 4029492"/>
                <a:gd name="connsiteY3" fmla="*/ 562803 h 562803"/>
                <a:gd name="connsiteX0" fmla="*/ 1210395 w 4012606"/>
                <a:gd name="connsiteY0" fmla="*/ 11360 h 589075"/>
                <a:gd name="connsiteX1" fmla="*/ 829351 w 4012606"/>
                <a:gd name="connsiteY1" fmla="*/ 420742 h 589075"/>
                <a:gd name="connsiteX2" fmla="*/ 3109658 w 4012606"/>
                <a:gd name="connsiteY2" fmla="*/ 393424 h 589075"/>
                <a:gd name="connsiteX3" fmla="*/ 4012606 w 4012606"/>
                <a:gd name="connsiteY3" fmla="*/ 589075 h 589075"/>
                <a:gd name="connsiteX0" fmla="*/ 863167 w 4812918"/>
                <a:gd name="connsiteY0" fmla="*/ 13060 h 510838"/>
                <a:gd name="connsiteX1" fmla="*/ 1629663 w 4812918"/>
                <a:gd name="connsiteY1" fmla="*/ 342505 h 510838"/>
                <a:gd name="connsiteX2" fmla="*/ 3909970 w 4812918"/>
                <a:gd name="connsiteY2" fmla="*/ 315187 h 510838"/>
                <a:gd name="connsiteX3" fmla="*/ 4812918 w 4812918"/>
                <a:gd name="connsiteY3" fmla="*/ 510838 h 510838"/>
                <a:gd name="connsiteX0" fmla="*/ 0 w 3949751"/>
                <a:gd name="connsiteY0" fmla="*/ 0 h 497778"/>
                <a:gd name="connsiteX1" fmla="*/ 766496 w 3949751"/>
                <a:gd name="connsiteY1" fmla="*/ 329445 h 497778"/>
                <a:gd name="connsiteX2" fmla="*/ 3046803 w 3949751"/>
                <a:gd name="connsiteY2" fmla="*/ 302127 h 497778"/>
                <a:gd name="connsiteX3" fmla="*/ 3949751 w 3949751"/>
                <a:gd name="connsiteY3" fmla="*/ 497778 h 497778"/>
                <a:gd name="connsiteX0" fmla="*/ 0 w 3949751"/>
                <a:gd name="connsiteY0" fmla="*/ 0 h 497778"/>
                <a:gd name="connsiteX1" fmla="*/ 793740 w 3949751"/>
                <a:gd name="connsiteY1" fmla="*/ 365770 h 497778"/>
                <a:gd name="connsiteX2" fmla="*/ 3046803 w 3949751"/>
                <a:gd name="connsiteY2" fmla="*/ 302127 h 497778"/>
                <a:gd name="connsiteX3" fmla="*/ 3949751 w 3949751"/>
                <a:gd name="connsiteY3" fmla="*/ 497778 h 497778"/>
                <a:gd name="connsiteX0" fmla="*/ 0 w 3949751"/>
                <a:gd name="connsiteY0" fmla="*/ 0 h 497778"/>
                <a:gd name="connsiteX1" fmla="*/ 793740 w 3949751"/>
                <a:gd name="connsiteY1" fmla="*/ 365770 h 497778"/>
                <a:gd name="connsiteX2" fmla="*/ 3046803 w 3949751"/>
                <a:gd name="connsiteY2" fmla="*/ 302127 h 497778"/>
                <a:gd name="connsiteX3" fmla="*/ 3949751 w 3949751"/>
                <a:gd name="connsiteY3" fmla="*/ 497778 h 497778"/>
                <a:gd name="connsiteX0" fmla="*/ 0 w 3949751"/>
                <a:gd name="connsiteY0" fmla="*/ 0 h 497778"/>
                <a:gd name="connsiteX1" fmla="*/ 788111 w 3949751"/>
                <a:gd name="connsiteY1" fmla="*/ 374528 h 497778"/>
                <a:gd name="connsiteX2" fmla="*/ 3046803 w 3949751"/>
                <a:gd name="connsiteY2" fmla="*/ 302127 h 497778"/>
                <a:gd name="connsiteX3" fmla="*/ 3949751 w 3949751"/>
                <a:gd name="connsiteY3" fmla="*/ 497778 h 497778"/>
              </a:gdLst>
              <a:ahLst/>
              <a:cxnLst>
                <a:cxn ang="0">
                  <a:pos x="connsiteX0" y="connsiteY0"/>
                </a:cxn>
                <a:cxn ang="0">
                  <a:pos x="connsiteX1" y="connsiteY1"/>
                </a:cxn>
                <a:cxn ang="0">
                  <a:pos x="connsiteX2" y="connsiteY2"/>
                </a:cxn>
                <a:cxn ang="0">
                  <a:pos x="connsiteX3" y="connsiteY3"/>
                </a:cxn>
              </a:cxnLst>
              <a:rect l="l" t="t" r="r" b="b"/>
              <a:pathLst>
                <a:path w="3949751" h="497778">
                  <a:moveTo>
                    <a:pt x="0" y="0"/>
                  </a:moveTo>
                  <a:cubicBezTo>
                    <a:pt x="12136" y="118058"/>
                    <a:pt x="107930" y="311880"/>
                    <a:pt x="788111" y="374528"/>
                  </a:cubicBezTo>
                  <a:cubicBezTo>
                    <a:pt x="1165522" y="435338"/>
                    <a:pt x="2513446" y="278450"/>
                    <a:pt x="3046803" y="302127"/>
                  </a:cubicBezTo>
                  <a:cubicBezTo>
                    <a:pt x="3404074" y="279771"/>
                    <a:pt x="3643140" y="441318"/>
                    <a:pt x="3949751" y="497778"/>
                  </a:cubicBezTo>
                </a:path>
              </a:pathLst>
            </a:custGeom>
            <a:ln w="76200" cap="rnd">
              <a:solidFill>
                <a:srgbClr val="004B1C"/>
              </a:solidFill>
              <a:headEnd type="none" w="lg" len="med"/>
              <a:tailEnd type="triangl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1" name="Freeform: Shape 30">
              <a:extLst>
                <a:ext uri="{FF2B5EF4-FFF2-40B4-BE49-F238E27FC236}">
                  <a16:creationId xmlns:a16="http://schemas.microsoft.com/office/drawing/2014/main" id="{E91B74FF-B8A3-4372-9523-918D7DA5E82C}"/>
                </a:ext>
              </a:extLst>
            </p:cNvPr>
            <p:cNvSpPr/>
            <p:nvPr/>
          </p:nvSpPr>
          <p:spPr bwMode="auto">
            <a:xfrm rot="2259565" flipH="1" flipV="1">
              <a:off x="5036764" y="4459208"/>
              <a:ext cx="1831942" cy="254306"/>
            </a:xfrm>
            <a:custGeom>
              <a:avLst/>
              <a:gdLst>
                <a:gd name="connsiteX0" fmla="*/ 0 w 3606800"/>
                <a:gd name="connsiteY0" fmla="*/ 374650 h 374650"/>
                <a:gd name="connsiteX1" fmla="*/ 2495550 w 3606800"/>
                <a:gd name="connsiteY1" fmla="*/ 0 h 374650"/>
                <a:gd name="connsiteX2" fmla="*/ 3606800 w 3606800"/>
                <a:gd name="connsiteY2" fmla="*/ 69850 h 374650"/>
                <a:gd name="connsiteX3" fmla="*/ 3606800 w 3606800"/>
                <a:gd name="connsiteY3" fmla="*/ 69850 h 374650"/>
                <a:gd name="connsiteX0" fmla="*/ 0 w 3606800"/>
                <a:gd name="connsiteY0" fmla="*/ 388065 h 388065"/>
                <a:gd name="connsiteX1" fmla="*/ 2495550 w 3606800"/>
                <a:gd name="connsiteY1" fmla="*/ 13415 h 388065"/>
                <a:gd name="connsiteX2" fmla="*/ 3606800 w 3606800"/>
                <a:gd name="connsiteY2" fmla="*/ 83265 h 388065"/>
                <a:gd name="connsiteX3" fmla="*/ 3606800 w 3606800"/>
                <a:gd name="connsiteY3" fmla="*/ 83265 h 388065"/>
                <a:gd name="connsiteX0" fmla="*/ 0 w 3606800"/>
                <a:gd name="connsiteY0" fmla="*/ 374650 h 374650"/>
                <a:gd name="connsiteX1" fmla="*/ 781068 w 3606800"/>
                <a:gd name="connsiteY1" fmla="*/ 244906 h 374650"/>
                <a:gd name="connsiteX2" fmla="*/ 2495550 w 3606800"/>
                <a:gd name="connsiteY2" fmla="*/ 0 h 374650"/>
                <a:gd name="connsiteX3" fmla="*/ 3606800 w 3606800"/>
                <a:gd name="connsiteY3" fmla="*/ 69850 h 374650"/>
                <a:gd name="connsiteX4" fmla="*/ 3606800 w 3606800"/>
                <a:gd name="connsiteY4" fmla="*/ 69850 h 374650"/>
                <a:gd name="connsiteX0" fmla="*/ 0 w 3606800"/>
                <a:gd name="connsiteY0" fmla="*/ 374650 h 374650"/>
                <a:gd name="connsiteX1" fmla="*/ 651356 w 3606800"/>
                <a:gd name="connsiteY1" fmla="*/ 269210 h 374650"/>
                <a:gd name="connsiteX2" fmla="*/ 2495550 w 3606800"/>
                <a:gd name="connsiteY2" fmla="*/ 0 h 374650"/>
                <a:gd name="connsiteX3" fmla="*/ 3606800 w 3606800"/>
                <a:gd name="connsiteY3" fmla="*/ 69850 h 374650"/>
                <a:gd name="connsiteX4" fmla="*/ 3606800 w 3606800"/>
                <a:gd name="connsiteY4" fmla="*/ 69850 h 374650"/>
                <a:gd name="connsiteX0" fmla="*/ 0 w 4046422"/>
                <a:gd name="connsiteY0" fmla="*/ 211579 h 285233"/>
                <a:gd name="connsiteX1" fmla="*/ 1090978 w 4046422"/>
                <a:gd name="connsiteY1" fmla="*/ 269210 h 285233"/>
                <a:gd name="connsiteX2" fmla="*/ 2935172 w 4046422"/>
                <a:gd name="connsiteY2" fmla="*/ 0 h 285233"/>
                <a:gd name="connsiteX3" fmla="*/ 4046422 w 4046422"/>
                <a:gd name="connsiteY3" fmla="*/ 69850 h 285233"/>
                <a:gd name="connsiteX4" fmla="*/ 4046422 w 4046422"/>
                <a:gd name="connsiteY4" fmla="*/ 69850 h 285233"/>
                <a:gd name="connsiteX0" fmla="*/ 0 w 4046422"/>
                <a:gd name="connsiteY0" fmla="*/ 222781 h 346354"/>
                <a:gd name="connsiteX1" fmla="*/ 933202 w 4046422"/>
                <a:gd name="connsiteY1" fmla="*/ 333979 h 346354"/>
                <a:gd name="connsiteX2" fmla="*/ 2935172 w 4046422"/>
                <a:gd name="connsiteY2" fmla="*/ 11202 h 346354"/>
                <a:gd name="connsiteX3" fmla="*/ 4046422 w 4046422"/>
                <a:gd name="connsiteY3" fmla="*/ 81052 h 346354"/>
                <a:gd name="connsiteX4" fmla="*/ 4046422 w 4046422"/>
                <a:gd name="connsiteY4" fmla="*/ 81052 h 346354"/>
                <a:gd name="connsiteX0" fmla="*/ 0 w 4046422"/>
                <a:gd name="connsiteY0" fmla="*/ 222781 h 355781"/>
                <a:gd name="connsiteX1" fmla="*/ 933202 w 4046422"/>
                <a:gd name="connsiteY1" fmla="*/ 333979 h 355781"/>
                <a:gd name="connsiteX2" fmla="*/ 2935172 w 4046422"/>
                <a:gd name="connsiteY2" fmla="*/ 11202 h 355781"/>
                <a:gd name="connsiteX3" fmla="*/ 4046422 w 4046422"/>
                <a:gd name="connsiteY3" fmla="*/ 81052 h 355781"/>
                <a:gd name="connsiteX4" fmla="*/ 4046422 w 4046422"/>
                <a:gd name="connsiteY4" fmla="*/ 81052 h 355781"/>
                <a:gd name="connsiteX0" fmla="*/ 1 w 3791292"/>
                <a:gd name="connsiteY0" fmla="*/ 82986 h 334572"/>
                <a:gd name="connsiteX1" fmla="*/ 678072 w 3791292"/>
                <a:gd name="connsiteY1" fmla="*/ 333979 h 334572"/>
                <a:gd name="connsiteX2" fmla="*/ 2680042 w 3791292"/>
                <a:gd name="connsiteY2" fmla="*/ 11202 h 334572"/>
                <a:gd name="connsiteX3" fmla="*/ 3791292 w 3791292"/>
                <a:gd name="connsiteY3" fmla="*/ 81052 h 334572"/>
                <a:gd name="connsiteX4" fmla="*/ 3791292 w 3791292"/>
                <a:gd name="connsiteY4" fmla="*/ 81052 h 334572"/>
                <a:gd name="connsiteX0" fmla="*/ -1 w 3791290"/>
                <a:gd name="connsiteY0" fmla="*/ 82986 h 335401"/>
                <a:gd name="connsiteX1" fmla="*/ 678070 w 3791290"/>
                <a:gd name="connsiteY1" fmla="*/ 333979 h 335401"/>
                <a:gd name="connsiteX2" fmla="*/ 2680040 w 3791290"/>
                <a:gd name="connsiteY2" fmla="*/ 11202 h 335401"/>
                <a:gd name="connsiteX3" fmla="*/ 3791290 w 3791290"/>
                <a:gd name="connsiteY3" fmla="*/ 81052 h 335401"/>
                <a:gd name="connsiteX4" fmla="*/ 3791290 w 3791290"/>
                <a:gd name="connsiteY4" fmla="*/ 81052 h 335401"/>
                <a:gd name="connsiteX0" fmla="*/ 1 w 3791292"/>
                <a:gd name="connsiteY0" fmla="*/ 235523 h 487938"/>
                <a:gd name="connsiteX1" fmla="*/ 678072 w 3791292"/>
                <a:gd name="connsiteY1" fmla="*/ 486516 h 487938"/>
                <a:gd name="connsiteX2" fmla="*/ 2680042 w 3791292"/>
                <a:gd name="connsiteY2" fmla="*/ 163739 h 487938"/>
                <a:gd name="connsiteX3" fmla="*/ 3791292 w 3791292"/>
                <a:gd name="connsiteY3" fmla="*/ 233589 h 487938"/>
                <a:gd name="connsiteX4" fmla="*/ 3791292 w 3791292"/>
                <a:gd name="connsiteY4" fmla="*/ 233589 h 487938"/>
                <a:gd name="connsiteX0" fmla="*/ -1 w 3791290"/>
                <a:gd name="connsiteY0" fmla="*/ 309027 h 569401"/>
                <a:gd name="connsiteX1" fmla="*/ 678070 w 3791290"/>
                <a:gd name="connsiteY1" fmla="*/ 560020 h 569401"/>
                <a:gd name="connsiteX2" fmla="*/ 2261036 w 3791290"/>
                <a:gd name="connsiteY2" fmla="*/ 67758 h 569401"/>
                <a:gd name="connsiteX3" fmla="*/ 3791290 w 3791290"/>
                <a:gd name="connsiteY3" fmla="*/ 307093 h 569401"/>
                <a:gd name="connsiteX4" fmla="*/ 3791290 w 3791290"/>
                <a:gd name="connsiteY4" fmla="*/ 307093 h 569401"/>
                <a:gd name="connsiteX0" fmla="*/ 1 w 3791292"/>
                <a:gd name="connsiteY0" fmla="*/ 345223 h 605597"/>
                <a:gd name="connsiteX1" fmla="*/ 678072 w 3791292"/>
                <a:gd name="connsiteY1" fmla="*/ 596216 h 605597"/>
                <a:gd name="connsiteX2" fmla="*/ 2261038 w 3791292"/>
                <a:gd name="connsiteY2" fmla="*/ 103954 h 605597"/>
                <a:gd name="connsiteX3" fmla="*/ 3791292 w 3791292"/>
                <a:gd name="connsiteY3" fmla="*/ 343289 h 605597"/>
                <a:gd name="connsiteX4" fmla="*/ 3791292 w 3791292"/>
                <a:gd name="connsiteY4" fmla="*/ 343289 h 605597"/>
                <a:gd name="connsiteX0" fmla="*/ 512552 w 3139847"/>
                <a:gd name="connsiteY0" fmla="*/ 0 h 1034931"/>
                <a:gd name="connsiteX1" fmla="*/ 26627 w 3139847"/>
                <a:gd name="connsiteY1" fmla="*/ 1023492 h 1034931"/>
                <a:gd name="connsiteX2" fmla="*/ 1609593 w 3139847"/>
                <a:gd name="connsiteY2" fmla="*/ 531230 h 1034931"/>
                <a:gd name="connsiteX3" fmla="*/ 3139847 w 3139847"/>
                <a:gd name="connsiteY3" fmla="*/ 770565 h 1034931"/>
                <a:gd name="connsiteX4" fmla="*/ 3139847 w 3139847"/>
                <a:gd name="connsiteY4" fmla="*/ 770565 h 1034931"/>
                <a:gd name="connsiteX0" fmla="*/ 987086 w 3614381"/>
                <a:gd name="connsiteY0" fmla="*/ 0 h 1034931"/>
                <a:gd name="connsiteX1" fmla="*/ 501161 w 3614381"/>
                <a:gd name="connsiteY1" fmla="*/ 1023492 h 1034931"/>
                <a:gd name="connsiteX2" fmla="*/ 2084127 w 3614381"/>
                <a:gd name="connsiteY2" fmla="*/ 531230 h 1034931"/>
                <a:gd name="connsiteX3" fmla="*/ 3614381 w 3614381"/>
                <a:gd name="connsiteY3" fmla="*/ 770565 h 1034931"/>
                <a:gd name="connsiteX4" fmla="*/ 3614381 w 3614381"/>
                <a:gd name="connsiteY4" fmla="*/ 770565 h 1034931"/>
                <a:gd name="connsiteX0" fmla="*/ 1035368 w 3662663"/>
                <a:gd name="connsiteY0" fmla="*/ 0 h 1023786"/>
                <a:gd name="connsiteX1" fmla="*/ 549443 w 3662663"/>
                <a:gd name="connsiteY1" fmla="*/ 1023492 h 1023786"/>
                <a:gd name="connsiteX2" fmla="*/ 2132409 w 3662663"/>
                <a:gd name="connsiteY2" fmla="*/ 531230 h 1023786"/>
                <a:gd name="connsiteX3" fmla="*/ 3662663 w 3662663"/>
                <a:gd name="connsiteY3" fmla="*/ 770565 h 1023786"/>
                <a:gd name="connsiteX4" fmla="*/ 3662663 w 3662663"/>
                <a:gd name="connsiteY4" fmla="*/ 770565 h 1023786"/>
                <a:gd name="connsiteX0" fmla="*/ 1012084 w 3568634"/>
                <a:gd name="connsiteY0" fmla="*/ -1 h 1056329"/>
                <a:gd name="connsiteX1" fmla="*/ 455414 w 3568634"/>
                <a:gd name="connsiteY1" fmla="*/ 1044124 h 1056329"/>
                <a:gd name="connsiteX2" fmla="*/ 2038380 w 3568634"/>
                <a:gd name="connsiteY2" fmla="*/ 551862 h 1056329"/>
                <a:gd name="connsiteX3" fmla="*/ 3568634 w 3568634"/>
                <a:gd name="connsiteY3" fmla="*/ 791197 h 1056329"/>
                <a:gd name="connsiteX4" fmla="*/ 3568634 w 3568634"/>
                <a:gd name="connsiteY4" fmla="*/ 791197 h 1056329"/>
                <a:gd name="connsiteX0" fmla="*/ 1055384 w 3611934"/>
                <a:gd name="connsiteY0" fmla="*/ 0 h 1044807"/>
                <a:gd name="connsiteX1" fmla="*/ 498714 w 3611934"/>
                <a:gd name="connsiteY1" fmla="*/ 1044125 h 1044807"/>
                <a:gd name="connsiteX2" fmla="*/ 2081680 w 3611934"/>
                <a:gd name="connsiteY2" fmla="*/ 551863 h 1044807"/>
                <a:gd name="connsiteX3" fmla="*/ 3611934 w 3611934"/>
                <a:gd name="connsiteY3" fmla="*/ 791198 h 1044807"/>
                <a:gd name="connsiteX4" fmla="*/ 3611934 w 3611934"/>
                <a:gd name="connsiteY4" fmla="*/ 791198 h 1044807"/>
                <a:gd name="connsiteX0" fmla="*/ 1055384 w 3611934"/>
                <a:gd name="connsiteY0" fmla="*/ 0 h 1044806"/>
                <a:gd name="connsiteX1" fmla="*/ 498714 w 3611934"/>
                <a:gd name="connsiteY1" fmla="*/ 1044125 h 1044806"/>
                <a:gd name="connsiteX2" fmla="*/ 2081680 w 3611934"/>
                <a:gd name="connsiteY2" fmla="*/ 551863 h 1044806"/>
                <a:gd name="connsiteX3" fmla="*/ 3611934 w 3611934"/>
                <a:gd name="connsiteY3" fmla="*/ 791198 h 1044806"/>
                <a:gd name="connsiteX4" fmla="*/ 3183102 w 3611934"/>
                <a:gd name="connsiteY4" fmla="*/ 522886 h 1044806"/>
                <a:gd name="connsiteX0" fmla="*/ 1055384 w 3611934"/>
                <a:gd name="connsiteY0" fmla="*/ 0 h 1044806"/>
                <a:gd name="connsiteX1" fmla="*/ 498714 w 3611934"/>
                <a:gd name="connsiteY1" fmla="*/ 1044125 h 1044806"/>
                <a:gd name="connsiteX2" fmla="*/ 2081680 w 3611934"/>
                <a:gd name="connsiteY2" fmla="*/ 551863 h 1044806"/>
                <a:gd name="connsiteX3" fmla="*/ 3611934 w 3611934"/>
                <a:gd name="connsiteY3" fmla="*/ 791198 h 1044806"/>
                <a:gd name="connsiteX0" fmla="*/ 1055384 w 3299298"/>
                <a:gd name="connsiteY0" fmla="*/ 0 h 1044806"/>
                <a:gd name="connsiteX1" fmla="*/ 498714 w 3299298"/>
                <a:gd name="connsiteY1" fmla="*/ 1044125 h 1044806"/>
                <a:gd name="connsiteX2" fmla="*/ 2081680 w 3299298"/>
                <a:gd name="connsiteY2" fmla="*/ 551863 h 1044806"/>
                <a:gd name="connsiteX3" fmla="*/ 3299299 w 3299298"/>
                <a:gd name="connsiteY3" fmla="*/ 888983 h 1044806"/>
                <a:gd name="connsiteX0" fmla="*/ 1007100 w 3251016"/>
                <a:gd name="connsiteY0" fmla="*/ 0 h 1062150"/>
                <a:gd name="connsiteX1" fmla="*/ 450430 w 3251016"/>
                <a:gd name="connsiteY1" fmla="*/ 1044125 h 1062150"/>
                <a:gd name="connsiteX2" fmla="*/ 1942347 w 3251016"/>
                <a:gd name="connsiteY2" fmla="*/ 677586 h 1062150"/>
                <a:gd name="connsiteX3" fmla="*/ 3251015 w 3251016"/>
                <a:gd name="connsiteY3" fmla="*/ 888983 h 1062150"/>
                <a:gd name="connsiteX0" fmla="*/ 1095955 w 3339869"/>
                <a:gd name="connsiteY0" fmla="*/ 0 h 1054220"/>
                <a:gd name="connsiteX1" fmla="*/ 340584 w 3339869"/>
                <a:gd name="connsiteY1" fmla="*/ 1035960 h 1054220"/>
                <a:gd name="connsiteX2" fmla="*/ 2031202 w 3339869"/>
                <a:gd name="connsiteY2" fmla="*/ 677586 h 1054220"/>
                <a:gd name="connsiteX3" fmla="*/ 3339870 w 3339869"/>
                <a:gd name="connsiteY3" fmla="*/ 888983 h 1054220"/>
                <a:gd name="connsiteX0" fmla="*/ 1095957 w 3339873"/>
                <a:gd name="connsiteY0" fmla="*/ 0 h 1055635"/>
                <a:gd name="connsiteX1" fmla="*/ 340586 w 3339873"/>
                <a:gd name="connsiteY1" fmla="*/ 1035960 h 1055635"/>
                <a:gd name="connsiteX2" fmla="*/ 2031204 w 3339873"/>
                <a:gd name="connsiteY2" fmla="*/ 677586 h 1055635"/>
                <a:gd name="connsiteX3" fmla="*/ 3339872 w 3339873"/>
                <a:gd name="connsiteY3" fmla="*/ 888983 h 1055635"/>
                <a:gd name="connsiteX0" fmla="*/ 1134473 w 3378387"/>
                <a:gd name="connsiteY0" fmla="*/ 0 h 1042678"/>
                <a:gd name="connsiteX1" fmla="*/ 379102 w 3378387"/>
                <a:gd name="connsiteY1" fmla="*/ 1035960 h 1042678"/>
                <a:gd name="connsiteX2" fmla="*/ 2069720 w 3378387"/>
                <a:gd name="connsiteY2" fmla="*/ 677586 h 1042678"/>
                <a:gd name="connsiteX3" fmla="*/ 3378388 w 3378387"/>
                <a:gd name="connsiteY3" fmla="*/ 888983 h 1042678"/>
                <a:gd name="connsiteX0" fmla="*/ 1134473 w 3333911"/>
                <a:gd name="connsiteY0" fmla="*/ 0 h 1042031"/>
                <a:gd name="connsiteX1" fmla="*/ 379102 w 3333911"/>
                <a:gd name="connsiteY1" fmla="*/ 1035960 h 1042031"/>
                <a:gd name="connsiteX2" fmla="*/ 2069720 w 3333911"/>
                <a:gd name="connsiteY2" fmla="*/ 677586 h 1042031"/>
                <a:gd name="connsiteX3" fmla="*/ 3333911 w 3333911"/>
                <a:gd name="connsiteY3" fmla="*/ 911870 h 1042031"/>
                <a:gd name="connsiteX0" fmla="*/ 1134473 w 3333911"/>
                <a:gd name="connsiteY0" fmla="*/ 0 h 1043275"/>
                <a:gd name="connsiteX1" fmla="*/ 379102 w 3333911"/>
                <a:gd name="connsiteY1" fmla="*/ 1035960 h 1043275"/>
                <a:gd name="connsiteX2" fmla="*/ 2069720 w 3333911"/>
                <a:gd name="connsiteY2" fmla="*/ 677586 h 1043275"/>
                <a:gd name="connsiteX3" fmla="*/ 3333911 w 3333911"/>
                <a:gd name="connsiteY3" fmla="*/ 911870 h 1043275"/>
                <a:gd name="connsiteX0" fmla="*/ 729776 w 4221652"/>
                <a:gd name="connsiteY0" fmla="*/ 0 h 498396"/>
                <a:gd name="connsiteX1" fmla="*/ 1266843 w 4221652"/>
                <a:gd name="connsiteY1" fmla="*/ 497064 h 498396"/>
                <a:gd name="connsiteX2" fmla="*/ 2957461 w 4221652"/>
                <a:gd name="connsiteY2" fmla="*/ 138690 h 498396"/>
                <a:gd name="connsiteX3" fmla="*/ 4221652 w 4221652"/>
                <a:gd name="connsiteY3" fmla="*/ 372974 h 498396"/>
                <a:gd name="connsiteX0" fmla="*/ 18020 w 3509896"/>
                <a:gd name="connsiteY0" fmla="*/ 0 h 498396"/>
                <a:gd name="connsiteX1" fmla="*/ 555087 w 3509896"/>
                <a:gd name="connsiteY1" fmla="*/ 497064 h 498396"/>
                <a:gd name="connsiteX2" fmla="*/ 2245705 w 3509896"/>
                <a:gd name="connsiteY2" fmla="*/ 138690 h 498396"/>
                <a:gd name="connsiteX3" fmla="*/ 3509896 w 3509896"/>
                <a:gd name="connsiteY3" fmla="*/ 372974 h 498396"/>
                <a:gd name="connsiteX0" fmla="*/ 18042 w 3509431"/>
                <a:gd name="connsiteY0" fmla="*/ 158485 h 453547"/>
                <a:gd name="connsiteX1" fmla="*/ 554622 w 3509431"/>
                <a:gd name="connsiteY1" fmla="*/ 450741 h 453547"/>
                <a:gd name="connsiteX2" fmla="*/ 2245240 w 3509431"/>
                <a:gd name="connsiteY2" fmla="*/ 92367 h 453547"/>
                <a:gd name="connsiteX3" fmla="*/ 3509431 w 3509431"/>
                <a:gd name="connsiteY3" fmla="*/ 326651 h 453547"/>
                <a:gd name="connsiteX0" fmla="*/ 0 w 3491389"/>
                <a:gd name="connsiteY0" fmla="*/ 158485 h 452884"/>
                <a:gd name="connsiteX1" fmla="*/ 536580 w 3491389"/>
                <a:gd name="connsiteY1" fmla="*/ 450741 h 452884"/>
                <a:gd name="connsiteX2" fmla="*/ 2227198 w 3491389"/>
                <a:gd name="connsiteY2" fmla="*/ 92367 h 452884"/>
                <a:gd name="connsiteX3" fmla="*/ 3491389 w 3491389"/>
                <a:gd name="connsiteY3" fmla="*/ 326651 h 452884"/>
                <a:gd name="connsiteX0" fmla="*/ -1 w 3541830"/>
                <a:gd name="connsiteY0" fmla="*/ 74025 h 450767"/>
                <a:gd name="connsiteX1" fmla="*/ 587021 w 3541830"/>
                <a:gd name="connsiteY1" fmla="*/ 450741 h 450767"/>
                <a:gd name="connsiteX2" fmla="*/ 2277639 w 3541830"/>
                <a:gd name="connsiteY2" fmla="*/ 92367 h 450767"/>
                <a:gd name="connsiteX3" fmla="*/ 3541830 w 3541830"/>
                <a:gd name="connsiteY3" fmla="*/ 326651 h 450767"/>
              </a:gdLst>
              <a:ahLst/>
              <a:cxnLst>
                <a:cxn ang="0">
                  <a:pos x="connsiteX0" y="connsiteY0"/>
                </a:cxn>
                <a:cxn ang="0">
                  <a:pos x="connsiteX1" y="connsiteY1"/>
                </a:cxn>
                <a:cxn ang="0">
                  <a:pos x="connsiteX2" y="connsiteY2"/>
                </a:cxn>
                <a:cxn ang="0">
                  <a:pos x="connsiteX3" y="connsiteY3"/>
                </a:cxn>
              </a:cxnLst>
              <a:rect l="l" t="t" r="r" b="b"/>
              <a:pathLst>
                <a:path w="3541830" h="450767">
                  <a:moveTo>
                    <a:pt x="-1" y="74025"/>
                  </a:moveTo>
                  <a:cubicBezTo>
                    <a:pt x="153481" y="355131"/>
                    <a:pt x="207414" y="447684"/>
                    <a:pt x="587021" y="450741"/>
                  </a:cubicBezTo>
                  <a:cubicBezTo>
                    <a:pt x="966628" y="453798"/>
                    <a:pt x="1850438" y="189880"/>
                    <a:pt x="2277639" y="92367"/>
                  </a:cubicBezTo>
                  <a:cubicBezTo>
                    <a:pt x="2704840" y="-5146"/>
                    <a:pt x="2952487" y="-128769"/>
                    <a:pt x="3541830" y="326651"/>
                  </a:cubicBezTo>
                </a:path>
              </a:pathLst>
            </a:custGeom>
            <a:ln w="76200" cap="rnd">
              <a:solidFill>
                <a:srgbClr val="004B1C"/>
              </a:solidFill>
              <a:headEnd type="none" w="lg" len="med"/>
              <a:tailEnd type="triangl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2" name="Freeform: Shape 31">
              <a:extLst>
                <a:ext uri="{FF2B5EF4-FFF2-40B4-BE49-F238E27FC236}">
                  <a16:creationId xmlns:a16="http://schemas.microsoft.com/office/drawing/2014/main" id="{A9373E31-DF13-441E-8CD9-4D5D3A988866}"/>
                </a:ext>
              </a:extLst>
            </p:cNvPr>
            <p:cNvSpPr/>
            <p:nvPr/>
          </p:nvSpPr>
          <p:spPr bwMode="auto">
            <a:xfrm rot="10800000" flipH="1">
              <a:off x="2882244" y="3168214"/>
              <a:ext cx="2388918" cy="438739"/>
            </a:xfrm>
            <a:custGeom>
              <a:avLst/>
              <a:gdLst>
                <a:gd name="connsiteX0" fmla="*/ 0 w 3606800"/>
                <a:gd name="connsiteY0" fmla="*/ 374650 h 374650"/>
                <a:gd name="connsiteX1" fmla="*/ 2495550 w 3606800"/>
                <a:gd name="connsiteY1" fmla="*/ 0 h 374650"/>
                <a:gd name="connsiteX2" fmla="*/ 3606800 w 3606800"/>
                <a:gd name="connsiteY2" fmla="*/ 69850 h 374650"/>
                <a:gd name="connsiteX3" fmla="*/ 3606800 w 3606800"/>
                <a:gd name="connsiteY3" fmla="*/ 69850 h 374650"/>
                <a:gd name="connsiteX0" fmla="*/ 0 w 3606800"/>
                <a:gd name="connsiteY0" fmla="*/ 388065 h 388065"/>
                <a:gd name="connsiteX1" fmla="*/ 2495550 w 3606800"/>
                <a:gd name="connsiteY1" fmla="*/ 13415 h 388065"/>
                <a:gd name="connsiteX2" fmla="*/ 3606800 w 3606800"/>
                <a:gd name="connsiteY2" fmla="*/ 83265 h 388065"/>
                <a:gd name="connsiteX3" fmla="*/ 3606800 w 3606800"/>
                <a:gd name="connsiteY3" fmla="*/ 83265 h 388065"/>
                <a:gd name="connsiteX0" fmla="*/ 0 w 3606800"/>
                <a:gd name="connsiteY0" fmla="*/ 374650 h 374650"/>
                <a:gd name="connsiteX1" fmla="*/ 781068 w 3606800"/>
                <a:gd name="connsiteY1" fmla="*/ 244906 h 374650"/>
                <a:gd name="connsiteX2" fmla="*/ 2495550 w 3606800"/>
                <a:gd name="connsiteY2" fmla="*/ 0 h 374650"/>
                <a:gd name="connsiteX3" fmla="*/ 3606800 w 3606800"/>
                <a:gd name="connsiteY3" fmla="*/ 69850 h 374650"/>
                <a:gd name="connsiteX4" fmla="*/ 3606800 w 3606800"/>
                <a:gd name="connsiteY4" fmla="*/ 69850 h 374650"/>
                <a:gd name="connsiteX0" fmla="*/ 0 w 3606800"/>
                <a:gd name="connsiteY0" fmla="*/ 374650 h 374650"/>
                <a:gd name="connsiteX1" fmla="*/ 651356 w 3606800"/>
                <a:gd name="connsiteY1" fmla="*/ 269210 h 374650"/>
                <a:gd name="connsiteX2" fmla="*/ 2495550 w 3606800"/>
                <a:gd name="connsiteY2" fmla="*/ 0 h 374650"/>
                <a:gd name="connsiteX3" fmla="*/ 3606800 w 3606800"/>
                <a:gd name="connsiteY3" fmla="*/ 69850 h 374650"/>
                <a:gd name="connsiteX4" fmla="*/ 3606800 w 3606800"/>
                <a:gd name="connsiteY4" fmla="*/ 69850 h 374650"/>
                <a:gd name="connsiteX0" fmla="*/ 0 w 4046422"/>
                <a:gd name="connsiteY0" fmla="*/ 211579 h 285233"/>
                <a:gd name="connsiteX1" fmla="*/ 1090978 w 4046422"/>
                <a:gd name="connsiteY1" fmla="*/ 269210 h 285233"/>
                <a:gd name="connsiteX2" fmla="*/ 2935172 w 4046422"/>
                <a:gd name="connsiteY2" fmla="*/ 0 h 285233"/>
                <a:gd name="connsiteX3" fmla="*/ 4046422 w 4046422"/>
                <a:gd name="connsiteY3" fmla="*/ 69850 h 285233"/>
                <a:gd name="connsiteX4" fmla="*/ 4046422 w 4046422"/>
                <a:gd name="connsiteY4" fmla="*/ 69850 h 285233"/>
                <a:gd name="connsiteX0" fmla="*/ 0 w 4046422"/>
                <a:gd name="connsiteY0" fmla="*/ 222781 h 346354"/>
                <a:gd name="connsiteX1" fmla="*/ 933202 w 4046422"/>
                <a:gd name="connsiteY1" fmla="*/ 333979 h 346354"/>
                <a:gd name="connsiteX2" fmla="*/ 2935172 w 4046422"/>
                <a:gd name="connsiteY2" fmla="*/ 11202 h 346354"/>
                <a:gd name="connsiteX3" fmla="*/ 4046422 w 4046422"/>
                <a:gd name="connsiteY3" fmla="*/ 81052 h 346354"/>
                <a:gd name="connsiteX4" fmla="*/ 4046422 w 4046422"/>
                <a:gd name="connsiteY4" fmla="*/ 81052 h 346354"/>
                <a:gd name="connsiteX0" fmla="*/ 0 w 4046422"/>
                <a:gd name="connsiteY0" fmla="*/ 222781 h 355781"/>
                <a:gd name="connsiteX1" fmla="*/ 933202 w 4046422"/>
                <a:gd name="connsiteY1" fmla="*/ 333979 h 355781"/>
                <a:gd name="connsiteX2" fmla="*/ 2935172 w 4046422"/>
                <a:gd name="connsiteY2" fmla="*/ 11202 h 355781"/>
                <a:gd name="connsiteX3" fmla="*/ 4046422 w 4046422"/>
                <a:gd name="connsiteY3" fmla="*/ 81052 h 355781"/>
                <a:gd name="connsiteX4" fmla="*/ 4046422 w 4046422"/>
                <a:gd name="connsiteY4" fmla="*/ 81052 h 355781"/>
                <a:gd name="connsiteX0" fmla="*/ 121640 w 3214039"/>
                <a:gd name="connsiteY0" fmla="*/ 0 h 469139"/>
                <a:gd name="connsiteX1" fmla="*/ 100819 w 3214039"/>
                <a:gd name="connsiteY1" fmla="*/ 467777 h 469139"/>
                <a:gd name="connsiteX2" fmla="*/ 2102789 w 3214039"/>
                <a:gd name="connsiteY2" fmla="*/ 145000 h 469139"/>
                <a:gd name="connsiteX3" fmla="*/ 3214039 w 3214039"/>
                <a:gd name="connsiteY3" fmla="*/ 214850 h 469139"/>
                <a:gd name="connsiteX4" fmla="*/ 3214039 w 3214039"/>
                <a:gd name="connsiteY4" fmla="*/ 214850 h 469139"/>
                <a:gd name="connsiteX0" fmla="*/ 973332 w 4065731"/>
                <a:gd name="connsiteY0" fmla="*/ 0 h 467820"/>
                <a:gd name="connsiteX1" fmla="*/ 19 w 4065731"/>
                <a:gd name="connsiteY1" fmla="*/ 120487 h 467820"/>
                <a:gd name="connsiteX2" fmla="*/ 952511 w 4065731"/>
                <a:gd name="connsiteY2" fmla="*/ 467777 h 467820"/>
                <a:gd name="connsiteX3" fmla="*/ 2954481 w 4065731"/>
                <a:gd name="connsiteY3" fmla="*/ 145000 h 467820"/>
                <a:gd name="connsiteX4" fmla="*/ 4065731 w 4065731"/>
                <a:gd name="connsiteY4" fmla="*/ 214850 h 467820"/>
                <a:gd name="connsiteX5" fmla="*/ 4065731 w 4065731"/>
                <a:gd name="connsiteY5" fmla="*/ 214850 h 467820"/>
                <a:gd name="connsiteX0" fmla="*/ 973332 w 4065731"/>
                <a:gd name="connsiteY0" fmla="*/ 41339 h 509159"/>
                <a:gd name="connsiteX1" fmla="*/ 19 w 4065731"/>
                <a:gd name="connsiteY1" fmla="*/ 161826 h 509159"/>
                <a:gd name="connsiteX2" fmla="*/ 952511 w 4065731"/>
                <a:gd name="connsiteY2" fmla="*/ 509116 h 509159"/>
                <a:gd name="connsiteX3" fmla="*/ 2954481 w 4065731"/>
                <a:gd name="connsiteY3" fmla="*/ 186339 h 509159"/>
                <a:gd name="connsiteX4" fmla="*/ 4065731 w 4065731"/>
                <a:gd name="connsiteY4" fmla="*/ 256189 h 509159"/>
                <a:gd name="connsiteX5" fmla="*/ 4065731 w 4065731"/>
                <a:gd name="connsiteY5" fmla="*/ 256189 h 509159"/>
                <a:gd name="connsiteX0" fmla="*/ 1109695 w 4202094"/>
                <a:gd name="connsiteY0" fmla="*/ 41339 h 509159"/>
                <a:gd name="connsiteX1" fmla="*/ 136382 w 4202094"/>
                <a:gd name="connsiteY1" fmla="*/ 161826 h 509159"/>
                <a:gd name="connsiteX2" fmla="*/ 1088874 w 4202094"/>
                <a:gd name="connsiteY2" fmla="*/ 509116 h 509159"/>
                <a:gd name="connsiteX3" fmla="*/ 3090844 w 4202094"/>
                <a:gd name="connsiteY3" fmla="*/ 186339 h 509159"/>
                <a:gd name="connsiteX4" fmla="*/ 4202094 w 4202094"/>
                <a:gd name="connsiteY4" fmla="*/ 256189 h 509159"/>
                <a:gd name="connsiteX5" fmla="*/ 4202094 w 4202094"/>
                <a:gd name="connsiteY5" fmla="*/ 256189 h 509159"/>
                <a:gd name="connsiteX0" fmla="*/ 1109695 w 4202094"/>
                <a:gd name="connsiteY0" fmla="*/ 88016 h 556414"/>
                <a:gd name="connsiteX1" fmla="*/ 136382 w 4202094"/>
                <a:gd name="connsiteY1" fmla="*/ 137188 h 556414"/>
                <a:gd name="connsiteX2" fmla="*/ 1088874 w 4202094"/>
                <a:gd name="connsiteY2" fmla="*/ 555793 h 556414"/>
                <a:gd name="connsiteX3" fmla="*/ 3090844 w 4202094"/>
                <a:gd name="connsiteY3" fmla="*/ 233016 h 556414"/>
                <a:gd name="connsiteX4" fmla="*/ 4202094 w 4202094"/>
                <a:gd name="connsiteY4" fmla="*/ 302866 h 556414"/>
                <a:gd name="connsiteX5" fmla="*/ 4202094 w 4202094"/>
                <a:gd name="connsiteY5" fmla="*/ 302866 h 556414"/>
                <a:gd name="connsiteX0" fmla="*/ 1177721 w 4270120"/>
                <a:gd name="connsiteY0" fmla="*/ 88016 h 580149"/>
                <a:gd name="connsiteX1" fmla="*/ 204408 w 4270120"/>
                <a:gd name="connsiteY1" fmla="*/ 137188 h 580149"/>
                <a:gd name="connsiteX2" fmla="*/ 689243 w 4270120"/>
                <a:gd name="connsiteY2" fmla="*/ 579565 h 580149"/>
                <a:gd name="connsiteX3" fmla="*/ 3158870 w 4270120"/>
                <a:gd name="connsiteY3" fmla="*/ 233016 h 580149"/>
                <a:gd name="connsiteX4" fmla="*/ 4270120 w 4270120"/>
                <a:gd name="connsiteY4" fmla="*/ 302866 h 580149"/>
                <a:gd name="connsiteX5" fmla="*/ 4270120 w 4270120"/>
                <a:gd name="connsiteY5" fmla="*/ 302866 h 580149"/>
                <a:gd name="connsiteX0" fmla="*/ 1177723 w 4270122"/>
                <a:gd name="connsiteY0" fmla="*/ 51257 h 543390"/>
                <a:gd name="connsiteX1" fmla="*/ 204410 w 4270122"/>
                <a:gd name="connsiteY1" fmla="*/ 100429 h 543390"/>
                <a:gd name="connsiteX2" fmla="*/ 689245 w 4270122"/>
                <a:gd name="connsiteY2" fmla="*/ 542806 h 543390"/>
                <a:gd name="connsiteX3" fmla="*/ 3158872 w 4270122"/>
                <a:gd name="connsiteY3" fmla="*/ 196257 h 543390"/>
                <a:gd name="connsiteX4" fmla="*/ 4270122 w 4270122"/>
                <a:gd name="connsiteY4" fmla="*/ 266107 h 543390"/>
                <a:gd name="connsiteX5" fmla="*/ 4270122 w 4270122"/>
                <a:gd name="connsiteY5" fmla="*/ 266107 h 543390"/>
                <a:gd name="connsiteX0" fmla="*/ 1177723 w 4270122"/>
                <a:gd name="connsiteY0" fmla="*/ 51257 h 543390"/>
                <a:gd name="connsiteX1" fmla="*/ 204410 w 4270122"/>
                <a:gd name="connsiteY1" fmla="*/ 100429 h 543390"/>
                <a:gd name="connsiteX2" fmla="*/ 689245 w 4270122"/>
                <a:gd name="connsiteY2" fmla="*/ 542806 h 543390"/>
                <a:gd name="connsiteX3" fmla="*/ 3158872 w 4270122"/>
                <a:gd name="connsiteY3" fmla="*/ 196257 h 543390"/>
                <a:gd name="connsiteX4" fmla="*/ 4270122 w 4270122"/>
                <a:gd name="connsiteY4" fmla="*/ 266107 h 543390"/>
                <a:gd name="connsiteX0" fmla="*/ 1177723 w 4363654"/>
                <a:gd name="connsiteY0" fmla="*/ 51257 h 543439"/>
                <a:gd name="connsiteX1" fmla="*/ 204410 w 4363654"/>
                <a:gd name="connsiteY1" fmla="*/ 100429 h 543439"/>
                <a:gd name="connsiteX2" fmla="*/ 689245 w 4363654"/>
                <a:gd name="connsiteY2" fmla="*/ 542806 h 543439"/>
                <a:gd name="connsiteX3" fmla="*/ 3158872 w 4363654"/>
                <a:gd name="connsiteY3" fmla="*/ 196257 h 543439"/>
                <a:gd name="connsiteX4" fmla="*/ 4363654 w 4363654"/>
                <a:gd name="connsiteY4" fmla="*/ 111589 h 543439"/>
                <a:gd name="connsiteX0" fmla="*/ 1177723 w 4419774"/>
                <a:gd name="connsiteY0" fmla="*/ 51257 h 543478"/>
                <a:gd name="connsiteX1" fmla="*/ 204410 w 4419774"/>
                <a:gd name="connsiteY1" fmla="*/ 100429 h 543478"/>
                <a:gd name="connsiteX2" fmla="*/ 689245 w 4419774"/>
                <a:gd name="connsiteY2" fmla="*/ 542806 h 543478"/>
                <a:gd name="connsiteX3" fmla="*/ 3158872 w 4419774"/>
                <a:gd name="connsiteY3" fmla="*/ 196257 h 543478"/>
                <a:gd name="connsiteX4" fmla="*/ 4419774 w 4419774"/>
                <a:gd name="connsiteY4" fmla="*/ 4616 h 543478"/>
                <a:gd name="connsiteX0" fmla="*/ 1177723 w 4419774"/>
                <a:gd name="connsiteY0" fmla="*/ 51257 h 543478"/>
                <a:gd name="connsiteX1" fmla="*/ 204410 w 4419774"/>
                <a:gd name="connsiteY1" fmla="*/ 100429 h 543478"/>
                <a:gd name="connsiteX2" fmla="*/ 689245 w 4419774"/>
                <a:gd name="connsiteY2" fmla="*/ 542806 h 543478"/>
                <a:gd name="connsiteX3" fmla="*/ 3158872 w 4419774"/>
                <a:gd name="connsiteY3" fmla="*/ 196257 h 543478"/>
                <a:gd name="connsiteX4" fmla="*/ 4419774 w 4419774"/>
                <a:gd name="connsiteY4" fmla="*/ 4616 h 543478"/>
                <a:gd name="connsiteX0" fmla="*/ 1177723 w 4513306"/>
                <a:gd name="connsiteY0" fmla="*/ 51257 h 543468"/>
                <a:gd name="connsiteX1" fmla="*/ 204410 w 4513306"/>
                <a:gd name="connsiteY1" fmla="*/ 100429 h 543468"/>
                <a:gd name="connsiteX2" fmla="*/ 689245 w 4513306"/>
                <a:gd name="connsiteY2" fmla="*/ 542806 h 543468"/>
                <a:gd name="connsiteX3" fmla="*/ 3158872 w 4513306"/>
                <a:gd name="connsiteY3" fmla="*/ 196257 h 543468"/>
                <a:gd name="connsiteX4" fmla="*/ 4513306 w 4513306"/>
                <a:gd name="connsiteY4" fmla="*/ 28388 h 543468"/>
                <a:gd name="connsiteX0" fmla="*/ 1177723 w 4513306"/>
                <a:gd name="connsiteY0" fmla="*/ 51257 h 543469"/>
                <a:gd name="connsiteX1" fmla="*/ 204410 w 4513306"/>
                <a:gd name="connsiteY1" fmla="*/ 100429 h 543469"/>
                <a:gd name="connsiteX2" fmla="*/ 689245 w 4513306"/>
                <a:gd name="connsiteY2" fmla="*/ 542806 h 543469"/>
                <a:gd name="connsiteX3" fmla="*/ 3158872 w 4513306"/>
                <a:gd name="connsiteY3" fmla="*/ 196257 h 543469"/>
                <a:gd name="connsiteX4" fmla="*/ 4513306 w 4513306"/>
                <a:gd name="connsiteY4" fmla="*/ 28388 h 543469"/>
                <a:gd name="connsiteX0" fmla="*/ 1177723 w 4513306"/>
                <a:gd name="connsiteY0" fmla="*/ 51257 h 543469"/>
                <a:gd name="connsiteX1" fmla="*/ 204410 w 4513306"/>
                <a:gd name="connsiteY1" fmla="*/ 100429 h 543469"/>
                <a:gd name="connsiteX2" fmla="*/ 689245 w 4513306"/>
                <a:gd name="connsiteY2" fmla="*/ 542806 h 543469"/>
                <a:gd name="connsiteX3" fmla="*/ 3158872 w 4513306"/>
                <a:gd name="connsiteY3" fmla="*/ 196257 h 543469"/>
                <a:gd name="connsiteX4" fmla="*/ 4513306 w 4513306"/>
                <a:gd name="connsiteY4" fmla="*/ 28388 h 543469"/>
                <a:gd name="connsiteX0" fmla="*/ 204410 w 4513306"/>
                <a:gd name="connsiteY0" fmla="*/ 82066 h 525106"/>
                <a:gd name="connsiteX1" fmla="*/ 689245 w 4513306"/>
                <a:gd name="connsiteY1" fmla="*/ 524443 h 525106"/>
                <a:gd name="connsiteX2" fmla="*/ 3158872 w 4513306"/>
                <a:gd name="connsiteY2" fmla="*/ 177894 h 525106"/>
                <a:gd name="connsiteX3" fmla="*/ 4513306 w 4513306"/>
                <a:gd name="connsiteY3" fmla="*/ 10025 h 525106"/>
                <a:gd name="connsiteX0" fmla="*/ 175278 w 4671431"/>
                <a:gd name="connsiteY0" fmla="*/ 218046 h 524717"/>
                <a:gd name="connsiteX1" fmla="*/ 847370 w 4671431"/>
                <a:gd name="connsiteY1" fmla="*/ 524443 h 524717"/>
                <a:gd name="connsiteX2" fmla="*/ 3316997 w 4671431"/>
                <a:gd name="connsiteY2" fmla="*/ 177894 h 524717"/>
                <a:gd name="connsiteX3" fmla="*/ 4671431 w 4671431"/>
                <a:gd name="connsiteY3" fmla="*/ 10025 h 524717"/>
                <a:gd name="connsiteX0" fmla="*/ -1 w 4496152"/>
                <a:gd name="connsiteY0" fmla="*/ 218046 h 524675"/>
                <a:gd name="connsiteX1" fmla="*/ 672091 w 4496152"/>
                <a:gd name="connsiteY1" fmla="*/ 524443 h 524675"/>
                <a:gd name="connsiteX2" fmla="*/ 3141718 w 4496152"/>
                <a:gd name="connsiteY2" fmla="*/ 177894 h 524675"/>
                <a:gd name="connsiteX3" fmla="*/ 4496152 w 4496152"/>
                <a:gd name="connsiteY3" fmla="*/ 10025 h 524675"/>
              </a:gdLst>
              <a:ahLst/>
              <a:cxnLst>
                <a:cxn ang="0">
                  <a:pos x="connsiteX0" y="connsiteY0"/>
                </a:cxn>
                <a:cxn ang="0">
                  <a:pos x="connsiteX1" y="connsiteY1"/>
                </a:cxn>
                <a:cxn ang="0">
                  <a:pos x="connsiteX2" y="connsiteY2"/>
                </a:cxn>
                <a:cxn ang="0">
                  <a:pos x="connsiteX3" y="connsiteY3"/>
                </a:cxn>
              </a:cxnLst>
              <a:rect l="l" t="t" r="r" b="b"/>
              <a:pathLst>
                <a:path w="4496152" h="524675">
                  <a:moveTo>
                    <a:pt x="-1" y="218046"/>
                  </a:moveTo>
                  <a:cubicBezTo>
                    <a:pt x="63020" y="392206"/>
                    <a:pt x="148471" y="531135"/>
                    <a:pt x="672091" y="524443"/>
                  </a:cubicBezTo>
                  <a:cubicBezTo>
                    <a:pt x="1195711" y="517751"/>
                    <a:pt x="2504374" y="263630"/>
                    <a:pt x="3141718" y="177894"/>
                  </a:cubicBezTo>
                  <a:cubicBezTo>
                    <a:pt x="3779062" y="92158"/>
                    <a:pt x="4163149" y="-37031"/>
                    <a:pt x="4496152" y="10025"/>
                  </a:cubicBezTo>
                </a:path>
              </a:pathLst>
            </a:custGeom>
            <a:ln w="76200" cap="rnd">
              <a:solidFill>
                <a:srgbClr val="004B1C"/>
              </a:solidFill>
              <a:headEnd type="none" w="lg" len="med"/>
              <a:tailEnd type="triangl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3" name="Freeform: Shape 32">
              <a:extLst>
                <a:ext uri="{FF2B5EF4-FFF2-40B4-BE49-F238E27FC236}">
                  <a16:creationId xmlns:a16="http://schemas.microsoft.com/office/drawing/2014/main" id="{A1E97044-32F0-45A5-BF40-050C2099897F}"/>
                </a:ext>
              </a:extLst>
            </p:cNvPr>
            <p:cNvSpPr/>
            <p:nvPr/>
          </p:nvSpPr>
          <p:spPr bwMode="auto">
            <a:xfrm rot="12600000" flipH="1">
              <a:off x="5151346" y="2788404"/>
              <a:ext cx="585421" cy="162586"/>
            </a:xfrm>
            <a:custGeom>
              <a:avLst/>
              <a:gdLst>
                <a:gd name="connsiteX0" fmla="*/ 0 w 3606800"/>
                <a:gd name="connsiteY0" fmla="*/ 374650 h 374650"/>
                <a:gd name="connsiteX1" fmla="*/ 2495550 w 3606800"/>
                <a:gd name="connsiteY1" fmla="*/ 0 h 374650"/>
                <a:gd name="connsiteX2" fmla="*/ 3606800 w 3606800"/>
                <a:gd name="connsiteY2" fmla="*/ 69850 h 374650"/>
                <a:gd name="connsiteX3" fmla="*/ 3606800 w 3606800"/>
                <a:gd name="connsiteY3" fmla="*/ 69850 h 374650"/>
                <a:gd name="connsiteX0" fmla="*/ 0 w 3606800"/>
                <a:gd name="connsiteY0" fmla="*/ 388065 h 388065"/>
                <a:gd name="connsiteX1" fmla="*/ 2495550 w 3606800"/>
                <a:gd name="connsiteY1" fmla="*/ 13415 h 388065"/>
                <a:gd name="connsiteX2" fmla="*/ 3606800 w 3606800"/>
                <a:gd name="connsiteY2" fmla="*/ 83265 h 388065"/>
                <a:gd name="connsiteX3" fmla="*/ 3606800 w 3606800"/>
                <a:gd name="connsiteY3" fmla="*/ 83265 h 388065"/>
                <a:gd name="connsiteX0" fmla="*/ 0 w 3606800"/>
                <a:gd name="connsiteY0" fmla="*/ 374650 h 374650"/>
                <a:gd name="connsiteX1" fmla="*/ 781068 w 3606800"/>
                <a:gd name="connsiteY1" fmla="*/ 244906 h 374650"/>
                <a:gd name="connsiteX2" fmla="*/ 2495550 w 3606800"/>
                <a:gd name="connsiteY2" fmla="*/ 0 h 374650"/>
                <a:gd name="connsiteX3" fmla="*/ 3606800 w 3606800"/>
                <a:gd name="connsiteY3" fmla="*/ 69850 h 374650"/>
                <a:gd name="connsiteX4" fmla="*/ 3606800 w 3606800"/>
                <a:gd name="connsiteY4" fmla="*/ 69850 h 374650"/>
                <a:gd name="connsiteX0" fmla="*/ 0 w 3606800"/>
                <a:gd name="connsiteY0" fmla="*/ 374650 h 374650"/>
                <a:gd name="connsiteX1" fmla="*/ 651356 w 3606800"/>
                <a:gd name="connsiteY1" fmla="*/ 269210 h 374650"/>
                <a:gd name="connsiteX2" fmla="*/ 2495550 w 3606800"/>
                <a:gd name="connsiteY2" fmla="*/ 0 h 374650"/>
                <a:gd name="connsiteX3" fmla="*/ 3606800 w 3606800"/>
                <a:gd name="connsiteY3" fmla="*/ 69850 h 374650"/>
                <a:gd name="connsiteX4" fmla="*/ 3606800 w 3606800"/>
                <a:gd name="connsiteY4" fmla="*/ 69850 h 374650"/>
                <a:gd name="connsiteX0" fmla="*/ 0 w 4046422"/>
                <a:gd name="connsiteY0" fmla="*/ 211579 h 285233"/>
                <a:gd name="connsiteX1" fmla="*/ 1090978 w 4046422"/>
                <a:gd name="connsiteY1" fmla="*/ 269210 h 285233"/>
                <a:gd name="connsiteX2" fmla="*/ 2935172 w 4046422"/>
                <a:gd name="connsiteY2" fmla="*/ 0 h 285233"/>
                <a:gd name="connsiteX3" fmla="*/ 4046422 w 4046422"/>
                <a:gd name="connsiteY3" fmla="*/ 69850 h 285233"/>
                <a:gd name="connsiteX4" fmla="*/ 4046422 w 4046422"/>
                <a:gd name="connsiteY4" fmla="*/ 69850 h 285233"/>
                <a:gd name="connsiteX0" fmla="*/ 0 w 4046422"/>
                <a:gd name="connsiteY0" fmla="*/ 222781 h 346354"/>
                <a:gd name="connsiteX1" fmla="*/ 933202 w 4046422"/>
                <a:gd name="connsiteY1" fmla="*/ 333979 h 346354"/>
                <a:gd name="connsiteX2" fmla="*/ 2935172 w 4046422"/>
                <a:gd name="connsiteY2" fmla="*/ 11202 h 346354"/>
                <a:gd name="connsiteX3" fmla="*/ 4046422 w 4046422"/>
                <a:gd name="connsiteY3" fmla="*/ 81052 h 346354"/>
                <a:gd name="connsiteX4" fmla="*/ 4046422 w 4046422"/>
                <a:gd name="connsiteY4" fmla="*/ 81052 h 346354"/>
                <a:gd name="connsiteX0" fmla="*/ 0 w 4046422"/>
                <a:gd name="connsiteY0" fmla="*/ 222781 h 355781"/>
                <a:gd name="connsiteX1" fmla="*/ 933202 w 4046422"/>
                <a:gd name="connsiteY1" fmla="*/ 333979 h 355781"/>
                <a:gd name="connsiteX2" fmla="*/ 2935172 w 4046422"/>
                <a:gd name="connsiteY2" fmla="*/ 11202 h 355781"/>
                <a:gd name="connsiteX3" fmla="*/ 4046422 w 4046422"/>
                <a:gd name="connsiteY3" fmla="*/ 81052 h 355781"/>
                <a:gd name="connsiteX4" fmla="*/ 4046422 w 4046422"/>
                <a:gd name="connsiteY4" fmla="*/ 81052 h 355781"/>
                <a:gd name="connsiteX0" fmla="*/ 0 w 3772418"/>
                <a:gd name="connsiteY0" fmla="*/ 245472 h 359685"/>
                <a:gd name="connsiteX1" fmla="*/ 659198 w 3772418"/>
                <a:gd name="connsiteY1" fmla="*/ 333979 h 359685"/>
                <a:gd name="connsiteX2" fmla="*/ 2661168 w 3772418"/>
                <a:gd name="connsiteY2" fmla="*/ 11202 h 359685"/>
                <a:gd name="connsiteX3" fmla="*/ 3772418 w 3772418"/>
                <a:gd name="connsiteY3" fmla="*/ 81052 h 359685"/>
                <a:gd name="connsiteX4" fmla="*/ 3772418 w 3772418"/>
                <a:gd name="connsiteY4" fmla="*/ 81052 h 359685"/>
                <a:gd name="connsiteX0" fmla="*/ -2 w 3594979"/>
                <a:gd name="connsiteY0" fmla="*/ 346511 h 399543"/>
                <a:gd name="connsiteX1" fmla="*/ 481759 w 3594979"/>
                <a:gd name="connsiteY1" fmla="*/ 333979 h 399543"/>
                <a:gd name="connsiteX2" fmla="*/ 2483729 w 3594979"/>
                <a:gd name="connsiteY2" fmla="*/ 11202 h 399543"/>
                <a:gd name="connsiteX3" fmla="*/ 3594979 w 3594979"/>
                <a:gd name="connsiteY3" fmla="*/ 81052 h 399543"/>
                <a:gd name="connsiteX4" fmla="*/ 3594979 w 3594979"/>
                <a:gd name="connsiteY4" fmla="*/ 81052 h 399543"/>
                <a:gd name="connsiteX0" fmla="*/ -2 w 3594979"/>
                <a:gd name="connsiteY0" fmla="*/ 346511 h 368996"/>
                <a:gd name="connsiteX1" fmla="*/ 481759 w 3594979"/>
                <a:gd name="connsiteY1" fmla="*/ 333979 h 368996"/>
                <a:gd name="connsiteX2" fmla="*/ 2483729 w 3594979"/>
                <a:gd name="connsiteY2" fmla="*/ 11202 h 368996"/>
                <a:gd name="connsiteX3" fmla="*/ 3594979 w 3594979"/>
                <a:gd name="connsiteY3" fmla="*/ 81052 h 368996"/>
                <a:gd name="connsiteX4" fmla="*/ 3594979 w 3594979"/>
                <a:gd name="connsiteY4" fmla="*/ 81052 h 368996"/>
                <a:gd name="connsiteX0" fmla="*/ -2 w 3594979"/>
                <a:gd name="connsiteY0" fmla="*/ 428373 h 450858"/>
                <a:gd name="connsiteX1" fmla="*/ 481759 w 3594979"/>
                <a:gd name="connsiteY1" fmla="*/ 415841 h 450858"/>
                <a:gd name="connsiteX2" fmla="*/ 1676363 w 3594979"/>
                <a:gd name="connsiteY2" fmla="*/ 1 h 450858"/>
                <a:gd name="connsiteX3" fmla="*/ 3594979 w 3594979"/>
                <a:gd name="connsiteY3" fmla="*/ 162914 h 450858"/>
                <a:gd name="connsiteX4" fmla="*/ 3594979 w 3594979"/>
                <a:gd name="connsiteY4" fmla="*/ 162914 h 450858"/>
                <a:gd name="connsiteX0" fmla="*/ -2 w 3867649"/>
                <a:gd name="connsiteY0" fmla="*/ 235653 h 420787"/>
                <a:gd name="connsiteX1" fmla="*/ 754429 w 3867649"/>
                <a:gd name="connsiteY1" fmla="*/ 415841 h 420787"/>
                <a:gd name="connsiteX2" fmla="*/ 1949033 w 3867649"/>
                <a:gd name="connsiteY2" fmla="*/ 1 h 420787"/>
                <a:gd name="connsiteX3" fmla="*/ 3867649 w 3867649"/>
                <a:gd name="connsiteY3" fmla="*/ 162914 h 420787"/>
                <a:gd name="connsiteX4" fmla="*/ 3867649 w 3867649"/>
                <a:gd name="connsiteY4" fmla="*/ 162914 h 420787"/>
                <a:gd name="connsiteX0" fmla="*/ -2 w 4013384"/>
                <a:gd name="connsiteY0" fmla="*/ 242168 h 427302"/>
                <a:gd name="connsiteX1" fmla="*/ 754429 w 4013384"/>
                <a:gd name="connsiteY1" fmla="*/ 422356 h 427302"/>
                <a:gd name="connsiteX2" fmla="*/ 1949033 w 4013384"/>
                <a:gd name="connsiteY2" fmla="*/ 6516 h 427302"/>
                <a:gd name="connsiteX3" fmla="*/ 3867649 w 4013384"/>
                <a:gd name="connsiteY3" fmla="*/ 169429 h 427302"/>
                <a:gd name="connsiteX4" fmla="*/ 4013385 w 4013384"/>
                <a:gd name="connsiteY4" fmla="*/ 0 h 427302"/>
                <a:gd name="connsiteX0" fmla="*/ -2 w 3258953"/>
                <a:gd name="connsiteY0" fmla="*/ 422356 h 422356"/>
                <a:gd name="connsiteX1" fmla="*/ 1194602 w 3258953"/>
                <a:gd name="connsiteY1" fmla="*/ 6516 h 422356"/>
                <a:gd name="connsiteX2" fmla="*/ 3113218 w 3258953"/>
                <a:gd name="connsiteY2" fmla="*/ 169429 h 422356"/>
                <a:gd name="connsiteX3" fmla="*/ 3258954 w 3258953"/>
                <a:gd name="connsiteY3" fmla="*/ 0 h 422356"/>
              </a:gdLst>
              <a:ahLst/>
              <a:cxnLst>
                <a:cxn ang="0">
                  <a:pos x="connsiteX0" y="connsiteY0"/>
                </a:cxn>
                <a:cxn ang="0">
                  <a:pos x="connsiteX1" y="connsiteY1"/>
                </a:cxn>
                <a:cxn ang="0">
                  <a:pos x="connsiteX2" y="connsiteY2"/>
                </a:cxn>
                <a:cxn ang="0">
                  <a:pos x="connsiteX3" y="connsiteY3"/>
                </a:cxn>
              </a:cxnLst>
              <a:rect l="l" t="t" r="r" b="b"/>
              <a:pathLst>
                <a:path w="3258953" h="422356">
                  <a:moveTo>
                    <a:pt x="-2" y="422356"/>
                  </a:moveTo>
                  <a:cubicBezTo>
                    <a:pt x="324837" y="383081"/>
                    <a:pt x="675732" y="48670"/>
                    <a:pt x="1194602" y="6516"/>
                  </a:cubicBezTo>
                  <a:lnTo>
                    <a:pt x="3113218" y="169429"/>
                  </a:lnTo>
                  <a:lnTo>
                    <a:pt x="3258954" y="0"/>
                  </a:lnTo>
                </a:path>
              </a:pathLst>
            </a:custGeom>
            <a:ln w="76200" cap="rnd">
              <a:solidFill>
                <a:srgbClr val="004B1C"/>
              </a:solidFill>
              <a:headEnd type="none" w="lg" len="med"/>
              <a:tailEnd type="triangl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4" name="Freeform: Shape 33">
              <a:extLst>
                <a:ext uri="{FF2B5EF4-FFF2-40B4-BE49-F238E27FC236}">
                  <a16:creationId xmlns:a16="http://schemas.microsoft.com/office/drawing/2014/main" id="{EB24EF23-96C5-4F92-93F6-1FE17A22E71F}"/>
                </a:ext>
              </a:extLst>
            </p:cNvPr>
            <p:cNvSpPr/>
            <p:nvPr/>
          </p:nvSpPr>
          <p:spPr bwMode="auto">
            <a:xfrm rot="18437292" flipH="1">
              <a:off x="6909738" y="3159334"/>
              <a:ext cx="1228214" cy="430456"/>
            </a:xfrm>
            <a:custGeom>
              <a:avLst/>
              <a:gdLst>
                <a:gd name="connsiteX0" fmla="*/ 0 w 3606800"/>
                <a:gd name="connsiteY0" fmla="*/ 374650 h 374650"/>
                <a:gd name="connsiteX1" fmla="*/ 2495550 w 3606800"/>
                <a:gd name="connsiteY1" fmla="*/ 0 h 374650"/>
                <a:gd name="connsiteX2" fmla="*/ 3606800 w 3606800"/>
                <a:gd name="connsiteY2" fmla="*/ 69850 h 374650"/>
                <a:gd name="connsiteX3" fmla="*/ 3606800 w 3606800"/>
                <a:gd name="connsiteY3" fmla="*/ 69850 h 374650"/>
                <a:gd name="connsiteX0" fmla="*/ 0 w 3606800"/>
                <a:gd name="connsiteY0" fmla="*/ 388065 h 388065"/>
                <a:gd name="connsiteX1" fmla="*/ 2495550 w 3606800"/>
                <a:gd name="connsiteY1" fmla="*/ 13415 h 388065"/>
                <a:gd name="connsiteX2" fmla="*/ 3606800 w 3606800"/>
                <a:gd name="connsiteY2" fmla="*/ 83265 h 388065"/>
                <a:gd name="connsiteX3" fmla="*/ 3606800 w 3606800"/>
                <a:gd name="connsiteY3" fmla="*/ 83265 h 388065"/>
                <a:gd name="connsiteX0" fmla="*/ 0 w 3606800"/>
                <a:gd name="connsiteY0" fmla="*/ 374650 h 374650"/>
                <a:gd name="connsiteX1" fmla="*/ 781068 w 3606800"/>
                <a:gd name="connsiteY1" fmla="*/ 244906 h 374650"/>
                <a:gd name="connsiteX2" fmla="*/ 2495550 w 3606800"/>
                <a:gd name="connsiteY2" fmla="*/ 0 h 374650"/>
                <a:gd name="connsiteX3" fmla="*/ 3606800 w 3606800"/>
                <a:gd name="connsiteY3" fmla="*/ 69850 h 374650"/>
                <a:gd name="connsiteX4" fmla="*/ 3606800 w 3606800"/>
                <a:gd name="connsiteY4" fmla="*/ 69850 h 374650"/>
                <a:gd name="connsiteX0" fmla="*/ 0 w 3606800"/>
                <a:gd name="connsiteY0" fmla="*/ 374650 h 374650"/>
                <a:gd name="connsiteX1" fmla="*/ 651356 w 3606800"/>
                <a:gd name="connsiteY1" fmla="*/ 269210 h 374650"/>
                <a:gd name="connsiteX2" fmla="*/ 2495550 w 3606800"/>
                <a:gd name="connsiteY2" fmla="*/ 0 h 374650"/>
                <a:gd name="connsiteX3" fmla="*/ 3606800 w 3606800"/>
                <a:gd name="connsiteY3" fmla="*/ 69850 h 374650"/>
                <a:gd name="connsiteX4" fmla="*/ 3606800 w 3606800"/>
                <a:gd name="connsiteY4" fmla="*/ 69850 h 374650"/>
                <a:gd name="connsiteX0" fmla="*/ 0 w 4046422"/>
                <a:gd name="connsiteY0" fmla="*/ 211579 h 285233"/>
                <a:gd name="connsiteX1" fmla="*/ 1090978 w 4046422"/>
                <a:gd name="connsiteY1" fmla="*/ 269210 h 285233"/>
                <a:gd name="connsiteX2" fmla="*/ 2935172 w 4046422"/>
                <a:gd name="connsiteY2" fmla="*/ 0 h 285233"/>
                <a:gd name="connsiteX3" fmla="*/ 4046422 w 4046422"/>
                <a:gd name="connsiteY3" fmla="*/ 69850 h 285233"/>
                <a:gd name="connsiteX4" fmla="*/ 4046422 w 4046422"/>
                <a:gd name="connsiteY4" fmla="*/ 69850 h 285233"/>
                <a:gd name="connsiteX0" fmla="*/ 0 w 4046422"/>
                <a:gd name="connsiteY0" fmla="*/ 222781 h 346354"/>
                <a:gd name="connsiteX1" fmla="*/ 933202 w 4046422"/>
                <a:gd name="connsiteY1" fmla="*/ 333979 h 346354"/>
                <a:gd name="connsiteX2" fmla="*/ 2935172 w 4046422"/>
                <a:gd name="connsiteY2" fmla="*/ 11202 h 346354"/>
                <a:gd name="connsiteX3" fmla="*/ 4046422 w 4046422"/>
                <a:gd name="connsiteY3" fmla="*/ 81052 h 346354"/>
                <a:gd name="connsiteX4" fmla="*/ 4046422 w 4046422"/>
                <a:gd name="connsiteY4" fmla="*/ 81052 h 346354"/>
                <a:gd name="connsiteX0" fmla="*/ 0 w 4046422"/>
                <a:gd name="connsiteY0" fmla="*/ 222781 h 355781"/>
                <a:gd name="connsiteX1" fmla="*/ 933202 w 4046422"/>
                <a:gd name="connsiteY1" fmla="*/ 333979 h 355781"/>
                <a:gd name="connsiteX2" fmla="*/ 2935172 w 4046422"/>
                <a:gd name="connsiteY2" fmla="*/ 11202 h 355781"/>
                <a:gd name="connsiteX3" fmla="*/ 4046422 w 4046422"/>
                <a:gd name="connsiteY3" fmla="*/ 81052 h 355781"/>
                <a:gd name="connsiteX4" fmla="*/ 4046422 w 4046422"/>
                <a:gd name="connsiteY4" fmla="*/ 81052 h 355781"/>
                <a:gd name="connsiteX0" fmla="*/ 1 w 3892076"/>
                <a:gd name="connsiteY0" fmla="*/ 96678 h 334866"/>
                <a:gd name="connsiteX1" fmla="*/ 778856 w 3892076"/>
                <a:gd name="connsiteY1" fmla="*/ 333979 h 334866"/>
                <a:gd name="connsiteX2" fmla="*/ 2780826 w 3892076"/>
                <a:gd name="connsiteY2" fmla="*/ 11202 h 334866"/>
                <a:gd name="connsiteX3" fmla="*/ 3892076 w 3892076"/>
                <a:gd name="connsiteY3" fmla="*/ 81052 h 334866"/>
                <a:gd name="connsiteX4" fmla="*/ 3892076 w 3892076"/>
                <a:gd name="connsiteY4" fmla="*/ 81052 h 334866"/>
                <a:gd name="connsiteX0" fmla="*/ 15110 w 3907185"/>
                <a:gd name="connsiteY0" fmla="*/ 96678 h 337840"/>
                <a:gd name="connsiteX1" fmla="*/ 793965 w 3907185"/>
                <a:gd name="connsiteY1" fmla="*/ 333979 h 337840"/>
                <a:gd name="connsiteX2" fmla="*/ 2795935 w 3907185"/>
                <a:gd name="connsiteY2" fmla="*/ 11202 h 337840"/>
                <a:gd name="connsiteX3" fmla="*/ 3907185 w 3907185"/>
                <a:gd name="connsiteY3" fmla="*/ 81052 h 337840"/>
                <a:gd name="connsiteX4" fmla="*/ 3907185 w 3907185"/>
                <a:gd name="connsiteY4" fmla="*/ 81052 h 337840"/>
                <a:gd name="connsiteX0" fmla="*/ 20370 w 3750777"/>
                <a:gd name="connsiteY0" fmla="*/ 131095 h 344132"/>
                <a:gd name="connsiteX1" fmla="*/ 637557 w 3750777"/>
                <a:gd name="connsiteY1" fmla="*/ 333979 h 344132"/>
                <a:gd name="connsiteX2" fmla="*/ 2639527 w 3750777"/>
                <a:gd name="connsiteY2" fmla="*/ 11202 h 344132"/>
                <a:gd name="connsiteX3" fmla="*/ 3750777 w 3750777"/>
                <a:gd name="connsiteY3" fmla="*/ 81052 h 344132"/>
                <a:gd name="connsiteX4" fmla="*/ 3750777 w 3750777"/>
                <a:gd name="connsiteY4" fmla="*/ 81052 h 344132"/>
                <a:gd name="connsiteX0" fmla="*/ 163732 w 3894139"/>
                <a:gd name="connsiteY0" fmla="*/ 131095 h 346952"/>
                <a:gd name="connsiteX1" fmla="*/ 780919 w 3894139"/>
                <a:gd name="connsiteY1" fmla="*/ 333979 h 346952"/>
                <a:gd name="connsiteX2" fmla="*/ 2782889 w 3894139"/>
                <a:gd name="connsiteY2" fmla="*/ 11202 h 346952"/>
                <a:gd name="connsiteX3" fmla="*/ 3894139 w 3894139"/>
                <a:gd name="connsiteY3" fmla="*/ 81052 h 346952"/>
                <a:gd name="connsiteX4" fmla="*/ 3894139 w 3894139"/>
                <a:gd name="connsiteY4" fmla="*/ 81052 h 346952"/>
                <a:gd name="connsiteX0" fmla="*/ 173911 w 3829644"/>
                <a:gd name="connsiteY0" fmla="*/ 83408 h 337243"/>
                <a:gd name="connsiteX1" fmla="*/ 716424 w 3829644"/>
                <a:gd name="connsiteY1" fmla="*/ 333979 h 337243"/>
                <a:gd name="connsiteX2" fmla="*/ 2718394 w 3829644"/>
                <a:gd name="connsiteY2" fmla="*/ 11202 h 337243"/>
                <a:gd name="connsiteX3" fmla="*/ 3829644 w 3829644"/>
                <a:gd name="connsiteY3" fmla="*/ 81052 h 337243"/>
                <a:gd name="connsiteX4" fmla="*/ 3829644 w 3829644"/>
                <a:gd name="connsiteY4" fmla="*/ 81052 h 337243"/>
                <a:gd name="connsiteX0" fmla="*/ 103552 w 3759285"/>
                <a:gd name="connsiteY0" fmla="*/ 83408 h 337484"/>
                <a:gd name="connsiteX1" fmla="*/ 646065 w 3759285"/>
                <a:gd name="connsiteY1" fmla="*/ 333979 h 337484"/>
                <a:gd name="connsiteX2" fmla="*/ 2648035 w 3759285"/>
                <a:gd name="connsiteY2" fmla="*/ 11202 h 337484"/>
                <a:gd name="connsiteX3" fmla="*/ 3759285 w 3759285"/>
                <a:gd name="connsiteY3" fmla="*/ 81052 h 337484"/>
                <a:gd name="connsiteX4" fmla="*/ 3759285 w 3759285"/>
                <a:gd name="connsiteY4" fmla="*/ 81052 h 337484"/>
                <a:gd name="connsiteX0" fmla="*/ 103552 w 4611147"/>
                <a:gd name="connsiteY0" fmla="*/ 107699 h 361775"/>
                <a:gd name="connsiteX1" fmla="*/ 646065 w 4611147"/>
                <a:gd name="connsiteY1" fmla="*/ 358270 h 361775"/>
                <a:gd name="connsiteX2" fmla="*/ 2648035 w 4611147"/>
                <a:gd name="connsiteY2" fmla="*/ 35493 h 361775"/>
                <a:gd name="connsiteX3" fmla="*/ 3759285 w 4611147"/>
                <a:gd name="connsiteY3" fmla="*/ 105343 h 361775"/>
                <a:gd name="connsiteX4" fmla="*/ 4611147 w 4611147"/>
                <a:gd name="connsiteY4" fmla="*/ 0 h 361775"/>
                <a:gd name="connsiteX0" fmla="*/ 103552 w 5031291"/>
                <a:gd name="connsiteY0" fmla="*/ 83409 h 337485"/>
                <a:gd name="connsiteX1" fmla="*/ 646065 w 5031291"/>
                <a:gd name="connsiteY1" fmla="*/ 333980 h 337485"/>
                <a:gd name="connsiteX2" fmla="*/ 2648035 w 5031291"/>
                <a:gd name="connsiteY2" fmla="*/ 11203 h 337485"/>
                <a:gd name="connsiteX3" fmla="*/ 3759285 w 5031291"/>
                <a:gd name="connsiteY3" fmla="*/ 81053 h 337485"/>
                <a:gd name="connsiteX4" fmla="*/ 5031293 w 5031291"/>
                <a:gd name="connsiteY4" fmla="*/ 21185 h 337485"/>
                <a:gd name="connsiteX0" fmla="*/ 132263 w 5060006"/>
                <a:gd name="connsiteY0" fmla="*/ 62224 h 312875"/>
                <a:gd name="connsiteX1" fmla="*/ 674776 w 5060006"/>
                <a:gd name="connsiteY1" fmla="*/ 312795 h 312875"/>
                <a:gd name="connsiteX2" fmla="*/ 3787996 w 5060006"/>
                <a:gd name="connsiteY2" fmla="*/ 59868 h 312875"/>
                <a:gd name="connsiteX3" fmla="*/ 5060004 w 5060006"/>
                <a:gd name="connsiteY3" fmla="*/ 0 h 312875"/>
                <a:gd name="connsiteX0" fmla="*/ 121375 w 5049114"/>
                <a:gd name="connsiteY0" fmla="*/ 109947 h 366273"/>
                <a:gd name="connsiteX1" fmla="*/ 663888 w 5049114"/>
                <a:gd name="connsiteY1" fmla="*/ 360518 h 366273"/>
                <a:gd name="connsiteX2" fmla="*/ 3400177 w 5049114"/>
                <a:gd name="connsiteY2" fmla="*/ -1 h 366273"/>
                <a:gd name="connsiteX3" fmla="*/ 5049116 w 5049114"/>
                <a:gd name="connsiteY3" fmla="*/ 47723 h 366273"/>
                <a:gd name="connsiteX0" fmla="*/ 121375 w 4846019"/>
                <a:gd name="connsiteY0" fmla="*/ 109949 h 366275"/>
                <a:gd name="connsiteX1" fmla="*/ 663888 w 4846019"/>
                <a:gd name="connsiteY1" fmla="*/ 360520 h 366275"/>
                <a:gd name="connsiteX2" fmla="*/ 3400177 w 4846019"/>
                <a:gd name="connsiteY2" fmla="*/ 1 h 366275"/>
                <a:gd name="connsiteX3" fmla="*/ 4846020 w 4846019"/>
                <a:gd name="connsiteY3" fmla="*/ 35693 h 366275"/>
                <a:gd name="connsiteX0" fmla="*/ 119765 w 4844409"/>
                <a:gd name="connsiteY0" fmla="*/ 109947 h 419717"/>
                <a:gd name="connsiteX1" fmla="*/ 671121 w 4844409"/>
                <a:gd name="connsiteY1" fmla="*/ 416904 h 419717"/>
                <a:gd name="connsiteX2" fmla="*/ 3398567 w 4844409"/>
                <a:gd name="connsiteY2" fmla="*/ -1 h 419717"/>
                <a:gd name="connsiteX3" fmla="*/ 4844410 w 4844409"/>
                <a:gd name="connsiteY3" fmla="*/ 35691 h 419717"/>
                <a:gd name="connsiteX0" fmla="*/ 110376 w 4835020"/>
                <a:gd name="connsiteY0" fmla="*/ 126182 h 436631"/>
                <a:gd name="connsiteX1" fmla="*/ 661732 w 4835020"/>
                <a:gd name="connsiteY1" fmla="*/ 433139 h 436631"/>
                <a:gd name="connsiteX2" fmla="*/ 3015980 w 4835020"/>
                <a:gd name="connsiteY2" fmla="*/ 1 h 436631"/>
                <a:gd name="connsiteX3" fmla="*/ 4835021 w 4835020"/>
                <a:gd name="connsiteY3" fmla="*/ 51926 h 436631"/>
                <a:gd name="connsiteX0" fmla="*/ 103602 w 4881669"/>
                <a:gd name="connsiteY0" fmla="*/ 258253 h 464637"/>
                <a:gd name="connsiteX1" fmla="*/ 708381 w 4881669"/>
                <a:gd name="connsiteY1" fmla="*/ 433137 h 464637"/>
                <a:gd name="connsiteX2" fmla="*/ 3062629 w 4881669"/>
                <a:gd name="connsiteY2" fmla="*/ -1 h 464637"/>
                <a:gd name="connsiteX3" fmla="*/ 4881670 w 4881669"/>
                <a:gd name="connsiteY3" fmla="*/ 51924 h 464637"/>
                <a:gd name="connsiteX0" fmla="*/ 86189 w 4864256"/>
                <a:gd name="connsiteY0" fmla="*/ 258255 h 504772"/>
                <a:gd name="connsiteX1" fmla="*/ 836915 w 4864256"/>
                <a:gd name="connsiteY1" fmla="*/ 485888 h 504772"/>
                <a:gd name="connsiteX2" fmla="*/ 3045216 w 4864256"/>
                <a:gd name="connsiteY2" fmla="*/ 1 h 504772"/>
                <a:gd name="connsiteX3" fmla="*/ 4864257 w 4864256"/>
                <a:gd name="connsiteY3" fmla="*/ 51926 h 504772"/>
                <a:gd name="connsiteX0" fmla="*/ 76790 w 4978006"/>
                <a:gd name="connsiteY0" fmla="*/ 283294 h 511701"/>
                <a:gd name="connsiteX1" fmla="*/ 950665 w 4978006"/>
                <a:gd name="connsiteY1" fmla="*/ 485886 h 511701"/>
                <a:gd name="connsiteX2" fmla="*/ 3158966 w 4978006"/>
                <a:gd name="connsiteY2" fmla="*/ -1 h 511701"/>
                <a:gd name="connsiteX3" fmla="*/ 4978007 w 4978006"/>
                <a:gd name="connsiteY3" fmla="*/ 51924 h 511701"/>
                <a:gd name="connsiteX0" fmla="*/ 1 w 4901217"/>
                <a:gd name="connsiteY0" fmla="*/ 283296 h 530272"/>
                <a:gd name="connsiteX1" fmla="*/ 873876 w 4901217"/>
                <a:gd name="connsiteY1" fmla="*/ 485888 h 530272"/>
                <a:gd name="connsiteX2" fmla="*/ 3082177 w 4901217"/>
                <a:gd name="connsiteY2" fmla="*/ 1 h 530272"/>
                <a:gd name="connsiteX3" fmla="*/ 4901218 w 4901217"/>
                <a:gd name="connsiteY3" fmla="*/ 51926 h 530272"/>
                <a:gd name="connsiteX0" fmla="*/ 1 w 4901217"/>
                <a:gd name="connsiteY0" fmla="*/ 283294 h 515079"/>
                <a:gd name="connsiteX1" fmla="*/ 873876 w 4901217"/>
                <a:gd name="connsiteY1" fmla="*/ 485886 h 515079"/>
                <a:gd name="connsiteX2" fmla="*/ 3082177 w 4901217"/>
                <a:gd name="connsiteY2" fmla="*/ -1 h 515079"/>
                <a:gd name="connsiteX3" fmla="*/ 4901218 w 4901217"/>
                <a:gd name="connsiteY3" fmla="*/ 51924 h 515079"/>
                <a:gd name="connsiteX0" fmla="*/ 1 w 4901217"/>
                <a:gd name="connsiteY0" fmla="*/ 283296 h 508197"/>
                <a:gd name="connsiteX1" fmla="*/ 1079023 w 4901217"/>
                <a:gd name="connsiteY1" fmla="*/ 474218 h 508197"/>
                <a:gd name="connsiteX2" fmla="*/ 3082177 w 4901217"/>
                <a:gd name="connsiteY2" fmla="*/ 1 h 508197"/>
                <a:gd name="connsiteX3" fmla="*/ 4901218 w 4901217"/>
                <a:gd name="connsiteY3" fmla="*/ 51926 h 508197"/>
                <a:gd name="connsiteX0" fmla="*/ 1 w 4901217"/>
                <a:gd name="connsiteY0" fmla="*/ 283294 h 527446"/>
                <a:gd name="connsiteX1" fmla="*/ 1079023 w 4901217"/>
                <a:gd name="connsiteY1" fmla="*/ 474216 h 527446"/>
                <a:gd name="connsiteX2" fmla="*/ 3082177 w 4901217"/>
                <a:gd name="connsiteY2" fmla="*/ -1 h 527446"/>
                <a:gd name="connsiteX3" fmla="*/ 4901218 w 4901217"/>
                <a:gd name="connsiteY3" fmla="*/ 51924 h 527446"/>
                <a:gd name="connsiteX0" fmla="*/ 1 w 4901217"/>
                <a:gd name="connsiteY0" fmla="*/ 283296 h 549169"/>
                <a:gd name="connsiteX1" fmla="*/ 1074158 w 4901217"/>
                <a:gd name="connsiteY1" fmla="*/ 507563 h 549169"/>
                <a:gd name="connsiteX2" fmla="*/ 3082177 w 4901217"/>
                <a:gd name="connsiteY2" fmla="*/ 1 h 549169"/>
                <a:gd name="connsiteX3" fmla="*/ 4901218 w 4901217"/>
                <a:gd name="connsiteY3" fmla="*/ 51926 h 549169"/>
                <a:gd name="connsiteX0" fmla="*/ 1 w 4901217"/>
                <a:gd name="connsiteY0" fmla="*/ 283294 h 549167"/>
                <a:gd name="connsiteX1" fmla="*/ 1074158 w 4901217"/>
                <a:gd name="connsiteY1" fmla="*/ 507561 h 549167"/>
                <a:gd name="connsiteX2" fmla="*/ 3082177 w 4901217"/>
                <a:gd name="connsiteY2" fmla="*/ -1 h 549167"/>
                <a:gd name="connsiteX3" fmla="*/ 4901218 w 4901217"/>
                <a:gd name="connsiteY3" fmla="*/ 51924 h 549167"/>
                <a:gd name="connsiteX0" fmla="*/ 1 w 4901217"/>
                <a:gd name="connsiteY0" fmla="*/ 323194 h 589067"/>
                <a:gd name="connsiteX1" fmla="*/ 1074158 w 4901217"/>
                <a:gd name="connsiteY1" fmla="*/ 547461 h 589067"/>
                <a:gd name="connsiteX2" fmla="*/ 3082177 w 4901217"/>
                <a:gd name="connsiteY2" fmla="*/ 39899 h 589067"/>
                <a:gd name="connsiteX3" fmla="*/ 4901218 w 4901217"/>
                <a:gd name="connsiteY3" fmla="*/ 91824 h 589067"/>
              </a:gdLst>
              <a:ahLst/>
              <a:cxnLst>
                <a:cxn ang="0">
                  <a:pos x="connsiteX0" y="connsiteY0"/>
                </a:cxn>
                <a:cxn ang="0">
                  <a:pos x="connsiteX1" y="connsiteY1"/>
                </a:cxn>
                <a:cxn ang="0">
                  <a:pos x="connsiteX2" y="connsiteY2"/>
                </a:cxn>
                <a:cxn ang="0">
                  <a:pos x="connsiteX3" y="connsiteY3"/>
                </a:cxn>
              </a:cxnLst>
              <a:rect l="l" t="t" r="r" b="b"/>
              <a:pathLst>
                <a:path w="4901217" h="589067">
                  <a:moveTo>
                    <a:pt x="1" y="323194"/>
                  </a:moveTo>
                  <a:cubicBezTo>
                    <a:pt x="384828" y="653947"/>
                    <a:pt x="713551" y="605146"/>
                    <a:pt x="1074158" y="547461"/>
                  </a:cubicBezTo>
                  <a:cubicBezTo>
                    <a:pt x="1434765" y="489776"/>
                    <a:pt x="2255625" y="190068"/>
                    <a:pt x="3082177" y="39899"/>
                  </a:cubicBezTo>
                  <a:cubicBezTo>
                    <a:pt x="3779989" y="-67707"/>
                    <a:pt x="4294871" y="74516"/>
                    <a:pt x="4901218" y="91824"/>
                  </a:cubicBezTo>
                </a:path>
              </a:pathLst>
            </a:custGeom>
            <a:ln w="76200" cap="rnd">
              <a:solidFill>
                <a:srgbClr val="004B1C"/>
              </a:solidFill>
              <a:headEnd type="none" w="lg" len="med"/>
              <a:tailEnd type="triangl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3" name="Text Placeholder 2">
            <a:extLst>
              <a:ext uri="{FF2B5EF4-FFF2-40B4-BE49-F238E27FC236}">
                <a16:creationId xmlns:a16="http://schemas.microsoft.com/office/drawing/2014/main" id="{A0542B85-D0B9-4E1F-AFA3-BAFAD8A54D9A}"/>
              </a:ext>
            </a:extLst>
          </p:cNvPr>
          <p:cNvSpPr txBox="1">
            <a:spLocks/>
          </p:cNvSpPr>
          <p:nvPr/>
        </p:nvSpPr>
        <p:spPr>
          <a:xfrm>
            <a:off x="586391" y="1244036"/>
            <a:ext cx="11018520" cy="307777"/>
          </a:xfrm>
          <a:prstGeom prst="rect">
            <a:avLst/>
          </a:prstGeom>
        </p:spPr>
        <p:txBody>
          <a:bodyPr vert="horz" wrap="square" lIns="0" tIns="0" rIns="0" bIns="0" rtlCol="0">
            <a:spAutoFit/>
          </a:bodyPr>
          <a:lstStyle>
            <a:lvl1pPr marL="0" marR="0" indent="0" algn="l" defTabSz="932719"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594" marR="0" indent="0" algn="l" defTabSz="932719"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189" marR="0" indent="0" algn="l" defTabSz="932719"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783" marR="0" indent="0" algn="l" defTabSz="932719"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377" marR="0" indent="0" algn="l" defTabSz="932719"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a:t>Many data sources in a SOCs today</a:t>
            </a:r>
            <a:endParaRPr lang="en-US" sz="200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1905935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3">
                                            <p:txEl>
                                              <p:pRg st="0" end="0"/>
                                            </p:txEl>
                                          </p:spTgt>
                                        </p:tgtEl>
                                        <p:attrNameLst>
                                          <p:attrName>style.visibility</p:attrName>
                                        </p:attrNameLst>
                                      </p:cBhvr>
                                      <p:to>
                                        <p:strVal val="visible"/>
                                      </p:to>
                                    </p:set>
                                    <p:animEffect transition="in" filter="fade">
                                      <p:cBhvr>
                                        <p:cTn id="7" dur="500"/>
                                        <p:tgtEl>
                                          <p:spTgt spid="2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wheel(1)">
                                      <p:cBhvr>
                                        <p:cTn id="12" dur="2000"/>
                                        <p:tgtEl>
                                          <p:spTgt spid="21"/>
                                        </p:tgtEl>
                                      </p:cBhvr>
                                    </p:animEffect>
                                  </p:childTnLst>
                                </p:cTn>
                              </p:par>
                              <p:par>
                                <p:cTn id="13" presetID="6" presetClass="entr" presetSubtype="16" fill="hold" nodeType="withEffect">
                                  <p:stCondLst>
                                    <p:cond delay="500"/>
                                  </p:stCondLst>
                                  <p:childTnLst>
                                    <p:set>
                                      <p:cBhvr>
                                        <p:cTn id="14" dur="1" fill="hold">
                                          <p:stCondLst>
                                            <p:cond delay="0"/>
                                          </p:stCondLst>
                                        </p:cTn>
                                        <p:tgtEl>
                                          <p:spTgt spid="10"/>
                                        </p:tgtEl>
                                        <p:attrNameLst>
                                          <p:attrName>style.visibility</p:attrName>
                                        </p:attrNameLst>
                                      </p:cBhvr>
                                      <p:to>
                                        <p:strVal val="visible"/>
                                      </p:to>
                                    </p:set>
                                    <p:animEffect transition="in" filter="circle(in)">
                                      <p:cBhvr>
                                        <p:cTn id="15" dur="1500"/>
                                        <p:tgtEl>
                                          <p:spTgt spid="10"/>
                                        </p:tgtEl>
                                      </p:cBhvr>
                                    </p:animEffect>
                                  </p:childTnLst>
                                </p:cTn>
                              </p:par>
                            </p:childTnLst>
                          </p:cTn>
                        </p:par>
                        <p:par>
                          <p:cTn id="16" fill="hold">
                            <p:stCondLst>
                              <p:cond delay="2000"/>
                            </p:stCondLst>
                            <p:childTnLst>
                              <p:par>
                                <p:cTn id="17" presetID="10" presetClass="entr" presetSubtype="0" fill="hold" grpId="0" nodeType="afterEffect">
                                  <p:stCondLst>
                                    <p:cond delay="0"/>
                                  </p:stCondLst>
                                  <p:childTnLst>
                                    <p:set>
                                      <p:cBhvr>
                                        <p:cTn id="18" dur="1" fill="hold">
                                          <p:stCondLst>
                                            <p:cond delay="0"/>
                                          </p:stCondLst>
                                        </p:cTn>
                                        <p:tgtEl>
                                          <p:spTgt spid="3">
                                            <p:txEl>
                                              <p:pRg st="0" end="0"/>
                                            </p:txEl>
                                          </p:spTgt>
                                        </p:tgtEl>
                                        <p:attrNameLst>
                                          <p:attrName>style.visibility</p:attrName>
                                        </p:attrNameLst>
                                      </p:cBhvr>
                                      <p:to>
                                        <p:strVal val="visible"/>
                                      </p:to>
                                    </p:set>
                                    <p:animEffect transition="in" filter="fade">
                                      <p:cBhvr>
                                        <p:cTn id="19"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21" grpId="0" animBg="1"/>
      <p:bldP spid="23" grpId="0" build="p"/>
    </p:bldLst>
  </p:timing>
</p:sld>
</file>

<file path=ppt/theme/theme1.xml><?xml version="1.0" encoding="utf-8"?>
<a:theme xmlns:a="http://schemas.openxmlformats.org/drawingml/2006/main" name="1_WHITE TEMPLATE">
  <a:themeElements>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18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M_TT_White_SoftBlack_Jan_26_2018" id="{8C2B2DB0-CA94-4312-A852-89275F4C41DC}" vid="{4904910A-0348-489F-A9AA-56F184D31B04}"/>
    </a:ext>
  </a:extLst>
</a:theme>
</file>

<file path=ppt/theme/theme10.xml><?xml version="1.0" encoding="utf-8"?>
<a:theme xmlns:a="http://schemas.openxmlformats.org/drawingml/2006/main" name="1_WHITE TEMPLATE">
  <a:themeElements>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18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M_TT_White_SoftBlack_Jan_26_2018" id="{8C2B2DB0-CA94-4312-A852-89275F4C41DC}" vid="{4904910A-0348-489F-A9AA-56F184D31B04}"/>
    </a:ext>
  </a:extLst>
</a:theme>
</file>

<file path=ppt/theme/theme11.xml><?xml version="1.0" encoding="utf-8"?>
<a:theme xmlns:a="http://schemas.openxmlformats.org/drawingml/2006/main" name="1_WHITE TEMPLATE">
  <a:themeElements>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18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M_TT_White_SoftBlack_Jan_26_2018" id="{8C2B2DB0-CA94-4312-A852-89275F4C41DC}" vid="{4904910A-0348-489F-A9AA-56F184D31B04}"/>
    </a:ext>
  </a:extLst>
</a:theme>
</file>

<file path=ppt/theme/theme12.xml><?xml version="1.0" encoding="utf-8"?>
<a:theme xmlns:a="http://schemas.openxmlformats.org/drawingml/2006/main" name="1_WHITE TEMPLATE">
  <a:themeElements>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18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M_TT_White_SoftBlack_Jan_26_2018" id="{8C2B2DB0-CA94-4312-A852-89275F4C41DC}" vid="{4904910A-0348-489F-A9AA-56F184D31B04}"/>
    </a:ext>
  </a:extLst>
</a:theme>
</file>

<file path=ppt/theme/theme13.xml><?xml version="1.0" encoding="utf-8"?>
<a:theme xmlns:a="http://schemas.openxmlformats.org/drawingml/2006/main" name="1_WHITE TEMPLATE">
  <a:themeElements>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18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M_TT_White_SoftBlack_Jan_26_2018" id="{8C2B2DB0-CA94-4312-A852-89275F4C41DC}" vid="{4904910A-0348-489F-A9AA-56F184D31B04}"/>
    </a:ext>
  </a:extLst>
</a:theme>
</file>

<file path=ppt/theme/theme14.xml><?xml version="1.0" encoding="utf-8"?>
<a:theme xmlns:a="http://schemas.openxmlformats.org/drawingml/2006/main" name="1_WHITE TEMPLATE">
  <a:themeElements>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18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M_TT_White_SoftBlack_Jan_26_2018" id="{8C2B2DB0-CA94-4312-A852-89275F4C41DC}" vid="{4904910A-0348-489F-A9AA-56F184D31B04}"/>
    </a:ext>
  </a:extLst>
</a:theme>
</file>

<file path=ppt/theme/theme2.xml><?xml version="1.0" encoding="utf-8"?>
<a:theme xmlns:a="http://schemas.openxmlformats.org/drawingml/2006/main" name="3_Windows 10 Template">
  <a:themeElements>
    <a:clrScheme name="Custom 19">
      <a:dk1>
        <a:srgbClr val="505050"/>
      </a:dk1>
      <a:lt1>
        <a:srgbClr val="FFFFFF"/>
      </a:lt1>
      <a:dk2>
        <a:srgbClr val="0078D7"/>
      </a:dk2>
      <a:lt2>
        <a:srgbClr val="EAEAEA"/>
      </a:lt2>
      <a:accent1>
        <a:srgbClr val="0078D7"/>
      </a:accent1>
      <a:accent2>
        <a:srgbClr val="008272"/>
      </a:accent2>
      <a:accent3>
        <a:srgbClr val="107C10"/>
      </a:accent3>
      <a:accent4>
        <a:srgbClr val="5C2D91"/>
      </a:accent4>
      <a:accent5>
        <a:srgbClr val="B4009E"/>
      </a:accent5>
      <a:accent6>
        <a:srgbClr val="D4112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9BC9A56F-38DA-42B6-8681-880C03FB92A0}" vid="{C79301BF-CA34-4E39-99C7-C1F0C2B8056F}"/>
    </a:ext>
  </a:extLst>
</a:theme>
</file>

<file path=ppt/theme/theme20.xml><?xml version="1.0" encoding="utf-8"?>
<a:theme xmlns:a="http://schemas.openxmlformats.org/drawingml/2006/main" name="3_Windows 10 Template">
  <a:themeElements>
    <a:clrScheme name="Custom 19">
      <a:dk1>
        <a:srgbClr val="505050"/>
      </a:dk1>
      <a:lt1>
        <a:srgbClr val="FFFFFF"/>
      </a:lt1>
      <a:dk2>
        <a:srgbClr val="0078D7"/>
      </a:dk2>
      <a:lt2>
        <a:srgbClr val="EAEAEA"/>
      </a:lt2>
      <a:accent1>
        <a:srgbClr val="0078D7"/>
      </a:accent1>
      <a:accent2>
        <a:srgbClr val="008272"/>
      </a:accent2>
      <a:accent3>
        <a:srgbClr val="107C10"/>
      </a:accent3>
      <a:accent4>
        <a:srgbClr val="5C2D91"/>
      </a:accent4>
      <a:accent5>
        <a:srgbClr val="B4009E"/>
      </a:accent5>
      <a:accent6>
        <a:srgbClr val="D4112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9BC9A56F-38DA-42B6-8681-880C03FB92A0}" vid="{C79301BF-CA34-4E39-99C7-C1F0C2B8056F}"/>
    </a:ext>
  </a:extLst>
</a:theme>
</file>

<file path=ppt/theme/theme21.xml><?xml version="1.0" encoding="utf-8"?>
<a:theme xmlns:a="http://schemas.openxmlformats.org/drawingml/2006/main" name="3_Windows 10 Template">
  <a:themeElements>
    <a:clrScheme name="Custom 19">
      <a:dk1>
        <a:srgbClr val="505050"/>
      </a:dk1>
      <a:lt1>
        <a:srgbClr val="FFFFFF"/>
      </a:lt1>
      <a:dk2>
        <a:srgbClr val="0078D7"/>
      </a:dk2>
      <a:lt2>
        <a:srgbClr val="EAEAEA"/>
      </a:lt2>
      <a:accent1>
        <a:srgbClr val="0078D7"/>
      </a:accent1>
      <a:accent2>
        <a:srgbClr val="008272"/>
      </a:accent2>
      <a:accent3>
        <a:srgbClr val="107C10"/>
      </a:accent3>
      <a:accent4>
        <a:srgbClr val="5C2D91"/>
      </a:accent4>
      <a:accent5>
        <a:srgbClr val="B4009E"/>
      </a:accent5>
      <a:accent6>
        <a:srgbClr val="D4112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9BC9A56F-38DA-42B6-8681-880C03FB92A0}" vid="{C79301BF-CA34-4E39-99C7-C1F0C2B8056F}"/>
    </a:ext>
  </a:extLst>
</a:theme>
</file>

<file path=ppt/theme/theme3.xml><?xml version="1.0" encoding="utf-8"?>
<a:theme xmlns:a="http://schemas.openxmlformats.org/drawingml/2006/main" name="Dynamics 365">
  <a:themeElements>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_PowerPoint_Template_092618" id="{4E3EC67C-5801-2144-80A7-6A5264B773C8}" vid="{77DF5A70-2AB2-2245-8CC2-9711122DF23B}"/>
    </a:ext>
  </a:extLst>
</a:theme>
</file>

<file path=ppt/theme/theme3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Azure Sept 2018">
  <a:themeElements>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_PowerPoint_Template_Sept2018.potx" id="{8B70E1FE-A8AF-41A2-BAE2-F3DCD0B2B476}" vid="{1F8C91C6-47C6-4534-9984-D89231FC0FC5}"/>
    </a:ext>
  </a:extLst>
</a:theme>
</file>

<file path=ppt/theme/theme5.xml><?xml version="1.0" encoding="utf-8"?>
<a:theme xmlns:a="http://schemas.openxmlformats.org/drawingml/2006/main" name="Microsoft 365 PPT Template - 2018">
  <a:themeElements>
    <a:clrScheme name="M365">
      <a:dk1>
        <a:srgbClr val="282828"/>
      </a:dk1>
      <a:lt1>
        <a:srgbClr val="FFFFFF"/>
      </a:lt1>
      <a:dk2>
        <a:srgbClr val="282828"/>
      </a:dk2>
      <a:lt2>
        <a:srgbClr val="FFFFFF"/>
      </a:lt2>
      <a:accent1>
        <a:srgbClr val="0078D4"/>
      </a:accent1>
      <a:accent2>
        <a:srgbClr val="002050"/>
      </a:accent2>
      <a:accent3>
        <a:srgbClr val="939393"/>
      </a:accent3>
      <a:accent4>
        <a:srgbClr val="00BCF2"/>
      </a:accent4>
      <a:accent5>
        <a:srgbClr val="6C6E6C"/>
      </a:accent5>
      <a:accent6>
        <a:srgbClr val="2E2F2E"/>
      </a:accent6>
      <a:hlink>
        <a:srgbClr val="0078D4"/>
      </a:hlink>
      <a:folHlink>
        <a:srgbClr val="0078D4"/>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FFFF00"/>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smtClean="0">
            <a:solidFill>
              <a:srgbClr val="FF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365 PPT Template 2018_2" id="{01A7FB2A-7862-441E-89D5-C3EE05893CAC}" vid="{DEC62A46-47F5-4825-899D-4E8B117FF749}"/>
    </a:ext>
  </a:extLst>
</a:theme>
</file>

<file path=ppt/theme/theme5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1.xml><?xml version="1.0" encoding="utf-8"?>
<a:theme xmlns:a="http://schemas.openxmlformats.org/drawingml/2006/main" name="Microsoft 365 PPT Template - 2018">
  <a:themeElements>
    <a:clrScheme name="M365">
      <a:dk1>
        <a:srgbClr val="282828"/>
      </a:dk1>
      <a:lt1>
        <a:srgbClr val="FFFFFF"/>
      </a:lt1>
      <a:dk2>
        <a:srgbClr val="282828"/>
      </a:dk2>
      <a:lt2>
        <a:srgbClr val="FFFFFF"/>
      </a:lt2>
      <a:accent1>
        <a:srgbClr val="0078D4"/>
      </a:accent1>
      <a:accent2>
        <a:srgbClr val="002050"/>
      </a:accent2>
      <a:accent3>
        <a:srgbClr val="939393"/>
      </a:accent3>
      <a:accent4>
        <a:srgbClr val="00BCF2"/>
      </a:accent4>
      <a:accent5>
        <a:srgbClr val="6C6E6C"/>
      </a:accent5>
      <a:accent6>
        <a:srgbClr val="2E2F2E"/>
      </a:accent6>
      <a:hlink>
        <a:srgbClr val="0078D4"/>
      </a:hlink>
      <a:folHlink>
        <a:srgbClr val="0078D4"/>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FFFF00"/>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smtClean="0">
            <a:solidFill>
              <a:srgbClr val="FF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365 PPT Template 2018_2" id="{01A7FB2A-7862-441E-89D5-C3EE05893CAC}" vid="{DEC62A46-47F5-4825-899D-4E8B117FF749}"/>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p:properties xmlns:p="http://schemas.microsoft.com/office/2006/metadata/properties" xmlns:xsi="http://www.w3.org/2001/XMLSchema-instance" xmlns:pc="http://schemas.microsoft.com/office/infopath/2007/PartnerControls">
  <documentManagement>
    <Coowner xmlns="230e9df3-be65-4c73-a93b-d1236ebd677e">
      <UserInfo>
        <DisplayName>i:0#.f|membership|kendallm@microsoft.com</DisplayName>
        <AccountId>56271</AccountId>
        <AccountType/>
      </UserInfo>
      <UserInfo>
        <DisplayName>i:0#.f|membership|v-caicha@microsoft.com</DisplayName>
        <AccountId>637</AccountId>
        <AccountType/>
      </UserInfo>
      <UserInfo>
        <DisplayName>i:0#.f|membership|mas@microsoft.com</DisplayName>
        <AccountId>13740</AccountId>
        <AccountType/>
      </UserInfo>
    </Coowner>
    <ParentID1 xmlns="230e9df3-be65-4c73-a93b-d1236ebd677e">G01KC-1-29663</ParentID1>
    <Owner xmlns="230e9df3-be65-4c73-a93b-d1236ebd677e">
      <UserInfo>
        <DisplayName>Tara Larson</DisplayName>
        <AccountId>672</AccountId>
        <AccountType/>
      </UserInfo>
    </Owner>
    <ConfidentialityTaxHTField0 xmlns="230e9df3-be65-4c73-a93b-d1236ebd677e">
      <Terms xmlns="http://schemas.microsoft.com/office/infopath/2007/PartnerControls">
        <TermInfo xmlns="http://schemas.microsoft.com/office/infopath/2007/PartnerControls">
          <TermName xmlns="http://schemas.microsoft.com/office/infopath/2007/PartnerControls">Microsoft confidential</TermName>
          <TermId xmlns="http://schemas.microsoft.com/office/infopath/2007/PartnerControls">461efa83-0283-486a-a8d5-943328f3693f</TermId>
        </TermInfo>
      </Terms>
    </ConfidentialityTaxHTField0>
    <_dlc_DocId xmlns="230e9df3-be65-4c73-a93b-d1236ebd677e">G01KC-99682991-29671</_dlc_DocId>
    <TaxCatchAll xmlns="230e9df3-be65-4c73-a93b-d1236ebd677e">
      <Value>5</Value>
    </TaxCatchAll>
    <FolderExtensions xmlns="230e9df3-be65-4c73-a93b-d1236ebd677e" xsi:nil="true"/>
    <_dlc_DocIdUrl xmlns="230e9df3-be65-4c73-a93b-d1236ebd677e">
      <Url>https://microsoft.sharepoint.com/sites/Infopedia_G01KC/_layouts/15/DocIdRedir.aspx?ID=G01KC-99682991-29671</Url>
      <Description>G01KC-99682991-29671</Description>
    </_dlc_DocIdUrl>
    <DocumentDescription xmlns="230e9df3-be65-4c73-a93b-d1236ebd677e" xsi:nil="true"/>
    <od9986d31974458fb3007746ec0bce5f xmlns="230e9df3-be65-4c73-a93b-d1236ebd677e">
      <Terms xmlns="http://schemas.microsoft.com/office/infopath/2007/PartnerControls"/>
    </od9986d31974458fb3007746ec0bce5f>
    <hd9637eefc984b85b6097c6374e15725 xmlns="230e9df3-be65-4c73-a93b-d1236ebd677e">
      <Terms xmlns="http://schemas.microsoft.com/office/infopath/2007/PartnerControls"/>
    </hd9637eefc984b85b6097c6374e15725>
    <k20e0dfa74bf4e44818db03027b0ccd8 xmlns="230e9df3-be65-4c73-a93b-d1236ebd677e">
      <Terms xmlns="http://schemas.microsoft.com/office/infopath/2007/PartnerControls"/>
    </k20e0dfa74bf4e44818db03027b0ccd8>
    <PublishDate xmlns="230E9DF3-BE65-4C73-A93B-D1236EBD677E" xsi:nil="true"/>
    <GenericHTML1 xmlns="230e9df3-be65-4c73-a93b-d1236ebd677e" xsi:nil="true"/>
    <k21a64daf20d4502b2796a1c6b8ce6c8 xmlns="230e9df3-be65-4c73-a93b-d1236ebd677e">
      <Terms xmlns="http://schemas.microsoft.com/office/infopath/2007/PartnerControls"/>
    </k21a64daf20d4502b2796a1c6b8ce6c8>
    <l3c3ea61849e4288a8acc49bb5388e8c xmlns="230e9df3-be65-4c73-a93b-d1236ebd677e">
      <Terms xmlns="http://schemas.microsoft.com/office/infopath/2007/PartnerControls"/>
    </l3c3ea61849e4288a8acc49bb5388e8c>
    <Blog_x0020_Name xmlns="230e9df3-be65-4c73-a93b-d1236ebd677e" xsi:nil="true"/>
    <eb54ac91059940029a3cc8a4ff5af673 xmlns="230e9df3-be65-4c73-a93b-d1236ebd677e">
      <Terms xmlns="http://schemas.microsoft.com/office/infopath/2007/PartnerControls"/>
    </eb54ac91059940029a3cc8a4ff5af673>
    <PublishingPageContent xmlns="http://schemas.microsoft.com/sharepoint/v3" xsi:nil="true"/>
    <ContentID xmlns="230e9df3-be65-4c73-a93b-d1236ebd677e" xsi:nil="true"/>
    <ef109fd36bcf4bcd9dd945731030600b xmlns="230e9df3-be65-4c73-a93b-d1236ebd677e">
      <Terms xmlns="http://schemas.microsoft.com/office/infopath/2007/PartnerControls"/>
    </ef109fd36bcf4bcd9dd945731030600b>
    <ApplyWorkflowRules xmlns="230E9DF3-BE65-4C73-A93B-D1236EBD677E">Yes</ApplyWorkflowRules>
    <bf80e81150e248c48aa8cffdf0021a1f xmlns="230e9df3-be65-4c73-a93b-d1236ebd677e">
      <Terms xmlns="http://schemas.microsoft.com/office/infopath/2007/PartnerControls"/>
    </bf80e81150e248c48aa8cffdf0021a1f>
    <ec5b2ad5c27b45fb8a00a1f27c7ce1ae xmlns="230e9df3-be65-4c73-a93b-d1236ebd677e">
      <Terms xmlns="http://schemas.microsoft.com/office/infopath/2007/PartnerControls"/>
    </ec5b2ad5c27b45fb8a00a1f27c7ce1ae>
    <m6d26e40ac264097a006193f92232ece xmlns="230e9df3-be65-4c73-a93b-d1236ebd677e">
      <Terms xmlns="http://schemas.microsoft.com/office/infopath/2007/PartnerControls"/>
    </m6d26e40ac264097a006193f92232ece>
    <b60f8d2dbb984f349d80d8196897f4d3 xmlns="230e9df3-be65-4c73-a93b-d1236ebd677e">
      <Terms xmlns="http://schemas.microsoft.com/office/infopath/2007/PartnerControls"/>
    </b60f8d2dbb984f349d80d8196897f4d3>
    <Thumbnail1 xmlns="230e9df3-be65-4c73-a93b-d1236ebd677e">
      <Url xsi:nil="true"/>
      <Description xsi:nil="true"/>
    </Thumbnail1>
    <i0d941ee1e744ffea7aeee9924c91cbb xmlns="230e9df3-be65-4c73-a93b-d1236ebd677e">
      <Terms xmlns="http://schemas.microsoft.com/office/infopath/2007/PartnerControls"/>
    </i0d941ee1e744ffea7aeee9924c91cbb>
    <PublishingExpirationDate xmlns="http://schemas.microsoft.com/sharepoint/v3" xsi:nil="true"/>
    <ga0c0bf70a6644469c61b3efa7025301 xmlns="230e9df3-be65-4c73-a93b-d1236ebd677e">
      <Terms xmlns="http://schemas.microsoft.com/office/infopath/2007/PartnerControls"/>
    </ga0c0bf70a6644469c61b3efa7025301>
    <RoutingRuleDescription xmlns="http://schemas.microsoft.com/sharepoint/v3" xsi:nil="true"/>
    <i1b478372f814787abd313030b81fcb2 xmlns="230e9df3-be65-4c73-a93b-d1236ebd677e">
      <Terms xmlns="http://schemas.microsoft.com/office/infopath/2007/PartnerControls"/>
    </i1b478372f814787abd313030b81fcb2>
    <TaxKeywordTaxHTField xmlns="230e9df3-be65-4c73-a93b-d1236ebd677e">
      <Terms xmlns="http://schemas.microsoft.com/office/infopath/2007/PartnerControls"/>
    </TaxKeywordTaxHTField>
    <ReportOwner xmlns="http://schemas.microsoft.com/sharepoint/v3">
      <UserInfo>
        <DisplayName/>
        <AccountId xsi:nil="true"/>
        <AccountType/>
      </UserInfo>
    </ReportOwner>
    <b4224c12c78d42ea9b214de0badf8358 xmlns="230e9df3-be65-4c73-a93b-d1236ebd677e">
      <Terms xmlns="http://schemas.microsoft.com/office/infopath/2007/PartnerControls"/>
    </b4224c12c78d42ea9b214de0badf8358>
    <mb88723863e1404388ba3733387d48df xmlns="230e9df3-be65-4c73-a93b-d1236ebd677e">
      <Terms xmlns="http://schemas.microsoft.com/office/infopath/2007/PartnerControls"/>
    </mb88723863e1404388ba3733387d48df>
    <GenericText2 xmlns="230e9df3-be65-4c73-a93b-d1236ebd677e" xsi:nil="true"/>
    <kf34bcdc8fc34e479d3f94c6210e8e27 xmlns="230e9df3-be65-4c73-a93b-d1236ebd677e">
      <Terms xmlns="http://schemas.microsoft.com/office/infopath/2007/PartnerControls"/>
    </kf34bcdc8fc34e479d3f94c6210e8e27>
    <m6c7b4717b6346e6a075a59dd47eac69 xmlns="230e9df3-be65-4c73-a93b-d1236ebd677e">
      <Terms xmlns="http://schemas.microsoft.com/office/infopath/2007/PartnerControls"/>
    </m6c7b4717b6346e6a075a59dd47eac69>
  </documentManagement>
</p:properties>
</file>

<file path=customXml/item2.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Version=14.0.0.0, Culture=neutral, PublicKeyToken=71e9bce111e9429c</Assembly>
    <Class>Microsoft.Office.DocumentManagement.Internal.DocIdHandler</Class>
    <Data/>
    <Filter/>
  </Receiver>
</spe:Receivers>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ct:contentTypeSchema xmlns:ct="http://schemas.microsoft.com/office/2006/metadata/contentType" xmlns:ma="http://schemas.microsoft.com/office/2006/metadata/properties/metaAttributes" ct:_="" ma:_="" ma:contentTypeName="SMSG KM Open Document" ma:contentTypeID="0x0101000E4CB7077FEE4FF7AE86D4A500EEC780030016C849C62B10EB41ACA8C7EEDEF40BB20099ECF64382448D48A56095091C66B1A9" ma:contentTypeVersion="12" ma:contentTypeDescription="" ma:contentTypeScope="" ma:versionID="7ac490850ca2af3f45141df7b2d4732e">
  <xsd:schema xmlns:xsd="http://www.w3.org/2001/XMLSchema" xmlns:xs="http://www.w3.org/2001/XMLSchema" xmlns:p="http://schemas.microsoft.com/office/2006/metadata/properties" xmlns:ns1="http://schemas.microsoft.com/sharepoint/v3" xmlns:ns2="230e9df3-be65-4c73-a93b-d1236ebd677e" xmlns:ns3="230E9DF3-BE65-4C73-A93B-D1236EBD677E" xmlns:ns4="b3bc04a5-d503-43b1-b98c-a8cf663329d9" targetNamespace="http://schemas.microsoft.com/office/2006/metadata/properties" ma:root="true" ma:fieldsID="3b958a54cdf6150e4d0d0de6d13a845b" ns1:_="" ns2:_="" ns3:_="" ns4:_="">
    <xsd:import namespace="http://schemas.microsoft.com/sharepoint/v3"/>
    <xsd:import namespace="230e9df3-be65-4c73-a93b-d1236ebd677e"/>
    <xsd:import namespace="230E9DF3-BE65-4C73-A93B-D1236EBD677E"/>
    <xsd:import namespace="b3bc04a5-d503-43b1-b98c-a8cf663329d9"/>
    <xsd:element name="properties">
      <xsd:complexType>
        <xsd:sequence>
          <xsd:element name="documentManagement">
            <xsd:complexType>
              <xsd:all>
                <xsd:element ref="ns2:DocumentDescription" minOccurs="0"/>
                <xsd:element ref="ns2:Owner" minOccurs="0"/>
                <xsd:element ref="ns3:PublishDate" minOccurs="0"/>
                <xsd:element ref="ns1:PublishingPageContent" minOccurs="0"/>
                <xsd:element ref="ns2:Thumbnail1" minOccurs="0"/>
                <xsd:element ref="ns1:PublishingExpirationDate" minOccurs="0"/>
                <xsd:element ref="ns3:ApplyWorkflowRules" minOccurs="0"/>
                <xsd:element ref="ns2:ContentID" minOccurs="0"/>
                <xsd:element ref="ns2:Blog_x0020_Name" minOccurs="0"/>
                <xsd:element ref="ns2:Coowner" minOccurs="0"/>
                <xsd:element ref="ns1:RatingCount" minOccurs="0"/>
                <xsd:element ref="ns2:FolderExtensions" minOccurs="0"/>
                <xsd:element ref="ns2:ParentID1" minOccurs="0"/>
                <xsd:element ref="ns2:GenericText2" minOccurs="0"/>
                <xsd:element ref="ns2:GenericHTML1" minOccurs="0"/>
                <xsd:element ref="ns1:AverageRating" minOccurs="0"/>
                <xsd:element ref="ns2:bf80e81150e248c48aa8cffdf0021a1f" minOccurs="0"/>
                <xsd:element ref="ns2:od9986d31974458fb3007746ec0bce5f" minOccurs="0"/>
                <xsd:element ref="ns2:k21a64daf20d4502b2796a1c6b8ce6c8" minOccurs="0"/>
                <xsd:element ref="ns2:ef109fd36bcf4bcd9dd945731030600b" minOccurs="0"/>
                <xsd:element ref="ns2:hd9637eefc984b85b6097c6374e15725" minOccurs="0"/>
                <xsd:element ref="ns2:ga0c0bf70a6644469c61b3efa7025301" minOccurs="0"/>
                <xsd:element ref="ns2:i1b478372f814787abd313030b81fcb2" minOccurs="0"/>
                <xsd:element ref="ns2:i0d941ee1e744ffea7aeee9924c91cbb" minOccurs="0"/>
                <xsd:element ref="ns2:m6d26e40ac264097a006193f92232ece" minOccurs="0"/>
                <xsd:element ref="ns2:kf34bcdc8fc34e479d3f94c6210e8e27" minOccurs="0"/>
                <xsd:element ref="ns2:mb88723863e1404388ba3733387d48df" minOccurs="0"/>
                <xsd:element ref="ns2:TaxCatchAll" minOccurs="0"/>
                <xsd:element ref="ns2:k20e0dfa74bf4e44818db03027b0ccd8" minOccurs="0"/>
                <xsd:element ref="ns2:l3c3ea61849e4288a8acc49bb5388e8c" minOccurs="0"/>
                <xsd:element ref="ns2:ec5b2ad5c27b45fb8a00a1f27c7ce1ae" minOccurs="0"/>
                <xsd:element ref="ns2:TaxCatchAllLabel" minOccurs="0"/>
                <xsd:element ref="ns2:b60f8d2dbb984f349d80d8196897f4d3" minOccurs="0"/>
                <xsd:element ref="ns2:TaxKeywordTaxHTField" minOccurs="0"/>
                <xsd:element ref="ns2:m6c7b4717b6346e6a075a59dd47eac69" minOccurs="0"/>
                <xsd:element ref="ns2:ConfidentialityTaxHTField0" minOccurs="0"/>
                <xsd:element ref="ns2:b4224c12c78d42ea9b214de0badf8358" minOccurs="0"/>
                <xsd:element ref="ns2:_dlc_DocId" minOccurs="0"/>
                <xsd:element ref="ns1:RoutingRuleDescription" minOccurs="0"/>
                <xsd:element ref="ns1:ReportOwner" minOccurs="0"/>
                <xsd:element ref="ns2:_dlc_DocIdUrl" minOccurs="0"/>
                <xsd:element ref="ns2:_dlc_DocIdPersistId" minOccurs="0"/>
                <xsd:element ref="ns2:eb54ac91059940029a3cc8a4ff5af673" minOccurs="0"/>
                <xsd:element ref="ns4:MediaServiceDateTaken" minOccurs="0"/>
                <xsd:element ref="ns4:MediaServiceAuto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PageContent" ma:index="8" nillable="true" ma:displayName="Page Content" ma:description="Page Content is a site column created by the Publishing feature. It is used on the Article Page Content Type as the content of the page." ma:internalName="PublishingPageContent">
      <xsd:simpleType>
        <xsd:restriction base="dms:Unknown"/>
      </xsd:simpleType>
    </xsd:element>
    <xsd:element name="PublishingExpirationDate" ma:index="13" nillable="true" ma:displayName="Scheduling End Date" ma:description="Scheduling End Date is a site column created by the Publishing feature. It is used to specify the date and time on which this page will no longer appear to site visitors." ma:internalName="PublishingExpirationDate">
      <xsd:simpleType>
        <xsd:restriction base="dms:Unknown"/>
      </xsd:simpleType>
    </xsd:element>
    <xsd:element name="RatingCount" ma:index="31" nillable="true" ma:displayName="Number of Ratings" ma:decimals="0" ma:description="Number of ratings submitted" ma:internalName="RatingCount" ma:readOnly="true">
      <xsd:simpleType>
        <xsd:restriction base="dms:Number"/>
      </xsd:simpleType>
    </xsd:element>
    <xsd:element name="AverageRating" ma:index="38" nillable="true" ma:displayName="Rating (0-5)" ma:decimals="2" ma:description="Average value of all the ratings that have been submitted" ma:internalName="AverageRating" ma:readOnly="true">
      <xsd:simpleType>
        <xsd:restriction base="dms:Number"/>
      </xsd:simpleType>
    </xsd:element>
    <xsd:element name="RoutingRuleDescription" ma:index="67" nillable="true" ma:displayName="Description" ma:description="" ma:hidden="true" ma:internalName="RoutingRuleDescription" ma:readOnly="false">
      <xsd:simpleType>
        <xsd:restriction base="dms:Text">
          <xsd:maxLength value="255"/>
        </xsd:restriction>
      </xsd:simpleType>
    </xsd:element>
    <xsd:element name="ReportOwner" ma:index="68" nillable="true" ma:displayName="Owner (People and Groups)" ma:description="Owner of this document" ma:hidden="true" ma:list="UserInfo" ma:SearchPeopleOnly="false" ma:SharePointGroup="0" ma:internalName="ReportOwn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DocumentDescription" ma:index="2" nillable="true" ma:displayName="Document Description" ma:description="Alternate description for documents that can be used for display." ma:internalName="DocumentDescription">
      <xsd:simpleType>
        <xsd:restriction base="dms:Note">
          <xsd:maxLength value="255"/>
        </xsd:restriction>
      </xsd:simpleType>
    </xsd:element>
    <xsd:element name="Owner" ma:index="3" nillable="true" ma:displayName="Owner" ma:list="UserInfo" ma:SharePointGroup="0" ma:internalName="Own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Thumbnail1" ma:index="9" nillable="true" ma:displayName="Thumbnail" ma:format="Hyperlink" ma:internalName="Thumbnail1"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ContentID" ma:index="15" nillable="true" ma:displayName="ContentID" ma:indexed="true" ma:internalName="ContentID" ma:readOnly="false">
      <xsd:simpleType>
        <xsd:restriction base="dms:Text">
          <xsd:maxLength value="255"/>
        </xsd:restriction>
      </xsd:simpleType>
    </xsd:element>
    <xsd:element name="Blog_x0020_Name" ma:index="16" nillable="true" ma:displayName="Blog Name" ma:description="Title of an Infopedia Blog" ma:internalName="Blog_x0020_Name">
      <xsd:simpleType>
        <xsd:restriction base="dms:Text">
          <xsd:maxLength value="255"/>
        </xsd:restriction>
      </xsd:simpleType>
    </xsd:element>
    <xsd:element name="Coowner" ma:index="22" nillable="true" ma:displayName="Co-owner" ma:list="UserInfo" ma:SearchPeopleOnly="false" ma:SharePointGroup="0" ma:internalName="Coowner" ma:showField="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FolderExtensions" ma:index="34" nillable="true" ma:displayName="Folder Extensions" ma:description="On-DocSet sub folder to support inactive documents views." ma:internalName="FolderExtensions">
      <xsd:simpleType>
        <xsd:restriction base="dms:Unknown"/>
      </xsd:simpleType>
    </xsd:element>
    <xsd:element name="ParentID1" ma:index="35" nillable="true" ma:displayName="ParentID" ma:description="Used to maintain the parent-child relationship within Document Set and Documents" ma:indexed="true" ma:internalName="ParentID1">
      <xsd:simpleType>
        <xsd:restriction base="dms:Text">
          <xsd:maxLength value="255"/>
        </xsd:restriction>
      </xsd:simpleType>
    </xsd:element>
    <xsd:element name="GenericText2" ma:index="36" nillable="true" ma:displayName="GenericText2" ma:description="Generic field for future features in implementation" ma:indexed="true" ma:internalName="GenericText2">
      <xsd:simpleType>
        <xsd:restriction base="dms:Text">
          <xsd:maxLength value="255"/>
        </xsd:restriction>
      </xsd:simpleType>
    </xsd:element>
    <xsd:element name="GenericHTML1" ma:index="37" nillable="true" ma:displayName="GenericHTML1" ma:description="Generic field for future features in implementation" ma:internalName="GenericHTML1">
      <xsd:simpleType>
        <xsd:restriction base="dms:Unknown"/>
      </xsd:simpleType>
    </xsd:element>
    <xsd:element name="bf80e81150e248c48aa8cffdf0021a1f" ma:index="39" nillable="true" ma:taxonomy="true" ma:internalName="bf80e81150e248c48aa8cffdf0021a1f" ma:taxonomyFieldName="Products" ma:displayName="SMSG Products &amp; Technologies" ma:default="" ma:fieldId="{bf80e811-50e2-48c4-8aa8-cffdf0021a1f}" ma:taxonomyMulti="true" ma:sspId="e385fb40-52d4-4fae-9c5b-3e8ff8a5878e" ma:termSetId="a611a704-4666-406e-a571-a6e9bb4a2dcc" ma:anchorId="f7bdd4ba-8e81-43d6-a504-860f505d5c97" ma:open="false" ma:isKeyword="false">
      <xsd:complexType>
        <xsd:sequence>
          <xsd:element ref="pc:Terms" minOccurs="0" maxOccurs="1"/>
        </xsd:sequence>
      </xsd:complexType>
    </xsd:element>
    <xsd:element name="od9986d31974458fb3007746ec0bce5f" ma:index="40" nillable="true" ma:taxonomy="true" ma:internalName="od9986d31974458fb3007746ec0bce5f" ma:taxonomyFieldName="Languages" ma:displayName="SMSG Languages" ma:default="" ma:fieldId="{8d9986d3-1974-458f-b300-7746ec0bce5f}" ma:taxonomyMulti="true" ma:sspId="e385fb40-52d4-4fae-9c5b-3e8ff8a5878e" ma:termSetId="a611a704-4666-406e-a571-a6e9bb4a2dcc" ma:anchorId="c5f267fd-fa38-4ffe-a1d8-2693d87e90bc" ma:open="false" ma:isKeyword="false">
      <xsd:complexType>
        <xsd:sequence>
          <xsd:element ref="pc:Terms" minOccurs="0" maxOccurs="1"/>
        </xsd:sequence>
      </xsd:complexType>
    </xsd:element>
    <xsd:element name="k21a64daf20d4502b2796a1c6b8ce6c8" ma:index="41" nillable="true" ma:taxonomy="true" ma:internalName="k21a64daf20d4502b2796a1c6b8ce6c8" ma:taxonomyFieldName="Industries" ma:displayName="SMSG Industries" ma:default="" ma:fieldId="{421a64da-f20d-4502-b279-6a1c6b8ce6c8}" ma:taxonomyMulti="true" ma:sspId="e385fb40-52d4-4fae-9c5b-3e8ff8a5878e" ma:termSetId="a611a704-4666-406e-a571-a6e9bb4a2dcc" ma:anchorId="322da17f-7441-43de-8ac8-ca7d62aec02b" ma:open="false" ma:isKeyword="false">
      <xsd:complexType>
        <xsd:sequence>
          <xsd:element ref="pc:Terms" minOccurs="0" maxOccurs="1"/>
        </xsd:sequence>
      </xsd:complexType>
    </xsd:element>
    <xsd:element name="ef109fd36bcf4bcd9dd945731030600b" ma:index="43" nillable="true" ma:taxonomy="true" ma:internalName="ef109fd36bcf4bcd9dd945731030600b" ma:taxonomyFieldName="Region" ma:displayName="SMSG Region" ma:default="" ma:fieldId="{ef109fd3-6bcf-4bcd-9dd9-45731030600b}" ma:taxonomyMulti="true" ma:sspId="e385fb40-52d4-4fae-9c5b-3e8ff8a5878e" ma:termSetId="a611a704-4666-406e-a571-a6e9bb4a2dcc" ma:anchorId="c5404caa-7d82-41c6-82c2-0230c1d96864" ma:open="false" ma:isKeyword="false">
      <xsd:complexType>
        <xsd:sequence>
          <xsd:element ref="pc:Terms" minOccurs="0" maxOccurs="1"/>
        </xsd:sequence>
      </xsd:complexType>
    </xsd:element>
    <xsd:element name="hd9637eefc984b85b6097c6374e15725" ma:index="44" nillable="true" ma:taxonomy="true" ma:internalName="hd9637eefc984b85b6097c6374e15725" ma:taxonomyFieldName="ItemType" ma:displayName="SMSG Item Type" ma:default="" ma:fieldId="{1d9637ee-fc98-4b85-b609-7c6374e15725}" ma:taxonomyMulti="true" ma:sspId="e385fb40-52d4-4fae-9c5b-3e8ff8a5878e" ma:termSetId="a611a704-4666-406e-a571-a6e9bb4a2dcc" ma:anchorId="3d59bf14-be35-4b82-81a4-70bbe2a90cc2" ma:open="false" ma:isKeyword="false">
      <xsd:complexType>
        <xsd:sequence>
          <xsd:element ref="pc:Terms" minOccurs="0" maxOccurs="1"/>
        </xsd:sequence>
      </xsd:complexType>
    </xsd:element>
    <xsd:element name="ga0c0bf70a6644469c61b3efa7025301" ma:index="45" nillable="true" ma:taxonomy="true" ma:internalName="ga0c0bf70a6644469c61b3efa7025301" ma:taxonomyFieldName="ExperienceContentType" ma:displayName="Experience Content Type" ma:default="" ma:fieldId="{0a0c0bf7-0a66-4446-9c61-b3efa7025301}" ma:sspId="e385fb40-52d4-4fae-9c5b-3e8ff8a5878e" ma:termSetId="5ebd4bde-7300-4f6f-8671-0d8e806c9260" ma:anchorId="f79c226e-0a27-41a1-99b5-91ff9ea65615" ma:open="false" ma:isKeyword="false">
      <xsd:complexType>
        <xsd:sequence>
          <xsd:element ref="pc:Terms" minOccurs="0" maxOccurs="1"/>
        </xsd:sequence>
      </xsd:complexType>
    </xsd:element>
    <xsd:element name="i1b478372f814787abd313030b81fcb2" ma:index="47" nillable="true" ma:taxonomy="true" ma:internalName="i1b478372f814787abd313030b81fcb2" ma:taxonomyFieldName="ActivitiesAndPrograms" ma:displayName="SMSG Activities &amp; Programs" ma:default="" ma:fieldId="{21b47837-2f81-4787-abd3-13030b81fcb2}" ma:taxonomyMulti="true" ma:sspId="e385fb40-52d4-4fae-9c5b-3e8ff8a5878e" ma:termSetId="d039009f-2da8-468b-bf5e-ff4693a9f72f" ma:anchorId="846d39ff-6475-4006-99df-de42970d666e" ma:open="false" ma:isKeyword="false">
      <xsd:complexType>
        <xsd:sequence>
          <xsd:element ref="pc:Terms" minOccurs="0" maxOccurs="1"/>
        </xsd:sequence>
      </xsd:complexType>
    </xsd:element>
    <xsd:element name="i0d941ee1e744ffea7aeee9924c91cbb" ma:index="49" nillable="true" ma:taxonomy="true" ma:internalName="i0d941ee1e744ffea7aeee9924c91cbb" ma:taxonomyFieldName="BusinessArchitecture" ma:displayName="SMSG Business Architecture" ma:default="" ma:fieldId="{20d941ee-1e74-4ffe-a7ae-ee9924c91cbb}" ma:taxonomyMulti="true" ma:sspId="e385fb40-52d4-4fae-9c5b-3e8ff8a5878e" ma:termSetId="d039009f-2da8-468b-bf5e-ff4693a9f72f" ma:anchorId="1951c1e0-4cc7-414f-a435-7369277bc757" ma:open="false" ma:isKeyword="false">
      <xsd:complexType>
        <xsd:sequence>
          <xsd:element ref="pc:Terms" minOccurs="0" maxOccurs="1"/>
        </xsd:sequence>
      </xsd:complexType>
    </xsd:element>
    <xsd:element name="m6d26e40ac264097a006193f92232ece" ma:index="50" nillable="true" ma:taxonomy="true" ma:internalName="m6d26e40ac264097a006193f92232ece" ma:taxonomyFieldName="TechnicalLevel" ma:displayName="Technical Level" ma:default="" ma:fieldId="{66d26e40-ac26-4097-a006-193f92232ece}" ma:sspId="e385fb40-52d4-4fae-9c5b-3e8ff8a5878e" ma:termSetId="7123edbd-7265-47b9-9049-04e46d245d8e" ma:anchorId="3c636e1e-6390-429f-a144-68438d32bffe" ma:open="false" ma:isKeyword="false">
      <xsd:complexType>
        <xsd:sequence>
          <xsd:element ref="pc:Terms" minOccurs="0" maxOccurs="1"/>
        </xsd:sequence>
      </xsd:complexType>
    </xsd:element>
    <xsd:element name="kf34bcdc8fc34e479d3f94c6210e8e27" ma:index="51" nillable="true" ma:taxonomy="true" ma:internalName="kf34bcdc8fc34e479d3f94c6210e8e27" ma:taxonomyFieldName="Competitors" ma:displayName="SMSG Competition" ma:default="" ma:fieldId="{4f34bcdc-8fc3-4e47-9d3f-94c6210e8e27}" ma:taxonomyMulti="true" ma:sspId="e385fb40-52d4-4fae-9c5b-3e8ff8a5878e" ma:termSetId="a611a704-4666-406e-a571-a6e9bb4a2dcc" ma:anchorId="718f8fd0-b740-48bc-92ad-5700213c04b2" ma:open="false" ma:isKeyword="false">
      <xsd:complexType>
        <xsd:sequence>
          <xsd:element ref="pc:Terms" minOccurs="0" maxOccurs="1"/>
        </xsd:sequence>
      </xsd:complexType>
    </xsd:element>
    <xsd:element name="mb88723863e1404388ba3733387d48df" ma:index="53" nillable="true" ma:taxonomy="true" ma:internalName="mb88723863e1404388ba3733387d48df" ma:taxonomyFieldName="Audiences" ma:displayName="SMSG Customer Audiences" ma:default="" ma:fieldId="{6b887238-63e1-4043-88ba-3733387d48df}" ma:taxonomyMulti="true" ma:sspId="e385fb40-52d4-4fae-9c5b-3e8ff8a5878e" ma:termSetId="a611a704-4666-406e-a571-a6e9bb4a2dcc" ma:anchorId="8a0280e9-c6e8-4e3c-80d6-8db643b96ddd" ma:open="false" ma:isKeyword="false">
      <xsd:complexType>
        <xsd:sequence>
          <xsd:element ref="pc:Terms" minOccurs="0" maxOccurs="1"/>
        </xsd:sequence>
      </xsd:complexType>
    </xsd:element>
    <xsd:element name="TaxCatchAll" ma:index="54" nillable="true" ma:displayName="Taxonomy Catch All Column" ma:description="" ma:hidden="true" ma:list="{8e3d5b1f-74bf-4cd5-90f8-860d03c4e4d4}" ma:internalName="TaxCatchAll" ma:showField="CatchAllData" ma:web="2478d1b8-79bf-461f-b8e8-704d21601f1a">
      <xsd:complexType>
        <xsd:complexContent>
          <xsd:extension base="dms:MultiChoiceLookup">
            <xsd:sequence>
              <xsd:element name="Value" type="dms:Lookup" maxOccurs="unbounded" minOccurs="0" nillable="true"/>
            </xsd:sequence>
          </xsd:extension>
        </xsd:complexContent>
      </xsd:complexType>
    </xsd:element>
    <xsd:element name="k20e0dfa74bf4e44818db03027b0ccd8" ma:index="55" nillable="true" ma:taxonomy="true" ma:internalName="k20e0dfa74bf4e44818db03027b0ccd8" ma:taxonomyFieldName="Segments" ma:displayName="SMSG Customer Segments" ma:default="" ma:fieldId="{420e0dfa-74bf-4e44-818d-b03027b0ccd8}"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element name="l3c3ea61849e4288a8acc49bb5388e8c" ma:index="57" nillable="true" ma:taxonomy="true" ma:internalName="l3c3ea61849e4288a8acc49bb5388e8c" ma:taxonomyFieldName="Groups" ma:displayName="SMSG Groups" ma:default="" ma:fieldId="{53c3ea61-849e-4288-a8ac-c49bb5388e8c}" ma:taxonomyMulti="true" ma:sspId="e385fb40-52d4-4fae-9c5b-3e8ff8a5878e" ma:termSetId="d039009f-2da8-468b-bf5e-ff4693a9f72f" ma:anchorId="ec38e82f-eddf-4553-aa72-f3bd3c1d5855" ma:open="false" ma:isKeyword="false">
      <xsd:complexType>
        <xsd:sequence>
          <xsd:element ref="pc:Terms" minOccurs="0" maxOccurs="1"/>
        </xsd:sequence>
      </xsd:complexType>
    </xsd:element>
    <xsd:element name="ec5b2ad5c27b45fb8a00a1f27c7ce1ae" ma:index="59" nillable="true" ma:taxonomy="true" ma:internalName="ec5b2ad5c27b45fb8a00a1f27c7ce1ae" ma:taxonomyFieldName="Partners" ma:displayName="SMSG Partners" ma:default="" ma:fieldId="{ec5b2ad5-c27b-45fb-8a00-a1f27c7ce1ae}" ma:taxonomyMulti="true" ma:sspId="e385fb40-52d4-4fae-9c5b-3e8ff8a5878e" ma:termSetId="a611a704-4666-406e-a571-a6e9bb4a2dcc" ma:anchorId="dd1a91fa-3198-4561-9b04-bc737b2a8291" ma:open="false" ma:isKeyword="false">
      <xsd:complexType>
        <xsd:sequence>
          <xsd:element ref="pc:Terms" minOccurs="0" maxOccurs="1"/>
        </xsd:sequence>
      </xsd:complexType>
    </xsd:element>
    <xsd:element name="TaxCatchAllLabel" ma:index="60" nillable="true" ma:displayName="Taxonomy Catch All Column1" ma:description="" ma:hidden="true" ma:list="{8e3d5b1f-74bf-4cd5-90f8-860d03c4e4d4}" ma:internalName="TaxCatchAllLabel" ma:readOnly="true" ma:showField="CatchAllDataLabel" ma:web="2478d1b8-79bf-461f-b8e8-704d21601f1a">
      <xsd:complexType>
        <xsd:complexContent>
          <xsd:extension base="dms:MultiChoiceLookup">
            <xsd:sequence>
              <xsd:element name="Value" type="dms:Lookup" maxOccurs="unbounded" minOccurs="0" nillable="true"/>
            </xsd:sequence>
          </xsd:extension>
        </xsd:complexContent>
      </xsd:complexType>
    </xsd:element>
    <xsd:element name="b60f8d2dbb984f349d80d8196897f4d3" ma:index="61" nillable="true" ma:taxonomy="true" ma:internalName="b60f8d2dbb984f349d80d8196897f4d3" ma:taxonomyFieldName="Roles" ma:displayName="SMSG Roles" ma:default="" ma:fieldId="{b60f8d2d-bb98-4f34-9d80-d8196897f4d3}" ma:taxonomyMulti="true" ma:sspId="e385fb40-52d4-4fae-9c5b-3e8ff8a5878e" ma:termSetId="a611a704-4666-406e-a571-a6e9bb4a2dcc" ma:anchorId="c9a07ef0-4236-4915-97ca-1b3392dac369" ma:open="false" ma:isKeyword="false">
      <xsd:complexType>
        <xsd:sequence>
          <xsd:element ref="pc:Terms" minOccurs="0" maxOccurs="1"/>
        </xsd:sequence>
      </xsd:complexType>
    </xsd:element>
    <xsd:element name="TaxKeywordTaxHTField" ma:index="62" nillable="true" ma:taxonomy="true" ma:internalName="TaxKeywordTaxHTField" ma:taxonomyFieldName="TaxKeyword" ma:displayName="Enterprise Keywords" ma:readOnly="false"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element name="m6c7b4717b6346e6a075a59dd47eac69" ma:index="63" nillable="true" ma:taxonomy="true" ma:internalName="m6c7b4717b6346e6a075a59dd47eac69" ma:taxonomyFieldName="Topics" ma:displayName="SMSG Topics" ma:default="" ma:fieldId="{66c7b471-7b63-46e6-a075-a59dd47eac69}" ma:taxonomyMulti="true" ma:sspId="e385fb40-52d4-4fae-9c5b-3e8ff8a5878e" ma:termSetId="d039009f-2da8-468b-bf5e-ff4693a9f72f" ma:anchorId="ddcce936-3357-448e-8326-e6fdfddfb752" ma:open="false" ma:isKeyword="false">
      <xsd:complexType>
        <xsd:sequence>
          <xsd:element ref="pc:Terms" minOccurs="0" maxOccurs="1"/>
        </xsd:sequence>
      </xsd:complexType>
    </xsd:element>
    <xsd:element name="ConfidentialityTaxHTField0" ma:index="64" ma:taxonomy="true" ma:internalName="ConfidentialityTaxHTField0" ma:taxonomyFieldName="Confidentiality" ma:displayName="Confidentiality" ma:default="5;#Microsoft confidential|461efa83-0283-486a-a8d5-943328f3693f" ma:fieldId="{840a9f3c-1e14-4c21-9dbf-5637765665db}" ma:sspId="e385fb40-52d4-4fae-9c5b-3e8ff8a5878e" ma:termSetId="e0e820dc-7da0-48b9-8472-209c7e82d1d0" ma:anchorId="00000000-0000-0000-0000-000000000000" ma:open="false" ma:isKeyword="false">
      <xsd:complexType>
        <xsd:sequence>
          <xsd:element ref="pc:Terms" minOccurs="0" maxOccurs="1"/>
        </xsd:sequence>
      </xsd:complexType>
    </xsd:element>
    <xsd:element name="b4224c12c78d42ea9b214de0badf8358" ma:index="65" nillable="true" ma:taxonomy="true" ma:internalName="b4224c12c78d42ea9b214de0badf8358" ma:taxonomyFieldName="EnterpriseDomainTags" ma:displayName="EnterpriseDomainTags" ma:default="" ma:fieldId="{b4224c12-c78d-42ea-9b21-4de0badf8358}" ma:taxonomyMulti="true" ma:sspId="e385fb40-52d4-4fae-9c5b-3e8ff8a5878e" ma:termSetId="d039009f-2da8-468b-bf5e-ff4693a9f72f" ma:anchorId="00000000-0000-0000-0000-000000000000" ma:open="false" ma:isKeyword="false">
      <xsd:complexType>
        <xsd:sequence>
          <xsd:element ref="pc:Terms" minOccurs="0" maxOccurs="1"/>
        </xsd:sequence>
      </xsd:complexType>
    </xsd:element>
    <xsd:element name="_dlc_DocId" ma:index="66" nillable="true" ma:displayName="Document ID Value" ma:description="The value of the document ID assigned to this item." ma:indexed="true" ma:internalName="_dlc_DocId" ma:readOnly="true">
      <xsd:simpleType>
        <xsd:restriction base="dms:Text"/>
      </xsd:simpleType>
    </xsd:element>
    <xsd:element name="_dlc_DocIdUrl" ma:index="6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70" nillable="true" ma:displayName="Persist ID" ma:description="Keep ID on add." ma:hidden="true" ma:internalName="_dlc_DocIdPersistId" ma:readOnly="true">
      <xsd:simpleType>
        <xsd:restriction base="dms:Boolean"/>
      </xsd:simpleType>
    </xsd:element>
    <xsd:element name="eb54ac91059940029a3cc8a4ff5af673" ma:index="71" nillable="true" ma:taxonomy="true" ma:internalName="eb54ac91059940029a3cc8a4ff5af673" ma:taxonomyFieldName="SMSGDomain" ma:displayName="SMSG Domain" ma:default="" ma:fieldId="{eb54ac91-0599-4002-9a3c-c8a4ff5af673}"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PublishDate" ma:index="4" nillable="true" ma:displayName="PublishDate" ma:description="Used in Blog Posts, this date is used to specify the Blog Article Date." ma:format="DateOnly" ma:internalName="PublishDate">
      <xsd:simpleType>
        <xsd:restriction base="dms:DateTime"/>
      </xsd:simpleType>
    </xsd:element>
    <xsd:element name="ApplyWorkflowRules" ma:index="14" nillable="true" ma:displayName="ApplyWorkflowRules" ma:default="Yes" ma:description="This columns is used to help to apply the workflow rules on Document Sets / Documents. by Default the Value is Yes" ma:format="Dropdown" ma:internalName="ApplyWorkflowRules" ma:readOnly="false">
      <xsd:simpleType>
        <xsd:restriction base="dms:Choice">
          <xsd:enumeration value="Yes"/>
          <xsd:enumeration value="No"/>
        </xsd:restriction>
      </xsd:simpleType>
    </xsd:element>
  </xsd:schema>
  <xsd:schema xmlns:xsd="http://www.w3.org/2001/XMLSchema" xmlns:xs="http://www.w3.org/2001/XMLSchema" xmlns:dms="http://schemas.microsoft.com/office/2006/documentManagement/types" xmlns:pc="http://schemas.microsoft.com/office/infopath/2007/PartnerControls" targetNamespace="b3bc04a5-d503-43b1-b98c-a8cf663329d9" elementFormDefault="qualified">
    <xsd:import namespace="http://schemas.microsoft.com/office/2006/documentManagement/types"/>
    <xsd:import namespace="http://schemas.microsoft.com/office/infopath/2007/PartnerControls"/>
    <xsd:element name="MediaServiceDateTaken" ma:index="72" nillable="true" ma:displayName="MediaServiceDateTaken" ma:description="" ma:hidden="true" ma:internalName="MediaServiceDateTaken" ma:readOnly="true">
      <xsd:simpleType>
        <xsd:restriction base="dms:Text"/>
      </xsd:simpleType>
    </xsd:element>
    <xsd:element name="MediaServiceAutoTags" ma:index="73" nillable="true" ma:displayName="MediaServiceAutoTags" ma:description="" ma:internalName="MediaServiceAutoTag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52"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E689B77-093F-45BA-AEA2-816DCD504AB1}">
  <ds:schemaRefs>
    <ds:schemaRef ds:uri="http://schemas.microsoft.com/office/2006/documentManagement/types"/>
    <ds:schemaRef ds:uri="http://purl.org/dc/dcmitype/"/>
    <ds:schemaRef ds:uri="230e9df3-be65-4c73-a93b-d1236ebd677e"/>
    <ds:schemaRef ds:uri="http://purl.org/dc/elements/1.1/"/>
    <ds:schemaRef ds:uri="http://schemas.microsoft.com/office/infopath/2007/PartnerControls"/>
    <ds:schemaRef ds:uri="http://www.w3.org/XML/1998/namespace"/>
    <ds:schemaRef ds:uri="230E9DF3-BE65-4C73-A93B-D1236EBD677E"/>
    <ds:schemaRef ds:uri="http://schemas.openxmlformats.org/package/2006/metadata/core-properties"/>
    <ds:schemaRef ds:uri="b3bc04a5-d503-43b1-b98c-a8cf663329d9"/>
    <ds:schemaRef ds:uri="http://schemas.microsoft.com/sharepoint/v3"/>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249F10BE-EA4F-4143-B2F5-727EE4FC2635}">
  <ds:schemaRefs>
    <ds:schemaRef ds:uri="http://schemas.microsoft.com/sharepoint/events"/>
  </ds:schemaRefs>
</ds:datastoreItem>
</file>

<file path=customXml/itemProps3.xml><?xml version="1.0" encoding="utf-8"?>
<ds:datastoreItem xmlns:ds="http://schemas.openxmlformats.org/officeDocument/2006/customXml" ds:itemID="{D5C286E6-D605-4419-B902-00A18CFA5E5F}">
  <ds:schemaRefs>
    <ds:schemaRef ds:uri="http://schemas.microsoft.com/sharepoint/v3/contenttype/forms"/>
  </ds:schemaRefs>
</ds:datastoreItem>
</file>

<file path=customXml/itemProps4.xml><?xml version="1.0" encoding="utf-8"?>
<ds:datastoreItem xmlns:ds="http://schemas.openxmlformats.org/officeDocument/2006/customXml" ds:itemID="{7AD58170-489D-42F4-BF45-0758541085B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230e9df3-be65-4c73-a93b-d1236ebd677e"/>
    <ds:schemaRef ds:uri="230E9DF3-BE65-4C73-A93B-D1236EBD677E"/>
    <ds:schemaRef ds:uri="b3bc04a5-d503-43b1-b98c-a8cf663329d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3673</TotalTime>
  <Words>15122</Words>
  <PresentationFormat>Widescreen</PresentationFormat>
  <Paragraphs>1869</Paragraphs>
  <Slides>58</Slides>
  <Notes>56</Notes>
  <HiddenSlides>8</HiddenSlides>
  <MMClips>0</MMClips>
  <ScaleCrop>false</ScaleCrop>
  <HeadingPairs>
    <vt:vector size="6" baseType="variant">
      <vt:variant>
        <vt:lpstr>Fonts Used</vt:lpstr>
      </vt:variant>
      <vt:variant>
        <vt:i4>12</vt:i4>
      </vt:variant>
      <vt:variant>
        <vt:lpstr>Theme</vt:lpstr>
      </vt:variant>
      <vt:variant>
        <vt:i4>5</vt:i4>
      </vt:variant>
      <vt:variant>
        <vt:lpstr>Slide Titles</vt:lpstr>
      </vt:variant>
      <vt:variant>
        <vt:i4>58</vt:i4>
      </vt:variant>
    </vt:vector>
  </HeadingPairs>
  <TitlesOfParts>
    <vt:vector size="75" baseType="lpstr">
      <vt:lpstr>Gill Sans</vt:lpstr>
      <vt:lpstr>Segoe</vt:lpstr>
      <vt:lpstr>Arial</vt:lpstr>
      <vt:lpstr>Calibri</vt:lpstr>
      <vt:lpstr>Consolas</vt:lpstr>
      <vt:lpstr>Segoe UI</vt:lpstr>
      <vt:lpstr>Segoe UI Bold</vt:lpstr>
      <vt:lpstr>Segoe UI Light</vt:lpstr>
      <vt:lpstr>Segoe UI Semibold</vt:lpstr>
      <vt:lpstr>Segoe UI Semilight</vt:lpstr>
      <vt:lpstr>Symbol</vt:lpstr>
      <vt:lpstr>Wingdings</vt:lpstr>
      <vt:lpstr>1_WHITE TEMPLATE</vt:lpstr>
      <vt:lpstr>3_Windows 10 Template</vt:lpstr>
      <vt:lpstr>Dynamics 365</vt:lpstr>
      <vt:lpstr>Azure Sept 2018</vt:lpstr>
      <vt:lpstr>Microsoft 365 PPT Template - 2018</vt:lpstr>
      <vt:lpstr>Microsoft CISO Workshop  4b - Threat Protection Strategy  (DETECT-RESPOND-RECOVER)</vt:lpstr>
      <vt:lpstr>Microsoft CISO workshop</vt:lpstr>
      <vt:lpstr>Focus on Mean time to Remediation (MTTR) Drives up attacker cost by limiting dwell time</vt:lpstr>
      <vt:lpstr>Threat protection (Detect-Respond-Recover)</vt:lpstr>
      <vt:lpstr>Evolution of IT, threats, and Microsoft security</vt:lpstr>
      <vt:lpstr>Observations and challenges</vt:lpstr>
      <vt:lpstr>Evolution trajectory of SOCs Improved responsiveness &amp; remediation by empowering humans with technology</vt:lpstr>
      <vt:lpstr>Data Gravity Pulls analytics to the data </vt:lpstr>
      <vt:lpstr>SOC Signal Rationalization</vt:lpstr>
      <vt:lpstr>Graph Security API – Signal Unification</vt:lpstr>
      <vt:lpstr>Threat evolution is accelerating</vt:lpstr>
      <vt:lpstr>Corporate IT SOC – Started with Classic SIEM model</vt:lpstr>
      <vt:lpstr>Corporate IT SOC – Evolved Adopted specialized tooling + Cloud Native Analytics</vt:lpstr>
      <vt:lpstr>Corporate IT SOC – Upgrading to Cloud Native SIEM</vt:lpstr>
      <vt:lpstr>Microsoft’s Corporate IT SOC – Tiers and Tools</vt:lpstr>
      <vt:lpstr>SOC Reference Operational Model</vt:lpstr>
      <vt:lpstr>The Microsoft Intelligent Security Graph 6.5 trillion diverse threat signals analyzed daily </vt:lpstr>
      <vt:lpstr>Inside The Intelligent Security Graph</vt:lpstr>
      <vt:lpstr>SIEM Integration</vt:lpstr>
      <vt:lpstr>SOC Integration Unifying and Informing Analysts</vt:lpstr>
      <vt:lpstr>Core capabilities</vt:lpstr>
      <vt:lpstr>Integrated toolset for rapid threat remediation</vt:lpstr>
      <vt:lpstr>Most attackers have a supply chain</vt:lpstr>
      <vt:lpstr>Yes, attack services are inexpensive</vt:lpstr>
      <vt:lpstr>Yes, attack services are inexpensive</vt:lpstr>
      <vt:lpstr>Pragmatic intelligence investment</vt:lpstr>
      <vt:lpstr>Machine Learning Helps overcome human limitations using large datasets</vt:lpstr>
      <vt:lpstr>Machine Learning also brings risks Must manage potential negative consequences</vt:lpstr>
      <vt:lpstr>Machine Learning in Microsoft Security</vt:lpstr>
      <vt:lpstr>Results from Machine Learning</vt:lpstr>
      <vt:lpstr>Machine Learning in Microsoft Defender AV</vt:lpstr>
      <vt:lpstr>Real world example – Dofoil / Smoke Loader</vt:lpstr>
      <vt:lpstr>PowerPoint Presentation</vt:lpstr>
      <vt:lpstr>Making better decisions faster</vt:lpstr>
      <vt:lpstr>Maximize internal visibility  Apply Threat Insights Across Your Hybrid Cloud Estate</vt:lpstr>
      <vt:lpstr>Automate and enable threat protection</vt:lpstr>
      <vt:lpstr>Threat protection</vt:lpstr>
      <vt:lpstr>Questions?</vt:lpstr>
      <vt:lpstr>References</vt:lpstr>
      <vt:lpstr>Additional Resources – Threat Protection</vt:lpstr>
      <vt:lpstr>Advanced Threat Protection Videos</vt:lpstr>
      <vt:lpstr>PowerPoint Presentation</vt:lpstr>
      <vt:lpstr>Platform security approach</vt:lpstr>
      <vt:lpstr>Increase difficulty and cost to exploit</vt:lpstr>
      <vt:lpstr>Rapidly detect and respond</vt:lpstr>
      <vt:lpstr>Get inside their OODA loop Better and Faster Investigation and Response Decisions</vt:lpstr>
      <vt:lpstr>Analyst Workflow Integration</vt:lpstr>
      <vt:lpstr>Intelligence Integration + Automation</vt:lpstr>
      <vt:lpstr>PowerPoint Presentation</vt:lpstr>
      <vt:lpstr>Integrating external context </vt:lpstr>
      <vt:lpstr>Behavior Analysis</vt:lpstr>
      <vt:lpstr>Microsoft incident response services</vt:lpstr>
      <vt:lpstr>Protection across an attack kill chain</vt:lpstr>
      <vt:lpstr>Email details at your fingertips</vt:lpstr>
      <vt:lpstr>Prevalence of attachment in inboxes</vt:lpstr>
      <vt:lpstr>Switch to Office 365 Threat Explorer without losing context</vt:lpstr>
      <vt:lpstr>User details from Azure AD </vt:lpstr>
      <vt:lpstr>Switch directly to a user in MS ATA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modified xsi:type="dcterms:W3CDTF">2019-04-10T12:44:23Z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dlc_policyId">
    <vt:lpwstr/>
  </property>
  <property fmtid="{D5CDD505-2E9C-101B-9397-08002B2CF9AE}" pid="3" name="ContentTypeId">
    <vt:lpwstr>0x0101000E4CB7077FEE4FF7AE86D4A500EEC780030016C849C62B10EB41ACA8C7EEDEF40BB20099ECF64382448D48A56095091C66B1A9</vt:lpwstr>
  </property>
  <property fmtid="{D5CDD505-2E9C-101B-9397-08002B2CF9AE}" pid="4" name="ItemRetentionFormula">
    <vt:lpwstr/>
  </property>
  <property fmtid="{D5CDD505-2E9C-101B-9397-08002B2CF9AE}" pid="5" name="_dlc_DocIdItemGuid">
    <vt:lpwstr>7a755638-2c1d-4fa6-905b-62ba7f812a96</vt:lpwstr>
  </property>
  <property fmtid="{D5CDD505-2E9C-101B-9397-08002B2CF9AE}" pid="6" name="TaxKeyword">
    <vt:lpwstr/>
  </property>
  <property fmtid="{D5CDD505-2E9C-101B-9397-08002B2CF9AE}" pid="7" name="Confidentiality">
    <vt:lpwstr>5;#Microsoft confidential|461efa83-0283-486a-a8d5-943328f3693f</vt:lpwstr>
  </property>
  <property fmtid="{D5CDD505-2E9C-101B-9397-08002B2CF9AE}" pid="8" name="Region">
    <vt:lpwstr/>
  </property>
  <property fmtid="{D5CDD505-2E9C-101B-9397-08002B2CF9AE}" pid="9" name="ItemType">
    <vt:lpwstr/>
  </property>
  <property fmtid="{D5CDD505-2E9C-101B-9397-08002B2CF9AE}" pid="10" name="Industries">
    <vt:lpwstr/>
  </property>
  <property fmtid="{D5CDD505-2E9C-101B-9397-08002B2CF9AE}" pid="11" name="Roles">
    <vt:lpwstr/>
  </property>
  <property fmtid="{D5CDD505-2E9C-101B-9397-08002B2CF9AE}" pid="12" name="Competitors">
    <vt:lpwstr/>
  </property>
  <property fmtid="{D5CDD505-2E9C-101B-9397-08002B2CF9AE}" pid="13" name="ExperienceContentType">
    <vt:lpwstr/>
  </property>
  <property fmtid="{D5CDD505-2E9C-101B-9397-08002B2CF9AE}" pid="14" name="SMSGDomain">
    <vt:lpwstr/>
  </property>
  <property fmtid="{D5CDD505-2E9C-101B-9397-08002B2CF9AE}" pid="15" name="BusinessArchitecture">
    <vt:lpwstr/>
  </property>
  <property fmtid="{D5CDD505-2E9C-101B-9397-08002B2CF9AE}" pid="16" name="Products">
    <vt:lpwstr/>
  </property>
  <property fmtid="{D5CDD505-2E9C-101B-9397-08002B2CF9AE}" pid="17" name="EnterpriseDomainTags">
    <vt:lpwstr/>
  </property>
  <property fmtid="{D5CDD505-2E9C-101B-9397-08002B2CF9AE}" pid="18" name="ActivitiesAndPrograms">
    <vt:lpwstr/>
  </property>
  <property fmtid="{D5CDD505-2E9C-101B-9397-08002B2CF9AE}" pid="19" name="Partners">
    <vt:lpwstr/>
  </property>
  <property fmtid="{D5CDD505-2E9C-101B-9397-08002B2CF9AE}" pid="20" name="Segments">
    <vt:lpwstr/>
  </property>
  <property fmtid="{D5CDD505-2E9C-101B-9397-08002B2CF9AE}" pid="21" name="Topics">
    <vt:lpwstr/>
  </property>
  <property fmtid="{D5CDD505-2E9C-101B-9397-08002B2CF9AE}" pid="22" name="Groups">
    <vt:lpwstr/>
  </property>
  <property fmtid="{D5CDD505-2E9C-101B-9397-08002B2CF9AE}" pid="23" name="Languages">
    <vt:lpwstr/>
  </property>
  <property fmtid="{D5CDD505-2E9C-101B-9397-08002B2CF9AE}" pid="24" name="TechnicalLevel">
    <vt:lpwstr/>
  </property>
  <property fmtid="{D5CDD505-2E9C-101B-9397-08002B2CF9AE}" pid="25" name="Audiences">
    <vt:lpwstr/>
  </property>
  <property fmtid="{D5CDD505-2E9C-101B-9397-08002B2CF9AE}" pid="26" name="_docset_NoMedatataSyncRequired">
    <vt:lpwstr>False</vt:lpwstr>
  </property>
  <property fmtid="{D5CDD505-2E9C-101B-9397-08002B2CF9AE}" pid="27" name="MSIP_Label_f42aa342-8706-4288-bd11-ebb85995028c_Enabled">
    <vt:lpwstr>True</vt:lpwstr>
  </property>
  <property fmtid="{D5CDD505-2E9C-101B-9397-08002B2CF9AE}" pid="28" name="MSIP_Label_f42aa342-8706-4288-bd11-ebb85995028c_SiteId">
    <vt:lpwstr>72f988bf-86f1-41af-91ab-2d7cd011db47</vt:lpwstr>
  </property>
  <property fmtid="{D5CDD505-2E9C-101B-9397-08002B2CF9AE}" pid="29" name="MSIP_Label_f42aa342-8706-4288-bd11-ebb85995028c_Ref">
    <vt:lpwstr>https://api.informationprotection.azure.com/api/72f988bf-86f1-41af-91ab-2d7cd011db47</vt:lpwstr>
  </property>
  <property fmtid="{D5CDD505-2E9C-101B-9397-08002B2CF9AE}" pid="30" name="MSIP_Label_f42aa342-8706-4288-bd11-ebb85995028c_Owner">
    <vt:lpwstr>mas@microsoft.com</vt:lpwstr>
  </property>
  <property fmtid="{D5CDD505-2E9C-101B-9397-08002B2CF9AE}" pid="31" name="MSIP_Label_f42aa342-8706-4288-bd11-ebb85995028c_SetDate">
    <vt:lpwstr>2017-09-18T22:39:08.9800484+01:00</vt:lpwstr>
  </property>
  <property fmtid="{D5CDD505-2E9C-101B-9397-08002B2CF9AE}" pid="32" name="MSIP_Label_f42aa342-8706-4288-bd11-ebb85995028c_Name">
    <vt:lpwstr>General</vt:lpwstr>
  </property>
  <property fmtid="{D5CDD505-2E9C-101B-9397-08002B2CF9AE}" pid="33" name="MSIP_Label_f42aa342-8706-4288-bd11-ebb85995028c_Application">
    <vt:lpwstr>Microsoft Azure Information Protection</vt:lpwstr>
  </property>
  <property fmtid="{D5CDD505-2E9C-101B-9397-08002B2CF9AE}" pid="34" name="MSIP_Label_f42aa342-8706-4288-bd11-ebb85995028c_Extended_MSFT_Method">
    <vt:lpwstr>Automatic</vt:lpwstr>
  </property>
  <property fmtid="{D5CDD505-2E9C-101B-9397-08002B2CF9AE}" pid="35" name="Sensitivity">
    <vt:lpwstr>General</vt:lpwstr>
  </property>
</Properties>
</file>